
<file path=[Content_Types].xml><?xml version="1.0" encoding="utf-8"?>
<Types xmlns="http://schemas.openxmlformats.org/package/2006/content-types">
  <Default Extension="png" ContentType="image/png"/>
  <Default Extension="bin" ContentType="application/vnd.ms-office.activeX"/>
  <Default Extension="mp3" ContentType="audio/unknown"/>
  <Default Extension="wmf" ContentType="image/x-wmf"/>
  <Default Extension="wma" ContentType="audio/x-ms-wma"/>
  <Default Extension="jpeg" ContentType="image/jpeg"/>
  <Default Extension="rels" ContentType="application/vnd.openxmlformats-package.relationships+xml"/>
  <Default Extension="xml" ContentType="application/xml"/>
  <Default Extension="wdp" ContentType="image/vnd.ms-photo"/>
  <Default Extension="vml" ContentType="application/vnd.openxmlformats-officedocument.vmlDrawing"/>
  <Default Extension="mp4" ContentType="video/unknown"/>
  <Override PartName="/ppt/presentation.xml" ContentType="application/vnd.ms-powerpoint.presentation.macroEnabled.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theme/theme2.xml" ContentType="application/vnd.openxmlformats-officedocument.theme+xml"/>
  <Override PartName="/ppt/activeX/activeX1.xml" ContentType="application/vnd.ms-office.activeX+xml"/>
  <Override PartName="/ppt/activeX/activeX2.xml" ContentType="application/vnd.ms-office.activeX+xml"/>
  <Override PartName="/ppt/activeX/activeX3.xml" ContentType="application/vnd.ms-office.activeX+xml"/>
  <Override PartName="/ppt/activeX/activeX4.xml" ContentType="application/vnd.ms-office.activeX+xml"/>
  <Override PartName="/ppt/activeX/activeX5.xml" ContentType="application/vnd.ms-office.activeX+xml"/>
  <Override PartName="/ppt/activeX/activeX6.xml" ContentType="application/vnd.ms-office.activeX+xml"/>
  <Override PartName="/ppt/activeX/activeX7.xml" ContentType="application/vnd.ms-office.activeX+xml"/>
  <Override PartName="/ppt/activeX/activeX8.xml" ContentType="application/vnd.ms-office.activeX+xml"/>
  <Override PartName="/ppt/activeX/activeX9.xml" ContentType="application/vnd.ms-office.activeX+xml"/>
  <Override PartName="/ppt/activeX/activeX10.xml" ContentType="application/vnd.ms-office.activeX+xml"/>
  <Override PartName="/ppt/activeX/activeX11.xml" ContentType="application/vnd.ms-office.activeX+xml"/>
  <Override PartName="/ppt/activeX/activeX12.xml" ContentType="application/vnd.ms-office.activeX+xml"/>
  <Override PartName="/ppt/activeX/activeX13.xml" ContentType="application/vnd.ms-office.activeX+xml"/>
  <Override PartName="/ppt/activeX/activeX14.xml" ContentType="application/vnd.ms-office.activeX+xml"/>
  <Override PartName="/ppt/activeX/activeX15.xml" ContentType="application/vnd.ms-office.activeX+xml"/>
  <Override PartName="/ppt/activeX/activeX16.xml" ContentType="application/vnd.ms-office.activeX+xml"/>
  <Override PartName="/ppt/activeX/activeX17.xml" ContentType="application/vnd.ms-office.activeX+xml"/>
  <Override PartName="/ppt/activeX/activeX18.xml" ContentType="application/vnd.ms-office.activeX+xml"/>
  <Override PartName="/ppt/activeX/activeX19.xml" ContentType="application/vnd.ms-office.activeX+xml"/>
  <Override PartName="/ppt/activeX/activeX20.xml" ContentType="application/vnd.ms-office.activeX+xml"/>
  <Override PartName="/ppt/activeX/activeX21.xml" ContentType="application/vnd.ms-office.activeX+xml"/>
  <Override PartName="/ppt/activeX/activeX22.xml" ContentType="application/vnd.ms-office.activeX+xml"/>
  <Override PartName="/ppt/activeX/activeX23.xml" ContentType="application/vnd.ms-office.activeX+xml"/>
  <Override PartName="/ppt/activeX/activeX24.xml" ContentType="application/vnd.ms-office.activeX+xml"/>
  <Override PartName="/ppt/activeX/activeX25.xml" ContentType="application/vnd.ms-office.activeX+xml"/>
  <Override PartName="/ppt/activeX/activeX26.xml" ContentType="application/vnd.ms-office.activeX+xml"/>
  <Override PartName="/ppt/activeX/activeX27.xml" ContentType="application/vnd.ms-office.activeX+xml"/>
  <Override PartName="/ppt/activeX/activeX28.xml" ContentType="application/vnd.ms-office.activeX+xml"/>
  <Override PartName="/ppt/activeX/activeX29.xml" ContentType="application/vnd.ms-office.activeX+xml"/>
  <Override PartName="/ppt/activeX/activeX30.xml" ContentType="application/vnd.ms-office.activeX+xml"/>
  <Override PartName="/ppt/activeX/activeX31.xml" ContentType="application/vnd.ms-office.activeX+xml"/>
  <Override PartName="/ppt/activeX/activeX32.xml" ContentType="application/vnd.ms-office.activeX+xml"/>
  <Override PartName="/ppt/activeX/activeX33.xml" ContentType="application/vnd.ms-office.activeX+xml"/>
  <Override PartName="/ppt/activeX/activeX34.xml" ContentType="application/vnd.ms-office.activeX+xml"/>
  <Override PartName="/ppt/activeX/activeX35.xml" ContentType="application/vnd.ms-office.activeX+xml"/>
  <Override PartName="/ppt/activeX/activeX36.xml" ContentType="application/vnd.ms-office.activeX+xml"/>
  <Override PartName="/ppt/activeX/activeX37.xml" ContentType="application/vnd.ms-office.activeX+xml"/>
  <Override PartName="/ppt/activeX/activeX38.xml" ContentType="application/vnd.ms-office.activeX+xml"/>
  <Override PartName="/ppt/activeX/activeX39.xml" ContentType="application/vnd.ms-office.activeX+xml"/>
  <Override PartName="/ppt/activeX/activeX40.xml" ContentType="application/vnd.ms-office.activeX+xml"/>
  <Override PartName="/ppt/activeX/activeX41.xml" ContentType="application/vnd.ms-office.activeX+xml"/>
  <Override PartName="/ppt/activeX/activeX42.xml" ContentType="application/vnd.ms-office.activeX+xml"/>
  <Override PartName="/ppt/activeX/activeX43.xml" ContentType="application/vnd.ms-office.activeX+xml"/>
  <Override PartName="/ppt/activeX/activeX44.xml" ContentType="application/vnd.ms-office.activeX+xml"/>
  <Override PartName="/ppt/activeX/activeX45.xml" ContentType="application/vnd.ms-office.activeX+xml"/>
  <Override PartName="/ppt/activeX/activeX46.xml" ContentType="application/vnd.ms-office.activeX+xml"/>
  <Override PartName="/ppt/activeX/activeX47.xml" ContentType="application/vnd.ms-office.activeX+xml"/>
  <Override PartName="/ppt/activeX/activeX48.xml" ContentType="application/vnd.ms-office.activeX+xml"/>
  <Override PartName="/ppt/activeX/activeX49.xml" ContentType="application/vnd.ms-office.activeX+xml"/>
  <Override PartName="/ppt/activeX/activeX50.xml" ContentType="application/vnd.ms-office.activeX+xml"/>
  <Override PartName="/ppt/activeX/activeX51.xml" ContentType="application/vnd.ms-office.activeX+xml"/>
  <Override PartName="/ppt/activeX/activeX52.xml" ContentType="application/vnd.ms-office.activeX+xml"/>
  <Override PartName="/ppt/activeX/activeX53.xml" ContentType="application/vnd.ms-office.activeX+xml"/>
  <Override PartName="/ppt/activeX/activeX54.xml" ContentType="application/vnd.ms-office.activeX+xml"/>
  <Override PartName="/ppt/activeX/activeX55.xml" ContentType="application/vnd.ms-office.activeX+xml"/>
  <Override PartName="/ppt/activeX/activeX56.xml" ContentType="application/vnd.ms-office.activeX+xml"/>
  <Override PartName="/ppt/activeX/activeX57.xml" ContentType="application/vnd.ms-office.activeX+xml"/>
  <Override PartName="/ppt/activeX/activeX58.xml" ContentType="application/vnd.ms-office.activeX+xml"/>
  <Override PartName="/ppt/activeX/activeX59.xml" ContentType="application/vnd.ms-office.activeX+xml"/>
  <Override PartName="/ppt/activeX/activeX60.xml" ContentType="application/vnd.ms-office.activeX+xml"/>
  <Override PartName="/ppt/activeX/activeX61.xml" ContentType="application/vnd.ms-office.activeX+xml"/>
  <Override PartName="/ppt/activeX/activeX62.xml" ContentType="application/vnd.ms-office.activeX+xml"/>
  <Override PartName="/ppt/activeX/activeX63.xml" ContentType="application/vnd.ms-office.activeX+xml"/>
  <Override PartName="/ppt/activeX/activeX64.xml" ContentType="application/vnd.ms-office.activeX+xml"/>
  <Override PartName="/ppt/activeX/activeX65.xml" ContentType="application/vnd.ms-office.activeX+xml"/>
  <Override PartName="/ppt/activeX/activeX66.xml" ContentType="application/vnd.ms-office.activeX+xml"/>
  <Override PartName="/ppt/activeX/activeX67.xml" ContentType="application/vnd.ms-office.activeX+xml"/>
  <Override PartName="/ppt/activeX/activeX68.xml" ContentType="application/vnd.ms-office.activeX+xml"/>
  <Override PartName="/ppt/activeX/activeX69.xml" ContentType="application/vnd.ms-office.activeX+xml"/>
  <Override PartName="/ppt/activeX/activeX70.xml" ContentType="application/vnd.ms-office.activeX+xml"/>
  <Override PartName="/ppt/activeX/activeX71.xml" ContentType="application/vnd.ms-office.activeX+xml"/>
  <Override PartName="/ppt/activeX/activeX72.xml" ContentType="application/vnd.ms-office.activeX+xml"/>
  <Override PartName="/ppt/activeX/activeX73.xml" ContentType="application/vnd.ms-office.activeX+xml"/>
  <Override PartName="/ppt/activeX/activeX74.xml" ContentType="application/vnd.ms-office.activeX+xml"/>
  <Override PartName="/ppt/activeX/activeX75.xml" ContentType="application/vnd.ms-office.activeX+xml"/>
  <Override PartName="/ppt/activeX/activeX76.xml" ContentType="application/vnd.ms-office.activeX+xml"/>
  <Override PartName="/ppt/activeX/activeX77.xml" ContentType="application/vnd.ms-office.activeX+xml"/>
  <Override PartName="/ppt/activeX/activeX78.xml" ContentType="application/vnd.ms-office.activeX+xml"/>
  <Override PartName="/ppt/activeX/activeX79.xml" ContentType="application/vnd.ms-office.activeX+xml"/>
  <Override PartName="/ppt/activeX/activeX80.xml" ContentType="application/vnd.ms-office.activeX+xml"/>
  <Override PartName="/ppt/activeX/activeX81.xml" ContentType="application/vnd.ms-office.activeX+xml"/>
  <Override PartName="/ppt/activeX/activeX82.xml" ContentType="application/vnd.ms-office.activeX+xml"/>
  <Override PartName="/ppt/activeX/activeX83.xml" ContentType="application/vnd.ms-office.activeX+xml"/>
  <Override PartName="/ppt/activeX/activeX84.xml" ContentType="application/vnd.ms-office.activeX+xml"/>
  <Override PartName="/ppt/activeX/activeX85.xml" ContentType="application/vnd.ms-office.activeX+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activeX/activeX86.xml" ContentType="application/vnd.ms-office.activeX+xml"/>
  <Override PartName="/ppt/activeX/activeX87.xml" ContentType="application/vnd.ms-office.activeX+xml"/>
  <Override PartName="/ppt/activeX/activeX88.xml" ContentType="application/vnd.ms-office.activeX+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vbaProject.bin" ContentType="application/vnd.ms-office.vbaProject"/>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Lst>
  <p:notesMasterIdLst>
    <p:notesMasterId r:id="rId220"/>
  </p:notesMasterIdLst>
  <p:sldIdLst>
    <p:sldId id="256" r:id="rId2"/>
    <p:sldId id="388" r:id="rId3"/>
    <p:sldId id="389" r:id="rId4"/>
    <p:sldId id="390" r:id="rId5"/>
    <p:sldId id="391" r:id="rId6"/>
    <p:sldId id="392" r:id="rId7"/>
    <p:sldId id="393" r:id="rId8"/>
    <p:sldId id="387" r:id="rId9"/>
    <p:sldId id="386" r:id="rId10"/>
    <p:sldId id="385" r:id="rId11"/>
    <p:sldId id="257" r:id="rId12"/>
    <p:sldId id="258" r:id="rId13"/>
    <p:sldId id="291" r:id="rId14"/>
    <p:sldId id="292" r:id="rId15"/>
    <p:sldId id="260" r:id="rId16"/>
    <p:sldId id="259" r:id="rId17"/>
    <p:sldId id="261" r:id="rId18"/>
    <p:sldId id="262" r:id="rId19"/>
    <p:sldId id="264" r:id="rId20"/>
    <p:sldId id="265" r:id="rId21"/>
    <p:sldId id="266" r:id="rId22"/>
    <p:sldId id="267" r:id="rId23"/>
    <p:sldId id="268" r:id="rId24"/>
    <p:sldId id="269" r:id="rId25"/>
    <p:sldId id="274" r:id="rId26"/>
    <p:sldId id="270" r:id="rId27"/>
    <p:sldId id="271" r:id="rId28"/>
    <p:sldId id="272" r:id="rId29"/>
    <p:sldId id="263" r:id="rId30"/>
    <p:sldId id="273" r:id="rId31"/>
    <p:sldId id="275" r:id="rId32"/>
    <p:sldId id="276" r:id="rId33"/>
    <p:sldId id="277" r:id="rId34"/>
    <p:sldId id="278" r:id="rId35"/>
    <p:sldId id="279" r:id="rId36"/>
    <p:sldId id="280" r:id="rId37"/>
    <p:sldId id="281" r:id="rId38"/>
    <p:sldId id="282" r:id="rId39"/>
    <p:sldId id="283" r:id="rId40"/>
    <p:sldId id="284" r:id="rId41"/>
    <p:sldId id="285" r:id="rId42"/>
    <p:sldId id="286" r:id="rId43"/>
    <p:sldId id="287" r:id="rId44"/>
    <p:sldId id="288" r:id="rId45"/>
    <p:sldId id="289" r:id="rId46"/>
    <p:sldId id="290" r:id="rId47"/>
    <p:sldId id="293" r:id="rId48"/>
    <p:sldId id="294" r:id="rId49"/>
    <p:sldId id="295" r:id="rId50"/>
    <p:sldId id="462" r:id="rId51"/>
    <p:sldId id="465" r:id="rId52"/>
    <p:sldId id="464" r:id="rId53"/>
    <p:sldId id="466" r:id="rId54"/>
    <p:sldId id="468" r:id="rId55"/>
    <p:sldId id="467" r:id="rId56"/>
    <p:sldId id="469" r:id="rId57"/>
    <p:sldId id="470" r:id="rId58"/>
    <p:sldId id="471" r:id="rId59"/>
    <p:sldId id="472" r:id="rId60"/>
    <p:sldId id="473" r:id="rId61"/>
    <p:sldId id="296" r:id="rId62"/>
    <p:sldId id="298" r:id="rId63"/>
    <p:sldId id="297" r:id="rId64"/>
    <p:sldId id="312" r:id="rId65"/>
    <p:sldId id="380" r:id="rId66"/>
    <p:sldId id="379" r:id="rId67"/>
    <p:sldId id="299" r:id="rId68"/>
    <p:sldId id="300" r:id="rId69"/>
    <p:sldId id="301" r:id="rId70"/>
    <p:sldId id="302" r:id="rId71"/>
    <p:sldId id="383" r:id="rId72"/>
    <p:sldId id="381" r:id="rId73"/>
    <p:sldId id="412" r:id="rId74"/>
    <p:sldId id="384" r:id="rId75"/>
    <p:sldId id="410" r:id="rId76"/>
    <p:sldId id="453" r:id="rId77"/>
    <p:sldId id="452" r:id="rId78"/>
    <p:sldId id="411" r:id="rId79"/>
    <p:sldId id="426" r:id="rId80"/>
    <p:sldId id="423" r:id="rId81"/>
    <p:sldId id="424" r:id="rId82"/>
    <p:sldId id="425" r:id="rId83"/>
    <p:sldId id="413" r:id="rId84"/>
    <p:sldId id="414" r:id="rId85"/>
    <p:sldId id="415" r:id="rId86"/>
    <p:sldId id="416" r:id="rId87"/>
    <p:sldId id="427" r:id="rId88"/>
    <p:sldId id="428" r:id="rId89"/>
    <p:sldId id="417" r:id="rId90"/>
    <p:sldId id="419" r:id="rId91"/>
    <p:sldId id="420" r:id="rId92"/>
    <p:sldId id="421" r:id="rId93"/>
    <p:sldId id="422" r:id="rId94"/>
    <p:sldId id="454" r:id="rId95"/>
    <p:sldId id="456" r:id="rId96"/>
    <p:sldId id="457" r:id="rId97"/>
    <p:sldId id="459" r:id="rId98"/>
    <p:sldId id="458" r:id="rId99"/>
    <p:sldId id="460" r:id="rId100"/>
    <p:sldId id="461" r:id="rId101"/>
    <p:sldId id="303" r:id="rId102"/>
    <p:sldId id="304" r:id="rId103"/>
    <p:sldId id="305" r:id="rId104"/>
    <p:sldId id="306" r:id="rId105"/>
    <p:sldId id="373" r:id="rId106"/>
    <p:sldId id="405" r:id="rId107"/>
    <p:sldId id="406" r:id="rId108"/>
    <p:sldId id="486" r:id="rId109"/>
    <p:sldId id="409" r:id="rId110"/>
    <p:sldId id="377" r:id="rId111"/>
    <p:sldId id="378" r:id="rId112"/>
    <p:sldId id="308" r:id="rId113"/>
    <p:sldId id="309" r:id="rId114"/>
    <p:sldId id="489" r:id="rId115"/>
    <p:sldId id="487" r:id="rId116"/>
    <p:sldId id="488" r:id="rId117"/>
    <p:sldId id="310" r:id="rId118"/>
    <p:sldId id="498" r:id="rId119"/>
    <p:sldId id="499" r:id="rId120"/>
    <p:sldId id="495" r:id="rId121"/>
    <p:sldId id="496" r:id="rId122"/>
    <p:sldId id="497" r:id="rId123"/>
    <p:sldId id="311" r:id="rId124"/>
    <p:sldId id="313" r:id="rId125"/>
    <p:sldId id="315" r:id="rId126"/>
    <p:sldId id="316" r:id="rId127"/>
    <p:sldId id="314" r:id="rId128"/>
    <p:sldId id="318" r:id="rId129"/>
    <p:sldId id="317" r:id="rId130"/>
    <p:sldId id="325" r:id="rId131"/>
    <p:sldId id="326" r:id="rId132"/>
    <p:sldId id="328" r:id="rId133"/>
    <p:sldId id="329" r:id="rId134"/>
    <p:sldId id="330" r:id="rId135"/>
    <p:sldId id="331" r:id="rId136"/>
    <p:sldId id="324" r:id="rId137"/>
    <p:sldId id="319" r:id="rId138"/>
    <p:sldId id="320" r:id="rId139"/>
    <p:sldId id="321" r:id="rId140"/>
    <p:sldId id="322" r:id="rId141"/>
    <p:sldId id="323" r:id="rId142"/>
    <p:sldId id="332" r:id="rId143"/>
    <p:sldId id="333" r:id="rId144"/>
    <p:sldId id="338" r:id="rId145"/>
    <p:sldId id="334" r:id="rId146"/>
    <p:sldId id="339" r:id="rId147"/>
    <p:sldId id="340" r:id="rId148"/>
    <p:sldId id="341" r:id="rId149"/>
    <p:sldId id="342" r:id="rId150"/>
    <p:sldId id="343" r:id="rId151"/>
    <p:sldId id="344" r:id="rId152"/>
    <p:sldId id="345" r:id="rId153"/>
    <p:sldId id="346" r:id="rId154"/>
    <p:sldId id="347" r:id="rId155"/>
    <p:sldId id="348" r:id="rId156"/>
    <p:sldId id="349" r:id="rId157"/>
    <p:sldId id="350" r:id="rId158"/>
    <p:sldId id="351" r:id="rId159"/>
    <p:sldId id="352" r:id="rId160"/>
    <p:sldId id="353" r:id="rId161"/>
    <p:sldId id="354" r:id="rId162"/>
    <p:sldId id="355" r:id="rId163"/>
    <p:sldId id="356" r:id="rId164"/>
    <p:sldId id="357" r:id="rId165"/>
    <p:sldId id="358" r:id="rId166"/>
    <p:sldId id="359" r:id="rId167"/>
    <p:sldId id="360" r:id="rId168"/>
    <p:sldId id="361" r:id="rId169"/>
    <p:sldId id="362" r:id="rId170"/>
    <p:sldId id="363" r:id="rId171"/>
    <p:sldId id="364" r:id="rId172"/>
    <p:sldId id="365" r:id="rId173"/>
    <p:sldId id="366" r:id="rId174"/>
    <p:sldId id="367" r:id="rId175"/>
    <p:sldId id="368" r:id="rId176"/>
    <p:sldId id="369" r:id="rId177"/>
    <p:sldId id="370" r:id="rId178"/>
    <p:sldId id="371" r:id="rId179"/>
    <p:sldId id="372" r:id="rId180"/>
    <p:sldId id="394" r:id="rId181"/>
    <p:sldId id="395" r:id="rId182"/>
    <p:sldId id="397" r:id="rId183"/>
    <p:sldId id="398" r:id="rId184"/>
    <p:sldId id="399" r:id="rId185"/>
    <p:sldId id="400" r:id="rId186"/>
    <p:sldId id="401" r:id="rId187"/>
    <p:sldId id="402" r:id="rId188"/>
    <p:sldId id="404" r:id="rId189"/>
    <p:sldId id="403" r:id="rId190"/>
    <p:sldId id="474" r:id="rId191"/>
    <p:sldId id="475" r:id="rId192"/>
    <p:sldId id="476" r:id="rId193"/>
    <p:sldId id="480" r:id="rId194"/>
    <p:sldId id="483" r:id="rId195"/>
    <p:sldId id="482" r:id="rId196"/>
    <p:sldId id="485" r:id="rId197"/>
    <p:sldId id="484" r:id="rId198"/>
    <p:sldId id="439" r:id="rId199"/>
    <p:sldId id="491" r:id="rId200"/>
    <p:sldId id="440" r:id="rId201"/>
    <p:sldId id="441" r:id="rId202"/>
    <p:sldId id="442" r:id="rId203"/>
    <p:sldId id="443" r:id="rId204"/>
    <p:sldId id="444" r:id="rId205"/>
    <p:sldId id="450" r:id="rId206"/>
    <p:sldId id="445" r:id="rId207"/>
    <p:sldId id="446" r:id="rId208"/>
    <p:sldId id="449" r:id="rId209"/>
    <p:sldId id="433" r:id="rId210"/>
    <p:sldId id="434" r:id="rId211"/>
    <p:sldId id="435" r:id="rId212"/>
    <p:sldId id="436" r:id="rId213"/>
    <p:sldId id="437" r:id="rId214"/>
    <p:sldId id="438" r:id="rId215"/>
    <p:sldId id="429" r:id="rId216"/>
    <p:sldId id="492" r:id="rId217"/>
    <p:sldId id="430" r:id="rId218"/>
    <p:sldId id="432" r:id="rId219"/>
  </p:sldIdLst>
  <p:sldSz cx="9144000" cy="5143500" type="screen16x9"/>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E33C2F"/>
    <a:srgbClr val="FFFFFF"/>
    <a:srgbClr val="F81414"/>
    <a:srgbClr val="F40C0C"/>
    <a:srgbClr val="3693AC"/>
    <a:srgbClr val="3EA6C2"/>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8309" autoAdjust="0"/>
    <p:restoredTop sz="90747" autoAdjust="0"/>
  </p:normalViewPr>
  <p:slideViewPr>
    <p:cSldViewPr>
      <p:cViewPr>
        <p:scale>
          <a:sx n="152" d="100"/>
          <a:sy n="152" d="100"/>
        </p:scale>
        <p:origin x="-420" y="-72"/>
      </p:cViewPr>
      <p:guideLst>
        <p:guide orient="horz" pos="1620"/>
        <p:guide pos="2880"/>
      </p:guideLst>
    </p:cSldViewPr>
  </p:slideViewPr>
  <p:outlineViewPr>
    <p:cViewPr>
      <p:scale>
        <a:sx n="33" d="100"/>
        <a:sy n="33" d="100"/>
      </p:scale>
      <p:origin x="0" y="7242"/>
    </p:cViewPr>
  </p:outlin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117" Type="http://schemas.openxmlformats.org/officeDocument/2006/relationships/slide" Target="slides/slide116.xml"/><Relationship Id="rId21" Type="http://schemas.openxmlformats.org/officeDocument/2006/relationships/slide" Target="slides/slide20.xml"/><Relationship Id="rId42" Type="http://schemas.openxmlformats.org/officeDocument/2006/relationships/slide" Target="slides/slide41.xml"/><Relationship Id="rId63" Type="http://schemas.openxmlformats.org/officeDocument/2006/relationships/slide" Target="slides/slide62.xml"/><Relationship Id="rId84" Type="http://schemas.openxmlformats.org/officeDocument/2006/relationships/slide" Target="slides/slide83.xml"/><Relationship Id="rId138" Type="http://schemas.openxmlformats.org/officeDocument/2006/relationships/slide" Target="slides/slide137.xml"/><Relationship Id="rId159" Type="http://schemas.openxmlformats.org/officeDocument/2006/relationships/slide" Target="slides/slide158.xml"/><Relationship Id="rId170" Type="http://schemas.openxmlformats.org/officeDocument/2006/relationships/slide" Target="slides/slide169.xml"/><Relationship Id="rId191" Type="http://schemas.openxmlformats.org/officeDocument/2006/relationships/slide" Target="slides/slide190.xml"/><Relationship Id="rId205" Type="http://schemas.openxmlformats.org/officeDocument/2006/relationships/slide" Target="slides/slide204.xml"/><Relationship Id="rId107" Type="http://schemas.openxmlformats.org/officeDocument/2006/relationships/slide" Target="slides/slide106.xml"/><Relationship Id="rId11" Type="http://schemas.openxmlformats.org/officeDocument/2006/relationships/slide" Target="slides/slide10.xml"/><Relationship Id="rId32" Type="http://schemas.openxmlformats.org/officeDocument/2006/relationships/slide" Target="slides/slide31.xml"/><Relationship Id="rId53" Type="http://schemas.openxmlformats.org/officeDocument/2006/relationships/slide" Target="slides/slide52.xml"/><Relationship Id="rId74" Type="http://schemas.openxmlformats.org/officeDocument/2006/relationships/slide" Target="slides/slide73.xml"/><Relationship Id="rId128" Type="http://schemas.openxmlformats.org/officeDocument/2006/relationships/slide" Target="slides/slide127.xml"/><Relationship Id="rId149" Type="http://schemas.openxmlformats.org/officeDocument/2006/relationships/slide" Target="slides/slide148.xml"/><Relationship Id="rId5" Type="http://schemas.openxmlformats.org/officeDocument/2006/relationships/slide" Target="slides/slide4.xml"/><Relationship Id="rId95" Type="http://schemas.openxmlformats.org/officeDocument/2006/relationships/slide" Target="slides/slide94.xml"/><Relationship Id="rId160" Type="http://schemas.openxmlformats.org/officeDocument/2006/relationships/slide" Target="slides/slide159.xml"/><Relationship Id="rId181" Type="http://schemas.openxmlformats.org/officeDocument/2006/relationships/slide" Target="slides/slide180.xml"/><Relationship Id="rId216" Type="http://schemas.openxmlformats.org/officeDocument/2006/relationships/slide" Target="slides/slide215.xml"/><Relationship Id="rId211" Type="http://schemas.openxmlformats.org/officeDocument/2006/relationships/slide" Target="slides/slide210.xml"/><Relationship Id="rId22" Type="http://schemas.openxmlformats.org/officeDocument/2006/relationships/slide" Target="slides/slide21.xml"/><Relationship Id="rId27" Type="http://schemas.openxmlformats.org/officeDocument/2006/relationships/slide" Target="slides/slide26.xml"/><Relationship Id="rId43" Type="http://schemas.openxmlformats.org/officeDocument/2006/relationships/slide" Target="slides/slide42.xml"/><Relationship Id="rId48" Type="http://schemas.openxmlformats.org/officeDocument/2006/relationships/slide" Target="slides/slide47.xml"/><Relationship Id="rId64" Type="http://schemas.openxmlformats.org/officeDocument/2006/relationships/slide" Target="slides/slide63.xml"/><Relationship Id="rId69" Type="http://schemas.openxmlformats.org/officeDocument/2006/relationships/slide" Target="slides/slide68.xml"/><Relationship Id="rId113" Type="http://schemas.openxmlformats.org/officeDocument/2006/relationships/slide" Target="slides/slide112.xml"/><Relationship Id="rId118" Type="http://schemas.openxmlformats.org/officeDocument/2006/relationships/slide" Target="slides/slide117.xml"/><Relationship Id="rId134" Type="http://schemas.openxmlformats.org/officeDocument/2006/relationships/slide" Target="slides/slide133.xml"/><Relationship Id="rId139" Type="http://schemas.openxmlformats.org/officeDocument/2006/relationships/slide" Target="slides/slide138.xml"/><Relationship Id="rId80" Type="http://schemas.openxmlformats.org/officeDocument/2006/relationships/slide" Target="slides/slide79.xml"/><Relationship Id="rId85" Type="http://schemas.openxmlformats.org/officeDocument/2006/relationships/slide" Target="slides/slide84.xml"/><Relationship Id="rId150" Type="http://schemas.openxmlformats.org/officeDocument/2006/relationships/slide" Target="slides/slide149.xml"/><Relationship Id="rId155" Type="http://schemas.openxmlformats.org/officeDocument/2006/relationships/slide" Target="slides/slide154.xml"/><Relationship Id="rId171" Type="http://schemas.openxmlformats.org/officeDocument/2006/relationships/slide" Target="slides/slide170.xml"/><Relationship Id="rId176" Type="http://schemas.openxmlformats.org/officeDocument/2006/relationships/slide" Target="slides/slide175.xml"/><Relationship Id="rId192" Type="http://schemas.openxmlformats.org/officeDocument/2006/relationships/slide" Target="slides/slide191.xml"/><Relationship Id="rId197" Type="http://schemas.openxmlformats.org/officeDocument/2006/relationships/slide" Target="slides/slide196.xml"/><Relationship Id="rId206" Type="http://schemas.openxmlformats.org/officeDocument/2006/relationships/slide" Target="slides/slide205.xml"/><Relationship Id="rId201" Type="http://schemas.openxmlformats.org/officeDocument/2006/relationships/slide" Target="slides/slide200.xml"/><Relationship Id="rId222" Type="http://schemas.openxmlformats.org/officeDocument/2006/relationships/viewProps" Target="viewProps.xml"/><Relationship Id="rId12" Type="http://schemas.openxmlformats.org/officeDocument/2006/relationships/slide" Target="slides/slide11.xml"/><Relationship Id="rId17" Type="http://schemas.openxmlformats.org/officeDocument/2006/relationships/slide" Target="slides/slide16.xml"/><Relationship Id="rId33" Type="http://schemas.openxmlformats.org/officeDocument/2006/relationships/slide" Target="slides/slide32.xml"/><Relationship Id="rId38" Type="http://schemas.openxmlformats.org/officeDocument/2006/relationships/slide" Target="slides/slide37.xml"/><Relationship Id="rId59" Type="http://schemas.openxmlformats.org/officeDocument/2006/relationships/slide" Target="slides/slide58.xml"/><Relationship Id="rId103" Type="http://schemas.openxmlformats.org/officeDocument/2006/relationships/slide" Target="slides/slide102.xml"/><Relationship Id="rId108" Type="http://schemas.openxmlformats.org/officeDocument/2006/relationships/slide" Target="slides/slide107.xml"/><Relationship Id="rId124" Type="http://schemas.openxmlformats.org/officeDocument/2006/relationships/slide" Target="slides/slide123.xml"/><Relationship Id="rId129" Type="http://schemas.openxmlformats.org/officeDocument/2006/relationships/slide" Target="slides/slide128.xml"/><Relationship Id="rId54" Type="http://schemas.openxmlformats.org/officeDocument/2006/relationships/slide" Target="slides/slide53.xml"/><Relationship Id="rId70" Type="http://schemas.openxmlformats.org/officeDocument/2006/relationships/slide" Target="slides/slide69.xml"/><Relationship Id="rId75" Type="http://schemas.openxmlformats.org/officeDocument/2006/relationships/slide" Target="slides/slide74.xml"/><Relationship Id="rId91" Type="http://schemas.openxmlformats.org/officeDocument/2006/relationships/slide" Target="slides/slide90.xml"/><Relationship Id="rId96" Type="http://schemas.openxmlformats.org/officeDocument/2006/relationships/slide" Target="slides/slide95.xml"/><Relationship Id="rId140" Type="http://schemas.openxmlformats.org/officeDocument/2006/relationships/slide" Target="slides/slide139.xml"/><Relationship Id="rId145" Type="http://schemas.openxmlformats.org/officeDocument/2006/relationships/slide" Target="slides/slide144.xml"/><Relationship Id="rId161" Type="http://schemas.openxmlformats.org/officeDocument/2006/relationships/slide" Target="slides/slide160.xml"/><Relationship Id="rId166" Type="http://schemas.openxmlformats.org/officeDocument/2006/relationships/slide" Target="slides/slide165.xml"/><Relationship Id="rId182" Type="http://schemas.openxmlformats.org/officeDocument/2006/relationships/slide" Target="slides/slide181.xml"/><Relationship Id="rId187" Type="http://schemas.openxmlformats.org/officeDocument/2006/relationships/slide" Target="slides/slide186.xml"/><Relationship Id="rId217" Type="http://schemas.openxmlformats.org/officeDocument/2006/relationships/slide" Target="slides/slide216.xml"/><Relationship Id="rId1" Type="http://schemas.openxmlformats.org/officeDocument/2006/relationships/slideMaster" Target="slideMasters/slideMaster1.xml"/><Relationship Id="rId6" Type="http://schemas.openxmlformats.org/officeDocument/2006/relationships/slide" Target="slides/slide5.xml"/><Relationship Id="rId212" Type="http://schemas.openxmlformats.org/officeDocument/2006/relationships/slide" Target="slides/slide211.xml"/><Relationship Id="rId23" Type="http://schemas.openxmlformats.org/officeDocument/2006/relationships/slide" Target="slides/slide22.xml"/><Relationship Id="rId28" Type="http://schemas.openxmlformats.org/officeDocument/2006/relationships/slide" Target="slides/slide27.xml"/><Relationship Id="rId49" Type="http://schemas.openxmlformats.org/officeDocument/2006/relationships/slide" Target="slides/slide48.xml"/><Relationship Id="rId114" Type="http://schemas.openxmlformats.org/officeDocument/2006/relationships/slide" Target="slides/slide113.xml"/><Relationship Id="rId119" Type="http://schemas.openxmlformats.org/officeDocument/2006/relationships/slide" Target="slides/slide118.xml"/><Relationship Id="rId44" Type="http://schemas.openxmlformats.org/officeDocument/2006/relationships/slide" Target="slides/slide43.xml"/><Relationship Id="rId60" Type="http://schemas.openxmlformats.org/officeDocument/2006/relationships/slide" Target="slides/slide59.xml"/><Relationship Id="rId65" Type="http://schemas.openxmlformats.org/officeDocument/2006/relationships/slide" Target="slides/slide64.xml"/><Relationship Id="rId81" Type="http://schemas.openxmlformats.org/officeDocument/2006/relationships/slide" Target="slides/slide80.xml"/><Relationship Id="rId86" Type="http://schemas.openxmlformats.org/officeDocument/2006/relationships/slide" Target="slides/slide85.xml"/><Relationship Id="rId130" Type="http://schemas.openxmlformats.org/officeDocument/2006/relationships/slide" Target="slides/slide129.xml"/><Relationship Id="rId135" Type="http://schemas.openxmlformats.org/officeDocument/2006/relationships/slide" Target="slides/slide134.xml"/><Relationship Id="rId151" Type="http://schemas.openxmlformats.org/officeDocument/2006/relationships/slide" Target="slides/slide150.xml"/><Relationship Id="rId156" Type="http://schemas.openxmlformats.org/officeDocument/2006/relationships/slide" Target="slides/slide155.xml"/><Relationship Id="rId177" Type="http://schemas.openxmlformats.org/officeDocument/2006/relationships/slide" Target="slides/slide176.xml"/><Relationship Id="rId198" Type="http://schemas.openxmlformats.org/officeDocument/2006/relationships/slide" Target="slides/slide197.xml"/><Relationship Id="rId172" Type="http://schemas.openxmlformats.org/officeDocument/2006/relationships/slide" Target="slides/slide171.xml"/><Relationship Id="rId193" Type="http://schemas.openxmlformats.org/officeDocument/2006/relationships/slide" Target="slides/slide192.xml"/><Relationship Id="rId202" Type="http://schemas.openxmlformats.org/officeDocument/2006/relationships/slide" Target="slides/slide201.xml"/><Relationship Id="rId207" Type="http://schemas.openxmlformats.org/officeDocument/2006/relationships/slide" Target="slides/slide206.xml"/><Relationship Id="rId223" Type="http://schemas.openxmlformats.org/officeDocument/2006/relationships/theme" Target="theme/theme1.xml"/><Relationship Id="rId13" Type="http://schemas.openxmlformats.org/officeDocument/2006/relationships/slide" Target="slides/slide12.xml"/><Relationship Id="rId18" Type="http://schemas.openxmlformats.org/officeDocument/2006/relationships/slide" Target="slides/slide17.xml"/><Relationship Id="rId39" Type="http://schemas.openxmlformats.org/officeDocument/2006/relationships/slide" Target="slides/slide38.xml"/><Relationship Id="rId109" Type="http://schemas.openxmlformats.org/officeDocument/2006/relationships/slide" Target="slides/slide108.xml"/><Relationship Id="rId34" Type="http://schemas.openxmlformats.org/officeDocument/2006/relationships/slide" Target="slides/slide33.xml"/><Relationship Id="rId50" Type="http://schemas.openxmlformats.org/officeDocument/2006/relationships/slide" Target="slides/slide49.xml"/><Relationship Id="rId55" Type="http://schemas.openxmlformats.org/officeDocument/2006/relationships/slide" Target="slides/slide54.xml"/><Relationship Id="rId76" Type="http://schemas.openxmlformats.org/officeDocument/2006/relationships/slide" Target="slides/slide75.xml"/><Relationship Id="rId97" Type="http://schemas.openxmlformats.org/officeDocument/2006/relationships/slide" Target="slides/slide96.xml"/><Relationship Id="rId104" Type="http://schemas.openxmlformats.org/officeDocument/2006/relationships/slide" Target="slides/slide103.xml"/><Relationship Id="rId120" Type="http://schemas.openxmlformats.org/officeDocument/2006/relationships/slide" Target="slides/slide119.xml"/><Relationship Id="rId125" Type="http://schemas.openxmlformats.org/officeDocument/2006/relationships/slide" Target="slides/slide124.xml"/><Relationship Id="rId141" Type="http://schemas.openxmlformats.org/officeDocument/2006/relationships/slide" Target="slides/slide140.xml"/><Relationship Id="rId146" Type="http://schemas.openxmlformats.org/officeDocument/2006/relationships/slide" Target="slides/slide145.xml"/><Relationship Id="rId167" Type="http://schemas.openxmlformats.org/officeDocument/2006/relationships/slide" Target="slides/slide166.xml"/><Relationship Id="rId188" Type="http://schemas.openxmlformats.org/officeDocument/2006/relationships/slide" Target="slides/slide187.xml"/><Relationship Id="rId7" Type="http://schemas.openxmlformats.org/officeDocument/2006/relationships/slide" Target="slides/slide6.xml"/><Relationship Id="rId71" Type="http://schemas.openxmlformats.org/officeDocument/2006/relationships/slide" Target="slides/slide70.xml"/><Relationship Id="rId92" Type="http://schemas.openxmlformats.org/officeDocument/2006/relationships/slide" Target="slides/slide91.xml"/><Relationship Id="rId162" Type="http://schemas.openxmlformats.org/officeDocument/2006/relationships/slide" Target="slides/slide161.xml"/><Relationship Id="rId183" Type="http://schemas.openxmlformats.org/officeDocument/2006/relationships/slide" Target="slides/slide182.xml"/><Relationship Id="rId213" Type="http://schemas.openxmlformats.org/officeDocument/2006/relationships/slide" Target="slides/slide212.xml"/><Relationship Id="rId218" Type="http://schemas.openxmlformats.org/officeDocument/2006/relationships/slide" Target="slides/slide217.xml"/><Relationship Id="rId2" Type="http://schemas.openxmlformats.org/officeDocument/2006/relationships/slide" Target="slides/slide1.xml"/><Relationship Id="rId29" Type="http://schemas.openxmlformats.org/officeDocument/2006/relationships/slide" Target="slides/slide28.xml"/><Relationship Id="rId24" Type="http://schemas.openxmlformats.org/officeDocument/2006/relationships/slide" Target="slides/slide23.xml"/><Relationship Id="rId40" Type="http://schemas.openxmlformats.org/officeDocument/2006/relationships/slide" Target="slides/slide39.xml"/><Relationship Id="rId45" Type="http://schemas.openxmlformats.org/officeDocument/2006/relationships/slide" Target="slides/slide44.xml"/><Relationship Id="rId66" Type="http://schemas.openxmlformats.org/officeDocument/2006/relationships/slide" Target="slides/slide65.xml"/><Relationship Id="rId87" Type="http://schemas.openxmlformats.org/officeDocument/2006/relationships/slide" Target="slides/slide86.xml"/><Relationship Id="rId110" Type="http://schemas.openxmlformats.org/officeDocument/2006/relationships/slide" Target="slides/slide109.xml"/><Relationship Id="rId115" Type="http://schemas.openxmlformats.org/officeDocument/2006/relationships/slide" Target="slides/slide114.xml"/><Relationship Id="rId131" Type="http://schemas.openxmlformats.org/officeDocument/2006/relationships/slide" Target="slides/slide130.xml"/><Relationship Id="rId136" Type="http://schemas.openxmlformats.org/officeDocument/2006/relationships/slide" Target="slides/slide135.xml"/><Relationship Id="rId157" Type="http://schemas.openxmlformats.org/officeDocument/2006/relationships/slide" Target="slides/slide156.xml"/><Relationship Id="rId178" Type="http://schemas.openxmlformats.org/officeDocument/2006/relationships/slide" Target="slides/slide177.xml"/><Relationship Id="rId61" Type="http://schemas.openxmlformats.org/officeDocument/2006/relationships/slide" Target="slides/slide60.xml"/><Relationship Id="rId82" Type="http://schemas.openxmlformats.org/officeDocument/2006/relationships/slide" Target="slides/slide81.xml"/><Relationship Id="rId152" Type="http://schemas.openxmlformats.org/officeDocument/2006/relationships/slide" Target="slides/slide151.xml"/><Relationship Id="rId173" Type="http://schemas.openxmlformats.org/officeDocument/2006/relationships/slide" Target="slides/slide172.xml"/><Relationship Id="rId194" Type="http://schemas.openxmlformats.org/officeDocument/2006/relationships/slide" Target="slides/slide193.xml"/><Relationship Id="rId199" Type="http://schemas.openxmlformats.org/officeDocument/2006/relationships/slide" Target="slides/slide198.xml"/><Relationship Id="rId203" Type="http://schemas.openxmlformats.org/officeDocument/2006/relationships/slide" Target="slides/slide202.xml"/><Relationship Id="rId208" Type="http://schemas.openxmlformats.org/officeDocument/2006/relationships/slide" Target="slides/slide207.xml"/><Relationship Id="rId19" Type="http://schemas.openxmlformats.org/officeDocument/2006/relationships/slide" Target="slides/slide18.xml"/><Relationship Id="rId224" Type="http://schemas.openxmlformats.org/officeDocument/2006/relationships/tableStyles" Target="tableStyles.xml"/><Relationship Id="rId14" Type="http://schemas.openxmlformats.org/officeDocument/2006/relationships/slide" Target="slides/slide13.xml"/><Relationship Id="rId30" Type="http://schemas.openxmlformats.org/officeDocument/2006/relationships/slide" Target="slides/slide29.xml"/><Relationship Id="rId35" Type="http://schemas.openxmlformats.org/officeDocument/2006/relationships/slide" Target="slides/slide34.xml"/><Relationship Id="rId56" Type="http://schemas.openxmlformats.org/officeDocument/2006/relationships/slide" Target="slides/slide55.xml"/><Relationship Id="rId77" Type="http://schemas.openxmlformats.org/officeDocument/2006/relationships/slide" Target="slides/slide76.xml"/><Relationship Id="rId100" Type="http://schemas.openxmlformats.org/officeDocument/2006/relationships/slide" Target="slides/slide99.xml"/><Relationship Id="rId105" Type="http://schemas.openxmlformats.org/officeDocument/2006/relationships/slide" Target="slides/slide104.xml"/><Relationship Id="rId126" Type="http://schemas.openxmlformats.org/officeDocument/2006/relationships/slide" Target="slides/slide125.xml"/><Relationship Id="rId147" Type="http://schemas.openxmlformats.org/officeDocument/2006/relationships/slide" Target="slides/slide146.xml"/><Relationship Id="rId168" Type="http://schemas.openxmlformats.org/officeDocument/2006/relationships/slide" Target="slides/slide167.xml"/><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slide" Target="slides/slide71.xml"/><Relationship Id="rId93" Type="http://schemas.openxmlformats.org/officeDocument/2006/relationships/slide" Target="slides/slide92.xml"/><Relationship Id="rId98" Type="http://schemas.openxmlformats.org/officeDocument/2006/relationships/slide" Target="slides/slide97.xml"/><Relationship Id="rId121" Type="http://schemas.openxmlformats.org/officeDocument/2006/relationships/slide" Target="slides/slide120.xml"/><Relationship Id="rId142" Type="http://schemas.openxmlformats.org/officeDocument/2006/relationships/slide" Target="slides/slide141.xml"/><Relationship Id="rId163" Type="http://schemas.openxmlformats.org/officeDocument/2006/relationships/slide" Target="slides/slide162.xml"/><Relationship Id="rId184" Type="http://schemas.openxmlformats.org/officeDocument/2006/relationships/slide" Target="slides/slide183.xml"/><Relationship Id="rId189" Type="http://schemas.openxmlformats.org/officeDocument/2006/relationships/slide" Target="slides/slide188.xml"/><Relationship Id="rId219" Type="http://schemas.openxmlformats.org/officeDocument/2006/relationships/slide" Target="slides/slide218.xml"/><Relationship Id="rId3" Type="http://schemas.openxmlformats.org/officeDocument/2006/relationships/slide" Target="slides/slide2.xml"/><Relationship Id="rId214" Type="http://schemas.openxmlformats.org/officeDocument/2006/relationships/slide" Target="slides/slide213.xml"/><Relationship Id="rId25" Type="http://schemas.openxmlformats.org/officeDocument/2006/relationships/slide" Target="slides/slide24.xml"/><Relationship Id="rId46" Type="http://schemas.openxmlformats.org/officeDocument/2006/relationships/slide" Target="slides/slide45.xml"/><Relationship Id="rId67" Type="http://schemas.openxmlformats.org/officeDocument/2006/relationships/slide" Target="slides/slide66.xml"/><Relationship Id="rId116" Type="http://schemas.openxmlformats.org/officeDocument/2006/relationships/slide" Target="slides/slide115.xml"/><Relationship Id="rId137" Type="http://schemas.openxmlformats.org/officeDocument/2006/relationships/slide" Target="slides/slide136.xml"/><Relationship Id="rId158" Type="http://schemas.openxmlformats.org/officeDocument/2006/relationships/slide" Target="slides/slide157.xml"/><Relationship Id="rId20" Type="http://schemas.openxmlformats.org/officeDocument/2006/relationships/slide" Target="slides/slide19.xml"/><Relationship Id="rId41" Type="http://schemas.openxmlformats.org/officeDocument/2006/relationships/slide" Target="slides/slide40.xml"/><Relationship Id="rId62" Type="http://schemas.openxmlformats.org/officeDocument/2006/relationships/slide" Target="slides/slide61.xml"/><Relationship Id="rId83" Type="http://schemas.openxmlformats.org/officeDocument/2006/relationships/slide" Target="slides/slide82.xml"/><Relationship Id="rId88" Type="http://schemas.openxmlformats.org/officeDocument/2006/relationships/slide" Target="slides/slide87.xml"/><Relationship Id="rId111" Type="http://schemas.openxmlformats.org/officeDocument/2006/relationships/slide" Target="slides/slide110.xml"/><Relationship Id="rId132" Type="http://schemas.openxmlformats.org/officeDocument/2006/relationships/slide" Target="slides/slide131.xml"/><Relationship Id="rId153" Type="http://schemas.openxmlformats.org/officeDocument/2006/relationships/slide" Target="slides/slide152.xml"/><Relationship Id="rId174" Type="http://schemas.openxmlformats.org/officeDocument/2006/relationships/slide" Target="slides/slide173.xml"/><Relationship Id="rId179" Type="http://schemas.openxmlformats.org/officeDocument/2006/relationships/slide" Target="slides/slide178.xml"/><Relationship Id="rId195" Type="http://schemas.openxmlformats.org/officeDocument/2006/relationships/slide" Target="slides/slide194.xml"/><Relationship Id="rId209" Type="http://schemas.openxmlformats.org/officeDocument/2006/relationships/slide" Target="slides/slide208.xml"/><Relationship Id="rId190" Type="http://schemas.openxmlformats.org/officeDocument/2006/relationships/slide" Target="slides/slide189.xml"/><Relationship Id="rId204" Type="http://schemas.openxmlformats.org/officeDocument/2006/relationships/slide" Target="slides/slide203.xml"/><Relationship Id="rId220" Type="http://schemas.openxmlformats.org/officeDocument/2006/relationships/notesMaster" Target="notesMasters/notesMaster1.xml"/><Relationship Id="rId225" Type="http://schemas.microsoft.com/office/2006/relationships/vbaProject" Target="vbaProject.bin"/><Relationship Id="rId15" Type="http://schemas.openxmlformats.org/officeDocument/2006/relationships/slide" Target="slides/slide14.xml"/><Relationship Id="rId36" Type="http://schemas.openxmlformats.org/officeDocument/2006/relationships/slide" Target="slides/slide35.xml"/><Relationship Id="rId57" Type="http://schemas.openxmlformats.org/officeDocument/2006/relationships/slide" Target="slides/slide56.xml"/><Relationship Id="rId106" Type="http://schemas.openxmlformats.org/officeDocument/2006/relationships/slide" Target="slides/slide105.xml"/><Relationship Id="rId127" Type="http://schemas.openxmlformats.org/officeDocument/2006/relationships/slide" Target="slides/slide126.xml"/><Relationship Id="rId10" Type="http://schemas.openxmlformats.org/officeDocument/2006/relationships/slide" Target="slides/slide9.xml"/><Relationship Id="rId31" Type="http://schemas.openxmlformats.org/officeDocument/2006/relationships/slide" Target="slides/slide30.xml"/><Relationship Id="rId52" Type="http://schemas.openxmlformats.org/officeDocument/2006/relationships/slide" Target="slides/slide51.xml"/><Relationship Id="rId73" Type="http://schemas.openxmlformats.org/officeDocument/2006/relationships/slide" Target="slides/slide72.xml"/><Relationship Id="rId78" Type="http://schemas.openxmlformats.org/officeDocument/2006/relationships/slide" Target="slides/slide77.xml"/><Relationship Id="rId94" Type="http://schemas.openxmlformats.org/officeDocument/2006/relationships/slide" Target="slides/slide93.xml"/><Relationship Id="rId99" Type="http://schemas.openxmlformats.org/officeDocument/2006/relationships/slide" Target="slides/slide98.xml"/><Relationship Id="rId101" Type="http://schemas.openxmlformats.org/officeDocument/2006/relationships/slide" Target="slides/slide100.xml"/><Relationship Id="rId122" Type="http://schemas.openxmlformats.org/officeDocument/2006/relationships/slide" Target="slides/slide121.xml"/><Relationship Id="rId143" Type="http://schemas.openxmlformats.org/officeDocument/2006/relationships/slide" Target="slides/slide142.xml"/><Relationship Id="rId148" Type="http://schemas.openxmlformats.org/officeDocument/2006/relationships/slide" Target="slides/slide147.xml"/><Relationship Id="rId164" Type="http://schemas.openxmlformats.org/officeDocument/2006/relationships/slide" Target="slides/slide163.xml"/><Relationship Id="rId169" Type="http://schemas.openxmlformats.org/officeDocument/2006/relationships/slide" Target="slides/slide168.xml"/><Relationship Id="rId185" Type="http://schemas.openxmlformats.org/officeDocument/2006/relationships/slide" Target="slides/slide184.xml"/><Relationship Id="rId4" Type="http://schemas.openxmlformats.org/officeDocument/2006/relationships/slide" Target="slides/slide3.xml"/><Relationship Id="rId9" Type="http://schemas.openxmlformats.org/officeDocument/2006/relationships/slide" Target="slides/slide8.xml"/><Relationship Id="rId180" Type="http://schemas.openxmlformats.org/officeDocument/2006/relationships/slide" Target="slides/slide179.xml"/><Relationship Id="rId210" Type="http://schemas.openxmlformats.org/officeDocument/2006/relationships/slide" Target="slides/slide209.xml"/><Relationship Id="rId215" Type="http://schemas.openxmlformats.org/officeDocument/2006/relationships/slide" Target="slides/slide214.xml"/><Relationship Id="rId26" Type="http://schemas.openxmlformats.org/officeDocument/2006/relationships/slide" Target="slides/slide25.xml"/><Relationship Id="rId47" Type="http://schemas.openxmlformats.org/officeDocument/2006/relationships/slide" Target="slides/slide46.xml"/><Relationship Id="rId68" Type="http://schemas.openxmlformats.org/officeDocument/2006/relationships/slide" Target="slides/slide67.xml"/><Relationship Id="rId89" Type="http://schemas.openxmlformats.org/officeDocument/2006/relationships/slide" Target="slides/slide88.xml"/><Relationship Id="rId112" Type="http://schemas.openxmlformats.org/officeDocument/2006/relationships/slide" Target="slides/slide111.xml"/><Relationship Id="rId133" Type="http://schemas.openxmlformats.org/officeDocument/2006/relationships/slide" Target="slides/slide132.xml"/><Relationship Id="rId154" Type="http://schemas.openxmlformats.org/officeDocument/2006/relationships/slide" Target="slides/slide153.xml"/><Relationship Id="rId175" Type="http://schemas.openxmlformats.org/officeDocument/2006/relationships/slide" Target="slides/slide174.xml"/><Relationship Id="rId196" Type="http://schemas.openxmlformats.org/officeDocument/2006/relationships/slide" Target="slides/slide195.xml"/><Relationship Id="rId200" Type="http://schemas.openxmlformats.org/officeDocument/2006/relationships/slide" Target="slides/slide199.xml"/><Relationship Id="rId16" Type="http://schemas.openxmlformats.org/officeDocument/2006/relationships/slide" Target="slides/slide15.xml"/><Relationship Id="rId221" Type="http://schemas.openxmlformats.org/officeDocument/2006/relationships/presProps" Target="presProps.xml"/><Relationship Id="rId37" Type="http://schemas.openxmlformats.org/officeDocument/2006/relationships/slide" Target="slides/slide36.xml"/><Relationship Id="rId58" Type="http://schemas.openxmlformats.org/officeDocument/2006/relationships/slide" Target="slides/slide57.xml"/><Relationship Id="rId79" Type="http://schemas.openxmlformats.org/officeDocument/2006/relationships/slide" Target="slides/slide78.xml"/><Relationship Id="rId102" Type="http://schemas.openxmlformats.org/officeDocument/2006/relationships/slide" Target="slides/slide101.xml"/><Relationship Id="rId123" Type="http://schemas.openxmlformats.org/officeDocument/2006/relationships/slide" Target="slides/slide122.xml"/><Relationship Id="rId144" Type="http://schemas.openxmlformats.org/officeDocument/2006/relationships/slide" Target="slides/slide143.xml"/><Relationship Id="rId90" Type="http://schemas.openxmlformats.org/officeDocument/2006/relationships/slide" Target="slides/slide89.xml"/><Relationship Id="rId165" Type="http://schemas.openxmlformats.org/officeDocument/2006/relationships/slide" Target="slides/slide164.xml"/><Relationship Id="rId186" Type="http://schemas.openxmlformats.org/officeDocument/2006/relationships/slide" Target="slides/slide185.xml"/></Relationships>
</file>

<file path=ppt/activeX/_rels/activeX1.xml.rels><?xml version="1.0" encoding="UTF-8" standalone="yes"?>
<Relationships xmlns="http://schemas.openxmlformats.org/package/2006/relationships"><Relationship Id="rId1" Type="http://schemas.microsoft.com/office/2006/relationships/activeXControlBinary" Target="activeX1.bin"/></Relationships>
</file>

<file path=ppt/activeX/_rels/activeX2.xml.rels><?xml version="1.0" encoding="UTF-8" standalone="yes"?>
<Relationships xmlns="http://schemas.openxmlformats.org/package/2006/relationships"><Relationship Id="rId1" Type="http://schemas.microsoft.com/office/2006/relationships/activeXControlBinary" Target="activeX2.bin"/></Relationships>
</file>

<file path=ppt/activeX/_rels/activeX3.xml.rels><?xml version="1.0" encoding="UTF-8" standalone="yes"?>
<Relationships xmlns="http://schemas.openxmlformats.org/package/2006/relationships"><Relationship Id="rId1" Type="http://schemas.microsoft.com/office/2006/relationships/activeXControlBinary" Target="activeX3.bin"/></Relationships>
</file>

<file path=ppt/activeX/_rels/activeX4.xml.rels><?xml version="1.0" encoding="UTF-8" standalone="yes"?>
<Relationships xmlns="http://schemas.openxmlformats.org/package/2006/relationships"><Relationship Id="rId1" Type="http://schemas.microsoft.com/office/2006/relationships/activeXControlBinary" Target="activeX4.bin"/></Relationships>
</file>

<file path=ppt/activeX/_rels/activeX5.xml.rels><?xml version="1.0" encoding="UTF-8" standalone="yes"?>
<Relationships xmlns="http://schemas.openxmlformats.org/package/2006/relationships"><Relationship Id="rId1" Type="http://schemas.microsoft.com/office/2006/relationships/activeXControlBinary" Target="activeX5.bin"/></Relationships>
</file>

<file path=ppt/activeX/_rels/activeX6.xml.rels><?xml version="1.0" encoding="UTF-8" standalone="yes"?>
<Relationships xmlns="http://schemas.openxmlformats.org/package/2006/relationships"><Relationship Id="rId1" Type="http://schemas.microsoft.com/office/2006/relationships/activeXControlBinary" Target="activeX6.bin"/></Relationships>
</file>

<file path=ppt/activeX/_rels/activeX7.xml.rels><?xml version="1.0" encoding="UTF-8" standalone="yes"?>
<Relationships xmlns="http://schemas.openxmlformats.org/package/2006/relationships"><Relationship Id="rId1" Type="http://schemas.microsoft.com/office/2006/relationships/activeXControlBinary" Target="activeX7.bin"/></Relationships>
</file>

<file path=ppt/activeX/_rels/activeX8.xml.rels><?xml version="1.0" encoding="UTF-8" standalone="yes"?>
<Relationships xmlns="http://schemas.openxmlformats.org/package/2006/relationships"><Relationship Id="rId1" Type="http://schemas.microsoft.com/office/2006/relationships/activeXControlBinary" Target="activeX8.bin"/></Relationships>
</file>

<file path=ppt/activeX/_rels/activeX9.xml.rels><?xml version="1.0" encoding="UTF-8" standalone="yes"?>
<Relationships xmlns="http://schemas.openxmlformats.org/package/2006/relationships"><Relationship Id="rId1" Type="http://schemas.microsoft.com/office/2006/relationships/activeXControlBinary" Target="activeX9.bin"/></Relationships>
</file>

<file path=ppt/activeX/_rels/activeX10.xml.rels><?xml version="1.0" encoding="UTF-8" standalone="yes"?>
<Relationships xmlns="http://schemas.openxmlformats.org/package/2006/relationships"><Relationship Id="rId1" Type="http://schemas.microsoft.com/office/2006/relationships/activeXControlBinary" Target="activeX10.bin"/></Relationships>
</file>

<file path=ppt/activeX/_rels/activeX11.xml.rels><?xml version="1.0" encoding="UTF-8" standalone="yes"?>
<Relationships xmlns="http://schemas.openxmlformats.org/package/2006/relationships"><Relationship Id="rId1" Type="http://schemas.microsoft.com/office/2006/relationships/activeXControlBinary" Target="activeX11.bin"/></Relationships>
</file>

<file path=ppt/activeX/_rels/activeX12.xml.rels><?xml version="1.0" encoding="UTF-8" standalone="yes"?>
<Relationships xmlns="http://schemas.openxmlformats.org/package/2006/relationships"><Relationship Id="rId1" Type="http://schemas.microsoft.com/office/2006/relationships/activeXControlBinary" Target="activeX12.bin"/></Relationships>
</file>

<file path=ppt/activeX/_rels/activeX13.xml.rels><?xml version="1.0" encoding="UTF-8" standalone="yes"?>
<Relationships xmlns="http://schemas.openxmlformats.org/package/2006/relationships"><Relationship Id="rId1" Type="http://schemas.microsoft.com/office/2006/relationships/activeXControlBinary" Target="activeX13.bin"/></Relationships>
</file>

<file path=ppt/activeX/_rels/activeX14.xml.rels><?xml version="1.0" encoding="UTF-8" standalone="yes"?>
<Relationships xmlns="http://schemas.openxmlformats.org/package/2006/relationships"><Relationship Id="rId1" Type="http://schemas.microsoft.com/office/2006/relationships/activeXControlBinary" Target="activeX14.bin"/></Relationships>
</file>

<file path=ppt/activeX/_rels/activeX15.xml.rels><?xml version="1.0" encoding="UTF-8" standalone="yes"?>
<Relationships xmlns="http://schemas.openxmlformats.org/package/2006/relationships"><Relationship Id="rId1" Type="http://schemas.microsoft.com/office/2006/relationships/activeXControlBinary" Target="activeX15.bin"/></Relationships>
</file>

<file path=ppt/activeX/_rels/activeX16.xml.rels><?xml version="1.0" encoding="UTF-8" standalone="yes"?>
<Relationships xmlns="http://schemas.openxmlformats.org/package/2006/relationships"><Relationship Id="rId1" Type="http://schemas.microsoft.com/office/2006/relationships/activeXControlBinary" Target="activeX16.bin"/></Relationships>
</file>

<file path=ppt/activeX/_rels/activeX17.xml.rels><?xml version="1.0" encoding="UTF-8" standalone="yes"?>
<Relationships xmlns="http://schemas.openxmlformats.org/package/2006/relationships"><Relationship Id="rId1" Type="http://schemas.microsoft.com/office/2006/relationships/activeXControlBinary" Target="activeX17.bin"/></Relationships>
</file>

<file path=ppt/activeX/_rels/activeX18.xml.rels><?xml version="1.0" encoding="UTF-8" standalone="yes"?>
<Relationships xmlns="http://schemas.openxmlformats.org/package/2006/relationships"><Relationship Id="rId1" Type="http://schemas.microsoft.com/office/2006/relationships/activeXControlBinary" Target="activeX18.bin"/></Relationships>
</file>

<file path=ppt/activeX/_rels/activeX19.xml.rels><?xml version="1.0" encoding="UTF-8" standalone="yes"?>
<Relationships xmlns="http://schemas.openxmlformats.org/package/2006/relationships"><Relationship Id="rId1" Type="http://schemas.microsoft.com/office/2006/relationships/activeXControlBinary" Target="activeX19.bin"/></Relationships>
</file>

<file path=ppt/activeX/_rels/activeX20.xml.rels><?xml version="1.0" encoding="UTF-8" standalone="yes"?>
<Relationships xmlns="http://schemas.openxmlformats.org/package/2006/relationships"><Relationship Id="rId1" Type="http://schemas.microsoft.com/office/2006/relationships/activeXControlBinary" Target="activeX20.bin"/></Relationships>
</file>

<file path=ppt/activeX/_rels/activeX21.xml.rels><?xml version="1.0" encoding="UTF-8" standalone="yes"?>
<Relationships xmlns="http://schemas.openxmlformats.org/package/2006/relationships"><Relationship Id="rId1" Type="http://schemas.microsoft.com/office/2006/relationships/activeXControlBinary" Target="activeX21.bin"/></Relationships>
</file>

<file path=ppt/activeX/_rels/activeX22.xml.rels><?xml version="1.0" encoding="UTF-8" standalone="yes"?>
<Relationships xmlns="http://schemas.openxmlformats.org/package/2006/relationships"><Relationship Id="rId1" Type="http://schemas.microsoft.com/office/2006/relationships/activeXControlBinary" Target="activeX22.bin"/></Relationships>
</file>

<file path=ppt/activeX/_rels/activeX23.xml.rels><?xml version="1.0" encoding="UTF-8" standalone="yes"?>
<Relationships xmlns="http://schemas.openxmlformats.org/package/2006/relationships"><Relationship Id="rId1" Type="http://schemas.microsoft.com/office/2006/relationships/activeXControlBinary" Target="activeX23.bin"/></Relationships>
</file>

<file path=ppt/activeX/_rels/activeX24.xml.rels><?xml version="1.0" encoding="UTF-8" standalone="yes"?>
<Relationships xmlns="http://schemas.openxmlformats.org/package/2006/relationships"><Relationship Id="rId1" Type="http://schemas.microsoft.com/office/2006/relationships/activeXControlBinary" Target="activeX24.bin"/></Relationships>
</file>

<file path=ppt/activeX/_rels/activeX25.xml.rels><?xml version="1.0" encoding="UTF-8" standalone="yes"?>
<Relationships xmlns="http://schemas.openxmlformats.org/package/2006/relationships"><Relationship Id="rId1" Type="http://schemas.microsoft.com/office/2006/relationships/activeXControlBinary" Target="activeX25.bin"/></Relationships>
</file>

<file path=ppt/activeX/_rels/activeX26.xml.rels><?xml version="1.0" encoding="UTF-8" standalone="yes"?>
<Relationships xmlns="http://schemas.openxmlformats.org/package/2006/relationships"><Relationship Id="rId1" Type="http://schemas.microsoft.com/office/2006/relationships/activeXControlBinary" Target="activeX26.bin"/></Relationships>
</file>

<file path=ppt/activeX/_rels/activeX27.xml.rels><?xml version="1.0" encoding="UTF-8" standalone="yes"?>
<Relationships xmlns="http://schemas.openxmlformats.org/package/2006/relationships"><Relationship Id="rId1" Type="http://schemas.microsoft.com/office/2006/relationships/activeXControlBinary" Target="activeX27.bin"/></Relationships>
</file>

<file path=ppt/activeX/_rels/activeX28.xml.rels><?xml version="1.0" encoding="UTF-8" standalone="yes"?>
<Relationships xmlns="http://schemas.openxmlformats.org/package/2006/relationships"><Relationship Id="rId1" Type="http://schemas.microsoft.com/office/2006/relationships/activeXControlBinary" Target="activeX28.bin"/></Relationships>
</file>

<file path=ppt/activeX/_rels/activeX29.xml.rels><?xml version="1.0" encoding="UTF-8" standalone="yes"?>
<Relationships xmlns="http://schemas.openxmlformats.org/package/2006/relationships"><Relationship Id="rId1" Type="http://schemas.microsoft.com/office/2006/relationships/activeXControlBinary" Target="activeX29.bin"/></Relationships>
</file>

<file path=ppt/activeX/_rels/activeX30.xml.rels><?xml version="1.0" encoding="UTF-8" standalone="yes"?>
<Relationships xmlns="http://schemas.openxmlformats.org/package/2006/relationships"><Relationship Id="rId1" Type="http://schemas.microsoft.com/office/2006/relationships/activeXControlBinary" Target="activeX30.bin"/></Relationships>
</file>

<file path=ppt/activeX/_rels/activeX31.xml.rels><?xml version="1.0" encoding="UTF-8" standalone="yes"?>
<Relationships xmlns="http://schemas.openxmlformats.org/package/2006/relationships"><Relationship Id="rId1" Type="http://schemas.microsoft.com/office/2006/relationships/activeXControlBinary" Target="activeX31.bin"/></Relationships>
</file>

<file path=ppt/activeX/_rels/activeX32.xml.rels><?xml version="1.0" encoding="UTF-8" standalone="yes"?>
<Relationships xmlns="http://schemas.openxmlformats.org/package/2006/relationships"><Relationship Id="rId1" Type="http://schemas.microsoft.com/office/2006/relationships/activeXControlBinary" Target="activeX32.bin"/></Relationships>
</file>

<file path=ppt/activeX/_rels/activeX33.xml.rels><?xml version="1.0" encoding="UTF-8" standalone="yes"?>
<Relationships xmlns="http://schemas.openxmlformats.org/package/2006/relationships"><Relationship Id="rId1" Type="http://schemas.microsoft.com/office/2006/relationships/activeXControlBinary" Target="activeX33.bin"/></Relationships>
</file>

<file path=ppt/activeX/_rels/activeX34.xml.rels><?xml version="1.0" encoding="UTF-8" standalone="yes"?>
<Relationships xmlns="http://schemas.openxmlformats.org/package/2006/relationships"><Relationship Id="rId1" Type="http://schemas.microsoft.com/office/2006/relationships/activeXControlBinary" Target="activeX34.bin"/></Relationships>
</file>

<file path=ppt/activeX/_rels/activeX35.xml.rels><?xml version="1.0" encoding="UTF-8" standalone="yes"?>
<Relationships xmlns="http://schemas.openxmlformats.org/package/2006/relationships"><Relationship Id="rId1" Type="http://schemas.microsoft.com/office/2006/relationships/activeXControlBinary" Target="activeX35.bin"/></Relationships>
</file>

<file path=ppt/activeX/_rels/activeX36.xml.rels><?xml version="1.0" encoding="UTF-8" standalone="yes"?>
<Relationships xmlns="http://schemas.openxmlformats.org/package/2006/relationships"><Relationship Id="rId1" Type="http://schemas.microsoft.com/office/2006/relationships/activeXControlBinary" Target="activeX36.bin"/></Relationships>
</file>

<file path=ppt/activeX/_rels/activeX37.xml.rels><?xml version="1.0" encoding="UTF-8" standalone="yes"?>
<Relationships xmlns="http://schemas.openxmlformats.org/package/2006/relationships"><Relationship Id="rId1" Type="http://schemas.microsoft.com/office/2006/relationships/activeXControlBinary" Target="activeX37.bin"/></Relationships>
</file>

<file path=ppt/activeX/_rels/activeX38.xml.rels><?xml version="1.0" encoding="UTF-8" standalone="yes"?>
<Relationships xmlns="http://schemas.openxmlformats.org/package/2006/relationships"><Relationship Id="rId1" Type="http://schemas.microsoft.com/office/2006/relationships/activeXControlBinary" Target="activeX38.bin"/></Relationships>
</file>

<file path=ppt/activeX/_rels/activeX39.xml.rels><?xml version="1.0" encoding="UTF-8" standalone="yes"?>
<Relationships xmlns="http://schemas.openxmlformats.org/package/2006/relationships"><Relationship Id="rId1" Type="http://schemas.microsoft.com/office/2006/relationships/activeXControlBinary" Target="activeX39.bin"/></Relationships>
</file>

<file path=ppt/activeX/_rels/activeX40.xml.rels><?xml version="1.0" encoding="UTF-8" standalone="yes"?>
<Relationships xmlns="http://schemas.openxmlformats.org/package/2006/relationships"><Relationship Id="rId1" Type="http://schemas.microsoft.com/office/2006/relationships/activeXControlBinary" Target="activeX40.bin"/></Relationships>
</file>

<file path=ppt/activeX/_rels/activeX41.xml.rels><?xml version="1.0" encoding="UTF-8" standalone="yes"?>
<Relationships xmlns="http://schemas.openxmlformats.org/package/2006/relationships"><Relationship Id="rId1" Type="http://schemas.microsoft.com/office/2006/relationships/activeXControlBinary" Target="activeX41.bin"/></Relationships>
</file>

<file path=ppt/activeX/_rels/activeX42.xml.rels><?xml version="1.0" encoding="UTF-8" standalone="yes"?>
<Relationships xmlns="http://schemas.openxmlformats.org/package/2006/relationships"><Relationship Id="rId1" Type="http://schemas.microsoft.com/office/2006/relationships/activeXControlBinary" Target="activeX42.bin"/></Relationships>
</file>

<file path=ppt/activeX/_rels/activeX43.xml.rels><?xml version="1.0" encoding="UTF-8" standalone="yes"?>
<Relationships xmlns="http://schemas.openxmlformats.org/package/2006/relationships"><Relationship Id="rId1" Type="http://schemas.microsoft.com/office/2006/relationships/activeXControlBinary" Target="activeX43.bin"/></Relationships>
</file>

<file path=ppt/activeX/_rels/activeX44.xml.rels><?xml version="1.0" encoding="UTF-8" standalone="yes"?>
<Relationships xmlns="http://schemas.openxmlformats.org/package/2006/relationships"><Relationship Id="rId1" Type="http://schemas.microsoft.com/office/2006/relationships/activeXControlBinary" Target="activeX44.bin"/></Relationships>
</file>

<file path=ppt/activeX/_rels/activeX45.xml.rels><?xml version="1.0" encoding="UTF-8" standalone="yes"?>
<Relationships xmlns="http://schemas.openxmlformats.org/package/2006/relationships"><Relationship Id="rId1" Type="http://schemas.microsoft.com/office/2006/relationships/activeXControlBinary" Target="activeX45.bin"/></Relationships>
</file>

<file path=ppt/activeX/_rels/activeX46.xml.rels><?xml version="1.0" encoding="UTF-8" standalone="yes"?>
<Relationships xmlns="http://schemas.openxmlformats.org/package/2006/relationships"><Relationship Id="rId1" Type="http://schemas.microsoft.com/office/2006/relationships/activeXControlBinary" Target="activeX46.bin"/></Relationships>
</file>

<file path=ppt/activeX/_rels/activeX47.xml.rels><?xml version="1.0" encoding="UTF-8" standalone="yes"?>
<Relationships xmlns="http://schemas.openxmlformats.org/package/2006/relationships"><Relationship Id="rId1" Type="http://schemas.microsoft.com/office/2006/relationships/activeXControlBinary" Target="activeX47.bin"/></Relationships>
</file>

<file path=ppt/activeX/_rels/activeX48.xml.rels><?xml version="1.0" encoding="UTF-8" standalone="yes"?>
<Relationships xmlns="http://schemas.openxmlformats.org/package/2006/relationships"><Relationship Id="rId1" Type="http://schemas.microsoft.com/office/2006/relationships/activeXControlBinary" Target="activeX48.bin"/></Relationships>
</file>

<file path=ppt/activeX/_rels/activeX49.xml.rels><?xml version="1.0" encoding="UTF-8" standalone="yes"?>
<Relationships xmlns="http://schemas.openxmlformats.org/package/2006/relationships"><Relationship Id="rId1" Type="http://schemas.microsoft.com/office/2006/relationships/activeXControlBinary" Target="activeX49.bin"/></Relationships>
</file>

<file path=ppt/activeX/_rels/activeX50.xml.rels><?xml version="1.0" encoding="UTF-8" standalone="yes"?>
<Relationships xmlns="http://schemas.openxmlformats.org/package/2006/relationships"><Relationship Id="rId1" Type="http://schemas.microsoft.com/office/2006/relationships/activeXControlBinary" Target="activeX50.bin"/></Relationships>
</file>

<file path=ppt/activeX/_rels/activeX51.xml.rels><?xml version="1.0" encoding="UTF-8" standalone="yes"?>
<Relationships xmlns="http://schemas.openxmlformats.org/package/2006/relationships"><Relationship Id="rId1" Type="http://schemas.microsoft.com/office/2006/relationships/activeXControlBinary" Target="activeX51.bin"/></Relationships>
</file>

<file path=ppt/activeX/_rels/activeX52.xml.rels><?xml version="1.0" encoding="UTF-8" standalone="yes"?>
<Relationships xmlns="http://schemas.openxmlformats.org/package/2006/relationships"><Relationship Id="rId1" Type="http://schemas.microsoft.com/office/2006/relationships/activeXControlBinary" Target="activeX52.bin"/></Relationships>
</file>

<file path=ppt/activeX/_rels/activeX53.xml.rels><?xml version="1.0" encoding="UTF-8" standalone="yes"?>
<Relationships xmlns="http://schemas.openxmlformats.org/package/2006/relationships"><Relationship Id="rId1" Type="http://schemas.microsoft.com/office/2006/relationships/activeXControlBinary" Target="activeX53.bin"/></Relationships>
</file>

<file path=ppt/activeX/_rels/activeX54.xml.rels><?xml version="1.0" encoding="UTF-8" standalone="yes"?>
<Relationships xmlns="http://schemas.openxmlformats.org/package/2006/relationships"><Relationship Id="rId1" Type="http://schemas.microsoft.com/office/2006/relationships/activeXControlBinary" Target="activeX54.bin"/></Relationships>
</file>

<file path=ppt/activeX/_rels/activeX55.xml.rels><?xml version="1.0" encoding="UTF-8" standalone="yes"?>
<Relationships xmlns="http://schemas.openxmlformats.org/package/2006/relationships"><Relationship Id="rId1" Type="http://schemas.microsoft.com/office/2006/relationships/activeXControlBinary" Target="activeX55.bin"/></Relationships>
</file>

<file path=ppt/activeX/_rels/activeX56.xml.rels><?xml version="1.0" encoding="UTF-8" standalone="yes"?>
<Relationships xmlns="http://schemas.openxmlformats.org/package/2006/relationships"><Relationship Id="rId1" Type="http://schemas.microsoft.com/office/2006/relationships/activeXControlBinary" Target="activeX56.bin"/></Relationships>
</file>

<file path=ppt/activeX/_rels/activeX57.xml.rels><?xml version="1.0" encoding="UTF-8" standalone="yes"?>
<Relationships xmlns="http://schemas.openxmlformats.org/package/2006/relationships"><Relationship Id="rId1" Type="http://schemas.microsoft.com/office/2006/relationships/activeXControlBinary" Target="activeX57.bin"/></Relationships>
</file>

<file path=ppt/activeX/_rels/activeX58.xml.rels><?xml version="1.0" encoding="UTF-8" standalone="yes"?>
<Relationships xmlns="http://schemas.openxmlformats.org/package/2006/relationships"><Relationship Id="rId1" Type="http://schemas.microsoft.com/office/2006/relationships/activeXControlBinary" Target="activeX58.bin"/></Relationships>
</file>

<file path=ppt/activeX/_rels/activeX59.xml.rels><?xml version="1.0" encoding="UTF-8" standalone="yes"?>
<Relationships xmlns="http://schemas.openxmlformats.org/package/2006/relationships"><Relationship Id="rId1" Type="http://schemas.microsoft.com/office/2006/relationships/activeXControlBinary" Target="activeX59.bin"/></Relationships>
</file>

<file path=ppt/activeX/_rels/activeX60.xml.rels><?xml version="1.0" encoding="UTF-8" standalone="yes"?>
<Relationships xmlns="http://schemas.openxmlformats.org/package/2006/relationships"><Relationship Id="rId1" Type="http://schemas.microsoft.com/office/2006/relationships/activeXControlBinary" Target="activeX60.bin"/></Relationships>
</file>

<file path=ppt/activeX/_rels/activeX61.xml.rels><?xml version="1.0" encoding="UTF-8" standalone="yes"?>
<Relationships xmlns="http://schemas.openxmlformats.org/package/2006/relationships"><Relationship Id="rId1" Type="http://schemas.microsoft.com/office/2006/relationships/activeXControlBinary" Target="activeX61.bin"/></Relationships>
</file>

<file path=ppt/activeX/_rels/activeX62.xml.rels><?xml version="1.0" encoding="UTF-8" standalone="yes"?>
<Relationships xmlns="http://schemas.openxmlformats.org/package/2006/relationships"><Relationship Id="rId1" Type="http://schemas.microsoft.com/office/2006/relationships/activeXControlBinary" Target="activeX62.bin"/></Relationships>
</file>

<file path=ppt/activeX/_rels/activeX63.xml.rels><?xml version="1.0" encoding="UTF-8" standalone="yes"?>
<Relationships xmlns="http://schemas.openxmlformats.org/package/2006/relationships"><Relationship Id="rId1" Type="http://schemas.microsoft.com/office/2006/relationships/activeXControlBinary" Target="activeX63.bin"/></Relationships>
</file>

<file path=ppt/activeX/_rels/activeX64.xml.rels><?xml version="1.0" encoding="UTF-8" standalone="yes"?>
<Relationships xmlns="http://schemas.openxmlformats.org/package/2006/relationships"><Relationship Id="rId1" Type="http://schemas.microsoft.com/office/2006/relationships/activeXControlBinary" Target="activeX64.bin"/></Relationships>
</file>

<file path=ppt/activeX/_rels/activeX65.xml.rels><?xml version="1.0" encoding="UTF-8" standalone="yes"?>
<Relationships xmlns="http://schemas.openxmlformats.org/package/2006/relationships"><Relationship Id="rId1" Type="http://schemas.microsoft.com/office/2006/relationships/activeXControlBinary" Target="activeX65.bin"/></Relationships>
</file>

<file path=ppt/activeX/_rels/activeX66.xml.rels><?xml version="1.0" encoding="UTF-8" standalone="yes"?>
<Relationships xmlns="http://schemas.openxmlformats.org/package/2006/relationships"><Relationship Id="rId1" Type="http://schemas.microsoft.com/office/2006/relationships/activeXControlBinary" Target="activeX66.bin"/></Relationships>
</file>

<file path=ppt/activeX/_rels/activeX67.xml.rels><?xml version="1.0" encoding="UTF-8" standalone="yes"?>
<Relationships xmlns="http://schemas.openxmlformats.org/package/2006/relationships"><Relationship Id="rId1" Type="http://schemas.microsoft.com/office/2006/relationships/activeXControlBinary" Target="activeX67.bin"/></Relationships>
</file>

<file path=ppt/activeX/_rels/activeX68.xml.rels><?xml version="1.0" encoding="UTF-8" standalone="yes"?>
<Relationships xmlns="http://schemas.openxmlformats.org/package/2006/relationships"><Relationship Id="rId1" Type="http://schemas.microsoft.com/office/2006/relationships/activeXControlBinary" Target="activeX68.bin"/></Relationships>
</file>

<file path=ppt/activeX/_rels/activeX69.xml.rels><?xml version="1.0" encoding="UTF-8" standalone="yes"?>
<Relationships xmlns="http://schemas.openxmlformats.org/package/2006/relationships"><Relationship Id="rId1" Type="http://schemas.microsoft.com/office/2006/relationships/activeXControlBinary" Target="activeX69.bin"/></Relationships>
</file>

<file path=ppt/activeX/_rels/activeX70.xml.rels><?xml version="1.0" encoding="UTF-8" standalone="yes"?>
<Relationships xmlns="http://schemas.openxmlformats.org/package/2006/relationships"><Relationship Id="rId1" Type="http://schemas.microsoft.com/office/2006/relationships/activeXControlBinary" Target="activeX70.bin"/></Relationships>
</file>

<file path=ppt/activeX/_rels/activeX71.xml.rels><?xml version="1.0" encoding="UTF-8" standalone="yes"?>
<Relationships xmlns="http://schemas.openxmlformats.org/package/2006/relationships"><Relationship Id="rId1" Type="http://schemas.microsoft.com/office/2006/relationships/activeXControlBinary" Target="activeX71.bin"/></Relationships>
</file>

<file path=ppt/activeX/_rels/activeX72.xml.rels><?xml version="1.0" encoding="UTF-8" standalone="yes"?>
<Relationships xmlns="http://schemas.openxmlformats.org/package/2006/relationships"><Relationship Id="rId1" Type="http://schemas.microsoft.com/office/2006/relationships/activeXControlBinary" Target="activeX72.bin"/></Relationships>
</file>

<file path=ppt/activeX/_rels/activeX73.xml.rels><?xml version="1.0" encoding="UTF-8" standalone="yes"?>
<Relationships xmlns="http://schemas.openxmlformats.org/package/2006/relationships"><Relationship Id="rId1" Type="http://schemas.microsoft.com/office/2006/relationships/activeXControlBinary" Target="activeX73.bin"/></Relationships>
</file>

<file path=ppt/activeX/_rels/activeX74.xml.rels><?xml version="1.0" encoding="UTF-8" standalone="yes"?>
<Relationships xmlns="http://schemas.openxmlformats.org/package/2006/relationships"><Relationship Id="rId1" Type="http://schemas.microsoft.com/office/2006/relationships/activeXControlBinary" Target="activeX74.bin"/></Relationships>
</file>

<file path=ppt/activeX/_rels/activeX75.xml.rels><?xml version="1.0" encoding="UTF-8" standalone="yes"?>
<Relationships xmlns="http://schemas.openxmlformats.org/package/2006/relationships"><Relationship Id="rId1" Type="http://schemas.microsoft.com/office/2006/relationships/activeXControlBinary" Target="activeX75.bin"/></Relationships>
</file>

<file path=ppt/activeX/_rels/activeX76.xml.rels><?xml version="1.0" encoding="UTF-8" standalone="yes"?>
<Relationships xmlns="http://schemas.openxmlformats.org/package/2006/relationships"><Relationship Id="rId1" Type="http://schemas.microsoft.com/office/2006/relationships/activeXControlBinary" Target="activeX76.bin"/></Relationships>
</file>

<file path=ppt/activeX/_rels/activeX77.xml.rels><?xml version="1.0" encoding="UTF-8" standalone="yes"?>
<Relationships xmlns="http://schemas.openxmlformats.org/package/2006/relationships"><Relationship Id="rId1" Type="http://schemas.microsoft.com/office/2006/relationships/activeXControlBinary" Target="activeX77.bin"/></Relationships>
</file>

<file path=ppt/activeX/_rels/activeX78.xml.rels><?xml version="1.0" encoding="UTF-8" standalone="yes"?>
<Relationships xmlns="http://schemas.openxmlformats.org/package/2006/relationships"><Relationship Id="rId1" Type="http://schemas.microsoft.com/office/2006/relationships/activeXControlBinary" Target="activeX78.bin"/></Relationships>
</file>

<file path=ppt/activeX/_rels/activeX80.xml.rels><?xml version="1.0" encoding="UTF-8" standalone="yes"?>
<Relationships xmlns="http://schemas.openxmlformats.org/package/2006/relationships"><Relationship Id="rId1" Type="http://schemas.microsoft.com/office/2006/relationships/activeXControlBinary" Target="activeX79.bin"/></Relationships>
</file>

<file path=ppt/activeX/_rels/activeX81.xml.rels><?xml version="1.0" encoding="UTF-8" standalone="yes"?>
<Relationships xmlns="http://schemas.openxmlformats.org/package/2006/relationships"><Relationship Id="rId1" Type="http://schemas.microsoft.com/office/2006/relationships/activeXControlBinary" Target="activeX80.bin"/></Relationships>
</file>

<file path=ppt/activeX/_rels/activeX82.xml.rels><?xml version="1.0" encoding="UTF-8" standalone="yes"?>
<Relationships xmlns="http://schemas.openxmlformats.org/package/2006/relationships"><Relationship Id="rId1" Type="http://schemas.microsoft.com/office/2006/relationships/activeXControlBinary" Target="activeX81.bin"/></Relationships>
</file>

<file path=ppt/activeX/_rels/activeX83.xml.rels><?xml version="1.0" encoding="UTF-8" standalone="yes"?>
<Relationships xmlns="http://schemas.openxmlformats.org/package/2006/relationships"><Relationship Id="rId1" Type="http://schemas.microsoft.com/office/2006/relationships/activeXControlBinary" Target="activeX82.bin"/></Relationships>
</file>

<file path=ppt/activeX/_rels/activeX84.xml.rels><?xml version="1.0" encoding="UTF-8" standalone="yes"?>
<Relationships xmlns="http://schemas.openxmlformats.org/package/2006/relationships"><Relationship Id="rId1" Type="http://schemas.microsoft.com/office/2006/relationships/activeXControlBinary" Target="activeX83.bin"/></Relationships>
</file>

<file path=ppt/activeX/_rels/activeX85.xml.rels><?xml version="1.0" encoding="UTF-8" standalone="yes"?>
<Relationships xmlns="http://schemas.openxmlformats.org/package/2006/relationships"><Relationship Id="rId1" Type="http://schemas.microsoft.com/office/2006/relationships/activeXControlBinary" Target="activeX84.bin"/></Relationships>
</file>

<file path=ppt/activeX/_rels/activeX87.xml.rels><?xml version="1.0" encoding="UTF-8" standalone="yes"?>
<Relationships xmlns="http://schemas.openxmlformats.org/package/2006/relationships"><Relationship Id="rId1" Type="http://schemas.microsoft.com/office/2006/relationships/activeXControlBinary" Target="activeX85.bin"/></Relationships>
</file>

<file path=ppt/activeX/_rels/activeX88.xml.rels><?xml version="1.0" encoding="UTF-8" standalone="yes"?>
<Relationships xmlns="http://schemas.openxmlformats.org/package/2006/relationships"><Relationship Id="rId1" Type="http://schemas.microsoft.com/office/2006/relationships/activeXControlBinary" Target="activeX86.bin"/></Relationships>
</file>

<file path=ppt/activeX/activeX1.xml><?xml version="1.0" encoding="utf-8"?>
<ax:ocx xmlns:ax="http://schemas.microsoft.com/office/2006/activeX" xmlns:r="http://schemas.openxmlformats.org/officeDocument/2006/relationships" ax:classid="{8BD21D10-EC42-11CE-9E0D-00AA006002F3}" ax:persistence="persistStorage" r:id="rId1"/>
</file>

<file path=ppt/activeX/activeX2.xml><?xml version="1.0" encoding="utf-8"?>
<ax:ocx xmlns:ax="http://schemas.microsoft.com/office/2006/activeX" xmlns:r="http://schemas.openxmlformats.org/officeDocument/2006/relationships" ax:classid="{8BD21D10-EC42-11CE-9E0D-00AA006002F3}" ax:persistence="persistStorage" r:id="rId1"/>
</file>

<file path=ppt/activeX/activeX3.xml><?xml version="1.0" encoding="utf-8"?>
<ax:ocx xmlns:ax="http://schemas.microsoft.com/office/2006/activeX" xmlns:r="http://schemas.openxmlformats.org/officeDocument/2006/relationships" ax:classid="{8BD21D10-EC42-11CE-9E0D-00AA006002F3}" ax:persistence="persistStorage" r:id="rId1"/>
</file>

<file path=ppt/activeX/activeX4.xml><?xml version="1.0" encoding="utf-8"?>
<ax:ocx xmlns:ax="http://schemas.microsoft.com/office/2006/activeX" xmlns:r="http://schemas.openxmlformats.org/officeDocument/2006/relationships" ax:classid="{8BD21D10-EC42-11CE-9E0D-00AA006002F3}" ax:persistence="persistStorage" r:id="rId1"/>
</file>

<file path=ppt/activeX/activeX5.xml><?xml version="1.0" encoding="utf-8"?>
<ax:ocx xmlns:ax="http://schemas.microsoft.com/office/2006/activeX" xmlns:r="http://schemas.openxmlformats.org/officeDocument/2006/relationships" ax:classid="{8BD21D10-EC42-11CE-9E0D-00AA006002F3}" ax:persistence="persistStorage" r:id="rId1"/>
</file>

<file path=ppt/activeX/activeX6.xml><?xml version="1.0" encoding="utf-8"?>
<ax:ocx xmlns:ax="http://schemas.microsoft.com/office/2006/activeX" xmlns:r="http://schemas.openxmlformats.org/officeDocument/2006/relationships" ax:classid="{8BD21D10-EC42-11CE-9E0D-00AA006002F3}" ax:persistence="persistStorage" r:id="rId1"/>
</file>

<file path=ppt/activeX/activeX7.xml><?xml version="1.0" encoding="utf-8"?>
<ax:ocx xmlns:ax="http://schemas.microsoft.com/office/2006/activeX" xmlns:r="http://schemas.openxmlformats.org/officeDocument/2006/relationships" ax:classid="{8BD21D10-EC42-11CE-9E0D-00AA006002F3}" ax:persistence="persistStorage" r:id="rId1"/>
</file>

<file path=ppt/activeX/activeX8.xml><?xml version="1.0" encoding="utf-8"?>
<ax:ocx xmlns:ax="http://schemas.microsoft.com/office/2006/activeX" xmlns:r="http://schemas.openxmlformats.org/officeDocument/2006/relationships" ax:classid="{8BD21D10-EC42-11CE-9E0D-00AA006002F3}" ax:persistence="persistStorage" r:id="rId1"/>
</file>

<file path=ppt/activeX/activeX9.xml><?xml version="1.0" encoding="utf-8"?>
<ax:ocx xmlns:ax="http://schemas.microsoft.com/office/2006/activeX" xmlns:r="http://schemas.openxmlformats.org/officeDocument/2006/relationships" ax:classid="{8BD21D10-EC42-11CE-9E0D-00AA006002F3}" ax:persistence="persistStorage" r:id="rId1"/>
</file>

<file path=ppt/activeX/activeX10.xml><?xml version="1.0" encoding="utf-8"?>
<ax:ocx xmlns:ax="http://schemas.microsoft.com/office/2006/activeX" xmlns:r="http://schemas.openxmlformats.org/officeDocument/2006/relationships" ax:classid="{8BD21D10-EC42-11CE-9E0D-00AA006002F3}" ax:persistence="persistStorage" r:id="rId1"/>
</file>

<file path=ppt/activeX/activeX11.xml><?xml version="1.0" encoding="utf-8"?>
<ax:ocx xmlns:ax="http://schemas.microsoft.com/office/2006/activeX" xmlns:r="http://schemas.openxmlformats.org/officeDocument/2006/relationships" ax:classid="{8BD21D10-EC42-11CE-9E0D-00AA006002F3}" ax:persistence="persistStorage" r:id="rId1"/>
</file>

<file path=ppt/activeX/activeX12.xml><?xml version="1.0" encoding="utf-8"?>
<ax:ocx xmlns:ax="http://schemas.microsoft.com/office/2006/activeX" xmlns:r="http://schemas.openxmlformats.org/officeDocument/2006/relationships" ax:classid="{8BD21D10-EC42-11CE-9E0D-00AA006002F3}" ax:persistence="persistStorage" r:id="rId1"/>
</file>

<file path=ppt/activeX/activeX13.xml><?xml version="1.0" encoding="utf-8"?>
<ax:ocx xmlns:ax="http://schemas.microsoft.com/office/2006/activeX" xmlns:r="http://schemas.openxmlformats.org/officeDocument/2006/relationships" ax:classid="{8BD21D10-EC42-11CE-9E0D-00AA006002F3}" ax:persistence="persistStorage" r:id="rId1"/>
</file>

<file path=ppt/activeX/activeX14.xml><?xml version="1.0" encoding="utf-8"?>
<ax:ocx xmlns:ax="http://schemas.microsoft.com/office/2006/activeX" xmlns:r="http://schemas.openxmlformats.org/officeDocument/2006/relationships" ax:classid="{8BD21D10-EC42-11CE-9E0D-00AA006002F3}" ax:persistence="persistStorage" r:id="rId1"/>
</file>

<file path=ppt/activeX/activeX15.xml><?xml version="1.0" encoding="utf-8"?>
<ax:ocx xmlns:ax="http://schemas.microsoft.com/office/2006/activeX" xmlns:r="http://schemas.openxmlformats.org/officeDocument/2006/relationships" ax:classid="{8BD21D10-EC42-11CE-9E0D-00AA006002F3}" ax:persistence="persistStorage" r:id="rId1"/>
</file>

<file path=ppt/activeX/activeX16.xml><?xml version="1.0" encoding="utf-8"?>
<ax:ocx xmlns:ax="http://schemas.microsoft.com/office/2006/activeX" xmlns:r="http://schemas.openxmlformats.org/officeDocument/2006/relationships" ax:classid="{8BD21D10-EC42-11CE-9E0D-00AA006002F3}" ax:persistence="persistStorage" r:id="rId1"/>
</file>

<file path=ppt/activeX/activeX17.xml><?xml version="1.0" encoding="utf-8"?>
<ax:ocx xmlns:ax="http://schemas.microsoft.com/office/2006/activeX" xmlns:r="http://schemas.openxmlformats.org/officeDocument/2006/relationships" ax:classid="{8BD21D10-EC42-11CE-9E0D-00AA006002F3}" ax:persistence="persistStorage" r:id="rId1"/>
</file>

<file path=ppt/activeX/activeX18.xml><?xml version="1.0" encoding="utf-8"?>
<ax:ocx xmlns:ax="http://schemas.microsoft.com/office/2006/activeX" xmlns:r="http://schemas.openxmlformats.org/officeDocument/2006/relationships" ax:classid="{8BD21D10-EC42-11CE-9E0D-00AA006002F3}" ax:persistence="persistStorage" r:id="rId1"/>
</file>

<file path=ppt/activeX/activeX19.xml><?xml version="1.0" encoding="utf-8"?>
<ax:ocx xmlns:ax="http://schemas.microsoft.com/office/2006/activeX" xmlns:r="http://schemas.openxmlformats.org/officeDocument/2006/relationships" ax:classid="{8BD21D10-EC42-11CE-9E0D-00AA006002F3}" ax:persistence="persistStorage" r:id="rId1"/>
</file>

<file path=ppt/activeX/activeX20.xml><?xml version="1.0" encoding="utf-8"?>
<ax:ocx xmlns:ax="http://schemas.microsoft.com/office/2006/activeX" xmlns:r="http://schemas.openxmlformats.org/officeDocument/2006/relationships" ax:classid="{8BD21D10-EC42-11CE-9E0D-00AA006002F3}" ax:persistence="persistStorage" r:id="rId1"/>
</file>

<file path=ppt/activeX/activeX21.xml><?xml version="1.0" encoding="utf-8"?>
<ax:ocx xmlns:ax="http://schemas.microsoft.com/office/2006/activeX" xmlns:r="http://schemas.openxmlformats.org/officeDocument/2006/relationships" ax:classid="{04A1E553-FE36-4FDE-865E-344194E69424}" ax:persistence="persistStorage" r:id="rId1"/>
</file>

<file path=ppt/activeX/activeX22.xml><?xml version="1.0" encoding="utf-8"?>
<ax:ocx xmlns:ax="http://schemas.microsoft.com/office/2006/activeX" xmlns:r="http://schemas.openxmlformats.org/officeDocument/2006/relationships" ax:classid="{8BD21D10-EC42-11CE-9E0D-00AA006002F3}" ax:persistence="persistStorage" r:id="rId1"/>
</file>

<file path=ppt/activeX/activeX23.xml><?xml version="1.0" encoding="utf-8"?>
<ax:ocx xmlns:ax="http://schemas.microsoft.com/office/2006/activeX" xmlns:r="http://schemas.openxmlformats.org/officeDocument/2006/relationships" ax:classid="{8BD21D10-EC42-11CE-9E0D-00AA006002F3}" ax:persistence="persistStorage" r:id="rId1"/>
</file>

<file path=ppt/activeX/activeX24.xml><?xml version="1.0" encoding="utf-8"?>
<ax:ocx xmlns:ax="http://schemas.microsoft.com/office/2006/activeX" xmlns:r="http://schemas.openxmlformats.org/officeDocument/2006/relationships" ax:classid="{8BD21D10-EC42-11CE-9E0D-00AA006002F3}" ax:persistence="persistStorage" r:id="rId1"/>
</file>

<file path=ppt/activeX/activeX25.xml><?xml version="1.0" encoding="utf-8"?>
<ax:ocx xmlns:ax="http://schemas.microsoft.com/office/2006/activeX" xmlns:r="http://schemas.openxmlformats.org/officeDocument/2006/relationships" ax:classid="{8BD21D10-EC42-11CE-9E0D-00AA006002F3}" ax:persistence="persistStorage" r:id="rId1"/>
</file>

<file path=ppt/activeX/activeX26.xml><?xml version="1.0" encoding="utf-8"?>
<ax:ocx xmlns:ax="http://schemas.microsoft.com/office/2006/activeX" xmlns:r="http://schemas.openxmlformats.org/officeDocument/2006/relationships" ax:classid="{8BD21D10-EC42-11CE-9E0D-00AA006002F3}" ax:persistence="persistStorage" r:id="rId1"/>
</file>

<file path=ppt/activeX/activeX27.xml><?xml version="1.0" encoding="utf-8"?>
<ax:ocx xmlns:ax="http://schemas.microsoft.com/office/2006/activeX" xmlns:r="http://schemas.openxmlformats.org/officeDocument/2006/relationships" ax:classid="{8BD21D10-EC42-11CE-9E0D-00AA006002F3}" ax:persistence="persistStorage" r:id="rId1"/>
</file>

<file path=ppt/activeX/activeX28.xml><?xml version="1.0" encoding="utf-8"?>
<ax:ocx xmlns:ax="http://schemas.microsoft.com/office/2006/activeX" xmlns:r="http://schemas.openxmlformats.org/officeDocument/2006/relationships" ax:classid="{8BD21D10-EC42-11CE-9E0D-00AA006002F3}" ax:persistence="persistStorage" r:id="rId1"/>
</file>

<file path=ppt/activeX/activeX29.xml><?xml version="1.0" encoding="utf-8"?>
<ax:ocx xmlns:ax="http://schemas.microsoft.com/office/2006/activeX" xmlns:r="http://schemas.openxmlformats.org/officeDocument/2006/relationships" ax:classid="{8BD21D10-EC42-11CE-9E0D-00AA006002F3}" ax:persistence="persistStorage" r:id="rId1"/>
</file>

<file path=ppt/activeX/activeX30.xml><?xml version="1.0" encoding="utf-8"?>
<ax:ocx xmlns:ax="http://schemas.microsoft.com/office/2006/activeX" xmlns:r="http://schemas.openxmlformats.org/officeDocument/2006/relationships" ax:classid="{8BD21D10-EC42-11CE-9E0D-00AA006002F3}" ax:persistence="persistStorage" r:id="rId1"/>
</file>

<file path=ppt/activeX/activeX31.xml><?xml version="1.0" encoding="utf-8"?>
<ax:ocx xmlns:ax="http://schemas.microsoft.com/office/2006/activeX" xmlns:r="http://schemas.openxmlformats.org/officeDocument/2006/relationships" ax:classid="{8BD21D10-EC42-11CE-9E0D-00AA006002F3}" ax:persistence="persistStorage" r:id="rId1"/>
</file>

<file path=ppt/activeX/activeX32.xml><?xml version="1.0" encoding="utf-8"?>
<ax:ocx xmlns:ax="http://schemas.microsoft.com/office/2006/activeX" xmlns:r="http://schemas.openxmlformats.org/officeDocument/2006/relationships" ax:classid="{8BD21D10-EC42-11CE-9E0D-00AA006002F3}" ax:persistence="persistStorage" r:id="rId1"/>
</file>

<file path=ppt/activeX/activeX33.xml><?xml version="1.0" encoding="utf-8"?>
<ax:ocx xmlns:ax="http://schemas.microsoft.com/office/2006/activeX" xmlns:r="http://schemas.openxmlformats.org/officeDocument/2006/relationships" ax:classid="{8BD21D10-EC42-11CE-9E0D-00AA006002F3}" ax:persistence="persistStorage" r:id="rId1"/>
</file>

<file path=ppt/activeX/activeX34.xml><?xml version="1.0" encoding="utf-8"?>
<ax:ocx xmlns:ax="http://schemas.microsoft.com/office/2006/activeX" xmlns:r="http://schemas.openxmlformats.org/officeDocument/2006/relationships" ax:classid="{8BD21D10-EC42-11CE-9E0D-00AA006002F3}" ax:persistence="persistStorage" r:id="rId1"/>
</file>

<file path=ppt/activeX/activeX35.xml><?xml version="1.0" encoding="utf-8"?>
<ax:ocx xmlns:ax="http://schemas.microsoft.com/office/2006/activeX" xmlns:r="http://schemas.openxmlformats.org/officeDocument/2006/relationships" ax:classid="{8BD21D10-EC42-11CE-9E0D-00AA006002F3}" ax:persistence="persistStorage" r:id="rId1"/>
</file>

<file path=ppt/activeX/activeX36.xml><?xml version="1.0" encoding="utf-8"?>
<ax:ocx xmlns:ax="http://schemas.microsoft.com/office/2006/activeX" xmlns:r="http://schemas.openxmlformats.org/officeDocument/2006/relationships" ax:classid="{8BD21D10-EC42-11CE-9E0D-00AA006002F3}" ax:persistence="persistStorage" r:id="rId1"/>
</file>

<file path=ppt/activeX/activeX37.xml><?xml version="1.0" encoding="utf-8"?>
<ax:ocx xmlns:ax="http://schemas.microsoft.com/office/2006/activeX" xmlns:r="http://schemas.openxmlformats.org/officeDocument/2006/relationships" ax:classid="{8BD21D10-EC42-11CE-9E0D-00AA006002F3}" ax:persistence="persistStorage" r:id="rId1"/>
</file>

<file path=ppt/activeX/activeX38.xml><?xml version="1.0" encoding="utf-8"?>
<ax:ocx xmlns:ax="http://schemas.microsoft.com/office/2006/activeX" xmlns:r="http://schemas.openxmlformats.org/officeDocument/2006/relationships" ax:classid="{8BD21D10-EC42-11CE-9E0D-00AA006002F3}" ax:persistence="persistStorage" r:id="rId1"/>
</file>

<file path=ppt/activeX/activeX39.xml><?xml version="1.0" encoding="utf-8"?>
<ax:ocx xmlns:ax="http://schemas.microsoft.com/office/2006/activeX" xmlns:r="http://schemas.openxmlformats.org/officeDocument/2006/relationships" ax:classid="{8BD21D10-EC42-11CE-9E0D-00AA006002F3}" ax:persistence="persistStorage" r:id="rId1"/>
</file>

<file path=ppt/activeX/activeX40.xml><?xml version="1.0" encoding="utf-8"?>
<ax:ocx xmlns:ax="http://schemas.microsoft.com/office/2006/activeX" xmlns:r="http://schemas.openxmlformats.org/officeDocument/2006/relationships" ax:classid="{8BD21D10-EC42-11CE-9E0D-00AA006002F3}" ax:persistence="persistStorage" r:id="rId1"/>
</file>

<file path=ppt/activeX/activeX41.xml><?xml version="1.0" encoding="utf-8"?>
<ax:ocx xmlns:ax="http://schemas.microsoft.com/office/2006/activeX" xmlns:r="http://schemas.openxmlformats.org/officeDocument/2006/relationships" ax:classid="{8BD21D10-EC42-11CE-9E0D-00AA006002F3}" ax:persistence="persistStorage" r:id="rId1"/>
</file>

<file path=ppt/activeX/activeX42.xml><?xml version="1.0" encoding="utf-8"?>
<ax:ocx xmlns:ax="http://schemas.microsoft.com/office/2006/activeX" xmlns:r="http://schemas.openxmlformats.org/officeDocument/2006/relationships" ax:classid="{8BD21D10-EC42-11CE-9E0D-00AA006002F3}" ax:persistence="persistStorage" r:id="rId1"/>
</file>

<file path=ppt/activeX/activeX43.xml><?xml version="1.0" encoding="utf-8"?>
<ax:ocx xmlns:ax="http://schemas.microsoft.com/office/2006/activeX" xmlns:r="http://schemas.openxmlformats.org/officeDocument/2006/relationships" ax:classid="{8BD21D10-EC42-11CE-9E0D-00AA006002F3}" ax:persistence="persistStorage" r:id="rId1"/>
</file>

<file path=ppt/activeX/activeX44.xml><?xml version="1.0" encoding="utf-8"?>
<ax:ocx xmlns:ax="http://schemas.microsoft.com/office/2006/activeX" xmlns:r="http://schemas.openxmlformats.org/officeDocument/2006/relationships" ax:classid="{8BD21D10-EC42-11CE-9E0D-00AA006002F3}" ax:persistence="persistStorage" r:id="rId1"/>
</file>

<file path=ppt/activeX/activeX45.xml><?xml version="1.0" encoding="utf-8"?>
<ax:ocx xmlns:ax="http://schemas.microsoft.com/office/2006/activeX" xmlns:r="http://schemas.openxmlformats.org/officeDocument/2006/relationships" ax:classid="{8BD21D10-EC42-11CE-9E0D-00AA006002F3}" ax:persistence="persistStorage" r:id="rId1"/>
</file>

<file path=ppt/activeX/activeX46.xml><?xml version="1.0" encoding="utf-8"?>
<ax:ocx xmlns:ax="http://schemas.microsoft.com/office/2006/activeX" xmlns:r="http://schemas.openxmlformats.org/officeDocument/2006/relationships" ax:classid="{8BD21D10-EC42-11CE-9E0D-00AA006002F3}" ax:persistence="persistStorage" r:id="rId1"/>
</file>

<file path=ppt/activeX/activeX47.xml><?xml version="1.0" encoding="utf-8"?>
<ax:ocx xmlns:ax="http://schemas.microsoft.com/office/2006/activeX" xmlns:r="http://schemas.openxmlformats.org/officeDocument/2006/relationships" ax:classid="{8BD21D10-EC42-11CE-9E0D-00AA006002F3}" ax:persistence="persistStorage" r:id="rId1"/>
</file>

<file path=ppt/activeX/activeX48.xml><?xml version="1.0" encoding="utf-8"?>
<ax:ocx xmlns:ax="http://schemas.microsoft.com/office/2006/activeX" xmlns:r="http://schemas.openxmlformats.org/officeDocument/2006/relationships" ax:classid="{8BD21D10-EC42-11CE-9E0D-00AA006002F3}" ax:persistence="persistStorage" r:id="rId1"/>
</file>

<file path=ppt/activeX/activeX49.xml><?xml version="1.0" encoding="utf-8"?>
<ax:ocx xmlns:ax="http://schemas.microsoft.com/office/2006/activeX" xmlns:r="http://schemas.openxmlformats.org/officeDocument/2006/relationships" ax:classid="{8BD21D10-EC42-11CE-9E0D-00AA006002F3}" ax:persistence="persistStorage" r:id="rId1"/>
</file>

<file path=ppt/activeX/activeX50.xml><?xml version="1.0" encoding="utf-8"?>
<ax:ocx xmlns:ax="http://schemas.microsoft.com/office/2006/activeX" xmlns:r="http://schemas.openxmlformats.org/officeDocument/2006/relationships" ax:classid="{8BD21D10-EC42-11CE-9E0D-00AA006002F3}" ax:persistence="persistStorage" r:id="rId1"/>
</file>

<file path=ppt/activeX/activeX51.xml><?xml version="1.0" encoding="utf-8"?>
<ax:ocx xmlns:ax="http://schemas.microsoft.com/office/2006/activeX" xmlns:r="http://schemas.openxmlformats.org/officeDocument/2006/relationships" ax:classid="{8BD21D10-EC42-11CE-9E0D-00AA006002F3}" ax:persistence="persistStorage" r:id="rId1"/>
</file>

<file path=ppt/activeX/activeX52.xml><?xml version="1.0" encoding="utf-8"?>
<ax:ocx xmlns:ax="http://schemas.microsoft.com/office/2006/activeX" xmlns:r="http://schemas.openxmlformats.org/officeDocument/2006/relationships" ax:classid="{8BD21D10-EC42-11CE-9E0D-00AA006002F3}" ax:persistence="persistStorage" r:id="rId1"/>
</file>

<file path=ppt/activeX/activeX53.xml><?xml version="1.0" encoding="utf-8"?>
<ax:ocx xmlns:ax="http://schemas.microsoft.com/office/2006/activeX" xmlns:r="http://schemas.openxmlformats.org/officeDocument/2006/relationships" ax:classid="{8BD21D10-EC42-11CE-9E0D-00AA006002F3}" ax:persistence="persistStorage" r:id="rId1"/>
</file>

<file path=ppt/activeX/activeX54.xml><?xml version="1.0" encoding="utf-8"?>
<ax:ocx xmlns:ax="http://schemas.microsoft.com/office/2006/activeX" xmlns:r="http://schemas.openxmlformats.org/officeDocument/2006/relationships" ax:classid="{8BD21D10-EC42-11CE-9E0D-00AA006002F3}" ax:persistence="persistStorage" r:id="rId1"/>
</file>

<file path=ppt/activeX/activeX55.xml><?xml version="1.0" encoding="utf-8"?>
<ax:ocx xmlns:ax="http://schemas.microsoft.com/office/2006/activeX" xmlns:r="http://schemas.openxmlformats.org/officeDocument/2006/relationships" ax:classid="{8BD21D10-EC42-11CE-9E0D-00AA006002F3}" ax:persistence="persistStorage" r:id="rId1"/>
</file>

<file path=ppt/activeX/activeX56.xml><?xml version="1.0" encoding="utf-8"?>
<ax:ocx xmlns:ax="http://schemas.microsoft.com/office/2006/activeX" xmlns:r="http://schemas.openxmlformats.org/officeDocument/2006/relationships" ax:classid="{8BD21D10-EC42-11CE-9E0D-00AA006002F3}" ax:persistence="persistStorage" r:id="rId1"/>
</file>

<file path=ppt/activeX/activeX57.xml><?xml version="1.0" encoding="utf-8"?>
<ax:ocx xmlns:ax="http://schemas.microsoft.com/office/2006/activeX" xmlns:r="http://schemas.openxmlformats.org/officeDocument/2006/relationships" ax:classid="{8BD21D10-EC42-11CE-9E0D-00AA006002F3}" ax:persistence="persistStorage" r:id="rId1"/>
</file>

<file path=ppt/activeX/activeX58.xml><?xml version="1.0" encoding="utf-8"?>
<ax:ocx xmlns:ax="http://schemas.microsoft.com/office/2006/activeX" xmlns:r="http://schemas.openxmlformats.org/officeDocument/2006/relationships" ax:classid="{8BD21D10-EC42-11CE-9E0D-00AA006002F3}" ax:persistence="persistStorage" r:id="rId1"/>
</file>

<file path=ppt/activeX/activeX59.xml><?xml version="1.0" encoding="utf-8"?>
<ax:ocx xmlns:ax="http://schemas.microsoft.com/office/2006/activeX" xmlns:r="http://schemas.openxmlformats.org/officeDocument/2006/relationships" ax:classid="{8BD21D10-EC42-11CE-9E0D-00AA006002F3}" ax:persistence="persistStorage" r:id="rId1"/>
</file>

<file path=ppt/activeX/activeX60.xml><?xml version="1.0" encoding="utf-8"?>
<ax:ocx xmlns:ax="http://schemas.microsoft.com/office/2006/activeX" xmlns:r="http://schemas.openxmlformats.org/officeDocument/2006/relationships" ax:classid="{8BD21D10-EC42-11CE-9E0D-00AA006002F3}" ax:persistence="persistStorage" r:id="rId1"/>
</file>

<file path=ppt/activeX/activeX61.xml><?xml version="1.0" encoding="utf-8"?>
<ax:ocx xmlns:ax="http://schemas.microsoft.com/office/2006/activeX" xmlns:r="http://schemas.openxmlformats.org/officeDocument/2006/relationships" ax:classid="{8BD21D10-EC42-11CE-9E0D-00AA006002F3}" ax:persistence="persistStorage" r:id="rId1"/>
</file>

<file path=ppt/activeX/activeX62.xml><?xml version="1.0" encoding="utf-8"?>
<ax:ocx xmlns:ax="http://schemas.microsoft.com/office/2006/activeX" xmlns:r="http://schemas.openxmlformats.org/officeDocument/2006/relationships" ax:classid="{8BD21D10-EC42-11CE-9E0D-00AA006002F3}" ax:persistence="persistStorage" r:id="rId1"/>
</file>

<file path=ppt/activeX/activeX63.xml><?xml version="1.0" encoding="utf-8"?>
<ax:ocx xmlns:ax="http://schemas.microsoft.com/office/2006/activeX" xmlns:r="http://schemas.openxmlformats.org/officeDocument/2006/relationships" ax:classid="{8BD21D10-EC42-11CE-9E0D-00AA006002F3}" ax:persistence="persistStorage" r:id="rId1"/>
</file>

<file path=ppt/activeX/activeX64.xml><?xml version="1.0" encoding="utf-8"?>
<ax:ocx xmlns:ax="http://schemas.microsoft.com/office/2006/activeX" xmlns:r="http://schemas.openxmlformats.org/officeDocument/2006/relationships" ax:classid="{8BD21D10-EC42-11CE-9E0D-00AA006002F3}" ax:persistence="persistStorage" r:id="rId1"/>
</file>

<file path=ppt/activeX/activeX65.xml><?xml version="1.0" encoding="utf-8"?>
<ax:ocx xmlns:ax="http://schemas.microsoft.com/office/2006/activeX" xmlns:r="http://schemas.openxmlformats.org/officeDocument/2006/relationships" ax:classid="{8BD21D10-EC42-11CE-9E0D-00AA006002F3}" ax:persistence="persistStorage" r:id="rId1"/>
</file>

<file path=ppt/activeX/activeX66.xml><?xml version="1.0" encoding="utf-8"?>
<ax:ocx xmlns:ax="http://schemas.microsoft.com/office/2006/activeX" xmlns:r="http://schemas.openxmlformats.org/officeDocument/2006/relationships" ax:classid="{8BD21D10-EC42-11CE-9E0D-00AA006002F3}" ax:persistence="persistStorage" r:id="rId1"/>
</file>

<file path=ppt/activeX/activeX67.xml><?xml version="1.0" encoding="utf-8"?>
<ax:ocx xmlns:ax="http://schemas.microsoft.com/office/2006/activeX" xmlns:r="http://schemas.openxmlformats.org/officeDocument/2006/relationships" ax:classid="{8BD21D10-EC42-11CE-9E0D-00AA006002F3}" ax:persistence="persistStorage" r:id="rId1"/>
</file>

<file path=ppt/activeX/activeX68.xml><?xml version="1.0" encoding="utf-8"?>
<ax:ocx xmlns:ax="http://schemas.microsoft.com/office/2006/activeX" xmlns:r="http://schemas.openxmlformats.org/officeDocument/2006/relationships" ax:classid="{8BD21D10-EC42-11CE-9E0D-00AA006002F3}" ax:persistence="persistStorage" r:id="rId1"/>
</file>

<file path=ppt/activeX/activeX69.xml><?xml version="1.0" encoding="utf-8"?>
<ax:ocx xmlns:ax="http://schemas.microsoft.com/office/2006/activeX" xmlns:r="http://schemas.openxmlformats.org/officeDocument/2006/relationships" ax:classid="{8BD21D10-EC42-11CE-9E0D-00AA006002F3}" ax:persistence="persistStorage" r:id="rId1"/>
</file>

<file path=ppt/activeX/activeX70.xml><?xml version="1.0" encoding="utf-8"?>
<ax:ocx xmlns:ax="http://schemas.microsoft.com/office/2006/activeX" xmlns:r="http://schemas.openxmlformats.org/officeDocument/2006/relationships" ax:classid="{8BD21D10-EC42-11CE-9E0D-00AA006002F3}" ax:persistence="persistStorage" r:id="rId1"/>
</file>

<file path=ppt/activeX/activeX71.xml><?xml version="1.0" encoding="utf-8"?>
<ax:ocx xmlns:ax="http://schemas.microsoft.com/office/2006/activeX" xmlns:r="http://schemas.openxmlformats.org/officeDocument/2006/relationships" ax:classid="{8BD21D10-EC42-11CE-9E0D-00AA006002F3}" ax:persistence="persistStorage" r:id="rId1"/>
</file>

<file path=ppt/activeX/activeX72.xml><?xml version="1.0" encoding="utf-8"?>
<ax:ocx xmlns:ax="http://schemas.microsoft.com/office/2006/activeX" xmlns:r="http://schemas.openxmlformats.org/officeDocument/2006/relationships" ax:classid="{8BD21D10-EC42-11CE-9E0D-00AA006002F3}" ax:persistence="persistStorage" r:id="rId1"/>
</file>

<file path=ppt/activeX/activeX73.xml><?xml version="1.0" encoding="utf-8"?>
<ax:ocx xmlns:ax="http://schemas.microsoft.com/office/2006/activeX" xmlns:r="http://schemas.openxmlformats.org/officeDocument/2006/relationships" ax:classid="{04A1E553-FE36-4FDE-865E-344194E69424}" ax:persistence="persistStorage" r:id="rId1"/>
</file>

<file path=ppt/activeX/activeX74.xml><?xml version="1.0" encoding="utf-8"?>
<ax:ocx xmlns:ax="http://schemas.microsoft.com/office/2006/activeX" xmlns:r="http://schemas.openxmlformats.org/officeDocument/2006/relationships" ax:classid="{8BD21D10-EC42-11CE-9E0D-00AA006002F3}" ax:persistence="persistStorage" r:id="rId1"/>
</file>

<file path=ppt/activeX/activeX75.xml><?xml version="1.0" encoding="utf-8"?>
<ax:ocx xmlns:ax="http://schemas.microsoft.com/office/2006/activeX" xmlns:r="http://schemas.openxmlformats.org/officeDocument/2006/relationships" ax:classid="{8BD21D10-EC42-11CE-9E0D-00AA006002F3}" ax:persistence="persistStorage" r:id="rId1"/>
</file>

<file path=ppt/activeX/activeX76.xml><?xml version="1.0" encoding="utf-8"?>
<ax:ocx xmlns:ax="http://schemas.microsoft.com/office/2006/activeX" xmlns:r="http://schemas.openxmlformats.org/officeDocument/2006/relationships" ax:classid="{8BD21D10-EC42-11CE-9E0D-00AA006002F3}" ax:persistence="persistStorage" r:id="rId1"/>
</file>

<file path=ppt/activeX/activeX77.xml><?xml version="1.0" encoding="utf-8"?>
<ax:ocx xmlns:ax="http://schemas.microsoft.com/office/2006/activeX" xmlns:r="http://schemas.openxmlformats.org/officeDocument/2006/relationships" ax:classid="{8BD21D10-EC42-11CE-9E0D-00AA006002F3}" ax:persistence="persistStorage" r:id="rId1"/>
</file>

<file path=ppt/activeX/activeX78.xml><?xml version="1.0" encoding="utf-8"?>
<ax:ocx xmlns:ax="http://schemas.microsoft.com/office/2006/activeX" xmlns:r="http://schemas.openxmlformats.org/officeDocument/2006/relationships" ax:classid="{8BD21D10-EC42-11CE-9E0D-00AA006002F3}" ax:persistence="persistStorage" r:id="rId1"/>
</file>

<file path=ppt/activeX/activeX79.xml><?xml version="1.0" encoding="utf-8"?>
<ax:ocx xmlns:ax="http://schemas.microsoft.com/office/2006/activeX" xmlns:r="http://schemas.openxmlformats.org/officeDocument/2006/relationships" ax:classid="{8856F961-340A-11D0-A96B-00C04FD705A2}" ax:persistence="persistPropertyBag">
  <ax:ocxPr ax:name="ExtentX" ax:value="18913"/>
  <ax:ocxPr ax:name="ExtentY" ax:value="11117"/>
  <ax:ocxPr ax:name="ViewMode" ax:value="0"/>
  <ax:ocxPr ax:name="Offline" ax:value="0"/>
  <ax:ocxPr ax:name="Silent" ax:value="0"/>
  <ax:ocxPr ax:name="RegisterAsBrowser" ax:value="0"/>
  <ax:ocxPr ax:name="RegisterAsDropTarget" ax:value="0"/>
  <ax:ocxPr ax:name="AutoArrange" ax:value="0"/>
  <ax:ocxPr ax:name="NoClientEdge" ax:value="0"/>
  <ax:ocxPr ax:name="AlignLeft" ax:value="0"/>
  <ax:ocxPr ax:name="NoWebView" ax:value="0"/>
  <ax:ocxPr ax:name="HideFileNames" ax:value="0"/>
  <ax:ocxPr ax:name="SingleClick" ax:value="0"/>
  <ax:ocxPr ax:name="SingleSelection" ax:value="0"/>
  <ax:ocxPr ax:name="NoFolders" ax:value="0"/>
  <ax:ocxPr ax:name="Transparent" ax:value="0"/>
  <ax:ocxPr ax:name="Location" ax:value=""/>
</ax:ocx>
</file>

<file path=ppt/activeX/activeX80.xml><?xml version="1.0" encoding="utf-8"?>
<ax:ocx xmlns:ax="http://schemas.microsoft.com/office/2006/activeX" xmlns:r="http://schemas.openxmlformats.org/officeDocument/2006/relationships" ax:classid="{8BD21D10-EC42-11CE-9E0D-00AA006002F3}" ax:persistence="persistStorage" r:id="rId1"/>
</file>

<file path=ppt/activeX/activeX81.xml><?xml version="1.0" encoding="utf-8"?>
<ax:ocx xmlns:ax="http://schemas.microsoft.com/office/2006/activeX" xmlns:r="http://schemas.openxmlformats.org/officeDocument/2006/relationships" ax:classid="{D7053240-CE69-11CD-A777-00DD01143C57}" ax:persistence="persistStorage" r:id="rId1"/>
</file>

<file path=ppt/activeX/activeX82.xml><?xml version="1.0" encoding="utf-8"?>
<ax:ocx xmlns:ax="http://schemas.microsoft.com/office/2006/activeX" xmlns:r="http://schemas.openxmlformats.org/officeDocument/2006/relationships" ax:classid="{D7053240-CE69-11CD-A777-00DD01143C57}" ax:persistence="persistStorage" r:id="rId1"/>
</file>

<file path=ppt/activeX/activeX83.xml><?xml version="1.0" encoding="utf-8"?>
<ax:ocx xmlns:ax="http://schemas.microsoft.com/office/2006/activeX" xmlns:r="http://schemas.openxmlformats.org/officeDocument/2006/relationships" ax:classid="{D7053240-CE69-11CD-A777-00DD01143C57}" ax:persistence="persistStorage" r:id="rId1"/>
</file>

<file path=ppt/activeX/activeX84.xml><?xml version="1.0" encoding="utf-8"?>
<ax:ocx xmlns:ax="http://schemas.microsoft.com/office/2006/activeX" xmlns:r="http://schemas.openxmlformats.org/officeDocument/2006/relationships" ax:classid="{D7053240-CE69-11CD-A777-00DD01143C57}" ax:persistence="persistStorage" r:id="rId1"/>
</file>

<file path=ppt/activeX/activeX85.xml><?xml version="1.0" encoding="utf-8"?>
<ax:ocx xmlns:ax="http://schemas.microsoft.com/office/2006/activeX" xmlns:r="http://schemas.openxmlformats.org/officeDocument/2006/relationships" ax:classid="{D7053240-CE69-11CD-A777-00DD01143C57}" ax:persistence="persistStorage" r:id="rId1"/>
</file>

<file path=ppt/activeX/activeX86.xml><?xml version="1.0" encoding="utf-8"?>
<ax:ocx xmlns:ax="http://schemas.microsoft.com/office/2006/activeX" xmlns:r="http://schemas.openxmlformats.org/officeDocument/2006/relationships" ax:classid="{8856F961-340A-11D0-A96B-00C04FD705A2}" ax:persistence="persistPropertyBag">
  <ax:ocxPr ax:name="ExtentX" ax:value="20638"/>
  <ax:ocxPr ax:name="ExtentY" ax:value="11029"/>
  <ax:ocxPr ax:name="ViewMode" ax:value="0"/>
  <ax:ocxPr ax:name="Offline" ax:value="0"/>
  <ax:ocxPr ax:name="Silent" ax:value="0"/>
  <ax:ocxPr ax:name="RegisterAsBrowser" ax:value="0"/>
  <ax:ocxPr ax:name="RegisterAsDropTarget" ax:value="0"/>
  <ax:ocxPr ax:name="AutoArrange" ax:value="0"/>
  <ax:ocxPr ax:name="NoClientEdge" ax:value="0"/>
  <ax:ocxPr ax:name="AlignLeft" ax:value="0"/>
  <ax:ocxPr ax:name="NoWebView" ax:value="0"/>
  <ax:ocxPr ax:name="HideFileNames" ax:value="0"/>
  <ax:ocxPr ax:name="SingleClick" ax:value="0"/>
  <ax:ocxPr ax:name="SingleSelection" ax:value="0"/>
  <ax:ocxPr ax:name="NoFolders" ax:value="0"/>
  <ax:ocxPr ax:name="Transparent" ax:value="0"/>
  <ax:ocxPr ax:name="Location" ax:value=""/>
</ax:ocx>
</file>

<file path=ppt/activeX/activeX87.xml><?xml version="1.0" encoding="utf-8"?>
<ax:ocx xmlns:ax="http://schemas.microsoft.com/office/2006/activeX" xmlns:r="http://schemas.openxmlformats.org/officeDocument/2006/relationships" ax:classid="{D7053240-CE69-11CD-A777-00DD01143C57}" ax:persistence="persistStorage" r:id="rId1"/>
</file>

<file path=ppt/activeX/activeX88.xml><?xml version="1.0" encoding="utf-8"?>
<ax:ocx xmlns:ax="http://schemas.microsoft.com/office/2006/activeX" xmlns:r="http://schemas.openxmlformats.org/officeDocument/2006/relationships" ax:classid="{8BD21D10-EC42-11CE-9E0D-00AA006002F3}" ax:persistence="persistStorage" r:id="rId1"/>
</file>

<file path=ppt/drawings/_rels/vmlDrawing1.vml.rels><?xml version="1.0" encoding="UTF-8" standalone="yes"?>
<Relationships xmlns="http://schemas.openxmlformats.org/package/2006/relationships"><Relationship Id="rId1" Type="http://schemas.openxmlformats.org/officeDocument/2006/relationships/image" Target="../media/image2.wmf"/></Relationships>
</file>

<file path=ppt/drawings/_rels/vmlDrawing2.vml.rels><?xml version="1.0" encoding="UTF-8" standalone="yes"?>
<Relationships xmlns="http://schemas.openxmlformats.org/package/2006/relationships"><Relationship Id="rId1" Type="http://schemas.openxmlformats.org/officeDocument/2006/relationships/image" Target="../media/image2.wmf"/></Relationships>
</file>

<file path=ppt/drawings/_rels/vmlDrawing3.vml.rels><?xml version="1.0" encoding="UTF-8" standalone="yes"?>
<Relationships xmlns="http://schemas.openxmlformats.org/package/2006/relationships"><Relationship Id="rId1" Type="http://schemas.openxmlformats.org/officeDocument/2006/relationships/image" Target="../media/image2.wmf"/></Relationships>
</file>

<file path=ppt/drawings/_rels/vmlDrawing4.vml.rels><?xml version="1.0" encoding="UTF-8" standalone="yes"?>
<Relationships xmlns="http://schemas.openxmlformats.org/package/2006/relationships"><Relationship Id="rId3" Type="http://schemas.openxmlformats.org/officeDocument/2006/relationships/image" Target="../media/image9.wmf"/><Relationship Id="rId7" Type="http://schemas.openxmlformats.org/officeDocument/2006/relationships/image" Target="../media/image13.wmf"/><Relationship Id="rId2" Type="http://schemas.openxmlformats.org/officeDocument/2006/relationships/image" Target="../media/image2.wmf"/><Relationship Id="rId1" Type="http://schemas.openxmlformats.org/officeDocument/2006/relationships/image" Target="../media/image8.wmf"/><Relationship Id="rId6" Type="http://schemas.openxmlformats.org/officeDocument/2006/relationships/image" Target="../media/image12.wmf"/><Relationship Id="rId5" Type="http://schemas.openxmlformats.org/officeDocument/2006/relationships/image" Target="../media/image11.wmf"/><Relationship Id="rId4" Type="http://schemas.openxmlformats.org/officeDocument/2006/relationships/image" Target="../media/image10.wmf"/></Relationships>
</file>

<file path=ppt/drawings/_rels/vmlDrawing5.vml.rels><?xml version="1.0" encoding="UTF-8" standalone="yes"?>
<Relationships xmlns="http://schemas.openxmlformats.org/package/2006/relationships"><Relationship Id="rId1" Type="http://schemas.openxmlformats.org/officeDocument/2006/relationships/image" Target="../media/image31.wmf"/></Relationships>
</file>

<file path=ppt/drawings/_rels/vmlDrawing6.vml.rels><?xml version="1.0" encoding="UTF-8" standalone="yes"?>
<Relationships xmlns="http://schemas.openxmlformats.org/package/2006/relationships"><Relationship Id="rId1" Type="http://schemas.openxmlformats.org/officeDocument/2006/relationships/image" Target="../media/image33.wmf"/></Relationships>
</file>

<file path=ppt/drawings/_rels/vmlDrawing7.vml.rels><?xml version="1.0" encoding="UTF-8" standalone="yes"?>
<Relationships xmlns="http://schemas.openxmlformats.org/package/2006/relationships"><Relationship Id="rId2" Type="http://schemas.openxmlformats.org/officeDocument/2006/relationships/image" Target="../media/image37.wmf"/><Relationship Id="rId1" Type="http://schemas.openxmlformats.org/officeDocument/2006/relationships/image" Target="../media/image36.wmf"/></Relationships>
</file>

<file path=ppt/drawings/_rels/vmlDrawing8.vml.rels><?xml version="1.0" encoding="UTF-8" standalone="yes"?>
<Relationships xmlns="http://schemas.openxmlformats.org/package/2006/relationships"><Relationship Id="rId2" Type="http://schemas.openxmlformats.org/officeDocument/2006/relationships/image" Target="../media/image41.wmf"/><Relationship Id="rId1" Type="http://schemas.openxmlformats.org/officeDocument/2006/relationships/image" Target="../media/image40.wmf"/></Relationships>
</file>

<file path=ppt/drawings/_rels/vmlDrawing9.vml.rels><?xml version="1.0" encoding="UTF-8" standalone="yes"?>
<Relationships xmlns="http://schemas.openxmlformats.org/package/2006/relationships"><Relationship Id="rId2" Type="http://schemas.openxmlformats.org/officeDocument/2006/relationships/image" Target="../media/image45.wmf"/><Relationship Id="rId1" Type="http://schemas.openxmlformats.org/officeDocument/2006/relationships/image" Target="../media/image44.wmf"/></Relationships>
</file>

<file path=ppt/drawings/_rels/vmlDrawing10.vml.rels><?xml version="1.0" encoding="UTF-8" standalone="yes"?>
<Relationships xmlns="http://schemas.openxmlformats.org/package/2006/relationships"><Relationship Id="rId2" Type="http://schemas.openxmlformats.org/officeDocument/2006/relationships/image" Target="../media/image49.wmf"/><Relationship Id="rId1" Type="http://schemas.openxmlformats.org/officeDocument/2006/relationships/image" Target="../media/image48.wmf"/></Relationships>
</file>

<file path=ppt/drawings/_rels/vmlDrawing11.vml.rels><?xml version="1.0" encoding="UTF-8" standalone="yes"?>
<Relationships xmlns="http://schemas.openxmlformats.org/package/2006/relationships"><Relationship Id="rId2" Type="http://schemas.openxmlformats.org/officeDocument/2006/relationships/image" Target="../media/image53.wmf"/><Relationship Id="rId1" Type="http://schemas.openxmlformats.org/officeDocument/2006/relationships/image" Target="../media/image52.wmf"/></Relationships>
</file>

<file path=ppt/drawings/_rels/vmlDrawing12.vml.rels><?xml version="1.0" encoding="UTF-8" standalone="yes"?>
<Relationships xmlns="http://schemas.openxmlformats.org/package/2006/relationships"><Relationship Id="rId2" Type="http://schemas.openxmlformats.org/officeDocument/2006/relationships/image" Target="../media/image57.wmf"/><Relationship Id="rId1" Type="http://schemas.openxmlformats.org/officeDocument/2006/relationships/image" Target="../media/image56.wmf"/></Relationships>
</file>

<file path=ppt/drawings/_rels/vmlDrawing13.vml.rels><?xml version="1.0" encoding="UTF-8" standalone="yes"?>
<Relationships xmlns="http://schemas.openxmlformats.org/package/2006/relationships"><Relationship Id="rId2" Type="http://schemas.openxmlformats.org/officeDocument/2006/relationships/image" Target="../media/image61.wmf"/><Relationship Id="rId1" Type="http://schemas.openxmlformats.org/officeDocument/2006/relationships/image" Target="../media/image60.wmf"/></Relationships>
</file>

<file path=ppt/drawings/_rels/vmlDrawing14.vml.rels><?xml version="1.0" encoding="UTF-8" standalone="yes"?>
<Relationships xmlns="http://schemas.openxmlformats.org/package/2006/relationships"><Relationship Id="rId2" Type="http://schemas.openxmlformats.org/officeDocument/2006/relationships/image" Target="../media/image65.wmf"/><Relationship Id="rId1" Type="http://schemas.openxmlformats.org/officeDocument/2006/relationships/image" Target="../media/image64.wmf"/></Relationships>
</file>

<file path=ppt/drawings/_rels/vmlDrawing15.vml.rels><?xml version="1.0" encoding="UTF-8" standalone="yes"?>
<Relationships xmlns="http://schemas.openxmlformats.org/package/2006/relationships"><Relationship Id="rId2" Type="http://schemas.openxmlformats.org/officeDocument/2006/relationships/image" Target="../media/image69.wmf"/><Relationship Id="rId1" Type="http://schemas.openxmlformats.org/officeDocument/2006/relationships/image" Target="../media/image68.wmf"/></Relationships>
</file>

<file path=ppt/drawings/_rels/vmlDrawing16.vml.rels><?xml version="1.0" encoding="UTF-8" standalone="yes"?>
<Relationships xmlns="http://schemas.openxmlformats.org/package/2006/relationships"><Relationship Id="rId2" Type="http://schemas.openxmlformats.org/officeDocument/2006/relationships/image" Target="../media/image73.wmf"/><Relationship Id="rId1" Type="http://schemas.openxmlformats.org/officeDocument/2006/relationships/image" Target="../media/image72.wmf"/></Relationships>
</file>

<file path=ppt/drawings/_rels/vmlDrawing17.vml.rels><?xml version="1.0" encoding="UTF-8" standalone="yes"?>
<Relationships xmlns="http://schemas.openxmlformats.org/package/2006/relationships"><Relationship Id="rId2" Type="http://schemas.openxmlformats.org/officeDocument/2006/relationships/image" Target="../media/image77.wmf"/><Relationship Id="rId1" Type="http://schemas.openxmlformats.org/officeDocument/2006/relationships/image" Target="../media/image76.wmf"/></Relationships>
</file>

<file path=ppt/drawings/_rels/vmlDrawing18.vml.rels><?xml version="1.0" encoding="UTF-8" standalone="yes"?>
<Relationships xmlns="http://schemas.openxmlformats.org/package/2006/relationships"><Relationship Id="rId2" Type="http://schemas.openxmlformats.org/officeDocument/2006/relationships/image" Target="../media/image81.wmf"/><Relationship Id="rId1" Type="http://schemas.openxmlformats.org/officeDocument/2006/relationships/image" Target="../media/image80.wmf"/></Relationships>
</file>

<file path=ppt/drawings/_rels/vmlDrawing19.vml.rels><?xml version="1.0" encoding="UTF-8" standalone="yes"?>
<Relationships xmlns="http://schemas.openxmlformats.org/package/2006/relationships"><Relationship Id="rId2" Type="http://schemas.openxmlformats.org/officeDocument/2006/relationships/image" Target="../media/image85.wmf"/><Relationship Id="rId1" Type="http://schemas.openxmlformats.org/officeDocument/2006/relationships/image" Target="../media/image84.wmf"/></Relationships>
</file>

<file path=ppt/drawings/_rels/vmlDrawing20.vml.rels><?xml version="1.0" encoding="UTF-8" standalone="yes"?>
<Relationships xmlns="http://schemas.openxmlformats.org/package/2006/relationships"><Relationship Id="rId2" Type="http://schemas.openxmlformats.org/officeDocument/2006/relationships/image" Target="../media/image89.wmf"/><Relationship Id="rId1" Type="http://schemas.openxmlformats.org/officeDocument/2006/relationships/image" Target="../media/image88.wmf"/></Relationships>
</file>

<file path=ppt/drawings/_rels/vmlDrawing21.vml.rels><?xml version="1.0" encoding="UTF-8" standalone="yes"?>
<Relationships xmlns="http://schemas.openxmlformats.org/package/2006/relationships"><Relationship Id="rId2" Type="http://schemas.openxmlformats.org/officeDocument/2006/relationships/image" Target="../media/image93.wmf"/><Relationship Id="rId1" Type="http://schemas.openxmlformats.org/officeDocument/2006/relationships/image" Target="../media/image92.wmf"/></Relationships>
</file>

<file path=ppt/drawings/_rels/vmlDrawing22.vml.rels><?xml version="1.0" encoding="UTF-8" standalone="yes"?>
<Relationships xmlns="http://schemas.openxmlformats.org/package/2006/relationships"><Relationship Id="rId2" Type="http://schemas.openxmlformats.org/officeDocument/2006/relationships/image" Target="../media/image97.wmf"/><Relationship Id="rId1" Type="http://schemas.openxmlformats.org/officeDocument/2006/relationships/image" Target="../media/image96.wmf"/></Relationships>
</file>

<file path=ppt/drawings/_rels/vmlDrawing23.vml.rels><?xml version="1.0" encoding="UTF-8" standalone="yes"?>
<Relationships xmlns="http://schemas.openxmlformats.org/package/2006/relationships"><Relationship Id="rId2" Type="http://schemas.openxmlformats.org/officeDocument/2006/relationships/image" Target="../media/image101.wmf"/><Relationship Id="rId1" Type="http://schemas.openxmlformats.org/officeDocument/2006/relationships/image" Target="../media/image100.wmf"/></Relationships>
</file>

<file path=ppt/drawings/_rels/vmlDrawing24.vml.rels><?xml version="1.0" encoding="UTF-8" standalone="yes"?>
<Relationships xmlns="http://schemas.openxmlformats.org/package/2006/relationships"><Relationship Id="rId2" Type="http://schemas.openxmlformats.org/officeDocument/2006/relationships/image" Target="../media/image105.wmf"/><Relationship Id="rId1" Type="http://schemas.openxmlformats.org/officeDocument/2006/relationships/image" Target="../media/image104.wmf"/></Relationships>
</file>

<file path=ppt/drawings/_rels/vmlDrawing25.vml.rels><?xml version="1.0" encoding="UTF-8" standalone="yes"?>
<Relationships xmlns="http://schemas.openxmlformats.org/package/2006/relationships"><Relationship Id="rId2" Type="http://schemas.openxmlformats.org/officeDocument/2006/relationships/image" Target="../media/image109.wmf"/><Relationship Id="rId1" Type="http://schemas.openxmlformats.org/officeDocument/2006/relationships/image" Target="../media/image108.wmf"/></Relationships>
</file>

<file path=ppt/drawings/_rels/vmlDrawing26.vml.rels><?xml version="1.0" encoding="UTF-8" standalone="yes"?>
<Relationships xmlns="http://schemas.openxmlformats.org/package/2006/relationships"><Relationship Id="rId2" Type="http://schemas.openxmlformats.org/officeDocument/2006/relationships/image" Target="../media/image113.wmf"/><Relationship Id="rId1" Type="http://schemas.openxmlformats.org/officeDocument/2006/relationships/image" Target="../media/image112.wmf"/></Relationships>
</file>

<file path=ppt/drawings/_rels/vmlDrawing27.vml.rels><?xml version="1.0" encoding="UTF-8" standalone="yes"?>
<Relationships xmlns="http://schemas.openxmlformats.org/package/2006/relationships"><Relationship Id="rId2" Type="http://schemas.openxmlformats.org/officeDocument/2006/relationships/image" Target="../media/image117.wmf"/><Relationship Id="rId1" Type="http://schemas.openxmlformats.org/officeDocument/2006/relationships/image" Target="../media/image116.wmf"/></Relationships>
</file>

<file path=ppt/drawings/_rels/vmlDrawing28.vml.rels><?xml version="1.0" encoding="UTF-8" standalone="yes"?>
<Relationships xmlns="http://schemas.openxmlformats.org/package/2006/relationships"><Relationship Id="rId2" Type="http://schemas.openxmlformats.org/officeDocument/2006/relationships/image" Target="../media/image121.wmf"/><Relationship Id="rId1" Type="http://schemas.openxmlformats.org/officeDocument/2006/relationships/image" Target="../media/image120.wmf"/></Relationships>
</file>

<file path=ppt/drawings/_rels/vmlDrawing29.vml.rels><?xml version="1.0" encoding="UTF-8" standalone="yes"?>
<Relationships xmlns="http://schemas.openxmlformats.org/package/2006/relationships"><Relationship Id="rId2" Type="http://schemas.openxmlformats.org/officeDocument/2006/relationships/image" Target="../media/image125.wmf"/><Relationship Id="rId1" Type="http://schemas.openxmlformats.org/officeDocument/2006/relationships/image" Target="../media/image124.wmf"/></Relationships>
</file>

<file path=ppt/drawings/_rels/vmlDrawing30.vml.rels><?xml version="1.0" encoding="UTF-8" standalone="yes"?>
<Relationships xmlns="http://schemas.openxmlformats.org/package/2006/relationships"><Relationship Id="rId2" Type="http://schemas.openxmlformats.org/officeDocument/2006/relationships/image" Target="../media/image129.wmf"/><Relationship Id="rId1" Type="http://schemas.openxmlformats.org/officeDocument/2006/relationships/image" Target="../media/image128.wmf"/></Relationships>
</file>

<file path=ppt/drawings/_rels/vmlDrawing31.vml.rels><?xml version="1.0" encoding="UTF-8" standalone="yes"?>
<Relationships xmlns="http://schemas.openxmlformats.org/package/2006/relationships"><Relationship Id="rId1" Type="http://schemas.openxmlformats.org/officeDocument/2006/relationships/image" Target="../media/image133.wmf"/></Relationships>
</file>

<file path=ppt/drawings/_rels/vmlDrawing32.vml.rels><?xml version="1.0" encoding="UTF-8" standalone="yes"?>
<Relationships xmlns="http://schemas.openxmlformats.org/package/2006/relationships"><Relationship Id="rId1" Type="http://schemas.openxmlformats.org/officeDocument/2006/relationships/image" Target="../media/image135.wmf"/></Relationships>
</file>

<file path=ppt/drawings/_rels/vmlDrawing33.vml.rels><?xml version="1.0" encoding="UTF-8" standalone="yes"?>
<Relationships xmlns="http://schemas.openxmlformats.org/package/2006/relationships"><Relationship Id="rId1" Type="http://schemas.openxmlformats.org/officeDocument/2006/relationships/image" Target="../media/image137.wmf"/></Relationships>
</file>

<file path=ppt/drawings/_rels/vmlDrawing34.vml.rels><?xml version="1.0" encoding="UTF-8" standalone="yes"?>
<Relationships xmlns="http://schemas.openxmlformats.org/package/2006/relationships"><Relationship Id="rId1" Type="http://schemas.openxmlformats.org/officeDocument/2006/relationships/image" Target="../media/image139.wmf"/></Relationships>
</file>

<file path=ppt/drawings/_rels/vmlDrawing35.vml.rels><?xml version="1.0" encoding="UTF-8" standalone="yes"?>
<Relationships xmlns="http://schemas.openxmlformats.org/package/2006/relationships"><Relationship Id="rId2" Type="http://schemas.openxmlformats.org/officeDocument/2006/relationships/image" Target="../media/image142.wmf"/><Relationship Id="rId1" Type="http://schemas.openxmlformats.org/officeDocument/2006/relationships/image" Target="../media/image141.wmf"/></Relationships>
</file>

<file path=ppt/drawings/_rels/vmlDrawing36.vml.rels><?xml version="1.0" encoding="UTF-8" standalone="yes"?>
<Relationships xmlns="http://schemas.openxmlformats.org/package/2006/relationships"><Relationship Id="rId3" Type="http://schemas.openxmlformats.org/officeDocument/2006/relationships/image" Target="../media/image147.wmf"/><Relationship Id="rId7" Type="http://schemas.openxmlformats.org/officeDocument/2006/relationships/image" Target="../media/image151.wmf"/><Relationship Id="rId2" Type="http://schemas.openxmlformats.org/officeDocument/2006/relationships/image" Target="../media/image146.wmf"/><Relationship Id="rId1" Type="http://schemas.openxmlformats.org/officeDocument/2006/relationships/image" Target="../media/image145.wmf"/><Relationship Id="rId6" Type="http://schemas.openxmlformats.org/officeDocument/2006/relationships/image" Target="../media/image150.wmf"/><Relationship Id="rId5" Type="http://schemas.openxmlformats.org/officeDocument/2006/relationships/image" Target="../media/image149.wmf"/><Relationship Id="rId4" Type="http://schemas.openxmlformats.org/officeDocument/2006/relationships/image" Target="../media/image148.wmf"/></Relationships>
</file>

<file path=ppt/drawings/_rels/vmlDrawing37.vml.rels><?xml version="1.0" encoding="UTF-8" standalone="yes"?>
<Relationships xmlns="http://schemas.openxmlformats.org/package/2006/relationships"><Relationship Id="rId3" Type="http://schemas.openxmlformats.org/officeDocument/2006/relationships/image" Target="../media/image162.wmf"/><Relationship Id="rId2" Type="http://schemas.openxmlformats.org/officeDocument/2006/relationships/image" Target="../media/image148.wmf"/><Relationship Id="rId1" Type="http://schemas.openxmlformats.org/officeDocument/2006/relationships/image" Target="../media/image161.wmf"/></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en-AU" dirty="0"/>
          </a:p>
        </p:txBody>
      </p:sp>
      <p:sp>
        <p:nvSpPr>
          <p:cNvPr id="3" name="Date Placeholder 2"/>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vl1pPr>
          </a:lstStyle>
          <a:p>
            <a:fld id="{28DD5BD4-456F-492F-A323-CE4783CF23AF}" type="datetimeFigureOut">
              <a:rPr lang="en-AU" smtClean="0"/>
              <a:t>5/06/2016</a:t>
            </a:fld>
            <a:endParaRPr lang="en-AU" dirty="0"/>
          </a:p>
        </p:txBody>
      </p:sp>
      <p:sp>
        <p:nvSpPr>
          <p:cNvPr id="4" name="Slide Image Placeholder 3"/>
          <p:cNvSpPr>
            <a:spLocks noGrp="1" noRot="1" noChangeAspect="1"/>
          </p:cNvSpPr>
          <p:nvPr>
            <p:ph type="sldImg" idx="2"/>
          </p:nvPr>
        </p:nvSpPr>
        <p:spPr>
          <a:xfrm>
            <a:off x="381000" y="685800"/>
            <a:ext cx="6096000" cy="3429000"/>
          </a:xfrm>
          <a:prstGeom prst="rect">
            <a:avLst/>
          </a:prstGeom>
          <a:noFill/>
          <a:ln w="12700">
            <a:solidFill>
              <a:prstClr val="black"/>
            </a:solidFill>
          </a:ln>
        </p:spPr>
        <p:txBody>
          <a:bodyPr vert="horz" lIns="91440" tIns="45720" rIns="91440" bIns="45720" rtlCol="0" anchor="ctr"/>
          <a:lstStyle/>
          <a:p>
            <a:endParaRPr lang="en-AU" dirty="0"/>
          </a:p>
        </p:txBody>
      </p:sp>
      <p:sp>
        <p:nvSpPr>
          <p:cNvPr id="5" name="Notes Placeholder 4"/>
          <p:cNvSpPr>
            <a:spLocks noGrp="1"/>
          </p:cNvSpPr>
          <p:nvPr>
            <p:ph type="body" sz="quarter" idx="3"/>
          </p:nvPr>
        </p:nvSpPr>
        <p:spPr>
          <a:xfrm>
            <a:off x="685800" y="4343400"/>
            <a:ext cx="5486400" cy="4114800"/>
          </a:xfrm>
          <a:prstGeom prst="rect">
            <a:avLst/>
          </a:prstGeom>
        </p:spPr>
        <p:txBody>
          <a:bodyPr vert="horz" lIns="91440" tIns="45720" rIns="91440" bIns="45720" rtlCol="0"/>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AU"/>
          </a:p>
        </p:txBody>
      </p:sp>
      <p:sp>
        <p:nvSpPr>
          <p:cNvPr id="6" name="Footer Placeholder 5"/>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vl1pPr>
          </a:lstStyle>
          <a:p>
            <a:endParaRPr lang="en-AU" dirty="0"/>
          </a:p>
        </p:txBody>
      </p:sp>
      <p:sp>
        <p:nvSpPr>
          <p:cNvPr id="7" name="Slide Number Placeholder 6"/>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vl1pPr>
          </a:lstStyle>
          <a:p>
            <a:fld id="{4334F9C2-AA76-4354-96A5-B6CADC015D87}" type="slidenum">
              <a:rPr lang="en-AU" smtClean="0"/>
              <a:t>‹#›</a:t>
            </a:fld>
            <a:endParaRPr lang="en-AU" dirty="0"/>
          </a:p>
        </p:txBody>
      </p:sp>
    </p:spTree>
    <p:extLst>
      <p:ext uri="{BB962C8B-B14F-4D97-AF65-F5344CB8AC3E}">
        <p14:creationId xmlns:p14="http://schemas.microsoft.com/office/powerpoint/2010/main" val="70180230"/>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83.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184.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185.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186.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187.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88.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89.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90.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9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92.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93.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94.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95.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96.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97.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AU" dirty="0"/>
          </a:p>
        </p:txBody>
      </p:sp>
      <p:sp>
        <p:nvSpPr>
          <p:cNvPr id="4" name="Slide Number Placeholder 3"/>
          <p:cNvSpPr>
            <a:spLocks noGrp="1"/>
          </p:cNvSpPr>
          <p:nvPr>
            <p:ph type="sldNum" sz="quarter" idx="10"/>
          </p:nvPr>
        </p:nvSpPr>
        <p:spPr/>
        <p:txBody>
          <a:bodyPr/>
          <a:lstStyle/>
          <a:p>
            <a:fld id="{4334F9C2-AA76-4354-96A5-B6CADC015D87}" type="slidenum">
              <a:rPr lang="en-AU" smtClean="0"/>
              <a:t>183</a:t>
            </a:fld>
            <a:endParaRPr lang="en-AU" dirty="0"/>
          </a:p>
        </p:txBody>
      </p:sp>
    </p:spTree>
    <p:extLst>
      <p:ext uri="{BB962C8B-B14F-4D97-AF65-F5344CB8AC3E}">
        <p14:creationId xmlns:p14="http://schemas.microsoft.com/office/powerpoint/2010/main" val="4140703857"/>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AU" dirty="0"/>
          </a:p>
        </p:txBody>
      </p:sp>
      <p:sp>
        <p:nvSpPr>
          <p:cNvPr id="4" name="Slide Number Placeholder 3"/>
          <p:cNvSpPr>
            <a:spLocks noGrp="1"/>
          </p:cNvSpPr>
          <p:nvPr>
            <p:ph type="sldNum" sz="quarter" idx="10"/>
          </p:nvPr>
        </p:nvSpPr>
        <p:spPr/>
        <p:txBody>
          <a:bodyPr/>
          <a:lstStyle/>
          <a:p>
            <a:fld id="{4334F9C2-AA76-4354-96A5-B6CADC015D87}" type="slidenum">
              <a:rPr lang="en-AU" smtClean="0"/>
              <a:t>184</a:t>
            </a:fld>
            <a:endParaRPr lang="en-AU" dirty="0"/>
          </a:p>
        </p:txBody>
      </p:sp>
    </p:spTree>
    <p:extLst>
      <p:ext uri="{BB962C8B-B14F-4D97-AF65-F5344CB8AC3E}">
        <p14:creationId xmlns:p14="http://schemas.microsoft.com/office/powerpoint/2010/main" val="4140703857"/>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AU" dirty="0"/>
          </a:p>
        </p:txBody>
      </p:sp>
      <p:sp>
        <p:nvSpPr>
          <p:cNvPr id="4" name="Slide Number Placeholder 3"/>
          <p:cNvSpPr>
            <a:spLocks noGrp="1"/>
          </p:cNvSpPr>
          <p:nvPr>
            <p:ph type="sldNum" sz="quarter" idx="10"/>
          </p:nvPr>
        </p:nvSpPr>
        <p:spPr/>
        <p:txBody>
          <a:bodyPr/>
          <a:lstStyle/>
          <a:p>
            <a:fld id="{4334F9C2-AA76-4354-96A5-B6CADC015D87}" type="slidenum">
              <a:rPr lang="en-AU" smtClean="0"/>
              <a:t>185</a:t>
            </a:fld>
            <a:endParaRPr lang="en-AU" dirty="0"/>
          </a:p>
        </p:txBody>
      </p:sp>
    </p:spTree>
    <p:extLst>
      <p:ext uri="{BB962C8B-B14F-4D97-AF65-F5344CB8AC3E}">
        <p14:creationId xmlns:p14="http://schemas.microsoft.com/office/powerpoint/2010/main" val="4140703857"/>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AU" dirty="0"/>
          </a:p>
        </p:txBody>
      </p:sp>
      <p:sp>
        <p:nvSpPr>
          <p:cNvPr id="4" name="Slide Number Placeholder 3"/>
          <p:cNvSpPr>
            <a:spLocks noGrp="1"/>
          </p:cNvSpPr>
          <p:nvPr>
            <p:ph type="sldNum" sz="quarter" idx="10"/>
          </p:nvPr>
        </p:nvSpPr>
        <p:spPr/>
        <p:txBody>
          <a:bodyPr/>
          <a:lstStyle/>
          <a:p>
            <a:fld id="{4334F9C2-AA76-4354-96A5-B6CADC015D87}" type="slidenum">
              <a:rPr lang="en-AU" smtClean="0"/>
              <a:t>186</a:t>
            </a:fld>
            <a:endParaRPr lang="en-AU" dirty="0"/>
          </a:p>
        </p:txBody>
      </p:sp>
    </p:spTree>
    <p:extLst>
      <p:ext uri="{BB962C8B-B14F-4D97-AF65-F5344CB8AC3E}">
        <p14:creationId xmlns:p14="http://schemas.microsoft.com/office/powerpoint/2010/main" val="4140703857"/>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AU" dirty="0"/>
          </a:p>
        </p:txBody>
      </p:sp>
      <p:sp>
        <p:nvSpPr>
          <p:cNvPr id="4" name="Slide Number Placeholder 3"/>
          <p:cNvSpPr>
            <a:spLocks noGrp="1"/>
          </p:cNvSpPr>
          <p:nvPr>
            <p:ph type="sldNum" sz="quarter" idx="10"/>
          </p:nvPr>
        </p:nvSpPr>
        <p:spPr/>
        <p:txBody>
          <a:bodyPr/>
          <a:lstStyle/>
          <a:p>
            <a:fld id="{4334F9C2-AA76-4354-96A5-B6CADC015D87}" type="slidenum">
              <a:rPr lang="en-AU" smtClean="0"/>
              <a:t>187</a:t>
            </a:fld>
            <a:endParaRPr lang="en-AU" dirty="0"/>
          </a:p>
        </p:txBody>
      </p:sp>
    </p:spTree>
    <p:extLst>
      <p:ext uri="{BB962C8B-B14F-4D97-AF65-F5344CB8AC3E}">
        <p14:creationId xmlns:p14="http://schemas.microsoft.com/office/powerpoint/2010/main" val="4140703857"/>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AU" dirty="0"/>
          </a:p>
        </p:txBody>
      </p:sp>
      <p:sp>
        <p:nvSpPr>
          <p:cNvPr id="4" name="Slide Number Placeholder 3"/>
          <p:cNvSpPr>
            <a:spLocks noGrp="1"/>
          </p:cNvSpPr>
          <p:nvPr>
            <p:ph type="sldNum" sz="quarter" idx="10"/>
          </p:nvPr>
        </p:nvSpPr>
        <p:spPr/>
        <p:txBody>
          <a:bodyPr/>
          <a:lstStyle/>
          <a:p>
            <a:fld id="{4334F9C2-AA76-4354-96A5-B6CADC015D87}" type="slidenum">
              <a:rPr lang="en-AU" smtClean="0"/>
              <a:t>188</a:t>
            </a:fld>
            <a:endParaRPr lang="en-AU" dirty="0"/>
          </a:p>
        </p:txBody>
      </p:sp>
    </p:spTree>
    <p:extLst>
      <p:ext uri="{BB962C8B-B14F-4D97-AF65-F5344CB8AC3E}">
        <p14:creationId xmlns:p14="http://schemas.microsoft.com/office/powerpoint/2010/main" val="4140703857"/>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AU" dirty="0"/>
          </a:p>
        </p:txBody>
      </p:sp>
      <p:sp>
        <p:nvSpPr>
          <p:cNvPr id="4" name="Slide Number Placeholder 3"/>
          <p:cNvSpPr>
            <a:spLocks noGrp="1"/>
          </p:cNvSpPr>
          <p:nvPr>
            <p:ph type="sldNum" sz="quarter" idx="10"/>
          </p:nvPr>
        </p:nvSpPr>
        <p:spPr/>
        <p:txBody>
          <a:bodyPr/>
          <a:lstStyle/>
          <a:p>
            <a:fld id="{4334F9C2-AA76-4354-96A5-B6CADC015D87}" type="slidenum">
              <a:rPr lang="en-AU" smtClean="0"/>
              <a:t>189</a:t>
            </a:fld>
            <a:endParaRPr lang="en-AU" dirty="0"/>
          </a:p>
        </p:txBody>
      </p:sp>
    </p:spTree>
    <p:extLst>
      <p:ext uri="{BB962C8B-B14F-4D97-AF65-F5344CB8AC3E}">
        <p14:creationId xmlns:p14="http://schemas.microsoft.com/office/powerpoint/2010/main" val="4140703857"/>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AU" dirty="0"/>
          </a:p>
        </p:txBody>
      </p:sp>
      <p:sp>
        <p:nvSpPr>
          <p:cNvPr id="4" name="Slide Number Placeholder 3"/>
          <p:cNvSpPr>
            <a:spLocks noGrp="1"/>
          </p:cNvSpPr>
          <p:nvPr>
            <p:ph type="sldNum" sz="quarter" idx="10"/>
          </p:nvPr>
        </p:nvSpPr>
        <p:spPr/>
        <p:txBody>
          <a:bodyPr/>
          <a:lstStyle/>
          <a:p>
            <a:fld id="{4334F9C2-AA76-4354-96A5-B6CADC015D87}" type="slidenum">
              <a:rPr lang="en-AU" smtClean="0"/>
              <a:t>190</a:t>
            </a:fld>
            <a:endParaRPr lang="en-AU" dirty="0"/>
          </a:p>
        </p:txBody>
      </p:sp>
    </p:spTree>
    <p:extLst>
      <p:ext uri="{BB962C8B-B14F-4D97-AF65-F5344CB8AC3E}">
        <p14:creationId xmlns:p14="http://schemas.microsoft.com/office/powerpoint/2010/main" val="4140703857"/>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AU" dirty="0"/>
          </a:p>
        </p:txBody>
      </p:sp>
      <p:sp>
        <p:nvSpPr>
          <p:cNvPr id="4" name="Slide Number Placeholder 3"/>
          <p:cNvSpPr>
            <a:spLocks noGrp="1"/>
          </p:cNvSpPr>
          <p:nvPr>
            <p:ph type="sldNum" sz="quarter" idx="10"/>
          </p:nvPr>
        </p:nvSpPr>
        <p:spPr/>
        <p:txBody>
          <a:bodyPr/>
          <a:lstStyle/>
          <a:p>
            <a:fld id="{4334F9C2-AA76-4354-96A5-B6CADC015D87}" type="slidenum">
              <a:rPr lang="en-AU" smtClean="0"/>
              <a:t>191</a:t>
            </a:fld>
            <a:endParaRPr lang="en-AU" dirty="0"/>
          </a:p>
        </p:txBody>
      </p:sp>
    </p:spTree>
    <p:extLst>
      <p:ext uri="{BB962C8B-B14F-4D97-AF65-F5344CB8AC3E}">
        <p14:creationId xmlns:p14="http://schemas.microsoft.com/office/powerpoint/2010/main" val="4140703857"/>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AU" dirty="0"/>
          </a:p>
        </p:txBody>
      </p:sp>
      <p:sp>
        <p:nvSpPr>
          <p:cNvPr id="4" name="Slide Number Placeholder 3"/>
          <p:cNvSpPr>
            <a:spLocks noGrp="1"/>
          </p:cNvSpPr>
          <p:nvPr>
            <p:ph type="sldNum" sz="quarter" idx="10"/>
          </p:nvPr>
        </p:nvSpPr>
        <p:spPr/>
        <p:txBody>
          <a:bodyPr/>
          <a:lstStyle/>
          <a:p>
            <a:fld id="{4334F9C2-AA76-4354-96A5-B6CADC015D87}" type="slidenum">
              <a:rPr lang="en-AU" smtClean="0"/>
              <a:t>192</a:t>
            </a:fld>
            <a:endParaRPr lang="en-AU" dirty="0"/>
          </a:p>
        </p:txBody>
      </p:sp>
    </p:spTree>
    <p:extLst>
      <p:ext uri="{BB962C8B-B14F-4D97-AF65-F5344CB8AC3E}">
        <p14:creationId xmlns:p14="http://schemas.microsoft.com/office/powerpoint/2010/main" val="4140703857"/>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AU" dirty="0"/>
          </a:p>
        </p:txBody>
      </p:sp>
      <p:sp>
        <p:nvSpPr>
          <p:cNvPr id="4" name="Slide Number Placeholder 3"/>
          <p:cNvSpPr>
            <a:spLocks noGrp="1"/>
          </p:cNvSpPr>
          <p:nvPr>
            <p:ph type="sldNum" sz="quarter" idx="10"/>
          </p:nvPr>
        </p:nvSpPr>
        <p:spPr/>
        <p:txBody>
          <a:bodyPr/>
          <a:lstStyle/>
          <a:p>
            <a:fld id="{4334F9C2-AA76-4354-96A5-B6CADC015D87}" type="slidenum">
              <a:rPr lang="en-AU" smtClean="0"/>
              <a:t>193</a:t>
            </a:fld>
            <a:endParaRPr lang="en-AU" dirty="0"/>
          </a:p>
        </p:txBody>
      </p:sp>
    </p:spTree>
    <p:extLst>
      <p:ext uri="{BB962C8B-B14F-4D97-AF65-F5344CB8AC3E}">
        <p14:creationId xmlns:p14="http://schemas.microsoft.com/office/powerpoint/2010/main" val="4140703857"/>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AU" dirty="0"/>
          </a:p>
        </p:txBody>
      </p:sp>
      <p:sp>
        <p:nvSpPr>
          <p:cNvPr id="4" name="Slide Number Placeholder 3"/>
          <p:cNvSpPr>
            <a:spLocks noGrp="1"/>
          </p:cNvSpPr>
          <p:nvPr>
            <p:ph type="sldNum" sz="quarter" idx="10"/>
          </p:nvPr>
        </p:nvSpPr>
        <p:spPr/>
        <p:txBody>
          <a:bodyPr/>
          <a:lstStyle/>
          <a:p>
            <a:fld id="{4334F9C2-AA76-4354-96A5-B6CADC015D87}" type="slidenum">
              <a:rPr lang="en-AU" smtClean="0"/>
              <a:t>194</a:t>
            </a:fld>
            <a:endParaRPr lang="en-AU" dirty="0"/>
          </a:p>
        </p:txBody>
      </p:sp>
    </p:spTree>
    <p:extLst>
      <p:ext uri="{BB962C8B-B14F-4D97-AF65-F5344CB8AC3E}">
        <p14:creationId xmlns:p14="http://schemas.microsoft.com/office/powerpoint/2010/main" val="4140703857"/>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AU" dirty="0"/>
          </a:p>
        </p:txBody>
      </p:sp>
      <p:sp>
        <p:nvSpPr>
          <p:cNvPr id="4" name="Slide Number Placeholder 3"/>
          <p:cNvSpPr>
            <a:spLocks noGrp="1"/>
          </p:cNvSpPr>
          <p:nvPr>
            <p:ph type="sldNum" sz="quarter" idx="10"/>
          </p:nvPr>
        </p:nvSpPr>
        <p:spPr/>
        <p:txBody>
          <a:bodyPr/>
          <a:lstStyle/>
          <a:p>
            <a:fld id="{4334F9C2-AA76-4354-96A5-B6CADC015D87}" type="slidenum">
              <a:rPr lang="en-AU" smtClean="0"/>
              <a:t>195</a:t>
            </a:fld>
            <a:endParaRPr lang="en-AU" dirty="0"/>
          </a:p>
        </p:txBody>
      </p:sp>
    </p:spTree>
    <p:extLst>
      <p:ext uri="{BB962C8B-B14F-4D97-AF65-F5344CB8AC3E}">
        <p14:creationId xmlns:p14="http://schemas.microsoft.com/office/powerpoint/2010/main" val="4140703857"/>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AU" dirty="0"/>
          </a:p>
        </p:txBody>
      </p:sp>
      <p:sp>
        <p:nvSpPr>
          <p:cNvPr id="4" name="Slide Number Placeholder 3"/>
          <p:cNvSpPr>
            <a:spLocks noGrp="1"/>
          </p:cNvSpPr>
          <p:nvPr>
            <p:ph type="sldNum" sz="quarter" idx="10"/>
          </p:nvPr>
        </p:nvSpPr>
        <p:spPr/>
        <p:txBody>
          <a:bodyPr/>
          <a:lstStyle/>
          <a:p>
            <a:fld id="{4334F9C2-AA76-4354-96A5-B6CADC015D87}" type="slidenum">
              <a:rPr lang="en-AU" smtClean="0"/>
              <a:t>196</a:t>
            </a:fld>
            <a:endParaRPr lang="en-AU" dirty="0"/>
          </a:p>
        </p:txBody>
      </p:sp>
    </p:spTree>
    <p:extLst>
      <p:ext uri="{BB962C8B-B14F-4D97-AF65-F5344CB8AC3E}">
        <p14:creationId xmlns:p14="http://schemas.microsoft.com/office/powerpoint/2010/main" val="4140703857"/>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AU" dirty="0"/>
          </a:p>
        </p:txBody>
      </p:sp>
      <p:sp>
        <p:nvSpPr>
          <p:cNvPr id="4" name="Slide Number Placeholder 3"/>
          <p:cNvSpPr>
            <a:spLocks noGrp="1"/>
          </p:cNvSpPr>
          <p:nvPr>
            <p:ph type="sldNum" sz="quarter" idx="10"/>
          </p:nvPr>
        </p:nvSpPr>
        <p:spPr/>
        <p:txBody>
          <a:bodyPr/>
          <a:lstStyle/>
          <a:p>
            <a:fld id="{4334F9C2-AA76-4354-96A5-B6CADC015D87}" type="slidenum">
              <a:rPr lang="en-AU" smtClean="0"/>
              <a:t>197</a:t>
            </a:fld>
            <a:endParaRPr lang="en-AU" dirty="0"/>
          </a:p>
        </p:txBody>
      </p:sp>
    </p:spTree>
    <p:extLst>
      <p:ext uri="{BB962C8B-B14F-4D97-AF65-F5344CB8AC3E}">
        <p14:creationId xmlns:p14="http://schemas.microsoft.com/office/powerpoint/2010/main" val="4140703857"/>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597819"/>
            <a:ext cx="7772400" cy="1102519"/>
          </a:xfrm>
        </p:spPr>
        <p:txBody>
          <a:bodyPr/>
          <a:lstStyle/>
          <a:p>
            <a:r>
              <a:rPr lang="en-US" smtClean="0"/>
              <a:t>Click to edit Master title style</a:t>
            </a:r>
            <a:endParaRPr lang="en-AU"/>
          </a:p>
        </p:txBody>
      </p:sp>
      <p:sp>
        <p:nvSpPr>
          <p:cNvPr id="3" name="Subtitle 2"/>
          <p:cNvSpPr>
            <a:spLocks noGrp="1"/>
          </p:cNvSpPr>
          <p:nvPr>
            <p:ph type="subTitle" idx="1"/>
          </p:nvPr>
        </p:nvSpPr>
        <p:spPr>
          <a:xfrm>
            <a:off x="1371600" y="2914650"/>
            <a:ext cx="6400800" cy="131445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smtClean="0"/>
              <a:t>Click to edit Master subtitle style</a:t>
            </a:r>
            <a:endParaRPr lang="en-AU"/>
          </a:p>
        </p:txBody>
      </p:sp>
      <p:sp>
        <p:nvSpPr>
          <p:cNvPr id="4" name="Date Placeholder 3"/>
          <p:cNvSpPr>
            <a:spLocks noGrp="1"/>
          </p:cNvSpPr>
          <p:nvPr>
            <p:ph type="dt" sz="half" idx="10"/>
          </p:nvPr>
        </p:nvSpPr>
        <p:spPr/>
        <p:txBody>
          <a:bodyPr/>
          <a:lstStyle/>
          <a:p>
            <a:fld id="{FDBF5C67-7894-434F-8AE0-52FB7608E966}" type="datetimeFigureOut">
              <a:rPr lang="en-AU" smtClean="0"/>
              <a:t>5/06/2016</a:t>
            </a:fld>
            <a:endParaRPr lang="en-AU" dirty="0"/>
          </a:p>
        </p:txBody>
      </p:sp>
      <p:sp>
        <p:nvSpPr>
          <p:cNvPr id="5" name="Footer Placeholder 4"/>
          <p:cNvSpPr>
            <a:spLocks noGrp="1"/>
          </p:cNvSpPr>
          <p:nvPr>
            <p:ph type="ftr" sz="quarter" idx="11"/>
          </p:nvPr>
        </p:nvSpPr>
        <p:spPr/>
        <p:txBody>
          <a:bodyPr/>
          <a:lstStyle/>
          <a:p>
            <a:endParaRPr lang="en-AU" dirty="0"/>
          </a:p>
        </p:txBody>
      </p:sp>
      <p:sp>
        <p:nvSpPr>
          <p:cNvPr id="6" name="Slide Number Placeholder 5"/>
          <p:cNvSpPr>
            <a:spLocks noGrp="1"/>
          </p:cNvSpPr>
          <p:nvPr>
            <p:ph type="sldNum" sz="quarter" idx="12"/>
          </p:nvPr>
        </p:nvSpPr>
        <p:spPr/>
        <p:txBody>
          <a:bodyPr/>
          <a:lstStyle/>
          <a:p>
            <a:fld id="{0D0BA7DA-C121-4D87-90E7-EC4AC3191EF3}" type="slidenum">
              <a:rPr lang="en-AU" smtClean="0"/>
              <a:t>‹#›</a:t>
            </a:fld>
            <a:endParaRPr lang="en-AU" dirty="0"/>
          </a:p>
        </p:txBody>
      </p:sp>
    </p:spTree>
    <p:extLst>
      <p:ext uri="{BB962C8B-B14F-4D97-AF65-F5344CB8AC3E}">
        <p14:creationId xmlns:p14="http://schemas.microsoft.com/office/powerpoint/2010/main" val="1229764279"/>
      </p:ext>
    </p:extLst>
  </p:cSld>
  <p:clrMapOvr>
    <a:masterClrMapping/>
  </p:clrMapOvr>
  <mc:AlternateContent xmlns:mc="http://schemas.openxmlformats.org/markup-compatibility/2006" xmlns:p14="http://schemas.microsoft.com/office/powerpoint/2010/main">
    <mc:Choice Requires="p14">
      <p:transition spd="med" p14:dur="700" advClick="0" advTm="0">
        <p:fade/>
      </p:transition>
    </mc:Choice>
    <mc:Fallback xmlns="">
      <p:transition spd="med" advClick="0" advTm="0">
        <p:fade/>
      </p:transition>
    </mc:Fallback>
  </mc:AlternateContent>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AU"/>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AU"/>
          </a:p>
        </p:txBody>
      </p:sp>
      <p:sp>
        <p:nvSpPr>
          <p:cNvPr id="4" name="Date Placeholder 3"/>
          <p:cNvSpPr>
            <a:spLocks noGrp="1"/>
          </p:cNvSpPr>
          <p:nvPr>
            <p:ph type="dt" sz="half" idx="10"/>
          </p:nvPr>
        </p:nvSpPr>
        <p:spPr/>
        <p:txBody>
          <a:bodyPr/>
          <a:lstStyle/>
          <a:p>
            <a:fld id="{FDBF5C67-7894-434F-8AE0-52FB7608E966}" type="datetimeFigureOut">
              <a:rPr lang="en-AU" smtClean="0"/>
              <a:t>5/06/2016</a:t>
            </a:fld>
            <a:endParaRPr lang="en-AU" dirty="0"/>
          </a:p>
        </p:txBody>
      </p:sp>
      <p:sp>
        <p:nvSpPr>
          <p:cNvPr id="5" name="Footer Placeholder 4"/>
          <p:cNvSpPr>
            <a:spLocks noGrp="1"/>
          </p:cNvSpPr>
          <p:nvPr>
            <p:ph type="ftr" sz="quarter" idx="11"/>
          </p:nvPr>
        </p:nvSpPr>
        <p:spPr/>
        <p:txBody>
          <a:bodyPr/>
          <a:lstStyle/>
          <a:p>
            <a:endParaRPr lang="en-AU" dirty="0"/>
          </a:p>
        </p:txBody>
      </p:sp>
      <p:sp>
        <p:nvSpPr>
          <p:cNvPr id="6" name="Slide Number Placeholder 5"/>
          <p:cNvSpPr>
            <a:spLocks noGrp="1"/>
          </p:cNvSpPr>
          <p:nvPr>
            <p:ph type="sldNum" sz="quarter" idx="12"/>
          </p:nvPr>
        </p:nvSpPr>
        <p:spPr/>
        <p:txBody>
          <a:bodyPr/>
          <a:lstStyle/>
          <a:p>
            <a:fld id="{0D0BA7DA-C121-4D87-90E7-EC4AC3191EF3}" type="slidenum">
              <a:rPr lang="en-AU" smtClean="0"/>
              <a:t>‹#›</a:t>
            </a:fld>
            <a:endParaRPr lang="en-AU" dirty="0"/>
          </a:p>
        </p:txBody>
      </p:sp>
    </p:spTree>
    <p:extLst>
      <p:ext uri="{BB962C8B-B14F-4D97-AF65-F5344CB8AC3E}">
        <p14:creationId xmlns:p14="http://schemas.microsoft.com/office/powerpoint/2010/main" val="1740407141"/>
      </p:ext>
    </p:extLst>
  </p:cSld>
  <p:clrMapOvr>
    <a:masterClrMapping/>
  </p:clrMapOvr>
  <mc:AlternateContent xmlns:mc="http://schemas.openxmlformats.org/markup-compatibility/2006" xmlns:p14="http://schemas.microsoft.com/office/powerpoint/2010/main">
    <mc:Choice Requires="p14">
      <p:transition spd="med" p14:dur="700" advClick="0" advTm="0">
        <p:fade/>
      </p:transition>
    </mc:Choice>
    <mc:Fallback xmlns="">
      <p:transition spd="med" advClick="0" advTm="0">
        <p:fade/>
      </p:transition>
    </mc:Fallback>
  </mc:AlternateContent>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3305176"/>
            <a:ext cx="7772400" cy="1021556"/>
          </a:xfrm>
        </p:spPr>
        <p:txBody>
          <a:bodyPr anchor="t"/>
          <a:lstStyle>
            <a:lvl1pPr algn="l">
              <a:defRPr sz="4000" b="1" cap="all"/>
            </a:lvl1pPr>
          </a:lstStyle>
          <a:p>
            <a:r>
              <a:rPr lang="en-US" smtClean="0"/>
              <a:t>Click to edit Master title style</a:t>
            </a:r>
            <a:endParaRPr lang="en-AU"/>
          </a:p>
        </p:txBody>
      </p:sp>
      <p:sp>
        <p:nvSpPr>
          <p:cNvPr id="3" name="Text Placeholder 2"/>
          <p:cNvSpPr>
            <a:spLocks noGrp="1"/>
          </p:cNvSpPr>
          <p:nvPr>
            <p:ph type="body" idx="1"/>
          </p:nvPr>
        </p:nvSpPr>
        <p:spPr>
          <a:xfrm>
            <a:off x="722313" y="2180035"/>
            <a:ext cx="7772400" cy="1125140"/>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FDBF5C67-7894-434F-8AE0-52FB7608E966}" type="datetimeFigureOut">
              <a:rPr lang="en-AU" smtClean="0"/>
              <a:t>5/06/2016</a:t>
            </a:fld>
            <a:endParaRPr lang="en-AU" dirty="0"/>
          </a:p>
        </p:txBody>
      </p:sp>
      <p:sp>
        <p:nvSpPr>
          <p:cNvPr id="5" name="Footer Placeholder 4"/>
          <p:cNvSpPr>
            <a:spLocks noGrp="1"/>
          </p:cNvSpPr>
          <p:nvPr>
            <p:ph type="ftr" sz="quarter" idx="11"/>
          </p:nvPr>
        </p:nvSpPr>
        <p:spPr/>
        <p:txBody>
          <a:bodyPr/>
          <a:lstStyle/>
          <a:p>
            <a:endParaRPr lang="en-AU" dirty="0"/>
          </a:p>
        </p:txBody>
      </p:sp>
      <p:sp>
        <p:nvSpPr>
          <p:cNvPr id="6" name="Slide Number Placeholder 5"/>
          <p:cNvSpPr>
            <a:spLocks noGrp="1"/>
          </p:cNvSpPr>
          <p:nvPr>
            <p:ph type="sldNum" sz="quarter" idx="12"/>
          </p:nvPr>
        </p:nvSpPr>
        <p:spPr/>
        <p:txBody>
          <a:bodyPr/>
          <a:lstStyle/>
          <a:p>
            <a:fld id="{0D0BA7DA-C121-4D87-90E7-EC4AC3191EF3}" type="slidenum">
              <a:rPr lang="en-AU" smtClean="0"/>
              <a:t>‹#›</a:t>
            </a:fld>
            <a:endParaRPr lang="en-AU" dirty="0"/>
          </a:p>
        </p:txBody>
      </p:sp>
    </p:spTree>
    <p:extLst>
      <p:ext uri="{BB962C8B-B14F-4D97-AF65-F5344CB8AC3E}">
        <p14:creationId xmlns:p14="http://schemas.microsoft.com/office/powerpoint/2010/main" val="3500975879"/>
      </p:ext>
    </p:extLst>
  </p:cSld>
  <p:clrMapOvr>
    <a:masterClrMapping/>
  </p:clrMapOvr>
  <mc:AlternateContent xmlns:mc="http://schemas.openxmlformats.org/markup-compatibility/2006" xmlns:p14="http://schemas.microsoft.com/office/powerpoint/2010/main">
    <mc:Choice Requires="p14">
      <p:transition spd="med" p14:dur="700" advClick="0" advTm="0">
        <p:fade/>
      </p:transition>
    </mc:Choice>
    <mc:Fallback xmlns="">
      <p:transition spd="med" advClick="0" advTm="0">
        <p:fade/>
      </p:transition>
    </mc:Fallback>
  </mc:AlternateContent>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AU"/>
          </a:p>
        </p:txBody>
      </p:sp>
      <p:sp>
        <p:nvSpPr>
          <p:cNvPr id="3" name="Content Placeholder 2"/>
          <p:cNvSpPr>
            <a:spLocks noGrp="1"/>
          </p:cNvSpPr>
          <p:nvPr>
            <p:ph sz="half" idx="1"/>
          </p:nvPr>
        </p:nvSpPr>
        <p:spPr>
          <a:xfrm>
            <a:off x="457200" y="900113"/>
            <a:ext cx="4038600" cy="2545556"/>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AU"/>
          </a:p>
        </p:txBody>
      </p:sp>
      <p:sp>
        <p:nvSpPr>
          <p:cNvPr id="4" name="Content Placeholder 3"/>
          <p:cNvSpPr>
            <a:spLocks noGrp="1"/>
          </p:cNvSpPr>
          <p:nvPr>
            <p:ph sz="half" idx="2"/>
          </p:nvPr>
        </p:nvSpPr>
        <p:spPr>
          <a:xfrm>
            <a:off x="4648200" y="900113"/>
            <a:ext cx="4038600" cy="2545556"/>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AU"/>
          </a:p>
        </p:txBody>
      </p:sp>
      <p:sp>
        <p:nvSpPr>
          <p:cNvPr id="5" name="Date Placeholder 4"/>
          <p:cNvSpPr>
            <a:spLocks noGrp="1"/>
          </p:cNvSpPr>
          <p:nvPr>
            <p:ph type="dt" sz="half" idx="10"/>
          </p:nvPr>
        </p:nvSpPr>
        <p:spPr/>
        <p:txBody>
          <a:bodyPr/>
          <a:lstStyle/>
          <a:p>
            <a:fld id="{FDBF5C67-7894-434F-8AE0-52FB7608E966}" type="datetimeFigureOut">
              <a:rPr lang="en-AU" smtClean="0"/>
              <a:t>5/06/2016</a:t>
            </a:fld>
            <a:endParaRPr lang="en-AU" dirty="0"/>
          </a:p>
        </p:txBody>
      </p:sp>
      <p:sp>
        <p:nvSpPr>
          <p:cNvPr id="6" name="Footer Placeholder 5"/>
          <p:cNvSpPr>
            <a:spLocks noGrp="1"/>
          </p:cNvSpPr>
          <p:nvPr>
            <p:ph type="ftr" sz="quarter" idx="11"/>
          </p:nvPr>
        </p:nvSpPr>
        <p:spPr/>
        <p:txBody>
          <a:bodyPr/>
          <a:lstStyle/>
          <a:p>
            <a:endParaRPr lang="en-AU" dirty="0"/>
          </a:p>
        </p:txBody>
      </p:sp>
      <p:sp>
        <p:nvSpPr>
          <p:cNvPr id="7" name="Slide Number Placeholder 6"/>
          <p:cNvSpPr>
            <a:spLocks noGrp="1"/>
          </p:cNvSpPr>
          <p:nvPr>
            <p:ph type="sldNum" sz="quarter" idx="12"/>
          </p:nvPr>
        </p:nvSpPr>
        <p:spPr/>
        <p:txBody>
          <a:bodyPr/>
          <a:lstStyle/>
          <a:p>
            <a:fld id="{0D0BA7DA-C121-4D87-90E7-EC4AC3191EF3}" type="slidenum">
              <a:rPr lang="en-AU" smtClean="0"/>
              <a:t>‹#›</a:t>
            </a:fld>
            <a:endParaRPr lang="en-AU" dirty="0"/>
          </a:p>
        </p:txBody>
      </p:sp>
    </p:spTree>
    <p:extLst>
      <p:ext uri="{BB962C8B-B14F-4D97-AF65-F5344CB8AC3E}">
        <p14:creationId xmlns:p14="http://schemas.microsoft.com/office/powerpoint/2010/main" val="2602428157"/>
      </p:ext>
    </p:extLst>
  </p:cSld>
  <p:clrMapOvr>
    <a:masterClrMapping/>
  </p:clrMapOvr>
  <mc:AlternateContent xmlns:mc="http://schemas.openxmlformats.org/markup-compatibility/2006" xmlns:p14="http://schemas.microsoft.com/office/powerpoint/2010/main">
    <mc:Choice Requires="p14">
      <p:transition spd="med" p14:dur="700" advClick="0" advTm="0">
        <p:fade/>
      </p:transition>
    </mc:Choice>
    <mc:Fallback xmlns="">
      <p:transition spd="med" advClick="0" advTm="0">
        <p:fade/>
      </p:transition>
    </mc:Fallback>
  </mc:AlternateContent>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05979"/>
            <a:ext cx="8229600" cy="857250"/>
          </a:xfrm>
        </p:spPr>
        <p:txBody>
          <a:bodyPr/>
          <a:lstStyle>
            <a:lvl1pPr>
              <a:defRPr/>
            </a:lvl1pPr>
          </a:lstStyle>
          <a:p>
            <a:r>
              <a:rPr lang="en-US" smtClean="0"/>
              <a:t>Click to edit Master title style</a:t>
            </a:r>
            <a:endParaRPr lang="en-AU"/>
          </a:p>
        </p:txBody>
      </p:sp>
      <p:sp>
        <p:nvSpPr>
          <p:cNvPr id="3" name="Text Placeholder 2"/>
          <p:cNvSpPr>
            <a:spLocks noGrp="1"/>
          </p:cNvSpPr>
          <p:nvPr>
            <p:ph type="body" idx="1"/>
          </p:nvPr>
        </p:nvSpPr>
        <p:spPr>
          <a:xfrm>
            <a:off x="457200" y="1151335"/>
            <a:ext cx="4040188" cy="47982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1631156"/>
            <a:ext cx="4040188" cy="2963466"/>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AU"/>
          </a:p>
        </p:txBody>
      </p:sp>
      <p:sp>
        <p:nvSpPr>
          <p:cNvPr id="5" name="Text Placeholder 4"/>
          <p:cNvSpPr>
            <a:spLocks noGrp="1"/>
          </p:cNvSpPr>
          <p:nvPr>
            <p:ph type="body" sz="quarter" idx="3"/>
          </p:nvPr>
        </p:nvSpPr>
        <p:spPr>
          <a:xfrm>
            <a:off x="4645026" y="1151335"/>
            <a:ext cx="4041775" cy="47982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6" y="1631156"/>
            <a:ext cx="4041775" cy="2963466"/>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AU"/>
          </a:p>
        </p:txBody>
      </p:sp>
      <p:sp>
        <p:nvSpPr>
          <p:cNvPr id="7" name="Date Placeholder 6"/>
          <p:cNvSpPr>
            <a:spLocks noGrp="1"/>
          </p:cNvSpPr>
          <p:nvPr>
            <p:ph type="dt" sz="half" idx="10"/>
          </p:nvPr>
        </p:nvSpPr>
        <p:spPr/>
        <p:txBody>
          <a:bodyPr/>
          <a:lstStyle/>
          <a:p>
            <a:fld id="{FDBF5C67-7894-434F-8AE0-52FB7608E966}" type="datetimeFigureOut">
              <a:rPr lang="en-AU" smtClean="0"/>
              <a:t>5/06/2016</a:t>
            </a:fld>
            <a:endParaRPr lang="en-AU" dirty="0"/>
          </a:p>
        </p:txBody>
      </p:sp>
      <p:sp>
        <p:nvSpPr>
          <p:cNvPr id="8" name="Footer Placeholder 7"/>
          <p:cNvSpPr>
            <a:spLocks noGrp="1"/>
          </p:cNvSpPr>
          <p:nvPr>
            <p:ph type="ftr" sz="quarter" idx="11"/>
          </p:nvPr>
        </p:nvSpPr>
        <p:spPr/>
        <p:txBody>
          <a:bodyPr/>
          <a:lstStyle/>
          <a:p>
            <a:endParaRPr lang="en-AU" dirty="0"/>
          </a:p>
        </p:txBody>
      </p:sp>
      <p:sp>
        <p:nvSpPr>
          <p:cNvPr id="9" name="Slide Number Placeholder 8"/>
          <p:cNvSpPr>
            <a:spLocks noGrp="1"/>
          </p:cNvSpPr>
          <p:nvPr>
            <p:ph type="sldNum" sz="quarter" idx="12"/>
          </p:nvPr>
        </p:nvSpPr>
        <p:spPr/>
        <p:txBody>
          <a:bodyPr/>
          <a:lstStyle/>
          <a:p>
            <a:fld id="{0D0BA7DA-C121-4D87-90E7-EC4AC3191EF3}" type="slidenum">
              <a:rPr lang="en-AU" smtClean="0"/>
              <a:t>‹#›</a:t>
            </a:fld>
            <a:endParaRPr lang="en-AU" dirty="0"/>
          </a:p>
        </p:txBody>
      </p:sp>
    </p:spTree>
    <p:extLst>
      <p:ext uri="{BB962C8B-B14F-4D97-AF65-F5344CB8AC3E}">
        <p14:creationId xmlns:p14="http://schemas.microsoft.com/office/powerpoint/2010/main" val="3681209656"/>
      </p:ext>
    </p:extLst>
  </p:cSld>
  <p:clrMapOvr>
    <a:masterClrMapping/>
  </p:clrMapOvr>
  <mc:AlternateContent xmlns:mc="http://schemas.openxmlformats.org/markup-compatibility/2006" xmlns:p14="http://schemas.microsoft.com/office/powerpoint/2010/main">
    <mc:Choice Requires="p14">
      <p:transition spd="med" p14:dur="700" advClick="0" advTm="0">
        <p:fade/>
      </p:transition>
    </mc:Choice>
    <mc:Fallback xmlns="">
      <p:transition spd="med" advClick="0" advTm="0">
        <p:fade/>
      </p:transition>
    </mc:Fallback>
  </mc:AlternateContent>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AU"/>
          </a:p>
        </p:txBody>
      </p:sp>
      <p:sp>
        <p:nvSpPr>
          <p:cNvPr id="3" name="Date Placeholder 2"/>
          <p:cNvSpPr>
            <a:spLocks noGrp="1"/>
          </p:cNvSpPr>
          <p:nvPr>
            <p:ph type="dt" sz="half" idx="10"/>
          </p:nvPr>
        </p:nvSpPr>
        <p:spPr/>
        <p:txBody>
          <a:bodyPr/>
          <a:lstStyle/>
          <a:p>
            <a:fld id="{FDBF5C67-7894-434F-8AE0-52FB7608E966}" type="datetimeFigureOut">
              <a:rPr lang="en-AU" smtClean="0"/>
              <a:t>5/06/2016</a:t>
            </a:fld>
            <a:endParaRPr lang="en-AU" dirty="0"/>
          </a:p>
        </p:txBody>
      </p:sp>
      <p:sp>
        <p:nvSpPr>
          <p:cNvPr id="4" name="Footer Placeholder 3"/>
          <p:cNvSpPr>
            <a:spLocks noGrp="1"/>
          </p:cNvSpPr>
          <p:nvPr>
            <p:ph type="ftr" sz="quarter" idx="11"/>
          </p:nvPr>
        </p:nvSpPr>
        <p:spPr/>
        <p:txBody>
          <a:bodyPr/>
          <a:lstStyle/>
          <a:p>
            <a:endParaRPr lang="en-AU" dirty="0"/>
          </a:p>
        </p:txBody>
      </p:sp>
      <p:sp>
        <p:nvSpPr>
          <p:cNvPr id="5" name="Slide Number Placeholder 4"/>
          <p:cNvSpPr>
            <a:spLocks noGrp="1"/>
          </p:cNvSpPr>
          <p:nvPr>
            <p:ph type="sldNum" sz="quarter" idx="12"/>
          </p:nvPr>
        </p:nvSpPr>
        <p:spPr/>
        <p:txBody>
          <a:bodyPr/>
          <a:lstStyle/>
          <a:p>
            <a:fld id="{0D0BA7DA-C121-4D87-90E7-EC4AC3191EF3}" type="slidenum">
              <a:rPr lang="en-AU" smtClean="0"/>
              <a:t>‹#›</a:t>
            </a:fld>
            <a:endParaRPr lang="en-AU" dirty="0"/>
          </a:p>
        </p:txBody>
      </p:sp>
    </p:spTree>
    <p:extLst>
      <p:ext uri="{BB962C8B-B14F-4D97-AF65-F5344CB8AC3E}">
        <p14:creationId xmlns:p14="http://schemas.microsoft.com/office/powerpoint/2010/main" val="1949830413"/>
      </p:ext>
    </p:extLst>
  </p:cSld>
  <p:clrMapOvr>
    <a:masterClrMapping/>
  </p:clrMapOvr>
  <mc:AlternateContent xmlns:mc="http://schemas.openxmlformats.org/markup-compatibility/2006" xmlns:p14="http://schemas.microsoft.com/office/powerpoint/2010/main">
    <mc:Choice Requires="p14">
      <p:transition spd="med" p14:dur="700" advClick="0" advTm="0">
        <p:fade/>
      </p:transition>
    </mc:Choice>
    <mc:Fallback xmlns="">
      <p:transition spd="med" advClick="0" advTm="0">
        <p:fade/>
      </p:transition>
    </mc:Fallback>
  </mc:AlternateContent>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FDBF5C67-7894-434F-8AE0-52FB7608E966}" type="datetimeFigureOut">
              <a:rPr lang="en-AU" smtClean="0"/>
              <a:t>5/06/2016</a:t>
            </a:fld>
            <a:endParaRPr lang="en-AU" dirty="0"/>
          </a:p>
        </p:txBody>
      </p:sp>
      <p:sp>
        <p:nvSpPr>
          <p:cNvPr id="3" name="Footer Placeholder 2"/>
          <p:cNvSpPr>
            <a:spLocks noGrp="1"/>
          </p:cNvSpPr>
          <p:nvPr>
            <p:ph type="ftr" sz="quarter" idx="11"/>
          </p:nvPr>
        </p:nvSpPr>
        <p:spPr/>
        <p:txBody>
          <a:bodyPr/>
          <a:lstStyle/>
          <a:p>
            <a:endParaRPr lang="en-AU" dirty="0"/>
          </a:p>
        </p:txBody>
      </p:sp>
      <p:sp>
        <p:nvSpPr>
          <p:cNvPr id="4" name="Slide Number Placeholder 3"/>
          <p:cNvSpPr>
            <a:spLocks noGrp="1"/>
          </p:cNvSpPr>
          <p:nvPr>
            <p:ph type="sldNum" sz="quarter" idx="12"/>
          </p:nvPr>
        </p:nvSpPr>
        <p:spPr/>
        <p:txBody>
          <a:bodyPr/>
          <a:lstStyle/>
          <a:p>
            <a:fld id="{0D0BA7DA-C121-4D87-90E7-EC4AC3191EF3}" type="slidenum">
              <a:rPr lang="en-AU" smtClean="0"/>
              <a:t>‹#›</a:t>
            </a:fld>
            <a:endParaRPr lang="en-AU" dirty="0"/>
          </a:p>
        </p:txBody>
      </p:sp>
    </p:spTree>
    <p:extLst>
      <p:ext uri="{BB962C8B-B14F-4D97-AF65-F5344CB8AC3E}">
        <p14:creationId xmlns:p14="http://schemas.microsoft.com/office/powerpoint/2010/main" val="617811382"/>
      </p:ext>
    </p:extLst>
  </p:cSld>
  <p:clrMapOvr>
    <a:masterClrMapping/>
  </p:clrMapOvr>
  <mc:AlternateContent xmlns:mc="http://schemas.openxmlformats.org/markup-compatibility/2006" xmlns:p14="http://schemas.microsoft.com/office/powerpoint/2010/main">
    <mc:Choice Requires="p14">
      <p:transition spd="med" p14:dur="700" advClick="0" advTm="0">
        <p:fade/>
      </p:transition>
    </mc:Choice>
    <mc:Fallback xmlns="">
      <p:transition spd="med" advClick="0" advTm="0">
        <p:fade/>
      </p:transition>
    </mc:Fallback>
  </mc:AlternateContent>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1" y="204787"/>
            <a:ext cx="3008313" cy="871538"/>
          </a:xfrm>
        </p:spPr>
        <p:txBody>
          <a:bodyPr anchor="b"/>
          <a:lstStyle>
            <a:lvl1pPr algn="l">
              <a:defRPr sz="2000" b="1"/>
            </a:lvl1pPr>
          </a:lstStyle>
          <a:p>
            <a:r>
              <a:rPr lang="en-US" smtClean="0"/>
              <a:t>Click to edit Master title style</a:t>
            </a:r>
            <a:endParaRPr lang="en-AU"/>
          </a:p>
        </p:txBody>
      </p:sp>
      <p:sp>
        <p:nvSpPr>
          <p:cNvPr id="3" name="Content Placeholder 2"/>
          <p:cNvSpPr>
            <a:spLocks noGrp="1"/>
          </p:cNvSpPr>
          <p:nvPr>
            <p:ph idx="1"/>
          </p:nvPr>
        </p:nvSpPr>
        <p:spPr>
          <a:xfrm>
            <a:off x="3575050" y="204788"/>
            <a:ext cx="5111750" cy="438983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AU"/>
          </a:p>
        </p:txBody>
      </p:sp>
      <p:sp>
        <p:nvSpPr>
          <p:cNvPr id="4" name="Text Placeholder 3"/>
          <p:cNvSpPr>
            <a:spLocks noGrp="1"/>
          </p:cNvSpPr>
          <p:nvPr>
            <p:ph type="body" sz="half" idx="2"/>
          </p:nvPr>
        </p:nvSpPr>
        <p:spPr>
          <a:xfrm>
            <a:off x="457201" y="1076326"/>
            <a:ext cx="3008313" cy="3518297"/>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FDBF5C67-7894-434F-8AE0-52FB7608E966}" type="datetimeFigureOut">
              <a:rPr lang="en-AU" smtClean="0"/>
              <a:t>5/06/2016</a:t>
            </a:fld>
            <a:endParaRPr lang="en-AU" dirty="0"/>
          </a:p>
        </p:txBody>
      </p:sp>
      <p:sp>
        <p:nvSpPr>
          <p:cNvPr id="6" name="Footer Placeholder 5"/>
          <p:cNvSpPr>
            <a:spLocks noGrp="1"/>
          </p:cNvSpPr>
          <p:nvPr>
            <p:ph type="ftr" sz="quarter" idx="11"/>
          </p:nvPr>
        </p:nvSpPr>
        <p:spPr/>
        <p:txBody>
          <a:bodyPr/>
          <a:lstStyle/>
          <a:p>
            <a:endParaRPr lang="en-AU" dirty="0"/>
          </a:p>
        </p:txBody>
      </p:sp>
      <p:sp>
        <p:nvSpPr>
          <p:cNvPr id="7" name="Slide Number Placeholder 6"/>
          <p:cNvSpPr>
            <a:spLocks noGrp="1"/>
          </p:cNvSpPr>
          <p:nvPr>
            <p:ph type="sldNum" sz="quarter" idx="12"/>
          </p:nvPr>
        </p:nvSpPr>
        <p:spPr/>
        <p:txBody>
          <a:bodyPr/>
          <a:lstStyle/>
          <a:p>
            <a:fld id="{0D0BA7DA-C121-4D87-90E7-EC4AC3191EF3}" type="slidenum">
              <a:rPr lang="en-AU" smtClean="0"/>
              <a:t>‹#›</a:t>
            </a:fld>
            <a:endParaRPr lang="en-AU" dirty="0"/>
          </a:p>
        </p:txBody>
      </p:sp>
    </p:spTree>
    <p:extLst>
      <p:ext uri="{BB962C8B-B14F-4D97-AF65-F5344CB8AC3E}">
        <p14:creationId xmlns:p14="http://schemas.microsoft.com/office/powerpoint/2010/main" val="4187006420"/>
      </p:ext>
    </p:extLst>
  </p:cSld>
  <p:clrMapOvr>
    <a:masterClrMapping/>
  </p:clrMapOvr>
  <mc:AlternateContent xmlns:mc="http://schemas.openxmlformats.org/markup-compatibility/2006" xmlns:p14="http://schemas.microsoft.com/office/powerpoint/2010/main">
    <mc:Choice Requires="p14">
      <p:transition spd="med" p14:dur="700" advClick="0" advTm="0">
        <p:fade/>
      </p:transition>
    </mc:Choice>
    <mc:Fallback xmlns="">
      <p:transition spd="med" advClick="0" advTm="0">
        <p:fade/>
      </p:transition>
    </mc:Fallback>
  </mc:AlternateContent>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3600450"/>
            <a:ext cx="5486400" cy="425054"/>
          </a:xfrm>
        </p:spPr>
        <p:txBody>
          <a:bodyPr anchor="b"/>
          <a:lstStyle>
            <a:lvl1pPr algn="l">
              <a:defRPr sz="2000" b="1"/>
            </a:lvl1pPr>
          </a:lstStyle>
          <a:p>
            <a:r>
              <a:rPr lang="en-US" smtClean="0"/>
              <a:t>Click to edit Master title style</a:t>
            </a:r>
            <a:endParaRPr lang="en-AU"/>
          </a:p>
        </p:txBody>
      </p:sp>
      <p:sp>
        <p:nvSpPr>
          <p:cNvPr id="3" name="Picture Placeholder 2"/>
          <p:cNvSpPr>
            <a:spLocks noGrp="1"/>
          </p:cNvSpPr>
          <p:nvPr>
            <p:ph type="pic" idx="1"/>
          </p:nvPr>
        </p:nvSpPr>
        <p:spPr>
          <a:xfrm>
            <a:off x="1792288" y="459581"/>
            <a:ext cx="5486400" cy="30861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AU" dirty="0"/>
          </a:p>
        </p:txBody>
      </p:sp>
      <p:sp>
        <p:nvSpPr>
          <p:cNvPr id="4" name="Text Placeholder 3"/>
          <p:cNvSpPr>
            <a:spLocks noGrp="1"/>
          </p:cNvSpPr>
          <p:nvPr>
            <p:ph type="body" sz="half" idx="2"/>
          </p:nvPr>
        </p:nvSpPr>
        <p:spPr>
          <a:xfrm>
            <a:off x="1792288" y="4025503"/>
            <a:ext cx="5486400" cy="603647"/>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FDBF5C67-7894-434F-8AE0-52FB7608E966}" type="datetimeFigureOut">
              <a:rPr lang="en-AU" smtClean="0"/>
              <a:t>5/06/2016</a:t>
            </a:fld>
            <a:endParaRPr lang="en-AU" dirty="0"/>
          </a:p>
        </p:txBody>
      </p:sp>
      <p:sp>
        <p:nvSpPr>
          <p:cNvPr id="6" name="Footer Placeholder 5"/>
          <p:cNvSpPr>
            <a:spLocks noGrp="1"/>
          </p:cNvSpPr>
          <p:nvPr>
            <p:ph type="ftr" sz="quarter" idx="11"/>
          </p:nvPr>
        </p:nvSpPr>
        <p:spPr/>
        <p:txBody>
          <a:bodyPr/>
          <a:lstStyle/>
          <a:p>
            <a:endParaRPr lang="en-AU" dirty="0"/>
          </a:p>
        </p:txBody>
      </p:sp>
      <p:sp>
        <p:nvSpPr>
          <p:cNvPr id="7" name="Slide Number Placeholder 6"/>
          <p:cNvSpPr>
            <a:spLocks noGrp="1"/>
          </p:cNvSpPr>
          <p:nvPr>
            <p:ph type="sldNum" sz="quarter" idx="12"/>
          </p:nvPr>
        </p:nvSpPr>
        <p:spPr/>
        <p:txBody>
          <a:bodyPr/>
          <a:lstStyle/>
          <a:p>
            <a:fld id="{0D0BA7DA-C121-4D87-90E7-EC4AC3191EF3}" type="slidenum">
              <a:rPr lang="en-AU" smtClean="0"/>
              <a:t>‹#›</a:t>
            </a:fld>
            <a:endParaRPr lang="en-AU" dirty="0"/>
          </a:p>
        </p:txBody>
      </p:sp>
    </p:spTree>
    <p:extLst>
      <p:ext uri="{BB962C8B-B14F-4D97-AF65-F5344CB8AC3E}">
        <p14:creationId xmlns:p14="http://schemas.microsoft.com/office/powerpoint/2010/main" val="2347077028"/>
      </p:ext>
    </p:extLst>
  </p:cSld>
  <p:clrMapOvr>
    <a:masterClrMapping/>
  </p:clrMapOvr>
  <mc:AlternateContent xmlns:mc="http://schemas.openxmlformats.org/markup-compatibility/2006" xmlns:p14="http://schemas.microsoft.com/office/powerpoint/2010/main">
    <mc:Choice Requires="p14">
      <p:transition spd="med" p14:dur="700" advClick="0" advTm="0">
        <p:fade/>
      </p:transition>
    </mc:Choice>
    <mc:Fallback xmlns="">
      <p:transition spd="med" advClick="0" advTm="0">
        <p:fade/>
      </p:transition>
    </mc:Fallback>
  </mc:AlternateContent>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AU"/>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AU"/>
          </a:p>
        </p:txBody>
      </p:sp>
      <p:sp>
        <p:nvSpPr>
          <p:cNvPr id="4" name="Date Placeholder 3"/>
          <p:cNvSpPr>
            <a:spLocks noGrp="1"/>
          </p:cNvSpPr>
          <p:nvPr>
            <p:ph type="dt" sz="half" idx="10"/>
          </p:nvPr>
        </p:nvSpPr>
        <p:spPr/>
        <p:txBody>
          <a:bodyPr/>
          <a:lstStyle/>
          <a:p>
            <a:fld id="{FDBF5C67-7894-434F-8AE0-52FB7608E966}" type="datetimeFigureOut">
              <a:rPr lang="en-AU" smtClean="0"/>
              <a:t>5/06/2016</a:t>
            </a:fld>
            <a:endParaRPr lang="en-AU" dirty="0"/>
          </a:p>
        </p:txBody>
      </p:sp>
      <p:sp>
        <p:nvSpPr>
          <p:cNvPr id="5" name="Footer Placeholder 4"/>
          <p:cNvSpPr>
            <a:spLocks noGrp="1"/>
          </p:cNvSpPr>
          <p:nvPr>
            <p:ph type="ftr" sz="quarter" idx="11"/>
          </p:nvPr>
        </p:nvSpPr>
        <p:spPr/>
        <p:txBody>
          <a:bodyPr/>
          <a:lstStyle/>
          <a:p>
            <a:endParaRPr lang="en-AU" dirty="0"/>
          </a:p>
        </p:txBody>
      </p:sp>
      <p:sp>
        <p:nvSpPr>
          <p:cNvPr id="6" name="Slide Number Placeholder 5"/>
          <p:cNvSpPr>
            <a:spLocks noGrp="1"/>
          </p:cNvSpPr>
          <p:nvPr>
            <p:ph type="sldNum" sz="quarter" idx="12"/>
          </p:nvPr>
        </p:nvSpPr>
        <p:spPr/>
        <p:txBody>
          <a:bodyPr/>
          <a:lstStyle/>
          <a:p>
            <a:fld id="{0D0BA7DA-C121-4D87-90E7-EC4AC3191EF3}" type="slidenum">
              <a:rPr lang="en-AU" smtClean="0"/>
              <a:t>‹#›</a:t>
            </a:fld>
            <a:endParaRPr lang="en-AU" dirty="0"/>
          </a:p>
        </p:txBody>
      </p:sp>
    </p:spTree>
    <p:extLst>
      <p:ext uri="{BB962C8B-B14F-4D97-AF65-F5344CB8AC3E}">
        <p14:creationId xmlns:p14="http://schemas.microsoft.com/office/powerpoint/2010/main" val="3820306900"/>
      </p:ext>
    </p:extLst>
  </p:cSld>
  <p:clrMapOvr>
    <a:masterClrMapping/>
  </p:clrMapOvr>
  <mc:AlternateContent xmlns:mc="http://schemas.openxmlformats.org/markup-compatibility/2006" xmlns:p14="http://schemas.microsoft.com/office/powerpoint/2010/main">
    <mc:Choice Requires="p14">
      <p:transition spd="med" p14:dur="700" advClick="0" advTm="0">
        <p:fade/>
      </p:transition>
    </mc:Choice>
    <mc:Fallback xmlns="">
      <p:transition spd="med" advClick="0" advTm="0">
        <p:fade/>
      </p:transition>
    </mc:Fallback>
  </mc:AlternateContent>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154781"/>
            <a:ext cx="2057400" cy="3290888"/>
          </a:xfrm>
        </p:spPr>
        <p:txBody>
          <a:bodyPr vert="eaVert"/>
          <a:lstStyle/>
          <a:p>
            <a:r>
              <a:rPr lang="en-US" smtClean="0"/>
              <a:t>Click to edit Master title style</a:t>
            </a:r>
            <a:endParaRPr lang="en-AU"/>
          </a:p>
        </p:txBody>
      </p:sp>
      <p:sp>
        <p:nvSpPr>
          <p:cNvPr id="3" name="Vertical Text Placeholder 2"/>
          <p:cNvSpPr>
            <a:spLocks noGrp="1"/>
          </p:cNvSpPr>
          <p:nvPr>
            <p:ph type="body" orient="vert" idx="1"/>
          </p:nvPr>
        </p:nvSpPr>
        <p:spPr>
          <a:xfrm>
            <a:off x="457200" y="154781"/>
            <a:ext cx="6019800" cy="329088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AU"/>
          </a:p>
        </p:txBody>
      </p:sp>
      <p:sp>
        <p:nvSpPr>
          <p:cNvPr id="4" name="Date Placeholder 3"/>
          <p:cNvSpPr>
            <a:spLocks noGrp="1"/>
          </p:cNvSpPr>
          <p:nvPr>
            <p:ph type="dt" sz="half" idx="10"/>
          </p:nvPr>
        </p:nvSpPr>
        <p:spPr/>
        <p:txBody>
          <a:bodyPr/>
          <a:lstStyle/>
          <a:p>
            <a:fld id="{FDBF5C67-7894-434F-8AE0-52FB7608E966}" type="datetimeFigureOut">
              <a:rPr lang="en-AU" smtClean="0"/>
              <a:t>5/06/2016</a:t>
            </a:fld>
            <a:endParaRPr lang="en-AU" dirty="0"/>
          </a:p>
        </p:txBody>
      </p:sp>
      <p:sp>
        <p:nvSpPr>
          <p:cNvPr id="5" name="Footer Placeholder 4"/>
          <p:cNvSpPr>
            <a:spLocks noGrp="1"/>
          </p:cNvSpPr>
          <p:nvPr>
            <p:ph type="ftr" sz="quarter" idx="11"/>
          </p:nvPr>
        </p:nvSpPr>
        <p:spPr/>
        <p:txBody>
          <a:bodyPr/>
          <a:lstStyle/>
          <a:p>
            <a:endParaRPr lang="en-AU" dirty="0"/>
          </a:p>
        </p:txBody>
      </p:sp>
      <p:sp>
        <p:nvSpPr>
          <p:cNvPr id="6" name="Slide Number Placeholder 5"/>
          <p:cNvSpPr>
            <a:spLocks noGrp="1"/>
          </p:cNvSpPr>
          <p:nvPr>
            <p:ph type="sldNum" sz="quarter" idx="12"/>
          </p:nvPr>
        </p:nvSpPr>
        <p:spPr/>
        <p:txBody>
          <a:bodyPr/>
          <a:lstStyle/>
          <a:p>
            <a:fld id="{0D0BA7DA-C121-4D87-90E7-EC4AC3191EF3}" type="slidenum">
              <a:rPr lang="en-AU" smtClean="0"/>
              <a:t>‹#›</a:t>
            </a:fld>
            <a:endParaRPr lang="en-AU" dirty="0"/>
          </a:p>
        </p:txBody>
      </p:sp>
    </p:spTree>
    <p:extLst>
      <p:ext uri="{BB962C8B-B14F-4D97-AF65-F5344CB8AC3E}">
        <p14:creationId xmlns:p14="http://schemas.microsoft.com/office/powerpoint/2010/main" val="3453974519"/>
      </p:ext>
    </p:extLst>
  </p:cSld>
  <p:clrMapOvr>
    <a:masterClrMapping/>
  </p:clrMapOvr>
  <mc:AlternateContent xmlns:mc="http://schemas.openxmlformats.org/markup-compatibility/2006" xmlns:p14="http://schemas.microsoft.com/office/powerpoint/2010/main">
    <mc:Choice Requires="p14">
      <p:transition spd="med" p14:dur="700" advClick="0" advTm="0">
        <p:fade/>
      </p:transition>
    </mc:Choice>
    <mc:Fallback xmlns="">
      <p:transition spd="med" advClick="0" advTm="0">
        <p:fade/>
      </p:transition>
    </mc:Fallback>
  </mc:AlternateContent>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image" Target="../media/image1.png"/><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blipFill dpi="0" rotWithShape="1">
          <a:blip r:embed="rId13">
            <a:lum/>
          </a:blip>
          <a:srcRect/>
          <a:stretch>
            <a:fillRect t="-6000" b="-6000"/>
          </a:stretch>
        </a:blip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57200" y="205979"/>
            <a:ext cx="8229600" cy="857250"/>
          </a:xfrm>
          <a:prstGeom prst="rect">
            <a:avLst/>
          </a:prstGeom>
        </p:spPr>
        <p:txBody>
          <a:bodyPr vert="horz" lIns="91440" tIns="45720" rIns="91440" bIns="45720" rtlCol="0" anchor="ctr">
            <a:normAutofit/>
          </a:bodyPr>
          <a:lstStyle/>
          <a:p>
            <a:r>
              <a:rPr lang="en-US" smtClean="0"/>
              <a:t>Click to edit Master title style</a:t>
            </a:r>
            <a:endParaRPr lang="en-AU"/>
          </a:p>
        </p:txBody>
      </p:sp>
      <p:sp>
        <p:nvSpPr>
          <p:cNvPr id="3" name="Text Placeholder 2"/>
          <p:cNvSpPr>
            <a:spLocks noGrp="1"/>
          </p:cNvSpPr>
          <p:nvPr>
            <p:ph type="body" idx="1"/>
          </p:nvPr>
        </p:nvSpPr>
        <p:spPr>
          <a:xfrm>
            <a:off x="457200" y="1200151"/>
            <a:ext cx="8229600" cy="3394472"/>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AU"/>
          </a:p>
        </p:txBody>
      </p:sp>
      <p:sp>
        <p:nvSpPr>
          <p:cNvPr id="4" name="Date Placeholder 3"/>
          <p:cNvSpPr>
            <a:spLocks noGrp="1"/>
          </p:cNvSpPr>
          <p:nvPr>
            <p:ph type="dt" sz="half" idx="2"/>
          </p:nvPr>
        </p:nvSpPr>
        <p:spPr>
          <a:xfrm>
            <a:off x="457200" y="4767263"/>
            <a:ext cx="2133600" cy="273844"/>
          </a:xfrm>
          <a:prstGeom prst="rect">
            <a:avLst/>
          </a:prstGeom>
        </p:spPr>
        <p:txBody>
          <a:bodyPr vert="horz" lIns="91440" tIns="45720" rIns="91440" bIns="45720" rtlCol="0" anchor="ctr"/>
          <a:lstStyle>
            <a:lvl1pPr algn="l">
              <a:defRPr sz="1200">
                <a:solidFill>
                  <a:schemeClr val="tx1">
                    <a:tint val="75000"/>
                  </a:schemeClr>
                </a:solidFill>
              </a:defRPr>
            </a:lvl1pPr>
          </a:lstStyle>
          <a:p>
            <a:fld id="{FDBF5C67-7894-434F-8AE0-52FB7608E966}" type="datetimeFigureOut">
              <a:rPr lang="en-AU" smtClean="0"/>
              <a:t>5/06/2016</a:t>
            </a:fld>
            <a:endParaRPr lang="en-AU" dirty="0"/>
          </a:p>
        </p:txBody>
      </p:sp>
      <p:sp>
        <p:nvSpPr>
          <p:cNvPr id="5" name="Footer Placeholder 4"/>
          <p:cNvSpPr>
            <a:spLocks noGrp="1"/>
          </p:cNvSpPr>
          <p:nvPr>
            <p:ph type="ftr" sz="quarter" idx="3"/>
          </p:nvPr>
        </p:nvSpPr>
        <p:spPr>
          <a:xfrm>
            <a:off x="3124200" y="4767263"/>
            <a:ext cx="2895600" cy="273844"/>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AU" dirty="0"/>
          </a:p>
        </p:txBody>
      </p:sp>
      <p:sp>
        <p:nvSpPr>
          <p:cNvPr id="6" name="Slide Number Placeholder 5"/>
          <p:cNvSpPr>
            <a:spLocks noGrp="1"/>
          </p:cNvSpPr>
          <p:nvPr>
            <p:ph type="sldNum" sz="quarter" idx="4"/>
          </p:nvPr>
        </p:nvSpPr>
        <p:spPr>
          <a:xfrm>
            <a:off x="6553200" y="4767263"/>
            <a:ext cx="2133600" cy="273844"/>
          </a:xfrm>
          <a:prstGeom prst="rect">
            <a:avLst/>
          </a:prstGeom>
        </p:spPr>
        <p:txBody>
          <a:bodyPr vert="horz" lIns="91440" tIns="45720" rIns="91440" bIns="45720" rtlCol="0" anchor="ctr"/>
          <a:lstStyle>
            <a:lvl1pPr algn="r">
              <a:defRPr sz="1200">
                <a:solidFill>
                  <a:schemeClr val="tx1">
                    <a:tint val="75000"/>
                  </a:schemeClr>
                </a:solidFill>
              </a:defRPr>
            </a:lvl1pPr>
          </a:lstStyle>
          <a:p>
            <a:fld id="{0D0BA7DA-C121-4D87-90E7-EC4AC3191EF3}" type="slidenum">
              <a:rPr lang="en-AU" smtClean="0"/>
              <a:t>‹#›</a:t>
            </a:fld>
            <a:endParaRPr lang="en-AU" dirty="0"/>
          </a:p>
        </p:txBody>
      </p:sp>
    </p:spTree>
    <p:extLst>
      <p:ext uri="{BB962C8B-B14F-4D97-AF65-F5344CB8AC3E}">
        <p14:creationId xmlns:p14="http://schemas.microsoft.com/office/powerpoint/2010/main" val="250074899"/>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mc:AlternateContent xmlns:mc="http://schemas.openxmlformats.org/markup-compatibility/2006" xmlns:p14="http://schemas.microsoft.com/office/powerpoint/2010/main">
    <mc:Choice Requires="p14">
      <p:transition spd="med" p14:dur="700" advClick="0" advTm="0">
        <p:fade/>
      </p:transition>
    </mc:Choice>
    <mc:Fallback xmlns="">
      <p:transition spd="med" advClick="0" advTm="0">
        <p:fade/>
      </p:transition>
    </mc:Fallback>
  </mc:AlternateContent>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xml.rels><?xml version="1.0" encoding="UTF-8" standalone="yes"?>
<Relationships xmlns="http://schemas.openxmlformats.org/package/2006/relationships"><Relationship Id="rId2" Type="http://schemas.openxmlformats.org/officeDocument/2006/relationships/slide" Target="slide12.xml"/><Relationship Id="rId1" Type="http://schemas.openxmlformats.org/officeDocument/2006/relationships/slideLayout" Target="../slideLayouts/slideLayout1.xml"/></Relationships>
</file>

<file path=ppt/slides/_rels/slide12.xml.rels><?xml version="1.0" encoding="UTF-8" standalone="yes"?>
<Relationships xmlns="http://schemas.openxmlformats.org/package/2006/relationships"><Relationship Id="rId3" Type="http://schemas.openxmlformats.org/officeDocument/2006/relationships/slide" Target="slide13.xml"/><Relationship Id="rId2" Type="http://schemas.openxmlformats.org/officeDocument/2006/relationships/slide" Target="slide15.xml"/><Relationship Id="rId1" Type="http://schemas.openxmlformats.org/officeDocument/2006/relationships/slideLayout" Target="../slideLayouts/slideLayout1.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xml.rels><?xml version="1.0" encoding="UTF-8" standalone="yes"?>
<Relationships xmlns="http://schemas.openxmlformats.org/package/2006/relationships"><Relationship Id="rId2" Type="http://schemas.openxmlformats.org/officeDocument/2006/relationships/slide" Target="slide11.xml"/><Relationship Id="rId1" Type="http://schemas.openxmlformats.org/officeDocument/2006/relationships/slideLayout" Target="../slideLayouts/slideLayout1.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xml.rels><?xml version="1.0" encoding="UTF-8" standalone="yes"?>
<Relationships xmlns="http://schemas.openxmlformats.org/package/2006/relationships"><Relationship Id="rId3" Type="http://schemas.openxmlformats.org/officeDocument/2006/relationships/slide" Target="slide18.xml"/><Relationship Id="rId2" Type="http://schemas.openxmlformats.org/officeDocument/2006/relationships/slide" Target="slide17.xml"/><Relationship Id="rId1" Type="http://schemas.openxmlformats.org/officeDocument/2006/relationships/slideLayout" Target="../slideLayouts/slideLayout1.xml"/></Relationships>
</file>

<file path=ppt/slides/_rels/slide17.xml.rels><?xml version="1.0" encoding="UTF-8" standalone="yes"?>
<Relationships xmlns="http://schemas.openxmlformats.org/package/2006/relationships"><Relationship Id="rId3" Type="http://schemas.openxmlformats.org/officeDocument/2006/relationships/slide" Target="slide18.xml"/><Relationship Id="rId2" Type="http://schemas.openxmlformats.org/officeDocument/2006/relationships/slide" Target="slide16.xml"/><Relationship Id="rId1" Type="http://schemas.openxmlformats.org/officeDocument/2006/relationships/slideLayout" Target="../slideLayouts/slideLayout1.xml"/></Relationships>
</file>

<file path=ppt/slides/_rels/slide18.xml.rels><?xml version="1.0" encoding="UTF-8" standalone="yes"?>
<Relationships xmlns="http://schemas.openxmlformats.org/package/2006/relationships"><Relationship Id="rId3" Type="http://schemas.openxmlformats.org/officeDocument/2006/relationships/slide" Target="slide18.xml"/><Relationship Id="rId2" Type="http://schemas.openxmlformats.org/officeDocument/2006/relationships/slide" Target="slide16.xml"/><Relationship Id="rId1" Type="http://schemas.openxmlformats.org/officeDocument/2006/relationships/slideLayout" Target="../slideLayouts/slideLayout1.xml"/><Relationship Id="rId5" Type="http://schemas.openxmlformats.org/officeDocument/2006/relationships/slide" Target="slide19.xml"/><Relationship Id="rId4" Type="http://schemas.openxmlformats.org/officeDocument/2006/relationships/slide" Target="slide29.xml"/></Relationships>
</file>

<file path=ppt/slides/_rels/slide19.xml.rels><?xml version="1.0" encoding="UTF-8" standalone="yes"?>
<Relationships xmlns="http://schemas.openxmlformats.org/package/2006/relationships"><Relationship Id="rId3" Type="http://schemas.openxmlformats.org/officeDocument/2006/relationships/slide" Target="slide20.xml"/><Relationship Id="rId2" Type="http://schemas.openxmlformats.org/officeDocument/2006/relationships/slide" Target="slide16.xml"/><Relationship Id="rId1" Type="http://schemas.openxmlformats.org/officeDocument/2006/relationships/slideLayout" Target="../slideLayouts/slideLayout1.xml"/></Relationships>
</file>

<file path=ppt/slides/_rels/slide20.xml.rels><?xml version="1.0" encoding="UTF-8" standalone="yes"?>
<Relationships xmlns="http://schemas.openxmlformats.org/package/2006/relationships"><Relationship Id="rId3" Type="http://schemas.openxmlformats.org/officeDocument/2006/relationships/slide" Target="slide21.xml"/><Relationship Id="rId2" Type="http://schemas.openxmlformats.org/officeDocument/2006/relationships/slide" Target="slide16.xml"/><Relationship Id="rId1" Type="http://schemas.openxmlformats.org/officeDocument/2006/relationships/slideLayout" Target="../slideLayouts/slideLayout1.xml"/></Relationships>
</file>

<file path=ppt/slides/_rels/slide21.xml.rels><?xml version="1.0" encoding="UTF-8" standalone="yes"?>
<Relationships xmlns="http://schemas.openxmlformats.org/package/2006/relationships"><Relationship Id="rId3" Type="http://schemas.openxmlformats.org/officeDocument/2006/relationships/slide" Target="slide15.xml"/><Relationship Id="rId2" Type="http://schemas.openxmlformats.org/officeDocument/2006/relationships/slide" Target="slide16.xml"/><Relationship Id="rId1" Type="http://schemas.openxmlformats.org/officeDocument/2006/relationships/slideLayout" Target="../slideLayouts/slideLayout1.xml"/></Relationships>
</file>

<file path=ppt/slides/_rels/slide22.xml.rels><?xml version="1.0" encoding="UTF-8" standalone="yes"?>
<Relationships xmlns="http://schemas.openxmlformats.org/package/2006/relationships"><Relationship Id="rId3" Type="http://schemas.openxmlformats.org/officeDocument/2006/relationships/slide" Target="slide22.xml"/><Relationship Id="rId2" Type="http://schemas.openxmlformats.org/officeDocument/2006/relationships/slide" Target="slide16.xml"/><Relationship Id="rId1" Type="http://schemas.openxmlformats.org/officeDocument/2006/relationships/slideLayout" Target="../slideLayouts/slideLayout1.xml"/><Relationship Id="rId4" Type="http://schemas.openxmlformats.org/officeDocument/2006/relationships/slide" Target="slide29.xml"/></Relationships>
</file>

<file path=ppt/slides/_rels/slide23.xml.rels><?xml version="1.0" encoding="UTF-8" standalone="yes"?>
<Relationships xmlns="http://schemas.openxmlformats.org/package/2006/relationships"><Relationship Id="rId3" Type="http://schemas.openxmlformats.org/officeDocument/2006/relationships/slide" Target="slide25.xml"/><Relationship Id="rId2" Type="http://schemas.openxmlformats.org/officeDocument/2006/relationships/slide" Target="slide16.xml"/><Relationship Id="rId1" Type="http://schemas.openxmlformats.org/officeDocument/2006/relationships/slideLayout" Target="../slideLayouts/slideLayout1.xml"/></Relationships>
</file>

<file path=ppt/slides/_rels/slide24.xml.rels><?xml version="1.0" encoding="UTF-8" standalone="yes"?>
<Relationships xmlns="http://schemas.openxmlformats.org/package/2006/relationships"><Relationship Id="rId3" Type="http://schemas.openxmlformats.org/officeDocument/2006/relationships/slide" Target="slide26.xml"/><Relationship Id="rId2" Type="http://schemas.openxmlformats.org/officeDocument/2006/relationships/slide" Target="slide16.xml"/><Relationship Id="rId1" Type="http://schemas.openxmlformats.org/officeDocument/2006/relationships/slideLayout" Target="../slideLayouts/slideLayout1.xml"/></Relationships>
</file>

<file path=ppt/slides/_rels/slide25.xml.rels><?xml version="1.0" encoding="UTF-8" standalone="yes"?>
<Relationships xmlns="http://schemas.openxmlformats.org/package/2006/relationships"><Relationship Id="rId2" Type="http://schemas.openxmlformats.org/officeDocument/2006/relationships/slide" Target="slide16.xml"/><Relationship Id="rId1" Type="http://schemas.openxmlformats.org/officeDocument/2006/relationships/slideLayout" Target="../slideLayouts/slideLayout1.xml"/></Relationships>
</file>

<file path=ppt/slides/_rels/slide26.xml.rels><?xml version="1.0" encoding="UTF-8" standalone="yes"?>
<Relationships xmlns="http://schemas.openxmlformats.org/package/2006/relationships"><Relationship Id="rId3" Type="http://schemas.openxmlformats.org/officeDocument/2006/relationships/slide" Target="slide21.xml"/><Relationship Id="rId2" Type="http://schemas.openxmlformats.org/officeDocument/2006/relationships/slide" Target="slide16.xml"/><Relationship Id="rId1" Type="http://schemas.openxmlformats.org/officeDocument/2006/relationships/slideLayout" Target="../slideLayouts/slideLayout1.xml"/></Relationships>
</file>

<file path=ppt/slides/_rels/slide27.xml.rels><?xml version="1.0" encoding="UTF-8" standalone="yes"?>
<Relationships xmlns="http://schemas.openxmlformats.org/package/2006/relationships"><Relationship Id="rId2" Type="http://schemas.openxmlformats.org/officeDocument/2006/relationships/slide" Target="slide28.xml"/><Relationship Id="rId1" Type="http://schemas.openxmlformats.org/officeDocument/2006/relationships/slideLayout" Target="../slideLayouts/slideLayout1.xml"/></Relationships>
</file>

<file path=ppt/slides/_rels/slide28.xml.rels><?xml version="1.0" encoding="UTF-8" standalone="yes"?>
<Relationships xmlns="http://schemas.openxmlformats.org/package/2006/relationships"><Relationship Id="rId3" Type="http://schemas.openxmlformats.org/officeDocument/2006/relationships/slide" Target="slide38.xml"/><Relationship Id="rId2" Type="http://schemas.openxmlformats.org/officeDocument/2006/relationships/slide" Target="slide27.xml"/><Relationship Id="rId1" Type="http://schemas.openxmlformats.org/officeDocument/2006/relationships/slideLayout" Target="../slideLayouts/slideLayout1.xml"/></Relationships>
</file>

<file path=ppt/slides/_rels/slide29.xml.rels><?xml version="1.0" encoding="UTF-8" standalone="yes"?>
<Relationships xmlns="http://schemas.openxmlformats.org/package/2006/relationships"><Relationship Id="rId3" Type="http://schemas.openxmlformats.org/officeDocument/2006/relationships/slide" Target="slide18.xml"/><Relationship Id="rId2" Type="http://schemas.openxmlformats.org/officeDocument/2006/relationships/slide" Target="slide16.xml"/><Relationship Id="rId1" Type="http://schemas.openxmlformats.org/officeDocument/2006/relationships/slideLayout" Target="../slideLayouts/slideLayout1.xml"/><Relationship Id="rId5" Type="http://schemas.openxmlformats.org/officeDocument/2006/relationships/slide" Target="slide30.xml"/><Relationship Id="rId4" Type="http://schemas.openxmlformats.org/officeDocument/2006/relationships/slide" Target="slide29.xml"/></Relationships>
</file>

<file path=ppt/slides/_rels/slide30.xml.rels><?xml version="1.0" encoding="UTF-8" standalone="yes"?>
<Relationships xmlns="http://schemas.openxmlformats.org/package/2006/relationships"><Relationship Id="rId3" Type="http://schemas.openxmlformats.org/officeDocument/2006/relationships/slide" Target="slide31.xml"/><Relationship Id="rId2" Type="http://schemas.openxmlformats.org/officeDocument/2006/relationships/slide" Target="slide16.xml"/><Relationship Id="rId1" Type="http://schemas.openxmlformats.org/officeDocument/2006/relationships/slideLayout" Target="../slideLayouts/slideLayout1.xml"/></Relationships>
</file>

<file path=ppt/slides/_rels/slide31.xml.rels><?xml version="1.0" encoding="UTF-8" standalone="yes"?>
<Relationships xmlns="http://schemas.openxmlformats.org/package/2006/relationships"><Relationship Id="rId3" Type="http://schemas.openxmlformats.org/officeDocument/2006/relationships/slide" Target="slide20.xml"/><Relationship Id="rId2" Type="http://schemas.openxmlformats.org/officeDocument/2006/relationships/slide" Target="slide16.xml"/><Relationship Id="rId1" Type="http://schemas.openxmlformats.org/officeDocument/2006/relationships/slideLayout" Target="../slideLayouts/slideLayout1.xml"/><Relationship Id="rId4" Type="http://schemas.openxmlformats.org/officeDocument/2006/relationships/slide" Target="slide32.xml"/></Relationships>
</file>

<file path=ppt/slides/_rels/slide32.xml.rels><?xml version="1.0" encoding="UTF-8" standalone="yes"?>
<Relationships xmlns="http://schemas.openxmlformats.org/package/2006/relationships"><Relationship Id="rId3" Type="http://schemas.openxmlformats.org/officeDocument/2006/relationships/slide" Target="slide20.xml"/><Relationship Id="rId2" Type="http://schemas.openxmlformats.org/officeDocument/2006/relationships/slide" Target="slide16.xml"/><Relationship Id="rId1" Type="http://schemas.openxmlformats.org/officeDocument/2006/relationships/slideLayout" Target="../slideLayouts/slideLayout1.xml"/><Relationship Id="rId4" Type="http://schemas.openxmlformats.org/officeDocument/2006/relationships/slide" Target="slide32.xml"/></Relationships>
</file>

<file path=ppt/slides/_rels/slide33.xml.rels><?xml version="1.0" encoding="UTF-8" standalone="yes"?>
<Relationships xmlns="http://schemas.openxmlformats.org/package/2006/relationships"><Relationship Id="rId2" Type="http://schemas.openxmlformats.org/officeDocument/2006/relationships/slide" Target="slide16.xml"/><Relationship Id="rId1" Type="http://schemas.openxmlformats.org/officeDocument/2006/relationships/slideLayout" Target="../slideLayouts/slideLayout1.xml"/></Relationships>
</file>

<file path=ppt/slides/_rels/slide34.xml.rels><?xml version="1.0" encoding="UTF-8" standalone="yes"?>
<Relationships xmlns="http://schemas.openxmlformats.org/package/2006/relationships"><Relationship Id="rId3" Type="http://schemas.openxmlformats.org/officeDocument/2006/relationships/slide" Target="slide35.xml"/><Relationship Id="rId2" Type="http://schemas.openxmlformats.org/officeDocument/2006/relationships/slide" Target="slide16.xml"/><Relationship Id="rId1" Type="http://schemas.openxmlformats.org/officeDocument/2006/relationships/slideLayout" Target="../slideLayouts/slideLayout1.xml"/></Relationships>
</file>

<file path=ppt/slides/_rels/slide35.xml.rels><?xml version="1.0" encoding="UTF-8" standalone="yes"?>
<Relationships xmlns="http://schemas.openxmlformats.org/package/2006/relationships"><Relationship Id="rId3" Type="http://schemas.openxmlformats.org/officeDocument/2006/relationships/slide" Target="slide21.xml"/><Relationship Id="rId2" Type="http://schemas.openxmlformats.org/officeDocument/2006/relationships/slide" Target="slide16.xml"/><Relationship Id="rId1" Type="http://schemas.openxmlformats.org/officeDocument/2006/relationships/slideLayout" Target="../slideLayouts/slideLayout1.xml"/></Relationships>
</file>

<file path=ppt/slides/_rels/slide36.xml.rels><?xml version="1.0" encoding="UTF-8" standalone="yes"?>
<Relationships xmlns="http://schemas.openxmlformats.org/package/2006/relationships"><Relationship Id="rId2" Type="http://schemas.openxmlformats.org/officeDocument/2006/relationships/slide" Target="slide37.xml"/><Relationship Id="rId1" Type="http://schemas.openxmlformats.org/officeDocument/2006/relationships/slideLayout" Target="../slideLayouts/slideLayout1.xml"/></Relationships>
</file>

<file path=ppt/slides/_rels/slide37.xml.rels><?xml version="1.0" encoding="UTF-8" standalone="yes"?>
<Relationships xmlns="http://schemas.openxmlformats.org/package/2006/relationships"><Relationship Id="rId3" Type="http://schemas.openxmlformats.org/officeDocument/2006/relationships/slide" Target="slide38.xml"/><Relationship Id="rId2" Type="http://schemas.openxmlformats.org/officeDocument/2006/relationships/slide" Target="slide36.xml"/><Relationship Id="rId1" Type="http://schemas.openxmlformats.org/officeDocument/2006/relationships/slideLayout" Target="../slideLayouts/slideLayout1.xml"/></Relationships>
</file>

<file path=ppt/slides/_rels/slide38.xml.rels><?xml version="1.0" encoding="UTF-8" standalone="yes"?>
<Relationships xmlns="http://schemas.openxmlformats.org/package/2006/relationships"><Relationship Id="rId2" Type="http://schemas.openxmlformats.org/officeDocument/2006/relationships/slide" Target="slide39.xml"/><Relationship Id="rId1" Type="http://schemas.openxmlformats.org/officeDocument/2006/relationships/slideLayout" Target="../slideLayouts/slideLayout1.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1.xml.rels><?xml version="1.0" encoding="UTF-8" standalone="yes"?>
<Relationships xmlns="http://schemas.openxmlformats.org/package/2006/relationships"><Relationship Id="rId2" Type="http://schemas.openxmlformats.org/officeDocument/2006/relationships/slide" Target="slide42.xml"/><Relationship Id="rId1" Type="http://schemas.openxmlformats.org/officeDocument/2006/relationships/slideLayout" Target="../slideLayouts/slideLayout1.xml"/></Relationships>
</file>

<file path=ppt/slides/_rels/slide42.xml.rels><?xml version="1.0" encoding="UTF-8" standalone="yes"?>
<Relationships xmlns="http://schemas.openxmlformats.org/package/2006/relationships"><Relationship Id="rId2" Type="http://schemas.openxmlformats.org/officeDocument/2006/relationships/slide" Target="slide36.xml"/><Relationship Id="rId1" Type="http://schemas.openxmlformats.org/officeDocument/2006/relationships/slideLayout" Target="../slideLayouts/slideLayout1.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0.xml.rels><?xml version="1.0" encoding="UTF-8" standalone="yes"?>
<Relationships xmlns="http://schemas.openxmlformats.org/package/2006/relationships"><Relationship Id="rId3" Type="http://schemas.openxmlformats.org/officeDocument/2006/relationships/control" Target="../activeX/activeX2.xml"/><Relationship Id="rId7" Type="http://schemas.openxmlformats.org/officeDocument/2006/relationships/image" Target="../media/image3.wmf"/><Relationship Id="rId2" Type="http://schemas.openxmlformats.org/officeDocument/2006/relationships/control" Target="../activeX/activeX1.xml"/><Relationship Id="rId1" Type="http://schemas.openxmlformats.org/officeDocument/2006/relationships/vmlDrawing" Target="../drawings/vmlDrawing1.vml"/><Relationship Id="rId6" Type="http://schemas.openxmlformats.org/officeDocument/2006/relationships/slide" Target="slide61.xml"/><Relationship Id="rId5" Type="http://schemas.openxmlformats.org/officeDocument/2006/relationships/slide" Target="slide52.xml"/><Relationship Id="rId4" Type="http://schemas.openxmlformats.org/officeDocument/2006/relationships/slideLayout" Target="../slideLayouts/slideLayout1.xml"/></Relationships>
</file>

<file path=ppt/slides/_rels/slide51.xml.rels><?xml version="1.0" encoding="UTF-8" standalone="yes"?>
<Relationships xmlns="http://schemas.openxmlformats.org/package/2006/relationships"><Relationship Id="rId3" Type="http://schemas.openxmlformats.org/officeDocument/2006/relationships/control" Target="../activeX/activeX4.xml"/><Relationship Id="rId7" Type="http://schemas.openxmlformats.org/officeDocument/2006/relationships/image" Target="../media/image3.wmf"/><Relationship Id="rId2" Type="http://schemas.openxmlformats.org/officeDocument/2006/relationships/control" Target="../activeX/activeX3.xml"/><Relationship Id="rId1" Type="http://schemas.openxmlformats.org/officeDocument/2006/relationships/vmlDrawing" Target="../drawings/vmlDrawing2.vml"/><Relationship Id="rId6" Type="http://schemas.openxmlformats.org/officeDocument/2006/relationships/slide" Target="slide61.xml"/><Relationship Id="rId5" Type="http://schemas.openxmlformats.org/officeDocument/2006/relationships/slide" Target="slide52.xml"/><Relationship Id="rId4" Type="http://schemas.openxmlformats.org/officeDocument/2006/relationships/slideLayout" Target="../slideLayouts/slideLayout1.xml"/></Relationships>
</file>

<file path=ppt/slides/_rels/slide52.xml.rels><?xml version="1.0" encoding="UTF-8" standalone="yes"?>
<Relationships xmlns="http://schemas.openxmlformats.org/package/2006/relationships"><Relationship Id="rId8" Type="http://schemas.openxmlformats.org/officeDocument/2006/relationships/image" Target="../media/image3.wmf"/><Relationship Id="rId3" Type="http://schemas.openxmlformats.org/officeDocument/2006/relationships/control" Target="../activeX/activeX6.xml"/><Relationship Id="rId7" Type="http://schemas.openxmlformats.org/officeDocument/2006/relationships/slide" Target="slide53.xml"/><Relationship Id="rId2" Type="http://schemas.openxmlformats.org/officeDocument/2006/relationships/control" Target="../activeX/activeX5.xml"/><Relationship Id="rId1" Type="http://schemas.openxmlformats.org/officeDocument/2006/relationships/vmlDrawing" Target="../drawings/vmlDrawing3.vml"/><Relationship Id="rId6" Type="http://schemas.openxmlformats.org/officeDocument/2006/relationships/slide" Target="slide51.xml"/><Relationship Id="rId5" Type="http://schemas.openxmlformats.org/officeDocument/2006/relationships/slide" Target="slide64.xml"/><Relationship Id="rId4" Type="http://schemas.openxmlformats.org/officeDocument/2006/relationships/slideLayout" Target="../slideLayouts/slideLayout1.xml"/></Relationships>
</file>

<file path=ppt/slides/_rels/slide53.xml.rels><?xml version="1.0" encoding="UTF-8" standalone="yes"?>
<Relationships xmlns="http://schemas.openxmlformats.org/package/2006/relationships"><Relationship Id="rId3" Type="http://schemas.openxmlformats.org/officeDocument/2006/relationships/slide" Target="slide51.xml"/><Relationship Id="rId2" Type="http://schemas.openxmlformats.org/officeDocument/2006/relationships/slide" Target="slide64.xml"/><Relationship Id="rId1" Type="http://schemas.openxmlformats.org/officeDocument/2006/relationships/slideLayout" Target="../slideLayouts/slideLayout1.xml"/><Relationship Id="rId5" Type="http://schemas.openxmlformats.org/officeDocument/2006/relationships/slide" Target="slide54.xml"/><Relationship Id="rId4" Type="http://schemas.openxmlformats.org/officeDocument/2006/relationships/slide" Target="slide55.xml"/></Relationships>
</file>

<file path=ppt/slides/_rels/slide54.xml.rels><?xml version="1.0" encoding="UTF-8" standalone="yes"?>
<Relationships xmlns="http://schemas.openxmlformats.org/package/2006/relationships"><Relationship Id="rId3" Type="http://schemas.openxmlformats.org/officeDocument/2006/relationships/slide" Target="slide51.xml"/><Relationship Id="rId2" Type="http://schemas.openxmlformats.org/officeDocument/2006/relationships/slide" Target="slide64.xml"/><Relationship Id="rId1" Type="http://schemas.openxmlformats.org/officeDocument/2006/relationships/slideLayout" Target="../slideLayouts/slideLayout1.xml"/><Relationship Id="rId5" Type="http://schemas.openxmlformats.org/officeDocument/2006/relationships/slide" Target="slide53.xml"/><Relationship Id="rId4" Type="http://schemas.openxmlformats.org/officeDocument/2006/relationships/slide" Target="slide55.xml"/></Relationships>
</file>

<file path=ppt/slides/_rels/slide55.xml.rels><?xml version="1.0" encoding="UTF-8" standalone="yes"?>
<Relationships xmlns="http://schemas.openxmlformats.org/package/2006/relationships"><Relationship Id="rId3" Type="http://schemas.openxmlformats.org/officeDocument/2006/relationships/slide" Target="slide51.xml"/><Relationship Id="rId2" Type="http://schemas.openxmlformats.org/officeDocument/2006/relationships/slide" Target="slide64.xml"/><Relationship Id="rId1" Type="http://schemas.openxmlformats.org/officeDocument/2006/relationships/slideLayout" Target="../slideLayouts/slideLayout1.xml"/><Relationship Id="rId4" Type="http://schemas.openxmlformats.org/officeDocument/2006/relationships/slide" Target="slide57.xml"/></Relationships>
</file>

<file path=ppt/slides/_rels/slide56.xml.rels><?xml version="1.0" encoding="UTF-8" standalone="yes"?>
<Relationships xmlns="http://schemas.openxmlformats.org/package/2006/relationships"><Relationship Id="rId3" Type="http://schemas.openxmlformats.org/officeDocument/2006/relationships/slide" Target="slide51.xml"/><Relationship Id="rId2" Type="http://schemas.openxmlformats.org/officeDocument/2006/relationships/slide" Target="slide64.xml"/><Relationship Id="rId1" Type="http://schemas.openxmlformats.org/officeDocument/2006/relationships/slideLayout" Target="../slideLayouts/slideLayout1.xml"/><Relationship Id="rId4" Type="http://schemas.openxmlformats.org/officeDocument/2006/relationships/slide" Target="slide57.xml"/></Relationships>
</file>

<file path=ppt/slides/_rels/slide57.xml.rels><?xml version="1.0" encoding="UTF-8" standalone="yes"?>
<Relationships xmlns="http://schemas.openxmlformats.org/package/2006/relationships"><Relationship Id="rId3" Type="http://schemas.openxmlformats.org/officeDocument/2006/relationships/slide" Target="slide51.xml"/><Relationship Id="rId2" Type="http://schemas.openxmlformats.org/officeDocument/2006/relationships/slide" Target="slide64.xml"/><Relationship Id="rId1" Type="http://schemas.openxmlformats.org/officeDocument/2006/relationships/slideLayout" Target="../slideLayouts/slideLayout1.xml"/><Relationship Id="rId5" Type="http://schemas.openxmlformats.org/officeDocument/2006/relationships/slide" Target="slide59.xml"/><Relationship Id="rId4" Type="http://schemas.openxmlformats.org/officeDocument/2006/relationships/slide" Target="slide55.xml"/></Relationships>
</file>

<file path=ppt/slides/_rels/slide58.xml.rels><?xml version="1.0" encoding="UTF-8" standalone="yes"?>
<Relationships xmlns="http://schemas.openxmlformats.org/package/2006/relationships"><Relationship Id="rId3" Type="http://schemas.openxmlformats.org/officeDocument/2006/relationships/slide" Target="slide51.xml"/><Relationship Id="rId2" Type="http://schemas.openxmlformats.org/officeDocument/2006/relationships/slide" Target="slide64.xml"/><Relationship Id="rId1" Type="http://schemas.openxmlformats.org/officeDocument/2006/relationships/slideLayout" Target="../slideLayouts/slideLayout1.xml"/><Relationship Id="rId5" Type="http://schemas.openxmlformats.org/officeDocument/2006/relationships/slide" Target="slide59.xml"/><Relationship Id="rId4" Type="http://schemas.openxmlformats.org/officeDocument/2006/relationships/slide" Target="slide55.xml"/></Relationships>
</file>

<file path=ppt/slides/_rels/slide59.xml.rels><?xml version="1.0" encoding="UTF-8" standalone="yes"?>
<Relationships xmlns="http://schemas.openxmlformats.org/package/2006/relationships"><Relationship Id="rId3" Type="http://schemas.openxmlformats.org/officeDocument/2006/relationships/slide" Target="slide51.xml"/><Relationship Id="rId2" Type="http://schemas.openxmlformats.org/officeDocument/2006/relationships/slide" Target="slide64.xml"/><Relationship Id="rId1" Type="http://schemas.openxmlformats.org/officeDocument/2006/relationships/slideLayout" Target="../slideLayouts/slideLayout1.xml"/><Relationship Id="rId5" Type="http://schemas.openxmlformats.org/officeDocument/2006/relationships/slide" Target="slide57.xml"/><Relationship Id="rId4" Type="http://schemas.openxmlformats.org/officeDocument/2006/relationships/slide" Target="slide52.xml"/></Relationships>
</file>

<file path=ppt/slides/_rels/slide60.xml.rels><?xml version="1.0" encoding="UTF-8" standalone="yes"?>
<Relationships xmlns="http://schemas.openxmlformats.org/package/2006/relationships"><Relationship Id="rId3" Type="http://schemas.openxmlformats.org/officeDocument/2006/relationships/slide" Target="slide51.xml"/><Relationship Id="rId2" Type="http://schemas.openxmlformats.org/officeDocument/2006/relationships/slide" Target="slide64.xml"/><Relationship Id="rId1" Type="http://schemas.openxmlformats.org/officeDocument/2006/relationships/slideLayout" Target="../slideLayouts/slideLayout1.xml"/><Relationship Id="rId5" Type="http://schemas.openxmlformats.org/officeDocument/2006/relationships/slide" Target="slide52.xml"/><Relationship Id="rId4" Type="http://schemas.openxmlformats.org/officeDocument/2006/relationships/slide" Target="slide57.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2.xml.rels><?xml version="1.0" encoding="UTF-8" standalone="yes"?>
<Relationships xmlns="http://schemas.openxmlformats.org/package/2006/relationships"><Relationship Id="rId3" Type="http://schemas.openxmlformats.org/officeDocument/2006/relationships/slide" Target="slide63.xml"/><Relationship Id="rId2" Type="http://schemas.openxmlformats.org/officeDocument/2006/relationships/slide" Target="slide64.xml"/><Relationship Id="rId1" Type="http://schemas.openxmlformats.org/officeDocument/2006/relationships/slideLayout" Target="../slideLayouts/slideLayout1.xml"/></Relationships>
</file>

<file path=ppt/slides/_rels/slide63.xml.rels><?xml version="1.0" encoding="UTF-8" standalone="yes"?>
<Relationships xmlns="http://schemas.openxmlformats.org/package/2006/relationships"><Relationship Id="rId3" Type="http://schemas.openxmlformats.org/officeDocument/2006/relationships/slide" Target="slide62.xml"/><Relationship Id="rId2" Type="http://schemas.openxmlformats.org/officeDocument/2006/relationships/slide" Target="slide64.xml"/><Relationship Id="rId1" Type="http://schemas.openxmlformats.org/officeDocument/2006/relationships/slideLayout" Target="../slideLayouts/slideLayout1.xml"/></Relationships>
</file>

<file path=ppt/slides/_rels/slide64.xml.rels><?xml version="1.0" encoding="UTF-8" standalone="yes"?>
<Relationships xmlns="http://schemas.openxmlformats.org/package/2006/relationships"><Relationship Id="rId3" Type="http://schemas.openxmlformats.org/officeDocument/2006/relationships/slideLayout" Target="../slideLayouts/slideLayout1.xml"/><Relationship Id="rId2" Type="http://schemas.openxmlformats.org/officeDocument/2006/relationships/audio" Target="../media/media1.mp3"/><Relationship Id="rId1" Type="http://schemas.microsoft.com/office/2007/relationships/media" Target="../media/media1.mp3"/><Relationship Id="rId6" Type="http://schemas.openxmlformats.org/officeDocument/2006/relationships/image" Target="../media/image5.png"/><Relationship Id="rId5" Type="http://schemas.microsoft.com/office/2007/relationships/hdphoto" Target="../media/hdphoto1.wdp"/><Relationship Id="rId4" Type="http://schemas.openxmlformats.org/officeDocument/2006/relationships/image" Target="../media/image4.png"/></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6.xml.rels><?xml version="1.0" encoding="UTF-8" standalone="yes"?>
<Relationships xmlns="http://schemas.openxmlformats.org/package/2006/relationships"><Relationship Id="rId3" Type="http://schemas.openxmlformats.org/officeDocument/2006/relationships/slideLayout" Target="../slideLayouts/slideLayout1.xml"/><Relationship Id="rId2" Type="http://schemas.openxmlformats.org/officeDocument/2006/relationships/audio" Target="../media/media2.wma"/><Relationship Id="rId1" Type="http://schemas.microsoft.com/office/2007/relationships/media" Target="../media/media2.wma"/><Relationship Id="rId4" Type="http://schemas.openxmlformats.org/officeDocument/2006/relationships/image" Target="../media/image6.png"/></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0.xml.rels><?xml version="1.0" encoding="UTF-8" standalone="yes"?>
<Relationships xmlns="http://schemas.openxmlformats.org/package/2006/relationships"><Relationship Id="rId8" Type="http://schemas.openxmlformats.org/officeDocument/2006/relationships/slide" Target="slide172.xml"/><Relationship Id="rId13" Type="http://schemas.openxmlformats.org/officeDocument/2006/relationships/slide" Target="slide123.xml"/><Relationship Id="rId3" Type="http://schemas.openxmlformats.org/officeDocument/2006/relationships/slide" Target="slide102.xml"/><Relationship Id="rId7" Type="http://schemas.openxmlformats.org/officeDocument/2006/relationships/slide" Target="slide157.xml"/><Relationship Id="rId12" Type="http://schemas.openxmlformats.org/officeDocument/2006/relationships/slide" Target="slide117.xml"/><Relationship Id="rId2" Type="http://schemas.openxmlformats.org/officeDocument/2006/relationships/slide" Target="slide101.xml"/><Relationship Id="rId16" Type="http://schemas.openxmlformats.org/officeDocument/2006/relationships/slide" Target="slide94.xml"/><Relationship Id="rId1" Type="http://schemas.openxmlformats.org/officeDocument/2006/relationships/slideLayout" Target="../slideLayouts/slideLayout1.xml"/><Relationship Id="rId6" Type="http://schemas.openxmlformats.org/officeDocument/2006/relationships/slide" Target="slide133.xml"/><Relationship Id="rId11" Type="http://schemas.openxmlformats.org/officeDocument/2006/relationships/slide" Target="slide113.xml"/><Relationship Id="rId5" Type="http://schemas.openxmlformats.org/officeDocument/2006/relationships/slide" Target="slide104.xml"/><Relationship Id="rId15" Type="http://schemas.openxmlformats.org/officeDocument/2006/relationships/slide" Target="slide83.xml"/><Relationship Id="rId10" Type="http://schemas.openxmlformats.org/officeDocument/2006/relationships/slide" Target="slide112.xml"/><Relationship Id="rId4" Type="http://schemas.openxmlformats.org/officeDocument/2006/relationships/slide" Target="slide103.xml"/><Relationship Id="rId9" Type="http://schemas.openxmlformats.org/officeDocument/2006/relationships/slide" Target="slide175.xml"/><Relationship Id="rId14" Type="http://schemas.openxmlformats.org/officeDocument/2006/relationships/slide" Target="slide72.xml"/></Relationships>
</file>

<file path=ppt/slides/_rels/slide71.xml.rels><?xml version="1.0" encoding="UTF-8" standalone="yes"?>
<Relationships xmlns="http://schemas.openxmlformats.org/package/2006/relationships"><Relationship Id="rId8" Type="http://schemas.openxmlformats.org/officeDocument/2006/relationships/slide" Target="slide172.xml"/><Relationship Id="rId13" Type="http://schemas.openxmlformats.org/officeDocument/2006/relationships/slide" Target="slide123.xml"/><Relationship Id="rId3" Type="http://schemas.openxmlformats.org/officeDocument/2006/relationships/slide" Target="slide102.xml"/><Relationship Id="rId7" Type="http://schemas.openxmlformats.org/officeDocument/2006/relationships/slide" Target="slide157.xml"/><Relationship Id="rId12" Type="http://schemas.openxmlformats.org/officeDocument/2006/relationships/slide" Target="slide117.xml"/><Relationship Id="rId2" Type="http://schemas.openxmlformats.org/officeDocument/2006/relationships/slide" Target="slide101.xml"/><Relationship Id="rId16" Type="http://schemas.openxmlformats.org/officeDocument/2006/relationships/slide" Target="slide94.xml"/><Relationship Id="rId1" Type="http://schemas.openxmlformats.org/officeDocument/2006/relationships/slideLayout" Target="../slideLayouts/slideLayout1.xml"/><Relationship Id="rId6" Type="http://schemas.openxmlformats.org/officeDocument/2006/relationships/slide" Target="slide133.xml"/><Relationship Id="rId11" Type="http://schemas.openxmlformats.org/officeDocument/2006/relationships/slide" Target="slide113.xml"/><Relationship Id="rId5" Type="http://schemas.openxmlformats.org/officeDocument/2006/relationships/slide" Target="slide104.xml"/><Relationship Id="rId15" Type="http://schemas.openxmlformats.org/officeDocument/2006/relationships/slide" Target="slide83.xml"/><Relationship Id="rId10" Type="http://schemas.openxmlformats.org/officeDocument/2006/relationships/slide" Target="slide112.xml"/><Relationship Id="rId4" Type="http://schemas.openxmlformats.org/officeDocument/2006/relationships/slide" Target="slide103.xml"/><Relationship Id="rId9" Type="http://schemas.openxmlformats.org/officeDocument/2006/relationships/slide" Target="slide175.xml"/><Relationship Id="rId14" Type="http://schemas.openxmlformats.org/officeDocument/2006/relationships/slide" Target="slide72.xml"/></Relationships>
</file>

<file path=ppt/slides/_rels/slide72.xml.rels><?xml version="1.0" encoding="UTF-8" standalone="yes"?>
<Relationships xmlns="http://schemas.openxmlformats.org/package/2006/relationships"><Relationship Id="rId8" Type="http://schemas.openxmlformats.org/officeDocument/2006/relationships/slide" Target="slide172.xml"/><Relationship Id="rId13" Type="http://schemas.openxmlformats.org/officeDocument/2006/relationships/slide" Target="slide123.xml"/><Relationship Id="rId3" Type="http://schemas.openxmlformats.org/officeDocument/2006/relationships/slide" Target="slide102.xml"/><Relationship Id="rId7" Type="http://schemas.openxmlformats.org/officeDocument/2006/relationships/slide" Target="slide157.xml"/><Relationship Id="rId12" Type="http://schemas.openxmlformats.org/officeDocument/2006/relationships/slide" Target="slide117.xml"/><Relationship Id="rId2" Type="http://schemas.openxmlformats.org/officeDocument/2006/relationships/slide" Target="slide101.xml"/><Relationship Id="rId1" Type="http://schemas.openxmlformats.org/officeDocument/2006/relationships/slideLayout" Target="../slideLayouts/slideLayout1.xml"/><Relationship Id="rId6" Type="http://schemas.openxmlformats.org/officeDocument/2006/relationships/slide" Target="slide133.xml"/><Relationship Id="rId11" Type="http://schemas.openxmlformats.org/officeDocument/2006/relationships/slide" Target="slide113.xml"/><Relationship Id="rId5" Type="http://schemas.openxmlformats.org/officeDocument/2006/relationships/slide" Target="slide104.xml"/><Relationship Id="rId10" Type="http://schemas.openxmlformats.org/officeDocument/2006/relationships/slide" Target="slide112.xml"/><Relationship Id="rId4" Type="http://schemas.openxmlformats.org/officeDocument/2006/relationships/slide" Target="slide103.xml"/><Relationship Id="rId9" Type="http://schemas.openxmlformats.org/officeDocument/2006/relationships/slide" Target="slide175.xml"/><Relationship Id="rId14" Type="http://schemas.openxmlformats.org/officeDocument/2006/relationships/slide" Target="slide72.xml"/></Relationships>
</file>

<file path=ppt/slides/_rels/slide73.xml.rels><?xml version="1.0" encoding="UTF-8" standalone="yes"?>
<Relationships xmlns="http://schemas.openxmlformats.org/package/2006/relationships"><Relationship Id="rId8" Type="http://schemas.openxmlformats.org/officeDocument/2006/relationships/slide" Target="slide172.xml"/><Relationship Id="rId13" Type="http://schemas.openxmlformats.org/officeDocument/2006/relationships/slide" Target="slide123.xml"/><Relationship Id="rId3" Type="http://schemas.openxmlformats.org/officeDocument/2006/relationships/slide" Target="slide102.xml"/><Relationship Id="rId7" Type="http://schemas.openxmlformats.org/officeDocument/2006/relationships/slide" Target="slide157.xml"/><Relationship Id="rId12" Type="http://schemas.openxmlformats.org/officeDocument/2006/relationships/slide" Target="slide117.xml"/><Relationship Id="rId2" Type="http://schemas.openxmlformats.org/officeDocument/2006/relationships/slide" Target="slide101.xml"/><Relationship Id="rId16" Type="http://schemas.openxmlformats.org/officeDocument/2006/relationships/slide" Target="slide78.xml"/><Relationship Id="rId1" Type="http://schemas.openxmlformats.org/officeDocument/2006/relationships/slideLayout" Target="../slideLayouts/slideLayout1.xml"/><Relationship Id="rId6" Type="http://schemas.openxmlformats.org/officeDocument/2006/relationships/slide" Target="slide133.xml"/><Relationship Id="rId11" Type="http://schemas.openxmlformats.org/officeDocument/2006/relationships/slide" Target="slide113.xml"/><Relationship Id="rId5" Type="http://schemas.openxmlformats.org/officeDocument/2006/relationships/slide" Target="slide104.xml"/><Relationship Id="rId15" Type="http://schemas.openxmlformats.org/officeDocument/2006/relationships/slide" Target="slide75.xml"/><Relationship Id="rId10" Type="http://schemas.openxmlformats.org/officeDocument/2006/relationships/slide" Target="slide112.xml"/><Relationship Id="rId4" Type="http://schemas.openxmlformats.org/officeDocument/2006/relationships/slide" Target="slide103.xml"/><Relationship Id="rId9" Type="http://schemas.openxmlformats.org/officeDocument/2006/relationships/slide" Target="slide175.xml"/><Relationship Id="rId14" Type="http://schemas.openxmlformats.org/officeDocument/2006/relationships/slide" Target="slide71.xml"/></Relationships>
</file>

<file path=ppt/slides/_rels/slide74.xml.rels><?xml version="1.0" encoding="UTF-8" standalone="yes"?>
<Relationships xmlns="http://schemas.openxmlformats.org/package/2006/relationships"><Relationship Id="rId8" Type="http://schemas.openxmlformats.org/officeDocument/2006/relationships/slide" Target="slide172.xml"/><Relationship Id="rId13" Type="http://schemas.openxmlformats.org/officeDocument/2006/relationships/slide" Target="slide123.xml"/><Relationship Id="rId3" Type="http://schemas.openxmlformats.org/officeDocument/2006/relationships/slide" Target="slide102.xml"/><Relationship Id="rId7" Type="http://schemas.openxmlformats.org/officeDocument/2006/relationships/slide" Target="slide157.xml"/><Relationship Id="rId12" Type="http://schemas.openxmlformats.org/officeDocument/2006/relationships/slide" Target="slide117.xml"/><Relationship Id="rId2" Type="http://schemas.openxmlformats.org/officeDocument/2006/relationships/slide" Target="slide101.xml"/><Relationship Id="rId16" Type="http://schemas.openxmlformats.org/officeDocument/2006/relationships/slide" Target="slide78.xml"/><Relationship Id="rId1" Type="http://schemas.openxmlformats.org/officeDocument/2006/relationships/slideLayout" Target="../slideLayouts/slideLayout1.xml"/><Relationship Id="rId6" Type="http://schemas.openxmlformats.org/officeDocument/2006/relationships/slide" Target="slide133.xml"/><Relationship Id="rId11" Type="http://schemas.openxmlformats.org/officeDocument/2006/relationships/slide" Target="slide113.xml"/><Relationship Id="rId5" Type="http://schemas.openxmlformats.org/officeDocument/2006/relationships/slide" Target="slide104.xml"/><Relationship Id="rId15" Type="http://schemas.openxmlformats.org/officeDocument/2006/relationships/slide" Target="slide75.xml"/><Relationship Id="rId10" Type="http://schemas.openxmlformats.org/officeDocument/2006/relationships/slide" Target="slide112.xml"/><Relationship Id="rId4" Type="http://schemas.openxmlformats.org/officeDocument/2006/relationships/slide" Target="slide103.xml"/><Relationship Id="rId9" Type="http://schemas.openxmlformats.org/officeDocument/2006/relationships/slide" Target="slide175.xml"/><Relationship Id="rId14" Type="http://schemas.openxmlformats.org/officeDocument/2006/relationships/slide" Target="slide71.xml"/></Relationships>
</file>

<file path=ppt/slides/_rels/slide75.xml.rels><?xml version="1.0" encoding="UTF-8" standalone="yes"?>
<Relationships xmlns="http://schemas.openxmlformats.org/package/2006/relationships"><Relationship Id="rId8" Type="http://schemas.openxmlformats.org/officeDocument/2006/relationships/slide" Target="slide172.xml"/><Relationship Id="rId13" Type="http://schemas.openxmlformats.org/officeDocument/2006/relationships/slide" Target="slide123.xml"/><Relationship Id="rId18" Type="http://schemas.openxmlformats.org/officeDocument/2006/relationships/slide" Target="slide78.xml"/><Relationship Id="rId3" Type="http://schemas.openxmlformats.org/officeDocument/2006/relationships/slide" Target="slide102.xml"/><Relationship Id="rId7" Type="http://schemas.openxmlformats.org/officeDocument/2006/relationships/slide" Target="slide157.xml"/><Relationship Id="rId12" Type="http://schemas.openxmlformats.org/officeDocument/2006/relationships/slide" Target="slide117.xml"/><Relationship Id="rId17" Type="http://schemas.openxmlformats.org/officeDocument/2006/relationships/slide" Target="slide75.xml"/><Relationship Id="rId2" Type="http://schemas.openxmlformats.org/officeDocument/2006/relationships/slide" Target="slide101.xml"/><Relationship Id="rId16" Type="http://schemas.openxmlformats.org/officeDocument/2006/relationships/slide" Target="slide76.xml"/><Relationship Id="rId1" Type="http://schemas.openxmlformats.org/officeDocument/2006/relationships/slideLayout" Target="../slideLayouts/slideLayout1.xml"/><Relationship Id="rId6" Type="http://schemas.openxmlformats.org/officeDocument/2006/relationships/slide" Target="slide133.xml"/><Relationship Id="rId11" Type="http://schemas.openxmlformats.org/officeDocument/2006/relationships/slide" Target="slide113.xml"/><Relationship Id="rId5" Type="http://schemas.openxmlformats.org/officeDocument/2006/relationships/slide" Target="slide104.xml"/><Relationship Id="rId15" Type="http://schemas.openxmlformats.org/officeDocument/2006/relationships/slide" Target="slide74.xml"/><Relationship Id="rId10" Type="http://schemas.openxmlformats.org/officeDocument/2006/relationships/slide" Target="slide112.xml"/><Relationship Id="rId4" Type="http://schemas.openxmlformats.org/officeDocument/2006/relationships/slide" Target="slide103.xml"/><Relationship Id="rId9" Type="http://schemas.openxmlformats.org/officeDocument/2006/relationships/slide" Target="slide175.xml"/><Relationship Id="rId14" Type="http://schemas.openxmlformats.org/officeDocument/2006/relationships/slide" Target="slide71.xml"/></Relationships>
</file>

<file path=ppt/slides/_rels/slide76.xml.rels><?xml version="1.0" encoding="UTF-8" standalone="yes"?>
<Relationships xmlns="http://schemas.openxmlformats.org/package/2006/relationships"><Relationship Id="rId8" Type="http://schemas.openxmlformats.org/officeDocument/2006/relationships/slide" Target="slide172.xml"/><Relationship Id="rId13" Type="http://schemas.openxmlformats.org/officeDocument/2006/relationships/slide" Target="slide123.xml"/><Relationship Id="rId3" Type="http://schemas.openxmlformats.org/officeDocument/2006/relationships/slide" Target="slide102.xml"/><Relationship Id="rId7" Type="http://schemas.openxmlformats.org/officeDocument/2006/relationships/slide" Target="slide157.xml"/><Relationship Id="rId12" Type="http://schemas.openxmlformats.org/officeDocument/2006/relationships/slide" Target="slide117.xml"/><Relationship Id="rId2" Type="http://schemas.openxmlformats.org/officeDocument/2006/relationships/slide" Target="slide101.xml"/><Relationship Id="rId1" Type="http://schemas.openxmlformats.org/officeDocument/2006/relationships/slideLayout" Target="../slideLayouts/slideLayout1.xml"/><Relationship Id="rId6" Type="http://schemas.openxmlformats.org/officeDocument/2006/relationships/slide" Target="slide133.xml"/><Relationship Id="rId11" Type="http://schemas.openxmlformats.org/officeDocument/2006/relationships/slide" Target="slide113.xml"/><Relationship Id="rId5" Type="http://schemas.openxmlformats.org/officeDocument/2006/relationships/slide" Target="slide104.xml"/><Relationship Id="rId10" Type="http://schemas.openxmlformats.org/officeDocument/2006/relationships/slide" Target="slide112.xml"/><Relationship Id="rId4" Type="http://schemas.openxmlformats.org/officeDocument/2006/relationships/slide" Target="slide103.xml"/><Relationship Id="rId9" Type="http://schemas.openxmlformats.org/officeDocument/2006/relationships/slide" Target="slide175.xml"/><Relationship Id="rId14" Type="http://schemas.openxmlformats.org/officeDocument/2006/relationships/slide" Target="slide71.xml"/></Relationships>
</file>

<file path=ppt/slides/_rels/slide77.xml.rels><?xml version="1.0" encoding="UTF-8" standalone="yes"?>
<Relationships xmlns="http://schemas.openxmlformats.org/package/2006/relationships"><Relationship Id="rId3" Type="http://schemas.microsoft.com/office/2007/relationships/hdphoto" Target="../media/hdphoto1.wdp"/><Relationship Id="rId7" Type="http://schemas.openxmlformats.org/officeDocument/2006/relationships/slide" Target="slide198.xml"/><Relationship Id="rId2" Type="http://schemas.openxmlformats.org/officeDocument/2006/relationships/image" Target="../media/image4.png"/><Relationship Id="rId1" Type="http://schemas.openxmlformats.org/officeDocument/2006/relationships/slideLayout" Target="../slideLayouts/slideLayout1.xml"/><Relationship Id="rId6" Type="http://schemas.openxmlformats.org/officeDocument/2006/relationships/slide" Target="slide215.xml"/><Relationship Id="rId5" Type="http://schemas.openxmlformats.org/officeDocument/2006/relationships/slide" Target="slide71.xml"/><Relationship Id="rId4" Type="http://schemas.openxmlformats.org/officeDocument/2006/relationships/slide" Target="slide64.xml"/></Relationships>
</file>

<file path=ppt/slides/_rels/slide78.xml.rels><?xml version="1.0" encoding="UTF-8" standalone="yes"?>
<Relationships xmlns="http://schemas.openxmlformats.org/package/2006/relationships"><Relationship Id="rId8" Type="http://schemas.openxmlformats.org/officeDocument/2006/relationships/slide" Target="slide172.xml"/><Relationship Id="rId13" Type="http://schemas.openxmlformats.org/officeDocument/2006/relationships/slide" Target="slide123.xml"/><Relationship Id="rId18" Type="http://schemas.openxmlformats.org/officeDocument/2006/relationships/slide" Target="slide78.xml"/><Relationship Id="rId3" Type="http://schemas.openxmlformats.org/officeDocument/2006/relationships/slide" Target="slide102.xml"/><Relationship Id="rId7" Type="http://schemas.openxmlformats.org/officeDocument/2006/relationships/slide" Target="slide157.xml"/><Relationship Id="rId12" Type="http://schemas.openxmlformats.org/officeDocument/2006/relationships/slide" Target="slide117.xml"/><Relationship Id="rId17" Type="http://schemas.openxmlformats.org/officeDocument/2006/relationships/slide" Target="slide79.xml"/><Relationship Id="rId2" Type="http://schemas.openxmlformats.org/officeDocument/2006/relationships/slide" Target="slide101.xml"/><Relationship Id="rId16" Type="http://schemas.openxmlformats.org/officeDocument/2006/relationships/slide" Target="slide75.xml"/><Relationship Id="rId1" Type="http://schemas.openxmlformats.org/officeDocument/2006/relationships/slideLayout" Target="../slideLayouts/slideLayout1.xml"/><Relationship Id="rId6" Type="http://schemas.openxmlformats.org/officeDocument/2006/relationships/slide" Target="slide133.xml"/><Relationship Id="rId11" Type="http://schemas.openxmlformats.org/officeDocument/2006/relationships/slide" Target="slide113.xml"/><Relationship Id="rId5" Type="http://schemas.openxmlformats.org/officeDocument/2006/relationships/slide" Target="slide104.xml"/><Relationship Id="rId15" Type="http://schemas.openxmlformats.org/officeDocument/2006/relationships/slide" Target="slide74.xml"/><Relationship Id="rId10" Type="http://schemas.openxmlformats.org/officeDocument/2006/relationships/slide" Target="slide112.xml"/><Relationship Id="rId4" Type="http://schemas.openxmlformats.org/officeDocument/2006/relationships/slide" Target="slide103.xml"/><Relationship Id="rId9" Type="http://schemas.openxmlformats.org/officeDocument/2006/relationships/slide" Target="slide175.xml"/><Relationship Id="rId14" Type="http://schemas.openxmlformats.org/officeDocument/2006/relationships/slide" Target="slide71.xml"/></Relationships>
</file>

<file path=ppt/slides/_rels/slide79.xml.rels><?xml version="1.0" encoding="UTF-8" standalone="yes"?>
<Relationships xmlns="http://schemas.openxmlformats.org/package/2006/relationships"><Relationship Id="rId8" Type="http://schemas.openxmlformats.org/officeDocument/2006/relationships/slide" Target="slide172.xml"/><Relationship Id="rId13" Type="http://schemas.openxmlformats.org/officeDocument/2006/relationships/slide" Target="slide123.xml"/><Relationship Id="rId3" Type="http://schemas.openxmlformats.org/officeDocument/2006/relationships/slide" Target="slide102.xml"/><Relationship Id="rId7" Type="http://schemas.openxmlformats.org/officeDocument/2006/relationships/slide" Target="slide157.xml"/><Relationship Id="rId12" Type="http://schemas.openxmlformats.org/officeDocument/2006/relationships/slide" Target="slide117.xml"/><Relationship Id="rId2" Type="http://schemas.openxmlformats.org/officeDocument/2006/relationships/slide" Target="slide101.xml"/><Relationship Id="rId1" Type="http://schemas.openxmlformats.org/officeDocument/2006/relationships/slideLayout" Target="../slideLayouts/slideLayout1.xml"/><Relationship Id="rId6" Type="http://schemas.openxmlformats.org/officeDocument/2006/relationships/slide" Target="slide133.xml"/><Relationship Id="rId11" Type="http://schemas.openxmlformats.org/officeDocument/2006/relationships/slide" Target="slide113.xml"/><Relationship Id="rId5" Type="http://schemas.openxmlformats.org/officeDocument/2006/relationships/slide" Target="slide104.xml"/><Relationship Id="rId10" Type="http://schemas.openxmlformats.org/officeDocument/2006/relationships/slide" Target="slide112.xml"/><Relationship Id="rId4" Type="http://schemas.openxmlformats.org/officeDocument/2006/relationships/slide" Target="slide103.xml"/><Relationship Id="rId9" Type="http://schemas.openxmlformats.org/officeDocument/2006/relationships/slide" Target="slide175.xml"/><Relationship Id="rId14" Type="http://schemas.openxmlformats.org/officeDocument/2006/relationships/slide" Target="slide71.xml"/></Relationships>
</file>

<file path=ppt/slides/_rels/slide80.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4.png"/><Relationship Id="rId1" Type="http://schemas.openxmlformats.org/officeDocument/2006/relationships/slideLayout" Target="../slideLayouts/slideLayout1.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2.xml.rels><?xml version="1.0" encoding="UTF-8" standalone="yes"?>
<Relationships xmlns="http://schemas.openxmlformats.org/package/2006/relationships"><Relationship Id="rId2" Type="http://schemas.openxmlformats.org/officeDocument/2006/relationships/slide" Target="slide71.xml"/><Relationship Id="rId1" Type="http://schemas.openxmlformats.org/officeDocument/2006/relationships/slideLayout" Target="../slideLayouts/slideLayout1.xml"/></Relationships>
</file>

<file path=ppt/slides/_rels/slide83.xml.rels><?xml version="1.0" encoding="UTF-8" standalone="yes"?>
<Relationships xmlns="http://schemas.openxmlformats.org/package/2006/relationships"><Relationship Id="rId8" Type="http://schemas.openxmlformats.org/officeDocument/2006/relationships/slide" Target="slide172.xml"/><Relationship Id="rId13" Type="http://schemas.openxmlformats.org/officeDocument/2006/relationships/slide" Target="slide123.xml"/><Relationship Id="rId3" Type="http://schemas.openxmlformats.org/officeDocument/2006/relationships/slide" Target="slide102.xml"/><Relationship Id="rId7" Type="http://schemas.openxmlformats.org/officeDocument/2006/relationships/slide" Target="slide157.xml"/><Relationship Id="rId12" Type="http://schemas.openxmlformats.org/officeDocument/2006/relationships/slide" Target="slide117.xml"/><Relationship Id="rId2" Type="http://schemas.openxmlformats.org/officeDocument/2006/relationships/slide" Target="slide101.xml"/><Relationship Id="rId1" Type="http://schemas.openxmlformats.org/officeDocument/2006/relationships/slideLayout" Target="../slideLayouts/slideLayout1.xml"/><Relationship Id="rId6" Type="http://schemas.openxmlformats.org/officeDocument/2006/relationships/slide" Target="slide133.xml"/><Relationship Id="rId11" Type="http://schemas.openxmlformats.org/officeDocument/2006/relationships/slide" Target="slide113.xml"/><Relationship Id="rId5" Type="http://schemas.openxmlformats.org/officeDocument/2006/relationships/slide" Target="slide104.xml"/><Relationship Id="rId10" Type="http://schemas.openxmlformats.org/officeDocument/2006/relationships/slide" Target="slide112.xml"/><Relationship Id="rId4" Type="http://schemas.openxmlformats.org/officeDocument/2006/relationships/slide" Target="slide103.xml"/><Relationship Id="rId9" Type="http://schemas.openxmlformats.org/officeDocument/2006/relationships/slide" Target="slide175.xml"/><Relationship Id="rId14" Type="http://schemas.openxmlformats.org/officeDocument/2006/relationships/slide" Target="slide72.xml"/></Relationships>
</file>

<file path=ppt/slides/_rels/slide84.xml.rels><?xml version="1.0" encoding="UTF-8" standalone="yes"?>
<Relationships xmlns="http://schemas.openxmlformats.org/package/2006/relationships"><Relationship Id="rId8" Type="http://schemas.openxmlformats.org/officeDocument/2006/relationships/slide" Target="slide172.xml"/><Relationship Id="rId13" Type="http://schemas.openxmlformats.org/officeDocument/2006/relationships/slide" Target="slide123.xml"/><Relationship Id="rId3" Type="http://schemas.openxmlformats.org/officeDocument/2006/relationships/slide" Target="slide102.xml"/><Relationship Id="rId7" Type="http://schemas.openxmlformats.org/officeDocument/2006/relationships/slide" Target="slide157.xml"/><Relationship Id="rId12" Type="http://schemas.openxmlformats.org/officeDocument/2006/relationships/slide" Target="slide117.xml"/><Relationship Id="rId2" Type="http://schemas.openxmlformats.org/officeDocument/2006/relationships/slide" Target="slide101.xml"/><Relationship Id="rId16" Type="http://schemas.openxmlformats.org/officeDocument/2006/relationships/slide" Target="slide78.xml"/><Relationship Id="rId1" Type="http://schemas.openxmlformats.org/officeDocument/2006/relationships/slideLayout" Target="../slideLayouts/slideLayout1.xml"/><Relationship Id="rId6" Type="http://schemas.openxmlformats.org/officeDocument/2006/relationships/slide" Target="slide133.xml"/><Relationship Id="rId11" Type="http://schemas.openxmlformats.org/officeDocument/2006/relationships/slide" Target="slide113.xml"/><Relationship Id="rId5" Type="http://schemas.openxmlformats.org/officeDocument/2006/relationships/slide" Target="slide104.xml"/><Relationship Id="rId15" Type="http://schemas.openxmlformats.org/officeDocument/2006/relationships/slide" Target="slide75.xml"/><Relationship Id="rId10" Type="http://schemas.openxmlformats.org/officeDocument/2006/relationships/slide" Target="slide112.xml"/><Relationship Id="rId4" Type="http://schemas.openxmlformats.org/officeDocument/2006/relationships/slide" Target="slide103.xml"/><Relationship Id="rId9" Type="http://schemas.openxmlformats.org/officeDocument/2006/relationships/slide" Target="slide175.xml"/><Relationship Id="rId14" Type="http://schemas.openxmlformats.org/officeDocument/2006/relationships/slide" Target="slide71.xml"/></Relationships>
</file>

<file path=ppt/slides/_rels/slide85.xml.rels><?xml version="1.0" encoding="UTF-8" standalone="yes"?>
<Relationships xmlns="http://schemas.openxmlformats.org/package/2006/relationships"><Relationship Id="rId8" Type="http://schemas.openxmlformats.org/officeDocument/2006/relationships/slide" Target="slide172.xml"/><Relationship Id="rId13" Type="http://schemas.openxmlformats.org/officeDocument/2006/relationships/slide" Target="slide123.xml"/><Relationship Id="rId18" Type="http://schemas.openxmlformats.org/officeDocument/2006/relationships/slide" Target="slide89.xml"/><Relationship Id="rId3" Type="http://schemas.openxmlformats.org/officeDocument/2006/relationships/slide" Target="slide102.xml"/><Relationship Id="rId7" Type="http://schemas.openxmlformats.org/officeDocument/2006/relationships/slide" Target="slide157.xml"/><Relationship Id="rId12" Type="http://schemas.openxmlformats.org/officeDocument/2006/relationships/slide" Target="slide117.xml"/><Relationship Id="rId17" Type="http://schemas.openxmlformats.org/officeDocument/2006/relationships/slide" Target="slide86.xml"/><Relationship Id="rId2" Type="http://schemas.openxmlformats.org/officeDocument/2006/relationships/slide" Target="slide101.xml"/><Relationship Id="rId16" Type="http://schemas.openxmlformats.org/officeDocument/2006/relationships/slide" Target="slide78.xml"/><Relationship Id="rId1" Type="http://schemas.openxmlformats.org/officeDocument/2006/relationships/slideLayout" Target="../slideLayouts/slideLayout1.xml"/><Relationship Id="rId6" Type="http://schemas.openxmlformats.org/officeDocument/2006/relationships/slide" Target="slide133.xml"/><Relationship Id="rId11" Type="http://schemas.openxmlformats.org/officeDocument/2006/relationships/slide" Target="slide113.xml"/><Relationship Id="rId5" Type="http://schemas.openxmlformats.org/officeDocument/2006/relationships/slide" Target="slide104.xml"/><Relationship Id="rId15" Type="http://schemas.openxmlformats.org/officeDocument/2006/relationships/slide" Target="slide75.xml"/><Relationship Id="rId10" Type="http://schemas.openxmlformats.org/officeDocument/2006/relationships/slide" Target="slide112.xml"/><Relationship Id="rId4" Type="http://schemas.openxmlformats.org/officeDocument/2006/relationships/slide" Target="slide103.xml"/><Relationship Id="rId9" Type="http://schemas.openxmlformats.org/officeDocument/2006/relationships/slide" Target="slide175.xml"/><Relationship Id="rId14" Type="http://schemas.openxmlformats.org/officeDocument/2006/relationships/slide" Target="slide71.xml"/></Relationships>
</file>

<file path=ppt/slides/_rels/slide86.xml.rels><?xml version="1.0" encoding="UTF-8" standalone="yes"?>
<Relationships xmlns="http://schemas.openxmlformats.org/package/2006/relationships"><Relationship Id="rId8" Type="http://schemas.openxmlformats.org/officeDocument/2006/relationships/slide" Target="slide172.xml"/><Relationship Id="rId13" Type="http://schemas.openxmlformats.org/officeDocument/2006/relationships/slide" Target="slide123.xml"/><Relationship Id="rId18" Type="http://schemas.openxmlformats.org/officeDocument/2006/relationships/slide" Target="slide89.xml"/><Relationship Id="rId3" Type="http://schemas.openxmlformats.org/officeDocument/2006/relationships/slide" Target="slide102.xml"/><Relationship Id="rId7" Type="http://schemas.openxmlformats.org/officeDocument/2006/relationships/slide" Target="slide157.xml"/><Relationship Id="rId12" Type="http://schemas.openxmlformats.org/officeDocument/2006/relationships/slide" Target="slide117.xml"/><Relationship Id="rId17" Type="http://schemas.openxmlformats.org/officeDocument/2006/relationships/slide" Target="slide86.xml"/><Relationship Id="rId2" Type="http://schemas.openxmlformats.org/officeDocument/2006/relationships/slide" Target="slide101.xml"/><Relationship Id="rId16" Type="http://schemas.openxmlformats.org/officeDocument/2006/relationships/slide" Target="slide87.xml"/><Relationship Id="rId1" Type="http://schemas.openxmlformats.org/officeDocument/2006/relationships/slideLayout" Target="../slideLayouts/slideLayout1.xml"/><Relationship Id="rId6" Type="http://schemas.openxmlformats.org/officeDocument/2006/relationships/slide" Target="slide133.xml"/><Relationship Id="rId11" Type="http://schemas.openxmlformats.org/officeDocument/2006/relationships/slide" Target="slide113.xml"/><Relationship Id="rId5" Type="http://schemas.openxmlformats.org/officeDocument/2006/relationships/slide" Target="slide104.xml"/><Relationship Id="rId15" Type="http://schemas.openxmlformats.org/officeDocument/2006/relationships/slide" Target="slide85.xml"/><Relationship Id="rId10" Type="http://schemas.openxmlformats.org/officeDocument/2006/relationships/slide" Target="slide112.xml"/><Relationship Id="rId4" Type="http://schemas.openxmlformats.org/officeDocument/2006/relationships/slide" Target="slide103.xml"/><Relationship Id="rId9" Type="http://schemas.openxmlformats.org/officeDocument/2006/relationships/slide" Target="slide175.xml"/><Relationship Id="rId14" Type="http://schemas.openxmlformats.org/officeDocument/2006/relationships/slide" Target="slide71.xml"/></Relationships>
</file>

<file path=ppt/slides/_rels/slide87.xml.rels><?xml version="1.0" encoding="UTF-8" standalone="yes"?>
<Relationships xmlns="http://schemas.openxmlformats.org/package/2006/relationships"><Relationship Id="rId8" Type="http://schemas.openxmlformats.org/officeDocument/2006/relationships/slide" Target="slide172.xml"/><Relationship Id="rId13" Type="http://schemas.openxmlformats.org/officeDocument/2006/relationships/slide" Target="slide123.xml"/><Relationship Id="rId3" Type="http://schemas.openxmlformats.org/officeDocument/2006/relationships/slide" Target="slide102.xml"/><Relationship Id="rId7" Type="http://schemas.openxmlformats.org/officeDocument/2006/relationships/slide" Target="slide157.xml"/><Relationship Id="rId12" Type="http://schemas.openxmlformats.org/officeDocument/2006/relationships/slide" Target="slide117.xml"/><Relationship Id="rId2" Type="http://schemas.openxmlformats.org/officeDocument/2006/relationships/slide" Target="slide101.xml"/><Relationship Id="rId1" Type="http://schemas.openxmlformats.org/officeDocument/2006/relationships/slideLayout" Target="../slideLayouts/slideLayout1.xml"/><Relationship Id="rId6" Type="http://schemas.openxmlformats.org/officeDocument/2006/relationships/slide" Target="slide133.xml"/><Relationship Id="rId11" Type="http://schemas.openxmlformats.org/officeDocument/2006/relationships/slide" Target="slide113.xml"/><Relationship Id="rId5" Type="http://schemas.openxmlformats.org/officeDocument/2006/relationships/slide" Target="slide104.xml"/><Relationship Id="rId10" Type="http://schemas.openxmlformats.org/officeDocument/2006/relationships/slide" Target="slide112.xml"/><Relationship Id="rId4" Type="http://schemas.openxmlformats.org/officeDocument/2006/relationships/slide" Target="slide103.xml"/><Relationship Id="rId9" Type="http://schemas.openxmlformats.org/officeDocument/2006/relationships/slide" Target="slide175.xml"/></Relationships>
</file>

<file path=ppt/slides/_rels/slide88.xml.rels><?xml version="1.0" encoding="UTF-8" standalone="yes"?>
<Relationships xmlns="http://schemas.openxmlformats.org/package/2006/relationships"><Relationship Id="rId3" Type="http://schemas.microsoft.com/office/2007/relationships/hdphoto" Target="../media/hdphoto1.wdp"/><Relationship Id="rId7" Type="http://schemas.openxmlformats.org/officeDocument/2006/relationships/slide" Target="slide198.xml"/><Relationship Id="rId2" Type="http://schemas.openxmlformats.org/officeDocument/2006/relationships/image" Target="../media/image4.png"/><Relationship Id="rId1" Type="http://schemas.openxmlformats.org/officeDocument/2006/relationships/slideLayout" Target="../slideLayouts/slideLayout1.xml"/><Relationship Id="rId6" Type="http://schemas.openxmlformats.org/officeDocument/2006/relationships/slide" Target="slide215.xml"/><Relationship Id="rId5" Type="http://schemas.openxmlformats.org/officeDocument/2006/relationships/slide" Target="slide71.xml"/><Relationship Id="rId4" Type="http://schemas.openxmlformats.org/officeDocument/2006/relationships/slide" Target="slide64.xml"/></Relationships>
</file>

<file path=ppt/slides/_rels/slide89.xml.rels><?xml version="1.0" encoding="UTF-8" standalone="yes"?>
<Relationships xmlns="http://schemas.openxmlformats.org/package/2006/relationships"><Relationship Id="rId8" Type="http://schemas.openxmlformats.org/officeDocument/2006/relationships/slide" Target="slide172.xml"/><Relationship Id="rId13" Type="http://schemas.openxmlformats.org/officeDocument/2006/relationships/slide" Target="slide123.xml"/><Relationship Id="rId18" Type="http://schemas.openxmlformats.org/officeDocument/2006/relationships/slide" Target="slide89.xml"/><Relationship Id="rId3" Type="http://schemas.openxmlformats.org/officeDocument/2006/relationships/slide" Target="slide102.xml"/><Relationship Id="rId7" Type="http://schemas.openxmlformats.org/officeDocument/2006/relationships/slide" Target="slide157.xml"/><Relationship Id="rId12" Type="http://schemas.openxmlformats.org/officeDocument/2006/relationships/slide" Target="slide117.xml"/><Relationship Id="rId17" Type="http://schemas.openxmlformats.org/officeDocument/2006/relationships/slide" Target="slide90.xml"/><Relationship Id="rId2" Type="http://schemas.openxmlformats.org/officeDocument/2006/relationships/slide" Target="slide101.xml"/><Relationship Id="rId16" Type="http://schemas.openxmlformats.org/officeDocument/2006/relationships/slide" Target="slide86.xml"/><Relationship Id="rId1" Type="http://schemas.openxmlformats.org/officeDocument/2006/relationships/slideLayout" Target="../slideLayouts/slideLayout1.xml"/><Relationship Id="rId6" Type="http://schemas.openxmlformats.org/officeDocument/2006/relationships/slide" Target="slide133.xml"/><Relationship Id="rId11" Type="http://schemas.openxmlformats.org/officeDocument/2006/relationships/slide" Target="slide113.xml"/><Relationship Id="rId5" Type="http://schemas.openxmlformats.org/officeDocument/2006/relationships/slide" Target="slide104.xml"/><Relationship Id="rId15" Type="http://schemas.openxmlformats.org/officeDocument/2006/relationships/slide" Target="slide85.xml"/><Relationship Id="rId10" Type="http://schemas.openxmlformats.org/officeDocument/2006/relationships/slide" Target="slide112.xml"/><Relationship Id="rId4" Type="http://schemas.openxmlformats.org/officeDocument/2006/relationships/slide" Target="slide103.xml"/><Relationship Id="rId9" Type="http://schemas.openxmlformats.org/officeDocument/2006/relationships/slide" Target="slide175.xml"/><Relationship Id="rId14" Type="http://schemas.openxmlformats.org/officeDocument/2006/relationships/slide" Target="slide71.xml"/></Relationships>
</file>

<file path=ppt/slides/_rels/slide90.xml.rels><?xml version="1.0" encoding="UTF-8" standalone="yes"?>
<Relationships xmlns="http://schemas.openxmlformats.org/package/2006/relationships"><Relationship Id="rId8" Type="http://schemas.openxmlformats.org/officeDocument/2006/relationships/slide" Target="slide172.xml"/><Relationship Id="rId13" Type="http://schemas.openxmlformats.org/officeDocument/2006/relationships/slide" Target="slide123.xml"/><Relationship Id="rId3" Type="http://schemas.openxmlformats.org/officeDocument/2006/relationships/slide" Target="slide102.xml"/><Relationship Id="rId7" Type="http://schemas.openxmlformats.org/officeDocument/2006/relationships/slide" Target="slide157.xml"/><Relationship Id="rId12" Type="http://schemas.openxmlformats.org/officeDocument/2006/relationships/slide" Target="slide117.xml"/><Relationship Id="rId2" Type="http://schemas.openxmlformats.org/officeDocument/2006/relationships/slide" Target="slide101.xml"/><Relationship Id="rId1" Type="http://schemas.openxmlformats.org/officeDocument/2006/relationships/slideLayout" Target="../slideLayouts/slideLayout1.xml"/><Relationship Id="rId6" Type="http://schemas.openxmlformats.org/officeDocument/2006/relationships/slide" Target="slide133.xml"/><Relationship Id="rId11" Type="http://schemas.openxmlformats.org/officeDocument/2006/relationships/slide" Target="slide113.xml"/><Relationship Id="rId5" Type="http://schemas.openxmlformats.org/officeDocument/2006/relationships/slide" Target="slide104.xml"/><Relationship Id="rId10" Type="http://schemas.openxmlformats.org/officeDocument/2006/relationships/slide" Target="slide112.xml"/><Relationship Id="rId4" Type="http://schemas.openxmlformats.org/officeDocument/2006/relationships/slide" Target="slide103.xml"/><Relationship Id="rId9" Type="http://schemas.openxmlformats.org/officeDocument/2006/relationships/slide" Target="slide175.xml"/></Relationships>
</file>

<file path=ppt/slides/_rels/slide91.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4.png"/><Relationship Id="rId1" Type="http://schemas.openxmlformats.org/officeDocument/2006/relationships/slideLayout" Target="../slideLayouts/slideLayout1.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3.xml.rels><?xml version="1.0" encoding="UTF-8" standalone="yes"?>
<Relationships xmlns="http://schemas.openxmlformats.org/package/2006/relationships"><Relationship Id="rId2" Type="http://schemas.openxmlformats.org/officeDocument/2006/relationships/slide" Target="slide71.xml"/><Relationship Id="rId1" Type="http://schemas.openxmlformats.org/officeDocument/2006/relationships/slideLayout" Target="../slideLayouts/slideLayout1.xml"/></Relationships>
</file>

<file path=ppt/slides/_rels/slide94.xml.rels><?xml version="1.0" encoding="UTF-8" standalone="yes"?>
<Relationships xmlns="http://schemas.openxmlformats.org/package/2006/relationships"><Relationship Id="rId8" Type="http://schemas.openxmlformats.org/officeDocument/2006/relationships/slide" Target="slide172.xml"/><Relationship Id="rId13" Type="http://schemas.openxmlformats.org/officeDocument/2006/relationships/slide" Target="slide123.xml"/><Relationship Id="rId3" Type="http://schemas.openxmlformats.org/officeDocument/2006/relationships/slide" Target="slide102.xml"/><Relationship Id="rId7" Type="http://schemas.openxmlformats.org/officeDocument/2006/relationships/slide" Target="slide157.xml"/><Relationship Id="rId12" Type="http://schemas.openxmlformats.org/officeDocument/2006/relationships/slide" Target="slide117.xml"/><Relationship Id="rId2" Type="http://schemas.openxmlformats.org/officeDocument/2006/relationships/slide" Target="slide101.xml"/><Relationship Id="rId1" Type="http://schemas.openxmlformats.org/officeDocument/2006/relationships/slideLayout" Target="../slideLayouts/slideLayout1.xml"/><Relationship Id="rId6" Type="http://schemas.openxmlformats.org/officeDocument/2006/relationships/slide" Target="slide133.xml"/><Relationship Id="rId11" Type="http://schemas.openxmlformats.org/officeDocument/2006/relationships/slide" Target="slide113.xml"/><Relationship Id="rId5" Type="http://schemas.openxmlformats.org/officeDocument/2006/relationships/slide" Target="slide104.xml"/><Relationship Id="rId10" Type="http://schemas.openxmlformats.org/officeDocument/2006/relationships/slide" Target="slide112.xml"/><Relationship Id="rId4" Type="http://schemas.openxmlformats.org/officeDocument/2006/relationships/slide" Target="slide103.xml"/><Relationship Id="rId9" Type="http://schemas.openxmlformats.org/officeDocument/2006/relationships/slide" Target="slide175.xml"/><Relationship Id="rId14" Type="http://schemas.openxmlformats.org/officeDocument/2006/relationships/slide" Target="slide72.xml"/></Relationships>
</file>

<file path=ppt/slides/_rels/slide95.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Layout" Target="../slideLayouts/slideLayout1.xml"/></Relationships>
</file>

<file path=ppt/slides/_rels/slide96.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slide" Target="slide99.xml"/><Relationship Id="rId1" Type="http://schemas.openxmlformats.org/officeDocument/2006/relationships/slideLayout" Target="../slideLayouts/slideLayout1.xml"/><Relationship Id="rId4" Type="http://schemas.openxmlformats.org/officeDocument/2006/relationships/slide" Target="slide98.xml"/></Relationships>
</file>

<file path=ppt/slides/_rels/slide97.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slide" Target="slide99.xml"/><Relationship Id="rId1" Type="http://schemas.openxmlformats.org/officeDocument/2006/relationships/slideLayout" Target="../slideLayouts/slideLayout1.xml"/><Relationship Id="rId4" Type="http://schemas.openxmlformats.org/officeDocument/2006/relationships/slide" Target="slide98.xml"/></Relationships>
</file>

<file path=ppt/slides/_rels/slide98.xml.rels><?xml version="1.0" encoding="UTF-8" standalone="yes"?>
<Relationships xmlns="http://schemas.openxmlformats.org/package/2006/relationships"><Relationship Id="rId8" Type="http://schemas.openxmlformats.org/officeDocument/2006/relationships/control" Target="../activeX/activeX13.xml"/><Relationship Id="rId13" Type="http://schemas.openxmlformats.org/officeDocument/2006/relationships/control" Target="../activeX/activeX18.xml"/><Relationship Id="rId18" Type="http://schemas.openxmlformats.org/officeDocument/2006/relationships/slideLayout" Target="../slideLayouts/slideLayout1.xml"/><Relationship Id="rId26" Type="http://schemas.openxmlformats.org/officeDocument/2006/relationships/image" Target="../media/image19.wmf"/><Relationship Id="rId3" Type="http://schemas.openxmlformats.org/officeDocument/2006/relationships/control" Target="../activeX/activeX8.xml"/><Relationship Id="rId21" Type="http://schemas.openxmlformats.org/officeDocument/2006/relationships/image" Target="../media/image3.wmf"/><Relationship Id="rId7" Type="http://schemas.openxmlformats.org/officeDocument/2006/relationships/control" Target="../activeX/activeX12.xml"/><Relationship Id="rId12" Type="http://schemas.openxmlformats.org/officeDocument/2006/relationships/control" Target="../activeX/activeX17.xml"/><Relationship Id="rId17" Type="http://schemas.openxmlformats.org/officeDocument/2006/relationships/control" Target="../activeX/activeX22.xml"/><Relationship Id="rId25" Type="http://schemas.openxmlformats.org/officeDocument/2006/relationships/image" Target="../media/image18.wmf"/><Relationship Id="rId2" Type="http://schemas.openxmlformats.org/officeDocument/2006/relationships/control" Target="../activeX/activeX7.xml"/><Relationship Id="rId16" Type="http://schemas.openxmlformats.org/officeDocument/2006/relationships/control" Target="../activeX/activeX21.xml"/><Relationship Id="rId20" Type="http://schemas.openxmlformats.org/officeDocument/2006/relationships/image" Target="../media/image14.wmf"/><Relationship Id="rId1" Type="http://schemas.openxmlformats.org/officeDocument/2006/relationships/vmlDrawing" Target="../drawings/vmlDrawing4.vml"/><Relationship Id="rId6" Type="http://schemas.openxmlformats.org/officeDocument/2006/relationships/control" Target="../activeX/activeX11.xml"/><Relationship Id="rId11" Type="http://schemas.openxmlformats.org/officeDocument/2006/relationships/control" Target="../activeX/activeX16.xml"/><Relationship Id="rId24" Type="http://schemas.openxmlformats.org/officeDocument/2006/relationships/image" Target="../media/image17.wmf"/><Relationship Id="rId5" Type="http://schemas.openxmlformats.org/officeDocument/2006/relationships/control" Target="../activeX/activeX10.xml"/><Relationship Id="rId15" Type="http://schemas.openxmlformats.org/officeDocument/2006/relationships/control" Target="../activeX/activeX20.xml"/><Relationship Id="rId23" Type="http://schemas.openxmlformats.org/officeDocument/2006/relationships/image" Target="../media/image16.wmf"/><Relationship Id="rId10" Type="http://schemas.openxmlformats.org/officeDocument/2006/relationships/control" Target="../activeX/activeX15.xml"/><Relationship Id="rId19" Type="http://schemas.openxmlformats.org/officeDocument/2006/relationships/slide" Target="slide97.xml"/><Relationship Id="rId4" Type="http://schemas.openxmlformats.org/officeDocument/2006/relationships/control" Target="../activeX/activeX9.xml"/><Relationship Id="rId9" Type="http://schemas.openxmlformats.org/officeDocument/2006/relationships/control" Target="../activeX/activeX14.xml"/><Relationship Id="rId14" Type="http://schemas.openxmlformats.org/officeDocument/2006/relationships/control" Target="../activeX/activeX19.xml"/><Relationship Id="rId22" Type="http://schemas.openxmlformats.org/officeDocument/2006/relationships/image" Target="../media/image15.wmf"/></Relationships>
</file>

<file path=ppt/slides/_rels/slide99.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Layout" Target="../slideLayouts/slideLayout1.xml"/></Relationships>
</file>

<file path=ppt/slides/_rels/slide100.xml.rels><?xml version="1.0" encoding="UTF-8" standalone="yes"?>
<Relationships xmlns="http://schemas.openxmlformats.org/package/2006/relationships"><Relationship Id="rId8" Type="http://schemas.openxmlformats.org/officeDocument/2006/relationships/slide" Target="slide172.xml"/><Relationship Id="rId13" Type="http://schemas.openxmlformats.org/officeDocument/2006/relationships/slide" Target="slide123.xml"/><Relationship Id="rId3" Type="http://schemas.openxmlformats.org/officeDocument/2006/relationships/slide" Target="slide102.xml"/><Relationship Id="rId7" Type="http://schemas.openxmlformats.org/officeDocument/2006/relationships/slide" Target="slide157.xml"/><Relationship Id="rId12" Type="http://schemas.openxmlformats.org/officeDocument/2006/relationships/slide" Target="slide117.xml"/><Relationship Id="rId2" Type="http://schemas.openxmlformats.org/officeDocument/2006/relationships/slide" Target="slide101.xml"/><Relationship Id="rId16" Type="http://schemas.openxmlformats.org/officeDocument/2006/relationships/slide" Target="slide94.xml"/><Relationship Id="rId1" Type="http://schemas.openxmlformats.org/officeDocument/2006/relationships/slideLayout" Target="../slideLayouts/slideLayout1.xml"/><Relationship Id="rId6" Type="http://schemas.openxmlformats.org/officeDocument/2006/relationships/slide" Target="slide133.xml"/><Relationship Id="rId11" Type="http://schemas.openxmlformats.org/officeDocument/2006/relationships/slide" Target="slide113.xml"/><Relationship Id="rId5" Type="http://schemas.openxmlformats.org/officeDocument/2006/relationships/slide" Target="slide104.xml"/><Relationship Id="rId15" Type="http://schemas.openxmlformats.org/officeDocument/2006/relationships/slide" Target="slide83.xml"/><Relationship Id="rId10" Type="http://schemas.openxmlformats.org/officeDocument/2006/relationships/slide" Target="slide112.xml"/><Relationship Id="rId4" Type="http://schemas.openxmlformats.org/officeDocument/2006/relationships/slide" Target="slide103.xml"/><Relationship Id="rId9" Type="http://schemas.openxmlformats.org/officeDocument/2006/relationships/slide" Target="slide175.xml"/><Relationship Id="rId14" Type="http://schemas.openxmlformats.org/officeDocument/2006/relationships/slide" Target="slide72.xml"/></Relationships>
</file>

<file path=ppt/slides/_rels/slide101.xml.rels><?xml version="1.0" encoding="UTF-8" standalone="yes"?>
<Relationships xmlns="http://schemas.openxmlformats.org/package/2006/relationships"><Relationship Id="rId3" Type="http://schemas.openxmlformats.org/officeDocument/2006/relationships/slide" Target="slide110.xml"/><Relationship Id="rId7" Type="http://schemas.openxmlformats.org/officeDocument/2006/relationships/slide" Target="slide104.xml"/><Relationship Id="rId2" Type="http://schemas.openxmlformats.org/officeDocument/2006/relationships/slide" Target="slide70.xml"/><Relationship Id="rId1" Type="http://schemas.openxmlformats.org/officeDocument/2006/relationships/slideLayout" Target="../slideLayouts/slideLayout1.xml"/><Relationship Id="rId6" Type="http://schemas.openxmlformats.org/officeDocument/2006/relationships/slide" Target="slide103.xml"/><Relationship Id="rId5" Type="http://schemas.openxmlformats.org/officeDocument/2006/relationships/slide" Target="slide102.xml"/><Relationship Id="rId4" Type="http://schemas.openxmlformats.org/officeDocument/2006/relationships/slide" Target="slide101.xml"/></Relationships>
</file>

<file path=ppt/slides/_rels/slide102.xml.rels><?xml version="1.0" encoding="UTF-8" standalone="yes"?>
<Relationships xmlns="http://schemas.openxmlformats.org/package/2006/relationships"><Relationship Id="rId3" Type="http://schemas.openxmlformats.org/officeDocument/2006/relationships/slide" Target="slide106.xml"/><Relationship Id="rId7" Type="http://schemas.openxmlformats.org/officeDocument/2006/relationships/slide" Target="slide103.xml"/><Relationship Id="rId2" Type="http://schemas.openxmlformats.org/officeDocument/2006/relationships/slide" Target="slide70.xml"/><Relationship Id="rId1" Type="http://schemas.openxmlformats.org/officeDocument/2006/relationships/slideLayout" Target="../slideLayouts/slideLayout1.xml"/><Relationship Id="rId6" Type="http://schemas.openxmlformats.org/officeDocument/2006/relationships/slide" Target="slide101.xml"/><Relationship Id="rId5" Type="http://schemas.openxmlformats.org/officeDocument/2006/relationships/slide" Target="slide104.xml"/><Relationship Id="rId4" Type="http://schemas.openxmlformats.org/officeDocument/2006/relationships/slide" Target="slide102.xml"/></Relationships>
</file>

<file path=ppt/slides/_rels/slide103.xml.rels><?xml version="1.0" encoding="UTF-8" standalone="yes"?>
<Relationships xmlns="http://schemas.openxmlformats.org/package/2006/relationships"><Relationship Id="rId3" Type="http://schemas.openxmlformats.org/officeDocument/2006/relationships/slide" Target="slide133.xml"/><Relationship Id="rId7" Type="http://schemas.openxmlformats.org/officeDocument/2006/relationships/slide" Target="slide102.xml"/><Relationship Id="rId2" Type="http://schemas.openxmlformats.org/officeDocument/2006/relationships/slide" Target="slide70.xml"/><Relationship Id="rId1" Type="http://schemas.openxmlformats.org/officeDocument/2006/relationships/slideLayout" Target="../slideLayouts/slideLayout1.xml"/><Relationship Id="rId6" Type="http://schemas.openxmlformats.org/officeDocument/2006/relationships/slide" Target="slide101.xml"/><Relationship Id="rId5" Type="http://schemas.openxmlformats.org/officeDocument/2006/relationships/slide" Target="slide104.xml"/><Relationship Id="rId4" Type="http://schemas.openxmlformats.org/officeDocument/2006/relationships/slide" Target="slide103.xml"/></Relationships>
</file>

<file path=ppt/slides/_rels/slide104.xml.rels><?xml version="1.0" encoding="UTF-8" standalone="yes"?>
<Relationships xmlns="http://schemas.openxmlformats.org/package/2006/relationships"><Relationship Id="rId3" Type="http://schemas.openxmlformats.org/officeDocument/2006/relationships/slide" Target="slide157.xml"/><Relationship Id="rId7" Type="http://schemas.openxmlformats.org/officeDocument/2006/relationships/slide" Target="slide103.xml"/><Relationship Id="rId2" Type="http://schemas.openxmlformats.org/officeDocument/2006/relationships/slide" Target="slide70.xml"/><Relationship Id="rId1" Type="http://schemas.openxmlformats.org/officeDocument/2006/relationships/slideLayout" Target="../slideLayouts/slideLayout1.xml"/><Relationship Id="rId6" Type="http://schemas.openxmlformats.org/officeDocument/2006/relationships/slide" Target="slide102.xml"/><Relationship Id="rId5" Type="http://schemas.openxmlformats.org/officeDocument/2006/relationships/slide" Target="slide101.xml"/><Relationship Id="rId4" Type="http://schemas.openxmlformats.org/officeDocument/2006/relationships/slide" Target="slide104.xml"/></Relationships>
</file>

<file path=ppt/slides/_rels/slide105.xml.rels><?xml version="1.0" encoding="UTF-8" standalone="yes"?>
<Relationships xmlns="http://schemas.openxmlformats.org/package/2006/relationships"><Relationship Id="rId8" Type="http://schemas.openxmlformats.org/officeDocument/2006/relationships/slide" Target="slide172.xml"/><Relationship Id="rId13" Type="http://schemas.openxmlformats.org/officeDocument/2006/relationships/slide" Target="slide123.xml"/><Relationship Id="rId3" Type="http://schemas.openxmlformats.org/officeDocument/2006/relationships/slide" Target="slide102.xml"/><Relationship Id="rId7" Type="http://schemas.openxmlformats.org/officeDocument/2006/relationships/slide" Target="slide157.xml"/><Relationship Id="rId12" Type="http://schemas.openxmlformats.org/officeDocument/2006/relationships/slide" Target="slide117.xml"/><Relationship Id="rId2" Type="http://schemas.openxmlformats.org/officeDocument/2006/relationships/slide" Target="slide101.xml"/><Relationship Id="rId16" Type="http://schemas.openxmlformats.org/officeDocument/2006/relationships/slide" Target="slide94.xml"/><Relationship Id="rId1" Type="http://schemas.openxmlformats.org/officeDocument/2006/relationships/slideLayout" Target="../slideLayouts/slideLayout1.xml"/><Relationship Id="rId6" Type="http://schemas.openxmlformats.org/officeDocument/2006/relationships/slide" Target="slide133.xml"/><Relationship Id="rId11" Type="http://schemas.openxmlformats.org/officeDocument/2006/relationships/slide" Target="slide113.xml"/><Relationship Id="rId5" Type="http://schemas.openxmlformats.org/officeDocument/2006/relationships/slide" Target="slide104.xml"/><Relationship Id="rId15" Type="http://schemas.openxmlformats.org/officeDocument/2006/relationships/slide" Target="slide83.xml"/><Relationship Id="rId10" Type="http://schemas.openxmlformats.org/officeDocument/2006/relationships/slide" Target="slide112.xml"/><Relationship Id="rId4" Type="http://schemas.openxmlformats.org/officeDocument/2006/relationships/slide" Target="slide103.xml"/><Relationship Id="rId9" Type="http://schemas.openxmlformats.org/officeDocument/2006/relationships/slide" Target="slide175.xml"/><Relationship Id="rId14" Type="http://schemas.openxmlformats.org/officeDocument/2006/relationships/slide" Target="slide72.xml"/></Relationships>
</file>

<file path=ppt/slides/_rels/slide106.xml.rels><?xml version="1.0" encoding="UTF-8" standalone="yes"?>
<Relationships xmlns="http://schemas.openxmlformats.org/package/2006/relationships"><Relationship Id="rId8" Type="http://schemas.openxmlformats.org/officeDocument/2006/relationships/slide" Target="slide117.xml"/><Relationship Id="rId3" Type="http://schemas.openxmlformats.org/officeDocument/2006/relationships/slide" Target="slide157.xml"/><Relationship Id="rId7" Type="http://schemas.openxmlformats.org/officeDocument/2006/relationships/slide" Target="slide113.xml"/><Relationship Id="rId2" Type="http://schemas.openxmlformats.org/officeDocument/2006/relationships/slide" Target="slide133.xml"/><Relationship Id="rId1" Type="http://schemas.openxmlformats.org/officeDocument/2006/relationships/slideLayout" Target="../slideLayouts/slideLayout1.xml"/><Relationship Id="rId6" Type="http://schemas.openxmlformats.org/officeDocument/2006/relationships/slide" Target="slide112.xml"/><Relationship Id="rId5" Type="http://schemas.openxmlformats.org/officeDocument/2006/relationships/slide" Target="slide175.xml"/><Relationship Id="rId4" Type="http://schemas.openxmlformats.org/officeDocument/2006/relationships/slide" Target="slide172.xml"/><Relationship Id="rId9" Type="http://schemas.openxmlformats.org/officeDocument/2006/relationships/slide" Target="slide123.xml"/></Relationships>
</file>

<file path=ppt/slides/_rels/slide107.xml.rels><?xml version="1.0" encoding="UTF-8" standalone="yes"?>
<Relationships xmlns="http://schemas.openxmlformats.org/package/2006/relationships"><Relationship Id="rId8" Type="http://schemas.openxmlformats.org/officeDocument/2006/relationships/slide" Target="slide117.xml"/><Relationship Id="rId3" Type="http://schemas.openxmlformats.org/officeDocument/2006/relationships/slide" Target="slide157.xml"/><Relationship Id="rId7" Type="http://schemas.openxmlformats.org/officeDocument/2006/relationships/slide" Target="slide113.xml"/><Relationship Id="rId2" Type="http://schemas.openxmlformats.org/officeDocument/2006/relationships/slide" Target="slide133.xml"/><Relationship Id="rId1" Type="http://schemas.openxmlformats.org/officeDocument/2006/relationships/slideLayout" Target="../slideLayouts/slideLayout1.xml"/><Relationship Id="rId6" Type="http://schemas.openxmlformats.org/officeDocument/2006/relationships/slide" Target="slide112.xml"/><Relationship Id="rId11" Type="http://schemas.openxmlformats.org/officeDocument/2006/relationships/slide" Target="slide108.xml"/><Relationship Id="rId5" Type="http://schemas.openxmlformats.org/officeDocument/2006/relationships/slide" Target="slide175.xml"/><Relationship Id="rId10" Type="http://schemas.openxmlformats.org/officeDocument/2006/relationships/image" Target="../media/image20.jpeg"/><Relationship Id="rId4" Type="http://schemas.openxmlformats.org/officeDocument/2006/relationships/slide" Target="slide172.xml"/><Relationship Id="rId9" Type="http://schemas.openxmlformats.org/officeDocument/2006/relationships/slide" Target="slide123.xml"/></Relationships>
</file>

<file path=ppt/slides/_rels/slide108.xml.rels><?xml version="1.0" encoding="UTF-8" standalone="yes"?>
<Relationships xmlns="http://schemas.openxmlformats.org/package/2006/relationships"><Relationship Id="rId8" Type="http://schemas.openxmlformats.org/officeDocument/2006/relationships/slide" Target="slide117.xml"/><Relationship Id="rId3" Type="http://schemas.openxmlformats.org/officeDocument/2006/relationships/slide" Target="slide157.xml"/><Relationship Id="rId7" Type="http://schemas.openxmlformats.org/officeDocument/2006/relationships/slide" Target="slide113.xml"/><Relationship Id="rId2" Type="http://schemas.openxmlformats.org/officeDocument/2006/relationships/slide" Target="slide133.xml"/><Relationship Id="rId1" Type="http://schemas.openxmlformats.org/officeDocument/2006/relationships/slideLayout" Target="../slideLayouts/slideLayout1.xml"/><Relationship Id="rId6" Type="http://schemas.openxmlformats.org/officeDocument/2006/relationships/slide" Target="slide112.xml"/><Relationship Id="rId11" Type="http://schemas.openxmlformats.org/officeDocument/2006/relationships/slide" Target="slide108.xml"/><Relationship Id="rId5" Type="http://schemas.openxmlformats.org/officeDocument/2006/relationships/slide" Target="slide175.xml"/><Relationship Id="rId10" Type="http://schemas.openxmlformats.org/officeDocument/2006/relationships/image" Target="../media/image20.jpeg"/><Relationship Id="rId4" Type="http://schemas.openxmlformats.org/officeDocument/2006/relationships/slide" Target="slide172.xml"/><Relationship Id="rId9" Type="http://schemas.openxmlformats.org/officeDocument/2006/relationships/slide" Target="slide123.xml"/></Relationships>
</file>

<file path=ppt/slides/_rels/slide109.xml.rels><?xml version="1.0" encoding="UTF-8" standalone="yes"?>
<Relationships xmlns="http://schemas.openxmlformats.org/package/2006/relationships"><Relationship Id="rId8" Type="http://schemas.openxmlformats.org/officeDocument/2006/relationships/slide" Target="slide94.xml"/><Relationship Id="rId13" Type="http://schemas.openxmlformats.org/officeDocument/2006/relationships/slide" Target="slide112.xml"/><Relationship Id="rId3" Type="http://schemas.openxmlformats.org/officeDocument/2006/relationships/slide" Target="slide102.xml"/><Relationship Id="rId7" Type="http://schemas.openxmlformats.org/officeDocument/2006/relationships/slide" Target="slide83.xml"/><Relationship Id="rId12" Type="http://schemas.openxmlformats.org/officeDocument/2006/relationships/slide" Target="slide175.xml"/><Relationship Id="rId2" Type="http://schemas.openxmlformats.org/officeDocument/2006/relationships/slide" Target="slide101.xml"/><Relationship Id="rId16" Type="http://schemas.openxmlformats.org/officeDocument/2006/relationships/slide" Target="slide123.xml"/><Relationship Id="rId1" Type="http://schemas.openxmlformats.org/officeDocument/2006/relationships/slideLayout" Target="../slideLayouts/slideLayout1.xml"/><Relationship Id="rId6" Type="http://schemas.openxmlformats.org/officeDocument/2006/relationships/slide" Target="slide72.xml"/><Relationship Id="rId11" Type="http://schemas.openxmlformats.org/officeDocument/2006/relationships/slide" Target="slide172.xml"/><Relationship Id="rId5" Type="http://schemas.openxmlformats.org/officeDocument/2006/relationships/slide" Target="slide104.xml"/><Relationship Id="rId15" Type="http://schemas.openxmlformats.org/officeDocument/2006/relationships/slide" Target="slide117.xml"/><Relationship Id="rId10" Type="http://schemas.openxmlformats.org/officeDocument/2006/relationships/slide" Target="slide157.xml"/><Relationship Id="rId4" Type="http://schemas.openxmlformats.org/officeDocument/2006/relationships/slide" Target="slide103.xml"/><Relationship Id="rId9" Type="http://schemas.openxmlformats.org/officeDocument/2006/relationships/slide" Target="slide133.xml"/><Relationship Id="rId14" Type="http://schemas.openxmlformats.org/officeDocument/2006/relationships/slide" Target="slide113.xml"/></Relationships>
</file>

<file path=ppt/slides/_rels/slide110.xml.rels><?xml version="1.0" encoding="UTF-8" standalone="yes"?>
<Relationships xmlns="http://schemas.openxmlformats.org/package/2006/relationships"><Relationship Id="rId8" Type="http://schemas.openxmlformats.org/officeDocument/2006/relationships/slide" Target="slide123.xml"/><Relationship Id="rId13" Type="http://schemas.openxmlformats.org/officeDocument/2006/relationships/image" Target="../media/image21.png"/><Relationship Id="rId3" Type="http://schemas.openxmlformats.org/officeDocument/2006/relationships/slideLayout" Target="../slideLayouts/slideLayout1.xml"/><Relationship Id="rId7" Type="http://schemas.openxmlformats.org/officeDocument/2006/relationships/slide" Target="slide117.xml"/><Relationship Id="rId12" Type="http://schemas.openxmlformats.org/officeDocument/2006/relationships/slide" Target="slide111.xml"/><Relationship Id="rId2" Type="http://schemas.openxmlformats.org/officeDocument/2006/relationships/audio" Target="../media/media3.wma"/><Relationship Id="rId1" Type="http://schemas.microsoft.com/office/2007/relationships/media" Target="../media/media3.wma"/><Relationship Id="rId6" Type="http://schemas.openxmlformats.org/officeDocument/2006/relationships/slide" Target="slide113.xml"/><Relationship Id="rId11" Type="http://schemas.openxmlformats.org/officeDocument/2006/relationships/slide" Target="slide110.xml"/><Relationship Id="rId5" Type="http://schemas.openxmlformats.org/officeDocument/2006/relationships/slide" Target="slide112.xml"/><Relationship Id="rId10" Type="http://schemas.openxmlformats.org/officeDocument/2006/relationships/slide" Target="slide136.xml"/><Relationship Id="rId4" Type="http://schemas.openxmlformats.org/officeDocument/2006/relationships/slide" Target="slide70.xml"/><Relationship Id="rId9" Type="http://schemas.openxmlformats.org/officeDocument/2006/relationships/slide" Target="slide124.xml"/></Relationships>
</file>

<file path=ppt/slides/_rels/slide111.xml.rels><?xml version="1.0" encoding="UTF-8" standalone="yes"?>
<Relationships xmlns="http://schemas.openxmlformats.org/package/2006/relationships"><Relationship Id="rId8" Type="http://schemas.openxmlformats.org/officeDocument/2006/relationships/slide" Target="slide117.xml"/><Relationship Id="rId13" Type="http://schemas.openxmlformats.org/officeDocument/2006/relationships/slide" Target="slide190.xml"/><Relationship Id="rId3" Type="http://schemas.openxmlformats.org/officeDocument/2006/relationships/slideLayout" Target="../slideLayouts/slideLayout1.xml"/><Relationship Id="rId7" Type="http://schemas.openxmlformats.org/officeDocument/2006/relationships/slide" Target="slide113.xml"/><Relationship Id="rId12" Type="http://schemas.openxmlformats.org/officeDocument/2006/relationships/image" Target="../media/image22.png"/><Relationship Id="rId2" Type="http://schemas.openxmlformats.org/officeDocument/2006/relationships/audio" Target="../media/media4.wma"/><Relationship Id="rId1" Type="http://schemas.microsoft.com/office/2007/relationships/media" Target="../media/media4.wma"/><Relationship Id="rId6" Type="http://schemas.openxmlformats.org/officeDocument/2006/relationships/slide" Target="slide112.xml"/><Relationship Id="rId11" Type="http://schemas.openxmlformats.org/officeDocument/2006/relationships/slide" Target="slide184.xml"/><Relationship Id="rId5" Type="http://schemas.openxmlformats.org/officeDocument/2006/relationships/slide" Target="slide110.xml"/><Relationship Id="rId10" Type="http://schemas.openxmlformats.org/officeDocument/2006/relationships/slide" Target="slide180.xml"/><Relationship Id="rId4" Type="http://schemas.openxmlformats.org/officeDocument/2006/relationships/slide" Target="slide70.xml"/><Relationship Id="rId9" Type="http://schemas.openxmlformats.org/officeDocument/2006/relationships/slide" Target="slide123.xml"/><Relationship Id="rId14" Type="http://schemas.openxmlformats.org/officeDocument/2006/relationships/slide" Target="slide192.xml"/></Relationships>
</file>

<file path=ppt/slides/_rels/slide112.xml.rels><?xml version="1.0" encoding="UTF-8" standalone="yes"?>
<Relationships xmlns="http://schemas.openxmlformats.org/package/2006/relationships"><Relationship Id="rId8" Type="http://schemas.openxmlformats.org/officeDocument/2006/relationships/image" Target="../media/image23.png"/><Relationship Id="rId3" Type="http://schemas.openxmlformats.org/officeDocument/2006/relationships/slideLayout" Target="../slideLayouts/slideLayout1.xml"/><Relationship Id="rId7" Type="http://schemas.openxmlformats.org/officeDocument/2006/relationships/slide" Target="slide123.xml"/><Relationship Id="rId2" Type="http://schemas.openxmlformats.org/officeDocument/2006/relationships/audio" Target="../media/media5.wma"/><Relationship Id="rId1" Type="http://schemas.microsoft.com/office/2007/relationships/media" Target="../media/media5.wma"/><Relationship Id="rId6" Type="http://schemas.openxmlformats.org/officeDocument/2006/relationships/slide" Target="slide117.xml"/><Relationship Id="rId5" Type="http://schemas.openxmlformats.org/officeDocument/2006/relationships/slide" Target="slide113.xml"/><Relationship Id="rId10" Type="http://schemas.openxmlformats.org/officeDocument/2006/relationships/slide" Target="slide112.xml"/><Relationship Id="rId4" Type="http://schemas.openxmlformats.org/officeDocument/2006/relationships/slide" Target="slide70.xml"/><Relationship Id="rId9" Type="http://schemas.openxmlformats.org/officeDocument/2006/relationships/slide" Target="slide110.xml"/></Relationships>
</file>

<file path=ppt/slides/_rels/slide113.xml.rels><?xml version="1.0" encoding="UTF-8" standalone="yes"?>
<Relationships xmlns="http://schemas.openxmlformats.org/package/2006/relationships"><Relationship Id="rId8" Type="http://schemas.openxmlformats.org/officeDocument/2006/relationships/image" Target="../media/image24.png"/><Relationship Id="rId3" Type="http://schemas.openxmlformats.org/officeDocument/2006/relationships/slideLayout" Target="../slideLayouts/slideLayout1.xml"/><Relationship Id="rId7" Type="http://schemas.openxmlformats.org/officeDocument/2006/relationships/slide" Target="slide123.xml"/><Relationship Id="rId12" Type="http://schemas.openxmlformats.org/officeDocument/2006/relationships/slide" Target="slide116.xml"/><Relationship Id="rId2" Type="http://schemas.openxmlformats.org/officeDocument/2006/relationships/audio" Target="../media/media6.wma"/><Relationship Id="rId1" Type="http://schemas.microsoft.com/office/2007/relationships/media" Target="../media/media6.wma"/><Relationship Id="rId6" Type="http://schemas.openxmlformats.org/officeDocument/2006/relationships/slide" Target="slide117.xml"/><Relationship Id="rId11" Type="http://schemas.openxmlformats.org/officeDocument/2006/relationships/slide" Target="slide115.xml"/><Relationship Id="rId5" Type="http://schemas.openxmlformats.org/officeDocument/2006/relationships/slide" Target="slide112.xml"/><Relationship Id="rId10" Type="http://schemas.openxmlformats.org/officeDocument/2006/relationships/slide" Target="slide114.xml"/><Relationship Id="rId4" Type="http://schemas.openxmlformats.org/officeDocument/2006/relationships/slide" Target="slide70.xml"/><Relationship Id="rId9" Type="http://schemas.openxmlformats.org/officeDocument/2006/relationships/slide" Target="slide110.xml"/></Relationships>
</file>

<file path=ppt/slides/_rels/slide114.xml.rels><?xml version="1.0" encoding="UTF-8" standalone="yes"?>
<Relationships xmlns="http://schemas.openxmlformats.org/package/2006/relationships"><Relationship Id="rId8" Type="http://schemas.openxmlformats.org/officeDocument/2006/relationships/slide" Target="slide110.xml"/><Relationship Id="rId3" Type="http://schemas.openxmlformats.org/officeDocument/2006/relationships/slideLayout" Target="../slideLayouts/slideLayout1.xml"/><Relationship Id="rId7" Type="http://schemas.openxmlformats.org/officeDocument/2006/relationships/slide" Target="slide123.xml"/><Relationship Id="rId2" Type="http://schemas.openxmlformats.org/officeDocument/2006/relationships/audio" Target="../media/media7.mp3"/><Relationship Id="rId1" Type="http://schemas.microsoft.com/office/2007/relationships/media" Target="../media/media7.mp3"/><Relationship Id="rId6" Type="http://schemas.openxmlformats.org/officeDocument/2006/relationships/slide" Target="slide117.xml"/><Relationship Id="rId5" Type="http://schemas.openxmlformats.org/officeDocument/2006/relationships/slide" Target="slide112.xml"/><Relationship Id="rId10" Type="http://schemas.openxmlformats.org/officeDocument/2006/relationships/image" Target="../media/image25.png"/><Relationship Id="rId4" Type="http://schemas.openxmlformats.org/officeDocument/2006/relationships/slide" Target="slide70.xml"/><Relationship Id="rId9" Type="http://schemas.openxmlformats.org/officeDocument/2006/relationships/slide" Target="slide113.xml"/></Relationships>
</file>

<file path=ppt/slides/_rels/slide115.xml.rels><?xml version="1.0" encoding="UTF-8" standalone="yes"?>
<Relationships xmlns="http://schemas.openxmlformats.org/package/2006/relationships"><Relationship Id="rId8" Type="http://schemas.openxmlformats.org/officeDocument/2006/relationships/slide" Target="slide110.xml"/><Relationship Id="rId3" Type="http://schemas.openxmlformats.org/officeDocument/2006/relationships/slideLayout" Target="../slideLayouts/slideLayout1.xml"/><Relationship Id="rId7" Type="http://schemas.openxmlformats.org/officeDocument/2006/relationships/slide" Target="slide123.xml"/><Relationship Id="rId2" Type="http://schemas.openxmlformats.org/officeDocument/2006/relationships/audio" Target="../media/media8.mp3"/><Relationship Id="rId1" Type="http://schemas.microsoft.com/office/2007/relationships/media" Target="../media/media8.mp3"/><Relationship Id="rId6" Type="http://schemas.openxmlformats.org/officeDocument/2006/relationships/slide" Target="slide117.xml"/><Relationship Id="rId5" Type="http://schemas.openxmlformats.org/officeDocument/2006/relationships/slide" Target="slide112.xml"/><Relationship Id="rId10" Type="http://schemas.openxmlformats.org/officeDocument/2006/relationships/image" Target="../media/image26.png"/><Relationship Id="rId4" Type="http://schemas.openxmlformats.org/officeDocument/2006/relationships/slide" Target="slide70.xml"/><Relationship Id="rId9" Type="http://schemas.openxmlformats.org/officeDocument/2006/relationships/slide" Target="slide113.xml"/></Relationships>
</file>

<file path=ppt/slides/_rels/slide116.xml.rels><?xml version="1.0" encoding="UTF-8" standalone="yes"?>
<Relationships xmlns="http://schemas.openxmlformats.org/package/2006/relationships"><Relationship Id="rId8" Type="http://schemas.openxmlformats.org/officeDocument/2006/relationships/slide" Target="slide110.xml"/><Relationship Id="rId3" Type="http://schemas.openxmlformats.org/officeDocument/2006/relationships/slideLayout" Target="../slideLayouts/slideLayout1.xml"/><Relationship Id="rId7" Type="http://schemas.openxmlformats.org/officeDocument/2006/relationships/slide" Target="slide123.xml"/><Relationship Id="rId2" Type="http://schemas.openxmlformats.org/officeDocument/2006/relationships/audio" Target="../media/media9.mp3"/><Relationship Id="rId1" Type="http://schemas.microsoft.com/office/2007/relationships/media" Target="../media/media9.mp3"/><Relationship Id="rId6" Type="http://schemas.openxmlformats.org/officeDocument/2006/relationships/slide" Target="slide117.xml"/><Relationship Id="rId5" Type="http://schemas.openxmlformats.org/officeDocument/2006/relationships/slide" Target="slide112.xml"/><Relationship Id="rId10" Type="http://schemas.openxmlformats.org/officeDocument/2006/relationships/image" Target="../media/image27.png"/><Relationship Id="rId4" Type="http://schemas.openxmlformats.org/officeDocument/2006/relationships/slide" Target="slide70.xml"/><Relationship Id="rId9" Type="http://schemas.openxmlformats.org/officeDocument/2006/relationships/slide" Target="slide113.xml"/></Relationships>
</file>

<file path=ppt/slides/_rels/slide117.xml.rels><?xml version="1.0" encoding="UTF-8" standalone="yes"?>
<Relationships xmlns="http://schemas.openxmlformats.org/package/2006/relationships"><Relationship Id="rId8" Type="http://schemas.openxmlformats.org/officeDocument/2006/relationships/image" Target="../media/image28.png"/><Relationship Id="rId3" Type="http://schemas.openxmlformats.org/officeDocument/2006/relationships/slideLayout" Target="../slideLayouts/slideLayout1.xml"/><Relationship Id="rId7" Type="http://schemas.openxmlformats.org/officeDocument/2006/relationships/slide" Target="slide123.xml"/><Relationship Id="rId2" Type="http://schemas.openxmlformats.org/officeDocument/2006/relationships/audio" Target="../media/media10.wma"/><Relationship Id="rId1" Type="http://schemas.microsoft.com/office/2007/relationships/media" Target="../media/media10.wma"/><Relationship Id="rId6" Type="http://schemas.openxmlformats.org/officeDocument/2006/relationships/slide" Target="slide113.xml"/><Relationship Id="rId11" Type="http://schemas.openxmlformats.org/officeDocument/2006/relationships/slide" Target="slide118.xml"/><Relationship Id="rId5" Type="http://schemas.openxmlformats.org/officeDocument/2006/relationships/slide" Target="slide112.xml"/><Relationship Id="rId10" Type="http://schemas.openxmlformats.org/officeDocument/2006/relationships/image" Target="../media/image29.png"/><Relationship Id="rId4" Type="http://schemas.openxmlformats.org/officeDocument/2006/relationships/slide" Target="slide70.xml"/><Relationship Id="rId9" Type="http://schemas.openxmlformats.org/officeDocument/2006/relationships/slide" Target="slide110.xml"/></Relationships>
</file>

<file path=ppt/slides/_rels/slide118.xml.rels><?xml version="1.0" encoding="UTF-8" standalone="yes"?>
<Relationships xmlns="http://schemas.openxmlformats.org/package/2006/relationships"><Relationship Id="rId3" Type="http://schemas.openxmlformats.org/officeDocument/2006/relationships/slide" Target="slide112.xml"/><Relationship Id="rId7" Type="http://schemas.openxmlformats.org/officeDocument/2006/relationships/image" Target="../media/image29.png"/><Relationship Id="rId2" Type="http://schemas.openxmlformats.org/officeDocument/2006/relationships/slide" Target="slide70.xml"/><Relationship Id="rId1" Type="http://schemas.openxmlformats.org/officeDocument/2006/relationships/slideLayout" Target="../slideLayouts/slideLayout1.xml"/><Relationship Id="rId6" Type="http://schemas.openxmlformats.org/officeDocument/2006/relationships/slide" Target="slide110.xml"/><Relationship Id="rId5" Type="http://schemas.openxmlformats.org/officeDocument/2006/relationships/slide" Target="slide123.xml"/><Relationship Id="rId4" Type="http://schemas.openxmlformats.org/officeDocument/2006/relationships/slide" Target="slide113.xml"/></Relationships>
</file>

<file path=ppt/slides/_rels/slide119.xml.rels><?xml version="1.0" encoding="UTF-8" standalone="yes"?>
<Relationships xmlns="http://schemas.openxmlformats.org/package/2006/relationships"><Relationship Id="rId8" Type="http://schemas.openxmlformats.org/officeDocument/2006/relationships/slide" Target="slide114.xml"/><Relationship Id="rId3" Type="http://schemas.openxmlformats.org/officeDocument/2006/relationships/slide" Target="slide112.xml"/><Relationship Id="rId7" Type="http://schemas.openxmlformats.org/officeDocument/2006/relationships/image" Target="../media/image29.png"/><Relationship Id="rId2" Type="http://schemas.openxmlformats.org/officeDocument/2006/relationships/slide" Target="slide70.xml"/><Relationship Id="rId1" Type="http://schemas.openxmlformats.org/officeDocument/2006/relationships/slideLayout" Target="../slideLayouts/slideLayout1.xml"/><Relationship Id="rId6" Type="http://schemas.openxmlformats.org/officeDocument/2006/relationships/slide" Target="slide110.xml"/><Relationship Id="rId5" Type="http://schemas.openxmlformats.org/officeDocument/2006/relationships/slide" Target="slide123.xml"/><Relationship Id="rId4" Type="http://schemas.openxmlformats.org/officeDocument/2006/relationships/slide" Target="slide113.xml"/></Relationships>
</file>

<file path=ppt/slides/_rels/slide120.xml.rels><?xml version="1.0" encoding="UTF-8" standalone="yes"?>
<Relationships xmlns="http://schemas.openxmlformats.org/package/2006/relationships"><Relationship Id="rId8" Type="http://schemas.openxmlformats.org/officeDocument/2006/relationships/slide" Target="slide110.xml"/><Relationship Id="rId3" Type="http://schemas.openxmlformats.org/officeDocument/2006/relationships/slideLayout" Target="../slideLayouts/slideLayout1.xml"/><Relationship Id="rId7" Type="http://schemas.openxmlformats.org/officeDocument/2006/relationships/slide" Target="slide123.xml"/><Relationship Id="rId12" Type="http://schemas.openxmlformats.org/officeDocument/2006/relationships/slide" Target="slide121.xml"/><Relationship Id="rId2" Type="http://schemas.openxmlformats.org/officeDocument/2006/relationships/video" Target="../media/media11.mp4"/><Relationship Id="rId1" Type="http://schemas.microsoft.com/office/2007/relationships/media" Target="../media/media11.mp4"/><Relationship Id="rId6" Type="http://schemas.openxmlformats.org/officeDocument/2006/relationships/slide" Target="slide113.xml"/><Relationship Id="rId11" Type="http://schemas.openxmlformats.org/officeDocument/2006/relationships/image" Target="../media/image30.png"/><Relationship Id="rId5" Type="http://schemas.openxmlformats.org/officeDocument/2006/relationships/slide" Target="slide112.xml"/><Relationship Id="rId10" Type="http://schemas.openxmlformats.org/officeDocument/2006/relationships/slide" Target="slide114.xml"/><Relationship Id="rId4" Type="http://schemas.openxmlformats.org/officeDocument/2006/relationships/slide" Target="slide70.xml"/><Relationship Id="rId9" Type="http://schemas.openxmlformats.org/officeDocument/2006/relationships/image" Target="../media/image29.png"/></Relationships>
</file>

<file path=ppt/slides/_rels/slide121.xml.rels><?xml version="1.0" encoding="UTF-8" standalone="yes"?>
<Relationships xmlns="http://schemas.openxmlformats.org/package/2006/relationships"><Relationship Id="rId8" Type="http://schemas.openxmlformats.org/officeDocument/2006/relationships/slide" Target="slide114.xml"/><Relationship Id="rId3" Type="http://schemas.openxmlformats.org/officeDocument/2006/relationships/slide" Target="slide112.xml"/><Relationship Id="rId7" Type="http://schemas.openxmlformats.org/officeDocument/2006/relationships/image" Target="../media/image29.png"/><Relationship Id="rId2" Type="http://schemas.openxmlformats.org/officeDocument/2006/relationships/slide" Target="slide70.xml"/><Relationship Id="rId1" Type="http://schemas.openxmlformats.org/officeDocument/2006/relationships/slideLayout" Target="../slideLayouts/slideLayout1.xml"/><Relationship Id="rId6" Type="http://schemas.openxmlformats.org/officeDocument/2006/relationships/slide" Target="slide110.xml"/><Relationship Id="rId5" Type="http://schemas.openxmlformats.org/officeDocument/2006/relationships/slide" Target="slide123.xml"/><Relationship Id="rId4" Type="http://schemas.openxmlformats.org/officeDocument/2006/relationships/slide" Target="slide113.xml"/></Relationships>
</file>

<file path=ppt/slides/_rels/slide122.xml.rels><?xml version="1.0" encoding="UTF-8" standalone="yes"?>
<Relationships xmlns="http://schemas.openxmlformats.org/package/2006/relationships"><Relationship Id="rId8" Type="http://schemas.openxmlformats.org/officeDocument/2006/relationships/slide" Target="slide118.xml"/><Relationship Id="rId3" Type="http://schemas.openxmlformats.org/officeDocument/2006/relationships/slide" Target="slide112.xml"/><Relationship Id="rId7" Type="http://schemas.openxmlformats.org/officeDocument/2006/relationships/image" Target="../media/image29.png"/><Relationship Id="rId2" Type="http://schemas.openxmlformats.org/officeDocument/2006/relationships/slide" Target="slide70.xml"/><Relationship Id="rId1" Type="http://schemas.openxmlformats.org/officeDocument/2006/relationships/slideLayout" Target="../slideLayouts/slideLayout1.xml"/><Relationship Id="rId6" Type="http://schemas.openxmlformats.org/officeDocument/2006/relationships/slide" Target="slide110.xml"/><Relationship Id="rId5" Type="http://schemas.openxmlformats.org/officeDocument/2006/relationships/slide" Target="slide123.xml"/><Relationship Id="rId4" Type="http://schemas.openxmlformats.org/officeDocument/2006/relationships/slide" Target="slide113.xml"/></Relationships>
</file>

<file path=ppt/slides/_rels/slide123.xml.rels><?xml version="1.0" encoding="UTF-8" standalone="yes"?>
<Relationships xmlns="http://schemas.openxmlformats.org/package/2006/relationships"><Relationship Id="rId8" Type="http://schemas.openxmlformats.org/officeDocument/2006/relationships/image" Target="../media/image26.png"/><Relationship Id="rId3" Type="http://schemas.openxmlformats.org/officeDocument/2006/relationships/slideLayout" Target="../slideLayouts/slideLayout1.xml"/><Relationship Id="rId7" Type="http://schemas.openxmlformats.org/officeDocument/2006/relationships/slide" Target="slide117.xml"/><Relationship Id="rId2" Type="http://schemas.openxmlformats.org/officeDocument/2006/relationships/audio" Target="../media/media12.wma"/><Relationship Id="rId1" Type="http://schemas.microsoft.com/office/2007/relationships/media" Target="../media/media12.wma"/><Relationship Id="rId6" Type="http://schemas.openxmlformats.org/officeDocument/2006/relationships/slide" Target="slide113.xml"/><Relationship Id="rId5" Type="http://schemas.openxmlformats.org/officeDocument/2006/relationships/slide" Target="slide112.xml"/><Relationship Id="rId4" Type="http://schemas.openxmlformats.org/officeDocument/2006/relationships/slide" Target="slide70.xml"/><Relationship Id="rId9" Type="http://schemas.openxmlformats.org/officeDocument/2006/relationships/slide" Target="slide110.xml"/></Relationships>
</file>

<file path=ppt/slides/_rels/slide124.xml.rels><?xml version="1.0" encoding="UTF-8" standalone="yes"?>
<Relationships xmlns="http://schemas.openxmlformats.org/package/2006/relationships"><Relationship Id="rId8" Type="http://schemas.openxmlformats.org/officeDocument/2006/relationships/slide" Target="slide126.xml"/><Relationship Id="rId3" Type="http://schemas.openxmlformats.org/officeDocument/2006/relationships/slide" Target="slide112.xml"/><Relationship Id="rId7" Type="http://schemas.openxmlformats.org/officeDocument/2006/relationships/slide" Target="slide125.xml"/><Relationship Id="rId2" Type="http://schemas.openxmlformats.org/officeDocument/2006/relationships/slide" Target="slide70.xml"/><Relationship Id="rId1" Type="http://schemas.openxmlformats.org/officeDocument/2006/relationships/slideLayout" Target="../slideLayouts/slideLayout1.xml"/><Relationship Id="rId6" Type="http://schemas.openxmlformats.org/officeDocument/2006/relationships/slide" Target="slide123.xml"/><Relationship Id="rId5" Type="http://schemas.openxmlformats.org/officeDocument/2006/relationships/slide" Target="slide117.xml"/><Relationship Id="rId4" Type="http://schemas.openxmlformats.org/officeDocument/2006/relationships/slide" Target="slide113.xml"/><Relationship Id="rId9" Type="http://schemas.openxmlformats.org/officeDocument/2006/relationships/slide" Target="slide110.xml"/></Relationships>
</file>

<file path=ppt/slides/_rels/slide125.xml.rels><?xml version="1.0" encoding="UTF-8" standalone="yes"?>
<Relationships xmlns="http://schemas.openxmlformats.org/package/2006/relationships"><Relationship Id="rId8" Type="http://schemas.openxmlformats.org/officeDocument/2006/relationships/slide" Target="slide126.xml"/><Relationship Id="rId3" Type="http://schemas.openxmlformats.org/officeDocument/2006/relationships/slide" Target="slide112.xml"/><Relationship Id="rId7" Type="http://schemas.openxmlformats.org/officeDocument/2006/relationships/slide" Target="slide129.xml"/><Relationship Id="rId2" Type="http://schemas.openxmlformats.org/officeDocument/2006/relationships/slide" Target="slide70.xml"/><Relationship Id="rId1" Type="http://schemas.openxmlformats.org/officeDocument/2006/relationships/slideLayout" Target="../slideLayouts/slideLayout1.xml"/><Relationship Id="rId6" Type="http://schemas.openxmlformats.org/officeDocument/2006/relationships/slide" Target="slide123.xml"/><Relationship Id="rId5" Type="http://schemas.openxmlformats.org/officeDocument/2006/relationships/slide" Target="slide117.xml"/><Relationship Id="rId4" Type="http://schemas.openxmlformats.org/officeDocument/2006/relationships/slide" Target="slide113.xml"/><Relationship Id="rId9" Type="http://schemas.openxmlformats.org/officeDocument/2006/relationships/slide" Target="slide110.xml"/></Relationships>
</file>

<file path=ppt/slides/_rels/slide126.xml.rels><?xml version="1.0" encoding="UTF-8" standalone="yes"?>
<Relationships xmlns="http://schemas.openxmlformats.org/package/2006/relationships"><Relationship Id="rId8" Type="http://schemas.openxmlformats.org/officeDocument/2006/relationships/slide" Target="slide127.xml"/><Relationship Id="rId3" Type="http://schemas.openxmlformats.org/officeDocument/2006/relationships/slide" Target="slide112.xml"/><Relationship Id="rId7" Type="http://schemas.openxmlformats.org/officeDocument/2006/relationships/slide" Target="slide125.xml"/><Relationship Id="rId2" Type="http://schemas.openxmlformats.org/officeDocument/2006/relationships/slide" Target="slide70.xml"/><Relationship Id="rId1" Type="http://schemas.openxmlformats.org/officeDocument/2006/relationships/slideLayout" Target="../slideLayouts/slideLayout1.xml"/><Relationship Id="rId6" Type="http://schemas.openxmlformats.org/officeDocument/2006/relationships/slide" Target="slide123.xml"/><Relationship Id="rId5" Type="http://schemas.openxmlformats.org/officeDocument/2006/relationships/slide" Target="slide117.xml"/><Relationship Id="rId4" Type="http://schemas.openxmlformats.org/officeDocument/2006/relationships/slide" Target="slide113.xml"/><Relationship Id="rId9" Type="http://schemas.openxmlformats.org/officeDocument/2006/relationships/slide" Target="slide110.xml"/></Relationships>
</file>

<file path=ppt/slides/_rels/slide127.xml.rels><?xml version="1.0" encoding="UTF-8" standalone="yes"?>
<Relationships xmlns="http://schemas.openxmlformats.org/package/2006/relationships"><Relationship Id="rId3" Type="http://schemas.openxmlformats.org/officeDocument/2006/relationships/slide" Target="slide112.xml"/><Relationship Id="rId7" Type="http://schemas.openxmlformats.org/officeDocument/2006/relationships/slide" Target="slide110.xml"/><Relationship Id="rId2" Type="http://schemas.openxmlformats.org/officeDocument/2006/relationships/slide" Target="slide70.xml"/><Relationship Id="rId1" Type="http://schemas.openxmlformats.org/officeDocument/2006/relationships/slideLayout" Target="../slideLayouts/slideLayout1.xml"/><Relationship Id="rId6" Type="http://schemas.openxmlformats.org/officeDocument/2006/relationships/slide" Target="slide123.xml"/><Relationship Id="rId5" Type="http://schemas.openxmlformats.org/officeDocument/2006/relationships/slide" Target="slide117.xml"/><Relationship Id="rId4" Type="http://schemas.openxmlformats.org/officeDocument/2006/relationships/slide" Target="slide113.xml"/></Relationships>
</file>

<file path=ppt/slides/_rels/slide128.xml.rels><?xml version="1.0" encoding="UTF-8" standalone="yes"?>
<Relationships xmlns="http://schemas.openxmlformats.org/package/2006/relationships"><Relationship Id="rId8" Type="http://schemas.openxmlformats.org/officeDocument/2006/relationships/slide" Target="slide117.xml"/><Relationship Id="rId3" Type="http://schemas.openxmlformats.org/officeDocument/2006/relationships/slideLayout" Target="../slideLayouts/slideLayout1.xml"/><Relationship Id="rId7" Type="http://schemas.openxmlformats.org/officeDocument/2006/relationships/slide" Target="slide113.xml"/><Relationship Id="rId2" Type="http://schemas.openxmlformats.org/officeDocument/2006/relationships/audio" Target="../media/media13.wma"/><Relationship Id="rId1" Type="http://schemas.microsoft.com/office/2007/relationships/media" Target="../media/media13.wma"/><Relationship Id="rId6" Type="http://schemas.openxmlformats.org/officeDocument/2006/relationships/slide" Target="slide112.xml"/><Relationship Id="rId11" Type="http://schemas.openxmlformats.org/officeDocument/2006/relationships/image" Target="../media/image26.png"/><Relationship Id="rId5" Type="http://schemas.openxmlformats.org/officeDocument/2006/relationships/slide" Target="slide74.xml"/><Relationship Id="rId10" Type="http://schemas.openxmlformats.org/officeDocument/2006/relationships/slide" Target="slide110.xml"/><Relationship Id="rId4" Type="http://schemas.openxmlformats.org/officeDocument/2006/relationships/slide" Target="slide70.xml"/><Relationship Id="rId9" Type="http://schemas.openxmlformats.org/officeDocument/2006/relationships/slide" Target="slide123.xml"/></Relationships>
</file>

<file path=ppt/slides/_rels/slide129.xml.rels><?xml version="1.0" encoding="UTF-8" standalone="yes"?>
<Relationships xmlns="http://schemas.openxmlformats.org/package/2006/relationships"><Relationship Id="rId3" Type="http://schemas.openxmlformats.org/officeDocument/2006/relationships/slide" Target="slide112.xml"/><Relationship Id="rId7" Type="http://schemas.openxmlformats.org/officeDocument/2006/relationships/slide" Target="slide110.xml"/><Relationship Id="rId2" Type="http://schemas.openxmlformats.org/officeDocument/2006/relationships/slide" Target="slide70.xml"/><Relationship Id="rId1" Type="http://schemas.openxmlformats.org/officeDocument/2006/relationships/slideLayout" Target="../slideLayouts/slideLayout1.xml"/><Relationship Id="rId6" Type="http://schemas.openxmlformats.org/officeDocument/2006/relationships/slide" Target="slide123.xml"/><Relationship Id="rId5" Type="http://schemas.openxmlformats.org/officeDocument/2006/relationships/slide" Target="slide117.xml"/><Relationship Id="rId4" Type="http://schemas.openxmlformats.org/officeDocument/2006/relationships/slide" Target="slide113.xml"/></Relationships>
</file>

<file path=ppt/slides/_rels/slide130.xml.rels><?xml version="1.0" encoding="UTF-8" standalone="yes"?>
<Relationships xmlns="http://schemas.openxmlformats.org/package/2006/relationships"><Relationship Id="rId3" Type="http://schemas.openxmlformats.org/officeDocument/2006/relationships/slide" Target="slide74.xml"/><Relationship Id="rId7" Type="http://schemas.openxmlformats.org/officeDocument/2006/relationships/slide" Target="slide123.xml"/><Relationship Id="rId2" Type="http://schemas.openxmlformats.org/officeDocument/2006/relationships/slide" Target="slide70.xml"/><Relationship Id="rId1" Type="http://schemas.openxmlformats.org/officeDocument/2006/relationships/slideLayout" Target="../slideLayouts/slideLayout1.xml"/><Relationship Id="rId6" Type="http://schemas.openxmlformats.org/officeDocument/2006/relationships/slide" Target="slide117.xml"/><Relationship Id="rId5" Type="http://schemas.openxmlformats.org/officeDocument/2006/relationships/slide" Target="slide113.xml"/><Relationship Id="rId4" Type="http://schemas.openxmlformats.org/officeDocument/2006/relationships/slide" Target="slide112.xml"/></Relationships>
</file>

<file path=ppt/slides/_rels/slide131.xml.rels><?xml version="1.0" encoding="UTF-8" standalone="yes"?>
<Relationships xmlns="http://schemas.openxmlformats.org/package/2006/relationships"><Relationship Id="rId8" Type="http://schemas.openxmlformats.org/officeDocument/2006/relationships/slide" Target="slide117.xml"/><Relationship Id="rId3" Type="http://schemas.openxmlformats.org/officeDocument/2006/relationships/slideLayout" Target="../slideLayouts/slideLayout1.xml"/><Relationship Id="rId7" Type="http://schemas.openxmlformats.org/officeDocument/2006/relationships/slide" Target="slide113.xml"/><Relationship Id="rId2" Type="http://schemas.openxmlformats.org/officeDocument/2006/relationships/audio" Target="../media/media14.wma"/><Relationship Id="rId1" Type="http://schemas.microsoft.com/office/2007/relationships/media" Target="../media/media14.wma"/><Relationship Id="rId6" Type="http://schemas.openxmlformats.org/officeDocument/2006/relationships/slide" Target="slide112.xml"/><Relationship Id="rId11" Type="http://schemas.openxmlformats.org/officeDocument/2006/relationships/image" Target="../media/image26.png"/><Relationship Id="rId5" Type="http://schemas.openxmlformats.org/officeDocument/2006/relationships/slide" Target="slide74.xml"/><Relationship Id="rId10" Type="http://schemas.openxmlformats.org/officeDocument/2006/relationships/slide" Target="slide110.xml"/><Relationship Id="rId4" Type="http://schemas.openxmlformats.org/officeDocument/2006/relationships/slide" Target="slide70.xml"/><Relationship Id="rId9" Type="http://schemas.openxmlformats.org/officeDocument/2006/relationships/slide" Target="slide123.xml"/></Relationships>
</file>

<file path=ppt/slides/_rels/slide132.xml.rels><?xml version="1.0" encoding="UTF-8" standalone="yes"?>
<Relationships xmlns="http://schemas.openxmlformats.org/package/2006/relationships"><Relationship Id="rId8" Type="http://schemas.openxmlformats.org/officeDocument/2006/relationships/slide" Target="slide117.xml"/><Relationship Id="rId3" Type="http://schemas.openxmlformats.org/officeDocument/2006/relationships/slideLayout" Target="../slideLayouts/slideLayout1.xml"/><Relationship Id="rId7" Type="http://schemas.openxmlformats.org/officeDocument/2006/relationships/slide" Target="slide113.xml"/><Relationship Id="rId2" Type="http://schemas.openxmlformats.org/officeDocument/2006/relationships/control" Target="../activeX/activeX23.xml"/><Relationship Id="rId1" Type="http://schemas.openxmlformats.org/officeDocument/2006/relationships/vmlDrawing" Target="../drawings/vmlDrawing5.vml"/><Relationship Id="rId6" Type="http://schemas.openxmlformats.org/officeDocument/2006/relationships/slide" Target="slide112.xml"/><Relationship Id="rId11" Type="http://schemas.openxmlformats.org/officeDocument/2006/relationships/image" Target="../media/image32.wmf"/><Relationship Id="rId5" Type="http://schemas.openxmlformats.org/officeDocument/2006/relationships/slide" Target="slide74.xml"/><Relationship Id="rId10" Type="http://schemas.openxmlformats.org/officeDocument/2006/relationships/slide" Target="slide110.xml"/><Relationship Id="rId4" Type="http://schemas.openxmlformats.org/officeDocument/2006/relationships/slide" Target="slide70.xml"/><Relationship Id="rId9" Type="http://schemas.openxmlformats.org/officeDocument/2006/relationships/slide" Target="slide123.xml"/></Relationships>
</file>

<file path=ppt/slides/_rels/slide13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4.xml.rels><?xml version="1.0" encoding="UTF-8" standalone="yes"?>
<Relationships xmlns="http://schemas.openxmlformats.org/package/2006/relationships"><Relationship Id="rId3" Type="http://schemas.openxmlformats.org/officeDocument/2006/relationships/slideLayout" Target="../slideLayouts/slideLayout1.xml"/><Relationship Id="rId2" Type="http://schemas.openxmlformats.org/officeDocument/2006/relationships/audio" Target="../media/media14.wma"/><Relationship Id="rId1" Type="http://schemas.microsoft.com/office/2007/relationships/media" Target="../media/media14.wma"/><Relationship Id="rId5" Type="http://schemas.openxmlformats.org/officeDocument/2006/relationships/image" Target="../media/image21.png"/><Relationship Id="rId4" Type="http://schemas.openxmlformats.org/officeDocument/2006/relationships/slide" Target="slide70.xml"/></Relationships>
</file>

<file path=ppt/slides/_rels/slide135.xml.rels><?xml version="1.0" encoding="UTF-8" standalone="yes"?>
<Relationships xmlns="http://schemas.openxmlformats.org/package/2006/relationships"><Relationship Id="rId8" Type="http://schemas.openxmlformats.org/officeDocument/2006/relationships/slide" Target="slide117.xml"/><Relationship Id="rId3" Type="http://schemas.openxmlformats.org/officeDocument/2006/relationships/slideLayout" Target="../slideLayouts/slideLayout1.xml"/><Relationship Id="rId7" Type="http://schemas.openxmlformats.org/officeDocument/2006/relationships/slide" Target="slide113.xml"/><Relationship Id="rId2" Type="http://schemas.openxmlformats.org/officeDocument/2006/relationships/control" Target="../activeX/activeX24.xml"/><Relationship Id="rId1" Type="http://schemas.openxmlformats.org/officeDocument/2006/relationships/vmlDrawing" Target="../drawings/vmlDrawing6.vml"/><Relationship Id="rId6" Type="http://schemas.openxmlformats.org/officeDocument/2006/relationships/slide" Target="slide112.xml"/><Relationship Id="rId5" Type="http://schemas.openxmlformats.org/officeDocument/2006/relationships/slide" Target="slide74.xml"/><Relationship Id="rId10" Type="http://schemas.openxmlformats.org/officeDocument/2006/relationships/image" Target="../media/image34.wmf"/><Relationship Id="rId4" Type="http://schemas.openxmlformats.org/officeDocument/2006/relationships/slide" Target="slide70.xml"/><Relationship Id="rId9" Type="http://schemas.openxmlformats.org/officeDocument/2006/relationships/slide" Target="slide123.xml"/></Relationships>
</file>

<file path=ppt/slides/_rels/slide136.xml.rels><?xml version="1.0" encoding="UTF-8" standalone="yes"?>
<Relationships xmlns="http://schemas.openxmlformats.org/package/2006/relationships"><Relationship Id="rId8" Type="http://schemas.openxmlformats.org/officeDocument/2006/relationships/slide" Target="slide138.xml"/><Relationship Id="rId3" Type="http://schemas.openxmlformats.org/officeDocument/2006/relationships/slide" Target="slide112.xml"/><Relationship Id="rId7" Type="http://schemas.openxmlformats.org/officeDocument/2006/relationships/slide" Target="slide137.xml"/><Relationship Id="rId2" Type="http://schemas.openxmlformats.org/officeDocument/2006/relationships/slide" Target="slide70.xml"/><Relationship Id="rId1" Type="http://schemas.openxmlformats.org/officeDocument/2006/relationships/slideLayout" Target="../slideLayouts/slideLayout1.xml"/><Relationship Id="rId6" Type="http://schemas.openxmlformats.org/officeDocument/2006/relationships/slide" Target="slide123.xml"/><Relationship Id="rId5" Type="http://schemas.openxmlformats.org/officeDocument/2006/relationships/slide" Target="slide117.xml"/><Relationship Id="rId4" Type="http://schemas.openxmlformats.org/officeDocument/2006/relationships/slide" Target="slide113.xml"/><Relationship Id="rId9" Type="http://schemas.openxmlformats.org/officeDocument/2006/relationships/slide" Target="slide110.xml"/></Relationships>
</file>

<file path=ppt/slides/_rels/slide137.xml.rels><?xml version="1.0" encoding="UTF-8" standalone="yes"?>
<Relationships xmlns="http://schemas.openxmlformats.org/package/2006/relationships"><Relationship Id="rId8" Type="http://schemas.openxmlformats.org/officeDocument/2006/relationships/slide" Target="slide138.xml"/><Relationship Id="rId3" Type="http://schemas.openxmlformats.org/officeDocument/2006/relationships/slide" Target="slide112.xml"/><Relationship Id="rId7" Type="http://schemas.openxmlformats.org/officeDocument/2006/relationships/slide" Target="slide141.xml"/><Relationship Id="rId2" Type="http://schemas.openxmlformats.org/officeDocument/2006/relationships/slide" Target="slide70.xml"/><Relationship Id="rId1" Type="http://schemas.openxmlformats.org/officeDocument/2006/relationships/slideLayout" Target="../slideLayouts/slideLayout1.xml"/><Relationship Id="rId6" Type="http://schemas.openxmlformats.org/officeDocument/2006/relationships/slide" Target="slide123.xml"/><Relationship Id="rId5" Type="http://schemas.openxmlformats.org/officeDocument/2006/relationships/slide" Target="slide117.xml"/><Relationship Id="rId4" Type="http://schemas.openxmlformats.org/officeDocument/2006/relationships/slide" Target="slide113.xml"/><Relationship Id="rId9" Type="http://schemas.openxmlformats.org/officeDocument/2006/relationships/slide" Target="slide110.xml"/></Relationships>
</file>

<file path=ppt/slides/_rels/slide138.xml.rels><?xml version="1.0" encoding="UTF-8" standalone="yes"?>
<Relationships xmlns="http://schemas.openxmlformats.org/package/2006/relationships"><Relationship Id="rId8" Type="http://schemas.openxmlformats.org/officeDocument/2006/relationships/slide" Target="slide139.xml"/><Relationship Id="rId3" Type="http://schemas.openxmlformats.org/officeDocument/2006/relationships/slide" Target="slide112.xml"/><Relationship Id="rId7" Type="http://schemas.openxmlformats.org/officeDocument/2006/relationships/slide" Target="slide137.xml"/><Relationship Id="rId2" Type="http://schemas.openxmlformats.org/officeDocument/2006/relationships/slide" Target="slide70.xml"/><Relationship Id="rId1" Type="http://schemas.openxmlformats.org/officeDocument/2006/relationships/slideLayout" Target="../slideLayouts/slideLayout1.xml"/><Relationship Id="rId6" Type="http://schemas.openxmlformats.org/officeDocument/2006/relationships/slide" Target="slide123.xml"/><Relationship Id="rId5" Type="http://schemas.openxmlformats.org/officeDocument/2006/relationships/slide" Target="slide117.xml"/><Relationship Id="rId4" Type="http://schemas.openxmlformats.org/officeDocument/2006/relationships/slide" Target="slide113.xml"/><Relationship Id="rId9" Type="http://schemas.openxmlformats.org/officeDocument/2006/relationships/slide" Target="slide110.xml"/></Relationships>
</file>

<file path=ppt/slides/_rels/slide139.xml.rels><?xml version="1.0" encoding="UTF-8" standalone="yes"?>
<Relationships xmlns="http://schemas.openxmlformats.org/package/2006/relationships"><Relationship Id="rId3" Type="http://schemas.openxmlformats.org/officeDocument/2006/relationships/slide" Target="slide112.xml"/><Relationship Id="rId7" Type="http://schemas.openxmlformats.org/officeDocument/2006/relationships/slide" Target="slide110.xml"/><Relationship Id="rId2" Type="http://schemas.openxmlformats.org/officeDocument/2006/relationships/slide" Target="slide70.xml"/><Relationship Id="rId1" Type="http://schemas.openxmlformats.org/officeDocument/2006/relationships/slideLayout" Target="../slideLayouts/slideLayout1.xml"/><Relationship Id="rId6" Type="http://schemas.openxmlformats.org/officeDocument/2006/relationships/slide" Target="slide123.xml"/><Relationship Id="rId5" Type="http://schemas.openxmlformats.org/officeDocument/2006/relationships/slide" Target="slide117.xml"/><Relationship Id="rId4" Type="http://schemas.openxmlformats.org/officeDocument/2006/relationships/slide" Target="slide113.xml"/></Relationships>
</file>

<file path=ppt/slides/_rels/slide140.xml.rels><?xml version="1.0" encoding="UTF-8" standalone="yes"?>
<Relationships xmlns="http://schemas.openxmlformats.org/package/2006/relationships"><Relationship Id="rId8" Type="http://schemas.openxmlformats.org/officeDocument/2006/relationships/slide" Target="slide117.xml"/><Relationship Id="rId3" Type="http://schemas.openxmlformats.org/officeDocument/2006/relationships/slideLayout" Target="../slideLayouts/slideLayout1.xml"/><Relationship Id="rId7" Type="http://schemas.openxmlformats.org/officeDocument/2006/relationships/slide" Target="slide113.xml"/><Relationship Id="rId2" Type="http://schemas.openxmlformats.org/officeDocument/2006/relationships/audio" Target="../media/media15.wma"/><Relationship Id="rId1" Type="http://schemas.microsoft.com/office/2007/relationships/media" Target="../media/media15.wma"/><Relationship Id="rId6" Type="http://schemas.openxmlformats.org/officeDocument/2006/relationships/slide" Target="slide112.xml"/><Relationship Id="rId11" Type="http://schemas.openxmlformats.org/officeDocument/2006/relationships/image" Target="../media/image35.png"/><Relationship Id="rId5" Type="http://schemas.openxmlformats.org/officeDocument/2006/relationships/slide" Target="slide74.xml"/><Relationship Id="rId10" Type="http://schemas.openxmlformats.org/officeDocument/2006/relationships/slide" Target="slide110.xml"/><Relationship Id="rId4" Type="http://schemas.openxmlformats.org/officeDocument/2006/relationships/slide" Target="slide70.xml"/><Relationship Id="rId9" Type="http://schemas.openxmlformats.org/officeDocument/2006/relationships/slide" Target="slide123.xml"/></Relationships>
</file>

<file path=ppt/slides/_rels/slide141.xml.rels><?xml version="1.0" encoding="UTF-8" standalone="yes"?>
<Relationships xmlns="http://schemas.openxmlformats.org/package/2006/relationships"><Relationship Id="rId3" Type="http://schemas.openxmlformats.org/officeDocument/2006/relationships/slide" Target="slide112.xml"/><Relationship Id="rId7" Type="http://schemas.openxmlformats.org/officeDocument/2006/relationships/slide" Target="slide110.xml"/><Relationship Id="rId2" Type="http://schemas.openxmlformats.org/officeDocument/2006/relationships/slide" Target="slide70.xml"/><Relationship Id="rId1" Type="http://schemas.openxmlformats.org/officeDocument/2006/relationships/slideLayout" Target="../slideLayouts/slideLayout1.xml"/><Relationship Id="rId6" Type="http://schemas.openxmlformats.org/officeDocument/2006/relationships/slide" Target="slide123.xml"/><Relationship Id="rId5" Type="http://schemas.openxmlformats.org/officeDocument/2006/relationships/slide" Target="slide117.xml"/><Relationship Id="rId4" Type="http://schemas.openxmlformats.org/officeDocument/2006/relationships/slide" Target="slide113.xml"/></Relationships>
</file>

<file path=ppt/slides/_rels/slide142.xml.rels><?xml version="1.0" encoding="UTF-8" standalone="yes"?>
<Relationships xmlns="http://schemas.openxmlformats.org/package/2006/relationships"><Relationship Id="rId3" Type="http://schemas.openxmlformats.org/officeDocument/2006/relationships/slide" Target="slide74.xml"/><Relationship Id="rId7" Type="http://schemas.openxmlformats.org/officeDocument/2006/relationships/slide" Target="slide123.xml"/><Relationship Id="rId2" Type="http://schemas.openxmlformats.org/officeDocument/2006/relationships/slide" Target="slide70.xml"/><Relationship Id="rId1" Type="http://schemas.openxmlformats.org/officeDocument/2006/relationships/slideLayout" Target="../slideLayouts/slideLayout1.xml"/><Relationship Id="rId6" Type="http://schemas.openxmlformats.org/officeDocument/2006/relationships/slide" Target="slide117.xml"/><Relationship Id="rId5" Type="http://schemas.openxmlformats.org/officeDocument/2006/relationships/slide" Target="slide113.xml"/><Relationship Id="rId4" Type="http://schemas.openxmlformats.org/officeDocument/2006/relationships/slide" Target="slide112.xml"/></Relationships>
</file>

<file path=ppt/slides/_rels/slide143.xml.rels><?xml version="1.0" encoding="UTF-8" standalone="yes"?>
<Relationships xmlns="http://schemas.openxmlformats.org/package/2006/relationships"><Relationship Id="rId8" Type="http://schemas.openxmlformats.org/officeDocument/2006/relationships/slide" Target="slide117.xml"/><Relationship Id="rId3" Type="http://schemas.openxmlformats.org/officeDocument/2006/relationships/slideLayout" Target="../slideLayouts/slideLayout1.xml"/><Relationship Id="rId7" Type="http://schemas.openxmlformats.org/officeDocument/2006/relationships/slide" Target="slide113.xml"/><Relationship Id="rId2" Type="http://schemas.openxmlformats.org/officeDocument/2006/relationships/audio" Target="../media/media16.wma"/><Relationship Id="rId1" Type="http://schemas.microsoft.com/office/2007/relationships/media" Target="../media/media16.wma"/><Relationship Id="rId6" Type="http://schemas.openxmlformats.org/officeDocument/2006/relationships/slide" Target="slide112.xml"/><Relationship Id="rId11" Type="http://schemas.openxmlformats.org/officeDocument/2006/relationships/image" Target="../media/image26.png"/><Relationship Id="rId5" Type="http://schemas.openxmlformats.org/officeDocument/2006/relationships/slide" Target="slide74.xml"/><Relationship Id="rId10" Type="http://schemas.openxmlformats.org/officeDocument/2006/relationships/slide" Target="slide110.xml"/><Relationship Id="rId4" Type="http://schemas.openxmlformats.org/officeDocument/2006/relationships/slide" Target="slide70.xml"/><Relationship Id="rId9" Type="http://schemas.openxmlformats.org/officeDocument/2006/relationships/slide" Target="slide123.xml"/></Relationships>
</file>

<file path=ppt/slides/_rels/slide144.xml.rels><?xml version="1.0" encoding="UTF-8" standalone="yes"?>
<Relationships xmlns="http://schemas.openxmlformats.org/package/2006/relationships"><Relationship Id="rId8" Type="http://schemas.openxmlformats.org/officeDocument/2006/relationships/slide" Target="slide110.xml"/><Relationship Id="rId13" Type="http://schemas.openxmlformats.org/officeDocument/2006/relationships/slide" Target="slide153.xml"/><Relationship Id="rId3" Type="http://schemas.openxmlformats.org/officeDocument/2006/relationships/slide" Target="slide74.xml"/><Relationship Id="rId7" Type="http://schemas.openxmlformats.org/officeDocument/2006/relationships/slide" Target="slide123.xml"/><Relationship Id="rId12" Type="http://schemas.openxmlformats.org/officeDocument/2006/relationships/slide" Target="slide151.xml"/><Relationship Id="rId2" Type="http://schemas.openxmlformats.org/officeDocument/2006/relationships/slide" Target="slide70.xml"/><Relationship Id="rId1" Type="http://schemas.openxmlformats.org/officeDocument/2006/relationships/slideLayout" Target="../slideLayouts/slideLayout1.xml"/><Relationship Id="rId6" Type="http://schemas.openxmlformats.org/officeDocument/2006/relationships/slide" Target="slide117.xml"/><Relationship Id="rId11" Type="http://schemas.openxmlformats.org/officeDocument/2006/relationships/slide" Target="slide149.xml"/><Relationship Id="rId5" Type="http://schemas.openxmlformats.org/officeDocument/2006/relationships/slide" Target="slide113.xml"/><Relationship Id="rId10" Type="http://schemas.openxmlformats.org/officeDocument/2006/relationships/slide" Target="slide147.xml"/><Relationship Id="rId4" Type="http://schemas.openxmlformats.org/officeDocument/2006/relationships/slide" Target="slide112.xml"/><Relationship Id="rId9" Type="http://schemas.openxmlformats.org/officeDocument/2006/relationships/slide" Target="slide145.xml"/><Relationship Id="rId14" Type="http://schemas.openxmlformats.org/officeDocument/2006/relationships/slide" Target="slide155.xml"/></Relationships>
</file>

<file path=ppt/slides/_rels/slide145.xml.rels><?xml version="1.0" encoding="UTF-8" standalone="yes"?>
<Relationships xmlns="http://schemas.openxmlformats.org/package/2006/relationships"><Relationship Id="rId8" Type="http://schemas.openxmlformats.org/officeDocument/2006/relationships/slide" Target="slide113.xml"/><Relationship Id="rId13" Type="http://schemas.openxmlformats.org/officeDocument/2006/relationships/slide" Target="slide144.xml"/><Relationship Id="rId3" Type="http://schemas.openxmlformats.org/officeDocument/2006/relationships/control" Target="../activeX/activeX26.xml"/><Relationship Id="rId7" Type="http://schemas.openxmlformats.org/officeDocument/2006/relationships/slide" Target="slide112.xml"/><Relationship Id="rId12" Type="http://schemas.openxmlformats.org/officeDocument/2006/relationships/slide" Target="slide146.xml"/><Relationship Id="rId2" Type="http://schemas.openxmlformats.org/officeDocument/2006/relationships/control" Target="../activeX/activeX25.xml"/><Relationship Id="rId1" Type="http://schemas.openxmlformats.org/officeDocument/2006/relationships/vmlDrawing" Target="../drawings/vmlDrawing7.vml"/><Relationship Id="rId6" Type="http://schemas.openxmlformats.org/officeDocument/2006/relationships/slide" Target="slide74.xml"/><Relationship Id="rId11" Type="http://schemas.openxmlformats.org/officeDocument/2006/relationships/slide" Target="slide110.xml"/><Relationship Id="rId5" Type="http://schemas.openxmlformats.org/officeDocument/2006/relationships/slide" Target="slide70.xml"/><Relationship Id="rId15" Type="http://schemas.openxmlformats.org/officeDocument/2006/relationships/image" Target="../media/image39.wmf"/><Relationship Id="rId10" Type="http://schemas.openxmlformats.org/officeDocument/2006/relationships/slide" Target="slide123.xml"/><Relationship Id="rId4" Type="http://schemas.openxmlformats.org/officeDocument/2006/relationships/slideLayout" Target="../slideLayouts/slideLayout1.xml"/><Relationship Id="rId9" Type="http://schemas.openxmlformats.org/officeDocument/2006/relationships/slide" Target="slide117.xml"/><Relationship Id="rId14" Type="http://schemas.openxmlformats.org/officeDocument/2006/relationships/image" Target="../media/image38.wmf"/></Relationships>
</file>

<file path=ppt/slides/_rels/slide146.xml.rels><?xml version="1.0" encoding="UTF-8" standalone="yes"?>
<Relationships xmlns="http://schemas.openxmlformats.org/package/2006/relationships"><Relationship Id="rId8" Type="http://schemas.openxmlformats.org/officeDocument/2006/relationships/slide" Target="slide113.xml"/><Relationship Id="rId13" Type="http://schemas.openxmlformats.org/officeDocument/2006/relationships/slide" Target="slide144.xml"/><Relationship Id="rId3" Type="http://schemas.openxmlformats.org/officeDocument/2006/relationships/control" Target="../activeX/activeX28.xml"/><Relationship Id="rId7" Type="http://schemas.openxmlformats.org/officeDocument/2006/relationships/slide" Target="slide112.xml"/><Relationship Id="rId12" Type="http://schemas.openxmlformats.org/officeDocument/2006/relationships/slide" Target="slide110.xml"/><Relationship Id="rId2" Type="http://schemas.openxmlformats.org/officeDocument/2006/relationships/control" Target="../activeX/activeX27.xml"/><Relationship Id="rId1" Type="http://schemas.openxmlformats.org/officeDocument/2006/relationships/vmlDrawing" Target="../drawings/vmlDrawing8.vml"/><Relationship Id="rId6" Type="http://schemas.openxmlformats.org/officeDocument/2006/relationships/slide" Target="slide74.xml"/><Relationship Id="rId11" Type="http://schemas.openxmlformats.org/officeDocument/2006/relationships/slide" Target="slide145.xml"/><Relationship Id="rId5" Type="http://schemas.openxmlformats.org/officeDocument/2006/relationships/slide" Target="slide70.xml"/><Relationship Id="rId15" Type="http://schemas.openxmlformats.org/officeDocument/2006/relationships/image" Target="../media/image43.wmf"/><Relationship Id="rId10" Type="http://schemas.openxmlformats.org/officeDocument/2006/relationships/slide" Target="slide123.xml"/><Relationship Id="rId4" Type="http://schemas.openxmlformats.org/officeDocument/2006/relationships/slideLayout" Target="../slideLayouts/slideLayout1.xml"/><Relationship Id="rId9" Type="http://schemas.openxmlformats.org/officeDocument/2006/relationships/slide" Target="slide117.xml"/><Relationship Id="rId14" Type="http://schemas.openxmlformats.org/officeDocument/2006/relationships/image" Target="../media/image42.wmf"/></Relationships>
</file>

<file path=ppt/slides/_rels/slide147.xml.rels><?xml version="1.0" encoding="UTF-8" standalone="yes"?>
<Relationships xmlns="http://schemas.openxmlformats.org/package/2006/relationships"><Relationship Id="rId8" Type="http://schemas.openxmlformats.org/officeDocument/2006/relationships/slide" Target="slide113.xml"/><Relationship Id="rId13" Type="http://schemas.openxmlformats.org/officeDocument/2006/relationships/slide" Target="slide144.xml"/><Relationship Id="rId3" Type="http://schemas.openxmlformats.org/officeDocument/2006/relationships/control" Target="../activeX/activeX30.xml"/><Relationship Id="rId7" Type="http://schemas.openxmlformats.org/officeDocument/2006/relationships/slide" Target="slide112.xml"/><Relationship Id="rId12" Type="http://schemas.openxmlformats.org/officeDocument/2006/relationships/slide" Target="slide110.xml"/><Relationship Id="rId2" Type="http://schemas.openxmlformats.org/officeDocument/2006/relationships/control" Target="../activeX/activeX29.xml"/><Relationship Id="rId1" Type="http://schemas.openxmlformats.org/officeDocument/2006/relationships/vmlDrawing" Target="../drawings/vmlDrawing9.vml"/><Relationship Id="rId6" Type="http://schemas.openxmlformats.org/officeDocument/2006/relationships/slide" Target="slide74.xml"/><Relationship Id="rId11" Type="http://schemas.openxmlformats.org/officeDocument/2006/relationships/slide" Target="slide148.xml"/><Relationship Id="rId5" Type="http://schemas.openxmlformats.org/officeDocument/2006/relationships/slide" Target="slide70.xml"/><Relationship Id="rId15" Type="http://schemas.openxmlformats.org/officeDocument/2006/relationships/image" Target="../media/image47.wmf"/><Relationship Id="rId10" Type="http://schemas.openxmlformats.org/officeDocument/2006/relationships/slide" Target="slide123.xml"/><Relationship Id="rId4" Type="http://schemas.openxmlformats.org/officeDocument/2006/relationships/slideLayout" Target="../slideLayouts/slideLayout1.xml"/><Relationship Id="rId9" Type="http://schemas.openxmlformats.org/officeDocument/2006/relationships/slide" Target="slide117.xml"/><Relationship Id="rId14" Type="http://schemas.openxmlformats.org/officeDocument/2006/relationships/image" Target="../media/image46.wmf"/></Relationships>
</file>

<file path=ppt/slides/_rels/slide148.xml.rels><?xml version="1.0" encoding="UTF-8" standalone="yes"?>
<Relationships xmlns="http://schemas.openxmlformats.org/package/2006/relationships"><Relationship Id="rId8" Type="http://schemas.openxmlformats.org/officeDocument/2006/relationships/slide" Target="slide113.xml"/><Relationship Id="rId13" Type="http://schemas.openxmlformats.org/officeDocument/2006/relationships/slide" Target="slide144.xml"/><Relationship Id="rId3" Type="http://schemas.openxmlformats.org/officeDocument/2006/relationships/control" Target="../activeX/activeX32.xml"/><Relationship Id="rId7" Type="http://schemas.openxmlformats.org/officeDocument/2006/relationships/slide" Target="slide112.xml"/><Relationship Id="rId12" Type="http://schemas.openxmlformats.org/officeDocument/2006/relationships/slide" Target="slide110.xml"/><Relationship Id="rId2" Type="http://schemas.openxmlformats.org/officeDocument/2006/relationships/control" Target="../activeX/activeX31.xml"/><Relationship Id="rId1" Type="http://schemas.openxmlformats.org/officeDocument/2006/relationships/vmlDrawing" Target="../drawings/vmlDrawing10.vml"/><Relationship Id="rId6" Type="http://schemas.openxmlformats.org/officeDocument/2006/relationships/slide" Target="slide74.xml"/><Relationship Id="rId11" Type="http://schemas.openxmlformats.org/officeDocument/2006/relationships/slide" Target="slide147.xml"/><Relationship Id="rId5" Type="http://schemas.openxmlformats.org/officeDocument/2006/relationships/slide" Target="slide70.xml"/><Relationship Id="rId15" Type="http://schemas.openxmlformats.org/officeDocument/2006/relationships/image" Target="../media/image51.wmf"/><Relationship Id="rId10" Type="http://schemas.openxmlformats.org/officeDocument/2006/relationships/slide" Target="slide123.xml"/><Relationship Id="rId4" Type="http://schemas.openxmlformats.org/officeDocument/2006/relationships/slideLayout" Target="../slideLayouts/slideLayout1.xml"/><Relationship Id="rId9" Type="http://schemas.openxmlformats.org/officeDocument/2006/relationships/slide" Target="slide117.xml"/><Relationship Id="rId14" Type="http://schemas.openxmlformats.org/officeDocument/2006/relationships/image" Target="../media/image50.wmf"/></Relationships>
</file>

<file path=ppt/slides/_rels/slide149.xml.rels><?xml version="1.0" encoding="UTF-8" standalone="yes"?>
<Relationships xmlns="http://schemas.openxmlformats.org/package/2006/relationships"><Relationship Id="rId8" Type="http://schemas.openxmlformats.org/officeDocument/2006/relationships/slide" Target="slide113.xml"/><Relationship Id="rId13" Type="http://schemas.openxmlformats.org/officeDocument/2006/relationships/slide" Target="slide144.xml"/><Relationship Id="rId3" Type="http://schemas.openxmlformats.org/officeDocument/2006/relationships/control" Target="../activeX/activeX34.xml"/><Relationship Id="rId7" Type="http://schemas.openxmlformats.org/officeDocument/2006/relationships/slide" Target="slide112.xml"/><Relationship Id="rId12" Type="http://schemas.openxmlformats.org/officeDocument/2006/relationships/slide" Target="slide110.xml"/><Relationship Id="rId2" Type="http://schemas.openxmlformats.org/officeDocument/2006/relationships/control" Target="../activeX/activeX33.xml"/><Relationship Id="rId1" Type="http://schemas.openxmlformats.org/officeDocument/2006/relationships/vmlDrawing" Target="../drawings/vmlDrawing11.vml"/><Relationship Id="rId6" Type="http://schemas.openxmlformats.org/officeDocument/2006/relationships/slide" Target="slide74.xml"/><Relationship Id="rId11" Type="http://schemas.openxmlformats.org/officeDocument/2006/relationships/slide" Target="slide150.xml"/><Relationship Id="rId5" Type="http://schemas.openxmlformats.org/officeDocument/2006/relationships/slide" Target="slide70.xml"/><Relationship Id="rId15" Type="http://schemas.openxmlformats.org/officeDocument/2006/relationships/image" Target="../media/image55.wmf"/><Relationship Id="rId10" Type="http://schemas.openxmlformats.org/officeDocument/2006/relationships/slide" Target="slide123.xml"/><Relationship Id="rId4" Type="http://schemas.openxmlformats.org/officeDocument/2006/relationships/slideLayout" Target="../slideLayouts/slideLayout1.xml"/><Relationship Id="rId9" Type="http://schemas.openxmlformats.org/officeDocument/2006/relationships/slide" Target="slide117.xml"/><Relationship Id="rId14" Type="http://schemas.openxmlformats.org/officeDocument/2006/relationships/image" Target="../media/image54.wmf"/></Relationships>
</file>

<file path=ppt/slides/_rels/slide150.xml.rels><?xml version="1.0" encoding="UTF-8" standalone="yes"?>
<Relationships xmlns="http://schemas.openxmlformats.org/package/2006/relationships"><Relationship Id="rId8" Type="http://schemas.openxmlformats.org/officeDocument/2006/relationships/slide" Target="slide113.xml"/><Relationship Id="rId13" Type="http://schemas.openxmlformats.org/officeDocument/2006/relationships/slide" Target="slide144.xml"/><Relationship Id="rId3" Type="http://schemas.openxmlformats.org/officeDocument/2006/relationships/control" Target="../activeX/activeX36.xml"/><Relationship Id="rId7" Type="http://schemas.openxmlformats.org/officeDocument/2006/relationships/slide" Target="slide112.xml"/><Relationship Id="rId12" Type="http://schemas.openxmlformats.org/officeDocument/2006/relationships/slide" Target="slide110.xml"/><Relationship Id="rId2" Type="http://schemas.openxmlformats.org/officeDocument/2006/relationships/control" Target="../activeX/activeX35.xml"/><Relationship Id="rId1" Type="http://schemas.openxmlformats.org/officeDocument/2006/relationships/vmlDrawing" Target="../drawings/vmlDrawing12.vml"/><Relationship Id="rId6" Type="http://schemas.openxmlformats.org/officeDocument/2006/relationships/slide" Target="slide74.xml"/><Relationship Id="rId11" Type="http://schemas.openxmlformats.org/officeDocument/2006/relationships/slide" Target="slide149.xml"/><Relationship Id="rId5" Type="http://schemas.openxmlformats.org/officeDocument/2006/relationships/slide" Target="slide70.xml"/><Relationship Id="rId15" Type="http://schemas.openxmlformats.org/officeDocument/2006/relationships/image" Target="../media/image59.wmf"/><Relationship Id="rId10" Type="http://schemas.openxmlformats.org/officeDocument/2006/relationships/slide" Target="slide123.xml"/><Relationship Id="rId4" Type="http://schemas.openxmlformats.org/officeDocument/2006/relationships/slideLayout" Target="../slideLayouts/slideLayout1.xml"/><Relationship Id="rId9" Type="http://schemas.openxmlformats.org/officeDocument/2006/relationships/slide" Target="slide117.xml"/><Relationship Id="rId14" Type="http://schemas.openxmlformats.org/officeDocument/2006/relationships/image" Target="../media/image58.wmf"/></Relationships>
</file>

<file path=ppt/slides/_rels/slide151.xml.rels><?xml version="1.0" encoding="UTF-8" standalone="yes"?>
<Relationships xmlns="http://schemas.openxmlformats.org/package/2006/relationships"><Relationship Id="rId8" Type="http://schemas.openxmlformats.org/officeDocument/2006/relationships/slide" Target="slide113.xml"/><Relationship Id="rId13" Type="http://schemas.openxmlformats.org/officeDocument/2006/relationships/slide" Target="slide144.xml"/><Relationship Id="rId3" Type="http://schemas.openxmlformats.org/officeDocument/2006/relationships/control" Target="../activeX/activeX38.xml"/><Relationship Id="rId7" Type="http://schemas.openxmlformats.org/officeDocument/2006/relationships/slide" Target="slide112.xml"/><Relationship Id="rId12" Type="http://schemas.openxmlformats.org/officeDocument/2006/relationships/slide" Target="slide110.xml"/><Relationship Id="rId2" Type="http://schemas.openxmlformats.org/officeDocument/2006/relationships/control" Target="../activeX/activeX37.xml"/><Relationship Id="rId1" Type="http://schemas.openxmlformats.org/officeDocument/2006/relationships/vmlDrawing" Target="../drawings/vmlDrawing13.vml"/><Relationship Id="rId6" Type="http://schemas.openxmlformats.org/officeDocument/2006/relationships/slide" Target="slide74.xml"/><Relationship Id="rId11" Type="http://schemas.openxmlformats.org/officeDocument/2006/relationships/slide" Target="slide152.xml"/><Relationship Id="rId5" Type="http://schemas.openxmlformats.org/officeDocument/2006/relationships/slide" Target="slide70.xml"/><Relationship Id="rId15" Type="http://schemas.openxmlformats.org/officeDocument/2006/relationships/image" Target="../media/image63.wmf"/><Relationship Id="rId10" Type="http://schemas.openxmlformats.org/officeDocument/2006/relationships/slide" Target="slide123.xml"/><Relationship Id="rId4" Type="http://schemas.openxmlformats.org/officeDocument/2006/relationships/slideLayout" Target="../slideLayouts/slideLayout1.xml"/><Relationship Id="rId9" Type="http://schemas.openxmlformats.org/officeDocument/2006/relationships/slide" Target="slide117.xml"/><Relationship Id="rId14" Type="http://schemas.openxmlformats.org/officeDocument/2006/relationships/image" Target="../media/image62.wmf"/></Relationships>
</file>

<file path=ppt/slides/_rels/slide152.xml.rels><?xml version="1.0" encoding="UTF-8" standalone="yes"?>
<Relationships xmlns="http://schemas.openxmlformats.org/package/2006/relationships"><Relationship Id="rId8" Type="http://schemas.openxmlformats.org/officeDocument/2006/relationships/slide" Target="slide113.xml"/><Relationship Id="rId13" Type="http://schemas.openxmlformats.org/officeDocument/2006/relationships/slide" Target="slide144.xml"/><Relationship Id="rId3" Type="http://schemas.openxmlformats.org/officeDocument/2006/relationships/control" Target="../activeX/activeX40.xml"/><Relationship Id="rId7" Type="http://schemas.openxmlformats.org/officeDocument/2006/relationships/slide" Target="slide112.xml"/><Relationship Id="rId12" Type="http://schemas.openxmlformats.org/officeDocument/2006/relationships/slide" Target="slide110.xml"/><Relationship Id="rId2" Type="http://schemas.openxmlformats.org/officeDocument/2006/relationships/control" Target="../activeX/activeX39.xml"/><Relationship Id="rId1" Type="http://schemas.openxmlformats.org/officeDocument/2006/relationships/vmlDrawing" Target="../drawings/vmlDrawing14.vml"/><Relationship Id="rId6" Type="http://schemas.openxmlformats.org/officeDocument/2006/relationships/slide" Target="slide74.xml"/><Relationship Id="rId11" Type="http://schemas.openxmlformats.org/officeDocument/2006/relationships/slide" Target="slide151.xml"/><Relationship Id="rId5" Type="http://schemas.openxmlformats.org/officeDocument/2006/relationships/slide" Target="slide70.xml"/><Relationship Id="rId15" Type="http://schemas.openxmlformats.org/officeDocument/2006/relationships/image" Target="../media/image67.wmf"/><Relationship Id="rId10" Type="http://schemas.openxmlformats.org/officeDocument/2006/relationships/slide" Target="slide123.xml"/><Relationship Id="rId4" Type="http://schemas.openxmlformats.org/officeDocument/2006/relationships/slideLayout" Target="../slideLayouts/slideLayout1.xml"/><Relationship Id="rId9" Type="http://schemas.openxmlformats.org/officeDocument/2006/relationships/slide" Target="slide117.xml"/><Relationship Id="rId14" Type="http://schemas.openxmlformats.org/officeDocument/2006/relationships/image" Target="../media/image66.wmf"/></Relationships>
</file>

<file path=ppt/slides/_rels/slide153.xml.rels><?xml version="1.0" encoding="UTF-8" standalone="yes"?>
<Relationships xmlns="http://schemas.openxmlformats.org/package/2006/relationships"><Relationship Id="rId8" Type="http://schemas.openxmlformats.org/officeDocument/2006/relationships/slide" Target="slide113.xml"/><Relationship Id="rId13" Type="http://schemas.openxmlformats.org/officeDocument/2006/relationships/slide" Target="slide144.xml"/><Relationship Id="rId3" Type="http://schemas.openxmlformats.org/officeDocument/2006/relationships/control" Target="../activeX/activeX42.xml"/><Relationship Id="rId7" Type="http://schemas.openxmlformats.org/officeDocument/2006/relationships/slide" Target="slide112.xml"/><Relationship Id="rId12" Type="http://schemas.openxmlformats.org/officeDocument/2006/relationships/slide" Target="slide110.xml"/><Relationship Id="rId2" Type="http://schemas.openxmlformats.org/officeDocument/2006/relationships/control" Target="../activeX/activeX41.xml"/><Relationship Id="rId1" Type="http://schemas.openxmlformats.org/officeDocument/2006/relationships/vmlDrawing" Target="../drawings/vmlDrawing15.vml"/><Relationship Id="rId6" Type="http://schemas.openxmlformats.org/officeDocument/2006/relationships/slide" Target="slide74.xml"/><Relationship Id="rId11" Type="http://schemas.openxmlformats.org/officeDocument/2006/relationships/slide" Target="slide154.xml"/><Relationship Id="rId5" Type="http://schemas.openxmlformats.org/officeDocument/2006/relationships/slide" Target="slide70.xml"/><Relationship Id="rId15" Type="http://schemas.openxmlformats.org/officeDocument/2006/relationships/image" Target="../media/image71.wmf"/><Relationship Id="rId10" Type="http://schemas.openxmlformats.org/officeDocument/2006/relationships/slide" Target="slide123.xml"/><Relationship Id="rId4" Type="http://schemas.openxmlformats.org/officeDocument/2006/relationships/slideLayout" Target="../slideLayouts/slideLayout1.xml"/><Relationship Id="rId9" Type="http://schemas.openxmlformats.org/officeDocument/2006/relationships/slide" Target="slide117.xml"/><Relationship Id="rId14" Type="http://schemas.openxmlformats.org/officeDocument/2006/relationships/image" Target="../media/image70.wmf"/></Relationships>
</file>

<file path=ppt/slides/_rels/slide154.xml.rels><?xml version="1.0" encoding="UTF-8" standalone="yes"?>
<Relationships xmlns="http://schemas.openxmlformats.org/package/2006/relationships"><Relationship Id="rId8" Type="http://schemas.openxmlformats.org/officeDocument/2006/relationships/slide" Target="slide113.xml"/><Relationship Id="rId13" Type="http://schemas.openxmlformats.org/officeDocument/2006/relationships/slide" Target="slide144.xml"/><Relationship Id="rId3" Type="http://schemas.openxmlformats.org/officeDocument/2006/relationships/control" Target="../activeX/activeX44.xml"/><Relationship Id="rId7" Type="http://schemas.openxmlformats.org/officeDocument/2006/relationships/slide" Target="slide112.xml"/><Relationship Id="rId12" Type="http://schemas.openxmlformats.org/officeDocument/2006/relationships/slide" Target="slide110.xml"/><Relationship Id="rId2" Type="http://schemas.openxmlformats.org/officeDocument/2006/relationships/control" Target="../activeX/activeX43.xml"/><Relationship Id="rId1" Type="http://schemas.openxmlformats.org/officeDocument/2006/relationships/vmlDrawing" Target="../drawings/vmlDrawing16.vml"/><Relationship Id="rId6" Type="http://schemas.openxmlformats.org/officeDocument/2006/relationships/slide" Target="slide74.xml"/><Relationship Id="rId11" Type="http://schemas.openxmlformats.org/officeDocument/2006/relationships/slide" Target="slide153.xml"/><Relationship Id="rId5" Type="http://schemas.openxmlformats.org/officeDocument/2006/relationships/slide" Target="slide70.xml"/><Relationship Id="rId15" Type="http://schemas.openxmlformats.org/officeDocument/2006/relationships/image" Target="../media/image75.wmf"/><Relationship Id="rId10" Type="http://schemas.openxmlformats.org/officeDocument/2006/relationships/slide" Target="slide123.xml"/><Relationship Id="rId4" Type="http://schemas.openxmlformats.org/officeDocument/2006/relationships/slideLayout" Target="../slideLayouts/slideLayout1.xml"/><Relationship Id="rId9" Type="http://schemas.openxmlformats.org/officeDocument/2006/relationships/slide" Target="slide117.xml"/><Relationship Id="rId14" Type="http://schemas.openxmlformats.org/officeDocument/2006/relationships/image" Target="../media/image74.wmf"/></Relationships>
</file>

<file path=ppt/slides/_rels/slide155.xml.rels><?xml version="1.0" encoding="UTF-8" standalone="yes"?>
<Relationships xmlns="http://schemas.openxmlformats.org/package/2006/relationships"><Relationship Id="rId8" Type="http://schemas.openxmlformats.org/officeDocument/2006/relationships/slide" Target="slide113.xml"/><Relationship Id="rId13" Type="http://schemas.openxmlformats.org/officeDocument/2006/relationships/slide" Target="slide144.xml"/><Relationship Id="rId3" Type="http://schemas.openxmlformats.org/officeDocument/2006/relationships/control" Target="../activeX/activeX46.xml"/><Relationship Id="rId7" Type="http://schemas.openxmlformats.org/officeDocument/2006/relationships/slide" Target="slide112.xml"/><Relationship Id="rId12" Type="http://schemas.openxmlformats.org/officeDocument/2006/relationships/slide" Target="slide110.xml"/><Relationship Id="rId2" Type="http://schemas.openxmlformats.org/officeDocument/2006/relationships/control" Target="../activeX/activeX45.xml"/><Relationship Id="rId1" Type="http://schemas.openxmlformats.org/officeDocument/2006/relationships/vmlDrawing" Target="../drawings/vmlDrawing17.vml"/><Relationship Id="rId6" Type="http://schemas.openxmlformats.org/officeDocument/2006/relationships/slide" Target="slide74.xml"/><Relationship Id="rId11" Type="http://schemas.openxmlformats.org/officeDocument/2006/relationships/slide" Target="slide156.xml"/><Relationship Id="rId5" Type="http://schemas.openxmlformats.org/officeDocument/2006/relationships/slide" Target="slide70.xml"/><Relationship Id="rId15" Type="http://schemas.openxmlformats.org/officeDocument/2006/relationships/image" Target="../media/image79.wmf"/><Relationship Id="rId10" Type="http://schemas.openxmlformats.org/officeDocument/2006/relationships/slide" Target="slide123.xml"/><Relationship Id="rId4" Type="http://schemas.openxmlformats.org/officeDocument/2006/relationships/slideLayout" Target="../slideLayouts/slideLayout1.xml"/><Relationship Id="rId9" Type="http://schemas.openxmlformats.org/officeDocument/2006/relationships/slide" Target="slide117.xml"/><Relationship Id="rId14" Type="http://schemas.openxmlformats.org/officeDocument/2006/relationships/image" Target="../media/image78.wmf"/></Relationships>
</file>

<file path=ppt/slides/_rels/slide156.xml.rels><?xml version="1.0" encoding="UTF-8" standalone="yes"?>
<Relationships xmlns="http://schemas.openxmlformats.org/package/2006/relationships"><Relationship Id="rId8" Type="http://schemas.openxmlformats.org/officeDocument/2006/relationships/slide" Target="slide113.xml"/><Relationship Id="rId13" Type="http://schemas.openxmlformats.org/officeDocument/2006/relationships/slide" Target="slide144.xml"/><Relationship Id="rId3" Type="http://schemas.openxmlformats.org/officeDocument/2006/relationships/control" Target="../activeX/activeX48.xml"/><Relationship Id="rId7" Type="http://schemas.openxmlformats.org/officeDocument/2006/relationships/slide" Target="slide112.xml"/><Relationship Id="rId12" Type="http://schemas.openxmlformats.org/officeDocument/2006/relationships/slide" Target="slide110.xml"/><Relationship Id="rId2" Type="http://schemas.openxmlformats.org/officeDocument/2006/relationships/control" Target="../activeX/activeX47.xml"/><Relationship Id="rId1" Type="http://schemas.openxmlformats.org/officeDocument/2006/relationships/vmlDrawing" Target="../drawings/vmlDrawing18.vml"/><Relationship Id="rId6" Type="http://schemas.openxmlformats.org/officeDocument/2006/relationships/slide" Target="slide74.xml"/><Relationship Id="rId11" Type="http://schemas.openxmlformats.org/officeDocument/2006/relationships/slide" Target="slide155.xml"/><Relationship Id="rId5" Type="http://schemas.openxmlformats.org/officeDocument/2006/relationships/slide" Target="slide70.xml"/><Relationship Id="rId15" Type="http://schemas.openxmlformats.org/officeDocument/2006/relationships/image" Target="../media/image83.wmf"/><Relationship Id="rId10" Type="http://schemas.openxmlformats.org/officeDocument/2006/relationships/slide" Target="slide123.xml"/><Relationship Id="rId4" Type="http://schemas.openxmlformats.org/officeDocument/2006/relationships/slideLayout" Target="../slideLayouts/slideLayout1.xml"/><Relationship Id="rId9" Type="http://schemas.openxmlformats.org/officeDocument/2006/relationships/slide" Target="slide117.xml"/><Relationship Id="rId14" Type="http://schemas.openxmlformats.org/officeDocument/2006/relationships/image" Target="../media/image82.wmf"/></Relationships>
</file>

<file path=ppt/slides/_rels/slide15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58.xml.rels><?xml version="1.0" encoding="UTF-8" standalone="yes"?>
<Relationships xmlns="http://schemas.openxmlformats.org/package/2006/relationships"><Relationship Id="rId3" Type="http://schemas.openxmlformats.org/officeDocument/2006/relationships/slideLayout" Target="../slideLayouts/slideLayout1.xml"/><Relationship Id="rId2" Type="http://schemas.openxmlformats.org/officeDocument/2006/relationships/audio" Target="../media/media16.wma"/><Relationship Id="rId1" Type="http://schemas.microsoft.com/office/2007/relationships/media" Target="../media/media16.wma"/><Relationship Id="rId5" Type="http://schemas.openxmlformats.org/officeDocument/2006/relationships/image" Target="../media/image26.png"/><Relationship Id="rId4" Type="http://schemas.openxmlformats.org/officeDocument/2006/relationships/slide" Target="slide74.xml"/></Relationships>
</file>

<file path=ppt/slides/_rels/slide159.xml.rels><?xml version="1.0" encoding="UTF-8" standalone="yes"?>
<Relationships xmlns="http://schemas.openxmlformats.org/package/2006/relationships"><Relationship Id="rId8" Type="http://schemas.openxmlformats.org/officeDocument/2006/relationships/slide" Target="slide160.xml"/><Relationship Id="rId13" Type="http://schemas.openxmlformats.org/officeDocument/2006/relationships/slide" Target="slide170.xml"/><Relationship Id="rId3" Type="http://schemas.openxmlformats.org/officeDocument/2006/relationships/slide" Target="slide74.xml"/><Relationship Id="rId7" Type="http://schemas.openxmlformats.org/officeDocument/2006/relationships/slide" Target="slide123.xml"/><Relationship Id="rId12" Type="http://schemas.openxmlformats.org/officeDocument/2006/relationships/slide" Target="slide168.xml"/><Relationship Id="rId2" Type="http://schemas.openxmlformats.org/officeDocument/2006/relationships/slide" Target="slide70.xml"/><Relationship Id="rId1" Type="http://schemas.openxmlformats.org/officeDocument/2006/relationships/slideLayout" Target="../slideLayouts/slideLayout1.xml"/><Relationship Id="rId6" Type="http://schemas.openxmlformats.org/officeDocument/2006/relationships/slide" Target="slide117.xml"/><Relationship Id="rId11" Type="http://schemas.openxmlformats.org/officeDocument/2006/relationships/slide" Target="slide166.xml"/><Relationship Id="rId5" Type="http://schemas.openxmlformats.org/officeDocument/2006/relationships/slide" Target="slide113.xml"/><Relationship Id="rId10" Type="http://schemas.openxmlformats.org/officeDocument/2006/relationships/slide" Target="slide164.xml"/><Relationship Id="rId4" Type="http://schemas.openxmlformats.org/officeDocument/2006/relationships/slide" Target="slide112.xml"/><Relationship Id="rId9" Type="http://schemas.openxmlformats.org/officeDocument/2006/relationships/slide" Target="slide162.xml"/></Relationships>
</file>

<file path=ppt/slides/_rels/slide160.xml.rels><?xml version="1.0" encoding="UTF-8" standalone="yes"?>
<Relationships xmlns="http://schemas.openxmlformats.org/package/2006/relationships"><Relationship Id="rId8" Type="http://schemas.openxmlformats.org/officeDocument/2006/relationships/slide" Target="slide113.xml"/><Relationship Id="rId13" Type="http://schemas.openxmlformats.org/officeDocument/2006/relationships/image" Target="../media/image86.wmf"/><Relationship Id="rId3" Type="http://schemas.openxmlformats.org/officeDocument/2006/relationships/control" Target="../activeX/activeX50.xml"/><Relationship Id="rId7" Type="http://schemas.openxmlformats.org/officeDocument/2006/relationships/slide" Target="slide112.xml"/><Relationship Id="rId12" Type="http://schemas.openxmlformats.org/officeDocument/2006/relationships/slide" Target="slide159.xml"/><Relationship Id="rId2" Type="http://schemas.openxmlformats.org/officeDocument/2006/relationships/control" Target="../activeX/activeX49.xml"/><Relationship Id="rId1" Type="http://schemas.openxmlformats.org/officeDocument/2006/relationships/vmlDrawing" Target="../drawings/vmlDrawing19.vml"/><Relationship Id="rId6" Type="http://schemas.openxmlformats.org/officeDocument/2006/relationships/slide" Target="slide74.xml"/><Relationship Id="rId11" Type="http://schemas.openxmlformats.org/officeDocument/2006/relationships/slide" Target="slide161.xml"/><Relationship Id="rId5" Type="http://schemas.openxmlformats.org/officeDocument/2006/relationships/slide" Target="slide70.xml"/><Relationship Id="rId10" Type="http://schemas.openxmlformats.org/officeDocument/2006/relationships/slide" Target="slide123.xml"/><Relationship Id="rId4" Type="http://schemas.openxmlformats.org/officeDocument/2006/relationships/slideLayout" Target="../slideLayouts/slideLayout1.xml"/><Relationship Id="rId9" Type="http://schemas.openxmlformats.org/officeDocument/2006/relationships/slide" Target="slide117.xml"/><Relationship Id="rId14" Type="http://schemas.openxmlformats.org/officeDocument/2006/relationships/image" Target="../media/image87.wmf"/></Relationships>
</file>

<file path=ppt/slides/_rels/slide161.xml.rels><?xml version="1.0" encoding="UTF-8" standalone="yes"?>
<Relationships xmlns="http://schemas.openxmlformats.org/package/2006/relationships"><Relationship Id="rId8" Type="http://schemas.openxmlformats.org/officeDocument/2006/relationships/slide" Target="slide113.xml"/><Relationship Id="rId13" Type="http://schemas.openxmlformats.org/officeDocument/2006/relationships/image" Target="../media/image90.wmf"/><Relationship Id="rId3" Type="http://schemas.openxmlformats.org/officeDocument/2006/relationships/control" Target="../activeX/activeX52.xml"/><Relationship Id="rId7" Type="http://schemas.openxmlformats.org/officeDocument/2006/relationships/slide" Target="slide112.xml"/><Relationship Id="rId12" Type="http://schemas.openxmlformats.org/officeDocument/2006/relationships/slide" Target="slide159.xml"/><Relationship Id="rId2" Type="http://schemas.openxmlformats.org/officeDocument/2006/relationships/control" Target="../activeX/activeX51.xml"/><Relationship Id="rId1" Type="http://schemas.openxmlformats.org/officeDocument/2006/relationships/vmlDrawing" Target="../drawings/vmlDrawing20.vml"/><Relationship Id="rId6" Type="http://schemas.openxmlformats.org/officeDocument/2006/relationships/slide" Target="slide74.xml"/><Relationship Id="rId11" Type="http://schemas.openxmlformats.org/officeDocument/2006/relationships/slide" Target="slide160.xml"/><Relationship Id="rId5" Type="http://schemas.openxmlformats.org/officeDocument/2006/relationships/slide" Target="slide70.xml"/><Relationship Id="rId10" Type="http://schemas.openxmlformats.org/officeDocument/2006/relationships/slide" Target="slide123.xml"/><Relationship Id="rId4" Type="http://schemas.openxmlformats.org/officeDocument/2006/relationships/slideLayout" Target="../slideLayouts/slideLayout1.xml"/><Relationship Id="rId9" Type="http://schemas.openxmlformats.org/officeDocument/2006/relationships/slide" Target="slide117.xml"/><Relationship Id="rId14" Type="http://schemas.openxmlformats.org/officeDocument/2006/relationships/image" Target="../media/image91.wmf"/></Relationships>
</file>

<file path=ppt/slides/_rels/slide162.xml.rels><?xml version="1.0" encoding="UTF-8" standalone="yes"?>
<Relationships xmlns="http://schemas.openxmlformats.org/package/2006/relationships"><Relationship Id="rId8" Type="http://schemas.openxmlformats.org/officeDocument/2006/relationships/slide" Target="slide113.xml"/><Relationship Id="rId13" Type="http://schemas.openxmlformats.org/officeDocument/2006/relationships/image" Target="../media/image94.wmf"/><Relationship Id="rId3" Type="http://schemas.openxmlformats.org/officeDocument/2006/relationships/control" Target="../activeX/activeX54.xml"/><Relationship Id="rId7" Type="http://schemas.openxmlformats.org/officeDocument/2006/relationships/slide" Target="slide112.xml"/><Relationship Id="rId12" Type="http://schemas.openxmlformats.org/officeDocument/2006/relationships/slide" Target="slide159.xml"/><Relationship Id="rId2" Type="http://schemas.openxmlformats.org/officeDocument/2006/relationships/control" Target="../activeX/activeX53.xml"/><Relationship Id="rId1" Type="http://schemas.openxmlformats.org/officeDocument/2006/relationships/vmlDrawing" Target="../drawings/vmlDrawing21.vml"/><Relationship Id="rId6" Type="http://schemas.openxmlformats.org/officeDocument/2006/relationships/slide" Target="slide74.xml"/><Relationship Id="rId11" Type="http://schemas.openxmlformats.org/officeDocument/2006/relationships/slide" Target="slide163.xml"/><Relationship Id="rId5" Type="http://schemas.openxmlformats.org/officeDocument/2006/relationships/slide" Target="slide70.xml"/><Relationship Id="rId10" Type="http://schemas.openxmlformats.org/officeDocument/2006/relationships/slide" Target="slide123.xml"/><Relationship Id="rId4" Type="http://schemas.openxmlformats.org/officeDocument/2006/relationships/slideLayout" Target="../slideLayouts/slideLayout1.xml"/><Relationship Id="rId9" Type="http://schemas.openxmlformats.org/officeDocument/2006/relationships/slide" Target="slide117.xml"/><Relationship Id="rId14" Type="http://schemas.openxmlformats.org/officeDocument/2006/relationships/image" Target="../media/image95.wmf"/></Relationships>
</file>

<file path=ppt/slides/_rels/slide163.xml.rels><?xml version="1.0" encoding="UTF-8" standalone="yes"?>
<Relationships xmlns="http://schemas.openxmlformats.org/package/2006/relationships"><Relationship Id="rId8" Type="http://schemas.openxmlformats.org/officeDocument/2006/relationships/slide" Target="slide113.xml"/><Relationship Id="rId13" Type="http://schemas.openxmlformats.org/officeDocument/2006/relationships/image" Target="../media/image98.wmf"/><Relationship Id="rId3" Type="http://schemas.openxmlformats.org/officeDocument/2006/relationships/control" Target="../activeX/activeX56.xml"/><Relationship Id="rId7" Type="http://schemas.openxmlformats.org/officeDocument/2006/relationships/slide" Target="slide112.xml"/><Relationship Id="rId12" Type="http://schemas.openxmlformats.org/officeDocument/2006/relationships/slide" Target="slide159.xml"/><Relationship Id="rId2" Type="http://schemas.openxmlformats.org/officeDocument/2006/relationships/control" Target="../activeX/activeX55.xml"/><Relationship Id="rId1" Type="http://schemas.openxmlformats.org/officeDocument/2006/relationships/vmlDrawing" Target="../drawings/vmlDrawing22.vml"/><Relationship Id="rId6" Type="http://schemas.openxmlformats.org/officeDocument/2006/relationships/slide" Target="slide74.xml"/><Relationship Id="rId11" Type="http://schemas.openxmlformats.org/officeDocument/2006/relationships/slide" Target="slide162.xml"/><Relationship Id="rId5" Type="http://schemas.openxmlformats.org/officeDocument/2006/relationships/slide" Target="slide70.xml"/><Relationship Id="rId10" Type="http://schemas.openxmlformats.org/officeDocument/2006/relationships/slide" Target="slide123.xml"/><Relationship Id="rId4" Type="http://schemas.openxmlformats.org/officeDocument/2006/relationships/slideLayout" Target="../slideLayouts/slideLayout1.xml"/><Relationship Id="rId9" Type="http://schemas.openxmlformats.org/officeDocument/2006/relationships/slide" Target="slide117.xml"/><Relationship Id="rId14" Type="http://schemas.openxmlformats.org/officeDocument/2006/relationships/image" Target="../media/image99.wmf"/></Relationships>
</file>

<file path=ppt/slides/_rels/slide164.xml.rels><?xml version="1.0" encoding="UTF-8" standalone="yes"?>
<Relationships xmlns="http://schemas.openxmlformats.org/package/2006/relationships"><Relationship Id="rId8" Type="http://schemas.openxmlformats.org/officeDocument/2006/relationships/slide" Target="slide113.xml"/><Relationship Id="rId13" Type="http://schemas.openxmlformats.org/officeDocument/2006/relationships/image" Target="../media/image102.wmf"/><Relationship Id="rId3" Type="http://schemas.openxmlformats.org/officeDocument/2006/relationships/control" Target="../activeX/activeX58.xml"/><Relationship Id="rId7" Type="http://schemas.openxmlformats.org/officeDocument/2006/relationships/slide" Target="slide112.xml"/><Relationship Id="rId12" Type="http://schemas.openxmlformats.org/officeDocument/2006/relationships/slide" Target="slide159.xml"/><Relationship Id="rId2" Type="http://schemas.openxmlformats.org/officeDocument/2006/relationships/control" Target="../activeX/activeX57.xml"/><Relationship Id="rId1" Type="http://schemas.openxmlformats.org/officeDocument/2006/relationships/vmlDrawing" Target="../drawings/vmlDrawing23.vml"/><Relationship Id="rId6" Type="http://schemas.openxmlformats.org/officeDocument/2006/relationships/slide" Target="slide74.xml"/><Relationship Id="rId11" Type="http://schemas.openxmlformats.org/officeDocument/2006/relationships/slide" Target="slide165.xml"/><Relationship Id="rId5" Type="http://schemas.openxmlformats.org/officeDocument/2006/relationships/slide" Target="slide70.xml"/><Relationship Id="rId10" Type="http://schemas.openxmlformats.org/officeDocument/2006/relationships/slide" Target="slide123.xml"/><Relationship Id="rId4" Type="http://schemas.openxmlformats.org/officeDocument/2006/relationships/slideLayout" Target="../slideLayouts/slideLayout1.xml"/><Relationship Id="rId9" Type="http://schemas.openxmlformats.org/officeDocument/2006/relationships/slide" Target="slide117.xml"/><Relationship Id="rId14" Type="http://schemas.openxmlformats.org/officeDocument/2006/relationships/image" Target="../media/image103.wmf"/></Relationships>
</file>

<file path=ppt/slides/_rels/slide165.xml.rels><?xml version="1.0" encoding="UTF-8" standalone="yes"?>
<Relationships xmlns="http://schemas.openxmlformats.org/package/2006/relationships"><Relationship Id="rId8" Type="http://schemas.openxmlformats.org/officeDocument/2006/relationships/slide" Target="slide113.xml"/><Relationship Id="rId13" Type="http://schemas.openxmlformats.org/officeDocument/2006/relationships/image" Target="../media/image106.wmf"/><Relationship Id="rId3" Type="http://schemas.openxmlformats.org/officeDocument/2006/relationships/control" Target="../activeX/activeX60.xml"/><Relationship Id="rId7" Type="http://schemas.openxmlformats.org/officeDocument/2006/relationships/slide" Target="slide112.xml"/><Relationship Id="rId12" Type="http://schemas.openxmlformats.org/officeDocument/2006/relationships/slide" Target="slide159.xml"/><Relationship Id="rId2" Type="http://schemas.openxmlformats.org/officeDocument/2006/relationships/control" Target="../activeX/activeX59.xml"/><Relationship Id="rId1" Type="http://schemas.openxmlformats.org/officeDocument/2006/relationships/vmlDrawing" Target="../drawings/vmlDrawing24.vml"/><Relationship Id="rId6" Type="http://schemas.openxmlformats.org/officeDocument/2006/relationships/slide" Target="slide74.xml"/><Relationship Id="rId11" Type="http://schemas.openxmlformats.org/officeDocument/2006/relationships/slide" Target="slide164.xml"/><Relationship Id="rId5" Type="http://schemas.openxmlformats.org/officeDocument/2006/relationships/slide" Target="slide70.xml"/><Relationship Id="rId10" Type="http://schemas.openxmlformats.org/officeDocument/2006/relationships/slide" Target="slide123.xml"/><Relationship Id="rId4" Type="http://schemas.openxmlformats.org/officeDocument/2006/relationships/slideLayout" Target="../slideLayouts/slideLayout1.xml"/><Relationship Id="rId9" Type="http://schemas.openxmlformats.org/officeDocument/2006/relationships/slide" Target="slide117.xml"/><Relationship Id="rId14" Type="http://schemas.openxmlformats.org/officeDocument/2006/relationships/image" Target="../media/image107.wmf"/></Relationships>
</file>

<file path=ppt/slides/_rels/slide166.xml.rels><?xml version="1.0" encoding="UTF-8" standalone="yes"?>
<Relationships xmlns="http://schemas.openxmlformats.org/package/2006/relationships"><Relationship Id="rId8" Type="http://schemas.openxmlformats.org/officeDocument/2006/relationships/slide" Target="slide113.xml"/><Relationship Id="rId13" Type="http://schemas.openxmlformats.org/officeDocument/2006/relationships/image" Target="../media/image110.wmf"/><Relationship Id="rId3" Type="http://schemas.openxmlformats.org/officeDocument/2006/relationships/control" Target="../activeX/activeX62.xml"/><Relationship Id="rId7" Type="http://schemas.openxmlformats.org/officeDocument/2006/relationships/slide" Target="slide112.xml"/><Relationship Id="rId12" Type="http://schemas.openxmlformats.org/officeDocument/2006/relationships/slide" Target="slide159.xml"/><Relationship Id="rId2" Type="http://schemas.openxmlformats.org/officeDocument/2006/relationships/control" Target="../activeX/activeX61.xml"/><Relationship Id="rId1" Type="http://schemas.openxmlformats.org/officeDocument/2006/relationships/vmlDrawing" Target="../drawings/vmlDrawing25.vml"/><Relationship Id="rId6" Type="http://schemas.openxmlformats.org/officeDocument/2006/relationships/slide" Target="slide74.xml"/><Relationship Id="rId11" Type="http://schemas.openxmlformats.org/officeDocument/2006/relationships/slide" Target="slide167.xml"/><Relationship Id="rId5" Type="http://schemas.openxmlformats.org/officeDocument/2006/relationships/slide" Target="slide70.xml"/><Relationship Id="rId10" Type="http://schemas.openxmlformats.org/officeDocument/2006/relationships/slide" Target="slide123.xml"/><Relationship Id="rId4" Type="http://schemas.openxmlformats.org/officeDocument/2006/relationships/slideLayout" Target="../slideLayouts/slideLayout1.xml"/><Relationship Id="rId9" Type="http://schemas.openxmlformats.org/officeDocument/2006/relationships/slide" Target="slide117.xml"/><Relationship Id="rId14" Type="http://schemas.openxmlformats.org/officeDocument/2006/relationships/image" Target="../media/image111.wmf"/></Relationships>
</file>

<file path=ppt/slides/_rels/slide167.xml.rels><?xml version="1.0" encoding="UTF-8" standalone="yes"?>
<Relationships xmlns="http://schemas.openxmlformats.org/package/2006/relationships"><Relationship Id="rId8" Type="http://schemas.openxmlformats.org/officeDocument/2006/relationships/slide" Target="slide113.xml"/><Relationship Id="rId13" Type="http://schemas.openxmlformats.org/officeDocument/2006/relationships/image" Target="../media/image114.wmf"/><Relationship Id="rId3" Type="http://schemas.openxmlformats.org/officeDocument/2006/relationships/control" Target="../activeX/activeX64.xml"/><Relationship Id="rId7" Type="http://schemas.openxmlformats.org/officeDocument/2006/relationships/slide" Target="slide112.xml"/><Relationship Id="rId12" Type="http://schemas.openxmlformats.org/officeDocument/2006/relationships/slide" Target="slide159.xml"/><Relationship Id="rId2" Type="http://schemas.openxmlformats.org/officeDocument/2006/relationships/control" Target="../activeX/activeX63.xml"/><Relationship Id="rId1" Type="http://schemas.openxmlformats.org/officeDocument/2006/relationships/vmlDrawing" Target="../drawings/vmlDrawing26.vml"/><Relationship Id="rId6" Type="http://schemas.openxmlformats.org/officeDocument/2006/relationships/slide" Target="slide74.xml"/><Relationship Id="rId11" Type="http://schemas.openxmlformats.org/officeDocument/2006/relationships/slide" Target="slide166.xml"/><Relationship Id="rId5" Type="http://schemas.openxmlformats.org/officeDocument/2006/relationships/slide" Target="slide70.xml"/><Relationship Id="rId10" Type="http://schemas.openxmlformats.org/officeDocument/2006/relationships/slide" Target="slide123.xml"/><Relationship Id="rId4" Type="http://schemas.openxmlformats.org/officeDocument/2006/relationships/slideLayout" Target="../slideLayouts/slideLayout1.xml"/><Relationship Id="rId9" Type="http://schemas.openxmlformats.org/officeDocument/2006/relationships/slide" Target="slide117.xml"/><Relationship Id="rId14" Type="http://schemas.openxmlformats.org/officeDocument/2006/relationships/image" Target="../media/image115.wmf"/></Relationships>
</file>

<file path=ppt/slides/_rels/slide168.xml.rels><?xml version="1.0" encoding="UTF-8" standalone="yes"?>
<Relationships xmlns="http://schemas.openxmlformats.org/package/2006/relationships"><Relationship Id="rId8" Type="http://schemas.openxmlformats.org/officeDocument/2006/relationships/slide" Target="slide113.xml"/><Relationship Id="rId13" Type="http://schemas.openxmlformats.org/officeDocument/2006/relationships/image" Target="../media/image118.wmf"/><Relationship Id="rId3" Type="http://schemas.openxmlformats.org/officeDocument/2006/relationships/control" Target="../activeX/activeX66.xml"/><Relationship Id="rId7" Type="http://schemas.openxmlformats.org/officeDocument/2006/relationships/slide" Target="slide112.xml"/><Relationship Id="rId12" Type="http://schemas.openxmlformats.org/officeDocument/2006/relationships/slide" Target="slide159.xml"/><Relationship Id="rId2" Type="http://schemas.openxmlformats.org/officeDocument/2006/relationships/control" Target="../activeX/activeX65.xml"/><Relationship Id="rId1" Type="http://schemas.openxmlformats.org/officeDocument/2006/relationships/vmlDrawing" Target="../drawings/vmlDrawing27.vml"/><Relationship Id="rId6" Type="http://schemas.openxmlformats.org/officeDocument/2006/relationships/slide" Target="slide74.xml"/><Relationship Id="rId11" Type="http://schemas.openxmlformats.org/officeDocument/2006/relationships/slide" Target="slide169.xml"/><Relationship Id="rId5" Type="http://schemas.openxmlformats.org/officeDocument/2006/relationships/slide" Target="slide70.xml"/><Relationship Id="rId10" Type="http://schemas.openxmlformats.org/officeDocument/2006/relationships/slide" Target="slide123.xml"/><Relationship Id="rId4" Type="http://schemas.openxmlformats.org/officeDocument/2006/relationships/slideLayout" Target="../slideLayouts/slideLayout1.xml"/><Relationship Id="rId9" Type="http://schemas.openxmlformats.org/officeDocument/2006/relationships/slide" Target="slide117.xml"/><Relationship Id="rId14" Type="http://schemas.openxmlformats.org/officeDocument/2006/relationships/image" Target="../media/image119.wmf"/></Relationships>
</file>

<file path=ppt/slides/_rels/slide169.xml.rels><?xml version="1.0" encoding="UTF-8" standalone="yes"?>
<Relationships xmlns="http://schemas.openxmlformats.org/package/2006/relationships"><Relationship Id="rId8" Type="http://schemas.openxmlformats.org/officeDocument/2006/relationships/slide" Target="slide113.xml"/><Relationship Id="rId13" Type="http://schemas.openxmlformats.org/officeDocument/2006/relationships/image" Target="../media/image122.wmf"/><Relationship Id="rId3" Type="http://schemas.openxmlformats.org/officeDocument/2006/relationships/control" Target="../activeX/activeX68.xml"/><Relationship Id="rId7" Type="http://schemas.openxmlformats.org/officeDocument/2006/relationships/slide" Target="slide112.xml"/><Relationship Id="rId12" Type="http://schemas.openxmlformats.org/officeDocument/2006/relationships/slide" Target="slide159.xml"/><Relationship Id="rId2" Type="http://schemas.openxmlformats.org/officeDocument/2006/relationships/control" Target="../activeX/activeX67.xml"/><Relationship Id="rId1" Type="http://schemas.openxmlformats.org/officeDocument/2006/relationships/vmlDrawing" Target="../drawings/vmlDrawing28.vml"/><Relationship Id="rId6" Type="http://schemas.openxmlformats.org/officeDocument/2006/relationships/slide" Target="slide74.xml"/><Relationship Id="rId11" Type="http://schemas.openxmlformats.org/officeDocument/2006/relationships/slide" Target="slide168.xml"/><Relationship Id="rId5" Type="http://schemas.openxmlformats.org/officeDocument/2006/relationships/slide" Target="slide70.xml"/><Relationship Id="rId10" Type="http://schemas.openxmlformats.org/officeDocument/2006/relationships/slide" Target="slide123.xml"/><Relationship Id="rId4" Type="http://schemas.openxmlformats.org/officeDocument/2006/relationships/slideLayout" Target="../slideLayouts/slideLayout1.xml"/><Relationship Id="rId9" Type="http://schemas.openxmlformats.org/officeDocument/2006/relationships/slide" Target="slide117.xml"/><Relationship Id="rId14" Type="http://schemas.openxmlformats.org/officeDocument/2006/relationships/image" Target="../media/image123.wmf"/></Relationships>
</file>

<file path=ppt/slides/_rels/slide170.xml.rels><?xml version="1.0" encoding="UTF-8" standalone="yes"?>
<Relationships xmlns="http://schemas.openxmlformats.org/package/2006/relationships"><Relationship Id="rId8" Type="http://schemas.openxmlformats.org/officeDocument/2006/relationships/slide" Target="slide113.xml"/><Relationship Id="rId13" Type="http://schemas.openxmlformats.org/officeDocument/2006/relationships/image" Target="../media/image126.wmf"/><Relationship Id="rId3" Type="http://schemas.openxmlformats.org/officeDocument/2006/relationships/control" Target="../activeX/activeX70.xml"/><Relationship Id="rId7" Type="http://schemas.openxmlformats.org/officeDocument/2006/relationships/slide" Target="slide112.xml"/><Relationship Id="rId12" Type="http://schemas.openxmlformats.org/officeDocument/2006/relationships/slide" Target="slide159.xml"/><Relationship Id="rId2" Type="http://schemas.openxmlformats.org/officeDocument/2006/relationships/control" Target="../activeX/activeX69.xml"/><Relationship Id="rId1" Type="http://schemas.openxmlformats.org/officeDocument/2006/relationships/vmlDrawing" Target="../drawings/vmlDrawing29.vml"/><Relationship Id="rId6" Type="http://schemas.openxmlformats.org/officeDocument/2006/relationships/slide" Target="slide74.xml"/><Relationship Id="rId11" Type="http://schemas.openxmlformats.org/officeDocument/2006/relationships/slide" Target="slide171.xml"/><Relationship Id="rId5" Type="http://schemas.openxmlformats.org/officeDocument/2006/relationships/slide" Target="slide70.xml"/><Relationship Id="rId10" Type="http://schemas.openxmlformats.org/officeDocument/2006/relationships/slide" Target="slide123.xml"/><Relationship Id="rId4" Type="http://schemas.openxmlformats.org/officeDocument/2006/relationships/slideLayout" Target="../slideLayouts/slideLayout1.xml"/><Relationship Id="rId9" Type="http://schemas.openxmlformats.org/officeDocument/2006/relationships/slide" Target="slide117.xml"/><Relationship Id="rId14" Type="http://schemas.openxmlformats.org/officeDocument/2006/relationships/image" Target="../media/image127.wmf"/></Relationships>
</file>

<file path=ppt/slides/_rels/slide171.xml.rels><?xml version="1.0" encoding="UTF-8" standalone="yes"?>
<Relationships xmlns="http://schemas.openxmlformats.org/package/2006/relationships"><Relationship Id="rId8" Type="http://schemas.openxmlformats.org/officeDocument/2006/relationships/slide" Target="slide113.xml"/><Relationship Id="rId13" Type="http://schemas.openxmlformats.org/officeDocument/2006/relationships/image" Target="../media/image130.wmf"/><Relationship Id="rId3" Type="http://schemas.openxmlformats.org/officeDocument/2006/relationships/control" Target="../activeX/activeX72.xml"/><Relationship Id="rId7" Type="http://schemas.openxmlformats.org/officeDocument/2006/relationships/slide" Target="slide112.xml"/><Relationship Id="rId12" Type="http://schemas.openxmlformats.org/officeDocument/2006/relationships/slide" Target="slide159.xml"/><Relationship Id="rId2" Type="http://schemas.openxmlformats.org/officeDocument/2006/relationships/control" Target="../activeX/activeX71.xml"/><Relationship Id="rId1" Type="http://schemas.openxmlformats.org/officeDocument/2006/relationships/vmlDrawing" Target="../drawings/vmlDrawing30.vml"/><Relationship Id="rId6" Type="http://schemas.openxmlformats.org/officeDocument/2006/relationships/slide" Target="slide74.xml"/><Relationship Id="rId11" Type="http://schemas.openxmlformats.org/officeDocument/2006/relationships/slide" Target="slide170.xml"/><Relationship Id="rId5" Type="http://schemas.openxmlformats.org/officeDocument/2006/relationships/slide" Target="slide70.xml"/><Relationship Id="rId10" Type="http://schemas.openxmlformats.org/officeDocument/2006/relationships/slide" Target="slide123.xml"/><Relationship Id="rId4" Type="http://schemas.openxmlformats.org/officeDocument/2006/relationships/slideLayout" Target="../slideLayouts/slideLayout1.xml"/><Relationship Id="rId9" Type="http://schemas.openxmlformats.org/officeDocument/2006/relationships/slide" Target="slide117.xml"/><Relationship Id="rId14" Type="http://schemas.openxmlformats.org/officeDocument/2006/relationships/image" Target="../media/image131.wmf"/></Relationships>
</file>

<file path=ppt/slides/_rels/slide172.xml.rels><?xml version="1.0" encoding="UTF-8" standalone="yes"?>
<Relationships xmlns="http://schemas.openxmlformats.org/package/2006/relationships"><Relationship Id="rId2" Type="http://schemas.openxmlformats.org/officeDocument/2006/relationships/image" Target="../media/image132.jpeg"/><Relationship Id="rId1" Type="http://schemas.openxmlformats.org/officeDocument/2006/relationships/slideLayout" Target="../slideLayouts/slideLayout1.xml"/></Relationships>
</file>

<file path=ppt/slides/_rels/slide173.xml.rels><?xml version="1.0" encoding="UTF-8" standalone="yes"?>
<Relationships xmlns="http://schemas.openxmlformats.org/package/2006/relationships"><Relationship Id="rId3" Type="http://schemas.openxmlformats.org/officeDocument/2006/relationships/slideLayout" Target="../slideLayouts/slideLayout1.xml"/><Relationship Id="rId2" Type="http://schemas.openxmlformats.org/officeDocument/2006/relationships/audio" Target="../media/media17.wma"/><Relationship Id="rId1" Type="http://schemas.microsoft.com/office/2007/relationships/media" Target="../media/media17.wma"/><Relationship Id="rId6" Type="http://schemas.openxmlformats.org/officeDocument/2006/relationships/image" Target="../media/image26.png"/><Relationship Id="rId5" Type="http://schemas.openxmlformats.org/officeDocument/2006/relationships/image" Target="../media/image132.jpeg"/><Relationship Id="rId4" Type="http://schemas.openxmlformats.org/officeDocument/2006/relationships/slide" Target="slide70.xml"/></Relationships>
</file>

<file path=ppt/slides/_rels/slide174.xml.rels><?xml version="1.0" encoding="UTF-8" standalone="yes"?>
<Relationships xmlns="http://schemas.openxmlformats.org/package/2006/relationships"><Relationship Id="rId3" Type="http://schemas.openxmlformats.org/officeDocument/2006/relationships/slideLayout" Target="../slideLayouts/slideLayout1.xml"/><Relationship Id="rId2" Type="http://schemas.openxmlformats.org/officeDocument/2006/relationships/control" Target="../activeX/activeX73.xml"/><Relationship Id="rId1" Type="http://schemas.openxmlformats.org/officeDocument/2006/relationships/vmlDrawing" Target="../drawings/vmlDrawing31.vml"/><Relationship Id="rId5" Type="http://schemas.openxmlformats.org/officeDocument/2006/relationships/image" Target="../media/image134.wmf"/><Relationship Id="rId4" Type="http://schemas.openxmlformats.org/officeDocument/2006/relationships/slide" Target="slide70.xml"/></Relationships>
</file>

<file path=ppt/slides/_rels/slide175.xml.rels><?xml version="1.0" encoding="UTF-8" standalone="yes"?>
<Relationships xmlns="http://schemas.openxmlformats.org/package/2006/relationships"><Relationship Id="rId3" Type="http://schemas.openxmlformats.org/officeDocument/2006/relationships/slideLayout" Target="../slideLayouts/slideLayout1.xml"/><Relationship Id="rId2" Type="http://schemas.openxmlformats.org/officeDocument/2006/relationships/audio" Target="../media/media18.wma"/><Relationship Id="rId1" Type="http://schemas.microsoft.com/office/2007/relationships/media" Target="../media/media18.wma"/><Relationship Id="rId5" Type="http://schemas.openxmlformats.org/officeDocument/2006/relationships/image" Target="../media/image26.png"/><Relationship Id="rId4" Type="http://schemas.openxmlformats.org/officeDocument/2006/relationships/slide" Target="slide70.xml"/></Relationships>
</file>

<file path=ppt/slides/_rels/slide176.xml.rels><?xml version="1.0" encoding="UTF-8" standalone="yes"?>
<Relationships xmlns="http://schemas.openxmlformats.org/package/2006/relationships"><Relationship Id="rId8" Type="http://schemas.openxmlformats.org/officeDocument/2006/relationships/slide" Target="slide176.xml"/><Relationship Id="rId3" Type="http://schemas.openxmlformats.org/officeDocument/2006/relationships/slideLayout" Target="../slideLayouts/slideLayout1.xml"/><Relationship Id="rId7" Type="http://schemas.openxmlformats.org/officeDocument/2006/relationships/slide" Target="slide179.xml"/><Relationship Id="rId2" Type="http://schemas.openxmlformats.org/officeDocument/2006/relationships/control" Target="../activeX/activeX74.xml"/><Relationship Id="rId1" Type="http://schemas.openxmlformats.org/officeDocument/2006/relationships/vmlDrawing" Target="../drawings/vmlDrawing32.vml"/><Relationship Id="rId6" Type="http://schemas.openxmlformats.org/officeDocument/2006/relationships/slide" Target="slide178.xml"/><Relationship Id="rId5" Type="http://schemas.openxmlformats.org/officeDocument/2006/relationships/slide" Target="slide177.xml"/><Relationship Id="rId4" Type="http://schemas.openxmlformats.org/officeDocument/2006/relationships/slide" Target="slide70.xml"/><Relationship Id="rId9" Type="http://schemas.openxmlformats.org/officeDocument/2006/relationships/image" Target="../media/image136.wmf"/></Relationships>
</file>

<file path=ppt/slides/_rels/slide177.xml.rels><?xml version="1.0" encoding="UTF-8" standalone="yes"?>
<Relationships xmlns="http://schemas.openxmlformats.org/package/2006/relationships"><Relationship Id="rId8" Type="http://schemas.openxmlformats.org/officeDocument/2006/relationships/slide" Target="slide176.xml"/><Relationship Id="rId3" Type="http://schemas.openxmlformats.org/officeDocument/2006/relationships/slideLayout" Target="../slideLayouts/slideLayout1.xml"/><Relationship Id="rId7" Type="http://schemas.openxmlformats.org/officeDocument/2006/relationships/slide" Target="slide179.xml"/><Relationship Id="rId2" Type="http://schemas.openxmlformats.org/officeDocument/2006/relationships/control" Target="../activeX/activeX75.xml"/><Relationship Id="rId1" Type="http://schemas.openxmlformats.org/officeDocument/2006/relationships/vmlDrawing" Target="../drawings/vmlDrawing33.vml"/><Relationship Id="rId6" Type="http://schemas.openxmlformats.org/officeDocument/2006/relationships/slide" Target="slide178.xml"/><Relationship Id="rId5" Type="http://schemas.openxmlformats.org/officeDocument/2006/relationships/slide" Target="slide177.xml"/><Relationship Id="rId4" Type="http://schemas.openxmlformats.org/officeDocument/2006/relationships/slide" Target="slide70.xml"/><Relationship Id="rId9" Type="http://schemas.openxmlformats.org/officeDocument/2006/relationships/image" Target="../media/image138.wmf"/></Relationships>
</file>

<file path=ppt/slides/_rels/slide178.xml.rels><?xml version="1.0" encoding="UTF-8" standalone="yes"?>
<Relationships xmlns="http://schemas.openxmlformats.org/package/2006/relationships"><Relationship Id="rId8" Type="http://schemas.openxmlformats.org/officeDocument/2006/relationships/slide" Target="slide176.xml"/><Relationship Id="rId3" Type="http://schemas.openxmlformats.org/officeDocument/2006/relationships/slideLayout" Target="../slideLayouts/slideLayout1.xml"/><Relationship Id="rId7" Type="http://schemas.openxmlformats.org/officeDocument/2006/relationships/slide" Target="slide179.xml"/><Relationship Id="rId2" Type="http://schemas.openxmlformats.org/officeDocument/2006/relationships/control" Target="../activeX/activeX76.xml"/><Relationship Id="rId1" Type="http://schemas.openxmlformats.org/officeDocument/2006/relationships/vmlDrawing" Target="../drawings/vmlDrawing34.vml"/><Relationship Id="rId6" Type="http://schemas.openxmlformats.org/officeDocument/2006/relationships/slide" Target="slide178.xml"/><Relationship Id="rId5" Type="http://schemas.openxmlformats.org/officeDocument/2006/relationships/slide" Target="slide177.xml"/><Relationship Id="rId4" Type="http://schemas.openxmlformats.org/officeDocument/2006/relationships/slide" Target="slide70.xml"/><Relationship Id="rId9" Type="http://schemas.openxmlformats.org/officeDocument/2006/relationships/image" Target="../media/image140.wmf"/></Relationships>
</file>

<file path=ppt/slides/_rels/slide179.xml.rels><?xml version="1.0" encoding="UTF-8" standalone="yes"?>
<Relationships xmlns="http://schemas.openxmlformats.org/package/2006/relationships"><Relationship Id="rId8" Type="http://schemas.openxmlformats.org/officeDocument/2006/relationships/slide" Target="slide179.xml"/><Relationship Id="rId3" Type="http://schemas.openxmlformats.org/officeDocument/2006/relationships/control" Target="../activeX/activeX78.xml"/><Relationship Id="rId7" Type="http://schemas.openxmlformats.org/officeDocument/2006/relationships/slide" Target="slide178.xml"/><Relationship Id="rId2" Type="http://schemas.openxmlformats.org/officeDocument/2006/relationships/control" Target="../activeX/activeX77.xml"/><Relationship Id="rId1" Type="http://schemas.openxmlformats.org/officeDocument/2006/relationships/vmlDrawing" Target="../drawings/vmlDrawing35.vml"/><Relationship Id="rId6" Type="http://schemas.openxmlformats.org/officeDocument/2006/relationships/slide" Target="slide177.xml"/><Relationship Id="rId11" Type="http://schemas.openxmlformats.org/officeDocument/2006/relationships/image" Target="../media/image144.wmf"/><Relationship Id="rId5" Type="http://schemas.openxmlformats.org/officeDocument/2006/relationships/slide" Target="slide70.xml"/><Relationship Id="rId10" Type="http://schemas.openxmlformats.org/officeDocument/2006/relationships/image" Target="../media/image143.wmf"/><Relationship Id="rId4" Type="http://schemas.openxmlformats.org/officeDocument/2006/relationships/slideLayout" Target="../slideLayouts/slideLayout1.xml"/><Relationship Id="rId9" Type="http://schemas.openxmlformats.org/officeDocument/2006/relationships/slide" Target="slide176.xml"/></Relationships>
</file>

<file path=ppt/slides/_rels/slide180.xml.rels><?xml version="1.0" encoding="UTF-8" standalone="yes"?>
<Relationships xmlns="http://schemas.openxmlformats.org/package/2006/relationships"><Relationship Id="rId2" Type="http://schemas.openxmlformats.org/officeDocument/2006/relationships/slide" Target="slide70.xml"/><Relationship Id="rId1" Type="http://schemas.openxmlformats.org/officeDocument/2006/relationships/slideLayout" Target="../slideLayouts/slideLayout1.xml"/></Relationships>
</file>

<file path=ppt/slides/_rels/slide181.xml.rels><?xml version="1.0" encoding="UTF-8" standalone="yes"?>
<Relationships xmlns="http://schemas.openxmlformats.org/package/2006/relationships"><Relationship Id="rId3" Type="http://schemas.openxmlformats.org/officeDocument/2006/relationships/slideLayout" Target="../slideLayouts/slideLayout1.xml"/><Relationship Id="rId2" Type="http://schemas.openxmlformats.org/officeDocument/2006/relationships/audio" Target="../media/media19.wma"/><Relationship Id="rId1" Type="http://schemas.microsoft.com/office/2007/relationships/media" Target="../media/media19.wma"/><Relationship Id="rId5" Type="http://schemas.openxmlformats.org/officeDocument/2006/relationships/image" Target="../media/image23.png"/><Relationship Id="rId4" Type="http://schemas.openxmlformats.org/officeDocument/2006/relationships/slide" Target="slide70.xml"/></Relationships>
</file>

<file path=ppt/slides/_rels/slide182.xml.rels><?xml version="1.0" encoding="UTF-8" standalone="yes"?>
<Relationships xmlns="http://schemas.openxmlformats.org/package/2006/relationships"><Relationship Id="rId2" Type="http://schemas.openxmlformats.org/officeDocument/2006/relationships/slide" Target="slide70.xml"/><Relationship Id="rId1" Type="http://schemas.openxmlformats.org/officeDocument/2006/relationships/slideLayout" Target="../slideLayouts/slideLayout1.xml"/></Relationships>
</file>

<file path=ppt/slides/_rels/slide183.xml.rels><?xml version="1.0" encoding="UTF-8" standalone="yes"?>
<Relationships xmlns="http://schemas.openxmlformats.org/package/2006/relationships"><Relationship Id="rId8" Type="http://schemas.openxmlformats.org/officeDocument/2006/relationships/control" Target="../activeX/activeX85.xml"/><Relationship Id="rId13" Type="http://schemas.openxmlformats.org/officeDocument/2006/relationships/image" Target="../media/image152.wmf"/><Relationship Id="rId18" Type="http://schemas.openxmlformats.org/officeDocument/2006/relationships/image" Target="../media/image157.wmf"/><Relationship Id="rId3" Type="http://schemas.openxmlformats.org/officeDocument/2006/relationships/control" Target="../activeX/activeX80.xml"/><Relationship Id="rId7" Type="http://schemas.openxmlformats.org/officeDocument/2006/relationships/control" Target="../activeX/activeX84.xml"/><Relationship Id="rId12" Type="http://schemas.openxmlformats.org/officeDocument/2006/relationships/slide" Target="slide111.xml"/><Relationship Id="rId17" Type="http://schemas.openxmlformats.org/officeDocument/2006/relationships/image" Target="../media/image156.wmf"/><Relationship Id="rId2" Type="http://schemas.openxmlformats.org/officeDocument/2006/relationships/control" Target="../activeX/activeX79.xml"/><Relationship Id="rId16" Type="http://schemas.openxmlformats.org/officeDocument/2006/relationships/image" Target="../media/image155.wmf"/><Relationship Id="rId1" Type="http://schemas.openxmlformats.org/officeDocument/2006/relationships/vmlDrawing" Target="../drawings/vmlDrawing36.vml"/><Relationship Id="rId6" Type="http://schemas.openxmlformats.org/officeDocument/2006/relationships/control" Target="../activeX/activeX83.xml"/><Relationship Id="rId11" Type="http://schemas.openxmlformats.org/officeDocument/2006/relationships/slide" Target="slide70.xml"/><Relationship Id="rId5" Type="http://schemas.openxmlformats.org/officeDocument/2006/relationships/control" Target="../activeX/activeX82.xml"/><Relationship Id="rId15" Type="http://schemas.openxmlformats.org/officeDocument/2006/relationships/image" Target="../media/image154.wmf"/><Relationship Id="rId10" Type="http://schemas.openxmlformats.org/officeDocument/2006/relationships/notesSlide" Target="../notesSlides/notesSlide1.xml"/><Relationship Id="rId19" Type="http://schemas.openxmlformats.org/officeDocument/2006/relationships/image" Target="../media/image158.wmf"/><Relationship Id="rId4" Type="http://schemas.openxmlformats.org/officeDocument/2006/relationships/control" Target="../activeX/activeX81.xml"/><Relationship Id="rId9" Type="http://schemas.openxmlformats.org/officeDocument/2006/relationships/slideLayout" Target="../slideLayouts/slideLayout1.xml"/><Relationship Id="rId14" Type="http://schemas.openxmlformats.org/officeDocument/2006/relationships/image" Target="../media/image153.wmf"/></Relationships>
</file>

<file path=ppt/slides/_rels/slide184.xml.rels><?xml version="1.0" encoding="UTF-8" standalone="yes"?>
<Relationships xmlns="http://schemas.openxmlformats.org/package/2006/relationships"><Relationship Id="rId3" Type="http://schemas.openxmlformats.org/officeDocument/2006/relationships/slide" Target="slide70.xml"/><Relationship Id="rId2" Type="http://schemas.openxmlformats.org/officeDocument/2006/relationships/notesSlide" Target="../notesSlides/notesSlide2.xml"/><Relationship Id="rId1" Type="http://schemas.openxmlformats.org/officeDocument/2006/relationships/slideLayout" Target="../slideLayouts/slideLayout1.xml"/></Relationships>
</file>

<file path=ppt/slides/_rels/slide185.xml.rels><?xml version="1.0" encoding="UTF-8" standalone="yes"?>
<Relationships xmlns="http://schemas.openxmlformats.org/package/2006/relationships"><Relationship Id="rId3" Type="http://schemas.openxmlformats.org/officeDocument/2006/relationships/slideLayout" Target="../slideLayouts/slideLayout1.xml"/><Relationship Id="rId2" Type="http://schemas.openxmlformats.org/officeDocument/2006/relationships/audio" Target="../media/media20.wma"/><Relationship Id="rId1" Type="http://schemas.microsoft.com/office/2007/relationships/media" Target="../media/media20.wma"/><Relationship Id="rId6" Type="http://schemas.openxmlformats.org/officeDocument/2006/relationships/image" Target="../media/image159.png"/><Relationship Id="rId5" Type="http://schemas.openxmlformats.org/officeDocument/2006/relationships/slide" Target="slide70.xml"/><Relationship Id="rId4" Type="http://schemas.openxmlformats.org/officeDocument/2006/relationships/notesSlide" Target="../notesSlides/notesSlide3.xml"/></Relationships>
</file>

<file path=ppt/slides/_rels/slide186.xml.rels><?xml version="1.0" encoding="UTF-8" standalone="yes"?>
<Relationships xmlns="http://schemas.openxmlformats.org/package/2006/relationships"><Relationship Id="rId3" Type="http://schemas.openxmlformats.org/officeDocument/2006/relationships/slide" Target="slide70.xml"/><Relationship Id="rId2" Type="http://schemas.openxmlformats.org/officeDocument/2006/relationships/notesSlide" Target="../notesSlides/notesSlide4.xml"/><Relationship Id="rId1" Type="http://schemas.openxmlformats.org/officeDocument/2006/relationships/slideLayout" Target="../slideLayouts/slideLayout1.xml"/><Relationship Id="rId4" Type="http://schemas.openxmlformats.org/officeDocument/2006/relationships/slide" Target="slide111.xml"/></Relationships>
</file>

<file path=ppt/slides/_rels/slide187.xml.rels><?xml version="1.0" encoding="UTF-8" standalone="yes"?>
<Relationships xmlns="http://schemas.openxmlformats.org/package/2006/relationships"><Relationship Id="rId8" Type="http://schemas.openxmlformats.org/officeDocument/2006/relationships/slide" Target="slide188.xml"/><Relationship Id="rId3" Type="http://schemas.openxmlformats.org/officeDocument/2006/relationships/slideLayout" Target="../slideLayouts/slideLayout1.xml"/><Relationship Id="rId7" Type="http://schemas.openxmlformats.org/officeDocument/2006/relationships/slide" Target="slide189.xml"/><Relationship Id="rId2" Type="http://schemas.openxmlformats.org/officeDocument/2006/relationships/audio" Target="../media/media21.wma"/><Relationship Id="rId1" Type="http://schemas.microsoft.com/office/2007/relationships/media" Target="../media/media21.wma"/><Relationship Id="rId6" Type="http://schemas.openxmlformats.org/officeDocument/2006/relationships/slide" Target="slide111.xml"/><Relationship Id="rId5" Type="http://schemas.openxmlformats.org/officeDocument/2006/relationships/slide" Target="slide70.xml"/><Relationship Id="rId4" Type="http://schemas.openxmlformats.org/officeDocument/2006/relationships/notesSlide" Target="../notesSlides/notesSlide5.xml"/><Relationship Id="rId9" Type="http://schemas.openxmlformats.org/officeDocument/2006/relationships/image" Target="../media/image160.png"/></Relationships>
</file>

<file path=ppt/slides/_rels/slide188.xml.rels><?xml version="1.0" encoding="UTF-8" standalone="yes"?>
<Relationships xmlns="http://schemas.openxmlformats.org/package/2006/relationships"><Relationship Id="rId8" Type="http://schemas.openxmlformats.org/officeDocument/2006/relationships/image" Target="../media/image5.png"/><Relationship Id="rId3" Type="http://schemas.openxmlformats.org/officeDocument/2006/relationships/slideLayout" Target="../slideLayouts/slideLayout1.xml"/><Relationship Id="rId7" Type="http://schemas.openxmlformats.org/officeDocument/2006/relationships/slide" Target="slide187.xml"/><Relationship Id="rId2" Type="http://schemas.openxmlformats.org/officeDocument/2006/relationships/audio" Target="../media/media22.wma"/><Relationship Id="rId1" Type="http://schemas.microsoft.com/office/2007/relationships/media" Target="../media/media22.wma"/><Relationship Id="rId6" Type="http://schemas.openxmlformats.org/officeDocument/2006/relationships/slide" Target="slide111.xml"/><Relationship Id="rId5" Type="http://schemas.openxmlformats.org/officeDocument/2006/relationships/slide" Target="slide70.xml"/><Relationship Id="rId4" Type="http://schemas.openxmlformats.org/officeDocument/2006/relationships/notesSlide" Target="../notesSlides/notesSlide6.xml"/></Relationships>
</file>

<file path=ppt/slides/_rels/slide189.xml.rels><?xml version="1.0" encoding="UTF-8" standalone="yes"?>
<Relationships xmlns="http://schemas.openxmlformats.org/package/2006/relationships"><Relationship Id="rId8" Type="http://schemas.openxmlformats.org/officeDocument/2006/relationships/slide" Target="slide111.xml"/><Relationship Id="rId3" Type="http://schemas.openxmlformats.org/officeDocument/2006/relationships/control" Target="../activeX/activeX87.xml"/><Relationship Id="rId7" Type="http://schemas.openxmlformats.org/officeDocument/2006/relationships/slide" Target="slide70.xml"/><Relationship Id="rId2" Type="http://schemas.openxmlformats.org/officeDocument/2006/relationships/control" Target="../activeX/activeX86.xml"/><Relationship Id="rId1" Type="http://schemas.openxmlformats.org/officeDocument/2006/relationships/vmlDrawing" Target="../drawings/vmlDrawing37.vml"/><Relationship Id="rId6" Type="http://schemas.openxmlformats.org/officeDocument/2006/relationships/notesSlide" Target="../notesSlides/notesSlide7.xml"/><Relationship Id="rId11" Type="http://schemas.openxmlformats.org/officeDocument/2006/relationships/image" Target="../media/image164.wmf"/><Relationship Id="rId5" Type="http://schemas.openxmlformats.org/officeDocument/2006/relationships/slideLayout" Target="../slideLayouts/slideLayout1.xml"/><Relationship Id="rId10" Type="http://schemas.openxmlformats.org/officeDocument/2006/relationships/image" Target="../media/image155.wmf"/><Relationship Id="rId4" Type="http://schemas.openxmlformats.org/officeDocument/2006/relationships/control" Target="../activeX/activeX88.xml"/><Relationship Id="rId9" Type="http://schemas.openxmlformats.org/officeDocument/2006/relationships/image" Target="../media/image163.wmf"/></Relationships>
</file>

<file path=ppt/slides/_rels/slide190.xml.rels><?xml version="1.0" encoding="UTF-8" standalone="yes"?>
<Relationships xmlns="http://schemas.openxmlformats.org/package/2006/relationships"><Relationship Id="rId3" Type="http://schemas.openxmlformats.org/officeDocument/2006/relationships/slide" Target="slide70.xml"/><Relationship Id="rId2" Type="http://schemas.openxmlformats.org/officeDocument/2006/relationships/notesSlide" Target="../notesSlides/notesSlide8.xml"/><Relationship Id="rId1" Type="http://schemas.openxmlformats.org/officeDocument/2006/relationships/slideLayout" Target="../slideLayouts/slideLayout1.xml"/></Relationships>
</file>

<file path=ppt/slides/_rels/slide191.xml.rels><?xml version="1.0" encoding="UTF-8" standalone="yes"?>
<Relationships xmlns="http://schemas.openxmlformats.org/package/2006/relationships"><Relationship Id="rId3" Type="http://schemas.openxmlformats.org/officeDocument/2006/relationships/slide" Target="slide70.xml"/><Relationship Id="rId2" Type="http://schemas.openxmlformats.org/officeDocument/2006/relationships/notesSlide" Target="../notesSlides/notesSlide9.xml"/><Relationship Id="rId1" Type="http://schemas.openxmlformats.org/officeDocument/2006/relationships/slideLayout" Target="../slideLayouts/slideLayout1.xml"/><Relationship Id="rId4" Type="http://schemas.openxmlformats.org/officeDocument/2006/relationships/slide" Target="slide111.xml"/></Relationships>
</file>

<file path=ppt/slides/_rels/slide192.xml.rels><?xml version="1.0" encoding="UTF-8" standalone="yes"?>
<Relationships xmlns="http://schemas.openxmlformats.org/package/2006/relationships"><Relationship Id="rId3" Type="http://schemas.openxmlformats.org/officeDocument/2006/relationships/slide" Target="slide70.xml"/><Relationship Id="rId2" Type="http://schemas.openxmlformats.org/officeDocument/2006/relationships/notesSlide" Target="../notesSlides/notesSlide10.xml"/><Relationship Id="rId1" Type="http://schemas.openxmlformats.org/officeDocument/2006/relationships/slideLayout" Target="../slideLayouts/slideLayout1.xml"/></Relationships>
</file>

<file path=ppt/slides/_rels/slide193.xml.rels><?xml version="1.0" encoding="UTF-8" standalone="yes"?>
<Relationships xmlns="http://schemas.openxmlformats.org/package/2006/relationships"><Relationship Id="rId8" Type="http://schemas.openxmlformats.org/officeDocument/2006/relationships/slide" Target="slide197.xml"/><Relationship Id="rId3" Type="http://schemas.openxmlformats.org/officeDocument/2006/relationships/slide" Target="slide70.xml"/><Relationship Id="rId7" Type="http://schemas.openxmlformats.org/officeDocument/2006/relationships/slide" Target="slide195.xml"/><Relationship Id="rId2" Type="http://schemas.openxmlformats.org/officeDocument/2006/relationships/notesSlide" Target="../notesSlides/notesSlide11.xml"/><Relationship Id="rId1" Type="http://schemas.openxmlformats.org/officeDocument/2006/relationships/slideLayout" Target="../slideLayouts/slideLayout1.xml"/><Relationship Id="rId6" Type="http://schemas.openxmlformats.org/officeDocument/2006/relationships/slide" Target="slide194.xml"/><Relationship Id="rId5" Type="http://schemas.openxmlformats.org/officeDocument/2006/relationships/image" Target="../media/image165.jpeg"/><Relationship Id="rId4" Type="http://schemas.openxmlformats.org/officeDocument/2006/relationships/slide" Target="slide110.xml"/></Relationships>
</file>

<file path=ppt/slides/_rels/slide194.xml.rels><?xml version="1.0" encoding="UTF-8" standalone="yes"?>
<Relationships xmlns="http://schemas.openxmlformats.org/package/2006/relationships"><Relationship Id="rId8" Type="http://schemas.openxmlformats.org/officeDocument/2006/relationships/slide" Target="slide197.xml"/><Relationship Id="rId3" Type="http://schemas.openxmlformats.org/officeDocument/2006/relationships/slide" Target="slide193.xml"/><Relationship Id="rId7" Type="http://schemas.openxmlformats.org/officeDocument/2006/relationships/slide" Target="slide195.xml"/><Relationship Id="rId2" Type="http://schemas.openxmlformats.org/officeDocument/2006/relationships/notesSlide" Target="../notesSlides/notesSlide12.xml"/><Relationship Id="rId1" Type="http://schemas.openxmlformats.org/officeDocument/2006/relationships/slideLayout" Target="../slideLayouts/slideLayout1.xml"/><Relationship Id="rId6" Type="http://schemas.openxmlformats.org/officeDocument/2006/relationships/image" Target="../media/image165.jpeg"/><Relationship Id="rId5" Type="http://schemas.openxmlformats.org/officeDocument/2006/relationships/slide" Target="slide110.xml"/><Relationship Id="rId4" Type="http://schemas.openxmlformats.org/officeDocument/2006/relationships/slide" Target="slide70.xml"/></Relationships>
</file>

<file path=ppt/slides/_rels/slide195.xml.rels><?xml version="1.0" encoding="UTF-8" standalone="yes"?>
<Relationships xmlns="http://schemas.openxmlformats.org/package/2006/relationships"><Relationship Id="rId8" Type="http://schemas.openxmlformats.org/officeDocument/2006/relationships/slide" Target="slide194.xml"/><Relationship Id="rId3" Type="http://schemas.openxmlformats.org/officeDocument/2006/relationships/slide" Target="slide193.xml"/><Relationship Id="rId7" Type="http://schemas.openxmlformats.org/officeDocument/2006/relationships/slide" Target="slide196.xml"/><Relationship Id="rId2" Type="http://schemas.openxmlformats.org/officeDocument/2006/relationships/notesSlide" Target="../notesSlides/notesSlide13.xml"/><Relationship Id="rId1" Type="http://schemas.openxmlformats.org/officeDocument/2006/relationships/slideLayout" Target="../slideLayouts/slideLayout1.xml"/><Relationship Id="rId6" Type="http://schemas.openxmlformats.org/officeDocument/2006/relationships/image" Target="../media/image166.jpeg"/><Relationship Id="rId5" Type="http://schemas.openxmlformats.org/officeDocument/2006/relationships/slide" Target="slide110.xml"/><Relationship Id="rId4" Type="http://schemas.openxmlformats.org/officeDocument/2006/relationships/slide" Target="slide70.xml"/><Relationship Id="rId9" Type="http://schemas.openxmlformats.org/officeDocument/2006/relationships/slide" Target="slide197.xml"/></Relationships>
</file>

<file path=ppt/slides/_rels/slide196.xml.rels><?xml version="1.0" encoding="UTF-8" standalone="yes"?>
<Relationships xmlns="http://schemas.openxmlformats.org/package/2006/relationships"><Relationship Id="rId3" Type="http://schemas.openxmlformats.org/officeDocument/2006/relationships/slide" Target="slide70.xml"/><Relationship Id="rId2" Type="http://schemas.openxmlformats.org/officeDocument/2006/relationships/notesSlide" Target="../notesSlides/notesSlide14.xml"/><Relationship Id="rId1" Type="http://schemas.openxmlformats.org/officeDocument/2006/relationships/slideLayout" Target="../slideLayouts/slideLayout1.xml"/><Relationship Id="rId5" Type="http://schemas.openxmlformats.org/officeDocument/2006/relationships/image" Target="../media/image166.jpeg"/><Relationship Id="rId4" Type="http://schemas.openxmlformats.org/officeDocument/2006/relationships/slide" Target="slide193.xml"/></Relationships>
</file>

<file path=ppt/slides/_rels/slide197.xml.rels><?xml version="1.0" encoding="UTF-8" standalone="yes"?>
<Relationships xmlns="http://schemas.openxmlformats.org/package/2006/relationships"><Relationship Id="rId8" Type="http://schemas.openxmlformats.org/officeDocument/2006/relationships/slide" Target="slide195.xml"/><Relationship Id="rId3" Type="http://schemas.openxmlformats.org/officeDocument/2006/relationships/slide" Target="slide193.xml"/><Relationship Id="rId7" Type="http://schemas.openxmlformats.org/officeDocument/2006/relationships/slide" Target="slide194.xml"/><Relationship Id="rId2" Type="http://schemas.openxmlformats.org/officeDocument/2006/relationships/notesSlide" Target="../notesSlides/notesSlide15.xml"/><Relationship Id="rId1" Type="http://schemas.openxmlformats.org/officeDocument/2006/relationships/slideLayout" Target="../slideLayouts/slideLayout1.xml"/><Relationship Id="rId6" Type="http://schemas.openxmlformats.org/officeDocument/2006/relationships/image" Target="../media/image165.jpeg"/><Relationship Id="rId5" Type="http://schemas.openxmlformats.org/officeDocument/2006/relationships/slide" Target="slide110.xml"/><Relationship Id="rId4" Type="http://schemas.openxmlformats.org/officeDocument/2006/relationships/slide" Target="slide70.xml"/></Relationships>
</file>

<file path=ppt/slides/_rels/slide198.xml.rels><?xml version="1.0" encoding="UTF-8" standalone="yes"?>
<Relationships xmlns="http://schemas.openxmlformats.org/package/2006/relationships"><Relationship Id="rId8" Type="http://schemas.openxmlformats.org/officeDocument/2006/relationships/image" Target="../media/image167.png"/><Relationship Id="rId3" Type="http://schemas.openxmlformats.org/officeDocument/2006/relationships/slideLayout" Target="../slideLayouts/slideLayout1.xml"/><Relationship Id="rId7" Type="http://schemas.openxmlformats.org/officeDocument/2006/relationships/slide" Target="slide71.xml"/><Relationship Id="rId2" Type="http://schemas.openxmlformats.org/officeDocument/2006/relationships/audio" Target="../media/media23.mp3"/><Relationship Id="rId1" Type="http://schemas.microsoft.com/office/2007/relationships/media" Target="../media/media23.mp3"/><Relationship Id="rId6" Type="http://schemas.openxmlformats.org/officeDocument/2006/relationships/slide" Target="slide64.xml"/><Relationship Id="rId5" Type="http://schemas.microsoft.com/office/2007/relationships/hdphoto" Target="../media/hdphoto1.wdp"/><Relationship Id="rId4" Type="http://schemas.openxmlformats.org/officeDocument/2006/relationships/image" Target="../media/image4.png"/></Relationships>
</file>

<file path=ppt/slides/_rels/slide19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0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0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0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0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0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0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0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0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0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09.xml.rels><?xml version="1.0" encoding="UTF-8" standalone="yes"?>
<Relationships xmlns="http://schemas.openxmlformats.org/package/2006/relationships"><Relationship Id="rId3" Type="http://schemas.openxmlformats.org/officeDocument/2006/relationships/slideLayout" Target="../slideLayouts/slideLayout1.xml"/><Relationship Id="rId2" Type="http://schemas.openxmlformats.org/officeDocument/2006/relationships/audio" Target="../media/media1.mp3"/><Relationship Id="rId1" Type="http://schemas.microsoft.com/office/2007/relationships/media" Target="../media/media1.mp3"/><Relationship Id="rId6" Type="http://schemas.openxmlformats.org/officeDocument/2006/relationships/image" Target="../media/image5.png"/><Relationship Id="rId5" Type="http://schemas.microsoft.com/office/2007/relationships/hdphoto" Target="../media/hdphoto1.wdp"/><Relationship Id="rId4" Type="http://schemas.openxmlformats.org/officeDocument/2006/relationships/image" Target="../media/image4.png"/></Relationships>
</file>

<file path=ppt/slides/_rels/slide21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1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1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1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14.xml.rels><?xml version="1.0" encoding="UTF-8" standalone="yes"?>
<Relationships xmlns="http://schemas.openxmlformats.org/package/2006/relationships"><Relationship Id="rId8" Type="http://schemas.openxmlformats.org/officeDocument/2006/relationships/slide" Target="slide172.xml"/><Relationship Id="rId13" Type="http://schemas.openxmlformats.org/officeDocument/2006/relationships/slide" Target="slide123.xml"/><Relationship Id="rId3" Type="http://schemas.openxmlformats.org/officeDocument/2006/relationships/slide" Target="slide102.xml"/><Relationship Id="rId7" Type="http://schemas.openxmlformats.org/officeDocument/2006/relationships/slide" Target="slide157.xml"/><Relationship Id="rId12" Type="http://schemas.openxmlformats.org/officeDocument/2006/relationships/slide" Target="slide117.xml"/><Relationship Id="rId2" Type="http://schemas.openxmlformats.org/officeDocument/2006/relationships/slide" Target="slide101.xml"/><Relationship Id="rId1" Type="http://schemas.openxmlformats.org/officeDocument/2006/relationships/slideLayout" Target="../slideLayouts/slideLayout1.xml"/><Relationship Id="rId6" Type="http://schemas.openxmlformats.org/officeDocument/2006/relationships/slide" Target="slide133.xml"/><Relationship Id="rId11" Type="http://schemas.openxmlformats.org/officeDocument/2006/relationships/slide" Target="slide113.xml"/><Relationship Id="rId5" Type="http://schemas.openxmlformats.org/officeDocument/2006/relationships/slide" Target="slide104.xml"/><Relationship Id="rId15" Type="http://schemas.openxmlformats.org/officeDocument/2006/relationships/slide" Target="slide83.xml"/><Relationship Id="rId10" Type="http://schemas.openxmlformats.org/officeDocument/2006/relationships/slide" Target="slide112.xml"/><Relationship Id="rId4" Type="http://schemas.openxmlformats.org/officeDocument/2006/relationships/slide" Target="slide103.xml"/><Relationship Id="rId9" Type="http://schemas.openxmlformats.org/officeDocument/2006/relationships/slide" Target="slide175.xml"/><Relationship Id="rId14" Type="http://schemas.openxmlformats.org/officeDocument/2006/relationships/slide" Target="slide72.xml"/></Relationships>
</file>

<file path=ppt/slides/_rels/slide215.xml.rels><?xml version="1.0" encoding="UTF-8" standalone="yes"?>
<Relationships xmlns="http://schemas.openxmlformats.org/package/2006/relationships"><Relationship Id="rId8" Type="http://schemas.openxmlformats.org/officeDocument/2006/relationships/image" Target="../media/image167.png"/><Relationship Id="rId3" Type="http://schemas.openxmlformats.org/officeDocument/2006/relationships/slideLayout" Target="../slideLayouts/slideLayout1.xml"/><Relationship Id="rId7" Type="http://schemas.openxmlformats.org/officeDocument/2006/relationships/slide" Target="slide71.xml"/><Relationship Id="rId2" Type="http://schemas.openxmlformats.org/officeDocument/2006/relationships/audio" Target="../media/media23.mp3"/><Relationship Id="rId1" Type="http://schemas.microsoft.com/office/2007/relationships/media" Target="../media/media23.mp3"/><Relationship Id="rId6" Type="http://schemas.openxmlformats.org/officeDocument/2006/relationships/slide" Target="slide64.xml"/><Relationship Id="rId5" Type="http://schemas.microsoft.com/office/2007/relationships/hdphoto" Target="../media/hdphoto1.wdp"/><Relationship Id="rId4" Type="http://schemas.openxmlformats.org/officeDocument/2006/relationships/image" Target="../media/image4.png"/></Relationships>
</file>

<file path=ppt/slides/_rels/slide21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1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1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0" y="0"/>
            <a:ext cx="9144000" cy="51435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1200" dirty="0" smtClean="0">
                <a:solidFill>
                  <a:schemeClr val="bg1"/>
                </a:solidFill>
                <a:effectLst>
                  <a:outerShdw blurRad="50800" dist="38100" dir="5400000" algn="t" rotWithShape="0">
                    <a:prstClr val="black">
                      <a:alpha val="40000"/>
                    </a:prstClr>
                  </a:outerShdw>
                </a:effectLst>
                <a:latin typeface="Segoe UI" panose="020B0502040204020203" pitchFamily="34" charset="0"/>
                <a:cs typeface="Segoe UI" panose="020B0502040204020203" pitchFamily="34" charset="0"/>
              </a:rPr>
              <a:t>Welcome to E-STAR OS 2 ‘Chrome’ 1.0</a:t>
            </a:r>
            <a:endParaRPr lang="en-AU" sz="1200" dirty="0">
              <a:solidFill>
                <a:schemeClr val="bg1"/>
              </a:solidFill>
              <a:effectLst>
                <a:outerShdw blurRad="50800" dist="38100" dir="5400000" algn="t" rotWithShape="0">
                  <a:prstClr val="black">
                    <a:alpha val="40000"/>
                  </a:prstClr>
                </a:outerShdw>
              </a:effectLst>
              <a:latin typeface="Segoe UI" panose="020B0502040204020203" pitchFamily="34" charset="0"/>
              <a:cs typeface="Segoe UI" panose="020B0502040204020203" pitchFamily="34" charset="0"/>
            </a:endParaRPr>
          </a:p>
        </p:txBody>
      </p:sp>
    </p:spTree>
    <p:extLst>
      <p:ext uri="{BB962C8B-B14F-4D97-AF65-F5344CB8AC3E}">
        <p14:creationId xmlns:p14="http://schemas.microsoft.com/office/powerpoint/2010/main" val="3520939438"/>
      </p:ext>
    </p:extLst>
  </p:cSld>
  <p:clrMapOvr>
    <a:masterClrMapping/>
  </p:clrMapOvr>
  <mc:AlternateContent xmlns:mc="http://schemas.openxmlformats.org/markup-compatibility/2006" xmlns:p14="http://schemas.microsoft.com/office/powerpoint/2010/main">
    <mc:Choice Requires="p14">
      <p:transition p14:dur="0" advClick="0" advTm="1000"/>
    </mc:Choice>
    <mc:Fallback xmlns="">
      <p:transition advClick="0" advTm="1000"/>
    </mc:Fallback>
  </mc:AlternateContent>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0" y="0"/>
            <a:ext cx="9144000" cy="51435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1200" dirty="0" smtClean="0">
                <a:solidFill>
                  <a:schemeClr val="bg1"/>
                </a:solidFill>
                <a:effectLst>
                  <a:outerShdw blurRad="50800" dist="38100" dir="5400000" algn="t" rotWithShape="0">
                    <a:prstClr val="black">
                      <a:alpha val="40000"/>
                    </a:prstClr>
                  </a:outerShdw>
                </a:effectLst>
                <a:latin typeface="Segoe UI" panose="020B0502040204020203" pitchFamily="34" charset="0"/>
                <a:cs typeface="Segoe UI" panose="020B0502040204020203" pitchFamily="34" charset="0"/>
              </a:rPr>
              <a:t>Welcome to E-STAR OS 2 ‘Chrome’ 1.0</a:t>
            </a:r>
          </a:p>
          <a:p>
            <a:pPr algn="just"/>
            <a:r>
              <a:rPr lang="en-AU" sz="1200" dirty="0" smtClean="0">
                <a:solidFill>
                  <a:schemeClr val="bg1"/>
                </a:solidFill>
                <a:effectLst>
                  <a:outerShdw blurRad="50800" dist="38100" dir="5400000" algn="t" rotWithShape="0">
                    <a:prstClr val="black">
                      <a:alpha val="40000"/>
                    </a:prstClr>
                  </a:outerShdw>
                </a:effectLst>
                <a:latin typeface="Segoe UI" panose="020B0502040204020203" pitchFamily="34" charset="0"/>
                <a:cs typeface="Segoe UI" panose="020B0502040204020203" pitchFamily="34" charset="0"/>
              </a:rPr>
              <a:t>&gt; Finding ‘e-star’ boot file</a:t>
            </a:r>
            <a:endParaRPr lang="en-AU" sz="1200" dirty="0">
              <a:solidFill>
                <a:schemeClr val="bg1"/>
              </a:solidFill>
              <a:effectLst>
                <a:outerShdw blurRad="50800" dist="38100" dir="5400000" algn="t" rotWithShape="0">
                  <a:prstClr val="black">
                    <a:alpha val="40000"/>
                  </a:prstClr>
                </a:outerShdw>
              </a:effectLst>
              <a:latin typeface="Segoe UI" panose="020B0502040204020203" pitchFamily="34" charset="0"/>
              <a:cs typeface="Segoe UI" panose="020B0502040204020203" pitchFamily="34" charset="0"/>
            </a:endParaRPr>
          </a:p>
        </p:txBody>
      </p:sp>
    </p:spTree>
    <p:extLst>
      <p:ext uri="{BB962C8B-B14F-4D97-AF65-F5344CB8AC3E}">
        <p14:creationId xmlns:p14="http://schemas.microsoft.com/office/powerpoint/2010/main" val="3033225459"/>
      </p:ext>
    </p:extLst>
  </p:cSld>
  <p:clrMapOvr>
    <a:masterClrMapping/>
  </p:clrMapOvr>
  <mc:AlternateContent xmlns:mc="http://schemas.openxmlformats.org/markup-compatibility/2006" xmlns:p14="http://schemas.microsoft.com/office/powerpoint/2010/main">
    <mc:Choice Requires="p14">
      <p:transition p14:dur="0" advClick="0" advTm="1000"/>
    </mc:Choice>
    <mc:Fallback xmlns="">
      <p:transition advClick="0" advTm="1000"/>
    </mc:Fallback>
  </mc:AlternateContent>
  <p:timing>
    <p:tnLst>
      <p:par>
        <p:cT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0" y="0"/>
            <a:ext cx="9144000" cy="51435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1200" dirty="0" smtClean="0">
                <a:solidFill>
                  <a:schemeClr val="bg1"/>
                </a:solidFill>
                <a:effectLst>
                  <a:outerShdw blurRad="50800" dist="38100" dir="5400000" algn="t" rotWithShape="0">
                    <a:prstClr val="black">
                      <a:alpha val="40000"/>
                    </a:prstClr>
                  </a:outerShdw>
                </a:effectLst>
                <a:latin typeface="Segoe UI" panose="020B0502040204020203" pitchFamily="34" charset="0"/>
                <a:cs typeface="Segoe UI" panose="020B0502040204020203" pitchFamily="34" charset="0"/>
              </a:rPr>
              <a:t>Welcome to E-STAR OS 2 ‘Chrome’ 1.0</a:t>
            </a:r>
          </a:p>
          <a:p>
            <a:pPr algn="just"/>
            <a:r>
              <a:rPr lang="en-AU" sz="1200" dirty="0" smtClean="0">
                <a:solidFill>
                  <a:schemeClr val="bg1"/>
                </a:solidFill>
                <a:effectLst>
                  <a:outerShdw blurRad="50800" dist="38100" dir="5400000" algn="t" rotWithShape="0">
                    <a:prstClr val="black">
                      <a:alpha val="40000"/>
                    </a:prstClr>
                  </a:outerShdw>
                </a:effectLst>
                <a:latin typeface="Segoe UI" panose="020B0502040204020203" pitchFamily="34" charset="0"/>
                <a:cs typeface="Segoe UI" panose="020B0502040204020203" pitchFamily="34" charset="0"/>
              </a:rPr>
              <a:t>&gt; Finding ‘e-star’ boot file</a:t>
            </a:r>
          </a:p>
          <a:p>
            <a:pPr algn="just"/>
            <a:r>
              <a:rPr lang="en-AU" sz="1200" dirty="0" smtClean="0">
                <a:solidFill>
                  <a:schemeClr val="bg1"/>
                </a:solidFill>
                <a:effectLst>
                  <a:outerShdw blurRad="50800" dist="38100" dir="5400000" algn="t" rotWithShape="0">
                    <a:prstClr val="black">
                      <a:alpha val="40000"/>
                    </a:prstClr>
                  </a:outerShdw>
                </a:effectLst>
                <a:latin typeface="Segoe UI" panose="020B0502040204020203" pitchFamily="34" charset="0"/>
                <a:cs typeface="Segoe UI" panose="020B0502040204020203" pitchFamily="34" charset="0"/>
              </a:rPr>
              <a:t>&gt; None found. Entering installer mode in 3 seconds</a:t>
            </a:r>
            <a:endParaRPr lang="en-AU" sz="1200" dirty="0">
              <a:solidFill>
                <a:schemeClr val="bg1"/>
              </a:solidFill>
              <a:effectLst>
                <a:outerShdw blurRad="50800" dist="38100" dir="5400000" algn="t" rotWithShape="0">
                  <a:prstClr val="black">
                    <a:alpha val="40000"/>
                  </a:prstClr>
                </a:outerShdw>
              </a:effectLst>
              <a:latin typeface="Segoe UI" panose="020B0502040204020203" pitchFamily="34" charset="0"/>
              <a:cs typeface="Segoe UI" panose="020B0502040204020203" pitchFamily="34" charset="0"/>
            </a:endParaRPr>
          </a:p>
        </p:txBody>
      </p:sp>
    </p:spTree>
    <p:extLst>
      <p:ext uri="{BB962C8B-B14F-4D97-AF65-F5344CB8AC3E}">
        <p14:creationId xmlns:p14="http://schemas.microsoft.com/office/powerpoint/2010/main" val="1975020890"/>
      </p:ext>
    </p:extLst>
  </p:cSld>
  <p:clrMapOvr>
    <a:masterClrMapping/>
  </p:clrMapOvr>
  <mc:AlternateContent xmlns:mc="http://schemas.openxmlformats.org/markup-compatibility/2006" xmlns:p14="http://schemas.microsoft.com/office/powerpoint/2010/main">
    <mc:Choice Requires="p14">
      <p:transition p14:dur="0" advClick="0" advTm="1000"/>
    </mc:Choice>
    <mc:Fallback xmlns="">
      <p:transition advClick="0" advTm="1000"/>
    </mc:Fallback>
  </mc:AlternateContent>
  <p:timing>
    <p:tnLst>
      <p:par>
        <p:cTn id="1" dur="indefinite" restart="never" nodeType="tmRoot"/>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0" y="0"/>
            <a:ext cx="9144000" cy="51435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1200" dirty="0" smtClean="0">
                <a:solidFill>
                  <a:schemeClr val="bg1"/>
                </a:solidFill>
                <a:effectLst>
                  <a:outerShdw blurRad="50800" dist="38100" dir="5400000" algn="t" rotWithShape="0">
                    <a:prstClr val="black">
                      <a:alpha val="40000"/>
                    </a:prstClr>
                  </a:outerShdw>
                </a:effectLst>
                <a:latin typeface="Segoe UI" panose="020B0502040204020203" pitchFamily="34" charset="0"/>
                <a:cs typeface="Segoe UI" panose="020B0502040204020203" pitchFamily="34" charset="0"/>
              </a:rPr>
              <a:t>Welcome to E-STAR OS 2 ‘Chrome’ 1.0</a:t>
            </a:r>
          </a:p>
          <a:p>
            <a:pPr algn="just"/>
            <a:r>
              <a:rPr lang="en-AU" sz="1200" dirty="0" smtClean="0">
                <a:solidFill>
                  <a:schemeClr val="bg1"/>
                </a:solidFill>
                <a:effectLst>
                  <a:outerShdw blurRad="50800" dist="38100" dir="5400000" algn="t" rotWithShape="0">
                    <a:prstClr val="black">
                      <a:alpha val="40000"/>
                    </a:prstClr>
                  </a:outerShdw>
                </a:effectLst>
                <a:latin typeface="Segoe UI" panose="020B0502040204020203" pitchFamily="34" charset="0"/>
                <a:cs typeface="Segoe UI" panose="020B0502040204020203" pitchFamily="34" charset="0"/>
              </a:rPr>
              <a:t>&gt; Finding ‘e-star’ boot file</a:t>
            </a:r>
          </a:p>
          <a:p>
            <a:pPr algn="just"/>
            <a:r>
              <a:rPr lang="en-AU" sz="1200" dirty="0" smtClean="0">
                <a:solidFill>
                  <a:schemeClr val="bg1"/>
                </a:solidFill>
                <a:effectLst>
                  <a:outerShdw blurRad="50800" dist="38100" dir="5400000" algn="t" rotWithShape="0">
                    <a:prstClr val="black">
                      <a:alpha val="40000"/>
                    </a:prstClr>
                  </a:outerShdw>
                </a:effectLst>
                <a:latin typeface="Segoe UI" panose="020B0502040204020203" pitchFamily="34" charset="0"/>
                <a:cs typeface="Segoe UI" panose="020B0502040204020203" pitchFamily="34" charset="0"/>
              </a:rPr>
              <a:t>&gt; None found. Entering installer mode in 2 seconds</a:t>
            </a:r>
            <a:endParaRPr lang="en-AU" sz="1200" dirty="0">
              <a:solidFill>
                <a:schemeClr val="bg1"/>
              </a:solidFill>
              <a:effectLst>
                <a:outerShdw blurRad="50800" dist="38100" dir="5400000" algn="t" rotWithShape="0">
                  <a:prstClr val="black">
                    <a:alpha val="40000"/>
                  </a:prstClr>
                </a:outerShdw>
              </a:effectLst>
              <a:latin typeface="Segoe UI" panose="020B0502040204020203" pitchFamily="34" charset="0"/>
              <a:cs typeface="Segoe UI" panose="020B0502040204020203" pitchFamily="34" charset="0"/>
            </a:endParaRPr>
          </a:p>
        </p:txBody>
      </p:sp>
    </p:spTree>
    <p:extLst>
      <p:ext uri="{BB962C8B-B14F-4D97-AF65-F5344CB8AC3E}">
        <p14:creationId xmlns:p14="http://schemas.microsoft.com/office/powerpoint/2010/main" val="3666924933"/>
      </p:ext>
    </p:extLst>
  </p:cSld>
  <p:clrMapOvr>
    <a:masterClrMapping/>
  </p:clrMapOvr>
  <mc:AlternateContent xmlns:mc="http://schemas.openxmlformats.org/markup-compatibility/2006" xmlns:p14="http://schemas.microsoft.com/office/powerpoint/2010/main">
    <mc:Choice Requires="p14">
      <p:transition p14:dur="0" advClick="0" advTm="1000"/>
    </mc:Choice>
    <mc:Fallback xmlns="">
      <p:transition advClick="0" advTm="1000"/>
    </mc:Fallback>
  </mc:AlternateContent>
  <p:timing>
    <p:tnLst>
      <p:par>
        <p:cTn id="1" dur="indefinite" restart="never" nodeType="tmRoot"/>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0" y="0"/>
            <a:ext cx="9144000" cy="51435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1200" dirty="0" smtClean="0">
                <a:solidFill>
                  <a:schemeClr val="bg1"/>
                </a:solidFill>
                <a:effectLst>
                  <a:outerShdw blurRad="50800" dist="38100" dir="5400000" algn="t" rotWithShape="0">
                    <a:prstClr val="black">
                      <a:alpha val="40000"/>
                    </a:prstClr>
                  </a:outerShdw>
                </a:effectLst>
                <a:latin typeface="Segoe UI" panose="020B0502040204020203" pitchFamily="34" charset="0"/>
                <a:cs typeface="Segoe UI" panose="020B0502040204020203" pitchFamily="34" charset="0"/>
              </a:rPr>
              <a:t>Welcome to E-STAR OS 2 ‘Chrome’ 1.0</a:t>
            </a:r>
          </a:p>
          <a:p>
            <a:pPr algn="just"/>
            <a:r>
              <a:rPr lang="en-AU" sz="1200" dirty="0" smtClean="0">
                <a:solidFill>
                  <a:schemeClr val="bg1"/>
                </a:solidFill>
                <a:effectLst>
                  <a:outerShdw blurRad="50800" dist="38100" dir="5400000" algn="t" rotWithShape="0">
                    <a:prstClr val="black">
                      <a:alpha val="40000"/>
                    </a:prstClr>
                  </a:outerShdw>
                </a:effectLst>
                <a:latin typeface="Segoe UI" panose="020B0502040204020203" pitchFamily="34" charset="0"/>
                <a:cs typeface="Segoe UI" panose="020B0502040204020203" pitchFamily="34" charset="0"/>
              </a:rPr>
              <a:t>&gt; Finding ‘e-star’ boot file</a:t>
            </a:r>
          </a:p>
          <a:p>
            <a:pPr algn="just"/>
            <a:r>
              <a:rPr lang="en-AU" sz="1200" dirty="0" smtClean="0">
                <a:solidFill>
                  <a:schemeClr val="bg1"/>
                </a:solidFill>
                <a:effectLst>
                  <a:outerShdw blurRad="50800" dist="38100" dir="5400000" algn="t" rotWithShape="0">
                    <a:prstClr val="black">
                      <a:alpha val="40000"/>
                    </a:prstClr>
                  </a:outerShdw>
                </a:effectLst>
                <a:latin typeface="Segoe UI" panose="020B0502040204020203" pitchFamily="34" charset="0"/>
                <a:cs typeface="Segoe UI" panose="020B0502040204020203" pitchFamily="34" charset="0"/>
              </a:rPr>
              <a:t>&gt; None found. Entering installer mode in 1 seconds</a:t>
            </a:r>
            <a:endParaRPr lang="en-AU" sz="1200" dirty="0">
              <a:solidFill>
                <a:schemeClr val="bg1"/>
              </a:solidFill>
              <a:effectLst>
                <a:outerShdw blurRad="50800" dist="38100" dir="5400000" algn="t" rotWithShape="0">
                  <a:prstClr val="black">
                    <a:alpha val="40000"/>
                  </a:prstClr>
                </a:outerShdw>
              </a:effectLst>
              <a:latin typeface="Segoe UI" panose="020B0502040204020203" pitchFamily="34" charset="0"/>
              <a:cs typeface="Segoe UI" panose="020B0502040204020203" pitchFamily="34" charset="0"/>
            </a:endParaRPr>
          </a:p>
        </p:txBody>
      </p:sp>
    </p:spTree>
    <p:extLst>
      <p:ext uri="{BB962C8B-B14F-4D97-AF65-F5344CB8AC3E}">
        <p14:creationId xmlns:p14="http://schemas.microsoft.com/office/powerpoint/2010/main" val="3627192613"/>
      </p:ext>
    </p:extLst>
  </p:cSld>
  <p:clrMapOvr>
    <a:masterClrMapping/>
  </p:clrMapOvr>
  <mc:AlternateContent xmlns:mc="http://schemas.openxmlformats.org/markup-compatibility/2006" xmlns:p14="http://schemas.microsoft.com/office/powerpoint/2010/main">
    <mc:Choice Requires="p14">
      <p:transition p14:dur="0" advClick="0" advTm="1000"/>
    </mc:Choice>
    <mc:Fallback xmlns="">
      <p:transition advClick="0" advTm="1000"/>
    </mc:Fallback>
  </mc:AlternateContent>
  <p:timing>
    <p:tnLst>
      <p:par>
        <p:cTn id="1" dur="indefinite" restart="never" nodeType="tmRoot"/>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0" y="0"/>
            <a:ext cx="9144000" cy="51435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1200" dirty="0" smtClean="0">
                <a:solidFill>
                  <a:schemeClr val="bg1"/>
                </a:solidFill>
                <a:effectLst>
                  <a:outerShdw blurRad="50800" dist="38100" dir="5400000" algn="t" rotWithShape="0">
                    <a:prstClr val="black">
                      <a:alpha val="40000"/>
                    </a:prstClr>
                  </a:outerShdw>
                </a:effectLst>
                <a:latin typeface="Segoe UI" panose="020B0502040204020203" pitchFamily="34" charset="0"/>
                <a:cs typeface="Segoe UI" panose="020B0502040204020203" pitchFamily="34" charset="0"/>
              </a:rPr>
              <a:t>Welcome to E-STAR OS 2 ‘Chrome’ 1.0</a:t>
            </a:r>
          </a:p>
          <a:p>
            <a:pPr algn="just"/>
            <a:r>
              <a:rPr lang="en-AU" sz="1200" dirty="0" smtClean="0">
                <a:solidFill>
                  <a:schemeClr val="bg1"/>
                </a:solidFill>
                <a:effectLst>
                  <a:outerShdw blurRad="50800" dist="38100" dir="5400000" algn="t" rotWithShape="0">
                    <a:prstClr val="black">
                      <a:alpha val="40000"/>
                    </a:prstClr>
                  </a:outerShdw>
                </a:effectLst>
                <a:latin typeface="Segoe UI" panose="020B0502040204020203" pitchFamily="34" charset="0"/>
                <a:cs typeface="Segoe UI" panose="020B0502040204020203" pitchFamily="34" charset="0"/>
              </a:rPr>
              <a:t>&gt; Finding ‘e-star’ boot file</a:t>
            </a:r>
          </a:p>
          <a:p>
            <a:pPr algn="just"/>
            <a:r>
              <a:rPr lang="en-AU" sz="1200" dirty="0" smtClean="0">
                <a:solidFill>
                  <a:schemeClr val="bg1"/>
                </a:solidFill>
                <a:effectLst>
                  <a:outerShdw blurRad="50800" dist="38100" dir="5400000" algn="t" rotWithShape="0">
                    <a:prstClr val="black">
                      <a:alpha val="40000"/>
                    </a:prstClr>
                  </a:outerShdw>
                </a:effectLst>
                <a:latin typeface="Segoe UI" panose="020B0502040204020203" pitchFamily="34" charset="0"/>
                <a:cs typeface="Segoe UI" panose="020B0502040204020203" pitchFamily="34" charset="0"/>
              </a:rPr>
              <a:t>&gt; None found. Entering installer mode in 0 seconds</a:t>
            </a:r>
            <a:endParaRPr lang="en-AU" sz="1200" dirty="0">
              <a:solidFill>
                <a:schemeClr val="bg1"/>
              </a:solidFill>
              <a:effectLst>
                <a:outerShdw blurRad="50800" dist="38100" dir="5400000" algn="t" rotWithShape="0">
                  <a:prstClr val="black">
                    <a:alpha val="40000"/>
                  </a:prstClr>
                </a:outerShdw>
              </a:effectLst>
              <a:latin typeface="Segoe UI" panose="020B0502040204020203" pitchFamily="34" charset="0"/>
              <a:cs typeface="Segoe UI" panose="020B0502040204020203" pitchFamily="34" charset="0"/>
            </a:endParaRPr>
          </a:p>
        </p:txBody>
      </p:sp>
    </p:spTree>
    <p:extLst>
      <p:ext uri="{BB962C8B-B14F-4D97-AF65-F5344CB8AC3E}">
        <p14:creationId xmlns:p14="http://schemas.microsoft.com/office/powerpoint/2010/main" val="2611365305"/>
      </p:ext>
    </p:extLst>
  </p:cSld>
  <p:clrMapOvr>
    <a:masterClrMapping/>
  </p:clrMapOvr>
  <mc:AlternateContent xmlns:mc="http://schemas.openxmlformats.org/markup-compatibility/2006" xmlns:p14="http://schemas.microsoft.com/office/powerpoint/2010/main">
    <mc:Choice Requires="p14">
      <p:transition p14:dur="0" advClick="0" advTm="1000"/>
    </mc:Choice>
    <mc:Fallback xmlns="">
      <p:transition advClick="0" advTm="1000"/>
    </mc:Fallback>
  </mc:AlternateContent>
  <p:timing>
    <p:tnLst>
      <p:par>
        <p:cTn id="1" dur="indefinite" restart="never" nodeType="tmRoot"/>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0" y="0"/>
            <a:ext cx="9144000" cy="51435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endParaRPr lang="en-AU" sz="1200" dirty="0">
              <a:solidFill>
                <a:schemeClr val="bg1"/>
              </a:solidFill>
              <a:effectLst>
                <a:outerShdw blurRad="50800" dist="38100" dir="5400000" algn="t" rotWithShape="0">
                  <a:prstClr val="black">
                    <a:alpha val="40000"/>
                  </a:prstClr>
                </a:outerShdw>
              </a:effectLst>
              <a:latin typeface="Segoe UI" panose="020B0502040204020203" pitchFamily="34" charset="0"/>
              <a:cs typeface="Segoe UI" panose="020B0502040204020203" pitchFamily="34" charset="0"/>
            </a:endParaRPr>
          </a:p>
        </p:txBody>
      </p:sp>
    </p:spTree>
    <p:extLst>
      <p:ext uri="{BB962C8B-B14F-4D97-AF65-F5344CB8AC3E}">
        <p14:creationId xmlns:p14="http://schemas.microsoft.com/office/powerpoint/2010/main" val="1909566732"/>
      </p:ext>
    </p:extLst>
  </p:cSld>
  <p:clrMapOvr>
    <a:masterClrMapping/>
  </p:clrMapOvr>
  <mc:AlternateContent xmlns:mc="http://schemas.openxmlformats.org/markup-compatibility/2006" xmlns:p14="http://schemas.microsoft.com/office/powerpoint/2010/main">
    <mc:Choice Requires="p14">
      <p:transition p14:dur="0" advClick="0" advTm="1000"/>
    </mc:Choice>
    <mc:Fallback xmlns="">
      <p:transition advClick="0" advTm="1000"/>
    </mc:Fallback>
  </mc:AlternateContent>
  <p:timing>
    <p:tnLst>
      <p:par>
        <p:cT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0" y="0"/>
            <a:ext cx="9144000" cy="5143500"/>
          </a:xfrm>
          <a:prstGeom prst="rect">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bg1"/>
              </a:solidFill>
              <a:effectLst>
                <a:outerShdw blurRad="50800" dist="38100" dir="5400000" algn="t" rotWithShape="0">
                  <a:prstClr val="black">
                    <a:alpha val="40000"/>
                  </a:prstClr>
                </a:outerShdw>
              </a:effectLst>
              <a:latin typeface="Segoe UI" panose="020B0502040204020203" pitchFamily="34" charset="0"/>
              <a:cs typeface="Segoe UI" panose="020B0502040204020203" pitchFamily="34" charset="0"/>
            </a:endParaRPr>
          </a:p>
        </p:txBody>
      </p:sp>
      <p:sp>
        <p:nvSpPr>
          <p:cNvPr id="3" name="Donut 2"/>
          <p:cNvSpPr/>
          <p:nvPr/>
        </p:nvSpPr>
        <p:spPr>
          <a:xfrm>
            <a:off x="4427985" y="2427734"/>
            <a:ext cx="288031" cy="288032"/>
          </a:xfrm>
          <a:prstGeom prst="donut">
            <a:avLst>
              <a:gd name="adj" fmla="val 10811"/>
            </a:avLst>
          </a:prstGeom>
          <a:gradFill flip="none" rotWithShape="1">
            <a:gsLst>
              <a:gs pos="0">
                <a:srgbClr val="0070C0"/>
              </a:gs>
              <a:gs pos="50000">
                <a:srgbClr val="00B0F0"/>
              </a:gs>
              <a:gs pos="100000">
                <a:schemeClr val="bg1"/>
              </a:gs>
            </a:gsLst>
            <a:lin ang="0" scaled="1"/>
            <a:tileRect/>
          </a:gra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Tree>
    <p:extLst>
      <p:ext uri="{BB962C8B-B14F-4D97-AF65-F5344CB8AC3E}">
        <p14:creationId xmlns:p14="http://schemas.microsoft.com/office/powerpoint/2010/main" val="237127985"/>
      </p:ext>
    </p:extLst>
  </p:cSld>
  <p:clrMapOvr>
    <a:masterClrMapping/>
  </p:clrMapOvr>
  <mc:AlternateContent xmlns:mc="http://schemas.openxmlformats.org/markup-compatibility/2006" xmlns:p14="http://schemas.microsoft.com/office/powerpoint/2010/main">
    <mc:Choice Requires="p14">
      <p:transition spd="med" p14:dur="700" advClick="0" advTm="3000">
        <p:fade/>
      </p:transition>
    </mc:Choice>
    <mc:Fallback xmlns="">
      <p:transition spd="med"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1"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3000"/>
                                        <p:tgtEl>
                                          <p:spTgt spid="3"/>
                                        </p:tgtEl>
                                      </p:cBhvr>
                                    </p:animEffect>
                                  </p:childTnLst>
                                </p:cTn>
                              </p:par>
                              <p:par>
                                <p:cTn id="8" presetID="8" presetClass="emph" presetSubtype="0" repeatCount="indefinite" fill="hold" grpId="0" nodeType="withEffect">
                                  <p:stCondLst>
                                    <p:cond delay="0"/>
                                  </p:stCondLst>
                                  <p:childTnLst>
                                    <p:animRot by="21600000">
                                      <p:cBhvr>
                                        <p:cTn id="9" dur="2000" fill="hold"/>
                                        <p:tgtEl>
                                          <p:spTgt spid="3"/>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0" y="0"/>
            <a:ext cx="9144000" cy="5143500"/>
          </a:xfrm>
          <a:prstGeom prst="rect">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dirty="0" smtClean="0">
                <a:solidFill>
                  <a:schemeClr val="bg1"/>
                </a:solidFill>
                <a:effectLst>
                  <a:outerShdw blurRad="50800" dist="38100" dir="5400000" algn="t" rotWithShape="0">
                    <a:prstClr val="black">
                      <a:alpha val="40000"/>
                    </a:prstClr>
                  </a:outerShdw>
                </a:effectLst>
                <a:latin typeface="Segoe UI" panose="020B0502040204020203" pitchFamily="34" charset="0"/>
                <a:cs typeface="Segoe UI" panose="020B0502040204020203" pitchFamily="34" charset="0"/>
              </a:rPr>
              <a:t>Loading installer…</a:t>
            </a:r>
            <a:endParaRPr lang="en-AU" dirty="0">
              <a:solidFill>
                <a:schemeClr val="bg1"/>
              </a:solidFill>
              <a:effectLst>
                <a:outerShdw blurRad="50800" dist="38100" dir="5400000" algn="t" rotWithShape="0">
                  <a:prstClr val="black">
                    <a:alpha val="40000"/>
                  </a:prstClr>
                </a:outerShdw>
              </a:effectLst>
              <a:latin typeface="Segoe UI" panose="020B0502040204020203" pitchFamily="34" charset="0"/>
              <a:cs typeface="Segoe UI" panose="020B0502040204020203" pitchFamily="34" charset="0"/>
            </a:endParaRPr>
          </a:p>
        </p:txBody>
      </p:sp>
      <p:sp>
        <p:nvSpPr>
          <p:cNvPr id="3" name="Donut 2"/>
          <p:cNvSpPr/>
          <p:nvPr/>
        </p:nvSpPr>
        <p:spPr>
          <a:xfrm>
            <a:off x="4427984" y="2787774"/>
            <a:ext cx="288031" cy="288032"/>
          </a:xfrm>
          <a:prstGeom prst="donut">
            <a:avLst>
              <a:gd name="adj" fmla="val 10811"/>
            </a:avLst>
          </a:prstGeom>
          <a:gradFill flip="none" rotWithShape="1">
            <a:gsLst>
              <a:gs pos="0">
                <a:srgbClr val="0070C0"/>
              </a:gs>
              <a:gs pos="50000">
                <a:srgbClr val="00B0F0"/>
              </a:gs>
              <a:gs pos="100000">
                <a:schemeClr val="bg1"/>
              </a:gs>
            </a:gsLst>
            <a:lin ang="0" scaled="1"/>
            <a:tileRect/>
          </a:gra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Tree>
    <p:extLst>
      <p:ext uri="{BB962C8B-B14F-4D97-AF65-F5344CB8AC3E}">
        <p14:creationId xmlns:p14="http://schemas.microsoft.com/office/powerpoint/2010/main" val="2630354027"/>
      </p:ext>
    </p:extLst>
  </p:cSld>
  <p:clrMapOvr>
    <a:masterClrMapping/>
  </p:clrMapOvr>
  <mc:AlternateContent xmlns:mc="http://schemas.openxmlformats.org/markup-compatibility/2006" xmlns:p14="http://schemas.microsoft.com/office/powerpoint/2010/main">
    <mc:Choice Requires="p14">
      <p:transition p14:dur="0" advClick="0" advTm="2000"/>
    </mc:Choice>
    <mc:Fallback xmlns="">
      <p:transition advClick="0"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1"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3000"/>
                                        <p:tgtEl>
                                          <p:spTgt spid="3"/>
                                        </p:tgtEl>
                                      </p:cBhvr>
                                    </p:animEffect>
                                  </p:childTnLst>
                                </p:cTn>
                              </p:par>
                              <p:par>
                                <p:cTn id="8" presetID="8" presetClass="emph" presetSubtype="0" repeatCount="indefinite" fill="hold" grpId="0" nodeType="withEffect">
                                  <p:stCondLst>
                                    <p:cond delay="0"/>
                                  </p:stCondLst>
                                  <p:childTnLst>
                                    <p:animRot by="21600000">
                                      <p:cBhvr>
                                        <p:cTn id="9" dur="2000" fill="hold"/>
                                        <p:tgtEl>
                                          <p:spTgt spid="3"/>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0" y="0"/>
            <a:ext cx="9144000" cy="5143500"/>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Tree>
    <p:extLst>
      <p:ext uri="{BB962C8B-B14F-4D97-AF65-F5344CB8AC3E}">
        <p14:creationId xmlns:p14="http://schemas.microsoft.com/office/powerpoint/2010/main" val="1823670081"/>
      </p:ext>
    </p:extLst>
  </p:cSld>
  <p:clrMapOvr>
    <a:masterClrMapping/>
  </p:clrMapOvr>
  <mc:AlternateContent xmlns:mc="http://schemas.openxmlformats.org/markup-compatibility/2006" xmlns:p14="http://schemas.microsoft.com/office/powerpoint/2010/main">
    <mc:Choice Requires="p14">
      <p:transition spd="med" p14:dur="700" advClick="0" advTm="0">
        <p:fade/>
      </p:transition>
    </mc:Choice>
    <mc:Fallback xmlns="">
      <p:transition spd="med" advClick="0" advTm="0">
        <p:fade/>
      </p:transition>
    </mc:Fallback>
  </mc:AlternateContent>
  <p:timing>
    <p:tnLst>
      <p:par>
        <p:cTn id="1" dur="indefinite" restart="never" nodeType="tmRoot"/>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0" y="0"/>
            <a:ext cx="9144000" cy="5143500"/>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 name="Rounded Rectangle 1"/>
          <p:cNvSpPr/>
          <p:nvPr/>
        </p:nvSpPr>
        <p:spPr>
          <a:xfrm>
            <a:off x="2087724" y="519522"/>
            <a:ext cx="4968552" cy="4104456"/>
          </a:xfrm>
          <a:prstGeom prst="roundRect">
            <a:avLst>
              <a:gd name="adj" fmla="val 2743"/>
            </a:avLst>
          </a:prstGeom>
          <a:solidFill>
            <a:schemeClr val="bg1"/>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3200" dirty="0" smtClean="0">
                <a:solidFill>
                  <a:srgbClr val="0070C0"/>
                </a:solidFill>
                <a:latin typeface="Segoe UI" pitchFamily="34" charset="0"/>
                <a:cs typeface="Segoe UI" pitchFamily="34" charset="0"/>
              </a:rPr>
              <a:t>Welcome</a:t>
            </a:r>
          </a:p>
          <a:p>
            <a:pPr algn="just"/>
            <a:endParaRPr lang="en-AU" sz="1200" dirty="0" smtClean="0">
              <a:solidFill>
                <a:schemeClr val="tx1"/>
              </a:solidFill>
              <a:latin typeface="Segoe UI" pitchFamily="34" charset="0"/>
              <a:cs typeface="Segoe UI" pitchFamily="34" charset="0"/>
            </a:endParaRPr>
          </a:p>
          <a:p>
            <a:pPr algn="just"/>
            <a:r>
              <a:rPr lang="en-AU" sz="1200" dirty="0" smtClean="0">
                <a:solidFill>
                  <a:schemeClr val="tx1"/>
                </a:solidFill>
                <a:latin typeface="Segoe UI" pitchFamily="34" charset="0"/>
                <a:cs typeface="Segoe UI" pitchFamily="34" charset="0"/>
              </a:rPr>
              <a:t>Welcome to the E-STAR OS 2 installer. E-STAR OS 2 will be installed into this hardrive when this installer is finished.</a:t>
            </a:r>
          </a:p>
          <a:p>
            <a:pPr algn="just"/>
            <a:endParaRPr lang="en-AU" sz="1200" dirty="0">
              <a:solidFill>
                <a:schemeClr val="tx1"/>
              </a:solidFill>
              <a:latin typeface="Segoe UI" pitchFamily="34" charset="0"/>
              <a:cs typeface="Segoe UI" pitchFamily="34" charset="0"/>
            </a:endParaRPr>
          </a:p>
          <a:p>
            <a:pPr algn="just"/>
            <a:r>
              <a:rPr lang="en-AU" sz="1200" dirty="0" smtClean="0">
                <a:solidFill>
                  <a:schemeClr val="tx1"/>
                </a:solidFill>
                <a:latin typeface="Segoe UI" pitchFamily="34" charset="0"/>
                <a:cs typeface="Segoe UI" pitchFamily="34" charset="0"/>
              </a:rPr>
              <a:t>This installer will guide you on how to install E-STAR OS 2, which is a really good operating system.</a:t>
            </a:r>
          </a:p>
          <a:p>
            <a:pPr algn="just"/>
            <a:endParaRPr lang="en-AU" sz="1200" dirty="0">
              <a:solidFill>
                <a:schemeClr val="tx1"/>
              </a:solidFill>
              <a:latin typeface="Segoe UI" pitchFamily="34" charset="0"/>
              <a:cs typeface="Segoe UI" pitchFamily="34" charset="0"/>
            </a:endParaRPr>
          </a:p>
          <a:p>
            <a:pPr algn="just"/>
            <a:r>
              <a:rPr lang="en-AU" sz="1200" dirty="0" smtClean="0">
                <a:solidFill>
                  <a:schemeClr val="tx1"/>
                </a:solidFill>
                <a:latin typeface="Segoe UI" pitchFamily="34" charset="0"/>
                <a:cs typeface="Segoe UI" pitchFamily="34" charset="0"/>
              </a:rPr>
              <a:t>Click next to continue…</a:t>
            </a:r>
          </a:p>
          <a:p>
            <a:pPr algn="just"/>
            <a:endParaRPr lang="en-AU" sz="1200" dirty="0">
              <a:solidFill>
                <a:schemeClr val="tx1"/>
              </a:solidFill>
              <a:latin typeface="Segoe UI" pitchFamily="34" charset="0"/>
              <a:cs typeface="Segoe UI" pitchFamily="34" charset="0"/>
            </a:endParaRPr>
          </a:p>
          <a:p>
            <a:pPr algn="just"/>
            <a:endParaRPr lang="en-AU" sz="1200" dirty="0" smtClean="0">
              <a:solidFill>
                <a:schemeClr val="tx1"/>
              </a:solidFill>
              <a:latin typeface="Segoe UI" pitchFamily="34" charset="0"/>
              <a:cs typeface="Segoe UI" pitchFamily="34" charset="0"/>
            </a:endParaRPr>
          </a:p>
          <a:p>
            <a:pPr algn="just"/>
            <a:endParaRPr lang="en-AU" sz="1200" dirty="0">
              <a:solidFill>
                <a:schemeClr val="tx1"/>
              </a:solidFill>
              <a:latin typeface="Segoe UI" pitchFamily="34" charset="0"/>
              <a:cs typeface="Segoe UI" pitchFamily="34" charset="0"/>
            </a:endParaRPr>
          </a:p>
          <a:p>
            <a:pPr algn="just"/>
            <a:endParaRPr lang="en-AU" sz="1200" dirty="0" smtClean="0">
              <a:solidFill>
                <a:schemeClr val="tx1"/>
              </a:solidFill>
              <a:latin typeface="Segoe UI" pitchFamily="34" charset="0"/>
              <a:cs typeface="Segoe UI" pitchFamily="34" charset="0"/>
            </a:endParaRPr>
          </a:p>
          <a:p>
            <a:pPr algn="just"/>
            <a:endParaRPr lang="en-AU" sz="1200" dirty="0">
              <a:solidFill>
                <a:schemeClr val="tx1"/>
              </a:solidFill>
              <a:latin typeface="Segoe UI" pitchFamily="34" charset="0"/>
              <a:cs typeface="Segoe UI" pitchFamily="34" charset="0"/>
            </a:endParaRPr>
          </a:p>
          <a:p>
            <a:pPr algn="just"/>
            <a:endParaRPr lang="en-AU" sz="1200" dirty="0" smtClean="0">
              <a:solidFill>
                <a:schemeClr val="tx1"/>
              </a:solidFill>
              <a:latin typeface="Segoe UI" pitchFamily="34" charset="0"/>
              <a:cs typeface="Segoe UI" pitchFamily="34" charset="0"/>
            </a:endParaRPr>
          </a:p>
          <a:p>
            <a:pPr algn="just"/>
            <a:endParaRPr lang="en-AU" sz="1200" dirty="0">
              <a:solidFill>
                <a:schemeClr val="tx1"/>
              </a:solidFill>
              <a:latin typeface="Segoe UI" pitchFamily="34" charset="0"/>
              <a:cs typeface="Segoe UI" pitchFamily="34" charset="0"/>
            </a:endParaRPr>
          </a:p>
          <a:p>
            <a:pPr algn="just"/>
            <a:endParaRPr lang="en-AU" sz="1200" dirty="0" smtClean="0">
              <a:solidFill>
                <a:schemeClr val="tx1"/>
              </a:solidFill>
              <a:latin typeface="Segoe UI" pitchFamily="34" charset="0"/>
              <a:cs typeface="Segoe UI" pitchFamily="34" charset="0"/>
            </a:endParaRPr>
          </a:p>
          <a:p>
            <a:pPr algn="just"/>
            <a:endParaRPr lang="en-AU" sz="1200" dirty="0" smtClean="0">
              <a:solidFill>
                <a:schemeClr val="tx1"/>
              </a:solidFill>
              <a:latin typeface="Segoe UI" pitchFamily="34" charset="0"/>
              <a:cs typeface="Segoe UI" pitchFamily="34" charset="0"/>
            </a:endParaRPr>
          </a:p>
          <a:p>
            <a:pPr algn="ctr"/>
            <a:r>
              <a:rPr lang="en-AU" sz="1200" dirty="0" smtClean="0">
                <a:solidFill>
                  <a:schemeClr val="tx1"/>
                </a:solidFill>
                <a:latin typeface="Segoe UI" pitchFamily="34" charset="0"/>
                <a:cs typeface="Segoe UI" pitchFamily="34" charset="0"/>
              </a:rPr>
              <a:t>Next</a:t>
            </a:r>
            <a:endParaRPr lang="en-AU" sz="1200" dirty="0">
              <a:solidFill>
                <a:schemeClr val="tx1"/>
              </a:solidFill>
              <a:latin typeface="Segoe UI" pitchFamily="34" charset="0"/>
              <a:cs typeface="Segoe UI" pitchFamily="34" charset="0"/>
            </a:endParaRPr>
          </a:p>
        </p:txBody>
      </p:sp>
      <p:cxnSp>
        <p:nvCxnSpPr>
          <p:cNvPr id="6" name="Straight Connector 5"/>
          <p:cNvCxnSpPr/>
          <p:nvPr/>
        </p:nvCxnSpPr>
        <p:spPr>
          <a:xfrm>
            <a:off x="2087724" y="1131590"/>
            <a:ext cx="4968552" cy="0"/>
          </a:xfrm>
          <a:prstGeom prst="line">
            <a:avLst/>
          </a:prstGeom>
          <a:ln w="3175">
            <a:gradFill flip="none" rotWithShape="1">
              <a:gsLst>
                <a:gs pos="0">
                  <a:schemeClr val="tx1">
                    <a:alpha val="0"/>
                  </a:schemeClr>
                </a:gs>
                <a:gs pos="50000">
                  <a:schemeClr val="tx1"/>
                </a:gs>
                <a:gs pos="100000">
                  <a:schemeClr val="tx1">
                    <a:alpha val="0"/>
                  </a:schemeClr>
                </a:gs>
              </a:gsLst>
              <a:lin ang="0" scaled="1"/>
              <a:tileRect/>
            </a:gradFill>
          </a:ln>
        </p:spPr>
        <p:style>
          <a:lnRef idx="1">
            <a:schemeClr val="accent1"/>
          </a:lnRef>
          <a:fillRef idx="0">
            <a:schemeClr val="accent1"/>
          </a:fillRef>
          <a:effectRef idx="0">
            <a:schemeClr val="accent1"/>
          </a:effectRef>
          <a:fontRef idx="minor">
            <a:schemeClr val="tx1"/>
          </a:fontRef>
        </p:style>
      </p:cxnSp>
      <p:grpSp>
        <p:nvGrpSpPr>
          <p:cNvPr id="9" name="Group 8"/>
          <p:cNvGrpSpPr/>
          <p:nvPr/>
        </p:nvGrpSpPr>
        <p:grpSpPr>
          <a:xfrm>
            <a:off x="4428000" y="3867894"/>
            <a:ext cx="288000" cy="288000"/>
            <a:chOff x="4211960" y="3723878"/>
            <a:chExt cx="360040" cy="360040"/>
          </a:xfrm>
          <a:effectLst>
            <a:outerShdw blurRad="63500" sx="102000" sy="102000" algn="ctr" rotWithShape="0">
              <a:prstClr val="black">
                <a:alpha val="40000"/>
              </a:prstClr>
            </a:outerShdw>
          </a:effectLst>
        </p:grpSpPr>
        <p:sp>
          <p:nvSpPr>
            <p:cNvPr id="7" name="Oval 6">
              <a:hlinkClick r:id="rId2" action="ppaction://hlinksldjump"/>
            </p:cNvPr>
            <p:cNvSpPr/>
            <p:nvPr/>
          </p:nvSpPr>
          <p:spPr>
            <a:xfrm>
              <a:off x="4211960" y="3723878"/>
              <a:ext cx="360040" cy="360040"/>
            </a:xfrm>
            <a:prstGeom prst="ellipse">
              <a:avLst/>
            </a:prstGeom>
            <a:noFill/>
            <a:ln w="127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8" name="Isosceles Triangle 7">
              <a:hlinkClick r:id="rId2" action="ppaction://hlinksldjump"/>
            </p:cNvPr>
            <p:cNvSpPr/>
            <p:nvPr/>
          </p:nvSpPr>
          <p:spPr>
            <a:xfrm rot="5400000">
              <a:off x="4283984" y="3759898"/>
              <a:ext cx="288032" cy="288000"/>
            </a:xfrm>
            <a:prstGeom prst="triangle">
              <a:avLst/>
            </a:prstGeom>
            <a:noFill/>
            <a:ln w="127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Tree>
    <p:extLst>
      <p:ext uri="{BB962C8B-B14F-4D97-AF65-F5344CB8AC3E}">
        <p14:creationId xmlns:p14="http://schemas.microsoft.com/office/powerpoint/2010/main" val="306253738"/>
      </p:ext>
    </p:extLst>
  </p:cSld>
  <p:clrMapOvr>
    <a:masterClrMapping/>
  </p:clrMapOvr>
  <p:transition spd="slow" advClick="0">
    <p:push/>
  </p:transition>
  <p:timing>
    <p:tnLst>
      <p:par>
        <p:cTn id="1" dur="indefinite" restart="never" nodeType="tmRoot"/>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0" y="0"/>
            <a:ext cx="9144000" cy="5143500"/>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 name="Rounded Rectangle 1"/>
          <p:cNvSpPr/>
          <p:nvPr/>
        </p:nvSpPr>
        <p:spPr>
          <a:xfrm>
            <a:off x="2087724" y="519522"/>
            <a:ext cx="4968552" cy="4104456"/>
          </a:xfrm>
          <a:prstGeom prst="roundRect">
            <a:avLst>
              <a:gd name="adj" fmla="val 2743"/>
            </a:avLst>
          </a:prstGeom>
          <a:solidFill>
            <a:schemeClr val="bg1"/>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endParaRPr lang="en-AU" sz="1200" dirty="0">
              <a:solidFill>
                <a:schemeClr val="tx1"/>
              </a:solidFill>
              <a:latin typeface="Segoe UI" pitchFamily="34" charset="0"/>
              <a:cs typeface="Segoe UI" pitchFamily="34" charset="0"/>
            </a:endParaRPr>
          </a:p>
        </p:txBody>
      </p:sp>
      <p:cxnSp>
        <p:nvCxnSpPr>
          <p:cNvPr id="6" name="Straight Connector 5"/>
          <p:cNvCxnSpPr/>
          <p:nvPr/>
        </p:nvCxnSpPr>
        <p:spPr>
          <a:xfrm>
            <a:off x="2087724" y="1131590"/>
            <a:ext cx="4968552" cy="0"/>
          </a:xfrm>
          <a:prstGeom prst="line">
            <a:avLst/>
          </a:prstGeom>
          <a:ln w="3175">
            <a:gradFill flip="none" rotWithShape="1">
              <a:gsLst>
                <a:gs pos="0">
                  <a:schemeClr val="tx1">
                    <a:alpha val="0"/>
                  </a:schemeClr>
                </a:gs>
                <a:gs pos="50000">
                  <a:schemeClr val="tx1"/>
                </a:gs>
                <a:gs pos="100000">
                  <a:schemeClr val="tx1">
                    <a:alpha val="0"/>
                  </a:schemeClr>
                </a:gs>
              </a:gsLst>
              <a:lin ang="0" scaled="1"/>
              <a:tileRect/>
            </a:gradFill>
          </a:ln>
        </p:spPr>
        <p:style>
          <a:lnRef idx="1">
            <a:schemeClr val="accent1"/>
          </a:lnRef>
          <a:fillRef idx="0">
            <a:schemeClr val="accent1"/>
          </a:fillRef>
          <a:effectRef idx="0">
            <a:schemeClr val="accent1"/>
          </a:effectRef>
          <a:fontRef idx="minor">
            <a:schemeClr val="tx1"/>
          </a:fontRef>
        </p:style>
      </p:cxnSp>
      <p:grpSp>
        <p:nvGrpSpPr>
          <p:cNvPr id="13" name="Group 12"/>
          <p:cNvGrpSpPr/>
          <p:nvPr/>
        </p:nvGrpSpPr>
        <p:grpSpPr>
          <a:xfrm>
            <a:off x="2339752" y="519522"/>
            <a:ext cx="4464496" cy="1188132"/>
            <a:chOff x="2339752" y="519522"/>
            <a:chExt cx="4464496" cy="1188132"/>
          </a:xfrm>
        </p:grpSpPr>
        <p:sp>
          <p:nvSpPr>
            <p:cNvPr id="10" name="Rounded Rectangle 9"/>
            <p:cNvSpPr/>
            <p:nvPr/>
          </p:nvSpPr>
          <p:spPr>
            <a:xfrm>
              <a:off x="2339752" y="519522"/>
              <a:ext cx="4464496" cy="1188132"/>
            </a:xfrm>
            <a:prstGeom prst="roundRect">
              <a:avLst>
                <a:gd name="adj" fmla="val 0"/>
              </a:avLst>
            </a:prstGeom>
            <a:solidFill>
              <a:schemeClr val="bg1">
                <a:lumMod val="85000"/>
              </a:schemeClr>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1600" b="1" dirty="0" smtClean="0">
                  <a:solidFill>
                    <a:schemeClr val="tx1"/>
                  </a:solidFill>
                  <a:latin typeface="Segoe UI" pitchFamily="34" charset="0"/>
                  <a:cs typeface="Segoe UI" pitchFamily="34" charset="0"/>
                </a:rPr>
                <a:t>Continue installing?</a:t>
              </a:r>
            </a:p>
            <a:p>
              <a:pPr algn="just"/>
              <a:r>
                <a:rPr lang="en-AU" sz="1200" dirty="0" smtClean="0">
                  <a:solidFill>
                    <a:schemeClr val="tx1"/>
                  </a:solidFill>
                  <a:latin typeface="Segoe UI" pitchFamily="34" charset="0"/>
                  <a:cs typeface="Segoe UI" pitchFamily="34" charset="0"/>
                </a:rPr>
                <a:t>Do you want to continue installing E-STAR OS 2? If so, click ‘OK’, otherwise, click ‘Cancel’.</a:t>
              </a:r>
              <a:endParaRPr lang="en-AU" sz="1200" dirty="0">
                <a:solidFill>
                  <a:schemeClr val="tx1"/>
                </a:solidFill>
                <a:latin typeface="Segoe UI" pitchFamily="34" charset="0"/>
                <a:cs typeface="Segoe UI" pitchFamily="34" charset="0"/>
              </a:endParaRPr>
            </a:p>
          </p:txBody>
        </p:sp>
        <p:sp>
          <p:nvSpPr>
            <p:cNvPr id="5" name="Rounded Rectangle 4">
              <a:hlinkClick r:id="rId2" action="ppaction://hlinksldjump"/>
            </p:cNvPr>
            <p:cNvSpPr/>
            <p:nvPr/>
          </p:nvSpPr>
          <p:spPr>
            <a:xfrm>
              <a:off x="5508104" y="1419622"/>
              <a:ext cx="1224136" cy="216024"/>
            </a:xfrm>
            <a:prstGeom prst="roundRect">
              <a:avLst/>
            </a:prstGeom>
            <a:solidFill>
              <a:srgbClr val="0070C0">
                <a:alpha val="50000"/>
              </a:srgb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solidFill>
                    <a:schemeClr val="bg1"/>
                  </a:solidFill>
                  <a:latin typeface="Segoe UI" pitchFamily="34" charset="0"/>
                  <a:cs typeface="Segoe UI" pitchFamily="34" charset="0"/>
                </a:rPr>
                <a:t>OK</a:t>
              </a:r>
              <a:endParaRPr lang="en-AU" sz="1200" dirty="0">
                <a:solidFill>
                  <a:schemeClr val="bg1"/>
                </a:solidFill>
                <a:latin typeface="Segoe UI" pitchFamily="34" charset="0"/>
                <a:cs typeface="Segoe UI" pitchFamily="34" charset="0"/>
              </a:endParaRPr>
            </a:p>
          </p:txBody>
        </p:sp>
        <p:sp>
          <p:nvSpPr>
            <p:cNvPr id="11" name="Rounded Rectangle 10">
              <a:hlinkClick r:id="rId3" action="ppaction://hlinksldjump"/>
            </p:cNvPr>
            <p:cNvSpPr/>
            <p:nvPr/>
          </p:nvSpPr>
          <p:spPr>
            <a:xfrm>
              <a:off x="4211960" y="1419622"/>
              <a:ext cx="1224136" cy="216024"/>
            </a:xfrm>
            <a:prstGeom prst="roundRect">
              <a:avLst/>
            </a:prstGeom>
            <a:solidFill>
              <a:schemeClr val="bg1">
                <a:lumMod val="50000"/>
                <a:alpha val="50000"/>
              </a:scheme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solidFill>
                    <a:schemeClr val="bg1"/>
                  </a:solidFill>
                  <a:latin typeface="Segoe UI" pitchFamily="34" charset="0"/>
                  <a:cs typeface="Segoe UI" pitchFamily="34" charset="0"/>
                </a:rPr>
                <a:t>Cancel</a:t>
              </a:r>
              <a:endParaRPr lang="en-AU" sz="1200" dirty="0">
                <a:solidFill>
                  <a:schemeClr val="bg1"/>
                </a:solidFill>
                <a:latin typeface="Segoe UI" pitchFamily="34" charset="0"/>
                <a:cs typeface="Segoe UI" pitchFamily="34" charset="0"/>
              </a:endParaRPr>
            </a:p>
          </p:txBody>
        </p:sp>
      </p:grpSp>
      <p:sp>
        <p:nvSpPr>
          <p:cNvPr id="3" name="Rectangle 2"/>
          <p:cNvSpPr/>
          <p:nvPr/>
        </p:nvSpPr>
        <p:spPr>
          <a:xfrm>
            <a:off x="1979712" y="0"/>
            <a:ext cx="5184576" cy="51952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Tree>
    <p:extLst>
      <p:ext uri="{BB962C8B-B14F-4D97-AF65-F5344CB8AC3E}">
        <p14:creationId xmlns:p14="http://schemas.microsoft.com/office/powerpoint/2010/main" val="3117014846"/>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spd="med" advClick="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accel="50000" decel="50000" fill="hold" nodeType="afterEffect">
                                  <p:stCondLst>
                                    <p:cond delay="0"/>
                                  </p:stCondLst>
                                  <p:childTnLst>
                                    <p:set>
                                      <p:cBhvr>
                                        <p:cTn id="6" dur="1" fill="hold">
                                          <p:stCondLst>
                                            <p:cond delay="0"/>
                                          </p:stCondLst>
                                        </p:cTn>
                                        <p:tgtEl>
                                          <p:spTgt spid="13"/>
                                        </p:tgtEl>
                                        <p:attrNameLst>
                                          <p:attrName>style.visibility</p:attrName>
                                        </p:attrNameLst>
                                      </p:cBhvr>
                                      <p:to>
                                        <p:strVal val="visible"/>
                                      </p:to>
                                    </p:set>
                                    <p:anim calcmode="lin" valueType="num">
                                      <p:cBhvr additive="base">
                                        <p:cTn id="7" dur="500" fill="hold"/>
                                        <p:tgtEl>
                                          <p:spTgt spid="13"/>
                                        </p:tgtEl>
                                        <p:attrNameLst>
                                          <p:attrName>ppt_x</p:attrName>
                                        </p:attrNameLst>
                                      </p:cBhvr>
                                      <p:tavLst>
                                        <p:tav tm="0">
                                          <p:val>
                                            <p:strVal val="#ppt_x"/>
                                          </p:val>
                                        </p:tav>
                                        <p:tav tm="100000">
                                          <p:val>
                                            <p:strVal val="#ppt_x"/>
                                          </p:val>
                                        </p:tav>
                                      </p:tavLst>
                                    </p:anim>
                                    <p:anim calcmode="lin" valueType="num">
                                      <p:cBhvr additive="base">
                                        <p:cTn id="8" dur="500" fill="hold"/>
                                        <p:tgtEl>
                                          <p:spTgt spid="13"/>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0" y="0"/>
            <a:ext cx="9144000" cy="5143500"/>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 name="Rounded Rectangle 1"/>
          <p:cNvSpPr/>
          <p:nvPr/>
        </p:nvSpPr>
        <p:spPr>
          <a:xfrm>
            <a:off x="2087724" y="519522"/>
            <a:ext cx="4968552" cy="4104456"/>
          </a:xfrm>
          <a:prstGeom prst="roundRect">
            <a:avLst>
              <a:gd name="adj" fmla="val 2743"/>
            </a:avLst>
          </a:prstGeom>
          <a:solidFill>
            <a:schemeClr val="bg1"/>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endParaRPr lang="en-AU" sz="1200" dirty="0">
              <a:solidFill>
                <a:schemeClr val="tx1"/>
              </a:solidFill>
              <a:latin typeface="Segoe UI" pitchFamily="34" charset="0"/>
              <a:cs typeface="Segoe UI" pitchFamily="34" charset="0"/>
            </a:endParaRPr>
          </a:p>
        </p:txBody>
      </p:sp>
      <p:cxnSp>
        <p:nvCxnSpPr>
          <p:cNvPr id="6" name="Straight Connector 5"/>
          <p:cNvCxnSpPr/>
          <p:nvPr/>
        </p:nvCxnSpPr>
        <p:spPr>
          <a:xfrm>
            <a:off x="2087724" y="1131590"/>
            <a:ext cx="4968552" cy="0"/>
          </a:xfrm>
          <a:prstGeom prst="line">
            <a:avLst/>
          </a:prstGeom>
          <a:ln w="3175">
            <a:gradFill flip="none" rotWithShape="1">
              <a:gsLst>
                <a:gs pos="0">
                  <a:schemeClr val="tx1">
                    <a:alpha val="0"/>
                  </a:schemeClr>
                </a:gs>
                <a:gs pos="50000">
                  <a:schemeClr val="tx1"/>
                </a:gs>
                <a:gs pos="100000">
                  <a:schemeClr val="tx1">
                    <a:alpha val="0"/>
                  </a:schemeClr>
                </a:gs>
              </a:gsLst>
              <a:lin ang="0" scaled="1"/>
              <a:tileRect/>
            </a:gradFill>
          </a:ln>
        </p:spPr>
        <p:style>
          <a:lnRef idx="1">
            <a:schemeClr val="accent1"/>
          </a:lnRef>
          <a:fillRef idx="0">
            <a:schemeClr val="accent1"/>
          </a:fillRef>
          <a:effectRef idx="0">
            <a:schemeClr val="accent1"/>
          </a:effectRef>
          <a:fontRef idx="minor">
            <a:schemeClr val="tx1"/>
          </a:fontRef>
        </p:style>
      </p:cxnSp>
      <p:grpSp>
        <p:nvGrpSpPr>
          <p:cNvPr id="7" name="Group 6"/>
          <p:cNvGrpSpPr/>
          <p:nvPr/>
        </p:nvGrpSpPr>
        <p:grpSpPr>
          <a:xfrm>
            <a:off x="2339752" y="519522"/>
            <a:ext cx="4464496" cy="1188132"/>
            <a:chOff x="2339752" y="519522"/>
            <a:chExt cx="4464496" cy="1188132"/>
          </a:xfrm>
        </p:grpSpPr>
        <p:sp>
          <p:nvSpPr>
            <p:cNvPr id="8" name="Rounded Rectangle 7"/>
            <p:cNvSpPr/>
            <p:nvPr/>
          </p:nvSpPr>
          <p:spPr>
            <a:xfrm>
              <a:off x="2339752" y="519522"/>
              <a:ext cx="4464496" cy="1188132"/>
            </a:xfrm>
            <a:prstGeom prst="roundRect">
              <a:avLst>
                <a:gd name="adj" fmla="val 0"/>
              </a:avLst>
            </a:prstGeom>
            <a:solidFill>
              <a:schemeClr val="bg1">
                <a:lumMod val="85000"/>
              </a:schemeClr>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1600" b="1" dirty="0">
                  <a:solidFill>
                    <a:schemeClr val="tx1"/>
                  </a:solidFill>
                  <a:latin typeface="Segoe UI" pitchFamily="34" charset="0"/>
                  <a:cs typeface="Segoe UI" pitchFamily="34" charset="0"/>
                </a:rPr>
                <a:t>Continue installing?</a:t>
              </a:r>
            </a:p>
            <a:p>
              <a:pPr algn="just"/>
              <a:r>
                <a:rPr lang="en-AU" sz="1200" dirty="0">
                  <a:solidFill>
                    <a:schemeClr val="tx1"/>
                  </a:solidFill>
                  <a:latin typeface="Segoe UI" pitchFamily="34" charset="0"/>
                  <a:cs typeface="Segoe UI" pitchFamily="34" charset="0"/>
                </a:rPr>
                <a:t>Do you want to continue installing E-STAR OS 2? If so, click ‘OK’, otherwise, click ‘Cancel’.</a:t>
              </a:r>
            </a:p>
          </p:txBody>
        </p:sp>
        <p:sp>
          <p:nvSpPr>
            <p:cNvPr id="9" name="Rounded Rectangle 8"/>
            <p:cNvSpPr/>
            <p:nvPr/>
          </p:nvSpPr>
          <p:spPr>
            <a:xfrm>
              <a:off x="5508104" y="1419622"/>
              <a:ext cx="1224136" cy="216024"/>
            </a:xfrm>
            <a:prstGeom prst="roundRect">
              <a:avLst/>
            </a:prstGeom>
            <a:solidFill>
              <a:srgbClr val="0070C0">
                <a:alpha val="50000"/>
              </a:srgb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solidFill>
                    <a:schemeClr val="bg1"/>
                  </a:solidFill>
                  <a:latin typeface="Segoe UI" pitchFamily="34" charset="0"/>
                  <a:cs typeface="Segoe UI" pitchFamily="34" charset="0"/>
                </a:rPr>
                <a:t>OK</a:t>
              </a:r>
              <a:endParaRPr lang="en-AU" sz="1200" dirty="0">
                <a:solidFill>
                  <a:schemeClr val="bg1"/>
                </a:solidFill>
                <a:latin typeface="Segoe UI" pitchFamily="34" charset="0"/>
                <a:cs typeface="Segoe UI" pitchFamily="34" charset="0"/>
              </a:endParaRPr>
            </a:p>
          </p:txBody>
        </p:sp>
        <p:sp>
          <p:nvSpPr>
            <p:cNvPr id="11" name="Rounded Rectangle 10"/>
            <p:cNvSpPr/>
            <p:nvPr/>
          </p:nvSpPr>
          <p:spPr>
            <a:xfrm>
              <a:off x="4211960" y="1419622"/>
              <a:ext cx="1224136" cy="216024"/>
            </a:xfrm>
            <a:prstGeom prst="roundRect">
              <a:avLst/>
            </a:prstGeom>
            <a:solidFill>
              <a:schemeClr val="bg1">
                <a:lumMod val="50000"/>
                <a:alpha val="50000"/>
              </a:scheme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solidFill>
                    <a:schemeClr val="bg1"/>
                  </a:solidFill>
                  <a:latin typeface="Segoe UI" pitchFamily="34" charset="0"/>
                  <a:cs typeface="Segoe UI" pitchFamily="34" charset="0"/>
                </a:rPr>
                <a:t>Cancel</a:t>
              </a:r>
              <a:endParaRPr lang="en-AU" sz="1200" dirty="0">
                <a:solidFill>
                  <a:schemeClr val="bg1"/>
                </a:solidFill>
                <a:latin typeface="Segoe UI" pitchFamily="34" charset="0"/>
                <a:cs typeface="Segoe UI" pitchFamily="34" charset="0"/>
              </a:endParaRPr>
            </a:p>
          </p:txBody>
        </p:sp>
      </p:grpSp>
      <p:sp>
        <p:nvSpPr>
          <p:cNvPr id="3" name="Rectangle 2"/>
          <p:cNvSpPr/>
          <p:nvPr/>
        </p:nvSpPr>
        <p:spPr>
          <a:xfrm>
            <a:off x="1979712" y="0"/>
            <a:ext cx="5184576" cy="51952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Tree>
    <p:extLst>
      <p:ext uri="{BB962C8B-B14F-4D97-AF65-F5344CB8AC3E}">
        <p14:creationId xmlns:p14="http://schemas.microsoft.com/office/powerpoint/2010/main" val="530653036"/>
      </p:ext>
    </p:extLst>
  </p:cSld>
  <p:clrMapOvr>
    <a:masterClrMapping/>
  </p:clrMapOvr>
  <mc:AlternateContent xmlns:mc="http://schemas.openxmlformats.org/markup-compatibility/2006" xmlns:p14="http://schemas.microsoft.com/office/powerpoint/2010/main">
    <mc:Choice Requires="p14">
      <p:transition spd="med" p14:dur="700" advClick="0" advTm="0">
        <p:fade/>
      </p:transition>
    </mc:Choice>
    <mc:Fallback xmlns="">
      <p:transition spd="med"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xit" presetSubtype="1" accel="50000" decel="50000" fill="hold" nodeType="afterEffect">
                                  <p:stCondLst>
                                    <p:cond delay="0"/>
                                  </p:stCondLst>
                                  <p:childTnLst>
                                    <p:anim calcmode="lin" valueType="num">
                                      <p:cBhvr additive="base">
                                        <p:cTn id="6" dur="500"/>
                                        <p:tgtEl>
                                          <p:spTgt spid="7"/>
                                        </p:tgtEl>
                                        <p:attrNameLst>
                                          <p:attrName>ppt_x</p:attrName>
                                        </p:attrNameLst>
                                      </p:cBhvr>
                                      <p:tavLst>
                                        <p:tav tm="0">
                                          <p:val>
                                            <p:strVal val="ppt_x"/>
                                          </p:val>
                                        </p:tav>
                                        <p:tav tm="100000">
                                          <p:val>
                                            <p:strVal val="ppt_x"/>
                                          </p:val>
                                        </p:tav>
                                      </p:tavLst>
                                    </p:anim>
                                    <p:anim calcmode="lin" valueType="num">
                                      <p:cBhvr additive="base">
                                        <p:cTn id="7" dur="500"/>
                                        <p:tgtEl>
                                          <p:spTgt spid="7"/>
                                        </p:tgtEl>
                                        <p:attrNameLst>
                                          <p:attrName>ppt_y</p:attrName>
                                        </p:attrNameLst>
                                      </p:cBhvr>
                                      <p:tavLst>
                                        <p:tav tm="0">
                                          <p:val>
                                            <p:strVal val="ppt_y"/>
                                          </p:val>
                                        </p:tav>
                                        <p:tav tm="100000">
                                          <p:val>
                                            <p:strVal val="0-ppt_h/2"/>
                                          </p:val>
                                        </p:tav>
                                      </p:tavLst>
                                    </p:anim>
                                    <p:set>
                                      <p:cBhvr>
                                        <p:cTn id="8" dur="1" fill="hold">
                                          <p:stCondLst>
                                            <p:cond delay="499"/>
                                          </p:stCondLst>
                                        </p:cTn>
                                        <p:tgtEl>
                                          <p:spTgt spid="7"/>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0" y="0"/>
            <a:ext cx="9144000" cy="5143500"/>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 name="Rounded Rectangle 1"/>
          <p:cNvSpPr/>
          <p:nvPr/>
        </p:nvSpPr>
        <p:spPr>
          <a:xfrm>
            <a:off x="2087724" y="519522"/>
            <a:ext cx="4968552" cy="4104456"/>
          </a:xfrm>
          <a:prstGeom prst="roundRect">
            <a:avLst>
              <a:gd name="adj" fmla="val 2743"/>
            </a:avLst>
          </a:prstGeom>
          <a:solidFill>
            <a:schemeClr val="bg1"/>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endParaRPr lang="en-AU" sz="1200" dirty="0">
              <a:solidFill>
                <a:schemeClr val="tx1"/>
              </a:solidFill>
              <a:latin typeface="Segoe UI" pitchFamily="34" charset="0"/>
              <a:cs typeface="Segoe UI" pitchFamily="34" charset="0"/>
            </a:endParaRPr>
          </a:p>
        </p:txBody>
      </p:sp>
      <p:cxnSp>
        <p:nvCxnSpPr>
          <p:cNvPr id="6" name="Straight Connector 5"/>
          <p:cNvCxnSpPr/>
          <p:nvPr/>
        </p:nvCxnSpPr>
        <p:spPr>
          <a:xfrm>
            <a:off x="2087724" y="1131590"/>
            <a:ext cx="4968552" cy="0"/>
          </a:xfrm>
          <a:prstGeom prst="line">
            <a:avLst/>
          </a:prstGeom>
          <a:ln w="3175">
            <a:gradFill flip="none" rotWithShape="1">
              <a:gsLst>
                <a:gs pos="0">
                  <a:schemeClr val="tx1">
                    <a:alpha val="0"/>
                  </a:schemeClr>
                </a:gs>
                <a:gs pos="50000">
                  <a:schemeClr val="tx1"/>
                </a:gs>
                <a:gs pos="100000">
                  <a:schemeClr val="tx1">
                    <a:alpha val="0"/>
                  </a:schemeClr>
                </a:gs>
              </a:gsLst>
              <a:lin ang="0" scaled="1"/>
              <a:tileRect/>
            </a:gradFill>
          </a:ln>
        </p:spPr>
        <p:style>
          <a:lnRef idx="1">
            <a:schemeClr val="accent1"/>
          </a:lnRef>
          <a:fillRef idx="0">
            <a:schemeClr val="accent1"/>
          </a:fillRef>
          <a:effectRef idx="0">
            <a:schemeClr val="accent1"/>
          </a:effectRef>
          <a:fontRef idx="minor">
            <a:schemeClr val="tx1"/>
          </a:fontRef>
        </p:style>
      </p:cxnSp>
      <p:grpSp>
        <p:nvGrpSpPr>
          <p:cNvPr id="13" name="Group 12"/>
          <p:cNvGrpSpPr/>
          <p:nvPr/>
        </p:nvGrpSpPr>
        <p:grpSpPr>
          <a:xfrm>
            <a:off x="2339752" y="519522"/>
            <a:ext cx="4464496" cy="1188132"/>
            <a:chOff x="2339752" y="519522"/>
            <a:chExt cx="4464496" cy="1188132"/>
          </a:xfrm>
        </p:grpSpPr>
        <p:sp>
          <p:nvSpPr>
            <p:cNvPr id="10" name="Rounded Rectangle 9"/>
            <p:cNvSpPr/>
            <p:nvPr/>
          </p:nvSpPr>
          <p:spPr>
            <a:xfrm>
              <a:off x="2339752" y="519522"/>
              <a:ext cx="4464496" cy="1188132"/>
            </a:xfrm>
            <a:prstGeom prst="roundRect">
              <a:avLst>
                <a:gd name="adj" fmla="val 0"/>
              </a:avLst>
            </a:prstGeom>
            <a:solidFill>
              <a:schemeClr val="bg1">
                <a:lumMod val="85000"/>
              </a:schemeClr>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1600" b="1" dirty="0" smtClean="0">
                  <a:solidFill>
                    <a:schemeClr val="tx1"/>
                  </a:solidFill>
                  <a:latin typeface="Segoe UI" pitchFamily="34" charset="0"/>
                  <a:cs typeface="Segoe UI" pitchFamily="34" charset="0"/>
                </a:rPr>
                <a:t>Exit installer?</a:t>
              </a:r>
            </a:p>
            <a:p>
              <a:pPr algn="just"/>
              <a:r>
                <a:rPr lang="en-AU" sz="1200" dirty="0" smtClean="0">
                  <a:solidFill>
                    <a:schemeClr val="tx1"/>
                  </a:solidFill>
                  <a:latin typeface="Segoe UI" pitchFamily="34" charset="0"/>
                  <a:cs typeface="Segoe UI" pitchFamily="34" charset="0"/>
                </a:rPr>
                <a:t>You have clicked ‘Cancel’, meaning that you don’t want to go to the installer. Are you sure you want to exit from it?</a:t>
              </a:r>
              <a:endParaRPr lang="en-AU" sz="1200" dirty="0">
                <a:solidFill>
                  <a:schemeClr val="tx1"/>
                </a:solidFill>
                <a:latin typeface="Segoe UI" pitchFamily="34" charset="0"/>
                <a:cs typeface="Segoe UI" pitchFamily="34" charset="0"/>
              </a:endParaRPr>
            </a:p>
          </p:txBody>
        </p:sp>
        <p:sp>
          <p:nvSpPr>
            <p:cNvPr id="5" name="Rounded Rectangle 4">
              <a:hlinkClick r:id="rId2" action="ppaction://hlinksldjump"/>
            </p:cNvPr>
            <p:cNvSpPr/>
            <p:nvPr/>
          </p:nvSpPr>
          <p:spPr>
            <a:xfrm>
              <a:off x="5508104" y="1419622"/>
              <a:ext cx="1224136" cy="216024"/>
            </a:xfrm>
            <a:prstGeom prst="roundRect">
              <a:avLst/>
            </a:prstGeom>
            <a:solidFill>
              <a:srgbClr val="0070C0">
                <a:alpha val="50000"/>
              </a:srgb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solidFill>
                    <a:schemeClr val="bg1"/>
                  </a:solidFill>
                  <a:latin typeface="Segoe UI" pitchFamily="34" charset="0"/>
                  <a:cs typeface="Segoe UI" pitchFamily="34" charset="0"/>
                </a:rPr>
                <a:t>Cancel</a:t>
              </a:r>
              <a:endParaRPr lang="en-AU" sz="1200" dirty="0">
                <a:solidFill>
                  <a:schemeClr val="bg1"/>
                </a:solidFill>
                <a:latin typeface="Segoe UI" pitchFamily="34" charset="0"/>
                <a:cs typeface="Segoe UI" pitchFamily="34" charset="0"/>
              </a:endParaRPr>
            </a:p>
          </p:txBody>
        </p:sp>
        <p:sp>
          <p:nvSpPr>
            <p:cNvPr id="11" name="Rounded Rectangle 10">
              <a:hlinkClick r:id="" action="ppaction://hlinkshowjump?jump=endshow"/>
            </p:cNvPr>
            <p:cNvSpPr/>
            <p:nvPr/>
          </p:nvSpPr>
          <p:spPr>
            <a:xfrm>
              <a:off x="4211960" y="1419622"/>
              <a:ext cx="1224136" cy="216024"/>
            </a:xfrm>
            <a:prstGeom prst="roundRect">
              <a:avLst/>
            </a:prstGeom>
            <a:solidFill>
              <a:schemeClr val="bg1">
                <a:lumMod val="50000"/>
                <a:alpha val="50000"/>
              </a:scheme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solidFill>
                    <a:schemeClr val="bg1"/>
                  </a:solidFill>
                  <a:latin typeface="Segoe UI" pitchFamily="34" charset="0"/>
                  <a:cs typeface="Segoe UI" pitchFamily="34" charset="0"/>
                </a:rPr>
                <a:t>OK</a:t>
              </a:r>
              <a:endParaRPr lang="en-AU" sz="1200" dirty="0">
                <a:solidFill>
                  <a:schemeClr val="bg1"/>
                </a:solidFill>
                <a:latin typeface="Segoe UI" pitchFamily="34" charset="0"/>
                <a:cs typeface="Segoe UI" pitchFamily="34" charset="0"/>
              </a:endParaRPr>
            </a:p>
          </p:txBody>
        </p:sp>
      </p:grpSp>
      <p:sp>
        <p:nvSpPr>
          <p:cNvPr id="3" name="Rectangle 2"/>
          <p:cNvSpPr/>
          <p:nvPr/>
        </p:nvSpPr>
        <p:spPr>
          <a:xfrm>
            <a:off x="1979712" y="0"/>
            <a:ext cx="5184576" cy="51952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Tree>
    <p:extLst>
      <p:ext uri="{BB962C8B-B14F-4D97-AF65-F5344CB8AC3E}">
        <p14:creationId xmlns:p14="http://schemas.microsoft.com/office/powerpoint/2010/main" val="2149298639"/>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spd="med" advClick="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accel="50000" decel="50000" fill="hold" nodeType="afterEffect">
                                  <p:stCondLst>
                                    <p:cond delay="0"/>
                                  </p:stCondLst>
                                  <p:childTnLst>
                                    <p:set>
                                      <p:cBhvr>
                                        <p:cTn id="6" dur="1" fill="hold">
                                          <p:stCondLst>
                                            <p:cond delay="0"/>
                                          </p:stCondLst>
                                        </p:cTn>
                                        <p:tgtEl>
                                          <p:spTgt spid="13"/>
                                        </p:tgtEl>
                                        <p:attrNameLst>
                                          <p:attrName>style.visibility</p:attrName>
                                        </p:attrNameLst>
                                      </p:cBhvr>
                                      <p:to>
                                        <p:strVal val="visible"/>
                                      </p:to>
                                    </p:set>
                                    <p:anim calcmode="lin" valueType="num">
                                      <p:cBhvr additive="base">
                                        <p:cTn id="7" dur="500" fill="hold"/>
                                        <p:tgtEl>
                                          <p:spTgt spid="13"/>
                                        </p:tgtEl>
                                        <p:attrNameLst>
                                          <p:attrName>ppt_x</p:attrName>
                                        </p:attrNameLst>
                                      </p:cBhvr>
                                      <p:tavLst>
                                        <p:tav tm="0">
                                          <p:val>
                                            <p:strVal val="#ppt_x"/>
                                          </p:val>
                                        </p:tav>
                                        <p:tav tm="100000">
                                          <p:val>
                                            <p:strVal val="#ppt_x"/>
                                          </p:val>
                                        </p:tav>
                                      </p:tavLst>
                                    </p:anim>
                                    <p:anim calcmode="lin" valueType="num">
                                      <p:cBhvr additive="base">
                                        <p:cTn id="8" dur="500" fill="hold"/>
                                        <p:tgtEl>
                                          <p:spTgt spid="13"/>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0" y="0"/>
            <a:ext cx="9144000" cy="5143500"/>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 name="Rounded Rectangle 1"/>
          <p:cNvSpPr/>
          <p:nvPr/>
        </p:nvSpPr>
        <p:spPr>
          <a:xfrm>
            <a:off x="2087724" y="519522"/>
            <a:ext cx="4968552" cy="4104456"/>
          </a:xfrm>
          <a:prstGeom prst="roundRect">
            <a:avLst>
              <a:gd name="adj" fmla="val 2743"/>
            </a:avLst>
          </a:prstGeom>
          <a:solidFill>
            <a:schemeClr val="bg1"/>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endParaRPr lang="en-AU" sz="1200" dirty="0">
              <a:solidFill>
                <a:schemeClr val="tx1"/>
              </a:solidFill>
              <a:latin typeface="Segoe UI" pitchFamily="34" charset="0"/>
              <a:cs typeface="Segoe UI" pitchFamily="34" charset="0"/>
            </a:endParaRPr>
          </a:p>
        </p:txBody>
      </p:sp>
      <p:cxnSp>
        <p:nvCxnSpPr>
          <p:cNvPr id="6" name="Straight Connector 5"/>
          <p:cNvCxnSpPr/>
          <p:nvPr/>
        </p:nvCxnSpPr>
        <p:spPr>
          <a:xfrm>
            <a:off x="2087724" y="1131590"/>
            <a:ext cx="4968552" cy="0"/>
          </a:xfrm>
          <a:prstGeom prst="line">
            <a:avLst/>
          </a:prstGeom>
          <a:ln w="3175">
            <a:gradFill flip="none" rotWithShape="1">
              <a:gsLst>
                <a:gs pos="0">
                  <a:schemeClr val="tx1">
                    <a:alpha val="0"/>
                  </a:schemeClr>
                </a:gs>
                <a:gs pos="50000">
                  <a:schemeClr val="tx1"/>
                </a:gs>
                <a:gs pos="100000">
                  <a:schemeClr val="tx1">
                    <a:alpha val="0"/>
                  </a:schemeClr>
                </a:gs>
              </a:gsLst>
              <a:lin ang="0" scaled="1"/>
              <a:tileRect/>
            </a:gradFill>
          </a:ln>
        </p:spPr>
        <p:style>
          <a:lnRef idx="1">
            <a:schemeClr val="accent1"/>
          </a:lnRef>
          <a:fillRef idx="0">
            <a:schemeClr val="accent1"/>
          </a:fillRef>
          <a:effectRef idx="0">
            <a:schemeClr val="accent1"/>
          </a:effectRef>
          <a:fontRef idx="minor">
            <a:schemeClr val="tx1"/>
          </a:fontRef>
        </p:style>
      </p:cxnSp>
      <p:grpSp>
        <p:nvGrpSpPr>
          <p:cNvPr id="7" name="Group 6"/>
          <p:cNvGrpSpPr/>
          <p:nvPr/>
        </p:nvGrpSpPr>
        <p:grpSpPr>
          <a:xfrm>
            <a:off x="2339752" y="519522"/>
            <a:ext cx="4464496" cy="1188132"/>
            <a:chOff x="2339752" y="519522"/>
            <a:chExt cx="4464496" cy="1188132"/>
          </a:xfrm>
        </p:grpSpPr>
        <p:sp>
          <p:nvSpPr>
            <p:cNvPr id="8" name="Rounded Rectangle 7"/>
            <p:cNvSpPr/>
            <p:nvPr/>
          </p:nvSpPr>
          <p:spPr>
            <a:xfrm>
              <a:off x="2339752" y="519522"/>
              <a:ext cx="4464496" cy="1188132"/>
            </a:xfrm>
            <a:prstGeom prst="roundRect">
              <a:avLst>
                <a:gd name="adj" fmla="val 0"/>
              </a:avLst>
            </a:prstGeom>
            <a:solidFill>
              <a:schemeClr val="bg1">
                <a:lumMod val="85000"/>
              </a:schemeClr>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1600" b="1" dirty="0">
                  <a:solidFill>
                    <a:schemeClr val="tx1"/>
                  </a:solidFill>
                  <a:latin typeface="Segoe UI" pitchFamily="34" charset="0"/>
                  <a:cs typeface="Segoe UI" pitchFamily="34" charset="0"/>
                </a:rPr>
                <a:t>Continue installing?</a:t>
              </a:r>
            </a:p>
            <a:p>
              <a:pPr algn="just"/>
              <a:r>
                <a:rPr lang="en-AU" sz="1200" dirty="0">
                  <a:solidFill>
                    <a:schemeClr val="tx1"/>
                  </a:solidFill>
                  <a:latin typeface="Segoe UI" pitchFamily="34" charset="0"/>
                  <a:cs typeface="Segoe UI" pitchFamily="34" charset="0"/>
                </a:rPr>
                <a:t>Do you want to continue installing E-STAR OS 2? If so, click ‘OK’, otherwise, click ‘Cancel’.</a:t>
              </a:r>
            </a:p>
          </p:txBody>
        </p:sp>
        <p:sp>
          <p:nvSpPr>
            <p:cNvPr id="9" name="Rounded Rectangle 8"/>
            <p:cNvSpPr/>
            <p:nvPr/>
          </p:nvSpPr>
          <p:spPr>
            <a:xfrm>
              <a:off x="5508104" y="1419622"/>
              <a:ext cx="1224136" cy="216024"/>
            </a:xfrm>
            <a:prstGeom prst="roundRect">
              <a:avLst/>
            </a:prstGeom>
            <a:solidFill>
              <a:srgbClr val="0070C0">
                <a:alpha val="50000"/>
              </a:srgb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solidFill>
                    <a:schemeClr val="bg1"/>
                  </a:solidFill>
                  <a:latin typeface="Segoe UI" pitchFamily="34" charset="0"/>
                  <a:cs typeface="Segoe UI" pitchFamily="34" charset="0"/>
                </a:rPr>
                <a:t>OK</a:t>
              </a:r>
              <a:endParaRPr lang="en-AU" sz="1200" dirty="0">
                <a:solidFill>
                  <a:schemeClr val="bg1"/>
                </a:solidFill>
                <a:latin typeface="Segoe UI" pitchFamily="34" charset="0"/>
                <a:cs typeface="Segoe UI" pitchFamily="34" charset="0"/>
              </a:endParaRPr>
            </a:p>
          </p:txBody>
        </p:sp>
        <p:sp>
          <p:nvSpPr>
            <p:cNvPr id="11" name="Rounded Rectangle 10"/>
            <p:cNvSpPr/>
            <p:nvPr/>
          </p:nvSpPr>
          <p:spPr>
            <a:xfrm>
              <a:off x="4211960" y="1419622"/>
              <a:ext cx="1224136" cy="216024"/>
            </a:xfrm>
            <a:prstGeom prst="roundRect">
              <a:avLst/>
            </a:prstGeom>
            <a:solidFill>
              <a:schemeClr val="bg1">
                <a:lumMod val="50000"/>
                <a:alpha val="50000"/>
              </a:scheme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solidFill>
                    <a:schemeClr val="bg1"/>
                  </a:solidFill>
                  <a:latin typeface="Segoe UI" pitchFamily="34" charset="0"/>
                  <a:cs typeface="Segoe UI" pitchFamily="34" charset="0"/>
                </a:rPr>
                <a:t>Cancel</a:t>
              </a:r>
              <a:endParaRPr lang="en-AU" sz="1200" dirty="0">
                <a:solidFill>
                  <a:schemeClr val="bg1"/>
                </a:solidFill>
                <a:latin typeface="Segoe UI" pitchFamily="34" charset="0"/>
                <a:cs typeface="Segoe UI" pitchFamily="34" charset="0"/>
              </a:endParaRPr>
            </a:p>
          </p:txBody>
        </p:sp>
      </p:grpSp>
      <p:sp>
        <p:nvSpPr>
          <p:cNvPr id="3" name="Rectangle 2"/>
          <p:cNvSpPr/>
          <p:nvPr/>
        </p:nvSpPr>
        <p:spPr>
          <a:xfrm>
            <a:off x="1979712" y="0"/>
            <a:ext cx="5184576" cy="51952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Tree>
    <p:extLst>
      <p:ext uri="{BB962C8B-B14F-4D97-AF65-F5344CB8AC3E}">
        <p14:creationId xmlns:p14="http://schemas.microsoft.com/office/powerpoint/2010/main" val="1494124791"/>
      </p:ext>
    </p:extLst>
  </p:cSld>
  <p:clrMapOvr>
    <a:masterClrMapping/>
  </p:clrMapOvr>
  <mc:AlternateContent xmlns:mc="http://schemas.openxmlformats.org/markup-compatibility/2006" xmlns:p14="http://schemas.microsoft.com/office/powerpoint/2010/main">
    <mc:Choice Requires="p14">
      <p:transition spd="med" p14:dur="700" advClick="0" advTm="2000">
        <p:fade/>
      </p:transition>
    </mc:Choice>
    <mc:Fallback xmlns="">
      <p:transition spd="med" advClick="0" advTm="2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xit" presetSubtype="1" accel="50000" decel="50000" fill="hold" nodeType="afterEffect">
                                  <p:stCondLst>
                                    <p:cond delay="0"/>
                                  </p:stCondLst>
                                  <p:childTnLst>
                                    <p:anim calcmode="lin" valueType="num">
                                      <p:cBhvr additive="base">
                                        <p:cTn id="6" dur="500"/>
                                        <p:tgtEl>
                                          <p:spTgt spid="7"/>
                                        </p:tgtEl>
                                        <p:attrNameLst>
                                          <p:attrName>ppt_x</p:attrName>
                                        </p:attrNameLst>
                                      </p:cBhvr>
                                      <p:tavLst>
                                        <p:tav tm="0">
                                          <p:val>
                                            <p:strVal val="ppt_x"/>
                                          </p:val>
                                        </p:tav>
                                        <p:tav tm="100000">
                                          <p:val>
                                            <p:strVal val="ppt_x"/>
                                          </p:val>
                                        </p:tav>
                                      </p:tavLst>
                                    </p:anim>
                                    <p:anim calcmode="lin" valueType="num">
                                      <p:cBhvr additive="base">
                                        <p:cTn id="7" dur="500"/>
                                        <p:tgtEl>
                                          <p:spTgt spid="7"/>
                                        </p:tgtEl>
                                        <p:attrNameLst>
                                          <p:attrName>ppt_y</p:attrName>
                                        </p:attrNameLst>
                                      </p:cBhvr>
                                      <p:tavLst>
                                        <p:tav tm="0">
                                          <p:val>
                                            <p:strVal val="ppt_y"/>
                                          </p:val>
                                        </p:tav>
                                        <p:tav tm="100000">
                                          <p:val>
                                            <p:strVal val="0-ppt_h/2"/>
                                          </p:val>
                                        </p:tav>
                                      </p:tavLst>
                                    </p:anim>
                                    <p:set>
                                      <p:cBhvr>
                                        <p:cTn id="8" dur="1" fill="hold">
                                          <p:stCondLst>
                                            <p:cond delay="499"/>
                                          </p:stCondLst>
                                        </p:cTn>
                                        <p:tgtEl>
                                          <p:spTgt spid="7"/>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0" y="0"/>
            <a:ext cx="9144000" cy="5143500"/>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 name="Rounded Rectangle 1"/>
          <p:cNvSpPr/>
          <p:nvPr/>
        </p:nvSpPr>
        <p:spPr>
          <a:xfrm>
            <a:off x="2087724" y="519522"/>
            <a:ext cx="4968552" cy="4104456"/>
          </a:xfrm>
          <a:prstGeom prst="roundRect">
            <a:avLst>
              <a:gd name="adj" fmla="val 2743"/>
            </a:avLst>
          </a:prstGeom>
          <a:solidFill>
            <a:schemeClr val="bg1"/>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3200" dirty="0" smtClean="0">
                <a:solidFill>
                  <a:srgbClr val="0070C0"/>
                </a:solidFill>
                <a:latin typeface="Segoe UI" pitchFamily="34" charset="0"/>
                <a:cs typeface="Segoe UI" pitchFamily="34" charset="0"/>
              </a:rPr>
              <a:t>Select Partition</a:t>
            </a:r>
          </a:p>
          <a:p>
            <a:pPr algn="just"/>
            <a:endParaRPr lang="en-AU" sz="1200" dirty="0" smtClean="0">
              <a:solidFill>
                <a:schemeClr val="tx1"/>
              </a:solidFill>
              <a:latin typeface="Segoe UI" pitchFamily="34" charset="0"/>
              <a:cs typeface="Segoe UI" pitchFamily="34" charset="0"/>
            </a:endParaRPr>
          </a:p>
          <a:p>
            <a:pPr algn="just"/>
            <a:r>
              <a:rPr lang="en-AU" sz="1200" dirty="0" smtClean="0">
                <a:solidFill>
                  <a:schemeClr val="tx1"/>
                </a:solidFill>
                <a:latin typeface="Segoe UI" pitchFamily="34" charset="0"/>
                <a:cs typeface="Segoe UI" pitchFamily="34" charset="0"/>
              </a:rPr>
              <a:t>Before continuing, select the partition you want to use, otherwise, go to disk utility, erase the current hardrive, and make a new partition.</a:t>
            </a:r>
            <a:endParaRPr lang="en-AU" sz="1200" dirty="0">
              <a:solidFill>
                <a:schemeClr val="tx1"/>
              </a:solidFill>
              <a:latin typeface="Segoe UI" pitchFamily="34" charset="0"/>
              <a:cs typeface="Segoe UI" pitchFamily="34" charset="0"/>
            </a:endParaRPr>
          </a:p>
        </p:txBody>
      </p:sp>
      <p:cxnSp>
        <p:nvCxnSpPr>
          <p:cNvPr id="6" name="Straight Connector 5"/>
          <p:cNvCxnSpPr/>
          <p:nvPr/>
        </p:nvCxnSpPr>
        <p:spPr>
          <a:xfrm>
            <a:off x="2087724" y="1131590"/>
            <a:ext cx="4968552" cy="0"/>
          </a:xfrm>
          <a:prstGeom prst="line">
            <a:avLst/>
          </a:prstGeom>
          <a:ln w="3175">
            <a:gradFill flip="none" rotWithShape="1">
              <a:gsLst>
                <a:gs pos="0">
                  <a:schemeClr val="tx1">
                    <a:alpha val="0"/>
                  </a:schemeClr>
                </a:gs>
                <a:gs pos="50000">
                  <a:schemeClr val="tx1"/>
                </a:gs>
                <a:gs pos="100000">
                  <a:schemeClr val="tx1">
                    <a:alpha val="0"/>
                  </a:schemeClr>
                </a:gs>
              </a:gsLst>
              <a:lin ang="0" scaled="1"/>
              <a:tileRect/>
            </a:gradFill>
          </a:ln>
        </p:spPr>
        <p:style>
          <a:lnRef idx="1">
            <a:schemeClr val="accent1"/>
          </a:lnRef>
          <a:fillRef idx="0">
            <a:schemeClr val="accent1"/>
          </a:fillRef>
          <a:effectRef idx="0">
            <a:schemeClr val="accent1"/>
          </a:effectRef>
          <a:fontRef idx="minor">
            <a:schemeClr val="tx1"/>
          </a:fontRef>
        </p:style>
      </p:cxnSp>
      <p:sp>
        <p:nvSpPr>
          <p:cNvPr id="3" name="Rounded Rectangle 2"/>
          <p:cNvSpPr/>
          <p:nvPr/>
        </p:nvSpPr>
        <p:spPr>
          <a:xfrm>
            <a:off x="2195736" y="1758880"/>
            <a:ext cx="4752528" cy="2736304"/>
          </a:xfrm>
          <a:prstGeom prst="roundRect">
            <a:avLst>
              <a:gd name="adj" fmla="val 4087"/>
            </a:avLst>
          </a:prstGeom>
          <a:solidFill>
            <a:schemeClr val="bg1"/>
          </a:solidFill>
          <a:ln w="3175">
            <a:solidFill>
              <a:schemeClr val="tx1">
                <a:alpha val="50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4" name="Round Same Side Corner Rectangle 13"/>
          <p:cNvSpPr/>
          <p:nvPr/>
        </p:nvSpPr>
        <p:spPr>
          <a:xfrm>
            <a:off x="4139952" y="1851670"/>
            <a:ext cx="864096" cy="864096"/>
          </a:xfrm>
          <a:prstGeom prst="round2Same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12" name="Group 11"/>
          <p:cNvGrpSpPr/>
          <p:nvPr/>
        </p:nvGrpSpPr>
        <p:grpSpPr>
          <a:xfrm>
            <a:off x="4212000" y="1923758"/>
            <a:ext cx="720000" cy="720000"/>
            <a:chOff x="2627784" y="2067694"/>
            <a:chExt cx="914400" cy="914400"/>
          </a:xfrm>
          <a:effectLst>
            <a:outerShdw blurRad="76200" dir="18900000" sy="23000" kx="-1200000" algn="bl" rotWithShape="0">
              <a:prstClr val="black">
                <a:alpha val="20000"/>
              </a:prstClr>
            </a:outerShdw>
          </a:effectLst>
        </p:grpSpPr>
        <p:sp>
          <p:nvSpPr>
            <p:cNvPr id="5" name="Oval 4"/>
            <p:cNvSpPr/>
            <p:nvPr/>
          </p:nvSpPr>
          <p:spPr>
            <a:xfrm>
              <a:off x="2627784" y="2067694"/>
              <a:ext cx="914400" cy="914400"/>
            </a:xfrm>
            <a:prstGeom prst="ellipse">
              <a:avLst/>
            </a:prstGeom>
            <a:gradFill flip="none" rotWithShape="1">
              <a:gsLst>
                <a:gs pos="0">
                  <a:schemeClr val="bg1">
                    <a:lumMod val="50000"/>
                  </a:schemeClr>
                </a:gs>
                <a:gs pos="50000">
                  <a:schemeClr val="bg1"/>
                </a:gs>
                <a:gs pos="100000">
                  <a:schemeClr val="bg1">
                    <a:lumMod val="50000"/>
                  </a:schemeClr>
                </a:gs>
              </a:gsLst>
              <a:lin ang="27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0" name="Oval 9"/>
            <p:cNvSpPr/>
            <p:nvPr/>
          </p:nvSpPr>
          <p:spPr>
            <a:xfrm>
              <a:off x="2868984" y="2308894"/>
              <a:ext cx="432000" cy="432000"/>
            </a:xfrm>
            <a:prstGeom prst="ellipse">
              <a:avLst/>
            </a:prstGeom>
            <a:solidFill>
              <a:schemeClr val="tx1">
                <a:alpha val="5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 name="Oval 10"/>
            <p:cNvSpPr/>
            <p:nvPr/>
          </p:nvSpPr>
          <p:spPr>
            <a:xfrm>
              <a:off x="2940984" y="2380894"/>
              <a:ext cx="288000" cy="288000"/>
            </a:xfrm>
            <a:prstGeom prst="ellips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13" name="Rounded Rectangle 12"/>
          <p:cNvSpPr/>
          <p:nvPr/>
        </p:nvSpPr>
        <p:spPr>
          <a:xfrm>
            <a:off x="3671900" y="2715766"/>
            <a:ext cx="1800200" cy="288032"/>
          </a:xfrm>
          <a:prstGeom prst="roundRect">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solidFill>
                  <a:schemeClr val="tx1"/>
                </a:solidFill>
                <a:latin typeface="Segoe UI" pitchFamily="34" charset="0"/>
                <a:cs typeface="Segoe UI" pitchFamily="34" charset="0"/>
              </a:rPr>
              <a:t>Install Disk</a:t>
            </a:r>
            <a:endParaRPr lang="en-AU" sz="1200" dirty="0">
              <a:solidFill>
                <a:schemeClr val="tx1"/>
              </a:solidFill>
              <a:latin typeface="Segoe UI" pitchFamily="34" charset="0"/>
              <a:cs typeface="Segoe UI" pitchFamily="34" charset="0"/>
            </a:endParaRPr>
          </a:p>
        </p:txBody>
      </p:sp>
      <p:sp>
        <p:nvSpPr>
          <p:cNvPr id="15" name="Rectangle 14">
            <a:hlinkClick r:id="rId2" action="ppaction://hlinksldjump"/>
          </p:cNvPr>
          <p:cNvSpPr/>
          <p:nvPr/>
        </p:nvSpPr>
        <p:spPr>
          <a:xfrm>
            <a:off x="3815916" y="1831377"/>
            <a:ext cx="1512168" cy="124491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6" name="Rounded Rectangle 15">
            <a:hlinkClick r:id="rId3" action="ppaction://hlinksldjump"/>
          </p:cNvPr>
          <p:cNvSpPr/>
          <p:nvPr/>
        </p:nvSpPr>
        <p:spPr>
          <a:xfrm>
            <a:off x="3851920" y="3147814"/>
            <a:ext cx="1440160" cy="216024"/>
          </a:xfrm>
          <a:prstGeom prst="roundRect">
            <a:avLst/>
          </a:prstGeom>
          <a:solidFill>
            <a:srgbClr val="0070C0">
              <a:alpha val="50000"/>
            </a:srgb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solidFill>
                  <a:schemeClr val="bg1"/>
                </a:solidFill>
                <a:latin typeface="Segoe UI" pitchFamily="34" charset="0"/>
                <a:cs typeface="Segoe UI" pitchFamily="34" charset="0"/>
              </a:rPr>
              <a:t>Disk Utility</a:t>
            </a:r>
            <a:endParaRPr lang="en-AU" sz="1200" dirty="0">
              <a:solidFill>
                <a:schemeClr val="bg1"/>
              </a:solidFill>
              <a:latin typeface="Segoe UI" pitchFamily="34" charset="0"/>
              <a:cs typeface="Segoe UI" pitchFamily="34" charset="0"/>
            </a:endParaRPr>
          </a:p>
        </p:txBody>
      </p:sp>
    </p:spTree>
    <p:extLst>
      <p:ext uri="{BB962C8B-B14F-4D97-AF65-F5344CB8AC3E}">
        <p14:creationId xmlns:p14="http://schemas.microsoft.com/office/powerpoint/2010/main" val="3117014846"/>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spd="med" advClick="0">
        <p:fade/>
      </p:transition>
    </mc:Fallback>
  </mc:AlternateContent>
  <p:timing>
    <p:tnLst>
      <p:par>
        <p:cTn id="1" dur="indefinite" restart="never" nodeType="tmRoot"/>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a:hlinkClick r:id="rId2" action="ppaction://hlinksldjump"/>
          </p:cNvPr>
          <p:cNvSpPr/>
          <p:nvPr/>
        </p:nvSpPr>
        <p:spPr>
          <a:xfrm>
            <a:off x="0" y="0"/>
            <a:ext cx="9144000" cy="5143500"/>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 name="Rounded Rectangle 1">
            <a:hlinkClick r:id="rId2" action="ppaction://hlinksldjump"/>
          </p:cNvPr>
          <p:cNvSpPr/>
          <p:nvPr/>
        </p:nvSpPr>
        <p:spPr>
          <a:xfrm>
            <a:off x="2087724" y="519522"/>
            <a:ext cx="4968552" cy="4104456"/>
          </a:xfrm>
          <a:prstGeom prst="roundRect">
            <a:avLst>
              <a:gd name="adj" fmla="val 2743"/>
            </a:avLst>
          </a:prstGeom>
          <a:solidFill>
            <a:schemeClr val="bg1"/>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3200" dirty="0" smtClean="0">
                <a:solidFill>
                  <a:srgbClr val="0070C0"/>
                </a:solidFill>
                <a:latin typeface="Segoe UI" pitchFamily="34" charset="0"/>
                <a:cs typeface="Segoe UI" pitchFamily="34" charset="0"/>
              </a:rPr>
              <a:t>Select Partition</a:t>
            </a:r>
          </a:p>
          <a:p>
            <a:pPr algn="just"/>
            <a:endParaRPr lang="en-AU" sz="1200" dirty="0" smtClean="0">
              <a:solidFill>
                <a:schemeClr val="tx1"/>
              </a:solidFill>
              <a:latin typeface="Segoe UI" pitchFamily="34" charset="0"/>
              <a:cs typeface="Segoe UI" pitchFamily="34" charset="0"/>
            </a:endParaRPr>
          </a:p>
          <a:p>
            <a:pPr algn="just"/>
            <a:r>
              <a:rPr lang="en-AU" sz="1200" dirty="0" smtClean="0">
                <a:solidFill>
                  <a:schemeClr val="tx1"/>
                </a:solidFill>
                <a:latin typeface="Segoe UI" pitchFamily="34" charset="0"/>
                <a:cs typeface="Segoe UI" pitchFamily="34" charset="0"/>
              </a:rPr>
              <a:t>Before continuing, select the partition you want to use, otherwise, go to disk utility, erase the current hardrive, and make a new partition.</a:t>
            </a:r>
            <a:endParaRPr lang="en-AU" sz="1200" dirty="0">
              <a:solidFill>
                <a:schemeClr val="tx1"/>
              </a:solidFill>
              <a:latin typeface="Segoe UI" pitchFamily="34" charset="0"/>
              <a:cs typeface="Segoe UI" pitchFamily="34" charset="0"/>
            </a:endParaRPr>
          </a:p>
        </p:txBody>
      </p:sp>
      <p:cxnSp>
        <p:nvCxnSpPr>
          <p:cNvPr id="6" name="Straight Connector 5"/>
          <p:cNvCxnSpPr/>
          <p:nvPr/>
        </p:nvCxnSpPr>
        <p:spPr>
          <a:xfrm>
            <a:off x="2087724" y="1131590"/>
            <a:ext cx="4968552" cy="0"/>
          </a:xfrm>
          <a:prstGeom prst="line">
            <a:avLst/>
          </a:prstGeom>
          <a:ln w="3175">
            <a:gradFill flip="none" rotWithShape="1">
              <a:gsLst>
                <a:gs pos="0">
                  <a:schemeClr val="tx1">
                    <a:alpha val="0"/>
                  </a:schemeClr>
                </a:gs>
                <a:gs pos="50000">
                  <a:schemeClr val="tx1"/>
                </a:gs>
                <a:gs pos="100000">
                  <a:schemeClr val="tx1">
                    <a:alpha val="0"/>
                  </a:schemeClr>
                </a:gs>
              </a:gsLst>
              <a:lin ang="0" scaled="1"/>
              <a:tileRect/>
            </a:gradFill>
          </a:ln>
        </p:spPr>
        <p:style>
          <a:lnRef idx="1">
            <a:schemeClr val="accent1"/>
          </a:lnRef>
          <a:fillRef idx="0">
            <a:schemeClr val="accent1"/>
          </a:fillRef>
          <a:effectRef idx="0">
            <a:schemeClr val="accent1"/>
          </a:effectRef>
          <a:fontRef idx="minor">
            <a:schemeClr val="tx1"/>
          </a:fontRef>
        </p:style>
      </p:cxnSp>
      <p:sp>
        <p:nvSpPr>
          <p:cNvPr id="3" name="Rounded Rectangle 2">
            <a:hlinkClick r:id="rId2" action="ppaction://hlinksldjump"/>
          </p:cNvPr>
          <p:cNvSpPr/>
          <p:nvPr/>
        </p:nvSpPr>
        <p:spPr>
          <a:xfrm>
            <a:off x="2195736" y="1758880"/>
            <a:ext cx="4752528" cy="2736304"/>
          </a:xfrm>
          <a:prstGeom prst="roundRect">
            <a:avLst>
              <a:gd name="adj" fmla="val 4087"/>
            </a:avLst>
          </a:prstGeom>
          <a:solidFill>
            <a:schemeClr val="bg1"/>
          </a:solidFill>
          <a:ln w="3175">
            <a:solidFill>
              <a:srgbClr val="0070C0">
                <a:alpha val="50000"/>
              </a:srgbClr>
            </a:solidFill>
          </a:ln>
          <a:effectLst>
            <a:glow rad="63500">
              <a:schemeClr val="accent1">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7" name="Group 6"/>
          <p:cNvGrpSpPr/>
          <p:nvPr/>
        </p:nvGrpSpPr>
        <p:grpSpPr>
          <a:xfrm>
            <a:off x="3671900" y="1851670"/>
            <a:ext cx="1800200" cy="1152128"/>
            <a:chOff x="3671900" y="1851670"/>
            <a:chExt cx="1800200" cy="1152128"/>
          </a:xfrm>
          <a:solidFill>
            <a:srgbClr val="0070C0">
              <a:alpha val="50000"/>
            </a:srgbClr>
          </a:solidFill>
          <a:effectLst>
            <a:outerShdw blurRad="63500" sx="102000" sy="102000" algn="ctr" rotWithShape="0">
              <a:prstClr val="black">
                <a:alpha val="40000"/>
              </a:prstClr>
            </a:outerShdw>
          </a:effectLst>
        </p:grpSpPr>
        <p:sp>
          <p:nvSpPr>
            <p:cNvPr id="14" name="Round Same Side Corner Rectangle 13"/>
            <p:cNvSpPr/>
            <p:nvPr/>
          </p:nvSpPr>
          <p:spPr>
            <a:xfrm>
              <a:off x="4139952" y="1851670"/>
              <a:ext cx="864096" cy="864096"/>
            </a:xfrm>
            <a:prstGeom prst="round2Same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bg1"/>
                </a:solidFill>
              </a:endParaRPr>
            </a:p>
          </p:txBody>
        </p:sp>
        <p:sp>
          <p:nvSpPr>
            <p:cNvPr id="13" name="Rounded Rectangle 12"/>
            <p:cNvSpPr/>
            <p:nvPr/>
          </p:nvSpPr>
          <p:spPr>
            <a:xfrm>
              <a:off x="3671900" y="2715766"/>
              <a:ext cx="1800200" cy="288032"/>
            </a:xfrm>
            <a:prstGeom prst="roundRect">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solidFill>
                    <a:schemeClr val="bg1"/>
                  </a:solidFill>
                  <a:latin typeface="Segoe UI" pitchFamily="34" charset="0"/>
                  <a:cs typeface="Segoe UI" pitchFamily="34" charset="0"/>
                </a:rPr>
                <a:t>Install Disk</a:t>
              </a:r>
              <a:endParaRPr lang="en-AU" sz="1200" dirty="0">
                <a:solidFill>
                  <a:schemeClr val="bg1"/>
                </a:solidFill>
                <a:latin typeface="Segoe UI" pitchFamily="34" charset="0"/>
                <a:cs typeface="Segoe UI" pitchFamily="34" charset="0"/>
              </a:endParaRPr>
            </a:p>
          </p:txBody>
        </p:sp>
      </p:grpSp>
      <p:grpSp>
        <p:nvGrpSpPr>
          <p:cNvPr id="12" name="Group 11"/>
          <p:cNvGrpSpPr/>
          <p:nvPr/>
        </p:nvGrpSpPr>
        <p:grpSpPr>
          <a:xfrm>
            <a:off x="4212000" y="1923758"/>
            <a:ext cx="720000" cy="720000"/>
            <a:chOff x="2627784" y="2067694"/>
            <a:chExt cx="914400" cy="914400"/>
          </a:xfrm>
          <a:effectLst>
            <a:outerShdw blurRad="76200" dir="18900000" sy="23000" kx="-1200000" algn="bl" rotWithShape="0">
              <a:prstClr val="black">
                <a:alpha val="20000"/>
              </a:prstClr>
            </a:outerShdw>
          </a:effectLst>
        </p:grpSpPr>
        <p:sp>
          <p:nvSpPr>
            <p:cNvPr id="5" name="Oval 4"/>
            <p:cNvSpPr/>
            <p:nvPr/>
          </p:nvSpPr>
          <p:spPr>
            <a:xfrm>
              <a:off x="2627784" y="2067694"/>
              <a:ext cx="914400" cy="914400"/>
            </a:xfrm>
            <a:prstGeom prst="ellipse">
              <a:avLst/>
            </a:prstGeom>
            <a:gradFill flip="none" rotWithShape="1">
              <a:gsLst>
                <a:gs pos="0">
                  <a:schemeClr val="bg1">
                    <a:lumMod val="50000"/>
                  </a:schemeClr>
                </a:gs>
                <a:gs pos="50000">
                  <a:schemeClr val="bg1"/>
                </a:gs>
                <a:gs pos="100000">
                  <a:schemeClr val="bg1">
                    <a:lumMod val="50000"/>
                  </a:schemeClr>
                </a:gs>
              </a:gsLst>
              <a:lin ang="27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0" name="Oval 9"/>
            <p:cNvSpPr/>
            <p:nvPr/>
          </p:nvSpPr>
          <p:spPr>
            <a:xfrm>
              <a:off x="2868984" y="2308894"/>
              <a:ext cx="432000" cy="432000"/>
            </a:xfrm>
            <a:prstGeom prst="ellipse">
              <a:avLst/>
            </a:prstGeom>
            <a:solidFill>
              <a:schemeClr val="tx1">
                <a:alpha val="5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 name="Oval 10"/>
            <p:cNvSpPr/>
            <p:nvPr/>
          </p:nvSpPr>
          <p:spPr>
            <a:xfrm>
              <a:off x="2940984" y="2380894"/>
              <a:ext cx="288000" cy="288000"/>
            </a:xfrm>
            <a:prstGeom prst="ellips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16" name="Rounded Rectangle 15">
            <a:hlinkClick r:id="rId3" action="ppaction://hlinksldjump"/>
          </p:cNvPr>
          <p:cNvSpPr/>
          <p:nvPr/>
        </p:nvSpPr>
        <p:spPr>
          <a:xfrm>
            <a:off x="3851920" y="3147814"/>
            <a:ext cx="1440160" cy="216024"/>
          </a:xfrm>
          <a:prstGeom prst="roundRect">
            <a:avLst/>
          </a:prstGeom>
          <a:solidFill>
            <a:srgbClr val="0070C0">
              <a:alpha val="50000"/>
            </a:srgb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solidFill>
                  <a:schemeClr val="bg1"/>
                </a:solidFill>
                <a:latin typeface="Segoe UI" pitchFamily="34" charset="0"/>
                <a:cs typeface="Segoe UI" pitchFamily="34" charset="0"/>
              </a:rPr>
              <a:t>Disk Utility</a:t>
            </a:r>
            <a:endParaRPr lang="en-AU" sz="1200" dirty="0">
              <a:solidFill>
                <a:schemeClr val="bg1"/>
              </a:solidFill>
              <a:latin typeface="Segoe UI" pitchFamily="34" charset="0"/>
              <a:cs typeface="Segoe UI" pitchFamily="34" charset="0"/>
            </a:endParaRPr>
          </a:p>
        </p:txBody>
      </p:sp>
    </p:spTree>
    <p:extLst>
      <p:ext uri="{BB962C8B-B14F-4D97-AF65-F5344CB8AC3E}">
        <p14:creationId xmlns:p14="http://schemas.microsoft.com/office/powerpoint/2010/main" val="1022265158"/>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0" y="0"/>
            <a:ext cx="9144000" cy="5143500"/>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 name="Rounded Rectangle 1">
            <a:hlinkClick r:id="rId2" action="ppaction://hlinksldjump"/>
          </p:cNvPr>
          <p:cNvSpPr/>
          <p:nvPr/>
        </p:nvSpPr>
        <p:spPr>
          <a:xfrm>
            <a:off x="2087724" y="519522"/>
            <a:ext cx="4968552" cy="4104456"/>
          </a:xfrm>
          <a:prstGeom prst="roundRect">
            <a:avLst>
              <a:gd name="adj" fmla="val 2743"/>
            </a:avLst>
          </a:prstGeom>
          <a:solidFill>
            <a:schemeClr val="bg1"/>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3200" dirty="0" smtClean="0">
                <a:solidFill>
                  <a:srgbClr val="0070C0"/>
                </a:solidFill>
                <a:latin typeface="Segoe UI" pitchFamily="34" charset="0"/>
                <a:cs typeface="Segoe UI" pitchFamily="34" charset="0"/>
              </a:rPr>
              <a:t>Select Partition</a:t>
            </a:r>
          </a:p>
          <a:p>
            <a:pPr algn="just"/>
            <a:endParaRPr lang="en-AU" sz="1200" dirty="0" smtClean="0">
              <a:solidFill>
                <a:schemeClr val="tx1"/>
              </a:solidFill>
              <a:latin typeface="Segoe UI" pitchFamily="34" charset="0"/>
              <a:cs typeface="Segoe UI" pitchFamily="34" charset="0"/>
            </a:endParaRPr>
          </a:p>
          <a:p>
            <a:pPr algn="just"/>
            <a:r>
              <a:rPr lang="en-AU" sz="1200" dirty="0" smtClean="0">
                <a:solidFill>
                  <a:schemeClr val="tx1"/>
                </a:solidFill>
                <a:latin typeface="Segoe UI" pitchFamily="34" charset="0"/>
                <a:cs typeface="Segoe UI" pitchFamily="34" charset="0"/>
              </a:rPr>
              <a:t>Before continuing, select the partition you want to use, otherwise, go to disk utility, erase the current hardrive, and make a new partition.</a:t>
            </a:r>
            <a:endParaRPr lang="en-AU" sz="1200" dirty="0">
              <a:solidFill>
                <a:schemeClr val="tx1"/>
              </a:solidFill>
              <a:latin typeface="Segoe UI" pitchFamily="34" charset="0"/>
              <a:cs typeface="Segoe UI" pitchFamily="34" charset="0"/>
            </a:endParaRPr>
          </a:p>
        </p:txBody>
      </p:sp>
      <p:cxnSp>
        <p:nvCxnSpPr>
          <p:cNvPr id="6" name="Straight Connector 5"/>
          <p:cNvCxnSpPr/>
          <p:nvPr/>
        </p:nvCxnSpPr>
        <p:spPr>
          <a:xfrm>
            <a:off x="2087724" y="1131590"/>
            <a:ext cx="4968552" cy="0"/>
          </a:xfrm>
          <a:prstGeom prst="line">
            <a:avLst/>
          </a:prstGeom>
          <a:ln w="3175">
            <a:gradFill flip="none" rotWithShape="1">
              <a:gsLst>
                <a:gs pos="0">
                  <a:schemeClr val="tx1">
                    <a:alpha val="0"/>
                  </a:schemeClr>
                </a:gs>
                <a:gs pos="50000">
                  <a:schemeClr val="tx1"/>
                </a:gs>
                <a:gs pos="100000">
                  <a:schemeClr val="tx1">
                    <a:alpha val="0"/>
                  </a:schemeClr>
                </a:gs>
              </a:gsLst>
              <a:lin ang="0" scaled="1"/>
              <a:tileRect/>
            </a:gradFill>
          </a:ln>
        </p:spPr>
        <p:style>
          <a:lnRef idx="1">
            <a:schemeClr val="accent1"/>
          </a:lnRef>
          <a:fillRef idx="0">
            <a:schemeClr val="accent1"/>
          </a:fillRef>
          <a:effectRef idx="0">
            <a:schemeClr val="accent1"/>
          </a:effectRef>
          <a:fontRef idx="minor">
            <a:schemeClr val="tx1"/>
          </a:fontRef>
        </p:style>
      </p:cxnSp>
      <p:sp>
        <p:nvSpPr>
          <p:cNvPr id="16" name="Rounded Rectangle 15"/>
          <p:cNvSpPr/>
          <p:nvPr/>
        </p:nvSpPr>
        <p:spPr>
          <a:xfrm>
            <a:off x="2195736" y="1758880"/>
            <a:ext cx="4752528" cy="2736304"/>
          </a:xfrm>
          <a:prstGeom prst="roundRect">
            <a:avLst>
              <a:gd name="adj" fmla="val 4087"/>
            </a:avLst>
          </a:prstGeom>
          <a:solidFill>
            <a:schemeClr val="bg1"/>
          </a:solidFill>
          <a:ln w="3175">
            <a:solidFill>
              <a:schemeClr val="tx1">
                <a:alpha val="50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44" name="Group 43"/>
          <p:cNvGrpSpPr/>
          <p:nvPr/>
        </p:nvGrpSpPr>
        <p:grpSpPr>
          <a:xfrm>
            <a:off x="2339752" y="519522"/>
            <a:ext cx="4464496" cy="3744416"/>
            <a:chOff x="2339752" y="519522"/>
            <a:chExt cx="4464496" cy="3744416"/>
          </a:xfrm>
        </p:grpSpPr>
        <p:sp>
          <p:nvSpPr>
            <p:cNvPr id="26" name="Rounded Rectangle 25"/>
            <p:cNvSpPr/>
            <p:nvPr/>
          </p:nvSpPr>
          <p:spPr>
            <a:xfrm>
              <a:off x="2339752" y="519522"/>
              <a:ext cx="4464496" cy="3744416"/>
            </a:xfrm>
            <a:prstGeom prst="roundRect">
              <a:avLst>
                <a:gd name="adj" fmla="val 0"/>
              </a:avLst>
            </a:prstGeom>
            <a:solidFill>
              <a:schemeClr val="bg1">
                <a:lumMod val="85000"/>
              </a:schemeClr>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600" b="1" dirty="0" smtClean="0">
                  <a:solidFill>
                    <a:schemeClr val="tx1"/>
                  </a:solidFill>
                  <a:latin typeface="Segoe UI" pitchFamily="34" charset="0"/>
                  <a:cs typeface="Segoe UI" pitchFamily="34" charset="0"/>
                </a:rPr>
                <a:t>Disk Utility</a:t>
              </a:r>
            </a:p>
            <a:p>
              <a:pPr algn="just"/>
              <a:r>
                <a:rPr lang="en-AU" sz="1200" dirty="0" smtClean="0">
                  <a:solidFill>
                    <a:schemeClr val="tx1"/>
                  </a:solidFill>
                  <a:latin typeface="Segoe UI" pitchFamily="34" charset="0"/>
                  <a:cs typeface="Segoe UI" pitchFamily="34" charset="0"/>
                </a:rPr>
                <a:t>Choose the options below to utilise a disk…</a:t>
              </a:r>
              <a:endParaRPr lang="en-AU" sz="1600" b="1" dirty="0">
                <a:solidFill>
                  <a:schemeClr val="tx1"/>
                </a:solidFill>
                <a:latin typeface="Segoe UI" pitchFamily="34" charset="0"/>
                <a:cs typeface="Segoe UI" pitchFamily="34" charset="0"/>
              </a:endParaRPr>
            </a:p>
          </p:txBody>
        </p:sp>
        <p:sp>
          <p:nvSpPr>
            <p:cNvPr id="35" name="Rectangle 34"/>
            <p:cNvSpPr/>
            <p:nvPr/>
          </p:nvSpPr>
          <p:spPr>
            <a:xfrm>
              <a:off x="2519771" y="1167595"/>
              <a:ext cx="4104456" cy="2916323"/>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endParaRPr lang="en-AU" sz="1200" dirty="0" smtClean="0">
                <a:solidFill>
                  <a:schemeClr val="tx1"/>
                </a:solidFill>
                <a:latin typeface="Segoe UI" pitchFamily="34" charset="0"/>
                <a:cs typeface="Segoe UI" pitchFamily="34" charset="0"/>
              </a:endParaRPr>
            </a:p>
            <a:p>
              <a:pPr algn="just"/>
              <a:r>
                <a:rPr lang="en-AU" sz="1200" dirty="0" smtClean="0">
                  <a:solidFill>
                    <a:schemeClr val="tx1"/>
                  </a:solidFill>
                  <a:latin typeface="Segoe UI" pitchFamily="34" charset="0"/>
                  <a:cs typeface="Segoe UI" pitchFamily="34" charset="0"/>
                </a:rPr>
                <a:t>Choose the disk you want to use to erase:</a:t>
              </a:r>
              <a:endParaRPr lang="en-AU" sz="1200" dirty="0">
                <a:solidFill>
                  <a:schemeClr val="tx1"/>
                </a:solidFill>
                <a:latin typeface="Segoe UI" pitchFamily="34" charset="0"/>
                <a:cs typeface="Segoe UI" pitchFamily="34" charset="0"/>
              </a:endParaRPr>
            </a:p>
          </p:txBody>
        </p:sp>
        <p:grpSp>
          <p:nvGrpSpPr>
            <p:cNvPr id="34" name="Group 33"/>
            <p:cNvGrpSpPr/>
            <p:nvPr/>
          </p:nvGrpSpPr>
          <p:grpSpPr>
            <a:xfrm>
              <a:off x="2879812" y="1059582"/>
              <a:ext cx="3384377" cy="216026"/>
              <a:chOff x="2915816" y="1347612"/>
              <a:chExt cx="3384377" cy="216026"/>
            </a:xfrm>
            <a:effectLst>
              <a:outerShdw blurRad="63500" sx="102000" sy="102000" algn="ctr" rotWithShape="0">
                <a:prstClr val="black">
                  <a:alpha val="40000"/>
                </a:prstClr>
              </a:outerShdw>
            </a:effectLst>
          </p:grpSpPr>
          <p:sp>
            <p:nvSpPr>
              <p:cNvPr id="30" name="Round Same Side Corner Rectangle 29">
                <a:hlinkClick r:id="rId3" action="ppaction://hlinksldjump"/>
              </p:cNvPr>
              <p:cNvSpPr/>
              <p:nvPr/>
            </p:nvSpPr>
            <p:spPr>
              <a:xfrm rot="16200000">
                <a:off x="3653897" y="609531"/>
                <a:ext cx="216025" cy="1692188"/>
              </a:xfrm>
              <a:prstGeom prst="round2SameRect">
                <a:avLst>
                  <a:gd name="adj1" fmla="val 50000"/>
                  <a:gd name="adj2" fmla="val 0"/>
                </a:avLst>
              </a:prstGeom>
              <a:gradFill flip="none" rotWithShape="1">
                <a:gsLst>
                  <a:gs pos="0">
                    <a:srgbClr val="00B0F0"/>
                  </a:gs>
                  <a:gs pos="50000">
                    <a:srgbClr val="0070C0"/>
                  </a:gs>
                  <a:gs pos="100000">
                    <a:schemeClr val="bg1"/>
                  </a:gs>
                </a:gsLst>
                <a:lin ang="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 name="Round Same Side Corner Rectangle 30">
                <a:hlinkClick r:id="rId4" action="ppaction://hlinksldjump"/>
              </p:cNvPr>
              <p:cNvSpPr/>
              <p:nvPr/>
            </p:nvSpPr>
            <p:spPr>
              <a:xfrm rot="5400000" flipH="1">
                <a:off x="5346086" y="609531"/>
                <a:ext cx="216025" cy="1692188"/>
              </a:xfrm>
              <a:prstGeom prst="round2SameRect">
                <a:avLst>
                  <a:gd name="adj1" fmla="val 50000"/>
                  <a:gd name="adj2" fmla="val 0"/>
                </a:avLst>
              </a:prstGeom>
              <a:gradFill flip="none" rotWithShape="1">
                <a:gsLst>
                  <a:gs pos="0">
                    <a:schemeClr val="bg1">
                      <a:lumMod val="65000"/>
                    </a:schemeClr>
                  </a:gs>
                  <a:gs pos="50000">
                    <a:schemeClr val="bg1">
                      <a:lumMod val="50000"/>
                    </a:schemeClr>
                  </a:gs>
                  <a:gs pos="100000">
                    <a:schemeClr val="bg1"/>
                  </a:gs>
                </a:gsLst>
                <a:lin ang="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 name="Rectangle 31"/>
              <p:cNvSpPr/>
              <p:nvPr/>
            </p:nvSpPr>
            <p:spPr>
              <a:xfrm>
                <a:off x="3059832" y="1347612"/>
                <a:ext cx="1548172" cy="21602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latin typeface="Segoe UI" pitchFamily="34" charset="0"/>
                    <a:cs typeface="Segoe UI" pitchFamily="34" charset="0"/>
                  </a:rPr>
                  <a:t>Erase</a:t>
                </a:r>
                <a:endParaRPr lang="en-AU" sz="1200" dirty="0">
                  <a:latin typeface="Segoe UI" pitchFamily="34" charset="0"/>
                  <a:cs typeface="Segoe UI" pitchFamily="34" charset="0"/>
                </a:endParaRPr>
              </a:p>
            </p:txBody>
          </p:sp>
          <p:sp>
            <p:nvSpPr>
              <p:cNvPr id="33" name="Rectangle 32"/>
              <p:cNvSpPr/>
              <p:nvPr/>
            </p:nvSpPr>
            <p:spPr>
              <a:xfrm>
                <a:off x="4608004" y="1347612"/>
                <a:ext cx="1548172" cy="21602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latin typeface="Segoe UI" pitchFamily="34" charset="0"/>
                    <a:cs typeface="Segoe UI" pitchFamily="34" charset="0"/>
                  </a:rPr>
                  <a:t>Format</a:t>
                </a:r>
                <a:endParaRPr lang="en-AU" sz="1200" dirty="0">
                  <a:latin typeface="Segoe UI" pitchFamily="34" charset="0"/>
                  <a:cs typeface="Segoe UI" pitchFamily="34" charset="0"/>
                </a:endParaRPr>
              </a:p>
            </p:txBody>
          </p:sp>
        </p:grpSp>
        <p:grpSp>
          <p:nvGrpSpPr>
            <p:cNvPr id="37" name="Group 36"/>
            <p:cNvGrpSpPr/>
            <p:nvPr/>
          </p:nvGrpSpPr>
          <p:grpSpPr>
            <a:xfrm>
              <a:off x="4212000" y="1728027"/>
              <a:ext cx="720000" cy="720000"/>
              <a:chOff x="2627784" y="2067694"/>
              <a:chExt cx="914400" cy="914400"/>
            </a:xfrm>
            <a:effectLst>
              <a:outerShdw blurRad="76200" dir="18900000" sy="23000" kx="-1200000" algn="bl" rotWithShape="0">
                <a:prstClr val="black">
                  <a:alpha val="20000"/>
                </a:prstClr>
              </a:outerShdw>
            </a:effectLst>
          </p:grpSpPr>
          <p:sp>
            <p:nvSpPr>
              <p:cNvPr id="38" name="Oval 37"/>
              <p:cNvSpPr/>
              <p:nvPr/>
            </p:nvSpPr>
            <p:spPr>
              <a:xfrm>
                <a:off x="2627784" y="2067694"/>
                <a:ext cx="914400" cy="914400"/>
              </a:xfrm>
              <a:prstGeom prst="ellipse">
                <a:avLst/>
              </a:prstGeom>
              <a:gradFill flip="none" rotWithShape="1">
                <a:gsLst>
                  <a:gs pos="0">
                    <a:schemeClr val="bg1">
                      <a:lumMod val="50000"/>
                    </a:schemeClr>
                  </a:gs>
                  <a:gs pos="50000">
                    <a:schemeClr val="bg1"/>
                  </a:gs>
                  <a:gs pos="100000">
                    <a:schemeClr val="bg1">
                      <a:lumMod val="50000"/>
                    </a:schemeClr>
                  </a:gs>
                </a:gsLst>
                <a:lin ang="27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9" name="Oval 38"/>
              <p:cNvSpPr/>
              <p:nvPr/>
            </p:nvSpPr>
            <p:spPr>
              <a:xfrm>
                <a:off x="2868984" y="2308894"/>
                <a:ext cx="432000" cy="432000"/>
              </a:xfrm>
              <a:prstGeom prst="ellipse">
                <a:avLst/>
              </a:prstGeom>
              <a:solidFill>
                <a:schemeClr val="tx1">
                  <a:alpha val="5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0" name="Oval 39"/>
              <p:cNvSpPr/>
              <p:nvPr/>
            </p:nvSpPr>
            <p:spPr>
              <a:xfrm>
                <a:off x="2940984" y="2380894"/>
                <a:ext cx="288000" cy="288000"/>
              </a:xfrm>
              <a:prstGeom prst="ellips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41" name="Rounded Rectangle 40"/>
            <p:cNvSpPr/>
            <p:nvPr/>
          </p:nvSpPr>
          <p:spPr>
            <a:xfrm>
              <a:off x="3671900" y="2520035"/>
              <a:ext cx="1800200" cy="288032"/>
            </a:xfrm>
            <a:prstGeom prst="roundRect">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solidFill>
                    <a:schemeClr val="tx1"/>
                  </a:solidFill>
                  <a:latin typeface="Segoe UI" pitchFamily="34" charset="0"/>
                  <a:cs typeface="Segoe UI" pitchFamily="34" charset="0"/>
                </a:rPr>
                <a:t>Install Disk</a:t>
              </a:r>
              <a:endParaRPr lang="en-AU" sz="1200" dirty="0">
                <a:solidFill>
                  <a:schemeClr val="tx1"/>
                </a:solidFill>
                <a:latin typeface="Segoe UI" pitchFamily="34" charset="0"/>
                <a:cs typeface="Segoe UI" pitchFamily="34" charset="0"/>
              </a:endParaRPr>
            </a:p>
          </p:txBody>
        </p:sp>
        <p:sp>
          <p:nvSpPr>
            <p:cNvPr id="42" name="Rectangle 41">
              <a:hlinkClick r:id="rId5" action="ppaction://hlinksldjump"/>
            </p:cNvPr>
            <p:cNvSpPr/>
            <p:nvPr/>
          </p:nvSpPr>
          <p:spPr>
            <a:xfrm>
              <a:off x="3815916" y="1635646"/>
              <a:ext cx="1512168" cy="124491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29" name="Rectangle 28"/>
          <p:cNvSpPr/>
          <p:nvPr/>
        </p:nvSpPr>
        <p:spPr>
          <a:xfrm>
            <a:off x="1979712" y="0"/>
            <a:ext cx="5184576" cy="51952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Tree>
    <p:extLst>
      <p:ext uri="{BB962C8B-B14F-4D97-AF65-F5344CB8AC3E}">
        <p14:creationId xmlns:p14="http://schemas.microsoft.com/office/powerpoint/2010/main" val="516235004"/>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accel="50000" decel="50000" fill="hold" nodeType="afterEffect">
                                  <p:stCondLst>
                                    <p:cond delay="0"/>
                                  </p:stCondLst>
                                  <p:childTnLst>
                                    <p:set>
                                      <p:cBhvr>
                                        <p:cTn id="6" dur="1" fill="hold">
                                          <p:stCondLst>
                                            <p:cond delay="0"/>
                                          </p:stCondLst>
                                        </p:cTn>
                                        <p:tgtEl>
                                          <p:spTgt spid="44"/>
                                        </p:tgtEl>
                                        <p:attrNameLst>
                                          <p:attrName>style.visibility</p:attrName>
                                        </p:attrNameLst>
                                      </p:cBhvr>
                                      <p:to>
                                        <p:strVal val="visible"/>
                                      </p:to>
                                    </p:set>
                                    <p:anim calcmode="lin" valueType="num">
                                      <p:cBhvr additive="base">
                                        <p:cTn id="7" dur="500" fill="hold"/>
                                        <p:tgtEl>
                                          <p:spTgt spid="44"/>
                                        </p:tgtEl>
                                        <p:attrNameLst>
                                          <p:attrName>ppt_x</p:attrName>
                                        </p:attrNameLst>
                                      </p:cBhvr>
                                      <p:tavLst>
                                        <p:tav tm="0">
                                          <p:val>
                                            <p:strVal val="#ppt_x"/>
                                          </p:val>
                                        </p:tav>
                                        <p:tav tm="100000">
                                          <p:val>
                                            <p:strVal val="#ppt_x"/>
                                          </p:val>
                                        </p:tav>
                                      </p:tavLst>
                                    </p:anim>
                                    <p:anim calcmode="lin" valueType="num">
                                      <p:cBhvr additive="base">
                                        <p:cTn id="8" dur="500" fill="hold"/>
                                        <p:tgtEl>
                                          <p:spTgt spid="44"/>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0" y="0"/>
            <a:ext cx="9144000" cy="5143500"/>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 name="Rounded Rectangle 1">
            <a:hlinkClick r:id="rId2" action="ppaction://hlinksldjump"/>
          </p:cNvPr>
          <p:cNvSpPr/>
          <p:nvPr/>
        </p:nvSpPr>
        <p:spPr>
          <a:xfrm>
            <a:off x="2087724" y="519522"/>
            <a:ext cx="4968552" cy="4104456"/>
          </a:xfrm>
          <a:prstGeom prst="roundRect">
            <a:avLst>
              <a:gd name="adj" fmla="val 2743"/>
            </a:avLst>
          </a:prstGeom>
          <a:solidFill>
            <a:schemeClr val="bg1"/>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3200" dirty="0" smtClean="0">
                <a:solidFill>
                  <a:srgbClr val="0070C0"/>
                </a:solidFill>
                <a:latin typeface="Segoe UI" pitchFamily="34" charset="0"/>
                <a:cs typeface="Segoe UI" pitchFamily="34" charset="0"/>
              </a:rPr>
              <a:t>Select Partition</a:t>
            </a:r>
          </a:p>
          <a:p>
            <a:pPr algn="just"/>
            <a:endParaRPr lang="en-AU" sz="1200" dirty="0" smtClean="0">
              <a:solidFill>
                <a:schemeClr val="tx1"/>
              </a:solidFill>
              <a:latin typeface="Segoe UI" pitchFamily="34" charset="0"/>
              <a:cs typeface="Segoe UI" pitchFamily="34" charset="0"/>
            </a:endParaRPr>
          </a:p>
          <a:p>
            <a:pPr algn="just"/>
            <a:r>
              <a:rPr lang="en-AU" sz="1200" dirty="0" smtClean="0">
                <a:solidFill>
                  <a:schemeClr val="tx1"/>
                </a:solidFill>
                <a:latin typeface="Segoe UI" pitchFamily="34" charset="0"/>
                <a:cs typeface="Segoe UI" pitchFamily="34" charset="0"/>
              </a:rPr>
              <a:t>Before continuing, select the partition you want to use, otherwise, go to disk utility, erase the current hardrive, and make a new partition.</a:t>
            </a:r>
            <a:endParaRPr lang="en-AU" sz="1200" dirty="0">
              <a:solidFill>
                <a:schemeClr val="tx1"/>
              </a:solidFill>
              <a:latin typeface="Segoe UI" pitchFamily="34" charset="0"/>
              <a:cs typeface="Segoe UI" pitchFamily="34" charset="0"/>
            </a:endParaRPr>
          </a:p>
        </p:txBody>
      </p:sp>
      <p:cxnSp>
        <p:nvCxnSpPr>
          <p:cNvPr id="6" name="Straight Connector 5"/>
          <p:cNvCxnSpPr/>
          <p:nvPr/>
        </p:nvCxnSpPr>
        <p:spPr>
          <a:xfrm>
            <a:off x="2087724" y="1131590"/>
            <a:ext cx="4968552" cy="0"/>
          </a:xfrm>
          <a:prstGeom prst="line">
            <a:avLst/>
          </a:prstGeom>
          <a:ln w="3175">
            <a:gradFill flip="none" rotWithShape="1">
              <a:gsLst>
                <a:gs pos="0">
                  <a:schemeClr val="tx1">
                    <a:alpha val="0"/>
                  </a:schemeClr>
                </a:gs>
                <a:gs pos="50000">
                  <a:schemeClr val="tx1"/>
                </a:gs>
                <a:gs pos="100000">
                  <a:schemeClr val="tx1">
                    <a:alpha val="0"/>
                  </a:schemeClr>
                </a:gs>
              </a:gsLst>
              <a:lin ang="0" scaled="1"/>
              <a:tileRect/>
            </a:gradFill>
          </a:ln>
        </p:spPr>
        <p:style>
          <a:lnRef idx="1">
            <a:schemeClr val="accent1"/>
          </a:lnRef>
          <a:fillRef idx="0">
            <a:schemeClr val="accent1"/>
          </a:fillRef>
          <a:effectRef idx="0">
            <a:schemeClr val="accent1"/>
          </a:effectRef>
          <a:fontRef idx="minor">
            <a:schemeClr val="tx1"/>
          </a:fontRef>
        </p:style>
      </p:cxnSp>
      <p:sp>
        <p:nvSpPr>
          <p:cNvPr id="16" name="Rounded Rectangle 15"/>
          <p:cNvSpPr/>
          <p:nvPr/>
        </p:nvSpPr>
        <p:spPr>
          <a:xfrm>
            <a:off x="2195736" y="1758880"/>
            <a:ext cx="4752528" cy="2736304"/>
          </a:xfrm>
          <a:prstGeom prst="roundRect">
            <a:avLst>
              <a:gd name="adj" fmla="val 4087"/>
            </a:avLst>
          </a:prstGeom>
          <a:solidFill>
            <a:schemeClr val="bg1"/>
          </a:solidFill>
          <a:ln w="3175">
            <a:solidFill>
              <a:schemeClr val="tx1">
                <a:alpha val="50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78" name="Round Same Side Corner Rectangle 77"/>
          <p:cNvSpPr/>
          <p:nvPr/>
        </p:nvSpPr>
        <p:spPr>
          <a:xfrm>
            <a:off x="4139952" y="1851670"/>
            <a:ext cx="864096" cy="864096"/>
          </a:xfrm>
          <a:prstGeom prst="round2Same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5" name="Group 4"/>
          <p:cNvGrpSpPr/>
          <p:nvPr/>
        </p:nvGrpSpPr>
        <p:grpSpPr>
          <a:xfrm>
            <a:off x="2339752" y="519522"/>
            <a:ext cx="4464496" cy="3744416"/>
            <a:chOff x="2339752" y="519522"/>
            <a:chExt cx="4464496" cy="3744416"/>
          </a:xfrm>
        </p:grpSpPr>
        <p:sp>
          <p:nvSpPr>
            <p:cNvPr id="26" name="Rounded Rectangle 25"/>
            <p:cNvSpPr/>
            <p:nvPr/>
          </p:nvSpPr>
          <p:spPr>
            <a:xfrm>
              <a:off x="2339752" y="519522"/>
              <a:ext cx="4464496" cy="3744416"/>
            </a:xfrm>
            <a:prstGeom prst="roundRect">
              <a:avLst>
                <a:gd name="adj" fmla="val 0"/>
              </a:avLst>
            </a:prstGeom>
            <a:solidFill>
              <a:schemeClr val="bg1">
                <a:lumMod val="85000"/>
              </a:schemeClr>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600" b="1" dirty="0" smtClean="0">
                  <a:solidFill>
                    <a:schemeClr val="tx1"/>
                  </a:solidFill>
                  <a:latin typeface="Segoe UI" pitchFamily="34" charset="0"/>
                  <a:cs typeface="Segoe UI" pitchFamily="34" charset="0"/>
                </a:rPr>
                <a:t>Disk Utility</a:t>
              </a:r>
            </a:p>
            <a:p>
              <a:pPr algn="just"/>
              <a:r>
                <a:rPr lang="en-AU" sz="1200" dirty="0" smtClean="0">
                  <a:solidFill>
                    <a:schemeClr val="tx1"/>
                  </a:solidFill>
                  <a:latin typeface="Segoe UI" pitchFamily="34" charset="0"/>
                  <a:cs typeface="Segoe UI" pitchFamily="34" charset="0"/>
                </a:rPr>
                <a:t>Choose the options below to utilise a disk…</a:t>
              </a:r>
              <a:endParaRPr lang="en-AU" sz="1600" b="1" dirty="0">
                <a:solidFill>
                  <a:schemeClr val="tx1"/>
                </a:solidFill>
                <a:latin typeface="Segoe UI" pitchFamily="34" charset="0"/>
                <a:cs typeface="Segoe UI" pitchFamily="34" charset="0"/>
              </a:endParaRPr>
            </a:p>
          </p:txBody>
        </p:sp>
        <p:sp>
          <p:nvSpPr>
            <p:cNvPr id="35" name="Rectangle 34"/>
            <p:cNvSpPr/>
            <p:nvPr/>
          </p:nvSpPr>
          <p:spPr>
            <a:xfrm>
              <a:off x="2519771" y="1167595"/>
              <a:ext cx="4104456" cy="2916323"/>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endParaRPr lang="en-AU" sz="1200" dirty="0" smtClean="0">
                <a:solidFill>
                  <a:schemeClr val="tx1"/>
                </a:solidFill>
                <a:latin typeface="Segoe UI" pitchFamily="34" charset="0"/>
                <a:cs typeface="Segoe UI" pitchFamily="34" charset="0"/>
              </a:endParaRPr>
            </a:p>
            <a:p>
              <a:pPr algn="just"/>
              <a:r>
                <a:rPr lang="en-AU" sz="1200" dirty="0" smtClean="0">
                  <a:solidFill>
                    <a:schemeClr val="tx1"/>
                  </a:solidFill>
                  <a:latin typeface="Segoe UI" pitchFamily="34" charset="0"/>
                  <a:cs typeface="Segoe UI" pitchFamily="34" charset="0"/>
                </a:rPr>
                <a:t>Click </a:t>
              </a:r>
              <a:r>
                <a:rPr lang="en-AU" sz="1200" b="1" dirty="0" smtClean="0">
                  <a:solidFill>
                    <a:schemeClr val="tx1"/>
                  </a:solidFill>
                  <a:latin typeface="Segoe UI" pitchFamily="34" charset="0"/>
                  <a:cs typeface="Segoe UI" pitchFamily="34" charset="0"/>
                </a:rPr>
                <a:t>erase</a:t>
              </a:r>
              <a:r>
                <a:rPr lang="en-AU" sz="1200" dirty="0" smtClean="0">
                  <a:solidFill>
                    <a:schemeClr val="tx1"/>
                  </a:solidFill>
                  <a:latin typeface="Segoe UI" pitchFamily="34" charset="0"/>
                  <a:cs typeface="Segoe UI" pitchFamily="34" charset="0"/>
                </a:rPr>
                <a:t> below to erase it...</a:t>
              </a:r>
              <a:endParaRPr lang="en-AU" sz="1200" dirty="0">
                <a:solidFill>
                  <a:schemeClr val="tx1"/>
                </a:solidFill>
                <a:latin typeface="Segoe UI" pitchFamily="34" charset="0"/>
                <a:cs typeface="Segoe UI" pitchFamily="34" charset="0"/>
              </a:endParaRPr>
            </a:p>
          </p:txBody>
        </p:sp>
        <p:grpSp>
          <p:nvGrpSpPr>
            <p:cNvPr id="34" name="Group 33"/>
            <p:cNvGrpSpPr/>
            <p:nvPr/>
          </p:nvGrpSpPr>
          <p:grpSpPr>
            <a:xfrm>
              <a:off x="2879812" y="1059582"/>
              <a:ext cx="3384377" cy="216026"/>
              <a:chOff x="2915816" y="1347612"/>
              <a:chExt cx="3384377" cy="216026"/>
            </a:xfrm>
            <a:effectLst>
              <a:outerShdw blurRad="63500" sx="102000" sy="102000" algn="ctr" rotWithShape="0">
                <a:prstClr val="black">
                  <a:alpha val="40000"/>
                </a:prstClr>
              </a:outerShdw>
            </a:effectLst>
          </p:grpSpPr>
          <p:sp>
            <p:nvSpPr>
              <p:cNvPr id="30" name="Round Same Side Corner Rectangle 29"/>
              <p:cNvSpPr/>
              <p:nvPr/>
            </p:nvSpPr>
            <p:spPr>
              <a:xfrm rot="16200000">
                <a:off x="3653897" y="609531"/>
                <a:ext cx="216025" cy="1692188"/>
              </a:xfrm>
              <a:prstGeom prst="round2SameRect">
                <a:avLst>
                  <a:gd name="adj1" fmla="val 50000"/>
                  <a:gd name="adj2" fmla="val 0"/>
                </a:avLst>
              </a:prstGeom>
              <a:gradFill flip="none" rotWithShape="1">
                <a:gsLst>
                  <a:gs pos="0">
                    <a:srgbClr val="00B0F0"/>
                  </a:gs>
                  <a:gs pos="50000">
                    <a:srgbClr val="0070C0"/>
                  </a:gs>
                  <a:gs pos="100000">
                    <a:schemeClr val="bg1"/>
                  </a:gs>
                </a:gsLst>
                <a:lin ang="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 name="Round Same Side Corner Rectangle 30"/>
              <p:cNvSpPr/>
              <p:nvPr/>
            </p:nvSpPr>
            <p:spPr>
              <a:xfrm rot="5400000" flipH="1">
                <a:off x="5346086" y="609531"/>
                <a:ext cx="216025" cy="1692188"/>
              </a:xfrm>
              <a:prstGeom prst="round2SameRect">
                <a:avLst>
                  <a:gd name="adj1" fmla="val 50000"/>
                  <a:gd name="adj2" fmla="val 0"/>
                </a:avLst>
              </a:prstGeom>
              <a:gradFill flip="none" rotWithShape="1">
                <a:gsLst>
                  <a:gs pos="0">
                    <a:schemeClr val="bg1">
                      <a:lumMod val="65000"/>
                    </a:schemeClr>
                  </a:gs>
                  <a:gs pos="50000">
                    <a:schemeClr val="bg1">
                      <a:lumMod val="50000"/>
                    </a:schemeClr>
                  </a:gs>
                  <a:gs pos="100000">
                    <a:schemeClr val="bg1"/>
                  </a:gs>
                </a:gsLst>
                <a:lin ang="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 name="Rectangle 31"/>
              <p:cNvSpPr/>
              <p:nvPr/>
            </p:nvSpPr>
            <p:spPr>
              <a:xfrm>
                <a:off x="3059832" y="1347612"/>
                <a:ext cx="1548172" cy="21602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latin typeface="Segoe UI" pitchFamily="34" charset="0"/>
                    <a:cs typeface="Segoe UI" pitchFamily="34" charset="0"/>
                  </a:rPr>
                  <a:t>Erase</a:t>
                </a:r>
                <a:endParaRPr lang="en-AU" sz="1200" dirty="0">
                  <a:latin typeface="Segoe UI" pitchFamily="34" charset="0"/>
                  <a:cs typeface="Segoe UI" pitchFamily="34" charset="0"/>
                </a:endParaRPr>
              </a:p>
            </p:txBody>
          </p:sp>
          <p:sp>
            <p:nvSpPr>
              <p:cNvPr id="33" name="Rectangle 32"/>
              <p:cNvSpPr/>
              <p:nvPr/>
            </p:nvSpPr>
            <p:spPr>
              <a:xfrm>
                <a:off x="4608004" y="1347612"/>
                <a:ext cx="1548172" cy="21602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latin typeface="Segoe UI" pitchFamily="34" charset="0"/>
                    <a:cs typeface="Segoe UI" pitchFamily="34" charset="0"/>
                  </a:rPr>
                  <a:t>Format</a:t>
                </a:r>
                <a:endParaRPr lang="en-AU" sz="1200" dirty="0">
                  <a:latin typeface="Segoe UI" pitchFamily="34" charset="0"/>
                  <a:cs typeface="Segoe UI" pitchFamily="34" charset="0"/>
                </a:endParaRPr>
              </a:p>
            </p:txBody>
          </p:sp>
        </p:grpSp>
        <p:grpSp>
          <p:nvGrpSpPr>
            <p:cNvPr id="3" name="Group 2"/>
            <p:cNvGrpSpPr/>
            <p:nvPr/>
          </p:nvGrpSpPr>
          <p:grpSpPr>
            <a:xfrm>
              <a:off x="3671899" y="1655979"/>
              <a:ext cx="1800200" cy="1152128"/>
              <a:chOff x="3671899" y="1655979"/>
              <a:chExt cx="1800200" cy="1152128"/>
            </a:xfrm>
            <a:effectLst>
              <a:outerShdw blurRad="63500" sx="102000" sy="102000" algn="ctr" rotWithShape="0">
                <a:prstClr val="black">
                  <a:alpha val="40000"/>
                </a:prstClr>
              </a:outerShdw>
            </a:effectLst>
          </p:grpSpPr>
          <p:sp>
            <p:nvSpPr>
              <p:cNvPr id="85" name="Round Same Side Corner Rectangle 84"/>
              <p:cNvSpPr/>
              <p:nvPr/>
            </p:nvSpPr>
            <p:spPr>
              <a:xfrm>
                <a:off x="4139951" y="1655979"/>
                <a:ext cx="864096" cy="864096"/>
              </a:xfrm>
              <a:prstGeom prst="round2SameRect">
                <a:avLst/>
              </a:prstGeom>
              <a:solidFill>
                <a:srgbClr val="0070C0">
                  <a:alpha val="5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bg1"/>
                  </a:solidFill>
                </a:endParaRPr>
              </a:p>
            </p:txBody>
          </p:sp>
          <p:grpSp>
            <p:nvGrpSpPr>
              <p:cNvPr id="86" name="Group 85"/>
              <p:cNvGrpSpPr/>
              <p:nvPr/>
            </p:nvGrpSpPr>
            <p:grpSpPr>
              <a:xfrm>
                <a:off x="4211999" y="1728027"/>
                <a:ext cx="720000" cy="720000"/>
                <a:chOff x="2627784" y="2067694"/>
                <a:chExt cx="914400" cy="914400"/>
              </a:xfrm>
              <a:effectLst>
                <a:outerShdw blurRad="76200" dir="18900000" sy="23000" kx="-1200000" algn="bl" rotWithShape="0">
                  <a:prstClr val="black">
                    <a:alpha val="20000"/>
                  </a:prstClr>
                </a:outerShdw>
              </a:effectLst>
            </p:grpSpPr>
            <p:sp>
              <p:nvSpPr>
                <p:cNvPr id="87" name="Oval 86"/>
                <p:cNvSpPr/>
                <p:nvPr/>
              </p:nvSpPr>
              <p:spPr>
                <a:xfrm>
                  <a:off x="2627784" y="2067694"/>
                  <a:ext cx="914400" cy="914400"/>
                </a:xfrm>
                <a:prstGeom prst="ellipse">
                  <a:avLst/>
                </a:prstGeom>
                <a:gradFill flip="none" rotWithShape="1">
                  <a:gsLst>
                    <a:gs pos="0">
                      <a:schemeClr val="bg1">
                        <a:lumMod val="50000"/>
                      </a:schemeClr>
                    </a:gs>
                    <a:gs pos="50000">
                      <a:schemeClr val="bg1"/>
                    </a:gs>
                    <a:gs pos="100000">
                      <a:schemeClr val="bg1">
                        <a:lumMod val="50000"/>
                      </a:schemeClr>
                    </a:gs>
                  </a:gsLst>
                  <a:lin ang="27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bg1"/>
                    </a:solidFill>
                  </a:endParaRPr>
                </a:p>
              </p:txBody>
            </p:sp>
            <p:sp>
              <p:nvSpPr>
                <p:cNvPr id="88" name="Oval 87"/>
                <p:cNvSpPr/>
                <p:nvPr/>
              </p:nvSpPr>
              <p:spPr>
                <a:xfrm>
                  <a:off x="2868984" y="2308894"/>
                  <a:ext cx="432000" cy="432000"/>
                </a:xfrm>
                <a:prstGeom prst="ellipse">
                  <a:avLst/>
                </a:prstGeom>
                <a:solidFill>
                  <a:schemeClr val="tx1">
                    <a:alpha val="5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bg1"/>
                    </a:solidFill>
                  </a:endParaRPr>
                </a:p>
              </p:txBody>
            </p:sp>
            <p:sp>
              <p:nvSpPr>
                <p:cNvPr id="89" name="Oval 88"/>
                <p:cNvSpPr/>
                <p:nvPr/>
              </p:nvSpPr>
              <p:spPr>
                <a:xfrm>
                  <a:off x="2940984" y="2380894"/>
                  <a:ext cx="288000" cy="288000"/>
                </a:xfrm>
                <a:prstGeom prst="ellips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bg1"/>
                    </a:solidFill>
                  </a:endParaRPr>
                </a:p>
              </p:txBody>
            </p:sp>
          </p:grpSp>
          <p:sp>
            <p:nvSpPr>
              <p:cNvPr id="90" name="Rounded Rectangle 89"/>
              <p:cNvSpPr/>
              <p:nvPr/>
            </p:nvSpPr>
            <p:spPr>
              <a:xfrm>
                <a:off x="3671899" y="2520075"/>
                <a:ext cx="1800200" cy="288032"/>
              </a:xfrm>
              <a:prstGeom prst="roundRect">
                <a:avLst/>
              </a:prstGeom>
              <a:solidFill>
                <a:srgbClr val="0070C0">
                  <a:alpha val="50000"/>
                </a:srgb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solidFill>
                      <a:schemeClr val="bg1"/>
                    </a:solidFill>
                    <a:latin typeface="Segoe UI" pitchFamily="34" charset="0"/>
                    <a:cs typeface="Segoe UI" pitchFamily="34" charset="0"/>
                  </a:rPr>
                  <a:t>Install Disk</a:t>
                </a:r>
                <a:endParaRPr lang="en-AU" sz="1200" dirty="0">
                  <a:solidFill>
                    <a:schemeClr val="bg1"/>
                  </a:solidFill>
                  <a:latin typeface="Segoe UI" pitchFamily="34" charset="0"/>
                  <a:cs typeface="Segoe UI" pitchFamily="34" charset="0"/>
                </a:endParaRPr>
              </a:p>
            </p:txBody>
          </p:sp>
        </p:grpSp>
        <p:sp>
          <p:nvSpPr>
            <p:cNvPr id="92" name="Rounded Rectangle 91">
              <a:hlinkClick r:id="rId3" action="ppaction://hlinksldjump"/>
            </p:cNvPr>
            <p:cNvSpPr/>
            <p:nvPr/>
          </p:nvSpPr>
          <p:spPr>
            <a:xfrm>
              <a:off x="5282834" y="3723878"/>
              <a:ext cx="1224136" cy="216024"/>
            </a:xfrm>
            <a:prstGeom prst="roundRect">
              <a:avLst/>
            </a:prstGeom>
            <a:solidFill>
              <a:schemeClr val="bg1">
                <a:lumMod val="50000"/>
                <a:alpha val="50000"/>
              </a:scheme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solidFill>
                    <a:schemeClr val="bg1"/>
                  </a:solidFill>
                  <a:latin typeface="Segoe UI" pitchFamily="34" charset="0"/>
                  <a:cs typeface="Segoe UI" pitchFamily="34" charset="0"/>
                </a:rPr>
                <a:t>Erase</a:t>
              </a:r>
              <a:endParaRPr lang="en-AU" sz="1200" dirty="0">
                <a:solidFill>
                  <a:schemeClr val="bg1"/>
                </a:solidFill>
                <a:latin typeface="Segoe UI" pitchFamily="34" charset="0"/>
                <a:cs typeface="Segoe UI" pitchFamily="34" charset="0"/>
              </a:endParaRPr>
            </a:p>
          </p:txBody>
        </p:sp>
      </p:grpSp>
      <p:sp>
        <p:nvSpPr>
          <p:cNvPr id="29" name="Rectangle 28"/>
          <p:cNvSpPr/>
          <p:nvPr/>
        </p:nvSpPr>
        <p:spPr>
          <a:xfrm>
            <a:off x="1979712" y="0"/>
            <a:ext cx="5184576" cy="51952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Tree>
    <p:extLst>
      <p:ext uri="{BB962C8B-B14F-4D97-AF65-F5344CB8AC3E}">
        <p14:creationId xmlns:p14="http://schemas.microsoft.com/office/powerpoint/2010/main" val="3038719128"/>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0" y="0"/>
            <a:ext cx="9144000" cy="5143500"/>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 name="Rounded Rectangle 1">
            <a:hlinkClick r:id="rId2" action="ppaction://hlinksldjump"/>
          </p:cNvPr>
          <p:cNvSpPr/>
          <p:nvPr/>
        </p:nvSpPr>
        <p:spPr>
          <a:xfrm>
            <a:off x="2087724" y="519522"/>
            <a:ext cx="4968552" cy="4104456"/>
          </a:xfrm>
          <a:prstGeom prst="roundRect">
            <a:avLst>
              <a:gd name="adj" fmla="val 2743"/>
            </a:avLst>
          </a:prstGeom>
          <a:solidFill>
            <a:schemeClr val="bg1"/>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3200" dirty="0" smtClean="0">
                <a:solidFill>
                  <a:srgbClr val="0070C0"/>
                </a:solidFill>
                <a:latin typeface="Segoe UI" pitchFamily="34" charset="0"/>
                <a:cs typeface="Segoe UI" pitchFamily="34" charset="0"/>
              </a:rPr>
              <a:t>Select Partition</a:t>
            </a:r>
          </a:p>
          <a:p>
            <a:pPr algn="just"/>
            <a:endParaRPr lang="en-AU" sz="1200" dirty="0" smtClean="0">
              <a:solidFill>
                <a:schemeClr val="tx1"/>
              </a:solidFill>
              <a:latin typeface="Segoe UI" pitchFamily="34" charset="0"/>
              <a:cs typeface="Segoe UI" pitchFamily="34" charset="0"/>
            </a:endParaRPr>
          </a:p>
          <a:p>
            <a:pPr algn="just"/>
            <a:r>
              <a:rPr lang="en-AU" sz="1200" dirty="0" smtClean="0">
                <a:solidFill>
                  <a:schemeClr val="tx1"/>
                </a:solidFill>
                <a:latin typeface="Segoe UI" pitchFamily="34" charset="0"/>
                <a:cs typeface="Segoe UI" pitchFamily="34" charset="0"/>
              </a:rPr>
              <a:t>Before continuing, select the partition you want to use, otherwise, go to disk utility, erase the current hardrive, and make a new partition.</a:t>
            </a:r>
            <a:endParaRPr lang="en-AU" sz="1200" dirty="0">
              <a:solidFill>
                <a:schemeClr val="tx1"/>
              </a:solidFill>
              <a:latin typeface="Segoe UI" pitchFamily="34" charset="0"/>
              <a:cs typeface="Segoe UI" pitchFamily="34" charset="0"/>
            </a:endParaRPr>
          </a:p>
        </p:txBody>
      </p:sp>
      <p:cxnSp>
        <p:nvCxnSpPr>
          <p:cNvPr id="6" name="Straight Connector 5"/>
          <p:cNvCxnSpPr/>
          <p:nvPr/>
        </p:nvCxnSpPr>
        <p:spPr>
          <a:xfrm>
            <a:off x="2087724" y="1131590"/>
            <a:ext cx="4968552" cy="0"/>
          </a:xfrm>
          <a:prstGeom prst="line">
            <a:avLst/>
          </a:prstGeom>
          <a:ln w="3175">
            <a:gradFill flip="none" rotWithShape="1">
              <a:gsLst>
                <a:gs pos="0">
                  <a:schemeClr val="tx1">
                    <a:alpha val="0"/>
                  </a:schemeClr>
                </a:gs>
                <a:gs pos="50000">
                  <a:schemeClr val="tx1"/>
                </a:gs>
                <a:gs pos="100000">
                  <a:schemeClr val="tx1">
                    <a:alpha val="0"/>
                  </a:schemeClr>
                </a:gs>
              </a:gsLst>
              <a:lin ang="0" scaled="1"/>
              <a:tileRect/>
            </a:gradFill>
          </a:ln>
        </p:spPr>
        <p:style>
          <a:lnRef idx="1">
            <a:schemeClr val="accent1"/>
          </a:lnRef>
          <a:fillRef idx="0">
            <a:schemeClr val="accent1"/>
          </a:fillRef>
          <a:effectRef idx="0">
            <a:schemeClr val="accent1"/>
          </a:effectRef>
          <a:fontRef idx="minor">
            <a:schemeClr val="tx1"/>
          </a:fontRef>
        </p:style>
      </p:cxnSp>
      <p:sp>
        <p:nvSpPr>
          <p:cNvPr id="16" name="Rounded Rectangle 15"/>
          <p:cNvSpPr/>
          <p:nvPr/>
        </p:nvSpPr>
        <p:spPr>
          <a:xfrm>
            <a:off x="2195736" y="1758880"/>
            <a:ext cx="4752528" cy="2736304"/>
          </a:xfrm>
          <a:prstGeom prst="roundRect">
            <a:avLst>
              <a:gd name="adj" fmla="val 4087"/>
            </a:avLst>
          </a:prstGeom>
          <a:solidFill>
            <a:schemeClr val="bg1"/>
          </a:solidFill>
          <a:ln w="3175">
            <a:solidFill>
              <a:schemeClr val="tx1">
                <a:alpha val="50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78" name="Round Same Side Corner Rectangle 77"/>
          <p:cNvSpPr/>
          <p:nvPr/>
        </p:nvSpPr>
        <p:spPr>
          <a:xfrm>
            <a:off x="4139952" y="1851670"/>
            <a:ext cx="864096" cy="864096"/>
          </a:xfrm>
          <a:prstGeom prst="round2Same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5" name="Group 4"/>
          <p:cNvGrpSpPr/>
          <p:nvPr/>
        </p:nvGrpSpPr>
        <p:grpSpPr>
          <a:xfrm>
            <a:off x="2339752" y="519522"/>
            <a:ext cx="4464496" cy="3744416"/>
            <a:chOff x="2339752" y="519522"/>
            <a:chExt cx="4464496" cy="3744416"/>
          </a:xfrm>
        </p:grpSpPr>
        <p:sp>
          <p:nvSpPr>
            <p:cNvPr id="26" name="Rounded Rectangle 25"/>
            <p:cNvSpPr/>
            <p:nvPr/>
          </p:nvSpPr>
          <p:spPr>
            <a:xfrm>
              <a:off x="2339752" y="519522"/>
              <a:ext cx="4464496" cy="3744416"/>
            </a:xfrm>
            <a:prstGeom prst="roundRect">
              <a:avLst>
                <a:gd name="adj" fmla="val 0"/>
              </a:avLst>
            </a:prstGeom>
            <a:solidFill>
              <a:schemeClr val="bg1">
                <a:lumMod val="85000"/>
              </a:schemeClr>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600" b="1" dirty="0" smtClean="0">
                  <a:solidFill>
                    <a:schemeClr val="tx1"/>
                  </a:solidFill>
                  <a:latin typeface="Segoe UI" pitchFamily="34" charset="0"/>
                  <a:cs typeface="Segoe UI" pitchFamily="34" charset="0"/>
                </a:rPr>
                <a:t>Disk Utility</a:t>
              </a:r>
            </a:p>
            <a:p>
              <a:pPr algn="just"/>
              <a:r>
                <a:rPr lang="en-AU" sz="1200" dirty="0" smtClean="0">
                  <a:solidFill>
                    <a:schemeClr val="tx1"/>
                  </a:solidFill>
                  <a:latin typeface="Segoe UI" pitchFamily="34" charset="0"/>
                  <a:cs typeface="Segoe UI" pitchFamily="34" charset="0"/>
                </a:rPr>
                <a:t>Choose the options below to utilise a disk…</a:t>
              </a:r>
              <a:endParaRPr lang="en-AU" sz="1600" b="1" dirty="0">
                <a:solidFill>
                  <a:schemeClr val="tx1"/>
                </a:solidFill>
                <a:latin typeface="Segoe UI" pitchFamily="34" charset="0"/>
                <a:cs typeface="Segoe UI" pitchFamily="34" charset="0"/>
              </a:endParaRPr>
            </a:p>
          </p:txBody>
        </p:sp>
        <p:sp>
          <p:nvSpPr>
            <p:cNvPr id="35" name="Rectangle 34"/>
            <p:cNvSpPr/>
            <p:nvPr/>
          </p:nvSpPr>
          <p:spPr>
            <a:xfrm>
              <a:off x="2519771" y="1167595"/>
              <a:ext cx="4104456" cy="2916323"/>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endParaRPr lang="en-AU" sz="1200" dirty="0" smtClean="0">
                <a:solidFill>
                  <a:schemeClr val="tx1"/>
                </a:solidFill>
                <a:latin typeface="Segoe UI" pitchFamily="34" charset="0"/>
                <a:cs typeface="Segoe UI" pitchFamily="34" charset="0"/>
              </a:endParaRPr>
            </a:p>
            <a:p>
              <a:pPr algn="just"/>
              <a:r>
                <a:rPr lang="en-AU" sz="1200" dirty="0" smtClean="0">
                  <a:solidFill>
                    <a:schemeClr val="tx1"/>
                  </a:solidFill>
                  <a:latin typeface="Segoe UI" pitchFamily="34" charset="0"/>
                  <a:cs typeface="Segoe UI" pitchFamily="34" charset="0"/>
                </a:rPr>
                <a:t>Click </a:t>
              </a:r>
              <a:r>
                <a:rPr lang="en-AU" sz="1200" b="1" dirty="0" smtClean="0">
                  <a:solidFill>
                    <a:schemeClr val="tx1"/>
                  </a:solidFill>
                  <a:latin typeface="Segoe UI" pitchFamily="34" charset="0"/>
                  <a:cs typeface="Segoe UI" pitchFamily="34" charset="0"/>
                </a:rPr>
                <a:t>erase</a:t>
              </a:r>
              <a:r>
                <a:rPr lang="en-AU" sz="1200" dirty="0" smtClean="0">
                  <a:solidFill>
                    <a:schemeClr val="tx1"/>
                  </a:solidFill>
                  <a:latin typeface="Segoe UI" pitchFamily="34" charset="0"/>
                  <a:cs typeface="Segoe UI" pitchFamily="34" charset="0"/>
                </a:rPr>
                <a:t> below to erase it...</a:t>
              </a:r>
              <a:endParaRPr lang="en-AU" sz="1200" dirty="0">
                <a:solidFill>
                  <a:schemeClr val="tx1"/>
                </a:solidFill>
                <a:latin typeface="Segoe UI" pitchFamily="34" charset="0"/>
                <a:cs typeface="Segoe UI" pitchFamily="34" charset="0"/>
              </a:endParaRPr>
            </a:p>
          </p:txBody>
        </p:sp>
        <p:grpSp>
          <p:nvGrpSpPr>
            <p:cNvPr id="34" name="Group 33"/>
            <p:cNvGrpSpPr/>
            <p:nvPr/>
          </p:nvGrpSpPr>
          <p:grpSpPr>
            <a:xfrm>
              <a:off x="2879812" y="1059582"/>
              <a:ext cx="3384377" cy="216026"/>
              <a:chOff x="2915816" y="1347612"/>
              <a:chExt cx="3384377" cy="216026"/>
            </a:xfrm>
            <a:effectLst>
              <a:outerShdw blurRad="63500" sx="102000" sy="102000" algn="ctr" rotWithShape="0">
                <a:prstClr val="black">
                  <a:alpha val="40000"/>
                </a:prstClr>
              </a:outerShdw>
            </a:effectLst>
          </p:grpSpPr>
          <p:sp>
            <p:nvSpPr>
              <p:cNvPr id="30" name="Round Same Side Corner Rectangle 29"/>
              <p:cNvSpPr/>
              <p:nvPr/>
            </p:nvSpPr>
            <p:spPr>
              <a:xfrm rot="16200000">
                <a:off x="3653897" y="609531"/>
                <a:ext cx="216025" cy="1692188"/>
              </a:xfrm>
              <a:prstGeom prst="round2SameRect">
                <a:avLst>
                  <a:gd name="adj1" fmla="val 50000"/>
                  <a:gd name="adj2" fmla="val 0"/>
                </a:avLst>
              </a:prstGeom>
              <a:gradFill flip="none" rotWithShape="1">
                <a:gsLst>
                  <a:gs pos="0">
                    <a:srgbClr val="00B0F0"/>
                  </a:gs>
                  <a:gs pos="50000">
                    <a:srgbClr val="0070C0"/>
                  </a:gs>
                  <a:gs pos="100000">
                    <a:schemeClr val="bg1"/>
                  </a:gs>
                </a:gsLst>
                <a:lin ang="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 name="Round Same Side Corner Rectangle 30"/>
              <p:cNvSpPr/>
              <p:nvPr/>
            </p:nvSpPr>
            <p:spPr>
              <a:xfrm rot="5400000" flipH="1">
                <a:off x="5346086" y="609531"/>
                <a:ext cx="216025" cy="1692188"/>
              </a:xfrm>
              <a:prstGeom prst="round2SameRect">
                <a:avLst>
                  <a:gd name="adj1" fmla="val 50000"/>
                  <a:gd name="adj2" fmla="val 0"/>
                </a:avLst>
              </a:prstGeom>
              <a:gradFill flip="none" rotWithShape="1">
                <a:gsLst>
                  <a:gs pos="0">
                    <a:schemeClr val="bg1">
                      <a:lumMod val="65000"/>
                    </a:schemeClr>
                  </a:gs>
                  <a:gs pos="50000">
                    <a:schemeClr val="bg1">
                      <a:lumMod val="50000"/>
                    </a:schemeClr>
                  </a:gs>
                  <a:gs pos="100000">
                    <a:schemeClr val="bg1"/>
                  </a:gs>
                </a:gsLst>
                <a:lin ang="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 name="Rectangle 31"/>
              <p:cNvSpPr/>
              <p:nvPr/>
            </p:nvSpPr>
            <p:spPr>
              <a:xfrm>
                <a:off x="3059832" y="1347612"/>
                <a:ext cx="1548172" cy="21602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latin typeface="Segoe UI" pitchFamily="34" charset="0"/>
                    <a:cs typeface="Segoe UI" pitchFamily="34" charset="0"/>
                  </a:rPr>
                  <a:t>Erase</a:t>
                </a:r>
                <a:endParaRPr lang="en-AU" sz="1200" dirty="0">
                  <a:latin typeface="Segoe UI" pitchFamily="34" charset="0"/>
                  <a:cs typeface="Segoe UI" pitchFamily="34" charset="0"/>
                </a:endParaRPr>
              </a:p>
            </p:txBody>
          </p:sp>
          <p:sp>
            <p:nvSpPr>
              <p:cNvPr id="33" name="Rectangle 32"/>
              <p:cNvSpPr/>
              <p:nvPr/>
            </p:nvSpPr>
            <p:spPr>
              <a:xfrm>
                <a:off x="4608004" y="1347612"/>
                <a:ext cx="1548172" cy="21602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latin typeface="Segoe UI" pitchFamily="34" charset="0"/>
                    <a:cs typeface="Segoe UI" pitchFamily="34" charset="0"/>
                  </a:rPr>
                  <a:t>Format</a:t>
                </a:r>
                <a:endParaRPr lang="en-AU" sz="1200" dirty="0">
                  <a:latin typeface="Segoe UI" pitchFamily="34" charset="0"/>
                  <a:cs typeface="Segoe UI" pitchFamily="34" charset="0"/>
                </a:endParaRPr>
              </a:p>
            </p:txBody>
          </p:sp>
        </p:grpSp>
        <p:grpSp>
          <p:nvGrpSpPr>
            <p:cNvPr id="3" name="Group 2"/>
            <p:cNvGrpSpPr/>
            <p:nvPr/>
          </p:nvGrpSpPr>
          <p:grpSpPr>
            <a:xfrm>
              <a:off x="3671899" y="1655979"/>
              <a:ext cx="1800200" cy="1152128"/>
              <a:chOff x="3671899" y="1655979"/>
              <a:chExt cx="1800200" cy="1152128"/>
            </a:xfrm>
            <a:effectLst>
              <a:outerShdw blurRad="63500" sx="102000" sy="102000" algn="ctr" rotWithShape="0">
                <a:prstClr val="black">
                  <a:alpha val="40000"/>
                </a:prstClr>
              </a:outerShdw>
            </a:effectLst>
          </p:grpSpPr>
          <p:sp>
            <p:nvSpPr>
              <p:cNvPr id="85" name="Round Same Side Corner Rectangle 84"/>
              <p:cNvSpPr/>
              <p:nvPr/>
            </p:nvSpPr>
            <p:spPr>
              <a:xfrm>
                <a:off x="4139951" y="1655979"/>
                <a:ext cx="864096" cy="864096"/>
              </a:xfrm>
              <a:prstGeom prst="round2SameRect">
                <a:avLst/>
              </a:prstGeom>
              <a:solidFill>
                <a:srgbClr val="0070C0">
                  <a:alpha val="5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bg1"/>
                  </a:solidFill>
                </a:endParaRPr>
              </a:p>
            </p:txBody>
          </p:sp>
          <p:grpSp>
            <p:nvGrpSpPr>
              <p:cNvPr id="86" name="Group 85"/>
              <p:cNvGrpSpPr/>
              <p:nvPr/>
            </p:nvGrpSpPr>
            <p:grpSpPr>
              <a:xfrm>
                <a:off x="4211999" y="1728027"/>
                <a:ext cx="720000" cy="720000"/>
                <a:chOff x="2627784" y="2067694"/>
                <a:chExt cx="914400" cy="914400"/>
              </a:xfrm>
              <a:effectLst>
                <a:outerShdw blurRad="76200" dir="18900000" sy="23000" kx="-1200000" algn="bl" rotWithShape="0">
                  <a:prstClr val="black">
                    <a:alpha val="20000"/>
                  </a:prstClr>
                </a:outerShdw>
              </a:effectLst>
            </p:grpSpPr>
            <p:sp>
              <p:nvSpPr>
                <p:cNvPr id="87" name="Oval 86"/>
                <p:cNvSpPr/>
                <p:nvPr/>
              </p:nvSpPr>
              <p:spPr>
                <a:xfrm>
                  <a:off x="2627784" y="2067694"/>
                  <a:ext cx="914400" cy="914400"/>
                </a:xfrm>
                <a:prstGeom prst="ellipse">
                  <a:avLst/>
                </a:prstGeom>
                <a:gradFill flip="none" rotWithShape="1">
                  <a:gsLst>
                    <a:gs pos="0">
                      <a:schemeClr val="bg1">
                        <a:lumMod val="50000"/>
                      </a:schemeClr>
                    </a:gs>
                    <a:gs pos="50000">
                      <a:schemeClr val="bg1"/>
                    </a:gs>
                    <a:gs pos="100000">
                      <a:schemeClr val="bg1">
                        <a:lumMod val="50000"/>
                      </a:schemeClr>
                    </a:gs>
                  </a:gsLst>
                  <a:lin ang="27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bg1"/>
                    </a:solidFill>
                  </a:endParaRPr>
                </a:p>
              </p:txBody>
            </p:sp>
            <p:sp>
              <p:nvSpPr>
                <p:cNvPr id="88" name="Oval 87"/>
                <p:cNvSpPr/>
                <p:nvPr/>
              </p:nvSpPr>
              <p:spPr>
                <a:xfrm>
                  <a:off x="2868984" y="2308894"/>
                  <a:ext cx="432000" cy="432000"/>
                </a:xfrm>
                <a:prstGeom prst="ellipse">
                  <a:avLst/>
                </a:prstGeom>
                <a:solidFill>
                  <a:schemeClr val="tx1">
                    <a:alpha val="5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bg1"/>
                    </a:solidFill>
                  </a:endParaRPr>
                </a:p>
              </p:txBody>
            </p:sp>
            <p:sp>
              <p:nvSpPr>
                <p:cNvPr id="89" name="Oval 88"/>
                <p:cNvSpPr/>
                <p:nvPr/>
              </p:nvSpPr>
              <p:spPr>
                <a:xfrm>
                  <a:off x="2940984" y="2380894"/>
                  <a:ext cx="288000" cy="288000"/>
                </a:xfrm>
                <a:prstGeom prst="ellips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bg1"/>
                    </a:solidFill>
                  </a:endParaRPr>
                </a:p>
              </p:txBody>
            </p:sp>
          </p:grpSp>
          <p:sp>
            <p:nvSpPr>
              <p:cNvPr id="90" name="Rounded Rectangle 89"/>
              <p:cNvSpPr/>
              <p:nvPr/>
            </p:nvSpPr>
            <p:spPr>
              <a:xfrm>
                <a:off x="3671899" y="2520075"/>
                <a:ext cx="1800200" cy="288032"/>
              </a:xfrm>
              <a:prstGeom prst="roundRect">
                <a:avLst/>
              </a:prstGeom>
              <a:solidFill>
                <a:srgbClr val="0070C0">
                  <a:alpha val="50000"/>
                </a:srgb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solidFill>
                      <a:schemeClr val="bg1"/>
                    </a:solidFill>
                    <a:latin typeface="Segoe UI" pitchFamily="34" charset="0"/>
                    <a:cs typeface="Segoe UI" pitchFamily="34" charset="0"/>
                  </a:rPr>
                  <a:t>Install Disk</a:t>
                </a:r>
                <a:endParaRPr lang="en-AU" sz="1200" dirty="0">
                  <a:solidFill>
                    <a:schemeClr val="bg1"/>
                  </a:solidFill>
                  <a:latin typeface="Segoe UI" pitchFamily="34" charset="0"/>
                  <a:cs typeface="Segoe UI" pitchFamily="34" charset="0"/>
                </a:endParaRPr>
              </a:p>
            </p:txBody>
          </p:sp>
        </p:grpSp>
        <p:sp>
          <p:nvSpPr>
            <p:cNvPr id="92" name="Rounded Rectangle 91"/>
            <p:cNvSpPr/>
            <p:nvPr/>
          </p:nvSpPr>
          <p:spPr>
            <a:xfrm>
              <a:off x="5282834" y="3723878"/>
              <a:ext cx="1224136" cy="216024"/>
            </a:xfrm>
            <a:prstGeom prst="roundRect">
              <a:avLst/>
            </a:prstGeom>
            <a:solidFill>
              <a:schemeClr val="bg1">
                <a:lumMod val="50000"/>
                <a:alpha val="50000"/>
              </a:scheme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solidFill>
                    <a:schemeClr val="bg1"/>
                  </a:solidFill>
                  <a:latin typeface="Segoe UI" pitchFamily="34" charset="0"/>
                  <a:cs typeface="Segoe UI" pitchFamily="34" charset="0"/>
                </a:rPr>
                <a:t>Erase</a:t>
              </a:r>
              <a:endParaRPr lang="en-AU" sz="1200" dirty="0">
                <a:solidFill>
                  <a:schemeClr val="bg1"/>
                </a:solidFill>
                <a:latin typeface="Segoe UI" pitchFamily="34" charset="0"/>
                <a:cs typeface="Segoe UI" pitchFamily="34" charset="0"/>
              </a:endParaRPr>
            </a:p>
          </p:txBody>
        </p:sp>
      </p:grpSp>
      <p:sp>
        <p:nvSpPr>
          <p:cNvPr id="7" name="Rectangle 6"/>
          <p:cNvSpPr/>
          <p:nvPr/>
        </p:nvSpPr>
        <p:spPr>
          <a:xfrm>
            <a:off x="2339752" y="519522"/>
            <a:ext cx="4464496" cy="3744416"/>
          </a:xfrm>
          <a:prstGeom prst="rect">
            <a:avLst/>
          </a:prstGeom>
          <a:solidFill>
            <a:schemeClr val="bg1">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4" name="Group 23"/>
          <p:cNvGrpSpPr/>
          <p:nvPr/>
        </p:nvGrpSpPr>
        <p:grpSpPr>
          <a:xfrm>
            <a:off x="2339752" y="519522"/>
            <a:ext cx="4464496" cy="1188132"/>
            <a:chOff x="2339752" y="519522"/>
            <a:chExt cx="4464496" cy="1188132"/>
          </a:xfrm>
        </p:grpSpPr>
        <p:sp>
          <p:nvSpPr>
            <p:cNvPr id="25" name="Rounded Rectangle 24"/>
            <p:cNvSpPr/>
            <p:nvPr/>
          </p:nvSpPr>
          <p:spPr>
            <a:xfrm>
              <a:off x="2339752" y="519522"/>
              <a:ext cx="4464496" cy="1188132"/>
            </a:xfrm>
            <a:prstGeom prst="roundRect">
              <a:avLst>
                <a:gd name="adj" fmla="val 0"/>
              </a:avLst>
            </a:prstGeom>
            <a:solidFill>
              <a:schemeClr val="bg1">
                <a:lumMod val="85000"/>
              </a:schemeClr>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1600" b="1" dirty="0" smtClean="0">
                  <a:solidFill>
                    <a:schemeClr val="tx1"/>
                  </a:solidFill>
                  <a:latin typeface="Segoe UI" pitchFamily="34" charset="0"/>
                  <a:cs typeface="Segoe UI" pitchFamily="34" charset="0"/>
                </a:rPr>
                <a:t>Erase disk?</a:t>
              </a:r>
            </a:p>
            <a:p>
              <a:pPr algn="just"/>
              <a:r>
                <a:rPr lang="en-AU" sz="1200" dirty="0" smtClean="0">
                  <a:solidFill>
                    <a:schemeClr val="tx1"/>
                  </a:solidFill>
                  <a:latin typeface="Segoe UI" pitchFamily="34" charset="0"/>
                  <a:cs typeface="Segoe UI" pitchFamily="34" charset="0"/>
                </a:rPr>
                <a:t>Are you sure you want to erase this disk? You cannot undo this after erasing a disk.</a:t>
              </a:r>
              <a:endParaRPr lang="en-AU" sz="1200" dirty="0">
                <a:solidFill>
                  <a:schemeClr val="tx1"/>
                </a:solidFill>
                <a:latin typeface="Segoe UI" pitchFamily="34" charset="0"/>
                <a:cs typeface="Segoe UI" pitchFamily="34" charset="0"/>
              </a:endParaRPr>
            </a:p>
          </p:txBody>
        </p:sp>
        <p:sp>
          <p:nvSpPr>
            <p:cNvPr id="27" name="Rounded Rectangle 26">
              <a:hlinkClick r:id="rId3" action="ppaction://hlinksldjump"/>
            </p:cNvPr>
            <p:cNvSpPr/>
            <p:nvPr/>
          </p:nvSpPr>
          <p:spPr>
            <a:xfrm>
              <a:off x="5508104" y="1419622"/>
              <a:ext cx="1224136" cy="216024"/>
            </a:xfrm>
            <a:prstGeom prst="roundRect">
              <a:avLst/>
            </a:prstGeom>
            <a:solidFill>
              <a:srgbClr val="0070C0">
                <a:alpha val="50000"/>
              </a:srgb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solidFill>
                    <a:schemeClr val="bg1"/>
                  </a:solidFill>
                  <a:latin typeface="Segoe UI" pitchFamily="34" charset="0"/>
                  <a:cs typeface="Segoe UI" pitchFamily="34" charset="0"/>
                </a:rPr>
                <a:t>OK</a:t>
              </a:r>
              <a:endParaRPr lang="en-AU" sz="1200" dirty="0">
                <a:solidFill>
                  <a:schemeClr val="bg1"/>
                </a:solidFill>
                <a:latin typeface="Segoe UI" pitchFamily="34" charset="0"/>
                <a:cs typeface="Segoe UI" pitchFamily="34" charset="0"/>
              </a:endParaRPr>
            </a:p>
          </p:txBody>
        </p:sp>
        <p:sp>
          <p:nvSpPr>
            <p:cNvPr id="28" name="Rounded Rectangle 27">
              <a:hlinkClick r:id="rId2" action="ppaction://hlinksldjump"/>
            </p:cNvPr>
            <p:cNvSpPr/>
            <p:nvPr/>
          </p:nvSpPr>
          <p:spPr>
            <a:xfrm>
              <a:off x="4211960" y="1419622"/>
              <a:ext cx="1224136" cy="216024"/>
            </a:xfrm>
            <a:prstGeom prst="roundRect">
              <a:avLst/>
            </a:prstGeom>
            <a:solidFill>
              <a:schemeClr val="bg1">
                <a:lumMod val="50000"/>
                <a:alpha val="50000"/>
              </a:scheme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solidFill>
                    <a:schemeClr val="bg1"/>
                  </a:solidFill>
                  <a:latin typeface="Segoe UI" pitchFamily="34" charset="0"/>
                  <a:cs typeface="Segoe UI" pitchFamily="34" charset="0"/>
                </a:rPr>
                <a:t>Cancel</a:t>
              </a:r>
              <a:endParaRPr lang="en-AU" sz="1200" dirty="0">
                <a:solidFill>
                  <a:schemeClr val="bg1"/>
                </a:solidFill>
                <a:latin typeface="Segoe UI" pitchFamily="34" charset="0"/>
                <a:cs typeface="Segoe UI" pitchFamily="34" charset="0"/>
              </a:endParaRPr>
            </a:p>
          </p:txBody>
        </p:sp>
      </p:grpSp>
      <p:sp>
        <p:nvSpPr>
          <p:cNvPr id="29" name="Rectangle 28"/>
          <p:cNvSpPr/>
          <p:nvPr/>
        </p:nvSpPr>
        <p:spPr>
          <a:xfrm>
            <a:off x="1979712" y="0"/>
            <a:ext cx="5184576" cy="51952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Tree>
    <p:extLst>
      <p:ext uri="{BB962C8B-B14F-4D97-AF65-F5344CB8AC3E}">
        <p14:creationId xmlns:p14="http://schemas.microsoft.com/office/powerpoint/2010/main" val="45996666"/>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spd="med" advClick="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accel="50000" decel="50000" fill="hold" nodeType="afterEffect">
                                  <p:stCondLst>
                                    <p:cond delay="0"/>
                                  </p:stCondLst>
                                  <p:childTnLst>
                                    <p:set>
                                      <p:cBhvr>
                                        <p:cTn id="6" dur="1" fill="hold">
                                          <p:stCondLst>
                                            <p:cond delay="0"/>
                                          </p:stCondLst>
                                        </p:cTn>
                                        <p:tgtEl>
                                          <p:spTgt spid="24"/>
                                        </p:tgtEl>
                                        <p:attrNameLst>
                                          <p:attrName>style.visibility</p:attrName>
                                        </p:attrNameLst>
                                      </p:cBhvr>
                                      <p:to>
                                        <p:strVal val="visible"/>
                                      </p:to>
                                    </p:set>
                                    <p:anim calcmode="lin" valueType="num">
                                      <p:cBhvr additive="base">
                                        <p:cTn id="7" dur="500" fill="hold"/>
                                        <p:tgtEl>
                                          <p:spTgt spid="24"/>
                                        </p:tgtEl>
                                        <p:attrNameLst>
                                          <p:attrName>ppt_x</p:attrName>
                                        </p:attrNameLst>
                                      </p:cBhvr>
                                      <p:tavLst>
                                        <p:tav tm="0">
                                          <p:val>
                                            <p:strVal val="#ppt_x"/>
                                          </p:val>
                                        </p:tav>
                                        <p:tav tm="100000">
                                          <p:val>
                                            <p:strVal val="#ppt_x"/>
                                          </p:val>
                                        </p:tav>
                                      </p:tavLst>
                                    </p:anim>
                                    <p:anim calcmode="lin" valueType="num">
                                      <p:cBhvr additive="base">
                                        <p:cTn id="8" dur="500" fill="hold"/>
                                        <p:tgtEl>
                                          <p:spTgt spid="24"/>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0" y="0"/>
            <a:ext cx="9144000" cy="5143500"/>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 name="Rounded Rectangle 1">
            <a:hlinkClick r:id="rId2" action="ppaction://hlinksldjump"/>
          </p:cNvPr>
          <p:cNvSpPr/>
          <p:nvPr/>
        </p:nvSpPr>
        <p:spPr>
          <a:xfrm>
            <a:off x="2087724" y="519522"/>
            <a:ext cx="4968552" cy="4104456"/>
          </a:xfrm>
          <a:prstGeom prst="roundRect">
            <a:avLst>
              <a:gd name="adj" fmla="val 2743"/>
            </a:avLst>
          </a:prstGeom>
          <a:solidFill>
            <a:schemeClr val="bg1"/>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3200" dirty="0" smtClean="0">
                <a:solidFill>
                  <a:srgbClr val="0070C0"/>
                </a:solidFill>
                <a:latin typeface="Segoe UI" pitchFamily="34" charset="0"/>
                <a:cs typeface="Segoe UI" pitchFamily="34" charset="0"/>
              </a:rPr>
              <a:t>Select Partition</a:t>
            </a:r>
          </a:p>
          <a:p>
            <a:pPr algn="just"/>
            <a:endParaRPr lang="en-AU" sz="1200" dirty="0" smtClean="0">
              <a:solidFill>
                <a:schemeClr val="tx1"/>
              </a:solidFill>
              <a:latin typeface="Segoe UI" pitchFamily="34" charset="0"/>
              <a:cs typeface="Segoe UI" pitchFamily="34" charset="0"/>
            </a:endParaRPr>
          </a:p>
          <a:p>
            <a:pPr algn="just"/>
            <a:r>
              <a:rPr lang="en-AU" sz="1200" dirty="0" smtClean="0">
                <a:solidFill>
                  <a:schemeClr val="tx1"/>
                </a:solidFill>
                <a:latin typeface="Segoe UI" pitchFamily="34" charset="0"/>
                <a:cs typeface="Segoe UI" pitchFamily="34" charset="0"/>
              </a:rPr>
              <a:t>Before continuing, select the partition you want to use, otherwise, go to disk utility, erase the current hardrive, and make a new partition.</a:t>
            </a:r>
            <a:endParaRPr lang="en-AU" sz="1200" dirty="0">
              <a:solidFill>
                <a:schemeClr val="tx1"/>
              </a:solidFill>
              <a:latin typeface="Segoe UI" pitchFamily="34" charset="0"/>
              <a:cs typeface="Segoe UI" pitchFamily="34" charset="0"/>
            </a:endParaRPr>
          </a:p>
        </p:txBody>
      </p:sp>
      <p:cxnSp>
        <p:nvCxnSpPr>
          <p:cNvPr id="6" name="Straight Connector 5"/>
          <p:cNvCxnSpPr/>
          <p:nvPr/>
        </p:nvCxnSpPr>
        <p:spPr>
          <a:xfrm>
            <a:off x="2087724" y="1131590"/>
            <a:ext cx="4968552" cy="0"/>
          </a:xfrm>
          <a:prstGeom prst="line">
            <a:avLst/>
          </a:prstGeom>
          <a:ln w="3175">
            <a:gradFill flip="none" rotWithShape="1">
              <a:gsLst>
                <a:gs pos="0">
                  <a:schemeClr val="tx1">
                    <a:alpha val="0"/>
                  </a:schemeClr>
                </a:gs>
                <a:gs pos="50000">
                  <a:schemeClr val="tx1"/>
                </a:gs>
                <a:gs pos="100000">
                  <a:schemeClr val="tx1">
                    <a:alpha val="0"/>
                  </a:schemeClr>
                </a:gs>
              </a:gsLst>
              <a:lin ang="0" scaled="1"/>
              <a:tileRect/>
            </a:gradFill>
          </a:ln>
        </p:spPr>
        <p:style>
          <a:lnRef idx="1">
            <a:schemeClr val="accent1"/>
          </a:lnRef>
          <a:fillRef idx="0">
            <a:schemeClr val="accent1"/>
          </a:fillRef>
          <a:effectRef idx="0">
            <a:schemeClr val="accent1"/>
          </a:effectRef>
          <a:fontRef idx="minor">
            <a:schemeClr val="tx1"/>
          </a:fontRef>
        </p:style>
      </p:cxnSp>
      <p:sp>
        <p:nvSpPr>
          <p:cNvPr id="16" name="Rounded Rectangle 15"/>
          <p:cNvSpPr/>
          <p:nvPr/>
        </p:nvSpPr>
        <p:spPr>
          <a:xfrm>
            <a:off x="2195736" y="1758880"/>
            <a:ext cx="4752528" cy="2736304"/>
          </a:xfrm>
          <a:prstGeom prst="roundRect">
            <a:avLst>
              <a:gd name="adj" fmla="val 4087"/>
            </a:avLst>
          </a:prstGeom>
          <a:solidFill>
            <a:schemeClr val="bg1"/>
          </a:solidFill>
          <a:ln w="3175">
            <a:solidFill>
              <a:schemeClr val="tx1">
                <a:alpha val="50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78" name="Round Same Side Corner Rectangle 77"/>
          <p:cNvSpPr/>
          <p:nvPr/>
        </p:nvSpPr>
        <p:spPr>
          <a:xfrm>
            <a:off x="4139952" y="1851670"/>
            <a:ext cx="864096" cy="864096"/>
          </a:xfrm>
          <a:prstGeom prst="round2Same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5" name="Group 4"/>
          <p:cNvGrpSpPr/>
          <p:nvPr/>
        </p:nvGrpSpPr>
        <p:grpSpPr>
          <a:xfrm>
            <a:off x="2339752" y="519522"/>
            <a:ext cx="4464496" cy="3744416"/>
            <a:chOff x="2339752" y="519522"/>
            <a:chExt cx="4464496" cy="3744416"/>
          </a:xfrm>
        </p:grpSpPr>
        <p:sp>
          <p:nvSpPr>
            <p:cNvPr id="26" name="Rounded Rectangle 25"/>
            <p:cNvSpPr/>
            <p:nvPr/>
          </p:nvSpPr>
          <p:spPr>
            <a:xfrm>
              <a:off x="2339752" y="519522"/>
              <a:ext cx="4464496" cy="3744416"/>
            </a:xfrm>
            <a:prstGeom prst="roundRect">
              <a:avLst>
                <a:gd name="adj" fmla="val 0"/>
              </a:avLst>
            </a:prstGeom>
            <a:solidFill>
              <a:schemeClr val="bg1">
                <a:lumMod val="85000"/>
              </a:schemeClr>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600" b="1" dirty="0" smtClean="0">
                  <a:solidFill>
                    <a:schemeClr val="tx1"/>
                  </a:solidFill>
                  <a:latin typeface="Segoe UI" pitchFamily="34" charset="0"/>
                  <a:cs typeface="Segoe UI" pitchFamily="34" charset="0"/>
                </a:rPr>
                <a:t>Disk Utility</a:t>
              </a:r>
            </a:p>
            <a:p>
              <a:pPr algn="just"/>
              <a:r>
                <a:rPr lang="en-AU" sz="1200" dirty="0" smtClean="0">
                  <a:solidFill>
                    <a:schemeClr val="tx1"/>
                  </a:solidFill>
                  <a:latin typeface="Segoe UI" pitchFamily="34" charset="0"/>
                  <a:cs typeface="Segoe UI" pitchFamily="34" charset="0"/>
                </a:rPr>
                <a:t>Choose the options below to utilise a disk…</a:t>
              </a:r>
              <a:endParaRPr lang="en-AU" sz="1600" b="1" dirty="0">
                <a:solidFill>
                  <a:schemeClr val="tx1"/>
                </a:solidFill>
                <a:latin typeface="Segoe UI" pitchFamily="34" charset="0"/>
                <a:cs typeface="Segoe UI" pitchFamily="34" charset="0"/>
              </a:endParaRPr>
            </a:p>
          </p:txBody>
        </p:sp>
        <p:sp>
          <p:nvSpPr>
            <p:cNvPr id="35" name="Rectangle 34"/>
            <p:cNvSpPr/>
            <p:nvPr/>
          </p:nvSpPr>
          <p:spPr>
            <a:xfrm>
              <a:off x="2519771" y="1167595"/>
              <a:ext cx="4104456" cy="2916323"/>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endParaRPr lang="en-AU" sz="1200" dirty="0" smtClean="0">
                <a:solidFill>
                  <a:schemeClr val="tx1"/>
                </a:solidFill>
                <a:latin typeface="Segoe UI" pitchFamily="34" charset="0"/>
                <a:cs typeface="Segoe UI" pitchFamily="34" charset="0"/>
              </a:endParaRPr>
            </a:p>
            <a:p>
              <a:pPr algn="just"/>
              <a:r>
                <a:rPr lang="en-AU" sz="1200" dirty="0" smtClean="0">
                  <a:solidFill>
                    <a:schemeClr val="tx1"/>
                  </a:solidFill>
                  <a:latin typeface="Segoe UI" pitchFamily="34" charset="0"/>
                  <a:cs typeface="Segoe UI" pitchFamily="34" charset="0"/>
                </a:rPr>
                <a:t>Click </a:t>
              </a:r>
              <a:r>
                <a:rPr lang="en-AU" sz="1200" b="1" dirty="0" smtClean="0">
                  <a:solidFill>
                    <a:schemeClr val="tx1"/>
                  </a:solidFill>
                  <a:latin typeface="Segoe UI" pitchFamily="34" charset="0"/>
                  <a:cs typeface="Segoe UI" pitchFamily="34" charset="0"/>
                </a:rPr>
                <a:t>erase</a:t>
              </a:r>
              <a:r>
                <a:rPr lang="en-AU" sz="1200" dirty="0" smtClean="0">
                  <a:solidFill>
                    <a:schemeClr val="tx1"/>
                  </a:solidFill>
                  <a:latin typeface="Segoe UI" pitchFamily="34" charset="0"/>
                  <a:cs typeface="Segoe UI" pitchFamily="34" charset="0"/>
                </a:rPr>
                <a:t> below to erase it...</a:t>
              </a:r>
              <a:endParaRPr lang="en-AU" sz="1200" dirty="0">
                <a:solidFill>
                  <a:schemeClr val="tx1"/>
                </a:solidFill>
                <a:latin typeface="Segoe UI" pitchFamily="34" charset="0"/>
                <a:cs typeface="Segoe UI" pitchFamily="34" charset="0"/>
              </a:endParaRPr>
            </a:p>
          </p:txBody>
        </p:sp>
        <p:grpSp>
          <p:nvGrpSpPr>
            <p:cNvPr id="34" name="Group 33"/>
            <p:cNvGrpSpPr/>
            <p:nvPr/>
          </p:nvGrpSpPr>
          <p:grpSpPr>
            <a:xfrm>
              <a:off x="2879812" y="1059582"/>
              <a:ext cx="3384377" cy="216026"/>
              <a:chOff x="2915816" y="1347612"/>
              <a:chExt cx="3384377" cy="216026"/>
            </a:xfrm>
            <a:effectLst>
              <a:outerShdw blurRad="63500" sx="102000" sy="102000" algn="ctr" rotWithShape="0">
                <a:prstClr val="black">
                  <a:alpha val="40000"/>
                </a:prstClr>
              </a:outerShdw>
            </a:effectLst>
          </p:grpSpPr>
          <p:sp>
            <p:nvSpPr>
              <p:cNvPr id="30" name="Round Same Side Corner Rectangle 29"/>
              <p:cNvSpPr/>
              <p:nvPr/>
            </p:nvSpPr>
            <p:spPr>
              <a:xfrm rot="16200000">
                <a:off x="3653897" y="609531"/>
                <a:ext cx="216025" cy="1692188"/>
              </a:xfrm>
              <a:prstGeom prst="round2SameRect">
                <a:avLst>
                  <a:gd name="adj1" fmla="val 50000"/>
                  <a:gd name="adj2" fmla="val 0"/>
                </a:avLst>
              </a:prstGeom>
              <a:gradFill flip="none" rotWithShape="1">
                <a:gsLst>
                  <a:gs pos="0">
                    <a:srgbClr val="00B0F0"/>
                  </a:gs>
                  <a:gs pos="50000">
                    <a:srgbClr val="0070C0"/>
                  </a:gs>
                  <a:gs pos="100000">
                    <a:schemeClr val="bg1"/>
                  </a:gs>
                </a:gsLst>
                <a:lin ang="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 name="Round Same Side Corner Rectangle 30"/>
              <p:cNvSpPr/>
              <p:nvPr/>
            </p:nvSpPr>
            <p:spPr>
              <a:xfrm rot="5400000" flipH="1">
                <a:off x="5346086" y="609531"/>
                <a:ext cx="216025" cy="1692188"/>
              </a:xfrm>
              <a:prstGeom prst="round2SameRect">
                <a:avLst>
                  <a:gd name="adj1" fmla="val 50000"/>
                  <a:gd name="adj2" fmla="val 0"/>
                </a:avLst>
              </a:prstGeom>
              <a:gradFill flip="none" rotWithShape="1">
                <a:gsLst>
                  <a:gs pos="0">
                    <a:schemeClr val="bg1">
                      <a:lumMod val="65000"/>
                    </a:schemeClr>
                  </a:gs>
                  <a:gs pos="50000">
                    <a:schemeClr val="bg1">
                      <a:lumMod val="50000"/>
                    </a:schemeClr>
                  </a:gs>
                  <a:gs pos="100000">
                    <a:schemeClr val="bg1"/>
                  </a:gs>
                </a:gsLst>
                <a:lin ang="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 name="Rectangle 31"/>
              <p:cNvSpPr/>
              <p:nvPr/>
            </p:nvSpPr>
            <p:spPr>
              <a:xfrm>
                <a:off x="3059832" y="1347612"/>
                <a:ext cx="1548172" cy="21602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latin typeface="Segoe UI" pitchFamily="34" charset="0"/>
                    <a:cs typeface="Segoe UI" pitchFamily="34" charset="0"/>
                  </a:rPr>
                  <a:t>Erase</a:t>
                </a:r>
                <a:endParaRPr lang="en-AU" sz="1200" dirty="0">
                  <a:latin typeface="Segoe UI" pitchFamily="34" charset="0"/>
                  <a:cs typeface="Segoe UI" pitchFamily="34" charset="0"/>
                </a:endParaRPr>
              </a:p>
            </p:txBody>
          </p:sp>
          <p:sp>
            <p:nvSpPr>
              <p:cNvPr id="33" name="Rectangle 32"/>
              <p:cNvSpPr/>
              <p:nvPr/>
            </p:nvSpPr>
            <p:spPr>
              <a:xfrm>
                <a:off x="4608004" y="1347612"/>
                <a:ext cx="1548172" cy="21602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latin typeface="Segoe UI" pitchFamily="34" charset="0"/>
                    <a:cs typeface="Segoe UI" pitchFamily="34" charset="0"/>
                  </a:rPr>
                  <a:t>Format</a:t>
                </a:r>
                <a:endParaRPr lang="en-AU" sz="1200" dirty="0">
                  <a:latin typeface="Segoe UI" pitchFamily="34" charset="0"/>
                  <a:cs typeface="Segoe UI" pitchFamily="34" charset="0"/>
                </a:endParaRPr>
              </a:p>
            </p:txBody>
          </p:sp>
        </p:grpSp>
        <p:grpSp>
          <p:nvGrpSpPr>
            <p:cNvPr id="3" name="Group 2"/>
            <p:cNvGrpSpPr/>
            <p:nvPr/>
          </p:nvGrpSpPr>
          <p:grpSpPr>
            <a:xfrm>
              <a:off x="3671899" y="1655979"/>
              <a:ext cx="1800200" cy="1152128"/>
              <a:chOff x="3671899" y="1655979"/>
              <a:chExt cx="1800200" cy="1152128"/>
            </a:xfrm>
            <a:effectLst>
              <a:outerShdw blurRad="63500" sx="102000" sy="102000" algn="ctr" rotWithShape="0">
                <a:prstClr val="black">
                  <a:alpha val="40000"/>
                </a:prstClr>
              </a:outerShdw>
            </a:effectLst>
          </p:grpSpPr>
          <p:sp>
            <p:nvSpPr>
              <p:cNvPr id="85" name="Round Same Side Corner Rectangle 84"/>
              <p:cNvSpPr/>
              <p:nvPr/>
            </p:nvSpPr>
            <p:spPr>
              <a:xfrm>
                <a:off x="4139951" y="1655979"/>
                <a:ext cx="864096" cy="864096"/>
              </a:xfrm>
              <a:prstGeom prst="round2SameRect">
                <a:avLst/>
              </a:prstGeom>
              <a:solidFill>
                <a:srgbClr val="0070C0">
                  <a:alpha val="5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bg1"/>
                  </a:solidFill>
                </a:endParaRPr>
              </a:p>
            </p:txBody>
          </p:sp>
          <p:grpSp>
            <p:nvGrpSpPr>
              <p:cNvPr id="86" name="Group 85"/>
              <p:cNvGrpSpPr/>
              <p:nvPr/>
            </p:nvGrpSpPr>
            <p:grpSpPr>
              <a:xfrm>
                <a:off x="4211999" y="1728027"/>
                <a:ext cx="720000" cy="720000"/>
                <a:chOff x="2627784" y="2067694"/>
                <a:chExt cx="914400" cy="914400"/>
              </a:xfrm>
              <a:effectLst>
                <a:outerShdw blurRad="76200" dir="18900000" sy="23000" kx="-1200000" algn="bl" rotWithShape="0">
                  <a:prstClr val="black">
                    <a:alpha val="20000"/>
                  </a:prstClr>
                </a:outerShdw>
              </a:effectLst>
            </p:grpSpPr>
            <p:sp>
              <p:nvSpPr>
                <p:cNvPr id="87" name="Oval 86"/>
                <p:cNvSpPr/>
                <p:nvPr/>
              </p:nvSpPr>
              <p:spPr>
                <a:xfrm>
                  <a:off x="2627784" y="2067694"/>
                  <a:ext cx="914400" cy="914400"/>
                </a:xfrm>
                <a:prstGeom prst="ellipse">
                  <a:avLst/>
                </a:prstGeom>
                <a:gradFill flip="none" rotWithShape="1">
                  <a:gsLst>
                    <a:gs pos="0">
                      <a:schemeClr val="bg1">
                        <a:lumMod val="50000"/>
                      </a:schemeClr>
                    </a:gs>
                    <a:gs pos="50000">
                      <a:schemeClr val="bg1"/>
                    </a:gs>
                    <a:gs pos="100000">
                      <a:schemeClr val="bg1">
                        <a:lumMod val="50000"/>
                      </a:schemeClr>
                    </a:gs>
                  </a:gsLst>
                  <a:lin ang="27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bg1"/>
                    </a:solidFill>
                  </a:endParaRPr>
                </a:p>
              </p:txBody>
            </p:sp>
            <p:sp>
              <p:nvSpPr>
                <p:cNvPr id="88" name="Oval 87"/>
                <p:cNvSpPr/>
                <p:nvPr/>
              </p:nvSpPr>
              <p:spPr>
                <a:xfrm>
                  <a:off x="2868984" y="2308894"/>
                  <a:ext cx="432000" cy="432000"/>
                </a:xfrm>
                <a:prstGeom prst="ellipse">
                  <a:avLst/>
                </a:prstGeom>
                <a:solidFill>
                  <a:schemeClr val="tx1">
                    <a:alpha val="5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bg1"/>
                    </a:solidFill>
                  </a:endParaRPr>
                </a:p>
              </p:txBody>
            </p:sp>
            <p:sp>
              <p:nvSpPr>
                <p:cNvPr id="89" name="Oval 88"/>
                <p:cNvSpPr/>
                <p:nvPr/>
              </p:nvSpPr>
              <p:spPr>
                <a:xfrm>
                  <a:off x="2940984" y="2380894"/>
                  <a:ext cx="288000" cy="288000"/>
                </a:xfrm>
                <a:prstGeom prst="ellips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bg1"/>
                    </a:solidFill>
                  </a:endParaRPr>
                </a:p>
              </p:txBody>
            </p:sp>
          </p:grpSp>
          <p:sp>
            <p:nvSpPr>
              <p:cNvPr id="90" name="Rounded Rectangle 89"/>
              <p:cNvSpPr/>
              <p:nvPr/>
            </p:nvSpPr>
            <p:spPr>
              <a:xfrm>
                <a:off x="3671899" y="2520075"/>
                <a:ext cx="1800200" cy="288032"/>
              </a:xfrm>
              <a:prstGeom prst="roundRect">
                <a:avLst/>
              </a:prstGeom>
              <a:solidFill>
                <a:srgbClr val="0070C0">
                  <a:alpha val="50000"/>
                </a:srgb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solidFill>
                      <a:schemeClr val="bg1"/>
                    </a:solidFill>
                    <a:latin typeface="Segoe UI" pitchFamily="34" charset="0"/>
                    <a:cs typeface="Segoe UI" pitchFamily="34" charset="0"/>
                  </a:rPr>
                  <a:t>Install Disk</a:t>
                </a:r>
                <a:endParaRPr lang="en-AU" sz="1200" dirty="0">
                  <a:solidFill>
                    <a:schemeClr val="bg1"/>
                  </a:solidFill>
                  <a:latin typeface="Segoe UI" pitchFamily="34" charset="0"/>
                  <a:cs typeface="Segoe UI" pitchFamily="34" charset="0"/>
                </a:endParaRPr>
              </a:p>
            </p:txBody>
          </p:sp>
        </p:grpSp>
        <p:sp>
          <p:nvSpPr>
            <p:cNvPr id="92" name="Rounded Rectangle 91"/>
            <p:cNvSpPr/>
            <p:nvPr/>
          </p:nvSpPr>
          <p:spPr>
            <a:xfrm>
              <a:off x="5282834" y="3723878"/>
              <a:ext cx="1224136" cy="216024"/>
            </a:xfrm>
            <a:prstGeom prst="roundRect">
              <a:avLst/>
            </a:prstGeom>
            <a:solidFill>
              <a:schemeClr val="bg1">
                <a:lumMod val="50000"/>
                <a:alpha val="50000"/>
              </a:scheme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solidFill>
                    <a:schemeClr val="bg1"/>
                  </a:solidFill>
                  <a:latin typeface="Segoe UI" pitchFamily="34" charset="0"/>
                  <a:cs typeface="Segoe UI" pitchFamily="34" charset="0"/>
                </a:rPr>
                <a:t>Erase</a:t>
              </a:r>
              <a:endParaRPr lang="en-AU" sz="1200" dirty="0">
                <a:solidFill>
                  <a:schemeClr val="bg1"/>
                </a:solidFill>
                <a:latin typeface="Segoe UI" pitchFamily="34" charset="0"/>
                <a:cs typeface="Segoe UI" pitchFamily="34" charset="0"/>
              </a:endParaRPr>
            </a:p>
          </p:txBody>
        </p:sp>
      </p:grpSp>
      <p:sp>
        <p:nvSpPr>
          <p:cNvPr id="7" name="Rectangle 6"/>
          <p:cNvSpPr/>
          <p:nvPr/>
        </p:nvSpPr>
        <p:spPr>
          <a:xfrm>
            <a:off x="2339752" y="519522"/>
            <a:ext cx="4464496" cy="3744416"/>
          </a:xfrm>
          <a:prstGeom prst="rect">
            <a:avLst/>
          </a:prstGeom>
          <a:solidFill>
            <a:schemeClr val="bg1">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4" name="Group 23"/>
          <p:cNvGrpSpPr/>
          <p:nvPr/>
        </p:nvGrpSpPr>
        <p:grpSpPr>
          <a:xfrm>
            <a:off x="2339752" y="519522"/>
            <a:ext cx="4464496" cy="1188132"/>
            <a:chOff x="2339752" y="519522"/>
            <a:chExt cx="4464496" cy="1188132"/>
          </a:xfrm>
        </p:grpSpPr>
        <p:sp>
          <p:nvSpPr>
            <p:cNvPr id="25" name="Rounded Rectangle 24"/>
            <p:cNvSpPr/>
            <p:nvPr/>
          </p:nvSpPr>
          <p:spPr>
            <a:xfrm>
              <a:off x="2339752" y="519522"/>
              <a:ext cx="4464496" cy="1188132"/>
            </a:xfrm>
            <a:prstGeom prst="roundRect">
              <a:avLst>
                <a:gd name="adj" fmla="val 0"/>
              </a:avLst>
            </a:prstGeom>
            <a:solidFill>
              <a:schemeClr val="bg1">
                <a:lumMod val="85000"/>
              </a:schemeClr>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1600" b="1" dirty="0" smtClean="0">
                  <a:solidFill>
                    <a:schemeClr val="tx1"/>
                  </a:solidFill>
                  <a:latin typeface="Segoe UI" pitchFamily="34" charset="0"/>
                  <a:cs typeface="Segoe UI" pitchFamily="34" charset="0"/>
                </a:rPr>
                <a:t>Erase disk?</a:t>
              </a:r>
            </a:p>
            <a:p>
              <a:pPr algn="just"/>
              <a:r>
                <a:rPr lang="en-AU" sz="1200" dirty="0" smtClean="0">
                  <a:solidFill>
                    <a:schemeClr val="tx1"/>
                  </a:solidFill>
                  <a:latin typeface="Segoe UI" pitchFamily="34" charset="0"/>
                  <a:cs typeface="Segoe UI" pitchFamily="34" charset="0"/>
                </a:rPr>
                <a:t>Are you sure you want to erase this disk? You cannot undo this after erasing a disk.</a:t>
              </a:r>
              <a:endParaRPr lang="en-AU" sz="1200" dirty="0">
                <a:solidFill>
                  <a:schemeClr val="tx1"/>
                </a:solidFill>
                <a:latin typeface="Segoe UI" pitchFamily="34" charset="0"/>
                <a:cs typeface="Segoe UI" pitchFamily="34" charset="0"/>
              </a:endParaRPr>
            </a:p>
          </p:txBody>
        </p:sp>
        <p:sp>
          <p:nvSpPr>
            <p:cNvPr id="27" name="Rounded Rectangle 26">
              <a:hlinkClick r:id="rId3" action="ppaction://hlinksldjump"/>
            </p:cNvPr>
            <p:cNvSpPr/>
            <p:nvPr/>
          </p:nvSpPr>
          <p:spPr>
            <a:xfrm>
              <a:off x="5508104" y="1419622"/>
              <a:ext cx="1224136" cy="216024"/>
            </a:xfrm>
            <a:prstGeom prst="roundRect">
              <a:avLst/>
            </a:prstGeom>
            <a:solidFill>
              <a:srgbClr val="0070C0">
                <a:alpha val="50000"/>
              </a:srgb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solidFill>
                    <a:schemeClr val="bg1"/>
                  </a:solidFill>
                  <a:latin typeface="Segoe UI" pitchFamily="34" charset="0"/>
                  <a:cs typeface="Segoe UI" pitchFamily="34" charset="0"/>
                </a:rPr>
                <a:t>OK</a:t>
              </a:r>
              <a:endParaRPr lang="en-AU" sz="1200" dirty="0">
                <a:solidFill>
                  <a:schemeClr val="bg1"/>
                </a:solidFill>
                <a:latin typeface="Segoe UI" pitchFamily="34" charset="0"/>
                <a:cs typeface="Segoe UI" pitchFamily="34" charset="0"/>
              </a:endParaRPr>
            </a:p>
          </p:txBody>
        </p:sp>
        <p:sp>
          <p:nvSpPr>
            <p:cNvPr id="28" name="Rounded Rectangle 27"/>
            <p:cNvSpPr/>
            <p:nvPr/>
          </p:nvSpPr>
          <p:spPr>
            <a:xfrm>
              <a:off x="4211960" y="1419622"/>
              <a:ext cx="1224136" cy="216024"/>
            </a:xfrm>
            <a:prstGeom prst="roundRect">
              <a:avLst/>
            </a:prstGeom>
            <a:solidFill>
              <a:schemeClr val="bg1">
                <a:lumMod val="50000"/>
                <a:alpha val="50000"/>
              </a:scheme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solidFill>
                    <a:schemeClr val="bg1"/>
                  </a:solidFill>
                  <a:latin typeface="Segoe UI" pitchFamily="34" charset="0"/>
                  <a:cs typeface="Segoe UI" pitchFamily="34" charset="0"/>
                </a:rPr>
                <a:t>Cancel</a:t>
              </a:r>
              <a:endParaRPr lang="en-AU" sz="1200" dirty="0">
                <a:solidFill>
                  <a:schemeClr val="bg1"/>
                </a:solidFill>
                <a:latin typeface="Segoe UI" pitchFamily="34" charset="0"/>
                <a:cs typeface="Segoe UI" pitchFamily="34" charset="0"/>
              </a:endParaRPr>
            </a:p>
          </p:txBody>
        </p:sp>
      </p:grpSp>
      <p:sp>
        <p:nvSpPr>
          <p:cNvPr id="29" name="Rectangle 28"/>
          <p:cNvSpPr/>
          <p:nvPr/>
        </p:nvSpPr>
        <p:spPr>
          <a:xfrm>
            <a:off x="1979712" y="0"/>
            <a:ext cx="5184576" cy="51952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Tree>
    <p:extLst>
      <p:ext uri="{BB962C8B-B14F-4D97-AF65-F5344CB8AC3E}">
        <p14:creationId xmlns:p14="http://schemas.microsoft.com/office/powerpoint/2010/main" val="1394566148"/>
      </p:ext>
    </p:extLst>
  </p:cSld>
  <p:clrMapOvr>
    <a:masterClrMapping/>
  </p:clrMapOvr>
  <mc:AlternateContent xmlns:mc="http://schemas.openxmlformats.org/markup-compatibility/2006" xmlns:p14="http://schemas.microsoft.com/office/powerpoint/2010/main">
    <mc:Choice Requires="p14">
      <p:transition spd="med" p14:dur="700" advClick="0" advTm="0">
        <p:fade/>
      </p:transition>
    </mc:Choice>
    <mc:Fallback xmlns="">
      <p:transition spd="med"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xit" presetSubtype="1" accel="50000" decel="50000" fill="hold" nodeType="afterEffect">
                                  <p:stCondLst>
                                    <p:cond delay="0"/>
                                  </p:stCondLst>
                                  <p:childTnLst>
                                    <p:anim calcmode="lin" valueType="num">
                                      <p:cBhvr additive="base">
                                        <p:cTn id="6" dur="500"/>
                                        <p:tgtEl>
                                          <p:spTgt spid="24"/>
                                        </p:tgtEl>
                                        <p:attrNameLst>
                                          <p:attrName>ppt_x</p:attrName>
                                        </p:attrNameLst>
                                      </p:cBhvr>
                                      <p:tavLst>
                                        <p:tav tm="0">
                                          <p:val>
                                            <p:strVal val="ppt_x"/>
                                          </p:val>
                                        </p:tav>
                                        <p:tav tm="100000">
                                          <p:val>
                                            <p:strVal val="ppt_x"/>
                                          </p:val>
                                        </p:tav>
                                      </p:tavLst>
                                    </p:anim>
                                    <p:anim calcmode="lin" valueType="num">
                                      <p:cBhvr additive="base">
                                        <p:cTn id="7" dur="500"/>
                                        <p:tgtEl>
                                          <p:spTgt spid="24"/>
                                        </p:tgtEl>
                                        <p:attrNameLst>
                                          <p:attrName>ppt_y</p:attrName>
                                        </p:attrNameLst>
                                      </p:cBhvr>
                                      <p:tavLst>
                                        <p:tav tm="0">
                                          <p:val>
                                            <p:strVal val="ppt_y"/>
                                          </p:val>
                                        </p:tav>
                                        <p:tav tm="100000">
                                          <p:val>
                                            <p:strVal val="0-ppt_h/2"/>
                                          </p:val>
                                        </p:tav>
                                      </p:tavLst>
                                    </p:anim>
                                    <p:set>
                                      <p:cBhvr>
                                        <p:cTn id="8" dur="1" fill="hold">
                                          <p:stCondLst>
                                            <p:cond delay="499"/>
                                          </p:stCondLst>
                                        </p:cTn>
                                        <p:tgtEl>
                                          <p:spTgt spid="24"/>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0" y="0"/>
            <a:ext cx="9144000" cy="5143500"/>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 name="Rounded Rectangle 1">
            <a:hlinkClick r:id="rId2" action="ppaction://hlinksldjump"/>
          </p:cNvPr>
          <p:cNvSpPr/>
          <p:nvPr/>
        </p:nvSpPr>
        <p:spPr>
          <a:xfrm>
            <a:off x="2087724" y="519522"/>
            <a:ext cx="4968552" cy="4104456"/>
          </a:xfrm>
          <a:prstGeom prst="roundRect">
            <a:avLst>
              <a:gd name="adj" fmla="val 2743"/>
            </a:avLst>
          </a:prstGeom>
          <a:solidFill>
            <a:schemeClr val="bg1"/>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3200" dirty="0" smtClean="0">
                <a:solidFill>
                  <a:srgbClr val="0070C0"/>
                </a:solidFill>
                <a:latin typeface="Segoe UI" pitchFamily="34" charset="0"/>
                <a:cs typeface="Segoe UI" pitchFamily="34" charset="0"/>
              </a:rPr>
              <a:t>Select Partition</a:t>
            </a:r>
          </a:p>
          <a:p>
            <a:pPr algn="just"/>
            <a:endParaRPr lang="en-AU" sz="1200" dirty="0" smtClean="0">
              <a:solidFill>
                <a:schemeClr val="tx1"/>
              </a:solidFill>
              <a:latin typeface="Segoe UI" pitchFamily="34" charset="0"/>
              <a:cs typeface="Segoe UI" pitchFamily="34" charset="0"/>
            </a:endParaRPr>
          </a:p>
          <a:p>
            <a:pPr algn="just"/>
            <a:r>
              <a:rPr lang="en-AU" sz="1200" dirty="0" smtClean="0">
                <a:solidFill>
                  <a:schemeClr val="tx1"/>
                </a:solidFill>
                <a:latin typeface="Segoe UI" pitchFamily="34" charset="0"/>
                <a:cs typeface="Segoe UI" pitchFamily="34" charset="0"/>
              </a:rPr>
              <a:t>Before continuing, select the partition you want to use, otherwise, go to disk utility, erase the current hardrive, and make a new partition.</a:t>
            </a:r>
            <a:endParaRPr lang="en-AU" sz="1200" dirty="0">
              <a:solidFill>
                <a:schemeClr val="tx1"/>
              </a:solidFill>
              <a:latin typeface="Segoe UI" pitchFamily="34" charset="0"/>
              <a:cs typeface="Segoe UI" pitchFamily="34" charset="0"/>
            </a:endParaRPr>
          </a:p>
        </p:txBody>
      </p:sp>
      <p:cxnSp>
        <p:nvCxnSpPr>
          <p:cNvPr id="6" name="Straight Connector 5"/>
          <p:cNvCxnSpPr/>
          <p:nvPr/>
        </p:nvCxnSpPr>
        <p:spPr>
          <a:xfrm>
            <a:off x="2087724" y="1131590"/>
            <a:ext cx="4968552" cy="0"/>
          </a:xfrm>
          <a:prstGeom prst="line">
            <a:avLst/>
          </a:prstGeom>
          <a:ln w="3175">
            <a:gradFill flip="none" rotWithShape="1">
              <a:gsLst>
                <a:gs pos="0">
                  <a:schemeClr val="tx1">
                    <a:alpha val="0"/>
                  </a:schemeClr>
                </a:gs>
                <a:gs pos="50000">
                  <a:schemeClr val="tx1"/>
                </a:gs>
                <a:gs pos="100000">
                  <a:schemeClr val="tx1">
                    <a:alpha val="0"/>
                  </a:schemeClr>
                </a:gs>
              </a:gsLst>
              <a:lin ang="0" scaled="1"/>
              <a:tileRect/>
            </a:gradFill>
          </a:ln>
        </p:spPr>
        <p:style>
          <a:lnRef idx="1">
            <a:schemeClr val="accent1"/>
          </a:lnRef>
          <a:fillRef idx="0">
            <a:schemeClr val="accent1"/>
          </a:fillRef>
          <a:effectRef idx="0">
            <a:schemeClr val="accent1"/>
          </a:effectRef>
          <a:fontRef idx="minor">
            <a:schemeClr val="tx1"/>
          </a:fontRef>
        </p:style>
      </p:cxnSp>
      <p:sp>
        <p:nvSpPr>
          <p:cNvPr id="16" name="Rounded Rectangle 15"/>
          <p:cNvSpPr/>
          <p:nvPr/>
        </p:nvSpPr>
        <p:spPr>
          <a:xfrm>
            <a:off x="2195736" y="1758880"/>
            <a:ext cx="4752528" cy="2736304"/>
          </a:xfrm>
          <a:prstGeom prst="roundRect">
            <a:avLst>
              <a:gd name="adj" fmla="val 4087"/>
            </a:avLst>
          </a:prstGeom>
          <a:solidFill>
            <a:schemeClr val="bg1"/>
          </a:solidFill>
          <a:ln w="3175">
            <a:solidFill>
              <a:schemeClr val="tx1">
                <a:alpha val="50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78" name="Round Same Side Corner Rectangle 77"/>
          <p:cNvSpPr/>
          <p:nvPr/>
        </p:nvSpPr>
        <p:spPr>
          <a:xfrm>
            <a:off x="4139952" y="1851670"/>
            <a:ext cx="864096" cy="864096"/>
          </a:xfrm>
          <a:prstGeom prst="round2Same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5" name="Group 4"/>
          <p:cNvGrpSpPr/>
          <p:nvPr/>
        </p:nvGrpSpPr>
        <p:grpSpPr>
          <a:xfrm>
            <a:off x="2339752" y="519522"/>
            <a:ext cx="4464496" cy="3744416"/>
            <a:chOff x="2339752" y="519522"/>
            <a:chExt cx="4464496" cy="3744416"/>
          </a:xfrm>
        </p:grpSpPr>
        <p:sp>
          <p:nvSpPr>
            <p:cNvPr id="26" name="Rounded Rectangle 25"/>
            <p:cNvSpPr/>
            <p:nvPr/>
          </p:nvSpPr>
          <p:spPr>
            <a:xfrm>
              <a:off x="2339752" y="519522"/>
              <a:ext cx="4464496" cy="3744416"/>
            </a:xfrm>
            <a:prstGeom prst="roundRect">
              <a:avLst>
                <a:gd name="adj" fmla="val 0"/>
              </a:avLst>
            </a:prstGeom>
            <a:solidFill>
              <a:schemeClr val="bg1">
                <a:lumMod val="85000"/>
              </a:schemeClr>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600" b="1" dirty="0" smtClean="0">
                  <a:solidFill>
                    <a:schemeClr val="tx1"/>
                  </a:solidFill>
                  <a:latin typeface="Segoe UI" pitchFamily="34" charset="0"/>
                  <a:cs typeface="Segoe UI" pitchFamily="34" charset="0"/>
                </a:rPr>
                <a:t>Disk Utility</a:t>
              </a:r>
            </a:p>
            <a:p>
              <a:pPr algn="just"/>
              <a:r>
                <a:rPr lang="en-AU" sz="1200" dirty="0" smtClean="0">
                  <a:solidFill>
                    <a:schemeClr val="tx1"/>
                  </a:solidFill>
                  <a:latin typeface="Segoe UI" pitchFamily="34" charset="0"/>
                  <a:cs typeface="Segoe UI" pitchFamily="34" charset="0"/>
                </a:rPr>
                <a:t>Choose the options below to utilise a disk…</a:t>
              </a:r>
              <a:endParaRPr lang="en-AU" sz="1600" b="1" dirty="0">
                <a:solidFill>
                  <a:schemeClr val="tx1"/>
                </a:solidFill>
                <a:latin typeface="Segoe UI" pitchFamily="34" charset="0"/>
                <a:cs typeface="Segoe UI" pitchFamily="34" charset="0"/>
              </a:endParaRPr>
            </a:p>
          </p:txBody>
        </p:sp>
        <p:sp>
          <p:nvSpPr>
            <p:cNvPr id="35" name="Rectangle 34"/>
            <p:cNvSpPr/>
            <p:nvPr/>
          </p:nvSpPr>
          <p:spPr>
            <a:xfrm>
              <a:off x="2519771" y="1167595"/>
              <a:ext cx="4104456" cy="2916323"/>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endParaRPr lang="en-AU" sz="1200" dirty="0" smtClean="0">
                <a:solidFill>
                  <a:schemeClr val="tx1"/>
                </a:solidFill>
                <a:latin typeface="Segoe UI" pitchFamily="34" charset="0"/>
                <a:cs typeface="Segoe UI" pitchFamily="34" charset="0"/>
              </a:endParaRPr>
            </a:p>
            <a:p>
              <a:pPr algn="just"/>
              <a:r>
                <a:rPr lang="en-AU" sz="1200" dirty="0" smtClean="0">
                  <a:solidFill>
                    <a:schemeClr val="tx1"/>
                  </a:solidFill>
                  <a:latin typeface="Segoe UI" pitchFamily="34" charset="0"/>
                  <a:cs typeface="Segoe UI" pitchFamily="34" charset="0"/>
                </a:rPr>
                <a:t>Click </a:t>
              </a:r>
              <a:r>
                <a:rPr lang="en-AU" sz="1200" b="1" dirty="0" smtClean="0">
                  <a:solidFill>
                    <a:schemeClr val="tx1"/>
                  </a:solidFill>
                  <a:latin typeface="Segoe UI" pitchFamily="34" charset="0"/>
                  <a:cs typeface="Segoe UI" pitchFamily="34" charset="0"/>
                </a:rPr>
                <a:t>erase</a:t>
              </a:r>
              <a:r>
                <a:rPr lang="en-AU" sz="1200" dirty="0" smtClean="0">
                  <a:solidFill>
                    <a:schemeClr val="tx1"/>
                  </a:solidFill>
                  <a:latin typeface="Segoe UI" pitchFamily="34" charset="0"/>
                  <a:cs typeface="Segoe UI" pitchFamily="34" charset="0"/>
                </a:rPr>
                <a:t> below to erase it...</a:t>
              </a:r>
              <a:endParaRPr lang="en-AU" sz="1200" dirty="0">
                <a:solidFill>
                  <a:schemeClr val="tx1"/>
                </a:solidFill>
                <a:latin typeface="Segoe UI" pitchFamily="34" charset="0"/>
                <a:cs typeface="Segoe UI" pitchFamily="34" charset="0"/>
              </a:endParaRPr>
            </a:p>
          </p:txBody>
        </p:sp>
        <p:grpSp>
          <p:nvGrpSpPr>
            <p:cNvPr id="34" name="Group 33"/>
            <p:cNvGrpSpPr/>
            <p:nvPr/>
          </p:nvGrpSpPr>
          <p:grpSpPr>
            <a:xfrm>
              <a:off x="2879812" y="1059582"/>
              <a:ext cx="3384377" cy="216026"/>
              <a:chOff x="2915816" y="1347612"/>
              <a:chExt cx="3384377" cy="216026"/>
            </a:xfrm>
            <a:effectLst>
              <a:outerShdw blurRad="63500" sx="102000" sy="102000" algn="ctr" rotWithShape="0">
                <a:prstClr val="black">
                  <a:alpha val="40000"/>
                </a:prstClr>
              </a:outerShdw>
            </a:effectLst>
          </p:grpSpPr>
          <p:sp>
            <p:nvSpPr>
              <p:cNvPr id="30" name="Round Same Side Corner Rectangle 29">
                <a:hlinkClick r:id="rId3" action="ppaction://hlinksldjump"/>
              </p:cNvPr>
              <p:cNvSpPr/>
              <p:nvPr/>
            </p:nvSpPr>
            <p:spPr>
              <a:xfrm rot="16200000">
                <a:off x="3653897" y="609531"/>
                <a:ext cx="216025" cy="1692188"/>
              </a:xfrm>
              <a:prstGeom prst="round2SameRect">
                <a:avLst>
                  <a:gd name="adj1" fmla="val 50000"/>
                  <a:gd name="adj2" fmla="val 0"/>
                </a:avLst>
              </a:prstGeom>
              <a:gradFill flip="none" rotWithShape="1">
                <a:gsLst>
                  <a:gs pos="0">
                    <a:srgbClr val="00B0F0"/>
                  </a:gs>
                  <a:gs pos="50000">
                    <a:srgbClr val="0070C0"/>
                  </a:gs>
                  <a:gs pos="100000">
                    <a:schemeClr val="bg1"/>
                  </a:gs>
                </a:gsLst>
                <a:lin ang="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 name="Round Same Side Corner Rectangle 30">
                <a:hlinkClick r:id="rId4" action="ppaction://hlinksldjump"/>
              </p:cNvPr>
              <p:cNvSpPr/>
              <p:nvPr/>
            </p:nvSpPr>
            <p:spPr>
              <a:xfrm rot="5400000" flipH="1">
                <a:off x="5346086" y="609531"/>
                <a:ext cx="216025" cy="1692188"/>
              </a:xfrm>
              <a:prstGeom prst="round2SameRect">
                <a:avLst>
                  <a:gd name="adj1" fmla="val 50000"/>
                  <a:gd name="adj2" fmla="val 0"/>
                </a:avLst>
              </a:prstGeom>
              <a:gradFill flip="none" rotWithShape="1">
                <a:gsLst>
                  <a:gs pos="0">
                    <a:schemeClr val="bg1">
                      <a:lumMod val="65000"/>
                    </a:schemeClr>
                  </a:gs>
                  <a:gs pos="50000">
                    <a:schemeClr val="bg1">
                      <a:lumMod val="50000"/>
                    </a:schemeClr>
                  </a:gs>
                  <a:gs pos="100000">
                    <a:schemeClr val="bg1"/>
                  </a:gs>
                </a:gsLst>
                <a:lin ang="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 name="Rectangle 31"/>
              <p:cNvSpPr/>
              <p:nvPr/>
            </p:nvSpPr>
            <p:spPr>
              <a:xfrm>
                <a:off x="3059832" y="1347612"/>
                <a:ext cx="1548172" cy="21602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latin typeface="Segoe UI" pitchFamily="34" charset="0"/>
                    <a:cs typeface="Segoe UI" pitchFamily="34" charset="0"/>
                  </a:rPr>
                  <a:t>Erase</a:t>
                </a:r>
                <a:endParaRPr lang="en-AU" sz="1200" dirty="0">
                  <a:latin typeface="Segoe UI" pitchFamily="34" charset="0"/>
                  <a:cs typeface="Segoe UI" pitchFamily="34" charset="0"/>
                </a:endParaRPr>
              </a:p>
            </p:txBody>
          </p:sp>
          <p:sp>
            <p:nvSpPr>
              <p:cNvPr id="33" name="Rectangle 32"/>
              <p:cNvSpPr/>
              <p:nvPr/>
            </p:nvSpPr>
            <p:spPr>
              <a:xfrm>
                <a:off x="4608004" y="1347612"/>
                <a:ext cx="1548172" cy="21602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latin typeface="Segoe UI" pitchFamily="34" charset="0"/>
                    <a:cs typeface="Segoe UI" pitchFamily="34" charset="0"/>
                  </a:rPr>
                  <a:t>Format</a:t>
                </a:r>
                <a:endParaRPr lang="en-AU" sz="1200" dirty="0">
                  <a:latin typeface="Segoe UI" pitchFamily="34" charset="0"/>
                  <a:cs typeface="Segoe UI" pitchFamily="34" charset="0"/>
                </a:endParaRPr>
              </a:p>
            </p:txBody>
          </p:sp>
        </p:grpSp>
        <p:grpSp>
          <p:nvGrpSpPr>
            <p:cNvPr id="3" name="Group 2"/>
            <p:cNvGrpSpPr/>
            <p:nvPr/>
          </p:nvGrpSpPr>
          <p:grpSpPr>
            <a:xfrm>
              <a:off x="3671899" y="1655979"/>
              <a:ext cx="1800200" cy="1152128"/>
              <a:chOff x="3671899" y="1655979"/>
              <a:chExt cx="1800200" cy="1152128"/>
            </a:xfrm>
            <a:effectLst>
              <a:outerShdw blurRad="63500" sx="102000" sy="102000" algn="ctr" rotWithShape="0">
                <a:prstClr val="black">
                  <a:alpha val="40000"/>
                </a:prstClr>
              </a:outerShdw>
            </a:effectLst>
          </p:grpSpPr>
          <p:sp>
            <p:nvSpPr>
              <p:cNvPr id="85" name="Round Same Side Corner Rectangle 84"/>
              <p:cNvSpPr/>
              <p:nvPr/>
            </p:nvSpPr>
            <p:spPr>
              <a:xfrm>
                <a:off x="4139951" y="1655979"/>
                <a:ext cx="864096" cy="864096"/>
              </a:xfrm>
              <a:prstGeom prst="round2SameRect">
                <a:avLst/>
              </a:prstGeom>
              <a:solidFill>
                <a:srgbClr val="0070C0">
                  <a:alpha val="5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bg1"/>
                  </a:solidFill>
                </a:endParaRPr>
              </a:p>
            </p:txBody>
          </p:sp>
          <p:grpSp>
            <p:nvGrpSpPr>
              <p:cNvPr id="86" name="Group 85"/>
              <p:cNvGrpSpPr/>
              <p:nvPr/>
            </p:nvGrpSpPr>
            <p:grpSpPr>
              <a:xfrm>
                <a:off x="4211999" y="1728027"/>
                <a:ext cx="720000" cy="720000"/>
                <a:chOff x="2627784" y="2067694"/>
                <a:chExt cx="914400" cy="914400"/>
              </a:xfrm>
              <a:effectLst>
                <a:outerShdw blurRad="76200" dir="18900000" sy="23000" kx="-1200000" algn="bl" rotWithShape="0">
                  <a:prstClr val="black">
                    <a:alpha val="20000"/>
                  </a:prstClr>
                </a:outerShdw>
              </a:effectLst>
            </p:grpSpPr>
            <p:sp>
              <p:nvSpPr>
                <p:cNvPr id="87" name="Oval 86"/>
                <p:cNvSpPr/>
                <p:nvPr/>
              </p:nvSpPr>
              <p:spPr>
                <a:xfrm>
                  <a:off x="2627784" y="2067694"/>
                  <a:ext cx="914400" cy="914400"/>
                </a:xfrm>
                <a:prstGeom prst="ellipse">
                  <a:avLst/>
                </a:prstGeom>
                <a:gradFill flip="none" rotWithShape="1">
                  <a:gsLst>
                    <a:gs pos="0">
                      <a:schemeClr val="bg1">
                        <a:lumMod val="50000"/>
                      </a:schemeClr>
                    </a:gs>
                    <a:gs pos="50000">
                      <a:schemeClr val="bg1"/>
                    </a:gs>
                    <a:gs pos="100000">
                      <a:schemeClr val="bg1">
                        <a:lumMod val="50000"/>
                      </a:schemeClr>
                    </a:gs>
                  </a:gsLst>
                  <a:lin ang="27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bg1"/>
                    </a:solidFill>
                  </a:endParaRPr>
                </a:p>
              </p:txBody>
            </p:sp>
            <p:sp>
              <p:nvSpPr>
                <p:cNvPr id="88" name="Oval 87"/>
                <p:cNvSpPr/>
                <p:nvPr/>
              </p:nvSpPr>
              <p:spPr>
                <a:xfrm>
                  <a:off x="2868984" y="2308894"/>
                  <a:ext cx="432000" cy="432000"/>
                </a:xfrm>
                <a:prstGeom prst="ellipse">
                  <a:avLst/>
                </a:prstGeom>
                <a:solidFill>
                  <a:schemeClr val="tx1">
                    <a:alpha val="5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bg1"/>
                    </a:solidFill>
                  </a:endParaRPr>
                </a:p>
              </p:txBody>
            </p:sp>
            <p:sp>
              <p:nvSpPr>
                <p:cNvPr id="89" name="Oval 88"/>
                <p:cNvSpPr/>
                <p:nvPr/>
              </p:nvSpPr>
              <p:spPr>
                <a:xfrm>
                  <a:off x="2940984" y="2380894"/>
                  <a:ext cx="288000" cy="288000"/>
                </a:xfrm>
                <a:prstGeom prst="ellips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bg1"/>
                    </a:solidFill>
                  </a:endParaRPr>
                </a:p>
              </p:txBody>
            </p:sp>
          </p:grpSp>
          <p:sp>
            <p:nvSpPr>
              <p:cNvPr id="90" name="Rounded Rectangle 89"/>
              <p:cNvSpPr/>
              <p:nvPr/>
            </p:nvSpPr>
            <p:spPr>
              <a:xfrm>
                <a:off x="3671899" y="2520075"/>
                <a:ext cx="1800200" cy="288032"/>
              </a:xfrm>
              <a:prstGeom prst="roundRect">
                <a:avLst/>
              </a:prstGeom>
              <a:solidFill>
                <a:srgbClr val="0070C0">
                  <a:alpha val="50000"/>
                </a:srgb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solidFill>
                      <a:schemeClr val="bg1"/>
                    </a:solidFill>
                    <a:latin typeface="Segoe UI" pitchFamily="34" charset="0"/>
                    <a:cs typeface="Segoe UI" pitchFamily="34" charset="0"/>
                  </a:rPr>
                  <a:t>Install Disk</a:t>
                </a:r>
                <a:endParaRPr lang="en-AU" sz="1200" dirty="0">
                  <a:solidFill>
                    <a:schemeClr val="bg1"/>
                  </a:solidFill>
                  <a:latin typeface="Segoe UI" pitchFamily="34" charset="0"/>
                  <a:cs typeface="Segoe UI" pitchFamily="34" charset="0"/>
                </a:endParaRPr>
              </a:p>
            </p:txBody>
          </p:sp>
        </p:grpSp>
        <p:sp>
          <p:nvSpPr>
            <p:cNvPr id="92" name="Rounded Rectangle 91"/>
            <p:cNvSpPr/>
            <p:nvPr/>
          </p:nvSpPr>
          <p:spPr>
            <a:xfrm>
              <a:off x="5282834" y="3723878"/>
              <a:ext cx="1224136" cy="216024"/>
            </a:xfrm>
            <a:prstGeom prst="roundRect">
              <a:avLst/>
            </a:prstGeom>
            <a:solidFill>
              <a:schemeClr val="bg1">
                <a:lumMod val="50000"/>
                <a:alpha val="50000"/>
              </a:scheme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solidFill>
                    <a:schemeClr val="bg1"/>
                  </a:solidFill>
                  <a:latin typeface="Segoe UI" pitchFamily="34" charset="0"/>
                  <a:cs typeface="Segoe UI" pitchFamily="34" charset="0"/>
                </a:rPr>
                <a:t>Erase</a:t>
              </a:r>
              <a:endParaRPr lang="en-AU" sz="1200" dirty="0">
                <a:solidFill>
                  <a:schemeClr val="bg1"/>
                </a:solidFill>
                <a:latin typeface="Segoe UI" pitchFamily="34" charset="0"/>
                <a:cs typeface="Segoe UI" pitchFamily="34" charset="0"/>
              </a:endParaRPr>
            </a:p>
          </p:txBody>
        </p:sp>
      </p:grpSp>
      <p:sp>
        <p:nvSpPr>
          <p:cNvPr id="29" name="Rectangle 28"/>
          <p:cNvSpPr/>
          <p:nvPr/>
        </p:nvSpPr>
        <p:spPr>
          <a:xfrm>
            <a:off x="1979712" y="0"/>
            <a:ext cx="5184576" cy="51952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Tree>
    <p:extLst>
      <p:ext uri="{BB962C8B-B14F-4D97-AF65-F5344CB8AC3E}">
        <p14:creationId xmlns:p14="http://schemas.microsoft.com/office/powerpoint/2010/main" val="1871419836"/>
      </p:ext>
    </p:extLst>
  </p:cSld>
  <p:clrMapOvr>
    <a:masterClrMapping/>
  </p:clrMapOvr>
  <mc:AlternateContent xmlns:mc="http://schemas.openxmlformats.org/markup-compatibility/2006" xmlns:p14="http://schemas.microsoft.com/office/powerpoint/2010/main">
    <mc:Choice Requires="p14">
      <p:transition spd="med" p14:dur="700" advClick="0" advTm="0">
        <p:fade/>
      </p:transition>
    </mc:Choice>
    <mc:Fallback xmlns="">
      <p:transition spd="med" advClick="0" advTm="0">
        <p:fade/>
      </p:transition>
    </mc:Fallback>
  </mc:AlternateContent>
  <p:timing>
    <p:tnLst>
      <p:par>
        <p:cTn id="1" dur="indefinite" restart="never" nodeType="tmRoot"/>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0" y="0"/>
            <a:ext cx="9144000" cy="5143500"/>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 name="Rounded Rectangle 1">
            <a:hlinkClick r:id="rId2" action="ppaction://hlinksldjump"/>
          </p:cNvPr>
          <p:cNvSpPr/>
          <p:nvPr/>
        </p:nvSpPr>
        <p:spPr>
          <a:xfrm>
            <a:off x="2087724" y="519522"/>
            <a:ext cx="4968552" cy="4104456"/>
          </a:xfrm>
          <a:prstGeom prst="roundRect">
            <a:avLst>
              <a:gd name="adj" fmla="val 2743"/>
            </a:avLst>
          </a:prstGeom>
          <a:solidFill>
            <a:schemeClr val="bg1"/>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3200" dirty="0" smtClean="0">
                <a:solidFill>
                  <a:srgbClr val="0070C0"/>
                </a:solidFill>
                <a:latin typeface="Segoe UI" pitchFamily="34" charset="0"/>
                <a:cs typeface="Segoe UI" pitchFamily="34" charset="0"/>
              </a:rPr>
              <a:t>Select Partition</a:t>
            </a:r>
          </a:p>
          <a:p>
            <a:pPr algn="just"/>
            <a:endParaRPr lang="en-AU" sz="1200" dirty="0" smtClean="0">
              <a:solidFill>
                <a:schemeClr val="tx1"/>
              </a:solidFill>
              <a:latin typeface="Segoe UI" pitchFamily="34" charset="0"/>
              <a:cs typeface="Segoe UI" pitchFamily="34" charset="0"/>
            </a:endParaRPr>
          </a:p>
          <a:p>
            <a:pPr algn="just"/>
            <a:r>
              <a:rPr lang="en-AU" sz="1200" dirty="0" smtClean="0">
                <a:solidFill>
                  <a:schemeClr val="tx1"/>
                </a:solidFill>
                <a:latin typeface="Segoe UI" pitchFamily="34" charset="0"/>
                <a:cs typeface="Segoe UI" pitchFamily="34" charset="0"/>
              </a:rPr>
              <a:t>Before continuing, select the partition you want to use, otherwise, go to disk utility, erase the current hardrive, and make a new partition.</a:t>
            </a:r>
            <a:endParaRPr lang="en-AU" sz="1200" dirty="0">
              <a:solidFill>
                <a:schemeClr val="tx1"/>
              </a:solidFill>
              <a:latin typeface="Segoe UI" pitchFamily="34" charset="0"/>
              <a:cs typeface="Segoe UI" pitchFamily="34" charset="0"/>
            </a:endParaRPr>
          </a:p>
        </p:txBody>
      </p:sp>
      <p:cxnSp>
        <p:nvCxnSpPr>
          <p:cNvPr id="6" name="Straight Connector 5"/>
          <p:cNvCxnSpPr/>
          <p:nvPr/>
        </p:nvCxnSpPr>
        <p:spPr>
          <a:xfrm>
            <a:off x="2087724" y="1131590"/>
            <a:ext cx="4968552" cy="0"/>
          </a:xfrm>
          <a:prstGeom prst="line">
            <a:avLst/>
          </a:prstGeom>
          <a:ln w="3175">
            <a:gradFill flip="none" rotWithShape="1">
              <a:gsLst>
                <a:gs pos="0">
                  <a:schemeClr val="tx1">
                    <a:alpha val="0"/>
                  </a:schemeClr>
                </a:gs>
                <a:gs pos="50000">
                  <a:schemeClr val="tx1"/>
                </a:gs>
                <a:gs pos="100000">
                  <a:schemeClr val="tx1">
                    <a:alpha val="0"/>
                  </a:schemeClr>
                </a:gs>
              </a:gsLst>
              <a:lin ang="0" scaled="1"/>
              <a:tileRect/>
            </a:gradFill>
          </a:ln>
        </p:spPr>
        <p:style>
          <a:lnRef idx="1">
            <a:schemeClr val="accent1"/>
          </a:lnRef>
          <a:fillRef idx="0">
            <a:schemeClr val="accent1"/>
          </a:fillRef>
          <a:effectRef idx="0">
            <a:schemeClr val="accent1"/>
          </a:effectRef>
          <a:fontRef idx="minor">
            <a:schemeClr val="tx1"/>
          </a:fontRef>
        </p:style>
      </p:cxnSp>
      <p:sp>
        <p:nvSpPr>
          <p:cNvPr id="16" name="Rounded Rectangle 15"/>
          <p:cNvSpPr/>
          <p:nvPr/>
        </p:nvSpPr>
        <p:spPr>
          <a:xfrm>
            <a:off x="2195736" y="1758880"/>
            <a:ext cx="4752528" cy="2736304"/>
          </a:xfrm>
          <a:prstGeom prst="roundRect">
            <a:avLst>
              <a:gd name="adj" fmla="val 4087"/>
            </a:avLst>
          </a:prstGeom>
          <a:solidFill>
            <a:schemeClr val="bg1"/>
          </a:solidFill>
          <a:ln w="3175">
            <a:solidFill>
              <a:schemeClr val="tx1">
                <a:alpha val="50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78" name="Round Same Side Corner Rectangle 77"/>
          <p:cNvSpPr/>
          <p:nvPr/>
        </p:nvSpPr>
        <p:spPr>
          <a:xfrm>
            <a:off x="4139952" y="1851670"/>
            <a:ext cx="864096" cy="864096"/>
          </a:xfrm>
          <a:prstGeom prst="round2Same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5" name="Group 4"/>
          <p:cNvGrpSpPr/>
          <p:nvPr/>
        </p:nvGrpSpPr>
        <p:grpSpPr>
          <a:xfrm>
            <a:off x="2339752" y="519522"/>
            <a:ext cx="4464496" cy="3744416"/>
            <a:chOff x="2339752" y="519522"/>
            <a:chExt cx="4464496" cy="3744416"/>
          </a:xfrm>
        </p:grpSpPr>
        <p:sp>
          <p:nvSpPr>
            <p:cNvPr id="26" name="Rounded Rectangle 25"/>
            <p:cNvSpPr/>
            <p:nvPr/>
          </p:nvSpPr>
          <p:spPr>
            <a:xfrm>
              <a:off x="2339752" y="519522"/>
              <a:ext cx="4464496" cy="3744416"/>
            </a:xfrm>
            <a:prstGeom prst="roundRect">
              <a:avLst>
                <a:gd name="adj" fmla="val 0"/>
              </a:avLst>
            </a:prstGeom>
            <a:solidFill>
              <a:schemeClr val="bg1">
                <a:lumMod val="85000"/>
              </a:schemeClr>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600" b="1" dirty="0" smtClean="0">
                  <a:solidFill>
                    <a:schemeClr val="tx1"/>
                  </a:solidFill>
                  <a:latin typeface="Segoe UI" pitchFamily="34" charset="0"/>
                  <a:cs typeface="Segoe UI" pitchFamily="34" charset="0"/>
                </a:rPr>
                <a:t>Disk Utility</a:t>
              </a:r>
            </a:p>
            <a:p>
              <a:pPr algn="just"/>
              <a:r>
                <a:rPr lang="en-AU" sz="1200" dirty="0" smtClean="0">
                  <a:solidFill>
                    <a:schemeClr val="tx1"/>
                  </a:solidFill>
                  <a:latin typeface="Segoe UI" pitchFamily="34" charset="0"/>
                  <a:cs typeface="Segoe UI" pitchFamily="34" charset="0"/>
                </a:rPr>
                <a:t>Disk is erasing… Please wait.</a:t>
              </a:r>
              <a:endParaRPr lang="en-AU" sz="1600" b="1" dirty="0">
                <a:solidFill>
                  <a:schemeClr val="tx1"/>
                </a:solidFill>
                <a:latin typeface="Segoe UI" pitchFamily="34" charset="0"/>
                <a:cs typeface="Segoe UI" pitchFamily="34" charset="0"/>
              </a:endParaRPr>
            </a:p>
          </p:txBody>
        </p:sp>
        <p:sp>
          <p:nvSpPr>
            <p:cNvPr id="35" name="Rectangle 34"/>
            <p:cNvSpPr/>
            <p:nvPr/>
          </p:nvSpPr>
          <p:spPr>
            <a:xfrm>
              <a:off x="2519771" y="1167595"/>
              <a:ext cx="4104456" cy="2916323"/>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1200" dirty="0" smtClean="0">
                  <a:solidFill>
                    <a:schemeClr val="tx1"/>
                  </a:solidFill>
                  <a:latin typeface="Segoe UI" pitchFamily="34" charset="0"/>
                  <a:cs typeface="Segoe UI" pitchFamily="34" charset="0"/>
                </a:rPr>
                <a:t>‘Install Disk’ is erasing…</a:t>
              </a:r>
            </a:p>
          </p:txBody>
        </p:sp>
      </p:grpSp>
      <p:sp>
        <p:nvSpPr>
          <p:cNvPr id="29" name="Rectangle 28"/>
          <p:cNvSpPr/>
          <p:nvPr/>
        </p:nvSpPr>
        <p:spPr>
          <a:xfrm>
            <a:off x="1979712" y="0"/>
            <a:ext cx="5184576" cy="51952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 name="Donut 2"/>
          <p:cNvSpPr/>
          <p:nvPr/>
        </p:nvSpPr>
        <p:spPr>
          <a:xfrm>
            <a:off x="3995936" y="2427734"/>
            <a:ext cx="288031" cy="288032"/>
          </a:xfrm>
          <a:prstGeom prst="donut">
            <a:avLst>
              <a:gd name="adj" fmla="val 10811"/>
            </a:avLst>
          </a:prstGeom>
          <a:gradFill flip="none" rotWithShape="1">
            <a:gsLst>
              <a:gs pos="0">
                <a:srgbClr val="0070C0"/>
              </a:gs>
              <a:gs pos="50000">
                <a:srgbClr val="00B0F0"/>
              </a:gs>
              <a:gs pos="100000">
                <a:schemeClr val="bg1"/>
              </a:gs>
            </a:gsLst>
            <a:lin ang="0" scaled="1"/>
            <a:tileRect/>
          </a:gra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7" name="Rectangle 6"/>
          <p:cNvSpPr/>
          <p:nvPr/>
        </p:nvSpPr>
        <p:spPr>
          <a:xfrm>
            <a:off x="4355976" y="2373728"/>
            <a:ext cx="648072" cy="39604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AU" sz="1400" dirty="0" smtClean="0">
                <a:solidFill>
                  <a:schemeClr val="tx1"/>
                </a:solidFill>
                <a:latin typeface="Segoe UI" pitchFamily="34" charset="0"/>
                <a:cs typeface="Segoe UI" pitchFamily="34" charset="0"/>
              </a:rPr>
              <a:t>0%</a:t>
            </a:r>
            <a:endParaRPr lang="en-AU" sz="1400" dirty="0">
              <a:solidFill>
                <a:schemeClr val="tx1"/>
              </a:solidFill>
              <a:latin typeface="Segoe UI" pitchFamily="34" charset="0"/>
              <a:cs typeface="Segoe UI" pitchFamily="34" charset="0"/>
            </a:endParaRPr>
          </a:p>
        </p:txBody>
      </p:sp>
      <p:sp>
        <p:nvSpPr>
          <p:cNvPr id="14" name="Rectangle 13"/>
          <p:cNvSpPr/>
          <p:nvPr/>
        </p:nvSpPr>
        <p:spPr>
          <a:xfrm>
            <a:off x="4355976" y="2373728"/>
            <a:ext cx="648072" cy="39604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AU" sz="1400" dirty="0" smtClean="0">
                <a:solidFill>
                  <a:schemeClr val="tx1"/>
                </a:solidFill>
                <a:latin typeface="Segoe UI" pitchFamily="34" charset="0"/>
                <a:cs typeface="Segoe UI" pitchFamily="34" charset="0"/>
              </a:rPr>
              <a:t>5%</a:t>
            </a:r>
            <a:endParaRPr lang="en-AU" sz="1400" dirty="0">
              <a:solidFill>
                <a:schemeClr val="tx1"/>
              </a:solidFill>
              <a:latin typeface="Segoe UI" pitchFamily="34" charset="0"/>
              <a:cs typeface="Segoe UI" pitchFamily="34" charset="0"/>
            </a:endParaRPr>
          </a:p>
        </p:txBody>
      </p:sp>
      <p:sp>
        <p:nvSpPr>
          <p:cNvPr id="15" name="Rectangle 14"/>
          <p:cNvSpPr/>
          <p:nvPr/>
        </p:nvSpPr>
        <p:spPr>
          <a:xfrm>
            <a:off x="4355976" y="2373728"/>
            <a:ext cx="648072" cy="39604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AU" sz="1400" dirty="0" smtClean="0">
                <a:solidFill>
                  <a:schemeClr val="tx1"/>
                </a:solidFill>
                <a:latin typeface="Segoe UI" pitchFamily="34" charset="0"/>
                <a:cs typeface="Segoe UI" pitchFamily="34" charset="0"/>
              </a:rPr>
              <a:t>7%</a:t>
            </a:r>
            <a:endParaRPr lang="en-AU" sz="1400" dirty="0">
              <a:solidFill>
                <a:schemeClr val="tx1"/>
              </a:solidFill>
              <a:latin typeface="Segoe UI" pitchFamily="34" charset="0"/>
              <a:cs typeface="Segoe UI" pitchFamily="34" charset="0"/>
            </a:endParaRPr>
          </a:p>
        </p:txBody>
      </p:sp>
      <p:sp>
        <p:nvSpPr>
          <p:cNvPr id="17" name="Rectangle 16"/>
          <p:cNvSpPr/>
          <p:nvPr/>
        </p:nvSpPr>
        <p:spPr>
          <a:xfrm>
            <a:off x="4355976" y="2373728"/>
            <a:ext cx="648072" cy="39604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AU" sz="1400" dirty="0" smtClean="0">
                <a:solidFill>
                  <a:schemeClr val="tx1"/>
                </a:solidFill>
                <a:latin typeface="Segoe UI" pitchFamily="34" charset="0"/>
                <a:cs typeface="Segoe UI" pitchFamily="34" charset="0"/>
              </a:rPr>
              <a:t>10%</a:t>
            </a:r>
            <a:endParaRPr lang="en-AU" sz="1400" dirty="0">
              <a:solidFill>
                <a:schemeClr val="tx1"/>
              </a:solidFill>
              <a:latin typeface="Segoe UI" pitchFamily="34" charset="0"/>
              <a:cs typeface="Segoe UI" pitchFamily="34" charset="0"/>
            </a:endParaRPr>
          </a:p>
        </p:txBody>
      </p:sp>
      <p:sp>
        <p:nvSpPr>
          <p:cNvPr id="18" name="Rectangle 17"/>
          <p:cNvSpPr/>
          <p:nvPr/>
        </p:nvSpPr>
        <p:spPr>
          <a:xfrm>
            <a:off x="4355976" y="2373728"/>
            <a:ext cx="648072" cy="39604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AU" sz="1400" dirty="0" smtClean="0">
                <a:solidFill>
                  <a:schemeClr val="tx1"/>
                </a:solidFill>
                <a:latin typeface="Segoe UI" pitchFamily="34" charset="0"/>
                <a:cs typeface="Segoe UI" pitchFamily="34" charset="0"/>
              </a:rPr>
              <a:t>18%</a:t>
            </a:r>
            <a:endParaRPr lang="en-AU" sz="1400" dirty="0">
              <a:solidFill>
                <a:schemeClr val="tx1"/>
              </a:solidFill>
              <a:latin typeface="Segoe UI" pitchFamily="34" charset="0"/>
              <a:cs typeface="Segoe UI" pitchFamily="34" charset="0"/>
            </a:endParaRPr>
          </a:p>
        </p:txBody>
      </p:sp>
      <p:sp>
        <p:nvSpPr>
          <p:cNvPr id="19" name="Rectangle 18"/>
          <p:cNvSpPr/>
          <p:nvPr/>
        </p:nvSpPr>
        <p:spPr>
          <a:xfrm>
            <a:off x="4355976" y="2373728"/>
            <a:ext cx="648072" cy="39604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AU" sz="1400" dirty="0" smtClean="0">
                <a:solidFill>
                  <a:schemeClr val="tx1"/>
                </a:solidFill>
                <a:latin typeface="Segoe UI" pitchFamily="34" charset="0"/>
                <a:cs typeface="Segoe UI" pitchFamily="34" charset="0"/>
              </a:rPr>
              <a:t>21%</a:t>
            </a:r>
            <a:endParaRPr lang="en-AU" sz="1400" dirty="0">
              <a:solidFill>
                <a:schemeClr val="tx1"/>
              </a:solidFill>
              <a:latin typeface="Segoe UI" pitchFamily="34" charset="0"/>
              <a:cs typeface="Segoe UI" pitchFamily="34" charset="0"/>
            </a:endParaRPr>
          </a:p>
        </p:txBody>
      </p:sp>
      <p:sp>
        <p:nvSpPr>
          <p:cNvPr id="20" name="Rectangle 19"/>
          <p:cNvSpPr/>
          <p:nvPr/>
        </p:nvSpPr>
        <p:spPr>
          <a:xfrm>
            <a:off x="4355976" y="2373728"/>
            <a:ext cx="648072" cy="39604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AU" sz="1400" dirty="0" smtClean="0">
                <a:solidFill>
                  <a:schemeClr val="tx1"/>
                </a:solidFill>
                <a:latin typeface="Segoe UI" pitchFamily="34" charset="0"/>
                <a:cs typeface="Segoe UI" pitchFamily="34" charset="0"/>
              </a:rPr>
              <a:t>34%</a:t>
            </a:r>
            <a:endParaRPr lang="en-AU" sz="1400" dirty="0">
              <a:solidFill>
                <a:schemeClr val="tx1"/>
              </a:solidFill>
              <a:latin typeface="Segoe UI" pitchFamily="34" charset="0"/>
              <a:cs typeface="Segoe UI" pitchFamily="34" charset="0"/>
            </a:endParaRPr>
          </a:p>
        </p:txBody>
      </p:sp>
      <p:sp>
        <p:nvSpPr>
          <p:cNvPr id="21" name="Rectangle 20"/>
          <p:cNvSpPr/>
          <p:nvPr/>
        </p:nvSpPr>
        <p:spPr>
          <a:xfrm>
            <a:off x="4355976" y="2373728"/>
            <a:ext cx="648072" cy="39604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AU" sz="1400" dirty="0" smtClean="0">
                <a:solidFill>
                  <a:schemeClr val="tx1"/>
                </a:solidFill>
                <a:latin typeface="Segoe UI" pitchFamily="34" charset="0"/>
                <a:cs typeface="Segoe UI" pitchFamily="34" charset="0"/>
              </a:rPr>
              <a:t>35%</a:t>
            </a:r>
            <a:endParaRPr lang="en-AU" sz="1400" dirty="0">
              <a:solidFill>
                <a:schemeClr val="tx1"/>
              </a:solidFill>
              <a:latin typeface="Segoe UI" pitchFamily="34" charset="0"/>
              <a:cs typeface="Segoe UI" pitchFamily="34" charset="0"/>
            </a:endParaRPr>
          </a:p>
        </p:txBody>
      </p:sp>
      <p:sp>
        <p:nvSpPr>
          <p:cNvPr id="22" name="Rectangle 21"/>
          <p:cNvSpPr/>
          <p:nvPr/>
        </p:nvSpPr>
        <p:spPr>
          <a:xfrm>
            <a:off x="4355976" y="2373728"/>
            <a:ext cx="648072" cy="39604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AU" sz="1400" dirty="0" smtClean="0">
                <a:solidFill>
                  <a:schemeClr val="tx1"/>
                </a:solidFill>
                <a:latin typeface="Segoe UI" pitchFamily="34" charset="0"/>
                <a:cs typeface="Segoe UI" pitchFamily="34" charset="0"/>
              </a:rPr>
              <a:t>36%</a:t>
            </a:r>
            <a:endParaRPr lang="en-AU" sz="1400" dirty="0">
              <a:solidFill>
                <a:schemeClr val="tx1"/>
              </a:solidFill>
              <a:latin typeface="Segoe UI" pitchFamily="34" charset="0"/>
              <a:cs typeface="Segoe UI" pitchFamily="34" charset="0"/>
            </a:endParaRPr>
          </a:p>
        </p:txBody>
      </p:sp>
      <p:sp>
        <p:nvSpPr>
          <p:cNvPr id="23" name="Rectangle 22"/>
          <p:cNvSpPr/>
          <p:nvPr/>
        </p:nvSpPr>
        <p:spPr>
          <a:xfrm>
            <a:off x="4355976" y="2373728"/>
            <a:ext cx="648072" cy="39604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AU" sz="1400" dirty="0" smtClean="0">
                <a:solidFill>
                  <a:schemeClr val="tx1"/>
                </a:solidFill>
                <a:latin typeface="Segoe UI" pitchFamily="34" charset="0"/>
                <a:cs typeface="Segoe UI" pitchFamily="34" charset="0"/>
              </a:rPr>
              <a:t>54%</a:t>
            </a:r>
            <a:endParaRPr lang="en-AU" sz="1400" dirty="0">
              <a:solidFill>
                <a:schemeClr val="tx1"/>
              </a:solidFill>
              <a:latin typeface="Segoe UI" pitchFamily="34" charset="0"/>
              <a:cs typeface="Segoe UI" pitchFamily="34" charset="0"/>
            </a:endParaRPr>
          </a:p>
        </p:txBody>
      </p:sp>
      <p:sp>
        <p:nvSpPr>
          <p:cNvPr id="24" name="Rectangle 23"/>
          <p:cNvSpPr/>
          <p:nvPr/>
        </p:nvSpPr>
        <p:spPr>
          <a:xfrm>
            <a:off x="4355976" y="2373728"/>
            <a:ext cx="648072" cy="39604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AU" sz="1400" dirty="0" smtClean="0">
                <a:solidFill>
                  <a:schemeClr val="tx1"/>
                </a:solidFill>
                <a:latin typeface="Segoe UI" pitchFamily="34" charset="0"/>
                <a:cs typeface="Segoe UI" pitchFamily="34" charset="0"/>
              </a:rPr>
              <a:t>71%</a:t>
            </a:r>
            <a:endParaRPr lang="en-AU" sz="1400" dirty="0">
              <a:solidFill>
                <a:schemeClr val="tx1"/>
              </a:solidFill>
              <a:latin typeface="Segoe UI" pitchFamily="34" charset="0"/>
              <a:cs typeface="Segoe UI" pitchFamily="34" charset="0"/>
            </a:endParaRPr>
          </a:p>
        </p:txBody>
      </p:sp>
      <p:sp>
        <p:nvSpPr>
          <p:cNvPr id="25" name="Rectangle 24"/>
          <p:cNvSpPr/>
          <p:nvPr/>
        </p:nvSpPr>
        <p:spPr>
          <a:xfrm>
            <a:off x="4355976" y="2373728"/>
            <a:ext cx="648072" cy="39604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AU" sz="1400" dirty="0" smtClean="0">
                <a:solidFill>
                  <a:schemeClr val="tx1"/>
                </a:solidFill>
                <a:latin typeface="Segoe UI" pitchFamily="34" charset="0"/>
                <a:cs typeface="Segoe UI" pitchFamily="34" charset="0"/>
              </a:rPr>
              <a:t>80%</a:t>
            </a:r>
            <a:endParaRPr lang="en-AU" sz="1400" dirty="0">
              <a:solidFill>
                <a:schemeClr val="tx1"/>
              </a:solidFill>
              <a:latin typeface="Segoe UI" pitchFamily="34" charset="0"/>
              <a:cs typeface="Segoe UI" pitchFamily="34" charset="0"/>
            </a:endParaRPr>
          </a:p>
        </p:txBody>
      </p:sp>
      <p:sp>
        <p:nvSpPr>
          <p:cNvPr id="27" name="Rectangle 26"/>
          <p:cNvSpPr/>
          <p:nvPr/>
        </p:nvSpPr>
        <p:spPr>
          <a:xfrm>
            <a:off x="4355976" y="2373728"/>
            <a:ext cx="648072" cy="39604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AU" sz="1400" dirty="0" smtClean="0">
                <a:solidFill>
                  <a:schemeClr val="tx1"/>
                </a:solidFill>
                <a:latin typeface="Segoe UI" pitchFamily="34" charset="0"/>
                <a:cs typeface="Segoe UI" pitchFamily="34" charset="0"/>
              </a:rPr>
              <a:t>84%</a:t>
            </a:r>
            <a:endParaRPr lang="en-AU" sz="1400" dirty="0">
              <a:solidFill>
                <a:schemeClr val="tx1"/>
              </a:solidFill>
              <a:latin typeface="Segoe UI" pitchFamily="34" charset="0"/>
              <a:cs typeface="Segoe UI" pitchFamily="34" charset="0"/>
            </a:endParaRPr>
          </a:p>
        </p:txBody>
      </p:sp>
      <p:sp>
        <p:nvSpPr>
          <p:cNvPr id="28" name="Rectangle 27"/>
          <p:cNvSpPr/>
          <p:nvPr/>
        </p:nvSpPr>
        <p:spPr>
          <a:xfrm>
            <a:off x="4355976" y="2373728"/>
            <a:ext cx="648072" cy="39604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AU" sz="1400" dirty="0" smtClean="0">
                <a:solidFill>
                  <a:schemeClr val="tx1"/>
                </a:solidFill>
                <a:latin typeface="Segoe UI" pitchFamily="34" charset="0"/>
                <a:cs typeface="Segoe UI" pitchFamily="34" charset="0"/>
              </a:rPr>
              <a:t>97%</a:t>
            </a:r>
            <a:endParaRPr lang="en-AU" sz="1400" dirty="0">
              <a:solidFill>
                <a:schemeClr val="tx1"/>
              </a:solidFill>
              <a:latin typeface="Segoe UI" pitchFamily="34" charset="0"/>
              <a:cs typeface="Segoe UI" pitchFamily="34" charset="0"/>
            </a:endParaRPr>
          </a:p>
        </p:txBody>
      </p:sp>
      <p:sp>
        <p:nvSpPr>
          <p:cNvPr id="30" name="Rectangle 29"/>
          <p:cNvSpPr/>
          <p:nvPr/>
        </p:nvSpPr>
        <p:spPr>
          <a:xfrm>
            <a:off x="4355976" y="2373728"/>
            <a:ext cx="648072" cy="39604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AU" sz="1400" dirty="0" smtClean="0">
                <a:solidFill>
                  <a:schemeClr val="tx1"/>
                </a:solidFill>
                <a:latin typeface="Segoe UI" pitchFamily="34" charset="0"/>
                <a:cs typeface="Segoe UI" pitchFamily="34" charset="0"/>
              </a:rPr>
              <a:t>98%</a:t>
            </a:r>
            <a:endParaRPr lang="en-AU" sz="1400" dirty="0">
              <a:solidFill>
                <a:schemeClr val="tx1"/>
              </a:solidFill>
              <a:latin typeface="Segoe UI" pitchFamily="34" charset="0"/>
              <a:cs typeface="Segoe UI" pitchFamily="34" charset="0"/>
            </a:endParaRPr>
          </a:p>
        </p:txBody>
      </p:sp>
      <p:sp>
        <p:nvSpPr>
          <p:cNvPr id="31" name="Rectangle 30"/>
          <p:cNvSpPr/>
          <p:nvPr/>
        </p:nvSpPr>
        <p:spPr>
          <a:xfrm>
            <a:off x="4355976" y="2373728"/>
            <a:ext cx="648072" cy="39604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AU" sz="1400" dirty="0" smtClean="0">
                <a:solidFill>
                  <a:schemeClr val="tx1"/>
                </a:solidFill>
                <a:latin typeface="Segoe UI" pitchFamily="34" charset="0"/>
                <a:cs typeface="Segoe UI" pitchFamily="34" charset="0"/>
              </a:rPr>
              <a:t>99%</a:t>
            </a:r>
            <a:endParaRPr lang="en-AU" sz="1400" dirty="0">
              <a:solidFill>
                <a:schemeClr val="tx1"/>
              </a:solidFill>
              <a:latin typeface="Segoe UI" pitchFamily="34" charset="0"/>
              <a:cs typeface="Segoe UI" pitchFamily="34" charset="0"/>
            </a:endParaRPr>
          </a:p>
        </p:txBody>
      </p:sp>
      <p:sp>
        <p:nvSpPr>
          <p:cNvPr id="32" name="Rectangle 31"/>
          <p:cNvSpPr/>
          <p:nvPr/>
        </p:nvSpPr>
        <p:spPr>
          <a:xfrm>
            <a:off x="4355976" y="2373728"/>
            <a:ext cx="648072" cy="39604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AU" sz="1400" dirty="0" smtClean="0">
                <a:solidFill>
                  <a:schemeClr val="tx1"/>
                </a:solidFill>
                <a:latin typeface="Segoe UI" pitchFamily="34" charset="0"/>
                <a:cs typeface="Segoe UI" pitchFamily="34" charset="0"/>
              </a:rPr>
              <a:t>100%</a:t>
            </a:r>
            <a:endParaRPr lang="en-AU" sz="1400" dirty="0">
              <a:solidFill>
                <a:schemeClr val="tx1"/>
              </a:solidFill>
              <a:latin typeface="Segoe UI" pitchFamily="34" charset="0"/>
              <a:cs typeface="Segoe UI" pitchFamily="34" charset="0"/>
            </a:endParaRPr>
          </a:p>
        </p:txBody>
      </p:sp>
      <p:sp>
        <p:nvSpPr>
          <p:cNvPr id="33" name="Rounded Rectangle 32">
            <a:hlinkClick r:id="rId3" action="ppaction://hlinksldjump"/>
          </p:cNvPr>
          <p:cNvSpPr/>
          <p:nvPr/>
        </p:nvSpPr>
        <p:spPr>
          <a:xfrm>
            <a:off x="3959932" y="2931790"/>
            <a:ext cx="1224136" cy="216024"/>
          </a:xfrm>
          <a:prstGeom prst="roundRect">
            <a:avLst/>
          </a:prstGeom>
          <a:solidFill>
            <a:srgbClr val="FF0000">
              <a:alpha val="50000"/>
            </a:srgb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solidFill>
                  <a:schemeClr val="bg1"/>
                </a:solidFill>
                <a:latin typeface="Segoe UI" pitchFamily="34" charset="0"/>
                <a:cs typeface="Segoe UI" pitchFamily="34" charset="0"/>
              </a:rPr>
              <a:t>Cancel</a:t>
            </a:r>
            <a:endParaRPr lang="en-AU" sz="1200" dirty="0">
              <a:solidFill>
                <a:schemeClr val="bg1"/>
              </a:solidFill>
              <a:latin typeface="Segoe UI" pitchFamily="34" charset="0"/>
              <a:cs typeface="Segoe UI" pitchFamily="34" charset="0"/>
            </a:endParaRPr>
          </a:p>
        </p:txBody>
      </p:sp>
    </p:spTree>
    <p:extLst>
      <p:ext uri="{BB962C8B-B14F-4D97-AF65-F5344CB8AC3E}">
        <p14:creationId xmlns:p14="http://schemas.microsoft.com/office/powerpoint/2010/main" val="3251596665"/>
      </p:ext>
    </p:extLst>
  </p:cSld>
  <p:clrMapOvr>
    <a:masterClrMapping/>
  </p:clrMapOvr>
  <mc:AlternateContent xmlns:mc="http://schemas.openxmlformats.org/markup-compatibility/2006" xmlns:p14="http://schemas.microsoft.com/office/powerpoint/2010/main">
    <mc:Choice Requires="p14">
      <p:transition spd="med" p14:dur="700" advClick="0" advTm="0">
        <p:fade/>
      </p:transition>
    </mc:Choice>
    <mc:Fallback xmlns="">
      <p:transition spd="med"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8" presetClass="emph" presetSubtype="0" repeatCount="indefinite" fill="hold" grpId="0" nodeType="clickEffect">
                                  <p:stCondLst>
                                    <p:cond delay="0"/>
                                  </p:stCondLst>
                                  <p:childTnLst>
                                    <p:animRot by="21600000">
                                      <p:cBhvr>
                                        <p:cTn id="6" dur="2000" fill="hold"/>
                                        <p:tgtEl>
                                          <p:spTgt spid="3"/>
                                        </p:tgtEl>
                                        <p:attrNameLst>
                                          <p:attrName>r</p:attrName>
                                        </p:attrNameLst>
                                      </p:cBhvr>
                                    </p:animRot>
                                  </p:childTnLst>
                                </p:cTn>
                              </p:par>
                            </p:childTnLst>
                          </p:cTn>
                        </p:par>
                        <p:par>
                          <p:cTn id="7" fill="hold">
                            <p:stCondLst>
                              <p:cond delay="2000"/>
                            </p:stCondLst>
                            <p:childTnLst>
                              <p:par>
                                <p:cTn id="8" presetID="1" presetClass="entr" presetSubtype="0" fill="hold" grpId="0" nodeType="afterEffect">
                                  <p:stCondLst>
                                    <p:cond delay="0"/>
                                  </p:stCondLst>
                                  <p:childTnLst>
                                    <p:set>
                                      <p:cBhvr>
                                        <p:cTn id="9" dur="1" fill="hold">
                                          <p:stCondLst>
                                            <p:cond delay="0"/>
                                          </p:stCondLst>
                                        </p:cTn>
                                        <p:tgtEl>
                                          <p:spTgt spid="7"/>
                                        </p:tgtEl>
                                        <p:attrNameLst>
                                          <p:attrName>style.visibility</p:attrName>
                                        </p:attrNameLst>
                                      </p:cBhvr>
                                      <p:to>
                                        <p:strVal val="visible"/>
                                      </p:to>
                                    </p:set>
                                  </p:childTnLst>
                                </p:cTn>
                              </p:par>
                            </p:childTnLst>
                          </p:cTn>
                        </p:par>
                        <p:par>
                          <p:cTn id="10" fill="hold">
                            <p:stCondLst>
                              <p:cond delay="2000"/>
                            </p:stCondLst>
                            <p:childTnLst>
                              <p:par>
                                <p:cTn id="11" presetID="1" presetClass="entr" presetSubtype="0" fill="hold" grpId="0" nodeType="afterEffect">
                                  <p:stCondLst>
                                    <p:cond delay="500"/>
                                  </p:stCondLst>
                                  <p:childTnLst>
                                    <p:set>
                                      <p:cBhvr>
                                        <p:cTn id="12" dur="1" fill="hold">
                                          <p:stCondLst>
                                            <p:cond delay="0"/>
                                          </p:stCondLst>
                                        </p:cTn>
                                        <p:tgtEl>
                                          <p:spTgt spid="14"/>
                                        </p:tgtEl>
                                        <p:attrNameLst>
                                          <p:attrName>style.visibility</p:attrName>
                                        </p:attrNameLst>
                                      </p:cBhvr>
                                      <p:to>
                                        <p:strVal val="visible"/>
                                      </p:to>
                                    </p:set>
                                  </p:childTnLst>
                                </p:cTn>
                              </p:par>
                            </p:childTnLst>
                          </p:cTn>
                        </p:par>
                        <p:par>
                          <p:cTn id="13" fill="hold">
                            <p:stCondLst>
                              <p:cond delay="2500"/>
                            </p:stCondLst>
                            <p:childTnLst>
                              <p:par>
                                <p:cTn id="14" presetID="1" presetClass="entr" presetSubtype="0" fill="hold" grpId="0" nodeType="afterEffect">
                                  <p:stCondLst>
                                    <p:cond delay="500"/>
                                  </p:stCondLst>
                                  <p:childTnLst>
                                    <p:set>
                                      <p:cBhvr>
                                        <p:cTn id="15" dur="1" fill="hold">
                                          <p:stCondLst>
                                            <p:cond delay="0"/>
                                          </p:stCondLst>
                                        </p:cTn>
                                        <p:tgtEl>
                                          <p:spTgt spid="15"/>
                                        </p:tgtEl>
                                        <p:attrNameLst>
                                          <p:attrName>style.visibility</p:attrName>
                                        </p:attrNameLst>
                                      </p:cBhvr>
                                      <p:to>
                                        <p:strVal val="visible"/>
                                      </p:to>
                                    </p:set>
                                  </p:childTnLst>
                                </p:cTn>
                              </p:par>
                            </p:childTnLst>
                          </p:cTn>
                        </p:par>
                        <p:par>
                          <p:cTn id="16" fill="hold">
                            <p:stCondLst>
                              <p:cond delay="3000"/>
                            </p:stCondLst>
                            <p:childTnLst>
                              <p:par>
                                <p:cTn id="17" presetID="1" presetClass="entr" presetSubtype="0" fill="hold" grpId="0" nodeType="afterEffect">
                                  <p:stCondLst>
                                    <p:cond delay="500"/>
                                  </p:stCondLst>
                                  <p:childTnLst>
                                    <p:set>
                                      <p:cBhvr>
                                        <p:cTn id="18" dur="1" fill="hold">
                                          <p:stCondLst>
                                            <p:cond delay="0"/>
                                          </p:stCondLst>
                                        </p:cTn>
                                        <p:tgtEl>
                                          <p:spTgt spid="17"/>
                                        </p:tgtEl>
                                        <p:attrNameLst>
                                          <p:attrName>style.visibility</p:attrName>
                                        </p:attrNameLst>
                                      </p:cBhvr>
                                      <p:to>
                                        <p:strVal val="visible"/>
                                      </p:to>
                                    </p:set>
                                  </p:childTnLst>
                                </p:cTn>
                              </p:par>
                            </p:childTnLst>
                          </p:cTn>
                        </p:par>
                        <p:par>
                          <p:cTn id="19" fill="hold">
                            <p:stCondLst>
                              <p:cond delay="3500"/>
                            </p:stCondLst>
                            <p:childTnLst>
                              <p:par>
                                <p:cTn id="20" presetID="1" presetClass="entr" presetSubtype="0" fill="hold" grpId="0" nodeType="afterEffect">
                                  <p:stCondLst>
                                    <p:cond delay="500"/>
                                  </p:stCondLst>
                                  <p:childTnLst>
                                    <p:set>
                                      <p:cBhvr>
                                        <p:cTn id="21" dur="1" fill="hold">
                                          <p:stCondLst>
                                            <p:cond delay="0"/>
                                          </p:stCondLst>
                                        </p:cTn>
                                        <p:tgtEl>
                                          <p:spTgt spid="18"/>
                                        </p:tgtEl>
                                        <p:attrNameLst>
                                          <p:attrName>style.visibility</p:attrName>
                                        </p:attrNameLst>
                                      </p:cBhvr>
                                      <p:to>
                                        <p:strVal val="visible"/>
                                      </p:to>
                                    </p:set>
                                  </p:childTnLst>
                                </p:cTn>
                              </p:par>
                            </p:childTnLst>
                          </p:cTn>
                        </p:par>
                        <p:par>
                          <p:cTn id="22" fill="hold">
                            <p:stCondLst>
                              <p:cond delay="4000"/>
                            </p:stCondLst>
                            <p:childTnLst>
                              <p:par>
                                <p:cTn id="23" presetID="1" presetClass="entr" presetSubtype="0" fill="hold" grpId="0" nodeType="afterEffect">
                                  <p:stCondLst>
                                    <p:cond delay="500"/>
                                  </p:stCondLst>
                                  <p:childTnLst>
                                    <p:set>
                                      <p:cBhvr>
                                        <p:cTn id="24" dur="1" fill="hold">
                                          <p:stCondLst>
                                            <p:cond delay="0"/>
                                          </p:stCondLst>
                                        </p:cTn>
                                        <p:tgtEl>
                                          <p:spTgt spid="19"/>
                                        </p:tgtEl>
                                        <p:attrNameLst>
                                          <p:attrName>style.visibility</p:attrName>
                                        </p:attrNameLst>
                                      </p:cBhvr>
                                      <p:to>
                                        <p:strVal val="visible"/>
                                      </p:to>
                                    </p:set>
                                  </p:childTnLst>
                                </p:cTn>
                              </p:par>
                            </p:childTnLst>
                          </p:cTn>
                        </p:par>
                        <p:par>
                          <p:cTn id="25" fill="hold">
                            <p:stCondLst>
                              <p:cond delay="4500"/>
                            </p:stCondLst>
                            <p:childTnLst>
                              <p:par>
                                <p:cTn id="26" presetID="1" presetClass="entr" presetSubtype="0" fill="hold" grpId="0" nodeType="afterEffect">
                                  <p:stCondLst>
                                    <p:cond delay="500"/>
                                  </p:stCondLst>
                                  <p:childTnLst>
                                    <p:set>
                                      <p:cBhvr>
                                        <p:cTn id="27" dur="1" fill="hold">
                                          <p:stCondLst>
                                            <p:cond delay="0"/>
                                          </p:stCondLst>
                                        </p:cTn>
                                        <p:tgtEl>
                                          <p:spTgt spid="20"/>
                                        </p:tgtEl>
                                        <p:attrNameLst>
                                          <p:attrName>style.visibility</p:attrName>
                                        </p:attrNameLst>
                                      </p:cBhvr>
                                      <p:to>
                                        <p:strVal val="visible"/>
                                      </p:to>
                                    </p:set>
                                  </p:childTnLst>
                                </p:cTn>
                              </p:par>
                            </p:childTnLst>
                          </p:cTn>
                        </p:par>
                        <p:par>
                          <p:cTn id="28" fill="hold">
                            <p:stCondLst>
                              <p:cond delay="5000"/>
                            </p:stCondLst>
                            <p:childTnLst>
                              <p:par>
                                <p:cTn id="29" presetID="1" presetClass="entr" presetSubtype="0" fill="hold" grpId="0" nodeType="afterEffect">
                                  <p:stCondLst>
                                    <p:cond delay="500"/>
                                  </p:stCondLst>
                                  <p:childTnLst>
                                    <p:set>
                                      <p:cBhvr>
                                        <p:cTn id="30" dur="1" fill="hold">
                                          <p:stCondLst>
                                            <p:cond delay="0"/>
                                          </p:stCondLst>
                                        </p:cTn>
                                        <p:tgtEl>
                                          <p:spTgt spid="21"/>
                                        </p:tgtEl>
                                        <p:attrNameLst>
                                          <p:attrName>style.visibility</p:attrName>
                                        </p:attrNameLst>
                                      </p:cBhvr>
                                      <p:to>
                                        <p:strVal val="visible"/>
                                      </p:to>
                                    </p:set>
                                  </p:childTnLst>
                                </p:cTn>
                              </p:par>
                            </p:childTnLst>
                          </p:cTn>
                        </p:par>
                        <p:par>
                          <p:cTn id="31" fill="hold">
                            <p:stCondLst>
                              <p:cond delay="5500"/>
                            </p:stCondLst>
                            <p:childTnLst>
                              <p:par>
                                <p:cTn id="32" presetID="1" presetClass="entr" presetSubtype="0" fill="hold" grpId="0" nodeType="afterEffect">
                                  <p:stCondLst>
                                    <p:cond delay="500"/>
                                  </p:stCondLst>
                                  <p:childTnLst>
                                    <p:set>
                                      <p:cBhvr>
                                        <p:cTn id="33" dur="1" fill="hold">
                                          <p:stCondLst>
                                            <p:cond delay="0"/>
                                          </p:stCondLst>
                                        </p:cTn>
                                        <p:tgtEl>
                                          <p:spTgt spid="22"/>
                                        </p:tgtEl>
                                        <p:attrNameLst>
                                          <p:attrName>style.visibility</p:attrName>
                                        </p:attrNameLst>
                                      </p:cBhvr>
                                      <p:to>
                                        <p:strVal val="visible"/>
                                      </p:to>
                                    </p:set>
                                  </p:childTnLst>
                                </p:cTn>
                              </p:par>
                            </p:childTnLst>
                          </p:cTn>
                        </p:par>
                        <p:par>
                          <p:cTn id="34" fill="hold">
                            <p:stCondLst>
                              <p:cond delay="6000"/>
                            </p:stCondLst>
                            <p:childTnLst>
                              <p:par>
                                <p:cTn id="35" presetID="1" presetClass="entr" presetSubtype="0" fill="hold" grpId="0" nodeType="afterEffect">
                                  <p:stCondLst>
                                    <p:cond delay="500"/>
                                  </p:stCondLst>
                                  <p:childTnLst>
                                    <p:set>
                                      <p:cBhvr>
                                        <p:cTn id="36" dur="1" fill="hold">
                                          <p:stCondLst>
                                            <p:cond delay="0"/>
                                          </p:stCondLst>
                                        </p:cTn>
                                        <p:tgtEl>
                                          <p:spTgt spid="23"/>
                                        </p:tgtEl>
                                        <p:attrNameLst>
                                          <p:attrName>style.visibility</p:attrName>
                                        </p:attrNameLst>
                                      </p:cBhvr>
                                      <p:to>
                                        <p:strVal val="visible"/>
                                      </p:to>
                                    </p:set>
                                  </p:childTnLst>
                                </p:cTn>
                              </p:par>
                            </p:childTnLst>
                          </p:cTn>
                        </p:par>
                        <p:par>
                          <p:cTn id="37" fill="hold">
                            <p:stCondLst>
                              <p:cond delay="6500"/>
                            </p:stCondLst>
                            <p:childTnLst>
                              <p:par>
                                <p:cTn id="38" presetID="1" presetClass="entr" presetSubtype="0" fill="hold" grpId="0" nodeType="afterEffect">
                                  <p:stCondLst>
                                    <p:cond delay="500"/>
                                  </p:stCondLst>
                                  <p:childTnLst>
                                    <p:set>
                                      <p:cBhvr>
                                        <p:cTn id="39" dur="1" fill="hold">
                                          <p:stCondLst>
                                            <p:cond delay="0"/>
                                          </p:stCondLst>
                                        </p:cTn>
                                        <p:tgtEl>
                                          <p:spTgt spid="24"/>
                                        </p:tgtEl>
                                        <p:attrNameLst>
                                          <p:attrName>style.visibility</p:attrName>
                                        </p:attrNameLst>
                                      </p:cBhvr>
                                      <p:to>
                                        <p:strVal val="visible"/>
                                      </p:to>
                                    </p:set>
                                  </p:childTnLst>
                                </p:cTn>
                              </p:par>
                            </p:childTnLst>
                          </p:cTn>
                        </p:par>
                        <p:par>
                          <p:cTn id="40" fill="hold">
                            <p:stCondLst>
                              <p:cond delay="7000"/>
                            </p:stCondLst>
                            <p:childTnLst>
                              <p:par>
                                <p:cTn id="41" presetID="1" presetClass="entr" presetSubtype="0" fill="hold" grpId="0" nodeType="afterEffect">
                                  <p:stCondLst>
                                    <p:cond delay="500"/>
                                  </p:stCondLst>
                                  <p:childTnLst>
                                    <p:set>
                                      <p:cBhvr>
                                        <p:cTn id="42" dur="1" fill="hold">
                                          <p:stCondLst>
                                            <p:cond delay="0"/>
                                          </p:stCondLst>
                                        </p:cTn>
                                        <p:tgtEl>
                                          <p:spTgt spid="25"/>
                                        </p:tgtEl>
                                        <p:attrNameLst>
                                          <p:attrName>style.visibility</p:attrName>
                                        </p:attrNameLst>
                                      </p:cBhvr>
                                      <p:to>
                                        <p:strVal val="visible"/>
                                      </p:to>
                                    </p:set>
                                  </p:childTnLst>
                                </p:cTn>
                              </p:par>
                            </p:childTnLst>
                          </p:cTn>
                        </p:par>
                        <p:par>
                          <p:cTn id="43" fill="hold">
                            <p:stCondLst>
                              <p:cond delay="7500"/>
                            </p:stCondLst>
                            <p:childTnLst>
                              <p:par>
                                <p:cTn id="44" presetID="1" presetClass="entr" presetSubtype="0" fill="hold" grpId="0" nodeType="afterEffect">
                                  <p:stCondLst>
                                    <p:cond delay="500"/>
                                  </p:stCondLst>
                                  <p:childTnLst>
                                    <p:set>
                                      <p:cBhvr>
                                        <p:cTn id="45" dur="1" fill="hold">
                                          <p:stCondLst>
                                            <p:cond delay="0"/>
                                          </p:stCondLst>
                                        </p:cTn>
                                        <p:tgtEl>
                                          <p:spTgt spid="27"/>
                                        </p:tgtEl>
                                        <p:attrNameLst>
                                          <p:attrName>style.visibility</p:attrName>
                                        </p:attrNameLst>
                                      </p:cBhvr>
                                      <p:to>
                                        <p:strVal val="visible"/>
                                      </p:to>
                                    </p:set>
                                  </p:childTnLst>
                                </p:cTn>
                              </p:par>
                            </p:childTnLst>
                          </p:cTn>
                        </p:par>
                        <p:par>
                          <p:cTn id="46" fill="hold">
                            <p:stCondLst>
                              <p:cond delay="8000"/>
                            </p:stCondLst>
                            <p:childTnLst>
                              <p:par>
                                <p:cTn id="47" presetID="1" presetClass="entr" presetSubtype="0" fill="hold" grpId="0" nodeType="afterEffect">
                                  <p:stCondLst>
                                    <p:cond delay="500"/>
                                  </p:stCondLst>
                                  <p:childTnLst>
                                    <p:set>
                                      <p:cBhvr>
                                        <p:cTn id="48" dur="1" fill="hold">
                                          <p:stCondLst>
                                            <p:cond delay="0"/>
                                          </p:stCondLst>
                                        </p:cTn>
                                        <p:tgtEl>
                                          <p:spTgt spid="28"/>
                                        </p:tgtEl>
                                        <p:attrNameLst>
                                          <p:attrName>style.visibility</p:attrName>
                                        </p:attrNameLst>
                                      </p:cBhvr>
                                      <p:to>
                                        <p:strVal val="visible"/>
                                      </p:to>
                                    </p:set>
                                  </p:childTnLst>
                                </p:cTn>
                              </p:par>
                            </p:childTnLst>
                          </p:cTn>
                        </p:par>
                        <p:par>
                          <p:cTn id="49" fill="hold">
                            <p:stCondLst>
                              <p:cond delay="8500"/>
                            </p:stCondLst>
                            <p:childTnLst>
                              <p:par>
                                <p:cTn id="50" presetID="1" presetClass="entr" presetSubtype="0" fill="hold" grpId="0" nodeType="afterEffect">
                                  <p:stCondLst>
                                    <p:cond delay="500"/>
                                  </p:stCondLst>
                                  <p:childTnLst>
                                    <p:set>
                                      <p:cBhvr>
                                        <p:cTn id="51" dur="1" fill="hold">
                                          <p:stCondLst>
                                            <p:cond delay="0"/>
                                          </p:stCondLst>
                                        </p:cTn>
                                        <p:tgtEl>
                                          <p:spTgt spid="30"/>
                                        </p:tgtEl>
                                        <p:attrNameLst>
                                          <p:attrName>style.visibility</p:attrName>
                                        </p:attrNameLst>
                                      </p:cBhvr>
                                      <p:to>
                                        <p:strVal val="visible"/>
                                      </p:to>
                                    </p:set>
                                  </p:childTnLst>
                                </p:cTn>
                              </p:par>
                            </p:childTnLst>
                          </p:cTn>
                        </p:par>
                        <p:par>
                          <p:cTn id="52" fill="hold">
                            <p:stCondLst>
                              <p:cond delay="9000"/>
                            </p:stCondLst>
                            <p:childTnLst>
                              <p:par>
                                <p:cTn id="53" presetID="1" presetClass="entr" presetSubtype="0" fill="hold" grpId="0" nodeType="afterEffect">
                                  <p:stCondLst>
                                    <p:cond delay="500"/>
                                  </p:stCondLst>
                                  <p:childTnLst>
                                    <p:set>
                                      <p:cBhvr>
                                        <p:cTn id="54" dur="1" fill="hold">
                                          <p:stCondLst>
                                            <p:cond delay="0"/>
                                          </p:stCondLst>
                                        </p:cTn>
                                        <p:tgtEl>
                                          <p:spTgt spid="31"/>
                                        </p:tgtEl>
                                        <p:attrNameLst>
                                          <p:attrName>style.visibility</p:attrName>
                                        </p:attrNameLst>
                                      </p:cBhvr>
                                      <p:to>
                                        <p:strVal val="visible"/>
                                      </p:to>
                                    </p:set>
                                  </p:childTnLst>
                                </p:cTn>
                              </p:par>
                            </p:childTnLst>
                          </p:cTn>
                        </p:par>
                        <p:par>
                          <p:cTn id="55" fill="hold">
                            <p:stCondLst>
                              <p:cond delay="9500"/>
                            </p:stCondLst>
                            <p:childTnLst>
                              <p:par>
                                <p:cTn id="56" presetID="1" presetClass="entr" presetSubtype="0" fill="hold" grpId="0" nodeType="afterEffect">
                                  <p:stCondLst>
                                    <p:cond delay="500"/>
                                  </p:stCondLst>
                                  <p:childTnLst>
                                    <p:set>
                                      <p:cBhvr>
                                        <p:cTn id="57" dur="1" fill="hold">
                                          <p:stCondLst>
                                            <p:cond delay="0"/>
                                          </p:stCondLst>
                                        </p:cTn>
                                        <p:tgtEl>
                                          <p:spTgt spid="3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7" grpId="0" animBg="1"/>
      <p:bldP spid="14" grpId="0" animBg="1"/>
      <p:bldP spid="15" grpId="0" animBg="1"/>
      <p:bldP spid="17" grpId="0" animBg="1"/>
      <p:bldP spid="18" grpId="0" animBg="1"/>
      <p:bldP spid="19" grpId="0" animBg="1"/>
      <p:bldP spid="20" grpId="0" animBg="1"/>
      <p:bldP spid="21" grpId="0" animBg="1"/>
      <p:bldP spid="22" grpId="0" animBg="1"/>
      <p:bldP spid="23" grpId="0" animBg="1"/>
      <p:bldP spid="24" grpId="0" animBg="1"/>
      <p:bldP spid="25" grpId="0" animBg="1"/>
      <p:bldP spid="27" grpId="0" animBg="1"/>
      <p:bldP spid="28" grpId="0" animBg="1"/>
      <p:bldP spid="30" grpId="0" animBg="1"/>
      <p:bldP spid="31" grpId="0" animBg="1"/>
      <p:bldP spid="32" grpId="0" animBg="1"/>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0" y="0"/>
            <a:ext cx="9144000" cy="5143500"/>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 name="Rounded Rectangle 1">
            <a:hlinkClick r:id="rId2" action="ppaction://hlinksldjump"/>
          </p:cNvPr>
          <p:cNvSpPr/>
          <p:nvPr/>
        </p:nvSpPr>
        <p:spPr>
          <a:xfrm>
            <a:off x="2087724" y="519522"/>
            <a:ext cx="4968552" cy="4104456"/>
          </a:xfrm>
          <a:prstGeom prst="roundRect">
            <a:avLst>
              <a:gd name="adj" fmla="val 2743"/>
            </a:avLst>
          </a:prstGeom>
          <a:solidFill>
            <a:schemeClr val="bg1"/>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3200" dirty="0" smtClean="0">
                <a:solidFill>
                  <a:srgbClr val="0070C0"/>
                </a:solidFill>
                <a:latin typeface="Segoe UI" pitchFamily="34" charset="0"/>
                <a:cs typeface="Segoe UI" pitchFamily="34" charset="0"/>
              </a:rPr>
              <a:t>Select Partition</a:t>
            </a:r>
          </a:p>
          <a:p>
            <a:pPr algn="just"/>
            <a:endParaRPr lang="en-AU" sz="1200" dirty="0" smtClean="0">
              <a:solidFill>
                <a:schemeClr val="tx1"/>
              </a:solidFill>
              <a:latin typeface="Segoe UI" pitchFamily="34" charset="0"/>
              <a:cs typeface="Segoe UI" pitchFamily="34" charset="0"/>
            </a:endParaRPr>
          </a:p>
          <a:p>
            <a:pPr algn="just"/>
            <a:r>
              <a:rPr lang="en-AU" sz="1200" dirty="0" smtClean="0">
                <a:solidFill>
                  <a:schemeClr val="tx1"/>
                </a:solidFill>
                <a:latin typeface="Segoe UI" pitchFamily="34" charset="0"/>
                <a:cs typeface="Segoe UI" pitchFamily="34" charset="0"/>
              </a:rPr>
              <a:t>Before continuing, select the partition you want to use, otherwise, go to disk utility, erase the current hardrive, and make a new partition.</a:t>
            </a:r>
            <a:endParaRPr lang="en-AU" sz="1200" dirty="0">
              <a:solidFill>
                <a:schemeClr val="tx1"/>
              </a:solidFill>
              <a:latin typeface="Segoe UI" pitchFamily="34" charset="0"/>
              <a:cs typeface="Segoe UI" pitchFamily="34" charset="0"/>
            </a:endParaRPr>
          </a:p>
        </p:txBody>
      </p:sp>
      <p:cxnSp>
        <p:nvCxnSpPr>
          <p:cNvPr id="6" name="Straight Connector 5"/>
          <p:cNvCxnSpPr/>
          <p:nvPr/>
        </p:nvCxnSpPr>
        <p:spPr>
          <a:xfrm>
            <a:off x="2087724" y="1131590"/>
            <a:ext cx="4968552" cy="0"/>
          </a:xfrm>
          <a:prstGeom prst="line">
            <a:avLst/>
          </a:prstGeom>
          <a:ln w="3175">
            <a:gradFill flip="none" rotWithShape="1">
              <a:gsLst>
                <a:gs pos="0">
                  <a:schemeClr val="tx1">
                    <a:alpha val="0"/>
                  </a:schemeClr>
                </a:gs>
                <a:gs pos="50000">
                  <a:schemeClr val="tx1"/>
                </a:gs>
                <a:gs pos="100000">
                  <a:schemeClr val="tx1">
                    <a:alpha val="0"/>
                  </a:schemeClr>
                </a:gs>
              </a:gsLst>
              <a:lin ang="0" scaled="1"/>
              <a:tileRect/>
            </a:gradFill>
          </a:ln>
        </p:spPr>
        <p:style>
          <a:lnRef idx="1">
            <a:schemeClr val="accent1"/>
          </a:lnRef>
          <a:fillRef idx="0">
            <a:schemeClr val="accent1"/>
          </a:fillRef>
          <a:effectRef idx="0">
            <a:schemeClr val="accent1"/>
          </a:effectRef>
          <a:fontRef idx="minor">
            <a:schemeClr val="tx1"/>
          </a:fontRef>
        </p:style>
      </p:cxnSp>
      <p:sp>
        <p:nvSpPr>
          <p:cNvPr id="16" name="Rounded Rectangle 15"/>
          <p:cNvSpPr/>
          <p:nvPr/>
        </p:nvSpPr>
        <p:spPr>
          <a:xfrm>
            <a:off x="2195736" y="1758880"/>
            <a:ext cx="4752528" cy="2736304"/>
          </a:xfrm>
          <a:prstGeom prst="roundRect">
            <a:avLst>
              <a:gd name="adj" fmla="val 4087"/>
            </a:avLst>
          </a:prstGeom>
          <a:solidFill>
            <a:schemeClr val="bg1"/>
          </a:solidFill>
          <a:ln w="3175">
            <a:solidFill>
              <a:schemeClr val="tx1">
                <a:alpha val="50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78" name="Round Same Side Corner Rectangle 77"/>
          <p:cNvSpPr/>
          <p:nvPr/>
        </p:nvSpPr>
        <p:spPr>
          <a:xfrm>
            <a:off x="4139952" y="1851670"/>
            <a:ext cx="864096" cy="864096"/>
          </a:xfrm>
          <a:prstGeom prst="round2Same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5" name="Group 4"/>
          <p:cNvGrpSpPr/>
          <p:nvPr/>
        </p:nvGrpSpPr>
        <p:grpSpPr>
          <a:xfrm>
            <a:off x="2339752" y="519522"/>
            <a:ext cx="4464496" cy="3744416"/>
            <a:chOff x="2339752" y="519522"/>
            <a:chExt cx="4464496" cy="3744416"/>
          </a:xfrm>
        </p:grpSpPr>
        <p:sp>
          <p:nvSpPr>
            <p:cNvPr id="26" name="Rounded Rectangle 25"/>
            <p:cNvSpPr/>
            <p:nvPr/>
          </p:nvSpPr>
          <p:spPr>
            <a:xfrm>
              <a:off x="2339752" y="519522"/>
              <a:ext cx="4464496" cy="3744416"/>
            </a:xfrm>
            <a:prstGeom prst="roundRect">
              <a:avLst>
                <a:gd name="adj" fmla="val 0"/>
              </a:avLst>
            </a:prstGeom>
            <a:solidFill>
              <a:schemeClr val="bg1">
                <a:lumMod val="85000"/>
              </a:schemeClr>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600" b="1" dirty="0" smtClean="0">
                  <a:solidFill>
                    <a:schemeClr val="tx1"/>
                  </a:solidFill>
                  <a:latin typeface="Segoe UI" pitchFamily="34" charset="0"/>
                  <a:cs typeface="Segoe UI" pitchFamily="34" charset="0"/>
                </a:rPr>
                <a:t>Disk Utility</a:t>
              </a:r>
            </a:p>
            <a:p>
              <a:pPr algn="just"/>
              <a:r>
                <a:rPr lang="en-AU" sz="1200" dirty="0" smtClean="0">
                  <a:solidFill>
                    <a:schemeClr val="tx1"/>
                  </a:solidFill>
                  <a:latin typeface="Segoe UI" pitchFamily="34" charset="0"/>
                  <a:cs typeface="Segoe UI" pitchFamily="34" charset="0"/>
                </a:rPr>
                <a:t>Erasing done…</a:t>
              </a:r>
              <a:endParaRPr lang="en-AU" sz="1600" b="1" dirty="0">
                <a:solidFill>
                  <a:schemeClr val="tx1"/>
                </a:solidFill>
                <a:latin typeface="Segoe UI" pitchFamily="34" charset="0"/>
                <a:cs typeface="Segoe UI" pitchFamily="34" charset="0"/>
              </a:endParaRPr>
            </a:p>
          </p:txBody>
        </p:sp>
        <p:sp>
          <p:nvSpPr>
            <p:cNvPr id="35" name="Rectangle 34"/>
            <p:cNvSpPr/>
            <p:nvPr/>
          </p:nvSpPr>
          <p:spPr>
            <a:xfrm>
              <a:off x="2519771" y="1167595"/>
              <a:ext cx="4104456" cy="2916323"/>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1200" dirty="0" smtClean="0">
                  <a:solidFill>
                    <a:schemeClr val="tx1"/>
                  </a:solidFill>
                  <a:latin typeface="Segoe UI" pitchFamily="34" charset="0"/>
                  <a:cs typeface="Segoe UI" pitchFamily="34" charset="0"/>
                </a:rPr>
                <a:t>Done</a:t>
              </a:r>
            </a:p>
            <a:p>
              <a:pPr algn="just"/>
              <a:r>
                <a:rPr lang="en-AU" sz="1200" dirty="0" smtClean="0">
                  <a:solidFill>
                    <a:schemeClr val="tx1"/>
                  </a:solidFill>
                  <a:latin typeface="Segoe UI" pitchFamily="34" charset="0"/>
                  <a:cs typeface="Segoe UI" pitchFamily="34" charset="0"/>
                </a:rPr>
                <a:t>‘Install Disk’ has been erased, and is now ‘Disk 1’.</a:t>
              </a:r>
            </a:p>
          </p:txBody>
        </p:sp>
      </p:grpSp>
      <p:sp>
        <p:nvSpPr>
          <p:cNvPr id="29" name="Rectangle 28"/>
          <p:cNvSpPr/>
          <p:nvPr/>
        </p:nvSpPr>
        <p:spPr>
          <a:xfrm>
            <a:off x="1979712" y="0"/>
            <a:ext cx="5184576" cy="51952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3" name="Rounded Rectangle 32">
            <a:hlinkClick r:id="rId3" action="ppaction://hlinksldjump"/>
          </p:cNvPr>
          <p:cNvSpPr/>
          <p:nvPr/>
        </p:nvSpPr>
        <p:spPr>
          <a:xfrm>
            <a:off x="5364088" y="3795886"/>
            <a:ext cx="1224136" cy="216024"/>
          </a:xfrm>
          <a:prstGeom prst="roundRect">
            <a:avLst/>
          </a:prstGeom>
          <a:solidFill>
            <a:srgbClr val="0070C0">
              <a:alpha val="50000"/>
            </a:srgb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solidFill>
                  <a:schemeClr val="bg1"/>
                </a:solidFill>
                <a:latin typeface="Segoe UI" pitchFamily="34" charset="0"/>
                <a:cs typeface="Segoe UI" pitchFamily="34" charset="0"/>
              </a:rPr>
              <a:t>OK</a:t>
            </a:r>
            <a:endParaRPr lang="en-AU" sz="1200" dirty="0">
              <a:solidFill>
                <a:schemeClr val="bg1"/>
              </a:solidFill>
              <a:latin typeface="Segoe UI" pitchFamily="34" charset="0"/>
              <a:cs typeface="Segoe UI" pitchFamily="34" charset="0"/>
            </a:endParaRPr>
          </a:p>
        </p:txBody>
      </p:sp>
    </p:spTree>
    <p:extLst>
      <p:ext uri="{BB962C8B-B14F-4D97-AF65-F5344CB8AC3E}">
        <p14:creationId xmlns:p14="http://schemas.microsoft.com/office/powerpoint/2010/main" val="2167607902"/>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spd="med" advClick="0">
        <p:fade/>
      </p:transition>
    </mc:Fallback>
  </mc:AlternateContent>
  <p:timing>
    <p:tnLst>
      <p:par>
        <p:cTn id="1" dur="indefinite" restart="never" nodeType="tmRoot"/>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0" y="0"/>
            <a:ext cx="9144000" cy="5143500"/>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 name="Rounded Rectangle 1">
            <a:hlinkClick r:id="rId2" action="ppaction://hlinksldjump"/>
          </p:cNvPr>
          <p:cNvSpPr/>
          <p:nvPr/>
        </p:nvSpPr>
        <p:spPr>
          <a:xfrm>
            <a:off x="2087724" y="519522"/>
            <a:ext cx="4968552" cy="4104456"/>
          </a:xfrm>
          <a:prstGeom prst="roundRect">
            <a:avLst>
              <a:gd name="adj" fmla="val 2743"/>
            </a:avLst>
          </a:prstGeom>
          <a:solidFill>
            <a:schemeClr val="bg1"/>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3200" dirty="0" smtClean="0">
                <a:solidFill>
                  <a:srgbClr val="0070C0"/>
                </a:solidFill>
                <a:latin typeface="Segoe UI" pitchFamily="34" charset="0"/>
                <a:cs typeface="Segoe UI" pitchFamily="34" charset="0"/>
              </a:rPr>
              <a:t>Select Partition</a:t>
            </a:r>
          </a:p>
          <a:p>
            <a:pPr algn="just"/>
            <a:endParaRPr lang="en-AU" sz="1200" dirty="0" smtClean="0">
              <a:solidFill>
                <a:schemeClr val="tx1"/>
              </a:solidFill>
              <a:latin typeface="Segoe UI" pitchFamily="34" charset="0"/>
              <a:cs typeface="Segoe UI" pitchFamily="34" charset="0"/>
            </a:endParaRPr>
          </a:p>
          <a:p>
            <a:pPr algn="just"/>
            <a:r>
              <a:rPr lang="en-AU" sz="1200" dirty="0" smtClean="0">
                <a:solidFill>
                  <a:schemeClr val="tx1"/>
                </a:solidFill>
                <a:latin typeface="Segoe UI" pitchFamily="34" charset="0"/>
                <a:cs typeface="Segoe UI" pitchFamily="34" charset="0"/>
              </a:rPr>
              <a:t>Before continuing, select the partition you want to use, otherwise, go to disk utility, erase the current hardrive, and make a new partition.</a:t>
            </a:r>
            <a:endParaRPr lang="en-AU" sz="1200" dirty="0">
              <a:solidFill>
                <a:schemeClr val="tx1"/>
              </a:solidFill>
              <a:latin typeface="Segoe UI" pitchFamily="34" charset="0"/>
              <a:cs typeface="Segoe UI" pitchFamily="34" charset="0"/>
            </a:endParaRPr>
          </a:p>
        </p:txBody>
      </p:sp>
      <p:cxnSp>
        <p:nvCxnSpPr>
          <p:cNvPr id="6" name="Straight Connector 5"/>
          <p:cNvCxnSpPr/>
          <p:nvPr/>
        </p:nvCxnSpPr>
        <p:spPr>
          <a:xfrm>
            <a:off x="2087724" y="1131590"/>
            <a:ext cx="4968552" cy="0"/>
          </a:xfrm>
          <a:prstGeom prst="line">
            <a:avLst/>
          </a:prstGeom>
          <a:ln w="3175">
            <a:gradFill flip="none" rotWithShape="1">
              <a:gsLst>
                <a:gs pos="0">
                  <a:schemeClr val="tx1">
                    <a:alpha val="0"/>
                  </a:schemeClr>
                </a:gs>
                <a:gs pos="50000">
                  <a:schemeClr val="tx1"/>
                </a:gs>
                <a:gs pos="100000">
                  <a:schemeClr val="tx1">
                    <a:alpha val="0"/>
                  </a:schemeClr>
                </a:gs>
              </a:gsLst>
              <a:lin ang="0" scaled="1"/>
              <a:tileRect/>
            </a:gradFill>
          </a:ln>
        </p:spPr>
        <p:style>
          <a:lnRef idx="1">
            <a:schemeClr val="accent1"/>
          </a:lnRef>
          <a:fillRef idx="0">
            <a:schemeClr val="accent1"/>
          </a:fillRef>
          <a:effectRef idx="0">
            <a:schemeClr val="accent1"/>
          </a:effectRef>
          <a:fontRef idx="minor">
            <a:schemeClr val="tx1"/>
          </a:fontRef>
        </p:style>
      </p:cxnSp>
      <p:sp>
        <p:nvSpPr>
          <p:cNvPr id="16" name="Rounded Rectangle 15"/>
          <p:cNvSpPr/>
          <p:nvPr/>
        </p:nvSpPr>
        <p:spPr>
          <a:xfrm>
            <a:off x="2195736" y="1758880"/>
            <a:ext cx="4752528" cy="2736304"/>
          </a:xfrm>
          <a:prstGeom prst="roundRect">
            <a:avLst>
              <a:gd name="adj" fmla="val 4087"/>
            </a:avLst>
          </a:prstGeom>
          <a:solidFill>
            <a:schemeClr val="bg1"/>
          </a:solidFill>
          <a:ln w="3175">
            <a:solidFill>
              <a:schemeClr val="tx1">
                <a:alpha val="50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78" name="Round Same Side Corner Rectangle 77"/>
          <p:cNvSpPr/>
          <p:nvPr/>
        </p:nvSpPr>
        <p:spPr>
          <a:xfrm>
            <a:off x="4139952" y="1851670"/>
            <a:ext cx="864096" cy="864096"/>
          </a:xfrm>
          <a:prstGeom prst="round2Same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5" name="Group 4"/>
          <p:cNvGrpSpPr/>
          <p:nvPr/>
        </p:nvGrpSpPr>
        <p:grpSpPr>
          <a:xfrm>
            <a:off x="2339752" y="519522"/>
            <a:ext cx="4464496" cy="3744416"/>
            <a:chOff x="2339752" y="519522"/>
            <a:chExt cx="4464496" cy="3744416"/>
          </a:xfrm>
        </p:grpSpPr>
        <p:sp>
          <p:nvSpPr>
            <p:cNvPr id="26" name="Rounded Rectangle 25"/>
            <p:cNvSpPr/>
            <p:nvPr/>
          </p:nvSpPr>
          <p:spPr>
            <a:xfrm>
              <a:off x="2339752" y="519522"/>
              <a:ext cx="4464496" cy="3744416"/>
            </a:xfrm>
            <a:prstGeom prst="roundRect">
              <a:avLst>
                <a:gd name="adj" fmla="val 0"/>
              </a:avLst>
            </a:prstGeom>
            <a:solidFill>
              <a:schemeClr val="bg1">
                <a:lumMod val="85000"/>
              </a:schemeClr>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600" b="1" dirty="0" smtClean="0">
                  <a:solidFill>
                    <a:schemeClr val="tx1"/>
                  </a:solidFill>
                  <a:latin typeface="Segoe UI" pitchFamily="34" charset="0"/>
                  <a:cs typeface="Segoe UI" pitchFamily="34" charset="0"/>
                </a:rPr>
                <a:t>Disk Utility</a:t>
              </a:r>
            </a:p>
            <a:p>
              <a:pPr algn="just"/>
              <a:r>
                <a:rPr lang="en-AU" sz="1200" dirty="0" smtClean="0">
                  <a:solidFill>
                    <a:schemeClr val="tx1"/>
                  </a:solidFill>
                  <a:latin typeface="Segoe UI" pitchFamily="34" charset="0"/>
                  <a:cs typeface="Segoe UI" pitchFamily="34" charset="0"/>
                </a:rPr>
                <a:t>Erasing cancelled…</a:t>
              </a:r>
              <a:endParaRPr lang="en-AU" sz="1600" b="1" dirty="0">
                <a:solidFill>
                  <a:schemeClr val="tx1"/>
                </a:solidFill>
                <a:latin typeface="Segoe UI" pitchFamily="34" charset="0"/>
                <a:cs typeface="Segoe UI" pitchFamily="34" charset="0"/>
              </a:endParaRPr>
            </a:p>
          </p:txBody>
        </p:sp>
        <p:sp>
          <p:nvSpPr>
            <p:cNvPr id="35" name="Rectangle 34"/>
            <p:cNvSpPr/>
            <p:nvPr/>
          </p:nvSpPr>
          <p:spPr>
            <a:xfrm>
              <a:off x="2519771" y="1167595"/>
              <a:ext cx="4104456" cy="2916323"/>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1200" dirty="0" smtClean="0">
                  <a:solidFill>
                    <a:schemeClr val="tx1"/>
                  </a:solidFill>
                  <a:latin typeface="Segoe UI" pitchFamily="34" charset="0"/>
                  <a:cs typeface="Segoe UI" pitchFamily="34" charset="0"/>
                </a:rPr>
                <a:t>‘Install Disk’ has not successfully been erased…</a:t>
              </a:r>
            </a:p>
            <a:p>
              <a:pPr algn="just"/>
              <a:endParaRPr lang="en-AU" sz="1200" dirty="0">
                <a:solidFill>
                  <a:schemeClr val="tx1"/>
                </a:solidFill>
                <a:latin typeface="Segoe UI" pitchFamily="34" charset="0"/>
                <a:cs typeface="Segoe UI" pitchFamily="34" charset="0"/>
              </a:endParaRPr>
            </a:p>
            <a:p>
              <a:pPr algn="just"/>
              <a:r>
                <a:rPr lang="en-AU" sz="1200" dirty="0" smtClean="0">
                  <a:solidFill>
                    <a:schemeClr val="tx1"/>
                  </a:solidFill>
                  <a:latin typeface="Segoe UI" pitchFamily="34" charset="0"/>
                  <a:cs typeface="Segoe UI" pitchFamily="34" charset="0"/>
                </a:rPr>
                <a:t>‘Install Disk’ has been interrupted while erasing. The ‘Cancel’ button was pressed, and could not be fully erased. Click ‘OK’, and choose the disk again if you choose to erase it again…</a:t>
              </a:r>
            </a:p>
          </p:txBody>
        </p:sp>
      </p:grpSp>
      <p:sp>
        <p:nvSpPr>
          <p:cNvPr id="29" name="Rectangle 28"/>
          <p:cNvSpPr/>
          <p:nvPr/>
        </p:nvSpPr>
        <p:spPr>
          <a:xfrm>
            <a:off x="1979712" y="0"/>
            <a:ext cx="5184576" cy="51952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4" name="Rounded Rectangle 33">
            <a:hlinkClick r:id="rId2" action="ppaction://hlinksldjump"/>
          </p:cNvPr>
          <p:cNvSpPr/>
          <p:nvPr/>
        </p:nvSpPr>
        <p:spPr>
          <a:xfrm>
            <a:off x="5364088" y="3795886"/>
            <a:ext cx="1224136" cy="216024"/>
          </a:xfrm>
          <a:prstGeom prst="roundRect">
            <a:avLst/>
          </a:prstGeom>
          <a:solidFill>
            <a:srgbClr val="0070C0">
              <a:alpha val="50000"/>
            </a:srgb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solidFill>
                  <a:schemeClr val="bg1"/>
                </a:solidFill>
                <a:latin typeface="Segoe UI" pitchFamily="34" charset="0"/>
                <a:cs typeface="Segoe UI" pitchFamily="34" charset="0"/>
              </a:rPr>
              <a:t>OK</a:t>
            </a:r>
            <a:endParaRPr lang="en-AU" sz="1200" dirty="0">
              <a:solidFill>
                <a:schemeClr val="bg1"/>
              </a:solidFill>
              <a:latin typeface="Segoe UI" pitchFamily="34" charset="0"/>
              <a:cs typeface="Segoe UI" pitchFamily="34" charset="0"/>
            </a:endParaRPr>
          </a:p>
        </p:txBody>
      </p:sp>
    </p:spTree>
    <p:extLst>
      <p:ext uri="{BB962C8B-B14F-4D97-AF65-F5344CB8AC3E}">
        <p14:creationId xmlns:p14="http://schemas.microsoft.com/office/powerpoint/2010/main" val="1252141732"/>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spd="med" advClick="0">
        <p:fade/>
      </p:transition>
    </mc:Fallback>
  </mc:AlternateContent>
  <p:timing>
    <p:tnLst>
      <p:par>
        <p:cTn id="1" dur="indefinite" restart="never" nodeType="tmRoot"/>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0" y="0"/>
            <a:ext cx="9144000" cy="5143500"/>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 name="Rounded Rectangle 1">
            <a:hlinkClick r:id="rId2" action="ppaction://hlinksldjump"/>
          </p:cNvPr>
          <p:cNvSpPr/>
          <p:nvPr/>
        </p:nvSpPr>
        <p:spPr>
          <a:xfrm>
            <a:off x="2087724" y="519522"/>
            <a:ext cx="4968552" cy="4104456"/>
          </a:xfrm>
          <a:prstGeom prst="roundRect">
            <a:avLst>
              <a:gd name="adj" fmla="val 2743"/>
            </a:avLst>
          </a:prstGeom>
          <a:solidFill>
            <a:schemeClr val="bg1"/>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3200" dirty="0" smtClean="0">
                <a:solidFill>
                  <a:srgbClr val="0070C0"/>
                </a:solidFill>
                <a:latin typeface="Segoe UI" pitchFamily="34" charset="0"/>
                <a:cs typeface="Segoe UI" pitchFamily="34" charset="0"/>
              </a:rPr>
              <a:t>Select Partition</a:t>
            </a:r>
          </a:p>
          <a:p>
            <a:pPr algn="just"/>
            <a:endParaRPr lang="en-AU" sz="1200" dirty="0" smtClean="0">
              <a:solidFill>
                <a:schemeClr val="tx1"/>
              </a:solidFill>
              <a:latin typeface="Segoe UI" pitchFamily="34" charset="0"/>
              <a:cs typeface="Segoe UI" pitchFamily="34" charset="0"/>
            </a:endParaRPr>
          </a:p>
          <a:p>
            <a:pPr algn="just"/>
            <a:r>
              <a:rPr lang="en-AU" sz="1200" dirty="0" smtClean="0">
                <a:solidFill>
                  <a:schemeClr val="tx1"/>
                </a:solidFill>
                <a:latin typeface="Segoe UI" pitchFamily="34" charset="0"/>
                <a:cs typeface="Segoe UI" pitchFamily="34" charset="0"/>
              </a:rPr>
              <a:t>Before continuing, select the partition you want to use, otherwise, go to disk utility, erase the current hardrive, and make a new partition.</a:t>
            </a:r>
            <a:endParaRPr lang="en-AU" sz="1200" dirty="0">
              <a:solidFill>
                <a:schemeClr val="tx1"/>
              </a:solidFill>
              <a:latin typeface="Segoe UI" pitchFamily="34" charset="0"/>
              <a:cs typeface="Segoe UI" pitchFamily="34" charset="0"/>
            </a:endParaRPr>
          </a:p>
        </p:txBody>
      </p:sp>
      <p:cxnSp>
        <p:nvCxnSpPr>
          <p:cNvPr id="6" name="Straight Connector 5"/>
          <p:cNvCxnSpPr/>
          <p:nvPr/>
        </p:nvCxnSpPr>
        <p:spPr>
          <a:xfrm>
            <a:off x="2087724" y="1131590"/>
            <a:ext cx="4968552" cy="0"/>
          </a:xfrm>
          <a:prstGeom prst="line">
            <a:avLst/>
          </a:prstGeom>
          <a:ln w="3175">
            <a:gradFill flip="none" rotWithShape="1">
              <a:gsLst>
                <a:gs pos="0">
                  <a:schemeClr val="tx1">
                    <a:alpha val="0"/>
                  </a:schemeClr>
                </a:gs>
                <a:gs pos="50000">
                  <a:schemeClr val="tx1"/>
                </a:gs>
                <a:gs pos="100000">
                  <a:schemeClr val="tx1">
                    <a:alpha val="0"/>
                  </a:schemeClr>
                </a:gs>
              </a:gsLst>
              <a:lin ang="0" scaled="1"/>
              <a:tileRect/>
            </a:gradFill>
          </a:ln>
        </p:spPr>
        <p:style>
          <a:lnRef idx="1">
            <a:schemeClr val="accent1"/>
          </a:lnRef>
          <a:fillRef idx="0">
            <a:schemeClr val="accent1"/>
          </a:fillRef>
          <a:effectRef idx="0">
            <a:schemeClr val="accent1"/>
          </a:effectRef>
          <a:fontRef idx="minor">
            <a:schemeClr val="tx1"/>
          </a:fontRef>
        </p:style>
      </p:cxnSp>
      <p:sp>
        <p:nvSpPr>
          <p:cNvPr id="16" name="Rounded Rectangle 15"/>
          <p:cNvSpPr/>
          <p:nvPr/>
        </p:nvSpPr>
        <p:spPr>
          <a:xfrm>
            <a:off x="2195736" y="1758880"/>
            <a:ext cx="4752528" cy="2736304"/>
          </a:xfrm>
          <a:prstGeom prst="roundRect">
            <a:avLst>
              <a:gd name="adj" fmla="val 4087"/>
            </a:avLst>
          </a:prstGeom>
          <a:solidFill>
            <a:schemeClr val="bg1"/>
          </a:solidFill>
          <a:ln w="3175">
            <a:solidFill>
              <a:schemeClr val="tx1">
                <a:alpha val="50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78" name="Round Same Side Corner Rectangle 77"/>
          <p:cNvSpPr/>
          <p:nvPr/>
        </p:nvSpPr>
        <p:spPr>
          <a:xfrm>
            <a:off x="4139952" y="1851670"/>
            <a:ext cx="864096" cy="864096"/>
          </a:xfrm>
          <a:prstGeom prst="round2Same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3" name="Group 2"/>
          <p:cNvGrpSpPr/>
          <p:nvPr/>
        </p:nvGrpSpPr>
        <p:grpSpPr>
          <a:xfrm>
            <a:off x="2339752" y="519522"/>
            <a:ext cx="4464496" cy="3744416"/>
            <a:chOff x="2339752" y="519522"/>
            <a:chExt cx="4464496" cy="3744416"/>
          </a:xfrm>
        </p:grpSpPr>
        <p:grpSp>
          <p:nvGrpSpPr>
            <p:cNvPr id="5" name="Group 4"/>
            <p:cNvGrpSpPr/>
            <p:nvPr/>
          </p:nvGrpSpPr>
          <p:grpSpPr>
            <a:xfrm>
              <a:off x="2339752" y="519522"/>
              <a:ext cx="4464496" cy="3744416"/>
              <a:chOff x="2339752" y="519522"/>
              <a:chExt cx="4464496" cy="3744416"/>
            </a:xfrm>
          </p:grpSpPr>
          <p:sp>
            <p:nvSpPr>
              <p:cNvPr id="26" name="Rounded Rectangle 25"/>
              <p:cNvSpPr/>
              <p:nvPr/>
            </p:nvSpPr>
            <p:spPr>
              <a:xfrm>
                <a:off x="2339752" y="519522"/>
                <a:ext cx="4464496" cy="3744416"/>
              </a:xfrm>
              <a:prstGeom prst="roundRect">
                <a:avLst>
                  <a:gd name="adj" fmla="val 0"/>
                </a:avLst>
              </a:prstGeom>
              <a:solidFill>
                <a:schemeClr val="bg1">
                  <a:lumMod val="85000"/>
                </a:schemeClr>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600" b="1" dirty="0" smtClean="0">
                    <a:solidFill>
                      <a:schemeClr val="tx1"/>
                    </a:solidFill>
                    <a:latin typeface="Segoe UI" pitchFamily="34" charset="0"/>
                    <a:cs typeface="Segoe UI" pitchFamily="34" charset="0"/>
                  </a:rPr>
                  <a:t>Disk Utility</a:t>
                </a:r>
              </a:p>
              <a:p>
                <a:pPr algn="just"/>
                <a:r>
                  <a:rPr lang="en-AU" sz="1200" dirty="0" smtClean="0">
                    <a:solidFill>
                      <a:schemeClr val="tx1"/>
                    </a:solidFill>
                    <a:latin typeface="Segoe UI" pitchFamily="34" charset="0"/>
                    <a:cs typeface="Segoe UI" pitchFamily="34" charset="0"/>
                  </a:rPr>
                  <a:t>Erasing done…</a:t>
                </a:r>
                <a:endParaRPr lang="en-AU" sz="1600" b="1" dirty="0">
                  <a:solidFill>
                    <a:schemeClr val="tx1"/>
                  </a:solidFill>
                  <a:latin typeface="Segoe UI" pitchFamily="34" charset="0"/>
                  <a:cs typeface="Segoe UI" pitchFamily="34" charset="0"/>
                </a:endParaRPr>
              </a:p>
            </p:txBody>
          </p:sp>
          <p:sp>
            <p:nvSpPr>
              <p:cNvPr id="35" name="Rectangle 34"/>
              <p:cNvSpPr/>
              <p:nvPr/>
            </p:nvSpPr>
            <p:spPr>
              <a:xfrm>
                <a:off x="2519771" y="1167595"/>
                <a:ext cx="4104456" cy="2916323"/>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1200" dirty="0" smtClean="0">
                    <a:solidFill>
                      <a:schemeClr val="tx1"/>
                    </a:solidFill>
                    <a:latin typeface="Segoe UI" pitchFamily="34" charset="0"/>
                    <a:cs typeface="Segoe UI" pitchFamily="34" charset="0"/>
                  </a:rPr>
                  <a:t>Done</a:t>
                </a:r>
              </a:p>
              <a:p>
                <a:pPr algn="just"/>
                <a:r>
                  <a:rPr lang="en-AU" sz="1200" dirty="0" smtClean="0">
                    <a:solidFill>
                      <a:schemeClr val="tx1"/>
                    </a:solidFill>
                    <a:latin typeface="Segoe UI" pitchFamily="34" charset="0"/>
                    <a:cs typeface="Segoe UI" pitchFamily="34" charset="0"/>
                  </a:rPr>
                  <a:t>‘Install Disk’ has been erased, and is now ‘Disk 1’.</a:t>
                </a:r>
              </a:p>
            </p:txBody>
          </p:sp>
        </p:grpSp>
        <p:sp>
          <p:nvSpPr>
            <p:cNvPr id="33" name="Rounded Rectangle 32">
              <a:hlinkClick r:id="rId3" action="ppaction://hlinksldjump"/>
            </p:cNvPr>
            <p:cNvSpPr/>
            <p:nvPr/>
          </p:nvSpPr>
          <p:spPr>
            <a:xfrm>
              <a:off x="5364088" y="3795886"/>
              <a:ext cx="1224136" cy="216024"/>
            </a:xfrm>
            <a:prstGeom prst="roundRect">
              <a:avLst/>
            </a:prstGeom>
            <a:solidFill>
              <a:srgbClr val="0070C0">
                <a:alpha val="50000"/>
              </a:srgb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solidFill>
                    <a:schemeClr val="bg1"/>
                  </a:solidFill>
                  <a:latin typeface="Segoe UI" pitchFamily="34" charset="0"/>
                  <a:cs typeface="Segoe UI" pitchFamily="34" charset="0"/>
                </a:rPr>
                <a:t>OK</a:t>
              </a:r>
              <a:endParaRPr lang="en-AU" sz="1200" dirty="0">
                <a:solidFill>
                  <a:schemeClr val="bg1"/>
                </a:solidFill>
                <a:latin typeface="Segoe UI" pitchFamily="34" charset="0"/>
                <a:cs typeface="Segoe UI" pitchFamily="34" charset="0"/>
              </a:endParaRPr>
            </a:p>
          </p:txBody>
        </p:sp>
      </p:grpSp>
      <p:sp>
        <p:nvSpPr>
          <p:cNvPr id="29" name="Rectangle 28"/>
          <p:cNvSpPr/>
          <p:nvPr/>
        </p:nvSpPr>
        <p:spPr>
          <a:xfrm>
            <a:off x="1979712" y="0"/>
            <a:ext cx="5184576" cy="51952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Tree>
    <p:extLst>
      <p:ext uri="{BB962C8B-B14F-4D97-AF65-F5344CB8AC3E}">
        <p14:creationId xmlns:p14="http://schemas.microsoft.com/office/powerpoint/2010/main" val="1404013764"/>
      </p:ext>
    </p:extLst>
  </p:cSld>
  <p:clrMapOvr>
    <a:masterClrMapping/>
  </p:clrMapOvr>
  <mc:AlternateContent xmlns:mc="http://schemas.openxmlformats.org/markup-compatibility/2006" xmlns:p14="http://schemas.microsoft.com/office/powerpoint/2010/main">
    <mc:Choice Requires="p14">
      <p:transition spd="med" p14:dur="700" advClick="0" advTm="0">
        <p:fade/>
      </p:transition>
    </mc:Choice>
    <mc:Fallback xmlns="">
      <p:transition spd="med"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xit" presetSubtype="1" accel="50000" decel="50000" fill="hold" nodeType="afterEffect">
                                  <p:stCondLst>
                                    <p:cond delay="0"/>
                                  </p:stCondLst>
                                  <p:childTnLst>
                                    <p:anim calcmode="lin" valueType="num">
                                      <p:cBhvr additive="base">
                                        <p:cTn id="6" dur="500"/>
                                        <p:tgtEl>
                                          <p:spTgt spid="3"/>
                                        </p:tgtEl>
                                        <p:attrNameLst>
                                          <p:attrName>ppt_x</p:attrName>
                                        </p:attrNameLst>
                                      </p:cBhvr>
                                      <p:tavLst>
                                        <p:tav tm="0">
                                          <p:val>
                                            <p:strVal val="ppt_x"/>
                                          </p:val>
                                        </p:tav>
                                        <p:tav tm="100000">
                                          <p:val>
                                            <p:strVal val="ppt_x"/>
                                          </p:val>
                                        </p:tav>
                                      </p:tavLst>
                                    </p:anim>
                                    <p:anim calcmode="lin" valueType="num">
                                      <p:cBhvr additive="base">
                                        <p:cTn id="7" dur="500"/>
                                        <p:tgtEl>
                                          <p:spTgt spid="3"/>
                                        </p:tgtEl>
                                        <p:attrNameLst>
                                          <p:attrName>ppt_y</p:attrName>
                                        </p:attrNameLst>
                                      </p:cBhvr>
                                      <p:tavLst>
                                        <p:tav tm="0">
                                          <p:val>
                                            <p:strVal val="ppt_y"/>
                                          </p:val>
                                        </p:tav>
                                        <p:tav tm="100000">
                                          <p:val>
                                            <p:strVal val="0-ppt_h/2"/>
                                          </p:val>
                                        </p:tav>
                                      </p:tavLst>
                                    </p:anim>
                                    <p:set>
                                      <p:cBhvr>
                                        <p:cTn id="8" dur="1" fill="hold">
                                          <p:stCondLst>
                                            <p:cond delay="499"/>
                                          </p:stCondLst>
                                        </p:cTn>
                                        <p:tgtEl>
                                          <p:spTgt spid="3"/>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0" y="0"/>
            <a:ext cx="9144000" cy="5143500"/>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 name="Rounded Rectangle 1"/>
          <p:cNvSpPr/>
          <p:nvPr/>
        </p:nvSpPr>
        <p:spPr>
          <a:xfrm>
            <a:off x="2087724" y="519522"/>
            <a:ext cx="4968552" cy="4104456"/>
          </a:xfrm>
          <a:prstGeom prst="roundRect">
            <a:avLst>
              <a:gd name="adj" fmla="val 2743"/>
            </a:avLst>
          </a:prstGeom>
          <a:solidFill>
            <a:schemeClr val="bg1"/>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3200" dirty="0" smtClean="0">
                <a:solidFill>
                  <a:srgbClr val="0070C0"/>
                </a:solidFill>
                <a:latin typeface="Segoe UI" pitchFamily="34" charset="0"/>
                <a:cs typeface="Segoe UI" pitchFamily="34" charset="0"/>
              </a:rPr>
              <a:t>Select Partition</a:t>
            </a:r>
          </a:p>
          <a:p>
            <a:pPr algn="just"/>
            <a:endParaRPr lang="en-AU" sz="1200" dirty="0" smtClean="0">
              <a:solidFill>
                <a:schemeClr val="tx1"/>
              </a:solidFill>
              <a:latin typeface="Segoe UI" pitchFamily="34" charset="0"/>
              <a:cs typeface="Segoe UI" pitchFamily="34" charset="0"/>
            </a:endParaRPr>
          </a:p>
          <a:p>
            <a:pPr algn="just"/>
            <a:r>
              <a:rPr lang="en-AU" sz="1200" dirty="0" smtClean="0">
                <a:solidFill>
                  <a:schemeClr val="tx1"/>
                </a:solidFill>
                <a:latin typeface="Segoe UI" pitchFamily="34" charset="0"/>
                <a:cs typeface="Segoe UI" pitchFamily="34" charset="0"/>
              </a:rPr>
              <a:t>Before continuing, select the partition you want to use, otherwise, go to disk utility, erase the current hardrive, and make a new partition.</a:t>
            </a:r>
            <a:endParaRPr lang="en-AU" sz="1200" dirty="0">
              <a:solidFill>
                <a:schemeClr val="tx1"/>
              </a:solidFill>
              <a:latin typeface="Segoe UI" pitchFamily="34" charset="0"/>
              <a:cs typeface="Segoe UI" pitchFamily="34" charset="0"/>
            </a:endParaRPr>
          </a:p>
        </p:txBody>
      </p:sp>
      <p:cxnSp>
        <p:nvCxnSpPr>
          <p:cNvPr id="6" name="Straight Connector 5"/>
          <p:cNvCxnSpPr/>
          <p:nvPr/>
        </p:nvCxnSpPr>
        <p:spPr>
          <a:xfrm>
            <a:off x="2087724" y="1131590"/>
            <a:ext cx="4968552" cy="0"/>
          </a:xfrm>
          <a:prstGeom prst="line">
            <a:avLst/>
          </a:prstGeom>
          <a:ln w="3175">
            <a:gradFill flip="none" rotWithShape="1">
              <a:gsLst>
                <a:gs pos="0">
                  <a:schemeClr val="tx1">
                    <a:alpha val="0"/>
                  </a:schemeClr>
                </a:gs>
                <a:gs pos="50000">
                  <a:schemeClr val="tx1"/>
                </a:gs>
                <a:gs pos="100000">
                  <a:schemeClr val="tx1">
                    <a:alpha val="0"/>
                  </a:schemeClr>
                </a:gs>
              </a:gsLst>
              <a:lin ang="0" scaled="1"/>
              <a:tileRect/>
            </a:gradFill>
          </a:ln>
        </p:spPr>
        <p:style>
          <a:lnRef idx="1">
            <a:schemeClr val="accent1"/>
          </a:lnRef>
          <a:fillRef idx="0">
            <a:schemeClr val="accent1"/>
          </a:fillRef>
          <a:effectRef idx="0">
            <a:schemeClr val="accent1"/>
          </a:effectRef>
          <a:fontRef idx="minor">
            <a:schemeClr val="tx1"/>
          </a:fontRef>
        </p:style>
      </p:cxnSp>
      <p:sp>
        <p:nvSpPr>
          <p:cNvPr id="3" name="Rounded Rectangle 2"/>
          <p:cNvSpPr/>
          <p:nvPr/>
        </p:nvSpPr>
        <p:spPr>
          <a:xfrm>
            <a:off x="2195736" y="1758880"/>
            <a:ext cx="4752528" cy="2736304"/>
          </a:xfrm>
          <a:prstGeom prst="roundRect">
            <a:avLst>
              <a:gd name="adj" fmla="val 4087"/>
            </a:avLst>
          </a:prstGeom>
          <a:solidFill>
            <a:schemeClr val="bg1"/>
          </a:solidFill>
          <a:ln w="3175">
            <a:solidFill>
              <a:schemeClr val="tx1">
                <a:alpha val="50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4" name="Round Same Side Corner Rectangle 13"/>
          <p:cNvSpPr/>
          <p:nvPr/>
        </p:nvSpPr>
        <p:spPr>
          <a:xfrm>
            <a:off x="4139952" y="1851670"/>
            <a:ext cx="864096" cy="864096"/>
          </a:xfrm>
          <a:prstGeom prst="round2Same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12" name="Group 11"/>
          <p:cNvGrpSpPr/>
          <p:nvPr/>
        </p:nvGrpSpPr>
        <p:grpSpPr>
          <a:xfrm>
            <a:off x="4212000" y="1923758"/>
            <a:ext cx="720000" cy="720000"/>
            <a:chOff x="2627784" y="2067694"/>
            <a:chExt cx="914400" cy="914400"/>
          </a:xfrm>
          <a:effectLst>
            <a:outerShdw blurRad="76200" dir="18900000" sy="23000" kx="-1200000" algn="bl" rotWithShape="0">
              <a:prstClr val="black">
                <a:alpha val="20000"/>
              </a:prstClr>
            </a:outerShdw>
          </a:effectLst>
        </p:grpSpPr>
        <p:sp>
          <p:nvSpPr>
            <p:cNvPr id="5" name="Oval 4"/>
            <p:cNvSpPr/>
            <p:nvPr/>
          </p:nvSpPr>
          <p:spPr>
            <a:xfrm>
              <a:off x="2627784" y="2067694"/>
              <a:ext cx="914400" cy="914400"/>
            </a:xfrm>
            <a:prstGeom prst="ellipse">
              <a:avLst/>
            </a:prstGeom>
            <a:gradFill flip="none" rotWithShape="1">
              <a:gsLst>
                <a:gs pos="0">
                  <a:schemeClr val="bg1">
                    <a:lumMod val="50000"/>
                  </a:schemeClr>
                </a:gs>
                <a:gs pos="50000">
                  <a:schemeClr val="bg1"/>
                </a:gs>
                <a:gs pos="100000">
                  <a:schemeClr val="bg1">
                    <a:lumMod val="50000"/>
                  </a:schemeClr>
                </a:gs>
              </a:gsLst>
              <a:lin ang="27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0" name="Oval 9"/>
            <p:cNvSpPr/>
            <p:nvPr/>
          </p:nvSpPr>
          <p:spPr>
            <a:xfrm>
              <a:off x="2868984" y="2308894"/>
              <a:ext cx="432000" cy="432000"/>
            </a:xfrm>
            <a:prstGeom prst="ellipse">
              <a:avLst/>
            </a:prstGeom>
            <a:solidFill>
              <a:schemeClr val="tx1">
                <a:alpha val="5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 name="Oval 10"/>
            <p:cNvSpPr/>
            <p:nvPr/>
          </p:nvSpPr>
          <p:spPr>
            <a:xfrm>
              <a:off x="2940984" y="2380894"/>
              <a:ext cx="288000" cy="288000"/>
            </a:xfrm>
            <a:prstGeom prst="ellips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13" name="Rounded Rectangle 12"/>
          <p:cNvSpPr/>
          <p:nvPr/>
        </p:nvSpPr>
        <p:spPr>
          <a:xfrm>
            <a:off x="3671900" y="2715766"/>
            <a:ext cx="1800200" cy="288032"/>
          </a:xfrm>
          <a:prstGeom prst="roundRect">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solidFill>
                  <a:schemeClr val="tx1"/>
                </a:solidFill>
                <a:latin typeface="Segoe UI" pitchFamily="34" charset="0"/>
                <a:cs typeface="Segoe UI" pitchFamily="34" charset="0"/>
              </a:rPr>
              <a:t>Disk 1</a:t>
            </a:r>
            <a:endParaRPr lang="en-AU" sz="1200" dirty="0">
              <a:solidFill>
                <a:schemeClr val="tx1"/>
              </a:solidFill>
              <a:latin typeface="Segoe UI" pitchFamily="34" charset="0"/>
              <a:cs typeface="Segoe UI" pitchFamily="34" charset="0"/>
            </a:endParaRPr>
          </a:p>
        </p:txBody>
      </p:sp>
      <p:sp>
        <p:nvSpPr>
          <p:cNvPr id="15" name="Rectangle 14">
            <a:hlinkClick r:id="rId2" action="ppaction://hlinksldjump"/>
          </p:cNvPr>
          <p:cNvSpPr/>
          <p:nvPr/>
        </p:nvSpPr>
        <p:spPr>
          <a:xfrm>
            <a:off x="3815916" y="1829528"/>
            <a:ext cx="1512168" cy="124491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Tree>
    <p:extLst>
      <p:ext uri="{BB962C8B-B14F-4D97-AF65-F5344CB8AC3E}">
        <p14:creationId xmlns:p14="http://schemas.microsoft.com/office/powerpoint/2010/main" val="2514383852"/>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spd="med" advClick="0">
        <p:fade/>
      </p:transition>
    </mc:Fallback>
  </mc:AlternateContent>
  <p:timing>
    <p:tnLst>
      <p:par>
        <p:cTn id="1" dur="indefinite" restart="never" nodeType="tmRoot"/>
      </p:par>
    </p:tn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a:hlinkClick r:id="rId2" action="ppaction://hlinksldjump"/>
          </p:cNvPr>
          <p:cNvSpPr/>
          <p:nvPr/>
        </p:nvSpPr>
        <p:spPr>
          <a:xfrm>
            <a:off x="0" y="0"/>
            <a:ext cx="9144000" cy="5143500"/>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 name="Rounded Rectangle 1">
            <a:hlinkClick r:id="rId2" action="ppaction://hlinksldjump"/>
          </p:cNvPr>
          <p:cNvSpPr/>
          <p:nvPr/>
        </p:nvSpPr>
        <p:spPr>
          <a:xfrm>
            <a:off x="2087724" y="519522"/>
            <a:ext cx="4968552" cy="4104456"/>
          </a:xfrm>
          <a:prstGeom prst="roundRect">
            <a:avLst>
              <a:gd name="adj" fmla="val 2743"/>
            </a:avLst>
          </a:prstGeom>
          <a:solidFill>
            <a:schemeClr val="bg1"/>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3200" dirty="0" smtClean="0">
                <a:solidFill>
                  <a:srgbClr val="0070C0"/>
                </a:solidFill>
                <a:latin typeface="Segoe UI" pitchFamily="34" charset="0"/>
                <a:cs typeface="Segoe UI" pitchFamily="34" charset="0"/>
              </a:rPr>
              <a:t>Select Partition</a:t>
            </a:r>
          </a:p>
          <a:p>
            <a:pPr algn="just"/>
            <a:endParaRPr lang="en-AU" sz="1200" dirty="0" smtClean="0">
              <a:solidFill>
                <a:schemeClr val="tx1"/>
              </a:solidFill>
              <a:latin typeface="Segoe UI" pitchFamily="34" charset="0"/>
              <a:cs typeface="Segoe UI" pitchFamily="34" charset="0"/>
            </a:endParaRPr>
          </a:p>
          <a:p>
            <a:pPr algn="just"/>
            <a:r>
              <a:rPr lang="en-AU" sz="1200" dirty="0" smtClean="0">
                <a:solidFill>
                  <a:schemeClr val="tx1"/>
                </a:solidFill>
                <a:latin typeface="Segoe UI" pitchFamily="34" charset="0"/>
                <a:cs typeface="Segoe UI" pitchFamily="34" charset="0"/>
              </a:rPr>
              <a:t>Before continuing, select the partition you want to use, otherwise, go to disk utility, erase the current hardrive, and make a new partition.</a:t>
            </a:r>
            <a:endParaRPr lang="en-AU" sz="1200" dirty="0">
              <a:solidFill>
                <a:schemeClr val="tx1"/>
              </a:solidFill>
              <a:latin typeface="Segoe UI" pitchFamily="34" charset="0"/>
              <a:cs typeface="Segoe UI" pitchFamily="34" charset="0"/>
            </a:endParaRPr>
          </a:p>
        </p:txBody>
      </p:sp>
      <p:cxnSp>
        <p:nvCxnSpPr>
          <p:cNvPr id="6" name="Straight Connector 5"/>
          <p:cNvCxnSpPr/>
          <p:nvPr/>
        </p:nvCxnSpPr>
        <p:spPr>
          <a:xfrm>
            <a:off x="2087724" y="1131590"/>
            <a:ext cx="4968552" cy="0"/>
          </a:xfrm>
          <a:prstGeom prst="line">
            <a:avLst/>
          </a:prstGeom>
          <a:ln w="3175">
            <a:gradFill flip="none" rotWithShape="1">
              <a:gsLst>
                <a:gs pos="0">
                  <a:schemeClr val="tx1">
                    <a:alpha val="0"/>
                  </a:schemeClr>
                </a:gs>
                <a:gs pos="50000">
                  <a:schemeClr val="tx1"/>
                </a:gs>
                <a:gs pos="100000">
                  <a:schemeClr val="tx1">
                    <a:alpha val="0"/>
                  </a:schemeClr>
                </a:gs>
              </a:gsLst>
              <a:lin ang="0" scaled="1"/>
              <a:tileRect/>
            </a:gradFill>
          </a:ln>
        </p:spPr>
        <p:style>
          <a:lnRef idx="1">
            <a:schemeClr val="accent1"/>
          </a:lnRef>
          <a:fillRef idx="0">
            <a:schemeClr val="accent1"/>
          </a:fillRef>
          <a:effectRef idx="0">
            <a:schemeClr val="accent1"/>
          </a:effectRef>
          <a:fontRef idx="minor">
            <a:schemeClr val="tx1"/>
          </a:fontRef>
        </p:style>
      </p:cxnSp>
      <p:sp>
        <p:nvSpPr>
          <p:cNvPr id="3" name="Rounded Rectangle 2">
            <a:hlinkClick r:id="rId2" action="ppaction://hlinksldjump"/>
          </p:cNvPr>
          <p:cNvSpPr/>
          <p:nvPr/>
        </p:nvSpPr>
        <p:spPr>
          <a:xfrm>
            <a:off x="2195736" y="1758880"/>
            <a:ext cx="4752528" cy="2736304"/>
          </a:xfrm>
          <a:prstGeom prst="roundRect">
            <a:avLst>
              <a:gd name="adj" fmla="val 4087"/>
            </a:avLst>
          </a:prstGeom>
          <a:solidFill>
            <a:schemeClr val="bg1"/>
          </a:solidFill>
          <a:ln w="3175">
            <a:solidFill>
              <a:srgbClr val="0070C0">
                <a:alpha val="50000"/>
              </a:srgbClr>
            </a:solidFill>
          </a:ln>
          <a:effectLst>
            <a:glow rad="63500">
              <a:schemeClr val="accent1">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7" name="Group 6"/>
          <p:cNvGrpSpPr/>
          <p:nvPr/>
        </p:nvGrpSpPr>
        <p:grpSpPr>
          <a:xfrm>
            <a:off x="3671900" y="1851670"/>
            <a:ext cx="1800200" cy="1152128"/>
            <a:chOff x="3671900" y="1851670"/>
            <a:chExt cx="1800200" cy="1152128"/>
          </a:xfrm>
          <a:solidFill>
            <a:srgbClr val="0070C0">
              <a:alpha val="50000"/>
            </a:srgbClr>
          </a:solidFill>
          <a:effectLst>
            <a:outerShdw blurRad="63500" sx="102000" sy="102000" algn="ctr" rotWithShape="0">
              <a:prstClr val="black">
                <a:alpha val="40000"/>
              </a:prstClr>
            </a:outerShdw>
          </a:effectLst>
        </p:grpSpPr>
        <p:sp>
          <p:nvSpPr>
            <p:cNvPr id="14" name="Round Same Side Corner Rectangle 13"/>
            <p:cNvSpPr/>
            <p:nvPr/>
          </p:nvSpPr>
          <p:spPr>
            <a:xfrm>
              <a:off x="4139952" y="1851670"/>
              <a:ext cx="864096" cy="864096"/>
            </a:xfrm>
            <a:prstGeom prst="round2Same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bg1"/>
                </a:solidFill>
              </a:endParaRPr>
            </a:p>
          </p:txBody>
        </p:sp>
        <p:sp>
          <p:nvSpPr>
            <p:cNvPr id="13" name="Rounded Rectangle 12"/>
            <p:cNvSpPr/>
            <p:nvPr/>
          </p:nvSpPr>
          <p:spPr>
            <a:xfrm>
              <a:off x="3671900" y="2715766"/>
              <a:ext cx="1800200" cy="288032"/>
            </a:xfrm>
            <a:prstGeom prst="roundRect">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solidFill>
                    <a:schemeClr val="bg1"/>
                  </a:solidFill>
                  <a:latin typeface="Segoe UI" pitchFamily="34" charset="0"/>
                  <a:cs typeface="Segoe UI" pitchFamily="34" charset="0"/>
                </a:rPr>
                <a:t>Disk 1</a:t>
              </a:r>
              <a:endParaRPr lang="en-AU" sz="1200" dirty="0">
                <a:solidFill>
                  <a:schemeClr val="bg1"/>
                </a:solidFill>
                <a:latin typeface="Segoe UI" pitchFamily="34" charset="0"/>
                <a:cs typeface="Segoe UI" pitchFamily="34" charset="0"/>
              </a:endParaRPr>
            </a:p>
          </p:txBody>
        </p:sp>
      </p:grpSp>
      <p:grpSp>
        <p:nvGrpSpPr>
          <p:cNvPr id="12" name="Group 11"/>
          <p:cNvGrpSpPr/>
          <p:nvPr/>
        </p:nvGrpSpPr>
        <p:grpSpPr>
          <a:xfrm>
            <a:off x="4212000" y="1923758"/>
            <a:ext cx="720000" cy="720000"/>
            <a:chOff x="2627784" y="2067694"/>
            <a:chExt cx="914400" cy="914400"/>
          </a:xfrm>
          <a:effectLst>
            <a:outerShdw blurRad="76200" dir="18900000" sy="23000" kx="-1200000" algn="bl" rotWithShape="0">
              <a:prstClr val="black">
                <a:alpha val="20000"/>
              </a:prstClr>
            </a:outerShdw>
          </a:effectLst>
        </p:grpSpPr>
        <p:sp>
          <p:nvSpPr>
            <p:cNvPr id="5" name="Oval 4"/>
            <p:cNvSpPr/>
            <p:nvPr/>
          </p:nvSpPr>
          <p:spPr>
            <a:xfrm>
              <a:off x="2627784" y="2067694"/>
              <a:ext cx="914400" cy="914400"/>
            </a:xfrm>
            <a:prstGeom prst="ellipse">
              <a:avLst/>
            </a:prstGeom>
            <a:gradFill flip="none" rotWithShape="1">
              <a:gsLst>
                <a:gs pos="0">
                  <a:schemeClr val="bg1">
                    <a:lumMod val="50000"/>
                  </a:schemeClr>
                </a:gs>
                <a:gs pos="50000">
                  <a:schemeClr val="bg1"/>
                </a:gs>
                <a:gs pos="100000">
                  <a:schemeClr val="bg1">
                    <a:lumMod val="50000"/>
                  </a:schemeClr>
                </a:gs>
              </a:gsLst>
              <a:lin ang="27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0" name="Oval 9"/>
            <p:cNvSpPr/>
            <p:nvPr/>
          </p:nvSpPr>
          <p:spPr>
            <a:xfrm>
              <a:off x="2868984" y="2308894"/>
              <a:ext cx="432000" cy="432000"/>
            </a:xfrm>
            <a:prstGeom prst="ellipse">
              <a:avLst/>
            </a:prstGeom>
            <a:solidFill>
              <a:schemeClr val="tx1">
                <a:alpha val="5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 name="Oval 10"/>
            <p:cNvSpPr/>
            <p:nvPr/>
          </p:nvSpPr>
          <p:spPr>
            <a:xfrm>
              <a:off x="2940984" y="2380894"/>
              <a:ext cx="288000" cy="288000"/>
            </a:xfrm>
            <a:prstGeom prst="ellips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15" name="Rounded Rectangle 14">
            <a:hlinkClick r:id="rId3" action="ppaction://hlinksldjump"/>
          </p:cNvPr>
          <p:cNvSpPr/>
          <p:nvPr/>
        </p:nvSpPr>
        <p:spPr>
          <a:xfrm>
            <a:off x="3959931" y="3123522"/>
            <a:ext cx="1224136" cy="216024"/>
          </a:xfrm>
          <a:prstGeom prst="roundRect">
            <a:avLst/>
          </a:prstGeom>
          <a:solidFill>
            <a:srgbClr val="FFC000">
              <a:alpha val="50000"/>
            </a:srgb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solidFill>
                  <a:schemeClr val="bg1"/>
                </a:solidFill>
                <a:latin typeface="Segoe UI" pitchFamily="34" charset="0"/>
                <a:cs typeface="Segoe UI" pitchFamily="34" charset="0"/>
              </a:rPr>
              <a:t>Use</a:t>
            </a:r>
            <a:endParaRPr lang="en-AU" sz="1200" dirty="0">
              <a:solidFill>
                <a:schemeClr val="bg1"/>
              </a:solidFill>
              <a:latin typeface="Segoe UI" pitchFamily="34" charset="0"/>
              <a:cs typeface="Segoe UI" pitchFamily="34" charset="0"/>
            </a:endParaRPr>
          </a:p>
        </p:txBody>
      </p:sp>
    </p:spTree>
    <p:extLst>
      <p:ext uri="{BB962C8B-B14F-4D97-AF65-F5344CB8AC3E}">
        <p14:creationId xmlns:p14="http://schemas.microsoft.com/office/powerpoint/2010/main" val="2582587220"/>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0" y="0"/>
            <a:ext cx="9144000" cy="5143500"/>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 name="Rounded Rectangle 1">
            <a:hlinkClick r:id="rId2" action="ppaction://hlinksldjump"/>
          </p:cNvPr>
          <p:cNvSpPr/>
          <p:nvPr/>
        </p:nvSpPr>
        <p:spPr>
          <a:xfrm>
            <a:off x="2087724" y="519522"/>
            <a:ext cx="4968552" cy="4104456"/>
          </a:xfrm>
          <a:prstGeom prst="roundRect">
            <a:avLst>
              <a:gd name="adj" fmla="val 2743"/>
            </a:avLst>
          </a:prstGeom>
          <a:solidFill>
            <a:schemeClr val="bg1"/>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3200" dirty="0" smtClean="0">
                <a:solidFill>
                  <a:srgbClr val="0070C0"/>
                </a:solidFill>
                <a:latin typeface="Segoe UI" pitchFamily="34" charset="0"/>
                <a:cs typeface="Segoe UI" pitchFamily="34" charset="0"/>
              </a:rPr>
              <a:t>Select Partition</a:t>
            </a:r>
          </a:p>
          <a:p>
            <a:pPr algn="just"/>
            <a:endParaRPr lang="en-AU" sz="1200" dirty="0" smtClean="0">
              <a:solidFill>
                <a:schemeClr val="tx1"/>
              </a:solidFill>
              <a:latin typeface="Segoe UI" pitchFamily="34" charset="0"/>
              <a:cs typeface="Segoe UI" pitchFamily="34" charset="0"/>
            </a:endParaRPr>
          </a:p>
          <a:p>
            <a:pPr algn="just"/>
            <a:r>
              <a:rPr lang="en-AU" sz="1200" dirty="0" smtClean="0">
                <a:solidFill>
                  <a:schemeClr val="tx1"/>
                </a:solidFill>
                <a:latin typeface="Segoe UI" pitchFamily="34" charset="0"/>
                <a:cs typeface="Segoe UI" pitchFamily="34" charset="0"/>
              </a:rPr>
              <a:t>Before continuing, select the partition you want to use, otherwise, go to disk utility, erase the current hardrive, and make a new partition.</a:t>
            </a:r>
            <a:endParaRPr lang="en-AU" sz="1200" dirty="0">
              <a:solidFill>
                <a:schemeClr val="tx1"/>
              </a:solidFill>
              <a:latin typeface="Segoe UI" pitchFamily="34" charset="0"/>
              <a:cs typeface="Segoe UI" pitchFamily="34" charset="0"/>
            </a:endParaRPr>
          </a:p>
        </p:txBody>
      </p:sp>
      <p:cxnSp>
        <p:nvCxnSpPr>
          <p:cNvPr id="6" name="Straight Connector 5"/>
          <p:cNvCxnSpPr/>
          <p:nvPr/>
        </p:nvCxnSpPr>
        <p:spPr>
          <a:xfrm>
            <a:off x="2087724" y="1131590"/>
            <a:ext cx="4968552" cy="0"/>
          </a:xfrm>
          <a:prstGeom prst="line">
            <a:avLst/>
          </a:prstGeom>
          <a:ln w="3175">
            <a:gradFill flip="none" rotWithShape="1">
              <a:gsLst>
                <a:gs pos="0">
                  <a:schemeClr val="tx1">
                    <a:alpha val="0"/>
                  </a:schemeClr>
                </a:gs>
                <a:gs pos="50000">
                  <a:schemeClr val="tx1"/>
                </a:gs>
                <a:gs pos="100000">
                  <a:schemeClr val="tx1">
                    <a:alpha val="0"/>
                  </a:schemeClr>
                </a:gs>
              </a:gsLst>
              <a:lin ang="0" scaled="1"/>
              <a:tileRect/>
            </a:gradFill>
          </a:ln>
        </p:spPr>
        <p:style>
          <a:lnRef idx="1">
            <a:schemeClr val="accent1"/>
          </a:lnRef>
          <a:fillRef idx="0">
            <a:schemeClr val="accent1"/>
          </a:fillRef>
          <a:effectRef idx="0">
            <a:schemeClr val="accent1"/>
          </a:effectRef>
          <a:fontRef idx="minor">
            <a:schemeClr val="tx1"/>
          </a:fontRef>
        </p:style>
      </p:cxnSp>
      <p:sp>
        <p:nvSpPr>
          <p:cNvPr id="16" name="Rounded Rectangle 15"/>
          <p:cNvSpPr/>
          <p:nvPr/>
        </p:nvSpPr>
        <p:spPr>
          <a:xfrm>
            <a:off x="2195736" y="1758880"/>
            <a:ext cx="4752528" cy="2736304"/>
          </a:xfrm>
          <a:prstGeom prst="roundRect">
            <a:avLst>
              <a:gd name="adj" fmla="val 4087"/>
            </a:avLst>
          </a:prstGeom>
          <a:solidFill>
            <a:schemeClr val="bg1"/>
          </a:solidFill>
          <a:ln w="3175">
            <a:solidFill>
              <a:schemeClr val="tx1">
                <a:alpha val="50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4" name="Group 23"/>
          <p:cNvGrpSpPr/>
          <p:nvPr/>
        </p:nvGrpSpPr>
        <p:grpSpPr>
          <a:xfrm>
            <a:off x="2339752" y="519522"/>
            <a:ext cx="4464496" cy="3744416"/>
            <a:chOff x="2339752" y="519522"/>
            <a:chExt cx="4464496" cy="3744416"/>
          </a:xfrm>
        </p:grpSpPr>
        <p:sp>
          <p:nvSpPr>
            <p:cNvPr id="25" name="Rounded Rectangle 24"/>
            <p:cNvSpPr/>
            <p:nvPr/>
          </p:nvSpPr>
          <p:spPr>
            <a:xfrm>
              <a:off x="2339752" y="519522"/>
              <a:ext cx="4464496" cy="3744416"/>
            </a:xfrm>
            <a:prstGeom prst="roundRect">
              <a:avLst>
                <a:gd name="adj" fmla="val 0"/>
              </a:avLst>
            </a:prstGeom>
            <a:solidFill>
              <a:schemeClr val="bg1">
                <a:lumMod val="85000"/>
              </a:schemeClr>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600" b="1" dirty="0" smtClean="0">
                  <a:solidFill>
                    <a:schemeClr val="tx1"/>
                  </a:solidFill>
                  <a:latin typeface="Segoe UI" pitchFamily="34" charset="0"/>
                  <a:cs typeface="Segoe UI" pitchFamily="34" charset="0"/>
                </a:rPr>
                <a:t>Disk Utility</a:t>
              </a:r>
            </a:p>
            <a:p>
              <a:pPr algn="just"/>
              <a:r>
                <a:rPr lang="en-AU" sz="1200" dirty="0" smtClean="0">
                  <a:solidFill>
                    <a:schemeClr val="tx1"/>
                  </a:solidFill>
                  <a:latin typeface="Segoe UI" pitchFamily="34" charset="0"/>
                  <a:cs typeface="Segoe UI" pitchFamily="34" charset="0"/>
                </a:rPr>
                <a:t>Choose the options below to utilise a disk…</a:t>
              </a:r>
              <a:endParaRPr lang="en-AU" sz="1600" b="1" dirty="0">
                <a:solidFill>
                  <a:schemeClr val="tx1"/>
                </a:solidFill>
                <a:latin typeface="Segoe UI" pitchFamily="34" charset="0"/>
                <a:cs typeface="Segoe UI" pitchFamily="34" charset="0"/>
              </a:endParaRPr>
            </a:p>
          </p:txBody>
        </p:sp>
        <p:sp>
          <p:nvSpPr>
            <p:cNvPr id="27" name="Rectangle 26"/>
            <p:cNvSpPr/>
            <p:nvPr/>
          </p:nvSpPr>
          <p:spPr>
            <a:xfrm>
              <a:off x="2519771" y="1167595"/>
              <a:ext cx="4104456" cy="2916323"/>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endParaRPr lang="en-AU" sz="1200" dirty="0" smtClean="0">
                <a:solidFill>
                  <a:schemeClr val="tx1"/>
                </a:solidFill>
                <a:latin typeface="Segoe UI" pitchFamily="34" charset="0"/>
                <a:cs typeface="Segoe UI" pitchFamily="34" charset="0"/>
              </a:endParaRPr>
            </a:p>
            <a:p>
              <a:pPr algn="just"/>
              <a:r>
                <a:rPr lang="en-AU" sz="1200" dirty="0" smtClean="0">
                  <a:solidFill>
                    <a:schemeClr val="tx1"/>
                  </a:solidFill>
                  <a:latin typeface="Segoe UI" pitchFamily="34" charset="0"/>
                  <a:cs typeface="Segoe UI" pitchFamily="34" charset="0"/>
                </a:rPr>
                <a:t>Choose the disk you want to use to format:</a:t>
              </a:r>
              <a:endParaRPr lang="en-AU" sz="1200" dirty="0">
                <a:solidFill>
                  <a:schemeClr val="tx1"/>
                </a:solidFill>
                <a:latin typeface="Segoe UI" pitchFamily="34" charset="0"/>
                <a:cs typeface="Segoe UI" pitchFamily="34" charset="0"/>
              </a:endParaRPr>
            </a:p>
          </p:txBody>
        </p:sp>
        <p:grpSp>
          <p:nvGrpSpPr>
            <p:cNvPr id="28" name="Group 27"/>
            <p:cNvGrpSpPr/>
            <p:nvPr/>
          </p:nvGrpSpPr>
          <p:grpSpPr>
            <a:xfrm>
              <a:off x="2879812" y="1059582"/>
              <a:ext cx="3384377" cy="216026"/>
              <a:chOff x="2915816" y="1347612"/>
              <a:chExt cx="3384377" cy="216026"/>
            </a:xfrm>
            <a:effectLst>
              <a:outerShdw blurRad="63500" sx="102000" sy="102000" algn="ctr" rotWithShape="0">
                <a:prstClr val="black">
                  <a:alpha val="40000"/>
                </a:prstClr>
              </a:outerShdw>
            </a:effectLst>
          </p:grpSpPr>
          <p:sp>
            <p:nvSpPr>
              <p:cNvPr id="42" name="Round Same Side Corner Rectangle 41">
                <a:hlinkClick r:id="rId3" action="ppaction://hlinksldjump"/>
              </p:cNvPr>
              <p:cNvSpPr/>
              <p:nvPr/>
            </p:nvSpPr>
            <p:spPr>
              <a:xfrm rot="16200000">
                <a:off x="3653897" y="609531"/>
                <a:ext cx="216025" cy="1692188"/>
              </a:xfrm>
              <a:prstGeom prst="round2SameRect">
                <a:avLst>
                  <a:gd name="adj1" fmla="val 50000"/>
                  <a:gd name="adj2" fmla="val 0"/>
                </a:avLst>
              </a:prstGeom>
              <a:gradFill flip="none" rotWithShape="1">
                <a:gsLst>
                  <a:gs pos="0">
                    <a:schemeClr val="bg1">
                      <a:lumMod val="65000"/>
                    </a:schemeClr>
                  </a:gs>
                  <a:gs pos="50000">
                    <a:schemeClr val="bg1">
                      <a:lumMod val="50000"/>
                    </a:schemeClr>
                  </a:gs>
                  <a:gs pos="100000">
                    <a:schemeClr val="bg1"/>
                  </a:gs>
                </a:gsLst>
                <a:lin ang="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3" name="Round Same Side Corner Rectangle 42">
                <a:hlinkClick r:id="rId4" action="ppaction://hlinksldjump"/>
              </p:cNvPr>
              <p:cNvSpPr/>
              <p:nvPr/>
            </p:nvSpPr>
            <p:spPr>
              <a:xfrm rot="5400000" flipH="1">
                <a:off x="5346086" y="609531"/>
                <a:ext cx="216025" cy="1692188"/>
              </a:xfrm>
              <a:prstGeom prst="round2SameRect">
                <a:avLst>
                  <a:gd name="adj1" fmla="val 50000"/>
                  <a:gd name="adj2" fmla="val 0"/>
                </a:avLst>
              </a:prstGeom>
              <a:gradFill flip="none" rotWithShape="1">
                <a:gsLst>
                  <a:gs pos="0">
                    <a:srgbClr val="00B0F0"/>
                  </a:gs>
                  <a:gs pos="50000">
                    <a:srgbClr val="0070C0"/>
                  </a:gs>
                  <a:gs pos="100000">
                    <a:schemeClr val="bg1"/>
                  </a:gs>
                </a:gsLst>
                <a:lin ang="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4" name="Rectangle 43"/>
              <p:cNvSpPr/>
              <p:nvPr/>
            </p:nvSpPr>
            <p:spPr>
              <a:xfrm>
                <a:off x="3059832" y="1347612"/>
                <a:ext cx="1548172" cy="21602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latin typeface="Segoe UI" pitchFamily="34" charset="0"/>
                    <a:cs typeface="Segoe UI" pitchFamily="34" charset="0"/>
                  </a:rPr>
                  <a:t>Erase</a:t>
                </a:r>
                <a:endParaRPr lang="en-AU" sz="1200" dirty="0">
                  <a:latin typeface="Segoe UI" pitchFamily="34" charset="0"/>
                  <a:cs typeface="Segoe UI" pitchFamily="34" charset="0"/>
                </a:endParaRPr>
              </a:p>
            </p:txBody>
          </p:sp>
          <p:sp>
            <p:nvSpPr>
              <p:cNvPr id="45" name="Rectangle 44"/>
              <p:cNvSpPr/>
              <p:nvPr/>
            </p:nvSpPr>
            <p:spPr>
              <a:xfrm>
                <a:off x="4608004" y="1347612"/>
                <a:ext cx="1548172" cy="21602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latin typeface="Segoe UI" pitchFamily="34" charset="0"/>
                    <a:cs typeface="Segoe UI" pitchFamily="34" charset="0"/>
                  </a:rPr>
                  <a:t>Format</a:t>
                </a:r>
                <a:endParaRPr lang="en-AU" sz="1200" dirty="0">
                  <a:latin typeface="Segoe UI" pitchFamily="34" charset="0"/>
                  <a:cs typeface="Segoe UI" pitchFamily="34" charset="0"/>
                </a:endParaRPr>
              </a:p>
            </p:txBody>
          </p:sp>
        </p:grpSp>
        <p:grpSp>
          <p:nvGrpSpPr>
            <p:cNvPr id="36" name="Group 35"/>
            <p:cNvGrpSpPr/>
            <p:nvPr/>
          </p:nvGrpSpPr>
          <p:grpSpPr>
            <a:xfrm>
              <a:off x="4212000" y="1728027"/>
              <a:ext cx="720000" cy="720000"/>
              <a:chOff x="2627784" y="2067694"/>
              <a:chExt cx="914400" cy="914400"/>
            </a:xfrm>
            <a:effectLst>
              <a:outerShdw blurRad="76200" dir="18900000" sy="23000" kx="-1200000" algn="bl" rotWithShape="0">
                <a:prstClr val="black">
                  <a:alpha val="20000"/>
                </a:prstClr>
              </a:outerShdw>
            </a:effectLst>
          </p:grpSpPr>
          <p:sp>
            <p:nvSpPr>
              <p:cNvPr id="39" name="Oval 38"/>
              <p:cNvSpPr/>
              <p:nvPr/>
            </p:nvSpPr>
            <p:spPr>
              <a:xfrm>
                <a:off x="2627784" y="2067694"/>
                <a:ext cx="914400" cy="914400"/>
              </a:xfrm>
              <a:prstGeom prst="ellipse">
                <a:avLst/>
              </a:prstGeom>
              <a:gradFill flip="none" rotWithShape="1">
                <a:gsLst>
                  <a:gs pos="0">
                    <a:schemeClr val="bg1">
                      <a:lumMod val="50000"/>
                    </a:schemeClr>
                  </a:gs>
                  <a:gs pos="50000">
                    <a:schemeClr val="bg1"/>
                  </a:gs>
                  <a:gs pos="100000">
                    <a:schemeClr val="bg1">
                      <a:lumMod val="50000"/>
                    </a:schemeClr>
                  </a:gs>
                </a:gsLst>
                <a:lin ang="27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0" name="Oval 39"/>
              <p:cNvSpPr/>
              <p:nvPr/>
            </p:nvSpPr>
            <p:spPr>
              <a:xfrm>
                <a:off x="2868984" y="2308894"/>
                <a:ext cx="432000" cy="432000"/>
              </a:xfrm>
              <a:prstGeom prst="ellipse">
                <a:avLst/>
              </a:prstGeom>
              <a:solidFill>
                <a:schemeClr val="tx1">
                  <a:alpha val="5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1" name="Oval 40"/>
              <p:cNvSpPr/>
              <p:nvPr/>
            </p:nvSpPr>
            <p:spPr>
              <a:xfrm>
                <a:off x="2940984" y="2380894"/>
                <a:ext cx="288000" cy="288000"/>
              </a:xfrm>
              <a:prstGeom prst="ellips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7" name="Rounded Rectangle 36"/>
            <p:cNvSpPr/>
            <p:nvPr/>
          </p:nvSpPr>
          <p:spPr>
            <a:xfrm>
              <a:off x="3671900" y="2520035"/>
              <a:ext cx="1800200" cy="288032"/>
            </a:xfrm>
            <a:prstGeom prst="roundRect">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solidFill>
                    <a:schemeClr val="tx1"/>
                  </a:solidFill>
                  <a:latin typeface="Segoe UI" pitchFamily="34" charset="0"/>
                  <a:cs typeface="Segoe UI" pitchFamily="34" charset="0"/>
                </a:rPr>
                <a:t>Install Disk</a:t>
              </a:r>
              <a:endParaRPr lang="en-AU" sz="1200" dirty="0">
                <a:solidFill>
                  <a:schemeClr val="tx1"/>
                </a:solidFill>
                <a:latin typeface="Segoe UI" pitchFamily="34" charset="0"/>
                <a:cs typeface="Segoe UI" pitchFamily="34" charset="0"/>
              </a:endParaRPr>
            </a:p>
          </p:txBody>
        </p:sp>
        <p:sp>
          <p:nvSpPr>
            <p:cNvPr id="38" name="Rectangle 37">
              <a:hlinkClick r:id="rId5" action="ppaction://hlinksldjump"/>
            </p:cNvPr>
            <p:cNvSpPr/>
            <p:nvPr/>
          </p:nvSpPr>
          <p:spPr>
            <a:xfrm>
              <a:off x="3815916" y="1635646"/>
              <a:ext cx="1512168" cy="124491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29" name="Rectangle 28"/>
          <p:cNvSpPr/>
          <p:nvPr/>
        </p:nvSpPr>
        <p:spPr>
          <a:xfrm>
            <a:off x="1979712" y="0"/>
            <a:ext cx="5184576" cy="51952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Tree>
    <p:extLst>
      <p:ext uri="{BB962C8B-B14F-4D97-AF65-F5344CB8AC3E}">
        <p14:creationId xmlns:p14="http://schemas.microsoft.com/office/powerpoint/2010/main" val="221194270"/>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0" y="0"/>
            <a:ext cx="9144000" cy="5143500"/>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 name="Rounded Rectangle 1">
            <a:hlinkClick r:id="rId2" action="ppaction://hlinksldjump"/>
          </p:cNvPr>
          <p:cNvSpPr/>
          <p:nvPr/>
        </p:nvSpPr>
        <p:spPr>
          <a:xfrm>
            <a:off x="2087724" y="519522"/>
            <a:ext cx="4968552" cy="4104456"/>
          </a:xfrm>
          <a:prstGeom prst="roundRect">
            <a:avLst>
              <a:gd name="adj" fmla="val 2743"/>
            </a:avLst>
          </a:prstGeom>
          <a:solidFill>
            <a:schemeClr val="bg1"/>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3200" dirty="0" smtClean="0">
                <a:solidFill>
                  <a:srgbClr val="0070C0"/>
                </a:solidFill>
                <a:latin typeface="Segoe UI" pitchFamily="34" charset="0"/>
                <a:cs typeface="Segoe UI" pitchFamily="34" charset="0"/>
              </a:rPr>
              <a:t>Select Partition</a:t>
            </a:r>
          </a:p>
          <a:p>
            <a:pPr algn="just"/>
            <a:endParaRPr lang="en-AU" sz="1200" dirty="0" smtClean="0">
              <a:solidFill>
                <a:schemeClr val="tx1"/>
              </a:solidFill>
              <a:latin typeface="Segoe UI" pitchFamily="34" charset="0"/>
              <a:cs typeface="Segoe UI" pitchFamily="34" charset="0"/>
            </a:endParaRPr>
          </a:p>
          <a:p>
            <a:pPr algn="just"/>
            <a:r>
              <a:rPr lang="en-AU" sz="1200" dirty="0" smtClean="0">
                <a:solidFill>
                  <a:schemeClr val="tx1"/>
                </a:solidFill>
                <a:latin typeface="Segoe UI" pitchFamily="34" charset="0"/>
                <a:cs typeface="Segoe UI" pitchFamily="34" charset="0"/>
              </a:rPr>
              <a:t>Before continuing, select the partition you want to use, otherwise, go to disk utility, erase the current hardrive, and make a new partition.</a:t>
            </a:r>
            <a:endParaRPr lang="en-AU" sz="1200" dirty="0">
              <a:solidFill>
                <a:schemeClr val="tx1"/>
              </a:solidFill>
              <a:latin typeface="Segoe UI" pitchFamily="34" charset="0"/>
              <a:cs typeface="Segoe UI" pitchFamily="34" charset="0"/>
            </a:endParaRPr>
          </a:p>
        </p:txBody>
      </p:sp>
      <p:cxnSp>
        <p:nvCxnSpPr>
          <p:cNvPr id="6" name="Straight Connector 5"/>
          <p:cNvCxnSpPr/>
          <p:nvPr/>
        </p:nvCxnSpPr>
        <p:spPr>
          <a:xfrm>
            <a:off x="2087724" y="1131590"/>
            <a:ext cx="4968552" cy="0"/>
          </a:xfrm>
          <a:prstGeom prst="line">
            <a:avLst/>
          </a:prstGeom>
          <a:ln w="3175">
            <a:gradFill flip="none" rotWithShape="1">
              <a:gsLst>
                <a:gs pos="0">
                  <a:schemeClr val="tx1">
                    <a:alpha val="0"/>
                  </a:schemeClr>
                </a:gs>
                <a:gs pos="50000">
                  <a:schemeClr val="tx1"/>
                </a:gs>
                <a:gs pos="100000">
                  <a:schemeClr val="tx1">
                    <a:alpha val="0"/>
                  </a:schemeClr>
                </a:gs>
              </a:gsLst>
              <a:lin ang="0" scaled="1"/>
              <a:tileRect/>
            </a:gradFill>
          </a:ln>
        </p:spPr>
        <p:style>
          <a:lnRef idx="1">
            <a:schemeClr val="accent1"/>
          </a:lnRef>
          <a:fillRef idx="0">
            <a:schemeClr val="accent1"/>
          </a:fillRef>
          <a:effectRef idx="0">
            <a:schemeClr val="accent1"/>
          </a:effectRef>
          <a:fontRef idx="minor">
            <a:schemeClr val="tx1"/>
          </a:fontRef>
        </p:style>
      </p:cxnSp>
      <p:sp>
        <p:nvSpPr>
          <p:cNvPr id="16" name="Rounded Rectangle 15"/>
          <p:cNvSpPr/>
          <p:nvPr/>
        </p:nvSpPr>
        <p:spPr>
          <a:xfrm>
            <a:off x="2195736" y="1758880"/>
            <a:ext cx="4752528" cy="2736304"/>
          </a:xfrm>
          <a:prstGeom prst="roundRect">
            <a:avLst>
              <a:gd name="adj" fmla="val 4087"/>
            </a:avLst>
          </a:prstGeom>
          <a:solidFill>
            <a:schemeClr val="bg1"/>
          </a:solidFill>
          <a:ln w="3175">
            <a:solidFill>
              <a:schemeClr val="tx1">
                <a:alpha val="50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78" name="Round Same Side Corner Rectangle 77"/>
          <p:cNvSpPr/>
          <p:nvPr/>
        </p:nvSpPr>
        <p:spPr>
          <a:xfrm>
            <a:off x="4139952" y="1851670"/>
            <a:ext cx="864096" cy="864096"/>
          </a:xfrm>
          <a:prstGeom prst="round2Same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5" name="Group 4"/>
          <p:cNvGrpSpPr/>
          <p:nvPr/>
        </p:nvGrpSpPr>
        <p:grpSpPr>
          <a:xfrm>
            <a:off x="2339752" y="519522"/>
            <a:ext cx="4464496" cy="3744416"/>
            <a:chOff x="2339752" y="519522"/>
            <a:chExt cx="4464496" cy="3744416"/>
          </a:xfrm>
        </p:grpSpPr>
        <p:sp>
          <p:nvSpPr>
            <p:cNvPr id="26" name="Rounded Rectangle 25"/>
            <p:cNvSpPr/>
            <p:nvPr/>
          </p:nvSpPr>
          <p:spPr>
            <a:xfrm>
              <a:off x="2339752" y="519522"/>
              <a:ext cx="4464496" cy="3744416"/>
            </a:xfrm>
            <a:prstGeom prst="roundRect">
              <a:avLst>
                <a:gd name="adj" fmla="val 0"/>
              </a:avLst>
            </a:prstGeom>
            <a:solidFill>
              <a:schemeClr val="bg1">
                <a:lumMod val="85000"/>
              </a:schemeClr>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600" b="1" dirty="0" smtClean="0">
                  <a:solidFill>
                    <a:schemeClr val="tx1"/>
                  </a:solidFill>
                  <a:latin typeface="Segoe UI" pitchFamily="34" charset="0"/>
                  <a:cs typeface="Segoe UI" pitchFamily="34" charset="0"/>
                </a:rPr>
                <a:t>Disk Utility</a:t>
              </a:r>
            </a:p>
            <a:p>
              <a:pPr algn="just"/>
              <a:r>
                <a:rPr lang="en-AU" sz="1200" dirty="0" smtClean="0">
                  <a:solidFill>
                    <a:schemeClr val="tx1"/>
                  </a:solidFill>
                  <a:latin typeface="Segoe UI" pitchFamily="34" charset="0"/>
                  <a:cs typeface="Segoe UI" pitchFamily="34" charset="0"/>
                </a:rPr>
                <a:t>Choose the options below to utilise a disk…</a:t>
              </a:r>
              <a:endParaRPr lang="en-AU" sz="1600" b="1" dirty="0">
                <a:solidFill>
                  <a:schemeClr val="tx1"/>
                </a:solidFill>
                <a:latin typeface="Segoe UI" pitchFamily="34" charset="0"/>
                <a:cs typeface="Segoe UI" pitchFamily="34" charset="0"/>
              </a:endParaRPr>
            </a:p>
          </p:txBody>
        </p:sp>
        <p:sp>
          <p:nvSpPr>
            <p:cNvPr id="35" name="Rectangle 34"/>
            <p:cNvSpPr/>
            <p:nvPr/>
          </p:nvSpPr>
          <p:spPr>
            <a:xfrm>
              <a:off x="2519771" y="1167595"/>
              <a:ext cx="4104456" cy="2916323"/>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endParaRPr lang="en-AU" sz="1200" dirty="0" smtClean="0">
                <a:solidFill>
                  <a:schemeClr val="tx1"/>
                </a:solidFill>
                <a:latin typeface="Segoe UI" pitchFamily="34" charset="0"/>
                <a:cs typeface="Segoe UI" pitchFamily="34" charset="0"/>
              </a:endParaRPr>
            </a:p>
            <a:p>
              <a:pPr algn="just"/>
              <a:r>
                <a:rPr lang="en-AU" sz="1200" dirty="0">
                  <a:solidFill>
                    <a:schemeClr val="tx1"/>
                  </a:solidFill>
                  <a:latin typeface="Segoe UI" pitchFamily="34" charset="0"/>
                  <a:cs typeface="Segoe UI" pitchFamily="34" charset="0"/>
                </a:rPr>
                <a:t>Choose the disk you want to use to format:</a:t>
              </a:r>
            </a:p>
          </p:txBody>
        </p:sp>
        <p:grpSp>
          <p:nvGrpSpPr>
            <p:cNvPr id="34" name="Group 33"/>
            <p:cNvGrpSpPr/>
            <p:nvPr/>
          </p:nvGrpSpPr>
          <p:grpSpPr>
            <a:xfrm>
              <a:off x="2879812" y="1059582"/>
              <a:ext cx="3384377" cy="216026"/>
              <a:chOff x="2915816" y="1347612"/>
              <a:chExt cx="3384377" cy="216026"/>
            </a:xfrm>
            <a:effectLst>
              <a:outerShdw blurRad="63500" sx="102000" sy="102000" algn="ctr" rotWithShape="0">
                <a:prstClr val="black">
                  <a:alpha val="40000"/>
                </a:prstClr>
              </a:outerShdw>
            </a:effectLst>
          </p:grpSpPr>
          <p:sp>
            <p:nvSpPr>
              <p:cNvPr id="30" name="Round Same Side Corner Rectangle 29"/>
              <p:cNvSpPr/>
              <p:nvPr/>
            </p:nvSpPr>
            <p:spPr>
              <a:xfrm rot="16200000">
                <a:off x="3653897" y="609531"/>
                <a:ext cx="216025" cy="1692188"/>
              </a:xfrm>
              <a:prstGeom prst="round2SameRect">
                <a:avLst>
                  <a:gd name="adj1" fmla="val 50000"/>
                  <a:gd name="adj2" fmla="val 0"/>
                </a:avLst>
              </a:prstGeom>
              <a:gradFill flip="none" rotWithShape="1">
                <a:gsLst>
                  <a:gs pos="0">
                    <a:schemeClr val="bg1">
                      <a:lumMod val="65000"/>
                    </a:schemeClr>
                  </a:gs>
                  <a:gs pos="50000">
                    <a:schemeClr val="bg1">
                      <a:lumMod val="50000"/>
                    </a:schemeClr>
                  </a:gs>
                  <a:gs pos="100000">
                    <a:schemeClr val="bg1"/>
                  </a:gs>
                </a:gsLst>
                <a:lin ang="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 name="Round Same Side Corner Rectangle 30"/>
              <p:cNvSpPr/>
              <p:nvPr/>
            </p:nvSpPr>
            <p:spPr>
              <a:xfrm rot="5400000" flipH="1">
                <a:off x="5346086" y="609531"/>
                <a:ext cx="216025" cy="1692188"/>
              </a:xfrm>
              <a:prstGeom prst="round2SameRect">
                <a:avLst>
                  <a:gd name="adj1" fmla="val 50000"/>
                  <a:gd name="adj2" fmla="val 0"/>
                </a:avLst>
              </a:prstGeom>
              <a:gradFill flip="none" rotWithShape="1">
                <a:gsLst>
                  <a:gs pos="0">
                    <a:srgbClr val="00B0F0"/>
                  </a:gs>
                  <a:gs pos="50000">
                    <a:srgbClr val="0070C0"/>
                  </a:gs>
                  <a:gs pos="100000">
                    <a:schemeClr val="bg1"/>
                  </a:gs>
                </a:gsLst>
                <a:lin ang="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 name="Rectangle 31"/>
              <p:cNvSpPr/>
              <p:nvPr/>
            </p:nvSpPr>
            <p:spPr>
              <a:xfrm>
                <a:off x="3059832" y="1347612"/>
                <a:ext cx="1548172" cy="21602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latin typeface="Segoe UI" pitchFamily="34" charset="0"/>
                    <a:cs typeface="Segoe UI" pitchFamily="34" charset="0"/>
                  </a:rPr>
                  <a:t>Erase</a:t>
                </a:r>
                <a:endParaRPr lang="en-AU" sz="1200" dirty="0">
                  <a:latin typeface="Segoe UI" pitchFamily="34" charset="0"/>
                  <a:cs typeface="Segoe UI" pitchFamily="34" charset="0"/>
                </a:endParaRPr>
              </a:p>
            </p:txBody>
          </p:sp>
          <p:sp>
            <p:nvSpPr>
              <p:cNvPr id="33" name="Rectangle 32"/>
              <p:cNvSpPr/>
              <p:nvPr/>
            </p:nvSpPr>
            <p:spPr>
              <a:xfrm>
                <a:off x="4608004" y="1347612"/>
                <a:ext cx="1548172" cy="21602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latin typeface="Segoe UI" pitchFamily="34" charset="0"/>
                    <a:cs typeface="Segoe UI" pitchFamily="34" charset="0"/>
                  </a:rPr>
                  <a:t>Format</a:t>
                </a:r>
                <a:endParaRPr lang="en-AU" sz="1200" dirty="0">
                  <a:latin typeface="Segoe UI" pitchFamily="34" charset="0"/>
                  <a:cs typeface="Segoe UI" pitchFamily="34" charset="0"/>
                </a:endParaRPr>
              </a:p>
            </p:txBody>
          </p:sp>
        </p:grpSp>
        <p:grpSp>
          <p:nvGrpSpPr>
            <p:cNvPr id="3" name="Group 2"/>
            <p:cNvGrpSpPr/>
            <p:nvPr/>
          </p:nvGrpSpPr>
          <p:grpSpPr>
            <a:xfrm>
              <a:off x="3671899" y="1655979"/>
              <a:ext cx="1800200" cy="1152128"/>
              <a:chOff x="3671899" y="1655979"/>
              <a:chExt cx="1800200" cy="1152128"/>
            </a:xfrm>
            <a:effectLst>
              <a:outerShdw blurRad="63500" sx="102000" sy="102000" algn="ctr" rotWithShape="0">
                <a:prstClr val="black">
                  <a:alpha val="40000"/>
                </a:prstClr>
              </a:outerShdw>
            </a:effectLst>
          </p:grpSpPr>
          <p:sp>
            <p:nvSpPr>
              <p:cNvPr id="85" name="Round Same Side Corner Rectangle 84"/>
              <p:cNvSpPr/>
              <p:nvPr/>
            </p:nvSpPr>
            <p:spPr>
              <a:xfrm>
                <a:off x="4139951" y="1655979"/>
                <a:ext cx="864096" cy="864096"/>
              </a:xfrm>
              <a:prstGeom prst="round2SameRect">
                <a:avLst/>
              </a:prstGeom>
              <a:solidFill>
                <a:srgbClr val="0070C0">
                  <a:alpha val="5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bg1"/>
                  </a:solidFill>
                </a:endParaRPr>
              </a:p>
            </p:txBody>
          </p:sp>
          <p:grpSp>
            <p:nvGrpSpPr>
              <p:cNvPr id="86" name="Group 85"/>
              <p:cNvGrpSpPr/>
              <p:nvPr/>
            </p:nvGrpSpPr>
            <p:grpSpPr>
              <a:xfrm>
                <a:off x="4211999" y="1728027"/>
                <a:ext cx="720000" cy="720000"/>
                <a:chOff x="2627784" y="2067694"/>
                <a:chExt cx="914400" cy="914400"/>
              </a:xfrm>
              <a:effectLst>
                <a:outerShdw blurRad="76200" dir="18900000" sy="23000" kx="-1200000" algn="bl" rotWithShape="0">
                  <a:prstClr val="black">
                    <a:alpha val="20000"/>
                  </a:prstClr>
                </a:outerShdw>
              </a:effectLst>
            </p:grpSpPr>
            <p:sp>
              <p:nvSpPr>
                <p:cNvPr id="87" name="Oval 86"/>
                <p:cNvSpPr/>
                <p:nvPr/>
              </p:nvSpPr>
              <p:spPr>
                <a:xfrm>
                  <a:off x="2627784" y="2067694"/>
                  <a:ext cx="914400" cy="914400"/>
                </a:xfrm>
                <a:prstGeom prst="ellipse">
                  <a:avLst/>
                </a:prstGeom>
                <a:gradFill flip="none" rotWithShape="1">
                  <a:gsLst>
                    <a:gs pos="0">
                      <a:schemeClr val="bg1">
                        <a:lumMod val="50000"/>
                      </a:schemeClr>
                    </a:gs>
                    <a:gs pos="50000">
                      <a:schemeClr val="bg1"/>
                    </a:gs>
                    <a:gs pos="100000">
                      <a:schemeClr val="bg1">
                        <a:lumMod val="50000"/>
                      </a:schemeClr>
                    </a:gs>
                  </a:gsLst>
                  <a:lin ang="27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bg1"/>
                    </a:solidFill>
                  </a:endParaRPr>
                </a:p>
              </p:txBody>
            </p:sp>
            <p:sp>
              <p:nvSpPr>
                <p:cNvPr id="88" name="Oval 87"/>
                <p:cNvSpPr/>
                <p:nvPr/>
              </p:nvSpPr>
              <p:spPr>
                <a:xfrm>
                  <a:off x="2868984" y="2308894"/>
                  <a:ext cx="432000" cy="432000"/>
                </a:xfrm>
                <a:prstGeom prst="ellipse">
                  <a:avLst/>
                </a:prstGeom>
                <a:solidFill>
                  <a:schemeClr val="tx1">
                    <a:alpha val="5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bg1"/>
                    </a:solidFill>
                  </a:endParaRPr>
                </a:p>
              </p:txBody>
            </p:sp>
            <p:sp>
              <p:nvSpPr>
                <p:cNvPr id="89" name="Oval 88"/>
                <p:cNvSpPr/>
                <p:nvPr/>
              </p:nvSpPr>
              <p:spPr>
                <a:xfrm>
                  <a:off x="2940984" y="2380894"/>
                  <a:ext cx="288000" cy="288000"/>
                </a:xfrm>
                <a:prstGeom prst="ellips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bg1"/>
                    </a:solidFill>
                  </a:endParaRPr>
                </a:p>
              </p:txBody>
            </p:sp>
          </p:grpSp>
          <p:sp>
            <p:nvSpPr>
              <p:cNvPr id="90" name="Rounded Rectangle 89"/>
              <p:cNvSpPr/>
              <p:nvPr/>
            </p:nvSpPr>
            <p:spPr>
              <a:xfrm>
                <a:off x="3671899" y="2520075"/>
                <a:ext cx="1800200" cy="288032"/>
              </a:xfrm>
              <a:prstGeom prst="roundRect">
                <a:avLst/>
              </a:prstGeom>
              <a:solidFill>
                <a:srgbClr val="0070C0">
                  <a:alpha val="50000"/>
                </a:srgb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solidFill>
                      <a:schemeClr val="bg1"/>
                    </a:solidFill>
                    <a:latin typeface="Segoe UI" pitchFamily="34" charset="0"/>
                    <a:cs typeface="Segoe UI" pitchFamily="34" charset="0"/>
                  </a:rPr>
                  <a:t>Install Disk</a:t>
                </a:r>
                <a:endParaRPr lang="en-AU" sz="1200" dirty="0">
                  <a:solidFill>
                    <a:schemeClr val="bg1"/>
                  </a:solidFill>
                  <a:latin typeface="Segoe UI" pitchFamily="34" charset="0"/>
                  <a:cs typeface="Segoe UI" pitchFamily="34" charset="0"/>
                </a:endParaRPr>
              </a:p>
            </p:txBody>
          </p:sp>
        </p:grpSp>
        <p:sp>
          <p:nvSpPr>
            <p:cNvPr id="92" name="Rounded Rectangle 91">
              <a:hlinkClick r:id="rId3" action="ppaction://hlinksldjump"/>
            </p:cNvPr>
            <p:cNvSpPr/>
            <p:nvPr/>
          </p:nvSpPr>
          <p:spPr>
            <a:xfrm>
              <a:off x="5282834" y="3723878"/>
              <a:ext cx="1224136" cy="216024"/>
            </a:xfrm>
            <a:prstGeom prst="roundRect">
              <a:avLst/>
            </a:prstGeom>
            <a:solidFill>
              <a:schemeClr val="bg1">
                <a:lumMod val="50000"/>
                <a:alpha val="50000"/>
              </a:scheme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solidFill>
                    <a:schemeClr val="bg1"/>
                  </a:solidFill>
                  <a:latin typeface="Segoe UI" pitchFamily="34" charset="0"/>
                  <a:cs typeface="Segoe UI" pitchFamily="34" charset="0"/>
                </a:rPr>
                <a:t>Format</a:t>
              </a:r>
              <a:endParaRPr lang="en-AU" sz="1200" dirty="0">
                <a:solidFill>
                  <a:schemeClr val="bg1"/>
                </a:solidFill>
                <a:latin typeface="Segoe UI" pitchFamily="34" charset="0"/>
                <a:cs typeface="Segoe UI" pitchFamily="34" charset="0"/>
              </a:endParaRPr>
            </a:p>
          </p:txBody>
        </p:sp>
      </p:grpSp>
      <p:sp>
        <p:nvSpPr>
          <p:cNvPr id="29" name="Rectangle 28"/>
          <p:cNvSpPr/>
          <p:nvPr/>
        </p:nvSpPr>
        <p:spPr>
          <a:xfrm>
            <a:off x="1979712" y="0"/>
            <a:ext cx="5184576" cy="51952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Tree>
    <p:extLst>
      <p:ext uri="{BB962C8B-B14F-4D97-AF65-F5344CB8AC3E}">
        <p14:creationId xmlns:p14="http://schemas.microsoft.com/office/powerpoint/2010/main" val="1679821819"/>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0" y="0"/>
            <a:ext cx="9144000" cy="5143500"/>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 name="Rounded Rectangle 1">
            <a:hlinkClick r:id="rId2" action="ppaction://hlinksldjump"/>
          </p:cNvPr>
          <p:cNvSpPr/>
          <p:nvPr/>
        </p:nvSpPr>
        <p:spPr>
          <a:xfrm>
            <a:off x="2087724" y="519522"/>
            <a:ext cx="4968552" cy="4104456"/>
          </a:xfrm>
          <a:prstGeom prst="roundRect">
            <a:avLst>
              <a:gd name="adj" fmla="val 2743"/>
            </a:avLst>
          </a:prstGeom>
          <a:solidFill>
            <a:schemeClr val="bg1"/>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3200" dirty="0" smtClean="0">
                <a:solidFill>
                  <a:srgbClr val="0070C0"/>
                </a:solidFill>
                <a:latin typeface="Segoe UI" pitchFamily="34" charset="0"/>
                <a:cs typeface="Segoe UI" pitchFamily="34" charset="0"/>
              </a:rPr>
              <a:t>Select Partition</a:t>
            </a:r>
          </a:p>
          <a:p>
            <a:pPr algn="just"/>
            <a:endParaRPr lang="en-AU" sz="1200" dirty="0" smtClean="0">
              <a:solidFill>
                <a:schemeClr val="tx1"/>
              </a:solidFill>
              <a:latin typeface="Segoe UI" pitchFamily="34" charset="0"/>
              <a:cs typeface="Segoe UI" pitchFamily="34" charset="0"/>
            </a:endParaRPr>
          </a:p>
          <a:p>
            <a:pPr algn="just"/>
            <a:r>
              <a:rPr lang="en-AU" sz="1200" dirty="0" smtClean="0">
                <a:solidFill>
                  <a:schemeClr val="tx1"/>
                </a:solidFill>
                <a:latin typeface="Segoe UI" pitchFamily="34" charset="0"/>
                <a:cs typeface="Segoe UI" pitchFamily="34" charset="0"/>
              </a:rPr>
              <a:t>Before continuing, select the partition you want to use, otherwise, go to disk utility, erase the current hardrive, and make a new partition.</a:t>
            </a:r>
            <a:endParaRPr lang="en-AU" sz="1200" dirty="0">
              <a:solidFill>
                <a:schemeClr val="tx1"/>
              </a:solidFill>
              <a:latin typeface="Segoe UI" pitchFamily="34" charset="0"/>
              <a:cs typeface="Segoe UI" pitchFamily="34" charset="0"/>
            </a:endParaRPr>
          </a:p>
        </p:txBody>
      </p:sp>
      <p:cxnSp>
        <p:nvCxnSpPr>
          <p:cNvPr id="6" name="Straight Connector 5"/>
          <p:cNvCxnSpPr/>
          <p:nvPr/>
        </p:nvCxnSpPr>
        <p:spPr>
          <a:xfrm>
            <a:off x="2087724" y="1131590"/>
            <a:ext cx="4968552" cy="0"/>
          </a:xfrm>
          <a:prstGeom prst="line">
            <a:avLst/>
          </a:prstGeom>
          <a:ln w="3175">
            <a:gradFill flip="none" rotWithShape="1">
              <a:gsLst>
                <a:gs pos="0">
                  <a:schemeClr val="tx1">
                    <a:alpha val="0"/>
                  </a:schemeClr>
                </a:gs>
                <a:gs pos="50000">
                  <a:schemeClr val="tx1"/>
                </a:gs>
                <a:gs pos="100000">
                  <a:schemeClr val="tx1">
                    <a:alpha val="0"/>
                  </a:schemeClr>
                </a:gs>
              </a:gsLst>
              <a:lin ang="0" scaled="1"/>
              <a:tileRect/>
            </a:gradFill>
          </a:ln>
        </p:spPr>
        <p:style>
          <a:lnRef idx="1">
            <a:schemeClr val="accent1"/>
          </a:lnRef>
          <a:fillRef idx="0">
            <a:schemeClr val="accent1"/>
          </a:fillRef>
          <a:effectRef idx="0">
            <a:schemeClr val="accent1"/>
          </a:effectRef>
          <a:fontRef idx="minor">
            <a:schemeClr val="tx1"/>
          </a:fontRef>
        </p:style>
      </p:cxnSp>
      <p:sp>
        <p:nvSpPr>
          <p:cNvPr id="16" name="Rounded Rectangle 15"/>
          <p:cNvSpPr/>
          <p:nvPr/>
        </p:nvSpPr>
        <p:spPr>
          <a:xfrm>
            <a:off x="2195736" y="1758880"/>
            <a:ext cx="4752528" cy="2736304"/>
          </a:xfrm>
          <a:prstGeom prst="roundRect">
            <a:avLst>
              <a:gd name="adj" fmla="val 4087"/>
            </a:avLst>
          </a:prstGeom>
          <a:solidFill>
            <a:schemeClr val="bg1"/>
          </a:solidFill>
          <a:ln w="3175">
            <a:solidFill>
              <a:schemeClr val="tx1">
                <a:alpha val="50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78" name="Round Same Side Corner Rectangle 77"/>
          <p:cNvSpPr/>
          <p:nvPr/>
        </p:nvSpPr>
        <p:spPr>
          <a:xfrm>
            <a:off x="4139952" y="1851670"/>
            <a:ext cx="864096" cy="864096"/>
          </a:xfrm>
          <a:prstGeom prst="round2Same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5" name="Group 4"/>
          <p:cNvGrpSpPr/>
          <p:nvPr/>
        </p:nvGrpSpPr>
        <p:grpSpPr>
          <a:xfrm>
            <a:off x="2339752" y="519522"/>
            <a:ext cx="4464496" cy="3744416"/>
            <a:chOff x="2339752" y="519522"/>
            <a:chExt cx="4464496" cy="3744416"/>
          </a:xfrm>
        </p:grpSpPr>
        <p:sp>
          <p:nvSpPr>
            <p:cNvPr id="26" name="Rounded Rectangle 25"/>
            <p:cNvSpPr/>
            <p:nvPr/>
          </p:nvSpPr>
          <p:spPr>
            <a:xfrm>
              <a:off x="2339752" y="519522"/>
              <a:ext cx="4464496" cy="3744416"/>
            </a:xfrm>
            <a:prstGeom prst="roundRect">
              <a:avLst>
                <a:gd name="adj" fmla="val 0"/>
              </a:avLst>
            </a:prstGeom>
            <a:solidFill>
              <a:schemeClr val="bg1">
                <a:lumMod val="85000"/>
              </a:schemeClr>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600" b="1" dirty="0" smtClean="0">
                  <a:solidFill>
                    <a:schemeClr val="tx1"/>
                  </a:solidFill>
                  <a:latin typeface="Segoe UI" pitchFamily="34" charset="0"/>
                  <a:cs typeface="Segoe UI" pitchFamily="34" charset="0"/>
                </a:rPr>
                <a:t>Disk Utility</a:t>
              </a:r>
            </a:p>
            <a:p>
              <a:pPr algn="just"/>
              <a:r>
                <a:rPr lang="en-AU" sz="1200" dirty="0" smtClean="0">
                  <a:solidFill>
                    <a:schemeClr val="tx1"/>
                  </a:solidFill>
                  <a:latin typeface="Segoe UI" pitchFamily="34" charset="0"/>
                  <a:cs typeface="Segoe UI" pitchFamily="34" charset="0"/>
                </a:rPr>
                <a:t>Choose the options below to utilise a disk…</a:t>
              </a:r>
              <a:endParaRPr lang="en-AU" sz="1600" b="1" dirty="0">
                <a:solidFill>
                  <a:schemeClr val="tx1"/>
                </a:solidFill>
                <a:latin typeface="Segoe UI" pitchFamily="34" charset="0"/>
                <a:cs typeface="Segoe UI" pitchFamily="34" charset="0"/>
              </a:endParaRPr>
            </a:p>
          </p:txBody>
        </p:sp>
        <p:sp>
          <p:nvSpPr>
            <p:cNvPr id="35" name="Rectangle 34"/>
            <p:cNvSpPr/>
            <p:nvPr/>
          </p:nvSpPr>
          <p:spPr>
            <a:xfrm>
              <a:off x="2519771" y="1167595"/>
              <a:ext cx="4104456" cy="2916323"/>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endParaRPr lang="en-AU" sz="1200" dirty="0" smtClean="0">
                <a:solidFill>
                  <a:schemeClr val="tx1"/>
                </a:solidFill>
                <a:latin typeface="Segoe UI" pitchFamily="34" charset="0"/>
                <a:cs typeface="Segoe UI" pitchFamily="34" charset="0"/>
              </a:endParaRPr>
            </a:p>
            <a:p>
              <a:pPr algn="just"/>
              <a:r>
                <a:rPr lang="en-AU" sz="1200" dirty="0">
                  <a:solidFill>
                    <a:schemeClr val="tx1"/>
                  </a:solidFill>
                  <a:latin typeface="Segoe UI" pitchFamily="34" charset="0"/>
                  <a:cs typeface="Segoe UI" pitchFamily="34" charset="0"/>
                </a:rPr>
                <a:t>Choose the disk you want to use to format:</a:t>
              </a:r>
            </a:p>
          </p:txBody>
        </p:sp>
        <p:grpSp>
          <p:nvGrpSpPr>
            <p:cNvPr id="34" name="Group 33"/>
            <p:cNvGrpSpPr/>
            <p:nvPr/>
          </p:nvGrpSpPr>
          <p:grpSpPr>
            <a:xfrm>
              <a:off x="2879812" y="1059582"/>
              <a:ext cx="3384377" cy="216026"/>
              <a:chOff x="2915816" y="1347612"/>
              <a:chExt cx="3384377" cy="216026"/>
            </a:xfrm>
            <a:effectLst>
              <a:outerShdw blurRad="63500" sx="102000" sy="102000" algn="ctr" rotWithShape="0">
                <a:prstClr val="black">
                  <a:alpha val="40000"/>
                </a:prstClr>
              </a:outerShdw>
            </a:effectLst>
          </p:grpSpPr>
          <p:sp>
            <p:nvSpPr>
              <p:cNvPr id="30" name="Round Same Side Corner Rectangle 29"/>
              <p:cNvSpPr/>
              <p:nvPr/>
            </p:nvSpPr>
            <p:spPr>
              <a:xfrm rot="16200000">
                <a:off x="3653897" y="609531"/>
                <a:ext cx="216025" cy="1692188"/>
              </a:xfrm>
              <a:prstGeom prst="round2SameRect">
                <a:avLst>
                  <a:gd name="adj1" fmla="val 50000"/>
                  <a:gd name="adj2" fmla="val 0"/>
                </a:avLst>
              </a:prstGeom>
              <a:gradFill flip="none" rotWithShape="1">
                <a:gsLst>
                  <a:gs pos="0">
                    <a:schemeClr val="bg1">
                      <a:lumMod val="65000"/>
                    </a:schemeClr>
                  </a:gs>
                  <a:gs pos="50000">
                    <a:schemeClr val="bg1">
                      <a:lumMod val="50000"/>
                    </a:schemeClr>
                  </a:gs>
                  <a:gs pos="100000">
                    <a:schemeClr val="bg1"/>
                  </a:gs>
                </a:gsLst>
                <a:lin ang="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 name="Round Same Side Corner Rectangle 30"/>
              <p:cNvSpPr/>
              <p:nvPr/>
            </p:nvSpPr>
            <p:spPr>
              <a:xfrm rot="5400000" flipH="1">
                <a:off x="5346086" y="609531"/>
                <a:ext cx="216025" cy="1692188"/>
              </a:xfrm>
              <a:prstGeom prst="round2SameRect">
                <a:avLst>
                  <a:gd name="adj1" fmla="val 50000"/>
                  <a:gd name="adj2" fmla="val 0"/>
                </a:avLst>
              </a:prstGeom>
              <a:gradFill flip="none" rotWithShape="1">
                <a:gsLst>
                  <a:gs pos="0">
                    <a:srgbClr val="00B0F0"/>
                  </a:gs>
                  <a:gs pos="50000">
                    <a:srgbClr val="0070C0"/>
                  </a:gs>
                  <a:gs pos="100000">
                    <a:schemeClr val="bg1"/>
                  </a:gs>
                </a:gsLst>
                <a:lin ang="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 name="Rectangle 31"/>
              <p:cNvSpPr/>
              <p:nvPr/>
            </p:nvSpPr>
            <p:spPr>
              <a:xfrm>
                <a:off x="3059832" y="1347612"/>
                <a:ext cx="1548172" cy="21602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latin typeface="Segoe UI" pitchFamily="34" charset="0"/>
                    <a:cs typeface="Segoe UI" pitchFamily="34" charset="0"/>
                  </a:rPr>
                  <a:t>Erase</a:t>
                </a:r>
                <a:endParaRPr lang="en-AU" sz="1200" dirty="0">
                  <a:latin typeface="Segoe UI" pitchFamily="34" charset="0"/>
                  <a:cs typeface="Segoe UI" pitchFamily="34" charset="0"/>
                </a:endParaRPr>
              </a:p>
            </p:txBody>
          </p:sp>
          <p:sp>
            <p:nvSpPr>
              <p:cNvPr id="33" name="Rectangle 32"/>
              <p:cNvSpPr/>
              <p:nvPr/>
            </p:nvSpPr>
            <p:spPr>
              <a:xfrm>
                <a:off x="4608004" y="1347612"/>
                <a:ext cx="1548172" cy="21602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latin typeface="Segoe UI" pitchFamily="34" charset="0"/>
                    <a:cs typeface="Segoe UI" pitchFamily="34" charset="0"/>
                  </a:rPr>
                  <a:t>Format</a:t>
                </a:r>
                <a:endParaRPr lang="en-AU" sz="1200" dirty="0">
                  <a:latin typeface="Segoe UI" pitchFamily="34" charset="0"/>
                  <a:cs typeface="Segoe UI" pitchFamily="34" charset="0"/>
                </a:endParaRPr>
              </a:p>
            </p:txBody>
          </p:sp>
        </p:grpSp>
        <p:grpSp>
          <p:nvGrpSpPr>
            <p:cNvPr id="3" name="Group 2"/>
            <p:cNvGrpSpPr/>
            <p:nvPr/>
          </p:nvGrpSpPr>
          <p:grpSpPr>
            <a:xfrm>
              <a:off x="3671899" y="1655979"/>
              <a:ext cx="1800200" cy="1152128"/>
              <a:chOff x="3671899" y="1655979"/>
              <a:chExt cx="1800200" cy="1152128"/>
            </a:xfrm>
            <a:effectLst>
              <a:outerShdw blurRad="63500" sx="102000" sy="102000" algn="ctr" rotWithShape="0">
                <a:prstClr val="black">
                  <a:alpha val="40000"/>
                </a:prstClr>
              </a:outerShdw>
            </a:effectLst>
          </p:grpSpPr>
          <p:sp>
            <p:nvSpPr>
              <p:cNvPr id="85" name="Round Same Side Corner Rectangle 84"/>
              <p:cNvSpPr/>
              <p:nvPr/>
            </p:nvSpPr>
            <p:spPr>
              <a:xfrm>
                <a:off x="4139951" y="1655979"/>
                <a:ext cx="864096" cy="864096"/>
              </a:xfrm>
              <a:prstGeom prst="round2SameRect">
                <a:avLst/>
              </a:prstGeom>
              <a:solidFill>
                <a:srgbClr val="0070C0">
                  <a:alpha val="5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bg1"/>
                  </a:solidFill>
                </a:endParaRPr>
              </a:p>
            </p:txBody>
          </p:sp>
          <p:grpSp>
            <p:nvGrpSpPr>
              <p:cNvPr id="86" name="Group 85"/>
              <p:cNvGrpSpPr/>
              <p:nvPr/>
            </p:nvGrpSpPr>
            <p:grpSpPr>
              <a:xfrm>
                <a:off x="4211999" y="1728027"/>
                <a:ext cx="720000" cy="720000"/>
                <a:chOff x="2627784" y="2067694"/>
                <a:chExt cx="914400" cy="914400"/>
              </a:xfrm>
              <a:effectLst>
                <a:outerShdw blurRad="76200" dir="18900000" sy="23000" kx="-1200000" algn="bl" rotWithShape="0">
                  <a:prstClr val="black">
                    <a:alpha val="20000"/>
                  </a:prstClr>
                </a:outerShdw>
              </a:effectLst>
            </p:grpSpPr>
            <p:sp>
              <p:nvSpPr>
                <p:cNvPr id="87" name="Oval 86"/>
                <p:cNvSpPr/>
                <p:nvPr/>
              </p:nvSpPr>
              <p:spPr>
                <a:xfrm>
                  <a:off x="2627784" y="2067694"/>
                  <a:ext cx="914400" cy="914400"/>
                </a:xfrm>
                <a:prstGeom prst="ellipse">
                  <a:avLst/>
                </a:prstGeom>
                <a:gradFill flip="none" rotWithShape="1">
                  <a:gsLst>
                    <a:gs pos="0">
                      <a:schemeClr val="bg1">
                        <a:lumMod val="50000"/>
                      </a:schemeClr>
                    </a:gs>
                    <a:gs pos="50000">
                      <a:schemeClr val="bg1"/>
                    </a:gs>
                    <a:gs pos="100000">
                      <a:schemeClr val="bg1">
                        <a:lumMod val="50000"/>
                      </a:schemeClr>
                    </a:gs>
                  </a:gsLst>
                  <a:lin ang="27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bg1"/>
                    </a:solidFill>
                  </a:endParaRPr>
                </a:p>
              </p:txBody>
            </p:sp>
            <p:sp>
              <p:nvSpPr>
                <p:cNvPr id="88" name="Oval 87"/>
                <p:cNvSpPr/>
                <p:nvPr/>
              </p:nvSpPr>
              <p:spPr>
                <a:xfrm>
                  <a:off x="2868984" y="2308894"/>
                  <a:ext cx="432000" cy="432000"/>
                </a:xfrm>
                <a:prstGeom prst="ellipse">
                  <a:avLst/>
                </a:prstGeom>
                <a:solidFill>
                  <a:schemeClr val="tx1">
                    <a:alpha val="5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bg1"/>
                    </a:solidFill>
                  </a:endParaRPr>
                </a:p>
              </p:txBody>
            </p:sp>
            <p:sp>
              <p:nvSpPr>
                <p:cNvPr id="89" name="Oval 88"/>
                <p:cNvSpPr/>
                <p:nvPr/>
              </p:nvSpPr>
              <p:spPr>
                <a:xfrm>
                  <a:off x="2940984" y="2380894"/>
                  <a:ext cx="288000" cy="288000"/>
                </a:xfrm>
                <a:prstGeom prst="ellips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bg1"/>
                    </a:solidFill>
                  </a:endParaRPr>
                </a:p>
              </p:txBody>
            </p:sp>
          </p:grpSp>
          <p:sp>
            <p:nvSpPr>
              <p:cNvPr id="90" name="Rounded Rectangle 89"/>
              <p:cNvSpPr/>
              <p:nvPr/>
            </p:nvSpPr>
            <p:spPr>
              <a:xfrm>
                <a:off x="3671899" y="2520075"/>
                <a:ext cx="1800200" cy="288032"/>
              </a:xfrm>
              <a:prstGeom prst="roundRect">
                <a:avLst/>
              </a:prstGeom>
              <a:solidFill>
                <a:srgbClr val="0070C0">
                  <a:alpha val="50000"/>
                </a:srgb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solidFill>
                      <a:schemeClr val="bg1"/>
                    </a:solidFill>
                    <a:latin typeface="Segoe UI" pitchFamily="34" charset="0"/>
                    <a:cs typeface="Segoe UI" pitchFamily="34" charset="0"/>
                  </a:rPr>
                  <a:t>Install Disk</a:t>
                </a:r>
                <a:endParaRPr lang="en-AU" sz="1200" dirty="0">
                  <a:solidFill>
                    <a:schemeClr val="bg1"/>
                  </a:solidFill>
                  <a:latin typeface="Segoe UI" pitchFamily="34" charset="0"/>
                  <a:cs typeface="Segoe UI" pitchFamily="34" charset="0"/>
                </a:endParaRPr>
              </a:p>
            </p:txBody>
          </p:sp>
        </p:grpSp>
        <p:sp>
          <p:nvSpPr>
            <p:cNvPr id="92" name="Rounded Rectangle 91">
              <a:hlinkClick r:id="rId3" action="ppaction://hlinksldjump"/>
            </p:cNvPr>
            <p:cNvSpPr/>
            <p:nvPr/>
          </p:nvSpPr>
          <p:spPr>
            <a:xfrm>
              <a:off x="5282834" y="3723878"/>
              <a:ext cx="1224136" cy="216024"/>
            </a:xfrm>
            <a:prstGeom prst="roundRect">
              <a:avLst/>
            </a:prstGeom>
            <a:solidFill>
              <a:schemeClr val="bg1">
                <a:lumMod val="50000"/>
                <a:alpha val="50000"/>
              </a:scheme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solidFill>
                    <a:schemeClr val="bg1"/>
                  </a:solidFill>
                  <a:latin typeface="Segoe UI" pitchFamily="34" charset="0"/>
                  <a:cs typeface="Segoe UI" pitchFamily="34" charset="0"/>
                </a:rPr>
                <a:t>Format</a:t>
              </a:r>
              <a:endParaRPr lang="en-AU" sz="1200" dirty="0">
                <a:solidFill>
                  <a:schemeClr val="bg1"/>
                </a:solidFill>
                <a:latin typeface="Segoe UI" pitchFamily="34" charset="0"/>
                <a:cs typeface="Segoe UI" pitchFamily="34" charset="0"/>
              </a:endParaRPr>
            </a:p>
          </p:txBody>
        </p:sp>
      </p:grpSp>
      <p:sp>
        <p:nvSpPr>
          <p:cNvPr id="36" name="Rectangle 35"/>
          <p:cNvSpPr/>
          <p:nvPr/>
        </p:nvSpPr>
        <p:spPr>
          <a:xfrm>
            <a:off x="2339752" y="519522"/>
            <a:ext cx="4464496" cy="3744416"/>
          </a:xfrm>
          <a:prstGeom prst="rect">
            <a:avLst/>
          </a:prstGeom>
          <a:solidFill>
            <a:schemeClr val="bg1">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37" name="Group 36"/>
          <p:cNvGrpSpPr/>
          <p:nvPr/>
        </p:nvGrpSpPr>
        <p:grpSpPr>
          <a:xfrm>
            <a:off x="2339752" y="519522"/>
            <a:ext cx="4464496" cy="1188132"/>
            <a:chOff x="2339752" y="519522"/>
            <a:chExt cx="4464496" cy="1188132"/>
          </a:xfrm>
        </p:grpSpPr>
        <p:sp>
          <p:nvSpPr>
            <p:cNvPr id="38" name="Rounded Rectangle 37"/>
            <p:cNvSpPr/>
            <p:nvPr/>
          </p:nvSpPr>
          <p:spPr>
            <a:xfrm>
              <a:off x="2339752" y="519522"/>
              <a:ext cx="4464496" cy="1188132"/>
            </a:xfrm>
            <a:prstGeom prst="roundRect">
              <a:avLst>
                <a:gd name="adj" fmla="val 0"/>
              </a:avLst>
            </a:prstGeom>
            <a:solidFill>
              <a:schemeClr val="bg1">
                <a:lumMod val="85000"/>
              </a:schemeClr>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1600" b="1" dirty="0" smtClean="0">
                  <a:solidFill>
                    <a:schemeClr val="tx1"/>
                  </a:solidFill>
                  <a:latin typeface="Segoe UI" pitchFamily="34" charset="0"/>
                  <a:cs typeface="Segoe UI" pitchFamily="34" charset="0"/>
                </a:rPr>
                <a:t>Format disk?</a:t>
              </a:r>
            </a:p>
            <a:p>
              <a:pPr algn="just"/>
              <a:r>
                <a:rPr lang="en-AU" sz="1200" dirty="0" smtClean="0">
                  <a:solidFill>
                    <a:schemeClr val="tx1"/>
                  </a:solidFill>
                  <a:latin typeface="Segoe UI" pitchFamily="34" charset="0"/>
                  <a:cs typeface="Segoe UI" pitchFamily="34" charset="0"/>
                </a:rPr>
                <a:t>Are you sure you want to format this disk? You cannot undo this. All data will be lost from the disk, and then made into a new disk.</a:t>
              </a:r>
              <a:endParaRPr lang="en-AU" sz="1200" dirty="0">
                <a:solidFill>
                  <a:schemeClr val="tx1"/>
                </a:solidFill>
                <a:latin typeface="Segoe UI" pitchFamily="34" charset="0"/>
                <a:cs typeface="Segoe UI" pitchFamily="34" charset="0"/>
              </a:endParaRPr>
            </a:p>
          </p:txBody>
        </p:sp>
        <p:sp>
          <p:nvSpPr>
            <p:cNvPr id="39" name="Rounded Rectangle 38">
              <a:hlinkClick r:id="rId4" action="ppaction://hlinksldjump"/>
            </p:cNvPr>
            <p:cNvSpPr/>
            <p:nvPr/>
          </p:nvSpPr>
          <p:spPr>
            <a:xfrm>
              <a:off x="5508104" y="1419622"/>
              <a:ext cx="1224136" cy="216024"/>
            </a:xfrm>
            <a:prstGeom prst="roundRect">
              <a:avLst/>
            </a:prstGeom>
            <a:solidFill>
              <a:srgbClr val="0070C0">
                <a:alpha val="50000"/>
              </a:srgb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solidFill>
                    <a:schemeClr val="bg1"/>
                  </a:solidFill>
                  <a:latin typeface="Segoe UI" pitchFamily="34" charset="0"/>
                  <a:cs typeface="Segoe UI" pitchFamily="34" charset="0"/>
                </a:rPr>
                <a:t>OK</a:t>
              </a:r>
              <a:endParaRPr lang="en-AU" sz="1200" dirty="0">
                <a:solidFill>
                  <a:schemeClr val="bg1"/>
                </a:solidFill>
                <a:latin typeface="Segoe UI" pitchFamily="34" charset="0"/>
                <a:cs typeface="Segoe UI" pitchFamily="34" charset="0"/>
              </a:endParaRPr>
            </a:p>
          </p:txBody>
        </p:sp>
        <p:sp>
          <p:nvSpPr>
            <p:cNvPr id="40" name="Rounded Rectangle 39">
              <a:hlinkClick r:id="rId2" action="ppaction://hlinksldjump"/>
            </p:cNvPr>
            <p:cNvSpPr/>
            <p:nvPr/>
          </p:nvSpPr>
          <p:spPr>
            <a:xfrm>
              <a:off x="4211960" y="1419622"/>
              <a:ext cx="1224136" cy="216024"/>
            </a:xfrm>
            <a:prstGeom prst="roundRect">
              <a:avLst/>
            </a:prstGeom>
            <a:solidFill>
              <a:schemeClr val="bg1">
                <a:lumMod val="50000"/>
                <a:alpha val="50000"/>
              </a:scheme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solidFill>
                    <a:schemeClr val="bg1"/>
                  </a:solidFill>
                  <a:latin typeface="Segoe UI" pitchFamily="34" charset="0"/>
                  <a:cs typeface="Segoe UI" pitchFamily="34" charset="0"/>
                </a:rPr>
                <a:t>Cancel</a:t>
              </a:r>
              <a:endParaRPr lang="en-AU" sz="1200" dirty="0">
                <a:solidFill>
                  <a:schemeClr val="bg1"/>
                </a:solidFill>
                <a:latin typeface="Segoe UI" pitchFamily="34" charset="0"/>
                <a:cs typeface="Segoe UI" pitchFamily="34" charset="0"/>
              </a:endParaRPr>
            </a:p>
          </p:txBody>
        </p:sp>
      </p:grpSp>
      <p:sp>
        <p:nvSpPr>
          <p:cNvPr id="41" name="Rectangle 40"/>
          <p:cNvSpPr/>
          <p:nvPr/>
        </p:nvSpPr>
        <p:spPr>
          <a:xfrm>
            <a:off x="1979712" y="0"/>
            <a:ext cx="5184576" cy="51952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Tree>
    <p:extLst>
      <p:ext uri="{BB962C8B-B14F-4D97-AF65-F5344CB8AC3E}">
        <p14:creationId xmlns:p14="http://schemas.microsoft.com/office/powerpoint/2010/main" val="3054001904"/>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spd="med" advClick="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accel="50000" decel="50000" fill="hold" nodeType="afterEffect">
                                  <p:stCondLst>
                                    <p:cond delay="0"/>
                                  </p:stCondLst>
                                  <p:childTnLst>
                                    <p:set>
                                      <p:cBhvr>
                                        <p:cTn id="6" dur="1" fill="hold">
                                          <p:stCondLst>
                                            <p:cond delay="0"/>
                                          </p:stCondLst>
                                        </p:cTn>
                                        <p:tgtEl>
                                          <p:spTgt spid="37"/>
                                        </p:tgtEl>
                                        <p:attrNameLst>
                                          <p:attrName>style.visibility</p:attrName>
                                        </p:attrNameLst>
                                      </p:cBhvr>
                                      <p:to>
                                        <p:strVal val="visible"/>
                                      </p:to>
                                    </p:set>
                                    <p:anim calcmode="lin" valueType="num">
                                      <p:cBhvr additive="base">
                                        <p:cTn id="7" dur="500" fill="hold"/>
                                        <p:tgtEl>
                                          <p:spTgt spid="37"/>
                                        </p:tgtEl>
                                        <p:attrNameLst>
                                          <p:attrName>ppt_x</p:attrName>
                                        </p:attrNameLst>
                                      </p:cBhvr>
                                      <p:tavLst>
                                        <p:tav tm="0">
                                          <p:val>
                                            <p:strVal val="#ppt_x"/>
                                          </p:val>
                                        </p:tav>
                                        <p:tav tm="100000">
                                          <p:val>
                                            <p:strVal val="#ppt_x"/>
                                          </p:val>
                                        </p:tav>
                                      </p:tavLst>
                                    </p:anim>
                                    <p:anim calcmode="lin" valueType="num">
                                      <p:cBhvr additive="base">
                                        <p:cTn id="8" dur="500" fill="hold"/>
                                        <p:tgtEl>
                                          <p:spTgt spid="37"/>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0" y="0"/>
            <a:ext cx="9144000" cy="5143500"/>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 name="Rounded Rectangle 1">
            <a:hlinkClick r:id="rId2" action="ppaction://hlinksldjump"/>
          </p:cNvPr>
          <p:cNvSpPr/>
          <p:nvPr/>
        </p:nvSpPr>
        <p:spPr>
          <a:xfrm>
            <a:off x="2087724" y="519522"/>
            <a:ext cx="4968552" cy="4104456"/>
          </a:xfrm>
          <a:prstGeom prst="roundRect">
            <a:avLst>
              <a:gd name="adj" fmla="val 2743"/>
            </a:avLst>
          </a:prstGeom>
          <a:solidFill>
            <a:schemeClr val="bg1"/>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3200" dirty="0" smtClean="0">
                <a:solidFill>
                  <a:srgbClr val="0070C0"/>
                </a:solidFill>
                <a:latin typeface="Segoe UI" pitchFamily="34" charset="0"/>
                <a:cs typeface="Segoe UI" pitchFamily="34" charset="0"/>
              </a:rPr>
              <a:t>Select Partition</a:t>
            </a:r>
          </a:p>
          <a:p>
            <a:pPr algn="just"/>
            <a:endParaRPr lang="en-AU" sz="1200" dirty="0" smtClean="0">
              <a:solidFill>
                <a:schemeClr val="tx1"/>
              </a:solidFill>
              <a:latin typeface="Segoe UI" pitchFamily="34" charset="0"/>
              <a:cs typeface="Segoe UI" pitchFamily="34" charset="0"/>
            </a:endParaRPr>
          </a:p>
          <a:p>
            <a:pPr algn="just"/>
            <a:r>
              <a:rPr lang="en-AU" sz="1200" dirty="0" smtClean="0">
                <a:solidFill>
                  <a:schemeClr val="tx1"/>
                </a:solidFill>
                <a:latin typeface="Segoe UI" pitchFamily="34" charset="0"/>
                <a:cs typeface="Segoe UI" pitchFamily="34" charset="0"/>
              </a:rPr>
              <a:t>Before continuing, select the partition you want to use, otherwise, go to disk utility, erase the current hardrive, and make a new partition.</a:t>
            </a:r>
            <a:endParaRPr lang="en-AU" sz="1200" dirty="0">
              <a:solidFill>
                <a:schemeClr val="tx1"/>
              </a:solidFill>
              <a:latin typeface="Segoe UI" pitchFamily="34" charset="0"/>
              <a:cs typeface="Segoe UI" pitchFamily="34" charset="0"/>
            </a:endParaRPr>
          </a:p>
        </p:txBody>
      </p:sp>
      <p:cxnSp>
        <p:nvCxnSpPr>
          <p:cNvPr id="6" name="Straight Connector 5"/>
          <p:cNvCxnSpPr/>
          <p:nvPr/>
        </p:nvCxnSpPr>
        <p:spPr>
          <a:xfrm>
            <a:off x="2087724" y="1131590"/>
            <a:ext cx="4968552" cy="0"/>
          </a:xfrm>
          <a:prstGeom prst="line">
            <a:avLst/>
          </a:prstGeom>
          <a:ln w="3175">
            <a:gradFill flip="none" rotWithShape="1">
              <a:gsLst>
                <a:gs pos="0">
                  <a:schemeClr val="tx1">
                    <a:alpha val="0"/>
                  </a:schemeClr>
                </a:gs>
                <a:gs pos="50000">
                  <a:schemeClr val="tx1"/>
                </a:gs>
                <a:gs pos="100000">
                  <a:schemeClr val="tx1">
                    <a:alpha val="0"/>
                  </a:schemeClr>
                </a:gs>
              </a:gsLst>
              <a:lin ang="0" scaled="1"/>
              <a:tileRect/>
            </a:gradFill>
          </a:ln>
        </p:spPr>
        <p:style>
          <a:lnRef idx="1">
            <a:schemeClr val="accent1"/>
          </a:lnRef>
          <a:fillRef idx="0">
            <a:schemeClr val="accent1"/>
          </a:fillRef>
          <a:effectRef idx="0">
            <a:schemeClr val="accent1"/>
          </a:effectRef>
          <a:fontRef idx="minor">
            <a:schemeClr val="tx1"/>
          </a:fontRef>
        </p:style>
      </p:cxnSp>
      <p:sp>
        <p:nvSpPr>
          <p:cNvPr id="16" name="Rounded Rectangle 15"/>
          <p:cNvSpPr/>
          <p:nvPr/>
        </p:nvSpPr>
        <p:spPr>
          <a:xfrm>
            <a:off x="2195736" y="1758880"/>
            <a:ext cx="4752528" cy="2736304"/>
          </a:xfrm>
          <a:prstGeom prst="roundRect">
            <a:avLst>
              <a:gd name="adj" fmla="val 4087"/>
            </a:avLst>
          </a:prstGeom>
          <a:solidFill>
            <a:schemeClr val="bg1"/>
          </a:solidFill>
          <a:ln w="3175">
            <a:solidFill>
              <a:schemeClr val="tx1">
                <a:alpha val="50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78" name="Round Same Side Corner Rectangle 77"/>
          <p:cNvSpPr/>
          <p:nvPr/>
        </p:nvSpPr>
        <p:spPr>
          <a:xfrm>
            <a:off x="4139952" y="1851670"/>
            <a:ext cx="864096" cy="864096"/>
          </a:xfrm>
          <a:prstGeom prst="round2Same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5" name="Group 4"/>
          <p:cNvGrpSpPr/>
          <p:nvPr/>
        </p:nvGrpSpPr>
        <p:grpSpPr>
          <a:xfrm>
            <a:off x="2339752" y="519522"/>
            <a:ext cx="4464496" cy="3744416"/>
            <a:chOff x="2339752" y="519522"/>
            <a:chExt cx="4464496" cy="3744416"/>
          </a:xfrm>
        </p:grpSpPr>
        <p:sp>
          <p:nvSpPr>
            <p:cNvPr id="26" name="Rounded Rectangle 25"/>
            <p:cNvSpPr/>
            <p:nvPr/>
          </p:nvSpPr>
          <p:spPr>
            <a:xfrm>
              <a:off x="2339752" y="519522"/>
              <a:ext cx="4464496" cy="3744416"/>
            </a:xfrm>
            <a:prstGeom prst="roundRect">
              <a:avLst>
                <a:gd name="adj" fmla="val 0"/>
              </a:avLst>
            </a:prstGeom>
            <a:solidFill>
              <a:schemeClr val="bg1">
                <a:lumMod val="85000"/>
              </a:schemeClr>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600" b="1" dirty="0" smtClean="0">
                  <a:solidFill>
                    <a:schemeClr val="tx1"/>
                  </a:solidFill>
                  <a:latin typeface="Segoe UI" pitchFamily="34" charset="0"/>
                  <a:cs typeface="Segoe UI" pitchFamily="34" charset="0"/>
                </a:rPr>
                <a:t>Disk Utility</a:t>
              </a:r>
            </a:p>
            <a:p>
              <a:pPr algn="just"/>
              <a:r>
                <a:rPr lang="en-AU" sz="1200" dirty="0" smtClean="0">
                  <a:solidFill>
                    <a:schemeClr val="tx1"/>
                  </a:solidFill>
                  <a:latin typeface="Segoe UI" pitchFamily="34" charset="0"/>
                  <a:cs typeface="Segoe UI" pitchFamily="34" charset="0"/>
                </a:rPr>
                <a:t>Choose the options below to utilise a disk…</a:t>
              </a:r>
              <a:endParaRPr lang="en-AU" sz="1600" b="1" dirty="0">
                <a:solidFill>
                  <a:schemeClr val="tx1"/>
                </a:solidFill>
                <a:latin typeface="Segoe UI" pitchFamily="34" charset="0"/>
                <a:cs typeface="Segoe UI" pitchFamily="34" charset="0"/>
              </a:endParaRPr>
            </a:p>
          </p:txBody>
        </p:sp>
        <p:sp>
          <p:nvSpPr>
            <p:cNvPr id="35" name="Rectangle 34"/>
            <p:cNvSpPr/>
            <p:nvPr/>
          </p:nvSpPr>
          <p:spPr>
            <a:xfrm>
              <a:off x="2519771" y="1167595"/>
              <a:ext cx="4104456" cy="2916323"/>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endParaRPr lang="en-AU" sz="1200" dirty="0" smtClean="0">
                <a:solidFill>
                  <a:schemeClr val="tx1"/>
                </a:solidFill>
                <a:latin typeface="Segoe UI" pitchFamily="34" charset="0"/>
                <a:cs typeface="Segoe UI" pitchFamily="34" charset="0"/>
              </a:endParaRPr>
            </a:p>
            <a:p>
              <a:pPr algn="just"/>
              <a:r>
                <a:rPr lang="en-AU" sz="1200" dirty="0">
                  <a:solidFill>
                    <a:schemeClr val="tx1"/>
                  </a:solidFill>
                  <a:latin typeface="Segoe UI" pitchFamily="34" charset="0"/>
                  <a:cs typeface="Segoe UI" pitchFamily="34" charset="0"/>
                </a:rPr>
                <a:t>Choose the disk you want to use to format:</a:t>
              </a:r>
            </a:p>
          </p:txBody>
        </p:sp>
        <p:grpSp>
          <p:nvGrpSpPr>
            <p:cNvPr id="34" name="Group 33"/>
            <p:cNvGrpSpPr/>
            <p:nvPr/>
          </p:nvGrpSpPr>
          <p:grpSpPr>
            <a:xfrm>
              <a:off x="2879812" y="1059582"/>
              <a:ext cx="3384377" cy="216026"/>
              <a:chOff x="2915816" y="1347612"/>
              <a:chExt cx="3384377" cy="216026"/>
            </a:xfrm>
            <a:effectLst>
              <a:outerShdw blurRad="63500" sx="102000" sy="102000" algn="ctr" rotWithShape="0">
                <a:prstClr val="black">
                  <a:alpha val="40000"/>
                </a:prstClr>
              </a:outerShdw>
            </a:effectLst>
          </p:grpSpPr>
          <p:sp>
            <p:nvSpPr>
              <p:cNvPr id="30" name="Round Same Side Corner Rectangle 29"/>
              <p:cNvSpPr/>
              <p:nvPr/>
            </p:nvSpPr>
            <p:spPr>
              <a:xfrm rot="16200000">
                <a:off x="3653897" y="609531"/>
                <a:ext cx="216025" cy="1692188"/>
              </a:xfrm>
              <a:prstGeom prst="round2SameRect">
                <a:avLst>
                  <a:gd name="adj1" fmla="val 50000"/>
                  <a:gd name="adj2" fmla="val 0"/>
                </a:avLst>
              </a:prstGeom>
              <a:gradFill flip="none" rotWithShape="1">
                <a:gsLst>
                  <a:gs pos="0">
                    <a:schemeClr val="bg1">
                      <a:lumMod val="65000"/>
                    </a:schemeClr>
                  </a:gs>
                  <a:gs pos="50000">
                    <a:schemeClr val="bg1">
                      <a:lumMod val="50000"/>
                    </a:schemeClr>
                  </a:gs>
                  <a:gs pos="100000">
                    <a:schemeClr val="bg1"/>
                  </a:gs>
                </a:gsLst>
                <a:lin ang="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 name="Round Same Side Corner Rectangle 30"/>
              <p:cNvSpPr/>
              <p:nvPr/>
            </p:nvSpPr>
            <p:spPr>
              <a:xfrm rot="5400000" flipH="1">
                <a:off x="5346086" y="609531"/>
                <a:ext cx="216025" cy="1692188"/>
              </a:xfrm>
              <a:prstGeom prst="round2SameRect">
                <a:avLst>
                  <a:gd name="adj1" fmla="val 50000"/>
                  <a:gd name="adj2" fmla="val 0"/>
                </a:avLst>
              </a:prstGeom>
              <a:gradFill flip="none" rotWithShape="1">
                <a:gsLst>
                  <a:gs pos="0">
                    <a:srgbClr val="00B0F0"/>
                  </a:gs>
                  <a:gs pos="50000">
                    <a:srgbClr val="0070C0"/>
                  </a:gs>
                  <a:gs pos="100000">
                    <a:schemeClr val="bg1"/>
                  </a:gs>
                </a:gsLst>
                <a:lin ang="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 name="Rectangle 31"/>
              <p:cNvSpPr/>
              <p:nvPr/>
            </p:nvSpPr>
            <p:spPr>
              <a:xfrm>
                <a:off x="3059832" y="1347612"/>
                <a:ext cx="1548172" cy="21602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latin typeface="Segoe UI" pitchFamily="34" charset="0"/>
                    <a:cs typeface="Segoe UI" pitchFamily="34" charset="0"/>
                  </a:rPr>
                  <a:t>Erase</a:t>
                </a:r>
                <a:endParaRPr lang="en-AU" sz="1200" dirty="0">
                  <a:latin typeface="Segoe UI" pitchFamily="34" charset="0"/>
                  <a:cs typeface="Segoe UI" pitchFamily="34" charset="0"/>
                </a:endParaRPr>
              </a:p>
            </p:txBody>
          </p:sp>
          <p:sp>
            <p:nvSpPr>
              <p:cNvPr id="33" name="Rectangle 32"/>
              <p:cNvSpPr/>
              <p:nvPr/>
            </p:nvSpPr>
            <p:spPr>
              <a:xfrm>
                <a:off x="4608004" y="1347612"/>
                <a:ext cx="1548172" cy="21602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latin typeface="Segoe UI" pitchFamily="34" charset="0"/>
                    <a:cs typeface="Segoe UI" pitchFamily="34" charset="0"/>
                  </a:rPr>
                  <a:t>Format</a:t>
                </a:r>
                <a:endParaRPr lang="en-AU" sz="1200" dirty="0">
                  <a:latin typeface="Segoe UI" pitchFamily="34" charset="0"/>
                  <a:cs typeface="Segoe UI" pitchFamily="34" charset="0"/>
                </a:endParaRPr>
              </a:p>
            </p:txBody>
          </p:sp>
        </p:grpSp>
        <p:grpSp>
          <p:nvGrpSpPr>
            <p:cNvPr id="3" name="Group 2"/>
            <p:cNvGrpSpPr/>
            <p:nvPr/>
          </p:nvGrpSpPr>
          <p:grpSpPr>
            <a:xfrm>
              <a:off x="3671899" y="1655979"/>
              <a:ext cx="1800200" cy="1152128"/>
              <a:chOff x="3671899" y="1655979"/>
              <a:chExt cx="1800200" cy="1152128"/>
            </a:xfrm>
            <a:effectLst>
              <a:outerShdw blurRad="63500" sx="102000" sy="102000" algn="ctr" rotWithShape="0">
                <a:prstClr val="black">
                  <a:alpha val="40000"/>
                </a:prstClr>
              </a:outerShdw>
            </a:effectLst>
          </p:grpSpPr>
          <p:sp>
            <p:nvSpPr>
              <p:cNvPr id="85" name="Round Same Side Corner Rectangle 84"/>
              <p:cNvSpPr/>
              <p:nvPr/>
            </p:nvSpPr>
            <p:spPr>
              <a:xfrm>
                <a:off x="4139951" y="1655979"/>
                <a:ext cx="864096" cy="864096"/>
              </a:xfrm>
              <a:prstGeom prst="round2SameRect">
                <a:avLst/>
              </a:prstGeom>
              <a:solidFill>
                <a:srgbClr val="0070C0">
                  <a:alpha val="5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bg1"/>
                  </a:solidFill>
                </a:endParaRPr>
              </a:p>
            </p:txBody>
          </p:sp>
          <p:grpSp>
            <p:nvGrpSpPr>
              <p:cNvPr id="86" name="Group 85"/>
              <p:cNvGrpSpPr/>
              <p:nvPr/>
            </p:nvGrpSpPr>
            <p:grpSpPr>
              <a:xfrm>
                <a:off x="4211999" y="1728027"/>
                <a:ext cx="720000" cy="720000"/>
                <a:chOff x="2627784" y="2067694"/>
                <a:chExt cx="914400" cy="914400"/>
              </a:xfrm>
              <a:effectLst>
                <a:outerShdw blurRad="76200" dir="18900000" sy="23000" kx="-1200000" algn="bl" rotWithShape="0">
                  <a:prstClr val="black">
                    <a:alpha val="20000"/>
                  </a:prstClr>
                </a:outerShdw>
              </a:effectLst>
            </p:grpSpPr>
            <p:sp>
              <p:nvSpPr>
                <p:cNvPr id="87" name="Oval 86"/>
                <p:cNvSpPr/>
                <p:nvPr/>
              </p:nvSpPr>
              <p:spPr>
                <a:xfrm>
                  <a:off x="2627784" y="2067694"/>
                  <a:ext cx="914400" cy="914400"/>
                </a:xfrm>
                <a:prstGeom prst="ellipse">
                  <a:avLst/>
                </a:prstGeom>
                <a:gradFill flip="none" rotWithShape="1">
                  <a:gsLst>
                    <a:gs pos="0">
                      <a:schemeClr val="bg1">
                        <a:lumMod val="50000"/>
                      </a:schemeClr>
                    </a:gs>
                    <a:gs pos="50000">
                      <a:schemeClr val="bg1"/>
                    </a:gs>
                    <a:gs pos="100000">
                      <a:schemeClr val="bg1">
                        <a:lumMod val="50000"/>
                      </a:schemeClr>
                    </a:gs>
                  </a:gsLst>
                  <a:lin ang="27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bg1"/>
                    </a:solidFill>
                  </a:endParaRPr>
                </a:p>
              </p:txBody>
            </p:sp>
            <p:sp>
              <p:nvSpPr>
                <p:cNvPr id="88" name="Oval 87"/>
                <p:cNvSpPr/>
                <p:nvPr/>
              </p:nvSpPr>
              <p:spPr>
                <a:xfrm>
                  <a:off x="2868984" y="2308894"/>
                  <a:ext cx="432000" cy="432000"/>
                </a:xfrm>
                <a:prstGeom prst="ellipse">
                  <a:avLst/>
                </a:prstGeom>
                <a:solidFill>
                  <a:schemeClr val="tx1">
                    <a:alpha val="5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bg1"/>
                    </a:solidFill>
                  </a:endParaRPr>
                </a:p>
              </p:txBody>
            </p:sp>
            <p:sp>
              <p:nvSpPr>
                <p:cNvPr id="89" name="Oval 88"/>
                <p:cNvSpPr/>
                <p:nvPr/>
              </p:nvSpPr>
              <p:spPr>
                <a:xfrm>
                  <a:off x="2940984" y="2380894"/>
                  <a:ext cx="288000" cy="288000"/>
                </a:xfrm>
                <a:prstGeom prst="ellips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bg1"/>
                    </a:solidFill>
                  </a:endParaRPr>
                </a:p>
              </p:txBody>
            </p:sp>
          </p:grpSp>
          <p:sp>
            <p:nvSpPr>
              <p:cNvPr id="90" name="Rounded Rectangle 89"/>
              <p:cNvSpPr/>
              <p:nvPr/>
            </p:nvSpPr>
            <p:spPr>
              <a:xfrm>
                <a:off x="3671899" y="2520075"/>
                <a:ext cx="1800200" cy="288032"/>
              </a:xfrm>
              <a:prstGeom prst="roundRect">
                <a:avLst/>
              </a:prstGeom>
              <a:solidFill>
                <a:srgbClr val="0070C0">
                  <a:alpha val="50000"/>
                </a:srgb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solidFill>
                      <a:schemeClr val="bg1"/>
                    </a:solidFill>
                    <a:latin typeface="Segoe UI" pitchFamily="34" charset="0"/>
                    <a:cs typeface="Segoe UI" pitchFamily="34" charset="0"/>
                  </a:rPr>
                  <a:t>Install Disk</a:t>
                </a:r>
                <a:endParaRPr lang="en-AU" sz="1200" dirty="0">
                  <a:solidFill>
                    <a:schemeClr val="bg1"/>
                  </a:solidFill>
                  <a:latin typeface="Segoe UI" pitchFamily="34" charset="0"/>
                  <a:cs typeface="Segoe UI" pitchFamily="34" charset="0"/>
                </a:endParaRPr>
              </a:p>
            </p:txBody>
          </p:sp>
        </p:grpSp>
        <p:sp>
          <p:nvSpPr>
            <p:cNvPr id="92" name="Rounded Rectangle 91">
              <a:hlinkClick r:id="rId3" action="ppaction://hlinksldjump"/>
            </p:cNvPr>
            <p:cNvSpPr/>
            <p:nvPr/>
          </p:nvSpPr>
          <p:spPr>
            <a:xfrm>
              <a:off x="5282834" y="3723878"/>
              <a:ext cx="1224136" cy="216024"/>
            </a:xfrm>
            <a:prstGeom prst="roundRect">
              <a:avLst/>
            </a:prstGeom>
            <a:solidFill>
              <a:schemeClr val="bg1">
                <a:lumMod val="50000"/>
                <a:alpha val="50000"/>
              </a:scheme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solidFill>
                    <a:schemeClr val="bg1"/>
                  </a:solidFill>
                  <a:latin typeface="Segoe UI" pitchFamily="34" charset="0"/>
                  <a:cs typeface="Segoe UI" pitchFamily="34" charset="0"/>
                </a:rPr>
                <a:t>Format</a:t>
              </a:r>
              <a:endParaRPr lang="en-AU" sz="1200" dirty="0">
                <a:solidFill>
                  <a:schemeClr val="bg1"/>
                </a:solidFill>
                <a:latin typeface="Segoe UI" pitchFamily="34" charset="0"/>
                <a:cs typeface="Segoe UI" pitchFamily="34" charset="0"/>
              </a:endParaRPr>
            </a:p>
          </p:txBody>
        </p:sp>
      </p:grpSp>
      <p:sp>
        <p:nvSpPr>
          <p:cNvPr id="36" name="Rectangle 35"/>
          <p:cNvSpPr/>
          <p:nvPr/>
        </p:nvSpPr>
        <p:spPr>
          <a:xfrm>
            <a:off x="2339752" y="519522"/>
            <a:ext cx="4464496" cy="3744416"/>
          </a:xfrm>
          <a:prstGeom prst="rect">
            <a:avLst/>
          </a:prstGeom>
          <a:solidFill>
            <a:schemeClr val="bg1">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37" name="Group 36"/>
          <p:cNvGrpSpPr/>
          <p:nvPr/>
        </p:nvGrpSpPr>
        <p:grpSpPr>
          <a:xfrm>
            <a:off x="2339752" y="519522"/>
            <a:ext cx="4464496" cy="1188132"/>
            <a:chOff x="2339752" y="519522"/>
            <a:chExt cx="4464496" cy="1188132"/>
          </a:xfrm>
        </p:grpSpPr>
        <p:sp>
          <p:nvSpPr>
            <p:cNvPr id="38" name="Rounded Rectangle 37"/>
            <p:cNvSpPr/>
            <p:nvPr/>
          </p:nvSpPr>
          <p:spPr>
            <a:xfrm>
              <a:off x="2339752" y="519522"/>
              <a:ext cx="4464496" cy="1188132"/>
            </a:xfrm>
            <a:prstGeom prst="roundRect">
              <a:avLst>
                <a:gd name="adj" fmla="val 0"/>
              </a:avLst>
            </a:prstGeom>
            <a:solidFill>
              <a:schemeClr val="bg1">
                <a:lumMod val="85000"/>
              </a:schemeClr>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1600" b="1" dirty="0" smtClean="0">
                  <a:solidFill>
                    <a:schemeClr val="tx1"/>
                  </a:solidFill>
                  <a:latin typeface="Segoe UI" pitchFamily="34" charset="0"/>
                  <a:cs typeface="Segoe UI" pitchFamily="34" charset="0"/>
                </a:rPr>
                <a:t>Format disk?</a:t>
              </a:r>
            </a:p>
            <a:p>
              <a:pPr algn="just"/>
              <a:r>
                <a:rPr lang="en-AU" sz="1200" dirty="0" smtClean="0">
                  <a:solidFill>
                    <a:schemeClr val="tx1"/>
                  </a:solidFill>
                  <a:latin typeface="Segoe UI" pitchFamily="34" charset="0"/>
                  <a:cs typeface="Segoe UI" pitchFamily="34" charset="0"/>
                </a:rPr>
                <a:t>Are you sure you want to format this disk? You cannot undo this. All data will be lost from the disk, and then made into a new disk.</a:t>
              </a:r>
              <a:endParaRPr lang="en-AU" sz="1200" dirty="0">
                <a:solidFill>
                  <a:schemeClr val="tx1"/>
                </a:solidFill>
                <a:latin typeface="Segoe UI" pitchFamily="34" charset="0"/>
                <a:cs typeface="Segoe UI" pitchFamily="34" charset="0"/>
              </a:endParaRPr>
            </a:p>
          </p:txBody>
        </p:sp>
        <p:sp>
          <p:nvSpPr>
            <p:cNvPr id="39" name="Rounded Rectangle 38">
              <a:hlinkClick r:id="rId4" action="ppaction://hlinksldjump"/>
            </p:cNvPr>
            <p:cNvSpPr/>
            <p:nvPr/>
          </p:nvSpPr>
          <p:spPr>
            <a:xfrm>
              <a:off x="5508104" y="1419622"/>
              <a:ext cx="1224136" cy="216024"/>
            </a:xfrm>
            <a:prstGeom prst="roundRect">
              <a:avLst/>
            </a:prstGeom>
            <a:solidFill>
              <a:srgbClr val="0070C0">
                <a:alpha val="50000"/>
              </a:srgb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solidFill>
                    <a:schemeClr val="bg1"/>
                  </a:solidFill>
                  <a:latin typeface="Segoe UI" pitchFamily="34" charset="0"/>
                  <a:cs typeface="Segoe UI" pitchFamily="34" charset="0"/>
                </a:rPr>
                <a:t>OK</a:t>
              </a:r>
              <a:endParaRPr lang="en-AU" sz="1200" dirty="0">
                <a:solidFill>
                  <a:schemeClr val="bg1"/>
                </a:solidFill>
                <a:latin typeface="Segoe UI" pitchFamily="34" charset="0"/>
                <a:cs typeface="Segoe UI" pitchFamily="34" charset="0"/>
              </a:endParaRPr>
            </a:p>
          </p:txBody>
        </p:sp>
        <p:sp>
          <p:nvSpPr>
            <p:cNvPr id="40" name="Rounded Rectangle 39">
              <a:hlinkClick r:id="rId2" action="ppaction://hlinksldjump"/>
            </p:cNvPr>
            <p:cNvSpPr/>
            <p:nvPr/>
          </p:nvSpPr>
          <p:spPr>
            <a:xfrm>
              <a:off x="4211960" y="1419622"/>
              <a:ext cx="1224136" cy="216024"/>
            </a:xfrm>
            <a:prstGeom prst="roundRect">
              <a:avLst/>
            </a:prstGeom>
            <a:solidFill>
              <a:schemeClr val="bg1">
                <a:lumMod val="50000"/>
                <a:alpha val="50000"/>
              </a:scheme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solidFill>
                    <a:schemeClr val="bg1"/>
                  </a:solidFill>
                  <a:latin typeface="Segoe UI" pitchFamily="34" charset="0"/>
                  <a:cs typeface="Segoe UI" pitchFamily="34" charset="0"/>
                </a:rPr>
                <a:t>Cancel</a:t>
              </a:r>
              <a:endParaRPr lang="en-AU" sz="1200" dirty="0">
                <a:solidFill>
                  <a:schemeClr val="bg1"/>
                </a:solidFill>
                <a:latin typeface="Segoe UI" pitchFamily="34" charset="0"/>
                <a:cs typeface="Segoe UI" pitchFamily="34" charset="0"/>
              </a:endParaRPr>
            </a:p>
          </p:txBody>
        </p:sp>
      </p:grpSp>
      <p:sp>
        <p:nvSpPr>
          <p:cNvPr id="41" name="Rectangle 40"/>
          <p:cNvSpPr/>
          <p:nvPr/>
        </p:nvSpPr>
        <p:spPr>
          <a:xfrm>
            <a:off x="1979712" y="0"/>
            <a:ext cx="5184576" cy="51952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Tree>
    <p:extLst>
      <p:ext uri="{BB962C8B-B14F-4D97-AF65-F5344CB8AC3E}">
        <p14:creationId xmlns:p14="http://schemas.microsoft.com/office/powerpoint/2010/main" val="1382412739"/>
      </p:ext>
    </p:extLst>
  </p:cSld>
  <p:clrMapOvr>
    <a:masterClrMapping/>
  </p:clrMapOvr>
  <mc:AlternateContent xmlns:mc="http://schemas.openxmlformats.org/markup-compatibility/2006" xmlns:p14="http://schemas.microsoft.com/office/powerpoint/2010/main">
    <mc:Choice Requires="p14">
      <p:transition spd="med" p14:dur="700" advClick="0" advTm="0">
        <p:fade/>
      </p:transition>
    </mc:Choice>
    <mc:Fallback xmlns="">
      <p:transition spd="med"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xit" presetSubtype="1" accel="50000" decel="50000" fill="hold" nodeType="afterEffect">
                                  <p:stCondLst>
                                    <p:cond delay="0"/>
                                  </p:stCondLst>
                                  <p:childTnLst>
                                    <p:anim calcmode="lin" valueType="num">
                                      <p:cBhvr additive="base">
                                        <p:cTn id="6" dur="500"/>
                                        <p:tgtEl>
                                          <p:spTgt spid="37"/>
                                        </p:tgtEl>
                                        <p:attrNameLst>
                                          <p:attrName>ppt_x</p:attrName>
                                        </p:attrNameLst>
                                      </p:cBhvr>
                                      <p:tavLst>
                                        <p:tav tm="0">
                                          <p:val>
                                            <p:strVal val="ppt_x"/>
                                          </p:val>
                                        </p:tav>
                                        <p:tav tm="100000">
                                          <p:val>
                                            <p:strVal val="ppt_x"/>
                                          </p:val>
                                        </p:tav>
                                      </p:tavLst>
                                    </p:anim>
                                    <p:anim calcmode="lin" valueType="num">
                                      <p:cBhvr additive="base">
                                        <p:cTn id="7" dur="500"/>
                                        <p:tgtEl>
                                          <p:spTgt spid="37"/>
                                        </p:tgtEl>
                                        <p:attrNameLst>
                                          <p:attrName>ppt_y</p:attrName>
                                        </p:attrNameLst>
                                      </p:cBhvr>
                                      <p:tavLst>
                                        <p:tav tm="0">
                                          <p:val>
                                            <p:strVal val="ppt_y"/>
                                          </p:val>
                                        </p:tav>
                                        <p:tav tm="100000">
                                          <p:val>
                                            <p:strVal val="0-ppt_h/2"/>
                                          </p:val>
                                        </p:tav>
                                      </p:tavLst>
                                    </p:anim>
                                    <p:set>
                                      <p:cBhvr>
                                        <p:cTn id="8" dur="1" fill="hold">
                                          <p:stCondLst>
                                            <p:cond delay="499"/>
                                          </p:stCondLst>
                                        </p:cTn>
                                        <p:tgtEl>
                                          <p:spTgt spid="37"/>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0" y="0"/>
            <a:ext cx="9144000" cy="5143500"/>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 name="Rounded Rectangle 1">
            <a:hlinkClick r:id="rId2" action="ppaction://hlinksldjump"/>
          </p:cNvPr>
          <p:cNvSpPr/>
          <p:nvPr/>
        </p:nvSpPr>
        <p:spPr>
          <a:xfrm>
            <a:off x="2087724" y="519522"/>
            <a:ext cx="4968552" cy="4104456"/>
          </a:xfrm>
          <a:prstGeom prst="roundRect">
            <a:avLst>
              <a:gd name="adj" fmla="val 2743"/>
            </a:avLst>
          </a:prstGeom>
          <a:solidFill>
            <a:schemeClr val="bg1"/>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3200" dirty="0" smtClean="0">
                <a:solidFill>
                  <a:srgbClr val="0070C0"/>
                </a:solidFill>
                <a:latin typeface="Segoe UI" pitchFamily="34" charset="0"/>
                <a:cs typeface="Segoe UI" pitchFamily="34" charset="0"/>
              </a:rPr>
              <a:t>Select Partition</a:t>
            </a:r>
          </a:p>
          <a:p>
            <a:pPr algn="just"/>
            <a:endParaRPr lang="en-AU" sz="1200" dirty="0" smtClean="0">
              <a:solidFill>
                <a:schemeClr val="tx1"/>
              </a:solidFill>
              <a:latin typeface="Segoe UI" pitchFamily="34" charset="0"/>
              <a:cs typeface="Segoe UI" pitchFamily="34" charset="0"/>
            </a:endParaRPr>
          </a:p>
          <a:p>
            <a:pPr algn="just"/>
            <a:r>
              <a:rPr lang="en-AU" sz="1200" dirty="0" smtClean="0">
                <a:solidFill>
                  <a:schemeClr val="tx1"/>
                </a:solidFill>
                <a:latin typeface="Segoe UI" pitchFamily="34" charset="0"/>
                <a:cs typeface="Segoe UI" pitchFamily="34" charset="0"/>
              </a:rPr>
              <a:t>Before continuing, select the partition you want to use, otherwise, go to disk utility, erase the current hardrive, and make a new partition.</a:t>
            </a:r>
            <a:endParaRPr lang="en-AU" sz="1200" dirty="0">
              <a:solidFill>
                <a:schemeClr val="tx1"/>
              </a:solidFill>
              <a:latin typeface="Segoe UI" pitchFamily="34" charset="0"/>
              <a:cs typeface="Segoe UI" pitchFamily="34" charset="0"/>
            </a:endParaRPr>
          </a:p>
        </p:txBody>
      </p:sp>
      <p:cxnSp>
        <p:nvCxnSpPr>
          <p:cNvPr id="6" name="Straight Connector 5"/>
          <p:cNvCxnSpPr/>
          <p:nvPr/>
        </p:nvCxnSpPr>
        <p:spPr>
          <a:xfrm>
            <a:off x="2087724" y="1131590"/>
            <a:ext cx="4968552" cy="0"/>
          </a:xfrm>
          <a:prstGeom prst="line">
            <a:avLst/>
          </a:prstGeom>
          <a:ln w="3175">
            <a:gradFill flip="none" rotWithShape="1">
              <a:gsLst>
                <a:gs pos="0">
                  <a:schemeClr val="tx1">
                    <a:alpha val="0"/>
                  </a:schemeClr>
                </a:gs>
                <a:gs pos="50000">
                  <a:schemeClr val="tx1"/>
                </a:gs>
                <a:gs pos="100000">
                  <a:schemeClr val="tx1">
                    <a:alpha val="0"/>
                  </a:schemeClr>
                </a:gs>
              </a:gsLst>
              <a:lin ang="0" scaled="1"/>
              <a:tileRect/>
            </a:gradFill>
          </a:ln>
        </p:spPr>
        <p:style>
          <a:lnRef idx="1">
            <a:schemeClr val="accent1"/>
          </a:lnRef>
          <a:fillRef idx="0">
            <a:schemeClr val="accent1"/>
          </a:fillRef>
          <a:effectRef idx="0">
            <a:schemeClr val="accent1"/>
          </a:effectRef>
          <a:fontRef idx="minor">
            <a:schemeClr val="tx1"/>
          </a:fontRef>
        </p:style>
      </p:cxnSp>
      <p:sp>
        <p:nvSpPr>
          <p:cNvPr id="16" name="Rounded Rectangle 15"/>
          <p:cNvSpPr/>
          <p:nvPr/>
        </p:nvSpPr>
        <p:spPr>
          <a:xfrm>
            <a:off x="2195736" y="1758880"/>
            <a:ext cx="4752528" cy="2736304"/>
          </a:xfrm>
          <a:prstGeom prst="roundRect">
            <a:avLst>
              <a:gd name="adj" fmla="val 4087"/>
            </a:avLst>
          </a:prstGeom>
          <a:solidFill>
            <a:schemeClr val="bg1"/>
          </a:solidFill>
          <a:ln w="3175">
            <a:solidFill>
              <a:schemeClr val="tx1">
                <a:alpha val="50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78" name="Round Same Side Corner Rectangle 77"/>
          <p:cNvSpPr/>
          <p:nvPr/>
        </p:nvSpPr>
        <p:spPr>
          <a:xfrm>
            <a:off x="4139952" y="1851670"/>
            <a:ext cx="864096" cy="864096"/>
          </a:xfrm>
          <a:prstGeom prst="round2Same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1" name="Rectangle 40"/>
          <p:cNvSpPr/>
          <p:nvPr/>
        </p:nvSpPr>
        <p:spPr>
          <a:xfrm>
            <a:off x="1979712" y="0"/>
            <a:ext cx="5184576" cy="51952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9" name="Group 28"/>
          <p:cNvGrpSpPr/>
          <p:nvPr/>
        </p:nvGrpSpPr>
        <p:grpSpPr>
          <a:xfrm>
            <a:off x="2339752" y="519522"/>
            <a:ext cx="4464496" cy="3744416"/>
            <a:chOff x="2339752" y="519522"/>
            <a:chExt cx="4464496" cy="3744416"/>
          </a:xfrm>
        </p:grpSpPr>
        <p:sp>
          <p:nvSpPr>
            <p:cNvPr id="42" name="Rounded Rectangle 41"/>
            <p:cNvSpPr/>
            <p:nvPr/>
          </p:nvSpPr>
          <p:spPr>
            <a:xfrm>
              <a:off x="2339752" y="519522"/>
              <a:ext cx="4464496" cy="3744416"/>
            </a:xfrm>
            <a:prstGeom prst="roundRect">
              <a:avLst>
                <a:gd name="adj" fmla="val 0"/>
              </a:avLst>
            </a:prstGeom>
            <a:solidFill>
              <a:schemeClr val="bg1">
                <a:lumMod val="85000"/>
              </a:schemeClr>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600" b="1" dirty="0" smtClean="0">
                  <a:solidFill>
                    <a:schemeClr val="tx1"/>
                  </a:solidFill>
                  <a:latin typeface="Segoe UI" pitchFamily="34" charset="0"/>
                  <a:cs typeface="Segoe UI" pitchFamily="34" charset="0"/>
                </a:rPr>
                <a:t>Disk Utility</a:t>
              </a:r>
            </a:p>
            <a:p>
              <a:pPr algn="just"/>
              <a:r>
                <a:rPr lang="en-AU" sz="1200" dirty="0" smtClean="0">
                  <a:solidFill>
                    <a:schemeClr val="tx1"/>
                  </a:solidFill>
                  <a:latin typeface="Segoe UI" pitchFamily="34" charset="0"/>
                  <a:cs typeface="Segoe UI" pitchFamily="34" charset="0"/>
                </a:rPr>
                <a:t>Disk is formatting… Please wait.</a:t>
              </a:r>
              <a:endParaRPr lang="en-AU" sz="1600" b="1" dirty="0">
                <a:solidFill>
                  <a:schemeClr val="tx1"/>
                </a:solidFill>
                <a:latin typeface="Segoe UI" pitchFamily="34" charset="0"/>
                <a:cs typeface="Segoe UI" pitchFamily="34" charset="0"/>
              </a:endParaRPr>
            </a:p>
          </p:txBody>
        </p:sp>
        <p:sp>
          <p:nvSpPr>
            <p:cNvPr id="43" name="Rectangle 42"/>
            <p:cNvSpPr/>
            <p:nvPr/>
          </p:nvSpPr>
          <p:spPr>
            <a:xfrm>
              <a:off x="2519771" y="1167595"/>
              <a:ext cx="4104456" cy="2916323"/>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1200" dirty="0" smtClean="0">
                  <a:solidFill>
                    <a:schemeClr val="tx1"/>
                  </a:solidFill>
                  <a:latin typeface="Segoe UI" pitchFamily="34" charset="0"/>
                  <a:cs typeface="Segoe UI" pitchFamily="34" charset="0"/>
                </a:rPr>
                <a:t>‘Install Disk’ is formatting into ‘Disk 1’…</a:t>
              </a:r>
            </a:p>
          </p:txBody>
        </p:sp>
      </p:grpSp>
      <p:sp>
        <p:nvSpPr>
          <p:cNvPr id="44" name="Donut 43"/>
          <p:cNvSpPr/>
          <p:nvPr/>
        </p:nvSpPr>
        <p:spPr>
          <a:xfrm>
            <a:off x="3995936" y="2427734"/>
            <a:ext cx="288031" cy="288032"/>
          </a:xfrm>
          <a:prstGeom prst="donut">
            <a:avLst>
              <a:gd name="adj" fmla="val 10811"/>
            </a:avLst>
          </a:prstGeom>
          <a:gradFill flip="none" rotWithShape="1">
            <a:gsLst>
              <a:gs pos="0">
                <a:srgbClr val="0070C0"/>
              </a:gs>
              <a:gs pos="50000">
                <a:srgbClr val="00B0F0"/>
              </a:gs>
              <a:gs pos="100000">
                <a:schemeClr val="bg1"/>
              </a:gs>
            </a:gsLst>
            <a:lin ang="0" scaled="1"/>
            <a:tileRect/>
          </a:gra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45" name="Rectangle 44"/>
          <p:cNvSpPr/>
          <p:nvPr/>
        </p:nvSpPr>
        <p:spPr>
          <a:xfrm>
            <a:off x="4355976" y="2373728"/>
            <a:ext cx="648072" cy="39604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AU" sz="1400" dirty="0" smtClean="0">
                <a:solidFill>
                  <a:schemeClr val="tx1"/>
                </a:solidFill>
                <a:latin typeface="Segoe UI" pitchFamily="34" charset="0"/>
                <a:cs typeface="Segoe UI" pitchFamily="34" charset="0"/>
              </a:rPr>
              <a:t>0%</a:t>
            </a:r>
            <a:endParaRPr lang="en-AU" sz="1400" dirty="0">
              <a:solidFill>
                <a:schemeClr val="tx1"/>
              </a:solidFill>
              <a:latin typeface="Segoe UI" pitchFamily="34" charset="0"/>
              <a:cs typeface="Segoe UI" pitchFamily="34" charset="0"/>
            </a:endParaRPr>
          </a:p>
        </p:txBody>
      </p:sp>
      <p:sp>
        <p:nvSpPr>
          <p:cNvPr id="46" name="Rectangle 45"/>
          <p:cNvSpPr/>
          <p:nvPr/>
        </p:nvSpPr>
        <p:spPr>
          <a:xfrm>
            <a:off x="4355976" y="2373728"/>
            <a:ext cx="648072" cy="39604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AU" sz="1400" dirty="0" smtClean="0">
                <a:solidFill>
                  <a:schemeClr val="tx1"/>
                </a:solidFill>
                <a:latin typeface="Segoe UI" pitchFamily="34" charset="0"/>
                <a:cs typeface="Segoe UI" pitchFamily="34" charset="0"/>
              </a:rPr>
              <a:t>5%</a:t>
            </a:r>
            <a:endParaRPr lang="en-AU" sz="1400" dirty="0">
              <a:solidFill>
                <a:schemeClr val="tx1"/>
              </a:solidFill>
              <a:latin typeface="Segoe UI" pitchFamily="34" charset="0"/>
              <a:cs typeface="Segoe UI" pitchFamily="34" charset="0"/>
            </a:endParaRPr>
          </a:p>
        </p:txBody>
      </p:sp>
      <p:sp>
        <p:nvSpPr>
          <p:cNvPr id="47" name="Rectangle 46"/>
          <p:cNvSpPr/>
          <p:nvPr/>
        </p:nvSpPr>
        <p:spPr>
          <a:xfrm>
            <a:off x="4355976" y="2373728"/>
            <a:ext cx="648072" cy="39604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AU" sz="1400" dirty="0" smtClean="0">
                <a:solidFill>
                  <a:schemeClr val="tx1"/>
                </a:solidFill>
                <a:latin typeface="Segoe UI" pitchFamily="34" charset="0"/>
                <a:cs typeface="Segoe UI" pitchFamily="34" charset="0"/>
              </a:rPr>
              <a:t>7%</a:t>
            </a:r>
            <a:endParaRPr lang="en-AU" sz="1400" dirty="0">
              <a:solidFill>
                <a:schemeClr val="tx1"/>
              </a:solidFill>
              <a:latin typeface="Segoe UI" pitchFamily="34" charset="0"/>
              <a:cs typeface="Segoe UI" pitchFamily="34" charset="0"/>
            </a:endParaRPr>
          </a:p>
        </p:txBody>
      </p:sp>
      <p:sp>
        <p:nvSpPr>
          <p:cNvPr id="48" name="Rectangle 47"/>
          <p:cNvSpPr/>
          <p:nvPr/>
        </p:nvSpPr>
        <p:spPr>
          <a:xfrm>
            <a:off x="4355976" y="2373728"/>
            <a:ext cx="648072" cy="39604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AU" sz="1400" dirty="0" smtClean="0">
                <a:solidFill>
                  <a:schemeClr val="tx1"/>
                </a:solidFill>
                <a:latin typeface="Segoe UI" pitchFamily="34" charset="0"/>
                <a:cs typeface="Segoe UI" pitchFamily="34" charset="0"/>
              </a:rPr>
              <a:t>10%</a:t>
            </a:r>
            <a:endParaRPr lang="en-AU" sz="1400" dirty="0">
              <a:solidFill>
                <a:schemeClr val="tx1"/>
              </a:solidFill>
              <a:latin typeface="Segoe UI" pitchFamily="34" charset="0"/>
              <a:cs typeface="Segoe UI" pitchFamily="34" charset="0"/>
            </a:endParaRPr>
          </a:p>
        </p:txBody>
      </p:sp>
      <p:sp>
        <p:nvSpPr>
          <p:cNvPr id="49" name="Rectangle 48"/>
          <p:cNvSpPr/>
          <p:nvPr/>
        </p:nvSpPr>
        <p:spPr>
          <a:xfrm>
            <a:off x="4355976" y="2373728"/>
            <a:ext cx="648072" cy="39604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AU" sz="1400" dirty="0" smtClean="0">
                <a:solidFill>
                  <a:schemeClr val="tx1"/>
                </a:solidFill>
                <a:latin typeface="Segoe UI" pitchFamily="34" charset="0"/>
                <a:cs typeface="Segoe UI" pitchFamily="34" charset="0"/>
              </a:rPr>
              <a:t>18%</a:t>
            </a:r>
            <a:endParaRPr lang="en-AU" sz="1400" dirty="0">
              <a:solidFill>
                <a:schemeClr val="tx1"/>
              </a:solidFill>
              <a:latin typeface="Segoe UI" pitchFamily="34" charset="0"/>
              <a:cs typeface="Segoe UI" pitchFamily="34" charset="0"/>
            </a:endParaRPr>
          </a:p>
        </p:txBody>
      </p:sp>
      <p:sp>
        <p:nvSpPr>
          <p:cNvPr id="50" name="Rectangle 49"/>
          <p:cNvSpPr/>
          <p:nvPr/>
        </p:nvSpPr>
        <p:spPr>
          <a:xfrm>
            <a:off x="4355976" y="2373728"/>
            <a:ext cx="648072" cy="39604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AU" sz="1400" dirty="0" smtClean="0">
                <a:solidFill>
                  <a:schemeClr val="tx1"/>
                </a:solidFill>
                <a:latin typeface="Segoe UI" pitchFamily="34" charset="0"/>
                <a:cs typeface="Segoe UI" pitchFamily="34" charset="0"/>
              </a:rPr>
              <a:t>21%</a:t>
            </a:r>
            <a:endParaRPr lang="en-AU" sz="1400" dirty="0">
              <a:solidFill>
                <a:schemeClr val="tx1"/>
              </a:solidFill>
              <a:latin typeface="Segoe UI" pitchFamily="34" charset="0"/>
              <a:cs typeface="Segoe UI" pitchFamily="34" charset="0"/>
            </a:endParaRPr>
          </a:p>
        </p:txBody>
      </p:sp>
      <p:sp>
        <p:nvSpPr>
          <p:cNvPr id="51" name="Rectangle 50"/>
          <p:cNvSpPr/>
          <p:nvPr/>
        </p:nvSpPr>
        <p:spPr>
          <a:xfrm>
            <a:off x="4355976" y="2373728"/>
            <a:ext cx="648072" cy="39604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AU" sz="1400" dirty="0" smtClean="0">
                <a:solidFill>
                  <a:schemeClr val="tx1"/>
                </a:solidFill>
                <a:latin typeface="Segoe UI" pitchFamily="34" charset="0"/>
                <a:cs typeface="Segoe UI" pitchFamily="34" charset="0"/>
              </a:rPr>
              <a:t>34%</a:t>
            </a:r>
            <a:endParaRPr lang="en-AU" sz="1400" dirty="0">
              <a:solidFill>
                <a:schemeClr val="tx1"/>
              </a:solidFill>
              <a:latin typeface="Segoe UI" pitchFamily="34" charset="0"/>
              <a:cs typeface="Segoe UI" pitchFamily="34" charset="0"/>
            </a:endParaRPr>
          </a:p>
        </p:txBody>
      </p:sp>
      <p:sp>
        <p:nvSpPr>
          <p:cNvPr id="52" name="Rectangle 51"/>
          <p:cNvSpPr/>
          <p:nvPr/>
        </p:nvSpPr>
        <p:spPr>
          <a:xfrm>
            <a:off x="4355976" y="2373728"/>
            <a:ext cx="648072" cy="39604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AU" sz="1400" dirty="0" smtClean="0">
                <a:solidFill>
                  <a:schemeClr val="tx1"/>
                </a:solidFill>
                <a:latin typeface="Segoe UI" pitchFamily="34" charset="0"/>
                <a:cs typeface="Segoe UI" pitchFamily="34" charset="0"/>
              </a:rPr>
              <a:t>35%</a:t>
            </a:r>
            <a:endParaRPr lang="en-AU" sz="1400" dirty="0">
              <a:solidFill>
                <a:schemeClr val="tx1"/>
              </a:solidFill>
              <a:latin typeface="Segoe UI" pitchFamily="34" charset="0"/>
              <a:cs typeface="Segoe UI" pitchFamily="34" charset="0"/>
            </a:endParaRPr>
          </a:p>
        </p:txBody>
      </p:sp>
      <p:sp>
        <p:nvSpPr>
          <p:cNvPr id="53" name="Rectangle 52"/>
          <p:cNvSpPr/>
          <p:nvPr/>
        </p:nvSpPr>
        <p:spPr>
          <a:xfrm>
            <a:off x="4355976" y="2373728"/>
            <a:ext cx="648072" cy="39604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AU" sz="1400" dirty="0" smtClean="0">
                <a:solidFill>
                  <a:schemeClr val="tx1"/>
                </a:solidFill>
                <a:latin typeface="Segoe UI" pitchFamily="34" charset="0"/>
                <a:cs typeface="Segoe UI" pitchFamily="34" charset="0"/>
              </a:rPr>
              <a:t>36%</a:t>
            </a:r>
            <a:endParaRPr lang="en-AU" sz="1400" dirty="0">
              <a:solidFill>
                <a:schemeClr val="tx1"/>
              </a:solidFill>
              <a:latin typeface="Segoe UI" pitchFamily="34" charset="0"/>
              <a:cs typeface="Segoe UI" pitchFamily="34" charset="0"/>
            </a:endParaRPr>
          </a:p>
        </p:txBody>
      </p:sp>
      <p:sp>
        <p:nvSpPr>
          <p:cNvPr id="54" name="Rectangle 53"/>
          <p:cNvSpPr/>
          <p:nvPr/>
        </p:nvSpPr>
        <p:spPr>
          <a:xfrm>
            <a:off x="4355976" y="2373728"/>
            <a:ext cx="648072" cy="39604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AU" sz="1400" dirty="0" smtClean="0">
                <a:solidFill>
                  <a:schemeClr val="tx1"/>
                </a:solidFill>
                <a:latin typeface="Segoe UI" pitchFamily="34" charset="0"/>
                <a:cs typeface="Segoe UI" pitchFamily="34" charset="0"/>
              </a:rPr>
              <a:t>54%</a:t>
            </a:r>
            <a:endParaRPr lang="en-AU" sz="1400" dirty="0">
              <a:solidFill>
                <a:schemeClr val="tx1"/>
              </a:solidFill>
              <a:latin typeface="Segoe UI" pitchFamily="34" charset="0"/>
              <a:cs typeface="Segoe UI" pitchFamily="34" charset="0"/>
            </a:endParaRPr>
          </a:p>
        </p:txBody>
      </p:sp>
      <p:sp>
        <p:nvSpPr>
          <p:cNvPr id="55" name="Rectangle 54"/>
          <p:cNvSpPr/>
          <p:nvPr/>
        </p:nvSpPr>
        <p:spPr>
          <a:xfrm>
            <a:off x="4355976" y="2373728"/>
            <a:ext cx="648072" cy="39604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AU" sz="1400" dirty="0" smtClean="0">
                <a:solidFill>
                  <a:schemeClr val="tx1"/>
                </a:solidFill>
                <a:latin typeface="Segoe UI" pitchFamily="34" charset="0"/>
                <a:cs typeface="Segoe UI" pitchFamily="34" charset="0"/>
              </a:rPr>
              <a:t>71%</a:t>
            </a:r>
            <a:endParaRPr lang="en-AU" sz="1400" dirty="0">
              <a:solidFill>
                <a:schemeClr val="tx1"/>
              </a:solidFill>
              <a:latin typeface="Segoe UI" pitchFamily="34" charset="0"/>
              <a:cs typeface="Segoe UI" pitchFamily="34" charset="0"/>
            </a:endParaRPr>
          </a:p>
        </p:txBody>
      </p:sp>
      <p:sp>
        <p:nvSpPr>
          <p:cNvPr id="56" name="Rectangle 55"/>
          <p:cNvSpPr/>
          <p:nvPr/>
        </p:nvSpPr>
        <p:spPr>
          <a:xfrm>
            <a:off x="4355976" y="2373728"/>
            <a:ext cx="648072" cy="39604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AU" sz="1400" dirty="0" smtClean="0">
                <a:solidFill>
                  <a:schemeClr val="tx1"/>
                </a:solidFill>
                <a:latin typeface="Segoe UI" pitchFamily="34" charset="0"/>
                <a:cs typeface="Segoe UI" pitchFamily="34" charset="0"/>
              </a:rPr>
              <a:t>80%</a:t>
            </a:r>
            <a:endParaRPr lang="en-AU" sz="1400" dirty="0">
              <a:solidFill>
                <a:schemeClr val="tx1"/>
              </a:solidFill>
              <a:latin typeface="Segoe UI" pitchFamily="34" charset="0"/>
              <a:cs typeface="Segoe UI" pitchFamily="34" charset="0"/>
            </a:endParaRPr>
          </a:p>
        </p:txBody>
      </p:sp>
      <p:sp>
        <p:nvSpPr>
          <p:cNvPr id="57" name="Rectangle 56"/>
          <p:cNvSpPr/>
          <p:nvPr/>
        </p:nvSpPr>
        <p:spPr>
          <a:xfrm>
            <a:off x="4355976" y="2373728"/>
            <a:ext cx="648072" cy="39604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AU" sz="1400" dirty="0" smtClean="0">
                <a:solidFill>
                  <a:schemeClr val="tx1"/>
                </a:solidFill>
                <a:latin typeface="Segoe UI" pitchFamily="34" charset="0"/>
                <a:cs typeface="Segoe UI" pitchFamily="34" charset="0"/>
              </a:rPr>
              <a:t>84%</a:t>
            </a:r>
            <a:endParaRPr lang="en-AU" sz="1400" dirty="0">
              <a:solidFill>
                <a:schemeClr val="tx1"/>
              </a:solidFill>
              <a:latin typeface="Segoe UI" pitchFamily="34" charset="0"/>
              <a:cs typeface="Segoe UI" pitchFamily="34" charset="0"/>
            </a:endParaRPr>
          </a:p>
        </p:txBody>
      </p:sp>
      <p:sp>
        <p:nvSpPr>
          <p:cNvPr id="58" name="Rectangle 57"/>
          <p:cNvSpPr/>
          <p:nvPr/>
        </p:nvSpPr>
        <p:spPr>
          <a:xfrm>
            <a:off x="4355976" y="2373728"/>
            <a:ext cx="648072" cy="39604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AU" sz="1400" dirty="0" smtClean="0">
                <a:solidFill>
                  <a:schemeClr val="tx1"/>
                </a:solidFill>
                <a:latin typeface="Segoe UI" pitchFamily="34" charset="0"/>
                <a:cs typeface="Segoe UI" pitchFamily="34" charset="0"/>
              </a:rPr>
              <a:t>97%</a:t>
            </a:r>
            <a:endParaRPr lang="en-AU" sz="1400" dirty="0">
              <a:solidFill>
                <a:schemeClr val="tx1"/>
              </a:solidFill>
              <a:latin typeface="Segoe UI" pitchFamily="34" charset="0"/>
              <a:cs typeface="Segoe UI" pitchFamily="34" charset="0"/>
            </a:endParaRPr>
          </a:p>
        </p:txBody>
      </p:sp>
      <p:sp>
        <p:nvSpPr>
          <p:cNvPr id="59" name="Rectangle 58"/>
          <p:cNvSpPr/>
          <p:nvPr/>
        </p:nvSpPr>
        <p:spPr>
          <a:xfrm>
            <a:off x="4355976" y="2373728"/>
            <a:ext cx="648072" cy="39604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AU" sz="1400" dirty="0" smtClean="0">
                <a:solidFill>
                  <a:schemeClr val="tx1"/>
                </a:solidFill>
                <a:latin typeface="Segoe UI" pitchFamily="34" charset="0"/>
                <a:cs typeface="Segoe UI" pitchFamily="34" charset="0"/>
              </a:rPr>
              <a:t>98%</a:t>
            </a:r>
            <a:endParaRPr lang="en-AU" sz="1400" dirty="0">
              <a:solidFill>
                <a:schemeClr val="tx1"/>
              </a:solidFill>
              <a:latin typeface="Segoe UI" pitchFamily="34" charset="0"/>
              <a:cs typeface="Segoe UI" pitchFamily="34" charset="0"/>
            </a:endParaRPr>
          </a:p>
        </p:txBody>
      </p:sp>
      <p:sp>
        <p:nvSpPr>
          <p:cNvPr id="60" name="Rectangle 59"/>
          <p:cNvSpPr/>
          <p:nvPr/>
        </p:nvSpPr>
        <p:spPr>
          <a:xfrm>
            <a:off x="4355976" y="2373728"/>
            <a:ext cx="648072" cy="39604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AU" sz="1400" dirty="0" smtClean="0">
                <a:solidFill>
                  <a:schemeClr val="tx1"/>
                </a:solidFill>
                <a:latin typeface="Segoe UI" pitchFamily="34" charset="0"/>
                <a:cs typeface="Segoe UI" pitchFamily="34" charset="0"/>
              </a:rPr>
              <a:t>99%</a:t>
            </a:r>
            <a:endParaRPr lang="en-AU" sz="1400" dirty="0">
              <a:solidFill>
                <a:schemeClr val="tx1"/>
              </a:solidFill>
              <a:latin typeface="Segoe UI" pitchFamily="34" charset="0"/>
              <a:cs typeface="Segoe UI" pitchFamily="34" charset="0"/>
            </a:endParaRPr>
          </a:p>
        </p:txBody>
      </p:sp>
      <p:sp>
        <p:nvSpPr>
          <p:cNvPr id="61" name="Rectangle 60"/>
          <p:cNvSpPr/>
          <p:nvPr/>
        </p:nvSpPr>
        <p:spPr>
          <a:xfrm>
            <a:off x="4355976" y="2373728"/>
            <a:ext cx="648072" cy="39604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AU" sz="1400" dirty="0" smtClean="0">
                <a:solidFill>
                  <a:schemeClr val="tx1"/>
                </a:solidFill>
                <a:latin typeface="Segoe UI" pitchFamily="34" charset="0"/>
                <a:cs typeface="Segoe UI" pitchFamily="34" charset="0"/>
              </a:rPr>
              <a:t>100%</a:t>
            </a:r>
            <a:endParaRPr lang="en-AU" sz="1400" dirty="0">
              <a:solidFill>
                <a:schemeClr val="tx1"/>
              </a:solidFill>
              <a:latin typeface="Segoe UI" pitchFamily="34" charset="0"/>
              <a:cs typeface="Segoe UI" pitchFamily="34" charset="0"/>
            </a:endParaRPr>
          </a:p>
        </p:txBody>
      </p:sp>
      <p:sp>
        <p:nvSpPr>
          <p:cNvPr id="62" name="Rounded Rectangle 61">
            <a:hlinkClick r:id="rId2" action="ppaction://hlinksldjump"/>
          </p:cNvPr>
          <p:cNvSpPr/>
          <p:nvPr/>
        </p:nvSpPr>
        <p:spPr>
          <a:xfrm>
            <a:off x="3959932" y="2931790"/>
            <a:ext cx="1224136" cy="216024"/>
          </a:xfrm>
          <a:prstGeom prst="roundRect">
            <a:avLst/>
          </a:prstGeom>
          <a:solidFill>
            <a:srgbClr val="FF0000">
              <a:alpha val="50000"/>
            </a:srgb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solidFill>
                  <a:schemeClr val="bg1"/>
                </a:solidFill>
                <a:latin typeface="Segoe UI" pitchFamily="34" charset="0"/>
                <a:cs typeface="Segoe UI" pitchFamily="34" charset="0"/>
              </a:rPr>
              <a:t>Cancel</a:t>
            </a:r>
            <a:endParaRPr lang="en-AU" sz="1200" dirty="0">
              <a:solidFill>
                <a:schemeClr val="bg1"/>
              </a:solidFill>
              <a:latin typeface="Segoe UI" pitchFamily="34" charset="0"/>
              <a:cs typeface="Segoe UI" pitchFamily="34" charset="0"/>
            </a:endParaRPr>
          </a:p>
        </p:txBody>
      </p:sp>
    </p:spTree>
    <p:extLst>
      <p:ext uri="{BB962C8B-B14F-4D97-AF65-F5344CB8AC3E}">
        <p14:creationId xmlns:p14="http://schemas.microsoft.com/office/powerpoint/2010/main" val="1273487299"/>
      </p:ext>
    </p:extLst>
  </p:cSld>
  <p:clrMapOvr>
    <a:masterClrMapping/>
  </p:clrMapOvr>
  <mc:AlternateContent xmlns:mc="http://schemas.openxmlformats.org/markup-compatibility/2006" xmlns:p14="http://schemas.microsoft.com/office/powerpoint/2010/main">
    <mc:Choice Requires="p14">
      <p:transition spd="med" p14:dur="700" advClick="0" advTm="0">
        <p:fade/>
      </p:transition>
    </mc:Choice>
    <mc:Fallback xmlns="">
      <p:transition spd="med"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mph" presetSubtype="0" repeatCount="indefinite" fill="hold" grpId="0" nodeType="afterEffect">
                                  <p:stCondLst>
                                    <p:cond delay="0"/>
                                  </p:stCondLst>
                                  <p:childTnLst>
                                    <p:animRot by="21600000">
                                      <p:cBhvr>
                                        <p:cTn id="6" dur="2000" fill="hold"/>
                                        <p:tgtEl>
                                          <p:spTgt spid="44"/>
                                        </p:tgtEl>
                                        <p:attrNameLst>
                                          <p:attrName>r</p:attrName>
                                        </p:attrNameLst>
                                      </p:cBhvr>
                                    </p:animRot>
                                  </p:childTnLst>
                                </p:cTn>
                              </p:par>
                            </p:childTnLst>
                          </p:cTn>
                        </p:par>
                        <p:par>
                          <p:cTn id="7" fill="hold">
                            <p:stCondLst>
                              <p:cond delay="2000"/>
                            </p:stCondLst>
                            <p:childTnLst>
                              <p:par>
                                <p:cTn id="8" presetID="1" presetClass="entr" presetSubtype="0" fill="hold" grpId="0" nodeType="afterEffect">
                                  <p:stCondLst>
                                    <p:cond delay="0"/>
                                  </p:stCondLst>
                                  <p:childTnLst>
                                    <p:set>
                                      <p:cBhvr>
                                        <p:cTn id="9" dur="1" fill="hold">
                                          <p:stCondLst>
                                            <p:cond delay="0"/>
                                          </p:stCondLst>
                                        </p:cTn>
                                        <p:tgtEl>
                                          <p:spTgt spid="45"/>
                                        </p:tgtEl>
                                        <p:attrNameLst>
                                          <p:attrName>style.visibility</p:attrName>
                                        </p:attrNameLst>
                                      </p:cBhvr>
                                      <p:to>
                                        <p:strVal val="visible"/>
                                      </p:to>
                                    </p:set>
                                  </p:childTnLst>
                                </p:cTn>
                              </p:par>
                            </p:childTnLst>
                          </p:cTn>
                        </p:par>
                        <p:par>
                          <p:cTn id="10" fill="hold">
                            <p:stCondLst>
                              <p:cond delay="2000"/>
                            </p:stCondLst>
                            <p:childTnLst>
                              <p:par>
                                <p:cTn id="11" presetID="1" presetClass="entr" presetSubtype="0" fill="hold" grpId="0" nodeType="afterEffect">
                                  <p:stCondLst>
                                    <p:cond delay="500"/>
                                  </p:stCondLst>
                                  <p:childTnLst>
                                    <p:set>
                                      <p:cBhvr>
                                        <p:cTn id="12" dur="1" fill="hold">
                                          <p:stCondLst>
                                            <p:cond delay="0"/>
                                          </p:stCondLst>
                                        </p:cTn>
                                        <p:tgtEl>
                                          <p:spTgt spid="46"/>
                                        </p:tgtEl>
                                        <p:attrNameLst>
                                          <p:attrName>style.visibility</p:attrName>
                                        </p:attrNameLst>
                                      </p:cBhvr>
                                      <p:to>
                                        <p:strVal val="visible"/>
                                      </p:to>
                                    </p:set>
                                  </p:childTnLst>
                                </p:cTn>
                              </p:par>
                            </p:childTnLst>
                          </p:cTn>
                        </p:par>
                        <p:par>
                          <p:cTn id="13" fill="hold">
                            <p:stCondLst>
                              <p:cond delay="2500"/>
                            </p:stCondLst>
                            <p:childTnLst>
                              <p:par>
                                <p:cTn id="14" presetID="1" presetClass="entr" presetSubtype="0" fill="hold" grpId="0" nodeType="afterEffect">
                                  <p:stCondLst>
                                    <p:cond delay="500"/>
                                  </p:stCondLst>
                                  <p:childTnLst>
                                    <p:set>
                                      <p:cBhvr>
                                        <p:cTn id="15" dur="1" fill="hold">
                                          <p:stCondLst>
                                            <p:cond delay="0"/>
                                          </p:stCondLst>
                                        </p:cTn>
                                        <p:tgtEl>
                                          <p:spTgt spid="47"/>
                                        </p:tgtEl>
                                        <p:attrNameLst>
                                          <p:attrName>style.visibility</p:attrName>
                                        </p:attrNameLst>
                                      </p:cBhvr>
                                      <p:to>
                                        <p:strVal val="visible"/>
                                      </p:to>
                                    </p:set>
                                  </p:childTnLst>
                                </p:cTn>
                              </p:par>
                            </p:childTnLst>
                          </p:cTn>
                        </p:par>
                        <p:par>
                          <p:cTn id="16" fill="hold">
                            <p:stCondLst>
                              <p:cond delay="3000"/>
                            </p:stCondLst>
                            <p:childTnLst>
                              <p:par>
                                <p:cTn id="17" presetID="1" presetClass="entr" presetSubtype="0" fill="hold" grpId="0" nodeType="afterEffect">
                                  <p:stCondLst>
                                    <p:cond delay="500"/>
                                  </p:stCondLst>
                                  <p:childTnLst>
                                    <p:set>
                                      <p:cBhvr>
                                        <p:cTn id="18" dur="1" fill="hold">
                                          <p:stCondLst>
                                            <p:cond delay="0"/>
                                          </p:stCondLst>
                                        </p:cTn>
                                        <p:tgtEl>
                                          <p:spTgt spid="48"/>
                                        </p:tgtEl>
                                        <p:attrNameLst>
                                          <p:attrName>style.visibility</p:attrName>
                                        </p:attrNameLst>
                                      </p:cBhvr>
                                      <p:to>
                                        <p:strVal val="visible"/>
                                      </p:to>
                                    </p:set>
                                  </p:childTnLst>
                                </p:cTn>
                              </p:par>
                            </p:childTnLst>
                          </p:cTn>
                        </p:par>
                        <p:par>
                          <p:cTn id="19" fill="hold">
                            <p:stCondLst>
                              <p:cond delay="3500"/>
                            </p:stCondLst>
                            <p:childTnLst>
                              <p:par>
                                <p:cTn id="20" presetID="1" presetClass="entr" presetSubtype="0" fill="hold" grpId="0" nodeType="afterEffect">
                                  <p:stCondLst>
                                    <p:cond delay="500"/>
                                  </p:stCondLst>
                                  <p:childTnLst>
                                    <p:set>
                                      <p:cBhvr>
                                        <p:cTn id="21" dur="1" fill="hold">
                                          <p:stCondLst>
                                            <p:cond delay="0"/>
                                          </p:stCondLst>
                                        </p:cTn>
                                        <p:tgtEl>
                                          <p:spTgt spid="49"/>
                                        </p:tgtEl>
                                        <p:attrNameLst>
                                          <p:attrName>style.visibility</p:attrName>
                                        </p:attrNameLst>
                                      </p:cBhvr>
                                      <p:to>
                                        <p:strVal val="visible"/>
                                      </p:to>
                                    </p:set>
                                  </p:childTnLst>
                                </p:cTn>
                              </p:par>
                            </p:childTnLst>
                          </p:cTn>
                        </p:par>
                        <p:par>
                          <p:cTn id="22" fill="hold">
                            <p:stCondLst>
                              <p:cond delay="4000"/>
                            </p:stCondLst>
                            <p:childTnLst>
                              <p:par>
                                <p:cTn id="23" presetID="1" presetClass="entr" presetSubtype="0" fill="hold" grpId="0" nodeType="afterEffect">
                                  <p:stCondLst>
                                    <p:cond delay="500"/>
                                  </p:stCondLst>
                                  <p:childTnLst>
                                    <p:set>
                                      <p:cBhvr>
                                        <p:cTn id="24" dur="1" fill="hold">
                                          <p:stCondLst>
                                            <p:cond delay="0"/>
                                          </p:stCondLst>
                                        </p:cTn>
                                        <p:tgtEl>
                                          <p:spTgt spid="50"/>
                                        </p:tgtEl>
                                        <p:attrNameLst>
                                          <p:attrName>style.visibility</p:attrName>
                                        </p:attrNameLst>
                                      </p:cBhvr>
                                      <p:to>
                                        <p:strVal val="visible"/>
                                      </p:to>
                                    </p:set>
                                  </p:childTnLst>
                                </p:cTn>
                              </p:par>
                            </p:childTnLst>
                          </p:cTn>
                        </p:par>
                        <p:par>
                          <p:cTn id="25" fill="hold">
                            <p:stCondLst>
                              <p:cond delay="4500"/>
                            </p:stCondLst>
                            <p:childTnLst>
                              <p:par>
                                <p:cTn id="26" presetID="1" presetClass="entr" presetSubtype="0" fill="hold" grpId="0" nodeType="afterEffect">
                                  <p:stCondLst>
                                    <p:cond delay="500"/>
                                  </p:stCondLst>
                                  <p:childTnLst>
                                    <p:set>
                                      <p:cBhvr>
                                        <p:cTn id="27" dur="1" fill="hold">
                                          <p:stCondLst>
                                            <p:cond delay="0"/>
                                          </p:stCondLst>
                                        </p:cTn>
                                        <p:tgtEl>
                                          <p:spTgt spid="51"/>
                                        </p:tgtEl>
                                        <p:attrNameLst>
                                          <p:attrName>style.visibility</p:attrName>
                                        </p:attrNameLst>
                                      </p:cBhvr>
                                      <p:to>
                                        <p:strVal val="visible"/>
                                      </p:to>
                                    </p:set>
                                  </p:childTnLst>
                                </p:cTn>
                              </p:par>
                            </p:childTnLst>
                          </p:cTn>
                        </p:par>
                        <p:par>
                          <p:cTn id="28" fill="hold">
                            <p:stCondLst>
                              <p:cond delay="5000"/>
                            </p:stCondLst>
                            <p:childTnLst>
                              <p:par>
                                <p:cTn id="29" presetID="1" presetClass="entr" presetSubtype="0" fill="hold" grpId="0" nodeType="afterEffect">
                                  <p:stCondLst>
                                    <p:cond delay="500"/>
                                  </p:stCondLst>
                                  <p:childTnLst>
                                    <p:set>
                                      <p:cBhvr>
                                        <p:cTn id="30" dur="1" fill="hold">
                                          <p:stCondLst>
                                            <p:cond delay="0"/>
                                          </p:stCondLst>
                                        </p:cTn>
                                        <p:tgtEl>
                                          <p:spTgt spid="52"/>
                                        </p:tgtEl>
                                        <p:attrNameLst>
                                          <p:attrName>style.visibility</p:attrName>
                                        </p:attrNameLst>
                                      </p:cBhvr>
                                      <p:to>
                                        <p:strVal val="visible"/>
                                      </p:to>
                                    </p:set>
                                  </p:childTnLst>
                                </p:cTn>
                              </p:par>
                            </p:childTnLst>
                          </p:cTn>
                        </p:par>
                        <p:par>
                          <p:cTn id="31" fill="hold">
                            <p:stCondLst>
                              <p:cond delay="5500"/>
                            </p:stCondLst>
                            <p:childTnLst>
                              <p:par>
                                <p:cTn id="32" presetID="1" presetClass="entr" presetSubtype="0" fill="hold" grpId="0" nodeType="afterEffect">
                                  <p:stCondLst>
                                    <p:cond delay="500"/>
                                  </p:stCondLst>
                                  <p:childTnLst>
                                    <p:set>
                                      <p:cBhvr>
                                        <p:cTn id="33" dur="1" fill="hold">
                                          <p:stCondLst>
                                            <p:cond delay="0"/>
                                          </p:stCondLst>
                                        </p:cTn>
                                        <p:tgtEl>
                                          <p:spTgt spid="53"/>
                                        </p:tgtEl>
                                        <p:attrNameLst>
                                          <p:attrName>style.visibility</p:attrName>
                                        </p:attrNameLst>
                                      </p:cBhvr>
                                      <p:to>
                                        <p:strVal val="visible"/>
                                      </p:to>
                                    </p:set>
                                  </p:childTnLst>
                                </p:cTn>
                              </p:par>
                            </p:childTnLst>
                          </p:cTn>
                        </p:par>
                        <p:par>
                          <p:cTn id="34" fill="hold">
                            <p:stCondLst>
                              <p:cond delay="6000"/>
                            </p:stCondLst>
                            <p:childTnLst>
                              <p:par>
                                <p:cTn id="35" presetID="1" presetClass="entr" presetSubtype="0" fill="hold" grpId="0" nodeType="afterEffect">
                                  <p:stCondLst>
                                    <p:cond delay="500"/>
                                  </p:stCondLst>
                                  <p:childTnLst>
                                    <p:set>
                                      <p:cBhvr>
                                        <p:cTn id="36" dur="1" fill="hold">
                                          <p:stCondLst>
                                            <p:cond delay="0"/>
                                          </p:stCondLst>
                                        </p:cTn>
                                        <p:tgtEl>
                                          <p:spTgt spid="54"/>
                                        </p:tgtEl>
                                        <p:attrNameLst>
                                          <p:attrName>style.visibility</p:attrName>
                                        </p:attrNameLst>
                                      </p:cBhvr>
                                      <p:to>
                                        <p:strVal val="visible"/>
                                      </p:to>
                                    </p:set>
                                  </p:childTnLst>
                                </p:cTn>
                              </p:par>
                            </p:childTnLst>
                          </p:cTn>
                        </p:par>
                        <p:par>
                          <p:cTn id="37" fill="hold">
                            <p:stCondLst>
                              <p:cond delay="6500"/>
                            </p:stCondLst>
                            <p:childTnLst>
                              <p:par>
                                <p:cTn id="38" presetID="1" presetClass="entr" presetSubtype="0" fill="hold" grpId="0" nodeType="afterEffect">
                                  <p:stCondLst>
                                    <p:cond delay="500"/>
                                  </p:stCondLst>
                                  <p:childTnLst>
                                    <p:set>
                                      <p:cBhvr>
                                        <p:cTn id="39" dur="1" fill="hold">
                                          <p:stCondLst>
                                            <p:cond delay="0"/>
                                          </p:stCondLst>
                                        </p:cTn>
                                        <p:tgtEl>
                                          <p:spTgt spid="55"/>
                                        </p:tgtEl>
                                        <p:attrNameLst>
                                          <p:attrName>style.visibility</p:attrName>
                                        </p:attrNameLst>
                                      </p:cBhvr>
                                      <p:to>
                                        <p:strVal val="visible"/>
                                      </p:to>
                                    </p:set>
                                  </p:childTnLst>
                                </p:cTn>
                              </p:par>
                            </p:childTnLst>
                          </p:cTn>
                        </p:par>
                        <p:par>
                          <p:cTn id="40" fill="hold">
                            <p:stCondLst>
                              <p:cond delay="7000"/>
                            </p:stCondLst>
                            <p:childTnLst>
                              <p:par>
                                <p:cTn id="41" presetID="1" presetClass="entr" presetSubtype="0" fill="hold" grpId="0" nodeType="afterEffect">
                                  <p:stCondLst>
                                    <p:cond delay="500"/>
                                  </p:stCondLst>
                                  <p:childTnLst>
                                    <p:set>
                                      <p:cBhvr>
                                        <p:cTn id="42" dur="1" fill="hold">
                                          <p:stCondLst>
                                            <p:cond delay="0"/>
                                          </p:stCondLst>
                                        </p:cTn>
                                        <p:tgtEl>
                                          <p:spTgt spid="56"/>
                                        </p:tgtEl>
                                        <p:attrNameLst>
                                          <p:attrName>style.visibility</p:attrName>
                                        </p:attrNameLst>
                                      </p:cBhvr>
                                      <p:to>
                                        <p:strVal val="visible"/>
                                      </p:to>
                                    </p:set>
                                  </p:childTnLst>
                                </p:cTn>
                              </p:par>
                            </p:childTnLst>
                          </p:cTn>
                        </p:par>
                        <p:par>
                          <p:cTn id="43" fill="hold">
                            <p:stCondLst>
                              <p:cond delay="7500"/>
                            </p:stCondLst>
                            <p:childTnLst>
                              <p:par>
                                <p:cTn id="44" presetID="1" presetClass="entr" presetSubtype="0" fill="hold" grpId="0" nodeType="afterEffect">
                                  <p:stCondLst>
                                    <p:cond delay="500"/>
                                  </p:stCondLst>
                                  <p:childTnLst>
                                    <p:set>
                                      <p:cBhvr>
                                        <p:cTn id="45" dur="1" fill="hold">
                                          <p:stCondLst>
                                            <p:cond delay="0"/>
                                          </p:stCondLst>
                                        </p:cTn>
                                        <p:tgtEl>
                                          <p:spTgt spid="57"/>
                                        </p:tgtEl>
                                        <p:attrNameLst>
                                          <p:attrName>style.visibility</p:attrName>
                                        </p:attrNameLst>
                                      </p:cBhvr>
                                      <p:to>
                                        <p:strVal val="visible"/>
                                      </p:to>
                                    </p:set>
                                  </p:childTnLst>
                                </p:cTn>
                              </p:par>
                            </p:childTnLst>
                          </p:cTn>
                        </p:par>
                        <p:par>
                          <p:cTn id="46" fill="hold">
                            <p:stCondLst>
                              <p:cond delay="8000"/>
                            </p:stCondLst>
                            <p:childTnLst>
                              <p:par>
                                <p:cTn id="47" presetID="1" presetClass="entr" presetSubtype="0" fill="hold" grpId="0" nodeType="afterEffect">
                                  <p:stCondLst>
                                    <p:cond delay="500"/>
                                  </p:stCondLst>
                                  <p:childTnLst>
                                    <p:set>
                                      <p:cBhvr>
                                        <p:cTn id="48" dur="1" fill="hold">
                                          <p:stCondLst>
                                            <p:cond delay="0"/>
                                          </p:stCondLst>
                                        </p:cTn>
                                        <p:tgtEl>
                                          <p:spTgt spid="58"/>
                                        </p:tgtEl>
                                        <p:attrNameLst>
                                          <p:attrName>style.visibility</p:attrName>
                                        </p:attrNameLst>
                                      </p:cBhvr>
                                      <p:to>
                                        <p:strVal val="visible"/>
                                      </p:to>
                                    </p:set>
                                  </p:childTnLst>
                                </p:cTn>
                              </p:par>
                            </p:childTnLst>
                          </p:cTn>
                        </p:par>
                        <p:par>
                          <p:cTn id="49" fill="hold">
                            <p:stCondLst>
                              <p:cond delay="8500"/>
                            </p:stCondLst>
                            <p:childTnLst>
                              <p:par>
                                <p:cTn id="50" presetID="1" presetClass="entr" presetSubtype="0" fill="hold" grpId="0" nodeType="afterEffect">
                                  <p:stCondLst>
                                    <p:cond delay="500"/>
                                  </p:stCondLst>
                                  <p:childTnLst>
                                    <p:set>
                                      <p:cBhvr>
                                        <p:cTn id="51" dur="1" fill="hold">
                                          <p:stCondLst>
                                            <p:cond delay="0"/>
                                          </p:stCondLst>
                                        </p:cTn>
                                        <p:tgtEl>
                                          <p:spTgt spid="59"/>
                                        </p:tgtEl>
                                        <p:attrNameLst>
                                          <p:attrName>style.visibility</p:attrName>
                                        </p:attrNameLst>
                                      </p:cBhvr>
                                      <p:to>
                                        <p:strVal val="visible"/>
                                      </p:to>
                                    </p:set>
                                  </p:childTnLst>
                                </p:cTn>
                              </p:par>
                            </p:childTnLst>
                          </p:cTn>
                        </p:par>
                        <p:par>
                          <p:cTn id="52" fill="hold">
                            <p:stCondLst>
                              <p:cond delay="9000"/>
                            </p:stCondLst>
                            <p:childTnLst>
                              <p:par>
                                <p:cTn id="53" presetID="1" presetClass="entr" presetSubtype="0" fill="hold" grpId="0" nodeType="afterEffect">
                                  <p:stCondLst>
                                    <p:cond delay="500"/>
                                  </p:stCondLst>
                                  <p:childTnLst>
                                    <p:set>
                                      <p:cBhvr>
                                        <p:cTn id="54" dur="1" fill="hold">
                                          <p:stCondLst>
                                            <p:cond delay="0"/>
                                          </p:stCondLst>
                                        </p:cTn>
                                        <p:tgtEl>
                                          <p:spTgt spid="60"/>
                                        </p:tgtEl>
                                        <p:attrNameLst>
                                          <p:attrName>style.visibility</p:attrName>
                                        </p:attrNameLst>
                                      </p:cBhvr>
                                      <p:to>
                                        <p:strVal val="visible"/>
                                      </p:to>
                                    </p:set>
                                  </p:childTnLst>
                                </p:cTn>
                              </p:par>
                            </p:childTnLst>
                          </p:cTn>
                        </p:par>
                        <p:par>
                          <p:cTn id="55" fill="hold">
                            <p:stCondLst>
                              <p:cond delay="9500"/>
                            </p:stCondLst>
                            <p:childTnLst>
                              <p:par>
                                <p:cTn id="56" presetID="1" presetClass="entr" presetSubtype="0" fill="hold" grpId="0" nodeType="afterEffect">
                                  <p:stCondLst>
                                    <p:cond delay="500"/>
                                  </p:stCondLst>
                                  <p:childTnLst>
                                    <p:set>
                                      <p:cBhvr>
                                        <p:cTn id="57" dur="1" fill="hold">
                                          <p:stCondLst>
                                            <p:cond delay="0"/>
                                          </p:stCondLst>
                                        </p:cTn>
                                        <p:tgtEl>
                                          <p:spTgt spid="6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animBg="1"/>
      <p:bldP spid="45" grpId="0" animBg="1"/>
      <p:bldP spid="46" grpId="0" animBg="1"/>
      <p:bldP spid="47" grpId="0" animBg="1"/>
      <p:bldP spid="48" grpId="0" animBg="1"/>
      <p:bldP spid="49" grpId="0" animBg="1"/>
      <p:bldP spid="50" grpId="0" animBg="1"/>
      <p:bldP spid="51" grpId="0" animBg="1"/>
      <p:bldP spid="52" grpId="0" animBg="1"/>
      <p:bldP spid="53" grpId="0" animBg="1"/>
      <p:bldP spid="54" grpId="0" animBg="1"/>
      <p:bldP spid="55" grpId="0" animBg="1"/>
      <p:bldP spid="56" grpId="0" animBg="1"/>
      <p:bldP spid="57" grpId="0" animBg="1"/>
      <p:bldP spid="58" grpId="0" animBg="1"/>
      <p:bldP spid="59" grpId="0" animBg="1"/>
      <p:bldP spid="60" grpId="0" animBg="1"/>
      <p:bldP spid="61" grpId="0" animBg="1"/>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0" y="0"/>
            <a:ext cx="9144000" cy="5143500"/>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 name="Rounded Rectangle 1">
            <a:hlinkClick r:id="rId2" action="ppaction://hlinksldjump"/>
          </p:cNvPr>
          <p:cNvSpPr/>
          <p:nvPr/>
        </p:nvSpPr>
        <p:spPr>
          <a:xfrm>
            <a:off x="2087724" y="519522"/>
            <a:ext cx="4968552" cy="4104456"/>
          </a:xfrm>
          <a:prstGeom prst="roundRect">
            <a:avLst>
              <a:gd name="adj" fmla="val 2743"/>
            </a:avLst>
          </a:prstGeom>
          <a:solidFill>
            <a:schemeClr val="bg1"/>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3200" dirty="0" smtClean="0">
                <a:solidFill>
                  <a:srgbClr val="0070C0"/>
                </a:solidFill>
                <a:latin typeface="Segoe UI" pitchFamily="34" charset="0"/>
                <a:cs typeface="Segoe UI" pitchFamily="34" charset="0"/>
              </a:rPr>
              <a:t>Select Partition</a:t>
            </a:r>
          </a:p>
          <a:p>
            <a:pPr algn="just"/>
            <a:endParaRPr lang="en-AU" sz="1200" dirty="0" smtClean="0">
              <a:solidFill>
                <a:schemeClr val="tx1"/>
              </a:solidFill>
              <a:latin typeface="Segoe UI" pitchFamily="34" charset="0"/>
              <a:cs typeface="Segoe UI" pitchFamily="34" charset="0"/>
            </a:endParaRPr>
          </a:p>
          <a:p>
            <a:pPr algn="just"/>
            <a:r>
              <a:rPr lang="en-AU" sz="1200" dirty="0" smtClean="0">
                <a:solidFill>
                  <a:schemeClr val="tx1"/>
                </a:solidFill>
                <a:latin typeface="Segoe UI" pitchFamily="34" charset="0"/>
                <a:cs typeface="Segoe UI" pitchFamily="34" charset="0"/>
              </a:rPr>
              <a:t>Before continuing, select the partition you want to use, otherwise, go to disk utility, erase the current hardrive, and make a new partition.</a:t>
            </a:r>
            <a:endParaRPr lang="en-AU" sz="1200" dirty="0">
              <a:solidFill>
                <a:schemeClr val="tx1"/>
              </a:solidFill>
              <a:latin typeface="Segoe UI" pitchFamily="34" charset="0"/>
              <a:cs typeface="Segoe UI" pitchFamily="34" charset="0"/>
            </a:endParaRPr>
          </a:p>
        </p:txBody>
      </p:sp>
      <p:cxnSp>
        <p:nvCxnSpPr>
          <p:cNvPr id="6" name="Straight Connector 5"/>
          <p:cNvCxnSpPr/>
          <p:nvPr/>
        </p:nvCxnSpPr>
        <p:spPr>
          <a:xfrm>
            <a:off x="2087724" y="1131590"/>
            <a:ext cx="4968552" cy="0"/>
          </a:xfrm>
          <a:prstGeom prst="line">
            <a:avLst/>
          </a:prstGeom>
          <a:ln w="3175">
            <a:gradFill flip="none" rotWithShape="1">
              <a:gsLst>
                <a:gs pos="0">
                  <a:schemeClr val="tx1">
                    <a:alpha val="0"/>
                  </a:schemeClr>
                </a:gs>
                <a:gs pos="50000">
                  <a:schemeClr val="tx1"/>
                </a:gs>
                <a:gs pos="100000">
                  <a:schemeClr val="tx1">
                    <a:alpha val="0"/>
                  </a:schemeClr>
                </a:gs>
              </a:gsLst>
              <a:lin ang="0" scaled="1"/>
              <a:tileRect/>
            </a:gradFill>
          </a:ln>
        </p:spPr>
        <p:style>
          <a:lnRef idx="1">
            <a:schemeClr val="accent1"/>
          </a:lnRef>
          <a:fillRef idx="0">
            <a:schemeClr val="accent1"/>
          </a:fillRef>
          <a:effectRef idx="0">
            <a:schemeClr val="accent1"/>
          </a:effectRef>
          <a:fontRef idx="minor">
            <a:schemeClr val="tx1"/>
          </a:fontRef>
        </p:style>
      </p:cxnSp>
      <p:sp>
        <p:nvSpPr>
          <p:cNvPr id="16" name="Rounded Rectangle 15"/>
          <p:cNvSpPr/>
          <p:nvPr/>
        </p:nvSpPr>
        <p:spPr>
          <a:xfrm>
            <a:off x="2195736" y="1758880"/>
            <a:ext cx="4752528" cy="2736304"/>
          </a:xfrm>
          <a:prstGeom prst="roundRect">
            <a:avLst>
              <a:gd name="adj" fmla="val 4087"/>
            </a:avLst>
          </a:prstGeom>
          <a:solidFill>
            <a:schemeClr val="bg1"/>
          </a:solidFill>
          <a:ln w="3175">
            <a:solidFill>
              <a:schemeClr val="tx1">
                <a:alpha val="50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78" name="Round Same Side Corner Rectangle 77"/>
          <p:cNvSpPr/>
          <p:nvPr/>
        </p:nvSpPr>
        <p:spPr>
          <a:xfrm>
            <a:off x="4139952" y="1851670"/>
            <a:ext cx="864096" cy="864096"/>
          </a:xfrm>
          <a:prstGeom prst="round2Same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5" name="Group 4"/>
          <p:cNvGrpSpPr/>
          <p:nvPr/>
        </p:nvGrpSpPr>
        <p:grpSpPr>
          <a:xfrm>
            <a:off x="2339752" y="519522"/>
            <a:ext cx="4464496" cy="3744416"/>
            <a:chOff x="2339752" y="519522"/>
            <a:chExt cx="4464496" cy="3744416"/>
          </a:xfrm>
        </p:grpSpPr>
        <p:sp>
          <p:nvSpPr>
            <p:cNvPr id="26" name="Rounded Rectangle 25"/>
            <p:cNvSpPr/>
            <p:nvPr/>
          </p:nvSpPr>
          <p:spPr>
            <a:xfrm>
              <a:off x="2339752" y="519522"/>
              <a:ext cx="4464496" cy="3744416"/>
            </a:xfrm>
            <a:prstGeom prst="roundRect">
              <a:avLst>
                <a:gd name="adj" fmla="val 0"/>
              </a:avLst>
            </a:prstGeom>
            <a:solidFill>
              <a:schemeClr val="bg1">
                <a:lumMod val="85000"/>
              </a:schemeClr>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600" b="1" dirty="0" smtClean="0">
                  <a:solidFill>
                    <a:schemeClr val="tx1"/>
                  </a:solidFill>
                  <a:latin typeface="Segoe UI" pitchFamily="34" charset="0"/>
                  <a:cs typeface="Segoe UI" pitchFamily="34" charset="0"/>
                </a:rPr>
                <a:t>Disk Utility</a:t>
              </a:r>
            </a:p>
            <a:p>
              <a:pPr algn="just"/>
              <a:r>
                <a:rPr lang="en-AU" sz="1200" dirty="0">
                  <a:solidFill>
                    <a:schemeClr val="tx1"/>
                  </a:solidFill>
                  <a:latin typeface="Segoe UI" pitchFamily="34" charset="0"/>
                  <a:cs typeface="Segoe UI" pitchFamily="34" charset="0"/>
                </a:rPr>
                <a:t>Formatting done…</a:t>
              </a:r>
              <a:endParaRPr lang="en-AU" sz="1600" b="1" dirty="0">
                <a:solidFill>
                  <a:schemeClr val="tx1"/>
                </a:solidFill>
                <a:latin typeface="Segoe UI" pitchFamily="34" charset="0"/>
                <a:cs typeface="Segoe UI" pitchFamily="34" charset="0"/>
              </a:endParaRPr>
            </a:p>
          </p:txBody>
        </p:sp>
        <p:sp>
          <p:nvSpPr>
            <p:cNvPr id="35" name="Rectangle 34"/>
            <p:cNvSpPr/>
            <p:nvPr/>
          </p:nvSpPr>
          <p:spPr>
            <a:xfrm>
              <a:off x="2519771" y="1167595"/>
              <a:ext cx="4104456" cy="2916323"/>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1200" dirty="0" smtClean="0">
                  <a:solidFill>
                    <a:schemeClr val="tx1"/>
                  </a:solidFill>
                  <a:latin typeface="Segoe UI" pitchFamily="34" charset="0"/>
                  <a:cs typeface="Segoe UI" pitchFamily="34" charset="0"/>
                </a:rPr>
                <a:t>Done</a:t>
              </a:r>
            </a:p>
            <a:p>
              <a:pPr algn="just"/>
              <a:r>
                <a:rPr lang="en-AU" sz="1200" dirty="0" smtClean="0">
                  <a:solidFill>
                    <a:schemeClr val="tx1"/>
                  </a:solidFill>
                  <a:latin typeface="Segoe UI" pitchFamily="34" charset="0"/>
                  <a:cs typeface="Segoe UI" pitchFamily="34" charset="0"/>
                </a:rPr>
                <a:t>‘Install Disk’ has been formatted, and is now ‘Disk 1’.</a:t>
              </a:r>
            </a:p>
          </p:txBody>
        </p:sp>
      </p:grpSp>
      <p:sp>
        <p:nvSpPr>
          <p:cNvPr id="29" name="Rectangle 28"/>
          <p:cNvSpPr/>
          <p:nvPr/>
        </p:nvSpPr>
        <p:spPr>
          <a:xfrm>
            <a:off x="1979712" y="0"/>
            <a:ext cx="5184576" cy="51952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3" name="Rounded Rectangle 32">
            <a:hlinkClick r:id="rId3" action="ppaction://hlinksldjump"/>
          </p:cNvPr>
          <p:cNvSpPr/>
          <p:nvPr/>
        </p:nvSpPr>
        <p:spPr>
          <a:xfrm>
            <a:off x="5364088" y="3795886"/>
            <a:ext cx="1224136" cy="216024"/>
          </a:xfrm>
          <a:prstGeom prst="roundRect">
            <a:avLst/>
          </a:prstGeom>
          <a:solidFill>
            <a:srgbClr val="0070C0">
              <a:alpha val="50000"/>
            </a:srgb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solidFill>
                  <a:schemeClr val="bg1"/>
                </a:solidFill>
                <a:latin typeface="Segoe UI" pitchFamily="34" charset="0"/>
                <a:cs typeface="Segoe UI" pitchFamily="34" charset="0"/>
              </a:rPr>
              <a:t>OK</a:t>
            </a:r>
            <a:endParaRPr lang="en-AU" sz="1200" dirty="0">
              <a:solidFill>
                <a:schemeClr val="bg1"/>
              </a:solidFill>
              <a:latin typeface="Segoe UI" pitchFamily="34" charset="0"/>
              <a:cs typeface="Segoe UI" pitchFamily="34" charset="0"/>
            </a:endParaRPr>
          </a:p>
        </p:txBody>
      </p:sp>
    </p:spTree>
    <p:extLst>
      <p:ext uri="{BB962C8B-B14F-4D97-AF65-F5344CB8AC3E}">
        <p14:creationId xmlns:p14="http://schemas.microsoft.com/office/powerpoint/2010/main" val="1763491396"/>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spd="med" advClick="0">
        <p:fade/>
      </p:transition>
    </mc:Fallback>
  </mc:AlternateContent>
  <p:timing>
    <p:tnLst>
      <p:par>
        <p:cTn id="1" dur="indefinite" restart="never" nodeType="tmRoot"/>
      </p:par>
    </p:tn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0" y="0"/>
            <a:ext cx="9144000" cy="5143500"/>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 name="Rounded Rectangle 1">
            <a:hlinkClick r:id="rId2" action="ppaction://hlinksldjump"/>
          </p:cNvPr>
          <p:cNvSpPr/>
          <p:nvPr/>
        </p:nvSpPr>
        <p:spPr>
          <a:xfrm>
            <a:off x="2087724" y="519522"/>
            <a:ext cx="4968552" cy="4104456"/>
          </a:xfrm>
          <a:prstGeom prst="roundRect">
            <a:avLst>
              <a:gd name="adj" fmla="val 2743"/>
            </a:avLst>
          </a:prstGeom>
          <a:solidFill>
            <a:schemeClr val="bg1"/>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3200" dirty="0" smtClean="0">
                <a:solidFill>
                  <a:srgbClr val="0070C0"/>
                </a:solidFill>
                <a:latin typeface="Segoe UI" pitchFamily="34" charset="0"/>
                <a:cs typeface="Segoe UI" pitchFamily="34" charset="0"/>
              </a:rPr>
              <a:t>Select Partition</a:t>
            </a:r>
          </a:p>
          <a:p>
            <a:pPr algn="just"/>
            <a:endParaRPr lang="en-AU" sz="1200" dirty="0" smtClean="0">
              <a:solidFill>
                <a:schemeClr val="tx1"/>
              </a:solidFill>
              <a:latin typeface="Segoe UI" pitchFamily="34" charset="0"/>
              <a:cs typeface="Segoe UI" pitchFamily="34" charset="0"/>
            </a:endParaRPr>
          </a:p>
          <a:p>
            <a:pPr algn="just"/>
            <a:r>
              <a:rPr lang="en-AU" sz="1200" dirty="0" smtClean="0">
                <a:solidFill>
                  <a:schemeClr val="tx1"/>
                </a:solidFill>
                <a:latin typeface="Segoe UI" pitchFamily="34" charset="0"/>
                <a:cs typeface="Segoe UI" pitchFamily="34" charset="0"/>
              </a:rPr>
              <a:t>Before continuing, select the partition you want to use, otherwise, go to disk utility, erase the current hardrive, and make a new partition.</a:t>
            </a:r>
            <a:endParaRPr lang="en-AU" sz="1200" dirty="0">
              <a:solidFill>
                <a:schemeClr val="tx1"/>
              </a:solidFill>
              <a:latin typeface="Segoe UI" pitchFamily="34" charset="0"/>
              <a:cs typeface="Segoe UI" pitchFamily="34" charset="0"/>
            </a:endParaRPr>
          </a:p>
        </p:txBody>
      </p:sp>
      <p:cxnSp>
        <p:nvCxnSpPr>
          <p:cNvPr id="6" name="Straight Connector 5"/>
          <p:cNvCxnSpPr/>
          <p:nvPr/>
        </p:nvCxnSpPr>
        <p:spPr>
          <a:xfrm>
            <a:off x="2087724" y="1131590"/>
            <a:ext cx="4968552" cy="0"/>
          </a:xfrm>
          <a:prstGeom prst="line">
            <a:avLst/>
          </a:prstGeom>
          <a:ln w="3175">
            <a:gradFill flip="none" rotWithShape="1">
              <a:gsLst>
                <a:gs pos="0">
                  <a:schemeClr val="tx1">
                    <a:alpha val="0"/>
                  </a:schemeClr>
                </a:gs>
                <a:gs pos="50000">
                  <a:schemeClr val="tx1"/>
                </a:gs>
                <a:gs pos="100000">
                  <a:schemeClr val="tx1">
                    <a:alpha val="0"/>
                  </a:schemeClr>
                </a:gs>
              </a:gsLst>
              <a:lin ang="0" scaled="1"/>
              <a:tileRect/>
            </a:gradFill>
          </a:ln>
        </p:spPr>
        <p:style>
          <a:lnRef idx="1">
            <a:schemeClr val="accent1"/>
          </a:lnRef>
          <a:fillRef idx="0">
            <a:schemeClr val="accent1"/>
          </a:fillRef>
          <a:effectRef idx="0">
            <a:schemeClr val="accent1"/>
          </a:effectRef>
          <a:fontRef idx="minor">
            <a:schemeClr val="tx1"/>
          </a:fontRef>
        </p:style>
      </p:cxnSp>
      <p:sp>
        <p:nvSpPr>
          <p:cNvPr id="16" name="Rounded Rectangle 15"/>
          <p:cNvSpPr/>
          <p:nvPr/>
        </p:nvSpPr>
        <p:spPr>
          <a:xfrm>
            <a:off x="2195736" y="1758880"/>
            <a:ext cx="4752528" cy="2736304"/>
          </a:xfrm>
          <a:prstGeom prst="roundRect">
            <a:avLst>
              <a:gd name="adj" fmla="val 4087"/>
            </a:avLst>
          </a:prstGeom>
          <a:solidFill>
            <a:schemeClr val="bg1"/>
          </a:solidFill>
          <a:ln w="3175">
            <a:solidFill>
              <a:schemeClr val="tx1">
                <a:alpha val="50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78" name="Round Same Side Corner Rectangle 77"/>
          <p:cNvSpPr/>
          <p:nvPr/>
        </p:nvSpPr>
        <p:spPr>
          <a:xfrm>
            <a:off x="4139952" y="1851670"/>
            <a:ext cx="864096" cy="864096"/>
          </a:xfrm>
          <a:prstGeom prst="round2Same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3" name="Group 2"/>
          <p:cNvGrpSpPr/>
          <p:nvPr/>
        </p:nvGrpSpPr>
        <p:grpSpPr>
          <a:xfrm>
            <a:off x="2339752" y="519522"/>
            <a:ext cx="4464496" cy="3744416"/>
            <a:chOff x="2339752" y="519522"/>
            <a:chExt cx="4464496" cy="3744416"/>
          </a:xfrm>
        </p:grpSpPr>
        <p:grpSp>
          <p:nvGrpSpPr>
            <p:cNvPr id="5" name="Group 4"/>
            <p:cNvGrpSpPr/>
            <p:nvPr/>
          </p:nvGrpSpPr>
          <p:grpSpPr>
            <a:xfrm>
              <a:off x="2339752" y="519522"/>
              <a:ext cx="4464496" cy="3744416"/>
              <a:chOff x="2339752" y="519522"/>
              <a:chExt cx="4464496" cy="3744416"/>
            </a:xfrm>
          </p:grpSpPr>
          <p:sp>
            <p:nvSpPr>
              <p:cNvPr id="26" name="Rounded Rectangle 25"/>
              <p:cNvSpPr/>
              <p:nvPr/>
            </p:nvSpPr>
            <p:spPr>
              <a:xfrm>
                <a:off x="2339752" y="519522"/>
                <a:ext cx="4464496" cy="3744416"/>
              </a:xfrm>
              <a:prstGeom prst="roundRect">
                <a:avLst>
                  <a:gd name="adj" fmla="val 0"/>
                </a:avLst>
              </a:prstGeom>
              <a:solidFill>
                <a:schemeClr val="bg1">
                  <a:lumMod val="85000"/>
                </a:schemeClr>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600" b="1" dirty="0" smtClean="0">
                    <a:solidFill>
                      <a:schemeClr val="tx1"/>
                    </a:solidFill>
                    <a:latin typeface="Segoe UI" pitchFamily="34" charset="0"/>
                    <a:cs typeface="Segoe UI" pitchFamily="34" charset="0"/>
                  </a:rPr>
                  <a:t>Disk Utility</a:t>
                </a:r>
              </a:p>
              <a:p>
                <a:pPr algn="just"/>
                <a:r>
                  <a:rPr lang="en-AU" sz="1200" dirty="0" smtClean="0">
                    <a:solidFill>
                      <a:schemeClr val="tx1"/>
                    </a:solidFill>
                    <a:latin typeface="Segoe UI" pitchFamily="34" charset="0"/>
                    <a:cs typeface="Segoe UI" pitchFamily="34" charset="0"/>
                  </a:rPr>
                  <a:t>Formatting done…</a:t>
                </a:r>
                <a:endParaRPr lang="en-AU" sz="1600" b="1" dirty="0">
                  <a:solidFill>
                    <a:schemeClr val="tx1"/>
                  </a:solidFill>
                  <a:latin typeface="Segoe UI" pitchFamily="34" charset="0"/>
                  <a:cs typeface="Segoe UI" pitchFamily="34" charset="0"/>
                </a:endParaRPr>
              </a:p>
            </p:txBody>
          </p:sp>
          <p:sp>
            <p:nvSpPr>
              <p:cNvPr id="35" name="Rectangle 34"/>
              <p:cNvSpPr/>
              <p:nvPr/>
            </p:nvSpPr>
            <p:spPr>
              <a:xfrm>
                <a:off x="2519771" y="1167595"/>
                <a:ext cx="4104456" cy="2916323"/>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1200" dirty="0">
                    <a:solidFill>
                      <a:schemeClr val="tx1"/>
                    </a:solidFill>
                    <a:latin typeface="Segoe UI" pitchFamily="34" charset="0"/>
                    <a:cs typeface="Segoe UI" pitchFamily="34" charset="0"/>
                  </a:rPr>
                  <a:t>Done</a:t>
                </a:r>
              </a:p>
              <a:p>
                <a:pPr algn="just"/>
                <a:r>
                  <a:rPr lang="en-AU" sz="1200" dirty="0">
                    <a:solidFill>
                      <a:schemeClr val="tx1"/>
                    </a:solidFill>
                    <a:latin typeface="Segoe UI" pitchFamily="34" charset="0"/>
                    <a:cs typeface="Segoe UI" pitchFamily="34" charset="0"/>
                  </a:rPr>
                  <a:t>‘Install Disk’ has been formatted, and is now ‘Disk 1’.</a:t>
                </a:r>
              </a:p>
            </p:txBody>
          </p:sp>
        </p:grpSp>
        <p:sp>
          <p:nvSpPr>
            <p:cNvPr id="33" name="Rounded Rectangle 32">
              <a:hlinkClick r:id="rId3" action="ppaction://hlinksldjump"/>
            </p:cNvPr>
            <p:cNvSpPr/>
            <p:nvPr/>
          </p:nvSpPr>
          <p:spPr>
            <a:xfrm>
              <a:off x="5364088" y="3795886"/>
              <a:ext cx="1224136" cy="216024"/>
            </a:xfrm>
            <a:prstGeom prst="roundRect">
              <a:avLst/>
            </a:prstGeom>
            <a:solidFill>
              <a:srgbClr val="0070C0">
                <a:alpha val="50000"/>
              </a:srgb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solidFill>
                    <a:schemeClr val="bg1"/>
                  </a:solidFill>
                  <a:latin typeface="Segoe UI" pitchFamily="34" charset="0"/>
                  <a:cs typeface="Segoe UI" pitchFamily="34" charset="0"/>
                </a:rPr>
                <a:t>OK</a:t>
              </a:r>
              <a:endParaRPr lang="en-AU" sz="1200" dirty="0">
                <a:solidFill>
                  <a:schemeClr val="bg1"/>
                </a:solidFill>
                <a:latin typeface="Segoe UI" pitchFamily="34" charset="0"/>
                <a:cs typeface="Segoe UI" pitchFamily="34" charset="0"/>
              </a:endParaRPr>
            </a:p>
          </p:txBody>
        </p:sp>
      </p:grpSp>
      <p:sp>
        <p:nvSpPr>
          <p:cNvPr id="29" name="Rectangle 28"/>
          <p:cNvSpPr/>
          <p:nvPr/>
        </p:nvSpPr>
        <p:spPr>
          <a:xfrm>
            <a:off x="1979712" y="0"/>
            <a:ext cx="5184576" cy="51952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Tree>
    <p:extLst>
      <p:ext uri="{BB962C8B-B14F-4D97-AF65-F5344CB8AC3E}">
        <p14:creationId xmlns:p14="http://schemas.microsoft.com/office/powerpoint/2010/main" val="3231098201"/>
      </p:ext>
    </p:extLst>
  </p:cSld>
  <p:clrMapOvr>
    <a:masterClrMapping/>
  </p:clrMapOvr>
  <mc:AlternateContent xmlns:mc="http://schemas.openxmlformats.org/markup-compatibility/2006" xmlns:p14="http://schemas.microsoft.com/office/powerpoint/2010/main">
    <mc:Choice Requires="p14">
      <p:transition spd="med" p14:dur="700" advClick="0" advTm="0">
        <p:fade/>
      </p:transition>
    </mc:Choice>
    <mc:Fallback xmlns="">
      <p:transition spd="med"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xit" presetSubtype="1" accel="50000" decel="50000" fill="hold" nodeType="afterEffect">
                                  <p:stCondLst>
                                    <p:cond delay="0"/>
                                  </p:stCondLst>
                                  <p:childTnLst>
                                    <p:anim calcmode="lin" valueType="num">
                                      <p:cBhvr additive="base">
                                        <p:cTn id="6" dur="500"/>
                                        <p:tgtEl>
                                          <p:spTgt spid="3"/>
                                        </p:tgtEl>
                                        <p:attrNameLst>
                                          <p:attrName>ppt_x</p:attrName>
                                        </p:attrNameLst>
                                      </p:cBhvr>
                                      <p:tavLst>
                                        <p:tav tm="0">
                                          <p:val>
                                            <p:strVal val="ppt_x"/>
                                          </p:val>
                                        </p:tav>
                                        <p:tav tm="100000">
                                          <p:val>
                                            <p:strVal val="ppt_x"/>
                                          </p:val>
                                        </p:tav>
                                      </p:tavLst>
                                    </p:anim>
                                    <p:anim calcmode="lin" valueType="num">
                                      <p:cBhvr additive="base">
                                        <p:cTn id="7" dur="500"/>
                                        <p:tgtEl>
                                          <p:spTgt spid="3"/>
                                        </p:tgtEl>
                                        <p:attrNameLst>
                                          <p:attrName>ppt_y</p:attrName>
                                        </p:attrNameLst>
                                      </p:cBhvr>
                                      <p:tavLst>
                                        <p:tav tm="0">
                                          <p:val>
                                            <p:strVal val="ppt_y"/>
                                          </p:val>
                                        </p:tav>
                                        <p:tav tm="100000">
                                          <p:val>
                                            <p:strVal val="0-ppt_h/2"/>
                                          </p:val>
                                        </p:tav>
                                      </p:tavLst>
                                    </p:anim>
                                    <p:set>
                                      <p:cBhvr>
                                        <p:cTn id="8" dur="1" fill="hold">
                                          <p:stCondLst>
                                            <p:cond delay="499"/>
                                          </p:stCondLst>
                                        </p:cTn>
                                        <p:tgtEl>
                                          <p:spTgt spid="3"/>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0" y="0"/>
            <a:ext cx="9144000" cy="5143500"/>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 name="Rounded Rectangle 1"/>
          <p:cNvSpPr/>
          <p:nvPr/>
        </p:nvSpPr>
        <p:spPr>
          <a:xfrm>
            <a:off x="2087724" y="519522"/>
            <a:ext cx="4968552" cy="4104456"/>
          </a:xfrm>
          <a:prstGeom prst="roundRect">
            <a:avLst>
              <a:gd name="adj" fmla="val 2743"/>
            </a:avLst>
          </a:prstGeom>
          <a:solidFill>
            <a:schemeClr val="bg1"/>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3200" dirty="0" smtClean="0">
                <a:solidFill>
                  <a:srgbClr val="0070C0"/>
                </a:solidFill>
                <a:latin typeface="Segoe UI" pitchFamily="34" charset="0"/>
                <a:cs typeface="Segoe UI" pitchFamily="34" charset="0"/>
              </a:rPr>
              <a:t>Select Partition</a:t>
            </a:r>
          </a:p>
          <a:p>
            <a:pPr algn="just"/>
            <a:endParaRPr lang="en-AU" sz="1200" dirty="0" smtClean="0">
              <a:solidFill>
                <a:schemeClr val="tx1"/>
              </a:solidFill>
              <a:latin typeface="Segoe UI" pitchFamily="34" charset="0"/>
              <a:cs typeface="Segoe UI" pitchFamily="34" charset="0"/>
            </a:endParaRPr>
          </a:p>
          <a:p>
            <a:pPr algn="just"/>
            <a:r>
              <a:rPr lang="en-AU" sz="1200" dirty="0" smtClean="0">
                <a:solidFill>
                  <a:schemeClr val="tx1"/>
                </a:solidFill>
                <a:latin typeface="Segoe UI" pitchFamily="34" charset="0"/>
                <a:cs typeface="Segoe UI" pitchFamily="34" charset="0"/>
              </a:rPr>
              <a:t>Before continuing, select the partition you want to use, otherwise, go to disk utility, erase the current hardrive, and make a new partition.</a:t>
            </a:r>
            <a:endParaRPr lang="en-AU" sz="1200" dirty="0">
              <a:solidFill>
                <a:schemeClr val="tx1"/>
              </a:solidFill>
              <a:latin typeface="Segoe UI" pitchFamily="34" charset="0"/>
              <a:cs typeface="Segoe UI" pitchFamily="34" charset="0"/>
            </a:endParaRPr>
          </a:p>
        </p:txBody>
      </p:sp>
      <p:cxnSp>
        <p:nvCxnSpPr>
          <p:cNvPr id="6" name="Straight Connector 5"/>
          <p:cNvCxnSpPr/>
          <p:nvPr/>
        </p:nvCxnSpPr>
        <p:spPr>
          <a:xfrm>
            <a:off x="2087724" y="1131590"/>
            <a:ext cx="4968552" cy="0"/>
          </a:xfrm>
          <a:prstGeom prst="line">
            <a:avLst/>
          </a:prstGeom>
          <a:ln w="3175">
            <a:gradFill flip="none" rotWithShape="1">
              <a:gsLst>
                <a:gs pos="0">
                  <a:schemeClr val="tx1">
                    <a:alpha val="0"/>
                  </a:schemeClr>
                </a:gs>
                <a:gs pos="50000">
                  <a:schemeClr val="tx1"/>
                </a:gs>
                <a:gs pos="100000">
                  <a:schemeClr val="tx1">
                    <a:alpha val="0"/>
                  </a:schemeClr>
                </a:gs>
              </a:gsLst>
              <a:lin ang="0" scaled="1"/>
              <a:tileRect/>
            </a:gradFill>
          </a:ln>
        </p:spPr>
        <p:style>
          <a:lnRef idx="1">
            <a:schemeClr val="accent1"/>
          </a:lnRef>
          <a:fillRef idx="0">
            <a:schemeClr val="accent1"/>
          </a:fillRef>
          <a:effectRef idx="0">
            <a:schemeClr val="accent1"/>
          </a:effectRef>
          <a:fontRef idx="minor">
            <a:schemeClr val="tx1"/>
          </a:fontRef>
        </p:style>
      </p:cxnSp>
      <p:sp>
        <p:nvSpPr>
          <p:cNvPr id="3" name="Rounded Rectangle 2"/>
          <p:cNvSpPr/>
          <p:nvPr/>
        </p:nvSpPr>
        <p:spPr>
          <a:xfrm>
            <a:off x="2195736" y="1758880"/>
            <a:ext cx="4752528" cy="2736304"/>
          </a:xfrm>
          <a:prstGeom prst="roundRect">
            <a:avLst>
              <a:gd name="adj" fmla="val 4087"/>
            </a:avLst>
          </a:prstGeom>
          <a:solidFill>
            <a:schemeClr val="bg1"/>
          </a:solidFill>
          <a:ln w="3175">
            <a:solidFill>
              <a:schemeClr val="tx1">
                <a:alpha val="50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4" name="Round Same Side Corner Rectangle 13"/>
          <p:cNvSpPr/>
          <p:nvPr/>
        </p:nvSpPr>
        <p:spPr>
          <a:xfrm>
            <a:off x="4139952" y="1851670"/>
            <a:ext cx="864096" cy="864096"/>
          </a:xfrm>
          <a:prstGeom prst="round2Same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12" name="Group 11"/>
          <p:cNvGrpSpPr/>
          <p:nvPr/>
        </p:nvGrpSpPr>
        <p:grpSpPr>
          <a:xfrm>
            <a:off x="4212000" y="1923758"/>
            <a:ext cx="720000" cy="720000"/>
            <a:chOff x="2627784" y="2067694"/>
            <a:chExt cx="914400" cy="914400"/>
          </a:xfrm>
          <a:effectLst>
            <a:outerShdw blurRad="76200" dir="18900000" sy="23000" kx="-1200000" algn="bl" rotWithShape="0">
              <a:prstClr val="black">
                <a:alpha val="20000"/>
              </a:prstClr>
            </a:outerShdw>
          </a:effectLst>
        </p:grpSpPr>
        <p:sp>
          <p:nvSpPr>
            <p:cNvPr id="5" name="Oval 4"/>
            <p:cNvSpPr/>
            <p:nvPr/>
          </p:nvSpPr>
          <p:spPr>
            <a:xfrm>
              <a:off x="2627784" y="2067694"/>
              <a:ext cx="914400" cy="914400"/>
            </a:xfrm>
            <a:prstGeom prst="ellipse">
              <a:avLst/>
            </a:prstGeom>
            <a:gradFill flip="none" rotWithShape="1">
              <a:gsLst>
                <a:gs pos="0">
                  <a:schemeClr val="bg1">
                    <a:lumMod val="50000"/>
                  </a:schemeClr>
                </a:gs>
                <a:gs pos="50000">
                  <a:schemeClr val="bg1"/>
                </a:gs>
                <a:gs pos="100000">
                  <a:schemeClr val="bg1">
                    <a:lumMod val="50000"/>
                  </a:schemeClr>
                </a:gs>
              </a:gsLst>
              <a:lin ang="27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0" name="Oval 9"/>
            <p:cNvSpPr/>
            <p:nvPr/>
          </p:nvSpPr>
          <p:spPr>
            <a:xfrm>
              <a:off x="2868984" y="2308894"/>
              <a:ext cx="432000" cy="432000"/>
            </a:xfrm>
            <a:prstGeom prst="ellipse">
              <a:avLst/>
            </a:prstGeom>
            <a:solidFill>
              <a:schemeClr val="tx1">
                <a:alpha val="5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 name="Oval 10"/>
            <p:cNvSpPr/>
            <p:nvPr/>
          </p:nvSpPr>
          <p:spPr>
            <a:xfrm>
              <a:off x="2940984" y="2380894"/>
              <a:ext cx="288000" cy="288000"/>
            </a:xfrm>
            <a:prstGeom prst="ellips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13" name="Rounded Rectangle 12"/>
          <p:cNvSpPr/>
          <p:nvPr/>
        </p:nvSpPr>
        <p:spPr>
          <a:xfrm>
            <a:off x="3671900" y="2715766"/>
            <a:ext cx="1800200" cy="288032"/>
          </a:xfrm>
          <a:prstGeom prst="roundRect">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solidFill>
                  <a:schemeClr val="tx1"/>
                </a:solidFill>
                <a:latin typeface="Segoe UI" pitchFamily="34" charset="0"/>
                <a:cs typeface="Segoe UI" pitchFamily="34" charset="0"/>
              </a:rPr>
              <a:t>Disk 1</a:t>
            </a:r>
            <a:endParaRPr lang="en-AU" sz="1200" dirty="0">
              <a:solidFill>
                <a:schemeClr val="tx1"/>
              </a:solidFill>
              <a:latin typeface="Segoe UI" pitchFamily="34" charset="0"/>
              <a:cs typeface="Segoe UI" pitchFamily="34" charset="0"/>
            </a:endParaRPr>
          </a:p>
        </p:txBody>
      </p:sp>
      <p:sp>
        <p:nvSpPr>
          <p:cNvPr id="15" name="Rectangle 14">
            <a:hlinkClick r:id="rId2" action="ppaction://hlinksldjump"/>
          </p:cNvPr>
          <p:cNvSpPr/>
          <p:nvPr/>
        </p:nvSpPr>
        <p:spPr>
          <a:xfrm>
            <a:off x="3815916" y="1829528"/>
            <a:ext cx="1512168" cy="124491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Tree>
    <p:extLst>
      <p:ext uri="{BB962C8B-B14F-4D97-AF65-F5344CB8AC3E}">
        <p14:creationId xmlns:p14="http://schemas.microsoft.com/office/powerpoint/2010/main" val="514468275"/>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spd="med" advClick="0">
        <p:fade/>
      </p:transition>
    </mc:Fallback>
  </mc:AlternateContent>
  <p:timing>
    <p:tnLst>
      <p:par>
        <p:cTn id="1" dur="indefinite" restart="never" nodeType="tmRoot"/>
      </p:par>
    </p:tn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a:hlinkClick r:id="rId2" action="ppaction://hlinksldjump"/>
          </p:cNvPr>
          <p:cNvSpPr/>
          <p:nvPr/>
        </p:nvSpPr>
        <p:spPr>
          <a:xfrm>
            <a:off x="0" y="0"/>
            <a:ext cx="9144000" cy="5143500"/>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 name="Rounded Rectangle 1">
            <a:hlinkClick r:id="rId2" action="ppaction://hlinksldjump"/>
          </p:cNvPr>
          <p:cNvSpPr/>
          <p:nvPr/>
        </p:nvSpPr>
        <p:spPr>
          <a:xfrm>
            <a:off x="2087724" y="519522"/>
            <a:ext cx="4968552" cy="4104456"/>
          </a:xfrm>
          <a:prstGeom prst="roundRect">
            <a:avLst>
              <a:gd name="adj" fmla="val 2743"/>
            </a:avLst>
          </a:prstGeom>
          <a:solidFill>
            <a:schemeClr val="bg1"/>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3200" dirty="0" smtClean="0">
                <a:solidFill>
                  <a:srgbClr val="0070C0"/>
                </a:solidFill>
                <a:latin typeface="Segoe UI" pitchFamily="34" charset="0"/>
                <a:cs typeface="Segoe UI" pitchFamily="34" charset="0"/>
              </a:rPr>
              <a:t>Select Partition</a:t>
            </a:r>
          </a:p>
          <a:p>
            <a:pPr algn="just"/>
            <a:endParaRPr lang="en-AU" sz="1200" dirty="0" smtClean="0">
              <a:solidFill>
                <a:schemeClr val="tx1"/>
              </a:solidFill>
              <a:latin typeface="Segoe UI" pitchFamily="34" charset="0"/>
              <a:cs typeface="Segoe UI" pitchFamily="34" charset="0"/>
            </a:endParaRPr>
          </a:p>
          <a:p>
            <a:pPr algn="just"/>
            <a:r>
              <a:rPr lang="en-AU" sz="1200" dirty="0" smtClean="0">
                <a:solidFill>
                  <a:schemeClr val="tx1"/>
                </a:solidFill>
                <a:latin typeface="Segoe UI" pitchFamily="34" charset="0"/>
                <a:cs typeface="Segoe UI" pitchFamily="34" charset="0"/>
              </a:rPr>
              <a:t>Before continuing, select the partition you want to use, otherwise, go to disk utility, erase the current hardrive, and make a new partition.</a:t>
            </a:r>
            <a:endParaRPr lang="en-AU" sz="1200" dirty="0">
              <a:solidFill>
                <a:schemeClr val="tx1"/>
              </a:solidFill>
              <a:latin typeface="Segoe UI" pitchFamily="34" charset="0"/>
              <a:cs typeface="Segoe UI" pitchFamily="34" charset="0"/>
            </a:endParaRPr>
          </a:p>
        </p:txBody>
      </p:sp>
      <p:cxnSp>
        <p:nvCxnSpPr>
          <p:cNvPr id="6" name="Straight Connector 5"/>
          <p:cNvCxnSpPr/>
          <p:nvPr/>
        </p:nvCxnSpPr>
        <p:spPr>
          <a:xfrm>
            <a:off x="2087724" y="1131590"/>
            <a:ext cx="4968552" cy="0"/>
          </a:xfrm>
          <a:prstGeom prst="line">
            <a:avLst/>
          </a:prstGeom>
          <a:ln w="3175">
            <a:gradFill flip="none" rotWithShape="1">
              <a:gsLst>
                <a:gs pos="0">
                  <a:schemeClr val="tx1">
                    <a:alpha val="0"/>
                  </a:schemeClr>
                </a:gs>
                <a:gs pos="50000">
                  <a:schemeClr val="tx1"/>
                </a:gs>
                <a:gs pos="100000">
                  <a:schemeClr val="tx1">
                    <a:alpha val="0"/>
                  </a:schemeClr>
                </a:gs>
              </a:gsLst>
              <a:lin ang="0" scaled="1"/>
              <a:tileRect/>
            </a:gradFill>
          </a:ln>
        </p:spPr>
        <p:style>
          <a:lnRef idx="1">
            <a:schemeClr val="accent1"/>
          </a:lnRef>
          <a:fillRef idx="0">
            <a:schemeClr val="accent1"/>
          </a:fillRef>
          <a:effectRef idx="0">
            <a:schemeClr val="accent1"/>
          </a:effectRef>
          <a:fontRef idx="minor">
            <a:schemeClr val="tx1"/>
          </a:fontRef>
        </p:style>
      </p:cxnSp>
      <p:sp>
        <p:nvSpPr>
          <p:cNvPr id="3" name="Rounded Rectangle 2">
            <a:hlinkClick r:id="rId2" action="ppaction://hlinksldjump"/>
          </p:cNvPr>
          <p:cNvSpPr/>
          <p:nvPr/>
        </p:nvSpPr>
        <p:spPr>
          <a:xfrm>
            <a:off x="2195736" y="1758880"/>
            <a:ext cx="4752528" cy="2736304"/>
          </a:xfrm>
          <a:prstGeom prst="roundRect">
            <a:avLst>
              <a:gd name="adj" fmla="val 4087"/>
            </a:avLst>
          </a:prstGeom>
          <a:solidFill>
            <a:schemeClr val="bg1"/>
          </a:solidFill>
          <a:ln w="3175">
            <a:solidFill>
              <a:srgbClr val="0070C0">
                <a:alpha val="50000"/>
              </a:srgbClr>
            </a:solidFill>
          </a:ln>
          <a:effectLst>
            <a:glow rad="63500">
              <a:schemeClr val="accent1">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7" name="Group 6"/>
          <p:cNvGrpSpPr/>
          <p:nvPr/>
        </p:nvGrpSpPr>
        <p:grpSpPr>
          <a:xfrm>
            <a:off x="3671900" y="1851670"/>
            <a:ext cx="1800200" cy="1152128"/>
            <a:chOff x="3671900" y="1851670"/>
            <a:chExt cx="1800200" cy="1152128"/>
          </a:xfrm>
          <a:solidFill>
            <a:srgbClr val="0070C0">
              <a:alpha val="50000"/>
            </a:srgbClr>
          </a:solidFill>
          <a:effectLst>
            <a:outerShdw blurRad="63500" sx="102000" sy="102000" algn="ctr" rotWithShape="0">
              <a:prstClr val="black">
                <a:alpha val="40000"/>
              </a:prstClr>
            </a:outerShdw>
          </a:effectLst>
        </p:grpSpPr>
        <p:sp>
          <p:nvSpPr>
            <p:cNvPr id="14" name="Round Same Side Corner Rectangle 13"/>
            <p:cNvSpPr/>
            <p:nvPr/>
          </p:nvSpPr>
          <p:spPr>
            <a:xfrm>
              <a:off x="4139952" y="1851670"/>
              <a:ext cx="864096" cy="864096"/>
            </a:xfrm>
            <a:prstGeom prst="round2Same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bg1"/>
                </a:solidFill>
              </a:endParaRPr>
            </a:p>
          </p:txBody>
        </p:sp>
        <p:sp>
          <p:nvSpPr>
            <p:cNvPr id="13" name="Rounded Rectangle 12"/>
            <p:cNvSpPr/>
            <p:nvPr/>
          </p:nvSpPr>
          <p:spPr>
            <a:xfrm>
              <a:off x="3671900" y="2715766"/>
              <a:ext cx="1800200" cy="288032"/>
            </a:xfrm>
            <a:prstGeom prst="roundRect">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solidFill>
                    <a:schemeClr val="bg1"/>
                  </a:solidFill>
                  <a:latin typeface="Segoe UI" pitchFamily="34" charset="0"/>
                  <a:cs typeface="Segoe UI" pitchFamily="34" charset="0"/>
                </a:rPr>
                <a:t>Disk 1</a:t>
              </a:r>
              <a:endParaRPr lang="en-AU" sz="1200" dirty="0">
                <a:solidFill>
                  <a:schemeClr val="bg1"/>
                </a:solidFill>
                <a:latin typeface="Segoe UI" pitchFamily="34" charset="0"/>
                <a:cs typeface="Segoe UI" pitchFamily="34" charset="0"/>
              </a:endParaRPr>
            </a:p>
          </p:txBody>
        </p:sp>
      </p:grpSp>
      <p:grpSp>
        <p:nvGrpSpPr>
          <p:cNvPr id="12" name="Group 11"/>
          <p:cNvGrpSpPr/>
          <p:nvPr/>
        </p:nvGrpSpPr>
        <p:grpSpPr>
          <a:xfrm>
            <a:off x="4212000" y="1923758"/>
            <a:ext cx="720000" cy="720000"/>
            <a:chOff x="2627784" y="2067694"/>
            <a:chExt cx="914400" cy="914400"/>
          </a:xfrm>
          <a:effectLst>
            <a:outerShdw blurRad="76200" dir="18900000" sy="23000" kx="-1200000" algn="bl" rotWithShape="0">
              <a:prstClr val="black">
                <a:alpha val="20000"/>
              </a:prstClr>
            </a:outerShdw>
          </a:effectLst>
        </p:grpSpPr>
        <p:sp>
          <p:nvSpPr>
            <p:cNvPr id="5" name="Oval 4"/>
            <p:cNvSpPr/>
            <p:nvPr/>
          </p:nvSpPr>
          <p:spPr>
            <a:xfrm>
              <a:off x="2627784" y="2067694"/>
              <a:ext cx="914400" cy="914400"/>
            </a:xfrm>
            <a:prstGeom prst="ellipse">
              <a:avLst/>
            </a:prstGeom>
            <a:gradFill flip="none" rotWithShape="1">
              <a:gsLst>
                <a:gs pos="0">
                  <a:schemeClr val="bg1">
                    <a:lumMod val="50000"/>
                  </a:schemeClr>
                </a:gs>
                <a:gs pos="50000">
                  <a:schemeClr val="bg1"/>
                </a:gs>
                <a:gs pos="100000">
                  <a:schemeClr val="bg1">
                    <a:lumMod val="50000"/>
                  </a:schemeClr>
                </a:gs>
              </a:gsLst>
              <a:lin ang="27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0" name="Oval 9"/>
            <p:cNvSpPr/>
            <p:nvPr/>
          </p:nvSpPr>
          <p:spPr>
            <a:xfrm>
              <a:off x="2868984" y="2308894"/>
              <a:ext cx="432000" cy="432000"/>
            </a:xfrm>
            <a:prstGeom prst="ellipse">
              <a:avLst/>
            </a:prstGeom>
            <a:solidFill>
              <a:schemeClr val="tx1">
                <a:alpha val="5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 name="Oval 10"/>
            <p:cNvSpPr/>
            <p:nvPr/>
          </p:nvSpPr>
          <p:spPr>
            <a:xfrm>
              <a:off x="2940984" y="2380894"/>
              <a:ext cx="288000" cy="288000"/>
            </a:xfrm>
            <a:prstGeom prst="ellips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15" name="Rounded Rectangle 14">
            <a:hlinkClick r:id="rId3" action="ppaction://hlinksldjump"/>
          </p:cNvPr>
          <p:cNvSpPr/>
          <p:nvPr/>
        </p:nvSpPr>
        <p:spPr>
          <a:xfrm>
            <a:off x="3959931" y="3123522"/>
            <a:ext cx="1224136" cy="216024"/>
          </a:xfrm>
          <a:prstGeom prst="roundRect">
            <a:avLst/>
          </a:prstGeom>
          <a:solidFill>
            <a:srgbClr val="FFC000">
              <a:alpha val="50000"/>
            </a:srgb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solidFill>
                  <a:schemeClr val="bg1"/>
                </a:solidFill>
                <a:latin typeface="Segoe UI" pitchFamily="34" charset="0"/>
                <a:cs typeface="Segoe UI" pitchFamily="34" charset="0"/>
              </a:rPr>
              <a:t>Use</a:t>
            </a:r>
            <a:endParaRPr lang="en-AU" sz="1200" dirty="0">
              <a:solidFill>
                <a:schemeClr val="bg1"/>
              </a:solidFill>
              <a:latin typeface="Segoe UI" pitchFamily="34" charset="0"/>
              <a:cs typeface="Segoe UI" pitchFamily="34" charset="0"/>
            </a:endParaRPr>
          </a:p>
        </p:txBody>
      </p:sp>
    </p:spTree>
    <p:extLst>
      <p:ext uri="{BB962C8B-B14F-4D97-AF65-F5344CB8AC3E}">
        <p14:creationId xmlns:p14="http://schemas.microsoft.com/office/powerpoint/2010/main" val="3555085438"/>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0" y="0"/>
            <a:ext cx="9144000" cy="5143500"/>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 name="Rounded Rectangle 1"/>
          <p:cNvSpPr/>
          <p:nvPr/>
        </p:nvSpPr>
        <p:spPr>
          <a:xfrm>
            <a:off x="2087724" y="519522"/>
            <a:ext cx="4968552" cy="4104456"/>
          </a:xfrm>
          <a:prstGeom prst="roundRect">
            <a:avLst>
              <a:gd name="adj" fmla="val 2743"/>
            </a:avLst>
          </a:prstGeom>
          <a:solidFill>
            <a:schemeClr val="bg1"/>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3200" dirty="0" smtClean="0">
                <a:solidFill>
                  <a:srgbClr val="0070C0"/>
                </a:solidFill>
                <a:latin typeface="Segoe UI" pitchFamily="34" charset="0"/>
                <a:cs typeface="Segoe UI" pitchFamily="34" charset="0"/>
              </a:rPr>
              <a:t>Installing E-STAR OS 2</a:t>
            </a:r>
          </a:p>
          <a:p>
            <a:pPr algn="just"/>
            <a:endParaRPr lang="en-AU" sz="1200" dirty="0" smtClean="0">
              <a:solidFill>
                <a:schemeClr val="tx1"/>
              </a:solidFill>
              <a:latin typeface="Segoe UI" pitchFamily="34" charset="0"/>
              <a:cs typeface="Segoe UI" pitchFamily="34" charset="0"/>
            </a:endParaRPr>
          </a:p>
          <a:p>
            <a:pPr algn="just"/>
            <a:r>
              <a:rPr lang="en-AU" sz="1200" dirty="0" smtClean="0">
                <a:solidFill>
                  <a:schemeClr val="tx1"/>
                </a:solidFill>
                <a:latin typeface="Segoe UI" pitchFamily="34" charset="0"/>
                <a:cs typeface="Segoe UI" pitchFamily="34" charset="0"/>
              </a:rPr>
              <a:t>Right, we’re now ready to go! Just click ‘Install’ and let E-STAR OS 2 install into this computer. It won’t take long. Promise.</a:t>
            </a:r>
          </a:p>
          <a:p>
            <a:pPr algn="just"/>
            <a:endParaRPr lang="en-AU" sz="1200" dirty="0">
              <a:solidFill>
                <a:schemeClr val="tx1"/>
              </a:solidFill>
              <a:latin typeface="Segoe UI" pitchFamily="34" charset="0"/>
              <a:cs typeface="Segoe UI" pitchFamily="34" charset="0"/>
            </a:endParaRPr>
          </a:p>
          <a:p>
            <a:pPr algn="just"/>
            <a:endParaRPr lang="en-AU" sz="1200" dirty="0" smtClean="0">
              <a:solidFill>
                <a:schemeClr val="tx1"/>
              </a:solidFill>
              <a:latin typeface="Segoe UI" pitchFamily="34" charset="0"/>
              <a:cs typeface="Segoe UI" pitchFamily="34" charset="0"/>
            </a:endParaRPr>
          </a:p>
          <a:p>
            <a:pPr algn="just"/>
            <a:endParaRPr lang="en-AU" sz="1200" dirty="0">
              <a:solidFill>
                <a:schemeClr val="tx1"/>
              </a:solidFill>
              <a:latin typeface="Segoe UI" pitchFamily="34" charset="0"/>
              <a:cs typeface="Segoe UI" pitchFamily="34" charset="0"/>
            </a:endParaRPr>
          </a:p>
          <a:p>
            <a:pPr algn="just"/>
            <a:endParaRPr lang="en-AU" sz="1200" dirty="0" smtClean="0">
              <a:solidFill>
                <a:schemeClr val="tx1"/>
              </a:solidFill>
              <a:latin typeface="Segoe UI" pitchFamily="34" charset="0"/>
              <a:cs typeface="Segoe UI" pitchFamily="34" charset="0"/>
            </a:endParaRPr>
          </a:p>
          <a:p>
            <a:pPr algn="just"/>
            <a:endParaRPr lang="en-AU" sz="1200" dirty="0">
              <a:solidFill>
                <a:schemeClr val="tx1"/>
              </a:solidFill>
              <a:latin typeface="Segoe UI" pitchFamily="34" charset="0"/>
              <a:cs typeface="Segoe UI" pitchFamily="34" charset="0"/>
            </a:endParaRPr>
          </a:p>
          <a:p>
            <a:pPr algn="just"/>
            <a:endParaRPr lang="en-AU" sz="1200" dirty="0" smtClean="0">
              <a:solidFill>
                <a:schemeClr val="tx1"/>
              </a:solidFill>
              <a:latin typeface="Segoe UI" pitchFamily="34" charset="0"/>
              <a:cs typeface="Segoe UI" pitchFamily="34" charset="0"/>
            </a:endParaRPr>
          </a:p>
          <a:p>
            <a:pPr algn="just"/>
            <a:endParaRPr lang="en-AU" sz="1200" dirty="0">
              <a:solidFill>
                <a:schemeClr val="tx1"/>
              </a:solidFill>
              <a:latin typeface="Segoe UI" pitchFamily="34" charset="0"/>
              <a:cs typeface="Segoe UI" pitchFamily="34" charset="0"/>
            </a:endParaRPr>
          </a:p>
          <a:p>
            <a:pPr algn="just"/>
            <a:endParaRPr lang="en-AU" sz="1200" dirty="0" smtClean="0">
              <a:solidFill>
                <a:schemeClr val="tx1"/>
              </a:solidFill>
              <a:latin typeface="Segoe UI" pitchFamily="34" charset="0"/>
              <a:cs typeface="Segoe UI" pitchFamily="34" charset="0"/>
            </a:endParaRPr>
          </a:p>
          <a:p>
            <a:pPr algn="just"/>
            <a:endParaRPr lang="en-AU" sz="1200" dirty="0">
              <a:solidFill>
                <a:schemeClr val="tx1"/>
              </a:solidFill>
              <a:latin typeface="Segoe UI" pitchFamily="34" charset="0"/>
              <a:cs typeface="Segoe UI" pitchFamily="34" charset="0"/>
            </a:endParaRPr>
          </a:p>
          <a:p>
            <a:pPr algn="just"/>
            <a:endParaRPr lang="en-AU" sz="1200" dirty="0" smtClean="0">
              <a:solidFill>
                <a:schemeClr val="tx1"/>
              </a:solidFill>
              <a:latin typeface="Segoe UI" pitchFamily="34" charset="0"/>
              <a:cs typeface="Segoe UI" pitchFamily="34" charset="0"/>
            </a:endParaRPr>
          </a:p>
          <a:p>
            <a:pPr algn="just"/>
            <a:endParaRPr lang="en-AU" sz="1200" dirty="0">
              <a:solidFill>
                <a:schemeClr val="tx1"/>
              </a:solidFill>
              <a:latin typeface="Segoe UI" pitchFamily="34" charset="0"/>
              <a:cs typeface="Segoe UI" pitchFamily="34" charset="0"/>
            </a:endParaRPr>
          </a:p>
          <a:p>
            <a:pPr algn="just"/>
            <a:endParaRPr lang="en-AU" sz="1200" dirty="0" smtClean="0">
              <a:solidFill>
                <a:schemeClr val="tx1"/>
              </a:solidFill>
              <a:latin typeface="Segoe UI" pitchFamily="34" charset="0"/>
              <a:cs typeface="Segoe UI" pitchFamily="34" charset="0"/>
            </a:endParaRPr>
          </a:p>
          <a:p>
            <a:pPr algn="just"/>
            <a:endParaRPr lang="en-AU" sz="1200" dirty="0">
              <a:solidFill>
                <a:schemeClr val="tx1"/>
              </a:solidFill>
              <a:latin typeface="Segoe UI" pitchFamily="34" charset="0"/>
              <a:cs typeface="Segoe UI" pitchFamily="34" charset="0"/>
            </a:endParaRPr>
          </a:p>
          <a:p>
            <a:pPr algn="just"/>
            <a:endParaRPr lang="en-AU" sz="1200" dirty="0" smtClean="0">
              <a:solidFill>
                <a:schemeClr val="tx1"/>
              </a:solidFill>
              <a:latin typeface="Segoe UI" pitchFamily="34" charset="0"/>
              <a:cs typeface="Segoe UI" pitchFamily="34" charset="0"/>
            </a:endParaRPr>
          </a:p>
          <a:p>
            <a:pPr algn="ctr"/>
            <a:r>
              <a:rPr lang="en-AU" sz="1200" dirty="0" smtClean="0">
                <a:solidFill>
                  <a:schemeClr val="tx1"/>
                </a:solidFill>
                <a:latin typeface="Segoe UI" pitchFamily="34" charset="0"/>
                <a:cs typeface="Segoe UI" pitchFamily="34" charset="0"/>
              </a:rPr>
              <a:t>Install</a:t>
            </a:r>
            <a:endParaRPr lang="en-AU" sz="1200" dirty="0">
              <a:solidFill>
                <a:schemeClr val="tx1"/>
              </a:solidFill>
              <a:latin typeface="Segoe UI" pitchFamily="34" charset="0"/>
              <a:cs typeface="Segoe UI" pitchFamily="34" charset="0"/>
            </a:endParaRPr>
          </a:p>
        </p:txBody>
      </p:sp>
      <p:cxnSp>
        <p:nvCxnSpPr>
          <p:cNvPr id="6" name="Straight Connector 5"/>
          <p:cNvCxnSpPr/>
          <p:nvPr/>
        </p:nvCxnSpPr>
        <p:spPr>
          <a:xfrm>
            <a:off x="2087724" y="1131590"/>
            <a:ext cx="4968552" cy="0"/>
          </a:xfrm>
          <a:prstGeom prst="line">
            <a:avLst/>
          </a:prstGeom>
          <a:ln w="3175">
            <a:gradFill flip="none" rotWithShape="1">
              <a:gsLst>
                <a:gs pos="0">
                  <a:schemeClr val="tx1">
                    <a:alpha val="0"/>
                  </a:schemeClr>
                </a:gs>
                <a:gs pos="50000">
                  <a:schemeClr val="tx1"/>
                </a:gs>
                <a:gs pos="100000">
                  <a:schemeClr val="tx1">
                    <a:alpha val="0"/>
                  </a:schemeClr>
                </a:gs>
              </a:gsLst>
              <a:lin ang="0" scaled="1"/>
              <a:tileRect/>
            </a:gradFill>
          </a:ln>
        </p:spPr>
        <p:style>
          <a:lnRef idx="1">
            <a:schemeClr val="accent1"/>
          </a:lnRef>
          <a:fillRef idx="0">
            <a:schemeClr val="accent1"/>
          </a:fillRef>
          <a:effectRef idx="0">
            <a:schemeClr val="accent1"/>
          </a:effectRef>
          <a:fontRef idx="minor">
            <a:schemeClr val="tx1"/>
          </a:fontRef>
        </p:style>
      </p:cxnSp>
      <p:grpSp>
        <p:nvGrpSpPr>
          <p:cNvPr id="16" name="Group 15"/>
          <p:cNvGrpSpPr/>
          <p:nvPr/>
        </p:nvGrpSpPr>
        <p:grpSpPr>
          <a:xfrm>
            <a:off x="4428000" y="3867894"/>
            <a:ext cx="288000" cy="288000"/>
            <a:chOff x="4211960" y="3723878"/>
            <a:chExt cx="360040" cy="360040"/>
          </a:xfrm>
          <a:effectLst>
            <a:outerShdw blurRad="63500" sx="102000" sy="102000" algn="ctr" rotWithShape="0">
              <a:prstClr val="black">
                <a:alpha val="40000"/>
              </a:prstClr>
            </a:outerShdw>
          </a:effectLst>
        </p:grpSpPr>
        <p:sp>
          <p:nvSpPr>
            <p:cNvPr id="17" name="Oval 16">
              <a:hlinkClick r:id="rId2" action="ppaction://hlinksldjump"/>
            </p:cNvPr>
            <p:cNvSpPr/>
            <p:nvPr/>
          </p:nvSpPr>
          <p:spPr>
            <a:xfrm>
              <a:off x="4211960" y="3723878"/>
              <a:ext cx="360040" cy="360040"/>
            </a:xfrm>
            <a:prstGeom prst="ellipse">
              <a:avLst/>
            </a:prstGeom>
            <a:noFill/>
            <a:ln w="127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8" name="Isosceles Triangle 17">
              <a:hlinkClick r:id="rId2" action="ppaction://hlinksldjump"/>
            </p:cNvPr>
            <p:cNvSpPr/>
            <p:nvPr/>
          </p:nvSpPr>
          <p:spPr>
            <a:xfrm rot="5400000">
              <a:off x="4283984" y="3759898"/>
              <a:ext cx="288032" cy="288000"/>
            </a:xfrm>
            <a:prstGeom prst="triangle">
              <a:avLst/>
            </a:prstGeom>
            <a:noFill/>
            <a:ln w="127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Tree>
    <p:extLst>
      <p:ext uri="{BB962C8B-B14F-4D97-AF65-F5344CB8AC3E}">
        <p14:creationId xmlns:p14="http://schemas.microsoft.com/office/powerpoint/2010/main" val="2038054983"/>
      </p:ext>
    </p:extLst>
  </p:cSld>
  <p:clrMapOvr>
    <a:masterClrMapping/>
  </p:clrMapOvr>
  <p:transition spd="slow" advClick="0">
    <p:push/>
  </p:transition>
  <p:timing>
    <p:tnLst>
      <p:par>
        <p:cTn id="1" dur="indefinite" restart="never" nodeType="tmRoot"/>
      </p:par>
    </p:tn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0" y="0"/>
            <a:ext cx="9144000" cy="5143500"/>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 name="Rounded Rectangle 1"/>
          <p:cNvSpPr/>
          <p:nvPr/>
        </p:nvSpPr>
        <p:spPr>
          <a:xfrm>
            <a:off x="2087724" y="519522"/>
            <a:ext cx="4968552" cy="4104456"/>
          </a:xfrm>
          <a:prstGeom prst="roundRect">
            <a:avLst>
              <a:gd name="adj" fmla="val 2743"/>
            </a:avLst>
          </a:prstGeom>
          <a:solidFill>
            <a:schemeClr val="bg1"/>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3200" dirty="0" smtClean="0">
                <a:solidFill>
                  <a:srgbClr val="0070C0"/>
                </a:solidFill>
                <a:latin typeface="Segoe UI" pitchFamily="34" charset="0"/>
                <a:cs typeface="Segoe UI" pitchFamily="34" charset="0"/>
              </a:rPr>
              <a:t>Installing E-STAR OS 2</a:t>
            </a:r>
          </a:p>
          <a:p>
            <a:pPr algn="just"/>
            <a:endParaRPr lang="en-AU" sz="1200" dirty="0" smtClean="0">
              <a:solidFill>
                <a:schemeClr val="tx1"/>
              </a:solidFill>
              <a:latin typeface="Segoe UI" pitchFamily="34" charset="0"/>
              <a:cs typeface="Segoe UI" pitchFamily="34" charset="0"/>
            </a:endParaRPr>
          </a:p>
          <a:p>
            <a:pPr algn="just"/>
            <a:r>
              <a:rPr lang="en-AU" sz="1200" dirty="0" smtClean="0">
                <a:solidFill>
                  <a:schemeClr val="tx1"/>
                </a:solidFill>
                <a:latin typeface="Segoe UI" pitchFamily="34" charset="0"/>
                <a:cs typeface="Segoe UI" pitchFamily="34" charset="0"/>
              </a:rPr>
              <a:t>Please wait while E-STAR OS 2 installs. Why not make and drink a cup of coffee while it’s installing?</a:t>
            </a:r>
            <a:endParaRPr lang="en-AU" sz="1200" dirty="0">
              <a:solidFill>
                <a:schemeClr val="tx1"/>
              </a:solidFill>
              <a:latin typeface="Segoe UI" pitchFamily="34" charset="0"/>
              <a:cs typeface="Segoe UI" pitchFamily="34" charset="0"/>
            </a:endParaRPr>
          </a:p>
        </p:txBody>
      </p:sp>
      <p:cxnSp>
        <p:nvCxnSpPr>
          <p:cNvPr id="6" name="Straight Connector 5"/>
          <p:cNvCxnSpPr/>
          <p:nvPr/>
        </p:nvCxnSpPr>
        <p:spPr>
          <a:xfrm>
            <a:off x="2087724" y="1131590"/>
            <a:ext cx="4968552" cy="0"/>
          </a:xfrm>
          <a:prstGeom prst="line">
            <a:avLst/>
          </a:prstGeom>
          <a:ln w="3175">
            <a:gradFill flip="none" rotWithShape="1">
              <a:gsLst>
                <a:gs pos="0">
                  <a:schemeClr val="tx1">
                    <a:alpha val="0"/>
                  </a:schemeClr>
                </a:gs>
                <a:gs pos="50000">
                  <a:schemeClr val="tx1"/>
                </a:gs>
                <a:gs pos="100000">
                  <a:schemeClr val="tx1">
                    <a:alpha val="0"/>
                  </a:schemeClr>
                </a:gs>
              </a:gsLst>
              <a:lin ang="0" scaled="1"/>
              <a:tileRect/>
            </a:gradFill>
          </a:ln>
        </p:spPr>
        <p:style>
          <a:lnRef idx="1">
            <a:schemeClr val="accent1"/>
          </a:lnRef>
          <a:fillRef idx="0">
            <a:schemeClr val="accent1"/>
          </a:fillRef>
          <a:effectRef idx="0">
            <a:schemeClr val="accent1"/>
          </a:effectRef>
          <a:fontRef idx="minor">
            <a:schemeClr val="tx1"/>
          </a:fontRef>
        </p:style>
      </p:cxnSp>
      <p:sp>
        <p:nvSpPr>
          <p:cNvPr id="8" name="Donut 7"/>
          <p:cNvSpPr/>
          <p:nvPr/>
        </p:nvSpPr>
        <p:spPr>
          <a:xfrm>
            <a:off x="4427985" y="2427734"/>
            <a:ext cx="288031" cy="288032"/>
          </a:xfrm>
          <a:prstGeom prst="donut">
            <a:avLst>
              <a:gd name="adj" fmla="val 10811"/>
            </a:avLst>
          </a:prstGeom>
          <a:gradFill flip="none" rotWithShape="1">
            <a:gsLst>
              <a:gs pos="0">
                <a:srgbClr val="0070C0"/>
              </a:gs>
              <a:gs pos="50000">
                <a:srgbClr val="00B0F0"/>
              </a:gs>
              <a:gs pos="100000">
                <a:schemeClr val="bg1"/>
              </a:gs>
            </a:gsLst>
            <a:lin ang="0" scaled="1"/>
            <a:tileRect/>
          </a:gra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Tree>
    <p:extLst>
      <p:ext uri="{BB962C8B-B14F-4D97-AF65-F5344CB8AC3E}">
        <p14:creationId xmlns:p14="http://schemas.microsoft.com/office/powerpoint/2010/main" val="1154743388"/>
      </p:ext>
    </p:extLst>
  </p:cSld>
  <p:clrMapOvr>
    <a:masterClrMapping/>
  </p:clrMapOvr>
  <mc:AlternateContent xmlns:mc="http://schemas.openxmlformats.org/markup-compatibility/2006" xmlns:p14="http://schemas.microsoft.com/office/powerpoint/2010/main">
    <mc:Choice Requires="p14">
      <p:transition p14:dur="10" advClick="0" advTm="3000"/>
    </mc:Choice>
    <mc:Fallback xmlns="">
      <p:transition advClick="0" advTm="3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mph" presetSubtype="0" repeatCount="indefinite" fill="hold" grpId="0" nodeType="afterEffect">
                                  <p:stCondLst>
                                    <p:cond delay="0"/>
                                  </p:stCondLst>
                                  <p:childTnLst>
                                    <p:animRot by="21600000">
                                      <p:cBhvr>
                                        <p:cTn id="6" dur="2000" fill="hold"/>
                                        <p:tgtEl>
                                          <p:spTgt spid="8"/>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0" y="0"/>
            <a:ext cx="9144000" cy="5143500"/>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 name="Rounded Rectangle 1"/>
          <p:cNvSpPr/>
          <p:nvPr/>
        </p:nvSpPr>
        <p:spPr>
          <a:xfrm>
            <a:off x="2087724" y="519522"/>
            <a:ext cx="4968552" cy="4104456"/>
          </a:xfrm>
          <a:prstGeom prst="roundRect">
            <a:avLst>
              <a:gd name="adj" fmla="val 2743"/>
            </a:avLst>
          </a:prstGeom>
          <a:solidFill>
            <a:schemeClr val="bg1"/>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3200" dirty="0" smtClean="0">
                <a:solidFill>
                  <a:srgbClr val="0070C0"/>
                </a:solidFill>
                <a:latin typeface="Segoe UI" pitchFamily="34" charset="0"/>
                <a:cs typeface="Segoe UI" pitchFamily="34" charset="0"/>
              </a:rPr>
              <a:t>Installing E-STAR OS 2</a:t>
            </a:r>
          </a:p>
          <a:p>
            <a:pPr algn="just"/>
            <a:endParaRPr lang="en-AU" sz="1200" dirty="0" smtClean="0">
              <a:solidFill>
                <a:schemeClr val="tx1"/>
              </a:solidFill>
              <a:latin typeface="Segoe UI" pitchFamily="34" charset="0"/>
              <a:cs typeface="Segoe UI" pitchFamily="34" charset="0"/>
            </a:endParaRPr>
          </a:p>
          <a:p>
            <a:pPr algn="just"/>
            <a:r>
              <a:rPr lang="en-AU" sz="1200" dirty="0" smtClean="0">
                <a:solidFill>
                  <a:schemeClr val="tx1"/>
                </a:solidFill>
                <a:latin typeface="Segoe UI" pitchFamily="34" charset="0"/>
                <a:cs typeface="Segoe UI" pitchFamily="34" charset="0"/>
              </a:rPr>
              <a:t>Please wait while E-STAR OS 2 installs. Why not make and drink a cup of coffee while it’s installing?</a:t>
            </a:r>
          </a:p>
          <a:p>
            <a:pPr algn="just"/>
            <a:endParaRPr lang="en-AU" sz="1200" dirty="0">
              <a:solidFill>
                <a:schemeClr val="tx1"/>
              </a:solidFill>
              <a:latin typeface="Segoe UI" pitchFamily="34" charset="0"/>
              <a:cs typeface="Segoe UI" pitchFamily="34" charset="0"/>
            </a:endParaRPr>
          </a:p>
          <a:p>
            <a:pPr algn="just"/>
            <a:endParaRPr lang="en-AU" sz="1200" dirty="0" smtClean="0">
              <a:solidFill>
                <a:schemeClr val="tx1"/>
              </a:solidFill>
              <a:latin typeface="Segoe UI" pitchFamily="34" charset="0"/>
              <a:cs typeface="Segoe UI" pitchFamily="34" charset="0"/>
            </a:endParaRPr>
          </a:p>
          <a:p>
            <a:pPr algn="just"/>
            <a:endParaRPr lang="en-AU" sz="1200" dirty="0">
              <a:solidFill>
                <a:schemeClr val="tx1"/>
              </a:solidFill>
              <a:latin typeface="Segoe UI" pitchFamily="34" charset="0"/>
              <a:cs typeface="Segoe UI" pitchFamily="34" charset="0"/>
            </a:endParaRPr>
          </a:p>
          <a:p>
            <a:pPr algn="just"/>
            <a:endParaRPr lang="en-AU" sz="1200" dirty="0" smtClean="0">
              <a:solidFill>
                <a:schemeClr val="tx1"/>
              </a:solidFill>
              <a:latin typeface="Segoe UI" pitchFamily="34" charset="0"/>
              <a:cs typeface="Segoe UI" pitchFamily="34" charset="0"/>
            </a:endParaRPr>
          </a:p>
          <a:p>
            <a:pPr algn="just"/>
            <a:endParaRPr lang="en-AU" sz="1200" dirty="0">
              <a:solidFill>
                <a:schemeClr val="tx1"/>
              </a:solidFill>
              <a:latin typeface="Segoe UI" pitchFamily="34" charset="0"/>
              <a:cs typeface="Segoe UI" pitchFamily="34" charset="0"/>
            </a:endParaRPr>
          </a:p>
          <a:p>
            <a:pPr algn="just"/>
            <a:endParaRPr lang="en-AU" sz="1200" dirty="0" smtClean="0">
              <a:solidFill>
                <a:schemeClr val="tx1"/>
              </a:solidFill>
              <a:latin typeface="Segoe UI" pitchFamily="34" charset="0"/>
              <a:cs typeface="Segoe UI" pitchFamily="34" charset="0"/>
            </a:endParaRPr>
          </a:p>
          <a:p>
            <a:pPr algn="ctr"/>
            <a:r>
              <a:rPr lang="en-AU" sz="1200" dirty="0" smtClean="0">
                <a:solidFill>
                  <a:schemeClr val="bg1">
                    <a:lumMod val="50000"/>
                  </a:schemeClr>
                </a:solidFill>
                <a:latin typeface="Segoe UI" pitchFamily="34" charset="0"/>
                <a:cs typeface="Segoe UI" pitchFamily="34" charset="0"/>
              </a:rPr>
              <a:t>About less than a minute</a:t>
            </a:r>
            <a:endParaRPr lang="en-AU" sz="1200" dirty="0">
              <a:solidFill>
                <a:schemeClr val="bg1">
                  <a:lumMod val="50000"/>
                </a:schemeClr>
              </a:solidFill>
              <a:latin typeface="Segoe UI" pitchFamily="34" charset="0"/>
              <a:cs typeface="Segoe UI" pitchFamily="34" charset="0"/>
            </a:endParaRPr>
          </a:p>
        </p:txBody>
      </p:sp>
      <p:cxnSp>
        <p:nvCxnSpPr>
          <p:cNvPr id="6" name="Straight Connector 5"/>
          <p:cNvCxnSpPr/>
          <p:nvPr/>
        </p:nvCxnSpPr>
        <p:spPr>
          <a:xfrm>
            <a:off x="2087724" y="1131590"/>
            <a:ext cx="4968552" cy="0"/>
          </a:xfrm>
          <a:prstGeom prst="line">
            <a:avLst/>
          </a:prstGeom>
          <a:ln w="3175">
            <a:gradFill flip="none" rotWithShape="1">
              <a:gsLst>
                <a:gs pos="0">
                  <a:schemeClr val="tx1">
                    <a:alpha val="0"/>
                  </a:schemeClr>
                </a:gs>
                <a:gs pos="50000">
                  <a:schemeClr val="tx1"/>
                </a:gs>
                <a:gs pos="100000">
                  <a:schemeClr val="tx1">
                    <a:alpha val="0"/>
                  </a:schemeClr>
                </a:gs>
              </a:gsLst>
              <a:lin ang="0" scaled="1"/>
              <a:tileRect/>
            </a:gradFill>
          </a:ln>
        </p:spPr>
        <p:style>
          <a:lnRef idx="1">
            <a:schemeClr val="accent1"/>
          </a:lnRef>
          <a:fillRef idx="0">
            <a:schemeClr val="accent1"/>
          </a:fillRef>
          <a:effectRef idx="0">
            <a:schemeClr val="accent1"/>
          </a:effectRef>
          <a:fontRef idx="minor">
            <a:schemeClr val="tx1"/>
          </a:fontRef>
        </p:style>
      </p:cxnSp>
      <p:sp>
        <p:nvSpPr>
          <p:cNvPr id="3" name="Rectangle 2"/>
          <p:cNvSpPr/>
          <p:nvPr/>
        </p:nvSpPr>
        <p:spPr>
          <a:xfrm>
            <a:off x="2303748" y="2499742"/>
            <a:ext cx="4536504" cy="144016"/>
          </a:xfrm>
          <a:prstGeom prst="rect">
            <a:avLst/>
          </a:prstGeom>
          <a:solidFill>
            <a:schemeClr val="bg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7" name="Rectangle 6"/>
          <p:cNvSpPr/>
          <p:nvPr/>
        </p:nvSpPr>
        <p:spPr>
          <a:xfrm>
            <a:off x="2303748" y="2499742"/>
            <a:ext cx="45719" cy="144016"/>
          </a:xfrm>
          <a:prstGeom prst="rect">
            <a:avLst/>
          </a:prstGeom>
          <a:solidFill>
            <a:srgbClr val="0070C0"/>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9" name="Rectangle 8"/>
          <p:cNvSpPr/>
          <p:nvPr/>
        </p:nvSpPr>
        <p:spPr>
          <a:xfrm>
            <a:off x="2349467" y="2499742"/>
            <a:ext cx="62293" cy="144016"/>
          </a:xfrm>
          <a:prstGeom prst="rect">
            <a:avLst/>
          </a:prstGeom>
          <a:solidFill>
            <a:srgbClr val="0070C0"/>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0" name="Rectangle 9"/>
          <p:cNvSpPr/>
          <p:nvPr/>
        </p:nvSpPr>
        <p:spPr>
          <a:xfrm>
            <a:off x="2411760" y="2499742"/>
            <a:ext cx="62293" cy="144016"/>
          </a:xfrm>
          <a:prstGeom prst="rect">
            <a:avLst/>
          </a:prstGeom>
          <a:solidFill>
            <a:srgbClr val="0070C0"/>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 name="Rectangle 10"/>
          <p:cNvSpPr/>
          <p:nvPr/>
        </p:nvSpPr>
        <p:spPr>
          <a:xfrm>
            <a:off x="2474053" y="2499742"/>
            <a:ext cx="225739" cy="144016"/>
          </a:xfrm>
          <a:prstGeom prst="rect">
            <a:avLst/>
          </a:prstGeom>
          <a:solidFill>
            <a:srgbClr val="0070C0"/>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2" name="Rectangle 11"/>
          <p:cNvSpPr/>
          <p:nvPr/>
        </p:nvSpPr>
        <p:spPr>
          <a:xfrm>
            <a:off x="2699792" y="2499742"/>
            <a:ext cx="576064" cy="144016"/>
          </a:xfrm>
          <a:prstGeom prst="rect">
            <a:avLst/>
          </a:prstGeom>
          <a:solidFill>
            <a:srgbClr val="0070C0"/>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3" name="Rectangle 12"/>
          <p:cNvSpPr/>
          <p:nvPr/>
        </p:nvSpPr>
        <p:spPr>
          <a:xfrm>
            <a:off x="3275856" y="2499742"/>
            <a:ext cx="216024" cy="144016"/>
          </a:xfrm>
          <a:prstGeom prst="rect">
            <a:avLst/>
          </a:prstGeom>
          <a:solidFill>
            <a:srgbClr val="0070C0"/>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4" name="Rectangle 13"/>
          <p:cNvSpPr/>
          <p:nvPr/>
        </p:nvSpPr>
        <p:spPr>
          <a:xfrm>
            <a:off x="3491880" y="2499742"/>
            <a:ext cx="360040" cy="144016"/>
          </a:xfrm>
          <a:prstGeom prst="rect">
            <a:avLst/>
          </a:prstGeom>
          <a:solidFill>
            <a:srgbClr val="0070C0"/>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5" name="Rectangle 14"/>
          <p:cNvSpPr/>
          <p:nvPr/>
        </p:nvSpPr>
        <p:spPr>
          <a:xfrm>
            <a:off x="3851920" y="2499742"/>
            <a:ext cx="864096" cy="144016"/>
          </a:xfrm>
          <a:prstGeom prst="rect">
            <a:avLst/>
          </a:prstGeom>
          <a:solidFill>
            <a:srgbClr val="0070C0"/>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6" name="Rectangle 15"/>
          <p:cNvSpPr/>
          <p:nvPr/>
        </p:nvSpPr>
        <p:spPr>
          <a:xfrm>
            <a:off x="4716016" y="2499742"/>
            <a:ext cx="72008" cy="144016"/>
          </a:xfrm>
          <a:prstGeom prst="rect">
            <a:avLst/>
          </a:prstGeom>
          <a:solidFill>
            <a:srgbClr val="0070C0"/>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7" name="Rectangle 16"/>
          <p:cNvSpPr/>
          <p:nvPr/>
        </p:nvSpPr>
        <p:spPr>
          <a:xfrm>
            <a:off x="4788024" y="2499742"/>
            <a:ext cx="72008" cy="144016"/>
          </a:xfrm>
          <a:prstGeom prst="rect">
            <a:avLst/>
          </a:prstGeom>
          <a:solidFill>
            <a:srgbClr val="0070C0"/>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8" name="Rectangle 17"/>
          <p:cNvSpPr/>
          <p:nvPr/>
        </p:nvSpPr>
        <p:spPr>
          <a:xfrm>
            <a:off x="4860032" y="2499742"/>
            <a:ext cx="360040" cy="144016"/>
          </a:xfrm>
          <a:prstGeom prst="rect">
            <a:avLst/>
          </a:prstGeom>
          <a:solidFill>
            <a:srgbClr val="0070C0"/>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9" name="Rectangle 18"/>
          <p:cNvSpPr/>
          <p:nvPr/>
        </p:nvSpPr>
        <p:spPr>
          <a:xfrm>
            <a:off x="5220072" y="2499742"/>
            <a:ext cx="648072" cy="144016"/>
          </a:xfrm>
          <a:prstGeom prst="rect">
            <a:avLst/>
          </a:prstGeom>
          <a:solidFill>
            <a:srgbClr val="0070C0"/>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0" name="Rectangle 19"/>
          <p:cNvSpPr/>
          <p:nvPr/>
        </p:nvSpPr>
        <p:spPr>
          <a:xfrm>
            <a:off x="5868144" y="2499742"/>
            <a:ext cx="504056" cy="144016"/>
          </a:xfrm>
          <a:prstGeom prst="rect">
            <a:avLst/>
          </a:prstGeom>
          <a:solidFill>
            <a:srgbClr val="0070C0"/>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1" name="Rectangle 20"/>
          <p:cNvSpPr/>
          <p:nvPr/>
        </p:nvSpPr>
        <p:spPr>
          <a:xfrm>
            <a:off x="6372200" y="2499742"/>
            <a:ext cx="144016" cy="144016"/>
          </a:xfrm>
          <a:prstGeom prst="rect">
            <a:avLst/>
          </a:prstGeom>
          <a:solidFill>
            <a:srgbClr val="0070C0"/>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2" name="Rectangle 21"/>
          <p:cNvSpPr/>
          <p:nvPr/>
        </p:nvSpPr>
        <p:spPr>
          <a:xfrm>
            <a:off x="6516216" y="2499742"/>
            <a:ext cx="216024" cy="144016"/>
          </a:xfrm>
          <a:prstGeom prst="rect">
            <a:avLst/>
          </a:prstGeom>
          <a:solidFill>
            <a:srgbClr val="0070C0"/>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3" name="Rectangle 22"/>
          <p:cNvSpPr/>
          <p:nvPr/>
        </p:nvSpPr>
        <p:spPr>
          <a:xfrm>
            <a:off x="6732240" y="2499742"/>
            <a:ext cx="45719" cy="144016"/>
          </a:xfrm>
          <a:prstGeom prst="rect">
            <a:avLst/>
          </a:prstGeom>
          <a:solidFill>
            <a:srgbClr val="0070C0"/>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4" name="Rectangle 23"/>
          <p:cNvSpPr/>
          <p:nvPr/>
        </p:nvSpPr>
        <p:spPr>
          <a:xfrm>
            <a:off x="6777959" y="2499742"/>
            <a:ext cx="62293" cy="144016"/>
          </a:xfrm>
          <a:prstGeom prst="rect">
            <a:avLst/>
          </a:prstGeom>
          <a:solidFill>
            <a:srgbClr val="0070C0"/>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Tree>
    <p:extLst>
      <p:ext uri="{BB962C8B-B14F-4D97-AF65-F5344CB8AC3E}">
        <p14:creationId xmlns:p14="http://schemas.microsoft.com/office/powerpoint/2010/main" val="391656229"/>
      </p:ext>
    </p:extLst>
  </p:cSld>
  <p:clrMapOvr>
    <a:masterClrMapping/>
  </p:clrMapOvr>
  <mc:AlternateContent xmlns:mc="http://schemas.openxmlformats.org/markup-compatibility/2006" xmlns:p14="http://schemas.microsoft.com/office/powerpoint/2010/main">
    <mc:Choice Requires="p14">
      <p:transition p14:dur="10" advClick="0" advTm="0"/>
    </mc:Choice>
    <mc:Fallback xmlns="">
      <p:transition advClick="0" advTm="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1250"/>
                                  </p:stCondLst>
                                  <p:childTnLst>
                                    <p:set>
                                      <p:cBhvr>
                                        <p:cTn id="6" dur="1" fill="hold">
                                          <p:stCondLst>
                                            <p:cond delay="0"/>
                                          </p:stCondLst>
                                        </p:cTn>
                                        <p:tgtEl>
                                          <p:spTgt spid="7"/>
                                        </p:tgtEl>
                                        <p:attrNameLst>
                                          <p:attrName>style.visibility</p:attrName>
                                        </p:attrNameLst>
                                      </p:cBhvr>
                                      <p:to>
                                        <p:strVal val="visible"/>
                                      </p:to>
                                    </p:set>
                                  </p:childTnLst>
                                </p:cTn>
                              </p:par>
                            </p:childTnLst>
                          </p:cTn>
                        </p:par>
                        <p:par>
                          <p:cTn id="7" fill="hold">
                            <p:stCondLst>
                              <p:cond delay="1250"/>
                            </p:stCondLst>
                            <p:childTnLst>
                              <p:par>
                                <p:cTn id="8" presetID="1" presetClass="entr" presetSubtype="0" fill="hold" grpId="0" nodeType="afterEffect">
                                  <p:stCondLst>
                                    <p:cond delay="1500"/>
                                  </p:stCondLst>
                                  <p:childTnLst>
                                    <p:set>
                                      <p:cBhvr>
                                        <p:cTn id="9" dur="1" fill="hold">
                                          <p:stCondLst>
                                            <p:cond delay="0"/>
                                          </p:stCondLst>
                                        </p:cTn>
                                        <p:tgtEl>
                                          <p:spTgt spid="9"/>
                                        </p:tgtEl>
                                        <p:attrNameLst>
                                          <p:attrName>style.visibility</p:attrName>
                                        </p:attrNameLst>
                                      </p:cBhvr>
                                      <p:to>
                                        <p:strVal val="visible"/>
                                      </p:to>
                                    </p:set>
                                  </p:childTnLst>
                                </p:cTn>
                              </p:par>
                            </p:childTnLst>
                          </p:cTn>
                        </p:par>
                        <p:par>
                          <p:cTn id="10" fill="hold">
                            <p:stCondLst>
                              <p:cond delay="2750"/>
                            </p:stCondLst>
                            <p:childTnLst>
                              <p:par>
                                <p:cTn id="11" presetID="1" presetClass="entr" presetSubtype="0" fill="hold" grpId="0" nodeType="afterEffect">
                                  <p:stCondLst>
                                    <p:cond delay="4000"/>
                                  </p:stCondLst>
                                  <p:childTnLst>
                                    <p:set>
                                      <p:cBhvr>
                                        <p:cTn id="12" dur="1" fill="hold">
                                          <p:stCondLst>
                                            <p:cond delay="0"/>
                                          </p:stCondLst>
                                        </p:cTn>
                                        <p:tgtEl>
                                          <p:spTgt spid="10"/>
                                        </p:tgtEl>
                                        <p:attrNameLst>
                                          <p:attrName>style.visibility</p:attrName>
                                        </p:attrNameLst>
                                      </p:cBhvr>
                                      <p:to>
                                        <p:strVal val="visible"/>
                                      </p:to>
                                    </p:set>
                                  </p:childTnLst>
                                </p:cTn>
                              </p:par>
                            </p:childTnLst>
                          </p:cTn>
                        </p:par>
                        <p:par>
                          <p:cTn id="13" fill="hold">
                            <p:stCondLst>
                              <p:cond delay="6750"/>
                            </p:stCondLst>
                            <p:childTnLst>
                              <p:par>
                                <p:cTn id="14" presetID="1" presetClass="entr" presetSubtype="0" fill="hold" grpId="0" nodeType="afterEffect">
                                  <p:stCondLst>
                                    <p:cond delay="500"/>
                                  </p:stCondLst>
                                  <p:childTnLst>
                                    <p:set>
                                      <p:cBhvr>
                                        <p:cTn id="15" dur="1" fill="hold">
                                          <p:stCondLst>
                                            <p:cond delay="0"/>
                                          </p:stCondLst>
                                        </p:cTn>
                                        <p:tgtEl>
                                          <p:spTgt spid="11"/>
                                        </p:tgtEl>
                                        <p:attrNameLst>
                                          <p:attrName>style.visibility</p:attrName>
                                        </p:attrNameLst>
                                      </p:cBhvr>
                                      <p:to>
                                        <p:strVal val="visible"/>
                                      </p:to>
                                    </p:set>
                                  </p:childTnLst>
                                </p:cTn>
                              </p:par>
                            </p:childTnLst>
                          </p:cTn>
                        </p:par>
                        <p:par>
                          <p:cTn id="16" fill="hold">
                            <p:stCondLst>
                              <p:cond delay="7250"/>
                            </p:stCondLst>
                            <p:childTnLst>
                              <p:par>
                                <p:cTn id="17" presetID="1" presetClass="entr" presetSubtype="0" fill="hold" grpId="0" nodeType="afterEffect">
                                  <p:stCondLst>
                                    <p:cond delay="1250"/>
                                  </p:stCondLst>
                                  <p:childTnLst>
                                    <p:set>
                                      <p:cBhvr>
                                        <p:cTn id="18" dur="1" fill="hold">
                                          <p:stCondLst>
                                            <p:cond delay="0"/>
                                          </p:stCondLst>
                                        </p:cTn>
                                        <p:tgtEl>
                                          <p:spTgt spid="12"/>
                                        </p:tgtEl>
                                        <p:attrNameLst>
                                          <p:attrName>style.visibility</p:attrName>
                                        </p:attrNameLst>
                                      </p:cBhvr>
                                      <p:to>
                                        <p:strVal val="visible"/>
                                      </p:to>
                                    </p:set>
                                  </p:childTnLst>
                                </p:cTn>
                              </p:par>
                            </p:childTnLst>
                          </p:cTn>
                        </p:par>
                        <p:par>
                          <p:cTn id="19" fill="hold">
                            <p:stCondLst>
                              <p:cond delay="8500"/>
                            </p:stCondLst>
                            <p:childTnLst>
                              <p:par>
                                <p:cTn id="20" presetID="1" presetClass="entr" presetSubtype="0" fill="hold" grpId="0" nodeType="afterEffect">
                                  <p:stCondLst>
                                    <p:cond delay="2000"/>
                                  </p:stCondLst>
                                  <p:childTnLst>
                                    <p:set>
                                      <p:cBhvr>
                                        <p:cTn id="21" dur="1" fill="hold">
                                          <p:stCondLst>
                                            <p:cond delay="0"/>
                                          </p:stCondLst>
                                        </p:cTn>
                                        <p:tgtEl>
                                          <p:spTgt spid="13"/>
                                        </p:tgtEl>
                                        <p:attrNameLst>
                                          <p:attrName>style.visibility</p:attrName>
                                        </p:attrNameLst>
                                      </p:cBhvr>
                                      <p:to>
                                        <p:strVal val="visible"/>
                                      </p:to>
                                    </p:set>
                                  </p:childTnLst>
                                </p:cTn>
                              </p:par>
                            </p:childTnLst>
                          </p:cTn>
                        </p:par>
                        <p:par>
                          <p:cTn id="22" fill="hold">
                            <p:stCondLst>
                              <p:cond delay="10500"/>
                            </p:stCondLst>
                            <p:childTnLst>
                              <p:par>
                                <p:cTn id="23" presetID="1" presetClass="entr" presetSubtype="0" fill="hold" grpId="0" nodeType="afterEffect">
                                  <p:stCondLst>
                                    <p:cond delay="0"/>
                                  </p:stCondLst>
                                  <p:childTnLst>
                                    <p:set>
                                      <p:cBhvr>
                                        <p:cTn id="24" dur="1" fill="hold">
                                          <p:stCondLst>
                                            <p:cond delay="0"/>
                                          </p:stCondLst>
                                        </p:cTn>
                                        <p:tgtEl>
                                          <p:spTgt spid="14"/>
                                        </p:tgtEl>
                                        <p:attrNameLst>
                                          <p:attrName>style.visibility</p:attrName>
                                        </p:attrNameLst>
                                      </p:cBhvr>
                                      <p:to>
                                        <p:strVal val="visible"/>
                                      </p:to>
                                    </p:set>
                                  </p:childTnLst>
                                </p:cTn>
                              </p:par>
                            </p:childTnLst>
                          </p:cTn>
                        </p:par>
                        <p:par>
                          <p:cTn id="25" fill="hold">
                            <p:stCondLst>
                              <p:cond delay="10500"/>
                            </p:stCondLst>
                            <p:childTnLst>
                              <p:par>
                                <p:cTn id="26" presetID="1" presetClass="entr" presetSubtype="0" fill="hold" grpId="0" nodeType="afterEffect">
                                  <p:stCondLst>
                                    <p:cond delay="2000"/>
                                  </p:stCondLst>
                                  <p:childTnLst>
                                    <p:set>
                                      <p:cBhvr>
                                        <p:cTn id="27" dur="1" fill="hold">
                                          <p:stCondLst>
                                            <p:cond delay="0"/>
                                          </p:stCondLst>
                                        </p:cTn>
                                        <p:tgtEl>
                                          <p:spTgt spid="15"/>
                                        </p:tgtEl>
                                        <p:attrNameLst>
                                          <p:attrName>style.visibility</p:attrName>
                                        </p:attrNameLst>
                                      </p:cBhvr>
                                      <p:to>
                                        <p:strVal val="visible"/>
                                      </p:to>
                                    </p:set>
                                  </p:childTnLst>
                                </p:cTn>
                              </p:par>
                            </p:childTnLst>
                          </p:cTn>
                        </p:par>
                        <p:par>
                          <p:cTn id="28" fill="hold">
                            <p:stCondLst>
                              <p:cond delay="12500"/>
                            </p:stCondLst>
                            <p:childTnLst>
                              <p:par>
                                <p:cTn id="29" presetID="1" presetClass="entr" presetSubtype="0" fill="hold" grpId="0" nodeType="afterEffect">
                                  <p:stCondLst>
                                    <p:cond delay="4000"/>
                                  </p:stCondLst>
                                  <p:childTnLst>
                                    <p:set>
                                      <p:cBhvr>
                                        <p:cTn id="30" dur="1" fill="hold">
                                          <p:stCondLst>
                                            <p:cond delay="0"/>
                                          </p:stCondLst>
                                        </p:cTn>
                                        <p:tgtEl>
                                          <p:spTgt spid="16"/>
                                        </p:tgtEl>
                                        <p:attrNameLst>
                                          <p:attrName>style.visibility</p:attrName>
                                        </p:attrNameLst>
                                      </p:cBhvr>
                                      <p:to>
                                        <p:strVal val="visible"/>
                                      </p:to>
                                    </p:set>
                                  </p:childTnLst>
                                </p:cTn>
                              </p:par>
                            </p:childTnLst>
                          </p:cTn>
                        </p:par>
                        <p:par>
                          <p:cTn id="31" fill="hold">
                            <p:stCondLst>
                              <p:cond delay="16500"/>
                            </p:stCondLst>
                            <p:childTnLst>
                              <p:par>
                                <p:cTn id="32" presetID="1" presetClass="entr" presetSubtype="0" fill="hold" grpId="0" nodeType="afterEffect">
                                  <p:stCondLst>
                                    <p:cond delay="250"/>
                                  </p:stCondLst>
                                  <p:childTnLst>
                                    <p:set>
                                      <p:cBhvr>
                                        <p:cTn id="33" dur="1" fill="hold">
                                          <p:stCondLst>
                                            <p:cond delay="0"/>
                                          </p:stCondLst>
                                        </p:cTn>
                                        <p:tgtEl>
                                          <p:spTgt spid="17"/>
                                        </p:tgtEl>
                                        <p:attrNameLst>
                                          <p:attrName>style.visibility</p:attrName>
                                        </p:attrNameLst>
                                      </p:cBhvr>
                                      <p:to>
                                        <p:strVal val="visible"/>
                                      </p:to>
                                    </p:set>
                                  </p:childTnLst>
                                </p:cTn>
                              </p:par>
                            </p:childTnLst>
                          </p:cTn>
                        </p:par>
                        <p:par>
                          <p:cTn id="34" fill="hold">
                            <p:stCondLst>
                              <p:cond delay="16750"/>
                            </p:stCondLst>
                            <p:childTnLst>
                              <p:par>
                                <p:cTn id="35" presetID="1" presetClass="entr" presetSubtype="0" fill="hold" grpId="0" nodeType="afterEffect">
                                  <p:stCondLst>
                                    <p:cond delay="2000"/>
                                  </p:stCondLst>
                                  <p:childTnLst>
                                    <p:set>
                                      <p:cBhvr>
                                        <p:cTn id="36" dur="1" fill="hold">
                                          <p:stCondLst>
                                            <p:cond delay="0"/>
                                          </p:stCondLst>
                                        </p:cTn>
                                        <p:tgtEl>
                                          <p:spTgt spid="18"/>
                                        </p:tgtEl>
                                        <p:attrNameLst>
                                          <p:attrName>style.visibility</p:attrName>
                                        </p:attrNameLst>
                                      </p:cBhvr>
                                      <p:to>
                                        <p:strVal val="visible"/>
                                      </p:to>
                                    </p:set>
                                  </p:childTnLst>
                                </p:cTn>
                              </p:par>
                            </p:childTnLst>
                          </p:cTn>
                        </p:par>
                        <p:par>
                          <p:cTn id="37" fill="hold">
                            <p:stCondLst>
                              <p:cond delay="18750"/>
                            </p:stCondLst>
                            <p:childTnLst>
                              <p:par>
                                <p:cTn id="38" presetID="1" presetClass="entr" presetSubtype="0" fill="hold" grpId="0" nodeType="afterEffect">
                                  <p:stCondLst>
                                    <p:cond delay="1250"/>
                                  </p:stCondLst>
                                  <p:childTnLst>
                                    <p:set>
                                      <p:cBhvr>
                                        <p:cTn id="39" dur="1" fill="hold">
                                          <p:stCondLst>
                                            <p:cond delay="0"/>
                                          </p:stCondLst>
                                        </p:cTn>
                                        <p:tgtEl>
                                          <p:spTgt spid="19"/>
                                        </p:tgtEl>
                                        <p:attrNameLst>
                                          <p:attrName>style.visibility</p:attrName>
                                        </p:attrNameLst>
                                      </p:cBhvr>
                                      <p:to>
                                        <p:strVal val="visible"/>
                                      </p:to>
                                    </p:set>
                                  </p:childTnLst>
                                </p:cTn>
                              </p:par>
                            </p:childTnLst>
                          </p:cTn>
                        </p:par>
                        <p:par>
                          <p:cTn id="40" fill="hold">
                            <p:stCondLst>
                              <p:cond delay="20000"/>
                            </p:stCondLst>
                            <p:childTnLst>
                              <p:par>
                                <p:cTn id="41" presetID="1" presetClass="entr" presetSubtype="0" fill="hold" grpId="0" nodeType="afterEffect">
                                  <p:stCondLst>
                                    <p:cond delay="2000"/>
                                  </p:stCondLst>
                                  <p:childTnLst>
                                    <p:set>
                                      <p:cBhvr>
                                        <p:cTn id="42" dur="1" fill="hold">
                                          <p:stCondLst>
                                            <p:cond delay="0"/>
                                          </p:stCondLst>
                                        </p:cTn>
                                        <p:tgtEl>
                                          <p:spTgt spid="20"/>
                                        </p:tgtEl>
                                        <p:attrNameLst>
                                          <p:attrName>style.visibility</p:attrName>
                                        </p:attrNameLst>
                                      </p:cBhvr>
                                      <p:to>
                                        <p:strVal val="visible"/>
                                      </p:to>
                                    </p:set>
                                  </p:childTnLst>
                                </p:cTn>
                              </p:par>
                            </p:childTnLst>
                          </p:cTn>
                        </p:par>
                        <p:par>
                          <p:cTn id="43" fill="hold">
                            <p:stCondLst>
                              <p:cond delay="22000"/>
                            </p:stCondLst>
                            <p:childTnLst>
                              <p:par>
                                <p:cTn id="44" presetID="1" presetClass="entr" presetSubtype="0" fill="hold" grpId="0" nodeType="afterEffect">
                                  <p:stCondLst>
                                    <p:cond delay="1750"/>
                                  </p:stCondLst>
                                  <p:childTnLst>
                                    <p:set>
                                      <p:cBhvr>
                                        <p:cTn id="45" dur="1" fill="hold">
                                          <p:stCondLst>
                                            <p:cond delay="0"/>
                                          </p:stCondLst>
                                        </p:cTn>
                                        <p:tgtEl>
                                          <p:spTgt spid="21"/>
                                        </p:tgtEl>
                                        <p:attrNameLst>
                                          <p:attrName>style.visibility</p:attrName>
                                        </p:attrNameLst>
                                      </p:cBhvr>
                                      <p:to>
                                        <p:strVal val="visible"/>
                                      </p:to>
                                    </p:set>
                                  </p:childTnLst>
                                </p:cTn>
                              </p:par>
                            </p:childTnLst>
                          </p:cTn>
                        </p:par>
                        <p:par>
                          <p:cTn id="46" fill="hold">
                            <p:stCondLst>
                              <p:cond delay="23750"/>
                            </p:stCondLst>
                            <p:childTnLst>
                              <p:par>
                                <p:cTn id="47" presetID="1" presetClass="entr" presetSubtype="0" fill="hold" grpId="0" nodeType="afterEffect">
                                  <p:stCondLst>
                                    <p:cond delay="250"/>
                                  </p:stCondLst>
                                  <p:childTnLst>
                                    <p:set>
                                      <p:cBhvr>
                                        <p:cTn id="48" dur="1" fill="hold">
                                          <p:stCondLst>
                                            <p:cond delay="0"/>
                                          </p:stCondLst>
                                        </p:cTn>
                                        <p:tgtEl>
                                          <p:spTgt spid="22"/>
                                        </p:tgtEl>
                                        <p:attrNameLst>
                                          <p:attrName>style.visibility</p:attrName>
                                        </p:attrNameLst>
                                      </p:cBhvr>
                                      <p:to>
                                        <p:strVal val="visible"/>
                                      </p:to>
                                    </p:set>
                                  </p:childTnLst>
                                </p:cTn>
                              </p:par>
                            </p:childTnLst>
                          </p:cTn>
                        </p:par>
                        <p:par>
                          <p:cTn id="49" fill="hold">
                            <p:stCondLst>
                              <p:cond delay="24000"/>
                            </p:stCondLst>
                            <p:childTnLst>
                              <p:par>
                                <p:cTn id="50" presetID="1" presetClass="entr" presetSubtype="0" fill="hold" grpId="0" nodeType="afterEffect">
                                  <p:stCondLst>
                                    <p:cond delay="1250"/>
                                  </p:stCondLst>
                                  <p:childTnLst>
                                    <p:set>
                                      <p:cBhvr>
                                        <p:cTn id="51" dur="1" fill="hold">
                                          <p:stCondLst>
                                            <p:cond delay="0"/>
                                          </p:stCondLst>
                                        </p:cTn>
                                        <p:tgtEl>
                                          <p:spTgt spid="23"/>
                                        </p:tgtEl>
                                        <p:attrNameLst>
                                          <p:attrName>style.visibility</p:attrName>
                                        </p:attrNameLst>
                                      </p:cBhvr>
                                      <p:to>
                                        <p:strVal val="visible"/>
                                      </p:to>
                                    </p:set>
                                  </p:childTnLst>
                                </p:cTn>
                              </p:par>
                            </p:childTnLst>
                          </p:cTn>
                        </p:par>
                        <p:par>
                          <p:cTn id="52" fill="hold">
                            <p:stCondLst>
                              <p:cond delay="25250"/>
                            </p:stCondLst>
                            <p:childTnLst>
                              <p:par>
                                <p:cTn id="53" presetID="1" presetClass="entr" presetSubtype="0" fill="hold" grpId="0" nodeType="afterEffect">
                                  <p:stCondLst>
                                    <p:cond delay="3000"/>
                                  </p:stCondLst>
                                  <p:childTnLst>
                                    <p:set>
                                      <p:cBhvr>
                                        <p:cTn id="54" dur="1" fill="hold">
                                          <p:stCondLst>
                                            <p:cond delay="0"/>
                                          </p:stCondLst>
                                        </p:cTn>
                                        <p:tgtEl>
                                          <p:spTgt spid="2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9" grpId="0" animBg="1"/>
      <p:bldP spid="10" grpId="0" animBg="1"/>
      <p:bldP spid="11" grpId="0" animBg="1"/>
      <p:bldP spid="12" grpId="0" animBg="1"/>
      <p:bldP spid="13" grpId="0" animBg="1"/>
      <p:bldP spid="14" grpId="0" animBg="1"/>
      <p:bldP spid="15" grpId="0" animBg="1"/>
      <p:bldP spid="16" grpId="0" animBg="1"/>
      <p:bldP spid="17" grpId="0" animBg="1"/>
      <p:bldP spid="18" grpId="0" animBg="1"/>
      <p:bldP spid="19" grpId="0" animBg="1"/>
      <p:bldP spid="20" grpId="0" animBg="1"/>
      <p:bldP spid="21" grpId="0" animBg="1"/>
      <p:bldP spid="22" grpId="0" animBg="1"/>
      <p:bldP spid="23" grpId="0" animBg="1"/>
      <p:bldP spid="24" grpId="0" animBg="1"/>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0" y="0"/>
            <a:ext cx="9144000" cy="5143500"/>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 name="Rounded Rectangle 1"/>
          <p:cNvSpPr/>
          <p:nvPr/>
        </p:nvSpPr>
        <p:spPr>
          <a:xfrm>
            <a:off x="2087724" y="519522"/>
            <a:ext cx="4968552" cy="4104456"/>
          </a:xfrm>
          <a:prstGeom prst="roundRect">
            <a:avLst>
              <a:gd name="adj" fmla="val 2743"/>
            </a:avLst>
          </a:prstGeom>
          <a:solidFill>
            <a:schemeClr val="bg1"/>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3200" dirty="0" smtClean="0">
                <a:solidFill>
                  <a:srgbClr val="0070C0"/>
                </a:solidFill>
                <a:latin typeface="Segoe UI" pitchFamily="34" charset="0"/>
                <a:cs typeface="Segoe UI" pitchFamily="34" charset="0"/>
              </a:rPr>
              <a:t>Installing E-STAR OS 2</a:t>
            </a:r>
          </a:p>
          <a:p>
            <a:pPr algn="just"/>
            <a:endParaRPr lang="en-AU" sz="1200" dirty="0" smtClean="0">
              <a:solidFill>
                <a:schemeClr val="tx1"/>
              </a:solidFill>
              <a:latin typeface="Segoe UI" pitchFamily="34" charset="0"/>
              <a:cs typeface="Segoe UI" pitchFamily="34" charset="0"/>
            </a:endParaRPr>
          </a:p>
          <a:p>
            <a:pPr algn="just"/>
            <a:r>
              <a:rPr lang="en-AU" sz="1200" dirty="0" smtClean="0">
                <a:solidFill>
                  <a:schemeClr val="tx1"/>
                </a:solidFill>
                <a:latin typeface="Segoe UI" pitchFamily="34" charset="0"/>
                <a:cs typeface="Segoe UI" pitchFamily="34" charset="0"/>
              </a:rPr>
              <a:t>Wow, that was fast! Maybe you didn’t even finish drinking your coffee! Well, to continue, click ‘Next’ to restart into E-STAR OS 2.</a:t>
            </a:r>
          </a:p>
          <a:p>
            <a:pPr algn="just"/>
            <a:endParaRPr lang="en-AU" sz="1200" dirty="0">
              <a:solidFill>
                <a:schemeClr val="tx1"/>
              </a:solidFill>
              <a:latin typeface="Segoe UI" pitchFamily="34" charset="0"/>
              <a:cs typeface="Segoe UI" pitchFamily="34" charset="0"/>
            </a:endParaRPr>
          </a:p>
          <a:p>
            <a:pPr algn="just"/>
            <a:endParaRPr lang="en-AU" sz="1200" dirty="0" smtClean="0">
              <a:solidFill>
                <a:schemeClr val="tx1"/>
              </a:solidFill>
              <a:latin typeface="Segoe UI" pitchFamily="34" charset="0"/>
              <a:cs typeface="Segoe UI" pitchFamily="34" charset="0"/>
            </a:endParaRPr>
          </a:p>
          <a:p>
            <a:pPr algn="just"/>
            <a:endParaRPr lang="en-AU" sz="1200" dirty="0">
              <a:solidFill>
                <a:schemeClr val="tx1"/>
              </a:solidFill>
              <a:latin typeface="Segoe UI" pitchFamily="34" charset="0"/>
              <a:cs typeface="Segoe UI" pitchFamily="34" charset="0"/>
            </a:endParaRPr>
          </a:p>
          <a:p>
            <a:pPr algn="just"/>
            <a:endParaRPr lang="en-AU" sz="1200" dirty="0" smtClean="0">
              <a:solidFill>
                <a:schemeClr val="tx1"/>
              </a:solidFill>
              <a:latin typeface="Segoe UI" pitchFamily="34" charset="0"/>
              <a:cs typeface="Segoe UI" pitchFamily="34" charset="0"/>
            </a:endParaRPr>
          </a:p>
          <a:p>
            <a:pPr algn="just"/>
            <a:endParaRPr lang="en-AU" sz="1200" dirty="0">
              <a:solidFill>
                <a:schemeClr val="tx1"/>
              </a:solidFill>
              <a:latin typeface="Segoe UI" pitchFamily="34" charset="0"/>
              <a:cs typeface="Segoe UI" pitchFamily="34" charset="0"/>
            </a:endParaRPr>
          </a:p>
          <a:p>
            <a:pPr algn="just"/>
            <a:endParaRPr lang="en-AU" sz="1200" dirty="0" smtClean="0">
              <a:solidFill>
                <a:schemeClr val="tx1"/>
              </a:solidFill>
              <a:latin typeface="Segoe UI" pitchFamily="34" charset="0"/>
              <a:cs typeface="Segoe UI" pitchFamily="34" charset="0"/>
            </a:endParaRPr>
          </a:p>
          <a:p>
            <a:pPr algn="just"/>
            <a:endParaRPr lang="en-AU" sz="1200" dirty="0">
              <a:solidFill>
                <a:schemeClr val="tx1"/>
              </a:solidFill>
              <a:latin typeface="Segoe UI" pitchFamily="34" charset="0"/>
              <a:cs typeface="Segoe UI" pitchFamily="34" charset="0"/>
            </a:endParaRPr>
          </a:p>
          <a:p>
            <a:pPr algn="just"/>
            <a:endParaRPr lang="en-AU" sz="1200" dirty="0" smtClean="0">
              <a:solidFill>
                <a:schemeClr val="tx1"/>
              </a:solidFill>
              <a:latin typeface="Segoe UI" pitchFamily="34" charset="0"/>
              <a:cs typeface="Segoe UI" pitchFamily="34" charset="0"/>
            </a:endParaRPr>
          </a:p>
          <a:p>
            <a:pPr algn="just"/>
            <a:endParaRPr lang="en-AU" sz="1200" dirty="0">
              <a:solidFill>
                <a:schemeClr val="tx1"/>
              </a:solidFill>
              <a:latin typeface="Segoe UI" pitchFamily="34" charset="0"/>
              <a:cs typeface="Segoe UI" pitchFamily="34" charset="0"/>
            </a:endParaRPr>
          </a:p>
          <a:p>
            <a:pPr algn="just"/>
            <a:endParaRPr lang="en-AU" sz="1200" dirty="0" smtClean="0">
              <a:solidFill>
                <a:schemeClr val="tx1"/>
              </a:solidFill>
              <a:latin typeface="Segoe UI" pitchFamily="34" charset="0"/>
              <a:cs typeface="Segoe UI" pitchFamily="34" charset="0"/>
            </a:endParaRPr>
          </a:p>
          <a:p>
            <a:pPr algn="just"/>
            <a:endParaRPr lang="en-AU" sz="1200" dirty="0">
              <a:solidFill>
                <a:schemeClr val="tx1"/>
              </a:solidFill>
              <a:latin typeface="Segoe UI" pitchFamily="34" charset="0"/>
              <a:cs typeface="Segoe UI" pitchFamily="34" charset="0"/>
            </a:endParaRPr>
          </a:p>
          <a:p>
            <a:pPr algn="just"/>
            <a:endParaRPr lang="en-AU" sz="1200" dirty="0" smtClean="0">
              <a:solidFill>
                <a:schemeClr val="tx1"/>
              </a:solidFill>
              <a:latin typeface="Segoe UI" pitchFamily="34" charset="0"/>
              <a:cs typeface="Segoe UI" pitchFamily="34" charset="0"/>
            </a:endParaRPr>
          </a:p>
          <a:p>
            <a:pPr algn="just"/>
            <a:endParaRPr lang="en-AU" sz="1200" dirty="0">
              <a:solidFill>
                <a:schemeClr val="tx1"/>
              </a:solidFill>
              <a:latin typeface="Segoe UI" pitchFamily="34" charset="0"/>
              <a:cs typeface="Segoe UI" pitchFamily="34" charset="0"/>
            </a:endParaRPr>
          </a:p>
          <a:p>
            <a:pPr algn="just"/>
            <a:endParaRPr lang="en-AU" sz="1200" dirty="0" smtClean="0">
              <a:solidFill>
                <a:schemeClr val="tx1"/>
              </a:solidFill>
              <a:latin typeface="Segoe UI" pitchFamily="34" charset="0"/>
              <a:cs typeface="Segoe UI" pitchFamily="34" charset="0"/>
            </a:endParaRPr>
          </a:p>
          <a:p>
            <a:pPr algn="ctr"/>
            <a:r>
              <a:rPr lang="en-AU" sz="1200" dirty="0" smtClean="0">
                <a:solidFill>
                  <a:schemeClr val="tx1"/>
                </a:solidFill>
                <a:latin typeface="Segoe UI" pitchFamily="34" charset="0"/>
                <a:cs typeface="Segoe UI" pitchFamily="34" charset="0"/>
              </a:rPr>
              <a:t>Next</a:t>
            </a:r>
            <a:endParaRPr lang="en-AU" sz="1200" dirty="0">
              <a:solidFill>
                <a:schemeClr val="bg1">
                  <a:lumMod val="50000"/>
                </a:schemeClr>
              </a:solidFill>
              <a:latin typeface="Segoe UI" pitchFamily="34" charset="0"/>
              <a:cs typeface="Segoe UI" pitchFamily="34" charset="0"/>
            </a:endParaRPr>
          </a:p>
        </p:txBody>
      </p:sp>
      <p:cxnSp>
        <p:nvCxnSpPr>
          <p:cNvPr id="6" name="Straight Connector 5"/>
          <p:cNvCxnSpPr/>
          <p:nvPr/>
        </p:nvCxnSpPr>
        <p:spPr>
          <a:xfrm>
            <a:off x="2087724" y="1131590"/>
            <a:ext cx="4968552" cy="0"/>
          </a:xfrm>
          <a:prstGeom prst="line">
            <a:avLst/>
          </a:prstGeom>
          <a:ln w="3175">
            <a:gradFill flip="none" rotWithShape="1">
              <a:gsLst>
                <a:gs pos="0">
                  <a:schemeClr val="tx1">
                    <a:alpha val="0"/>
                  </a:schemeClr>
                </a:gs>
                <a:gs pos="50000">
                  <a:schemeClr val="tx1"/>
                </a:gs>
                <a:gs pos="100000">
                  <a:schemeClr val="tx1">
                    <a:alpha val="0"/>
                  </a:schemeClr>
                </a:gs>
              </a:gsLst>
              <a:lin ang="0" scaled="1"/>
              <a:tileRect/>
            </a:gradFill>
          </a:ln>
        </p:spPr>
        <p:style>
          <a:lnRef idx="1">
            <a:schemeClr val="accent1"/>
          </a:lnRef>
          <a:fillRef idx="0">
            <a:schemeClr val="accent1"/>
          </a:fillRef>
          <a:effectRef idx="0">
            <a:schemeClr val="accent1"/>
          </a:effectRef>
          <a:fontRef idx="minor">
            <a:schemeClr val="tx1"/>
          </a:fontRef>
        </p:style>
      </p:cxnSp>
      <p:grpSp>
        <p:nvGrpSpPr>
          <p:cNvPr id="25" name="Group 24"/>
          <p:cNvGrpSpPr/>
          <p:nvPr/>
        </p:nvGrpSpPr>
        <p:grpSpPr>
          <a:xfrm>
            <a:off x="4428000" y="3867894"/>
            <a:ext cx="288000" cy="288000"/>
            <a:chOff x="4211960" y="3723878"/>
            <a:chExt cx="360040" cy="360040"/>
          </a:xfrm>
          <a:effectLst>
            <a:outerShdw blurRad="63500" sx="102000" sy="102000" algn="ctr" rotWithShape="0">
              <a:prstClr val="black">
                <a:alpha val="40000"/>
              </a:prstClr>
            </a:outerShdw>
          </a:effectLst>
        </p:grpSpPr>
        <p:sp>
          <p:nvSpPr>
            <p:cNvPr id="26" name="Oval 25">
              <a:hlinkClick r:id="rId2" action="ppaction://hlinksldjump"/>
            </p:cNvPr>
            <p:cNvSpPr/>
            <p:nvPr/>
          </p:nvSpPr>
          <p:spPr>
            <a:xfrm>
              <a:off x="4211960" y="3723878"/>
              <a:ext cx="360040" cy="360040"/>
            </a:xfrm>
            <a:prstGeom prst="ellipse">
              <a:avLst/>
            </a:prstGeom>
            <a:noFill/>
            <a:ln w="127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 name="Isosceles Triangle 26">
              <a:hlinkClick r:id="rId2" action="ppaction://hlinksldjump"/>
            </p:cNvPr>
            <p:cNvSpPr/>
            <p:nvPr/>
          </p:nvSpPr>
          <p:spPr>
            <a:xfrm rot="5400000">
              <a:off x="4283984" y="3759898"/>
              <a:ext cx="288032" cy="288000"/>
            </a:xfrm>
            <a:prstGeom prst="triangle">
              <a:avLst/>
            </a:prstGeom>
            <a:noFill/>
            <a:ln w="127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Tree>
    <p:extLst>
      <p:ext uri="{BB962C8B-B14F-4D97-AF65-F5344CB8AC3E}">
        <p14:creationId xmlns:p14="http://schemas.microsoft.com/office/powerpoint/2010/main" val="2967195667"/>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timing>
    <p:tnLst>
      <p:par>
        <p:cTn id="1" dur="indefinite" restart="never" nodeType="tmRoot"/>
      </p:par>
    </p:tn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a:hlinkClick r:id="rId2" action="ppaction://hlinksldjump"/>
          </p:cNvPr>
          <p:cNvSpPr/>
          <p:nvPr/>
        </p:nvSpPr>
        <p:spPr>
          <a:xfrm>
            <a:off x="0" y="0"/>
            <a:ext cx="9144000" cy="5143500"/>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Tree>
    <p:extLst>
      <p:ext uri="{BB962C8B-B14F-4D97-AF65-F5344CB8AC3E}">
        <p14:creationId xmlns:p14="http://schemas.microsoft.com/office/powerpoint/2010/main" val="3711545570"/>
      </p:ext>
    </p:extLst>
  </p:cSld>
  <p:clrMapOvr>
    <a:masterClrMapping/>
  </p:clrMapOvr>
  <p:transition spd="slow" advClick="0" advTm="0">
    <p:push/>
  </p:transition>
  <p:timing>
    <p:tnLst>
      <p:par>
        <p:cTn id="1" dur="indefinite" restart="never" nodeType="tmRoot"/>
      </p:par>
    </p:tn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0" y="0"/>
            <a:ext cx="9144000" cy="51435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Tree>
    <p:extLst>
      <p:ext uri="{BB962C8B-B14F-4D97-AF65-F5344CB8AC3E}">
        <p14:creationId xmlns:p14="http://schemas.microsoft.com/office/powerpoint/2010/main" val="1560568879"/>
      </p:ext>
    </p:extLst>
  </p:cSld>
  <p:clrMapOvr>
    <a:masterClrMapping/>
  </p:clrMapOvr>
  <mc:AlternateContent xmlns:mc="http://schemas.openxmlformats.org/markup-compatibility/2006" xmlns:p14="http://schemas.microsoft.com/office/powerpoint/2010/main">
    <mc:Choice Requires="p14">
      <p:transition spd="slow" p14:dur="3000" advClick="0" advTm="2000">
        <p:fade/>
      </p:transition>
    </mc:Choice>
    <mc:Fallback xmlns="">
      <p:transition spd="slow" advClick="0" advTm="2000">
        <p:fade/>
      </p:transition>
    </mc:Fallback>
  </mc:AlternateContent>
  <p:timing>
    <p:tnLst>
      <p:par>
        <p:cTn id="1" dur="indefinite" restart="never" nodeType="tmRoot"/>
      </p:par>
    </p:tn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0" y="0"/>
            <a:ext cx="9144000" cy="51435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Tree>
    <p:extLst>
      <p:ext uri="{BB962C8B-B14F-4D97-AF65-F5344CB8AC3E}">
        <p14:creationId xmlns:p14="http://schemas.microsoft.com/office/powerpoint/2010/main" val="268500398"/>
      </p:ext>
    </p:extLst>
  </p:cSld>
  <p:clrMapOvr>
    <a:masterClrMapping/>
  </p:clrMapOvr>
  <mc:AlternateContent xmlns:mc="http://schemas.openxmlformats.org/markup-compatibility/2006" xmlns:p14="http://schemas.microsoft.com/office/powerpoint/2010/main">
    <mc:Choice Requires="p14">
      <p:transition p14:dur="0" advClick="0" advTm="2000"/>
    </mc:Choice>
    <mc:Fallback xmlns="">
      <p:transition advClick="0" advTm="2000"/>
    </mc:Fallback>
  </mc:AlternateContent>
  <p:timing>
    <p:tnLst>
      <p:par>
        <p:cTn id="1" dur="indefinite" restart="never" nodeType="tmRoot"/>
      </p:par>
    </p:tn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0" y="0"/>
            <a:ext cx="9144000" cy="51435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Tree>
    <p:extLst>
      <p:ext uri="{BB962C8B-B14F-4D97-AF65-F5344CB8AC3E}">
        <p14:creationId xmlns:p14="http://schemas.microsoft.com/office/powerpoint/2010/main" val="3976199942"/>
      </p:ext>
    </p:extLst>
  </p:cSld>
  <p:clrMapOvr>
    <a:masterClrMapping/>
  </p:clrMapOvr>
  <mc:AlternateContent xmlns:mc="http://schemas.openxmlformats.org/markup-compatibility/2006" xmlns:p14="http://schemas.microsoft.com/office/powerpoint/2010/main">
    <mc:Choice Requires="p14">
      <p:transition p14:dur="0" advClick="0" advTm="2000"/>
    </mc:Choice>
    <mc:Fallback xmlns="">
      <p:transition advClick="0" advTm="2000"/>
    </mc:Fallback>
  </mc:AlternateContent>
  <p:timing>
    <p:tnLst>
      <p:par>
        <p:cTn id="1" dur="indefinite" restart="never" nodeType="tmRoot"/>
      </p:par>
    </p:tn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0" y="0"/>
            <a:ext cx="9144000" cy="5143500"/>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 name="Rounded Rectangle 1"/>
          <p:cNvSpPr/>
          <p:nvPr/>
        </p:nvSpPr>
        <p:spPr>
          <a:xfrm>
            <a:off x="2663788" y="1815666"/>
            <a:ext cx="3816424" cy="1512168"/>
          </a:xfrm>
          <a:prstGeom prst="roundRect">
            <a:avLst>
              <a:gd name="adj" fmla="val 9108"/>
            </a:avLst>
          </a:prstGeom>
          <a:solidFill>
            <a:schemeClr val="bg1">
              <a:alpha val="50000"/>
            </a:scheme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dirty="0" smtClean="0">
                <a:solidFill>
                  <a:sysClr val="windowText" lastClr="000000"/>
                </a:solidFill>
                <a:latin typeface="Segoe UI" pitchFamily="34" charset="0"/>
                <a:cs typeface="Segoe UI" pitchFamily="34" charset="0"/>
              </a:rPr>
              <a:t>Welcome to</a:t>
            </a:r>
          </a:p>
          <a:p>
            <a:pPr algn="just"/>
            <a:r>
              <a:rPr lang="en-AU" sz="4800" dirty="0" smtClean="0">
                <a:solidFill>
                  <a:srgbClr val="0070C0"/>
                </a:solidFill>
                <a:latin typeface="Segoe UI" pitchFamily="34" charset="0"/>
                <a:cs typeface="Segoe UI" pitchFamily="34" charset="0"/>
              </a:rPr>
              <a:t>E-STAR OS</a:t>
            </a:r>
            <a:endParaRPr lang="en-AU" sz="4800" dirty="0">
              <a:solidFill>
                <a:srgbClr val="00B0F0"/>
              </a:solidFill>
              <a:latin typeface="Segoe UI" pitchFamily="34" charset="0"/>
              <a:cs typeface="Segoe UI" pitchFamily="34" charset="0"/>
            </a:endParaRPr>
          </a:p>
        </p:txBody>
      </p:sp>
      <p:sp>
        <p:nvSpPr>
          <p:cNvPr id="5" name="Rectangle 4"/>
          <p:cNvSpPr/>
          <p:nvPr/>
        </p:nvSpPr>
        <p:spPr>
          <a:xfrm>
            <a:off x="5724128" y="2139702"/>
            <a:ext cx="57606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7200" dirty="0" smtClean="0">
                <a:solidFill>
                  <a:srgbClr val="00B0F0"/>
                </a:solidFill>
                <a:latin typeface="Segoe UI" pitchFamily="34" charset="0"/>
                <a:cs typeface="Segoe UI" pitchFamily="34" charset="0"/>
              </a:rPr>
              <a:t>2</a:t>
            </a:r>
            <a:endParaRPr lang="en-AU" sz="7200" dirty="0">
              <a:solidFill>
                <a:srgbClr val="00B0F0"/>
              </a:solidFill>
              <a:latin typeface="Segoe UI" pitchFamily="34" charset="0"/>
              <a:cs typeface="Segoe UI" pitchFamily="34" charset="0"/>
            </a:endParaRPr>
          </a:p>
        </p:txBody>
      </p:sp>
      <p:sp>
        <p:nvSpPr>
          <p:cNvPr id="6" name="Rectangle 5"/>
          <p:cNvSpPr/>
          <p:nvPr/>
        </p:nvSpPr>
        <p:spPr>
          <a:xfrm>
            <a:off x="5724128" y="2139702"/>
            <a:ext cx="57606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7200" dirty="0" smtClean="0">
                <a:solidFill>
                  <a:srgbClr val="00B0F0"/>
                </a:solidFill>
                <a:effectLst>
                  <a:glow rad="228600">
                    <a:srgbClr val="00B0F0">
                      <a:alpha val="40000"/>
                    </a:srgbClr>
                  </a:glow>
                </a:effectLst>
                <a:latin typeface="Segoe UI" pitchFamily="34" charset="0"/>
                <a:cs typeface="Segoe UI" pitchFamily="34" charset="0"/>
              </a:rPr>
              <a:t>2</a:t>
            </a:r>
            <a:endParaRPr lang="en-AU" sz="7200" dirty="0">
              <a:solidFill>
                <a:srgbClr val="00B0F0"/>
              </a:solidFill>
              <a:effectLst>
                <a:glow rad="228600">
                  <a:srgbClr val="00B0F0">
                    <a:alpha val="40000"/>
                  </a:srgbClr>
                </a:glow>
              </a:effectLst>
              <a:latin typeface="Segoe UI" pitchFamily="34" charset="0"/>
              <a:cs typeface="Segoe UI" pitchFamily="34" charset="0"/>
            </a:endParaRPr>
          </a:p>
        </p:txBody>
      </p:sp>
    </p:spTree>
    <p:extLst>
      <p:ext uri="{BB962C8B-B14F-4D97-AF65-F5344CB8AC3E}">
        <p14:creationId xmlns:p14="http://schemas.microsoft.com/office/powerpoint/2010/main" val="298105046"/>
      </p:ext>
    </p:extLst>
  </p:cSld>
  <p:clrMapOvr>
    <a:masterClrMapping/>
  </p:clrMapOvr>
  <mc:AlternateContent xmlns:mc="http://schemas.openxmlformats.org/markup-compatibility/2006" xmlns:p14="http://schemas.microsoft.com/office/powerpoint/2010/main">
    <mc:Choice Requires="p14">
      <p:transition spd="med" p14:dur="700" advClick="0" advTm="3000">
        <p:fade/>
      </p:transition>
    </mc:Choice>
    <mc:Fallback xmlns="">
      <p:transition spd="med"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grpId="0" nodeType="afterEffect">
                                  <p:stCondLst>
                                    <p:cond delay="0"/>
                                  </p:stCondLst>
                                  <p:childTnLst>
                                    <p:set>
                                      <p:cBhvr>
                                        <p:cTn id="6" dur="1" fill="hold">
                                          <p:stCondLst>
                                            <p:cond delay="0"/>
                                          </p:stCondLst>
                                        </p:cTn>
                                        <p:tgtEl>
                                          <p:spTgt spid="2">
                                            <p:bg/>
                                          </p:spTgt>
                                        </p:tgtEl>
                                        <p:attrNameLst>
                                          <p:attrName>style.visibility</p:attrName>
                                        </p:attrNameLst>
                                      </p:cBhvr>
                                      <p:to>
                                        <p:strVal val="visible"/>
                                      </p:to>
                                    </p:set>
                                    <p:anim calcmode="lin" valueType="num">
                                      <p:cBhvr additive="base">
                                        <p:cTn id="7" dur="500" fill="hold"/>
                                        <p:tgtEl>
                                          <p:spTgt spid="2">
                                            <p:bg/>
                                          </p:spTgt>
                                        </p:tgtEl>
                                        <p:attrNameLst>
                                          <p:attrName>ppt_x</p:attrName>
                                        </p:attrNameLst>
                                      </p:cBhvr>
                                      <p:tavLst>
                                        <p:tav tm="0">
                                          <p:val>
                                            <p:strVal val="#ppt_x"/>
                                          </p:val>
                                        </p:tav>
                                        <p:tav tm="100000">
                                          <p:val>
                                            <p:strVal val="#ppt_x"/>
                                          </p:val>
                                        </p:tav>
                                      </p:tavLst>
                                    </p:anim>
                                    <p:anim calcmode="lin" valueType="num">
                                      <p:cBhvr additive="base">
                                        <p:cTn id="8" dur="500" fill="hold"/>
                                        <p:tgtEl>
                                          <p:spTgt spid="2">
                                            <p:bg/>
                                          </p:spTgt>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10" presetClass="entr" presetSubtype="0" fill="hold" nodeType="afterEffect">
                                  <p:stCondLst>
                                    <p:cond delay="1000"/>
                                  </p:stCondLst>
                                  <p:childTnLst>
                                    <p:set>
                                      <p:cBhvr>
                                        <p:cTn id="11" dur="1" fill="hold">
                                          <p:stCondLst>
                                            <p:cond delay="0"/>
                                          </p:stCondLst>
                                        </p:cTn>
                                        <p:tgtEl>
                                          <p:spTgt spid="2">
                                            <p:txEl>
                                              <p:pRg st="0" end="0"/>
                                            </p:txEl>
                                          </p:spTgt>
                                        </p:tgtEl>
                                        <p:attrNameLst>
                                          <p:attrName>style.visibility</p:attrName>
                                        </p:attrNameLst>
                                      </p:cBhvr>
                                      <p:to>
                                        <p:strVal val="visible"/>
                                      </p:to>
                                    </p:set>
                                    <p:animEffect transition="in" filter="fade">
                                      <p:cBhvr>
                                        <p:cTn id="12" dur="500"/>
                                        <p:tgtEl>
                                          <p:spTgt spid="2">
                                            <p:txEl>
                                              <p:pRg st="0" end="0"/>
                                            </p:txEl>
                                          </p:spTgt>
                                        </p:tgtEl>
                                      </p:cBhvr>
                                    </p:animEffect>
                                  </p:childTnLst>
                                </p:cTn>
                              </p:par>
                            </p:childTnLst>
                          </p:cTn>
                        </p:par>
                        <p:par>
                          <p:cTn id="13" fill="hold">
                            <p:stCondLst>
                              <p:cond delay="2000"/>
                            </p:stCondLst>
                            <p:childTnLst>
                              <p:par>
                                <p:cTn id="14" presetID="10" presetClass="entr" presetSubtype="0" fill="hold" nodeType="afterEffect">
                                  <p:stCondLst>
                                    <p:cond delay="1000"/>
                                  </p:stCondLst>
                                  <p:childTnLst>
                                    <p:set>
                                      <p:cBhvr>
                                        <p:cTn id="15" dur="1" fill="hold">
                                          <p:stCondLst>
                                            <p:cond delay="0"/>
                                          </p:stCondLst>
                                        </p:cTn>
                                        <p:tgtEl>
                                          <p:spTgt spid="2">
                                            <p:txEl>
                                              <p:pRg st="1" end="1"/>
                                            </p:txEl>
                                          </p:spTgt>
                                        </p:tgtEl>
                                        <p:attrNameLst>
                                          <p:attrName>style.visibility</p:attrName>
                                        </p:attrNameLst>
                                      </p:cBhvr>
                                      <p:to>
                                        <p:strVal val="visible"/>
                                      </p:to>
                                    </p:set>
                                    <p:animEffect transition="in" filter="fade">
                                      <p:cBhvr>
                                        <p:cTn id="16" dur="500"/>
                                        <p:tgtEl>
                                          <p:spTgt spid="2">
                                            <p:txEl>
                                              <p:pRg st="1" end="1"/>
                                            </p:txEl>
                                          </p:spTgt>
                                        </p:tgtEl>
                                      </p:cBhvr>
                                    </p:animEffect>
                                  </p:childTnLst>
                                </p:cTn>
                              </p:par>
                            </p:childTnLst>
                          </p:cTn>
                        </p:par>
                        <p:par>
                          <p:cTn id="17" fill="hold">
                            <p:stCondLst>
                              <p:cond delay="3500"/>
                            </p:stCondLst>
                            <p:childTnLst>
                              <p:par>
                                <p:cTn id="18" presetID="10" presetClass="entr" presetSubtype="0" fill="hold" grpId="0" nodeType="afterEffect">
                                  <p:stCondLst>
                                    <p:cond delay="1000"/>
                                  </p:stCondLst>
                                  <p:childTnLst>
                                    <p:set>
                                      <p:cBhvr>
                                        <p:cTn id="19" dur="1" fill="hold">
                                          <p:stCondLst>
                                            <p:cond delay="0"/>
                                          </p:stCondLst>
                                        </p:cTn>
                                        <p:tgtEl>
                                          <p:spTgt spid="5"/>
                                        </p:tgtEl>
                                        <p:attrNameLst>
                                          <p:attrName>style.visibility</p:attrName>
                                        </p:attrNameLst>
                                      </p:cBhvr>
                                      <p:to>
                                        <p:strVal val="visible"/>
                                      </p:to>
                                    </p:set>
                                    <p:animEffect transition="in" filter="fade">
                                      <p:cBhvr>
                                        <p:cTn id="20" dur="500"/>
                                        <p:tgtEl>
                                          <p:spTgt spid="5"/>
                                        </p:tgtEl>
                                      </p:cBhvr>
                                    </p:animEffect>
                                  </p:childTnLst>
                                </p:cTn>
                              </p:par>
                            </p:childTnLst>
                          </p:cTn>
                        </p:par>
                        <p:par>
                          <p:cTn id="21" fill="hold">
                            <p:stCondLst>
                              <p:cond delay="5000"/>
                            </p:stCondLst>
                            <p:childTnLst>
                              <p:par>
                                <p:cTn id="22" presetID="10" presetClass="entr" presetSubtype="0" fill="hold" grpId="0" nodeType="afterEffect">
                                  <p:stCondLst>
                                    <p:cond delay="1000"/>
                                  </p:stCondLst>
                                  <p:childTnLst>
                                    <p:set>
                                      <p:cBhvr>
                                        <p:cTn id="23" dur="1" fill="hold">
                                          <p:stCondLst>
                                            <p:cond delay="0"/>
                                          </p:stCondLst>
                                        </p:cTn>
                                        <p:tgtEl>
                                          <p:spTgt spid="6"/>
                                        </p:tgtEl>
                                        <p:attrNameLst>
                                          <p:attrName>style.visibility</p:attrName>
                                        </p:attrNameLst>
                                      </p:cBhvr>
                                      <p:to>
                                        <p:strVal val="visible"/>
                                      </p:to>
                                    </p:set>
                                    <p:animEffect transition="in" filter="fade">
                                      <p:cBhvr>
                                        <p:cTn id="24" dur="500"/>
                                        <p:tgtEl>
                                          <p:spTgt spid="6"/>
                                        </p:tgtEl>
                                      </p:cBhvr>
                                    </p:animEffect>
                                  </p:childTnLst>
                                </p:cTn>
                              </p:par>
                            </p:childTnLst>
                          </p:cTn>
                        </p:par>
                        <p:par>
                          <p:cTn id="25" fill="hold">
                            <p:stCondLst>
                              <p:cond delay="6500"/>
                            </p:stCondLst>
                            <p:childTnLst>
                              <p:par>
                                <p:cTn id="26" presetID="10" presetClass="exit" presetSubtype="0" fill="hold" grpId="1" nodeType="afterEffect">
                                  <p:stCondLst>
                                    <p:cond delay="2000"/>
                                  </p:stCondLst>
                                  <p:childTnLst>
                                    <p:animEffect transition="out" filter="fade">
                                      <p:cBhvr>
                                        <p:cTn id="27" dur="500"/>
                                        <p:tgtEl>
                                          <p:spTgt spid="6"/>
                                        </p:tgtEl>
                                      </p:cBhvr>
                                    </p:animEffect>
                                    <p:set>
                                      <p:cBhvr>
                                        <p:cTn id="28" dur="1" fill="hold">
                                          <p:stCondLst>
                                            <p:cond delay="499"/>
                                          </p:stCondLst>
                                        </p:cTn>
                                        <p:tgtEl>
                                          <p:spTgt spid="6"/>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uiExpand="1" build="allAtOnce" animBg="1"/>
      <p:bldP spid="5" grpId="0"/>
      <p:bldP spid="6" grpId="0"/>
      <p:bldP spid="6" grpId="1"/>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0" y="0"/>
            <a:ext cx="9144000" cy="5143500"/>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4" name="Group 3"/>
          <p:cNvGrpSpPr/>
          <p:nvPr/>
        </p:nvGrpSpPr>
        <p:grpSpPr>
          <a:xfrm>
            <a:off x="2663788" y="1815666"/>
            <a:ext cx="3816424" cy="1512168"/>
            <a:chOff x="2663788" y="1815666"/>
            <a:chExt cx="3816424" cy="1512168"/>
          </a:xfrm>
        </p:grpSpPr>
        <p:sp>
          <p:nvSpPr>
            <p:cNvPr id="2" name="Rounded Rectangle 1"/>
            <p:cNvSpPr/>
            <p:nvPr/>
          </p:nvSpPr>
          <p:spPr>
            <a:xfrm>
              <a:off x="2663788" y="1815666"/>
              <a:ext cx="3816424" cy="1512168"/>
            </a:xfrm>
            <a:prstGeom prst="roundRect">
              <a:avLst>
                <a:gd name="adj" fmla="val 9108"/>
              </a:avLst>
            </a:prstGeom>
            <a:solidFill>
              <a:schemeClr val="bg1">
                <a:alpha val="50000"/>
              </a:scheme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dirty="0" smtClean="0">
                  <a:solidFill>
                    <a:sysClr val="windowText" lastClr="000000"/>
                  </a:solidFill>
                  <a:latin typeface="Segoe UI" pitchFamily="34" charset="0"/>
                  <a:cs typeface="Segoe UI" pitchFamily="34" charset="0"/>
                </a:rPr>
                <a:t>Welcome to</a:t>
              </a:r>
            </a:p>
            <a:p>
              <a:pPr algn="just"/>
              <a:r>
                <a:rPr lang="en-AU" sz="4800" dirty="0" smtClean="0">
                  <a:solidFill>
                    <a:srgbClr val="0070C0"/>
                  </a:solidFill>
                  <a:latin typeface="Segoe UI" pitchFamily="34" charset="0"/>
                  <a:cs typeface="Segoe UI" pitchFamily="34" charset="0"/>
                </a:rPr>
                <a:t>E-STAR OS</a:t>
              </a:r>
              <a:endParaRPr lang="en-AU" sz="4800" dirty="0">
                <a:solidFill>
                  <a:srgbClr val="00B0F0"/>
                </a:solidFill>
                <a:latin typeface="Segoe UI" pitchFamily="34" charset="0"/>
                <a:cs typeface="Segoe UI" pitchFamily="34" charset="0"/>
              </a:endParaRPr>
            </a:p>
          </p:txBody>
        </p:sp>
        <p:sp>
          <p:nvSpPr>
            <p:cNvPr id="5" name="Rectangle 4"/>
            <p:cNvSpPr/>
            <p:nvPr/>
          </p:nvSpPr>
          <p:spPr>
            <a:xfrm>
              <a:off x="5724128" y="2139702"/>
              <a:ext cx="57606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7200" dirty="0" smtClean="0">
                  <a:solidFill>
                    <a:srgbClr val="00B0F0"/>
                  </a:solidFill>
                  <a:latin typeface="Segoe UI" pitchFamily="34" charset="0"/>
                  <a:cs typeface="Segoe UI" pitchFamily="34" charset="0"/>
                </a:rPr>
                <a:t>2</a:t>
              </a:r>
              <a:endParaRPr lang="en-AU" sz="7200" dirty="0">
                <a:solidFill>
                  <a:srgbClr val="00B0F0"/>
                </a:solidFill>
                <a:latin typeface="Segoe UI" pitchFamily="34" charset="0"/>
                <a:cs typeface="Segoe UI" pitchFamily="34" charset="0"/>
              </a:endParaRPr>
            </a:p>
          </p:txBody>
        </p:sp>
      </p:grpSp>
    </p:spTree>
    <p:extLst>
      <p:ext uri="{BB962C8B-B14F-4D97-AF65-F5344CB8AC3E}">
        <p14:creationId xmlns:p14="http://schemas.microsoft.com/office/powerpoint/2010/main" val="977556857"/>
      </p:ext>
    </p:extLst>
  </p:cSld>
  <p:clrMapOvr>
    <a:masterClrMapping/>
  </p:clrMapOvr>
  <mc:AlternateContent xmlns:mc="http://schemas.openxmlformats.org/markup-compatibility/2006" xmlns:p14="http://schemas.microsoft.com/office/powerpoint/2010/main">
    <mc:Choice Requires="p14">
      <p:transition spd="med" p14:dur="700" advClick="0" advTm="0">
        <p:fade/>
      </p:transition>
    </mc:Choice>
    <mc:Fallback xmlns="">
      <p:transition spd="med"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xit" presetSubtype="1" accel="50000" decel="50000" fill="hold" nodeType="afterEffect">
                                  <p:stCondLst>
                                    <p:cond delay="0"/>
                                  </p:stCondLst>
                                  <p:childTnLst>
                                    <p:anim calcmode="lin" valueType="num">
                                      <p:cBhvr additive="base">
                                        <p:cTn id="6" dur="500"/>
                                        <p:tgtEl>
                                          <p:spTgt spid="4"/>
                                        </p:tgtEl>
                                        <p:attrNameLst>
                                          <p:attrName>ppt_x</p:attrName>
                                        </p:attrNameLst>
                                      </p:cBhvr>
                                      <p:tavLst>
                                        <p:tav tm="0">
                                          <p:val>
                                            <p:strVal val="ppt_x"/>
                                          </p:val>
                                        </p:tav>
                                        <p:tav tm="100000">
                                          <p:val>
                                            <p:strVal val="ppt_x"/>
                                          </p:val>
                                        </p:tav>
                                      </p:tavLst>
                                    </p:anim>
                                    <p:anim calcmode="lin" valueType="num">
                                      <p:cBhvr additive="base">
                                        <p:cTn id="7" dur="500"/>
                                        <p:tgtEl>
                                          <p:spTgt spid="4"/>
                                        </p:tgtEl>
                                        <p:attrNameLst>
                                          <p:attrName>ppt_y</p:attrName>
                                        </p:attrNameLst>
                                      </p:cBhvr>
                                      <p:tavLst>
                                        <p:tav tm="0">
                                          <p:val>
                                            <p:strVal val="ppt_y"/>
                                          </p:val>
                                        </p:tav>
                                        <p:tav tm="100000">
                                          <p:val>
                                            <p:strVal val="0-ppt_h/2"/>
                                          </p:val>
                                        </p:tav>
                                      </p:tavLst>
                                    </p:anim>
                                    <p:set>
                                      <p:cBhvr>
                                        <p:cTn id="8" dur="1" fill="hold">
                                          <p:stCondLst>
                                            <p:cond delay="499"/>
                                          </p:stCondLst>
                                        </p:cTn>
                                        <p:tgtEl>
                                          <p:spTgt spid="4"/>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0" y="0"/>
            <a:ext cx="9144000" cy="5143500"/>
          </a:xfrm>
          <a:prstGeom prst="rect">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dirty="0" smtClean="0">
                <a:solidFill>
                  <a:schemeClr val="bg1"/>
                </a:solidFill>
                <a:effectLst>
                  <a:outerShdw blurRad="50800" dist="38100" dir="5400000" algn="t" rotWithShape="0">
                    <a:prstClr val="black">
                      <a:alpha val="40000"/>
                    </a:prstClr>
                  </a:outerShdw>
                </a:effectLst>
                <a:latin typeface="Segoe UI" pitchFamily="34" charset="0"/>
                <a:cs typeface="Segoe UI" pitchFamily="34" charset="0"/>
              </a:rPr>
              <a:t>Preparing  E-STAR OS 2 for the first time…</a:t>
            </a:r>
            <a:endParaRPr lang="en-AU" dirty="0">
              <a:solidFill>
                <a:schemeClr val="bg1"/>
              </a:solidFill>
              <a:effectLst>
                <a:outerShdw blurRad="50800" dist="38100" dir="5400000" algn="t" rotWithShape="0">
                  <a:prstClr val="black">
                    <a:alpha val="40000"/>
                  </a:prstClr>
                </a:outerShdw>
              </a:effectLst>
              <a:latin typeface="Segoe UI" pitchFamily="34" charset="0"/>
              <a:cs typeface="Segoe UI" pitchFamily="34" charset="0"/>
            </a:endParaRPr>
          </a:p>
        </p:txBody>
      </p:sp>
      <p:sp>
        <p:nvSpPr>
          <p:cNvPr id="6" name="Donut 5"/>
          <p:cNvSpPr/>
          <p:nvPr/>
        </p:nvSpPr>
        <p:spPr>
          <a:xfrm>
            <a:off x="4427984" y="2787774"/>
            <a:ext cx="288031" cy="288032"/>
          </a:xfrm>
          <a:prstGeom prst="donut">
            <a:avLst>
              <a:gd name="adj" fmla="val 10811"/>
            </a:avLst>
          </a:prstGeom>
          <a:gradFill flip="none" rotWithShape="1">
            <a:gsLst>
              <a:gs pos="0">
                <a:srgbClr val="0070C0"/>
              </a:gs>
              <a:gs pos="50000">
                <a:srgbClr val="00B0F0"/>
              </a:gs>
              <a:gs pos="100000">
                <a:schemeClr val="bg1"/>
              </a:gs>
            </a:gsLst>
            <a:lin ang="0" scaled="1"/>
            <a:tileRect/>
          </a:gradFill>
          <a:ln>
            <a:noFill/>
          </a:ln>
          <a:effectLst>
            <a:glow rad="63500">
              <a:schemeClr val="bg1">
                <a:alpha val="40000"/>
              </a:schemeClr>
            </a:glow>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4" name="Donut 3"/>
          <p:cNvSpPr/>
          <p:nvPr/>
        </p:nvSpPr>
        <p:spPr>
          <a:xfrm>
            <a:off x="-2124744" y="-1316682"/>
            <a:ext cx="3600400" cy="3600412"/>
          </a:xfrm>
          <a:prstGeom prst="donut">
            <a:avLst>
              <a:gd name="adj" fmla="val 5570"/>
            </a:avLst>
          </a:prstGeom>
          <a:gradFill flip="none" rotWithShape="1">
            <a:gsLst>
              <a:gs pos="0">
                <a:srgbClr val="0070C0"/>
              </a:gs>
              <a:gs pos="50000">
                <a:srgbClr val="00B0F0"/>
              </a:gs>
              <a:gs pos="100000">
                <a:schemeClr val="bg1"/>
              </a:gs>
            </a:gsLst>
            <a:lin ang="0" scaled="1"/>
            <a:tileRect/>
          </a:gradFill>
          <a:ln>
            <a:noFill/>
          </a:ln>
          <a:effectLst>
            <a:glow rad="228600">
              <a:schemeClr val="bg1">
                <a:alpha val="40000"/>
              </a:schemeClr>
            </a:glow>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5" name="Donut 4"/>
          <p:cNvSpPr/>
          <p:nvPr/>
        </p:nvSpPr>
        <p:spPr>
          <a:xfrm>
            <a:off x="7488324" y="3472532"/>
            <a:ext cx="2520280" cy="2520289"/>
          </a:xfrm>
          <a:prstGeom prst="donut">
            <a:avLst>
              <a:gd name="adj" fmla="val 6204"/>
            </a:avLst>
          </a:prstGeom>
          <a:gradFill flip="none" rotWithShape="1">
            <a:gsLst>
              <a:gs pos="0">
                <a:srgbClr val="0070C0"/>
              </a:gs>
              <a:gs pos="50000">
                <a:srgbClr val="00B0F0"/>
              </a:gs>
              <a:gs pos="100000">
                <a:schemeClr val="bg1"/>
              </a:gs>
            </a:gsLst>
            <a:lin ang="0" scaled="1"/>
            <a:tileRect/>
          </a:gradFill>
          <a:ln>
            <a:noFill/>
          </a:ln>
          <a:effectLst>
            <a:glow rad="228600">
              <a:schemeClr val="bg1">
                <a:alpha val="40000"/>
              </a:schemeClr>
            </a:glow>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Tree>
    <p:extLst>
      <p:ext uri="{BB962C8B-B14F-4D97-AF65-F5344CB8AC3E}">
        <p14:creationId xmlns:p14="http://schemas.microsoft.com/office/powerpoint/2010/main" val="3718477282"/>
      </p:ext>
    </p:extLst>
  </p:cSld>
  <p:clrMapOvr>
    <a:masterClrMapping/>
  </p:clrMapOvr>
  <mc:AlternateContent xmlns:mc="http://schemas.openxmlformats.org/markup-compatibility/2006" xmlns:p14="http://schemas.microsoft.com/office/powerpoint/2010/main">
    <mc:Choice Requires="p14">
      <p:transition spd="med" p14:dur="700" advClick="0" advTm="10000">
        <p:fade/>
      </p:transition>
    </mc:Choice>
    <mc:Fallback xmlns="">
      <p:transition spd="med" advClick="0" advTm="10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fade">
                                      <p:cBhvr>
                                        <p:cTn id="7" dur="3000"/>
                                        <p:tgtEl>
                                          <p:spTgt spid="3">
                                            <p:txEl>
                                              <p:pRg st="0" end="0"/>
                                            </p:txEl>
                                          </p:spTgt>
                                        </p:tgtEl>
                                      </p:cBhvr>
                                    </p:animEffect>
                                  </p:childTnLst>
                                </p:cTn>
                              </p:par>
                              <p:par>
                                <p:cTn id="8" presetID="10" presetClass="entr" presetSubtype="0" fill="hold" grpId="1" nodeType="withEffect">
                                  <p:stCondLst>
                                    <p:cond delay="0"/>
                                  </p:stCondLst>
                                  <p:childTnLst>
                                    <p:set>
                                      <p:cBhvr>
                                        <p:cTn id="9" dur="1" fill="hold">
                                          <p:stCondLst>
                                            <p:cond delay="0"/>
                                          </p:stCondLst>
                                        </p:cTn>
                                        <p:tgtEl>
                                          <p:spTgt spid="6"/>
                                        </p:tgtEl>
                                        <p:attrNameLst>
                                          <p:attrName>style.visibility</p:attrName>
                                        </p:attrNameLst>
                                      </p:cBhvr>
                                      <p:to>
                                        <p:strVal val="visible"/>
                                      </p:to>
                                    </p:set>
                                    <p:animEffect transition="in" filter="fade">
                                      <p:cBhvr>
                                        <p:cTn id="10" dur="3000"/>
                                        <p:tgtEl>
                                          <p:spTgt spid="6"/>
                                        </p:tgtEl>
                                      </p:cBhvr>
                                    </p:animEffect>
                                  </p:childTnLst>
                                </p:cTn>
                              </p:par>
                              <p:par>
                                <p:cTn id="11" presetID="8" presetClass="emph" presetSubtype="0" repeatCount="indefinite" fill="hold" grpId="0" nodeType="withEffect">
                                  <p:stCondLst>
                                    <p:cond delay="0"/>
                                  </p:stCondLst>
                                  <p:childTnLst>
                                    <p:animRot by="21600000">
                                      <p:cBhvr>
                                        <p:cTn id="12" dur="2000" fill="hold"/>
                                        <p:tgtEl>
                                          <p:spTgt spid="6"/>
                                        </p:tgtEl>
                                        <p:attrNameLst>
                                          <p:attrName>r</p:attrName>
                                        </p:attrNameLst>
                                      </p:cBhvr>
                                    </p:animRot>
                                  </p:childTnLst>
                                </p:cTn>
                              </p:par>
                              <p:par>
                                <p:cTn id="13" presetID="10" presetClass="entr" presetSubtype="0" fill="hold" grpId="1" nodeType="withEffect">
                                  <p:stCondLst>
                                    <p:cond delay="0"/>
                                  </p:stCondLst>
                                  <p:childTnLst>
                                    <p:set>
                                      <p:cBhvr>
                                        <p:cTn id="14" dur="1" fill="hold">
                                          <p:stCondLst>
                                            <p:cond delay="0"/>
                                          </p:stCondLst>
                                        </p:cTn>
                                        <p:tgtEl>
                                          <p:spTgt spid="4"/>
                                        </p:tgtEl>
                                        <p:attrNameLst>
                                          <p:attrName>style.visibility</p:attrName>
                                        </p:attrNameLst>
                                      </p:cBhvr>
                                      <p:to>
                                        <p:strVal val="visible"/>
                                      </p:to>
                                    </p:set>
                                    <p:animEffect transition="in" filter="fade">
                                      <p:cBhvr>
                                        <p:cTn id="15" dur="3000"/>
                                        <p:tgtEl>
                                          <p:spTgt spid="4"/>
                                        </p:tgtEl>
                                      </p:cBhvr>
                                    </p:animEffect>
                                  </p:childTnLst>
                                </p:cTn>
                              </p:par>
                              <p:par>
                                <p:cTn id="16" presetID="8" presetClass="emph" presetSubtype="0" repeatCount="indefinite" fill="hold" grpId="0" nodeType="withEffect">
                                  <p:stCondLst>
                                    <p:cond delay="0"/>
                                  </p:stCondLst>
                                  <p:childTnLst>
                                    <p:animRot by="21600000">
                                      <p:cBhvr>
                                        <p:cTn id="17" dur="2000" fill="hold"/>
                                        <p:tgtEl>
                                          <p:spTgt spid="4"/>
                                        </p:tgtEl>
                                        <p:attrNameLst>
                                          <p:attrName>r</p:attrName>
                                        </p:attrNameLst>
                                      </p:cBhvr>
                                    </p:animRot>
                                  </p:childTnLst>
                                </p:cTn>
                              </p:par>
                              <p:par>
                                <p:cTn id="18" presetID="10" presetClass="entr" presetSubtype="0" fill="hold" grpId="1" nodeType="withEffect">
                                  <p:stCondLst>
                                    <p:cond delay="0"/>
                                  </p:stCondLst>
                                  <p:childTnLst>
                                    <p:set>
                                      <p:cBhvr>
                                        <p:cTn id="19" dur="1" fill="hold">
                                          <p:stCondLst>
                                            <p:cond delay="0"/>
                                          </p:stCondLst>
                                        </p:cTn>
                                        <p:tgtEl>
                                          <p:spTgt spid="5"/>
                                        </p:tgtEl>
                                        <p:attrNameLst>
                                          <p:attrName>style.visibility</p:attrName>
                                        </p:attrNameLst>
                                      </p:cBhvr>
                                      <p:to>
                                        <p:strVal val="visible"/>
                                      </p:to>
                                    </p:set>
                                    <p:animEffect transition="in" filter="fade">
                                      <p:cBhvr>
                                        <p:cTn id="20" dur="3000"/>
                                        <p:tgtEl>
                                          <p:spTgt spid="5"/>
                                        </p:tgtEl>
                                      </p:cBhvr>
                                    </p:animEffect>
                                  </p:childTnLst>
                                </p:cTn>
                              </p:par>
                              <p:par>
                                <p:cTn id="21" presetID="8" presetClass="emph" presetSubtype="0" repeatCount="indefinite" fill="hold" grpId="0" nodeType="withEffect">
                                  <p:stCondLst>
                                    <p:cond delay="0"/>
                                  </p:stCondLst>
                                  <p:childTnLst>
                                    <p:animRot by="21600000">
                                      <p:cBhvr>
                                        <p:cTn id="22" dur="2000" fill="hold"/>
                                        <p:tgtEl>
                                          <p:spTgt spid="5"/>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6" grpId="1" animBg="1"/>
      <p:bldP spid="4" grpId="0" animBg="1"/>
      <p:bldP spid="4" grpId="1" animBg="1"/>
      <p:bldP spid="5" grpId="0" animBg="1"/>
      <p:bldP spid="5" grpId="1" animBg="1"/>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0" y="0"/>
            <a:ext cx="9144000" cy="5143500"/>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ffectLst>
                <a:outerShdw blurRad="50800" dist="38100" dir="5400000" algn="t" rotWithShape="0">
                  <a:prstClr val="black">
                    <a:alpha val="40000"/>
                  </a:prstClr>
                </a:outerShdw>
              </a:effectLst>
              <a:latin typeface="Segoe UI" pitchFamily="34" charset="0"/>
              <a:cs typeface="Segoe UI" pitchFamily="34" charset="0"/>
            </a:endParaRPr>
          </a:p>
        </p:txBody>
      </p:sp>
    </p:spTree>
    <p:extLst>
      <p:ext uri="{BB962C8B-B14F-4D97-AF65-F5344CB8AC3E}">
        <p14:creationId xmlns:p14="http://schemas.microsoft.com/office/powerpoint/2010/main" val="1880599276"/>
      </p:ext>
    </p:extLst>
  </p:cSld>
  <p:clrMapOvr>
    <a:masterClrMapping/>
  </p:clrMapOvr>
  <mc:AlternateContent xmlns:mc="http://schemas.openxmlformats.org/markup-compatibility/2006" xmlns:p14="http://schemas.microsoft.com/office/powerpoint/2010/main">
    <mc:Choice Requires="p14">
      <p:transition spd="med" p14:dur="700" advClick="0" advTm="2000">
        <p:fade/>
      </p:transition>
    </mc:Choice>
    <mc:Fallback xmlns="">
      <p:transition spd="med" advClick="0" advTm="2000">
        <p:fade/>
      </p:transition>
    </mc:Fallback>
  </mc:AlternateContent>
  <p:timing>
    <p:tnLst>
      <p:par>
        <p:cTn id="1" dur="indefinite" restart="never" nodeType="tmRoot"/>
      </p:par>
    </p:tn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0" y="0"/>
            <a:ext cx="9144000" cy="5143500"/>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ffectLst>
                <a:outerShdw blurRad="50800" dist="38100" dir="5400000" algn="t" rotWithShape="0">
                  <a:prstClr val="black">
                    <a:alpha val="40000"/>
                  </a:prstClr>
                </a:outerShdw>
              </a:effectLst>
              <a:latin typeface="Segoe UI" pitchFamily="34" charset="0"/>
              <a:cs typeface="Segoe UI" pitchFamily="34" charset="0"/>
            </a:endParaRPr>
          </a:p>
        </p:txBody>
      </p:sp>
      <p:sp>
        <p:nvSpPr>
          <p:cNvPr id="4" name="Rounded Rectangle 3"/>
          <p:cNvSpPr/>
          <p:nvPr/>
        </p:nvSpPr>
        <p:spPr>
          <a:xfrm>
            <a:off x="2087724" y="1059582"/>
            <a:ext cx="4968552" cy="3024336"/>
          </a:xfrm>
          <a:prstGeom prst="roundRect">
            <a:avLst>
              <a:gd name="adj" fmla="val 2743"/>
            </a:avLst>
          </a:prstGeom>
          <a:solidFill>
            <a:schemeClr val="bg1"/>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3200" dirty="0" smtClean="0">
                <a:solidFill>
                  <a:srgbClr val="0070C0"/>
                </a:solidFill>
                <a:latin typeface="Segoe UI" pitchFamily="34" charset="0"/>
                <a:cs typeface="Segoe UI" pitchFamily="34" charset="0"/>
              </a:rPr>
              <a:t>Hi</a:t>
            </a:r>
          </a:p>
          <a:p>
            <a:pPr algn="just"/>
            <a:endParaRPr lang="en-AU" sz="1200" dirty="0">
              <a:solidFill>
                <a:schemeClr val="bg1">
                  <a:lumMod val="50000"/>
                </a:schemeClr>
              </a:solidFill>
              <a:latin typeface="Segoe UI" pitchFamily="34" charset="0"/>
              <a:cs typeface="Segoe UI" pitchFamily="34" charset="0"/>
            </a:endParaRPr>
          </a:p>
          <a:p>
            <a:pPr algn="just"/>
            <a:r>
              <a:rPr lang="en-AU" sz="1200" dirty="0" smtClean="0">
                <a:solidFill>
                  <a:schemeClr val="tx1"/>
                </a:solidFill>
                <a:latin typeface="Segoe UI" pitchFamily="34" charset="0"/>
                <a:cs typeface="Segoe UI" pitchFamily="34" charset="0"/>
              </a:rPr>
              <a:t>Hello. To continue using E-STAR OS 2, you need to have a user account. Login below (if you have one already) or make a new user and login with that. </a:t>
            </a:r>
          </a:p>
          <a:p>
            <a:pPr algn="just"/>
            <a:endParaRPr lang="en-AU" sz="1200" dirty="0" smtClean="0">
              <a:solidFill>
                <a:schemeClr val="tx1"/>
              </a:solidFill>
              <a:latin typeface="Segoe UI" pitchFamily="34" charset="0"/>
              <a:cs typeface="Segoe UI" pitchFamily="34" charset="0"/>
            </a:endParaRPr>
          </a:p>
          <a:p>
            <a:pPr algn="just"/>
            <a:endParaRPr lang="en-AU" sz="1200" dirty="0">
              <a:solidFill>
                <a:schemeClr val="tx1"/>
              </a:solidFill>
              <a:latin typeface="Segoe UI" pitchFamily="34" charset="0"/>
              <a:cs typeface="Segoe UI" pitchFamily="34" charset="0"/>
            </a:endParaRPr>
          </a:p>
          <a:p>
            <a:pPr algn="just"/>
            <a:r>
              <a:rPr lang="en-AU" sz="1200" dirty="0" smtClean="0">
                <a:solidFill>
                  <a:schemeClr val="tx1"/>
                </a:solidFill>
                <a:latin typeface="Segoe UI" pitchFamily="34" charset="0"/>
                <a:cs typeface="Segoe UI" pitchFamily="34" charset="0"/>
              </a:rPr>
              <a:t>Username:</a:t>
            </a:r>
            <a:endParaRPr lang="en-AU" sz="1200" dirty="0">
              <a:solidFill>
                <a:schemeClr val="tx1"/>
              </a:solidFill>
              <a:latin typeface="Segoe UI" pitchFamily="34" charset="0"/>
              <a:cs typeface="Segoe UI" pitchFamily="34" charset="0"/>
            </a:endParaRPr>
          </a:p>
          <a:p>
            <a:pPr algn="just"/>
            <a:endParaRPr lang="en-AU" sz="1200" dirty="0" smtClean="0">
              <a:solidFill>
                <a:schemeClr val="tx1"/>
              </a:solidFill>
              <a:latin typeface="Segoe UI" pitchFamily="34" charset="0"/>
              <a:cs typeface="Segoe UI" pitchFamily="34" charset="0"/>
            </a:endParaRPr>
          </a:p>
          <a:p>
            <a:pPr algn="just"/>
            <a:r>
              <a:rPr lang="en-AU" sz="1200" dirty="0" smtClean="0">
                <a:solidFill>
                  <a:schemeClr val="tx1"/>
                </a:solidFill>
                <a:latin typeface="Segoe UI" pitchFamily="34" charset="0"/>
                <a:cs typeface="Segoe UI" pitchFamily="34" charset="0"/>
              </a:rPr>
              <a:t>Password:</a:t>
            </a:r>
          </a:p>
        </p:txBody>
      </p:sp>
      <p:cxnSp>
        <p:nvCxnSpPr>
          <p:cNvPr id="5" name="Straight Connector 4"/>
          <p:cNvCxnSpPr/>
          <p:nvPr/>
        </p:nvCxnSpPr>
        <p:spPr>
          <a:xfrm>
            <a:off x="2087724" y="1635646"/>
            <a:ext cx="4968552" cy="0"/>
          </a:xfrm>
          <a:prstGeom prst="line">
            <a:avLst/>
          </a:prstGeom>
          <a:ln w="3175">
            <a:gradFill flip="none" rotWithShape="1">
              <a:gsLst>
                <a:gs pos="0">
                  <a:schemeClr val="tx1">
                    <a:alpha val="0"/>
                  </a:schemeClr>
                </a:gs>
                <a:gs pos="50000">
                  <a:schemeClr val="tx1"/>
                </a:gs>
                <a:gs pos="100000">
                  <a:schemeClr val="tx1">
                    <a:alpha val="0"/>
                  </a:schemeClr>
                </a:gs>
              </a:gsLst>
              <a:lin ang="0" scaled="1"/>
              <a:tileRect/>
            </a:gradFill>
          </a:ln>
        </p:spPr>
        <p:style>
          <a:lnRef idx="1">
            <a:schemeClr val="accent1"/>
          </a:lnRef>
          <a:fillRef idx="0">
            <a:schemeClr val="accent1"/>
          </a:fillRef>
          <a:effectRef idx="0">
            <a:schemeClr val="accent1"/>
          </a:effectRef>
          <a:fontRef idx="minor">
            <a:schemeClr val="tx1"/>
          </a:fontRef>
        </p:style>
      </p:cxnSp>
      <p:sp>
        <p:nvSpPr>
          <p:cNvPr id="6" name="Rectangle 5"/>
          <p:cNvSpPr/>
          <p:nvPr/>
        </p:nvSpPr>
        <p:spPr>
          <a:xfrm>
            <a:off x="2987824" y="2707756"/>
            <a:ext cx="3960440" cy="258762"/>
          </a:xfrm>
          <a:prstGeom prst="rect">
            <a:avLst/>
          </a:prstGeom>
          <a:solidFill>
            <a:schemeClr val="bg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endParaRPr lang="en-AU" sz="1100" dirty="0">
              <a:solidFill>
                <a:schemeClr val="tx1"/>
              </a:solidFill>
              <a:latin typeface="Segoe UI" panose="020B0502040204020203" pitchFamily="34" charset="0"/>
              <a:cs typeface="Segoe UI" panose="020B0502040204020203" pitchFamily="34" charset="0"/>
            </a:endParaRPr>
          </a:p>
        </p:txBody>
      </p:sp>
      <p:sp>
        <p:nvSpPr>
          <p:cNvPr id="7" name="Rectangle 6"/>
          <p:cNvSpPr/>
          <p:nvPr/>
        </p:nvSpPr>
        <p:spPr>
          <a:xfrm>
            <a:off x="2987675" y="3049196"/>
            <a:ext cx="3960589" cy="258762"/>
          </a:xfrm>
          <a:prstGeom prst="rect">
            <a:avLst/>
          </a:prstGeom>
          <a:solidFill>
            <a:schemeClr val="bg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endParaRPr lang="en-AU" sz="1100" dirty="0">
              <a:solidFill>
                <a:schemeClr val="tx1"/>
              </a:solidFill>
              <a:latin typeface="Segoe UI" panose="020B0502040204020203" pitchFamily="34" charset="0"/>
              <a:cs typeface="Segoe UI" panose="020B0502040204020203" pitchFamily="34" charset="0"/>
            </a:endParaRPr>
          </a:p>
        </p:txBody>
      </p:sp>
      <p:sp>
        <p:nvSpPr>
          <p:cNvPr id="12" name="Rounded Rectangle 11">
            <a:hlinkClick r:id="rId5" action="ppaction://hlinksldjump"/>
          </p:cNvPr>
          <p:cNvSpPr/>
          <p:nvPr/>
        </p:nvSpPr>
        <p:spPr>
          <a:xfrm>
            <a:off x="4375028" y="3723878"/>
            <a:ext cx="1224136" cy="216024"/>
          </a:xfrm>
          <a:prstGeom prst="roundRect">
            <a:avLst/>
          </a:prstGeom>
          <a:solidFill>
            <a:srgbClr val="FFC000">
              <a:alpha val="50000"/>
            </a:srgb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solidFill>
                  <a:schemeClr val="bg1"/>
                </a:solidFill>
                <a:latin typeface="Segoe UI" pitchFamily="34" charset="0"/>
                <a:cs typeface="Segoe UI" pitchFamily="34" charset="0"/>
              </a:rPr>
              <a:t>New user</a:t>
            </a:r>
            <a:endParaRPr lang="en-AU" sz="1200" dirty="0">
              <a:solidFill>
                <a:schemeClr val="bg1"/>
              </a:solidFill>
              <a:latin typeface="Segoe UI" pitchFamily="34" charset="0"/>
              <a:cs typeface="Segoe UI" pitchFamily="34" charset="0"/>
            </a:endParaRPr>
          </a:p>
        </p:txBody>
      </p:sp>
      <p:sp>
        <p:nvSpPr>
          <p:cNvPr id="14" name="Rounded Rectangle 13">
            <a:hlinkClick r:id="rId6" action="ppaction://hlinksldjump"/>
          </p:cNvPr>
          <p:cNvSpPr/>
          <p:nvPr/>
        </p:nvSpPr>
        <p:spPr>
          <a:xfrm>
            <a:off x="5724128" y="3723878"/>
            <a:ext cx="1224136" cy="216024"/>
          </a:xfrm>
          <a:prstGeom prst="roundRect">
            <a:avLst/>
          </a:prstGeom>
          <a:solidFill>
            <a:srgbClr val="0070C0">
              <a:alpha val="50000"/>
            </a:srgb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solidFill>
                  <a:schemeClr val="bg1"/>
                </a:solidFill>
                <a:latin typeface="Segoe UI" pitchFamily="34" charset="0"/>
                <a:cs typeface="Segoe UI" pitchFamily="34" charset="0"/>
              </a:rPr>
              <a:t>Login</a:t>
            </a:r>
            <a:endParaRPr lang="en-AU" sz="1200" dirty="0">
              <a:solidFill>
                <a:schemeClr val="bg1"/>
              </a:solidFill>
              <a:latin typeface="Segoe UI" pitchFamily="34" charset="0"/>
              <a:cs typeface="Segoe UI" pitchFamily="34" charset="0"/>
            </a:endParaRPr>
          </a:p>
        </p:txBody>
      </p:sp>
    </p:spTree>
    <p:controls>
      <mc:AlternateContent xmlns:mc="http://schemas.openxmlformats.org/markup-compatibility/2006">
        <mc:Choice xmlns:v="urn:schemas-microsoft-com:vml" Requires="v">
          <p:control spid="42004" name="TextBox1" r:id="rId2" imgW="4848120" imgH="266760"/>
        </mc:Choice>
        <mc:Fallback>
          <p:control name="TextBox1" r:id="rId2" imgW="4848120" imgH="266760">
            <p:pic>
              <p:nvPicPr>
                <p:cNvPr id="0" name="TextBox1"/>
                <p:cNvPicPr preferRelativeResize="0">
                  <a:picLocks noChangeArrowheads="1" noChangeShapeType="1"/>
                </p:cNvPicPr>
                <p:nvPr/>
              </p:nvPicPr>
              <p:blipFill>
                <a:blip r:embed="rId7">
                  <a:extLst>
                    <a:ext uri="{28A0092B-C50C-407E-A947-70E740481C1C}">
                      <a14:useLocalDpi xmlns:a14="http://schemas.microsoft.com/office/drawing/2010/main" val="0"/>
                    </a:ext>
                  </a:extLst>
                </a:blip>
                <a:srcRect/>
                <a:stretch>
                  <a:fillRect/>
                </a:stretch>
              </p:blipFill>
              <p:spPr bwMode="auto">
                <a:xfrm>
                  <a:off x="2987675" y="2708275"/>
                  <a:ext cx="3960813" cy="257175"/>
                </a:xfrm>
                <a:prstGeom prst="rect">
                  <a:avLst/>
                </a:prstGeom>
                <a:noFill/>
                <a:ln>
                  <a:noFill/>
                </a:ln>
                <a:effectLst/>
                <a:extLst>
                  <a:ext uri="{909E8E84-426E-40DD-AFC4-6F175D3DCCD1}">
                    <a14:hiddenFill xmlns:a14="http://schemas.microsoft.com/office/drawing/2010/main">
                      <a:noFill/>
                    </a14:hiddenFill>
                  </a:ext>
                  <a:ext uri="{91240B29-F687-4F45-9708-019B960494DF}">
                    <a14:hiddenLine xmlns:a14="http://schemas.microsoft.com/office/drawing/2010/main" w="9525">
                      <a:no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control>
        </mc:Fallback>
      </mc:AlternateContent>
      <mc:AlternateContent xmlns:mc="http://schemas.openxmlformats.org/markup-compatibility/2006">
        <mc:Choice xmlns:v="urn:schemas-microsoft-com:vml" Requires="v">
          <p:control spid="42005" name="TextBox2" r:id="rId3" imgW="4848120" imgH="266760"/>
        </mc:Choice>
        <mc:Fallback>
          <p:control name="TextBox2" r:id="rId3" imgW="4848120" imgH="266760">
            <p:pic>
              <p:nvPicPr>
                <p:cNvPr id="0" name="TextBox2"/>
                <p:cNvPicPr preferRelativeResize="0">
                  <a:picLocks noChangeArrowheads="1" noChangeShapeType="1"/>
                </p:cNvPicPr>
                <p:nvPr/>
              </p:nvPicPr>
              <p:blipFill>
                <a:blip r:embed="rId7">
                  <a:extLst>
                    <a:ext uri="{28A0092B-C50C-407E-A947-70E740481C1C}">
                      <a14:useLocalDpi xmlns:a14="http://schemas.microsoft.com/office/drawing/2010/main" val="0"/>
                    </a:ext>
                  </a:extLst>
                </a:blip>
                <a:srcRect/>
                <a:stretch>
                  <a:fillRect/>
                </a:stretch>
              </p:blipFill>
              <p:spPr bwMode="auto">
                <a:xfrm>
                  <a:off x="2987675" y="3051175"/>
                  <a:ext cx="3960813" cy="257175"/>
                </a:xfrm>
                <a:prstGeom prst="rect">
                  <a:avLst/>
                </a:prstGeom>
                <a:noFill/>
                <a:ln>
                  <a:noFill/>
                </a:ln>
                <a:effectLst/>
                <a:extLst>
                  <a:ext uri="{909E8E84-426E-40DD-AFC4-6F175D3DCCD1}">
                    <a14:hiddenFill xmlns:a14="http://schemas.microsoft.com/office/drawing/2010/main">
                      <a:noFill/>
                    </a14:hiddenFill>
                  </a:ext>
                  <a:ext uri="{91240B29-F687-4F45-9708-019B960494DF}">
                    <a14:hiddenLine xmlns:a14="http://schemas.microsoft.com/office/drawing/2010/main" w="9525">
                      <a:no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control>
        </mc:Fallback>
      </mc:AlternateContent>
    </p:controls>
    <p:extLst>
      <p:ext uri="{BB962C8B-B14F-4D97-AF65-F5344CB8AC3E}">
        <p14:creationId xmlns:p14="http://schemas.microsoft.com/office/powerpoint/2010/main" val="559570867"/>
      </p:ext>
    </p:extLst>
  </p:cSld>
  <p:clrMapOvr>
    <a:masterClrMapping/>
  </p:clrMapOvr>
  <p:transition spd="slow" advClick="0">
    <p:push/>
  </p:transition>
  <p:timing>
    <p:tnLst>
      <p:par>
        <p:cTn id="1" dur="indefinite" restart="never" nodeType="tmRoot"/>
      </p:par>
    </p:tn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0" y="0"/>
            <a:ext cx="9144000" cy="5143500"/>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ffectLst>
                <a:outerShdw blurRad="50800" dist="38100" dir="5400000" algn="t" rotWithShape="0">
                  <a:prstClr val="black">
                    <a:alpha val="40000"/>
                  </a:prstClr>
                </a:outerShdw>
              </a:effectLst>
              <a:latin typeface="Segoe UI" pitchFamily="34" charset="0"/>
              <a:cs typeface="Segoe UI" pitchFamily="34" charset="0"/>
            </a:endParaRPr>
          </a:p>
        </p:txBody>
      </p:sp>
      <p:sp>
        <p:nvSpPr>
          <p:cNvPr id="4" name="Rounded Rectangle 3"/>
          <p:cNvSpPr/>
          <p:nvPr/>
        </p:nvSpPr>
        <p:spPr>
          <a:xfrm>
            <a:off x="2087724" y="1059582"/>
            <a:ext cx="4968552" cy="3024336"/>
          </a:xfrm>
          <a:prstGeom prst="roundRect">
            <a:avLst>
              <a:gd name="adj" fmla="val 2743"/>
            </a:avLst>
          </a:prstGeom>
          <a:solidFill>
            <a:schemeClr val="bg1"/>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3200" dirty="0" smtClean="0">
                <a:solidFill>
                  <a:srgbClr val="0070C0"/>
                </a:solidFill>
                <a:latin typeface="Segoe UI" pitchFamily="34" charset="0"/>
                <a:cs typeface="Segoe UI" pitchFamily="34" charset="0"/>
              </a:rPr>
              <a:t>Hi</a:t>
            </a:r>
          </a:p>
          <a:p>
            <a:pPr algn="just"/>
            <a:endParaRPr lang="en-AU" sz="1200" dirty="0">
              <a:solidFill>
                <a:schemeClr val="bg1">
                  <a:lumMod val="50000"/>
                </a:schemeClr>
              </a:solidFill>
              <a:latin typeface="Segoe UI" pitchFamily="34" charset="0"/>
              <a:cs typeface="Segoe UI" pitchFamily="34" charset="0"/>
            </a:endParaRPr>
          </a:p>
          <a:p>
            <a:pPr algn="just"/>
            <a:r>
              <a:rPr lang="en-AU" sz="1200" dirty="0" smtClean="0">
                <a:solidFill>
                  <a:schemeClr val="tx1"/>
                </a:solidFill>
                <a:latin typeface="Segoe UI" pitchFamily="34" charset="0"/>
                <a:cs typeface="Segoe UI" pitchFamily="34" charset="0"/>
              </a:rPr>
              <a:t>Hello. To continue using E-STAR OS 2, you need to have a user account. Login below (if you have one already) or make a new user and login with that.</a:t>
            </a:r>
          </a:p>
          <a:p>
            <a:pPr algn="just"/>
            <a:endParaRPr lang="en-AU" sz="1200" dirty="0" smtClean="0">
              <a:solidFill>
                <a:schemeClr val="tx1"/>
              </a:solidFill>
              <a:latin typeface="Segoe UI" pitchFamily="34" charset="0"/>
              <a:cs typeface="Segoe UI" pitchFamily="34" charset="0"/>
            </a:endParaRPr>
          </a:p>
          <a:p>
            <a:pPr algn="just"/>
            <a:endParaRPr lang="en-AU" sz="1200" dirty="0">
              <a:solidFill>
                <a:schemeClr val="tx1"/>
              </a:solidFill>
              <a:latin typeface="Segoe UI" pitchFamily="34" charset="0"/>
              <a:cs typeface="Segoe UI" pitchFamily="34" charset="0"/>
            </a:endParaRPr>
          </a:p>
          <a:p>
            <a:pPr algn="just"/>
            <a:r>
              <a:rPr lang="en-AU" sz="1200" dirty="0" smtClean="0">
                <a:solidFill>
                  <a:schemeClr val="tx1"/>
                </a:solidFill>
                <a:latin typeface="Segoe UI" pitchFamily="34" charset="0"/>
                <a:cs typeface="Segoe UI" pitchFamily="34" charset="0"/>
              </a:rPr>
              <a:t>Username:</a:t>
            </a:r>
            <a:endParaRPr lang="en-AU" sz="1200" dirty="0">
              <a:solidFill>
                <a:schemeClr val="tx1"/>
              </a:solidFill>
              <a:latin typeface="Segoe UI" pitchFamily="34" charset="0"/>
              <a:cs typeface="Segoe UI" pitchFamily="34" charset="0"/>
            </a:endParaRPr>
          </a:p>
          <a:p>
            <a:pPr algn="just"/>
            <a:endParaRPr lang="en-AU" sz="1200" dirty="0" smtClean="0">
              <a:solidFill>
                <a:schemeClr val="tx1"/>
              </a:solidFill>
              <a:latin typeface="Segoe UI" pitchFamily="34" charset="0"/>
              <a:cs typeface="Segoe UI" pitchFamily="34" charset="0"/>
            </a:endParaRPr>
          </a:p>
          <a:p>
            <a:pPr algn="just"/>
            <a:r>
              <a:rPr lang="en-AU" sz="1200" dirty="0" smtClean="0">
                <a:solidFill>
                  <a:schemeClr val="tx1"/>
                </a:solidFill>
                <a:latin typeface="Segoe UI" pitchFamily="34" charset="0"/>
                <a:cs typeface="Segoe UI" pitchFamily="34" charset="0"/>
              </a:rPr>
              <a:t>Password:</a:t>
            </a:r>
          </a:p>
        </p:txBody>
      </p:sp>
      <p:cxnSp>
        <p:nvCxnSpPr>
          <p:cNvPr id="5" name="Straight Connector 4"/>
          <p:cNvCxnSpPr/>
          <p:nvPr/>
        </p:nvCxnSpPr>
        <p:spPr>
          <a:xfrm>
            <a:off x="2087724" y="1635646"/>
            <a:ext cx="4968552" cy="0"/>
          </a:xfrm>
          <a:prstGeom prst="line">
            <a:avLst/>
          </a:prstGeom>
          <a:ln w="3175">
            <a:gradFill flip="none" rotWithShape="1">
              <a:gsLst>
                <a:gs pos="0">
                  <a:schemeClr val="tx1">
                    <a:alpha val="0"/>
                  </a:schemeClr>
                </a:gs>
                <a:gs pos="50000">
                  <a:schemeClr val="tx1"/>
                </a:gs>
                <a:gs pos="100000">
                  <a:schemeClr val="tx1">
                    <a:alpha val="0"/>
                  </a:schemeClr>
                </a:gs>
              </a:gsLst>
              <a:lin ang="0" scaled="1"/>
              <a:tileRect/>
            </a:gradFill>
          </a:ln>
        </p:spPr>
        <p:style>
          <a:lnRef idx="1">
            <a:schemeClr val="accent1"/>
          </a:lnRef>
          <a:fillRef idx="0">
            <a:schemeClr val="accent1"/>
          </a:fillRef>
          <a:effectRef idx="0">
            <a:schemeClr val="accent1"/>
          </a:effectRef>
          <a:fontRef idx="minor">
            <a:schemeClr val="tx1"/>
          </a:fontRef>
        </p:style>
      </p:cxnSp>
      <p:sp>
        <p:nvSpPr>
          <p:cNvPr id="6" name="Rectangle 5"/>
          <p:cNvSpPr/>
          <p:nvPr/>
        </p:nvSpPr>
        <p:spPr>
          <a:xfrm>
            <a:off x="2987824" y="2707756"/>
            <a:ext cx="3960440" cy="258762"/>
          </a:xfrm>
          <a:prstGeom prst="rect">
            <a:avLst/>
          </a:prstGeom>
          <a:solidFill>
            <a:schemeClr val="bg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endParaRPr lang="en-AU" sz="1100" dirty="0">
              <a:solidFill>
                <a:schemeClr val="tx1"/>
              </a:solidFill>
              <a:latin typeface="Segoe UI" panose="020B0502040204020203" pitchFamily="34" charset="0"/>
              <a:cs typeface="Segoe UI" panose="020B0502040204020203" pitchFamily="34" charset="0"/>
            </a:endParaRPr>
          </a:p>
        </p:txBody>
      </p:sp>
      <p:sp>
        <p:nvSpPr>
          <p:cNvPr id="7" name="Rectangle 6"/>
          <p:cNvSpPr/>
          <p:nvPr/>
        </p:nvSpPr>
        <p:spPr>
          <a:xfrm>
            <a:off x="2987675" y="3049196"/>
            <a:ext cx="3960589" cy="258762"/>
          </a:xfrm>
          <a:prstGeom prst="rect">
            <a:avLst/>
          </a:prstGeom>
          <a:solidFill>
            <a:schemeClr val="bg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endParaRPr lang="en-AU" sz="1100" dirty="0">
              <a:solidFill>
                <a:schemeClr val="tx1"/>
              </a:solidFill>
              <a:latin typeface="Segoe UI" panose="020B0502040204020203" pitchFamily="34" charset="0"/>
              <a:cs typeface="Segoe UI" panose="020B0502040204020203" pitchFamily="34" charset="0"/>
            </a:endParaRPr>
          </a:p>
        </p:txBody>
      </p:sp>
      <p:sp>
        <p:nvSpPr>
          <p:cNvPr id="11" name="Rounded Rectangle 10">
            <a:hlinkClick r:id="rId5" action="ppaction://hlinksldjump"/>
          </p:cNvPr>
          <p:cNvSpPr/>
          <p:nvPr/>
        </p:nvSpPr>
        <p:spPr>
          <a:xfrm>
            <a:off x="4375028" y="3723878"/>
            <a:ext cx="1224136" cy="216024"/>
          </a:xfrm>
          <a:prstGeom prst="roundRect">
            <a:avLst/>
          </a:prstGeom>
          <a:solidFill>
            <a:srgbClr val="FFC000">
              <a:alpha val="50000"/>
            </a:srgb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solidFill>
                  <a:schemeClr val="bg1"/>
                </a:solidFill>
                <a:latin typeface="Segoe UI" pitchFamily="34" charset="0"/>
                <a:cs typeface="Segoe UI" pitchFamily="34" charset="0"/>
              </a:rPr>
              <a:t>New user</a:t>
            </a:r>
            <a:endParaRPr lang="en-AU" sz="1200" dirty="0">
              <a:solidFill>
                <a:schemeClr val="bg1"/>
              </a:solidFill>
              <a:latin typeface="Segoe UI" pitchFamily="34" charset="0"/>
              <a:cs typeface="Segoe UI" pitchFamily="34" charset="0"/>
            </a:endParaRPr>
          </a:p>
        </p:txBody>
      </p:sp>
      <p:sp>
        <p:nvSpPr>
          <p:cNvPr id="13" name="Rounded Rectangle 12">
            <a:hlinkClick r:id="rId6" action="ppaction://hlinksldjump"/>
          </p:cNvPr>
          <p:cNvSpPr/>
          <p:nvPr/>
        </p:nvSpPr>
        <p:spPr>
          <a:xfrm>
            <a:off x="5724128" y="3723878"/>
            <a:ext cx="1224136" cy="216024"/>
          </a:xfrm>
          <a:prstGeom prst="roundRect">
            <a:avLst/>
          </a:prstGeom>
          <a:solidFill>
            <a:srgbClr val="0070C0">
              <a:alpha val="50000"/>
            </a:srgb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solidFill>
                  <a:schemeClr val="bg1"/>
                </a:solidFill>
                <a:latin typeface="Segoe UI" pitchFamily="34" charset="0"/>
                <a:cs typeface="Segoe UI" pitchFamily="34" charset="0"/>
              </a:rPr>
              <a:t>Login</a:t>
            </a:r>
            <a:endParaRPr lang="en-AU" sz="1200" dirty="0">
              <a:solidFill>
                <a:schemeClr val="bg1"/>
              </a:solidFill>
              <a:latin typeface="Segoe UI" pitchFamily="34" charset="0"/>
              <a:cs typeface="Segoe UI" pitchFamily="34" charset="0"/>
            </a:endParaRPr>
          </a:p>
        </p:txBody>
      </p:sp>
    </p:spTree>
    <p:controls>
      <mc:AlternateContent xmlns:mc="http://schemas.openxmlformats.org/markup-compatibility/2006">
        <mc:Choice xmlns:v="urn:schemas-microsoft-com:vml" Requires="v">
          <p:control spid="45078" name="TextBox1" r:id="rId2" imgW="4848120" imgH="266760"/>
        </mc:Choice>
        <mc:Fallback>
          <p:control name="TextBox1" r:id="rId2" imgW="4848120" imgH="266760">
            <p:pic>
              <p:nvPicPr>
                <p:cNvPr id="0" name="TextBox1"/>
                <p:cNvPicPr preferRelativeResize="0">
                  <a:picLocks noChangeArrowheads="1" noChangeShapeType="1"/>
                </p:cNvPicPr>
                <p:nvPr/>
              </p:nvPicPr>
              <p:blipFill>
                <a:blip r:embed="rId7">
                  <a:extLst>
                    <a:ext uri="{28A0092B-C50C-407E-A947-70E740481C1C}">
                      <a14:useLocalDpi xmlns:a14="http://schemas.microsoft.com/office/drawing/2010/main" val="0"/>
                    </a:ext>
                  </a:extLst>
                </a:blip>
                <a:srcRect/>
                <a:stretch>
                  <a:fillRect/>
                </a:stretch>
              </p:blipFill>
              <p:spPr bwMode="auto">
                <a:xfrm>
                  <a:off x="2987675" y="2708275"/>
                  <a:ext cx="3960813" cy="257175"/>
                </a:xfrm>
                <a:prstGeom prst="rect">
                  <a:avLst/>
                </a:prstGeom>
                <a:noFill/>
                <a:ln>
                  <a:noFill/>
                </a:ln>
                <a:effectLst/>
                <a:extLst>
                  <a:ext uri="{909E8E84-426E-40DD-AFC4-6F175D3DCCD1}">
                    <a14:hiddenFill xmlns:a14="http://schemas.microsoft.com/office/drawing/2010/main">
                      <a:noFill/>
                    </a14:hiddenFill>
                  </a:ext>
                  <a:ext uri="{91240B29-F687-4F45-9708-019B960494DF}">
                    <a14:hiddenLine xmlns:a14="http://schemas.microsoft.com/office/drawing/2010/main" w="9525">
                      <a:no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control>
        </mc:Fallback>
      </mc:AlternateContent>
      <mc:AlternateContent xmlns:mc="http://schemas.openxmlformats.org/markup-compatibility/2006">
        <mc:Choice xmlns:v="urn:schemas-microsoft-com:vml" Requires="v">
          <p:control spid="45079" name="TextBox2" r:id="rId3" imgW="4848120" imgH="266760"/>
        </mc:Choice>
        <mc:Fallback>
          <p:control name="TextBox2" r:id="rId3" imgW="4848120" imgH="266760">
            <p:pic>
              <p:nvPicPr>
                <p:cNvPr id="0" name="TextBox2"/>
                <p:cNvPicPr preferRelativeResize="0">
                  <a:picLocks noChangeArrowheads="1" noChangeShapeType="1"/>
                </p:cNvPicPr>
                <p:nvPr/>
              </p:nvPicPr>
              <p:blipFill>
                <a:blip r:embed="rId7">
                  <a:extLst>
                    <a:ext uri="{28A0092B-C50C-407E-A947-70E740481C1C}">
                      <a14:useLocalDpi xmlns:a14="http://schemas.microsoft.com/office/drawing/2010/main" val="0"/>
                    </a:ext>
                  </a:extLst>
                </a:blip>
                <a:srcRect/>
                <a:stretch>
                  <a:fillRect/>
                </a:stretch>
              </p:blipFill>
              <p:spPr bwMode="auto">
                <a:xfrm>
                  <a:off x="2987675" y="3051175"/>
                  <a:ext cx="3960813" cy="257175"/>
                </a:xfrm>
                <a:prstGeom prst="rect">
                  <a:avLst/>
                </a:prstGeom>
                <a:noFill/>
                <a:ln>
                  <a:noFill/>
                </a:ln>
                <a:effectLst/>
                <a:extLst>
                  <a:ext uri="{909E8E84-426E-40DD-AFC4-6F175D3DCCD1}">
                    <a14:hiddenFill xmlns:a14="http://schemas.microsoft.com/office/drawing/2010/main">
                      <a:noFill/>
                    </a14:hiddenFill>
                  </a:ext>
                  <a:ext uri="{91240B29-F687-4F45-9708-019B960494DF}">
                    <a14:hiddenLine xmlns:a14="http://schemas.microsoft.com/office/drawing/2010/main" w="9525">
                      <a:no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control>
        </mc:Fallback>
      </mc:AlternateContent>
    </p:controls>
    <p:extLst>
      <p:ext uri="{BB962C8B-B14F-4D97-AF65-F5344CB8AC3E}">
        <p14:creationId xmlns:p14="http://schemas.microsoft.com/office/powerpoint/2010/main" val="1731714703"/>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0" y="0"/>
            <a:ext cx="9144000" cy="5143500"/>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ffectLst>
                <a:outerShdw blurRad="50800" dist="38100" dir="5400000" algn="t" rotWithShape="0">
                  <a:prstClr val="black">
                    <a:alpha val="40000"/>
                  </a:prstClr>
                </a:outerShdw>
              </a:effectLst>
              <a:latin typeface="Segoe UI" pitchFamily="34" charset="0"/>
              <a:cs typeface="Segoe UI" pitchFamily="34" charset="0"/>
            </a:endParaRPr>
          </a:p>
        </p:txBody>
      </p:sp>
      <p:sp>
        <p:nvSpPr>
          <p:cNvPr id="4" name="Rounded Rectangle 3"/>
          <p:cNvSpPr/>
          <p:nvPr/>
        </p:nvSpPr>
        <p:spPr>
          <a:xfrm>
            <a:off x="2087724" y="1059582"/>
            <a:ext cx="4968552" cy="3024336"/>
          </a:xfrm>
          <a:prstGeom prst="roundRect">
            <a:avLst>
              <a:gd name="adj" fmla="val 2743"/>
            </a:avLst>
          </a:prstGeom>
          <a:solidFill>
            <a:schemeClr val="bg1"/>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3200" dirty="0" smtClean="0">
                <a:solidFill>
                  <a:srgbClr val="0070C0"/>
                </a:solidFill>
                <a:latin typeface="Segoe UI" pitchFamily="34" charset="0"/>
                <a:cs typeface="Segoe UI" pitchFamily="34" charset="0"/>
              </a:rPr>
              <a:t>New User Account</a:t>
            </a:r>
          </a:p>
          <a:p>
            <a:pPr algn="just"/>
            <a:endParaRPr lang="en-AU" sz="1200" dirty="0">
              <a:solidFill>
                <a:schemeClr val="bg1">
                  <a:lumMod val="50000"/>
                </a:schemeClr>
              </a:solidFill>
              <a:latin typeface="Segoe UI" pitchFamily="34" charset="0"/>
              <a:cs typeface="Segoe UI" pitchFamily="34" charset="0"/>
            </a:endParaRPr>
          </a:p>
          <a:p>
            <a:pPr algn="just"/>
            <a:r>
              <a:rPr lang="en-AU" sz="1200" dirty="0" smtClean="0">
                <a:solidFill>
                  <a:schemeClr val="tx1"/>
                </a:solidFill>
                <a:latin typeface="Segoe UI" pitchFamily="34" charset="0"/>
                <a:cs typeface="Segoe UI" pitchFamily="34" charset="0"/>
              </a:rPr>
              <a:t>If you want a new user account, fill in the details below. Type in a valid username and password. Make sure your password is easy for you to remember, but hard for others to. </a:t>
            </a:r>
          </a:p>
          <a:p>
            <a:pPr algn="just"/>
            <a:endParaRPr lang="en-AU" sz="1200" dirty="0">
              <a:solidFill>
                <a:schemeClr val="tx1"/>
              </a:solidFill>
              <a:latin typeface="Segoe UI" pitchFamily="34" charset="0"/>
              <a:cs typeface="Segoe UI" pitchFamily="34" charset="0"/>
            </a:endParaRPr>
          </a:p>
          <a:p>
            <a:pPr algn="just"/>
            <a:r>
              <a:rPr lang="en-AU" sz="1200" dirty="0" smtClean="0">
                <a:solidFill>
                  <a:schemeClr val="tx1"/>
                </a:solidFill>
                <a:latin typeface="Segoe UI" pitchFamily="34" charset="0"/>
                <a:cs typeface="Segoe UI" pitchFamily="34" charset="0"/>
              </a:rPr>
              <a:t>Username:</a:t>
            </a:r>
            <a:endParaRPr lang="en-AU" sz="1200" dirty="0">
              <a:solidFill>
                <a:schemeClr val="tx1"/>
              </a:solidFill>
              <a:latin typeface="Segoe UI" pitchFamily="34" charset="0"/>
              <a:cs typeface="Segoe UI" pitchFamily="34" charset="0"/>
            </a:endParaRPr>
          </a:p>
          <a:p>
            <a:pPr algn="just"/>
            <a:endParaRPr lang="en-AU" sz="1200" dirty="0" smtClean="0">
              <a:solidFill>
                <a:schemeClr val="tx1"/>
              </a:solidFill>
              <a:latin typeface="Segoe UI" pitchFamily="34" charset="0"/>
              <a:cs typeface="Segoe UI" pitchFamily="34" charset="0"/>
            </a:endParaRPr>
          </a:p>
          <a:p>
            <a:pPr algn="just"/>
            <a:r>
              <a:rPr lang="en-AU" sz="1200" dirty="0" smtClean="0">
                <a:solidFill>
                  <a:schemeClr val="tx1"/>
                </a:solidFill>
                <a:latin typeface="Segoe UI" pitchFamily="34" charset="0"/>
                <a:cs typeface="Segoe UI" pitchFamily="34" charset="0"/>
              </a:rPr>
              <a:t>Password:</a:t>
            </a:r>
          </a:p>
          <a:p>
            <a:pPr algn="just"/>
            <a:endParaRPr lang="en-AU" sz="1200" dirty="0">
              <a:solidFill>
                <a:schemeClr val="tx1"/>
              </a:solidFill>
              <a:latin typeface="Segoe UI" pitchFamily="34" charset="0"/>
              <a:cs typeface="Segoe UI" pitchFamily="34" charset="0"/>
            </a:endParaRPr>
          </a:p>
          <a:p>
            <a:pPr algn="ctr"/>
            <a:r>
              <a:rPr lang="en-AU" sz="1200" dirty="0" smtClean="0">
                <a:solidFill>
                  <a:schemeClr val="tx1"/>
                </a:solidFill>
                <a:latin typeface="Segoe UI" pitchFamily="34" charset="0"/>
                <a:cs typeface="Segoe UI" pitchFamily="34" charset="0"/>
              </a:rPr>
              <a:t>To know what passwords are good to use, click </a:t>
            </a:r>
            <a:r>
              <a:rPr lang="en-AU" sz="1200" dirty="0" smtClean="0">
                <a:solidFill>
                  <a:srgbClr val="FFC000"/>
                </a:solidFill>
                <a:latin typeface="Segoe UI" pitchFamily="34" charset="0"/>
                <a:cs typeface="Segoe UI" pitchFamily="34" charset="0"/>
              </a:rPr>
              <a:t>here</a:t>
            </a:r>
            <a:r>
              <a:rPr lang="en-AU" sz="1200" dirty="0" smtClean="0">
                <a:solidFill>
                  <a:schemeClr val="tx1"/>
                </a:solidFill>
                <a:latin typeface="Segoe UI" pitchFamily="34" charset="0"/>
                <a:cs typeface="Segoe UI" pitchFamily="34" charset="0"/>
              </a:rPr>
              <a:t>.</a:t>
            </a:r>
          </a:p>
        </p:txBody>
      </p:sp>
      <p:cxnSp>
        <p:nvCxnSpPr>
          <p:cNvPr id="5" name="Straight Connector 4"/>
          <p:cNvCxnSpPr/>
          <p:nvPr/>
        </p:nvCxnSpPr>
        <p:spPr>
          <a:xfrm>
            <a:off x="2087724" y="1635646"/>
            <a:ext cx="4968552" cy="0"/>
          </a:xfrm>
          <a:prstGeom prst="line">
            <a:avLst/>
          </a:prstGeom>
          <a:ln w="3175">
            <a:gradFill flip="none" rotWithShape="1">
              <a:gsLst>
                <a:gs pos="0">
                  <a:schemeClr val="tx1">
                    <a:alpha val="0"/>
                  </a:schemeClr>
                </a:gs>
                <a:gs pos="50000">
                  <a:schemeClr val="tx1"/>
                </a:gs>
                <a:gs pos="100000">
                  <a:schemeClr val="tx1">
                    <a:alpha val="0"/>
                  </a:schemeClr>
                </a:gs>
              </a:gsLst>
              <a:lin ang="0" scaled="1"/>
              <a:tileRect/>
            </a:gradFill>
          </a:ln>
        </p:spPr>
        <p:style>
          <a:lnRef idx="1">
            <a:schemeClr val="accent1"/>
          </a:lnRef>
          <a:fillRef idx="0">
            <a:schemeClr val="accent1"/>
          </a:fillRef>
          <a:effectRef idx="0">
            <a:schemeClr val="accent1"/>
          </a:effectRef>
          <a:fontRef idx="minor">
            <a:schemeClr val="tx1"/>
          </a:fontRef>
        </p:style>
      </p:cxnSp>
      <p:sp>
        <p:nvSpPr>
          <p:cNvPr id="6" name="Rectangle 5"/>
          <p:cNvSpPr/>
          <p:nvPr/>
        </p:nvSpPr>
        <p:spPr>
          <a:xfrm>
            <a:off x="2987824" y="2510906"/>
            <a:ext cx="3960440" cy="258762"/>
          </a:xfrm>
          <a:prstGeom prst="rect">
            <a:avLst/>
          </a:prstGeom>
          <a:solidFill>
            <a:schemeClr val="bg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endParaRPr lang="en-AU" sz="1100" dirty="0">
              <a:solidFill>
                <a:schemeClr val="tx1"/>
              </a:solidFill>
              <a:latin typeface="Segoe UI" panose="020B0502040204020203" pitchFamily="34" charset="0"/>
              <a:cs typeface="Segoe UI" panose="020B0502040204020203" pitchFamily="34" charset="0"/>
            </a:endParaRPr>
          </a:p>
        </p:txBody>
      </p:sp>
      <p:sp>
        <p:nvSpPr>
          <p:cNvPr id="7" name="Rectangle 6"/>
          <p:cNvSpPr/>
          <p:nvPr/>
        </p:nvSpPr>
        <p:spPr>
          <a:xfrm>
            <a:off x="2987675" y="2852346"/>
            <a:ext cx="3960589" cy="258762"/>
          </a:xfrm>
          <a:prstGeom prst="rect">
            <a:avLst/>
          </a:prstGeom>
          <a:solidFill>
            <a:schemeClr val="bg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endParaRPr lang="en-AU" sz="1100" dirty="0">
              <a:solidFill>
                <a:schemeClr val="tx1"/>
              </a:solidFill>
              <a:latin typeface="Segoe UI" panose="020B0502040204020203" pitchFamily="34" charset="0"/>
              <a:cs typeface="Segoe UI" panose="020B0502040204020203" pitchFamily="34" charset="0"/>
            </a:endParaRPr>
          </a:p>
        </p:txBody>
      </p:sp>
      <p:sp>
        <p:nvSpPr>
          <p:cNvPr id="8" name="Rounded Rectangle 7">
            <a:hlinkClick r:id="rId5" action="ppaction://hlinksldjump"/>
          </p:cNvPr>
          <p:cNvSpPr/>
          <p:nvPr/>
        </p:nvSpPr>
        <p:spPr>
          <a:xfrm>
            <a:off x="5724128" y="3723878"/>
            <a:ext cx="1224136" cy="216024"/>
          </a:xfrm>
          <a:prstGeom prst="roundRect">
            <a:avLst/>
          </a:prstGeom>
          <a:solidFill>
            <a:srgbClr val="0070C0">
              <a:alpha val="50000"/>
            </a:srgb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solidFill>
                  <a:schemeClr val="bg1"/>
                </a:solidFill>
                <a:latin typeface="Segoe UI" pitchFamily="34" charset="0"/>
                <a:cs typeface="Segoe UI" pitchFamily="34" charset="0"/>
              </a:rPr>
              <a:t>OK</a:t>
            </a:r>
            <a:endParaRPr lang="en-AU" sz="1200" dirty="0">
              <a:solidFill>
                <a:schemeClr val="bg1"/>
              </a:solidFill>
              <a:latin typeface="Segoe UI" pitchFamily="34" charset="0"/>
              <a:cs typeface="Segoe UI" pitchFamily="34" charset="0"/>
            </a:endParaRPr>
          </a:p>
        </p:txBody>
      </p:sp>
      <p:sp>
        <p:nvSpPr>
          <p:cNvPr id="9" name="Rounded Rectangle 8">
            <a:hlinkClick r:id="rId6" action="ppaction://hlinksldjump"/>
          </p:cNvPr>
          <p:cNvSpPr/>
          <p:nvPr/>
        </p:nvSpPr>
        <p:spPr>
          <a:xfrm>
            <a:off x="4375028" y="3723878"/>
            <a:ext cx="1224136" cy="216024"/>
          </a:xfrm>
          <a:prstGeom prst="roundRect">
            <a:avLst/>
          </a:prstGeom>
          <a:solidFill>
            <a:srgbClr val="0070C0">
              <a:alpha val="50000"/>
            </a:srgb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solidFill>
                  <a:schemeClr val="bg1"/>
                </a:solidFill>
                <a:latin typeface="Segoe UI" pitchFamily="34" charset="0"/>
                <a:cs typeface="Segoe UI" pitchFamily="34" charset="0"/>
              </a:rPr>
              <a:t>Back</a:t>
            </a:r>
            <a:endParaRPr lang="en-AU" sz="1200" dirty="0">
              <a:solidFill>
                <a:schemeClr val="bg1"/>
              </a:solidFill>
              <a:latin typeface="Segoe UI" pitchFamily="34" charset="0"/>
              <a:cs typeface="Segoe UI" pitchFamily="34" charset="0"/>
            </a:endParaRPr>
          </a:p>
        </p:txBody>
      </p:sp>
      <p:sp>
        <p:nvSpPr>
          <p:cNvPr id="2" name="Rectangle 1">
            <a:hlinkClick r:id="rId7" action="ppaction://hlinksldjump"/>
          </p:cNvPr>
          <p:cNvSpPr/>
          <p:nvPr/>
        </p:nvSpPr>
        <p:spPr>
          <a:xfrm>
            <a:off x="5975350" y="3276600"/>
            <a:ext cx="324841" cy="1651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Tree>
    <p:controls>
      <mc:AlternateContent xmlns:mc="http://schemas.openxmlformats.org/markup-compatibility/2006">
        <mc:Choice xmlns:v="urn:schemas-microsoft-com:vml" Requires="v">
          <p:control spid="44050" name="TextBox1" r:id="rId2" imgW="4848120" imgH="266760"/>
        </mc:Choice>
        <mc:Fallback>
          <p:control name="TextBox1" r:id="rId2" imgW="4848120" imgH="266760">
            <p:pic>
              <p:nvPicPr>
                <p:cNvPr id="0" name="TextBox1"/>
                <p:cNvPicPr preferRelativeResize="0">
                  <a:picLocks noChangeArrowheads="1" noChangeShapeType="1"/>
                </p:cNvPicPr>
                <p:nvPr/>
              </p:nvPicPr>
              <p:blipFill>
                <a:blip r:embed="rId8">
                  <a:extLst>
                    <a:ext uri="{28A0092B-C50C-407E-A947-70E740481C1C}">
                      <a14:useLocalDpi xmlns:a14="http://schemas.microsoft.com/office/drawing/2010/main" val="0"/>
                    </a:ext>
                  </a:extLst>
                </a:blip>
                <a:srcRect/>
                <a:stretch>
                  <a:fillRect/>
                </a:stretch>
              </p:blipFill>
              <p:spPr bwMode="auto">
                <a:xfrm>
                  <a:off x="2987675" y="2508250"/>
                  <a:ext cx="3960813" cy="257175"/>
                </a:xfrm>
                <a:prstGeom prst="rect">
                  <a:avLst/>
                </a:prstGeom>
                <a:noFill/>
                <a:ln>
                  <a:noFill/>
                </a:ln>
                <a:effectLst/>
                <a:extLst>
                  <a:ext uri="{909E8E84-426E-40DD-AFC4-6F175D3DCCD1}">
                    <a14:hiddenFill xmlns:a14="http://schemas.microsoft.com/office/drawing/2010/main">
                      <a:noFill/>
                    </a14:hiddenFill>
                  </a:ext>
                  <a:ext uri="{91240B29-F687-4F45-9708-019B960494DF}">
                    <a14:hiddenLine xmlns:a14="http://schemas.microsoft.com/office/drawing/2010/main" w="9525">
                      <a:no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control>
        </mc:Fallback>
      </mc:AlternateContent>
      <mc:AlternateContent xmlns:mc="http://schemas.openxmlformats.org/markup-compatibility/2006">
        <mc:Choice xmlns:v="urn:schemas-microsoft-com:vml" Requires="v">
          <p:control spid="44051" name="TextBox2" r:id="rId3" imgW="4848120" imgH="266760"/>
        </mc:Choice>
        <mc:Fallback>
          <p:control name="TextBox2" r:id="rId3" imgW="4848120" imgH="266760">
            <p:pic>
              <p:nvPicPr>
                <p:cNvPr id="0" name="TextBox2"/>
                <p:cNvPicPr preferRelativeResize="0">
                  <a:picLocks noChangeArrowheads="1" noChangeShapeType="1"/>
                </p:cNvPicPr>
                <p:nvPr/>
              </p:nvPicPr>
              <p:blipFill>
                <a:blip r:embed="rId8">
                  <a:extLst>
                    <a:ext uri="{28A0092B-C50C-407E-A947-70E740481C1C}">
                      <a14:useLocalDpi xmlns:a14="http://schemas.microsoft.com/office/drawing/2010/main" val="0"/>
                    </a:ext>
                  </a:extLst>
                </a:blip>
                <a:srcRect/>
                <a:stretch>
                  <a:fillRect/>
                </a:stretch>
              </p:blipFill>
              <p:spPr bwMode="auto">
                <a:xfrm>
                  <a:off x="2987675" y="2851150"/>
                  <a:ext cx="3960813" cy="257175"/>
                </a:xfrm>
                <a:prstGeom prst="rect">
                  <a:avLst/>
                </a:prstGeom>
                <a:noFill/>
                <a:ln>
                  <a:noFill/>
                </a:ln>
                <a:effectLst/>
                <a:extLst>
                  <a:ext uri="{909E8E84-426E-40DD-AFC4-6F175D3DCCD1}">
                    <a14:hiddenFill xmlns:a14="http://schemas.microsoft.com/office/drawing/2010/main">
                      <a:noFill/>
                    </a14:hiddenFill>
                  </a:ext>
                  <a:ext uri="{91240B29-F687-4F45-9708-019B960494DF}">
                    <a14:hiddenLine xmlns:a14="http://schemas.microsoft.com/office/drawing/2010/main" w="9525">
                      <a:no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control>
        </mc:Fallback>
      </mc:AlternateContent>
    </p:controls>
    <p:extLst>
      <p:ext uri="{BB962C8B-B14F-4D97-AF65-F5344CB8AC3E}">
        <p14:creationId xmlns:p14="http://schemas.microsoft.com/office/powerpoint/2010/main" val="3497589557"/>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0" y="0"/>
            <a:ext cx="9144000" cy="5143500"/>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ffectLst>
                <a:outerShdw blurRad="50800" dist="38100" dir="5400000" algn="t" rotWithShape="0">
                  <a:prstClr val="black">
                    <a:alpha val="40000"/>
                  </a:prstClr>
                </a:outerShdw>
              </a:effectLst>
              <a:latin typeface="Segoe UI" pitchFamily="34" charset="0"/>
              <a:cs typeface="Segoe UI" pitchFamily="34" charset="0"/>
            </a:endParaRPr>
          </a:p>
        </p:txBody>
      </p:sp>
      <p:sp>
        <p:nvSpPr>
          <p:cNvPr id="4" name="Rounded Rectangle 3"/>
          <p:cNvSpPr/>
          <p:nvPr/>
        </p:nvSpPr>
        <p:spPr>
          <a:xfrm>
            <a:off x="2087724" y="1059582"/>
            <a:ext cx="4968552" cy="3024336"/>
          </a:xfrm>
          <a:prstGeom prst="roundRect">
            <a:avLst>
              <a:gd name="adj" fmla="val 2743"/>
            </a:avLst>
          </a:prstGeom>
          <a:solidFill>
            <a:schemeClr val="bg1"/>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3200" dirty="0" smtClean="0">
                <a:solidFill>
                  <a:srgbClr val="0070C0"/>
                </a:solidFill>
                <a:latin typeface="Segoe UI" pitchFamily="34" charset="0"/>
                <a:cs typeface="Segoe UI" pitchFamily="34" charset="0"/>
              </a:rPr>
              <a:t>New User Account</a:t>
            </a:r>
          </a:p>
          <a:p>
            <a:pPr algn="just"/>
            <a:endParaRPr lang="en-AU" sz="1200" dirty="0">
              <a:solidFill>
                <a:schemeClr val="bg1">
                  <a:lumMod val="50000"/>
                </a:schemeClr>
              </a:solidFill>
              <a:latin typeface="Segoe UI" pitchFamily="34" charset="0"/>
              <a:cs typeface="Segoe UI" pitchFamily="34" charset="0"/>
            </a:endParaRPr>
          </a:p>
          <a:p>
            <a:pPr algn="just"/>
            <a:r>
              <a:rPr lang="en-AU" sz="1200" dirty="0" smtClean="0">
                <a:solidFill>
                  <a:schemeClr val="tx1"/>
                </a:solidFill>
                <a:latin typeface="Segoe UI" pitchFamily="34" charset="0"/>
                <a:cs typeface="Segoe UI" pitchFamily="34" charset="0"/>
              </a:rPr>
              <a:t>If you want a new user account, fill in the details below. Type in a valid username and password. Make sure your password is easy for you to remember, but hard for others to. </a:t>
            </a:r>
          </a:p>
          <a:p>
            <a:pPr algn="just"/>
            <a:endParaRPr lang="en-AU" sz="1200" dirty="0">
              <a:solidFill>
                <a:schemeClr val="tx1"/>
              </a:solidFill>
              <a:latin typeface="Segoe UI" pitchFamily="34" charset="0"/>
              <a:cs typeface="Segoe UI" pitchFamily="34" charset="0"/>
            </a:endParaRPr>
          </a:p>
          <a:p>
            <a:pPr algn="just"/>
            <a:r>
              <a:rPr lang="en-AU" sz="1200" dirty="0" smtClean="0">
                <a:solidFill>
                  <a:schemeClr val="tx1"/>
                </a:solidFill>
                <a:latin typeface="Segoe UI" pitchFamily="34" charset="0"/>
                <a:cs typeface="Segoe UI" pitchFamily="34" charset="0"/>
              </a:rPr>
              <a:t>Username:</a:t>
            </a:r>
            <a:endParaRPr lang="en-AU" sz="1200" dirty="0">
              <a:solidFill>
                <a:schemeClr val="tx1"/>
              </a:solidFill>
              <a:latin typeface="Segoe UI" pitchFamily="34" charset="0"/>
              <a:cs typeface="Segoe UI" pitchFamily="34" charset="0"/>
            </a:endParaRPr>
          </a:p>
          <a:p>
            <a:pPr algn="just"/>
            <a:endParaRPr lang="en-AU" sz="1200" dirty="0" smtClean="0">
              <a:solidFill>
                <a:schemeClr val="tx1"/>
              </a:solidFill>
              <a:latin typeface="Segoe UI" pitchFamily="34" charset="0"/>
              <a:cs typeface="Segoe UI" pitchFamily="34" charset="0"/>
            </a:endParaRPr>
          </a:p>
          <a:p>
            <a:pPr algn="just"/>
            <a:r>
              <a:rPr lang="en-AU" sz="1200" dirty="0" smtClean="0">
                <a:solidFill>
                  <a:schemeClr val="tx1"/>
                </a:solidFill>
                <a:latin typeface="Segoe UI" pitchFamily="34" charset="0"/>
                <a:cs typeface="Segoe UI" pitchFamily="34" charset="0"/>
              </a:rPr>
              <a:t>Password:</a:t>
            </a:r>
          </a:p>
          <a:p>
            <a:pPr algn="just"/>
            <a:endParaRPr lang="en-AU" sz="1200" dirty="0">
              <a:solidFill>
                <a:schemeClr val="tx1"/>
              </a:solidFill>
              <a:latin typeface="Segoe UI" pitchFamily="34" charset="0"/>
              <a:cs typeface="Segoe UI" pitchFamily="34" charset="0"/>
            </a:endParaRPr>
          </a:p>
          <a:p>
            <a:pPr algn="ctr"/>
            <a:r>
              <a:rPr lang="en-AU" sz="1200" dirty="0" smtClean="0">
                <a:solidFill>
                  <a:schemeClr val="tx1"/>
                </a:solidFill>
                <a:latin typeface="Segoe UI" pitchFamily="34" charset="0"/>
                <a:cs typeface="Segoe UI" pitchFamily="34" charset="0"/>
              </a:rPr>
              <a:t>To know what passwords are good to use, click </a:t>
            </a:r>
            <a:r>
              <a:rPr lang="en-AU" sz="1200" dirty="0" smtClean="0">
                <a:solidFill>
                  <a:srgbClr val="FFC000"/>
                </a:solidFill>
                <a:latin typeface="Segoe UI" pitchFamily="34" charset="0"/>
                <a:cs typeface="Segoe UI" pitchFamily="34" charset="0"/>
              </a:rPr>
              <a:t>here</a:t>
            </a:r>
            <a:r>
              <a:rPr lang="en-AU" sz="1200" dirty="0" smtClean="0">
                <a:solidFill>
                  <a:schemeClr val="tx1"/>
                </a:solidFill>
                <a:latin typeface="Segoe UI" pitchFamily="34" charset="0"/>
                <a:cs typeface="Segoe UI" pitchFamily="34" charset="0"/>
              </a:rPr>
              <a:t>.</a:t>
            </a:r>
          </a:p>
        </p:txBody>
      </p:sp>
      <p:cxnSp>
        <p:nvCxnSpPr>
          <p:cNvPr id="5" name="Straight Connector 4"/>
          <p:cNvCxnSpPr/>
          <p:nvPr/>
        </p:nvCxnSpPr>
        <p:spPr>
          <a:xfrm>
            <a:off x="2087724" y="1635646"/>
            <a:ext cx="4968552" cy="0"/>
          </a:xfrm>
          <a:prstGeom prst="line">
            <a:avLst/>
          </a:prstGeom>
          <a:ln w="3175">
            <a:gradFill flip="none" rotWithShape="1">
              <a:gsLst>
                <a:gs pos="0">
                  <a:schemeClr val="tx1">
                    <a:alpha val="0"/>
                  </a:schemeClr>
                </a:gs>
                <a:gs pos="50000">
                  <a:schemeClr val="tx1"/>
                </a:gs>
                <a:gs pos="100000">
                  <a:schemeClr val="tx1">
                    <a:alpha val="0"/>
                  </a:schemeClr>
                </a:gs>
              </a:gsLst>
              <a:lin ang="0" scaled="1"/>
              <a:tileRect/>
            </a:gradFill>
          </a:ln>
        </p:spPr>
        <p:style>
          <a:lnRef idx="1">
            <a:schemeClr val="accent1"/>
          </a:lnRef>
          <a:fillRef idx="0">
            <a:schemeClr val="accent1"/>
          </a:fillRef>
          <a:effectRef idx="0">
            <a:schemeClr val="accent1"/>
          </a:effectRef>
          <a:fontRef idx="minor">
            <a:schemeClr val="tx1"/>
          </a:fontRef>
        </p:style>
      </p:cxnSp>
      <p:sp>
        <p:nvSpPr>
          <p:cNvPr id="6" name="Rectangle 5"/>
          <p:cNvSpPr/>
          <p:nvPr/>
        </p:nvSpPr>
        <p:spPr>
          <a:xfrm>
            <a:off x="2987824" y="2510906"/>
            <a:ext cx="3960440" cy="258762"/>
          </a:xfrm>
          <a:prstGeom prst="rect">
            <a:avLst/>
          </a:prstGeom>
          <a:solidFill>
            <a:schemeClr val="bg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endParaRPr lang="en-AU" sz="1100" dirty="0">
              <a:solidFill>
                <a:schemeClr val="tx1"/>
              </a:solidFill>
              <a:latin typeface="Segoe UI" panose="020B0502040204020203" pitchFamily="34" charset="0"/>
              <a:cs typeface="Segoe UI" panose="020B0502040204020203" pitchFamily="34" charset="0"/>
            </a:endParaRPr>
          </a:p>
        </p:txBody>
      </p:sp>
      <p:sp>
        <p:nvSpPr>
          <p:cNvPr id="7" name="Rectangle 6"/>
          <p:cNvSpPr/>
          <p:nvPr/>
        </p:nvSpPr>
        <p:spPr>
          <a:xfrm>
            <a:off x="2987675" y="2852346"/>
            <a:ext cx="3960589" cy="258762"/>
          </a:xfrm>
          <a:prstGeom prst="rect">
            <a:avLst/>
          </a:prstGeom>
          <a:solidFill>
            <a:schemeClr val="bg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endParaRPr lang="en-AU" sz="1100" dirty="0">
              <a:solidFill>
                <a:schemeClr val="tx1"/>
              </a:solidFill>
              <a:latin typeface="Segoe UI" panose="020B0502040204020203" pitchFamily="34" charset="0"/>
              <a:cs typeface="Segoe UI" panose="020B0502040204020203" pitchFamily="34" charset="0"/>
            </a:endParaRPr>
          </a:p>
        </p:txBody>
      </p:sp>
      <p:sp>
        <p:nvSpPr>
          <p:cNvPr id="8" name="Rounded Rectangle 7">
            <a:hlinkClick r:id="rId2" action="ppaction://hlinksldjump"/>
          </p:cNvPr>
          <p:cNvSpPr/>
          <p:nvPr/>
        </p:nvSpPr>
        <p:spPr>
          <a:xfrm>
            <a:off x="5724128" y="3723878"/>
            <a:ext cx="1224136" cy="216024"/>
          </a:xfrm>
          <a:prstGeom prst="roundRect">
            <a:avLst/>
          </a:prstGeom>
          <a:solidFill>
            <a:srgbClr val="0070C0">
              <a:alpha val="50000"/>
            </a:srgb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solidFill>
                  <a:schemeClr val="bg1"/>
                </a:solidFill>
                <a:latin typeface="Segoe UI" pitchFamily="34" charset="0"/>
                <a:cs typeface="Segoe UI" pitchFamily="34" charset="0"/>
              </a:rPr>
              <a:t>OK</a:t>
            </a:r>
            <a:endParaRPr lang="en-AU" sz="1200" dirty="0">
              <a:solidFill>
                <a:schemeClr val="bg1"/>
              </a:solidFill>
              <a:latin typeface="Segoe UI" pitchFamily="34" charset="0"/>
              <a:cs typeface="Segoe UI" pitchFamily="34" charset="0"/>
            </a:endParaRPr>
          </a:p>
        </p:txBody>
      </p:sp>
      <p:sp>
        <p:nvSpPr>
          <p:cNvPr id="9" name="Rounded Rectangle 8">
            <a:hlinkClick r:id="rId3" action="ppaction://hlinksldjump"/>
          </p:cNvPr>
          <p:cNvSpPr/>
          <p:nvPr/>
        </p:nvSpPr>
        <p:spPr>
          <a:xfrm>
            <a:off x="4375028" y="3723878"/>
            <a:ext cx="1224136" cy="216024"/>
          </a:xfrm>
          <a:prstGeom prst="roundRect">
            <a:avLst/>
          </a:prstGeom>
          <a:solidFill>
            <a:srgbClr val="0070C0">
              <a:alpha val="50000"/>
            </a:srgb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solidFill>
                  <a:schemeClr val="bg1"/>
                </a:solidFill>
                <a:latin typeface="Segoe UI" pitchFamily="34" charset="0"/>
                <a:cs typeface="Segoe UI" pitchFamily="34" charset="0"/>
              </a:rPr>
              <a:t>Back</a:t>
            </a:r>
            <a:endParaRPr lang="en-AU" sz="1200" dirty="0">
              <a:solidFill>
                <a:schemeClr val="bg1"/>
              </a:solidFill>
              <a:latin typeface="Segoe UI" pitchFamily="34" charset="0"/>
              <a:cs typeface="Segoe UI" pitchFamily="34" charset="0"/>
            </a:endParaRPr>
          </a:p>
        </p:txBody>
      </p:sp>
      <p:grpSp>
        <p:nvGrpSpPr>
          <p:cNvPr id="28" name="Group 27"/>
          <p:cNvGrpSpPr/>
          <p:nvPr/>
        </p:nvGrpSpPr>
        <p:grpSpPr>
          <a:xfrm>
            <a:off x="2339752" y="1059582"/>
            <a:ext cx="4464496" cy="3600400"/>
            <a:chOff x="2339752" y="1059582"/>
            <a:chExt cx="4464496" cy="3600400"/>
          </a:xfrm>
        </p:grpSpPr>
        <p:sp>
          <p:nvSpPr>
            <p:cNvPr id="11" name="Rounded Rectangle 10"/>
            <p:cNvSpPr/>
            <p:nvPr/>
          </p:nvSpPr>
          <p:spPr>
            <a:xfrm>
              <a:off x="2339752" y="1059582"/>
              <a:ext cx="4464496" cy="3600400"/>
            </a:xfrm>
            <a:prstGeom prst="roundRect">
              <a:avLst>
                <a:gd name="adj" fmla="val 0"/>
              </a:avLst>
            </a:prstGeom>
            <a:solidFill>
              <a:schemeClr val="bg1">
                <a:lumMod val="85000"/>
              </a:schemeClr>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600" b="1" dirty="0" smtClean="0">
                  <a:solidFill>
                    <a:schemeClr val="tx1"/>
                  </a:solidFill>
                  <a:latin typeface="Segoe UI" pitchFamily="34" charset="0"/>
                  <a:cs typeface="Segoe UI" pitchFamily="34" charset="0"/>
                </a:rPr>
                <a:t>Help</a:t>
              </a:r>
            </a:p>
          </p:txBody>
        </p:sp>
        <p:sp>
          <p:nvSpPr>
            <p:cNvPr id="12" name="Rectangle 11"/>
            <p:cNvSpPr/>
            <p:nvPr/>
          </p:nvSpPr>
          <p:spPr>
            <a:xfrm>
              <a:off x="2519771" y="1419623"/>
              <a:ext cx="4104456" cy="302433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2000" b="1" dirty="0" smtClean="0">
                  <a:solidFill>
                    <a:srgbClr val="0070C0"/>
                  </a:solidFill>
                  <a:latin typeface="Segoe UI" pitchFamily="34" charset="0"/>
                  <a:cs typeface="Segoe UI" pitchFamily="34" charset="0"/>
                </a:rPr>
                <a:t>Finding a right password for you.</a:t>
              </a:r>
            </a:p>
            <a:p>
              <a:pPr algn="just"/>
              <a:endParaRPr lang="en-AU" sz="1200" dirty="0" smtClean="0">
                <a:solidFill>
                  <a:schemeClr val="tx1"/>
                </a:solidFill>
                <a:latin typeface="Segoe UI" pitchFamily="34" charset="0"/>
                <a:cs typeface="Segoe UI" pitchFamily="34" charset="0"/>
              </a:endParaRPr>
            </a:p>
            <a:p>
              <a:pPr algn="just"/>
              <a:r>
                <a:rPr lang="en-AU" sz="1200" dirty="0" smtClean="0">
                  <a:solidFill>
                    <a:schemeClr val="tx1"/>
                  </a:solidFill>
                  <a:latin typeface="Segoe UI" pitchFamily="34" charset="0"/>
                  <a:cs typeface="Segoe UI" pitchFamily="34" charset="0"/>
                </a:rPr>
                <a:t>Finding a right password for your user account is essential and important so then hackers or people trying to steal your password may not remember, or not be able to guess, or be difficult for them to actually ‘unlock’ your system.</a:t>
              </a:r>
            </a:p>
            <a:p>
              <a:pPr algn="just"/>
              <a:endParaRPr lang="en-AU" sz="1200" dirty="0">
                <a:solidFill>
                  <a:schemeClr val="tx1"/>
                </a:solidFill>
                <a:latin typeface="Segoe UI" pitchFamily="34" charset="0"/>
                <a:cs typeface="Segoe UI" pitchFamily="34" charset="0"/>
              </a:endParaRPr>
            </a:p>
            <a:p>
              <a:pPr algn="just"/>
              <a:r>
                <a:rPr lang="en-AU" sz="1200" dirty="0" smtClean="0">
                  <a:solidFill>
                    <a:schemeClr val="tx1"/>
                  </a:solidFill>
                  <a:latin typeface="Segoe UI" pitchFamily="34" charset="0"/>
                  <a:cs typeface="Segoe UI" pitchFamily="34" charset="0"/>
                </a:rPr>
                <a:t>Therefore, a right password is important. Make sure that your password is easy for you to remember, but hard for others to remember, or even guess.</a:t>
              </a:r>
              <a:endParaRPr lang="en-AU" sz="1200" dirty="0">
                <a:solidFill>
                  <a:schemeClr val="tx1"/>
                </a:solidFill>
                <a:latin typeface="Segoe UI" pitchFamily="34" charset="0"/>
                <a:cs typeface="Segoe UI" pitchFamily="34" charset="0"/>
              </a:endParaRPr>
            </a:p>
          </p:txBody>
        </p:sp>
        <p:sp>
          <p:nvSpPr>
            <p:cNvPr id="25" name="Rounded Rectangle 24">
              <a:hlinkClick r:id="rId4" action="ppaction://hlinksldjump"/>
            </p:cNvPr>
            <p:cNvSpPr/>
            <p:nvPr/>
          </p:nvSpPr>
          <p:spPr>
            <a:xfrm>
              <a:off x="5286357" y="4083918"/>
              <a:ext cx="1224136" cy="216024"/>
            </a:xfrm>
            <a:prstGeom prst="roundRect">
              <a:avLst/>
            </a:prstGeom>
            <a:solidFill>
              <a:srgbClr val="0070C0">
                <a:alpha val="50000"/>
              </a:srgb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solidFill>
                    <a:schemeClr val="bg1"/>
                  </a:solidFill>
                  <a:latin typeface="Segoe UI" pitchFamily="34" charset="0"/>
                  <a:cs typeface="Segoe UI" pitchFamily="34" charset="0"/>
                </a:rPr>
                <a:t>Next</a:t>
              </a:r>
              <a:endParaRPr lang="en-AU" sz="1200" dirty="0">
                <a:solidFill>
                  <a:schemeClr val="bg1"/>
                </a:solidFill>
                <a:latin typeface="Segoe UI" pitchFamily="34" charset="0"/>
                <a:cs typeface="Segoe UI" pitchFamily="34" charset="0"/>
              </a:endParaRPr>
            </a:p>
          </p:txBody>
        </p:sp>
        <p:sp>
          <p:nvSpPr>
            <p:cNvPr id="26" name="Rounded Rectangle 25">
              <a:hlinkClick r:id="rId5" action="ppaction://hlinksldjump"/>
            </p:cNvPr>
            <p:cNvSpPr/>
            <p:nvPr/>
          </p:nvSpPr>
          <p:spPr>
            <a:xfrm>
              <a:off x="3965655" y="4083918"/>
              <a:ext cx="1224136" cy="216024"/>
            </a:xfrm>
            <a:prstGeom prst="roundRect">
              <a:avLst/>
            </a:prstGeom>
            <a:solidFill>
              <a:schemeClr val="bg1">
                <a:lumMod val="50000"/>
                <a:alpha val="50000"/>
              </a:scheme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solidFill>
                    <a:schemeClr val="bg1"/>
                  </a:solidFill>
                  <a:latin typeface="Segoe UI" pitchFamily="34" charset="0"/>
                  <a:cs typeface="Segoe UI" pitchFamily="34" charset="0"/>
                </a:rPr>
                <a:t>Exit</a:t>
              </a:r>
              <a:endParaRPr lang="en-AU" sz="1200" dirty="0">
                <a:solidFill>
                  <a:schemeClr val="bg1"/>
                </a:solidFill>
                <a:latin typeface="Segoe UI" pitchFamily="34" charset="0"/>
                <a:cs typeface="Segoe UI" pitchFamily="34" charset="0"/>
              </a:endParaRPr>
            </a:p>
          </p:txBody>
        </p:sp>
      </p:grpSp>
      <p:sp>
        <p:nvSpPr>
          <p:cNvPr id="24" name="Rectangle 23"/>
          <p:cNvSpPr/>
          <p:nvPr/>
        </p:nvSpPr>
        <p:spPr>
          <a:xfrm>
            <a:off x="1979712" y="0"/>
            <a:ext cx="5184576" cy="105958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Tree>
    <p:extLst>
      <p:ext uri="{BB962C8B-B14F-4D97-AF65-F5344CB8AC3E}">
        <p14:creationId xmlns:p14="http://schemas.microsoft.com/office/powerpoint/2010/main" val="1719718749"/>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accel="50000" decel="50000" fill="hold" nodeType="afterEffect">
                                  <p:stCondLst>
                                    <p:cond delay="0"/>
                                  </p:stCondLst>
                                  <p:childTnLst>
                                    <p:set>
                                      <p:cBhvr>
                                        <p:cTn id="6" dur="1" fill="hold">
                                          <p:stCondLst>
                                            <p:cond delay="0"/>
                                          </p:stCondLst>
                                        </p:cTn>
                                        <p:tgtEl>
                                          <p:spTgt spid="28"/>
                                        </p:tgtEl>
                                        <p:attrNameLst>
                                          <p:attrName>style.visibility</p:attrName>
                                        </p:attrNameLst>
                                      </p:cBhvr>
                                      <p:to>
                                        <p:strVal val="visible"/>
                                      </p:to>
                                    </p:set>
                                    <p:anim calcmode="lin" valueType="num">
                                      <p:cBhvr additive="base">
                                        <p:cTn id="7" dur="500" fill="hold"/>
                                        <p:tgtEl>
                                          <p:spTgt spid="28"/>
                                        </p:tgtEl>
                                        <p:attrNameLst>
                                          <p:attrName>ppt_x</p:attrName>
                                        </p:attrNameLst>
                                      </p:cBhvr>
                                      <p:tavLst>
                                        <p:tav tm="0">
                                          <p:val>
                                            <p:strVal val="#ppt_x"/>
                                          </p:val>
                                        </p:tav>
                                        <p:tav tm="100000">
                                          <p:val>
                                            <p:strVal val="#ppt_x"/>
                                          </p:val>
                                        </p:tav>
                                      </p:tavLst>
                                    </p:anim>
                                    <p:anim calcmode="lin" valueType="num">
                                      <p:cBhvr additive="base">
                                        <p:cTn id="8" dur="500" fill="hold"/>
                                        <p:tgtEl>
                                          <p:spTgt spid="28"/>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0" y="0"/>
            <a:ext cx="9144000" cy="5143500"/>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ffectLst>
                <a:outerShdw blurRad="50800" dist="38100" dir="5400000" algn="t" rotWithShape="0">
                  <a:prstClr val="black">
                    <a:alpha val="40000"/>
                  </a:prstClr>
                </a:outerShdw>
              </a:effectLst>
              <a:latin typeface="Segoe UI" pitchFamily="34" charset="0"/>
              <a:cs typeface="Segoe UI" pitchFamily="34" charset="0"/>
            </a:endParaRPr>
          </a:p>
        </p:txBody>
      </p:sp>
      <p:sp>
        <p:nvSpPr>
          <p:cNvPr id="4" name="Rounded Rectangle 3"/>
          <p:cNvSpPr/>
          <p:nvPr/>
        </p:nvSpPr>
        <p:spPr>
          <a:xfrm>
            <a:off x="2087724" y="1059582"/>
            <a:ext cx="4968552" cy="3024336"/>
          </a:xfrm>
          <a:prstGeom prst="roundRect">
            <a:avLst>
              <a:gd name="adj" fmla="val 2743"/>
            </a:avLst>
          </a:prstGeom>
          <a:solidFill>
            <a:schemeClr val="bg1"/>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3200" dirty="0" smtClean="0">
                <a:solidFill>
                  <a:srgbClr val="0070C0"/>
                </a:solidFill>
                <a:latin typeface="Segoe UI" pitchFamily="34" charset="0"/>
                <a:cs typeface="Segoe UI" pitchFamily="34" charset="0"/>
              </a:rPr>
              <a:t>New User Account</a:t>
            </a:r>
          </a:p>
          <a:p>
            <a:pPr algn="just"/>
            <a:endParaRPr lang="en-AU" sz="1200" dirty="0">
              <a:solidFill>
                <a:schemeClr val="bg1">
                  <a:lumMod val="50000"/>
                </a:schemeClr>
              </a:solidFill>
              <a:latin typeface="Segoe UI" pitchFamily="34" charset="0"/>
              <a:cs typeface="Segoe UI" pitchFamily="34" charset="0"/>
            </a:endParaRPr>
          </a:p>
          <a:p>
            <a:pPr algn="just"/>
            <a:r>
              <a:rPr lang="en-AU" sz="1200" dirty="0" smtClean="0">
                <a:solidFill>
                  <a:schemeClr val="tx1"/>
                </a:solidFill>
                <a:latin typeface="Segoe UI" pitchFamily="34" charset="0"/>
                <a:cs typeface="Segoe UI" pitchFamily="34" charset="0"/>
              </a:rPr>
              <a:t>If you want a new user account, fill in the details below. Type in a valid username and password. Make sure your password is easy for you to remember, but hard for others to. </a:t>
            </a:r>
          </a:p>
          <a:p>
            <a:pPr algn="just"/>
            <a:endParaRPr lang="en-AU" sz="1200" dirty="0">
              <a:solidFill>
                <a:schemeClr val="tx1"/>
              </a:solidFill>
              <a:latin typeface="Segoe UI" pitchFamily="34" charset="0"/>
              <a:cs typeface="Segoe UI" pitchFamily="34" charset="0"/>
            </a:endParaRPr>
          </a:p>
          <a:p>
            <a:pPr algn="just"/>
            <a:r>
              <a:rPr lang="en-AU" sz="1200" dirty="0" smtClean="0">
                <a:solidFill>
                  <a:schemeClr val="tx1"/>
                </a:solidFill>
                <a:latin typeface="Segoe UI" pitchFamily="34" charset="0"/>
                <a:cs typeface="Segoe UI" pitchFamily="34" charset="0"/>
              </a:rPr>
              <a:t>Username:</a:t>
            </a:r>
            <a:endParaRPr lang="en-AU" sz="1200" dirty="0">
              <a:solidFill>
                <a:schemeClr val="tx1"/>
              </a:solidFill>
              <a:latin typeface="Segoe UI" pitchFamily="34" charset="0"/>
              <a:cs typeface="Segoe UI" pitchFamily="34" charset="0"/>
            </a:endParaRPr>
          </a:p>
          <a:p>
            <a:pPr algn="just"/>
            <a:endParaRPr lang="en-AU" sz="1200" dirty="0" smtClean="0">
              <a:solidFill>
                <a:schemeClr val="tx1"/>
              </a:solidFill>
              <a:latin typeface="Segoe UI" pitchFamily="34" charset="0"/>
              <a:cs typeface="Segoe UI" pitchFamily="34" charset="0"/>
            </a:endParaRPr>
          </a:p>
          <a:p>
            <a:pPr algn="just"/>
            <a:r>
              <a:rPr lang="en-AU" sz="1200" dirty="0" smtClean="0">
                <a:solidFill>
                  <a:schemeClr val="tx1"/>
                </a:solidFill>
                <a:latin typeface="Segoe UI" pitchFamily="34" charset="0"/>
                <a:cs typeface="Segoe UI" pitchFamily="34" charset="0"/>
              </a:rPr>
              <a:t>Password:</a:t>
            </a:r>
          </a:p>
          <a:p>
            <a:pPr algn="just"/>
            <a:endParaRPr lang="en-AU" sz="1200" dirty="0">
              <a:solidFill>
                <a:schemeClr val="tx1"/>
              </a:solidFill>
              <a:latin typeface="Segoe UI" pitchFamily="34" charset="0"/>
              <a:cs typeface="Segoe UI" pitchFamily="34" charset="0"/>
            </a:endParaRPr>
          </a:p>
          <a:p>
            <a:pPr algn="ctr"/>
            <a:r>
              <a:rPr lang="en-AU" sz="1200" dirty="0" smtClean="0">
                <a:solidFill>
                  <a:schemeClr val="tx1"/>
                </a:solidFill>
                <a:latin typeface="Segoe UI" pitchFamily="34" charset="0"/>
                <a:cs typeface="Segoe UI" pitchFamily="34" charset="0"/>
              </a:rPr>
              <a:t>To know what passwords are good to use, click </a:t>
            </a:r>
            <a:r>
              <a:rPr lang="en-AU" sz="1200" dirty="0" smtClean="0">
                <a:solidFill>
                  <a:srgbClr val="FFC000"/>
                </a:solidFill>
                <a:latin typeface="Segoe UI" pitchFamily="34" charset="0"/>
                <a:cs typeface="Segoe UI" pitchFamily="34" charset="0"/>
              </a:rPr>
              <a:t>here</a:t>
            </a:r>
            <a:r>
              <a:rPr lang="en-AU" sz="1200" dirty="0" smtClean="0">
                <a:solidFill>
                  <a:schemeClr val="tx1"/>
                </a:solidFill>
                <a:latin typeface="Segoe UI" pitchFamily="34" charset="0"/>
                <a:cs typeface="Segoe UI" pitchFamily="34" charset="0"/>
              </a:rPr>
              <a:t>.</a:t>
            </a:r>
          </a:p>
        </p:txBody>
      </p:sp>
      <p:cxnSp>
        <p:nvCxnSpPr>
          <p:cNvPr id="5" name="Straight Connector 4"/>
          <p:cNvCxnSpPr/>
          <p:nvPr/>
        </p:nvCxnSpPr>
        <p:spPr>
          <a:xfrm>
            <a:off x="2087724" y="1635646"/>
            <a:ext cx="4968552" cy="0"/>
          </a:xfrm>
          <a:prstGeom prst="line">
            <a:avLst/>
          </a:prstGeom>
          <a:ln w="3175">
            <a:gradFill flip="none" rotWithShape="1">
              <a:gsLst>
                <a:gs pos="0">
                  <a:schemeClr val="tx1">
                    <a:alpha val="0"/>
                  </a:schemeClr>
                </a:gs>
                <a:gs pos="50000">
                  <a:schemeClr val="tx1"/>
                </a:gs>
                <a:gs pos="100000">
                  <a:schemeClr val="tx1">
                    <a:alpha val="0"/>
                  </a:schemeClr>
                </a:gs>
              </a:gsLst>
              <a:lin ang="0" scaled="1"/>
              <a:tileRect/>
            </a:gradFill>
          </a:ln>
        </p:spPr>
        <p:style>
          <a:lnRef idx="1">
            <a:schemeClr val="accent1"/>
          </a:lnRef>
          <a:fillRef idx="0">
            <a:schemeClr val="accent1"/>
          </a:fillRef>
          <a:effectRef idx="0">
            <a:schemeClr val="accent1"/>
          </a:effectRef>
          <a:fontRef idx="minor">
            <a:schemeClr val="tx1"/>
          </a:fontRef>
        </p:style>
      </p:cxnSp>
      <p:sp>
        <p:nvSpPr>
          <p:cNvPr id="6" name="Rectangle 5"/>
          <p:cNvSpPr/>
          <p:nvPr/>
        </p:nvSpPr>
        <p:spPr>
          <a:xfrm>
            <a:off x="2987824" y="2510906"/>
            <a:ext cx="3960440" cy="258762"/>
          </a:xfrm>
          <a:prstGeom prst="rect">
            <a:avLst/>
          </a:prstGeom>
          <a:solidFill>
            <a:schemeClr val="bg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endParaRPr lang="en-AU" sz="1100" dirty="0">
              <a:solidFill>
                <a:schemeClr val="tx1"/>
              </a:solidFill>
              <a:latin typeface="Segoe UI" panose="020B0502040204020203" pitchFamily="34" charset="0"/>
              <a:cs typeface="Segoe UI" panose="020B0502040204020203" pitchFamily="34" charset="0"/>
            </a:endParaRPr>
          </a:p>
        </p:txBody>
      </p:sp>
      <p:sp>
        <p:nvSpPr>
          <p:cNvPr id="7" name="Rectangle 6"/>
          <p:cNvSpPr/>
          <p:nvPr/>
        </p:nvSpPr>
        <p:spPr>
          <a:xfrm>
            <a:off x="2987675" y="2852346"/>
            <a:ext cx="3960589" cy="258762"/>
          </a:xfrm>
          <a:prstGeom prst="rect">
            <a:avLst/>
          </a:prstGeom>
          <a:solidFill>
            <a:schemeClr val="bg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endParaRPr lang="en-AU" sz="1100" dirty="0">
              <a:solidFill>
                <a:schemeClr val="tx1"/>
              </a:solidFill>
              <a:latin typeface="Segoe UI" panose="020B0502040204020203" pitchFamily="34" charset="0"/>
              <a:cs typeface="Segoe UI" panose="020B0502040204020203" pitchFamily="34" charset="0"/>
            </a:endParaRPr>
          </a:p>
        </p:txBody>
      </p:sp>
      <p:sp>
        <p:nvSpPr>
          <p:cNvPr id="8" name="Rounded Rectangle 7">
            <a:hlinkClick r:id="rId2" action="ppaction://hlinksldjump"/>
          </p:cNvPr>
          <p:cNvSpPr/>
          <p:nvPr/>
        </p:nvSpPr>
        <p:spPr>
          <a:xfrm>
            <a:off x="5724128" y="3723878"/>
            <a:ext cx="1224136" cy="216024"/>
          </a:xfrm>
          <a:prstGeom prst="roundRect">
            <a:avLst/>
          </a:prstGeom>
          <a:solidFill>
            <a:srgbClr val="0070C0">
              <a:alpha val="50000"/>
            </a:srgb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solidFill>
                  <a:schemeClr val="bg1"/>
                </a:solidFill>
                <a:latin typeface="Segoe UI" pitchFamily="34" charset="0"/>
                <a:cs typeface="Segoe UI" pitchFamily="34" charset="0"/>
              </a:rPr>
              <a:t>OK</a:t>
            </a:r>
            <a:endParaRPr lang="en-AU" sz="1200" dirty="0">
              <a:solidFill>
                <a:schemeClr val="bg1"/>
              </a:solidFill>
              <a:latin typeface="Segoe UI" pitchFamily="34" charset="0"/>
              <a:cs typeface="Segoe UI" pitchFamily="34" charset="0"/>
            </a:endParaRPr>
          </a:p>
        </p:txBody>
      </p:sp>
      <p:sp>
        <p:nvSpPr>
          <p:cNvPr id="9" name="Rounded Rectangle 8">
            <a:hlinkClick r:id="rId3" action="ppaction://hlinksldjump"/>
          </p:cNvPr>
          <p:cNvSpPr/>
          <p:nvPr/>
        </p:nvSpPr>
        <p:spPr>
          <a:xfrm>
            <a:off x="4375028" y="3723878"/>
            <a:ext cx="1224136" cy="216024"/>
          </a:xfrm>
          <a:prstGeom prst="roundRect">
            <a:avLst/>
          </a:prstGeom>
          <a:solidFill>
            <a:srgbClr val="0070C0">
              <a:alpha val="50000"/>
            </a:srgb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solidFill>
                  <a:schemeClr val="bg1"/>
                </a:solidFill>
                <a:latin typeface="Segoe UI" pitchFamily="34" charset="0"/>
                <a:cs typeface="Segoe UI" pitchFamily="34" charset="0"/>
              </a:rPr>
              <a:t>Back</a:t>
            </a:r>
            <a:endParaRPr lang="en-AU" sz="1200" dirty="0">
              <a:solidFill>
                <a:schemeClr val="bg1"/>
              </a:solidFill>
              <a:latin typeface="Segoe UI" pitchFamily="34" charset="0"/>
              <a:cs typeface="Segoe UI" pitchFamily="34" charset="0"/>
            </a:endParaRPr>
          </a:p>
        </p:txBody>
      </p:sp>
      <p:grpSp>
        <p:nvGrpSpPr>
          <p:cNvPr id="28" name="Group 27"/>
          <p:cNvGrpSpPr/>
          <p:nvPr/>
        </p:nvGrpSpPr>
        <p:grpSpPr>
          <a:xfrm>
            <a:off x="2339752" y="1059582"/>
            <a:ext cx="4464496" cy="3600400"/>
            <a:chOff x="2339752" y="1059582"/>
            <a:chExt cx="4464496" cy="3600400"/>
          </a:xfrm>
        </p:grpSpPr>
        <p:sp>
          <p:nvSpPr>
            <p:cNvPr id="11" name="Rounded Rectangle 10"/>
            <p:cNvSpPr/>
            <p:nvPr/>
          </p:nvSpPr>
          <p:spPr>
            <a:xfrm>
              <a:off x="2339752" y="1059582"/>
              <a:ext cx="4464496" cy="3600400"/>
            </a:xfrm>
            <a:prstGeom prst="roundRect">
              <a:avLst>
                <a:gd name="adj" fmla="val 0"/>
              </a:avLst>
            </a:prstGeom>
            <a:solidFill>
              <a:schemeClr val="bg1">
                <a:lumMod val="85000"/>
              </a:schemeClr>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600" b="1" dirty="0" smtClean="0">
                  <a:solidFill>
                    <a:schemeClr val="tx1"/>
                  </a:solidFill>
                  <a:latin typeface="Segoe UI" pitchFamily="34" charset="0"/>
                  <a:cs typeface="Segoe UI" pitchFamily="34" charset="0"/>
                </a:rPr>
                <a:t>Help</a:t>
              </a:r>
            </a:p>
          </p:txBody>
        </p:sp>
        <p:sp>
          <p:nvSpPr>
            <p:cNvPr id="12" name="Rectangle 11"/>
            <p:cNvSpPr/>
            <p:nvPr/>
          </p:nvSpPr>
          <p:spPr>
            <a:xfrm>
              <a:off x="2519771" y="1419623"/>
              <a:ext cx="4104456" cy="302433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2000" b="1" dirty="0" smtClean="0">
                  <a:solidFill>
                    <a:srgbClr val="0070C0"/>
                  </a:solidFill>
                  <a:latin typeface="Segoe UI" pitchFamily="34" charset="0"/>
                  <a:cs typeface="Segoe UI" pitchFamily="34" charset="0"/>
                </a:rPr>
                <a:t>Finding a right password for you.</a:t>
              </a:r>
            </a:p>
            <a:p>
              <a:pPr algn="just"/>
              <a:endParaRPr lang="en-AU" sz="1200" dirty="0" smtClean="0">
                <a:solidFill>
                  <a:schemeClr val="tx1"/>
                </a:solidFill>
                <a:latin typeface="Segoe UI" pitchFamily="34" charset="0"/>
                <a:cs typeface="Segoe UI" pitchFamily="34" charset="0"/>
              </a:endParaRPr>
            </a:p>
            <a:p>
              <a:pPr algn="just"/>
              <a:r>
                <a:rPr lang="en-AU" sz="1200" dirty="0" smtClean="0">
                  <a:solidFill>
                    <a:schemeClr val="tx1"/>
                  </a:solidFill>
                  <a:latin typeface="Segoe UI" pitchFamily="34" charset="0"/>
                  <a:cs typeface="Segoe UI" pitchFamily="34" charset="0"/>
                </a:rPr>
                <a:t>Finding a right password for your user account is essential and important so then hackers or people trying to steal your password may not remember, or not be able to guess, or be difficult for them to actually ‘unlock’ your system.</a:t>
              </a:r>
            </a:p>
            <a:p>
              <a:pPr algn="just"/>
              <a:endParaRPr lang="en-AU" sz="1200" dirty="0">
                <a:solidFill>
                  <a:schemeClr val="tx1"/>
                </a:solidFill>
                <a:latin typeface="Segoe UI" pitchFamily="34" charset="0"/>
                <a:cs typeface="Segoe UI" pitchFamily="34" charset="0"/>
              </a:endParaRPr>
            </a:p>
            <a:p>
              <a:pPr algn="just"/>
              <a:r>
                <a:rPr lang="en-AU" sz="1200" dirty="0" smtClean="0">
                  <a:solidFill>
                    <a:schemeClr val="tx1"/>
                  </a:solidFill>
                  <a:latin typeface="Segoe UI" pitchFamily="34" charset="0"/>
                  <a:cs typeface="Segoe UI" pitchFamily="34" charset="0"/>
                </a:rPr>
                <a:t>Therefore, a right password is important. Make sure that your password is easy for you to remember, but hard for others to remember, or even guess.</a:t>
              </a:r>
              <a:endParaRPr lang="en-AU" sz="1200" dirty="0">
                <a:solidFill>
                  <a:schemeClr val="tx1"/>
                </a:solidFill>
                <a:latin typeface="Segoe UI" pitchFamily="34" charset="0"/>
                <a:cs typeface="Segoe UI" pitchFamily="34" charset="0"/>
              </a:endParaRPr>
            </a:p>
          </p:txBody>
        </p:sp>
        <p:sp>
          <p:nvSpPr>
            <p:cNvPr id="25" name="Rounded Rectangle 24">
              <a:hlinkClick r:id="rId4" action="ppaction://hlinksldjump"/>
            </p:cNvPr>
            <p:cNvSpPr/>
            <p:nvPr/>
          </p:nvSpPr>
          <p:spPr>
            <a:xfrm>
              <a:off x="5286357" y="4083918"/>
              <a:ext cx="1224136" cy="216024"/>
            </a:xfrm>
            <a:prstGeom prst="roundRect">
              <a:avLst/>
            </a:prstGeom>
            <a:solidFill>
              <a:srgbClr val="0070C0">
                <a:alpha val="50000"/>
              </a:srgb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solidFill>
                    <a:schemeClr val="bg1"/>
                  </a:solidFill>
                  <a:latin typeface="Segoe UI" pitchFamily="34" charset="0"/>
                  <a:cs typeface="Segoe UI" pitchFamily="34" charset="0"/>
                </a:rPr>
                <a:t>Next</a:t>
              </a:r>
              <a:endParaRPr lang="en-AU" sz="1200" dirty="0">
                <a:solidFill>
                  <a:schemeClr val="bg1"/>
                </a:solidFill>
                <a:latin typeface="Segoe UI" pitchFamily="34" charset="0"/>
                <a:cs typeface="Segoe UI" pitchFamily="34" charset="0"/>
              </a:endParaRPr>
            </a:p>
          </p:txBody>
        </p:sp>
        <p:sp>
          <p:nvSpPr>
            <p:cNvPr id="26" name="Rounded Rectangle 25">
              <a:hlinkClick r:id="rId2" action="ppaction://hlinksldjump"/>
            </p:cNvPr>
            <p:cNvSpPr/>
            <p:nvPr/>
          </p:nvSpPr>
          <p:spPr>
            <a:xfrm>
              <a:off x="3965655" y="4083918"/>
              <a:ext cx="1224136" cy="216024"/>
            </a:xfrm>
            <a:prstGeom prst="roundRect">
              <a:avLst/>
            </a:prstGeom>
            <a:solidFill>
              <a:schemeClr val="bg1">
                <a:lumMod val="50000"/>
                <a:alpha val="50000"/>
              </a:scheme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solidFill>
                    <a:schemeClr val="bg1"/>
                  </a:solidFill>
                  <a:latin typeface="Segoe UI" pitchFamily="34" charset="0"/>
                  <a:cs typeface="Segoe UI" pitchFamily="34" charset="0"/>
                </a:rPr>
                <a:t>Exit</a:t>
              </a:r>
              <a:endParaRPr lang="en-AU" sz="1200" dirty="0">
                <a:solidFill>
                  <a:schemeClr val="bg1"/>
                </a:solidFill>
                <a:latin typeface="Segoe UI" pitchFamily="34" charset="0"/>
                <a:cs typeface="Segoe UI" pitchFamily="34" charset="0"/>
              </a:endParaRPr>
            </a:p>
          </p:txBody>
        </p:sp>
      </p:grpSp>
      <p:sp>
        <p:nvSpPr>
          <p:cNvPr id="24" name="Rectangle 23"/>
          <p:cNvSpPr/>
          <p:nvPr/>
        </p:nvSpPr>
        <p:spPr>
          <a:xfrm>
            <a:off x="1979712" y="0"/>
            <a:ext cx="5184576" cy="105958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6" name="Rectangle 15">
            <a:hlinkClick r:id="rId5" action="ppaction://hlinksldjump"/>
          </p:cNvPr>
          <p:cNvSpPr/>
          <p:nvPr/>
        </p:nvSpPr>
        <p:spPr>
          <a:xfrm>
            <a:off x="5975350" y="3276600"/>
            <a:ext cx="324841" cy="1651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Tree>
    <p:extLst>
      <p:ext uri="{BB962C8B-B14F-4D97-AF65-F5344CB8AC3E}">
        <p14:creationId xmlns:p14="http://schemas.microsoft.com/office/powerpoint/2010/main" val="1376613505"/>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xit" presetSubtype="1" accel="50000" decel="50000" fill="hold" nodeType="afterEffect">
                                  <p:stCondLst>
                                    <p:cond delay="0"/>
                                  </p:stCondLst>
                                  <p:childTnLst>
                                    <p:anim calcmode="lin" valueType="num">
                                      <p:cBhvr additive="base">
                                        <p:cTn id="6" dur="500"/>
                                        <p:tgtEl>
                                          <p:spTgt spid="28"/>
                                        </p:tgtEl>
                                        <p:attrNameLst>
                                          <p:attrName>ppt_x</p:attrName>
                                        </p:attrNameLst>
                                      </p:cBhvr>
                                      <p:tavLst>
                                        <p:tav tm="0">
                                          <p:val>
                                            <p:strVal val="ppt_x"/>
                                          </p:val>
                                        </p:tav>
                                        <p:tav tm="100000">
                                          <p:val>
                                            <p:strVal val="ppt_x"/>
                                          </p:val>
                                        </p:tav>
                                      </p:tavLst>
                                    </p:anim>
                                    <p:anim calcmode="lin" valueType="num">
                                      <p:cBhvr additive="base">
                                        <p:cTn id="7" dur="500"/>
                                        <p:tgtEl>
                                          <p:spTgt spid="28"/>
                                        </p:tgtEl>
                                        <p:attrNameLst>
                                          <p:attrName>ppt_y</p:attrName>
                                        </p:attrNameLst>
                                      </p:cBhvr>
                                      <p:tavLst>
                                        <p:tav tm="0">
                                          <p:val>
                                            <p:strVal val="ppt_y"/>
                                          </p:val>
                                        </p:tav>
                                        <p:tav tm="100000">
                                          <p:val>
                                            <p:strVal val="0-ppt_h/2"/>
                                          </p:val>
                                        </p:tav>
                                      </p:tavLst>
                                    </p:anim>
                                    <p:set>
                                      <p:cBhvr>
                                        <p:cTn id="8" dur="1" fill="hold">
                                          <p:stCondLst>
                                            <p:cond delay="499"/>
                                          </p:stCondLst>
                                        </p:cTn>
                                        <p:tgtEl>
                                          <p:spTgt spid="28"/>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0" y="0"/>
            <a:ext cx="9144000" cy="5143500"/>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ffectLst>
                <a:outerShdw blurRad="50800" dist="38100" dir="5400000" algn="t" rotWithShape="0">
                  <a:prstClr val="black">
                    <a:alpha val="40000"/>
                  </a:prstClr>
                </a:outerShdw>
              </a:effectLst>
              <a:latin typeface="Segoe UI" pitchFamily="34" charset="0"/>
              <a:cs typeface="Segoe UI" pitchFamily="34" charset="0"/>
            </a:endParaRPr>
          </a:p>
        </p:txBody>
      </p:sp>
      <p:sp>
        <p:nvSpPr>
          <p:cNvPr id="4" name="Rounded Rectangle 3"/>
          <p:cNvSpPr/>
          <p:nvPr/>
        </p:nvSpPr>
        <p:spPr>
          <a:xfrm>
            <a:off x="2087724" y="1059582"/>
            <a:ext cx="4968552" cy="3024336"/>
          </a:xfrm>
          <a:prstGeom prst="roundRect">
            <a:avLst>
              <a:gd name="adj" fmla="val 2743"/>
            </a:avLst>
          </a:prstGeom>
          <a:solidFill>
            <a:schemeClr val="bg1"/>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3200" dirty="0" smtClean="0">
                <a:solidFill>
                  <a:srgbClr val="0070C0"/>
                </a:solidFill>
                <a:latin typeface="Segoe UI" pitchFamily="34" charset="0"/>
                <a:cs typeface="Segoe UI" pitchFamily="34" charset="0"/>
              </a:rPr>
              <a:t>New User Account</a:t>
            </a:r>
          </a:p>
          <a:p>
            <a:pPr algn="just"/>
            <a:endParaRPr lang="en-AU" sz="1200" dirty="0">
              <a:solidFill>
                <a:schemeClr val="bg1">
                  <a:lumMod val="50000"/>
                </a:schemeClr>
              </a:solidFill>
              <a:latin typeface="Segoe UI" pitchFamily="34" charset="0"/>
              <a:cs typeface="Segoe UI" pitchFamily="34" charset="0"/>
            </a:endParaRPr>
          </a:p>
          <a:p>
            <a:pPr algn="just"/>
            <a:r>
              <a:rPr lang="en-AU" sz="1200" dirty="0" smtClean="0">
                <a:solidFill>
                  <a:schemeClr val="tx1"/>
                </a:solidFill>
                <a:latin typeface="Segoe UI" pitchFamily="34" charset="0"/>
                <a:cs typeface="Segoe UI" pitchFamily="34" charset="0"/>
              </a:rPr>
              <a:t>If you want a new user account, fill in the details below. Type in a valid username and password. Make sure your password is easy for you to remember, but hard for others to. </a:t>
            </a:r>
          </a:p>
          <a:p>
            <a:pPr algn="just"/>
            <a:endParaRPr lang="en-AU" sz="1200" dirty="0">
              <a:solidFill>
                <a:schemeClr val="tx1"/>
              </a:solidFill>
              <a:latin typeface="Segoe UI" pitchFamily="34" charset="0"/>
              <a:cs typeface="Segoe UI" pitchFamily="34" charset="0"/>
            </a:endParaRPr>
          </a:p>
          <a:p>
            <a:pPr algn="just"/>
            <a:r>
              <a:rPr lang="en-AU" sz="1200" dirty="0" smtClean="0">
                <a:solidFill>
                  <a:schemeClr val="tx1"/>
                </a:solidFill>
                <a:latin typeface="Segoe UI" pitchFamily="34" charset="0"/>
                <a:cs typeface="Segoe UI" pitchFamily="34" charset="0"/>
              </a:rPr>
              <a:t>Username:</a:t>
            </a:r>
            <a:endParaRPr lang="en-AU" sz="1200" dirty="0">
              <a:solidFill>
                <a:schemeClr val="tx1"/>
              </a:solidFill>
              <a:latin typeface="Segoe UI" pitchFamily="34" charset="0"/>
              <a:cs typeface="Segoe UI" pitchFamily="34" charset="0"/>
            </a:endParaRPr>
          </a:p>
          <a:p>
            <a:pPr algn="just"/>
            <a:endParaRPr lang="en-AU" sz="1200" dirty="0" smtClean="0">
              <a:solidFill>
                <a:schemeClr val="tx1"/>
              </a:solidFill>
              <a:latin typeface="Segoe UI" pitchFamily="34" charset="0"/>
              <a:cs typeface="Segoe UI" pitchFamily="34" charset="0"/>
            </a:endParaRPr>
          </a:p>
          <a:p>
            <a:pPr algn="just"/>
            <a:r>
              <a:rPr lang="en-AU" sz="1200" dirty="0" smtClean="0">
                <a:solidFill>
                  <a:schemeClr val="tx1"/>
                </a:solidFill>
                <a:latin typeface="Segoe UI" pitchFamily="34" charset="0"/>
                <a:cs typeface="Segoe UI" pitchFamily="34" charset="0"/>
              </a:rPr>
              <a:t>Password:</a:t>
            </a:r>
          </a:p>
          <a:p>
            <a:pPr algn="just"/>
            <a:endParaRPr lang="en-AU" sz="1200" dirty="0">
              <a:solidFill>
                <a:schemeClr val="tx1"/>
              </a:solidFill>
              <a:latin typeface="Segoe UI" pitchFamily="34" charset="0"/>
              <a:cs typeface="Segoe UI" pitchFamily="34" charset="0"/>
            </a:endParaRPr>
          </a:p>
          <a:p>
            <a:pPr algn="ctr"/>
            <a:r>
              <a:rPr lang="en-AU" sz="1200" dirty="0" smtClean="0">
                <a:solidFill>
                  <a:schemeClr val="tx1"/>
                </a:solidFill>
                <a:latin typeface="Segoe UI" pitchFamily="34" charset="0"/>
                <a:cs typeface="Segoe UI" pitchFamily="34" charset="0"/>
              </a:rPr>
              <a:t>To know what passwords are good to use, click here.</a:t>
            </a:r>
          </a:p>
        </p:txBody>
      </p:sp>
      <p:cxnSp>
        <p:nvCxnSpPr>
          <p:cNvPr id="5" name="Straight Connector 4"/>
          <p:cNvCxnSpPr/>
          <p:nvPr/>
        </p:nvCxnSpPr>
        <p:spPr>
          <a:xfrm>
            <a:off x="2087724" y="1635646"/>
            <a:ext cx="4968552" cy="0"/>
          </a:xfrm>
          <a:prstGeom prst="line">
            <a:avLst/>
          </a:prstGeom>
          <a:ln w="3175">
            <a:gradFill flip="none" rotWithShape="1">
              <a:gsLst>
                <a:gs pos="0">
                  <a:schemeClr val="tx1">
                    <a:alpha val="0"/>
                  </a:schemeClr>
                </a:gs>
                <a:gs pos="50000">
                  <a:schemeClr val="tx1"/>
                </a:gs>
                <a:gs pos="100000">
                  <a:schemeClr val="tx1">
                    <a:alpha val="0"/>
                  </a:schemeClr>
                </a:gs>
              </a:gsLst>
              <a:lin ang="0" scaled="1"/>
              <a:tileRect/>
            </a:gradFill>
          </a:ln>
        </p:spPr>
        <p:style>
          <a:lnRef idx="1">
            <a:schemeClr val="accent1"/>
          </a:lnRef>
          <a:fillRef idx="0">
            <a:schemeClr val="accent1"/>
          </a:fillRef>
          <a:effectRef idx="0">
            <a:schemeClr val="accent1"/>
          </a:effectRef>
          <a:fontRef idx="minor">
            <a:schemeClr val="tx1"/>
          </a:fontRef>
        </p:style>
      </p:cxnSp>
      <p:sp>
        <p:nvSpPr>
          <p:cNvPr id="6" name="Rectangle 5"/>
          <p:cNvSpPr/>
          <p:nvPr/>
        </p:nvSpPr>
        <p:spPr>
          <a:xfrm>
            <a:off x="2987824" y="2510906"/>
            <a:ext cx="3960440" cy="258762"/>
          </a:xfrm>
          <a:prstGeom prst="rect">
            <a:avLst/>
          </a:prstGeom>
          <a:solidFill>
            <a:schemeClr val="bg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endParaRPr lang="en-AU" sz="1100" dirty="0">
              <a:solidFill>
                <a:schemeClr val="tx1"/>
              </a:solidFill>
              <a:latin typeface="Segoe UI" panose="020B0502040204020203" pitchFamily="34" charset="0"/>
              <a:cs typeface="Segoe UI" panose="020B0502040204020203" pitchFamily="34" charset="0"/>
            </a:endParaRPr>
          </a:p>
        </p:txBody>
      </p:sp>
      <p:sp>
        <p:nvSpPr>
          <p:cNvPr id="7" name="Rectangle 6"/>
          <p:cNvSpPr/>
          <p:nvPr/>
        </p:nvSpPr>
        <p:spPr>
          <a:xfrm>
            <a:off x="2987675" y="2852346"/>
            <a:ext cx="3960589" cy="258762"/>
          </a:xfrm>
          <a:prstGeom prst="rect">
            <a:avLst/>
          </a:prstGeom>
          <a:solidFill>
            <a:schemeClr val="bg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endParaRPr lang="en-AU" sz="1100" dirty="0">
              <a:solidFill>
                <a:schemeClr val="tx1"/>
              </a:solidFill>
              <a:latin typeface="Segoe UI" panose="020B0502040204020203" pitchFamily="34" charset="0"/>
              <a:cs typeface="Segoe UI" panose="020B0502040204020203" pitchFamily="34" charset="0"/>
            </a:endParaRPr>
          </a:p>
        </p:txBody>
      </p:sp>
      <p:sp>
        <p:nvSpPr>
          <p:cNvPr id="8" name="Rounded Rectangle 7">
            <a:hlinkClick r:id="rId2" action="ppaction://hlinksldjump"/>
          </p:cNvPr>
          <p:cNvSpPr/>
          <p:nvPr/>
        </p:nvSpPr>
        <p:spPr>
          <a:xfrm>
            <a:off x="5724128" y="3723878"/>
            <a:ext cx="1224136" cy="216024"/>
          </a:xfrm>
          <a:prstGeom prst="roundRect">
            <a:avLst/>
          </a:prstGeom>
          <a:solidFill>
            <a:srgbClr val="0070C0">
              <a:alpha val="50000"/>
            </a:srgb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solidFill>
                  <a:schemeClr val="bg1"/>
                </a:solidFill>
                <a:latin typeface="Segoe UI" pitchFamily="34" charset="0"/>
                <a:cs typeface="Segoe UI" pitchFamily="34" charset="0"/>
              </a:rPr>
              <a:t>OK</a:t>
            </a:r>
            <a:endParaRPr lang="en-AU" sz="1200" dirty="0">
              <a:solidFill>
                <a:schemeClr val="bg1"/>
              </a:solidFill>
              <a:latin typeface="Segoe UI" pitchFamily="34" charset="0"/>
              <a:cs typeface="Segoe UI" pitchFamily="34" charset="0"/>
            </a:endParaRPr>
          </a:p>
        </p:txBody>
      </p:sp>
      <p:sp>
        <p:nvSpPr>
          <p:cNvPr id="9" name="Rounded Rectangle 8">
            <a:hlinkClick r:id="rId3" action="ppaction://hlinksldjump"/>
          </p:cNvPr>
          <p:cNvSpPr/>
          <p:nvPr/>
        </p:nvSpPr>
        <p:spPr>
          <a:xfrm>
            <a:off x="4375028" y="3723878"/>
            <a:ext cx="1224136" cy="216024"/>
          </a:xfrm>
          <a:prstGeom prst="roundRect">
            <a:avLst/>
          </a:prstGeom>
          <a:solidFill>
            <a:srgbClr val="0070C0">
              <a:alpha val="50000"/>
            </a:srgb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solidFill>
                  <a:schemeClr val="bg1"/>
                </a:solidFill>
                <a:latin typeface="Segoe UI" pitchFamily="34" charset="0"/>
                <a:cs typeface="Segoe UI" pitchFamily="34" charset="0"/>
              </a:rPr>
              <a:t>Back</a:t>
            </a:r>
            <a:endParaRPr lang="en-AU" sz="1200" dirty="0">
              <a:solidFill>
                <a:schemeClr val="bg1"/>
              </a:solidFill>
              <a:latin typeface="Segoe UI" pitchFamily="34" charset="0"/>
              <a:cs typeface="Segoe UI" pitchFamily="34" charset="0"/>
            </a:endParaRPr>
          </a:p>
        </p:txBody>
      </p:sp>
      <p:sp>
        <p:nvSpPr>
          <p:cNvPr id="11" name="Rounded Rectangle 10"/>
          <p:cNvSpPr/>
          <p:nvPr/>
        </p:nvSpPr>
        <p:spPr>
          <a:xfrm>
            <a:off x="2339752" y="1059582"/>
            <a:ext cx="4464496" cy="3600400"/>
          </a:xfrm>
          <a:prstGeom prst="roundRect">
            <a:avLst>
              <a:gd name="adj" fmla="val 0"/>
            </a:avLst>
          </a:prstGeom>
          <a:solidFill>
            <a:schemeClr val="bg1">
              <a:lumMod val="85000"/>
            </a:schemeClr>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600" b="1" dirty="0" smtClean="0">
                <a:solidFill>
                  <a:schemeClr val="tx1"/>
                </a:solidFill>
                <a:latin typeface="Segoe UI" pitchFamily="34" charset="0"/>
                <a:cs typeface="Segoe UI" pitchFamily="34" charset="0"/>
              </a:rPr>
              <a:t>Help</a:t>
            </a:r>
          </a:p>
        </p:txBody>
      </p:sp>
      <p:sp>
        <p:nvSpPr>
          <p:cNvPr id="12" name="Rectangle 11"/>
          <p:cNvSpPr/>
          <p:nvPr/>
        </p:nvSpPr>
        <p:spPr>
          <a:xfrm>
            <a:off x="2519771" y="1419623"/>
            <a:ext cx="4104456" cy="302433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2000" b="1" dirty="0" smtClean="0">
                <a:solidFill>
                  <a:srgbClr val="0070C0"/>
                </a:solidFill>
                <a:latin typeface="Segoe UI" pitchFamily="34" charset="0"/>
                <a:cs typeface="Segoe UI" pitchFamily="34" charset="0"/>
              </a:rPr>
              <a:t>What passwords can I use?</a:t>
            </a:r>
          </a:p>
          <a:p>
            <a:pPr algn="just"/>
            <a:endParaRPr lang="en-AU" sz="1200" dirty="0" smtClean="0">
              <a:solidFill>
                <a:schemeClr val="tx1"/>
              </a:solidFill>
              <a:latin typeface="Segoe UI" pitchFamily="34" charset="0"/>
              <a:cs typeface="Segoe UI" pitchFamily="34" charset="0"/>
            </a:endParaRPr>
          </a:p>
          <a:p>
            <a:pPr algn="just"/>
            <a:r>
              <a:rPr lang="en-AU" sz="1200" dirty="0" smtClean="0">
                <a:solidFill>
                  <a:schemeClr val="tx1"/>
                </a:solidFill>
                <a:latin typeface="Segoe UI" pitchFamily="34" charset="0"/>
                <a:cs typeface="Segoe UI" pitchFamily="34" charset="0"/>
              </a:rPr>
              <a:t>Passwords that are your name, your age, your pet’s name, or school, etc… are not ‘strong’ enough. You can do passwords of things you like, but you can ‘spice’ it up a little.</a:t>
            </a:r>
          </a:p>
          <a:p>
            <a:pPr algn="just"/>
            <a:endParaRPr lang="en-AU" sz="1200" dirty="0">
              <a:solidFill>
                <a:schemeClr val="tx1"/>
              </a:solidFill>
              <a:latin typeface="Segoe UI" pitchFamily="34" charset="0"/>
              <a:cs typeface="Segoe UI" pitchFamily="34" charset="0"/>
            </a:endParaRPr>
          </a:p>
          <a:p>
            <a:pPr algn="just"/>
            <a:r>
              <a:rPr lang="en-AU" sz="1200" dirty="0" smtClean="0">
                <a:solidFill>
                  <a:schemeClr val="tx1"/>
                </a:solidFill>
                <a:latin typeface="Segoe UI" pitchFamily="34" charset="0"/>
                <a:cs typeface="Segoe UI" pitchFamily="34" charset="0"/>
              </a:rPr>
              <a:t>For example, instead of:</a:t>
            </a:r>
          </a:p>
          <a:p>
            <a:pPr algn="ctr"/>
            <a:r>
              <a:rPr lang="en-AU" sz="1200" i="1" dirty="0" smtClean="0">
                <a:solidFill>
                  <a:schemeClr val="tx1"/>
                </a:solidFill>
                <a:latin typeface="Segoe UI" pitchFamily="34" charset="0"/>
                <a:cs typeface="Segoe UI" pitchFamily="34" charset="0"/>
              </a:rPr>
              <a:t>Sandwich10</a:t>
            </a:r>
          </a:p>
          <a:p>
            <a:pPr algn="just"/>
            <a:r>
              <a:rPr lang="en-AU" sz="1200" dirty="0" smtClean="0">
                <a:solidFill>
                  <a:schemeClr val="tx1"/>
                </a:solidFill>
                <a:latin typeface="Segoe UI" pitchFamily="34" charset="0"/>
                <a:cs typeface="Segoe UI" pitchFamily="34" charset="0"/>
              </a:rPr>
              <a:t>…you can use:</a:t>
            </a:r>
          </a:p>
          <a:p>
            <a:pPr algn="ctr"/>
            <a:r>
              <a:rPr lang="en-AU" sz="1200" i="1" dirty="0" smtClean="0">
                <a:solidFill>
                  <a:schemeClr val="tx1"/>
                </a:solidFill>
                <a:latin typeface="Segoe UI" pitchFamily="34" charset="0"/>
                <a:cs typeface="Segoe UI" pitchFamily="34" charset="0"/>
              </a:rPr>
              <a:t>S@Nd-WiCH10</a:t>
            </a:r>
          </a:p>
          <a:p>
            <a:pPr algn="just"/>
            <a:r>
              <a:rPr lang="en-AU" sz="1200" dirty="0" smtClean="0">
                <a:solidFill>
                  <a:schemeClr val="tx1"/>
                </a:solidFill>
                <a:latin typeface="Segoe UI" pitchFamily="34" charset="0"/>
                <a:cs typeface="Segoe UI" pitchFamily="34" charset="0"/>
              </a:rPr>
              <a:t>This password uses different characters, capitalisation, lower case letters, and a hyphen, which ‘enhances’ the strength of the password.</a:t>
            </a:r>
            <a:endParaRPr lang="en-AU" sz="1200" dirty="0">
              <a:solidFill>
                <a:schemeClr val="tx1"/>
              </a:solidFill>
              <a:latin typeface="Segoe UI" pitchFamily="34" charset="0"/>
              <a:cs typeface="Segoe UI" pitchFamily="34" charset="0"/>
            </a:endParaRPr>
          </a:p>
        </p:txBody>
      </p:sp>
      <p:sp>
        <p:nvSpPr>
          <p:cNvPr id="24" name="Rectangle 23"/>
          <p:cNvSpPr/>
          <p:nvPr/>
        </p:nvSpPr>
        <p:spPr>
          <a:xfrm>
            <a:off x="1979712" y="0"/>
            <a:ext cx="5184576" cy="105958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2" name="Rounded Rectangle 21"/>
          <p:cNvSpPr/>
          <p:nvPr/>
        </p:nvSpPr>
        <p:spPr>
          <a:xfrm>
            <a:off x="6516216" y="1635647"/>
            <a:ext cx="72008" cy="1728191"/>
          </a:xfrm>
          <a:prstGeom prst="roundRect">
            <a:avLst>
              <a:gd name="adj" fmla="val 50000"/>
            </a:avLst>
          </a:prstGeom>
          <a:solidFill>
            <a:schemeClr val="bg1">
              <a:lumMod val="50000"/>
              <a:alpha val="50000"/>
            </a:schemeClr>
          </a:solid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3" name="Isosceles Triangle 22"/>
          <p:cNvSpPr/>
          <p:nvPr/>
        </p:nvSpPr>
        <p:spPr>
          <a:xfrm>
            <a:off x="6498214" y="1437625"/>
            <a:ext cx="108012" cy="108012"/>
          </a:xfrm>
          <a:prstGeom prst="triangle">
            <a:avLst/>
          </a:prstGeom>
          <a:solidFill>
            <a:schemeClr val="bg1">
              <a:lumMod val="75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9" name="Isosceles Triangle 28">
            <a:hlinkClick r:id="rId4" action="ppaction://hlinksldjump"/>
          </p:cNvPr>
          <p:cNvSpPr/>
          <p:nvPr/>
        </p:nvSpPr>
        <p:spPr>
          <a:xfrm flipV="1">
            <a:off x="6498214" y="4317944"/>
            <a:ext cx="108012" cy="108012"/>
          </a:xfrm>
          <a:prstGeom prst="triangle">
            <a:avLst/>
          </a:prstGeom>
          <a:solidFill>
            <a:srgbClr val="0070C0"/>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Tree>
    <p:extLst>
      <p:ext uri="{BB962C8B-B14F-4D97-AF65-F5344CB8AC3E}">
        <p14:creationId xmlns:p14="http://schemas.microsoft.com/office/powerpoint/2010/main" val="1561222232"/>
      </p:ext>
    </p:extLst>
  </p:cSld>
  <p:clrMapOvr>
    <a:masterClrMapping/>
  </p:clrMapOvr>
  <mc:AlternateContent xmlns:mc="http://schemas.openxmlformats.org/markup-compatibility/2006" xmlns:p14="http://schemas.microsoft.com/office/powerpoint/2010/main">
    <mc:Choice Requires="p14">
      <p:transition p14:dur="10" advClick="0" advTm="0"/>
    </mc:Choice>
    <mc:Fallback xmlns="">
      <p:transition advClick="0" advTm="0"/>
    </mc:Fallback>
  </mc:AlternateContent>
  <p:timing>
    <p:tnLst>
      <p:par>
        <p:cTn id="1" dur="indefinite" restart="never" nodeType="tmRoot"/>
      </p:par>
    </p:tn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0" y="0"/>
            <a:ext cx="9144000" cy="5143500"/>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ffectLst>
                <a:outerShdw blurRad="50800" dist="38100" dir="5400000" algn="t" rotWithShape="0">
                  <a:prstClr val="black">
                    <a:alpha val="40000"/>
                  </a:prstClr>
                </a:outerShdw>
              </a:effectLst>
              <a:latin typeface="Segoe UI" pitchFamily="34" charset="0"/>
              <a:cs typeface="Segoe UI" pitchFamily="34" charset="0"/>
            </a:endParaRPr>
          </a:p>
        </p:txBody>
      </p:sp>
      <p:sp>
        <p:nvSpPr>
          <p:cNvPr id="4" name="Rounded Rectangle 3"/>
          <p:cNvSpPr/>
          <p:nvPr/>
        </p:nvSpPr>
        <p:spPr>
          <a:xfrm>
            <a:off x="2087724" y="1059582"/>
            <a:ext cx="4968552" cy="3024336"/>
          </a:xfrm>
          <a:prstGeom prst="roundRect">
            <a:avLst>
              <a:gd name="adj" fmla="val 2743"/>
            </a:avLst>
          </a:prstGeom>
          <a:solidFill>
            <a:schemeClr val="bg1"/>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3200" dirty="0" smtClean="0">
                <a:solidFill>
                  <a:srgbClr val="0070C0"/>
                </a:solidFill>
                <a:latin typeface="Segoe UI" pitchFamily="34" charset="0"/>
                <a:cs typeface="Segoe UI" pitchFamily="34" charset="0"/>
              </a:rPr>
              <a:t>New User Account</a:t>
            </a:r>
          </a:p>
          <a:p>
            <a:pPr algn="just"/>
            <a:endParaRPr lang="en-AU" sz="1200" dirty="0">
              <a:solidFill>
                <a:schemeClr val="bg1">
                  <a:lumMod val="50000"/>
                </a:schemeClr>
              </a:solidFill>
              <a:latin typeface="Segoe UI" pitchFamily="34" charset="0"/>
              <a:cs typeface="Segoe UI" pitchFamily="34" charset="0"/>
            </a:endParaRPr>
          </a:p>
          <a:p>
            <a:pPr algn="just"/>
            <a:r>
              <a:rPr lang="en-AU" sz="1200" dirty="0" smtClean="0">
                <a:solidFill>
                  <a:schemeClr val="tx1"/>
                </a:solidFill>
                <a:latin typeface="Segoe UI" pitchFamily="34" charset="0"/>
                <a:cs typeface="Segoe UI" pitchFamily="34" charset="0"/>
              </a:rPr>
              <a:t>If you want a new user account, fill in the details below. Type in a valid username and password. Make sure your password is easy for you to remember, but hard for others to. </a:t>
            </a:r>
          </a:p>
          <a:p>
            <a:pPr algn="just"/>
            <a:endParaRPr lang="en-AU" sz="1200" dirty="0">
              <a:solidFill>
                <a:schemeClr val="tx1"/>
              </a:solidFill>
              <a:latin typeface="Segoe UI" pitchFamily="34" charset="0"/>
              <a:cs typeface="Segoe UI" pitchFamily="34" charset="0"/>
            </a:endParaRPr>
          </a:p>
          <a:p>
            <a:pPr algn="just"/>
            <a:r>
              <a:rPr lang="en-AU" sz="1200" dirty="0" smtClean="0">
                <a:solidFill>
                  <a:schemeClr val="tx1"/>
                </a:solidFill>
                <a:latin typeface="Segoe UI" pitchFamily="34" charset="0"/>
                <a:cs typeface="Segoe UI" pitchFamily="34" charset="0"/>
              </a:rPr>
              <a:t>Username:</a:t>
            </a:r>
            <a:endParaRPr lang="en-AU" sz="1200" dirty="0">
              <a:solidFill>
                <a:schemeClr val="tx1"/>
              </a:solidFill>
              <a:latin typeface="Segoe UI" pitchFamily="34" charset="0"/>
              <a:cs typeface="Segoe UI" pitchFamily="34" charset="0"/>
            </a:endParaRPr>
          </a:p>
          <a:p>
            <a:pPr algn="just"/>
            <a:endParaRPr lang="en-AU" sz="1200" dirty="0" smtClean="0">
              <a:solidFill>
                <a:schemeClr val="tx1"/>
              </a:solidFill>
              <a:latin typeface="Segoe UI" pitchFamily="34" charset="0"/>
              <a:cs typeface="Segoe UI" pitchFamily="34" charset="0"/>
            </a:endParaRPr>
          </a:p>
          <a:p>
            <a:pPr algn="just"/>
            <a:r>
              <a:rPr lang="en-AU" sz="1200" dirty="0" smtClean="0">
                <a:solidFill>
                  <a:schemeClr val="tx1"/>
                </a:solidFill>
                <a:latin typeface="Segoe UI" pitchFamily="34" charset="0"/>
                <a:cs typeface="Segoe UI" pitchFamily="34" charset="0"/>
              </a:rPr>
              <a:t>Password:</a:t>
            </a:r>
          </a:p>
          <a:p>
            <a:pPr algn="just"/>
            <a:endParaRPr lang="en-AU" sz="1200" dirty="0">
              <a:solidFill>
                <a:schemeClr val="tx1"/>
              </a:solidFill>
              <a:latin typeface="Segoe UI" pitchFamily="34" charset="0"/>
              <a:cs typeface="Segoe UI" pitchFamily="34" charset="0"/>
            </a:endParaRPr>
          </a:p>
          <a:p>
            <a:pPr algn="ctr"/>
            <a:r>
              <a:rPr lang="en-AU" sz="1200" dirty="0" smtClean="0">
                <a:solidFill>
                  <a:schemeClr val="tx1"/>
                </a:solidFill>
                <a:latin typeface="Segoe UI" pitchFamily="34" charset="0"/>
                <a:cs typeface="Segoe UI" pitchFamily="34" charset="0"/>
              </a:rPr>
              <a:t>To know what passwords are good to use, click here.</a:t>
            </a:r>
          </a:p>
        </p:txBody>
      </p:sp>
      <p:cxnSp>
        <p:nvCxnSpPr>
          <p:cNvPr id="5" name="Straight Connector 4"/>
          <p:cNvCxnSpPr/>
          <p:nvPr/>
        </p:nvCxnSpPr>
        <p:spPr>
          <a:xfrm>
            <a:off x="2087724" y="1635646"/>
            <a:ext cx="4968552" cy="0"/>
          </a:xfrm>
          <a:prstGeom prst="line">
            <a:avLst/>
          </a:prstGeom>
          <a:ln w="3175">
            <a:gradFill flip="none" rotWithShape="1">
              <a:gsLst>
                <a:gs pos="0">
                  <a:schemeClr val="tx1">
                    <a:alpha val="0"/>
                  </a:schemeClr>
                </a:gs>
                <a:gs pos="50000">
                  <a:schemeClr val="tx1"/>
                </a:gs>
                <a:gs pos="100000">
                  <a:schemeClr val="tx1">
                    <a:alpha val="0"/>
                  </a:schemeClr>
                </a:gs>
              </a:gsLst>
              <a:lin ang="0" scaled="1"/>
              <a:tileRect/>
            </a:gradFill>
          </a:ln>
        </p:spPr>
        <p:style>
          <a:lnRef idx="1">
            <a:schemeClr val="accent1"/>
          </a:lnRef>
          <a:fillRef idx="0">
            <a:schemeClr val="accent1"/>
          </a:fillRef>
          <a:effectRef idx="0">
            <a:schemeClr val="accent1"/>
          </a:effectRef>
          <a:fontRef idx="minor">
            <a:schemeClr val="tx1"/>
          </a:fontRef>
        </p:style>
      </p:cxnSp>
      <p:sp>
        <p:nvSpPr>
          <p:cNvPr id="6" name="Rectangle 5"/>
          <p:cNvSpPr/>
          <p:nvPr/>
        </p:nvSpPr>
        <p:spPr>
          <a:xfrm>
            <a:off x="2987824" y="2510906"/>
            <a:ext cx="3960440" cy="258762"/>
          </a:xfrm>
          <a:prstGeom prst="rect">
            <a:avLst/>
          </a:prstGeom>
          <a:solidFill>
            <a:schemeClr val="bg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endParaRPr lang="en-AU" sz="1100" dirty="0">
              <a:solidFill>
                <a:schemeClr val="tx1"/>
              </a:solidFill>
              <a:latin typeface="Segoe UI" panose="020B0502040204020203" pitchFamily="34" charset="0"/>
              <a:cs typeface="Segoe UI" panose="020B0502040204020203" pitchFamily="34" charset="0"/>
            </a:endParaRPr>
          </a:p>
        </p:txBody>
      </p:sp>
      <p:sp>
        <p:nvSpPr>
          <p:cNvPr id="7" name="Rectangle 6"/>
          <p:cNvSpPr/>
          <p:nvPr/>
        </p:nvSpPr>
        <p:spPr>
          <a:xfrm>
            <a:off x="2987675" y="2852346"/>
            <a:ext cx="3960589" cy="258762"/>
          </a:xfrm>
          <a:prstGeom prst="rect">
            <a:avLst/>
          </a:prstGeom>
          <a:solidFill>
            <a:schemeClr val="bg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endParaRPr lang="en-AU" sz="1100" dirty="0">
              <a:solidFill>
                <a:schemeClr val="tx1"/>
              </a:solidFill>
              <a:latin typeface="Segoe UI" panose="020B0502040204020203" pitchFamily="34" charset="0"/>
              <a:cs typeface="Segoe UI" panose="020B0502040204020203" pitchFamily="34" charset="0"/>
            </a:endParaRPr>
          </a:p>
        </p:txBody>
      </p:sp>
      <p:sp>
        <p:nvSpPr>
          <p:cNvPr id="8" name="Rounded Rectangle 7">
            <a:hlinkClick r:id="rId2" action="ppaction://hlinksldjump"/>
          </p:cNvPr>
          <p:cNvSpPr/>
          <p:nvPr/>
        </p:nvSpPr>
        <p:spPr>
          <a:xfrm>
            <a:off x="5724128" y="3723878"/>
            <a:ext cx="1224136" cy="216024"/>
          </a:xfrm>
          <a:prstGeom prst="roundRect">
            <a:avLst/>
          </a:prstGeom>
          <a:solidFill>
            <a:srgbClr val="0070C0">
              <a:alpha val="50000"/>
            </a:srgb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solidFill>
                  <a:schemeClr val="bg1"/>
                </a:solidFill>
                <a:latin typeface="Segoe UI" pitchFamily="34" charset="0"/>
                <a:cs typeface="Segoe UI" pitchFamily="34" charset="0"/>
              </a:rPr>
              <a:t>OK</a:t>
            </a:r>
            <a:endParaRPr lang="en-AU" sz="1200" dirty="0">
              <a:solidFill>
                <a:schemeClr val="bg1"/>
              </a:solidFill>
              <a:latin typeface="Segoe UI" pitchFamily="34" charset="0"/>
              <a:cs typeface="Segoe UI" pitchFamily="34" charset="0"/>
            </a:endParaRPr>
          </a:p>
        </p:txBody>
      </p:sp>
      <p:sp>
        <p:nvSpPr>
          <p:cNvPr id="9" name="Rounded Rectangle 8">
            <a:hlinkClick r:id="rId3" action="ppaction://hlinksldjump"/>
          </p:cNvPr>
          <p:cNvSpPr/>
          <p:nvPr/>
        </p:nvSpPr>
        <p:spPr>
          <a:xfrm>
            <a:off x="4375028" y="3723878"/>
            <a:ext cx="1224136" cy="216024"/>
          </a:xfrm>
          <a:prstGeom prst="roundRect">
            <a:avLst/>
          </a:prstGeom>
          <a:solidFill>
            <a:srgbClr val="0070C0">
              <a:alpha val="50000"/>
            </a:srgb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solidFill>
                  <a:schemeClr val="bg1"/>
                </a:solidFill>
                <a:latin typeface="Segoe UI" pitchFamily="34" charset="0"/>
                <a:cs typeface="Segoe UI" pitchFamily="34" charset="0"/>
              </a:rPr>
              <a:t>Back</a:t>
            </a:r>
            <a:endParaRPr lang="en-AU" sz="1200" dirty="0">
              <a:solidFill>
                <a:schemeClr val="bg1"/>
              </a:solidFill>
              <a:latin typeface="Segoe UI" pitchFamily="34" charset="0"/>
              <a:cs typeface="Segoe UI" pitchFamily="34" charset="0"/>
            </a:endParaRPr>
          </a:p>
        </p:txBody>
      </p:sp>
      <p:sp>
        <p:nvSpPr>
          <p:cNvPr id="11" name="Rounded Rectangle 10"/>
          <p:cNvSpPr/>
          <p:nvPr/>
        </p:nvSpPr>
        <p:spPr>
          <a:xfrm>
            <a:off x="2339752" y="1059582"/>
            <a:ext cx="4464496" cy="3600400"/>
          </a:xfrm>
          <a:prstGeom prst="roundRect">
            <a:avLst>
              <a:gd name="adj" fmla="val 0"/>
            </a:avLst>
          </a:prstGeom>
          <a:solidFill>
            <a:schemeClr val="bg1">
              <a:lumMod val="85000"/>
            </a:schemeClr>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600" b="1" dirty="0" smtClean="0">
                <a:solidFill>
                  <a:schemeClr val="tx1"/>
                </a:solidFill>
                <a:latin typeface="Segoe UI" pitchFamily="34" charset="0"/>
                <a:cs typeface="Segoe UI" pitchFamily="34" charset="0"/>
              </a:rPr>
              <a:t>Help</a:t>
            </a:r>
          </a:p>
        </p:txBody>
      </p:sp>
      <p:sp>
        <p:nvSpPr>
          <p:cNvPr id="12" name="Rectangle 11"/>
          <p:cNvSpPr/>
          <p:nvPr/>
        </p:nvSpPr>
        <p:spPr>
          <a:xfrm>
            <a:off x="2519771" y="1419623"/>
            <a:ext cx="4104456" cy="302433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2000" b="1" dirty="0" smtClean="0">
                <a:solidFill>
                  <a:srgbClr val="0070C0"/>
                </a:solidFill>
                <a:latin typeface="Segoe UI" pitchFamily="34" charset="0"/>
                <a:cs typeface="Segoe UI" pitchFamily="34" charset="0"/>
              </a:rPr>
              <a:t>What passwords can I use?</a:t>
            </a:r>
          </a:p>
          <a:p>
            <a:pPr algn="just"/>
            <a:endParaRPr lang="en-AU" sz="1200" dirty="0" smtClean="0">
              <a:solidFill>
                <a:schemeClr val="tx1"/>
              </a:solidFill>
              <a:latin typeface="Segoe UI" pitchFamily="34" charset="0"/>
              <a:cs typeface="Segoe UI" pitchFamily="34" charset="0"/>
            </a:endParaRPr>
          </a:p>
          <a:p>
            <a:pPr algn="just"/>
            <a:r>
              <a:rPr lang="en-AU" sz="1200" dirty="0" smtClean="0">
                <a:solidFill>
                  <a:schemeClr val="tx1"/>
                </a:solidFill>
                <a:latin typeface="Segoe UI" pitchFamily="34" charset="0"/>
                <a:cs typeface="Segoe UI" pitchFamily="34" charset="0"/>
              </a:rPr>
              <a:t>Passwords that are your name, your age, your pet’s name, or school, etc… are not ‘strong’ enough. You can do passwords of things you like, but you can ‘spice’ it up a little.</a:t>
            </a:r>
          </a:p>
          <a:p>
            <a:pPr algn="just"/>
            <a:endParaRPr lang="en-AU" sz="1200" dirty="0">
              <a:solidFill>
                <a:schemeClr val="tx1"/>
              </a:solidFill>
              <a:latin typeface="Segoe UI" pitchFamily="34" charset="0"/>
              <a:cs typeface="Segoe UI" pitchFamily="34" charset="0"/>
            </a:endParaRPr>
          </a:p>
          <a:p>
            <a:pPr algn="just"/>
            <a:r>
              <a:rPr lang="en-AU" sz="1200" dirty="0" smtClean="0">
                <a:solidFill>
                  <a:schemeClr val="tx1"/>
                </a:solidFill>
                <a:latin typeface="Segoe UI" pitchFamily="34" charset="0"/>
                <a:cs typeface="Segoe UI" pitchFamily="34" charset="0"/>
              </a:rPr>
              <a:t>For example, instead of:</a:t>
            </a:r>
          </a:p>
          <a:p>
            <a:pPr algn="ctr"/>
            <a:r>
              <a:rPr lang="en-AU" sz="1200" i="1" dirty="0" smtClean="0">
                <a:solidFill>
                  <a:schemeClr val="tx1"/>
                </a:solidFill>
                <a:latin typeface="Segoe UI" pitchFamily="34" charset="0"/>
                <a:cs typeface="Segoe UI" pitchFamily="34" charset="0"/>
              </a:rPr>
              <a:t>Sandwich10</a:t>
            </a:r>
          </a:p>
          <a:p>
            <a:pPr algn="just"/>
            <a:r>
              <a:rPr lang="en-AU" sz="1200" dirty="0" smtClean="0">
                <a:solidFill>
                  <a:schemeClr val="tx1"/>
                </a:solidFill>
                <a:latin typeface="Segoe UI" pitchFamily="34" charset="0"/>
                <a:cs typeface="Segoe UI" pitchFamily="34" charset="0"/>
              </a:rPr>
              <a:t>…you can use:</a:t>
            </a:r>
          </a:p>
          <a:p>
            <a:pPr algn="ctr"/>
            <a:r>
              <a:rPr lang="en-AU" sz="1200" i="1" dirty="0" smtClean="0">
                <a:solidFill>
                  <a:schemeClr val="tx1"/>
                </a:solidFill>
                <a:latin typeface="Segoe UI" pitchFamily="34" charset="0"/>
                <a:cs typeface="Segoe UI" pitchFamily="34" charset="0"/>
              </a:rPr>
              <a:t>S@Nd-WiCH10</a:t>
            </a:r>
          </a:p>
          <a:p>
            <a:pPr algn="just"/>
            <a:r>
              <a:rPr lang="en-AU" sz="1200" dirty="0" smtClean="0">
                <a:solidFill>
                  <a:schemeClr val="tx1"/>
                </a:solidFill>
                <a:latin typeface="Segoe UI" pitchFamily="34" charset="0"/>
                <a:cs typeface="Segoe UI" pitchFamily="34" charset="0"/>
              </a:rPr>
              <a:t>This password uses different characters, capitalisation, lower case letters, and a hyphen, which ‘enhances’ the strength of the password.</a:t>
            </a:r>
            <a:endParaRPr lang="en-AU" sz="1200" dirty="0">
              <a:solidFill>
                <a:schemeClr val="tx1"/>
              </a:solidFill>
              <a:latin typeface="Segoe UI" pitchFamily="34" charset="0"/>
              <a:cs typeface="Segoe UI" pitchFamily="34" charset="0"/>
            </a:endParaRPr>
          </a:p>
        </p:txBody>
      </p:sp>
      <p:sp>
        <p:nvSpPr>
          <p:cNvPr id="24" name="Rectangle 23"/>
          <p:cNvSpPr/>
          <p:nvPr/>
        </p:nvSpPr>
        <p:spPr>
          <a:xfrm>
            <a:off x="1979712" y="0"/>
            <a:ext cx="5184576" cy="105958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1" name="Isosceles Triangle 20"/>
          <p:cNvSpPr/>
          <p:nvPr/>
        </p:nvSpPr>
        <p:spPr>
          <a:xfrm>
            <a:off x="6498214" y="1437625"/>
            <a:ext cx="108012" cy="108012"/>
          </a:xfrm>
          <a:prstGeom prst="triangle">
            <a:avLst/>
          </a:prstGeom>
          <a:solidFill>
            <a:schemeClr val="bg1">
              <a:lumMod val="75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3" name="Isosceles Triangle 22">
            <a:hlinkClick r:id="rId4" action="ppaction://hlinksldjump"/>
          </p:cNvPr>
          <p:cNvSpPr/>
          <p:nvPr/>
        </p:nvSpPr>
        <p:spPr>
          <a:xfrm flipV="1">
            <a:off x="6498214" y="4317944"/>
            <a:ext cx="108012" cy="108012"/>
          </a:xfrm>
          <a:prstGeom prst="triangle">
            <a:avLst/>
          </a:prstGeom>
          <a:solidFill>
            <a:srgbClr val="0070C0"/>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7" name="Rounded Rectangle 26"/>
          <p:cNvSpPr/>
          <p:nvPr/>
        </p:nvSpPr>
        <p:spPr>
          <a:xfrm>
            <a:off x="6516216" y="1635646"/>
            <a:ext cx="72008" cy="1728191"/>
          </a:xfrm>
          <a:prstGeom prst="roundRect">
            <a:avLst>
              <a:gd name="adj" fmla="val 50000"/>
            </a:avLst>
          </a:prstGeom>
          <a:solidFill>
            <a:schemeClr val="bg1">
              <a:lumMod val="50000"/>
              <a:alpha val="50000"/>
            </a:schemeClr>
          </a:solid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Tree>
    <p:extLst>
      <p:ext uri="{BB962C8B-B14F-4D97-AF65-F5344CB8AC3E}">
        <p14:creationId xmlns:p14="http://schemas.microsoft.com/office/powerpoint/2010/main" val="1063694714"/>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spd="med" advClick="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xit" presetSubtype="0" fill="hold" grpId="0" nodeType="afterEffect">
                                  <p:stCondLst>
                                    <p:cond delay="0"/>
                                  </p:stCondLst>
                                  <p:childTnLst>
                                    <p:animEffect transition="out" filter="fade">
                                      <p:cBhvr>
                                        <p:cTn id="6" dur="500"/>
                                        <p:tgtEl>
                                          <p:spTgt spid="27"/>
                                        </p:tgtEl>
                                      </p:cBhvr>
                                    </p:animEffect>
                                    <p:set>
                                      <p:cBhvr>
                                        <p:cTn id="7" dur="1" fill="hold">
                                          <p:stCondLst>
                                            <p:cond delay="499"/>
                                          </p:stCondLst>
                                        </p:cTn>
                                        <p:tgtEl>
                                          <p:spTgt spid="27"/>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animBg="1"/>
    </p:bld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0" y="0"/>
            <a:ext cx="9144000" cy="5143500"/>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ffectLst>
                <a:outerShdw blurRad="50800" dist="38100" dir="5400000" algn="t" rotWithShape="0">
                  <a:prstClr val="black">
                    <a:alpha val="40000"/>
                  </a:prstClr>
                </a:outerShdw>
              </a:effectLst>
              <a:latin typeface="Segoe UI" pitchFamily="34" charset="0"/>
              <a:cs typeface="Segoe UI" pitchFamily="34" charset="0"/>
            </a:endParaRPr>
          </a:p>
        </p:txBody>
      </p:sp>
      <p:sp>
        <p:nvSpPr>
          <p:cNvPr id="4" name="Rounded Rectangle 3"/>
          <p:cNvSpPr/>
          <p:nvPr/>
        </p:nvSpPr>
        <p:spPr>
          <a:xfrm>
            <a:off x="2087724" y="1059582"/>
            <a:ext cx="4968552" cy="3024336"/>
          </a:xfrm>
          <a:prstGeom prst="roundRect">
            <a:avLst>
              <a:gd name="adj" fmla="val 2743"/>
            </a:avLst>
          </a:prstGeom>
          <a:solidFill>
            <a:schemeClr val="bg1"/>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3200" dirty="0" smtClean="0">
                <a:solidFill>
                  <a:srgbClr val="0070C0"/>
                </a:solidFill>
                <a:latin typeface="Segoe UI" pitchFamily="34" charset="0"/>
                <a:cs typeface="Segoe UI" pitchFamily="34" charset="0"/>
              </a:rPr>
              <a:t>New User Account</a:t>
            </a:r>
          </a:p>
          <a:p>
            <a:pPr algn="just"/>
            <a:endParaRPr lang="en-AU" sz="1200" dirty="0">
              <a:solidFill>
                <a:schemeClr val="bg1">
                  <a:lumMod val="50000"/>
                </a:schemeClr>
              </a:solidFill>
              <a:latin typeface="Segoe UI" pitchFamily="34" charset="0"/>
              <a:cs typeface="Segoe UI" pitchFamily="34" charset="0"/>
            </a:endParaRPr>
          </a:p>
          <a:p>
            <a:pPr algn="just"/>
            <a:r>
              <a:rPr lang="en-AU" sz="1200" dirty="0" smtClean="0">
                <a:solidFill>
                  <a:schemeClr val="tx1"/>
                </a:solidFill>
                <a:latin typeface="Segoe UI" pitchFamily="34" charset="0"/>
                <a:cs typeface="Segoe UI" pitchFamily="34" charset="0"/>
              </a:rPr>
              <a:t>If you want a new user account, fill in the details below. Type in a valid username and password. Make sure your password is easy for you to remember, but hard for others to. </a:t>
            </a:r>
          </a:p>
          <a:p>
            <a:pPr algn="just"/>
            <a:endParaRPr lang="en-AU" sz="1200" dirty="0">
              <a:solidFill>
                <a:schemeClr val="tx1"/>
              </a:solidFill>
              <a:latin typeface="Segoe UI" pitchFamily="34" charset="0"/>
              <a:cs typeface="Segoe UI" pitchFamily="34" charset="0"/>
            </a:endParaRPr>
          </a:p>
          <a:p>
            <a:pPr algn="just"/>
            <a:r>
              <a:rPr lang="en-AU" sz="1200" dirty="0" smtClean="0">
                <a:solidFill>
                  <a:schemeClr val="tx1"/>
                </a:solidFill>
                <a:latin typeface="Segoe UI" pitchFamily="34" charset="0"/>
                <a:cs typeface="Segoe UI" pitchFamily="34" charset="0"/>
              </a:rPr>
              <a:t>Username:</a:t>
            </a:r>
            <a:endParaRPr lang="en-AU" sz="1200" dirty="0">
              <a:solidFill>
                <a:schemeClr val="tx1"/>
              </a:solidFill>
              <a:latin typeface="Segoe UI" pitchFamily="34" charset="0"/>
              <a:cs typeface="Segoe UI" pitchFamily="34" charset="0"/>
            </a:endParaRPr>
          </a:p>
          <a:p>
            <a:pPr algn="just"/>
            <a:endParaRPr lang="en-AU" sz="1200" dirty="0" smtClean="0">
              <a:solidFill>
                <a:schemeClr val="tx1"/>
              </a:solidFill>
              <a:latin typeface="Segoe UI" pitchFamily="34" charset="0"/>
              <a:cs typeface="Segoe UI" pitchFamily="34" charset="0"/>
            </a:endParaRPr>
          </a:p>
          <a:p>
            <a:pPr algn="just"/>
            <a:r>
              <a:rPr lang="en-AU" sz="1200" dirty="0" smtClean="0">
                <a:solidFill>
                  <a:schemeClr val="tx1"/>
                </a:solidFill>
                <a:latin typeface="Segoe UI" pitchFamily="34" charset="0"/>
                <a:cs typeface="Segoe UI" pitchFamily="34" charset="0"/>
              </a:rPr>
              <a:t>Password:</a:t>
            </a:r>
          </a:p>
          <a:p>
            <a:pPr algn="just"/>
            <a:endParaRPr lang="en-AU" sz="1200" dirty="0">
              <a:solidFill>
                <a:schemeClr val="tx1"/>
              </a:solidFill>
              <a:latin typeface="Segoe UI" pitchFamily="34" charset="0"/>
              <a:cs typeface="Segoe UI" pitchFamily="34" charset="0"/>
            </a:endParaRPr>
          </a:p>
          <a:p>
            <a:pPr algn="ctr"/>
            <a:r>
              <a:rPr lang="en-AU" sz="1200" dirty="0" smtClean="0">
                <a:solidFill>
                  <a:schemeClr val="tx1"/>
                </a:solidFill>
                <a:latin typeface="Segoe UI" pitchFamily="34" charset="0"/>
                <a:cs typeface="Segoe UI" pitchFamily="34" charset="0"/>
              </a:rPr>
              <a:t>To know what passwords are good to use, click here.</a:t>
            </a:r>
          </a:p>
        </p:txBody>
      </p:sp>
      <p:cxnSp>
        <p:nvCxnSpPr>
          <p:cNvPr id="5" name="Straight Connector 4"/>
          <p:cNvCxnSpPr/>
          <p:nvPr/>
        </p:nvCxnSpPr>
        <p:spPr>
          <a:xfrm>
            <a:off x="2087724" y="1635646"/>
            <a:ext cx="4968552" cy="0"/>
          </a:xfrm>
          <a:prstGeom prst="line">
            <a:avLst/>
          </a:prstGeom>
          <a:ln w="3175">
            <a:gradFill flip="none" rotWithShape="1">
              <a:gsLst>
                <a:gs pos="0">
                  <a:schemeClr val="tx1">
                    <a:alpha val="0"/>
                  </a:schemeClr>
                </a:gs>
                <a:gs pos="50000">
                  <a:schemeClr val="tx1"/>
                </a:gs>
                <a:gs pos="100000">
                  <a:schemeClr val="tx1">
                    <a:alpha val="0"/>
                  </a:schemeClr>
                </a:gs>
              </a:gsLst>
              <a:lin ang="0" scaled="1"/>
              <a:tileRect/>
            </a:gradFill>
          </a:ln>
        </p:spPr>
        <p:style>
          <a:lnRef idx="1">
            <a:schemeClr val="accent1"/>
          </a:lnRef>
          <a:fillRef idx="0">
            <a:schemeClr val="accent1"/>
          </a:fillRef>
          <a:effectRef idx="0">
            <a:schemeClr val="accent1"/>
          </a:effectRef>
          <a:fontRef idx="minor">
            <a:schemeClr val="tx1"/>
          </a:fontRef>
        </p:style>
      </p:cxnSp>
      <p:sp>
        <p:nvSpPr>
          <p:cNvPr id="6" name="Rectangle 5"/>
          <p:cNvSpPr/>
          <p:nvPr/>
        </p:nvSpPr>
        <p:spPr>
          <a:xfrm>
            <a:off x="2987824" y="2510906"/>
            <a:ext cx="3960440" cy="258762"/>
          </a:xfrm>
          <a:prstGeom prst="rect">
            <a:avLst/>
          </a:prstGeom>
          <a:solidFill>
            <a:schemeClr val="bg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endParaRPr lang="en-AU" sz="1100" dirty="0">
              <a:solidFill>
                <a:schemeClr val="tx1"/>
              </a:solidFill>
              <a:latin typeface="Segoe UI" panose="020B0502040204020203" pitchFamily="34" charset="0"/>
              <a:cs typeface="Segoe UI" panose="020B0502040204020203" pitchFamily="34" charset="0"/>
            </a:endParaRPr>
          </a:p>
        </p:txBody>
      </p:sp>
      <p:sp>
        <p:nvSpPr>
          <p:cNvPr id="7" name="Rectangle 6"/>
          <p:cNvSpPr/>
          <p:nvPr/>
        </p:nvSpPr>
        <p:spPr>
          <a:xfrm>
            <a:off x="2987675" y="2852346"/>
            <a:ext cx="3960589" cy="258762"/>
          </a:xfrm>
          <a:prstGeom prst="rect">
            <a:avLst/>
          </a:prstGeom>
          <a:solidFill>
            <a:schemeClr val="bg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endParaRPr lang="en-AU" sz="1100" dirty="0">
              <a:solidFill>
                <a:schemeClr val="tx1"/>
              </a:solidFill>
              <a:latin typeface="Segoe UI" panose="020B0502040204020203" pitchFamily="34" charset="0"/>
              <a:cs typeface="Segoe UI" panose="020B0502040204020203" pitchFamily="34" charset="0"/>
            </a:endParaRPr>
          </a:p>
        </p:txBody>
      </p:sp>
      <p:sp>
        <p:nvSpPr>
          <p:cNvPr id="8" name="Rounded Rectangle 7">
            <a:hlinkClick r:id="rId2" action="ppaction://hlinksldjump"/>
          </p:cNvPr>
          <p:cNvSpPr/>
          <p:nvPr/>
        </p:nvSpPr>
        <p:spPr>
          <a:xfrm>
            <a:off x="5724128" y="3723878"/>
            <a:ext cx="1224136" cy="216024"/>
          </a:xfrm>
          <a:prstGeom prst="roundRect">
            <a:avLst/>
          </a:prstGeom>
          <a:solidFill>
            <a:srgbClr val="0070C0">
              <a:alpha val="50000"/>
            </a:srgb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solidFill>
                  <a:schemeClr val="bg1"/>
                </a:solidFill>
                <a:latin typeface="Segoe UI" pitchFamily="34" charset="0"/>
                <a:cs typeface="Segoe UI" pitchFamily="34" charset="0"/>
              </a:rPr>
              <a:t>OK</a:t>
            </a:r>
            <a:endParaRPr lang="en-AU" sz="1200" dirty="0">
              <a:solidFill>
                <a:schemeClr val="bg1"/>
              </a:solidFill>
              <a:latin typeface="Segoe UI" pitchFamily="34" charset="0"/>
              <a:cs typeface="Segoe UI" pitchFamily="34" charset="0"/>
            </a:endParaRPr>
          </a:p>
        </p:txBody>
      </p:sp>
      <p:sp>
        <p:nvSpPr>
          <p:cNvPr id="9" name="Rounded Rectangle 8">
            <a:hlinkClick r:id="rId3" action="ppaction://hlinksldjump"/>
          </p:cNvPr>
          <p:cNvSpPr/>
          <p:nvPr/>
        </p:nvSpPr>
        <p:spPr>
          <a:xfrm>
            <a:off x="4375028" y="3723878"/>
            <a:ext cx="1224136" cy="216024"/>
          </a:xfrm>
          <a:prstGeom prst="roundRect">
            <a:avLst/>
          </a:prstGeom>
          <a:solidFill>
            <a:srgbClr val="0070C0">
              <a:alpha val="50000"/>
            </a:srgb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solidFill>
                  <a:schemeClr val="bg1"/>
                </a:solidFill>
                <a:latin typeface="Segoe UI" pitchFamily="34" charset="0"/>
                <a:cs typeface="Segoe UI" pitchFamily="34" charset="0"/>
              </a:rPr>
              <a:t>Back</a:t>
            </a:r>
            <a:endParaRPr lang="en-AU" sz="1200" dirty="0">
              <a:solidFill>
                <a:schemeClr val="bg1"/>
              </a:solidFill>
              <a:latin typeface="Segoe UI" pitchFamily="34" charset="0"/>
              <a:cs typeface="Segoe UI" pitchFamily="34" charset="0"/>
            </a:endParaRPr>
          </a:p>
        </p:txBody>
      </p:sp>
      <p:sp>
        <p:nvSpPr>
          <p:cNvPr id="11" name="Rounded Rectangle 10"/>
          <p:cNvSpPr/>
          <p:nvPr/>
        </p:nvSpPr>
        <p:spPr>
          <a:xfrm>
            <a:off x="2339752" y="1059582"/>
            <a:ext cx="4464496" cy="3600400"/>
          </a:xfrm>
          <a:prstGeom prst="roundRect">
            <a:avLst>
              <a:gd name="adj" fmla="val 0"/>
            </a:avLst>
          </a:prstGeom>
          <a:solidFill>
            <a:schemeClr val="bg1">
              <a:lumMod val="85000"/>
            </a:schemeClr>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600" b="1" dirty="0" smtClean="0">
                <a:solidFill>
                  <a:schemeClr val="tx1"/>
                </a:solidFill>
                <a:latin typeface="Segoe UI" pitchFamily="34" charset="0"/>
                <a:cs typeface="Segoe UI" pitchFamily="34" charset="0"/>
              </a:rPr>
              <a:t>Help</a:t>
            </a:r>
          </a:p>
        </p:txBody>
      </p:sp>
      <p:sp>
        <p:nvSpPr>
          <p:cNvPr id="12" name="Rectangle 11"/>
          <p:cNvSpPr/>
          <p:nvPr/>
        </p:nvSpPr>
        <p:spPr>
          <a:xfrm>
            <a:off x="2519771" y="1419623"/>
            <a:ext cx="4104456" cy="302433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endParaRPr lang="en-AU" sz="1200" dirty="0" smtClean="0">
              <a:solidFill>
                <a:schemeClr val="tx1"/>
              </a:solidFill>
              <a:latin typeface="Segoe UI" pitchFamily="34" charset="0"/>
              <a:cs typeface="Segoe UI" pitchFamily="34" charset="0"/>
            </a:endParaRPr>
          </a:p>
          <a:p>
            <a:pPr algn="just"/>
            <a:r>
              <a:rPr lang="en-AU" sz="1200" dirty="0" smtClean="0">
                <a:solidFill>
                  <a:schemeClr val="tx1"/>
                </a:solidFill>
                <a:latin typeface="Segoe UI" pitchFamily="34" charset="0"/>
                <a:cs typeface="Segoe UI" pitchFamily="34" charset="0"/>
              </a:rPr>
              <a:t>Passwords that are your name, your age, your pet’s name, or school, etc… are not ‘strong’ enough. You can do passwords of things you like, but you can ‘spice’ it up a little.</a:t>
            </a:r>
          </a:p>
          <a:p>
            <a:pPr algn="just"/>
            <a:endParaRPr lang="en-AU" sz="1200" dirty="0" smtClean="0">
              <a:solidFill>
                <a:schemeClr val="tx1"/>
              </a:solidFill>
              <a:latin typeface="Segoe UI" pitchFamily="34" charset="0"/>
              <a:cs typeface="Segoe UI" pitchFamily="34" charset="0"/>
            </a:endParaRPr>
          </a:p>
          <a:p>
            <a:pPr algn="just"/>
            <a:r>
              <a:rPr lang="en-AU" sz="1200" dirty="0" smtClean="0">
                <a:solidFill>
                  <a:schemeClr val="tx1"/>
                </a:solidFill>
                <a:latin typeface="Segoe UI" pitchFamily="34" charset="0"/>
                <a:cs typeface="Segoe UI" pitchFamily="34" charset="0"/>
              </a:rPr>
              <a:t>For example, instead of:</a:t>
            </a:r>
          </a:p>
          <a:p>
            <a:pPr algn="ctr"/>
            <a:r>
              <a:rPr lang="en-AU" sz="1200" i="1" dirty="0" smtClean="0">
                <a:solidFill>
                  <a:schemeClr val="tx1"/>
                </a:solidFill>
                <a:latin typeface="Segoe UI" pitchFamily="34" charset="0"/>
                <a:cs typeface="Segoe UI" pitchFamily="34" charset="0"/>
              </a:rPr>
              <a:t>Sandwich10</a:t>
            </a:r>
          </a:p>
          <a:p>
            <a:pPr algn="just"/>
            <a:r>
              <a:rPr lang="en-AU" sz="1200" dirty="0" smtClean="0">
                <a:solidFill>
                  <a:schemeClr val="tx1"/>
                </a:solidFill>
                <a:latin typeface="Segoe UI" pitchFamily="34" charset="0"/>
                <a:cs typeface="Segoe UI" pitchFamily="34" charset="0"/>
              </a:rPr>
              <a:t>…you can use:</a:t>
            </a:r>
          </a:p>
          <a:p>
            <a:pPr algn="ctr"/>
            <a:r>
              <a:rPr lang="en-AU" sz="1200" i="1" dirty="0" smtClean="0">
                <a:solidFill>
                  <a:schemeClr val="tx1"/>
                </a:solidFill>
                <a:latin typeface="Segoe UI" pitchFamily="34" charset="0"/>
                <a:cs typeface="Segoe UI" pitchFamily="34" charset="0"/>
              </a:rPr>
              <a:t>S@Nd-WiCH10</a:t>
            </a:r>
          </a:p>
          <a:p>
            <a:pPr algn="just"/>
            <a:r>
              <a:rPr lang="en-AU" sz="1200" dirty="0" smtClean="0">
                <a:solidFill>
                  <a:schemeClr val="tx1"/>
                </a:solidFill>
                <a:latin typeface="Segoe UI" pitchFamily="34" charset="0"/>
                <a:cs typeface="Segoe UI" pitchFamily="34" charset="0"/>
              </a:rPr>
              <a:t>This password uses different characters, capitalisation, lower case letters, and a hyphen, which ‘enhances’ the strength of the password.</a:t>
            </a:r>
          </a:p>
          <a:p>
            <a:pPr algn="just"/>
            <a:endParaRPr lang="en-AU" sz="1200" dirty="0">
              <a:solidFill>
                <a:schemeClr val="tx1"/>
              </a:solidFill>
              <a:latin typeface="Segoe UI" pitchFamily="34" charset="0"/>
              <a:cs typeface="Segoe UI" pitchFamily="34" charset="0"/>
            </a:endParaRPr>
          </a:p>
          <a:p>
            <a:pPr algn="just"/>
            <a:r>
              <a:rPr lang="en-AU" sz="1200" dirty="0" smtClean="0">
                <a:solidFill>
                  <a:schemeClr val="tx1"/>
                </a:solidFill>
                <a:latin typeface="Segoe UI" pitchFamily="34" charset="0"/>
                <a:cs typeface="Segoe UI" pitchFamily="34" charset="0"/>
              </a:rPr>
              <a:t>Click ‘Finish’ below to exit this dialog.</a:t>
            </a:r>
            <a:endParaRPr lang="en-AU" sz="1200" dirty="0">
              <a:solidFill>
                <a:schemeClr val="tx1"/>
              </a:solidFill>
              <a:latin typeface="Segoe UI" pitchFamily="34" charset="0"/>
              <a:cs typeface="Segoe UI" pitchFamily="34" charset="0"/>
            </a:endParaRPr>
          </a:p>
        </p:txBody>
      </p:sp>
      <p:sp>
        <p:nvSpPr>
          <p:cNvPr id="24" name="Rectangle 23"/>
          <p:cNvSpPr/>
          <p:nvPr/>
        </p:nvSpPr>
        <p:spPr>
          <a:xfrm>
            <a:off x="1979712" y="0"/>
            <a:ext cx="5184576" cy="105958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2" name="Rounded Rectangle 21"/>
          <p:cNvSpPr/>
          <p:nvPr/>
        </p:nvSpPr>
        <p:spPr>
          <a:xfrm>
            <a:off x="6516216" y="2067694"/>
            <a:ext cx="72008" cy="1728191"/>
          </a:xfrm>
          <a:prstGeom prst="roundRect">
            <a:avLst>
              <a:gd name="adj" fmla="val 50000"/>
            </a:avLst>
          </a:prstGeom>
          <a:solidFill>
            <a:schemeClr val="bg1">
              <a:lumMod val="50000"/>
              <a:alpha val="50000"/>
            </a:schemeClr>
          </a:solid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1" name="Isosceles Triangle 20">
            <a:hlinkClick r:id="rId4" action="ppaction://hlinksldjump"/>
          </p:cNvPr>
          <p:cNvSpPr/>
          <p:nvPr/>
        </p:nvSpPr>
        <p:spPr>
          <a:xfrm>
            <a:off x="6498214" y="1437625"/>
            <a:ext cx="108012" cy="108012"/>
          </a:xfrm>
          <a:prstGeom prst="triangle">
            <a:avLst/>
          </a:prstGeom>
          <a:solidFill>
            <a:srgbClr val="0070C0"/>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3" name="Isosceles Triangle 22">
            <a:hlinkClick r:id="rId5" action="ppaction://hlinksldjump"/>
          </p:cNvPr>
          <p:cNvSpPr/>
          <p:nvPr/>
        </p:nvSpPr>
        <p:spPr>
          <a:xfrm flipV="1">
            <a:off x="6498214" y="4317944"/>
            <a:ext cx="108012" cy="108012"/>
          </a:xfrm>
          <a:prstGeom prst="triangle">
            <a:avLst/>
          </a:prstGeom>
          <a:solidFill>
            <a:srgbClr val="0070C0"/>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Tree>
    <p:extLst>
      <p:ext uri="{BB962C8B-B14F-4D97-AF65-F5344CB8AC3E}">
        <p14:creationId xmlns:p14="http://schemas.microsoft.com/office/powerpoint/2010/main" val="4052022759"/>
      </p:ext>
    </p:extLst>
  </p:cSld>
  <p:clrMapOvr>
    <a:masterClrMapping/>
  </p:clrMapOvr>
  <mc:AlternateContent xmlns:mc="http://schemas.openxmlformats.org/markup-compatibility/2006" xmlns:p14="http://schemas.microsoft.com/office/powerpoint/2010/main">
    <mc:Choice Requires="p14">
      <p:transition p14:dur="10" advClick="0" advTm="0"/>
    </mc:Choice>
    <mc:Fallback xmlns="">
      <p:transition advClick="0" advTm="0"/>
    </mc:Fallback>
  </mc:AlternateContent>
  <p:timing>
    <p:tnLst>
      <p:par>
        <p:cTn id="1" dur="indefinite" restart="never" nodeType="tmRoot"/>
      </p:par>
    </p:tn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0" y="0"/>
            <a:ext cx="9144000" cy="5143500"/>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ffectLst>
                <a:outerShdw blurRad="50800" dist="38100" dir="5400000" algn="t" rotWithShape="0">
                  <a:prstClr val="black">
                    <a:alpha val="40000"/>
                  </a:prstClr>
                </a:outerShdw>
              </a:effectLst>
              <a:latin typeface="Segoe UI" pitchFamily="34" charset="0"/>
              <a:cs typeface="Segoe UI" pitchFamily="34" charset="0"/>
            </a:endParaRPr>
          </a:p>
        </p:txBody>
      </p:sp>
      <p:sp>
        <p:nvSpPr>
          <p:cNvPr id="4" name="Rounded Rectangle 3"/>
          <p:cNvSpPr/>
          <p:nvPr/>
        </p:nvSpPr>
        <p:spPr>
          <a:xfrm>
            <a:off x="2087724" y="1059582"/>
            <a:ext cx="4968552" cy="3024336"/>
          </a:xfrm>
          <a:prstGeom prst="roundRect">
            <a:avLst>
              <a:gd name="adj" fmla="val 2743"/>
            </a:avLst>
          </a:prstGeom>
          <a:solidFill>
            <a:schemeClr val="bg1"/>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3200" dirty="0" smtClean="0">
                <a:solidFill>
                  <a:srgbClr val="0070C0"/>
                </a:solidFill>
                <a:latin typeface="Segoe UI" pitchFamily="34" charset="0"/>
                <a:cs typeface="Segoe UI" pitchFamily="34" charset="0"/>
              </a:rPr>
              <a:t>New User Account</a:t>
            </a:r>
          </a:p>
          <a:p>
            <a:pPr algn="just"/>
            <a:endParaRPr lang="en-AU" sz="1200" dirty="0">
              <a:solidFill>
                <a:schemeClr val="bg1">
                  <a:lumMod val="50000"/>
                </a:schemeClr>
              </a:solidFill>
              <a:latin typeface="Segoe UI" pitchFamily="34" charset="0"/>
              <a:cs typeface="Segoe UI" pitchFamily="34" charset="0"/>
            </a:endParaRPr>
          </a:p>
          <a:p>
            <a:pPr algn="just"/>
            <a:r>
              <a:rPr lang="en-AU" sz="1200" dirty="0" smtClean="0">
                <a:solidFill>
                  <a:schemeClr val="tx1"/>
                </a:solidFill>
                <a:latin typeface="Segoe UI" pitchFamily="34" charset="0"/>
                <a:cs typeface="Segoe UI" pitchFamily="34" charset="0"/>
              </a:rPr>
              <a:t>If you want a new user account, fill in the details below. Type in a valid username and password. Make sure your password is easy for you to remember, but hard for others to. </a:t>
            </a:r>
          </a:p>
          <a:p>
            <a:pPr algn="just"/>
            <a:endParaRPr lang="en-AU" sz="1200" dirty="0">
              <a:solidFill>
                <a:schemeClr val="tx1"/>
              </a:solidFill>
              <a:latin typeface="Segoe UI" pitchFamily="34" charset="0"/>
              <a:cs typeface="Segoe UI" pitchFamily="34" charset="0"/>
            </a:endParaRPr>
          </a:p>
          <a:p>
            <a:pPr algn="just"/>
            <a:r>
              <a:rPr lang="en-AU" sz="1200" dirty="0" smtClean="0">
                <a:solidFill>
                  <a:schemeClr val="tx1"/>
                </a:solidFill>
                <a:latin typeface="Segoe UI" pitchFamily="34" charset="0"/>
                <a:cs typeface="Segoe UI" pitchFamily="34" charset="0"/>
              </a:rPr>
              <a:t>Username:</a:t>
            </a:r>
            <a:endParaRPr lang="en-AU" sz="1200" dirty="0">
              <a:solidFill>
                <a:schemeClr val="tx1"/>
              </a:solidFill>
              <a:latin typeface="Segoe UI" pitchFamily="34" charset="0"/>
              <a:cs typeface="Segoe UI" pitchFamily="34" charset="0"/>
            </a:endParaRPr>
          </a:p>
          <a:p>
            <a:pPr algn="just"/>
            <a:endParaRPr lang="en-AU" sz="1200" dirty="0" smtClean="0">
              <a:solidFill>
                <a:schemeClr val="tx1"/>
              </a:solidFill>
              <a:latin typeface="Segoe UI" pitchFamily="34" charset="0"/>
              <a:cs typeface="Segoe UI" pitchFamily="34" charset="0"/>
            </a:endParaRPr>
          </a:p>
          <a:p>
            <a:pPr algn="just"/>
            <a:r>
              <a:rPr lang="en-AU" sz="1200" dirty="0" smtClean="0">
                <a:solidFill>
                  <a:schemeClr val="tx1"/>
                </a:solidFill>
                <a:latin typeface="Segoe UI" pitchFamily="34" charset="0"/>
                <a:cs typeface="Segoe UI" pitchFamily="34" charset="0"/>
              </a:rPr>
              <a:t>Password:</a:t>
            </a:r>
          </a:p>
          <a:p>
            <a:pPr algn="just"/>
            <a:endParaRPr lang="en-AU" sz="1200" dirty="0">
              <a:solidFill>
                <a:schemeClr val="tx1"/>
              </a:solidFill>
              <a:latin typeface="Segoe UI" pitchFamily="34" charset="0"/>
              <a:cs typeface="Segoe UI" pitchFamily="34" charset="0"/>
            </a:endParaRPr>
          </a:p>
          <a:p>
            <a:pPr algn="ctr"/>
            <a:r>
              <a:rPr lang="en-AU" sz="1200" dirty="0" smtClean="0">
                <a:solidFill>
                  <a:schemeClr val="tx1"/>
                </a:solidFill>
                <a:latin typeface="Segoe UI" pitchFamily="34" charset="0"/>
                <a:cs typeface="Segoe UI" pitchFamily="34" charset="0"/>
              </a:rPr>
              <a:t>To know what passwords are good to use, click here.</a:t>
            </a:r>
          </a:p>
        </p:txBody>
      </p:sp>
      <p:cxnSp>
        <p:nvCxnSpPr>
          <p:cNvPr id="5" name="Straight Connector 4"/>
          <p:cNvCxnSpPr/>
          <p:nvPr/>
        </p:nvCxnSpPr>
        <p:spPr>
          <a:xfrm>
            <a:off x="2087724" y="1635646"/>
            <a:ext cx="4968552" cy="0"/>
          </a:xfrm>
          <a:prstGeom prst="line">
            <a:avLst/>
          </a:prstGeom>
          <a:ln w="3175">
            <a:gradFill flip="none" rotWithShape="1">
              <a:gsLst>
                <a:gs pos="0">
                  <a:schemeClr val="tx1">
                    <a:alpha val="0"/>
                  </a:schemeClr>
                </a:gs>
                <a:gs pos="50000">
                  <a:schemeClr val="tx1"/>
                </a:gs>
                <a:gs pos="100000">
                  <a:schemeClr val="tx1">
                    <a:alpha val="0"/>
                  </a:schemeClr>
                </a:gs>
              </a:gsLst>
              <a:lin ang="0" scaled="1"/>
              <a:tileRect/>
            </a:gradFill>
          </a:ln>
        </p:spPr>
        <p:style>
          <a:lnRef idx="1">
            <a:schemeClr val="accent1"/>
          </a:lnRef>
          <a:fillRef idx="0">
            <a:schemeClr val="accent1"/>
          </a:fillRef>
          <a:effectRef idx="0">
            <a:schemeClr val="accent1"/>
          </a:effectRef>
          <a:fontRef idx="minor">
            <a:schemeClr val="tx1"/>
          </a:fontRef>
        </p:style>
      </p:cxnSp>
      <p:sp>
        <p:nvSpPr>
          <p:cNvPr id="6" name="Rectangle 5"/>
          <p:cNvSpPr/>
          <p:nvPr/>
        </p:nvSpPr>
        <p:spPr>
          <a:xfrm>
            <a:off x="2987824" y="2510906"/>
            <a:ext cx="3960440" cy="258762"/>
          </a:xfrm>
          <a:prstGeom prst="rect">
            <a:avLst/>
          </a:prstGeom>
          <a:solidFill>
            <a:schemeClr val="bg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endParaRPr lang="en-AU" sz="1100" dirty="0">
              <a:solidFill>
                <a:schemeClr val="tx1"/>
              </a:solidFill>
              <a:latin typeface="Segoe UI" panose="020B0502040204020203" pitchFamily="34" charset="0"/>
              <a:cs typeface="Segoe UI" panose="020B0502040204020203" pitchFamily="34" charset="0"/>
            </a:endParaRPr>
          </a:p>
        </p:txBody>
      </p:sp>
      <p:sp>
        <p:nvSpPr>
          <p:cNvPr id="7" name="Rectangle 6"/>
          <p:cNvSpPr/>
          <p:nvPr/>
        </p:nvSpPr>
        <p:spPr>
          <a:xfrm>
            <a:off x="2987675" y="2852346"/>
            <a:ext cx="3960589" cy="258762"/>
          </a:xfrm>
          <a:prstGeom prst="rect">
            <a:avLst/>
          </a:prstGeom>
          <a:solidFill>
            <a:schemeClr val="bg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endParaRPr lang="en-AU" sz="1100" dirty="0">
              <a:solidFill>
                <a:schemeClr val="tx1"/>
              </a:solidFill>
              <a:latin typeface="Segoe UI" panose="020B0502040204020203" pitchFamily="34" charset="0"/>
              <a:cs typeface="Segoe UI" panose="020B0502040204020203" pitchFamily="34" charset="0"/>
            </a:endParaRPr>
          </a:p>
        </p:txBody>
      </p:sp>
      <p:sp>
        <p:nvSpPr>
          <p:cNvPr id="8" name="Rounded Rectangle 7">
            <a:hlinkClick r:id="rId2" action="ppaction://hlinksldjump"/>
          </p:cNvPr>
          <p:cNvSpPr/>
          <p:nvPr/>
        </p:nvSpPr>
        <p:spPr>
          <a:xfrm>
            <a:off x="5724128" y="3723878"/>
            <a:ext cx="1224136" cy="216024"/>
          </a:xfrm>
          <a:prstGeom prst="roundRect">
            <a:avLst/>
          </a:prstGeom>
          <a:solidFill>
            <a:srgbClr val="0070C0">
              <a:alpha val="50000"/>
            </a:srgb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solidFill>
                  <a:schemeClr val="bg1"/>
                </a:solidFill>
                <a:latin typeface="Segoe UI" pitchFamily="34" charset="0"/>
                <a:cs typeface="Segoe UI" pitchFamily="34" charset="0"/>
              </a:rPr>
              <a:t>OK</a:t>
            </a:r>
            <a:endParaRPr lang="en-AU" sz="1200" dirty="0">
              <a:solidFill>
                <a:schemeClr val="bg1"/>
              </a:solidFill>
              <a:latin typeface="Segoe UI" pitchFamily="34" charset="0"/>
              <a:cs typeface="Segoe UI" pitchFamily="34" charset="0"/>
            </a:endParaRPr>
          </a:p>
        </p:txBody>
      </p:sp>
      <p:sp>
        <p:nvSpPr>
          <p:cNvPr id="9" name="Rounded Rectangle 8">
            <a:hlinkClick r:id="rId3" action="ppaction://hlinksldjump"/>
          </p:cNvPr>
          <p:cNvSpPr/>
          <p:nvPr/>
        </p:nvSpPr>
        <p:spPr>
          <a:xfrm>
            <a:off x="4375028" y="3723878"/>
            <a:ext cx="1224136" cy="216024"/>
          </a:xfrm>
          <a:prstGeom prst="roundRect">
            <a:avLst/>
          </a:prstGeom>
          <a:solidFill>
            <a:srgbClr val="0070C0">
              <a:alpha val="50000"/>
            </a:srgb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solidFill>
                  <a:schemeClr val="bg1"/>
                </a:solidFill>
                <a:latin typeface="Segoe UI" pitchFamily="34" charset="0"/>
                <a:cs typeface="Segoe UI" pitchFamily="34" charset="0"/>
              </a:rPr>
              <a:t>Back</a:t>
            </a:r>
            <a:endParaRPr lang="en-AU" sz="1200" dirty="0">
              <a:solidFill>
                <a:schemeClr val="bg1"/>
              </a:solidFill>
              <a:latin typeface="Segoe UI" pitchFamily="34" charset="0"/>
              <a:cs typeface="Segoe UI" pitchFamily="34" charset="0"/>
            </a:endParaRPr>
          </a:p>
        </p:txBody>
      </p:sp>
      <p:sp>
        <p:nvSpPr>
          <p:cNvPr id="11" name="Rounded Rectangle 10"/>
          <p:cNvSpPr/>
          <p:nvPr/>
        </p:nvSpPr>
        <p:spPr>
          <a:xfrm>
            <a:off x="2339752" y="1059582"/>
            <a:ext cx="4464496" cy="3600400"/>
          </a:xfrm>
          <a:prstGeom prst="roundRect">
            <a:avLst>
              <a:gd name="adj" fmla="val 0"/>
            </a:avLst>
          </a:prstGeom>
          <a:solidFill>
            <a:schemeClr val="bg1">
              <a:lumMod val="85000"/>
            </a:schemeClr>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600" b="1" dirty="0" smtClean="0">
                <a:solidFill>
                  <a:schemeClr val="tx1"/>
                </a:solidFill>
                <a:latin typeface="Segoe UI" pitchFamily="34" charset="0"/>
                <a:cs typeface="Segoe UI" pitchFamily="34" charset="0"/>
              </a:rPr>
              <a:t>Help</a:t>
            </a:r>
          </a:p>
        </p:txBody>
      </p:sp>
      <p:sp>
        <p:nvSpPr>
          <p:cNvPr id="12" name="Rectangle 11"/>
          <p:cNvSpPr/>
          <p:nvPr/>
        </p:nvSpPr>
        <p:spPr>
          <a:xfrm>
            <a:off x="2519771" y="1419623"/>
            <a:ext cx="4104456" cy="302433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endParaRPr lang="en-AU" sz="1200" dirty="0">
              <a:solidFill>
                <a:schemeClr val="tx1"/>
              </a:solidFill>
              <a:latin typeface="Segoe UI" pitchFamily="34" charset="0"/>
              <a:cs typeface="Segoe UI" pitchFamily="34" charset="0"/>
            </a:endParaRPr>
          </a:p>
          <a:p>
            <a:pPr algn="just"/>
            <a:r>
              <a:rPr lang="en-AU" sz="1200" dirty="0">
                <a:solidFill>
                  <a:schemeClr val="tx1"/>
                </a:solidFill>
                <a:latin typeface="Segoe UI" pitchFamily="34" charset="0"/>
                <a:cs typeface="Segoe UI" pitchFamily="34" charset="0"/>
              </a:rPr>
              <a:t>Passwords that are your name, your age, your pet’s name, or school, etc… are not ‘strong’ enough. You can do passwords of things you like, but you can ‘spice’ it up a little.</a:t>
            </a:r>
          </a:p>
          <a:p>
            <a:pPr algn="just"/>
            <a:endParaRPr lang="en-AU" sz="1200" dirty="0">
              <a:solidFill>
                <a:schemeClr val="tx1"/>
              </a:solidFill>
              <a:latin typeface="Segoe UI" pitchFamily="34" charset="0"/>
              <a:cs typeface="Segoe UI" pitchFamily="34" charset="0"/>
            </a:endParaRPr>
          </a:p>
          <a:p>
            <a:pPr algn="just"/>
            <a:r>
              <a:rPr lang="en-AU" sz="1200" dirty="0">
                <a:solidFill>
                  <a:schemeClr val="tx1"/>
                </a:solidFill>
                <a:latin typeface="Segoe UI" pitchFamily="34" charset="0"/>
                <a:cs typeface="Segoe UI" pitchFamily="34" charset="0"/>
              </a:rPr>
              <a:t>For example, instead of:</a:t>
            </a:r>
          </a:p>
          <a:p>
            <a:pPr algn="ctr"/>
            <a:r>
              <a:rPr lang="en-AU" sz="1200" i="1" dirty="0">
                <a:solidFill>
                  <a:schemeClr val="tx1"/>
                </a:solidFill>
                <a:latin typeface="Segoe UI" pitchFamily="34" charset="0"/>
                <a:cs typeface="Segoe UI" pitchFamily="34" charset="0"/>
              </a:rPr>
              <a:t>Sandwich10</a:t>
            </a:r>
          </a:p>
          <a:p>
            <a:pPr algn="just"/>
            <a:r>
              <a:rPr lang="en-AU" sz="1200" dirty="0">
                <a:solidFill>
                  <a:schemeClr val="tx1"/>
                </a:solidFill>
                <a:latin typeface="Segoe UI" pitchFamily="34" charset="0"/>
                <a:cs typeface="Segoe UI" pitchFamily="34" charset="0"/>
              </a:rPr>
              <a:t>…you can use:</a:t>
            </a:r>
          </a:p>
          <a:p>
            <a:pPr algn="ctr"/>
            <a:r>
              <a:rPr lang="en-AU" sz="1200" i="1" dirty="0">
                <a:solidFill>
                  <a:schemeClr val="tx1"/>
                </a:solidFill>
                <a:latin typeface="Segoe UI" pitchFamily="34" charset="0"/>
                <a:cs typeface="Segoe UI" pitchFamily="34" charset="0"/>
              </a:rPr>
              <a:t>S@Nd-WiCH10</a:t>
            </a:r>
          </a:p>
          <a:p>
            <a:pPr algn="just"/>
            <a:r>
              <a:rPr lang="en-AU" sz="1200" dirty="0">
                <a:solidFill>
                  <a:schemeClr val="tx1"/>
                </a:solidFill>
                <a:latin typeface="Segoe UI" pitchFamily="34" charset="0"/>
                <a:cs typeface="Segoe UI" pitchFamily="34" charset="0"/>
              </a:rPr>
              <a:t>This password uses different characters, capitalisation, lower case letters, and a hyphen, which ‘enhances’ the strength of the password.</a:t>
            </a:r>
          </a:p>
          <a:p>
            <a:pPr algn="just"/>
            <a:endParaRPr lang="en-AU" sz="1200" dirty="0">
              <a:solidFill>
                <a:schemeClr val="tx1"/>
              </a:solidFill>
              <a:latin typeface="Segoe UI" pitchFamily="34" charset="0"/>
              <a:cs typeface="Segoe UI" pitchFamily="34" charset="0"/>
            </a:endParaRPr>
          </a:p>
          <a:p>
            <a:pPr algn="just"/>
            <a:r>
              <a:rPr lang="en-AU" sz="1200" dirty="0">
                <a:solidFill>
                  <a:schemeClr val="tx1"/>
                </a:solidFill>
                <a:latin typeface="Segoe UI" pitchFamily="34" charset="0"/>
                <a:cs typeface="Segoe UI" pitchFamily="34" charset="0"/>
              </a:rPr>
              <a:t>Click ‘Finish’ below to exit this dialog.</a:t>
            </a:r>
          </a:p>
        </p:txBody>
      </p:sp>
      <p:sp>
        <p:nvSpPr>
          <p:cNvPr id="24" name="Rectangle 23"/>
          <p:cNvSpPr/>
          <p:nvPr/>
        </p:nvSpPr>
        <p:spPr>
          <a:xfrm>
            <a:off x="1979712" y="0"/>
            <a:ext cx="5184576" cy="105958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1" name="Isosceles Triangle 20">
            <a:hlinkClick r:id="rId4" action="ppaction://hlinksldjump"/>
          </p:cNvPr>
          <p:cNvSpPr/>
          <p:nvPr/>
        </p:nvSpPr>
        <p:spPr>
          <a:xfrm>
            <a:off x="6498214" y="1437625"/>
            <a:ext cx="108012" cy="108012"/>
          </a:xfrm>
          <a:prstGeom prst="triangle">
            <a:avLst/>
          </a:prstGeom>
          <a:solidFill>
            <a:srgbClr val="0070C0"/>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3" name="Isosceles Triangle 22">
            <a:hlinkClick r:id="rId5" action="ppaction://hlinksldjump"/>
          </p:cNvPr>
          <p:cNvSpPr/>
          <p:nvPr/>
        </p:nvSpPr>
        <p:spPr>
          <a:xfrm flipV="1">
            <a:off x="6498214" y="4317944"/>
            <a:ext cx="108012" cy="108012"/>
          </a:xfrm>
          <a:prstGeom prst="triangle">
            <a:avLst/>
          </a:prstGeom>
          <a:solidFill>
            <a:srgbClr val="0070C0"/>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8" name="Rounded Rectangle 17"/>
          <p:cNvSpPr/>
          <p:nvPr/>
        </p:nvSpPr>
        <p:spPr>
          <a:xfrm>
            <a:off x="6516216" y="2067694"/>
            <a:ext cx="72008" cy="1728191"/>
          </a:xfrm>
          <a:prstGeom prst="roundRect">
            <a:avLst>
              <a:gd name="adj" fmla="val 50000"/>
            </a:avLst>
          </a:prstGeom>
          <a:solidFill>
            <a:schemeClr val="bg1">
              <a:lumMod val="50000"/>
              <a:alpha val="50000"/>
            </a:schemeClr>
          </a:solid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Tree>
    <p:extLst>
      <p:ext uri="{BB962C8B-B14F-4D97-AF65-F5344CB8AC3E}">
        <p14:creationId xmlns:p14="http://schemas.microsoft.com/office/powerpoint/2010/main" val="2464283915"/>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spd="med" advClick="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xit" presetSubtype="0" fill="hold" grpId="0" nodeType="afterEffect">
                                  <p:stCondLst>
                                    <p:cond delay="0"/>
                                  </p:stCondLst>
                                  <p:childTnLst>
                                    <p:animEffect transition="out" filter="fade">
                                      <p:cBhvr>
                                        <p:cTn id="6" dur="500"/>
                                        <p:tgtEl>
                                          <p:spTgt spid="18"/>
                                        </p:tgtEl>
                                      </p:cBhvr>
                                    </p:animEffect>
                                    <p:set>
                                      <p:cBhvr>
                                        <p:cTn id="7" dur="1" fill="hold">
                                          <p:stCondLst>
                                            <p:cond delay="499"/>
                                          </p:stCondLst>
                                        </p:cTn>
                                        <p:tgtEl>
                                          <p:spTgt spid="18"/>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animBg="1"/>
    </p:bld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0" y="0"/>
            <a:ext cx="9144000" cy="5143500"/>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ffectLst>
                <a:outerShdw blurRad="50800" dist="38100" dir="5400000" algn="t" rotWithShape="0">
                  <a:prstClr val="black">
                    <a:alpha val="40000"/>
                  </a:prstClr>
                </a:outerShdw>
              </a:effectLst>
              <a:latin typeface="Segoe UI" pitchFamily="34" charset="0"/>
              <a:cs typeface="Segoe UI" pitchFamily="34" charset="0"/>
            </a:endParaRPr>
          </a:p>
        </p:txBody>
      </p:sp>
      <p:sp>
        <p:nvSpPr>
          <p:cNvPr id="4" name="Rounded Rectangle 3"/>
          <p:cNvSpPr/>
          <p:nvPr/>
        </p:nvSpPr>
        <p:spPr>
          <a:xfrm>
            <a:off x="2087724" y="1059582"/>
            <a:ext cx="4968552" cy="3024336"/>
          </a:xfrm>
          <a:prstGeom prst="roundRect">
            <a:avLst>
              <a:gd name="adj" fmla="val 2743"/>
            </a:avLst>
          </a:prstGeom>
          <a:solidFill>
            <a:schemeClr val="bg1"/>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3200" dirty="0" smtClean="0">
                <a:solidFill>
                  <a:srgbClr val="0070C0"/>
                </a:solidFill>
                <a:latin typeface="Segoe UI" pitchFamily="34" charset="0"/>
                <a:cs typeface="Segoe UI" pitchFamily="34" charset="0"/>
              </a:rPr>
              <a:t>New User Account</a:t>
            </a:r>
          </a:p>
          <a:p>
            <a:pPr algn="just"/>
            <a:endParaRPr lang="en-AU" sz="1200" dirty="0">
              <a:solidFill>
                <a:schemeClr val="bg1">
                  <a:lumMod val="50000"/>
                </a:schemeClr>
              </a:solidFill>
              <a:latin typeface="Segoe UI" pitchFamily="34" charset="0"/>
              <a:cs typeface="Segoe UI" pitchFamily="34" charset="0"/>
            </a:endParaRPr>
          </a:p>
          <a:p>
            <a:pPr algn="just"/>
            <a:r>
              <a:rPr lang="en-AU" sz="1200" dirty="0" smtClean="0">
                <a:solidFill>
                  <a:schemeClr val="tx1"/>
                </a:solidFill>
                <a:latin typeface="Segoe UI" pitchFamily="34" charset="0"/>
                <a:cs typeface="Segoe UI" pitchFamily="34" charset="0"/>
              </a:rPr>
              <a:t>If you want a new user account, fill in the details below. Type in a valid username and password. Make sure your password is easy for you to remember, but hard for others to. </a:t>
            </a:r>
          </a:p>
          <a:p>
            <a:pPr algn="just"/>
            <a:endParaRPr lang="en-AU" sz="1200" dirty="0">
              <a:solidFill>
                <a:schemeClr val="tx1"/>
              </a:solidFill>
              <a:latin typeface="Segoe UI" pitchFamily="34" charset="0"/>
              <a:cs typeface="Segoe UI" pitchFamily="34" charset="0"/>
            </a:endParaRPr>
          </a:p>
          <a:p>
            <a:pPr algn="just"/>
            <a:r>
              <a:rPr lang="en-AU" sz="1200" dirty="0" smtClean="0">
                <a:solidFill>
                  <a:schemeClr val="tx1"/>
                </a:solidFill>
                <a:latin typeface="Segoe UI" pitchFamily="34" charset="0"/>
                <a:cs typeface="Segoe UI" pitchFamily="34" charset="0"/>
              </a:rPr>
              <a:t>Username:</a:t>
            </a:r>
            <a:endParaRPr lang="en-AU" sz="1200" dirty="0">
              <a:solidFill>
                <a:schemeClr val="tx1"/>
              </a:solidFill>
              <a:latin typeface="Segoe UI" pitchFamily="34" charset="0"/>
              <a:cs typeface="Segoe UI" pitchFamily="34" charset="0"/>
            </a:endParaRPr>
          </a:p>
          <a:p>
            <a:pPr algn="just"/>
            <a:endParaRPr lang="en-AU" sz="1200" dirty="0" smtClean="0">
              <a:solidFill>
                <a:schemeClr val="tx1"/>
              </a:solidFill>
              <a:latin typeface="Segoe UI" pitchFamily="34" charset="0"/>
              <a:cs typeface="Segoe UI" pitchFamily="34" charset="0"/>
            </a:endParaRPr>
          </a:p>
          <a:p>
            <a:pPr algn="just"/>
            <a:r>
              <a:rPr lang="en-AU" sz="1200" dirty="0" smtClean="0">
                <a:solidFill>
                  <a:schemeClr val="tx1"/>
                </a:solidFill>
                <a:latin typeface="Segoe UI" pitchFamily="34" charset="0"/>
                <a:cs typeface="Segoe UI" pitchFamily="34" charset="0"/>
              </a:rPr>
              <a:t>Password:</a:t>
            </a:r>
          </a:p>
          <a:p>
            <a:pPr algn="just"/>
            <a:endParaRPr lang="en-AU" sz="1200" dirty="0">
              <a:solidFill>
                <a:schemeClr val="tx1"/>
              </a:solidFill>
              <a:latin typeface="Segoe UI" pitchFamily="34" charset="0"/>
              <a:cs typeface="Segoe UI" pitchFamily="34" charset="0"/>
            </a:endParaRPr>
          </a:p>
          <a:p>
            <a:pPr algn="ctr"/>
            <a:r>
              <a:rPr lang="en-AU" sz="1200" dirty="0" smtClean="0">
                <a:solidFill>
                  <a:schemeClr val="tx1"/>
                </a:solidFill>
                <a:latin typeface="Segoe UI" pitchFamily="34" charset="0"/>
                <a:cs typeface="Segoe UI" pitchFamily="34" charset="0"/>
              </a:rPr>
              <a:t>To know what passwords are good to use, click here.</a:t>
            </a:r>
          </a:p>
        </p:txBody>
      </p:sp>
      <p:cxnSp>
        <p:nvCxnSpPr>
          <p:cNvPr id="5" name="Straight Connector 4"/>
          <p:cNvCxnSpPr/>
          <p:nvPr/>
        </p:nvCxnSpPr>
        <p:spPr>
          <a:xfrm>
            <a:off x="2087724" y="1635646"/>
            <a:ext cx="4968552" cy="0"/>
          </a:xfrm>
          <a:prstGeom prst="line">
            <a:avLst/>
          </a:prstGeom>
          <a:ln w="3175">
            <a:gradFill flip="none" rotWithShape="1">
              <a:gsLst>
                <a:gs pos="0">
                  <a:schemeClr val="tx1">
                    <a:alpha val="0"/>
                  </a:schemeClr>
                </a:gs>
                <a:gs pos="50000">
                  <a:schemeClr val="tx1"/>
                </a:gs>
                <a:gs pos="100000">
                  <a:schemeClr val="tx1">
                    <a:alpha val="0"/>
                  </a:schemeClr>
                </a:gs>
              </a:gsLst>
              <a:lin ang="0" scaled="1"/>
              <a:tileRect/>
            </a:gradFill>
          </a:ln>
        </p:spPr>
        <p:style>
          <a:lnRef idx="1">
            <a:schemeClr val="accent1"/>
          </a:lnRef>
          <a:fillRef idx="0">
            <a:schemeClr val="accent1"/>
          </a:fillRef>
          <a:effectRef idx="0">
            <a:schemeClr val="accent1"/>
          </a:effectRef>
          <a:fontRef idx="minor">
            <a:schemeClr val="tx1"/>
          </a:fontRef>
        </p:style>
      </p:cxnSp>
      <p:sp>
        <p:nvSpPr>
          <p:cNvPr id="6" name="Rectangle 5"/>
          <p:cNvSpPr/>
          <p:nvPr/>
        </p:nvSpPr>
        <p:spPr>
          <a:xfrm>
            <a:off x="2987824" y="2510906"/>
            <a:ext cx="3960440" cy="258762"/>
          </a:xfrm>
          <a:prstGeom prst="rect">
            <a:avLst/>
          </a:prstGeom>
          <a:solidFill>
            <a:schemeClr val="bg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endParaRPr lang="en-AU" sz="1100" dirty="0">
              <a:solidFill>
                <a:schemeClr val="tx1"/>
              </a:solidFill>
              <a:latin typeface="Segoe UI" panose="020B0502040204020203" pitchFamily="34" charset="0"/>
              <a:cs typeface="Segoe UI" panose="020B0502040204020203" pitchFamily="34" charset="0"/>
            </a:endParaRPr>
          </a:p>
        </p:txBody>
      </p:sp>
      <p:sp>
        <p:nvSpPr>
          <p:cNvPr id="7" name="Rectangle 6"/>
          <p:cNvSpPr/>
          <p:nvPr/>
        </p:nvSpPr>
        <p:spPr>
          <a:xfrm>
            <a:off x="2987675" y="2852346"/>
            <a:ext cx="3960589" cy="258762"/>
          </a:xfrm>
          <a:prstGeom prst="rect">
            <a:avLst/>
          </a:prstGeom>
          <a:solidFill>
            <a:schemeClr val="bg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endParaRPr lang="en-AU" sz="1100" dirty="0">
              <a:solidFill>
                <a:schemeClr val="tx1"/>
              </a:solidFill>
              <a:latin typeface="Segoe UI" panose="020B0502040204020203" pitchFamily="34" charset="0"/>
              <a:cs typeface="Segoe UI" panose="020B0502040204020203" pitchFamily="34" charset="0"/>
            </a:endParaRPr>
          </a:p>
        </p:txBody>
      </p:sp>
      <p:sp>
        <p:nvSpPr>
          <p:cNvPr id="8" name="Rounded Rectangle 7">
            <a:hlinkClick r:id="rId2" action="ppaction://hlinksldjump"/>
          </p:cNvPr>
          <p:cNvSpPr/>
          <p:nvPr/>
        </p:nvSpPr>
        <p:spPr>
          <a:xfrm>
            <a:off x="5724128" y="3723878"/>
            <a:ext cx="1224136" cy="216024"/>
          </a:xfrm>
          <a:prstGeom prst="roundRect">
            <a:avLst/>
          </a:prstGeom>
          <a:solidFill>
            <a:srgbClr val="0070C0">
              <a:alpha val="50000"/>
            </a:srgb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solidFill>
                  <a:schemeClr val="bg1"/>
                </a:solidFill>
                <a:latin typeface="Segoe UI" pitchFamily="34" charset="0"/>
                <a:cs typeface="Segoe UI" pitchFamily="34" charset="0"/>
              </a:rPr>
              <a:t>OK</a:t>
            </a:r>
            <a:endParaRPr lang="en-AU" sz="1200" dirty="0">
              <a:solidFill>
                <a:schemeClr val="bg1"/>
              </a:solidFill>
              <a:latin typeface="Segoe UI" pitchFamily="34" charset="0"/>
              <a:cs typeface="Segoe UI" pitchFamily="34" charset="0"/>
            </a:endParaRPr>
          </a:p>
        </p:txBody>
      </p:sp>
      <p:sp>
        <p:nvSpPr>
          <p:cNvPr id="9" name="Rounded Rectangle 8">
            <a:hlinkClick r:id="rId3" action="ppaction://hlinksldjump"/>
          </p:cNvPr>
          <p:cNvSpPr/>
          <p:nvPr/>
        </p:nvSpPr>
        <p:spPr>
          <a:xfrm>
            <a:off x="4375028" y="3723878"/>
            <a:ext cx="1224136" cy="216024"/>
          </a:xfrm>
          <a:prstGeom prst="roundRect">
            <a:avLst/>
          </a:prstGeom>
          <a:solidFill>
            <a:srgbClr val="0070C0">
              <a:alpha val="50000"/>
            </a:srgb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solidFill>
                  <a:schemeClr val="bg1"/>
                </a:solidFill>
                <a:latin typeface="Segoe UI" pitchFamily="34" charset="0"/>
                <a:cs typeface="Segoe UI" pitchFamily="34" charset="0"/>
              </a:rPr>
              <a:t>Back</a:t>
            </a:r>
            <a:endParaRPr lang="en-AU" sz="1200" dirty="0">
              <a:solidFill>
                <a:schemeClr val="bg1"/>
              </a:solidFill>
              <a:latin typeface="Segoe UI" pitchFamily="34" charset="0"/>
              <a:cs typeface="Segoe UI" pitchFamily="34" charset="0"/>
            </a:endParaRPr>
          </a:p>
        </p:txBody>
      </p:sp>
      <p:sp>
        <p:nvSpPr>
          <p:cNvPr id="11" name="Rounded Rectangle 10"/>
          <p:cNvSpPr/>
          <p:nvPr/>
        </p:nvSpPr>
        <p:spPr>
          <a:xfrm>
            <a:off x="2339752" y="1059582"/>
            <a:ext cx="4464496" cy="3600400"/>
          </a:xfrm>
          <a:prstGeom prst="roundRect">
            <a:avLst>
              <a:gd name="adj" fmla="val 0"/>
            </a:avLst>
          </a:prstGeom>
          <a:solidFill>
            <a:schemeClr val="bg1">
              <a:lumMod val="85000"/>
            </a:schemeClr>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600" b="1" dirty="0" smtClean="0">
                <a:solidFill>
                  <a:schemeClr val="tx1"/>
                </a:solidFill>
                <a:latin typeface="Segoe UI" pitchFamily="34" charset="0"/>
                <a:cs typeface="Segoe UI" pitchFamily="34" charset="0"/>
              </a:rPr>
              <a:t>Help</a:t>
            </a:r>
          </a:p>
        </p:txBody>
      </p:sp>
      <p:sp>
        <p:nvSpPr>
          <p:cNvPr id="12" name="Rectangle 11"/>
          <p:cNvSpPr/>
          <p:nvPr/>
        </p:nvSpPr>
        <p:spPr>
          <a:xfrm>
            <a:off x="2519771" y="1419623"/>
            <a:ext cx="4104456" cy="302433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1200" dirty="0" smtClean="0">
                <a:solidFill>
                  <a:schemeClr val="tx1"/>
                </a:solidFill>
                <a:latin typeface="Segoe UI" pitchFamily="34" charset="0"/>
                <a:cs typeface="Segoe UI" pitchFamily="34" charset="0"/>
              </a:rPr>
              <a:t>Passwords that are your name, your age, your pet’s name, or school, etc… are not ‘strong’ enough. You can do passwords of things you like, but you can ‘spice’ it up a little.</a:t>
            </a:r>
          </a:p>
          <a:p>
            <a:pPr algn="just"/>
            <a:endParaRPr lang="en-AU" sz="1200" dirty="0" smtClean="0">
              <a:solidFill>
                <a:schemeClr val="tx1"/>
              </a:solidFill>
              <a:latin typeface="Segoe UI" pitchFamily="34" charset="0"/>
              <a:cs typeface="Segoe UI" pitchFamily="34" charset="0"/>
            </a:endParaRPr>
          </a:p>
          <a:p>
            <a:pPr algn="just"/>
            <a:r>
              <a:rPr lang="en-AU" sz="1200" dirty="0" smtClean="0">
                <a:solidFill>
                  <a:schemeClr val="tx1"/>
                </a:solidFill>
                <a:latin typeface="Segoe UI" pitchFamily="34" charset="0"/>
                <a:cs typeface="Segoe UI" pitchFamily="34" charset="0"/>
              </a:rPr>
              <a:t>For example, instead of:</a:t>
            </a:r>
          </a:p>
          <a:p>
            <a:pPr algn="ctr"/>
            <a:r>
              <a:rPr lang="en-AU" sz="1200" i="1" dirty="0" smtClean="0">
                <a:solidFill>
                  <a:schemeClr val="tx1"/>
                </a:solidFill>
                <a:latin typeface="Segoe UI" pitchFamily="34" charset="0"/>
                <a:cs typeface="Segoe UI" pitchFamily="34" charset="0"/>
              </a:rPr>
              <a:t>Sandwich10</a:t>
            </a:r>
          </a:p>
          <a:p>
            <a:pPr algn="just"/>
            <a:r>
              <a:rPr lang="en-AU" sz="1200" dirty="0" smtClean="0">
                <a:solidFill>
                  <a:schemeClr val="tx1"/>
                </a:solidFill>
                <a:latin typeface="Segoe UI" pitchFamily="34" charset="0"/>
                <a:cs typeface="Segoe UI" pitchFamily="34" charset="0"/>
              </a:rPr>
              <a:t>…you can use:</a:t>
            </a:r>
          </a:p>
          <a:p>
            <a:pPr algn="ctr"/>
            <a:r>
              <a:rPr lang="en-AU" sz="1200" i="1" dirty="0" smtClean="0">
                <a:solidFill>
                  <a:schemeClr val="tx1"/>
                </a:solidFill>
                <a:latin typeface="Segoe UI" pitchFamily="34" charset="0"/>
                <a:cs typeface="Segoe UI" pitchFamily="34" charset="0"/>
              </a:rPr>
              <a:t>S@Nd-WiCH10</a:t>
            </a:r>
          </a:p>
          <a:p>
            <a:pPr algn="just"/>
            <a:r>
              <a:rPr lang="en-AU" sz="1200" dirty="0" smtClean="0">
                <a:solidFill>
                  <a:schemeClr val="tx1"/>
                </a:solidFill>
                <a:latin typeface="Segoe UI" pitchFamily="34" charset="0"/>
                <a:cs typeface="Segoe UI" pitchFamily="34" charset="0"/>
              </a:rPr>
              <a:t>This password uses different characters, capitalisation, lower case letters, and a hyphen, which ‘enhances’ the strength of the password.</a:t>
            </a:r>
          </a:p>
          <a:p>
            <a:pPr algn="just"/>
            <a:endParaRPr lang="en-AU" sz="1200" dirty="0">
              <a:solidFill>
                <a:schemeClr val="tx1"/>
              </a:solidFill>
              <a:latin typeface="Segoe UI" pitchFamily="34" charset="0"/>
              <a:cs typeface="Segoe UI" pitchFamily="34" charset="0"/>
            </a:endParaRPr>
          </a:p>
          <a:p>
            <a:pPr algn="just"/>
            <a:r>
              <a:rPr lang="en-AU" sz="1200" dirty="0" smtClean="0">
                <a:solidFill>
                  <a:schemeClr val="tx1"/>
                </a:solidFill>
                <a:latin typeface="Segoe UI" pitchFamily="34" charset="0"/>
                <a:cs typeface="Segoe UI" pitchFamily="34" charset="0"/>
              </a:rPr>
              <a:t>Click ‘Finish’ below to exit this dialog.</a:t>
            </a:r>
            <a:endParaRPr lang="en-AU" sz="1200" dirty="0">
              <a:solidFill>
                <a:schemeClr val="tx1"/>
              </a:solidFill>
              <a:latin typeface="Segoe UI" pitchFamily="34" charset="0"/>
              <a:cs typeface="Segoe UI" pitchFamily="34" charset="0"/>
            </a:endParaRPr>
          </a:p>
        </p:txBody>
      </p:sp>
      <p:sp>
        <p:nvSpPr>
          <p:cNvPr id="24" name="Rectangle 23"/>
          <p:cNvSpPr/>
          <p:nvPr/>
        </p:nvSpPr>
        <p:spPr>
          <a:xfrm>
            <a:off x="1979712" y="0"/>
            <a:ext cx="5184576" cy="105958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1" name="Rounded Rectangle 20">
            <a:hlinkClick r:id="rId4" action="ppaction://hlinksldjump"/>
          </p:cNvPr>
          <p:cNvSpPr/>
          <p:nvPr/>
        </p:nvSpPr>
        <p:spPr>
          <a:xfrm>
            <a:off x="5286357" y="4083918"/>
            <a:ext cx="1224136" cy="216024"/>
          </a:xfrm>
          <a:prstGeom prst="roundRect">
            <a:avLst/>
          </a:prstGeom>
          <a:solidFill>
            <a:srgbClr val="0070C0">
              <a:alpha val="50000"/>
            </a:srgb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solidFill>
                  <a:schemeClr val="bg1"/>
                </a:solidFill>
                <a:latin typeface="Segoe UI" pitchFamily="34" charset="0"/>
                <a:cs typeface="Segoe UI" pitchFamily="34" charset="0"/>
              </a:rPr>
              <a:t>Finish</a:t>
            </a:r>
            <a:endParaRPr lang="en-AU" sz="1200" dirty="0">
              <a:solidFill>
                <a:schemeClr val="bg1"/>
              </a:solidFill>
              <a:latin typeface="Segoe UI" pitchFamily="34" charset="0"/>
              <a:cs typeface="Segoe UI" pitchFamily="34" charset="0"/>
            </a:endParaRPr>
          </a:p>
        </p:txBody>
      </p:sp>
      <p:sp>
        <p:nvSpPr>
          <p:cNvPr id="23" name="Rounded Rectangle 22"/>
          <p:cNvSpPr/>
          <p:nvPr/>
        </p:nvSpPr>
        <p:spPr>
          <a:xfrm>
            <a:off x="6516216" y="2499743"/>
            <a:ext cx="72008" cy="1728191"/>
          </a:xfrm>
          <a:prstGeom prst="roundRect">
            <a:avLst>
              <a:gd name="adj" fmla="val 50000"/>
            </a:avLst>
          </a:prstGeom>
          <a:solidFill>
            <a:schemeClr val="bg1">
              <a:lumMod val="50000"/>
              <a:alpha val="50000"/>
            </a:schemeClr>
          </a:solid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7" name="Isosceles Triangle 26">
            <a:hlinkClick r:id="rId5" action="ppaction://hlinksldjump"/>
          </p:cNvPr>
          <p:cNvSpPr/>
          <p:nvPr/>
        </p:nvSpPr>
        <p:spPr>
          <a:xfrm>
            <a:off x="6498214" y="1437625"/>
            <a:ext cx="108012" cy="108012"/>
          </a:xfrm>
          <a:prstGeom prst="triangle">
            <a:avLst/>
          </a:prstGeom>
          <a:solidFill>
            <a:srgbClr val="0070C0"/>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8" name="Isosceles Triangle 27"/>
          <p:cNvSpPr/>
          <p:nvPr/>
        </p:nvSpPr>
        <p:spPr>
          <a:xfrm flipV="1">
            <a:off x="6498214" y="4317944"/>
            <a:ext cx="108012" cy="108012"/>
          </a:xfrm>
          <a:prstGeom prst="triangle">
            <a:avLst/>
          </a:prstGeom>
          <a:solidFill>
            <a:schemeClr val="bg1">
              <a:lumMod val="75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Tree>
    <p:extLst>
      <p:ext uri="{BB962C8B-B14F-4D97-AF65-F5344CB8AC3E}">
        <p14:creationId xmlns:p14="http://schemas.microsoft.com/office/powerpoint/2010/main" val="3157829661"/>
      </p:ext>
    </p:extLst>
  </p:cSld>
  <p:clrMapOvr>
    <a:masterClrMapping/>
  </p:clrMapOvr>
  <mc:AlternateContent xmlns:mc="http://schemas.openxmlformats.org/markup-compatibility/2006" xmlns:p14="http://schemas.microsoft.com/office/powerpoint/2010/main">
    <mc:Choice Requires="p14">
      <p:transition p14:dur="10" advClick="0" advTm="0"/>
    </mc:Choice>
    <mc:Fallback xmlns="">
      <p:transition advClick="0" advTm="0"/>
    </mc:Fallback>
  </mc:AlternateContent>
  <p:timing>
    <p:tnLst>
      <p:par>
        <p:cTn id="1" dur="indefinite" restart="never" nodeType="tmRoot"/>
      </p:par>
    </p:tn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0" y="0"/>
            <a:ext cx="9144000" cy="5143500"/>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ffectLst>
                <a:outerShdw blurRad="50800" dist="38100" dir="5400000" algn="t" rotWithShape="0">
                  <a:prstClr val="black">
                    <a:alpha val="40000"/>
                  </a:prstClr>
                </a:outerShdw>
              </a:effectLst>
              <a:latin typeface="Segoe UI" pitchFamily="34" charset="0"/>
              <a:cs typeface="Segoe UI" pitchFamily="34" charset="0"/>
            </a:endParaRPr>
          </a:p>
        </p:txBody>
      </p:sp>
      <p:sp>
        <p:nvSpPr>
          <p:cNvPr id="4" name="Rounded Rectangle 3"/>
          <p:cNvSpPr/>
          <p:nvPr/>
        </p:nvSpPr>
        <p:spPr>
          <a:xfrm>
            <a:off x="2087724" y="1059582"/>
            <a:ext cx="4968552" cy="3024336"/>
          </a:xfrm>
          <a:prstGeom prst="roundRect">
            <a:avLst>
              <a:gd name="adj" fmla="val 2743"/>
            </a:avLst>
          </a:prstGeom>
          <a:solidFill>
            <a:schemeClr val="bg1"/>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3200" dirty="0" smtClean="0">
                <a:solidFill>
                  <a:srgbClr val="0070C0"/>
                </a:solidFill>
                <a:latin typeface="Segoe UI" pitchFamily="34" charset="0"/>
                <a:cs typeface="Segoe UI" pitchFamily="34" charset="0"/>
              </a:rPr>
              <a:t>New User Account</a:t>
            </a:r>
          </a:p>
          <a:p>
            <a:pPr algn="just"/>
            <a:endParaRPr lang="en-AU" sz="1200" dirty="0">
              <a:solidFill>
                <a:schemeClr val="bg1">
                  <a:lumMod val="50000"/>
                </a:schemeClr>
              </a:solidFill>
              <a:latin typeface="Segoe UI" pitchFamily="34" charset="0"/>
              <a:cs typeface="Segoe UI" pitchFamily="34" charset="0"/>
            </a:endParaRPr>
          </a:p>
          <a:p>
            <a:pPr algn="just"/>
            <a:r>
              <a:rPr lang="en-AU" sz="1200" dirty="0" smtClean="0">
                <a:solidFill>
                  <a:schemeClr val="tx1"/>
                </a:solidFill>
                <a:latin typeface="Segoe UI" pitchFamily="34" charset="0"/>
                <a:cs typeface="Segoe UI" pitchFamily="34" charset="0"/>
              </a:rPr>
              <a:t>If you want a new user account, fill in the details below. Type in a valid username and password. Make sure your password is easy for you to remember, but hard for others to. </a:t>
            </a:r>
          </a:p>
          <a:p>
            <a:pPr algn="just"/>
            <a:endParaRPr lang="en-AU" sz="1200" dirty="0">
              <a:solidFill>
                <a:schemeClr val="tx1"/>
              </a:solidFill>
              <a:latin typeface="Segoe UI" pitchFamily="34" charset="0"/>
              <a:cs typeface="Segoe UI" pitchFamily="34" charset="0"/>
            </a:endParaRPr>
          </a:p>
          <a:p>
            <a:pPr algn="just"/>
            <a:r>
              <a:rPr lang="en-AU" sz="1200" dirty="0" smtClean="0">
                <a:solidFill>
                  <a:schemeClr val="tx1"/>
                </a:solidFill>
                <a:latin typeface="Segoe UI" pitchFamily="34" charset="0"/>
                <a:cs typeface="Segoe UI" pitchFamily="34" charset="0"/>
              </a:rPr>
              <a:t>Username:</a:t>
            </a:r>
            <a:endParaRPr lang="en-AU" sz="1200" dirty="0">
              <a:solidFill>
                <a:schemeClr val="tx1"/>
              </a:solidFill>
              <a:latin typeface="Segoe UI" pitchFamily="34" charset="0"/>
              <a:cs typeface="Segoe UI" pitchFamily="34" charset="0"/>
            </a:endParaRPr>
          </a:p>
          <a:p>
            <a:pPr algn="just"/>
            <a:endParaRPr lang="en-AU" sz="1200" dirty="0" smtClean="0">
              <a:solidFill>
                <a:schemeClr val="tx1"/>
              </a:solidFill>
              <a:latin typeface="Segoe UI" pitchFamily="34" charset="0"/>
              <a:cs typeface="Segoe UI" pitchFamily="34" charset="0"/>
            </a:endParaRPr>
          </a:p>
          <a:p>
            <a:pPr algn="just"/>
            <a:r>
              <a:rPr lang="en-AU" sz="1200" dirty="0" smtClean="0">
                <a:solidFill>
                  <a:schemeClr val="tx1"/>
                </a:solidFill>
                <a:latin typeface="Segoe UI" pitchFamily="34" charset="0"/>
                <a:cs typeface="Segoe UI" pitchFamily="34" charset="0"/>
              </a:rPr>
              <a:t>Password:</a:t>
            </a:r>
          </a:p>
          <a:p>
            <a:pPr algn="just"/>
            <a:endParaRPr lang="en-AU" sz="1200" dirty="0">
              <a:solidFill>
                <a:schemeClr val="tx1"/>
              </a:solidFill>
              <a:latin typeface="Segoe UI" pitchFamily="34" charset="0"/>
              <a:cs typeface="Segoe UI" pitchFamily="34" charset="0"/>
            </a:endParaRPr>
          </a:p>
          <a:p>
            <a:pPr algn="ctr"/>
            <a:r>
              <a:rPr lang="en-AU" sz="1200" dirty="0" smtClean="0">
                <a:solidFill>
                  <a:schemeClr val="tx1"/>
                </a:solidFill>
                <a:latin typeface="Segoe UI" pitchFamily="34" charset="0"/>
                <a:cs typeface="Segoe UI" pitchFamily="34" charset="0"/>
              </a:rPr>
              <a:t>To know what passwords are good to use, click here.</a:t>
            </a:r>
          </a:p>
        </p:txBody>
      </p:sp>
      <p:cxnSp>
        <p:nvCxnSpPr>
          <p:cNvPr id="5" name="Straight Connector 4"/>
          <p:cNvCxnSpPr/>
          <p:nvPr/>
        </p:nvCxnSpPr>
        <p:spPr>
          <a:xfrm>
            <a:off x="2087724" y="1635646"/>
            <a:ext cx="4968552" cy="0"/>
          </a:xfrm>
          <a:prstGeom prst="line">
            <a:avLst/>
          </a:prstGeom>
          <a:ln w="3175">
            <a:gradFill flip="none" rotWithShape="1">
              <a:gsLst>
                <a:gs pos="0">
                  <a:schemeClr val="tx1">
                    <a:alpha val="0"/>
                  </a:schemeClr>
                </a:gs>
                <a:gs pos="50000">
                  <a:schemeClr val="tx1"/>
                </a:gs>
                <a:gs pos="100000">
                  <a:schemeClr val="tx1">
                    <a:alpha val="0"/>
                  </a:schemeClr>
                </a:gs>
              </a:gsLst>
              <a:lin ang="0" scaled="1"/>
              <a:tileRect/>
            </a:gradFill>
          </a:ln>
        </p:spPr>
        <p:style>
          <a:lnRef idx="1">
            <a:schemeClr val="accent1"/>
          </a:lnRef>
          <a:fillRef idx="0">
            <a:schemeClr val="accent1"/>
          </a:fillRef>
          <a:effectRef idx="0">
            <a:schemeClr val="accent1"/>
          </a:effectRef>
          <a:fontRef idx="minor">
            <a:schemeClr val="tx1"/>
          </a:fontRef>
        </p:style>
      </p:cxnSp>
      <p:sp>
        <p:nvSpPr>
          <p:cNvPr id="6" name="Rectangle 5"/>
          <p:cNvSpPr/>
          <p:nvPr/>
        </p:nvSpPr>
        <p:spPr>
          <a:xfrm>
            <a:off x="2987824" y="2510906"/>
            <a:ext cx="3960440" cy="258762"/>
          </a:xfrm>
          <a:prstGeom prst="rect">
            <a:avLst/>
          </a:prstGeom>
          <a:solidFill>
            <a:schemeClr val="bg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endParaRPr lang="en-AU" sz="1100" dirty="0">
              <a:solidFill>
                <a:schemeClr val="tx1"/>
              </a:solidFill>
              <a:latin typeface="Segoe UI" panose="020B0502040204020203" pitchFamily="34" charset="0"/>
              <a:cs typeface="Segoe UI" panose="020B0502040204020203" pitchFamily="34" charset="0"/>
            </a:endParaRPr>
          </a:p>
        </p:txBody>
      </p:sp>
      <p:sp>
        <p:nvSpPr>
          <p:cNvPr id="7" name="Rectangle 6"/>
          <p:cNvSpPr/>
          <p:nvPr/>
        </p:nvSpPr>
        <p:spPr>
          <a:xfrm>
            <a:off x="2987675" y="2852346"/>
            <a:ext cx="3960589" cy="258762"/>
          </a:xfrm>
          <a:prstGeom prst="rect">
            <a:avLst/>
          </a:prstGeom>
          <a:solidFill>
            <a:schemeClr val="bg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endParaRPr lang="en-AU" sz="1100" dirty="0">
              <a:solidFill>
                <a:schemeClr val="tx1"/>
              </a:solidFill>
              <a:latin typeface="Segoe UI" panose="020B0502040204020203" pitchFamily="34" charset="0"/>
              <a:cs typeface="Segoe UI" panose="020B0502040204020203" pitchFamily="34" charset="0"/>
            </a:endParaRPr>
          </a:p>
        </p:txBody>
      </p:sp>
      <p:sp>
        <p:nvSpPr>
          <p:cNvPr id="8" name="Rounded Rectangle 7">
            <a:hlinkClick r:id="rId2" action="ppaction://hlinksldjump"/>
          </p:cNvPr>
          <p:cNvSpPr/>
          <p:nvPr/>
        </p:nvSpPr>
        <p:spPr>
          <a:xfrm>
            <a:off x="5724128" y="3723878"/>
            <a:ext cx="1224136" cy="216024"/>
          </a:xfrm>
          <a:prstGeom prst="roundRect">
            <a:avLst/>
          </a:prstGeom>
          <a:solidFill>
            <a:srgbClr val="0070C0">
              <a:alpha val="50000"/>
            </a:srgb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solidFill>
                  <a:schemeClr val="bg1"/>
                </a:solidFill>
                <a:latin typeface="Segoe UI" pitchFamily="34" charset="0"/>
                <a:cs typeface="Segoe UI" pitchFamily="34" charset="0"/>
              </a:rPr>
              <a:t>OK</a:t>
            </a:r>
            <a:endParaRPr lang="en-AU" sz="1200" dirty="0">
              <a:solidFill>
                <a:schemeClr val="bg1"/>
              </a:solidFill>
              <a:latin typeface="Segoe UI" pitchFamily="34" charset="0"/>
              <a:cs typeface="Segoe UI" pitchFamily="34" charset="0"/>
            </a:endParaRPr>
          </a:p>
        </p:txBody>
      </p:sp>
      <p:sp>
        <p:nvSpPr>
          <p:cNvPr id="9" name="Rounded Rectangle 8">
            <a:hlinkClick r:id="rId3" action="ppaction://hlinksldjump"/>
          </p:cNvPr>
          <p:cNvSpPr/>
          <p:nvPr/>
        </p:nvSpPr>
        <p:spPr>
          <a:xfrm>
            <a:off x="4375028" y="3723878"/>
            <a:ext cx="1224136" cy="216024"/>
          </a:xfrm>
          <a:prstGeom prst="roundRect">
            <a:avLst/>
          </a:prstGeom>
          <a:solidFill>
            <a:srgbClr val="0070C0">
              <a:alpha val="50000"/>
            </a:srgb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solidFill>
                  <a:schemeClr val="bg1"/>
                </a:solidFill>
                <a:latin typeface="Segoe UI" pitchFamily="34" charset="0"/>
                <a:cs typeface="Segoe UI" pitchFamily="34" charset="0"/>
              </a:rPr>
              <a:t>Back</a:t>
            </a:r>
            <a:endParaRPr lang="en-AU" sz="1200" dirty="0">
              <a:solidFill>
                <a:schemeClr val="bg1"/>
              </a:solidFill>
              <a:latin typeface="Segoe UI" pitchFamily="34" charset="0"/>
              <a:cs typeface="Segoe UI" pitchFamily="34" charset="0"/>
            </a:endParaRPr>
          </a:p>
        </p:txBody>
      </p:sp>
      <p:sp>
        <p:nvSpPr>
          <p:cNvPr id="11" name="Rounded Rectangle 10"/>
          <p:cNvSpPr/>
          <p:nvPr/>
        </p:nvSpPr>
        <p:spPr>
          <a:xfrm>
            <a:off x="2339752" y="1059582"/>
            <a:ext cx="4464496" cy="3600400"/>
          </a:xfrm>
          <a:prstGeom prst="roundRect">
            <a:avLst>
              <a:gd name="adj" fmla="val 0"/>
            </a:avLst>
          </a:prstGeom>
          <a:solidFill>
            <a:schemeClr val="bg1">
              <a:lumMod val="85000"/>
            </a:schemeClr>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600" b="1" dirty="0" smtClean="0">
                <a:solidFill>
                  <a:schemeClr val="tx1"/>
                </a:solidFill>
                <a:latin typeface="Segoe UI" pitchFamily="34" charset="0"/>
                <a:cs typeface="Segoe UI" pitchFamily="34" charset="0"/>
              </a:rPr>
              <a:t>Help</a:t>
            </a:r>
          </a:p>
        </p:txBody>
      </p:sp>
      <p:sp>
        <p:nvSpPr>
          <p:cNvPr id="12" name="Rectangle 11"/>
          <p:cNvSpPr/>
          <p:nvPr/>
        </p:nvSpPr>
        <p:spPr>
          <a:xfrm>
            <a:off x="2519771" y="1419623"/>
            <a:ext cx="4104456" cy="302433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1200" dirty="0" smtClean="0">
                <a:solidFill>
                  <a:schemeClr val="tx1"/>
                </a:solidFill>
                <a:latin typeface="Segoe UI" pitchFamily="34" charset="0"/>
                <a:cs typeface="Segoe UI" pitchFamily="34" charset="0"/>
              </a:rPr>
              <a:t>Passwords </a:t>
            </a:r>
            <a:r>
              <a:rPr lang="en-AU" sz="1200" dirty="0">
                <a:solidFill>
                  <a:schemeClr val="tx1"/>
                </a:solidFill>
                <a:latin typeface="Segoe UI" pitchFamily="34" charset="0"/>
                <a:cs typeface="Segoe UI" pitchFamily="34" charset="0"/>
              </a:rPr>
              <a:t>that are your name, your age, your pet’s name, or school, etc… are not ‘strong’ enough. You can do passwords of things you like, but you can ‘spice’ it up a little.</a:t>
            </a:r>
          </a:p>
          <a:p>
            <a:pPr algn="just"/>
            <a:endParaRPr lang="en-AU" sz="1200" dirty="0">
              <a:solidFill>
                <a:schemeClr val="tx1"/>
              </a:solidFill>
              <a:latin typeface="Segoe UI" pitchFamily="34" charset="0"/>
              <a:cs typeface="Segoe UI" pitchFamily="34" charset="0"/>
            </a:endParaRPr>
          </a:p>
          <a:p>
            <a:pPr algn="just"/>
            <a:r>
              <a:rPr lang="en-AU" sz="1200" dirty="0">
                <a:solidFill>
                  <a:schemeClr val="tx1"/>
                </a:solidFill>
                <a:latin typeface="Segoe UI" pitchFamily="34" charset="0"/>
                <a:cs typeface="Segoe UI" pitchFamily="34" charset="0"/>
              </a:rPr>
              <a:t>For example, instead of:</a:t>
            </a:r>
          </a:p>
          <a:p>
            <a:pPr algn="ctr"/>
            <a:r>
              <a:rPr lang="en-AU" sz="1200" i="1" dirty="0">
                <a:solidFill>
                  <a:schemeClr val="tx1"/>
                </a:solidFill>
                <a:latin typeface="Segoe UI" pitchFamily="34" charset="0"/>
                <a:cs typeface="Segoe UI" pitchFamily="34" charset="0"/>
              </a:rPr>
              <a:t>Sandwich10</a:t>
            </a:r>
          </a:p>
          <a:p>
            <a:pPr algn="just"/>
            <a:r>
              <a:rPr lang="en-AU" sz="1200" dirty="0">
                <a:solidFill>
                  <a:schemeClr val="tx1"/>
                </a:solidFill>
                <a:latin typeface="Segoe UI" pitchFamily="34" charset="0"/>
                <a:cs typeface="Segoe UI" pitchFamily="34" charset="0"/>
              </a:rPr>
              <a:t>…you can use:</a:t>
            </a:r>
          </a:p>
          <a:p>
            <a:pPr algn="ctr"/>
            <a:r>
              <a:rPr lang="en-AU" sz="1200" i="1" dirty="0">
                <a:solidFill>
                  <a:schemeClr val="tx1"/>
                </a:solidFill>
                <a:latin typeface="Segoe UI" pitchFamily="34" charset="0"/>
                <a:cs typeface="Segoe UI" pitchFamily="34" charset="0"/>
              </a:rPr>
              <a:t>S@Nd-WiCH10</a:t>
            </a:r>
          </a:p>
          <a:p>
            <a:pPr algn="just"/>
            <a:r>
              <a:rPr lang="en-AU" sz="1200" dirty="0">
                <a:solidFill>
                  <a:schemeClr val="tx1"/>
                </a:solidFill>
                <a:latin typeface="Segoe UI" pitchFamily="34" charset="0"/>
                <a:cs typeface="Segoe UI" pitchFamily="34" charset="0"/>
              </a:rPr>
              <a:t>This password uses different characters, capitalisation, lower case letters, and a hyphen, which ‘enhances’ the strength of the password.</a:t>
            </a:r>
          </a:p>
          <a:p>
            <a:pPr algn="just"/>
            <a:endParaRPr lang="en-AU" sz="1200" dirty="0">
              <a:solidFill>
                <a:schemeClr val="tx1"/>
              </a:solidFill>
              <a:latin typeface="Segoe UI" pitchFamily="34" charset="0"/>
              <a:cs typeface="Segoe UI" pitchFamily="34" charset="0"/>
            </a:endParaRPr>
          </a:p>
          <a:p>
            <a:pPr algn="just"/>
            <a:r>
              <a:rPr lang="en-AU" sz="1200" dirty="0">
                <a:solidFill>
                  <a:schemeClr val="tx1"/>
                </a:solidFill>
                <a:latin typeface="Segoe UI" pitchFamily="34" charset="0"/>
                <a:cs typeface="Segoe UI" pitchFamily="34" charset="0"/>
              </a:rPr>
              <a:t>Click ‘Finish’ below to exit this dialog.</a:t>
            </a:r>
          </a:p>
        </p:txBody>
      </p:sp>
      <p:sp>
        <p:nvSpPr>
          <p:cNvPr id="24" name="Rectangle 23"/>
          <p:cNvSpPr/>
          <p:nvPr/>
        </p:nvSpPr>
        <p:spPr>
          <a:xfrm>
            <a:off x="1979712" y="0"/>
            <a:ext cx="5184576" cy="105958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1" name="Isosceles Triangle 20">
            <a:hlinkClick r:id="rId4" action="ppaction://hlinksldjump"/>
          </p:cNvPr>
          <p:cNvSpPr/>
          <p:nvPr/>
        </p:nvSpPr>
        <p:spPr>
          <a:xfrm>
            <a:off x="6498214" y="1437625"/>
            <a:ext cx="108012" cy="108012"/>
          </a:xfrm>
          <a:prstGeom prst="triangle">
            <a:avLst/>
          </a:prstGeom>
          <a:solidFill>
            <a:srgbClr val="0070C0"/>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3" name="Isosceles Triangle 22"/>
          <p:cNvSpPr/>
          <p:nvPr/>
        </p:nvSpPr>
        <p:spPr>
          <a:xfrm flipV="1">
            <a:off x="6498214" y="4317944"/>
            <a:ext cx="108012" cy="108012"/>
          </a:xfrm>
          <a:prstGeom prst="triangle">
            <a:avLst/>
          </a:prstGeom>
          <a:solidFill>
            <a:schemeClr val="bg1">
              <a:lumMod val="75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6" name="Rounded Rectangle 15">
            <a:hlinkClick r:id="rId5" action="ppaction://hlinksldjump"/>
          </p:cNvPr>
          <p:cNvSpPr/>
          <p:nvPr/>
        </p:nvSpPr>
        <p:spPr>
          <a:xfrm>
            <a:off x="5286357" y="4083918"/>
            <a:ext cx="1224136" cy="216024"/>
          </a:xfrm>
          <a:prstGeom prst="roundRect">
            <a:avLst/>
          </a:prstGeom>
          <a:solidFill>
            <a:srgbClr val="0070C0">
              <a:alpha val="50000"/>
            </a:srgb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solidFill>
                  <a:schemeClr val="bg1"/>
                </a:solidFill>
                <a:latin typeface="Segoe UI" pitchFamily="34" charset="0"/>
                <a:cs typeface="Segoe UI" pitchFamily="34" charset="0"/>
              </a:rPr>
              <a:t>Finish</a:t>
            </a:r>
            <a:endParaRPr lang="en-AU" sz="1200" dirty="0">
              <a:solidFill>
                <a:schemeClr val="bg1"/>
              </a:solidFill>
              <a:latin typeface="Segoe UI" pitchFamily="34" charset="0"/>
              <a:cs typeface="Segoe UI" pitchFamily="34" charset="0"/>
            </a:endParaRPr>
          </a:p>
        </p:txBody>
      </p:sp>
      <p:sp>
        <p:nvSpPr>
          <p:cNvPr id="15" name="Rounded Rectangle 14"/>
          <p:cNvSpPr/>
          <p:nvPr/>
        </p:nvSpPr>
        <p:spPr>
          <a:xfrm>
            <a:off x="6516216" y="2499743"/>
            <a:ext cx="72008" cy="1728191"/>
          </a:xfrm>
          <a:prstGeom prst="roundRect">
            <a:avLst>
              <a:gd name="adj" fmla="val 50000"/>
            </a:avLst>
          </a:prstGeom>
          <a:solidFill>
            <a:schemeClr val="bg1">
              <a:lumMod val="50000"/>
              <a:alpha val="50000"/>
            </a:schemeClr>
          </a:solid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Tree>
    <p:extLst>
      <p:ext uri="{BB962C8B-B14F-4D97-AF65-F5344CB8AC3E}">
        <p14:creationId xmlns:p14="http://schemas.microsoft.com/office/powerpoint/2010/main" val="2273760465"/>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spd="med" advClick="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xit" presetSubtype="0" fill="hold" grpId="0" nodeType="afterEffect">
                                  <p:stCondLst>
                                    <p:cond delay="0"/>
                                  </p:stCondLst>
                                  <p:childTnLst>
                                    <p:animEffect transition="out" filter="fade">
                                      <p:cBhvr>
                                        <p:cTn id="6" dur="500"/>
                                        <p:tgtEl>
                                          <p:spTgt spid="15"/>
                                        </p:tgtEl>
                                      </p:cBhvr>
                                    </p:animEffect>
                                    <p:set>
                                      <p:cBhvr>
                                        <p:cTn id="7" dur="1" fill="hold">
                                          <p:stCondLst>
                                            <p:cond delay="499"/>
                                          </p:stCondLst>
                                        </p:cTn>
                                        <p:tgtEl>
                                          <p:spTgt spid="15"/>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9144000" cy="5143500"/>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ffectLst>
                <a:outerShdw blurRad="50800" dist="38100" dir="5400000" algn="t" rotWithShape="0">
                  <a:prstClr val="black">
                    <a:alpha val="40000"/>
                  </a:prstClr>
                </a:outerShdw>
              </a:effectLst>
              <a:latin typeface="Segoe UI" pitchFamily="34" charset="0"/>
              <a:cs typeface="Segoe UI" pitchFamily="34" charset="0"/>
            </a:endParaRPr>
          </a:p>
        </p:txBody>
      </p:sp>
    </p:spTree>
    <p:extLst>
      <p:ext uri="{BB962C8B-B14F-4D97-AF65-F5344CB8AC3E}">
        <p14:creationId xmlns:p14="http://schemas.microsoft.com/office/powerpoint/2010/main" val="93456591"/>
      </p:ext>
    </p:extLst>
  </p:cSld>
  <p:clrMapOvr>
    <a:masterClrMapping/>
  </p:clrMapOvr>
  <p:transition spd="slow" advClick="0" advTm="0">
    <p:push/>
  </p:transition>
  <p:timing>
    <p:tnLst>
      <p:par>
        <p:cTn id="1" dur="indefinite" restart="never" nodeType="tmRoot"/>
      </p:par>
    </p:tn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Rectangle 9"/>
          <p:cNvSpPr/>
          <p:nvPr/>
        </p:nvSpPr>
        <p:spPr>
          <a:xfrm>
            <a:off x="0" y="0"/>
            <a:ext cx="9144000" cy="5143500"/>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ffectLst>
                <a:outerShdw blurRad="50800" dist="38100" dir="5400000" algn="t" rotWithShape="0">
                  <a:prstClr val="black">
                    <a:alpha val="40000"/>
                  </a:prstClr>
                </a:outerShdw>
              </a:effectLst>
              <a:latin typeface="Segoe UI" pitchFamily="34" charset="0"/>
              <a:cs typeface="Segoe UI" pitchFamily="34" charset="0"/>
            </a:endParaRPr>
          </a:p>
        </p:txBody>
      </p:sp>
      <p:grpSp>
        <p:nvGrpSpPr>
          <p:cNvPr id="3" name="Group 2"/>
          <p:cNvGrpSpPr/>
          <p:nvPr/>
        </p:nvGrpSpPr>
        <p:grpSpPr>
          <a:xfrm>
            <a:off x="1763688" y="1833668"/>
            <a:ext cx="5616624" cy="1476164"/>
            <a:chOff x="1763688" y="1833668"/>
            <a:chExt cx="5616624" cy="1476164"/>
          </a:xfrm>
          <a:effectLst>
            <a:outerShdw blurRad="63500" sx="102000" sy="102000" algn="ctr" rotWithShape="0">
              <a:prstClr val="black">
                <a:alpha val="40000"/>
              </a:prstClr>
            </a:outerShdw>
          </a:effectLst>
        </p:grpSpPr>
        <p:grpSp>
          <p:nvGrpSpPr>
            <p:cNvPr id="8" name="Group 7"/>
            <p:cNvGrpSpPr/>
            <p:nvPr/>
          </p:nvGrpSpPr>
          <p:grpSpPr>
            <a:xfrm>
              <a:off x="1763688" y="1833668"/>
              <a:ext cx="5616624" cy="1476164"/>
              <a:chOff x="1763688" y="519522"/>
              <a:chExt cx="5616624" cy="1476164"/>
            </a:xfrm>
          </p:grpSpPr>
          <p:sp>
            <p:nvSpPr>
              <p:cNvPr id="2" name="Rounded Rectangle 1"/>
              <p:cNvSpPr/>
              <p:nvPr/>
            </p:nvSpPr>
            <p:spPr>
              <a:xfrm>
                <a:off x="1763688" y="519522"/>
                <a:ext cx="5616624" cy="1476164"/>
              </a:xfrm>
              <a:prstGeom prst="roundRect">
                <a:avLst>
                  <a:gd name="adj" fmla="val 0"/>
                </a:avLst>
              </a:prstGeom>
              <a:solidFill>
                <a:schemeClr val="bg1">
                  <a:lumMod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200" b="1" dirty="0" smtClean="0">
                    <a:solidFill>
                      <a:schemeClr val="tx1"/>
                    </a:solidFill>
                    <a:latin typeface="Segoe UI" pitchFamily="34" charset="0"/>
                    <a:cs typeface="Segoe UI" pitchFamily="34" charset="0"/>
                  </a:rPr>
                  <a:t>Thank you</a:t>
                </a:r>
                <a:endParaRPr lang="en-AU" sz="1200" b="1" dirty="0">
                  <a:solidFill>
                    <a:schemeClr val="tx1"/>
                  </a:solidFill>
                  <a:latin typeface="Segoe UI" pitchFamily="34" charset="0"/>
                  <a:cs typeface="Segoe UI" pitchFamily="34" charset="0"/>
                </a:endParaRPr>
              </a:p>
            </p:txBody>
          </p:sp>
          <p:sp>
            <p:nvSpPr>
              <p:cNvPr id="4" name="Rectangle 3"/>
              <p:cNvSpPr/>
              <p:nvPr/>
            </p:nvSpPr>
            <p:spPr>
              <a:xfrm>
                <a:off x="1763688" y="819807"/>
                <a:ext cx="5616624" cy="1031864"/>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1200" dirty="0" smtClean="0">
                    <a:solidFill>
                      <a:schemeClr val="tx1"/>
                    </a:solidFill>
                    <a:latin typeface="Segoe UI" pitchFamily="34" charset="0"/>
                    <a:cs typeface="Segoe UI" pitchFamily="34" charset="0"/>
                  </a:rPr>
                  <a:t>Thank you for installing E-STAR OS 2. You may now enjoy E-STAR OS 2. Just click ‘Next’, or close this window to continue…</a:t>
                </a:r>
                <a:endParaRPr lang="en-AU" sz="1200" dirty="0">
                  <a:solidFill>
                    <a:schemeClr val="tx1"/>
                  </a:solidFill>
                  <a:latin typeface="Segoe UI" pitchFamily="34" charset="0"/>
                  <a:cs typeface="Segoe UI" pitchFamily="34" charset="0"/>
                </a:endParaRPr>
              </a:p>
            </p:txBody>
          </p:sp>
          <p:sp>
            <p:nvSpPr>
              <p:cNvPr id="5" name="Rounded Rectangle 4">
                <a:hlinkClick r:id="rId2" action="ppaction://hlinksldjump"/>
              </p:cNvPr>
              <p:cNvSpPr/>
              <p:nvPr/>
            </p:nvSpPr>
            <p:spPr>
              <a:xfrm>
                <a:off x="1835696" y="573528"/>
                <a:ext cx="144000" cy="144016"/>
              </a:xfrm>
              <a:prstGeom prst="roundRect">
                <a:avLst/>
              </a:prstGeom>
              <a:gradFill flip="none" rotWithShape="1">
                <a:gsLst>
                  <a:gs pos="0">
                    <a:srgbClr val="FF0000">
                      <a:shade val="30000"/>
                      <a:satMod val="115000"/>
                    </a:srgbClr>
                  </a:gs>
                  <a:gs pos="50000">
                    <a:srgbClr val="FF0000">
                      <a:shade val="67500"/>
                      <a:satMod val="115000"/>
                    </a:srgbClr>
                  </a:gs>
                  <a:gs pos="100000">
                    <a:srgbClr val="FF0000">
                      <a:shade val="100000"/>
                      <a:satMod val="115000"/>
                    </a:srgbClr>
                  </a:gs>
                </a:gsLst>
                <a:lin ang="16200000" scaled="1"/>
                <a:tileRect/>
              </a:gradFill>
              <a:ln w="3175">
                <a:solidFill>
                  <a:schemeClr val="tx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solidFill>
                    <a:schemeClr val="bg1"/>
                  </a:solidFill>
                  <a:latin typeface="Segoe UI" pitchFamily="34" charset="0"/>
                  <a:cs typeface="Segoe UI" pitchFamily="34" charset="0"/>
                </a:endParaRPr>
              </a:p>
            </p:txBody>
          </p:sp>
          <p:sp>
            <p:nvSpPr>
              <p:cNvPr id="7" name="Rounded Rectangle 6">
                <a:hlinkClick r:id="rId3" action="ppaction://hlinksldjump"/>
              </p:cNvPr>
              <p:cNvSpPr/>
              <p:nvPr/>
            </p:nvSpPr>
            <p:spPr>
              <a:xfrm>
                <a:off x="2051720" y="573528"/>
                <a:ext cx="144000" cy="144016"/>
              </a:xfrm>
              <a:prstGeom prst="roundRect">
                <a:avLst/>
              </a:prstGeom>
              <a:gradFill flip="none" rotWithShape="1">
                <a:gsLst>
                  <a:gs pos="0">
                    <a:srgbClr val="FFC000">
                      <a:shade val="30000"/>
                      <a:satMod val="115000"/>
                    </a:srgbClr>
                  </a:gs>
                  <a:gs pos="50000">
                    <a:srgbClr val="FFC000">
                      <a:shade val="67500"/>
                      <a:satMod val="115000"/>
                    </a:srgbClr>
                  </a:gs>
                  <a:gs pos="100000">
                    <a:srgbClr val="FFC000">
                      <a:shade val="100000"/>
                      <a:satMod val="115000"/>
                    </a:srgbClr>
                  </a:gs>
                </a:gsLst>
                <a:lin ang="16200000" scaled="1"/>
                <a:tileRect/>
              </a:gradFill>
              <a:ln w="3175">
                <a:solidFill>
                  <a:schemeClr val="tx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solidFill>
                    <a:schemeClr val="bg1"/>
                  </a:solidFill>
                  <a:latin typeface="Segoe UI" pitchFamily="34" charset="0"/>
                  <a:cs typeface="Segoe UI" pitchFamily="34" charset="0"/>
                </a:endParaRPr>
              </a:p>
            </p:txBody>
          </p:sp>
        </p:grpSp>
        <p:sp>
          <p:nvSpPr>
            <p:cNvPr id="9" name="Rounded Rectangle 8">
              <a:hlinkClick r:id="rId2" action="ppaction://hlinksldjump"/>
            </p:cNvPr>
            <p:cNvSpPr/>
            <p:nvPr/>
          </p:nvSpPr>
          <p:spPr>
            <a:xfrm>
              <a:off x="6084168" y="2859782"/>
              <a:ext cx="1224136" cy="216024"/>
            </a:xfrm>
            <a:prstGeom prst="roundRect">
              <a:avLst/>
            </a:prstGeom>
            <a:solidFill>
              <a:srgbClr val="0070C0">
                <a:alpha val="50000"/>
              </a:srgb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solidFill>
                    <a:schemeClr val="bg1"/>
                  </a:solidFill>
                  <a:latin typeface="Segoe UI" pitchFamily="34" charset="0"/>
                  <a:cs typeface="Segoe UI" pitchFamily="34" charset="0"/>
                </a:rPr>
                <a:t>Next</a:t>
              </a:r>
              <a:endParaRPr lang="en-AU" sz="1200" dirty="0">
                <a:solidFill>
                  <a:schemeClr val="bg1"/>
                </a:solidFill>
                <a:latin typeface="Segoe UI" pitchFamily="34" charset="0"/>
                <a:cs typeface="Segoe UI" pitchFamily="34" charset="0"/>
              </a:endParaRPr>
            </a:p>
          </p:txBody>
        </p:sp>
      </p:grpSp>
    </p:spTree>
    <p:extLst>
      <p:ext uri="{BB962C8B-B14F-4D97-AF65-F5344CB8AC3E}">
        <p14:creationId xmlns:p14="http://schemas.microsoft.com/office/powerpoint/2010/main" val="3897187464"/>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afterEffect">
                                  <p:stCondLst>
                                    <p:cond delay="1000"/>
                                  </p:stCondLst>
                                  <p:childTnLst>
                                    <p:set>
                                      <p:cBhvr>
                                        <p:cTn id="6"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5"/>
          <p:cNvSpPr/>
          <p:nvPr/>
        </p:nvSpPr>
        <p:spPr>
          <a:xfrm>
            <a:off x="0" y="0"/>
            <a:ext cx="9144000" cy="5143500"/>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ffectLst>
                <a:outerShdw blurRad="50800" dist="38100" dir="5400000" algn="t" rotWithShape="0">
                  <a:prstClr val="black">
                    <a:alpha val="40000"/>
                  </a:prstClr>
                </a:outerShdw>
              </a:effectLst>
              <a:latin typeface="Segoe UI" pitchFamily="34" charset="0"/>
              <a:cs typeface="Segoe UI" pitchFamily="34" charset="0"/>
            </a:endParaRPr>
          </a:p>
        </p:txBody>
      </p:sp>
      <p:grpSp>
        <p:nvGrpSpPr>
          <p:cNvPr id="8" name="Group 7"/>
          <p:cNvGrpSpPr/>
          <p:nvPr/>
        </p:nvGrpSpPr>
        <p:grpSpPr>
          <a:xfrm>
            <a:off x="1763688" y="1833668"/>
            <a:ext cx="5616624" cy="300285"/>
            <a:chOff x="1763688" y="519522"/>
            <a:chExt cx="5616624" cy="300285"/>
          </a:xfrm>
          <a:effectLst>
            <a:outerShdw blurRad="63500" sx="102000" sy="102000" algn="ctr" rotWithShape="0">
              <a:prstClr val="black">
                <a:alpha val="40000"/>
              </a:prstClr>
            </a:outerShdw>
          </a:effectLst>
        </p:grpSpPr>
        <p:sp>
          <p:nvSpPr>
            <p:cNvPr id="2" name="Rounded Rectangle 1"/>
            <p:cNvSpPr/>
            <p:nvPr/>
          </p:nvSpPr>
          <p:spPr>
            <a:xfrm>
              <a:off x="1763688" y="519522"/>
              <a:ext cx="5616624" cy="300285"/>
            </a:xfrm>
            <a:prstGeom prst="roundRect">
              <a:avLst>
                <a:gd name="adj" fmla="val 0"/>
              </a:avLst>
            </a:prstGeom>
            <a:solidFill>
              <a:schemeClr val="bg1">
                <a:lumMod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200" b="1" dirty="0" smtClean="0">
                  <a:solidFill>
                    <a:schemeClr val="tx1"/>
                  </a:solidFill>
                  <a:latin typeface="Segoe UI" pitchFamily="34" charset="0"/>
                  <a:cs typeface="Segoe UI" pitchFamily="34" charset="0"/>
                </a:rPr>
                <a:t>Thank you</a:t>
              </a:r>
              <a:endParaRPr lang="en-AU" sz="1200" b="1" dirty="0">
                <a:solidFill>
                  <a:schemeClr val="tx1"/>
                </a:solidFill>
                <a:latin typeface="Segoe UI" pitchFamily="34" charset="0"/>
                <a:cs typeface="Segoe UI" pitchFamily="34" charset="0"/>
              </a:endParaRPr>
            </a:p>
          </p:txBody>
        </p:sp>
        <p:sp>
          <p:nvSpPr>
            <p:cNvPr id="5" name="Rounded Rectangle 4">
              <a:hlinkClick r:id="rId2" action="ppaction://hlinksldjump"/>
            </p:cNvPr>
            <p:cNvSpPr/>
            <p:nvPr/>
          </p:nvSpPr>
          <p:spPr>
            <a:xfrm>
              <a:off x="1835696" y="573528"/>
              <a:ext cx="144000" cy="144016"/>
            </a:xfrm>
            <a:prstGeom prst="roundRect">
              <a:avLst/>
            </a:prstGeom>
            <a:gradFill flip="none" rotWithShape="1">
              <a:gsLst>
                <a:gs pos="0">
                  <a:srgbClr val="FF0000">
                    <a:shade val="30000"/>
                    <a:satMod val="115000"/>
                  </a:srgbClr>
                </a:gs>
                <a:gs pos="50000">
                  <a:srgbClr val="FF0000">
                    <a:shade val="67500"/>
                    <a:satMod val="115000"/>
                  </a:srgbClr>
                </a:gs>
                <a:gs pos="100000">
                  <a:srgbClr val="FF0000">
                    <a:shade val="100000"/>
                    <a:satMod val="115000"/>
                  </a:srgbClr>
                </a:gs>
              </a:gsLst>
              <a:lin ang="16200000" scaled="1"/>
              <a:tileRect/>
            </a:gradFill>
            <a:ln w="3175">
              <a:solidFill>
                <a:schemeClr val="tx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7" name="Rounded Rectangle 6">
              <a:hlinkClick r:id="rId3" action="ppaction://hlinksldjump"/>
            </p:cNvPr>
            <p:cNvSpPr/>
            <p:nvPr/>
          </p:nvSpPr>
          <p:spPr>
            <a:xfrm>
              <a:off x="2051720" y="573528"/>
              <a:ext cx="144000" cy="144016"/>
            </a:xfrm>
            <a:prstGeom prst="roundRect">
              <a:avLst/>
            </a:prstGeom>
            <a:gradFill flip="none" rotWithShape="1">
              <a:gsLst>
                <a:gs pos="0">
                  <a:srgbClr val="FFC000">
                    <a:shade val="30000"/>
                    <a:satMod val="115000"/>
                  </a:srgbClr>
                </a:gs>
                <a:gs pos="50000">
                  <a:srgbClr val="FFC000">
                    <a:shade val="67500"/>
                    <a:satMod val="115000"/>
                  </a:srgbClr>
                </a:gs>
                <a:gs pos="100000">
                  <a:srgbClr val="FFC000">
                    <a:shade val="100000"/>
                    <a:satMod val="115000"/>
                  </a:srgbClr>
                </a:gs>
              </a:gsLst>
              <a:lin ang="16200000" scaled="1"/>
              <a:tileRect/>
            </a:gradFill>
            <a:ln w="3175">
              <a:solidFill>
                <a:schemeClr val="tx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Tree>
    <p:extLst>
      <p:ext uri="{BB962C8B-B14F-4D97-AF65-F5344CB8AC3E}">
        <p14:creationId xmlns:p14="http://schemas.microsoft.com/office/powerpoint/2010/main" val="3821928656"/>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rotWithShape="1">
          <a:blip r:embed="rId4" cstate="print">
            <a:extLst>
              <a:ext uri="{BEBA8EAE-BF5A-486C-A8C5-ECC9F3942E4B}">
                <a14:imgProps xmlns:a14="http://schemas.microsoft.com/office/drawing/2010/main">
                  <a14:imgLayer r:embed="rId5">
                    <a14:imgEffect>
                      <a14:artisticBlur radius="20"/>
                    </a14:imgEffect>
                  </a14:imgLayer>
                </a14:imgProps>
              </a:ext>
              <a:ext uri="{28A0092B-C50C-407E-A947-70E740481C1C}">
                <a14:useLocalDpi xmlns:a14="http://schemas.microsoft.com/office/drawing/2010/main" val="0"/>
              </a:ext>
            </a:extLst>
          </a:blip>
          <a:srcRect t="5040" b="5040"/>
          <a:stretch/>
        </p:blipFill>
        <p:spPr>
          <a:xfrm>
            <a:off x="0" y="1"/>
            <a:ext cx="9144000" cy="5143500"/>
          </a:xfrm>
          <a:prstGeom prst="rect">
            <a:avLst/>
          </a:prstGeom>
        </p:spPr>
      </p:pic>
      <p:grpSp>
        <p:nvGrpSpPr>
          <p:cNvPr id="17" name="Group 16"/>
          <p:cNvGrpSpPr/>
          <p:nvPr/>
        </p:nvGrpSpPr>
        <p:grpSpPr>
          <a:xfrm>
            <a:off x="2277383" y="2044400"/>
            <a:ext cx="4589234" cy="1054701"/>
            <a:chOff x="630838" y="89907"/>
            <a:chExt cx="4589234" cy="1054701"/>
          </a:xfrm>
          <a:effectLst/>
        </p:grpSpPr>
        <p:sp>
          <p:nvSpPr>
            <p:cNvPr id="10" name="Rounded Rectangle 9"/>
            <p:cNvSpPr/>
            <p:nvPr/>
          </p:nvSpPr>
          <p:spPr>
            <a:xfrm>
              <a:off x="1088038" y="100492"/>
              <a:ext cx="4132034" cy="1044116"/>
            </a:xfrm>
            <a:prstGeom prst="roundRect">
              <a:avLst>
                <a:gd name="adj" fmla="val 9108"/>
              </a:avLst>
            </a:prstGeom>
            <a:solidFill>
              <a:schemeClr val="bg1">
                <a:alpha val="50000"/>
              </a:scheme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4800" dirty="0">
                <a:solidFill>
                  <a:srgbClr val="00B0F0"/>
                </a:solidFill>
                <a:latin typeface="Segoe UI" pitchFamily="34" charset="0"/>
                <a:cs typeface="Segoe UI" pitchFamily="34" charset="0"/>
              </a:endParaRPr>
            </a:p>
          </p:txBody>
        </p:sp>
        <p:sp>
          <p:nvSpPr>
            <p:cNvPr id="15" name="Rectangle 14"/>
            <p:cNvSpPr/>
            <p:nvPr/>
          </p:nvSpPr>
          <p:spPr>
            <a:xfrm>
              <a:off x="4572000" y="89907"/>
              <a:ext cx="576064" cy="105126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7200" dirty="0" smtClean="0">
                  <a:solidFill>
                    <a:srgbClr val="00B0F0"/>
                  </a:solidFill>
                  <a:latin typeface="Segoe UI" pitchFamily="34" charset="0"/>
                  <a:cs typeface="Segoe UI" pitchFamily="34" charset="0"/>
                </a:rPr>
                <a:t>2</a:t>
              </a:r>
              <a:endParaRPr lang="en-AU" sz="7200" dirty="0">
                <a:solidFill>
                  <a:srgbClr val="00B0F0"/>
                </a:solidFill>
                <a:latin typeface="Segoe UI" pitchFamily="34" charset="0"/>
                <a:cs typeface="Segoe UI" pitchFamily="34" charset="0"/>
              </a:endParaRPr>
            </a:p>
          </p:txBody>
        </p:sp>
        <p:sp>
          <p:nvSpPr>
            <p:cNvPr id="16" name="Rectangle 15"/>
            <p:cNvSpPr/>
            <p:nvPr/>
          </p:nvSpPr>
          <p:spPr>
            <a:xfrm>
              <a:off x="1232054" y="89907"/>
              <a:ext cx="3339946" cy="105126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AU" sz="4800" dirty="0" smtClean="0">
                  <a:solidFill>
                    <a:srgbClr val="0070C0"/>
                  </a:solidFill>
                  <a:latin typeface="Segoe UI" pitchFamily="34" charset="0"/>
                  <a:cs typeface="Segoe UI" pitchFamily="34" charset="0"/>
                </a:rPr>
                <a:t>E-STAR OS</a:t>
              </a:r>
              <a:endParaRPr lang="en-AU" sz="4800" dirty="0">
                <a:solidFill>
                  <a:srgbClr val="0070C0"/>
                </a:solidFill>
                <a:latin typeface="Segoe UI" pitchFamily="34" charset="0"/>
                <a:cs typeface="Segoe UI" pitchFamily="34" charset="0"/>
              </a:endParaRPr>
            </a:p>
          </p:txBody>
        </p:sp>
        <p:sp>
          <p:nvSpPr>
            <p:cNvPr id="5" name="5-Point Star 4"/>
            <p:cNvSpPr/>
            <p:nvPr/>
          </p:nvSpPr>
          <p:spPr>
            <a:xfrm>
              <a:off x="630838" y="185967"/>
              <a:ext cx="914400" cy="914400"/>
            </a:xfrm>
            <a:prstGeom prst="star5">
              <a:avLst>
                <a:gd name="adj" fmla="val 28349"/>
                <a:gd name="hf" fmla="val 105146"/>
                <a:gd name="vf" fmla="val 110557"/>
              </a:avLst>
            </a:prstGeom>
            <a:gradFill flip="none" rotWithShape="1">
              <a:gsLst>
                <a:gs pos="0">
                  <a:schemeClr val="bg1">
                    <a:lumMod val="75000"/>
                    <a:tint val="66000"/>
                    <a:satMod val="160000"/>
                  </a:schemeClr>
                </a:gs>
                <a:gs pos="50000">
                  <a:schemeClr val="bg1">
                    <a:lumMod val="75000"/>
                    <a:tint val="44500"/>
                    <a:satMod val="160000"/>
                  </a:schemeClr>
                </a:gs>
                <a:gs pos="100000">
                  <a:schemeClr val="bg1">
                    <a:lumMod val="75000"/>
                    <a:tint val="23500"/>
                    <a:satMod val="160000"/>
                  </a:schemeClr>
                </a:gs>
              </a:gsLst>
              <a:lin ang="16200000" scaled="1"/>
              <a:tileRect/>
            </a:gra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6" name="Straight Connector 5"/>
            <p:cNvCxnSpPr/>
            <p:nvPr/>
          </p:nvCxnSpPr>
          <p:spPr>
            <a:xfrm rot="1944523">
              <a:off x="955471" y="473103"/>
              <a:ext cx="0" cy="284874"/>
            </a:xfrm>
            <a:prstGeom prst="line">
              <a:avLst/>
            </a:prstGeom>
            <a:ln w="9525" cap="rnd">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7" name="Straight Connector 6"/>
            <p:cNvCxnSpPr/>
            <p:nvPr/>
          </p:nvCxnSpPr>
          <p:spPr>
            <a:xfrm rot="1944523">
              <a:off x="1090272" y="495832"/>
              <a:ext cx="0" cy="410568"/>
            </a:xfrm>
            <a:prstGeom prst="line">
              <a:avLst/>
            </a:prstGeom>
            <a:ln w="9525" cap="rnd">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8" name="Straight Connector 7"/>
            <p:cNvCxnSpPr/>
            <p:nvPr/>
          </p:nvCxnSpPr>
          <p:spPr>
            <a:xfrm rot="1944523">
              <a:off x="1220767" y="641522"/>
              <a:ext cx="0" cy="284874"/>
            </a:xfrm>
            <a:prstGeom prst="line">
              <a:avLst/>
            </a:prstGeom>
            <a:ln w="9525" cap="rnd">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grpSp>
      <p:pic>
        <p:nvPicPr>
          <p:cNvPr id="2" name="E-STAR OS 2 Startup Sound.mp3">
            <a:hlinkClick r:id="" action="ppaction://media"/>
          </p:cNvPr>
          <p:cNvPicPr>
            <a:picLocks noChangeAspect="1"/>
          </p:cNvPicPr>
          <p:nvPr>
            <a:audioFile r:link="rId2"/>
            <p:extLst>
              <p:ext uri="{DAA4B4D4-6D71-4841-9C94-3DE7FCFB9230}">
                <p14:media xmlns:p14="http://schemas.microsoft.com/office/powerpoint/2010/main" r:embed="rId1"/>
              </p:ext>
            </p:extLst>
          </p:nvPr>
        </p:nvPicPr>
        <p:blipFill>
          <a:blip r:embed="rId6"/>
          <a:stretch>
            <a:fillRect/>
          </a:stretch>
        </p:blipFill>
        <p:spPr>
          <a:xfrm>
            <a:off x="-609600" y="0"/>
            <a:ext cx="609600" cy="609600"/>
          </a:xfrm>
          <a:prstGeom prst="rect">
            <a:avLst/>
          </a:prstGeom>
        </p:spPr>
      </p:pic>
    </p:spTree>
    <p:extLst>
      <p:ext uri="{BB962C8B-B14F-4D97-AF65-F5344CB8AC3E}">
        <p14:creationId xmlns:p14="http://schemas.microsoft.com/office/powerpoint/2010/main" val="3812511823"/>
      </p:ext>
    </p:extLst>
  </p:cSld>
  <p:clrMapOvr>
    <a:masterClrMapping/>
  </p:clrMapOvr>
  <mc:AlternateContent xmlns:mc="http://schemas.openxmlformats.org/markup-compatibility/2006" xmlns:p14="http://schemas.microsoft.com/office/powerpoint/2010/main">
    <mc:Choice Requires="p14">
      <p:transition spd="slow" p14:dur="2000" advClick="0" advTm="1000">
        <p:fade thruBlk="1"/>
      </p:transition>
    </mc:Choice>
    <mc:Fallback xmlns="">
      <p:transition spd="slow" advClick="0" advTm="1000">
        <p:fade thruBlk="1"/>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afterEffect">
                                  <p:stCondLst>
                                    <p:cond delay="0"/>
                                  </p:stCondLst>
                                  <p:childTnLst>
                                    <p:cmd type="call" cmd="playFrom(0.0)">
                                      <p:cBhvr>
                                        <p:cTn id="6" dur="1" fill="hold"/>
                                        <p:tgtEl>
                                          <p:spTgt spid="2"/>
                                        </p:tgtEl>
                                      </p:cBhvr>
                                    </p:cmd>
                                  </p:childTnLst>
                                </p:cTn>
                              </p:par>
                            </p:childTnLst>
                          </p:cTn>
                        </p:par>
                        <p:par>
                          <p:cTn id="7" fill="hold">
                            <p:stCondLst>
                              <p:cond delay="0"/>
                            </p:stCondLst>
                            <p:childTnLst>
                              <p:par>
                                <p:cTn id="8" presetID="23" presetClass="exit" presetSubtype="272" fill="hold" nodeType="afterEffect">
                                  <p:stCondLst>
                                    <p:cond delay="8000"/>
                                  </p:stCondLst>
                                  <p:childTnLst>
                                    <p:anim calcmode="lin" valueType="num">
                                      <p:cBhvr>
                                        <p:cTn id="9" dur="250"/>
                                        <p:tgtEl>
                                          <p:spTgt spid="17"/>
                                        </p:tgtEl>
                                        <p:attrNameLst>
                                          <p:attrName>ppt_w</p:attrName>
                                        </p:attrNameLst>
                                      </p:cBhvr>
                                      <p:tavLst>
                                        <p:tav tm="0">
                                          <p:val>
                                            <p:strVal val="ppt_w"/>
                                          </p:val>
                                        </p:tav>
                                        <p:tav tm="100000">
                                          <p:val>
                                            <p:strVal val="4/3*ppt_w"/>
                                          </p:val>
                                        </p:tav>
                                      </p:tavLst>
                                    </p:anim>
                                    <p:anim calcmode="lin" valueType="num">
                                      <p:cBhvr>
                                        <p:cTn id="10" dur="250"/>
                                        <p:tgtEl>
                                          <p:spTgt spid="17"/>
                                        </p:tgtEl>
                                        <p:attrNameLst>
                                          <p:attrName>ppt_h</p:attrName>
                                        </p:attrNameLst>
                                      </p:cBhvr>
                                      <p:tavLst>
                                        <p:tav tm="0">
                                          <p:val>
                                            <p:strVal val="ppt_h"/>
                                          </p:val>
                                        </p:tav>
                                        <p:tav tm="100000">
                                          <p:val>
                                            <p:strVal val="4/3*ppt_h"/>
                                          </p:val>
                                        </p:tav>
                                      </p:tavLst>
                                    </p:anim>
                                    <p:set>
                                      <p:cBhvr>
                                        <p:cTn id="11" dur="1" fill="hold">
                                          <p:stCondLst>
                                            <p:cond delay="249"/>
                                          </p:stCondLst>
                                        </p:cTn>
                                        <p:tgtEl>
                                          <p:spTgt spid="17"/>
                                        </p:tgtEl>
                                        <p:attrNameLst>
                                          <p:attrName>style.visibility</p:attrName>
                                        </p:attrNameLst>
                                      </p:cBhvr>
                                      <p:to>
                                        <p:strVal val="hidden"/>
                                      </p:to>
                                    </p:set>
                                  </p:childTnLst>
                                </p:cTn>
                              </p:par>
                              <p:par>
                                <p:cTn id="12" presetID="10" presetClass="exit" presetSubtype="0" fill="hold" nodeType="withEffect">
                                  <p:stCondLst>
                                    <p:cond delay="8000"/>
                                  </p:stCondLst>
                                  <p:childTnLst>
                                    <p:animEffect transition="out" filter="fade">
                                      <p:cBhvr>
                                        <p:cTn id="13" dur="250"/>
                                        <p:tgtEl>
                                          <p:spTgt spid="17"/>
                                        </p:tgtEl>
                                      </p:cBhvr>
                                    </p:animEffect>
                                    <p:set>
                                      <p:cBhvr>
                                        <p:cTn id="14" dur="1" fill="hold">
                                          <p:stCondLst>
                                            <p:cond delay="249"/>
                                          </p:stCondLst>
                                        </p:cTn>
                                        <p:tgtEl>
                                          <p:spTgt spid="17"/>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audio>
              <p:cMediaNode vol="80000" numSld="999">
                <p:cTn id="15" fill="hold" display="0">
                  <p:stCondLst>
                    <p:cond delay="indefinite"/>
                  </p:stCondLst>
                  <p:endCondLst>
                    <p:cond evt="onStopAudio" delay="0">
                      <p:tgtEl>
                        <p:sldTgt/>
                      </p:tgtEl>
                    </p:cond>
                  </p:endCondLst>
                </p:cTn>
                <p:tgtEl>
                  <p:spTgt spid="2"/>
                </p:tgtEl>
              </p:cMediaNode>
            </p:audio>
          </p:childTnLst>
        </p:cTn>
      </p:par>
    </p:tn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4237179639"/>
      </p:ext>
    </p:extLst>
  </p:cSld>
  <p:clrMapOvr>
    <a:masterClrMapping/>
  </p:clrMapOvr>
  <mc:AlternateContent xmlns:mc="http://schemas.openxmlformats.org/markup-compatibility/2006" xmlns:p14="http://schemas.microsoft.com/office/powerpoint/2010/main">
    <mc:Choice Requires="p14">
      <p:transition spd="med" p14:dur="700" advClick="0" advTm="1000">
        <p:fade/>
      </p:transition>
    </mc:Choice>
    <mc:Fallback xmlns="">
      <p:transition spd="med" advClick="0" advTm="1000">
        <p:fade/>
      </p:transition>
    </mc:Fallback>
  </mc:AlternateContent>
  <p:timing>
    <p:tnLst>
      <p:par>
        <p:cTn id="1" dur="indefinite" restart="never" nodeType="tmRoot"/>
      </p:par>
    </p:tn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0" y="0"/>
            <a:ext cx="9144000" cy="5143500"/>
          </a:xfrm>
          <a:prstGeom prst="rect">
            <a:avLst/>
          </a:prstGeom>
          <a:solidFill>
            <a:srgbClr val="0070C0">
              <a:alpha val="5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grpSp>
        <p:nvGrpSpPr>
          <p:cNvPr id="2" name="Group 1"/>
          <p:cNvGrpSpPr/>
          <p:nvPr/>
        </p:nvGrpSpPr>
        <p:grpSpPr>
          <a:xfrm>
            <a:off x="282711" y="2355726"/>
            <a:ext cx="8578578" cy="432048"/>
            <a:chOff x="179512" y="123478"/>
            <a:chExt cx="8578578" cy="432048"/>
          </a:xfrm>
        </p:grpSpPr>
        <p:grpSp>
          <p:nvGrpSpPr>
            <p:cNvPr id="113" name="Group 112"/>
            <p:cNvGrpSpPr/>
            <p:nvPr/>
          </p:nvGrpSpPr>
          <p:grpSpPr>
            <a:xfrm>
              <a:off x="478092" y="123478"/>
              <a:ext cx="8279998" cy="432048"/>
              <a:chOff x="3972030" y="123478"/>
              <a:chExt cx="909497" cy="252000"/>
            </a:xfrm>
          </p:grpSpPr>
          <p:sp>
            <p:nvSpPr>
              <p:cNvPr id="127" name="Rounded Rectangle 126"/>
              <p:cNvSpPr/>
              <p:nvPr/>
            </p:nvSpPr>
            <p:spPr>
              <a:xfrm>
                <a:off x="3972030" y="123478"/>
                <a:ext cx="909497" cy="252000"/>
              </a:xfrm>
              <a:prstGeom prst="roundRect">
                <a:avLst/>
              </a:prstGeom>
              <a:solidFill>
                <a:schemeClr val="tx1">
                  <a:alpha val="50000"/>
                </a:scheme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latin typeface="Segoe UI" pitchFamily="34" charset="0"/>
                  <a:cs typeface="Segoe UI" pitchFamily="34" charset="0"/>
                </a:endParaRPr>
              </a:p>
            </p:txBody>
          </p:sp>
          <p:sp>
            <p:nvSpPr>
              <p:cNvPr id="128" name="Rounded Rectangle 127"/>
              <p:cNvSpPr/>
              <p:nvPr/>
            </p:nvSpPr>
            <p:spPr>
              <a:xfrm>
                <a:off x="3974007" y="133991"/>
                <a:ext cx="905543" cy="230974"/>
              </a:xfrm>
              <a:prstGeom prst="roundRect">
                <a:avLst/>
              </a:prstGeom>
              <a:noFill/>
              <a:ln w="12700">
                <a:solidFill>
                  <a:srgbClr val="FFC000"/>
                </a:solidFill>
                <a:prstDash val="solid"/>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a:latin typeface="Segoe UI" pitchFamily="34" charset="0"/>
                    <a:cs typeface="Segoe UI" pitchFamily="34" charset="0"/>
                  </a:rPr>
                  <a:t>Hello. My name is Clarabelle. I am here to guide you on what is going on this screen. I can do commands for you. I cannot listen to what you say as this version can’t. </a:t>
                </a:r>
                <a:r>
                  <a:rPr lang="en-AU" sz="1200" dirty="0" smtClean="0">
                    <a:latin typeface="Segoe UI" pitchFamily="34" charset="0"/>
                    <a:cs typeface="Segoe UI" pitchFamily="34" charset="0"/>
                  </a:rPr>
                  <a:t>Enjoy E-STAR OS 2.</a:t>
                </a:r>
                <a:endParaRPr lang="en-AU" sz="1200" dirty="0">
                  <a:latin typeface="Segoe UI" pitchFamily="34" charset="0"/>
                  <a:cs typeface="Segoe UI" pitchFamily="34" charset="0"/>
                </a:endParaRPr>
              </a:p>
            </p:txBody>
          </p:sp>
        </p:grpSp>
        <p:grpSp>
          <p:nvGrpSpPr>
            <p:cNvPr id="114" name="Group 113"/>
            <p:cNvGrpSpPr/>
            <p:nvPr/>
          </p:nvGrpSpPr>
          <p:grpSpPr>
            <a:xfrm>
              <a:off x="179512" y="243612"/>
              <a:ext cx="191781" cy="191781"/>
              <a:chOff x="3848349" y="2388430"/>
              <a:chExt cx="675778" cy="675778"/>
            </a:xfrm>
            <a:effectLst>
              <a:outerShdw blurRad="63500" sx="102000" sy="102000" algn="ctr" rotWithShape="0">
                <a:prstClr val="black">
                  <a:alpha val="40000"/>
                </a:prstClr>
              </a:outerShdw>
            </a:effectLst>
          </p:grpSpPr>
          <p:sp>
            <p:nvSpPr>
              <p:cNvPr id="115" name="Oval 114"/>
              <p:cNvSpPr/>
              <p:nvPr/>
            </p:nvSpPr>
            <p:spPr>
              <a:xfrm>
                <a:off x="3848349" y="2388430"/>
                <a:ext cx="675778" cy="675778"/>
              </a:xfrm>
              <a:prstGeom prst="ellipse">
                <a:avLst/>
              </a:prstGeom>
              <a:solidFill>
                <a:srgbClr val="C00000"/>
              </a:solid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grpSp>
            <p:nvGrpSpPr>
              <p:cNvPr id="120" name="Group 119"/>
              <p:cNvGrpSpPr/>
              <p:nvPr/>
            </p:nvGrpSpPr>
            <p:grpSpPr>
              <a:xfrm>
                <a:off x="4049013" y="2524441"/>
                <a:ext cx="274450" cy="403756"/>
                <a:chOff x="4017169" y="2476618"/>
                <a:chExt cx="333375" cy="490444"/>
              </a:xfrm>
              <a:effectLst>
                <a:outerShdw blurRad="63500" sx="102000" sy="102000" algn="ctr" rotWithShape="0">
                  <a:prstClr val="black">
                    <a:alpha val="40000"/>
                  </a:prstClr>
                </a:outerShdw>
              </a:effectLst>
            </p:grpSpPr>
            <p:sp>
              <p:nvSpPr>
                <p:cNvPr id="123" name="Rounded Rectangle 122"/>
                <p:cNvSpPr/>
                <p:nvPr/>
              </p:nvSpPr>
              <p:spPr>
                <a:xfrm>
                  <a:off x="4106560" y="2476618"/>
                  <a:ext cx="144015" cy="260118"/>
                </a:xfrm>
                <a:prstGeom prst="roundRect">
                  <a:avLst>
                    <a:gd name="adj" fmla="val 50000"/>
                  </a:avLst>
                </a:prstGeom>
                <a:solidFill>
                  <a:srgbClr val="C00000"/>
                </a:solidFill>
                <a:ln w="6350" cap="rnd">
                  <a:solidFill>
                    <a:schemeClr val="bg1"/>
                  </a:solidFill>
                </a:ln>
                <a:effectLst>
                  <a:innerShdw blurRad="254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24" name="Freeform 123"/>
                <p:cNvSpPr/>
                <p:nvPr/>
              </p:nvSpPr>
              <p:spPr>
                <a:xfrm>
                  <a:off x="4017169" y="2744500"/>
                  <a:ext cx="333375" cy="79802"/>
                </a:xfrm>
                <a:custGeom>
                  <a:avLst/>
                  <a:gdLst>
                    <a:gd name="connsiteX0" fmla="*/ 0 w 333375"/>
                    <a:gd name="connsiteY0" fmla="*/ 7144 h 102415"/>
                    <a:gd name="connsiteX1" fmla="*/ 169069 w 333375"/>
                    <a:gd name="connsiteY1" fmla="*/ 102394 h 102415"/>
                    <a:gd name="connsiteX2" fmla="*/ 333375 w 333375"/>
                    <a:gd name="connsiteY2" fmla="*/ 0 h 102415"/>
                  </a:gdLst>
                  <a:ahLst/>
                  <a:cxnLst>
                    <a:cxn ang="0">
                      <a:pos x="connsiteX0" y="connsiteY0"/>
                    </a:cxn>
                    <a:cxn ang="0">
                      <a:pos x="connsiteX1" y="connsiteY1"/>
                    </a:cxn>
                    <a:cxn ang="0">
                      <a:pos x="connsiteX2" y="connsiteY2"/>
                    </a:cxn>
                  </a:cxnLst>
                  <a:rect l="l" t="t" r="r" b="b"/>
                  <a:pathLst>
                    <a:path w="333375" h="102415">
                      <a:moveTo>
                        <a:pt x="0" y="7144"/>
                      </a:moveTo>
                      <a:cubicBezTo>
                        <a:pt x="56753" y="55364"/>
                        <a:pt x="113507" y="103585"/>
                        <a:pt x="169069" y="102394"/>
                      </a:cubicBezTo>
                      <a:cubicBezTo>
                        <a:pt x="224631" y="101203"/>
                        <a:pt x="279003" y="50601"/>
                        <a:pt x="333375" y="0"/>
                      </a:cubicBezTo>
                    </a:path>
                  </a:pathLst>
                </a:custGeom>
                <a:no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cxnSp>
              <p:nvCxnSpPr>
                <p:cNvPr id="125" name="Straight Connector 124"/>
                <p:cNvCxnSpPr>
                  <a:stCxn id="124" idx="1"/>
                </p:cNvCxnSpPr>
                <p:nvPr/>
              </p:nvCxnSpPr>
              <p:spPr>
                <a:xfrm>
                  <a:off x="4186238" y="2824286"/>
                  <a:ext cx="0" cy="142776"/>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pic>
        <p:nvPicPr>
          <p:cNvPr id="14" name="Clarabelle welcome speech.mp3">
            <a:hlinkClick r:id="" action="ppaction://media"/>
          </p:cNvPr>
          <p:cNvPicPr>
            <a:picLocks noChangeAspect="1"/>
          </p:cNvPicPr>
          <p:nvPr>
            <a:audioFile r:link="rId2"/>
            <p:extLst>
              <p:ext uri="{DAA4B4D4-6D71-4841-9C94-3DE7FCFB9230}">
                <p14:media xmlns:p14="http://schemas.microsoft.com/office/powerpoint/2010/main" r:embed="rId1"/>
              </p:ext>
            </p:extLst>
          </p:nvPr>
        </p:nvPicPr>
        <p:blipFill>
          <a:blip r:embed="rId4"/>
          <a:stretch>
            <a:fillRect/>
          </a:stretch>
        </p:blipFill>
        <p:spPr>
          <a:xfrm>
            <a:off x="-609600" y="0"/>
            <a:ext cx="609600" cy="609600"/>
          </a:xfrm>
          <a:prstGeom prst="rect">
            <a:avLst/>
          </a:prstGeom>
        </p:spPr>
      </p:pic>
    </p:spTree>
    <p:extLst>
      <p:ext uri="{BB962C8B-B14F-4D97-AF65-F5344CB8AC3E}">
        <p14:creationId xmlns:p14="http://schemas.microsoft.com/office/powerpoint/2010/main" val="559233071"/>
      </p:ext>
    </p:extLst>
  </p:cSld>
  <p:clrMapOvr>
    <a:masterClrMapping/>
  </p:clrMapOvr>
  <mc:AlternateContent xmlns:mc="http://schemas.openxmlformats.org/markup-compatibility/2006" xmlns:p14="http://schemas.microsoft.com/office/powerpoint/2010/main">
    <mc:Choice Requires="p14">
      <p:transition spd="med" p14:dur="700" advClick="0" advTm="0">
        <p:fade/>
      </p:transition>
    </mc:Choice>
    <mc:Fallback xmlns="">
      <p:transition spd="med"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accel="50000" decel="5000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1" presetClass="mediacall" presetSubtype="0" fill="hold" nodeType="afterEffect">
                                  <p:stCondLst>
                                    <p:cond delay="0"/>
                                  </p:stCondLst>
                                  <p:childTnLst>
                                    <p:cmd type="call" cmd="playFrom(0.0)">
                                      <p:cBhvr>
                                        <p:cTn id="11" dur="18576" fill="hold"/>
                                        <p:tgtEl>
                                          <p:spTgt spid="14"/>
                                        </p:tgtEl>
                                      </p:cBhvr>
                                    </p:cmd>
                                  </p:childTnLst>
                                </p:cTn>
                              </p:par>
                            </p:childTnLst>
                          </p:cTn>
                        </p:par>
                        <p:par>
                          <p:cTn id="12" fill="hold">
                            <p:stCondLst>
                              <p:cond delay="19076"/>
                            </p:stCondLst>
                            <p:childTnLst>
                              <p:par>
                                <p:cTn id="13" presetID="2" presetClass="exit" presetSubtype="1" accel="50000" decel="50000" fill="hold" nodeType="afterEffect">
                                  <p:stCondLst>
                                    <p:cond delay="0"/>
                                  </p:stCondLst>
                                  <p:childTnLst>
                                    <p:anim calcmode="lin" valueType="num">
                                      <p:cBhvr additive="base">
                                        <p:cTn id="14" dur="500"/>
                                        <p:tgtEl>
                                          <p:spTgt spid="2"/>
                                        </p:tgtEl>
                                        <p:attrNameLst>
                                          <p:attrName>ppt_x</p:attrName>
                                        </p:attrNameLst>
                                      </p:cBhvr>
                                      <p:tavLst>
                                        <p:tav tm="0">
                                          <p:val>
                                            <p:strVal val="ppt_x"/>
                                          </p:val>
                                        </p:tav>
                                        <p:tav tm="100000">
                                          <p:val>
                                            <p:strVal val="ppt_x"/>
                                          </p:val>
                                        </p:tav>
                                      </p:tavLst>
                                    </p:anim>
                                    <p:anim calcmode="lin" valueType="num">
                                      <p:cBhvr additive="base">
                                        <p:cTn id="15" dur="500"/>
                                        <p:tgtEl>
                                          <p:spTgt spid="2"/>
                                        </p:tgtEl>
                                        <p:attrNameLst>
                                          <p:attrName>ppt_y</p:attrName>
                                        </p:attrNameLst>
                                      </p:cBhvr>
                                      <p:tavLst>
                                        <p:tav tm="0">
                                          <p:val>
                                            <p:strVal val="ppt_y"/>
                                          </p:val>
                                        </p:tav>
                                        <p:tav tm="100000">
                                          <p:val>
                                            <p:strVal val="0-ppt_h/2"/>
                                          </p:val>
                                        </p:tav>
                                      </p:tavLst>
                                    </p:anim>
                                    <p:set>
                                      <p:cBhvr>
                                        <p:cTn id="16" dur="1" fill="hold">
                                          <p:stCondLst>
                                            <p:cond delay="499"/>
                                          </p:stCondLst>
                                        </p:cTn>
                                        <p:tgtEl>
                                          <p:spTgt spid="2"/>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audio>
              <p:cMediaNode vol="80000">
                <p:cTn id="17" fill="hold" display="0">
                  <p:stCondLst>
                    <p:cond delay="indefinite"/>
                  </p:stCondLst>
                  <p:endCondLst>
                    <p:cond evt="onStopAudio" delay="0">
                      <p:tgtEl>
                        <p:sldTgt/>
                      </p:tgtEl>
                    </p:cond>
                  </p:endCondLst>
                </p:cTn>
                <p:tgtEl>
                  <p:spTgt spid="14"/>
                </p:tgtEl>
              </p:cMediaNode>
            </p:audio>
          </p:childTnLst>
        </p:cTn>
      </p:par>
    </p:tn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80" name="Group 179"/>
          <p:cNvGrpSpPr/>
          <p:nvPr/>
        </p:nvGrpSpPr>
        <p:grpSpPr>
          <a:xfrm>
            <a:off x="0" y="1202871"/>
            <a:ext cx="467544" cy="2737758"/>
            <a:chOff x="0" y="1202871"/>
            <a:chExt cx="467544" cy="2737758"/>
          </a:xfrm>
        </p:grpSpPr>
        <p:sp>
          <p:nvSpPr>
            <p:cNvPr id="6" name="Rounded Rectangle 5"/>
            <p:cNvSpPr/>
            <p:nvPr/>
          </p:nvSpPr>
          <p:spPr>
            <a:xfrm>
              <a:off x="0" y="1202871"/>
              <a:ext cx="467544" cy="2737758"/>
            </a:xfrm>
            <a:prstGeom prst="roundRect">
              <a:avLst>
                <a:gd name="adj" fmla="val 10437"/>
              </a:avLst>
            </a:prstGeom>
            <a:solidFill>
              <a:schemeClr val="tx1">
                <a:alpha val="50000"/>
              </a:schemeClr>
            </a:solidFill>
            <a:ln w="317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12" name="Group 11"/>
            <p:cNvGrpSpPr/>
            <p:nvPr/>
          </p:nvGrpSpPr>
          <p:grpSpPr>
            <a:xfrm>
              <a:off x="53772" y="1890180"/>
              <a:ext cx="360000" cy="363600"/>
              <a:chOff x="899592" y="1419622"/>
              <a:chExt cx="432048" cy="432048"/>
            </a:xfrm>
            <a:effectLst/>
          </p:grpSpPr>
          <p:sp>
            <p:nvSpPr>
              <p:cNvPr id="10" name="Rounded Rectangle 9"/>
              <p:cNvSpPr/>
              <p:nvPr/>
            </p:nvSpPr>
            <p:spPr>
              <a:xfrm>
                <a:off x="971600" y="1563638"/>
                <a:ext cx="288032" cy="288032"/>
              </a:xfrm>
              <a:prstGeom prst="roundRect">
                <a:avLst>
                  <a:gd name="adj" fmla="val 9226"/>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 name="Isosceles Triangle 10"/>
              <p:cNvSpPr/>
              <p:nvPr/>
            </p:nvSpPr>
            <p:spPr>
              <a:xfrm>
                <a:off x="899592" y="1419622"/>
                <a:ext cx="432048" cy="180020"/>
              </a:xfrm>
              <a:prstGeom prst="triangle">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4" name="Group 23"/>
            <p:cNvGrpSpPr/>
            <p:nvPr/>
          </p:nvGrpSpPr>
          <p:grpSpPr>
            <a:xfrm>
              <a:off x="53752" y="1264720"/>
              <a:ext cx="360040" cy="435694"/>
              <a:chOff x="971600" y="1383618"/>
              <a:chExt cx="360040" cy="435694"/>
            </a:xfrm>
          </p:grpSpPr>
          <p:cxnSp>
            <p:nvCxnSpPr>
              <p:cNvPr id="14" name="Straight Connector 13"/>
              <p:cNvCxnSpPr/>
              <p:nvPr/>
            </p:nvCxnSpPr>
            <p:spPr>
              <a:xfrm>
                <a:off x="1187624" y="1639292"/>
                <a:ext cx="144016" cy="18002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5" name="Donut 14"/>
              <p:cNvSpPr/>
              <p:nvPr/>
            </p:nvSpPr>
            <p:spPr>
              <a:xfrm>
                <a:off x="971600" y="1383618"/>
                <a:ext cx="288032" cy="288000"/>
              </a:xfrm>
              <a:prstGeom prst="donut">
                <a:avLst>
                  <a:gd name="adj" fmla="val 4746"/>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17" name="Straight Connector 16"/>
              <p:cNvCxnSpPr/>
              <p:nvPr/>
            </p:nvCxnSpPr>
            <p:spPr>
              <a:xfrm rot="1413972">
                <a:off x="1051228" y="1435850"/>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rot="1413972">
                <a:off x="1116662" y="1436293"/>
                <a:ext cx="0" cy="183562"/>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rot="1413972">
                <a:off x="1180005" y="1492021"/>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grpSp>
        <p:cxnSp>
          <p:nvCxnSpPr>
            <p:cNvPr id="26" name="Straight Connector 25"/>
            <p:cNvCxnSpPr/>
            <p:nvPr/>
          </p:nvCxnSpPr>
          <p:spPr>
            <a:xfrm flipH="1">
              <a:off x="26886" y="1812206"/>
              <a:ext cx="413772"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nvGrpSpPr>
            <p:cNvPr id="30" name="Group 29"/>
            <p:cNvGrpSpPr/>
            <p:nvPr/>
          </p:nvGrpSpPr>
          <p:grpSpPr>
            <a:xfrm>
              <a:off x="39771" y="2460418"/>
              <a:ext cx="388002" cy="297418"/>
              <a:chOff x="2123728" y="1986160"/>
              <a:chExt cx="576064" cy="441574"/>
            </a:xfrm>
          </p:grpSpPr>
          <p:sp>
            <p:nvSpPr>
              <p:cNvPr id="29" name="Rectangle 28"/>
              <p:cNvSpPr/>
              <p:nvPr/>
            </p:nvSpPr>
            <p:spPr>
              <a:xfrm>
                <a:off x="2195736" y="1986160"/>
                <a:ext cx="432048" cy="441574"/>
              </a:xfrm>
              <a:prstGeom prst="rect">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 name="Trapezoid 27"/>
              <p:cNvSpPr/>
              <p:nvPr/>
            </p:nvSpPr>
            <p:spPr>
              <a:xfrm flipV="1">
                <a:off x="2123728" y="2139884"/>
                <a:ext cx="576064" cy="287850"/>
              </a:xfrm>
              <a:prstGeom prst="trapezoid">
                <a:avLst/>
              </a:pr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sp>
        <p:nvSpPr>
          <p:cNvPr id="54" name="Rounded Rectangle 53"/>
          <p:cNvSpPr/>
          <p:nvPr/>
        </p:nvSpPr>
        <p:spPr>
          <a:xfrm>
            <a:off x="3131841" y="843750"/>
            <a:ext cx="2880320" cy="3456000"/>
          </a:xfrm>
          <a:prstGeom prst="roundRect">
            <a:avLst>
              <a:gd name="adj" fmla="val 2228"/>
            </a:avLst>
          </a:prstGeom>
          <a:solidFill>
            <a:schemeClr val="tx1">
              <a:alpha val="50000"/>
            </a:schemeClr>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Tree>
    <p:extLst>
      <p:ext uri="{BB962C8B-B14F-4D97-AF65-F5344CB8AC3E}">
        <p14:creationId xmlns:p14="http://schemas.microsoft.com/office/powerpoint/2010/main" val="756022797"/>
      </p:ext>
    </p:extLst>
  </p:cSld>
  <p:clrMapOvr>
    <a:masterClrMapping/>
  </p:clrMapOvr>
  <mc:AlternateContent xmlns:mc="http://schemas.openxmlformats.org/markup-compatibility/2006" xmlns:p14="http://schemas.microsoft.com/office/powerpoint/2010/main">
    <mc:Choice Requires="p14">
      <p:transition spd="med" p14:dur="700" advClick="0" advTm="0">
        <p:fade/>
      </p:transition>
    </mc:Choice>
    <mc:Fallback xmlns="">
      <p:transition spd="med"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accel="50000" decel="50000" fill="hold" nodeType="afterEffect">
                                  <p:stCondLst>
                                    <p:cond delay="0"/>
                                  </p:stCondLst>
                                  <p:childTnLst>
                                    <p:set>
                                      <p:cBhvr>
                                        <p:cTn id="6" dur="1" fill="hold">
                                          <p:stCondLst>
                                            <p:cond delay="0"/>
                                          </p:stCondLst>
                                        </p:cTn>
                                        <p:tgtEl>
                                          <p:spTgt spid="180"/>
                                        </p:tgtEl>
                                        <p:attrNameLst>
                                          <p:attrName>style.visibility</p:attrName>
                                        </p:attrNameLst>
                                      </p:cBhvr>
                                      <p:to>
                                        <p:strVal val="visible"/>
                                      </p:to>
                                    </p:set>
                                    <p:anim calcmode="lin" valueType="num">
                                      <p:cBhvr additive="base">
                                        <p:cTn id="7" dur="500" fill="hold"/>
                                        <p:tgtEl>
                                          <p:spTgt spid="180"/>
                                        </p:tgtEl>
                                        <p:attrNameLst>
                                          <p:attrName>ppt_x</p:attrName>
                                        </p:attrNameLst>
                                      </p:cBhvr>
                                      <p:tavLst>
                                        <p:tav tm="0">
                                          <p:val>
                                            <p:strVal val="0-#ppt_w/2"/>
                                          </p:val>
                                        </p:tav>
                                        <p:tav tm="100000">
                                          <p:val>
                                            <p:strVal val="#ppt_x"/>
                                          </p:val>
                                        </p:tav>
                                      </p:tavLst>
                                    </p:anim>
                                    <p:anim calcmode="lin" valueType="num">
                                      <p:cBhvr additive="base">
                                        <p:cTn id="8" dur="500" fill="hold"/>
                                        <p:tgtEl>
                                          <p:spTgt spid="180"/>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23" presetClass="entr" presetSubtype="272" fill="hold" grpId="0" nodeType="afterEffect">
                                  <p:stCondLst>
                                    <p:cond delay="500"/>
                                  </p:stCondLst>
                                  <p:childTnLst>
                                    <p:set>
                                      <p:cBhvr>
                                        <p:cTn id="11" dur="1" fill="hold">
                                          <p:stCondLst>
                                            <p:cond delay="0"/>
                                          </p:stCondLst>
                                        </p:cTn>
                                        <p:tgtEl>
                                          <p:spTgt spid="54"/>
                                        </p:tgtEl>
                                        <p:attrNameLst>
                                          <p:attrName>style.visibility</p:attrName>
                                        </p:attrNameLst>
                                      </p:cBhvr>
                                      <p:to>
                                        <p:strVal val="visible"/>
                                      </p:to>
                                    </p:set>
                                    <p:anim calcmode="lin" valueType="num">
                                      <p:cBhvr>
                                        <p:cTn id="12" dur="500" fill="hold"/>
                                        <p:tgtEl>
                                          <p:spTgt spid="54"/>
                                        </p:tgtEl>
                                        <p:attrNameLst>
                                          <p:attrName>ppt_w</p:attrName>
                                        </p:attrNameLst>
                                      </p:cBhvr>
                                      <p:tavLst>
                                        <p:tav tm="0">
                                          <p:val>
                                            <p:strVal val="2/3*#ppt_w"/>
                                          </p:val>
                                        </p:tav>
                                        <p:tav tm="100000">
                                          <p:val>
                                            <p:strVal val="#ppt_w"/>
                                          </p:val>
                                        </p:tav>
                                      </p:tavLst>
                                    </p:anim>
                                    <p:anim calcmode="lin" valueType="num">
                                      <p:cBhvr>
                                        <p:cTn id="13" dur="500" fill="hold"/>
                                        <p:tgtEl>
                                          <p:spTgt spid="54"/>
                                        </p:tgtEl>
                                        <p:attrNameLst>
                                          <p:attrName>ppt_h</p:attrName>
                                        </p:attrNameLst>
                                      </p:cBhvr>
                                      <p:tavLst>
                                        <p:tav tm="0">
                                          <p:val>
                                            <p:strVal val="2/3*#ppt_h"/>
                                          </p:val>
                                        </p:tav>
                                        <p:tav tm="100000">
                                          <p:val>
                                            <p:strVal val="#ppt_h"/>
                                          </p:val>
                                        </p:tav>
                                      </p:tavLst>
                                    </p:anim>
                                  </p:childTnLst>
                                </p:cTn>
                              </p:par>
                              <p:par>
                                <p:cTn id="14" presetID="10" presetClass="entr" presetSubtype="0" fill="hold" grpId="1" nodeType="withEffect">
                                  <p:stCondLst>
                                    <p:cond delay="500"/>
                                  </p:stCondLst>
                                  <p:childTnLst>
                                    <p:set>
                                      <p:cBhvr>
                                        <p:cTn id="15" dur="1" fill="hold">
                                          <p:stCondLst>
                                            <p:cond delay="0"/>
                                          </p:stCondLst>
                                        </p:cTn>
                                        <p:tgtEl>
                                          <p:spTgt spid="54"/>
                                        </p:tgtEl>
                                        <p:attrNameLst>
                                          <p:attrName>style.visibility</p:attrName>
                                        </p:attrNameLst>
                                      </p:cBhvr>
                                      <p:to>
                                        <p:strVal val="visible"/>
                                      </p:to>
                                    </p:set>
                                    <p:animEffect transition="in" filter="fade">
                                      <p:cBhvr>
                                        <p:cTn id="16" dur="500"/>
                                        <p:tgtEl>
                                          <p:spTgt spid="5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 grpId="0" animBg="1"/>
      <p:bldP spid="54" grpId="1" animBg="1"/>
    </p:bld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ounded Rectangle 5"/>
          <p:cNvSpPr/>
          <p:nvPr/>
        </p:nvSpPr>
        <p:spPr>
          <a:xfrm>
            <a:off x="0" y="1202871"/>
            <a:ext cx="467544" cy="2737758"/>
          </a:xfrm>
          <a:prstGeom prst="roundRect">
            <a:avLst>
              <a:gd name="adj" fmla="val 10437"/>
            </a:avLst>
          </a:prstGeom>
          <a:solidFill>
            <a:schemeClr val="tx1">
              <a:alpha val="50000"/>
            </a:schemeClr>
          </a:solidFill>
          <a:ln w="317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12" name="Group 11"/>
          <p:cNvGrpSpPr/>
          <p:nvPr/>
        </p:nvGrpSpPr>
        <p:grpSpPr>
          <a:xfrm>
            <a:off x="53772" y="1890180"/>
            <a:ext cx="360000" cy="363600"/>
            <a:chOff x="899592" y="1419622"/>
            <a:chExt cx="432048" cy="432048"/>
          </a:xfrm>
          <a:effectLst/>
        </p:grpSpPr>
        <p:sp>
          <p:nvSpPr>
            <p:cNvPr id="10" name="Rounded Rectangle 9"/>
            <p:cNvSpPr/>
            <p:nvPr/>
          </p:nvSpPr>
          <p:spPr>
            <a:xfrm>
              <a:off x="971600" y="1563638"/>
              <a:ext cx="288032" cy="288032"/>
            </a:xfrm>
            <a:prstGeom prst="roundRect">
              <a:avLst>
                <a:gd name="adj" fmla="val 9226"/>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 name="Isosceles Triangle 10"/>
            <p:cNvSpPr/>
            <p:nvPr/>
          </p:nvSpPr>
          <p:spPr>
            <a:xfrm>
              <a:off x="899592" y="1419622"/>
              <a:ext cx="432048" cy="180020"/>
            </a:xfrm>
            <a:prstGeom prst="triangle">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4" name="Group 23"/>
          <p:cNvGrpSpPr/>
          <p:nvPr/>
        </p:nvGrpSpPr>
        <p:grpSpPr>
          <a:xfrm>
            <a:off x="53752" y="1264720"/>
            <a:ext cx="360040" cy="435694"/>
            <a:chOff x="971600" y="1383618"/>
            <a:chExt cx="360040" cy="435694"/>
          </a:xfrm>
        </p:grpSpPr>
        <p:cxnSp>
          <p:nvCxnSpPr>
            <p:cNvPr id="14" name="Straight Connector 13"/>
            <p:cNvCxnSpPr/>
            <p:nvPr/>
          </p:nvCxnSpPr>
          <p:spPr>
            <a:xfrm>
              <a:off x="1187624" y="1639292"/>
              <a:ext cx="144016" cy="18002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5" name="Donut 14"/>
            <p:cNvSpPr/>
            <p:nvPr/>
          </p:nvSpPr>
          <p:spPr>
            <a:xfrm>
              <a:off x="971600" y="1383618"/>
              <a:ext cx="288032" cy="288000"/>
            </a:xfrm>
            <a:prstGeom prst="donut">
              <a:avLst>
                <a:gd name="adj" fmla="val 4746"/>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17" name="Straight Connector 16"/>
            <p:cNvCxnSpPr/>
            <p:nvPr/>
          </p:nvCxnSpPr>
          <p:spPr>
            <a:xfrm rot="1413972">
              <a:off x="1051228" y="1435850"/>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rot="1413972">
              <a:off x="1116662" y="1436293"/>
              <a:ext cx="0" cy="183562"/>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rot="1413972">
              <a:off x="1180005" y="1492021"/>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grpSp>
      <p:cxnSp>
        <p:nvCxnSpPr>
          <p:cNvPr id="26" name="Straight Connector 25"/>
          <p:cNvCxnSpPr/>
          <p:nvPr/>
        </p:nvCxnSpPr>
        <p:spPr>
          <a:xfrm flipH="1">
            <a:off x="26886" y="1812206"/>
            <a:ext cx="413772"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nvGrpSpPr>
          <p:cNvPr id="30" name="Group 29"/>
          <p:cNvGrpSpPr/>
          <p:nvPr/>
        </p:nvGrpSpPr>
        <p:grpSpPr>
          <a:xfrm>
            <a:off x="39771" y="2460418"/>
            <a:ext cx="388002" cy="297418"/>
            <a:chOff x="2123728" y="1986160"/>
            <a:chExt cx="576064" cy="441574"/>
          </a:xfrm>
        </p:grpSpPr>
        <p:sp>
          <p:nvSpPr>
            <p:cNvPr id="29" name="Rectangle 28"/>
            <p:cNvSpPr/>
            <p:nvPr/>
          </p:nvSpPr>
          <p:spPr>
            <a:xfrm>
              <a:off x="2195736" y="1986160"/>
              <a:ext cx="432048" cy="441574"/>
            </a:xfrm>
            <a:prstGeom prst="rect">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 name="Trapezoid 27"/>
            <p:cNvSpPr/>
            <p:nvPr/>
          </p:nvSpPr>
          <p:spPr>
            <a:xfrm flipV="1">
              <a:off x="2123728" y="2139884"/>
              <a:ext cx="576064" cy="287850"/>
            </a:xfrm>
            <a:prstGeom prst="trapezoid">
              <a:avLst/>
            </a:pr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41" name="Freeform 40"/>
          <p:cNvSpPr/>
          <p:nvPr/>
        </p:nvSpPr>
        <p:spPr>
          <a:xfrm>
            <a:off x="61273" y="2903148"/>
            <a:ext cx="344998" cy="411311"/>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45" name="Group 44"/>
          <p:cNvGrpSpPr/>
          <p:nvPr/>
        </p:nvGrpSpPr>
        <p:grpSpPr>
          <a:xfrm>
            <a:off x="82631" y="3424960"/>
            <a:ext cx="302283" cy="444864"/>
            <a:chOff x="51020" y="3423030"/>
            <a:chExt cx="356155" cy="524147"/>
          </a:xfrm>
          <a:effectLst>
            <a:outerShdw blurRad="63500" sx="102000" sy="102000" algn="ctr" rotWithShape="0">
              <a:prstClr val="black">
                <a:alpha val="40000"/>
              </a:prstClr>
            </a:outerShdw>
          </a:effectLst>
        </p:grpSpPr>
        <p:sp>
          <p:nvSpPr>
            <p:cNvPr id="43" name="Freeform 42"/>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4" name="Freeform 43"/>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54" name="Rounded Rectangle 53"/>
          <p:cNvSpPr/>
          <p:nvPr/>
        </p:nvSpPr>
        <p:spPr>
          <a:xfrm>
            <a:off x="3131841" y="843750"/>
            <a:ext cx="2880320" cy="3456000"/>
          </a:xfrm>
          <a:prstGeom prst="roundRect">
            <a:avLst>
              <a:gd name="adj" fmla="val 2228"/>
            </a:avLst>
          </a:prstGeom>
          <a:solidFill>
            <a:schemeClr val="tx1">
              <a:alpha val="50000"/>
            </a:schemeClr>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69" name="Straight Connector 68"/>
          <p:cNvCxnSpPr/>
          <p:nvPr/>
        </p:nvCxnSpPr>
        <p:spPr>
          <a:xfrm>
            <a:off x="4098672"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70" name="Straight Connector 69"/>
          <p:cNvCxnSpPr/>
          <p:nvPr/>
        </p:nvCxnSpPr>
        <p:spPr>
          <a:xfrm>
            <a:off x="5040000"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71" name="Straight Connector 70"/>
          <p:cNvCxnSpPr/>
          <p:nvPr/>
        </p:nvCxnSpPr>
        <p:spPr>
          <a:xfrm>
            <a:off x="3262277" y="200863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76" name="Straight Connector 75"/>
          <p:cNvCxnSpPr/>
          <p:nvPr/>
        </p:nvCxnSpPr>
        <p:spPr>
          <a:xfrm>
            <a:off x="3262277" y="317426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1150386"/>
      </p:ext>
    </p:extLst>
  </p:cSld>
  <p:clrMapOvr>
    <a:masterClrMapping/>
  </p:clrMapOvr>
  <mc:AlternateContent xmlns:mc="http://schemas.openxmlformats.org/markup-compatibility/2006" xmlns:p14="http://schemas.microsoft.com/office/powerpoint/2010/main">
    <mc:Choice Requires="p14">
      <p:transition spd="med" p14:dur="700" advClick="0" advTm="0">
        <p:fade/>
      </p:transition>
    </mc:Choice>
    <mc:Fallback xmlns="">
      <p:transition spd="med" advClick="0" advTm="0">
        <p:fade/>
      </p:transition>
    </mc:Fallback>
  </mc:AlternateContent>
  <p:timing>
    <p:tnLst>
      <p:par>
        <p:cTn id="1" dur="indefinite" restart="never" nodeType="tmRoot"/>
      </p:par>
    </p:tn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ounded Rectangle 5"/>
          <p:cNvSpPr/>
          <p:nvPr/>
        </p:nvSpPr>
        <p:spPr>
          <a:xfrm>
            <a:off x="0" y="1202871"/>
            <a:ext cx="467544" cy="2737758"/>
          </a:xfrm>
          <a:prstGeom prst="roundRect">
            <a:avLst>
              <a:gd name="adj" fmla="val 10437"/>
            </a:avLst>
          </a:prstGeom>
          <a:solidFill>
            <a:schemeClr val="tx1">
              <a:alpha val="50000"/>
            </a:schemeClr>
          </a:solidFill>
          <a:ln w="317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12" name="Group 11"/>
          <p:cNvGrpSpPr/>
          <p:nvPr/>
        </p:nvGrpSpPr>
        <p:grpSpPr>
          <a:xfrm>
            <a:off x="53772" y="1890180"/>
            <a:ext cx="360000" cy="363600"/>
            <a:chOff x="899592" y="1419622"/>
            <a:chExt cx="432048" cy="432048"/>
          </a:xfrm>
          <a:effectLst/>
        </p:grpSpPr>
        <p:sp>
          <p:nvSpPr>
            <p:cNvPr id="10" name="Rounded Rectangle 9"/>
            <p:cNvSpPr/>
            <p:nvPr/>
          </p:nvSpPr>
          <p:spPr>
            <a:xfrm>
              <a:off x="971600" y="1563638"/>
              <a:ext cx="288032" cy="288032"/>
            </a:xfrm>
            <a:prstGeom prst="roundRect">
              <a:avLst>
                <a:gd name="adj" fmla="val 9226"/>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 name="Isosceles Triangle 10"/>
            <p:cNvSpPr/>
            <p:nvPr/>
          </p:nvSpPr>
          <p:spPr>
            <a:xfrm>
              <a:off x="899592" y="1419622"/>
              <a:ext cx="432048" cy="180020"/>
            </a:xfrm>
            <a:prstGeom prst="triangle">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4" name="Group 23"/>
          <p:cNvGrpSpPr/>
          <p:nvPr/>
        </p:nvGrpSpPr>
        <p:grpSpPr>
          <a:xfrm>
            <a:off x="53752" y="1264720"/>
            <a:ext cx="360040" cy="435694"/>
            <a:chOff x="971600" y="1383618"/>
            <a:chExt cx="360040" cy="435694"/>
          </a:xfrm>
        </p:grpSpPr>
        <p:cxnSp>
          <p:nvCxnSpPr>
            <p:cNvPr id="14" name="Straight Connector 13"/>
            <p:cNvCxnSpPr/>
            <p:nvPr/>
          </p:nvCxnSpPr>
          <p:spPr>
            <a:xfrm>
              <a:off x="1187624" y="1639292"/>
              <a:ext cx="144016" cy="18002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5" name="Donut 14"/>
            <p:cNvSpPr/>
            <p:nvPr/>
          </p:nvSpPr>
          <p:spPr>
            <a:xfrm>
              <a:off x="971600" y="1383618"/>
              <a:ext cx="288032" cy="288000"/>
            </a:xfrm>
            <a:prstGeom prst="donut">
              <a:avLst>
                <a:gd name="adj" fmla="val 4746"/>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17" name="Straight Connector 16"/>
            <p:cNvCxnSpPr/>
            <p:nvPr/>
          </p:nvCxnSpPr>
          <p:spPr>
            <a:xfrm rot="1413972">
              <a:off x="1051228" y="1435850"/>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rot="1413972">
              <a:off x="1116662" y="1436293"/>
              <a:ext cx="0" cy="183562"/>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rot="1413972">
              <a:off x="1180005" y="1492021"/>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grpSp>
      <p:cxnSp>
        <p:nvCxnSpPr>
          <p:cNvPr id="26" name="Straight Connector 25"/>
          <p:cNvCxnSpPr/>
          <p:nvPr/>
        </p:nvCxnSpPr>
        <p:spPr>
          <a:xfrm flipH="1">
            <a:off x="26886" y="1812206"/>
            <a:ext cx="413772"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nvGrpSpPr>
          <p:cNvPr id="30" name="Group 29"/>
          <p:cNvGrpSpPr/>
          <p:nvPr/>
        </p:nvGrpSpPr>
        <p:grpSpPr>
          <a:xfrm>
            <a:off x="39771" y="2460418"/>
            <a:ext cx="388002" cy="297418"/>
            <a:chOff x="2123728" y="1986160"/>
            <a:chExt cx="576064" cy="441574"/>
          </a:xfrm>
        </p:grpSpPr>
        <p:sp>
          <p:nvSpPr>
            <p:cNvPr id="29" name="Rectangle 28"/>
            <p:cNvSpPr/>
            <p:nvPr/>
          </p:nvSpPr>
          <p:spPr>
            <a:xfrm>
              <a:off x="2195736" y="1986160"/>
              <a:ext cx="432048" cy="441574"/>
            </a:xfrm>
            <a:prstGeom prst="rect">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 name="Trapezoid 27"/>
            <p:cNvSpPr/>
            <p:nvPr/>
          </p:nvSpPr>
          <p:spPr>
            <a:xfrm flipV="1">
              <a:off x="2123728" y="2139884"/>
              <a:ext cx="576064" cy="287850"/>
            </a:xfrm>
            <a:prstGeom prst="trapezoid">
              <a:avLst/>
            </a:pr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41" name="Freeform 40"/>
          <p:cNvSpPr/>
          <p:nvPr/>
        </p:nvSpPr>
        <p:spPr>
          <a:xfrm>
            <a:off x="61273" y="2903148"/>
            <a:ext cx="344998" cy="411311"/>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45" name="Group 44"/>
          <p:cNvGrpSpPr/>
          <p:nvPr/>
        </p:nvGrpSpPr>
        <p:grpSpPr>
          <a:xfrm>
            <a:off x="82631" y="3424960"/>
            <a:ext cx="302283" cy="444864"/>
            <a:chOff x="51020" y="3423030"/>
            <a:chExt cx="356155" cy="524147"/>
          </a:xfrm>
          <a:effectLst>
            <a:outerShdw blurRad="63500" sx="102000" sy="102000" algn="ctr" rotWithShape="0">
              <a:prstClr val="black">
                <a:alpha val="40000"/>
              </a:prstClr>
            </a:outerShdw>
          </a:effectLst>
        </p:grpSpPr>
        <p:sp>
          <p:nvSpPr>
            <p:cNvPr id="43" name="Freeform 42"/>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4" name="Freeform 43"/>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54" name="Rounded Rectangle 53"/>
          <p:cNvSpPr/>
          <p:nvPr/>
        </p:nvSpPr>
        <p:spPr>
          <a:xfrm>
            <a:off x="3131841" y="843750"/>
            <a:ext cx="2880320" cy="3456000"/>
          </a:xfrm>
          <a:prstGeom prst="roundRect">
            <a:avLst>
              <a:gd name="adj" fmla="val 2228"/>
            </a:avLst>
          </a:prstGeom>
          <a:solidFill>
            <a:schemeClr val="tx1">
              <a:alpha val="50000"/>
            </a:schemeClr>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52" name="Group 51"/>
          <p:cNvGrpSpPr/>
          <p:nvPr/>
        </p:nvGrpSpPr>
        <p:grpSpPr>
          <a:xfrm>
            <a:off x="3198624" y="984777"/>
            <a:ext cx="864096" cy="870570"/>
            <a:chOff x="7308304" y="278598"/>
            <a:chExt cx="864096" cy="870570"/>
          </a:xfrm>
        </p:grpSpPr>
        <p:sp>
          <p:nvSpPr>
            <p:cNvPr id="46" name="Freeform 45"/>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50" name="Rectangle 49"/>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Impress</a:t>
              </a:r>
              <a:endParaRPr lang="en-AU" sz="1100" dirty="0">
                <a:latin typeface="Segoe UI" pitchFamily="34" charset="0"/>
                <a:cs typeface="Segoe UI" pitchFamily="34" charset="0"/>
              </a:endParaRPr>
            </a:p>
          </p:txBody>
        </p:sp>
      </p:grpSp>
      <p:grpSp>
        <p:nvGrpSpPr>
          <p:cNvPr id="53" name="Group 52"/>
          <p:cNvGrpSpPr/>
          <p:nvPr/>
        </p:nvGrpSpPr>
        <p:grpSpPr>
          <a:xfrm>
            <a:off x="4139953" y="972995"/>
            <a:ext cx="864096" cy="894135"/>
            <a:chOff x="6444208" y="255033"/>
            <a:chExt cx="864096" cy="894135"/>
          </a:xfrm>
        </p:grpSpPr>
        <p:grpSp>
          <p:nvGrpSpPr>
            <p:cNvPr id="47" name="Group 46"/>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48" name="Freeform 47"/>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9" name="Freeform 48"/>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51" name="Rectangle 50"/>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Express</a:t>
              </a:r>
              <a:endParaRPr lang="en-AU" sz="1100" dirty="0">
                <a:latin typeface="Segoe UI" pitchFamily="34" charset="0"/>
                <a:cs typeface="Segoe UI" pitchFamily="34" charset="0"/>
              </a:endParaRPr>
            </a:p>
          </p:txBody>
        </p:sp>
      </p:grpSp>
      <p:grpSp>
        <p:nvGrpSpPr>
          <p:cNvPr id="56" name="Group 55"/>
          <p:cNvGrpSpPr/>
          <p:nvPr/>
        </p:nvGrpSpPr>
        <p:grpSpPr>
          <a:xfrm>
            <a:off x="3198624" y="2157429"/>
            <a:ext cx="864096" cy="881674"/>
            <a:chOff x="8172400" y="267494"/>
            <a:chExt cx="864096" cy="881674"/>
          </a:xfrm>
        </p:grpSpPr>
        <p:grpSp>
          <p:nvGrpSpPr>
            <p:cNvPr id="57" name="Group 56"/>
            <p:cNvGrpSpPr/>
            <p:nvPr/>
          </p:nvGrpSpPr>
          <p:grpSpPr>
            <a:xfrm>
              <a:off x="8351877" y="267494"/>
              <a:ext cx="523806" cy="648072"/>
              <a:chOff x="87738" y="3286770"/>
              <a:chExt cx="291003" cy="360040"/>
            </a:xfrm>
          </p:grpSpPr>
          <p:sp>
            <p:nvSpPr>
              <p:cNvPr id="59" name="Rectangle 31"/>
              <p:cNvSpPr/>
              <p:nvPr/>
            </p:nvSpPr>
            <p:spPr>
              <a:xfrm>
                <a:off x="87738" y="3286770"/>
                <a:ext cx="291002" cy="360040"/>
              </a:xfrm>
              <a:prstGeom prst="rect">
                <a:avLst/>
              </a:prstGeom>
              <a:solidFill>
                <a:srgbClr val="FFC000"/>
              </a:solidFill>
              <a:ln w="9525" cap="rnd">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60" name="Rectangle 31"/>
              <p:cNvSpPr/>
              <p:nvPr/>
            </p:nvSpPr>
            <p:spPr>
              <a:xfrm>
                <a:off x="87738" y="3286770"/>
                <a:ext cx="291002" cy="360040"/>
              </a:xfrm>
              <a:custGeom>
                <a:avLst/>
                <a:gdLst>
                  <a:gd name="connsiteX0" fmla="*/ 0 w 291002"/>
                  <a:gd name="connsiteY0" fmla="*/ 0 h 360040"/>
                  <a:gd name="connsiteX1" fmla="*/ 291002 w 291002"/>
                  <a:gd name="connsiteY1" fmla="*/ 0 h 360040"/>
                  <a:gd name="connsiteX2" fmla="*/ 291002 w 291002"/>
                  <a:gd name="connsiteY2" fmla="*/ 360040 h 360040"/>
                  <a:gd name="connsiteX3" fmla="*/ 0 w 291002"/>
                  <a:gd name="connsiteY3" fmla="*/ 360040 h 360040"/>
                  <a:gd name="connsiteX4" fmla="*/ 0 w 291002"/>
                  <a:gd name="connsiteY4" fmla="*/ 0 h 360040"/>
                  <a:gd name="connsiteX0" fmla="*/ 0 w 291002"/>
                  <a:gd name="connsiteY0" fmla="*/ 0 h 360040"/>
                  <a:gd name="connsiteX1" fmla="*/ 236233 w 291002"/>
                  <a:gd name="connsiteY1" fmla="*/ 88106 h 360040"/>
                  <a:gd name="connsiteX2" fmla="*/ 291002 w 291002"/>
                  <a:gd name="connsiteY2" fmla="*/ 360040 h 360040"/>
                  <a:gd name="connsiteX3" fmla="*/ 0 w 291002"/>
                  <a:gd name="connsiteY3" fmla="*/ 360040 h 360040"/>
                  <a:gd name="connsiteX4" fmla="*/ 0 w 291002"/>
                  <a:gd name="connsiteY4" fmla="*/ 0 h 360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1002" h="360040">
                    <a:moveTo>
                      <a:pt x="0" y="0"/>
                    </a:moveTo>
                    <a:lnTo>
                      <a:pt x="236233" y="88106"/>
                    </a:lnTo>
                    <a:lnTo>
                      <a:pt x="291002" y="360040"/>
                    </a:lnTo>
                    <a:lnTo>
                      <a:pt x="0" y="360040"/>
                    </a:lnTo>
                    <a:lnTo>
                      <a:pt x="0" y="0"/>
                    </a:lnTo>
                    <a:close/>
                  </a:path>
                </a:pathLst>
              </a:cu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61" name="Rectangle 60"/>
              <p:cNvSpPr/>
              <p:nvPr/>
            </p:nvSpPr>
            <p:spPr>
              <a:xfrm>
                <a:off x="87738" y="3435846"/>
                <a:ext cx="291003" cy="210964"/>
              </a:xfrm>
              <a:prstGeom prst="rect">
                <a:avLst/>
              </a:prstGeom>
              <a:noFill/>
              <a:ln w="9525" cap="rnd">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2000" dirty="0" smtClean="0">
                    <a:solidFill>
                      <a:schemeClr val="tx1"/>
                    </a:solidFill>
                    <a:effectLst>
                      <a:outerShdw blurRad="63500" sx="102000" sy="102000" algn="ctr" rotWithShape="0">
                        <a:prstClr val="black">
                          <a:alpha val="40000"/>
                        </a:prstClr>
                      </a:outerShdw>
                    </a:effectLst>
                    <a:latin typeface="Segoe UI" pitchFamily="34" charset="0"/>
                    <a:cs typeface="Segoe UI" pitchFamily="34" charset="0"/>
                  </a:rPr>
                  <a:t>Aa</a:t>
                </a:r>
                <a:endParaRPr lang="en-AU" sz="2000" dirty="0">
                  <a:solidFill>
                    <a:schemeClr val="tx1"/>
                  </a:solidFill>
                  <a:effectLst>
                    <a:outerShdw blurRad="63500" sx="102000" sy="102000" algn="ctr" rotWithShape="0">
                      <a:prstClr val="black">
                        <a:alpha val="40000"/>
                      </a:prstClr>
                    </a:outerShdw>
                  </a:effectLst>
                  <a:latin typeface="Segoe UI" pitchFamily="34" charset="0"/>
                  <a:cs typeface="Segoe UI" pitchFamily="34" charset="0"/>
                </a:endParaRPr>
              </a:p>
            </p:txBody>
          </p:sp>
        </p:grpSp>
        <p:sp>
          <p:nvSpPr>
            <p:cNvPr id="58" name="Rectangle 57"/>
            <p:cNvSpPr/>
            <p:nvPr/>
          </p:nvSpPr>
          <p:spPr>
            <a:xfrm>
              <a:off x="8172400"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Note Pad</a:t>
              </a:r>
              <a:endParaRPr lang="en-AU" sz="1100" dirty="0">
                <a:latin typeface="Segoe UI" pitchFamily="34" charset="0"/>
                <a:cs typeface="Segoe UI" pitchFamily="34" charset="0"/>
              </a:endParaRPr>
            </a:p>
          </p:txBody>
        </p:sp>
      </p:grpSp>
      <p:grpSp>
        <p:nvGrpSpPr>
          <p:cNvPr id="67" name="Group 66"/>
          <p:cNvGrpSpPr/>
          <p:nvPr/>
        </p:nvGrpSpPr>
        <p:grpSpPr>
          <a:xfrm>
            <a:off x="5080409" y="980461"/>
            <a:ext cx="864096" cy="877462"/>
            <a:chOff x="5004049" y="1064550"/>
            <a:chExt cx="864096" cy="877462"/>
          </a:xfrm>
        </p:grpSpPr>
        <p:grpSp>
          <p:nvGrpSpPr>
            <p:cNvPr id="65" name="Group 64"/>
            <p:cNvGrpSpPr/>
            <p:nvPr/>
          </p:nvGrpSpPr>
          <p:grpSpPr>
            <a:xfrm>
              <a:off x="5042434" y="1064550"/>
              <a:ext cx="787325" cy="610716"/>
              <a:chOff x="5004049" y="1045872"/>
              <a:chExt cx="787325" cy="610716"/>
            </a:xfrm>
            <a:effectLst>
              <a:outerShdw blurRad="63500" sx="102000" sy="102000" algn="ctr" rotWithShape="0">
                <a:prstClr val="black">
                  <a:alpha val="40000"/>
                </a:prstClr>
              </a:outerShdw>
            </a:effectLst>
          </p:grpSpPr>
          <p:sp>
            <p:nvSpPr>
              <p:cNvPr id="62" name="Rectangle 61"/>
              <p:cNvSpPr/>
              <p:nvPr/>
            </p:nvSpPr>
            <p:spPr>
              <a:xfrm>
                <a:off x="5004049" y="1045872"/>
                <a:ext cx="504055" cy="460191"/>
              </a:xfrm>
              <a:prstGeom prst="rect">
                <a:avLst/>
              </a:prstGeom>
              <a:solidFill>
                <a:schemeClr val="bg1"/>
              </a:solidFill>
              <a:ln w="9525" cap="rnd">
                <a:solidFill>
                  <a:schemeClr val="bg1"/>
                </a:solid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64" name="Freeform 63"/>
              <p:cNvSpPr/>
              <p:nvPr/>
            </p:nvSpPr>
            <p:spPr>
              <a:xfrm>
                <a:off x="5022056" y="1106047"/>
                <a:ext cx="414040" cy="272698"/>
              </a:xfrm>
              <a:custGeom>
                <a:avLst/>
                <a:gdLst>
                  <a:gd name="connsiteX0" fmla="*/ 0 w 353052"/>
                  <a:gd name="connsiteY0" fmla="*/ 0 h 269081"/>
                  <a:gd name="connsiteX1" fmla="*/ 19050 w 353052"/>
                  <a:gd name="connsiteY1" fmla="*/ 33337 h 269081"/>
                  <a:gd name="connsiteX2" fmla="*/ 28575 w 353052"/>
                  <a:gd name="connsiteY2" fmla="*/ 38100 h 269081"/>
                  <a:gd name="connsiteX3" fmla="*/ 33338 w 353052"/>
                  <a:gd name="connsiteY3" fmla="*/ 45243 h 269081"/>
                  <a:gd name="connsiteX4" fmla="*/ 50007 w 353052"/>
                  <a:gd name="connsiteY4" fmla="*/ 54768 h 269081"/>
                  <a:gd name="connsiteX5" fmla="*/ 59532 w 353052"/>
                  <a:gd name="connsiteY5" fmla="*/ 61912 h 269081"/>
                  <a:gd name="connsiteX6" fmla="*/ 85725 w 353052"/>
                  <a:gd name="connsiteY6" fmla="*/ 71437 h 269081"/>
                  <a:gd name="connsiteX7" fmla="*/ 135732 w 353052"/>
                  <a:gd name="connsiteY7" fmla="*/ 69056 h 269081"/>
                  <a:gd name="connsiteX8" fmla="*/ 142875 w 353052"/>
                  <a:gd name="connsiteY8" fmla="*/ 66675 h 269081"/>
                  <a:gd name="connsiteX9" fmla="*/ 150019 w 353052"/>
                  <a:gd name="connsiteY9" fmla="*/ 61912 h 269081"/>
                  <a:gd name="connsiteX10" fmla="*/ 157163 w 353052"/>
                  <a:gd name="connsiteY10" fmla="*/ 54768 h 269081"/>
                  <a:gd name="connsiteX11" fmla="*/ 161925 w 353052"/>
                  <a:gd name="connsiteY11" fmla="*/ 45243 h 269081"/>
                  <a:gd name="connsiteX12" fmla="*/ 157163 w 353052"/>
                  <a:gd name="connsiteY12" fmla="*/ 26193 h 269081"/>
                  <a:gd name="connsiteX13" fmla="*/ 150019 w 353052"/>
                  <a:gd name="connsiteY13" fmla="*/ 19050 h 269081"/>
                  <a:gd name="connsiteX14" fmla="*/ 135732 w 353052"/>
                  <a:gd name="connsiteY14" fmla="*/ 9525 h 269081"/>
                  <a:gd name="connsiteX15" fmla="*/ 114300 w 353052"/>
                  <a:gd name="connsiteY15" fmla="*/ 14287 h 269081"/>
                  <a:gd name="connsiteX16" fmla="*/ 107157 w 353052"/>
                  <a:gd name="connsiteY16" fmla="*/ 16668 h 269081"/>
                  <a:gd name="connsiteX17" fmla="*/ 102394 w 353052"/>
                  <a:gd name="connsiteY17" fmla="*/ 26193 h 269081"/>
                  <a:gd name="connsiteX18" fmla="*/ 104775 w 353052"/>
                  <a:gd name="connsiteY18" fmla="*/ 64293 h 269081"/>
                  <a:gd name="connsiteX19" fmla="*/ 107157 w 353052"/>
                  <a:gd name="connsiteY19" fmla="*/ 71437 h 269081"/>
                  <a:gd name="connsiteX20" fmla="*/ 114300 w 353052"/>
                  <a:gd name="connsiteY20" fmla="*/ 76200 h 269081"/>
                  <a:gd name="connsiteX21" fmla="*/ 126207 w 353052"/>
                  <a:gd name="connsiteY21" fmla="*/ 78581 h 269081"/>
                  <a:gd name="connsiteX22" fmla="*/ 147638 w 353052"/>
                  <a:gd name="connsiteY22" fmla="*/ 85725 h 269081"/>
                  <a:gd name="connsiteX23" fmla="*/ 154782 w 353052"/>
                  <a:gd name="connsiteY23" fmla="*/ 88106 h 269081"/>
                  <a:gd name="connsiteX24" fmla="*/ 190500 w 353052"/>
                  <a:gd name="connsiteY24" fmla="*/ 90487 h 269081"/>
                  <a:gd name="connsiteX25" fmla="*/ 228600 w 353052"/>
                  <a:gd name="connsiteY25" fmla="*/ 90487 h 269081"/>
                  <a:gd name="connsiteX26" fmla="*/ 238125 w 353052"/>
                  <a:gd name="connsiteY26" fmla="*/ 85725 h 269081"/>
                  <a:gd name="connsiteX27" fmla="*/ 271463 w 353052"/>
                  <a:gd name="connsiteY27" fmla="*/ 66675 h 269081"/>
                  <a:gd name="connsiteX28" fmla="*/ 295275 w 353052"/>
                  <a:gd name="connsiteY28" fmla="*/ 59531 h 269081"/>
                  <a:gd name="connsiteX29" fmla="*/ 302419 w 353052"/>
                  <a:gd name="connsiteY29" fmla="*/ 57150 h 269081"/>
                  <a:gd name="connsiteX30" fmla="*/ 338138 w 353052"/>
                  <a:gd name="connsiteY30" fmla="*/ 50006 h 269081"/>
                  <a:gd name="connsiteX31" fmla="*/ 345282 w 353052"/>
                  <a:gd name="connsiteY31" fmla="*/ 92868 h 269081"/>
                  <a:gd name="connsiteX32" fmla="*/ 326232 w 353052"/>
                  <a:gd name="connsiteY32" fmla="*/ 114300 h 269081"/>
                  <a:gd name="connsiteX33" fmla="*/ 316707 w 353052"/>
                  <a:gd name="connsiteY33" fmla="*/ 119062 h 269081"/>
                  <a:gd name="connsiteX34" fmla="*/ 309563 w 353052"/>
                  <a:gd name="connsiteY34" fmla="*/ 121443 h 269081"/>
                  <a:gd name="connsiteX35" fmla="*/ 290513 w 353052"/>
                  <a:gd name="connsiteY35" fmla="*/ 133350 h 269081"/>
                  <a:gd name="connsiteX36" fmla="*/ 273844 w 353052"/>
                  <a:gd name="connsiteY36" fmla="*/ 138112 h 269081"/>
                  <a:gd name="connsiteX37" fmla="*/ 259557 w 353052"/>
                  <a:gd name="connsiteY37" fmla="*/ 142875 h 269081"/>
                  <a:gd name="connsiteX38" fmla="*/ 245269 w 353052"/>
                  <a:gd name="connsiteY38" fmla="*/ 150018 h 269081"/>
                  <a:gd name="connsiteX39" fmla="*/ 238125 w 353052"/>
                  <a:gd name="connsiteY39" fmla="*/ 154781 h 269081"/>
                  <a:gd name="connsiteX40" fmla="*/ 214313 w 353052"/>
                  <a:gd name="connsiteY40" fmla="*/ 161925 h 269081"/>
                  <a:gd name="connsiteX41" fmla="*/ 202407 w 353052"/>
                  <a:gd name="connsiteY41" fmla="*/ 164306 h 269081"/>
                  <a:gd name="connsiteX42" fmla="*/ 188119 w 353052"/>
                  <a:gd name="connsiteY42" fmla="*/ 169068 h 269081"/>
                  <a:gd name="connsiteX43" fmla="*/ 173832 w 353052"/>
                  <a:gd name="connsiteY43" fmla="*/ 171450 h 269081"/>
                  <a:gd name="connsiteX44" fmla="*/ 154782 w 353052"/>
                  <a:gd name="connsiteY44" fmla="*/ 176212 h 269081"/>
                  <a:gd name="connsiteX45" fmla="*/ 109538 w 353052"/>
                  <a:gd name="connsiteY45" fmla="*/ 173831 h 269081"/>
                  <a:gd name="connsiteX46" fmla="*/ 97632 w 353052"/>
                  <a:gd name="connsiteY46" fmla="*/ 164306 h 269081"/>
                  <a:gd name="connsiteX47" fmla="*/ 95250 w 353052"/>
                  <a:gd name="connsiteY47" fmla="*/ 157162 h 269081"/>
                  <a:gd name="connsiteX48" fmla="*/ 88107 w 353052"/>
                  <a:gd name="connsiteY48" fmla="*/ 150018 h 269081"/>
                  <a:gd name="connsiteX49" fmla="*/ 95250 w 353052"/>
                  <a:gd name="connsiteY49" fmla="*/ 130968 h 269081"/>
                  <a:gd name="connsiteX50" fmla="*/ 104775 w 353052"/>
                  <a:gd name="connsiteY50" fmla="*/ 135731 h 269081"/>
                  <a:gd name="connsiteX51" fmla="*/ 140494 w 353052"/>
                  <a:gd name="connsiteY51" fmla="*/ 138112 h 269081"/>
                  <a:gd name="connsiteX52" fmla="*/ 159544 w 353052"/>
                  <a:gd name="connsiteY52" fmla="*/ 142875 h 269081"/>
                  <a:gd name="connsiteX53" fmla="*/ 171450 w 353052"/>
                  <a:gd name="connsiteY53" fmla="*/ 152400 h 269081"/>
                  <a:gd name="connsiteX54" fmla="*/ 176213 w 353052"/>
                  <a:gd name="connsiteY54" fmla="*/ 173831 h 269081"/>
                  <a:gd name="connsiteX55" fmla="*/ 180975 w 353052"/>
                  <a:gd name="connsiteY55" fmla="*/ 207168 h 269081"/>
                  <a:gd name="connsiteX56" fmla="*/ 183357 w 353052"/>
                  <a:gd name="connsiteY56" fmla="*/ 247650 h 269081"/>
                  <a:gd name="connsiteX57" fmla="*/ 185738 w 353052"/>
                  <a:gd name="connsiteY57" fmla="*/ 261937 h 269081"/>
                  <a:gd name="connsiteX58" fmla="*/ 195263 w 353052"/>
                  <a:gd name="connsiteY58" fmla="*/ 269081 h 269081"/>
                  <a:gd name="connsiteX59" fmla="*/ 273844 w 353052"/>
                  <a:gd name="connsiteY59" fmla="*/ 266700 h 269081"/>
                  <a:gd name="connsiteX60" fmla="*/ 307182 w 353052"/>
                  <a:gd name="connsiteY60" fmla="*/ 257175 h 269081"/>
                  <a:gd name="connsiteX61" fmla="*/ 314325 w 353052"/>
                  <a:gd name="connsiteY61" fmla="*/ 254793 h 269081"/>
                  <a:gd name="connsiteX62" fmla="*/ 326232 w 353052"/>
                  <a:gd name="connsiteY62" fmla="*/ 250031 h 269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53052" h="269081">
                    <a:moveTo>
                      <a:pt x="0" y="0"/>
                    </a:moveTo>
                    <a:cubicBezTo>
                      <a:pt x="3626" y="10876"/>
                      <a:pt x="7518" y="27571"/>
                      <a:pt x="19050" y="33337"/>
                    </a:cubicBezTo>
                    <a:lnTo>
                      <a:pt x="28575" y="38100"/>
                    </a:lnTo>
                    <a:cubicBezTo>
                      <a:pt x="30163" y="40481"/>
                      <a:pt x="31314" y="43219"/>
                      <a:pt x="33338" y="45243"/>
                    </a:cubicBezTo>
                    <a:cubicBezTo>
                      <a:pt x="37711" y="49616"/>
                      <a:pt x="45021" y="51652"/>
                      <a:pt x="50007" y="54768"/>
                    </a:cubicBezTo>
                    <a:cubicBezTo>
                      <a:pt x="53373" y="56871"/>
                      <a:pt x="56167" y="59808"/>
                      <a:pt x="59532" y="61912"/>
                    </a:cubicBezTo>
                    <a:cubicBezTo>
                      <a:pt x="67905" y="67145"/>
                      <a:pt x="76325" y="69087"/>
                      <a:pt x="85725" y="71437"/>
                    </a:cubicBezTo>
                    <a:cubicBezTo>
                      <a:pt x="102394" y="70643"/>
                      <a:pt x="119102" y="70442"/>
                      <a:pt x="135732" y="69056"/>
                    </a:cubicBezTo>
                    <a:cubicBezTo>
                      <a:pt x="138233" y="68848"/>
                      <a:pt x="140630" y="67797"/>
                      <a:pt x="142875" y="66675"/>
                    </a:cubicBezTo>
                    <a:cubicBezTo>
                      <a:pt x="145435" y="65395"/>
                      <a:pt x="147820" y="63744"/>
                      <a:pt x="150019" y="61912"/>
                    </a:cubicBezTo>
                    <a:cubicBezTo>
                      <a:pt x="152606" y="59756"/>
                      <a:pt x="154782" y="57149"/>
                      <a:pt x="157163" y="54768"/>
                    </a:cubicBezTo>
                    <a:cubicBezTo>
                      <a:pt x="158750" y="51593"/>
                      <a:pt x="161533" y="48771"/>
                      <a:pt x="161925" y="45243"/>
                    </a:cubicBezTo>
                    <a:cubicBezTo>
                      <a:pt x="162039" y="44213"/>
                      <a:pt x="158971" y="28905"/>
                      <a:pt x="157163" y="26193"/>
                    </a:cubicBezTo>
                    <a:cubicBezTo>
                      <a:pt x="155295" y="23391"/>
                      <a:pt x="152677" y="21117"/>
                      <a:pt x="150019" y="19050"/>
                    </a:cubicBezTo>
                    <a:cubicBezTo>
                      <a:pt x="145501" y="15536"/>
                      <a:pt x="135732" y="9525"/>
                      <a:pt x="135732" y="9525"/>
                    </a:cubicBezTo>
                    <a:cubicBezTo>
                      <a:pt x="128588" y="11112"/>
                      <a:pt x="121400" y="12512"/>
                      <a:pt x="114300" y="14287"/>
                    </a:cubicBezTo>
                    <a:cubicBezTo>
                      <a:pt x="111865" y="14896"/>
                      <a:pt x="108932" y="14893"/>
                      <a:pt x="107157" y="16668"/>
                    </a:cubicBezTo>
                    <a:cubicBezTo>
                      <a:pt x="104647" y="19178"/>
                      <a:pt x="103982" y="23018"/>
                      <a:pt x="102394" y="26193"/>
                    </a:cubicBezTo>
                    <a:cubicBezTo>
                      <a:pt x="103188" y="38893"/>
                      <a:pt x="103443" y="51638"/>
                      <a:pt x="104775" y="64293"/>
                    </a:cubicBezTo>
                    <a:cubicBezTo>
                      <a:pt x="105038" y="66789"/>
                      <a:pt x="105589" y="69477"/>
                      <a:pt x="107157" y="71437"/>
                    </a:cubicBezTo>
                    <a:cubicBezTo>
                      <a:pt x="108945" y="73672"/>
                      <a:pt x="111620" y="75195"/>
                      <a:pt x="114300" y="76200"/>
                    </a:cubicBezTo>
                    <a:cubicBezTo>
                      <a:pt x="118090" y="77621"/>
                      <a:pt x="122238" y="77787"/>
                      <a:pt x="126207" y="78581"/>
                    </a:cubicBezTo>
                    <a:cubicBezTo>
                      <a:pt x="146726" y="86788"/>
                      <a:pt x="129698" y="80599"/>
                      <a:pt x="147638" y="85725"/>
                    </a:cubicBezTo>
                    <a:cubicBezTo>
                      <a:pt x="150052" y="86415"/>
                      <a:pt x="152287" y="87829"/>
                      <a:pt x="154782" y="88106"/>
                    </a:cubicBezTo>
                    <a:cubicBezTo>
                      <a:pt x="166641" y="89424"/>
                      <a:pt x="178594" y="89693"/>
                      <a:pt x="190500" y="90487"/>
                    </a:cubicBezTo>
                    <a:cubicBezTo>
                      <a:pt x="207530" y="92920"/>
                      <a:pt x="210241" y="94723"/>
                      <a:pt x="228600" y="90487"/>
                    </a:cubicBezTo>
                    <a:cubicBezTo>
                      <a:pt x="232059" y="89689"/>
                      <a:pt x="235081" y="87551"/>
                      <a:pt x="238125" y="85725"/>
                    </a:cubicBezTo>
                    <a:cubicBezTo>
                      <a:pt x="248250" y="79651"/>
                      <a:pt x="259784" y="69596"/>
                      <a:pt x="271463" y="66675"/>
                    </a:cubicBezTo>
                    <a:cubicBezTo>
                      <a:pt x="285859" y="63075"/>
                      <a:pt x="277882" y="65328"/>
                      <a:pt x="295275" y="59531"/>
                    </a:cubicBezTo>
                    <a:cubicBezTo>
                      <a:pt x="297656" y="58737"/>
                      <a:pt x="299969" y="57695"/>
                      <a:pt x="302419" y="57150"/>
                    </a:cubicBezTo>
                    <a:cubicBezTo>
                      <a:pt x="328563" y="51339"/>
                      <a:pt x="316632" y="53590"/>
                      <a:pt x="338138" y="50006"/>
                    </a:cubicBezTo>
                    <a:cubicBezTo>
                      <a:pt x="359183" y="55267"/>
                      <a:pt x="354435" y="50765"/>
                      <a:pt x="345282" y="92868"/>
                    </a:cubicBezTo>
                    <a:cubicBezTo>
                      <a:pt x="343340" y="101799"/>
                      <a:pt x="333552" y="109725"/>
                      <a:pt x="326232" y="114300"/>
                    </a:cubicBezTo>
                    <a:cubicBezTo>
                      <a:pt x="323222" y="116181"/>
                      <a:pt x="319970" y="117664"/>
                      <a:pt x="316707" y="119062"/>
                    </a:cubicBezTo>
                    <a:cubicBezTo>
                      <a:pt x="314400" y="120051"/>
                      <a:pt x="311870" y="120454"/>
                      <a:pt x="309563" y="121443"/>
                    </a:cubicBezTo>
                    <a:cubicBezTo>
                      <a:pt x="289202" y="130169"/>
                      <a:pt x="311024" y="121629"/>
                      <a:pt x="290513" y="133350"/>
                    </a:cubicBezTo>
                    <a:cubicBezTo>
                      <a:pt x="287565" y="135034"/>
                      <a:pt x="276285" y="137380"/>
                      <a:pt x="273844" y="138112"/>
                    </a:cubicBezTo>
                    <a:cubicBezTo>
                      <a:pt x="269036" y="139555"/>
                      <a:pt x="263734" y="140091"/>
                      <a:pt x="259557" y="142875"/>
                    </a:cubicBezTo>
                    <a:cubicBezTo>
                      <a:pt x="250324" y="149029"/>
                      <a:pt x="255128" y="146732"/>
                      <a:pt x="245269" y="150018"/>
                    </a:cubicBezTo>
                    <a:cubicBezTo>
                      <a:pt x="242888" y="151606"/>
                      <a:pt x="240740" y="153619"/>
                      <a:pt x="238125" y="154781"/>
                    </a:cubicBezTo>
                    <a:cubicBezTo>
                      <a:pt x="232198" y="157415"/>
                      <a:pt x="221234" y="160387"/>
                      <a:pt x="214313" y="161925"/>
                    </a:cubicBezTo>
                    <a:cubicBezTo>
                      <a:pt x="210362" y="162803"/>
                      <a:pt x="206312" y="163241"/>
                      <a:pt x="202407" y="164306"/>
                    </a:cubicBezTo>
                    <a:cubicBezTo>
                      <a:pt x="197564" y="165627"/>
                      <a:pt x="193071" y="168242"/>
                      <a:pt x="188119" y="169068"/>
                    </a:cubicBezTo>
                    <a:cubicBezTo>
                      <a:pt x="183357" y="169862"/>
                      <a:pt x="178553" y="170438"/>
                      <a:pt x="173832" y="171450"/>
                    </a:cubicBezTo>
                    <a:cubicBezTo>
                      <a:pt x="167432" y="172822"/>
                      <a:pt x="154782" y="176212"/>
                      <a:pt x="154782" y="176212"/>
                    </a:cubicBezTo>
                    <a:cubicBezTo>
                      <a:pt x="139701" y="175418"/>
                      <a:pt x="124578" y="175198"/>
                      <a:pt x="109538" y="173831"/>
                    </a:cubicBezTo>
                    <a:cubicBezTo>
                      <a:pt x="102344" y="173177"/>
                      <a:pt x="100748" y="170538"/>
                      <a:pt x="97632" y="164306"/>
                    </a:cubicBezTo>
                    <a:cubicBezTo>
                      <a:pt x="96509" y="162061"/>
                      <a:pt x="96642" y="159251"/>
                      <a:pt x="95250" y="157162"/>
                    </a:cubicBezTo>
                    <a:cubicBezTo>
                      <a:pt x="93382" y="154360"/>
                      <a:pt x="90488" y="152399"/>
                      <a:pt x="88107" y="150018"/>
                    </a:cubicBezTo>
                    <a:cubicBezTo>
                      <a:pt x="90488" y="143668"/>
                      <a:pt x="90101" y="135382"/>
                      <a:pt x="95250" y="130968"/>
                    </a:cubicBezTo>
                    <a:cubicBezTo>
                      <a:pt x="97945" y="128658"/>
                      <a:pt x="101269" y="135177"/>
                      <a:pt x="104775" y="135731"/>
                    </a:cubicBezTo>
                    <a:cubicBezTo>
                      <a:pt x="116562" y="137592"/>
                      <a:pt x="128588" y="137318"/>
                      <a:pt x="140494" y="138112"/>
                    </a:cubicBezTo>
                    <a:cubicBezTo>
                      <a:pt x="141091" y="138231"/>
                      <a:pt x="157101" y="140921"/>
                      <a:pt x="159544" y="142875"/>
                    </a:cubicBezTo>
                    <a:cubicBezTo>
                      <a:pt x="174933" y="155185"/>
                      <a:pt x="153494" y="146412"/>
                      <a:pt x="171450" y="152400"/>
                    </a:cubicBezTo>
                    <a:cubicBezTo>
                      <a:pt x="175096" y="163332"/>
                      <a:pt x="173927" y="158589"/>
                      <a:pt x="176213" y="173831"/>
                    </a:cubicBezTo>
                    <a:cubicBezTo>
                      <a:pt x="177878" y="184932"/>
                      <a:pt x="180975" y="207168"/>
                      <a:pt x="180975" y="207168"/>
                    </a:cubicBezTo>
                    <a:cubicBezTo>
                      <a:pt x="181769" y="220662"/>
                      <a:pt x="182186" y="234183"/>
                      <a:pt x="183357" y="247650"/>
                    </a:cubicBezTo>
                    <a:cubicBezTo>
                      <a:pt x="183775" y="252460"/>
                      <a:pt x="183393" y="257717"/>
                      <a:pt x="185738" y="261937"/>
                    </a:cubicBezTo>
                    <a:cubicBezTo>
                      <a:pt x="187665" y="265406"/>
                      <a:pt x="192088" y="266700"/>
                      <a:pt x="195263" y="269081"/>
                    </a:cubicBezTo>
                    <a:cubicBezTo>
                      <a:pt x="221457" y="268287"/>
                      <a:pt x="247708" y="268612"/>
                      <a:pt x="273844" y="266700"/>
                    </a:cubicBezTo>
                    <a:cubicBezTo>
                      <a:pt x="281498" y="266140"/>
                      <a:pt x="299160" y="259849"/>
                      <a:pt x="307182" y="257175"/>
                    </a:cubicBezTo>
                    <a:cubicBezTo>
                      <a:pt x="309563" y="256381"/>
                      <a:pt x="312080" y="255915"/>
                      <a:pt x="314325" y="254793"/>
                    </a:cubicBezTo>
                    <a:cubicBezTo>
                      <a:pt x="324560" y="249676"/>
                      <a:pt x="320300" y="250031"/>
                      <a:pt x="326232" y="250031"/>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63" name="Freeform 62"/>
              <p:cNvSpPr/>
              <p:nvPr/>
            </p:nvSpPr>
            <p:spPr>
              <a:xfrm>
                <a:off x="5400849" y="1351788"/>
                <a:ext cx="390525" cy="304800"/>
              </a:xfrm>
              <a:custGeom>
                <a:avLst/>
                <a:gdLst>
                  <a:gd name="connsiteX0" fmla="*/ 0 w 381000"/>
                  <a:gd name="connsiteY0" fmla="*/ 0 h 319088"/>
                  <a:gd name="connsiteX1" fmla="*/ 23812 w 381000"/>
                  <a:gd name="connsiteY1" fmla="*/ 85725 h 319088"/>
                  <a:gd name="connsiteX2" fmla="*/ 347662 w 381000"/>
                  <a:gd name="connsiteY2" fmla="*/ 319088 h 319088"/>
                  <a:gd name="connsiteX3" fmla="*/ 381000 w 381000"/>
                  <a:gd name="connsiteY3" fmla="*/ 266700 h 319088"/>
                  <a:gd name="connsiteX4" fmla="*/ 66675 w 381000"/>
                  <a:gd name="connsiteY4" fmla="*/ 38100 h 319088"/>
                  <a:gd name="connsiteX5" fmla="*/ 0 w 381000"/>
                  <a:gd name="connsiteY5" fmla="*/ 0 h 319088"/>
                  <a:gd name="connsiteX0" fmla="*/ 0 w 390525"/>
                  <a:gd name="connsiteY0" fmla="*/ 0 h 304800"/>
                  <a:gd name="connsiteX1" fmla="*/ 33337 w 390525"/>
                  <a:gd name="connsiteY1" fmla="*/ 71437 h 304800"/>
                  <a:gd name="connsiteX2" fmla="*/ 357187 w 390525"/>
                  <a:gd name="connsiteY2" fmla="*/ 304800 h 304800"/>
                  <a:gd name="connsiteX3" fmla="*/ 390525 w 390525"/>
                  <a:gd name="connsiteY3" fmla="*/ 252412 h 304800"/>
                  <a:gd name="connsiteX4" fmla="*/ 76200 w 390525"/>
                  <a:gd name="connsiteY4" fmla="*/ 23812 h 304800"/>
                  <a:gd name="connsiteX5" fmla="*/ 0 w 390525"/>
                  <a:gd name="connsiteY5" fmla="*/ 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0525" h="304800">
                    <a:moveTo>
                      <a:pt x="0" y="0"/>
                    </a:moveTo>
                    <a:lnTo>
                      <a:pt x="33337" y="71437"/>
                    </a:lnTo>
                    <a:lnTo>
                      <a:pt x="357187" y="304800"/>
                    </a:lnTo>
                    <a:lnTo>
                      <a:pt x="390525" y="252412"/>
                    </a:lnTo>
                    <a:lnTo>
                      <a:pt x="76200" y="23812"/>
                    </a:lnTo>
                    <a:lnTo>
                      <a:pt x="0" y="0"/>
                    </a:lnTo>
                    <a:close/>
                  </a:path>
                </a:pathLst>
              </a:custGeom>
              <a:solidFill>
                <a:srgbClr val="C0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66" name="Rectangle 65"/>
            <p:cNvSpPr/>
            <p:nvPr/>
          </p:nvSpPr>
          <p:spPr>
            <a:xfrm>
              <a:off x="5004049" y="1725988"/>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Free Draw</a:t>
              </a:r>
              <a:endParaRPr lang="en-AU" sz="1100" dirty="0">
                <a:latin typeface="Segoe UI" pitchFamily="34" charset="0"/>
                <a:cs typeface="Segoe UI" pitchFamily="34" charset="0"/>
              </a:endParaRPr>
            </a:p>
          </p:txBody>
        </p:sp>
      </p:grpSp>
      <p:cxnSp>
        <p:nvCxnSpPr>
          <p:cNvPr id="69" name="Straight Connector 68"/>
          <p:cNvCxnSpPr/>
          <p:nvPr/>
        </p:nvCxnSpPr>
        <p:spPr>
          <a:xfrm>
            <a:off x="4098672"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70" name="Straight Connector 69"/>
          <p:cNvCxnSpPr/>
          <p:nvPr/>
        </p:nvCxnSpPr>
        <p:spPr>
          <a:xfrm>
            <a:off x="5040000"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71" name="Straight Connector 70"/>
          <p:cNvCxnSpPr/>
          <p:nvPr/>
        </p:nvCxnSpPr>
        <p:spPr>
          <a:xfrm>
            <a:off x="3262277" y="200863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76" name="Straight Connector 75"/>
          <p:cNvCxnSpPr/>
          <p:nvPr/>
        </p:nvCxnSpPr>
        <p:spPr>
          <a:xfrm>
            <a:off x="3262277" y="317426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grpSp>
        <p:nvGrpSpPr>
          <p:cNvPr id="131" name="Group 130"/>
          <p:cNvGrpSpPr/>
          <p:nvPr/>
        </p:nvGrpSpPr>
        <p:grpSpPr>
          <a:xfrm>
            <a:off x="4098672" y="2143466"/>
            <a:ext cx="941329" cy="895637"/>
            <a:chOff x="4098672" y="2143466"/>
            <a:chExt cx="941329" cy="895637"/>
          </a:xfrm>
        </p:grpSpPr>
        <p:sp>
          <p:nvSpPr>
            <p:cNvPr id="86" name="Rectangle 85"/>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Documents</a:t>
              </a:r>
              <a:endParaRPr lang="en-AU" sz="1100" dirty="0">
                <a:latin typeface="Segoe UI" pitchFamily="34" charset="0"/>
                <a:cs typeface="Segoe UI" pitchFamily="34" charset="0"/>
              </a:endParaRPr>
            </a:p>
          </p:txBody>
        </p:sp>
        <p:grpSp>
          <p:nvGrpSpPr>
            <p:cNvPr id="103" name="Group 102"/>
            <p:cNvGrpSpPr/>
            <p:nvPr/>
          </p:nvGrpSpPr>
          <p:grpSpPr>
            <a:xfrm>
              <a:off x="4199709" y="2143466"/>
              <a:ext cx="744585" cy="655211"/>
              <a:chOff x="4193285" y="2143466"/>
              <a:chExt cx="744585" cy="655211"/>
            </a:xfrm>
          </p:grpSpPr>
          <p:grpSp>
            <p:nvGrpSpPr>
              <p:cNvPr id="83" name="Group 82"/>
              <p:cNvGrpSpPr/>
              <p:nvPr/>
            </p:nvGrpSpPr>
            <p:grpSpPr>
              <a:xfrm>
                <a:off x="4193285" y="2143466"/>
                <a:ext cx="699392" cy="536110"/>
                <a:chOff x="2123728" y="1986160"/>
                <a:chExt cx="576064" cy="441574"/>
              </a:xfrm>
            </p:grpSpPr>
            <p:sp>
              <p:nvSpPr>
                <p:cNvPr id="84" name="Rectangle 83"/>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85" name="Trapezoid 84"/>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102" name="Group 101"/>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87" name="Rectangle 86"/>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89" name="Straight Connector 88"/>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0" name="Straight Connector 89"/>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4" name="Straight Connector 93"/>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6" name="Straight Connector 95"/>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8" name="Straight Connector 97"/>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9" name="Straight Connector 98"/>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132" name="Group 131"/>
          <p:cNvGrpSpPr/>
          <p:nvPr/>
        </p:nvGrpSpPr>
        <p:grpSpPr>
          <a:xfrm>
            <a:off x="5039106" y="2143466"/>
            <a:ext cx="941329" cy="895637"/>
            <a:chOff x="5039106" y="2143466"/>
            <a:chExt cx="941329" cy="895637"/>
          </a:xfrm>
        </p:grpSpPr>
        <p:sp>
          <p:nvSpPr>
            <p:cNvPr id="105" name="Rectangle 104"/>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Music</a:t>
              </a:r>
              <a:endParaRPr lang="en-AU" sz="1100" dirty="0">
                <a:latin typeface="Segoe UI" pitchFamily="34" charset="0"/>
                <a:cs typeface="Segoe UI" pitchFamily="34" charset="0"/>
              </a:endParaRPr>
            </a:p>
          </p:txBody>
        </p:sp>
        <p:grpSp>
          <p:nvGrpSpPr>
            <p:cNvPr id="130" name="Group 129"/>
            <p:cNvGrpSpPr/>
            <p:nvPr/>
          </p:nvGrpSpPr>
          <p:grpSpPr>
            <a:xfrm>
              <a:off x="5162739" y="2143466"/>
              <a:ext cx="699392" cy="634359"/>
              <a:chOff x="5140143" y="2143466"/>
              <a:chExt cx="699392" cy="634359"/>
            </a:xfrm>
          </p:grpSpPr>
          <p:grpSp>
            <p:nvGrpSpPr>
              <p:cNvPr id="107" name="Group 106"/>
              <p:cNvGrpSpPr/>
              <p:nvPr/>
            </p:nvGrpSpPr>
            <p:grpSpPr>
              <a:xfrm>
                <a:off x="5140143" y="2143466"/>
                <a:ext cx="699392" cy="536110"/>
                <a:chOff x="2123728" y="1986160"/>
                <a:chExt cx="576064" cy="441574"/>
              </a:xfrm>
            </p:grpSpPr>
            <p:sp>
              <p:nvSpPr>
                <p:cNvPr id="116" name="Rectangle 115"/>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7" name="Trapezoid 116"/>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129" name="Group 128"/>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118" name="Oval 117"/>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9" name="Oval 118"/>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121" name="Straight Connector 120"/>
                <p:cNvCxnSpPr>
                  <a:stCxn id="118" idx="6"/>
                  <a:endCxn id="126"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22" name="Straight Connector 121"/>
                <p:cNvCxnSpPr>
                  <a:stCxn id="119" idx="6"/>
                  <a:endCxn id="126"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26" name="Rectangle 125"/>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149" name="Group 148"/>
          <p:cNvGrpSpPr/>
          <p:nvPr/>
        </p:nvGrpSpPr>
        <p:grpSpPr>
          <a:xfrm>
            <a:off x="3133947" y="3275932"/>
            <a:ext cx="941329" cy="895637"/>
            <a:chOff x="3133947" y="3275932"/>
            <a:chExt cx="941329" cy="895637"/>
          </a:xfrm>
        </p:grpSpPr>
        <p:sp>
          <p:nvSpPr>
            <p:cNvPr id="134" name="Rectangle 133"/>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Videos</a:t>
              </a:r>
              <a:endParaRPr lang="en-AU" sz="1100" dirty="0">
                <a:latin typeface="Segoe UI" pitchFamily="34" charset="0"/>
                <a:cs typeface="Segoe UI" pitchFamily="34" charset="0"/>
              </a:endParaRPr>
            </a:p>
          </p:txBody>
        </p:sp>
        <p:grpSp>
          <p:nvGrpSpPr>
            <p:cNvPr id="148" name="Group 147"/>
            <p:cNvGrpSpPr/>
            <p:nvPr/>
          </p:nvGrpSpPr>
          <p:grpSpPr>
            <a:xfrm>
              <a:off x="3254915" y="3275932"/>
              <a:ext cx="699392" cy="569699"/>
              <a:chOff x="3257580" y="3275932"/>
              <a:chExt cx="699392" cy="569699"/>
            </a:xfrm>
          </p:grpSpPr>
          <p:grpSp>
            <p:nvGrpSpPr>
              <p:cNvPr id="136" name="Group 135"/>
              <p:cNvGrpSpPr/>
              <p:nvPr/>
            </p:nvGrpSpPr>
            <p:grpSpPr>
              <a:xfrm>
                <a:off x="3257580" y="3275932"/>
                <a:ext cx="699392" cy="536110"/>
                <a:chOff x="2123728" y="1986160"/>
                <a:chExt cx="576064" cy="441574"/>
              </a:xfrm>
            </p:grpSpPr>
            <p:sp>
              <p:nvSpPr>
                <p:cNvPr id="143" name="Rectangle 142"/>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44" name="Trapezoid 143"/>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147" name="Group 146"/>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145" name="Rectangle 144"/>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46" name="Isosceles Triangle 145"/>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179" name="Group 178"/>
          <p:cNvGrpSpPr/>
          <p:nvPr/>
        </p:nvGrpSpPr>
        <p:grpSpPr>
          <a:xfrm>
            <a:off x="4097777" y="3275932"/>
            <a:ext cx="941329" cy="895637"/>
            <a:chOff x="4099230" y="3275932"/>
            <a:chExt cx="941329" cy="895637"/>
          </a:xfrm>
        </p:grpSpPr>
        <p:sp>
          <p:nvSpPr>
            <p:cNvPr id="151" name="Rectangle 150"/>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Games</a:t>
              </a:r>
              <a:endParaRPr lang="en-AU" sz="1100" dirty="0">
                <a:latin typeface="Segoe UI" pitchFamily="34" charset="0"/>
                <a:cs typeface="Segoe UI" pitchFamily="34" charset="0"/>
              </a:endParaRPr>
            </a:p>
          </p:txBody>
        </p:sp>
        <p:grpSp>
          <p:nvGrpSpPr>
            <p:cNvPr id="178" name="Group 177"/>
            <p:cNvGrpSpPr/>
            <p:nvPr/>
          </p:nvGrpSpPr>
          <p:grpSpPr>
            <a:xfrm>
              <a:off x="4200966" y="3275932"/>
              <a:ext cx="737856" cy="635347"/>
              <a:chOff x="4220198" y="3275932"/>
              <a:chExt cx="737856" cy="635347"/>
            </a:xfrm>
          </p:grpSpPr>
          <p:grpSp>
            <p:nvGrpSpPr>
              <p:cNvPr id="153" name="Group 152"/>
              <p:cNvGrpSpPr/>
              <p:nvPr/>
            </p:nvGrpSpPr>
            <p:grpSpPr>
              <a:xfrm>
                <a:off x="4220198" y="3275932"/>
                <a:ext cx="699392" cy="536110"/>
                <a:chOff x="2123728" y="1986160"/>
                <a:chExt cx="576064" cy="441574"/>
              </a:xfrm>
            </p:grpSpPr>
            <p:sp>
              <p:nvSpPr>
                <p:cNvPr id="157" name="Rectangle 156"/>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58" name="Trapezoid 157"/>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177" name="Group 176"/>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159" name="Rectangle 158"/>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60" name="Oval 159"/>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61" name="Oval 160"/>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169" name="Group 168"/>
                <p:cNvGrpSpPr/>
                <p:nvPr/>
              </p:nvGrpSpPr>
              <p:grpSpPr>
                <a:xfrm>
                  <a:off x="4318464" y="3577517"/>
                  <a:ext cx="118183" cy="118183"/>
                  <a:chOff x="4318464" y="3577517"/>
                  <a:chExt cx="118183" cy="118183"/>
                </a:xfrm>
                <a:effectLst/>
              </p:grpSpPr>
              <p:cxnSp>
                <p:nvCxnSpPr>
                  <p:cNvPr id="166" name="Straight Connector 165"/>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8" name="Straight Connector 167"/>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74" name="Group 173"/>
                <p:cNvGrpSpPr/>
                <p:nvPr/>
              </p:nvGrpSpPr>
              <p:grpSpPr>
                <a:xfrm rot="20573383">
                  <a:off x="4683580" y="3579039"/>
                  <a:ext cx="140891" cy="136707"/>
                  <a:chOff x="5105406" y="3507854"/>
                  <a:chExt cx="171999" cy="166891"/>
                </a:xfrm>
                <a:effectLst/>
              </p:grpSpPr>
              <p:sp>
                <p:nvSpPr>
                  <p:cNvPr id="170" name="Oval 169"/>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71" name="Oval 170"/>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72" name="Oval 171"/>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73" name="Oval 172"/>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cxnSp>
              <p:nvCxnSpPr>
                <p:cNvPr id="176" name="Straight Connector 175"/>
                <p:cNvCxnSpPr>
                  <a:stCxn id="159"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spTree>
    <p:extLst>
      <p:ext uri="{BB962C8B-B14F-4D97-AF65-F5344CB8AC3E}">
        <p14:creationId xmlns:p14="http://schemas.microsoft.com/office/powerpoint/2010/main" val="194400698"/>
      </p:ext>
    </p:extLst>
  </p:cSld>
  <p:clrMapOvr>
    <a:masterClrMapping/>
  </p:clrMapOvr>
  <mc:AlternateContent xmlns:mc="http://schemas.openxmlformats.org/markup-compatibility/2006" xmlns:p14="http://schemas.microsoft.com/office/powerpoint/2010/main">
    <mc:Choice Requires="p14">
      <p:transition p14:dur="0" advClick="0" advTm="0"/>
    </mc:Choice>
    <mc:Fallback xmlns="">
      <p:transition advClick="0" advTm="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nodeType="withEffect">
                                  <p:stCondLst>
                                    <p:cond delay="0"/>
                                  </p:stCondLst>
                                  <p:childTnLst>
                                    <p:set>
                                      <p:cBhvr>
                                        <p:cTn id="6" dur="1" fill="hold">
                                          <p:stCondLst>
                                            <p:cond delay="0"/>
                                          </p:stCondLst>
                                        </p:cTn>
                                        <p:tgtEl>
                                          <p:spTgt spid="53"/>
                                        </p:tgtEl>
                                        <p:attrNameLst>
                                          <p:attrName>style.visibility</p:attrName>
                                        </p:attrNameLst>
                                      </p:cBhvr>
                                      <p:to>
                                        <p:strVal val="visible"/>
                                      </p:to>
                                    </p:set>
                                    <p:anim calcmode="lin" valueType="num">
                                      <p:cBhvr>
                                        <p:cTn id="7" dur="500" fill="hold"/>
                                        <p:tgtEl>
                                          <p:spTgt spid="53"/>
                                        </p:tgtEl>
                                        <p:attrNameLst>
                                          <p:attrName>ppt_w</p:attrName>
                                        </p:attrNameLst>
                                      </p:cBhvr>
                                      <p:tavLst>
                                        <p:tav tm="0">
                                          <p:val>
                                            <p:strVal val="4/3*#ppt_w"/>
                                          </p:val>
                                        </p:tav>
                                        <p:tav tm="100000">
                                          <p:val>
                                            <p:strVal val="#ppt_w"/>
                                          </p:val>
                                        </p:tav>
                                      </p:tavLst>
                                    </p:anim>
                                    <p:anim calcmode="lin" valueType="num">
                                      <p:cBhvr>
                                        <p:cTn id="8" dur="500" fill="hold"/>
                                        <p:tgtEl>
                                          <p:spTgt spid="53"/>
                                        </p:tgtEl>
                                        <p:attrNameLst>
                                          <p:attrName>ppt_h</p:attrName>
                                        </p:attrNameLst>
                                      </p:cBhvr>
                                      <p:tavLst>
                                        <p:tav tm="0">
                                          <p:val>
                                            <p:strVal val="4/3*#ppt_h"/>
                                          </p:val>
                                        </p:tav>
                                        <p:tav tm="100000">
                                          <p:val>
                                            <p:strVal val="#ppt_h"/>
                                          </p:val>
                                        </p:tav>
                                      </p:tavLst>
                                    </p:anim>
                                  </p:childTnLst>
                                </p:cTn>
                              </p:par>
                              <p:par>
                                <p:cTn id="9" presetID="23" presetClass="entr" presetSubtype="288" fill="hold" nodeType="withEffect">
                                  <p:stCondLst>
                                    <p:cond delay="0"/>
                                  </p:stCondLst>
                                  <p:childTnLst>
                                    <p:set>
                                      <p:cBhvr>
                                        <p:cTn id="10" dur="1" fill="hold">
                                          <p:stCondLst>
                                            <p:cond delay="0"/>
                                          </p:stCondLst>
                                        </p:cTn>
                                        <p:tgtEl>
                                          <p:spTgt spid="131"/>
                                        </p:tgtEl>
                                        <p:attrNameLst>
                                          <p:attrName>style.visibility</p:attrName>
                                        </p:attrNameLst>
                                      </p:cBhvr>
                                      <p:to>
                                        <p:strVal val="visible"/>
                                      </p:to>
                                    </p:set>
                                    <p:anim calcmode="lin" valueType="num">
                                      <p:cBhvr>
                                        <p:cTn id="11" dur="500" fill="hold"/>
                                        <p:tgtEl>
                                          <p:spTgt spid="131"/>
                                        </p:tgtEl>
                                        <p:attrNameLst>
                                          <p:attrName>ppt_w</p:attrName>
                                        </p:attrNameLst>
                                      </p:cBhvr>
                                      <p:tavLst>
                                        <p:tav tm="0">
                                          <p:val>
                                            <p:strVal val="4/3*#ppt_w"/>
                                          </p:val>
                                        </p:tav>
                                        <p:tav tm="100000">
                                          <p:val>
                                            <p:strVal val="#ppt_w"/>
                                          </p:val>
                                        </p:tav>
                                      </p:tavLst>
                                    </p:anim>
                                    <p:anim calcmode="lin" valueType="num">
                                      <p:cBhvr>
                                        <p:cTn id="12" dur="500" fill="hold"/>
                                        <p:tgtEl>
                                          <p:spTgt spid="131"/>
                                        </p:tgtEl>
                                        <p:attrNameLst>
                                          <p:attrName>ppt_h</p:attrName>
                                        </p:attrNameLst>
                                      </p:cBhvr>
                                      <p:tavLst>
                                        <p:tav tm="0">
                                          <p:val>
                                            <p:strVal val="4/3*#ppt_h"/>
                                          </p:val>
                                        </p:tav>
                                        <p:tav tm="100000">
                                          <p:val>
                                            <p:strVal val="#ppt_h"/>
                                          </p:val>
                                        </p:tav>
                                      </p:tavLst>
                                    </p:anim>
                                  </p:childTnLst>
                                </p:cTn>
                              </p:par>
                              <p:par>
                                <p:cTn id="13" presetID="23" presetClass="entr" presetSubtype="288" fill="hold" nodeType="withEffect">
                                  <p:stCondLst>
                                    <p:cond delay="0"/>
                                  </p:stCondLst>
                                  <p:childTnLst>
                                    <p:set>
                                      <p:cBhvr>
                                        <p:cTn id="14" dur="1" fill="hold">
                                          <p:stCondLst>
                                            <p:cond delay="0"/>
                                          </p:stCondLst>
                                        </p:cTn>
                                        <p:tgtEl>
                                          <p:spTgt spid="179"/>
                                        </p:tgtEl>
                                        <p:attrNameLst>
                                          <p:attrName>style.visibility</p:attrName>
                                        </p:attrNameLst>
                                      </p:cBhvr>
                                      <p:to>
                                        <p:strVal val="visible"/>
                                      </p:to>
                                    </p:set>
                                    <p:anim calcmode="lin" valueType="num">
                                      <p:cBhvr>
                                        <p:cTn id="15" dur="500" fill="hold"/>
                                        <p:tgtEl>
                                          <p:spTgt spid="179"/>
                                        </p:tgtEl>
                                        <p:attrNameLst>
                                          <p:attrName>ppt_w</p:attrName>
                                        </p:attrNameLst>
                                      </p:cBhvr>
                                      <p:tavLst>
                                        <p:tav tm="0">
                                          <p:val>
                                            <p:strVal val="4/3*#ppt_w"/>
                                          </p:val>
                                        </p:tav>
                                        <p:tav tm="100000">
                                          <p:val>
                                            <p:strVal val="#ppt_w"/>
                                          </p:val>
                                        </p:tav>
                                      </p:tavLst>
                                    </p:anim>
                                    <p:anim calcmode="lin" valueType="num">
                                      <p:cBhvr>
                                        <p:cTn id="16" dur="500" fill="hold"/>
                                        <p:tgtEl>
                                          <p:spTgt spid="179"/>
                                        </p:tgtEl>
                                        <p:attrNameLst>
                                          <p:attrName>ppt_h</p:attrName>
                                        </p:attrNameLst>
                                      </p:cBhvr>
                                      <p:tavLst>
                                        <p:tav tm="0">
                                          <p:val>
                                            <p:strVal val="4/3*#ppt_h"/>
                                          </p:val>
                                        </p:tav>
                                        <p:tav tm="100000">
                                          <p:val>
                                            <p:strVal val="#ppt_h"/>
                                          </p:val>
                                        </p:tav>
                                      </p:tavLst>
                                    </p:anim>
                                  </p:childTnLst>
                                </p:cTn>
                              </p:par>
                              <p:par>
                                <p:cTn id="17" presetID="2" presetClass="entr" presetSubtype="8" accel="50000" decel="50000" fill="hold" nodeType="withEffect">
                                  <p:stCondLst>
                                    <p:cond delay="0"/>
                                  </p:stCondLst>
                                  <p:childTnLst>
                                    <p:set>
                                      <p:cBhvr>
                                        <p:cTn id="18" dur="1" fill="hold">
                                          <p:stCondLst>
                                            <p:cond delay="0"/>
                                          </p:stCondLst>
                                        </p:cTn>
                                        <p:tgtEl>
                                          <p:spTgt spid="52"/>
                                        </p:tgtEl>
                                        <p:attrNameLst>
                                          <p:attrName>style.visibility</p:attrName>
                                        </p:attrNameLst>
                                      </p:cBhvr>
                                      <p:to>
                                        <p:strVal val="visible"/>
                                      </p:to>
                                    </p:set>
                                    <p:anim calcmode="lin" valueType="num">
                                      <p:cBhvr additive="base">
                                        <p:cTn id="19" dur="500" fill="hold"/>
                                        <p:tgtEl>
                                          <p:spTgt spid="52"/>
                                        </p:tgtEl>
                                        <p:attrNameLst>
                                          <p:attrName>ppt_x</p:attrName>
                                        </p:attrNameLst>
                                      </p:cBhvr>
                                      <p:tavLst>
                                        <p:tav tm="0">
                                          <p:val>
                                            <p:strVal val="0-#ppt_w/2"/>
                                          </p:val>
                                        </p:tav>
                                        <p:tav tm="100000">
                                          <p:val>
                                            <p:strVal val="#ppt_x"/>
                                          </p:val>
                                        </p:tav>
                                      </p:tavLst>
                                    </p:anim>
                                    <p:anim calcmode="lin" valueType="num">
                                      <p:cBhvr additive="base">
                                        <p:cTn id="20" dur="500" fill="hold"/>
                                        <p:tgtEl>
                                          <p:spTgt spid="52"/>
                                        </p:tgtEl>
                                        <p:attrNameLst>
                                          <p:attrName>ppt_y</p:attrName>
                                        </p:attrNameLst>
                                      </p:cBhvr>
                                      <p:tavLst>
                                        <p:tav tm="0">
                                          <p:val>
                                            <p:strVal val="#ppt_y"/>
                                          </p:val>
                                        </p:tav>
                                        <p:tav tm="100000">
                                          <p:val>
                                            <p:strVal val="#ppt_y"/>
                                          </p:val>
                                        </p:tav>
                                      </p:tavLst>
                                    </p:anim>
                                  </p:childTnLst>
                                </p:cTn>
                              </p:par>
                              <p:par>
                                <p:cTn id="21" presetID="23" presetClass="entr" presetSubtype="288" fill="hold" nodeType="withEffect">
                                  <p:stCondLst>
                                    <p:cond delay="0"/>
                                  </p:stCondLst>
                                  <p:childTnLst>
                                    <p:set>
                                      <p:cBhvr>
                                        <p:cTn id="22" dur="1" fill="hold">
                                          <p:stCondLst>
                                            <p:cond delay="0"/>
                                          </p:stCondLst>
                                        </p:cTn>
                                        <p:tgtEl>
                                          <p:spTgt spid="52"/>
                                        </p:tgtEl>
                                        <p:attrNameLst>
                                          <p:attrName>style.visibility</p:attrName>
                                        </p:attrNameLst>
                                      </p:cBhvr>
                                      <p:to>
                                        <p:strVal val="visible"/>
                                      </p:to>
                                    </p:set>
                                    <p:anim calcmode="lin" valueType="num">
                                      <p:cBhvr>
                                        <p:cTn id="23" dur="500" fill="hold"/>
                                        <p:tgtEl>
                                          <p:spTgt spid="52"/>
                                        </p:tgtEl>
                                        <p:attrNameLst>
                                          <p:attrName>ppt_w</p:attrName>
                                        </p:attrNameLst>
                                      </p:cBhvr>
                                      <p:tavLst>
                                        <p:tav tm="0">
                                          <p:val>
                                            <p:strVal val="4/3*#ppt_w"/>
                                          </p:val>
                                        </p:tav>
                                        <p:tav tm="100000">
                                          <p:val>
                                            <p:strVal val="#ppt_w"/>
                                          </p:val>
                                        </p:tav>
                                      </p:tavLst>
                                    </p:anim>
                                    <p:anim calcmode="lin" valueType="num">
                                      <p:cBhvr>
                                        <p:cTn id="24" dur="500" fill="hold"/>
                                        <p:tgtEl>
                                          <p:spTgt spid="52"/>
                                        </p:tgtEl>
                                        <p:attrNameLst>
                                          <p:attrName>ppt_h</p:attrName>
                                        </p:attrNameLst>
                                      </p:cBhvr>
                                      <p:tavLst>
                                        <p:tav tm="0">
                                          <p:val>
                                            <p:strVal val="4/3*#ppt_h"/>
                                          </p:val>
                                        </p:tav>
                                        <p:tav tm="100000">
                                          <p:val>
                                            <p:strVal val="#ppt_h"/>
                                          </p:val>
                                        </p:tav>
                                      </p:tavLst>
                                    </p:anim>
                                  </p:childTnLst>
                                </p:cTn>
                              </p:par>
                              <p:par>
                                <p:cTn id="25" presetID="2" presetClass="entr" presetSubtype="8" accel="50000" decel="50000" fill="hold" nodeType="withEffect">
                                  <p:stCondLst>
                                    <p:cond delay="0"/>
                                  </p:stCondLst>
                                  <p:childTnLst>
                                    <p:set>
                                      <p:cBhvr>
                                        <p:cTn id="26" dur="1" fill="hold">
                                          <p:stCondLst>
                                            <p:cond delay="0"/>
                                          </p:stCondLst>
                                        </p:cTn>
                                        <p:tgtEl>
                                          <p:spTgt spid="56"/>
                                        </p:tgtEl>
                                        <p:attrNameLst>
                                          <p:attrName>style.visibility</p:attrName>
                                        </p:attrNameLst>
                                      </p:cBhvr>
                                      <p:to>
                                        <p:strVal val="visible"/>
                                      </p:to>
                                    </p:set>
                                    <p:anim calcmode="lin" valueType="num">
                                      <p:cBhvr additive="base">
                                        <p:cTn id="27" dur="500" fill="hold"/>
                                        <p:tgtEl>
                                          <p:spTgt spid="56"/>
                                        </p:tgtEl>
                                        <p:attrNameLst>
                                          <p:attrName>ppt_x</p:attrName>
                                        </p:attrNameLst>
                                      </p:cBhvr>
                                      <p:tavLst>
                                        <p:tav tm="0">
                                          <p:val>
                                            <p:strVal val="0-#ppt_w/2"/>
                                          </p:val>
                                        </p:tav>
                                        <p:tav tm="100000">
                                          <p:val>
                                            <p:strVal val="#ppt_x"/>
                                          </p:val>
                                        </p:tav>
                                      </p:tavLst>
                                    </p:anim>
                                    <p:anim calcmode="lin" valueType="num">
                                      <p:cBhvr additive="base">
                                        <p:cTn id="28" dur="500" fill="hold"/>
                                        <p:tgtEl>
                                          <p:spTgt spid="56"/>
                                        </p:tgtEl>
                                        <p:attrNameLst>
                                          <p:attrName>ppt_y</p:attrName>
                                        </p:attrNameLst>
                                      </p:cBhvr>
                                      <p:tavLst>
                                        <p:tav tm="0">
                                          <p:val>
                                            <p:strVal val="#ppt_y"/>
                                          </p:val>
                                        </p:tav>
                                        <p:tav tm="100000">
                                          <p:val>
                                            <p:strVal val="#ppt_y"/>
                                          </p:val>
                                        </p:tav>
                                      </p:tavLst>
                                    </p:anim>
                                  </p:childTnLst>
                                </p:cTn>
                              </p:par>
                              <p:par>
                                <p:cTn id="29" presetID="23" presetClass="entr" presetSubtype="288" fill="hold" nodeType="withEffect">
                                  <p:stCondLst>
                                    <p:cond delay="0"/>
                                  </p:stCondLst>
                                  <p:childTnLst>
                                    <p:set>
                                      <p:cBhvr>
                                        <p:cTn id="30" dur="1" fill="hold">
                                          <p:stCondLst>
                                            <p:cond delay="0"/>
                                          </p:stCondLst>
                                        </p:cTn>
                                        <p:tgtEl>
                                          <p:spTgt spid="56"/>
                                        </p:tgtEl>
                                        <p:attrNameLst>
                                          <p:attrName>style.visibility</p:attrName>
                                        </p:attrNameLst>
                                      </p:cBhvr>
                                      <p:to>
                                        <p:strVal val="visible"/>
                                      </p:to>
                                    </p:set>
                                    <p:anim calcmode="lin" valueType="num">
                                      <p:cBhvr>
                                        <p:cTn id="31" dur="500" fill="hold"/>
                                        <p:tgtEl>
                                          <p:spTgt spid="56"/>
                                        </p:tgtEl>
                                        <p:attrNameLst>
                                          <p:attrName>ppt_w</p:attrName>
                                        </p:attrNameLst>
                                      </p:cBhvr>
                                      <p:tavLst>
                                        <p:tav tm="0">
                                          <p:val>
                                            <p:strVal val="4/3*#ppt_w"/>
                                          </p:val>
                                        </p:tav>
                                        <p:tav tm="100000">
                                          <p:val>
                                            <p:strVal val="#ppt_w"/>
                                          </p:val>
                                        </p:tav>
                                      </p:tavLst>
                                    </p:anim>
                                    <p:anim calcmode="lin" valueType="num">
                                      <p:cBhvr>
                                        <p:cTn id="32" dur="500" fill="hold"/>
                                        <p:tgtEl>
                                          <p:spTgt spid="56"/>
                                        </p:tgtEl>
                                        <p:attrNameLst>
                                          <p:attrName>ppt_h</p:attrName>
                                        </p:attrNameLst>
                                      </p:cBhvr>
                                      <p:tavLst>
                                        <p:tav tm="0">
                                          <p:val>
                                            <p:strVal val="4/3*#ppt_h"/>
                                          </p:val>
                                        </p:tav>
                                        <p:tav tm="100000">
                                          <p:val>
                                            <p:strVal val="#ppt_h"/>
                                          </p:val>
                                        </p:tav>
                                      </p:tavLst>
                                    </p:anim>
                                  </p:childTnLst>
                                </p:cTn>
                              </p:par>
                              <p:par>
                                <p:cTn id="33" presetID="2" presetClass="entr" presetSubtype="8" accel="50000" decel="50000" fill="hold" nodeType="withEffect">
                                  <p:stCondLst>
                                    <p:cond delay="0"/>
                                  </p:stCondLst>
                                  <p:childTnLst>
                                    <p:set>
                                      <p:cBhvr>
                                        <p:cTn id="34" dur="1" fill="hold">
                                          <p:stCondLst>
                                            <p:cond delay="0"/>
                                          </p:stCondLst>
                                        </p:cTn>
                                        <p:tgtEl>
                                          <p:spTgt spid="149"/>
                                        </p:tgtEl>
                                        <p:attrNameLst>
                                          <p:attrName>style.visibility</p:attrName>
                                        </p:attrNameLst>
                                      </p:cBhvr>
                                      <p:to>
                                        <p:strVal val="visible"/>
                                      </p:to>
                                    </p:set>
                                    <p:anim calcmode="lin" valueType="num">
                                      <p:cBhvr additive="base">
                                        <p:cTn id="35" dur="500" fill="hold"/>
                                        <p:tgtEl>
                                          <p:spTgt spid="149"/>
                                        </p:tgtEl>
                                        <p:attrNameLst>
                                          <p:attrName>ppt_x</p:attrName>
                                        </p:attrNameLst>
                                      </p:cBhvr>
                                      <p:tavLst>
                                        <p:tav tm="0">
                                          <p:val>
                                            <p:strVal val="0-#ppt_w/2"/>
                                          </p:val>
                                        </p:tav>
                                        <p:tav tm="100000">
                                          <p:val>
                                            <p:strVal val="#ppt_x"/>
                                          </p:val>
                                        </p:tav>
                                      </p:tavLst>
                                    </p:anim>
                                    <p:anim calcmode="lin" valueType="num">
                                      <p:cBhvr additive="base">
                                        <p:cTn id="36" dur="500" fill="hold"/>
                                        <p:tgtEl>
                                          <p:spTgt spid="149"/>
                                        </p:tgtEl>
                                        <p:attrNameLst>
                                          <p:attrName>ppt_y</p:attrName>
                                        </p:attrNameLst>
                                      </p:cBhvr>
                                      <p:tavLst>
                                        <p:tav tm="0">
                                          <p:val>
                                            <p:strVal val="#ppt_y"/>
                                          </p:val>
                                        </p:tav>
                                        <p:tav tm="100000">
                                          <p:val>
                                            <p:strVal val="#ppt_y"/>
                                          </p:val>
                                        </p:tav>
                                      </p:tavLst>
                                    </p:anim>
                                  </p:childTnLst>
                                </p:cTn>
                              </p:par>
                              <p:par>
                                <p:cTn id="37" presetID="23" presetClass="entr" presetSubtype="288" fill="hold" nodeType="withEffect">
                                  <p:stCondLst>
                                    <p:cond delay="0"/>
                                  </p:stCondLst>
                                  <p:childTnLst>
                                    <p:set>
                                      <p:cBhvr>
                                        <p:cTn id="38" dur="1" fill="hold">
                                          <p:stCondLst>
                                            <p:cond delay="0"/>
                                          </p:stCondLst>
                                        </p:cTn>
                                        <p:tgtEl>
                                          <p:spTgt spid="149"/>
                                        </p:tgtEl>
                                        <p:attrNameLst>
                                          <p:attrName>style.visibility</p:attrName>
                                        </p:attrNameLst>
                                      </p:cBhvr>
                                      <p:to>
                                        <p:strVal val="visible"/>
                                      </p:to>
                                    </p:set>
                                    <p:anim calcmode="lin" valueType="num">
                                      <p:cBhvr>
                                        <p:cTn id="39" dur="500" fill="hold"/>
                                        <p:tgtEl>
                                          <p:spTgt spid="149"/>
                                        </p:tgtEl>
                                        <p:attrNameLst>
                                          <p:attrName>ppt_w</p:attrName>
                                        </p:attrNameLst>
                                      </p:cBhvr>
                                      <p:tavLst>
                                        <p:tav tm="0">
                                          <p:val>
                                            <p:strVal val="4/3*#ppt_w"/>
                                          </p:val>
                                        </p:tav>
                                        <p:tav tm="100000">
                                          <p:val>
                                            <p:strVal val="#ppt_w"/>
                                          </p:val>
                                        </p:tav>
                                      </p:tavLst>
                                    </p:anim>
                                    <p:anim calcmode="lin" valueType="num">
                                      <p:cBhvr>
                                        <p:cTn id="40" dur="500" fill="hold"/>
                                        <p:tgtEl>
                                          <p:spTgt spid="149"/>
                                        </p:tgtEl>
                                        <p:attrNameLst>
                                          <p:attrName>ppt_h</p:attrName>
                                        </p:attrNameLst>
                                      </p:cBhvr>
                                      <p:tavLst>
                                        <p:tav tm="0">
                                          <p:val>
                                            <p:strVal val="4/3*#ppt_h"/>
                                          </p:val>
                                        </p:tav>
                                        <p:tav tm="100000">
                                          <p:val>
                                            <p:strVal val="#ppt_h"/>
                                          </p:val>
                                        </p:tav>
                                      </p:tavLst>
                                    </p:anim>
                                  </p:childTnLst>
                                </p:cTn>
                              </p:par>
                              <p:par>
                                <p:cTn id="41" presetID="2" presetClass="entr" presetSubtype="2" accel="50000" decel="50000" fill="hold" nodeType="withEffect">
                                  <p:stCondLst>
                                    <p:cond delay="0"/>
                                  </p:stCondLst>
                                  <p:childTnLst>
                                    <p:set>
                                      <p:cBhvr>
                                        <p:cTn id="42" dur="1" fill="hold">
                                          <p:stCondLst>
                                            <p:cond delay="0"/>
                                          </p:stCondLst>
                                        </p:cTn>
                                        <p:tgtEl>
                                          <p:spTgt spid="67"/>
                                        </p:tgtEl>
                                        <p:attrNameLst>
                                          <p:attrName>style.visibility</p:attrName>
                                        </p:attrNameLst>
                                      </p:cBhvr>
                                      <p:to>
                                        <p:strVal val="visible"/>
                                      </p:to>
                                    </p:set>
                                    <p:anim calcmode="lin" valueType="num">
                                      <p:cBhvr additive="base">
                                        <p:cTn id="43" dur="500" fill="hold"/>
                                        <p:tgtEl>
                                          <p:spTgt spid="67"/>
                                        </p:tgtEl>
                                        <p:attrNameLst>
                                          <p:attrName>ppt_x</p:attrName>
                                        </p:attrNameLst>
                                      </p:cBhvr>
                                      <p:tavLst>
                                        <p:tav tm="0">
                                          <p:val>
                                            <p:strVal val="1+#ppt_w/2"/>
                                          </p:val>
                                        </p:tav>
                                        <p:tav tm="100000">
                                          <p:val>
                                            <p:strVal val="#ppt_x"/>
                                          </p:val>
                                        </p:tav>
                                      </p:tavLst>
                                    </p:anim>
                                    <p:anim calcmode="lin" valueType="num">
                                      <p:cBhvr additive="base">
                                        <p:cTn id="44" dur="500" fill="hold"/>
                                        <p:tgtEl>
                                          <p:spTgt spid="67"/>
                                        </p:tgtEl>
                                        <p:attrNameLst>
                                          <p:attrName>ppt_y</p:attrName>
                                        </p:attrNameLst>
                                      </p:cBhvr>
                                      <p:tavLst>
                                        <p:tav tm="0">
                                          <p:val>
                                            <p:strVal val="#ppt_y"/>
                                          </p:val>
                                        </p:tav>
                                        <p:tav tm="100000">
                                          <p:val>
                                            <p:strVal val="#ppt_y"/>
                                          </p:val>
                                        </p:tav>
                                      </p:tavLst>
                                    </p:anim>
                                  </p:childTnLst>
                                </p:cTn>
                              </p:par>
                              <p:par>
                                <p:cTn id="45" presetID="23" presetClass="entr" presetSubtype="288" fill="hold" nodeType="withEffect">
                                  <p:stCondLst>
                                    <p:cond delay="0"/>
                                  </p:stCondLst>
                                  <p:childTnLst>
                                    <p:set>
                                      <p:cBhvr>
                                        <p:cTn id="46" dur="1" fill="hold">
                                          <p:stCondLst>
                                            <p:cond delay="0"/>
                                          </p:stCondLst>
                                        </p:cTn>
                                        <p:tgtEl>
                                          <p:spTgt spid="67"/>
                                        </p:tgtEl>
                                        <p:attrNameLst>
                                          <p:attrName>style.visibility</p:attrName>
                                        </p:attrNameLst>
                                      </p:cBhvr>
                                      <p:to>
                                        <p:strVal val="visible"/>
                                      </p:to>
                                    </p:set>
                                    <p:anim calcmode="lin" valueType="num">
                                      <p:cBhvr>
                                        <p:cTn id="47" dur="500" fill="hold"/>
                                        <p:tgtEl>
                                          <p:spTgt spid="67"/>
                                        </p:tgtEl>
                                        <p:attrNameLst>
                                          <p:attrName>ppt_w</p:attrName>
                                        </p:attrNameLst>
                                      </p:cBhvr>
                                      <p:tavLst>
                                        <p:tav tm="0">
                                          <p:val>
                                            <p:strVal val="4/3*#ppt_w"/>
                                          </p:val>
                                        </p:tav>
                                        <p:tav tm="100000">
                                          <p:val>
                                            <p:strVal val="#ppt_w"/>
                                          </p:val>
                                        </p:tav>
                                      </p:tavLst>
                                    </p:anim>
                                    <p:anim calcmode="lin" valueType="num">
                                      <p:cBhvr>
                                        <p:cTn id="48" dur="500" fill="hold"/>
                                        <p:tgtEl>
                                          <p:spTgt spid="67"/>
                                        </p:tgtEl>
                                        <p:attrNameLst>
                                          <p:attrName>ppt_h</p:attrName>
                                        </p:attrNameLst>
                                      </p:cBhvr>
                                      <p:tavLst>
                                        <p:tav tm="0">
                                          <p:val>
                                            <p:strVal val="4/3*#ppt_h"/>
                                          </p:val>
                                        </p:tav>
                                        <p:tav tm="100000">
                                          <p:val>
                                            <p:strVal val="#ppt_h"/>
                                          </p:val>
                                        </p:tav>
                                      </p:tavLst>
                                    </p:anim>
                                  </p:childTnLst>
                                </p:cTn>
                              </p:par>
                              <p:par>
                                <p:cTn id="49" presetID="2" presetClass="entr" presetSubtype="2" accel="50000" decel="50000" fill="hold" nodeType="withEffect">
                                  <p:stCondLst>
                                    <p:cond delay="0"/>
                                  </p:stCondLst>
                                  <p:childTnLst>
                                    <p:set>
                                      <p:cBhvr>
                                        <p:cTn id="50" dur="1" fill="hold">
                                          <p:stCondLst>
                                            <p:cond delay="0"/>
                                          </p:stCondLst>
                                        </p:cTn>
                                        <p:tgtEl>
                                          <p:spTgt spid="132"/>
                                        </p:tgtEl>
                                        <p:attrNameLst>
                                          <p:attrName>style.visibility</p:attrName>
                                        </p:attrNameLst>
                                      </p:cBhvr>
                                      <p:to>
                                        <p:strVal val="visible"/>
                                      </p:to>
                                    </p:set>
                                    <p:anim calcmode="lin" valueType="num">
                                      <p:cBhvr additive="base">
                                        <p:cTn id="51" dur="500" fill="hold"/>
                                        <p:tgtEl>
                                          <p:spTgt spid="132"/>
                                        </p:tgtEl>
                                        <p:attrNameLst>
                                          <p:attrName>ppt_x</p:attrName>
                                        </p:attrNameLst>
                                      </p:cBhvr>
                                      <p:tavLst>
                                        <p:tav tm="0">
                                          <p:val>
                                            <p:strVal val="1+#ppt_w/2"/>
                                          </p:val>
                                        </p:tav>
                                        <p:tav tm="100000">
                                          <p:val>
                                            <p:strVal val="#ppt_x"/>
                                          </p:val>
                                        </p:tav>
                                      </p:tavLst>
                                    </p:anim>
                                    <p:anim calcmode="lin" valueType="num">
                                      <p:cBhvr additive="base">
                                        <p:cTn id="52" dur="500" fill="hold"/>
                                        <p:tgtEl>
                                          <p:spTgt spid="132"/>
                                        </p:tgtEl>
                                        <p:attrNameLst>
                                          <p:attrName>ppt_y</p:attrName>
                                        </p:attrNameLst>
                                      </p:cBhvr>
                                      <p:tavLst>
                                        <p:tav tm="0">
                                          <p:val>
                                            <p:strVal val="#ppt_y"/>
                                          </p:val>
                                        </p:tav>
                                        <p:tav tm="100000">
                                          <p:val>
                                            <p:strVal val="#ppt_y"/>
                                          </p:val>
                                        </p:tav>
                                      </p:tavLst>
                                    </p:anim>
                                  </p:childTnLst>
                                </p:cTn>
                              </p:par>
                              <p:par>
                                <p:cTn id="53" presetID="23" presetClass="entr" presetSubtype="288" fill="hold" nodeType="withEffect">
                                  <p:stCondLst>
                                    <p:cond delay="0"/>
                                  </p:stCondLst>
                                  <p:childTnLst>
                                    <p:set>
                                      <p:cBhvr>
                                        <p:cTn id="54" dur="1" fill="hold">
                                          <p:stCondLst>
                                            <p:cond delay="0"/>
                                          </p:stCondLst>
                                        </p:cTn>
                                        <p:tgtEl>
                                          <p:spTgt spid="132"/>
                                        </p:tgtEl>
                                        <p:attrNameLst>
                                          <p:attrName>style.visibility</p:attrName>
                                        </p:attrNameLst>
                                      </p:cBhvr>
                                      <p:to>
                                        <p:strVal val="visible"/>
                                      </p:to>
                                    </p:set>
                                    <p:anim calcmode="lin" valueType="num">
                                      <p:cBhvr>
                                        <p:cTn id="55" dur="500" fill="hold"/>
                                        <p:tgtEl>
                                          <p:spTgt spid="132"/>
                                        </p:tgtEl>
                                        <p:attrNameLst>
                                          <p:attrName>ppt_w</p:attrName>
                                        </p:attrNameLst>
                                      </p:cBhvr>
                                      <p:tavLst>
                                        <p:tav tm="0">
                                          <p:val>
                                            <p:strVal val="4/3*#ppt_w"/>
                                          </p:val>
                                        </p:tav>
                                        <p:tav tm="100000">
                                          <p:val>
                                            <p:strVal val="#ppt_w"/>
                                          </p:val>
                                        </p:tav>
                                      </p:tavLst>
                                    </p:anim>
                                    <p:anim calcmode="lin" valueType="num">
                                      <p:cBhvr>
                                        <p:cTn id="56" dur="500" fill="hold"/>
                                        <p:tgtEl>
                                          <p:spTgt spid="132"/>
                                        </p:tgtEl>
                                        <p:attrNameLst>
                                          <p:attrName>ppt_h</p:attrName>
                                        </p:attrNameLst>
                                      </p:cBhvr>
                                      <p:tavLst>
                                        <p:tav tm="0">
                                          <p:val>
                                            <p:strVal val="4/3*#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ounded Rectangle 5"/>
          <p:cNvSpPr/>
          <p:nvPr/>
        </p:nvSpPr>
        <p:spPr>
          <a:xfrm>
            <a:off x="0" y="1202871"/>
            <a:ext cx="467544" cy="2737758"/>
          </a:xfrm>
          <a:prstGeom prst="roundRect">
            <a:avLst>
              <a:gd name="adj" fmla="val 10437"/>
            </a:avLst>
          </a:prstGeom>
          <a:solidFill>
            <a:schemeClr val="tx1">
              <a:alpha val="50000"/>
            </a:schemeClr>
          </a:solidFill>
          <a:ln w="317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12" name="Group 11"/>
          <p:cNvGrpSpPr/>
          <p:nvPr/>
        </p:nvGrpSpPr>
        <p:grpSpPr>
          <a:xfrm>
            <a:off x="53772" y="1890180"/>
            <a:ext cx="360000" cy="363600"/>
            <a:chOff x="899592" y="1419622"/>
            <a:chExt cx="432048" cy="432048"/>
          </a:xfrm>
          <a:effectLst/>
        </p:grpSpPr>
        <p:sp>
          <p:nvSpPr>
            <p:cNvPr id="10" name="Rounded Rectangle 9">
              <a:hlinkHover r:id="rId2" action="ppaction://hlinksldjump"/>
            </p:cNvPr>
            <p:cNvSpPr/>
            <p:nvPr/>
          </p:nvSpPr>
          <p:spPr>
            <a:xfrm>
              <a:off x="971600" y="1563638"/>
              <a:ext cx="288032" cy="288032"/>
            </a:xfrm>
            <a:prstGeom prst="roundRect">
              <a:avLst>
                <a:gd name="adj" fmla="val 9226"/>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 name="Isosceles Triangle 10">
              <a:hlinkHover r:id="rId2" action="ppaction://hlinksldjump"/>
            </p:cNvPr>
            <p:cNvSpPr/>
            <p:nvPr/>
          </p:nvSpPr>
          <p:spPr>
            <a:xfrm>
              <a:off x="899592" y="1419622"/>
              <a:ext cx="432048" cy="180020"/>
            </a:xfrm>
            <a:prstGeom prst="triangle">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4" name="Group 23"/>
          <p:cNvGrpSpPr/>
          <p:nvPr/>
        </p:nvGrpSpPr>
        <p:grpSpPr>
          <a:xfrm>
            <a:off x="53752" y="1264720"/>
            <a:ext cx="360040" cy="435694"/>
            <a:chOff x="971600" y="1383618"/>
            <a:chExt cx="360040" cy="435694"/>
          </a:xfrm>
        </p:grpSpPr>
        <p:cxnSp>
          <p:nvCxnSpPr>
            <p:cNvPr id="14" name="Straight Connector 13"/>
            <p:cNvCxnSpPr/>
            <p:nvPr/>
          </p:nvCxnSpPr>
          <p:spPr>
            <a:xfrm>
              <a:off x="1187624" y="1639292"/>
              <a:ext cx="144016" cy="18002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5" name="Donut 14"/>
            <p:cNvSpPr/>
            <p:nvPr/>
          </p:nvSpPr>
          <p:spPr>
            <a:xfrm>
              <a:off x="971600" y="1383618"/>
              <a:ext cx="288032" cy="288000"/>
            </a:xfrm>
            <a:prstGeom prst="donut">
              <a:avLst>
                <a:gd name="adj" fmla="val 4746"/>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17" name="Straight Connector 16"/>
            <p:cNvCxnSpPr/>
            <p:nvPr/>
          </p:nvCxnSpPr>
          <p:spPr>
            <a:xfrm rot="1413972">
              <a:off x="1051228" y="1435850"/>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rot="1413972">
              <a:off x="1116662" y="1436293"/>
              <a:ext cx="0" cy="183562"/>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rot="1413972">
              <a:off x="1180005" y="1492021"/>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grpSp>
      <p:cxnSp>
        <p:nvCxnSpPr>
          <p:cNvPr id="26" name="Straight Connector 25"/>
          <p:cNvCxnSpPr/>
          <p:nvPr/>
        </p:nvCxnSpPr>
        <p:spPr>
          <a:xfrm flipH="1">
            <a:off x="26886" y="1812206"/>
            <a:ext cx="413772"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nvGrpSpPr>
          <p:cNvPr id="30" name="Group 29"/>
          <p:cNvGrpSpPr/>
          <p:nvPr/>
        </p:nvGrpSpPr>
        <p:grpSpPr>
          <a:xfrm>
            <a:off x="39771" y="2460418"/>
            <a:ext cx="388002" cy="297418"/>
            <a:chOff x="2123728" y="1986160"/>
            <a:chExt cx="576064" cy="441574"/>
          </a:xfrm>
        </p:grpSpPr>
        <p:sp>
          <p:nvSpPr>
            <p:cNvPr id="29" name="Rectangle 28">
              <a:hlinkHover r:id="rId3" action="ppaction://hlinksldjump"/>
            </p:cNvPr>
            <p:cNvSpPr/>
            <p:nvPr/>
          </p:nvSpPr>
          <p:spPr>
            <a:xfrm>
              <a:off x="2195736" y="1986160"/>
              <a:ext cx="432048" cy="441574"/>
            </a:xfrm>
            <a:prstGeom prst="rect">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 name="Trapezoid 27">
              <a:hlinkHover r:id="rId3" action="ppaction://hlinksldjump"/>
            </p:cNvPr>
            <p:cNvSpPr/>
            <p:nvPr/>
          </p:nvSpPr>
          <p:spPr>
            <a:xfrm flipV="1">
              <a:off x="2123728" y="2139884"/>
              <a:ext cx="576064" cy="287850"/>
            </a:xfrm>
            <a:prstGeom prst="trapezoid">
              <a:avLst/>
            </a:pr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41" name="Freeform 40">
            <a:hlinkHover r:id="rId4" action="ppaction://hlinksldjump"/>
          </p:cNvPr>
          <p:cNvSpPr/>
          <p:nvPr/>
        </p:nvSpPr>
        <p:spPr>
          <a:xfrm>
            <a:off x="61273" y="2903148"/>
            <a:ext cx="344998" cy="411311"/>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45" name="Group 44"/>
          <p:cNvGrpSpPr/>
          <p:nvPr/>
        </p:nvGrpSpPr>
        <p:grpSpPr>
          <a:xfrm>
            <a:off x="82631" y="3424960"/>
            <a:ext cx="302283" cy="444864"/>
            <a:chOff x="51020" y="3423030"/>
            <a:chExt cx="356155" cy="524147"/>
          </a:xfrm>
          <a:effectLst>
            <a:outerShdw blurRad="63500" sx="102000" sy="102000" algn="ctr" rotWithShape="0">
              <a:prstClr val="black">
                <a:alpha val="40000"/>
              </a:prstClr>
            </a:outerShdw>
          </a:effectLst>
        </p:grpSpPr>
        <p:sp>
          <p:nvSpPr>
            <p:cNvPr id="43" name="Freeform 42">
              <a:hlinkHover r:id="rId5" action="ppaction://hlinksldjump"/>
            </p:cNvPr>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4" name="Freeform 43">
              <a:hlinkHover r:id="rId5" action="ppaction://hlinksldjump"/>
            </p:cNvPr>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54" name="Rounded Rectangle 53"/>
          <p:cNvSpPr/>
          <p:nvPr/>
        </p:nvSpPr>
        <p:spPr>
          <a:xfrm>
            <a:off x="3131841" y="843750"/>
            <a:ext cx="2880320" cy="3456000"/>
          </a:xfrm>
          <a:prstGeom prst="roundRect">
            <a:avLst>
              <a:gd name="adj" fmla="val 2228"/>
            </a:avLst>
          </a:prstGeom>
          <a:solidFill>
            <a:schemeClr val="tx1">
              <a:alpha val="50000"/>
            </a:schemeClr>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52" name="Group 51"/>
          <p:cNvGrpSpPr/>
          <p:nvPr/>
        </p:nvGrpSpPr>
        <p:grpSpPr>
          <a:xfrm>
            <a:off x="3198624" y="984777"/>
            <a:ext cx="864096" cy="870570"/>
            <a:chOff x="7308304" y="278598"/>
            <a:chExt cx="864096" cy="870570"/>
          </a:xfrm>
        </p:grpSpPr>
        <p:sp>
          <p:nvSpPr>
            <p:cNvPr id="46" name="Freeform 45"/>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50" name="Rectangle 49"/>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Impress</a:t>
              </a:r>
              <a:endParaRPr lang="en-AU" sz="1100" dirty="0">
                <a:latin typeface="Segoe UI" pitchFamily="34" charset="0"/>
                <a:cs typeface="Segoe UI" pitchFamily="34" charset="0"/>
              </a:endParaRPr>
            </a:p>
          </p:txBody>
        </p:sp>
      </p:grpSp>
      <p:grpSp>
        <p:nvGrpSpPr>
          <p:cNvPr id="53" name="Group 52"/>
          <p:cNvGrpSpPr/>
          <p:nvPr/>
        </p:nvGrpSpPr>
        <p:grpSpPr>
          <a:xfrm>
            <a:off x="4139953" y="972995"/>
            <a:ext cx="864096" cy="894135"/>
            <a:chOff x="6444208" y="255033"/>
            <a:chExt cx="864096" cy="894135"/>
          </a:xfrm>
        </p:grpSpPr>
        <p:grpSp>
          <p:nvGrpSpPr>
            <p:cNvPr id="47" name="Group 46"/>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48" name="Freeform 47"/>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9" name="Freeform 48"/>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51" name="Rectangle 50"/>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Express</a:t>
              </a:r>
              <a:endParaRPr lang="en-AU" sz="1100" dirty="0">
                <a:latin typeface="Segoe UI" pitchFamily="34" charset="0"/>
                <a:cs typeface="Segoe UI" pitchFamily="34" charset="0"/>
              </a:endParaRPr>
            </a:p>
          </p:txBody>
        </p:sp>
      </p:grpSp>
      <p:grpSp>
        <p:nvGrpSpPr>
          <p:cNvPr id="56" name="Group 55"/>
          <p:cNvGrpSpPr/>
          <p:nvPr/>
        </p:nvGrpSpPr>
        <p:grpSpPr>
          <a:xfrm>
            <a:off x="3198624" y="2157429"/>
            <a:ext cx="864096" cy="881674"/>
            <a:chOff x="8172400" y="267494"/>
            <a:chExt cx="864096" cy="881674"/>
          </a:xfrm>
        </p:grpSpPr>
        <p:grpSp>
          <p:nvGrpSpPr>
            <p:cNvPr id="57" name="Group 56"/>
            <p:cNvGrpSpPr/>
            <p:nvPr/>
          </p:nvGrpSpPr>
          <p:grpSpPr>
            <a:xfrm>
              <a:off x="8351877" y="267494"/>
              <a:ext cx="523806" cy="648072"/>
              <a:chOff x="87738" y="3286770"/>
              <a:chExt cx="291003" cy="360040"/>
            </a:xfrm>
          </p:grpSpPr>
          <p:sp>
            <p:nvSpPr>
              <p:cNvPr id="59" name="Rectangle 31"/>
              <p:cNvSpPr/>
              <p:nvPr/>
            </p:nvSpPr>
            <p:spPr>
              <a:xfrm>
                <a:off x="87738" y="3286770"/>
                <a:ext cx="291002" cy="360040"/>
              </a:xfrm>
              <a:prstGeom prst="rect">
                <a:avLst/>
              </a:prstGeom>
              <a:solidFill>
                <a:srgbClr val="FFC000"/>
              </a:solidFill>
              <a:ln w="9525" cap="rnd">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60" name="Rectangle 31"/>
              <p:cNvSpPr/>
              <p:nvPr/>
            </p:nvSpPr>
            <p:spPr>
              <a:xfrm>
                <a:off x="87738" y="3286770"/>
                <a:ext cx="291002" cy="360040"/>
              </a:xfrm>
              <a:custGeom>
                <a:avLst/>
                <a:gdLst>
                  <a:gd name="connsiteX0" fmla="*/ 0 w 291002"/>
                  <a:gd name="connsiteY0" fmla="*/ 0 h 360040"/>
                  <a:gd name="connsiteX1" fmla="*/ 291002 w 291002"/>
                  <a:gd name="connsiteY1" fmla="*/ 0 h 360040"/>
                  <a:gd name="connsiteX2" fmla="*/ 291002 w 291002"/>
                  <a:gd name="connsiteY2" fmla="*/ 360040 h 360040"/>
                  <a:gd name="connsiteX3" fmla="*/ 0 w 291002"/>
                  <a:gd name="connsiteY3" fmla="*/ 360040 h 360040"/>
                  <a:gd name="connsiteX4" fmla="*/ 0 w 291002"/>
                  <a:gd name="connsiteY4" fmla="*/ 0 h 360040"/>
                  <a:gd name="connsiteX0" fmla="*/ 0 w 291002"/>
                  <a:gd name="connsiteY0" fmla="*/ 0 h 360040"/>
                  <a:gd name="connsiteX1" fmla="*/ 236233 w 291002"/>
                  <a:gd name="connsiteY1" fmla="*/ 88106 h 360040"/>
                  <a:gd name="connsiteX2" fmla="*/ 291002 w 291002"/>
                  <a:gd name="connsiteY2" fmla="*/ 360040 h 360040"/>
                  <a:gd name="connsiteX3" fmla="*/ 0 w 291002"/>
                  <a:gd name="connsiteY3" fmla="*/ 360040 h 360040"/>
                  <a:gd name="connsiteX4" fmla="*/ 0 w 291002"/>
                  <a:gd name="connsiteY4" fmla="*/ 0 h 360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1002" h="360040">
                    <a:moveTo>
                      <a:pt x="0" y="0"/>
                    </a:moveTo>
                    <a:lnTo>
                      <a:pt x="236233" y="88106"/>
                    </a:lnTo>
                    <a:lnTo>
                      <a:pt x="291002" y="360040"/>
                    </a:lnTo>
                    <a:lnTo>
                      <a:pt x="0" y="360040"/>
                    </a:lnTo>
                    <a:lnTo>
                      <a:pt x="0" y="0"/>
                    </a:lnTo>
                    <a:close/>
                  </a:path>
                </a:pathLst>
              </a:cu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61" name="Rectangle 60"/>
              <p:cNvSpPr/>
              <p:nvPr/>
            </p:nvSpPr>
            <p:spPr>
              <a:xfrm>
                <a:off x="87738" y="3435846"/>
                <a:ext cx="291003" cy="210964"/>
              </a:xfrm>
              <a:prstGeom prst="rect">
                <a:avLst/>
              </a:prstGeom>
              <a:noFill/>
              <a:ln w="9525" cap="rnd">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2000" dirty="0" smtClean="0">
                    <a:solidFill>
                      <a:schemeClr val="tx1"/>
                    </a:solidFill>
                    <a:effectLst>
                      <a:outerShdw blurRad="63500" sx="102000" sy="102000" algn="ctr" rotWithShape="0">
                        <a:prstClr val="black">
                          <a:alpha val="40000"/>
                        </a:prstClr>
                      </a:outerShdw>
                    </a:effectLst>
                    <a:latin typeface="Segoe UI" pitchFamily="34" charset="0"/>
                    <a:cs typeface="Segoe UI" pitchFamily="34" charset="0"/>
                  </a:rPr>
                  <a:t>Aa</a:t>
                </a:r>
                <a:endParaRPr lang="en-AU" sz="2000" dirty="0">
                  <a:solidFill>
                    <a:schemeClr val="tx1"/>
                  </a:solidFill>
                  <a:effectLst>
                    <a:outerShdw blurRad="63500" sx="102000" sy="102000" algn="ctr" rotWithShape="0">
                      <a:prstClr val="black">
                        <a:alpha val="40000"/>
                      </a:prstClr>
                    </a:outerShdw>
                  </a:effectLst>
                  <a:latin typeface="Segoe UI" pitchFamily="34" charset="0"/>
                  <a:cs typeface="Segoe UI" pitchFamily="34" charset="0"/>
                </a:endParaRPr>
              </a:p>
            </p:txBody>
          </p:sp>
        </p:grpSp>
        <p:sp>
          <p:nvSpPr>
            <p:cNvPr id="58" name="Rectangle 57"/>
            <p:cNvSpPr/>
            <p:nvPr/>
          </p:nvSpPr>
          <p:spPr>
            <a:xfrm>
              <a:off x="8172400"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Note Pad</a:t>
              </a:r>
              <a:endParaRPr lang="en-AU" sz="1100" dirty="0">
                <a:latin typeface="Segoe UI" pitchFamily="34" charset="0"/>
                <a:cs typeface="Segoe UI" pitchFamily="34" charset="0"/>
              </a:endParaRPr>
            </a:p>
          </p:txBody>
        </p:sp>
      </p:grpSp>
      <p:grpSp>
        <p:nvGrpSpPr>
          <p:cNvPr id="67" name="Group 66"/>
          <p:cNvGrpSpPr/>
          <p:nvPr/>
        </p:nvGrpSpPr>
        <p:grpSpPr>
          <a:xfrm>
            <a:off x="5080409" y="980461"/>
            <a:ext cx="864096" cy="877462"/>
            <a:chOff x="5004049" y="1064550"/>
            <a:chExt cx="864096" cy="877462"/>
          </a:xfrm>
        </p:grpSpPr>
        <p:grpSp>
          <p:nvGrpSpPr>
            <p:cNvPr id="65" name="Group 64"/>
            <p:cNvGrpSpPr/>
            <p:nvPr/>
          </p:nvGrpSpPr>
          <p:grpSpPr>
            <a:xfrm>
              <a:off x="5042434" y="1064550"/>
              <a:ext cx="787325" cy="610716"/>
              <a:chOff x="5004049" y="1045872"/>
              <a:chExt cx="787325" cy="610716"/>
            </a:xfrm>
            <a:effectLst>
              <a:outerShdw blurRad="63500" sx="102000" sy="102000" algn="ctr" rotWithShape="0">
                <a:prstClr val="black">
                  <a:alpha val="40000"/>
                </a:prstClr>
              </a:outerShdw>
            </a:effectLst>
          </p:grpSpPr>
          <p:sp>
            <p:nvSpPr>
              <p:cNvPr id="62" name="Rectangle 61"/>
              <p:cNvSpPr/>
              <p:nvPr/>
            </p:nvSpPr>
            <p:spPr>
              <a:xfrm>
                <a:off x="5004049" y="1045872"/>
                <a:ext cx="504055" cy="460191"/>
              </a:xfrm>
              <a:prstGeom prst="rect">
                <a:avLst/>
              </a:prstGeom>
              <a:solidFill>
                <a:schemeClr val="bg1"/>
              </a:solidFill>
              <a:ln w="9525" cap="rnd">
                <a:solidFill>
                  <a:schemeClr val="bg1"/>
                </a:solid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64" name="Freeform 63"/>
              <p:cNvSpPr/>
              <p:nvPr/>
            </p:nvSpPr>
            <p:spPr>
              <a:xfrm>
                <a:off x="5022056" y="1106047"/>
                <a:ext cx="414040" cy="272698"/>
              </a:xfrm>
              <a:custGeom>
                <a:avLst/>
                <a:gdLst>
                  <a:gd name="connsiteX0" fmla="*/ 0 w 353052"/>
                  <a:gd name="connsiteY0" fmla="*/ 0 h 269081"/>
                  <a:gd name="connsiteX1" fmla="*/ 19050 w 353052"/>
                  <a:gd name="connsiteY1" fmla="*/ 33337 h 269081"/>
                  <a:gd name="connsiteX2" fmla="*/ 28575 w 353052"/>
                  <a:gd name="connsiteY2" fmla="*/ 38100 h 269081"/>
                  <a:gd name="connsiteX3" fmla="*/ 33338 w 353052"/>
                  <a:gd name="connsiteY3" fmla="*/ 45243 h 269081"/>
                  <a:gd name="connsiteX4" fmla="*/ 50007 w 353052"/>
                  <a:gd name="connsiteY4" fmla="*/ 54768 h 269081"/>
                  <a:gd name="connsiteX5" fmla="*/ 59532 w 353052"/>
                  <a:gd name="connsiteY5" fmla="*/ 61912 h 269081"/>
                  <a:gd name="connsiteX6" fmla="*/ 85725 w 353052"/>
                  <a:gd name="connsiteY6" fmla="*/ 71437 h 269081"/>
                  <a:gd name="connsiteX7" fmla="*/ 135732 w 353052"/>
                  <a:gd name="connsiteY7" fmla="*/ 69056 h 269081"/>
                  <a:gd name="connsiteX8" fmla="*/ 142875 w 353052"/>
                  <a:gd name="connsiteY8" fmla="*/ 66675 h 269081"/>
                  <a:gd name="connsiteX9" fmla="*/ 150019 w 353052"/>
                  <a:gd name="connsiteY9" fmla="*/ 61912 h 269081"/>
                  <a:gd name="connsiteX10" fmla="*/ 157163 w 353052"/>
                  <a:gd name="connsiteY10" fmla="*/ 54768 h 269081"/>
                  <a:gd name="connsiteX11" fmla="*/ 161925 w 353052"/>
                  <a:gd name="connsiteY11" fmla="*/ 45243 h 269081"/>
                  <a:gd name="connsiteX12" fmla="*/ 157163 w 353052"/>
                  <a:gd name="connsiteY12" fmla="*/ 26193 h 269081"/>
                  <a:gd name="connsiteX13" fmla="*/ 150019 w 353052"/>
                  <a:gd name="connsiteY13" fmla="*/ 19050 h 269081"/>
                  <a:gd name="connsiteX14" fmla="*/ 135732 w 353052"/>
                  <a:gd name="connsiteY14" fmla="*/ 9525 h 269081"/>
                  <a:gd name="connsiteX15" fmla="*/ 114300 w 353052"/>
                  <a:gd name="connsiteY15" fmla="*/ 14287 h 269081"/>
                  <a:gd name="connsiteX16" fmla="*/ 107157 w 353052"/>
                  <a:gd name="connsiteY16" fmla="*/ 16668 h 269081"/>
                  <a:gd name="connsiteX17" fmla="*/ 102394 w 353052"/>
                  <a:gd name="connsiteY17" fmla="*/ 26193 h 269081"/>
                  <a:gd name="connsiteX18" fmla="*/ 104775 w 353052"/>
                  <a:gd name="connsiteY18" fmla="*/ 64293 h 269081"/>
                  <a:gd name="connsiteX19" fmla="*/ 107157 w 353052"/>
                  <a:gd name="connsiteY19" fmla="*/ 71437 h 269081"/>
                  <a:gd name="connsiteX20" fmla="*/ 114300 w 353052"/>
                  <a:gd name="connsiteY20" fmla="*/ 76200 h 269081"/>
                  <a:gd name="connsiteX21" fmla="*/ 126207 w 353052"/>
                  <a:gd name="connsiteY21" fmla="*/ 78581 h 269081"/>
                  <a:gd name="connsiteX22" fmla="*/ 147638 w 353052"/>
                  <a:gd name="connsiteY22" fmla="*/ 85725 h 269081"/>
                  <a:gd name="connsiteX23" fmla="*/ 154782 w 353052"/>
                  <a:gd name="connsiteY23" fmla="*/ 88106 h 269081"/>
                  <a:gd name="connsiteX24" fmla="*/ 190500 w 353052"/>
                  <a:gd name="connsiteY24" fmla="*/ 90487 h 269081"/>
                  <a:gd name="connsiteX25" fmla="*/ 228600 w 353052"/>
                  <a:gd name="connsiteY25" fmla="*/ 90487 h 269081"/>
                  <a:gd name="connsiteX26" fmla="*/ 238125 w 353052"/>
                  <a:gd name="connsiteY26" fmla="*/ 85725 h 269081"/>
                  <a:gd name="connsiteX27" fmla="*/ 271463 w 353052"/>
                  <a:gd name="connsiteY27" fmla="*/ 66675 h 269081"/>
                  <a:gd name="connsiteX28" fmla="*/ 295275 w 353052"/>
                  <a:gd name="connsiteY28" fmla="*/ 59531 h 269081"/>
                  <a:gd name="connsiteX29" fmla="*/ 302419 w 353052"/>
                  <a:gd name="connsiteY29" fmla="*/ 57150 h 269081"/>
                  <a:gd name="connsiteX30" fmla="*/ 338138 w 353052"/>
                  <a:gd name="connsiteY30" fmla="*/ 50006 h 269081"/>
                  <a:gd name="connsiteX31" fmla="*/ 345282 w 353052"/>
                  <a:gd name="connsiteY31" fmla="*/ 92868 h 269081"/>
                  <a:gd name="connsiteX32" fmla="*/ 326232 w 353052"/>
                  <a:gd name="connsiteY32" fmla="*/ 114300 h 269081"/>
                  <a:gd name="connsiteX33" fmla="*/ 316707 w 353052"/>
                  <a:gd name="connsiteY33" fmla="*/ 119062 h 269081"/>
                  <a:gd name="connsiteX34" fmla="*/ 309563 w 353052"/>
                  <a:gd name="connsiteY34" fmla="*/ 121443 h 269081"/>
                  <a:gd name="connsiteX35" fmla="*/ 290513 w 353052"/>
                  <a:gd name="connsiteY35" fmla="*/ 133350 h 269081"/>
                  <a:gd name="connsiteX36" fmla="*/ 273844 w 353052"/>
                  <a:gd name="connsiteY36" fmla="*/ 138112 h 269081"/>
                  <a:gd name="connsiteX37" fmla="*/ 259557 w 353052"/>
                  <a:gd name="connsiteY37" fmla="*/ 142875 h 269081"/>
                  <a:gd name="connsiteX38" fmla="*/ 245269 w 353052"/>
                  <a:gd name="connsiteY38" fmla="*/ 150018 h 269081"/>
                  <a:gd name="connsiteX39" fmla="*/ 238125 w 353052"/>
                  <a:gd name="connsiteY39" fmla="*/ 154781 h 269081"/>
                  <a:gd name="connsiteX40" fmla="*/ 214313 w 353052"/>
                  <a:gd name="connsiteY40" fmla="*/ 161925 h 269081"/>
                  <a:gd name="connsiteX41" fmla="*/ 202407 w 353052"/>
                  <a:gd name="connsiteY41" fmla="*/ 164306 h 269081"/>
                  <a:gd name="connsiteX42" fmla="*/ 188119 w 353052"/>
                  <a:gd name="connsiteY42" fmla="*/ 169068 h 269081"/>
                  <a:gd name="connsiteX43" fmla="*/ 173832 w 353052"/>
                  <a:gd name="connsiteY43" fmla="*/ 171450 h 269081"/>
                  <a:gd name="connsiteX44" fmla="*/ 154782 w 353052"/>
                  <a:gd name="connsiteY44" fmla="*/ 176212 h 269081"/>
                  <a:gd name="connsiteX45" fmla="*/ 109538 w 353052"/>
                  <a:gd name="connsiteY45" fmla="*/ 173831 h 269081"/>
                  <a:gd name="connsiteX46" fmla="*/ 97632 w 353052"/>
                  <a:gd name="connsiteY46" fmla="*/ 164306 h 269081"/>
                  <a:gd name="connsiteX47" fmla="*/ 95250 w 353052"/>
                  <a:gd name="connsiteY47" fmla="*/ 157162 h 269081"/>
                  <a:gd name="connsiteX48" fmla="*/ 88107 w 353052"/>
                  <a:gd name="connsiteY48" fmla="*/ 150018 h 269081"/>
                  <a:gd name="connsiteX49" fmla="*/ 95250 w 353052"/>
                  <a:gd name="connsiteY49" fmla="*/ 130968 h 269081"/>
                  <a:gd name="connsiteX50" fmla="*/ 104775 w 353052"/>
                  <a:gd name="connsiteY50" fmla="*/ 135731 h 269081"/>
                  <a:gd name="connsiteX51" fmla="*/ 140494 w 353052"/>
                  <a:gd name="connsiteY51" fmla="*/ 138112 h 269081"/>
                  <a:gd name="connsiteX52" fmla="*/ 159544 w 353052"/>
                  <a:gd name="connsiteY52" fmla="*/ 142875 h 269081"/>
                  <a:gd name="connsiteX53" fmla="*/ 171450 w 353052"/>
                  <a:gd name="connsiteY53" fmla="*/ 152400 h 269081"/>
                  <a:gd name="connsiteX54" fmla="*/ 176213 w 353052"/>
                  <a:gd name="connsiteY54" fmla="*/ 173831 h 269081"/>
                  <a:gd name="connsiteX55" fmla="*/ 180975 w 353052"/>
                  <a:gd name="connsiteY55" fmla="*/ 207168 h 269081"/>
                  <a:gd name="connsiteX56" fmla="*/ 183357 w 353052"/>
                  <a:gd name="connsiteY56" fmla="*/ 247650 h 269081"/>
                  <a:gd name="connsiteX57" fmla="*/ 185738 w 353052"/>
                  <a:gd name="connsiteY57" fmla="*/ 261937 h 269081"/>
                  <a:gd name="connsiteX58" fmla="*/ 195263 w 353052"/>
                  <a:gd name="connsiteY58" fmla="*/ 269081 h 269081"/>
                  <a:gd name="connsiteX59" fmla="*/ 273844 w 353052"/>
                  <a:gd name="connsiteY59" fmla="*/ 266700 h 269081"/>
                  <a:gd name="connsiteX60" fmla="*/ 307182 w 353052"/>
                  <a:gd name="connsiteY60" fmla="*/ 257175 h 269081"/>
                  <a:gd name="connsiteX61" fmla="*/ 314325 w 353052"/>
                  <a:gd name="connsiteY61" fmla="*/ 254793 h 269081"/>
                  <a:gd name="connsiteX62" fmla="*/ 326232 w 353052"/>
                  <a:gd name="connsiteY62" fmla="*/ 250031 h 269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53052" h="269081">
                    <a:moveTo>
                      <a:pt x="0" y="0"/>
                    </a:moveTo>
                    <a:cubicBezTo>
                      <a:pt x="3626" y="10876"/>
                      <a:pt x="7518" y="27571"/>
                      <a:pt x="19050" y="33337"/>
                    </a:cubicBezTo>
                    <a:lnTo>
                      <a:pt x="28575" y="38100"/>
                    </a:lnTo>
                    <a:cubicBezTo>
                      <a:pt x="30163" y="40481"/>
                      <a:pt x="31314" y="43219"/>
                      <a:pt x="33338" y="45243"/>
                    </a:cubicBezTo>
                    <a:cubicBezTo>
                      <a:pt x="37711" y="49616"/>
                      <a:pt x="45021" y="51652"/>
                      <a:pt x="50007" y="54768"/>
                    </a:cubicBezTo>
                    <a:cubicBezTo>
                      <a:pt x="53373" y="56871"/>
                      <a:pt x="56167" y="59808"/>
                      <a:pt x="59532" y="61912"/>
                    </a:cubicBezTo>
                    <a:cubicBezTo>
                      <a:pt x="67905" y="67145"/>
                      <a:pt x="76325" y="69087"/>
                      <a:pt x="85725" y="71437"/>
                    </a:cubicBezTo>
                    <a:cubicBezTo>
                      <a:pt x="102394" y="70643"/>
                      <a:pt x="119102" y="70442"/>
                      <a:pt x="135732" y="69056"/>
                    </a:cubicBezTo>
                    <a:cubicBezTo>
                      <a:pt x="138233" y="68848"/>
                      <a:pt x="140630" y="67797"/>
                      <a:pt x="142875" y="66675"/>
                    </a:cubicBezTo>
                    <a:cubicBezTo>
                      <a:pt x="145435" y="65395"/>
                      <a:pt x="147820" y="63744"/>
                      <a:pt x="150019" y="61912"/>
                    </a:cubicBezTo>
                    <a:cubicBezTo>
                      <a:pt x="152606" y="59756"/>
                      <a:pt x="154782" y="57149"/>
                      <a:pt x="157163" y="54768"/>
                    </a:cubicBezTo>
                    <a:cubicBezTo>
                      <a:pt x="158750" y="51593"/>
                      <a:pt x="161533" y="48771"/>
                      <a:pt x="161925" y="45243"/>
                    </a:cubicBezTo>
                    <a:cubicBezTo>
                      <a:pt x="162039" y="44213"/>
                      <a:pt x="158971" y="28905"/>
                      <a:pt x="157163" y="26193"/>
                    </a:cubicBezTo>
                    <a:cubicBezTo>
                      <a:pt x="155295" y="23391"/>
                      <a:pt x="152677" y="21117"/>
                      <a:pt x="150019" y="19050"/>
                    </a:cubicBezTo>
                    <a:cubicBezTo>
                      <a:pt x="145501" y="15536"/>
                      <a:pt x="135732" y="9525"/>
                      <a:pt x="135732" y="9525"/>
                    </a:cubicBezTo>
                    <a:cubicBezTo>
                      <a:pt x="128588" y="11112"/>
                      <a:pt x="121400" y="12512"/>
                      <a:pt x="114300" y="14287"/>
                    </a:cubicBezTo>
                    <a:cubicBezTo>
                      <a:pt x="111865" y="14896"/>
                      <a:pt x="108932" y="14893"/>
                      <a:pt x="107157" y="16668"/>
                    </a:cubicBezTo>
                    <a:cubicBezTo>
                      <a:pt x="104647" y="19178"/>
                      <a:pt x="103982" y="23018"/>
                      <a:pt x="102394" y="26193"/>
                    </a:cubicBezTo>
                    <a:cubicBezTo>
                      <a:pt x="103188" y="38893"/>
                      <a:pt x="103443" y="51638"/>
                      <a:pt x="104775" y="64293"/>
                    </a:cubicBezTo>
                    <a:cubicBezTo>
                      <a:pt x="105038" y="66789"/>
                      <a:pt x="105589" y="69477"/>
                      <a:pt x="107157" y="71437"/>
                    </a:cubicBezTo>
                    <a:cubicBezTo>
                      <a:pt x="108945" y="73672"/>
                      <a:pt x="111620" y="75195"/>
                      <a:pt x="114300" y="76200"/>
                    </a:cubicBezTo>
                    <a:cubicBezTo>
                      <a:pt x="118090" y="77621"/>
                      <a:pt x="122238" y="77787"/>
                      <a:pt x="126207" y="78581"/>
                    </a:cubicBezTo>
                    <a:cubicBezTo>
                      <a:pt x="146726" y="86788"/>
                      <a:pt x="129698" y="80599"/>
                      <a:pt x="147638" y="85725"/>
                    </a:cubicBezTo>
                    <a:cubicBezTo>
                      <a:pt x="150052" y="86415"/>
                      <a:pt x="152287" y="87829"/>
                      <a:pt x="154782" y="88106"/>
                    </a:cubicBezTo>
                    <a:cubicBezTo>
                      <a:pt x="166641" y="89424"/>
                      <a:pt x="178594" y="89693"/>
                      <a:pt x="190500" y="90487"/>
                    </a:cubicBezTo>
                    <a:cubicBezTo>
                      <a:pt x="207530" y="92920"/>
                      <a:pt x="210241" y="94723"/>
                      <a:pt x="228600" y="90487"/>
                    </a:cubicBezTo>
                    <a:cubicBezTo>
                      <a:pt x="232059" y="89689"/>
                      <a:pt x="235081" y="87551"/>
                      <a:pt x="238125" y="85725"/>
                    </a:cubicBezTo>
                    <a:cubicBezTo>
                      <a:pt x="248250" y="79651"/>
                      <a:pt x="259784" y="69596"/>
                      <a:pt x="271463" y="66675"/>
                    </a:cubicBezTo>
                    <a:cubicBezTo>
                      <a:pt x="285859" y="63075"/>
                      <a:pt x="277882" y="65328"/>
                      <a:pt x="295275" y="59531"/>
                    </a:cubicBezTo>
                    <a:cubicBezTo>
                      <a:pt x="297656" y="58737"/>
                      <a:pt x="299969" y="57695"/>
                      <a:pt x="302419" y="57150"/>
                    </a:cubicBezTo>
                    <a:cubicBezTo>
                      <a:pt x="328563" y="51339"/>
                      <a:pt x="316632" y="53590"/>
                      <a:pt x="338138" y="50006"/>
                    </a:cubicBezTo>
                    <a:cubicBezTo>
                      <a:pt x="359183" y="55267"/>
                      <a:pt x="354435" y="50765"/>
                      <a:pt x="345282" y="92868"/>
                    </a:cubicBezTo>
                    <a:cubicBezTo>
                      <a:pt x="343340" y="101799"/>
                      <a:pt x="333552" y="109725"/>
                      <a:pt x="326232" y="114300"/>
                    </a:cubicBezTo>
                    <a:cubicBezTo>
                      <a:pt x="323222" y="116181"/>
                      <a:pt x="319970" y="117664"/>
                      <a:pt x="316707" y="119062"/>
                    </a:cubicBezTo>
                    <a:cubicBezTo>
                      <a:pt x="314400" y="120051"/>
                      <a:pt x="311870" y="120454"/>
                      <a:pt x="309563" y="121443"/>
                    </a:cubicBezTo>
                    <a:cubicBezTo>
                      <a:pt x="289202" y="130169"/>
                      <a:pt x="311024" y="121629"/>
                      <a:pt x="290513" y="133350"/>
                    </a:cubicBezTo>
                    <a:cubicBezTo>
                      <a:pt x="287565" y="135034"/>
                      <a:pt x="276285" y="137380"/>
                      <a:pt x="273844" y="138112"/>
                    </a:cubicBezTo>
                    <a:cubicBezTo>
                      <a:pt x="269036" y="139555"/>
                      <a:pt x="263734" y="140091"/>
                      <a:pt x="259557" y="142875"/>
                    </a:cubicBezTo>
                    <a:cubicBezTo>
                      <a:pt x="250324" y="149029"/>
                      <a:pt x="255128" y="146732"/>
                      <a:pt x="245269" y="150018"/>
                    </a:cubicBezTo>
                    <a:cubicBezTo>
                      <a:pt x="242888" y="151606"/>
                      <a:pt x="240740" y="153619"/>
                      <a:pt x="238125" y="154781"/>
                    </a:cubicBezTo>
                    <a:cubicBezTo>
                      <a:pt x="232198" y="157415"/>
                      <a:pt x="221234" y="160387"/>
                      <a:pt x="214313" y="161925"/>
                    </a:cubicBezTo>
                    <a:cubicBezTo>
                      <a:pt x="210362" y="162803"/>
                      <a:pt x="206312" y="163241"/>
                      <a:pt x="202407" y="164306"/>
                    </a:cubicBezTo>
                    <a:cubicBezTo>
                      <a:pt x="197564" y="165627"/>
                      <a:pt x="193071" y="168242"/>
                      <a:pt x="188119" y="169068"/>
                    </a:cubicBezTo>
                    <a:cubicBezTo>
                      <a:pt x="183357" y="169862"/>
                      <a:pt x="178553" y="170438"/>
                      <a:pt x="173832" y="171450"/>
                    </a:cubicBezTo>
                    <a:cubicBezTo>
                      <a:pt x="167432" y="172822"/>
                      <a:pt x="154782" y="176212"/>
                      <a:pt x="154782" y="176212"/>
                    </a:cubicBezTo>
                    <a:cubicBezTo>
                      <a:pt x="139701" y="175418"/>
                      <a:pt x="124578" y="175198"/>
                      <a:pt x="109538" y="173831"/>
                    </a:cubicBezTo>
                    <a:cubicBezTo>
                      <a:pt x="102344" y="173177"/>
                      <a:pt x="100748" y="170538"/>
                      <a:pt x="97632" y="164306"/>
                    </a:cubicBezTo>
                    <a:cubicBezTo>
                      <a:pt x="96509" y="162061"/>
                      <a:pt x="96642" y="159251"/>
                      <a:pt x="95250" y="157162"/>
                    </a:cubicBezTo>
                    <a:cubicBezTo>
                      <a:pt x="93382" y="154360"/>
                      <a:pt x="90488" y="152399"/>
                      <a:pt x="88107" y="150018"/>
                    </a:cubicBezTo>
                    <a:cubicBezTo>
                      <a:pt x="90488" y="143668"/>
                      <a:pt x="90101" y="135382"/>
                      <a:pt x="95250" y="130968"/>
                    </a:cubicBezTo>
                    <a:cubicBezTo>
                      <a:pt x="97945" y="128658"/>
                      <a:pt x="101269" y="135177"/>
                      <a:pt x="104775" y="135731"/>
                    </a:cubicBezTo>
                    <a:cubicBezTo>
                      <a:pt x="116562" y="137592"/>
                      <a:pt x="128588" y="137318"/>
                      <a:pt x="140494" y="138112"/>
                    </a:cubicBezTo>
                    <a:cubicBezTo>
                      <a:pt x="141091" y="138231"/>
                      <a:pt x="157101" y="140921"/>
                      <a:pt x="159544" y="142875"/>
                    </a:cubicBezTo>
                    <a:cubicBezTo>
                      <a:pt x="174933" y="155185"/>
                      <a:pt x="153494" y="146412"/>
                      <a:pt x="171450" y="152400"/>
                    </a:cubicBezTo>
                    <a:cubicBezTo>
                      <a:pt x="175096" y="163332"/>
                      <a:pt x="173927" y="158589"/>
                      <a:pt x="176213" y="173831"/>
                    </a:cubicBezTo>
                    <a:cubicBezTo>
                      <a:pt x="177878" y="184932"/>
                      <a:pt x="180975" y="207168"/>
                      <a:pt x="180975" y="207168"/>
                    </a:cubicBezTo>
                    <a:cubicBezTo>
                      <a:pt x="181769" y="220662"/>
                      <a:pt x="182186" y="234183"/>
                      <a:pt x="183357" y="247650"/>
                    </a:cubicBezTo>
                    <a:cubicBezTo>
                      <a:pt x="183775" y="252460"/>
                      <a:pt x="183393" y="257717"/>
                      <a:pt x="185738" y="261937"/>
                    </a:cubicBezTo>
                    <a:cubicBezTo>
                      <a:pt x="187665" y="265406"/>
                      <a:pt x="192088" y="266700"/>
                      <a:pt x="195263" y="269081"/>
                    </a:cubicBezTo>
                    <a:cubicBezTo>
                      <a:pt x="221457" y="268287"/>
                      <a:pt x="247708" y="268612"/>
                      <a:pt x="273844" y="266700"/>
                    </a:cubicBezTo>
                    <a:cubicBezTo>
                      <a:pt x="281498" y="266140"/>
                      <a:pt x="299160" y="259849"/>
                      <a:pt x="307182" y="257175"/>
                    </a:cubicBezTo>
                    <a:cubicBezTo>
                      <a:pt x="309563" y="256381"/>
                      <a:pt x="312080" y="255915"/>
                      <a:pt x="314325" y="254793"/>
                    </a:cubicBezTo>
                    <a:cubicBezTo>
                      <a:pt x="324560" y="249676"/>
                      <a:pt x="320300" y="250031"/>
                      <a:pt x="326232" y="250031"/>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63" name="Freeform 62"/>
              <p:cNvSpPr/>
              <p:nvPr/>
            </p:nvSpPr>
            <p:spPr>
              <a:xfrm>
                <a:off x="5400849" y="1351788"/>
                <a:ext cx="390525" cy="304800"/>
              </a:xfrm>
              <a:custGeom>
                <a:avLst/>
                <a:gdLst>
                  <a:gd name="connsiteX0" fmla="*/ 0 w 381000"/>
                  <a:gd name="connsiteY0" fmla="*/ 0 h 319088"/>
                  <a:gd name="connsiteX1" fmla="*/ 23812 w 381000"/>
                  <a:gd name="connsiteY1" fmla="*/ 85725 h 319088"/>
                  <a:gd name="connsiteX2" fmla="*/ 347662 w 381000"/>
                  <a:gd name="connsiteY2" fmla="*/ 319088 h 319088"/>
                  <a:gd name="connsiteX3" fmla="*/ 381000 w 381000"/>
                  <a:gd name="connsiteY3" fmla="*/ 266700 h 319088"/>
                  <a:gd name="connsiteX4" fmla="*/ 66675 w 381000"/>
                  <a:gd name="connsiteY4" fmla="*/ 38100 h 319088"/>
                  <a:gd name="connsiteX5" fmla="*/ 0 w 381000"/>
                  <a:gd name="connsiteY5" fmla="*/ 0 h 319088"/>
                  <a:gd name="connsiteX0" fmla="*/ 0 w 390525"/>
                  <a:gd name="connsiteY0" fmla="*/ 0 h 304800"/>
                  <a:gd name="connsiteX1" fmla="*/ 33337 w 390525"/>
                  <a:gd name="connsiteY1" fmla="*/ 71437 h 304800"/>
                  <a:gd name="connsiteX2" fmla="*/ 357187 w 390525"/>
                  <a:gd name="connsiteY2" fmla="*/ 304800 h 304800"/>
                  <a:gd name="connsiteX3" fmla="*/ 390525 w 390525"/>
                  <a:gd name="connsiteY3" fmla="*/ 252412 h 304800"/>
                  <a:gd name="connsiteX4" fmla="*/ 76200 w 390525"/>
                  <a:gd name="connsiteY4" fmla="*/ 23812 h 304800"/>
                  <a:gd name="connsiteX5" fmla="*/ 0 w 390525"/>
                  <a:gd name="connsiteY5" fmla="*/ 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0525" h="304800">
                    <a:moveTo>
                      <a:pt x="0" y="0"/>
                    </a:moveTo>
                    <a:lnTo>
                      <a:pt x="33337" y="71437"/>
                    </a:lnTo>
                    <a:lnTo>
                      <a:pt x="357187" y="304800"/>
                    </a:lnTo>
                    <a:lnTo>
                      <a:pt x="390525" y="252412"/>
                    </a:lnTo>
                    <a:lnTo>
                      <a:pt x="76200" y="23812"/>
                    </a:lnTo>
                    <a:lnTo>
                      <a:pt x="0" y="0"/>
                    </a:lnTo>
                    <a:close/>
                  </a:path>
                </a:pathLst>
              </a:custGeom>
              <a:solidFill>
                <a:srgbClr val="C0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66" name="Rectangle 65"/>
            <p:cNvSpPr/>
            <p:nvPr/>
          </p:nvSpPr>
          <p:spPr>
            <a:xfrm>
              <a:off x="5004049" y="1725988"/>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Free Draw</a:t>
              </a:r>
              <a:endParaRPr lang="en-AU" sz="1100" dirty="0">
                <a:latin typeface="Segoe UI" pitchFamily="34" charset="0"/>
                <a:cs typeface="Segoe UI" pitchFamily="34" charset="0"/>
              </a:endParaRPr>
            </a:p>
          </p:txBody>
        </p:sp>
      </p:grpSp>
      <p:cxnSp>
        <p:nvCxnSpPr>
          <p:cNvPr id="69" name="Straight Connector 68"/>
          <p:cNvCxnSpPr/>
          <p:nvPr/>
        </p:nvCxnSpPr>
        <p:spPr>
          <a:xfrm>
            <a:off x="4098672"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70" name="Straight Connector 69"/>
          <p:cNvCxnSpPr/>
          <p:nvPr/>
        </p:nvCxnSpPr>
        <p:spPr>
          <a:xfrm>
            <a:off x="5040000"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71" name="Straight Connector 70"/>
          <p:cNvCxnSpPr/>
          <p:nvPr/>
        </p:nvCxnSpPr>
        <p:spPr>
          <a:xfrm>
            <a:off x="3262277" y="200863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76" name="Straight Connector 75"/>
          <p:cNvCxnSpPr/>
          <p:nvPr/>
        </p:nvCxnSpPr>
        <p:spPr>
          <a:xfrm>
            <a:off x="3262277" y="317426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grpSp>
        <p:nvGrpSpPr>
          <p:cNvPr id="131" name="Group 130"/>
          <p:cNvGrpSpPr/>
          <p:nvPr/>
        </p:nvGrpSpPr>
        <p:grpSpPr>
          <a:xfrm>
            <a:off x="4098672" y="2143466"/>
            <a:ext cx="941329" cy="895637"/>
            <a:chOff x="4098672" y="2143466"/>
            <a:chExt cx="941329" cy="895637"/>
          </a:xfrm>
        </p:grpSpPr>
        <p:sp>
          <p:nvSpPr>
            <p:cNvPr id="86" name="Rectangle 85"/>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Documents</a:t>
              </a:r>
              <a:endParaRPr lang="en-AU" sz="1100" dirty="0">
                <a:latin typeface="Segoe UI" pitchFamily="34" charset="0"/>
                <a:cs typeface="Segoe UI" pitchFamily="34" charset="0"/>
              </a:endParaRPr>
            </a:p>
          </p:txBody>
        </p:sp>
        <p:grpSp>
          <p:nvGrpSpPr>
            <p:cNvPr id="103" name="Group 102"/>
            <p:cNvGrpSpPr/>
            <p:nvPr/>
          </p:nvGrpSpPr>
          <p:grpSpPr>
            <a:xfrm>
              <a:off x="4199709" y="2143466"/>
              <a:ext cx="744585" cy="655211"/>
              <a:chOff x="4193285" y="2143466"/>
              <a:chExt cx="744585" cy="655211"/>
            </a:xfrm>
          </p:grpSpPr>
          <p:grpSp>
            <p:nvGrpSpPr>
              <p:cNvPr id="83" name="Group 82"/>
              <p:cNvGrpSpPr/>
              <p:nvPr/>
            </p:nvGrpSpPr>
            <p:grpSpPr>
              <a:xfrm>
                <a:off x="4193285" y="2143466"/>
                <a:ext cx="699392" cy="536110"/>
                <a:chOff x="2123728" y="1986160"/>
                <a:chExt cx="576064" cy="441574"/>
              </a:xfrm>
            </p:grpSpPr>
            <p:sp>
              <p:nvSpPr>
                <p:cNvPr id="84" name="Rectangle 83"/>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85" name="Trapezoid 84"/>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102" name="Group 101"/>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87" name="Rectangle 86"/>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89" name="Straight Connector 88"/>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0" name="Straight Connector 89"/>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4" name="Straight Connector 93"/>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6" name="Straight Connector 95"/>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8" name="Straight Connector 97"/>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9" name="Straight Connector 98"/>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132" name="Group 131"/>
          <p:cNvGrpSpPr/>
          <p:nvPr/>
        </p:nvGrpSpPr>
        <p:grpSpPr>
          <a:xfrm>
            <a:off x="5039106" y="2143466"/>
            <a:ext cx="941329" cy="895637"/>
            <a:chOff x="5039106" y="2143466"/>
            <a:chExt cx="941329" cy="895637"/>
          </a:xfrm>
        </p:grpSpPr>
        <p:sp>
          <p:nvSpPr>
            <p:cNvPr id="105" name="Rectangle 104"/>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Music</a:t>
              </a:r>
              <a:endParaRPr lang="en-AU" sz="1100" dirty="0">
                <a:latin typeface="Segoe UI" pitchFamily="34" charset="0"/>
                <a:cs typeface="Segoe UI" pitchFamily="34" charset="0"/>
              </a:endParaRPr>
            </a:p>
          </p:txBody>
        </p:sp>
        <p:grpSp>
          <p:nvGrpSpPr>
            <p:cNvPr id="130" name="Group 129"/>
            <p:cNvGrpSpPr/>
            <p:nvPr/>
          </p:nvGrpSpPr>
          <p:grpSpPr>
            <a:xfrm>
              <a:off x="5162739" y="2143466"/>
              <a:ext cx="699392" cy="634359"/>
              <a:chOff x="5140143" y="2143466"/>
              <a:chExt cx="699392" cy="634359"/>
            </a:xfrm>
          </p:grpSpPr>
          <p:grpSp>
            <p:nvGrpSpPr>
              <p:cNvPr id="107" name="Group 106"/>
              <p:cNvGrpSpPr/>
              <p:nvPr/>
            </p:nvGrpSpPr>
            <p:grpSpPr>
              <a:xfrm>
                <a:off x="5140143" y="2143466"/>
                <a:ext cx="699392" cy="536110"/>
                <a:chOff x="2123728" y="1986160"/>
                <a:chExt cx="576064" cy="441574"/>
              </a:xfrm>
            </p:grpSpPr>
            <p:sp>
              <p:nvSpPr>
                <p:cNvPr id="116" name="Rectangle 115"/>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7" name="Trapezoid 116"/>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129" name="Group 128"/>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118" name="Oval 117"/>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9" name="Oval 118"/>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121" name="Straight Connector 120"/>
                <p:cNvCxnSpPr>
                  <a:stCxn id="118" idx="6"/>
                  <a:endCxn id="126"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22" name="Straight Connector 121"/>
                <p:cNvCxnSpPr>
                  <a:stCxn id="119" idx="6"/>
                  <a:endCxn id="126"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26" name="Rectangle 125"/>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149" name="Group 148"/>
          <p:cNvGrpSpPr/>
          <p:nvPr/>
        </p:nvGrpSpPr>
        <p:grpSpPr>
          <a:xfrm>
            <a:off x="3133947" y="3275932"/>
            <a:ext cx="941329" cy="895637"/>
            <a:chOff x="3133947" y="3275932"/>
            <a:chExt cx="941329" cy="895637"/>
          </a:xfrm>
        </p:grpSpPr>
        <p:sp>
          <p:nvSpPr>
            <p:cNvPr id="134" name="Rectangle 133"/>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Videos</a:t>
              </a:r>
              <a:endParaRPr lang="en-AU" sz="1100" dirty="0">
                <a:latin typeface="Segoe UI" pitchFamily="34" charset="0"/>
                <a:cs typeface="Segoe UI" pitchFamily="34" charset="0"/>
              </a:endParaRPr>
            </a:p>
          </p:txBody>
        </p:sp>
        <p:grpSp>
          <p:nvGrpSpPr>
            <p:cNvPr id="148" name="Group 147"/>
            <p:cNvGrpSpPr/>
            <p:nvPr/>
          </p:nvGrpSpPr>
          <p:grpSpPr>
            <a:xfrm>
              <a:off x="3254915" y="3275932"/>
              <a:ext cx="699392" cy="569699"/>
              <a:chOff x="3257580" y="3275932"/>
              <a:chExt cx="699392" cy="569699"/>
            </a:xfrm>
          </p:grpSpPr>
          <p:grpSp>
            <p:nvGrpSpPr>
              <p:cNvPr id="136" name="Group 135"/>
              <p:cNvGrpSpPr/>
              <p:nvPr/>
            </p:nvGrpSpPr>
            <p:grpSpPr>
              <a:xfrm>
                <a:off x="3257580" y="3275932"/>
                <a:ext cx="699392" cy="536110"/>
                <a:chOff x="2123728" y="1986160"/>
                <a:chExt cx="576064" cy="441574"/>
              </a:xfrm>
            </p:grpSpPr>
            <p:sp>
              <p:nvSpPr>
                <p:cNvPr id="143" name="Rectangle 142"/>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44" name="Trapezoid 143"/>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147" name="Group 146"/>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145" name="Rectangle 144"/>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46" name="Isosceles Triangle 145"/>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179" name="Group 178"/>
          <p:cNvGrpSpPr/>
          <p:nvPr/>
        </p:nvGrpSpPr>
        <p:grpSpPr>
          <a:xfrm>
            <a:off x="4097777" y="3275932"/>
            <a:ext cx="941329" cy="895637"/>
            <a:chOff x="4099230" y="3275932"/>
            <a:chExt cx="941329" cy="895637"/>
          </a:xfrm>
        </p:grpSpPr>
        <p:sp>
          <p:nvSpPr>
            <p:cNvPr id="151" name="Rectangle 150"/>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Games</a:t>
              </a:r>
              <a:endParaRPr lang="en-AU" sz="1100" dirty="0">
                <a:latin typeface="Segoe UI" pitchFamily="34" charset="0"/>
                <a:cs typeface="Segoe UI" pitchFamily="34" charset="0"/>
              </a:endParaRPr>
            </a:p>
          </p:txBody>
        </p:sp>
        <p:grpSp>
          <p:nvGrpSpPr>
            <p:cNvPr id="178" name="Group 177"/>
            <p:cNvGrpSpPr/>
            <p:nvPr/>
          </p:nvGrpSpPr>
          <p:grpSpPr>
            <a:xfrm>
              <a:off x="4200966" y="3275932"/>
              <a:ext cx="737856" cy="635347"/>
              <a:chOff x="4220198" y="3275932"/>
              <a:chExt cx="737856" cy="635347"/>
            </a:xfrm>
          </p:grpSpPr>
          <p:grpSp>
            <p:nvGrpSpPr>
              <p:cNvPr id="153" name="Group 152"/>
              <p:cNvGrpSpPr/>
              <p:nvPr/>
            </p:nvGrpSpPr>
            <p:grpSpPr>
              <a:xfrm>
                <a:off x="4220198" y="3275932"/>
                <a:ext cx="699392" cy="536110"/>
                <a:chOff x="2123728" y="1986160"/>
                <a:chExt cx="576064" cy="441574"/>
              </a:xfrm>
            </p:grpSpPr>
            <p:sp>
              <p:nvSpPr>
                <p:cNvPr id="157" name="Rectangle 156"/>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58" name="Trapezoid 157"/>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177" name="Group 176"/>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159" name="Rectangle 158"/>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60" name="Oval 159"/>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61" name="Oval 160"/>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169" name="Group 168"/>
                <p:cNvGrpSpPr/>
                <p:nvPr/>
              </p:nvGrpSpPr>
              <p:grpSpPr>
                <a:xfrm>
                  <a:off x="4318464" y="3577517"/>
                  <a:ext cx="118183" cy="118183"/>
                  <a:chOff x="4318464" y="3577517"/>
                  <a:chExt cx="118183" cy="118183"/>
                </a:xfrm>
                <a:effectLst/>
              </p:grpSpPr>
              <p:cxnSp>
                <p:nvCxnSpPr>
                  <p:cNvPr id="166" name="Straight Connector 165"/>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8" name="Straight Connector 167"/>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74" name="Group 173"/>
                <p:cNvGrpSpPr/>
                <p:nvPr/>
              </p:nvGrpSpPr>
              <p:grpSpPr>
                <a:xfrm rot="20573383">
                  <a:off x="4683580" y="3579039"/>
                  <a:ext cx="140891" cy="136707"/>
                  <a:chOff x="5105406" y="3507854"/>
                  <a:chExt cx="171999" cy="166891"/>
                </a:xfrm>
                <a:effectLst/>
              </p:grpSpPr>
              <p:sp>
                <p:nvSpPr>
                  <p:cNvPr id="170" name="Oval 169"/>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71" name="Oval 170"/>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72" name="Oval 171"/>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73" name="Oval 172"/>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cxnSp>
              <p:nvCxnSpPr>
                <p:cNvPr id="176" name="Straight Connector 175"/>
                <p:cNvCxnSpPr>
                  <a:stCxn id="159"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sp>
        <p:nvSpPr>
          <p:cNvPr id="100" name="Rectangle 99">
            <a:hlinkClick r:id="rId6" action="ppaction://hlinksldjump"/>
          </p:cNvPr>
          <p:cNvSpPr/>
          <p:nvPr/>
        </p:nvSpPr>
        <p:spPr>
          <a:xfrm>
            <a:off x="3133947" y="843750"/>
            <a:ext cx="963830" cy="116488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01" name="Rectangle 100">
            <a:hlinkClick r:id="rId7" action="ppaction://hlinksldjump"/>
          </p:cNvPr>
          <p:cNvSpPr/>
          <p:nvPr/>
        </p:nvSpPr>
        <p:spPr>
          <a:xfrm>
            <a:off x="4098672" y="843750"/>
            <a:ext cx="941329" cy="116488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04" name="Rectangle 103">
            <a:hlinkClick r:id="rId8" action="ppaction://hlinksldjump"/>
          </p:cNvPr>
          <p:cNvSpPr/>
          <p:nvPr/>
        </p:nvSpPr>
        <p:spPr>
          <a:xfrm>
            <a:off x="5040001" y="843750"/>
            <a:ext cx="972160" cy="116488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06" name="Rectangle 105">
            <a:hlinkClick r:id="rId9" action="ppaction://hlinksldjump"/>
          </p:cNvPr>
          <p:cNvSpPr/>
          <p:nvPr/>
        </p:nvSpPr>
        <p:spPr>
          <a:xfrm>
            <a:off x="3133947" y="2008634"/>
            <a:ext cx="963830" cy="116563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08" name="Rectangle 107">
            <a:hlinkClick r:id="rId10" action="ppaction://hlinksldjump"/>
          </p:cNvPr>
          <p:cNvSpPr/>
          <p:nvPr/>
        </p:nvSpPr>
        <p:spPr>
          <a:xfrm>
            <a:off x="4098671" y="2011380"/>
            <a:ext cx="941329" cy="116288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09" name="Rectangle 108">
            <a:hlinkClick r:id="rId11" action="ppaction://hlinksldjump"/>
          </p:cNvPr>
          <p:cNvSpPr/>
          <p:nvPr/>
        </p:nvSpPr>
        <p:spPr>
          <a:xfrm>
            <a:off x="5040001" y="2011380"/>
            <a:ext cx="972160" cy="116288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0" name="Rectangle 109">
            <a:hlinkClick r:id="rId12" action="ppaction://hlinksldjump"/>
          </p:cNvPr>
          <p:cNvSpPr/>
          <p:nvPr/>
        </p:nvSpPr>
        <p:spPr>
          <a:xfrm>
            <a:off x="3131841" y="3174266"/>
            <a:ext cx="966831" cy="112548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1" name="Rectangle 110">
            <a:hlinkClick r:id="rId13" action="ppaction://hlinksldjump"/>
          </p:cNvPr>
          <p:cNvSpPr/>
          <p:nvPr/>
        </p:nvSpPr>
        <p:spPr>
          <a:xfrm>
            <a:off x="4098672" y="3174268"/>
            <a:ext cx="941329" cy="112548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35" name="Rectangle 134">
            <a:hlinkHover r:id="rId14" action="ppaction://hlinksldjump"/>
          </p:cNvPr>
          <p:cNvSpPr/>
          <p:nvPr/>
        </p:nvSpPr>
        <p:spPr>
          <a:xfrm>
            <a:off x="0" y="4793728"/>
            <a:ext cx="8794229" cy="349771"/>
          </a:xfrm>
          <a:prstGeom prst="rect">
            <a:avLst/>
          </a:prstGeom>
          <a:no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12" name="Rectangle 111">
            <a:hlinkHover r:id="rId15" action="ppaction://hlinksldjump"/>
          </p:cNvPr>
          <p:cNvSpPr/>
          <p:nvPr/>
        </p:nvSpPr>
        <p:spPr>
          <a:xfrm>
            <a:off x="8794229" y="3"/>
            <a:ext cx="349771" cy="4793726"/>
          </a:xfrm>
          <a:prstGeom prst="rect">
            <a:avLst/>
          </a:prstGeom>
          <a:no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13" name="Rectangle 112">
            <a:hlinkHover r:id="rId16" action="ppaction://hlinksldjump"/>
          </p:cNvPr>
          <p:cNvSpPr/>
          <p:nvPr/>
        </p:nvSpPr>
        <p:spPr>
          <a:xfrm>
            <a:off x="8445600" y="4445100"/>
            <a:ext cx="698400" cy="698400"/>
          </a:xfrm>
          <a:prstGeom prst="rect">
            <a:avLst/>
          </a:prstGeom>
          <a:no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Tree>
    <p:extLst>
      <p:ext uri="{BB962C8B-B14F-4D97-AF65-F5344CB8AC3E}">
        <p14:creationId xmlns:p14="http://schemas.microsoft.com/office/powerpoint/2010/main" val="1135675240"/>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ounded Rectangle 5"/>
          <p:cNvSpPr/>
          <p:nvPr/>
        </p:nvSpPr>
        <p:spPr>
          <a:xfrm>
            <a:off x="0" y="1202871"/>
            <a:ext cx="467544" cy="2737758"/>
          </a:xfrm>
          <a:prstGeom prst="roundRect">
            <a:avLst>
              <a:gd name="adj" fmla="val 10437"/>
            </a:avLst>
          </a:prstGeom>
          <a:solidFill>
            <a:schemeClr val="tx1">
              <a:alpha val="50000"/>
            </a:schemeClr>
          </a:solidFill>
          <a:ln w="317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12" name="Group 11"/>
          <p:cNvGrpSpPr/>
          <p:nvPr/>
        </p:nvGrpSpPr>
        <p:grpSpPr>
          <a:xfrm>
            <a:off x="53772" y="1890180"/>
            <a:ext cx="360000" cy="363600"/>
            <a:chOff x="899592" y="1419622"/>
            <a:chExt cx="432048" cy="432048"/>
          </a:xfrm>
          <a:effectLst/>
        </p:grpSpPr>
        <p:sp>
          <p:nvSpPr>
            <p:cNvPr id="10" name="Rounded Rectangle 9">
              <a:hlinkHover r:id="rId2" action="ppaction://hlinksldjump"/>
            </p:cNvPr>
            <p:cNvSpPr/>
            <p:nvPr/>
          </p:nvSpPr>
          <p:spPr>
            <a:xfrm>
              <a:off x="971600" y="1563638"/>
              <a:ext cx="288032" cy="288032"/>
            </a:xfrm>
            <a:prstGeom prst="roundRect">
              <a:avLst>
                <a:gd name="adj" fmla="val 9226"/>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 name="Isosceles Triangle 10">
              <a:hlinkHover r:id="rId2" action="ppaction://hlinksldjump"/>
            </p:cNvPr>
            <p:cNvSpPr/>
            <p:nvPr/>
          </p:nvSpPr>
          <p:spPr>
            <a:xfrm>
              <a:off x="899592" y="1419622"/>
              <a:ext cx="432048" cy="180020"/>
            </a:xfrm>
            <a:prstGeom prst="triangle">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4" name="Group 23"/>
          <p:cNvGrpSpPr/>
          <p:nvPr/>
        </p:nvGrpSpPr>
        <p:grpSpPr>
          <a:xfrm>
            <a:off x="53752" y="1264720"/>
            <a:ext cx="360040" cy="435694"/>
            <a:chOff x="971600" y="1383618"/>
            <a:chExt cx="360040" cy="435694"/>
          </a:xfrm>
        </p:grpSpPr>
        <p:cxnSp>
          <p:nvCxnSpPr>
            <p:cNvPr id="14" name="Straight Connector 13"/>
            <p:cNvCxnSpPr/>
            <p:nvPr/>
          </p:nvCxnSpPr>
          <p:spPr>
            <a:xfrm>
              <a:off x="1187624" y="1639292"/>
              <a:ext cx="144016" cy="18002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5" name="Donut 14"/>
            <p:cNvSpPr/>
            <p:nvPr/>
          </p:nvSpPr>
          <p:spPr>
            <a:xfrm>
              <a:off x="971600" y="1383618"/>
              <a:ext cx="288032" cy="288000"/>
            </a:xfrm>
            <a:prstGeom prst="donut">
              <a:avLst>
                <a:gd name="adj" fmla="val 4746"/>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17" name="Straight Connector 16"/>
            <p:cNvCxnSpPr/>
            <p:nvPr/>
          </p:nvCxnSpPr>
          <p:spPr>
            <a:xfrm rot="1413972">
              <a:off x="1051228" y="1435850"/>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rot="1413972">
              <a:off x="1116662" y="1436293"/>
              <a:ext cx="0" cy="183562"/>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rot="1413972">
              <a:off x="1180005" y="1492021"/>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grpSp>
      <p:cxnSp>
        <p:nvCxnSpPr>
          <p:cNvPr id="26" name="Straight Connector 25"/>
          <p:cNvCxnSpPr/>
          <p:nvPr/>
        </p:nvCxnSpPr>
        <p:spPr>
          <a:xfrm flipH="1">
            <a:off x="26886" y="1812206"/>
            <a:ext cx="413772"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nvGrpSpPr>
          <p:cNvPr id="30" name="Group 29"/>
          <p:cNvGrpSpPr/>
          <p:nvPr/>
        </p:nvGrpSpPr>
        <p:grpSpPr>
          <a:xfrm>
            <a:off x="39771" y="2460418"/>
            <a:ext cx="388002" cy="297418"/>
            <a:chOff x="2123728" y="1986160"/>
            <a:chExt cx="576064" cy="441574"/>
          </a:xfrm>
        </p:grpSpPr>
        <p:sp>
          <p:nvSpPr>
            <p:cNvPr id="29" name="Rectangle 28">
              <a:hlinkHover r:id="rId3" action="ppaction://hlinksldjump"/>
            </p:cNvPr>
            <p:cNvSpPr/>
            <p:nvPr/>
          </p:nvSpPr>
          <p:spPr>
            <a:xfrm>
              <a:off x="2195736" y="1986160"/>
              <a:ext cx="432048" cy="441574"/>
            </a:xfrm>
            <a:prstGeom prst="rect">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 name="Trapezoid 27">
              <a:hlinkHover r:id="rId3" action="ppaction://hlinksldjump"/>
            </p:cNvPr>
            <p:cNvSpPr/>
            <p:nvPr/>
          </p:nvSpPr>
          <p:spPr>
            <a:xfrm flipV="1">
              <a:off x="2123728" y="2139884"/>
              <a:ext cx="576064" cy="287850"/>
            </a:xfrm>
            <a:prstGeom prst="trapezoid">
              <a:avLst/>
            </a:pr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41" name="Freeform 40">
            <a:hlinkHover r:id="rId4" action="ppaction://hlinksldjump"/>
          </p:cNvPr>
          <p:cNvSpPr/>
          <p:nvPr/>
        </p:nvSpPr>
        <p:spPr>
          <a:xfrm>
            <a:off x="61273" y="2903148"/>
            <a:ext cx="344998" cy="411311"/>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45" name="Group 44"/>
          <p:cNvGrpSpPr/>
          <p:nvPr/>
        </p:nvGrpSpPr>
        <p:grpSpPr>
          <a:xfrm>
            <a:off x="82631" y="3424960"/>
            <a:ext cx="302283" cy="444864"/>
            <a:chOff x="51020" y="3423030"/>
            <a:chExt cx="356155" cy="524147"/>
          </a:xfrm>
          <a:effectLst>
            <a:outerShdw blurRad="63500" sx="102000" sy="102000" algn="ctr" rotWithShape="0">
              <a:prstClr val="black">
                <a:alpha val="40000"/>
              </a:prstClr>
            </a:outerShdw>
          </a:effectLst>
        </p:grpSpPr>
        <p:sp>
          <p:nvSpPr>
            <p:cNvPr id="43" name="Freeform 42">
              <a:hlinkHover r:id="rId5" action="ppaction://hlinksldjump"/>
            </p:cNvPr>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4" name="Freeform 43">
              <a:hlinkHover r:id="rId5" action="ppaction://hlinksldjump"/>
            </p:cNvPr>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54" name="Rounded Rectangle 53"/>
          <p:cNvSpPr/>
          <p:nvPr/>
        </p:nvSpPr>
        <p:spPr>
          <a:xfrm>
            <a:off x="3131841" y="843750"/>
            <a:ext cx="2880320" cy="3456000"/>
          </a:xfrm>
          <a:prstGeom prst="roundRect">
            <a:avLst>
              <a:gd name="adj" fmla="val 2228"/>
            </a:avLst>
          </a:prstGeom>
          <a:solidFill>
            <a:schemeClr val="tx1">
              <a:alpha val="50000"/>
            </a:schemeClr>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52" name="Group 51"/>
          <p:cNvGrpSpPr/>
          <p:nvPr/>
        </p:nvGrpSpPr>
        <p:grpSpPr>
          <a:xfrm>
            <a:off x="3198624" y="984777"/>
            <a:ext cx="864096" cy="870570"/>
            <a:chOff x="7308304" y="278598"/>
            <a:chExt cx="864096" cy="870570"/>
          </a:xfrm>
        </p:grpSpPr>
        <p:sp>
          <p:nvSpPr>
            <p:cNvPr id="46" name="Freeform 45"/>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50" name="Rectangle 49"/>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Impress</a:t>
              </a:r>
              <a:endParaRPr lang="en-AU" sz="1100" dirty="0">
                <a:latin typeface="Segoe UI" pitchFamily="34" charset="0"/>
                <a:cs typeface="Segoe UI" pitchFamily="34" charset="0"/>
              </a:endParaRPr>
            </a:p>
          </p:txBody>
        </p:sp>
      </p:grpSp>
      <p:grpSp>
        <p:nvGrpSpPr>
          <p:cNvPr id="53" name="Group 52"/>
          <p:cNvGrpSpPr/>
          <p:nvPr/>
        </p:nvGrpSpPr>
        <p:grpSpPr>
          <a:xfrm>
            <a:off x="4139953" y="972995"/>
            <a:ext cx="864096" cy="894135"/>
            <a:chOff x="6444208" y="255033"/>
            <a:chExt cx="864096" cy="894135"/>
          </a:xfrm>
        </p:grpSpPr>
        <p:grpSp>
          <p:nvGrpSpPr>
            <p:cNvPr id="47" name="Group 46"/>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48" name="Freeform 47"/>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9" name="Freeform 48"/>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51" name="Rectangle 50"/>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Express</a:t>
              </a:r>
              <a:endParaRPr lang="en-AU" sz="1100" dirty="0">
                <a:latin typeface="Segoe UI" pitchFamily="34" charset="0"/>
                <a:cs typeface="Segoe UI" pitchFamily="34" charset="0"/>
              </a:endParaRPr>
            </a:p>
          </p:txBody>
        </p:sp>
      </p:grpSp>
      <p:grpSp>
        <p:nvGrpSpPr>
          <p:cNvPr id="56" name="Group 55"/>
          <p:cNvGrpSpPr/>
          <p:nvPr/>
        </p:nvGrpSpPr>
        <p:grpSpPr>
          <a:xfrm>
            <a:off x="3198624" y="2157429"/>
            <a:ext cx="864096" cy="881674"/>
            <a:chOff x="8172400" y="267494"/>
            <a:chExt cx="864096" cy="881674"/>
          </a:xfrm>
        </p:grpSpPr>
        <p:grpSp>
          <p:nvGrpSpPr>
            <p:cNvPr id="57" name="Group 56"/>
            <p:cNvGrpSpPr/>
            <p:nvPr/>
          </p:nvGrpSpPr>
          <p:grpSpPr>
            <a:xfrm>
              <a:off x="8351877" y="267494"/>
              <a:ext cx="523806" cy="648072"/>
              <a:chOff x="87738" y="3286770"/>
              <a:chExt cx="291003" cy="360040"/>
            </a:xfrm>
          </p:grpSpPr>
          <p:sp>
            <p:nvSpPr>
              <p:cNvPr id="59" name="Rectangle 31"/>
              <p:cNvSpPr/>
              <p:nvPr/>
            </p:nvSpPr>
            <p:spPr>
              <a:xfrm>
                <a:off x="87738" y="3286770"/>
                <a:ext cx="291002" cy="360040"/>
              </a:xfrm>
              <a:prstGeom prst="rect">
                <a:avLst/>
              </a:prstGeom>
              <a:solidFill>
                <a:srgbClr val="FFC000"/>
              </a:solidFill>
              <a:ln w="9525" cap="rnd">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60" name="Rectangle 31"/>
              <p:cNvSpPr/>
              <p:nvPr/>
            </p:nvSpPr>
            <p:spPr>
              <a:xfrm>
                <a:off x="87738" y="3286770"/>
                <a:ext cx="291002" cy="360040"/>
              </a:xfrm>
              <a:custGeom>
                <a:avLst/>
                <a:gdLst>
                  <a:gd name="connsiteX0" fmla="*/ 0 w 291002"/>
                  <a:gd name="connsiteY0" fmla="*/ 0 h 360040"/>
                  <a:gd name="connsiteX1" fmla="*/ 291002 w 291002"/>
                  <a:gd name="connsiteY1" fmla="*/ 0 h 360040"/>
                  <a:gd name="connsiteX2" fmla="*/ 291002 w 291002"/>
                  <a:gd name="connsiteY2" fmla="*/ 360040 h 360040"/>
                  <a:gd name="connsiteX3" fmla="*/ 0 w 291002"/>
                  <a:gd name="connsiteY3" fmla="*/ 360040 h 360040"/>
                  <a:gd name="connsiteX4" fmla="*/ 0 w 291002"/>
                  <a:gd name="connsiteY4" fmla="*/ 0 h 360040"/>
                  <a:gd name="connsiteX0" fmla="*/ 0 w 291002"/>
                  <a:gd name="connsiteY0" fmla="*/ 0 h 360040"/>
                  <a:gd name="connsiteX1" fmla="*/ 236233 w 291002"/>
                  <a:gd name="connsiteY1" fmla="*/ 88106 h 360040"/>
                  <a:gd name="connsiteX2" fmla="*/ 291002 w 291002"/>
                  <a:gd name="connsiteY2" fmla="*/ 360040 h 360040"/>
                  <a:gd name="connsiteX3" fmla="*/ 0 w 291002"/>
                  <a:gd name="connsiteY3" fmla="*/ 360040 h 360040"/>
                  <a:gd name="connsiteX4" fmla="*/ 0 w 291002"/>
                  <a:gd name="connsiteY4" fmla="*/ 0 h 360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1002" h="360040">
                    <a:moveTo>
                      <a:pt x="0" y="0"/>
                    </a:moveTo>
                    <a:lnTo>
                      <a:pt x="236233" y="88106"/>
                    </a:lnTo>
                    <a:lnTo>
                      <a:pt x="291002" y="360040"/>
                    </a:lnTo>
                    <a:lnTo>
                      <a:pt x="0" y="360040"/>
                    </a:lnTo>
                    <a:lnTo>
                      <a:pt x="0" y="0"/>
                    </a:lnTo>
                    <a:close/>
                  </a:path>
                </a:pathLst>
              </a:cu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61" name="Rectangle 60"/>
              <p:cNvSpPr/>
              <p:nvPr/>
            </p:nvSpPr>
            <p:spPr>
              <a:xfrm>
                <a:off x="87738" y="3435846"/>
                <a:ext cx="291003" cy="210964"/>
              </a:xfrm>
              <a:prstGeom prst="rect">
                <a:avLst/>
              </a:prstGeom>
              <a:noFill/>
              <a:ln w="9525" cap="rnd">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2000" dirty="0" smtClean="0">
                    <a:solidFill>
                      <a:schemeClr val="tx1"/>
                    </a:solidFill>
                    <a:effectLst>
                      <a:outerShdw blurRad="63500" sx="102000" sy="102000" algn="ctr" rotWithShape="0">
                        <a:prstClr val="black">
                          <a:alpha val="40000"/>
                        </a:prstClr>
                      </a:outerShdw>
                    </a:effectLst>
                    <a:latin typeface="Segoe UI" pitchFamily="34" charset="0"/>
                    <a:cs typeface="Segoe UI" pitchFamily="34" charset="0"/>
                  </a:rPr>
                  <a:t>Aa</a:t>
                </a:r>
                <a:endParaRPr lang="en-AU" sz="2000" dirty="0">
                  <a:solidFill>
                    <a:schemeClr val="tx1"/>
                  </a:solidFill>
                  <a:effectLst>
                    <a:outerShdw blurRad="63500" sx="102000" sy="102000" algn="ctr" rotWithShape="0">
                      <a:prstClr val="black">
                        <a:alpha val="40000"/>
                      </a:prstClr>
                    </a:outerShdw>
                  </a:effectLst>
                  <a:latin typeface="Segoe UI" pitchFamily="34" charset="0"/>
                  <a:cs typeface="Segoe UI" pitchFamily="34" charset="0"/>
                </a:endParaRPr>
              </a:p>
            </p:txBody>
          </p:sp>
        </p:grpSp>
        <p:sp>
          <p:nvSpPr>
            <p:cNvPr id="58" name="Rectangle 57"/>
            <p:cNvSpPr/>
            <p:nvPr/>
          </p:nvSpPr>
          <p:spPr>
            <a:xfrm>
              <a:off x="8172400"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Note Pad</a:t>
              </a:r>
              <a:endParaRPr lang="en-AU" sz="1100" dirty="0">
                <a:latin typeface="Segoe UI" pitchFamily="34" charset="0"/>
                <a:cs typeface="Segoe UI" pitchFamily="34" charset="0"/>
              </a:endParaRPr>
            </a:p>
          </p:txBody>
        </p:sp>
      </p:grpSp>
      <p:grpSp>
        <p:nvGrpSpPr>
          <p:cNvPr id="67" name="Group 66"/>
          <p:cNvGrpSpPr/>
          <p:nvPr/>
        </p:nvGrpSpPr>
        <p:grpSpPr>
          <a:xfrm>
            <a:off x="5080409" y="980461"/>
            <a:ext cx="864096" cy="877462"/>
            <a:chOff x="5004049" y="1064550"/>
            <a:chExt cx="864096" cy="877462"/>
          </a:xfrm>
        </p:grpSpPr>
        <p:grpSp>
          <p:nvGrpSpPr>
            <p:cNvPr id="65" name="Group 64"/>
            <p:cNvGrpSpPr/>
            <p:nvPr/>
          </p:nvGrpSpPr>
          <p:grpSpPr>
            <a:xfrm>
              <a:off x="5042434" y="1064550"/>
              <a:ext cx="787325" cy="610716"/>
              <a:chOff x="5004049" y="1045872"/>
              <a:chExt cx="787325" cy="610716"/>
            </a:xfrm>
            <a:effectLst>
              <a:outerShdw blurRad="63500" sx="102000" sy="102000" algn="ctr" rotWithShape="0">
                <a:prstClr val="black">
                  <a:alpha val="40000"/>
                </a:prstClr>
              </a:outerShdw>
            </a:effectLst>
          </p:grpSpPr>
          <p:sp>
            <p:nvSpPr>
              <p:cNvPr id="62" name="Rectangle 61"/>
              <p:cNvSpPr/>
              <p:nvPr/>
            </p:nvSpPr>
            <p:spPr>
              <a:xfrm>
                <a:off x="5004049" y="1045872"/>
                <a:ext cx="504055" cy="460191"/>
              </a:xfrm>
              <a:prstGeom prst="rect">
                <a:avLst/>
              </a:prstGeom>
              <a:solidFill>
                <a:schemeClr val="bg1"/>
              </a:solidFill>
              <a:ln w="9525" cap="rnd">
                <a:solidFill>
                  <a:schemeClr val="bg1"/>
                </a:solid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64" name="Freeform 63"/>
              <p:cNvSpPr/>
              <p:nvPr/>
            </p:nvSpPr>
            <p:spPr>
              <a:xfrm>
                <a:off x="5022056" y="1106047"/>
                <a:ext cx="414040" cy="272698"/>
              </a:xfrm>
              <a:custGeom>
                <a:avLst/>
                <a:gdLst>
                  <a:gd name="connsiteX0" fmla="*/ 0 w 353052"/>
                  <a:gd name="connsiteY0" fmla="*/ 0 h 269081"/>
                  <a:gd name="connsiteX1" fmla="*/ 19050 w 353052"/>
                  <a:gd name="connsiteY1" fmla="*/ 33337 h 269081"/>
                  <a:gd name="connsiteX2" fmla="*/ 28575 w 353052"/>
                  <a:gd name="connsiteY2" fmla="*/ 38100 h 269081"/>
                  <a:gd name="connsiteX3" fmla="*/ 33338 w 353052"/>
                  <a:gd name="connsiteY3" fmla="*/ 45243 h 269081"/>
                  <a:gd name="connsiteX4" fmla="*/ 50007 w 353052"/>
                  <a:gd name="connsiteY4" fmla="*/ 54768 h 269081"/>
                  <a:gd name="connsiteX5" fmla="*/ 59532 w 353052"/>
                  <a:gd name="connsiteY5" fmla="*/ 61912 h 269081"/>
                  <a:gd name="connsiteX6" fmla="*/ 85725 w 353052"/>
                  <a:gd name="connsiteY6" fmla="*/ 71437 h 269081"/>
                  <a:gd name="connsiteX7" fmla="*/ 135732 w 353052"/>
                  <a:gd name="connsiteY7" fmla="*/ 69056 h 269081"/>
                  <a:gd name="connsiteX8" fmla="*/ 142875 w 353052"/>
                  <a:gd name="connsiteY8" fmla="*/ 66675 h 269081"/>
                  <a:gd name="connsiteX9" fmla="*/ 150019 w 353052"/>
                  <a:gd name="connsiteY9" fmla="*/ 61912 h 269081"/>
                  <a:gd name="connsiteX10" fmla="*/ 157163 w 353052"/>
                  <a:gd name="connsiteY10" fmla="*/ 54768 h 269081"/>
                  <a:gd name="connsiteX11" fmla="*/ 161925 w 353052"/>
                  <a:gd name="connsiteY11" fmla="*/ 45243 h 269081"/>
                  <a:gd name="connsiteX12" fmla="*/ 157163 w 353052"/>
                  <a:gd name="connsiteY12" fmla="*/ 26193 h 269081"/>
                  <a:gd name="connsiteX13" fmla="*/ 150019 w 353052"/>
                  <a:gd name="connsiteY13" fmla="*/ 19050 h 269081"/>
                  <a:gd name="connsiteX14" fmla="*/ 135732 w 353052"/>
                  <a:gd name="connsiteY14" fmla="*/ 9525 h 269081"/>
                  <a:gd name="connsiteX15" fmla="*/ 114300 w 353052"/>
                  <a:gd name="connsiteY15" fmla="*/ 14287 h 269081"/>
                  <a:gd name="connsiteX16" fmla="*/ 107157 w 353052"/>
                  <a:gd name="connsiteY16" fmla="*/ 16668 h 269081"/>
                  <a:gd name="connsiteX17" fmla="*/ 102394 w 353052"/>
                  <a:gd name="connsiteY17" fmla="*/ 26193 h 269081"/>
                  <a:gd name="connsiteX18" fmla="*/ 104775 w 353052"/>
                  <a:gd name="connsiteY18" fmla="*/ 64293 h 269081"/>
                  <a:gd name="connsiteX19" fmla="*/ 107157 w 353052"/>
                  <a:gd name="connsiteY19" fmla="*/ 71437 h 269081"/>
                  <a:gd name="connsiteX20" fmla="*/ 114300 w 353052"/>
                  <a:gd name="connsiteY20" fmla="*/ 76200 h 269081"/>
                  <a:gd name="connsiteX21" fmla="*/ 126207 w 353052"/>
                  <a:gd name="connsiteY21" fmla="*/ 78581 h 269081"/>
                  <a:gd name="connsiteX22" fmla="*/ 147638 w 353052"/>
                  <a:gd name="connsiteY22" fmla="*/ 85725 h 269081"/>
                  <a:gd name="connsiteX23" fmla="*/ 154782 w 353052"/>
                  <a:gd name="connsiteY23" fmla="*/ 88106 h 269081"/>
                  <a:gd name="connsiteX24" fmla="*/ 190500 w 353052"/>
                  <a:gd name="connsiteY24" fmla="*/ 90487 h 269081"/>
                  <a:gd name="connsiteX25" fmla="*/ 228600 w 353052"/>
                  <a:gd name="connsiteY25" fmla="*/ 90487 h 269081"/>
                  <a:gd name="connsiteX26" fmla="*/ 238125 w 353052"/>
                  <a:gd name="connsiteY26" fmla="*/ 85725 h 269081"/>
                  <a:gd name="connsiteX27" fmla="*/ 271463 w 353052"/>
                  <a:gd name="connsiteY27" fmla="*/ 66675 h 269081"/>
                  <a:gd name="connsiteX28" fmla="*/ 295275 w 353052"/>
                  <a:gd name="connsiteY28" fmla="*/ 59531 h 269081"/>
                  <a:gd name="connsiteX29" fmla="*/ 302419 w 353052"/>
                  <a:gd name="connsiteY29" fmla="*/ 57150 h 269081"/>
                  <a:gd name="connsiteX30" fmla="*/ 338138 w 353052"/>
                  <a:gd name="connsiteY30" fmla="*/ 50006 h 269081"/>
                  <a:gd name="connsiteX31" fmla="*/ 345282 w 353052"/>
                  <a:gd name="connsiteY31" fmla="*/ 92868 h 269081"/>
                  <a:gd name="connsiteX32" fmla="*/ 326232 w 353052"/>
                  <a:gd name="connsiteY32" fmla="*/ 114300 h 269081"/>
                  <a:gd name="connsiteX33" fmla="*/ 316707 w 353052"/>
                  <a:gd name="connsiteY33" fmla="*/ 119062 h 269081"/>
                  <a:gd name="connsiteX34" fmla="*/ 309563 w 353052"/>
                  <a:gd name="connsiteY34" fmla="*/ 121443 h 269081"/>
                  <a:gd name="connsiteX35" fmla="*/ 290513 w 353052"/>
                  <a:gd name="connsiteY35" fmla="*/ 133350 h 269081"/>
                  <a:gd name="connsiteX36" fmla="*/ 273844 w 353052"/>
                  <a:gd name="connsiteY36" fmla="*/ 138112 h 269081"/>
                  <a:gd name="connsiteX37" fmla="*/ 259557 w 353052"/>
                  <a:gd name="connsiteY37" fmla="*/ 142875 h 269081"/>
                  <a:gd name="connsiteX38" fmla="*/ 245269 w 353052"/>
                  <a:gd name="connsiteY38" fmla="*/ 150018 h 269081"/>
                  <a:gd name="connsiteX39" fmla="*/ 238125 w 353052"/>
                  <a:gd name="connsiteY39" fmla="*/ 154781 h 269081"/>
                  <a:gd name="connsiteX40" fmla="*/ 214313 w 353052"/>
                  <a:gd name="connsiteY40" fmla="*/ 161925 h 269081"/>
                  <a:gd name="connsiteX41" fmla="*/ 202407 w 353052"/>
                  <a:gd name="connsiteY41" fmla="*/ 164306 h 269081"/>
                  <a:gd name="connsiteX42" fmla="*/ 188119 w 353052"/>
                  <a:gd name="connsiteY42" fmla="*/ 169068 h 269081"/>
                  <a:gd name="connsiteX43" fmla="*/ 173832 w 353052"/>
                  <a:gd name="connsiteY43" fmla="*/ 171450 h 269081"/>
                  <a:gd name="connsiteX44" fmla="*/ 154782 w 353052"/>
                  <a:gd name="connsiteY44" fmla="*/ 176212 h 269081"/>
                  <a:gd name="connsiteX45" fmla="*/ 109538 w 353052"/>
                  <a:gd name="connsiteY45" fmla="*/ 173831 h 269081"/>
                  <a:gd name="connsiteX46" fmla="*/ 97632 w 353052"/>
                  <a:gd name="connsiteY46" fmla="*/ 164306 h 269081"/>
                  <a:gd name="connsiteX47" fmla="*/ 95250 w 353052"/>
                  <a:gd name="connsiteY47" fmla="*/ 157162 h 269081"/>
                  <a:gd name="connsiteX48" fmla="*/ 88107 w 353052"/>
                  <a:gd name="connsiteY48" fmla="*/ 150018 h 269081"/>
                  <a:gd name="connsiteX49" fmla="*/ 95250 w 353052"/>
                  <a:gd name="connsiteY49" fmla="*/ 130968 h 269081"/>
                  <a:gd name="connsiteX50" fmla="*/ 104775 w 353052"/>
                  <a:gd name="connsiteY50" fmla="*/ 135731 h 269081"/>
                  <a:gd name="connsiteX51" fmla="*/ 140494 w 353052"/>
                  <a:gd name="connsiteY51" fmla="*/ 138112 h 269081"/>
                  <a:gd name="connsiteX52" fmla="*/ 159544 w 353052"/>
                  <a:gd name="connsiteY52" fmla="*/ 142875 h 269081"/>
                  <a:gd name="connsiteX53" fmla="*/ 171450 w 353052"/>
                  <a:gd name="connsiteY53" fmla="*/ 152400 h 269081"/>
                  <a:gd name="connsiteX54" fmla="*/ 176213 w 353052"/>
                  <a:gd name="connsiteY54" fmla="*/ 173831 h 269081"/>
                  <a:gd name="connsiteX55" fmla="*/ 180975 w 353052"/>
                  <a:gd name="connsiteY55" fmla="*/ 207168 h 269081"/>
                  <a:gd name="connsiteX56" fmla="*/ 183357 w 353052"/>
                  <a:gd name="connsiteY56" fmla="*/ 247650 h 269081"/>
                  <a:gd name="connsiteX57" fmla="*/ 185738 w 353052"/>
                  <a:gd name="connsiteY57" fmla="*/ 261937 h 269081"/>
                  <a:gd name="connsiteX58" fmla="*/ 195263 w 353052"/>
                  <a:gd name="connsiteY58" fmla="*/ 269081 h 269081"/>
                  <a:gd name="connsiteX59" fmla="*/ 273844 w 353052"/>
                  <a:gd name="connsiteY59" fmla="*/ 266700 h 269081"/>
                  <a:gd name="connsiteX60" fmla="*/ 307182 w 353052"/>
                  <a:gd name="connsiteY60" fmla="*/ 257175 h 269081"/>
                  <a:gd name="connsiteX61" fmla="*/ 314325 w 353052"/>
                  <a:gd name="connsiteY61" fmla="*/ 254793 h 269081"/>
                  <a:gd name="connsiteX62" fmla="*/ 326232 w 353052"/>
                  <a:gd name="connsiteY62" fmla="*/ 250031 h 269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53052" h="269081">
                    <a:moveTo>
                      <a:pt x="0" y="0"/>
                    </a:moveTo>
                    <a:cubicBezTo>
                      <a:pt x="3626" y="10876"/>
                      <a:pt x="7518" y="27571"/>
                      <a:pt x="19050" y="33337"/>
                    </a:cubicBezTo>
                    <a:lnTo>
                      <a:pt x="28575" y="38100"/>
                    </a:lnTo>
                    <a:cubicBezTo>
                      <a:pt x="30163" y="40481"/>
                      <a:pt x="31314" y="43219"/>
                      <a:pt x="33338" y="45243"/>
                    </a:cubicBezTo>
                    <a:cubicBezTo>
                      <a:pt x="37711" y="49616"/>
                      <a:pt x="45021" y="51652"/>
                      <a:pt x="50007" y="54768"/>
                    </a:cubicBezTo>
                    <a:cubicBezTo>
                      <a:pt x="53373" y="56871"/>
                      <a:pt x="56167" y="59808"/>
                      <a:pt x="59532" y="61912"/>
                    </a:cubicBezTo>
                    <a:cubicBezTo>
                      <a:pt x="67905" y="67145"/>
                      <a:pt x="76325" y="69087"/>
                      <a:pt x="85725" y="71437"/>
                    </a:cubicBezTo>
                    <a:cubicBezTo>
                      <a:pt x="102394" y="70643"/>
                      <a:pt x="119102" y="70442"/>
                      <a:pt x="135732" y="69056"/>
                    </a:cubicBezTo>
                    <a:cubicBezTo>
                      <a:pt x="138233" y="68848"/>
                      <a:pt x="140630" y="67797"/>
                      <a:pt x="142875" y="66675"/>
                    </a:cubicBezTo>
                    <a:cubicBezTo>
                      <a:pt x="145435" y="65395"/>
                      <a:pt x="147820" y="63744"/>
                      <a:pt x="150019" y="61912"/>
                    </a:cubicBezTo>
                    <a:cubicBezTo>
                      <a:pt x="152606" y="59756"/>
                      <a:pt x="154782" y="57149"/>
                      <a:pt x="157163" y="54768"/>
                    </a:cubicBezTo>
                    <a:cubicBezTo>
                      <a:pt x="158750" y="51593"/>
                      <a:pt x="161533" y="48771"/>
                      <a:pt x="161925" y="45243"/>
                    </a:cubicBezTo>
                    <a:cubicBezTo>
                      <a:pt x="162039" y="44213"/>
                      <a:pt x="158971" y="28905"/>
                      <a:pt x="157163" y="26193"/>
                    </a:cubicBezTo>
                    <a:cubicBezTo>
                      <a:pt x="155295" y="23391"/>
                      <a:pt x="152677" y="21117"/>
                      <a:pt x="150019" y="19050"/>
                    </a:cubicBezTo>
                    <a:cubicBezTo>
                      <a:pt x="145501" y="15536"/>
                      <a:pt x="135732" y="9525"/>
                      <a:pt x="135732" y="9525"/>
                    </a:cubicBezTo>
                    <a:cubicBezTo>
                      <a:pt x="128588" y="11112"/>
                      <a:pt x="121400" y="12512"/>
                      <a:pt x="114300" y="14287"/>
                    </a:cubicBezTo>
                    <a:cubicBezTo>
                      <a:pt x="111865" y="14896"/>
                      <a:pt x="108932" y="14893"/>
                      <a:pt x="107157" y="16668"/>
                    </a:cubicBezTo>
                    <a:cubicBezTo>
                      <a:pt x="104647" y="19178"/>
                      <a:pt x="103982" y="23018"/>
                      <a:pt x="102394" y="26193"/>
                    </a:cubicBezTo>
                    <a:cubicBezTo>
                      <a:pt x="103188" y="38893"/>
                      <a:pt x="103443" y="51638"/>
                      <a:pt x="104775" y="64293"/>
                    </a:cubicBezTo>
                    <a:cubicBezTo>
                      <a:pt x="105038" y="66789"/>
                      <a:pt x="105589" y="69477"/>
                      <a:pt x="107157" y="71437"/>
                    </a:cubicBezTo>
                    <a:cubicBezTo>
                      <a:pt x="108945" y="73672"/>
                      <a:pt x="111620" y="75195"/>
                      <a:pt x="114300" y="76200"/>
                    </a:cubicBezTo>
                    <a:cubicBezTo>
                      <a:pt x="118090" y="77621"/>
                      <a:pt x="122238" y="77787"/>
                      <a:pt x="126207" y="78581"/>
                    </a:cubicBezTo>
                    <a:cubicBezTo>
                      <a:pt x="146726" y="86788"/>
                      <a:pt x="129698" y="80599"/>
                      <a:pt x="147638" y="85725"/>
                    </a:cubicBezTo>
                    <a:cubicBezTo>
                      <a:pt x="150052" y="86415"/>
                      <a:pt x="152287" y="87829"/>
                      <a:pt x="154782" y="88106"/>
                    </a:cubicBezTo>
                    <a:cubicBezTo>
                      <a:pt x="166641" y="89424"/>
                      <a:pt x="178594" y="89693"/>
                      <a:pt x="190500" y="90487"/>
                    </a:cubicBezTo>
                    <a:cubicBezTo>
                      <a:pt x="207530" y="92920"/>
                      <a:pt x="210241" y="94723"/>
                      <a:pt x="228600" y="90487"/>
                    </a:cubicBezTo>
                    <a:cubicBezTo>
                      <a:pt x="232059" y="89689"/>
                      <a:pt x="235081" y="87551"/>
                      <a:pt x="238125" y="85725"/>
                    </a:cubicBezTo>
                    <a:cubicBezTo>
                      <a:pt x="248250" y="79651"/>
                      <a:pt x="259784" y="69596"/>
                      <a:pt x="271463" y="66675"/>
                    </a:cubicBezTo>
                    <a:cubicBezTo>
                      <a:pt x="285859" y="63075"/>
                      <a:pt x="277882" y="65328"/>
                      <a:pt x="295275" y="59531"/>
                    </a:cubicBezTo>
                    <a:cubicBezTo>
                      <a:pt x="297656" y="58737"/>
                      <a:pt x="299969" y="57695"/>
                      <a:pt x="302419" y="57150"/>
                    </a:cubicBezTo>
                    <a:cubicBezTo>
                      <a:pt x="328563" y="51339"/>
                      <a:pt x="316632" y="53590"/>
                      <a:pt x="338138" y="50006"/>
                    </a:cubicBezTo>
                    <a:cubicBezTo>
                      <a:pt x="359183" y="55267"/>
                      <a:pt x="354435" y="50765"/>
                      <a:pt x="345282" y="92868"/>
                    </a:cubicBezTo>
                    <a:cubicBezTo>
                      <a:pt x="343340" y="101799"/>
                      <a:pt x="333552" y="109725"/>
                      <a:pt x="326232" y="114300"/>
                    </a:cubicBezTo>
                    <a:cubicBezTo>
                      <a:pt x="323222" y="116181"/>
                      <a:pt x="319970" y="117664"/>
                      <a:pt x="316707" y="119062"/>
                    </a:cubicBezTo>
                    <a:cubicBezTo>
                      <a:pt x="314400" y="120051"/>
                      <a:pt x="311870" y="120454"/>
                      <a:pt x="309563" y="121443"/>
                    </a:cubicBezTo>
                    <a:cubicBezTo>
                      <a:pt x="289202" y="130169"/>
                      <a:pt x="311024" y="121629"/>
                      <a:pt x="290513" y="133350"/>
                    </a:cubicBezTo>
                    <a:cubicBezTo>
                      <a:pt x="287565" y="135034"/>
                      <a:pt x="276285" y="137380"/>
                      <a:pt x="273844" y="138112"/>
                    </a:cubicBezTo>
                    <a:cubicBezTo>
                      <a:pt x="269036" y="139555"/>
                      <a:pt x="263734" y="140091"/>
                      <a:pt x="259557" y="142875"/>
                    </a:cubicBezTo>
                    <a:cubicBezTo>
                      <a:pt x="250324" y="149029"/>
                      <a:pt x="255128" y="146732"/>
                      <a:pt x="245269" y="150018"/>
                    </a:cubicBezTo>
                    <a:cubicBezTo>
                      <a:pt x="242888" y="151606"/>
                      <a:pt x="240740" y="153619"/>
                      <a:pt x="238125" y="154781"/>
                    </a:cubicBezTo>
                    <a:cubicBezTo>
                      <a:pt x="232198" y="157415"/>
                      <a:pt x="221234" y="160387"/>
                      <a:pt x="214313" y="161925"/>
                    </a:cubicBezTo>
                    <a:cubicBezTo>
                      <a:pt x="210362" y="162803"/>
                      <a:pt x="206312" y="163241"/>
                      <a:pt x="202407" y="164306"/>
                    </a:cubicBezTo>
                    <a:cubicBezTo>
                      <a:pt x="197564" y="165627"/>
                      <a:pt x="193071" y="168242"/>
                      <a:pt x="188119" y="169068"/>
                    </a:cubicBezTo>
                    <a:cubicBezTo>
                      <a:pt x="183357" y="169862"/>
                      <a:pt x="178553" y="170438"/>
                      <a:pt x="173832" y="171450"/>
                    </a:cubicBezTo>
                    <a:cubicBezTo>
                      <a:pt x="167432" y="172822"/>
                      <a:pt x="154782" y="176212"/>
                      <a:pt x="154782" y="176212"/>
                    </a:cubicBezTo>
                    <a:cubicBezTo>
                      <a:pt x="139701" y="175418"/>
                      <a:pt x="124578" y="175198"/>
                      <a:pt x="109538" y="173831"/>
                    </a:cubicBezTo>
                    <a:cubicBezTo>
                      <a:pt x="102344" y="173177"/>
                      <a:pt x="100748" y="170538"/>
                      <a:pt x="97632" y="164306"/>
                    </a:cubicBezTo>
                    <a:cubicBezTo>
                      <a:pt x="96509" y="162061"/>
                      <a:pt x="96642" y="159251"/>
                      <a:pt x="95250" y="157162"/>
                    </a:cubicBezTo>
                    <a:cubicBezTo>
                      <a:pt x="93382" y="154360"/>
                      <a:pt x="90488" y="152399"/>
                      <a:pt x="88107" y="150018"/>
                    </a:cubicBezTo>
                    <a:cubicBezTo>
                      <a:pt x="90488" y="143668"/>
                      <a:pt x="90101" y="135382"/>
                      <a:pt x="95250" y="130968"/>
                    </a:cubicBezTo>
                    <a:cubicBezTo>
                      <a:pt x="97945" y="128658"/>
                      <a:pt x="101269" y="135177"/>
                      <a:pt x="104775" y="135731"/>
                    </a:cubicBezTo>
                    <a:cubicBezTo>
                      <a:pt x="116562" y="137592"/>
                      <a:pt x="128588" y="137318"/>
                      <a:pt x="140494" y="138112"/>
                    </a:cubicBezTo>
                    <a:cubicBezTo>
                      <a:pt x="141091" y="138231"/>
                      <a:pt x="157101" y="140921"/>
                      <a:pt x="159544" y="142875"/>
                    </a:cubicBezTo>
                    <a:cubicBezTo>
                      <a:pt x="174933" y="155185"/>
                      <a:pt x="153494" y="146412"/>
                      <a:pt x="171450" y="152400"/>
                    </a:cubicBezTo>
                    <a:cubicBezTo>
                      <a:pt x="175096" y="163332"/>
                      <a:pt x="173927" y="158589"/>
                      <a:pt x="176213" y="173831"/>
                    </a:cubicBezTo>
                    <a:cubicBezTo>
                      <a:pt x="177878" y="184932"/>
                      <a:pt x="180975" y="207168"/>
                      <a:pt x="180975" y="207168"/>
                    </a:cubicBezTo>
                    <a:cubicBezTo>
                      <a:pt x="181769" y="220662"/>
                      <a:pt x="182186" y="234183"/>
                      <a:pt x="183357" y="247650"/>
                    </a:cubicBezTo>
                    <a:cubicBezTo>
                      <a:pt x="183775" y="252460"/>
                      <a:pt x="183393" y="257717"/>
                      <a:pt x="185738" y="261937"/>
                    </a:cubicBezTo>
                    <a:cubicBezTo>
                      <a:pt x="187665" y="265406"/>
                      <a:pt x="192088" y="266700"/>
                      <a:pt x="195263" y="269081"/>
                    </a:cubicBezTo>
                    <a:cubicBezTo>
                      <a:pt x="221457" y="268287"/>
                      <a:pt x="247708" y="268612"/>
                      <a:pt x="273844" y="266700"/>
                    </a:cubicBezTo>
                    <a:cubicBezTo>
                      <a:pt x="281498" y="266140"/>
                      <a:pt x="299160" y="259849"/>
                      <a:pt x="307182" y="257175"/>
                    </a:cubicBezTo>
                    <a:cubicBezTo>
                      <a:pt x="309563" y="256381"/>
                      <a:pt x="312080" y="255915"/>
                      <a:pt x="314325" y="254793"/>
                    </a:cubicBezTo>
                    <a:cubicBezTo>
                      <a:pt x="324560" y="249676"/>
                      <a:pt x="320300" y="250031"/>
                      <a:pt x="326232" y="250031"/>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63" name="Freeform 62"/>
              <p:cNvSpPr/>
              <p:nvPr/>
            </p:nvSpPr>
            <p:spPr>
              <a:xfrm>
                <a:off x="5400849" y="1351788"/>
                <a:ext cx="390525" cy="304800"/>
              </a:xfrm>
              <a:custGeom>
                <a:avLst/>
                <a:gdLst>
                  <a:gd name="connsiteX0" fmla="*/ 0 w 381000"/>
                  <a:gd name="connsiteY0" fmla="*/ 0 h 319088"/>
                  <a:gd name="connsiteX1" fmla="*/ 23812 w 381000"/>
                  <a:gd name="connsiteY1" fmla="*/ 85725 h 319088"/>
                  <a:gd name="connsiteX2" fmla="*/ 347662 w 381000"/>
                  <a:gd name="connsiteY2" fmla="*/ 319088 h 319088"/>
                  <a:gd name="connsiteX3" fmla="*/ 381000 w 381000"/>
                  <a:gd name="connsiteY3" fmla="*/ 266700 h 319088"/>
                  <a:gd name="connsiteX4" fmla="*/ 66675 w 381000"/>
                  <a:gd name="connsiteY4" fmla="*/ 38100 h 319088"/>
                  <a:gd name="connsiteX5" fmla="*/ 0 w 381000"/>
                  <a:gd name="connsiteY5" fmla="*/ 0 h 319088"/>
                  <a:gd name="connsiteX0" fmla="*/ 0 w 390525"/>
                  <a:gd name="connsiteY0" fmla="*/ 0 h 304800"/>
                  <a:gd name="connsiteX1" fmla="*/ 33337 w 390525"/>
                  <a:gd name="connsiteY1" fmla="*/ 71437 h 304800"/>
                  <a:gd name="connsiteX2" fmla="*/ 357187 w 390525"/>
                  <a:gd name="connsiteY2" fmla="*/ 304800 h 304800"/>
                  <a:gd name="connsiteX3" fmla="*/ 390525 w 390525"/>
                  <a:gd name="connsiteY3" fmla="*/ 252412 h 304800"/>
                  <a:gd name="connsiteX4" fmla="*/ 76200 w 390525"/>
                  <a:gd name="connsiteY4" fmla="*/ 23812 h 304800"/>
                  <a:gd name="connsiteX5" fmla="*/ 0 w 390525"/>
                  <a:gd name="connsiteY5" fmla="*/ 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0525" h="304800">
                    <a:moveTo>
                      <a:pt x="0" y="0"/>
                    </a:moveTo>
                    <a:lnTo>
                      <a:pt x="33337" y="71437"/>
                    </a:lnTo>
                    <a:lnTo>
                      <a:pt x="357187" y="304800"/>
                    </a:lnTo>
                    <a:lnTo>
                      <a:pt x="390525" y="252412"/>
                    </a:lnTo>
                    <a:lnTo>
                      <a:pt x="76200" y="23812"/>
                    </a:lnTo>
                    <a:lnTo>
                      <a:pt x="0" y="0"/>
                    </a:lnTo>
                    <a:close/>
                  </a:path>
                </a:pathLst>
              </a:custGeom>
              <a:solidFill>
                <a:srgbClr val="C0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66" name="Rectangle 65"/>
            <p:cNvSpPr/>
            <p:nvPr/>
          </p:nvSpPr>
          <p:spPr>
            <a:xfrm>
              <a:off x="5004049" y="1725988"/>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Free Draw</a:t>
              </a:r>
              <a:endParaRPr lang="en-AU" sz="1100" dirty="0">
                <a:latin typeface="Segoe UI" pitchFamily="34" charset="0"/>
                <a:cs typeface="Segoe UI" pitchFamily="34" charset="0"/>
              </a:endParaRPr>
            </a:p>
          </p:txBody>
        </p:sp>
      </p:grpSp>
      <p:cxnSp>
        <p:nvCxnSpPr>
          <p:cNvPr id="69" name="Straight Connector 68"/>
          <p:cNvCxnSpPr/>
          <p:nvPr/>
        </p:nvCxnSpPr>
        <p:spPr>
          <a:xfrm>
            <a:off x="4098672"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70" name="Straight Connector 69"/>
          <p:cNvCxnSpPr/>
          <p:nvPr/>
        </p:nvCxnSpPr>
        <p:spPr>
          <a:xfrm>
            <a:off x="5040000"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71" name="Straight Connector 70"/>
          <p:cNvCxnSpPr/>
          <p:nvPr/>
        </p:nvCxnSpPr>
        <p:spPr>
          <a:xfrm>
            <a:off x="3262277" y="200863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76" name="Straight Connector 75"/>
          <p:cNvCxnSpPr/>
          <p:nvPr/>
        </p:nvCxnSpPr>
        <p:spPr>
          <a:xfrm>
            <a:off x="3262277" y="317426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grpSp>
        <p:nvGrpSpPr>
          <p:cNvPr id="131" name="Group 130"/>
          <p:cNvGrpSpPr/>
          <p:nvPr/>
        </p:nvGrpSpPr>
        <p:grpSpPr>
          <a:xfrm>
            <a:off x="4098672" y="2143466"/>
            <a:ext cx="941329" cy="895637"/>
            <a:chOff x="4098672" y="2143466"/>
            <a:chExt cx="941329" cy="895637"/>
          </a:xfrm>
        </p:grpSpPr>
        <p:sp>
          <p:nvSpPr>
            <p:cNvPr id="86" name="Rectangle 85"/>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Documents</a:t>
              </a:r>
              <a:endParaRPr lang="en-AU" sz="1100" dirty="0">
                <a:latin typeface="Segoe UI" pitchFamily="34" charset="0"/>
                <a:cs typeface="Segoe UI" pitchFamily="34" charset="0"/>
              </a:endParaRPr>
            </a:p>
          </p:txBody>
        </p:sp>
        <p:grpSp>
          <p:nvGrpSpPr>
            <p:cNvPr id="103" name="Group 102"/>
            <p:cNvGrpSpPr/>
            <p:nvPr/>
          </p:nvGrpSpPr>
          <p:grpSpPr>
            <a:xfrm>
              <a:off x="4199709" y="2143466"/>
              <a:ext cx="744585" cy="655211"/>
              <a:chOff x="4193285" y="2143466"/>
              <a:chExt cx="744585" cy="655211"/>
            </a:xfrm>
          </p:grpSpPr>
          <p:grpSp>
            <p:nvGrpSpPr>
              <p:cNvPr id="83" name="Group 82"/>
              <p:cNvGrpSpPr/>
              <p:nvPr/>
            </p:nvGrpSpPr>
            <p:grpSpPr>
              <a:xfrm>
                <a:off x="4193285" y="2143466"/>
                <a:ext cx="699392" cy="536110"/>
                <a:chOff x="2123728" y="1986160"/>
                <a:chExt cx="576064" cy="441574"/>
              </a:xfrm>
            </p:grpSpPr>
            <p:sp>
              <p:nvSpPr>
                <p:cNvPr id="84" name="Rectangle 83"/>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85" name="Trapezoid 84"/>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102" name="Group 101"/>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87" name="Rectangle 86"/>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89" name="Straight Connector 88"/>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0" name="Straight Connector 89"/>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4" name="Straight Connector 93"/>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6" name="Straight Connector 95"/>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8" name="Straight Connector 97"/>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9" name="Straight Connector 98"/>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132" name="Group 131"/>
          <p:cNvGrpSpPr/>
          <p:nvPr/>
        </p:nvGrpSpPr>
        <p:grpSpPr>
          <a:xfrm>
            <a:off x="5039106" y="2143466"/>
            <a:ext cx="941329" cy="895637"/>
            <a:chOff x="5039106" y="2143466"/>
            <a:chExt cx="941329" cy="895637"/>
          </a:xfrm>
        </p:grpSpPr>
        <p:sp>
          <p:nvSpPr>
            <p:cNvPr id="105" name="Rectangle 104"/>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Music</a:t>
              </a:r>
              <a:endParaRPr lang="en-AU" sz="1100" dirty="0">
                <a:latin typeface="Segoe UI" pitchFamily="34" charset="0"/>
                <a:cs typeface="Segoe UI" pitchFamily="34" charset="0"/>
              </a:endParaRPr>
            </a:p>
          </p:txBody>
        </p:sp>
        <p:grpSp>
          <p:nvGrpSpPr>
            <p:cNvPr id="130" name="Group 129"/>
            <p:cNvGrpSpPr/>
            <p:nvPr/>
          </p:nvGrpSpPr>
          <p:grpSpPr>
            <a:xfrm>
              <a:off x="5162739" y="2143466"/>
              <a:ext cx="699392" cy="634359"/>
              <a:chOff x="5140143" y="2143466"/>
              <a:chExt cx="699392" cy="634359"/>
            </a:xfrm>
          </p:grpSpPr>
          <p:grpSp>
            <p:nvGrpSpPr>
              <p:cNvPr id="107" name="Group 106"/>
              <p:cNvGrpSpPr/>
              <p:nvPr/>
            </p:nvGrpSpPr>
            <p:grpSpPr>
              <a:xfrm>
                <a:off x="5140143" y="2143466"/>
                <a:ext cx="699392" cy="536110"/>
                <a:chOff x="2123728" y="1986160"/>
                <a:chExt cx="576064" cy="441574"/>
              </a:xfrm>
            </p:grpSpPr>
            <p:sp>
              <p:nvSpPr>
                <p:cNvPr id="116" name="Rectangle 115"/>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7" name="Trapezoid 116"/>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129" name="Group 128"/>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118" name="Oval 117"/>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9" name="Oval 118"/>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121" name="Straight Connector 120"/>
                <p:cNvCxnSpPr>
                  <a:stCxn id="118" idx="6"/>
                  <a:endCxn id="126"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22" name="Straight Connector 121"/>
                <p:cNvCxnSpPr>
                  <a:stCxn id="119" idx="6"/>
                  <a:endCxn id="126"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26" name="Rectangle 125"/>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149" name="Group 148"/>
          <p:cNvGrpSpPr/>
          <p:nvPr/>
        </p:nvGrpSpPr>
        <p:grpSpPr>
          <a:xfrm>
            <a:off x="3133947" y="3275932"/>
            <a:ext cx="941329" cy="895637"/>
            <a:chOff x="3133947" y="3275932"/>
            <a:chExt cx="941329" cy="895637"/>
          </a:xfrm>
        </p:grpSpPr>
        <p:sp>
          <p:nvSpPr>
            <p:cNvPr id="134" name="Rectangle 133"/>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Videos</a:t>
              </a:r>
              <a:endParaRPr lang="en-AU" sz="1100" dirty="0">
                <a:latin typeface="Segoe UI" pitchFamily="34" charset="0"/>
                <a:cs typeface="Segoe UI" pitchFamily="34" charset="0"/>
              </a:endParaRPr>
            </a:p>
          </p:txBody>
        </p:sp>
        <p:grpSp>
          <p:nvGrpSpPr>
            <p:cNvPr id="148" name="Group 147"/>
            <p:cNvGrpSpPr/>
            <p:nvPr/>
          </p:nvGrpSpPr>
          <p:grpSpPr>
            <a:xfrm>
              <a:off x="3254915" y="3275932"/>
              <a:ext cx="699392" cy="569699"/>
              <a:chOff x="3257580" y="3275932"/>
              <a:chExt cx="699392" cy="569699"/>
            </a:xfrm>
          </p:grpSpPr>
          <p:grpSp>
            <p:nvGrpSpPr>
              <p:cNvPr id="136" name="Group 135"/>
              <p:cNvGrpSpPr/>
              <p:nvPr/>
            </p:nvGrpSpPr>
            <p:grpSpPr>
              <a:xfrm>
                <a:off x="3257580" y="3275932"/>
                <a:ext cx="699392" cy="536110"/>
                <a:chOff x="2123728" y="1986160"/>
                <a:chExt cx="576064" cy="441574"/>
              </a:xfrm>
            </p:grpSpPr>
            <p:sp>
              <p:nvSpPr>
                <p:cNvPr id="143" name="Rectangle 142"/>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44" name="Trapezoid 143"/>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147" name="Group 146"/>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145" name="Rectangle 144"/>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46" name="Isosceles Triangle 145"/>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179" name="Group 178"/>
          <p:cNvGrpSpPr/>
          <p:nvPr/>
        </p:nvGrpSpPr>
        <p:grpSpPr>
          <a:xfrm>
            <a:off x="4097777" y="3275932"/>
            <a:ext cx="941329" cy="895637"/>
            <a:chOff x="4099230" y="3275932"/>
            <a:chExt cx="941329" cy="895637"/>
          </a:xfrm>
        </p:grpSpPr>
        <p:sp>
          <p:nvSpPr>
            <p:cNvPr id="151" name="Rectangle 150"/>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Games</a:t>
              </a:r>
              <a:endParaRPr lang="en-AU" sz="1100" dirty="0">
                <a:latin typeface="Segoe UI" pitchFamily="34" charset="0"/>
                <a:cs typeface="Segoe UI" pitchFamily="34" charset="0"/>
              </a:endParaRPr>
            </a:p>
          </p:txBody>
        </p:sp>
        <p:grpSp>
          <p:nvGrpSpPr>
            <p:cNvPr id="178" name="Group 177"/>
            <p:cNvGrpSpPr/>
            <p:nvPr/>
          </p:nvGrpSpPr>
          <p:grpSpPr>
            <a:xfrm>
              <a:off x="4200966" y="3275932"/>
              <a:ext cx="737856" cy="635347"/>
              <a:chOff x="4220198" y="3275932"/>
              <a:chExt cx="737856" cy="635347"/>
            </a:xfrm>
          </p:grpSpPr>
          <p:grpSp>
            <p:nvGrpSpPr>
              <p:cNvPr id="153" name="Group 152"/>
              <p:cNvGrpSpPr/>
              <p:nvPr/>
            </p:nvGrpSpPr>
            <p:grpSpPr>
              <a:xfrm>
                <a:off x="4220198" y="3275932"/>
                <a:ext cx="699392" cy="536110"/>
                <a:chOff x="2123728" y="1986160"/>
                <a:chExt cx="576064" cy="441574"/>
              </a:xfrm>
            </p:grpSpPr>
            <p:sp>
              <p:nvSpPr>
                <p:cNvPr id="157" name="Rectangle 156"/>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58" name="Trapezoid 157"/>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177" name="Group 176"/>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159" name="Rectangle 158"/>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60" name="Oval 159"/>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61" name="Oval 160"/>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169" name="Group 168"/>
                <p:cNvGrpSpPr/>
                <p:nvPr/>
              </p:nvGrpSpPr>
              <p:grpSpPr>
                <a:xfrm>
                  <a:off x="4318464" y="3577517"/>
                  <a:ext cx="118183" cy="118183"/>
                  <a:chOff x="4318464" y="3577517"/>
                  <a:chExt cx="118183" cy="118183"/>
                </a:xfrm>
                <a:effectLst/>
              </p:grpSpPr>
              <p:cxnSp>
                <p:nvCxnSpPr>
                  <p:cNvPr id="166" name="Straight Connector 165"/>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8" name="Straight Connector 167"/>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74" name="Group 173"/>
                <p:cNvGrpSpPr/>
                <p:nvPr/>
              </p:nvGrpSpPr>
              <p:grpSpPr>
                <a:xfrm rot="20573383">
                  <a:off x="4683580" y="3579039"/>
                  <a:ext cx="140891" cy="136707"/>
                  <a:chOff x="5105406" y="3507854"/>
                  <a:chExt cx="171999" cy="166891"/>
                </a:xfrm>
                <a:effectLst/>
              </p:grpSpPr>
              <p:sp>
                <p:nvSpPr>
                  <p:cNvPr id="170" name="Oval 169"/>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71" name="Oval 170"/>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72" name="Oval 171"/>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73" name="Oval 172"/>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cxnSp>
              <p:nvCxnSpPr>
                <p:cNvPr id="176" name="Straight Connector 175"/>
                <p:cNvCxnSpPr>
                  <a:stCxn id="159"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sp>
        <p:nvSpPr>
          <p:cNvPr id="100" name="Rectangle 99">
            <a:hlinkClick r:id="rId6" action="ppaction://hlinksldjump"/>
          </p:cNvPr>
          <p:cNvSpPr/>
          <p:nvPr/>
        </p:nvSpPr>
        <p:spPr>
          <a:xfrm>
            <a:off x="3133947" y="843750"/>
            <a:ext cx="963830" cy="116488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01" name="Rectangle 100">
            <a:hlinkClick r:id="rId7" action="ppaction://hlinksldjump"/>
          </p:cNvPr>
          <p:cNvSpPr/>
          <p:nvPr/>
        </p:nvSpPr>
        <p:spPr>
          <a:xfrm>
            <a:off x="4098672" y="843750"/>
            <a:ext cx="941329" cy="116488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04" name="Rectangle 103">
            <a:hlinkClick r:id="rId8" action="ppaction://hlinksldjump"/>
          </p:cNvPr>
          <p:cNvSpPr/>
          <p:nvPr/>
        </p:nvSpPr>
        <p:spPr>
          <a:xfrm>
            <a:off x="5040001" y="843750"/>
            <a:ext cx="972160" cy="116488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06" name="Rectangle 105">
            <a:hlinkClick r:id="rId9" action="ppaction://hlinksldjump"/>
          </p:cNvPr>
          <p:cNvSpPr/>
          <p:nvPr/>
        </p:nvSpPr>
        <p:spPr>
          <a:xfrm>
            <a:off x="3133947" y="2008634"/>
            <a:ext cx="963830" cy="116563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08" name="Rectangle 107">
            <a:hlinkClick r:id="rId10" action="ppaction://hlinksldjump"/>
          </p:cNvPr>
          <p:cNvSpPr/>
          <p:nvPr/>
        </p:nvSpPr>
        <p:spPr>
          <a:xfrm>
            <a:off x="4098671" y="2011380"/>
            <a:ext cx="941329" cy="116288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09" name="Rectangle 108">
            <a:hlinkClick r:id="rId11" action="ppaction://hlinksldjump"/>
          </p:cNvPr>
          <p:cNvSpPr/>
          <p:nvPr/>
        </p:nvSpPr>
        <p:spPr>
          <a:xfrm>
            <a:off x="5040001" y="2011380"/>
            <a:ext cx="972160" cy="116288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0" name="Rectangle 109">
            <a:hlinkClick r:id="rId12" action="ppaction://hlinksldjump"/>
          </p:cNvPr>
          <p:cNvSpPr/>
          <p:nvPr/>
        </p:nvSpPr>
        <p:spPr>
          <a:xfrm>
            <a:off x="3131841" y="3174266"/>
            <a:ext cx="966831" cy="112548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1" name="Rectangle 110">
            <a:hlinkClick r:id="rId13" action="ppaction://hlinksldjump"/>
          </p:cNvPr>
          <p:cNvSpPr/>
          <p:nvPr/>
        </p:nvSpPr>
        <p:spPr>
          <a:xfrm>
            <a:off x="4098672" y="3174268"/>
            <a:ext cx="941329" cy="112548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2" name="Rectangle 111">
            <a:hlinkHover r:id="rId14" action="ppaction://hlinksldjump"/>
          </p:cNvPr>
          <p:cNvSpPr/>
          <p:nvPr/>
        </p:nvSpPr>
        <p:spPr>
          <a:xfrm>
            <a:off x="0" y="4793728"/>
            <a:ext cx="8794229" cy="349771"/>
          </a:xfrm>
          <a:prstGeom prst="rect">
            <a:avLst/>
          </a:prstGeom>
          <a:no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14" name="Rectangle 113">
            <a:hlinkHover r:id="rId15" action="ppaction://hlinksldjump"/>
          </p:cNvPr>
          <p:cNvSpPr/>
          <p:nvPr/>
        </p:nvSpPr>
        <p:spPr>
          <a:xfrm>
            <a:off x="8794229" y="3"/>
            <a:ext cx="349771" cy="4793726"/>
          </a:xfrm>
          <a:prstGeom prst="rect">
            <a:avLst/>
          </a:prstGeom>
          <a:no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13" name="Rectangle 112">
            <a:hlinkHover r:id="rId16" action="ppaction://hlinksldjump"/>
          </p:cNvPr>
          <p:cNvSpPr/>
          <p:nvPr/>
        </p:nvSpPr>
        <p:spPr>
          <a:xfrm>
            <a:off x="8445600" y="4445100"/>
            <a:ext cx="698400" cy="698400"/>
          </a:xfrm>
          <a:prstGeom prst="rect">
            <a:avLst/>
          </a:prstGeom>
          <a:no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Tree>
    <p:extLst>
      <p:ext uri="{BB962C8B-B14F-4D97-AF65-F5344CB8AC3E}">
        <p14:creationId xmlns:p14="http://schemas.microsoft.com/office/powerpoint/2010/main" val="2147191482"/>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spd="med" advClick="0">
        <p:fade/>
      </p:transition>
    </mc:Fallback>
  </mc:AlternateContent>
  <p:timing>
    <p:tnLst>
      <p:par>
        <p:cTn id="1" dur="indefinite" restart="never" nodeType="tmRoot"/>
      </p:par>
    </p:tn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ounded Rectangle 5"/>
          <p:cNvSpPr/>
          <p:nvPr/>
        </p:nvSpPr>
        <p:spPr>
          <a:xfrm>
            <a:off x="0" y="1202871"/>
            <a:ext cx="467544" cy="2737758"/>
          </a:xfrm>
          <a:prstGeom prst="roundRect">
            <a:avLst>
              <a:gd name="adj" fmla="val 10437"/>
            </a:avLst>
          </a:prstGeom>
          <a:solidFill>
            <a:schemeClr val="tx1">
              <a:alpha val="50000"/>
            </a:schemeClr>
          </a:solidFill>
          <a:ln w="317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12" name="Group 11"/>
          <p:cNvGrpSpPr/>
          <p:nvPr/>
        </p:nvGrpSpPr>
        <p:grpSpPr>
          <a:xfrm>
            <a:off x="53772" y="1890180"/>
            <a:ext cx="360000" cy="363600"/>
            <a:chOff x="899592" y="1419622"/>
            <a:chExt cx="432048" cy="432048"/>
          </a:xfrm>
          <a:effectLst/>
        </p:grpSpPr>
        <p:sp>
          <p:nvSpPr>
            <p:cNvPr id="10" name="Rounded Rectangle 9">
              <a:hlinkHover r:id="rId2" action="ppaction://hlinksldjump"/>
            </p:cNvPr>
            <p:cNvSpPr/>
            <p:nvPr/>
          </p:nvSpPr>
          <p:spPr>
            <a:xfrm>
              <a:off x="971600" y="1563638"/>
              <a:ext cx="288032" cy="288032"/>
            </a:xfrm>
            <a:prstGeom prst="roundRect">
              <a:avLst>
                <a:gd name="adj" fmla="val 9226"/>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 name="Isosceles Triangle 10">
              <a:hlinkHover r:id="rId2" action="ppaction://hlinksldjump"/>
            </p:cNvPr>
            <p:cNvSpPr/>
            <p:nvPr/>
          </p:nvSpPr>
          <p:spPr>
            <a:xfrm>
              <a:off x="899592" y="1419622"/>
              <a:ext cx="432048" cy="180020"/>
            </a:xfrm>
            <a:prstGeom prst="triangle">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4" name="Group 23"/>
          <p:cNvGrpSpPr/>
          <p:nvPr/>
        </p:nvGrpSpPr>
        <p:grpSpPr>
          <a:xfrm>
            <a:off x="53752" y="1264720"/>
            <a:ext cx="360040" cy="435694"/>
            <a:chOff x="971600" y="1383618"/>
            <a:chExt cx="360040" cy="435694"/>
          </a:xfrm>
        </p:grpSpPr>
        <p:cxnSp>
          <p:nvCxnSpPr>
            <p:cNvPr id="14" name="Straight Connector 13"/>
            <p:cNvCxnSpPr/>
            <p:nvPr/>
          </p:nvCxnSpPr>
          <p:spPr>
            <a:xfrm>
              <a:off x="1187624" y="1639292"/>
              <a:ext cx="144016" cy="18002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5" name="Donut 14"/>
            <p:cNvSpPr/>
            <p:nvPr/>
          </p:nvSpPr>
          <p:spPr>
            <a:xfrm>
              <a:off x="971600" y="1383618"/>
              <a:ext cx="288032" cy="288000"/>
            </a:xfrm>
            <a:prstGeom prst="donut">
              <a:avLst>
                <a:gd name="adj" fmla="val 4746"/>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17" name="Straight Connector 16"/>
            <p:cNvCxnSpPr/>
            <p:nvPr/>
          </p:nvCxnSpPr>
          <p:spPr>
            <a:xfrm rot="1413972">
              <a:off x="1051228" y="1435850"/>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rot="1413972">
              <a:off x="1116662" y="1436293"/>
              <a:ext cx="0" cy="183562"/>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rot="1413972">
              <a:off x="1180005" y="1492021"/>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grpSp>
      <p:cxnSp>
        <p:nvCxnSpPr>
          <p:cNvPr id="26" name="Straight Connector 25"/>
          <p:cNvCxnSpPr/>
          <p:nvPr/>
        </p:nvCxnSpPr>
        <p:spPr>
          <a:xfrm flipH="1">
            <a:off x="26886" y="1812206"/>
            <a:ext cx="413772"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nvGrpSpPr>
          <p:cNvPr id="30" name="Group 29"/>
          <p:cNvGrpSpPr/>
          <p:nvPr/>
        </p:nvGrpSpPr>
        <p:grpSpPr>
          <a:xfrm>
            <a:off x="39771" y="2460418"/>
            <a:ext cx="388002" cy="297418"/>
            <a:chOff x="2123728" y="1986160"/>
            <a:chExt cx="576064" cy="441574"/>
          </a:xfrm>
        </p:grpSpPr>
        <p:sp>
          <p:nvSpPr>
            <p:cNvPr id="29" name="Rectangle 28">
              <a:hlinkHover r:id="rId3" action="ppaction://hlinksldjump"/>
            </p:cNvPr>
            <p:cNvSpPr/>
            <p:nvPr/>
          </p:nvSpPr>
          <p:spPr>
            <a:xfrm>
              <a:off x="2195736" y="1986160"/>
              <a:ext cx="432048" cy="441574"/>
            </a:xfrm>
            <a:prstGeom prst="rect">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 name="Trapezoid 27">
              <a:hlinkHover r:id="rId3" action="ppaction://hlinksldjump"/>
            </p:cNvPr>
            <p:cNvSpPr/>
            <p:nvPr/>
          </p:nvSpPr>
          <p:spPr>
            <a:xfrm flipV="1">
              <a:off x="2123728" y="2139884"/>
              <a:ext cx="576064" cy="287850"/>
            </a:xfrm>
            <a:prstGeom prst="trapezoid">
              <a:avLst/>
            </a:pr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41" name="Freeform 40">
            <a:hlinkHover r:id="rId4" action="ppaction://hlinksldjump"/>
          </p:cNvPr>
          <p:cNvSpPr/>
          <p:nvPr/>
        </p:nvSpPr>
        <p:spPr>
          <a:xfrm>
            <a:off x="61273" y="2903148"/>
            <a:ext cx="344998" cy="411311"/>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45" name="Group 44"/>
          <p:cNvGrpSpPr/>
          <p:nvPr/>
        </p:nvGrpSpPr>
        <p:grpSpPr>
          <a:xfrm>
            <a:off x="82631" y="3424960"/>
            <a:ext cx="302283" cy="444864"/>
            <a:chOff x="51020" y="3423030"/>
            <a:chExt cx="356155" cy="524147"/>
          </a:xfrm>
          <a:effectLst>
            <a:outerShdw blurRad="63500" sx="102000" sy="102000" algn="ctr" rotWithShape="0">
              <a:prstClr val="black">
                <a:alpha val="40000"/>
              </a:prstClr>
            </a:outerShdw>
          </a:effectLst>
        </p:grpSpPr>
        <p:sp>
          <p:nvSpPr>
            <p:cNvPr id="43" name="Freeform 42">
              <a:hlinkHover r:id="rId5" action="ppaction://hlinksldjump"/>
            </p:cNvPr>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4" name="Freeform 43">
              <a:hlinkHover r:id="rId5" action="ppaction://hlinksldjump"/>
            </p:cNvPr>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54" name="Rounded Rectangle 53"/>
          <p:cNvSpPr/>
          <p:nvPr/>
        </p:nvSpPr>
        <p:spPr>
          <a:xfrm>
            <a:off x="3131841" y="843750"/>
            <a:ext cx="2880320" cy="3456000"/>
          </a:xfrm>
          <a:prstGeom prst="roundRect">
            <a:avLst>
              <a:gd name="adj" fmla="val 2228"/>
            </a:avLst>
          </a:prstGeom>
          <a:solidFill>
            <a:schemeClr val="tx1">
              <a:alpha val="50000"/>
            </a:schemeClr>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52" name="Group 51"/>
          <p:cNvGrpSpPr/>
          <p:nvPr/>
        </p:nvGrpSpPr>
        <p:grpSpPr>
          <a:xfrm>
            <a:off x="3198624" y="984777"/>
            <a:ext cx="864096" cy="870570"/>
            <a:chOff x="7308304" y="278598"/>
            <a:chExt cx="864096" cy="870570"/>
          </a:xfrm>
        </p:grpSpPr>
        <p:sp>
          <p:nvSpPr>
            <p:cNvPr id="46" name="Freeform 45"/>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50" name="Rectangle 49"/>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Impress</a:t>
              </a:r>
              <a:endParaRPr lang="en-AU" sz="1100" dirty="0">
                <a:latin typeface="Segoe UI" pitchFamily="34" charset="0"/>
                <a:cs typeface="Segoe UI" pitchFamily="34" charset="0"/>
              </a:endParaRPr>
            </a:p>
          </p:txBody>
        </p:sp>
      </p:grpSp>
      <p:grpSp>
        <p:nvGrpSpPr>
          <p:cNvPr id="53" name="Group 52"/>
          <p:cNvGrpSpPr/>
          <p:nvPr/>
        </p:nvGrpSpPr>
        <p:grpSpPr>
          <a:xfrm>
            <a:off x="4139953" y="972995"/>
            <a:ext cx="864096" cy="894135"/>
            <a:chOff x="6444208" y="255033"/>
            <a:chExt cx="864096" cy="894135"/>
          </a:xfrm>
        </p:grpSpPr>
        <p:grpSp>
          <p:nvGrpSpPr>
            <p:cNvPr id="47" name="Group 46"/>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48" name="Freeform 47"/>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9" name="Freeform 48"/>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51" name="Rectangle 50"/>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Express</a:t>
              </a:r>
              <a:endParaRPr lang="en-AU" sz="1100" dirty="0">
                <a:latin typeface="Segoe UI" pitchFamily="34" charset="0"/>
                <a:cs typeface="Segoe UI" pitchFamily="34" charset="0"/>
              </a:endParaRPr>
            </a:p>
          </p:txBody>
        </p:sp>
      </p:grpSp>
      <p:grpSp>
        <p:nvGrpSpPr>
          <p:cNvPr id="56" name="Group 55"/>
          <p:cNvGrpSpPr/>
          <p:nvPr/>
        </p:nvGrpSpPr>
        <p:grpSpPr>
          <a:xfrm>
            <a:off x="3198624" y="2157429"/>
            <a:ext cx="864096" cy="881674"/>
            <a:chOff x="8172400" y="267494"/>
            <a:chExt cx="864096" cy="881674"/>
          </a:xfrm>
        </p:grpSpPr>
        <p:grpSp>
          <p:nvGrpSpPr>
            <p:cNvPr id="57" name="Group 56"/>
            <p:cNvGrpSpPr/>
            <p:nvPr/>
          </p:nvGrpSpPr>
          <p:grpSpPr>
            <a:xfrm>
              <a:off x="8351877" y="267494"/>
              <a:ext cx="523806" cy="648072"/>
              <a:chOff x="87738" y="3286770"/>
              <a:chExt cx="291003" cy="360040"/>
            </a:xfrm>
          </p:grpSpPr>
          <p:sp>
            <p:nvSpPr>
              <p:cNvPr id="59" name="Rectangle 31"/>
              <p:cNvSpPr/>
              <p:nvPr/>
            </p:nvSpPr>
            <p:spPr>
              <a:xfrm>
                <a:off x="87738" y="3286770"/>
                <a:ext cx="291002" cy="360040"/>
              </a:xfrm>
              <a:prstGeom prst="rect">
                <a:avLst/>
              </a:prstGeom>
              <a:solidFill>
                <a:srgbClr val="FFC000"/>
              </a:solidFill>
              <a:ln w="9525" cap="rnd">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60" name="Rectangle 31"/>
              <p:cNvSpPr/>
              <p:nvPr/>
            </p:nvSpPr>
            <p:spPr>
              <a:xfrm>
                <a:off x="87738" y="3286770"/>
                <a:ext cx="291002" cy="360040"/>
              </a:xfrm>
              <a:custGeom>
                <a:avLst/>
                <a:gdLst>
                  <a:gd name="connsiteX0" fmla="*/ 0 w 291002"/>
                  <a:gd name="connsiteY0" fmla="*/ 0 h 360040"/>
                  <a:gd name="connsiteX1" fmla="*/ 291002 w 291002"/>
                  <a:gd name="connsiteY1" fmla="*/ 0 h 360040"/>
                  <a:gd name="connsiteX2" fmla="*/ 291002 w 291002"/>
                  <a:gd name="connsiteY2" fmla="*/ 360040 h 360040"/>
                  <a:gd name="connsiteX3" fmla="*/ 0 w 291002"/>
                  <a:gd name="connsiteY3" fmla="*/ 360040 h 360040"/>
                  <a:gd name="connsiteX4" fmla="*/ 0 w 291002"/>
                  <a:gd name="connsiteY4" fmla="*/ 0 h 360040"/>
                  <a:gd name="connsiteX0" fmla="*/ 0 w 291002"/>
                  <a:gd name="connsiteY0" fmla="*/ 0 h 360040"/>
                  <a:gd name="connsiteX1" fmla="*/ 236233 w 291002"/>
                  <a:gd name="connsiteY1" fmla="*/ 88106 h 360040"/>
                  <a:gd name="connsiteX2" fmla="*/ 291002 w 291002"/>
                  <a:gd name="connsiteY2" fmla="*/ 360040 h 360040"/>
                  <a:gd name="connsiteX3" fmla="*/ 0 w 291002"/>
                  <a:gd name="connsiteY3" fmla="*/ 360040 h 360040"/>
                  <a:gd name="connsiteX4" fmla="*/ 0 w 291002"/>
                  <a:gd name="connsiteY4" fmla="*/ 0 h 360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1002" h="360040">
                    <a:moveTo>
                      <a:pt x="0" y="0"/>
                    </a:moveTo>
                    <a:lnTo>
                      <a:pt x="236233" y="88106"/>
                    </a:lnTo>
                    <a:lnTo>
                      <a:pt x="291002" y="360040"/>
                    </a:lnTo>
                    <a:lnTo>
                      <a:pt x="0" y="360040"/>
                    </a:lnTo>
                    <a:lnTo>
                      <a:pt x="0" y="0"/>
                    </a:lnTo>
                    <a:close/>
                  </a:path>
                </a:pathLst>
              </a:cu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61" name="Rectangle 60"/>
              <p:cNvSpPr/>
              <p:nvPr/>
            </p:nvSpPr>
            <p:spPr>
              <a:xfrm>
                <a:off x="87738" y="3435846"/>
                <a:ext cx="291003" cy="210964"/>
              </a:xfrm>
              <a:prstGeom prst="rect">
                <a:avLst/>
              </a:prstGeom>
              <a:noFill/>
              <a:ln w="9525" cap="rnd">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2000" dirty="0" smtClean="0">
                    <a:solidFill>
                      <a:schemeClr val="tx1"/>
                    </a:solidFill>
                    <a:effectLst>
                      <a:outerShdw blurRad="63500" sx="102000" sy="102000" algn="ctr" rotWithShape="0">
                        <a:prstClr val="black">
                          <a:alpha val="40000"/>
                        </a:prstClr>
                      </a:outerShdw>
                    </a:effectLst>
                    <a:latin typeface="Segoe UI" pitchFamily="34" charset="0"/>
                    <a:cs typeface="Segoe UI" pitchFamily="34" charset="0"/>
                  </a:rPr>
                  <a:t>Aa</a:t>
                </a:r>
                <a:endParaRPr lang="en-AU" sz="2000" dirty="0">
                  <a:solidFill>
                    <a:schemeClr val="tx1"/>
                  </a:solidFill>
                  <a:effectLst>
                    <a:outerShdw blurRad="63500" sx="102000" sy="102000" algn="ctr" rotWithShape="0">
                      <a:prstClr val="black">
                        <a:alpha val="40000"/>
                      </a:prstClr>
                    </a:outerShdw>
                  </a:effectLst>
                  <a:latin typeface="Segoe UI" pitchFamily="34" charset="0"/>
                  <a:cs typeface="Segoe UI" pitchFamily="34" charset="0"/>
                </a:endParaRPr>
              </a:p>
            </p:txBody>
          </p:sp>
        </p:grpSp>
        <p:sp>
          <p:nvSpPr>
            <p:cNvPr id="58" name="Rectangle 57"/>
            <p:cNvSpPr/>
            <p:nvPr/>
          </p:nvSpPr>
          <p:spPr>
            <a:xfrm>
              <a:off x="8172400"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Note Pad</a:t>
              </a:r>
              <a:endParaRPr lang="en-AU" sz="1100" dirty="0">
                <a:latin typeface="Segoe UI" pitchFamily="34" charset="0"/>
                <a:cs typeface="Segoe UI" pitchFamily="34" charset="0"/>
              </a:endParaRPr>
            </a:p>
          </p:txBody>
        </p:sp>
      </p:grpSp>
      <p:grpSp>
        <p:nvGrpSpPr>
          <p:cNvPr id="67" name="Group 66"/>
          <p:cNvGrpSpPr/>
          <p:nvPr/>
        </p:nvGrpSpPr>
        <p:grpSpPr>
          <a:xfrm>
            <a:off x="5080409" y="980461"/>
            <a:ext cx="864096" cy="877462"/>
            <a:chOff x="5004049" y="1064550"/>
            <a:chExt cx="864096" cy="877462"/>
          </a:xfrm>
        </p:grpSpPr>
        <p:grpSp>
          <p:nvGrpSpPr>
            <p:cNvPr id="65" name="Group 64"/>
            <p:cNvGrpSpPr/>
            <p:nvPr/>
          </p:nvGrpSpPr>
          <p:grpSpPr>
            <a:xfrm>
              <a:off x="5042434" y="1064550"/>
              <a:ext cx="787325" cy="610716"/>
              <a:chOff x="5004049" y="1045872"/>
              <a:chExt cx="787325" cy="610716"/>
            </a:xfrm>
            <a:effectLst>
              <a:outerShdw blurRad="63500" sx="102000" sy="102000" algn="ctr" rotWithShape="0">
                <a:prstClr val="black">
                  <a:alpha val="40000"/>
                </a:prstClr>
              </a:outerShdw>
            </a:effectLst>
          </p:grpSpPr>
          <p:sp>
            <p:nvSpPr>
              <p:cNvPr id="62" name="Rectangle 61"/>
              <p:cNvSpPr/>
              <p:nvPr/>
            </p:nvSpPr>
            <p:spPr>
              <a:xfrm>
                <a:off x="5004049" y="1045872"/>
                <a:ext cx="504055" cy="460191"/>
              </a:xfrm>
              <a:prstGeom prst="rect">
                <a:avLst/>
              </a:prstGeom>
              <a:solidFill>
                <a:schemeClr val="bg1"/>
              </a:solidFill>
              <a:ln w="9525" cap="rnd">
                <a:solidFill>
                  <a:schemeClr val="bg1"/>
                </a:solid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64" name="Freeform 63"/>
              <p:cNvSpPr/>
              <p:nvPr/>
            </p:nvSpPr>
            <p:spPr>
              <a:xfrm>
                <a:off x="5022056" y="1106047"/>
                <a:ext cx="414040" cy="272698"/>
              </a:xfrm>
              <a:custGeom>
                <a:avLst/>
                <a:gdLst>
                  <a:gd name="connsiteX0" fmla="*/ 0 w 353052"/>
                  <a:gd name="connsiteY0" fmla="*/ 0 h 269081"/>
                  <a:gd name="connsiteX1" fmla="*/ 19050 w 353052"/>
                  <a:gd name="connsiteY1" fmla="*/ 33337 h 269081"/>
                  <a:gd name="connsiteX2" fmla="*/ 28575 w 353052"/>
                  <a:gd name="connsiteY2" fmla="*/ 38100 h 269081"/>
                  <a:gd name="connsiteX3" fmla="*/ 33338 w 353052"/>
                  <a:gd name="connsiteY3" fmla="*/ 45243 h 269081"/>
                  <a:gd name="connsiteX4" fmla="*/ 50007 w 353052"/>
                  <a:gd name="connsiteY4" fmla="*/ 54768 h 269081"/>
                  <a:gd name="connsiteX5" fmla="*/ 59532 w 353052"/>
                  <a:gd name="connsiteY5" fmla="*/ 61912 h 269081"/>
                  <a:gd name="connsiteX6" fmla="*/ 85725 w 353052"/>
                  <a:gd name="connsiteY6" fmla="*/ 71437 h 269081"/>
                  <a:gd name="connsiteX7" fmla="*/ 135732 w 353052"/>
                  <a:gd name="connsiteY7" fmla="*/ 69056 h 269081"/>
                  <a:gd name="connsiteX8" fmla="*/ 142875 w 353052"/>
                  <a:gd name="connsiteY8" fmla="*/ 66675 h 269081"/>
                  <a:gd name="connsiteX9" fmla="*/ 150019 w 353052"/>
                  <a:gd name="connsiteY9" fmla="*/ 61912 h 269081"/>
                  <a:gd name="connsiteX10" fmla="*/ 157163 w 353052"/>
                  <a:gd name="connsiteY10" fmla="*/ 54768 h 269081"/>
                  <a:gd name="connsiteX11" fmla="*/ 161925 w 353052"/>
                  <a:gd name="connsiteY11" fmla="*/ 45243 h 269081"/>
                  <a:gd name="connsiteX12" fmla="*/ 157163 w 353052"/>
                  <a:gd name="connsiteY12" fmla="*/ 26193 h 269081"/>
                  <a:gd name="connsiteX13" fmla="*/ 150019 w 353052"/>
                  <a:gd name="connsiteY13" fmla="*/ 19050 h 269081"/>
                  <a:gd name="connsiteX14" fmla="*/ 135732 w 353052"/>
                  <a:gd name="connsiteY14" fmla="*/ 9525 h 269081"/>
                  <a:gd name="connsiteX15" fmla="*/ 114300 w 353052"/>
                  <a:gd name="connsiteY15" fmla="*/ 14287 h 269081"/>
                  <a:gd name="connsiteX16" fmla="*/ 107157 w 353052"/>
                  <a:gd name="connsiteY16" fmla="*/ 16668 h 269081"/>
                  <a:gd name="connsiteX17" fmla="*/ 102394 w 353052"/>
                  <a:gd name="connsiteY17" fmla="*/ 26193 h 269081"/>
                  <a:gd name="connsiteX18" fmla="*/ 104775 w 353052"/>
                  <a:gd name="connsiteY18" fmla="*/ 64293 h 269081"/>
                  <a:gd name="connsiteX19" fmla="*/ 107157 w 353052"/>
                  <a:gd name="connsiteY19" fmla="*/ 71437 h 269081"/>
                  <a:gd name="connsiteX20" fmla="*/ 114300 w 353052"/>
                  <a:gd name="connsiteY20" fmla="*/ 76200 h 269081"/>
                  <a:gd name="connsiteX21" fmla="*/ 126207 w 353052"/>
                  <a:gd name="connsiteY21" fmla="*/ 78581 h 269081"/>
                  <a:gd name="connsiteX22" fmla="*/ 147638 w 353052"/>
                  <a:gd name="connsiteY22" fmla="*/ 85725 h 269081"/>
                  <a:gd name="connsiteX23" fmla="*/ 154782 w 353052"/>
                  <a:gd name="connsiteY23" fmla="*/ 88106 h 269081"/>
                  <a:gd name="connsiteX24" fmla="*/ 190500 w 353052"/>
                  <a:gd name="connsiteY24" fmla="*/ 90487 h 269081"/>
                  <a:gd name="connsiteX25" fmla="*/ 228600 w 353052"/>
                  <a:gd name="connsiteY25" fmla="*/ 90487 h 269081"/>
                  <a:gd name="connsiteX26" fmla="*/ 238125 w 353052"/>
                  <a:gd name="connsiteY26" fmla="*/ 85725 h 269081"/>
                  <a:gd name="connsiteX27" fmla="*/ 271463 w 353052"/>
                  <a:gd name="connsiteY27" fmla="*/ 66675 h 269081"/>
                  <a:gd name="connsiteX28" fmla="*/ 295275 w 353052"/>
                  <a:gd name="connsiteY28" fmla="*/ 59531 h 269081"/>
                  <a:gd name="connsiteX29" fmla="*/ 302419 w 353052"/>
                  <a:gd name="connsiteY29" fmla="*/ 57150 h 269081"/>
                  <a:gd name="connsiteX30" fmla="*/ 338138 w 353052"/>
                  <a:gd name="connsiteY30" fmla="*/ 50006 h 269081"/>
                  <a:gd name="connsiteX31" fmla="*/ 345282 w 353052"/>
                  <a:gd name="connsiteY31" fmla="*/ 92868 h 269081"/>
                  <a:gd name="connsiteX32" fmla="*/ 326232 w 353052"/>
                  <a:gd name="connsiteY32" fmla="*/ 114300 h 269081"/>
                  <a:gd name="connsiteX33" fmla="*/ 316707 w 353052"/>
                  <a:gd name="connsiteY33" fmla="*/ 119062 h 269081"/>
                  <a:gd name="connsiteX34" fmla="*/ 309563 w 353052"/>
                  <a:gd name="connsiteY34" fmla="*/ 121443 h 269081"/>
                  <a:gd name="connsiteX35" fmla="*/ 290513 w 353052"/>
                  <a:gd name="connsiteY35" fmla="*/ 133350 h 269081"/>
                  <a:gd name="connsiteX36" fmla="*/ 273844 w 353052"/>
                  <a:gd name="connsiteY36" fmla="*/ 138112 h 269081"/>
                  <a:gd name="connsiteX37" fmla="*/ 259557 w 353052"/>
                  <a:gd name="connsiteY37" fmla="*/ 142875 h 269081"/>
                  <a:gd name="connsiteX38" fmla="*/ 245269 w 353052"/>
                  <a:gd name="connsiteY38" fmla="*/ 150018 h 269081"/>
                  <a:gd name="connsiteX39" fmla="*/ 238125 w 353052"/>
                  <a:gd name="connsiteY39" fmla="*/ 154781 h 269081"/>
                  <a:gd name="connsiteX40" fmla="*/ 214313 w 353052"/>
                  <a:gd name="connsiteY40" fmla="*/ 161925 h 269081"/>
                  <a:gd name="connsiteX41" fmla="*/ 202407 w 353052"/>
                  <a:gd name="connsiteY41" fmla="*/ 164306 h 269081"/>
                  <a:gd name="connsiteX42" fmla="*/ 188119 w 353052"/>
                  <a:gd name="connsiteY42" fmla="*/ 169068 h 269081"/>
                  <a:gd name="connsiteX43" fmla="*/ 173832 w 353052"/>
                  <a:gd name="connsiteY43" fmla="*/ 171450 h 269081"/>
                  <a:gd name="connsiteX44" fmla="*/ 154782 w 353052"/>
                  <a:gd name="connsiteY44" fmla="*/ 176212 h 269081"/>
                  <a:gd name="connsiteX45" fmla="*/ 109538 w 353052"/>
                  <a:gd name="connsiteY45" fmla="*/ 173831 h 269081"/>
                  <a:gd name="connsiteX46" fmla="*/ 97632 w 353052"/>
                  <a:gd name="connsiteY46" fmla="*/ 164306 h 269081"/>
                  <a:gd name="connsiteX47" fmla="*/ 95250 w 353052"/>
                  <a:gd name="connsiteY47" fmla="*/ 157162 h 269081"/>
                  <a:gd name="connsiteX48" fmla="*/ 88107 w 353052"/>
                  <a:gd name="connsiteY48" fmla="*/ 150018 h 269081"/>
                  <a:gd name="connsiteX49" fmla="*/ 95250 w 353052"/>
                  <a:gd name="connsiteY49" fmla="*/ 130968 h 269081"/>
                  <a:gd name="connsiteX50" fmla="*/ 104775 w 353052"/>
                  <a:gd name="connsiteY50" fmla="*/ 135731 h 269081"/>
                  <a:gd name="connsiteX51" fmla="*/ 140494 w 353052"/>
                  <a:gd name="connsiteY51" fmla="*/ 138112 h 269081"/>
                  <a:gd name="connsiteX52" fmla="*/ 159544 w 353052"/>
                  <a:gd name="connsiteY52" fmla="*/ 142875 h 269081"/>
                  <a:gd name="connsiteX53" fmla="*/ 171450 w 353052"/>
                  <a:gd name="connsiteY53" fmla="*/ 152400 h 269081"/>
                  <a:gd name="connsiteX54" fmla="*/ 176213 w 353052"/>
                  <a:gd name="connsiteY54" fmla="*/ 173831 h 269081"/>
                  <a:gd name="connsiteX55" fmla="*/ 180975 w 353052"/>
                  <a:gd name="connsiteY55" fmla="*/ 207168 h 269081"/>
                  <a:gd name="connsiteX56" fmla="*/ 183357 w 353052"/>
                  <a:gd name="connsiteY56" fmla="*/ 247650 h 269081"/>
                  <a:gd name="connsiteX57" fmla="*/ 185738 w 353052"/>
                  <a:gd name="connsiteY57" fmla="*/ 261937 h 269081"/>
                  <a:gd name="connsiteX58" fmla="*/ 195263 w 353052"/>
                  <a:gd name="connsiteY58" fmla="*/ 269081 h 269081"/>
                  <a:gd name="connsiteX59" fmla="*/ 273844 w 353052"/>
                  <a:gd name="connsiteY59" fmla="*/ 266700 h 269081"/>
                  <a:gd name="connsiteX60" fmla="*/ 307182 w 353052"/>
                  <a:gd name="connsiteY60" fmla="*/ 257175 h 269081"/>
                  <a:gd name="connsiteX61" fmla="*/ 314325 w 353052"/>
                  <a:gd name="connsiteY61" fmla="*/ 254793 h 269081"/>
                  <a:gd name="connsiteX62" fmla="*/ 326232 w 353052"/>
                  <a:gd name="connsiteY62" fmla="*/ 250031 h 269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53052" h="269081">
                    <a:moveTo>
                      <a:pt x="0" y="0"/>
                    </a:moveTo>
                    <a:cubicBezTo>
                      <a:pt x="3626" y="10876"/>
                      <a:pt x="7518" y="27571"/>
                      <a:pt x="19050" y="33337"/>
                    </a:cubicBezTo>
                    <a:lnTo>
                      <a:pt x="28575" y="38100"/>
                    </a:lnTo>
                    <a:cubicBezTo>
                      <a:pt x="30163" y="40481"/>
                      <a:pt x="31314" y="43219"/>
                      <a:pt x="33338" y="45243"/>
                    </a:cubicBezTo>
                    <a:cubicBezTo>
                      <a:pt x="37711" y="49616"/>
                      <a:pt x="45021" y="51652"/>
                      <a:pt x="50007" y="54768"/>
                    </a:cubicBezTo>
                    <a:cubicBezTo>
                      <a:pt x="53373" y="56871"/>
                      <a:pt x="56167" y="59808"/>
                      <a:pt x="59532" y="61912"/>
                    </a:cubicBezTo>
                    <a:cubicBezTo>
                      <a:pt x="67905" y="67145"/>
                      <a:pt x="76325" y="69087"/>
                      <a:pt x="85725" y="71437"/>
                    </a:cubicBezTo>
                    <a:cubicBezTo>
                      <a:pt x="102394" y="70643"/>
                      <a:pt x="119102" y="70442"/>
                      <a:pt x="135732" y="69056"/>
                    </a:cubicBezTo>
                    <a:cubicBezTo>
                      <a:pt x="138233" y="68848"/>
                      <a:pt x="140630" y="67797"/>
                      <a:pt x="142875" y="66675"/>
                    </a:cubicBezTo>
                    <a:cubicBezTo>
                      <a:pt x="145435" y="65395"/>
                      <a:pt x="147820" y="63744"/>
                      <a:pt x="150019" y="61912"/>
                    </a:cubicBezTo>
                    <a:cubicBezTo>
                      <a:pt x="152606" y="59756"/>
                      <a:pt x="154782" y="57149"/>
                      <a:pt x="157163" y="54768"/>
                    </a:cubicBezTo>
                    <a:cubicBezTo>
                      <a:pt x="158750" y="51593"/>
                      <a:pt x="161533" y="48771"/>
                      <a:pt x="161925" y="45243"/>
                    </a:cubicBezTo>
                    <a:cubicBezTo>
                      <a:pt x="162039" y="44213"/>
                      <a:pt x="158971" y="28905"/>
                      <a:pt x="157163" y="26193"/>
                    </a:cubicBezTo>
                    <a:cubicBezTo>
                      <a:pt x="155295" y="23391"/>
                      <a:pt x="152677" y="21117"/>
                      <a:pt x="150019" y="19050"/>
                    </a:cubicBezTo>
                    <a:cubicBezTo>
                      <a:pt x="145501" y="15536"/>
                      <a:pt x="135732" y="9525"/>
                      <a:pt x="135732" y="9525"/>
                    </a:cubicBezTo>
                    <a:cubicBezTo>
                      <a:pt x="128588" y="11112"/>
                      <a:pt x="121400" y="12512"/>
                      <a:pt x="114300" y="14287"/>
                    </a:cubicBezTo>
                    <a:cubicBezTo>
                      <a:pt x="111865" y="14896"/>
                      <a:pt x="108932" y="14893"/>
                      <a:pt x="107157" y="16668"/>
                    </a:cubicBezTo>
                    <a:cubicBezTo>
                      <a:pt x="104647" y="19178"/>
                      <a:pt x="103982" y="23018"/>
                      <a:pt x="102394" y="26193"/>
                    </a:cubicBezTo>
                    <a:cubicBezTo>
                      <a:pt x="103188" y="38893"/>
                      <a:pt x="103443" y="51638"/>
                      <a:pt x="104775" y="64293"/>
                    </a:cubicBezTo>
                    <a:cubicBezTo>
                      <a:pt x="105038" y="66789"/>
                      <a:pt x="105589" y="69477"/>
                      <a:pt x="107157" y="71437"/>
                    </a:cubicBezTo>
                    <a:cubicBezTo>
                      <a:pt x="108945" y="73672"/>
                      <a:pt x="111620" y="75195"/>
                      <a:pt x="114300" y="76200"/>
                    </a:cubicBezTo>
                    <a:cubicBezTo>
                      <a:pt x="118090" y="77621"/>
                      <a:pt x="122238" y="77787"/>
                      <a:pt x="126207" y="78581"/>
                    </a:cubicBezTo>
                    <a:cubicBezTo>
                      <a:pt x="146726" y="86788"/>
                      <a:pt x="129698" y="80599"/>
                      <a:pt x="147638" y="85725"/>
                    </a:cubicBezTo>
                    <a:cubicBezTo>
                      <a:pt x="150052" y="86415"/>
                      <a:pt x="152287" y="87829"/>
                      <a:pt x="154782" y="88106"/>
                    </a:cubicBezTo>
                    <a:cubicBezTo>
                      <a:pt x="166641" y="89424"/>
                      <a:pt x="178594" y="89693"/>
                      <a:pt x="190500" y="90487"/>
                    </a:cubicBezTo>
                    <a:cubicBezTo>
                      <a:pt x="207530" y="92920"/>
                      <a:pt x="210241" y="94723"/>
                      <a:pt x="228600" y="90487"/>
                    </a:cubicBezTo>
                    <a:cubicBezTo>
                      <a:pt x="232059" y="89689"/>
                      <a:pt x="235081" y="87551"/>
                      <a:pt x="238125" y="85725"/>
                    </a:cubicBezTo>
                    <a:cubicBezTo>
                      <a:pt x="248250" y="79651"/>
                      <a:pt x="259784" y="69596"/>
                      <a:pt x="271463" y="66675"/>
                    </a:cubicBezTo>
                    <a:cubicBezTo>
                      <a:pt x="285859" y="63075"/>
                      <a:pt x="277882" y="65328"/>
                      <a:pt x="295275" y="59531"/>
                    </a:cubicBezTo>
                    <a:cubicBezTo>
                      <a:pt x="297656" y="58737"/>
                      <a:pt x="299969" y="57695"/>
                      <a:pt x="302419" y="57150"/>
                    </a:cubicBezTo>
                    <a:cubicBezTo>
                      <a:pt x="328563" y="51339"/>
                      <a:pt x="316632" y="53590"/>
                      <a:pt x="338138" y="50006"/>
                    </a:cubicBezTo>
                    <a:cubicBezTo>
                      <a:pt x="359183" y="55267"/>
                      <a:pt x="354435" y="50765"/>
                      <a:pt x="345282" y="92868"/>
                    </a:cubicBezTo>
                    <a:cubicBezTo>
                      <a:pt x="343340" y="101799"/>
                      <a:pt x="333552" y="109725"/>
                      <a:pt x="326232" y="114300"/>
                    </a:cubicBezTo>
                    <a:cubicBezTo>
                      <a:pt x="323222" y="116181"/>
                      <a:pt x="319970" y="117664"/>
                      <a:pt x="316707" y="119062"/>
                    </a:cubicBezTo>
                    <a:cubicBezTo>
                      <a:pt x="314400" y="120051"/>
                      <a:pt x="311870" y="120454"/>
                      <a:pt x="309563" y="121443"/>
                    </a:cubicBezTo>
                    <a:cubicBezTo>
                      <a:pt x="289202" y="130169"/>
                      <a:pt x="311024" y="121629"/>
                      <a:pt x="290513" y="133350"/>
                    </a:cubicBezTo>
                    <a:cubicBezTo>
                      <a:pt x="287565" y="135034"/>
                      <a:pt x="276285" y="137380"/>
                      <a:pt x="273844" y="138112"/>
                    </a:cubicBezTo>
                    <a:cubicBezTo>
                      <a:pt x="269036" y="139555"/>
                      <a:pt x="263734" y="140091"/>
                      <a:pt x="259557" y="142875"/>
                    </a:cubicBezTo>
                    <a:cubicBezTo>
                      <a:pt x="250324" y="149029"/>
                      <a:pt x="255128" y="146732"/>
                      <a:pt x="245269" y="150018"/>
                    </a:cubicBezTo>
                    <a:cubicBezTo>
                      <a:pt x="242888" y="151606"/>
                      <a:pt x="240740" y="153619"/>
                      <a:pt x="238125" y="154781"/>
                    </a:cubicBezTo>
                    <a:cubicBezTo>
                      <a:pt x="232198" y="157415"/>
                      <a:pt x="221234" y="160387"/>
                      <a:pt x="214313" y="161925"/>
                    </a:cubicBezTo>
                    <a:cubicBezTo>
                      <a:pt x="210362" y="162803"/>
                      <a:pt x="206312" y="163241"/>
                      <a:pt x="202407" y="164306"/>
                    </a:cubicBezTo>
                    <a:cubicBezTo>
                      <a:pt x="197564" y="165627"/>
                      <a:pt x="193071" y="168242"/>
                      <a:pt x="188119" y="169068"/>
                    </a:cubicBezTo>
                    <a:cubicBezTo>
                      <a:pt x="183357" y="169862"/>
                      <a:pt x="178553" y="170438"/>
                      <a:pt x="173832" y="171450"/>
                    </a:cubicBezTo>
                    <a:cubicBezTo>
                      <a:pt x="167432" y="172822"/>
                      <a:pt x="154782" y="176212"/>
                      <a:pt x="154782" y="176212"/>
                    </a:cubicBezTo>
                    <a:cubicBezTo>
                      <a:pt x="139701" y="175418"/>
                      <a:pt x="124578" y="175198"/>
                      <a:pt x="109538" y="173831"/>
                    </a:cubicBezTo>
                    <a:cubicBezTo>
                      <a:pt x="102344" y="173177"/>
                      <a:pt x="100748" y="170538"/>
                      <a:pt x="97632" y="164306"/>
                    </a:cubicBezTo>
                    <a:cubicBezTo>
                      <a:pt x="96509" y="162061"/>
                      <a:pt x="96642" y="159251"/>
                      <a:pt x="95250" y="157162"/>
                    </a:cubicBezTo>
                    <a:cubicBezTo>
                      <a:pt x="93382" y="154360"/>
                      <a:pt x="90488" y="152399"/>
                      <a:pt x="88107" y="150018"/>
                    </a:cubicBezTo>
                    <a:cubicBezTo>
                      <a:pt x="90488" y="143668"/>
                      <a:pt x="90101" y="135382"/>
                      <a:pt x="95250" y="130968"/>
                    </a:cubicBezTo>
                    <a:cubicBezTo>
                      <a:pt x="97945" y="128658"/>
                      <a:pt x="101269" y="135177"/>
                      <a:pt x="104775" y="135731"/>
                    </a:cubicBezTo>
                    <a:cubicBezTo>
                      <a:pt x="116562" y="137592"/>
                      <a:pt x="128588" y="137318"/>
                      <a:pt x="140494" y="138112"/>
                    </a:cubicBezTo>
                    <a:cubicBezTo>
                      <a:pt x="141091" y="138231"/>
                      <a:pt x="157101" y="140921"/>
                      <a:pt x="159544" y="142875"/>
                    </a:cubicBezTo>
                    <a:cubicBezTo>
                      <a:pt x="174933" y="155185"/>
                      <a:pt x="153494" y="146412"/>
                      <a:pt x="171450" y="152400"/>
                    </a:cubicBezTo>
                    <a:cubicBezTo>
                      <a:pt x="175096" y="163332"/>
                      <a:pt x="173927" y="158589"/>
                      <a:pt x="176213" y="173831"/>
                    </a:cubicBezTo>
                    <a:cubicBezTo>
                      <a:pt x="177878" y="184932"/>
                      <a:pt x="180975" y="207168"/>
                      <a:pt x="180975" y="207168"/>
                    </a:cubicBezTo>
                    <a:cubicBezTo>
                      <a:pt x="181769" y="220662"/>
                      <a:pt x="182186" y="234183"/>
                      <a:pt x="183357" y="247650"/>
                    </a:cubicBezTo>
                    <a:cubicBezTo>
                      <a:pt x="183775" y="252460"/>
                      <a:pt x="183393" y="257717"/>
                      <a:pt x="185738" y="261937"/>
                    </a:cubicBezTo>
                    <a:cubicBezTo>
                      <a:pt x="187665" y="265406"/>
                      <a:pt x="192088" y="266700"/>
                      <a:pt x="195263" y="269081"/>
                    </a:cubicBezTo>
                    <a:cubicBezTo>
                      <a:pt x="221457" y="268287"/>
                      <a:pt x="247708" y="268612"/>
                      <a:pt x="273844" y="266700"/>
                    </a:cubicBezTo>
                    <a:cubicBezTo>
                      <a:pt x="281498" y="266140"/>
                      <a:pt x="299160" y="259849"/>
                      <a:pt x="307182" y="257175"/>
                    </a:cubicBezTo>
                    <a:cubicBezTo>
                      <a:pt x="309563" y="256381"/>
                      <a:pt x="312080" y="255915"/>
                      <a:pt x="314325" y="254793"/>
                    </a:cubicBezTo>
                    <a:cubicBezTo>
                      <a:pt x="324560" y="249676"/>
                      <a:pt x="320300" y="250031"/>
                      <a:pt x="326232" y="250031"/>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63" name="Freeform 62"/>
              <p:cNvSpPr/>
              <p:nvPr/>
            </p:nvSpPr>
            <p:spPr>
              <a:xfrm>
                <a:off x="5400849" y="1351788"/>
                <a:ext cx="390525" cy="304800"/>
              </a:xfrm>
              <a:custGeom>
                <a:avLst/>
                <a:gdLst>
                  <a:gd name="connsiteX0" fmla="*/ 0 w 381000"/>
                  <a:gd name="connsiteY0" fmla="*/ 0 h 319088"/>
                  <a:gd name="connsiteX1" fmla="*/ 23812 w 381000"/>
                  <a:gd name="connsiteY1" fmla="*/ 85725 h 319088"/>
                  <a:gd name="connsiteX2" fmla="*/ 347662 w 381000"/>
                  <a:gd name="connsiteY2" fmla="*/ 319088 h 319088"/>
                  <a:gd name="connsiteX3" fmla="*/ 381000 w 381000"/>
                  <a:gd name="connsiteY3" fmla="*/ 266700 h 319088"/>
                  <a:gd name="connsiteX4" fmla="*/ 66675 w 381000"/>
                  <a:gd name="connsiteY4" fmla="*/ 38100 h 319088"/>
                  <a:gd name="connsiteX5" fmla="*/ 0 w 381000"/>
                  <a:gd name="connsiteY5" fmla="*/ 0 h 319088"/>
                  <a:gd name="connsiteX0" fmla="*/ 0 w 390525"/>
                  <a:gd name="connsiteY0" fmla="*/ 0 h 304800"/>
                  <a:gd name="connsiteX1" fmla="*/ 33337 w 390525"/>
                  <a:gd name="connsiteY1" fmla="*/ 71437 h 304800"/>
                  <a:gd name="connsiteX2" fmla="*/ 357187 w 390525"/>
                  <a:gd name="connsiteY2" fmla="*/ 304800 h 304800"/>
                  <a:gd name="connsiteX3" fmla="*/ 390525 w 390525"/>
                  <a:gd name="connsiteY3" fmla="*/ 252412 h 304800"/>
                  <a:gd name="connsiteX4" fmla="*/ 76200 w 390525"/>
                  <a:gd name="connsiteY4" fmla="*/ 23812 h 304800"/>
                  <a:gd name="connsiteX5" fmla="*/ 0 w 390525"/>
                  <a:gd name="connsiteY5" fmla="*/ 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0525" h="304800">
                    <a:moveTo>
                      <a:pt x="0" y="0"/>
                    </a:moveTo>
                    <a:lnTo>
                      <a:pt x="33337" y="71437"/>
                    </a:lnTo>
                    <a:lnTo>
                      <a:pt x="357187" y="304800"/>
                    </a:lnTo>
                    <a:lnTo>
                      <a:pt x="390525" y="252412"/>
                    </a:lnTo>
                    <a:lnTo>
                      <a:pt x="76200" y="23812"/>
                    </a:lnTo>
                    <a:lnTo>
                      <a:pt x="0" y="0"/>
                    </a:lnTo>
                    <a:close/>
                  </a:path>
                </a:pathLst>
              </a:custGeom>
              <a:solidFill>
                <a:srgbClr val="C0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66" name="Rectangle 65"/>
            <p:cNvSpPr/>
            <p:nvPr/>
          </p:nvSpPr>
          <p:spPr>
            <a:xfrm>
              <a:off x="5004049" y="1725988"/>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Free Draw</a:t>
              </a:r>
              <a:endParaRPr lang="en-AU" sz="1100" dirty="0">
                <a:latin typeface="Segoe UI" pitchFamily="34" charset="0"/>
                <a:cs typeface="Segoe UI" pitchFamily="34" charset="0"/>
              </a:endParaRPr>
            </a:p>
          </p:txBody>
        </p:sp>
      </p:grpSp>
      <p:cxnSp>
        <p:nvCxnSpPr>
          <p:cNvPr id="69" name="Straight Connector 68"/>
          <p:cNvCxnSpPr/>
          <p:nvPr/>
        </p:nvCxnSpPr>
        <p:spPr>
          <a:xfrm>
            <a:off x="4098672"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70" name="Straight Connector 69"/>
          <p:cNvCxnSpPr/>
          <p:nvPr/>
        </p:nvCxnSpPr>
        <p:spPr>
          <a:xfrm>
            <a:off x="5040000"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71" name="Straight Connector 70"/>
          <p:cNvCxnSpPr/>
          <p:nvPr/>
        </p:nvCxnSpPr>
        <p:spPr>
          <a:xfrm>
            <a:off x="3262277" y="200863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76" name="Straight Connector 75"/>
          <p:cNvCxnSpPr/>
          <p:nvPr/>
        </p:nvCxnSpPr>
        <p:spPr>
          <a:xfrm>
            <a:off x="3262277" y="317426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grpSp>
        <p:nvGrpSpPr>
          <p:cNvPr id="131" name="Group 130"/>
          <p:cNvGrpSpPr/>
          <p:nvPr/>
        </p:nvGrpSpPr>
        <p:grpSpPr>
          <a:xfrm>
            <a:off x="4098672" y="2143466"/>
            <a:ext cx="941329" cy="895637"/>
            <a:chOff x="4098672" y="2143466"/>
            <a:chExt cx="941329" cy="895637"/>
          </a:xfrm>
        </p:grpSpPr>
        <p:sp>
          <p:nvSpPr>
            <p:cNvPr id="86" name="Rectangle 85"/>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Documents</a:t>
              </a:r>
              <a:endParaRPr lang="en-AU" sz="1100" dirty="0">
                <a:latin typeface="Segoe UI" pitchFamily="34" charset="0"/>
                <a:cs typeface="Segoe UI" pitchFamily="34" charset="0"/>
              </a:endParaRPr>
            </a:p>
          </p:txBody>
        </p:sp>
        <p:grpSp>
          <p:nvGrpSpPr>
            <p:cNvPr id="103" name="Group 102"/>
            <p:cNvGrpSpPr/>
            <p:nvPr/>
          </p:nvGrpSpPr>
          <p:grpSpPr>
            <a:xfrm>
              <a:off x="4199709" y="2143466"/>
              <a:ext cx="744585" cy="655211"/>
              <a:chOff x="4193285" y="2143466"/>
              <a:chExt cx="744585" cy="655211"/>
            </a:xfrm>
          </p:grpSpPr>
          <p:grpSp>
            <p:nvGrpSpPr>
              <p:cNvPr id="83" name="Group 82"/>
              <p:cNvGrpSpPr/>
              <p:nvPr/>
            </p:nvGrpSpPr>
            <p:grpSpPr>
              <a:xfrm>
                <a:off x="4193285" y="2143466"/>
                <a:ext cx="699392" cy="536110"/>
                <a:chOff x="2123728" y="1986160"/>
                <a:chExt cx="576064" cy="441574"/>
              </a:xfrm>
            </p:grpSpPr>
            <p:sp>
              <p:nvSpPr>
                <p:cNvPr id="84" name="Rectangle 83"/>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85" name="Trapezoid 84"/>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102" name="Group 101"/>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87" name="Rectangle 86"/>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89" name="Straight Connector 88"/>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0" name="Straight Connector 89"/>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4" name="Straight Connector 93"/>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6" name="Straight Connector 95"/>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8" name="Straight Connector 97"/>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9" name="Straight Connector 98"/>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132" name="Group 131"/>
          <p:cNvGrpSpPr/>
          <p:nvPr/>
        </p:nvGrpSpPr>
        <p:grpSpPr>
          <a:xfrm>
            <a:off x="5039106" y="2143466"/>
            <a:ext cx="941329" cy="895637"/>
            <a:chOff x="5039106" y="2143466"/>
            <a:chExt cx="941329" cy="895637"/>
          </a:xfrm>
        </p:grpSpPr>
        <p:sp>
          <p:nvSpPr>
            <p:cNvPr id="105" name="Rectangle 104"/>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Music</a:t>
              </a:r>
              <a:endParaRPr lang="en-AU" sz="1100" dirty="0">
                <a:latin typeface="Segoe UI" pitchFamily="34" charset="0"/>
                <a:cs typeface="Segoe UI" pitchFamily="34" charset="0"/>
              </a:endParaRPr>
            </a:p>
          </p:txBody>
        </p:sp>
        <p:grpSp>
          <p:nvGrpSpPr>
            <p:cNvPr id="130" name="Group 129"/>
            <p:cNvGrpSpPr/>
            <p:nvPr/>
          </p:nvGrpSpPr>
          <p:grpSpPr>
            <a:xfrm>
              <a:off x="5162739" y="2143466"/>
              <a:ext cx="699392" cy="634359"/>
              <a:chOff x="5140143" y="2143466"/>
              <a:chExt cx="699392" cy="634359"/>
            </a:xfrm>
          </p:grpSpPr>
          <p:grpSp>
            <p:nvGrpSpPr>
              <p:cNvPr id="107" name="Group 106"/>
              <p:cNvGrpSpPr/>
              <p:nvPr/>
            </p:nvGrpSpPr>
            <p:grpSpPr>
              <a:xfrm>
                <a:off x="5140143" y="2143466"/>
                <a:ext cx="699392" cy="536110"/>
                <a:chOff x="2123728" y="1986160"/>
                <a:chExt cx="576064" cy="441574"/>
              </a:xfrm>
            </p:grpSpPr>
            <p:sp>
              <p:nvSpPr>
                <p:cNvPr id="116" name="Rectangle 115"/>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7" name="Trapezoid 116"/>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129" name="Group 128"/>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118" name="Oval 117"/>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9" name="Oval 118"/>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121" name="Straight Connector 120"/>
                <p:cNvCxnSpPr>
                  <a:stCxn id="118" idx="6"/>
                  <a:endCxn id="126"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22" name="Straight Connector 121"/>
                <p:cNvCxnSpPr>
                  <a:stCxn id="119" idx="6"/>
                  <a:endCxn id="126"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26" name="Rectangle 125"/>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149" name="Group 148"/>
          <p:cNvGrpSpPr/>
          <p:nvPr/>
        </p:nvGrpSpPr>
        <p:grpSpPr>
          <a:xfrm>
            <a:off x="3133947" y="3275932"/>
            <a:ext cx="941329" cy="895637"/>
            <a:chOff x="3133947" y="3275932"/>
            <a:chExt cx="941329" cy="895637"/>
          </a:xfrm>
        </p:grpSpPr>
        <p:sp>
          <p:nvSpPr>
            <p:cNvPr id="134" name="Rectangle 133"/>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Videos</a:t>
              </a:r>
              <a:endParaRPr lang="en-AU" sz="1100" dirty="0">
                <a:latin typeface="Segoe UI" pitchFamily="34" charset="0"/>
                <a:cs typeface="Segoe UI" pitchFamily="34" charset="0"/>
              </a:endParaRPr>
            </a:p>
          </p:txBody>
        </p:sp>
        <p:grpSp>
          <p:nvGrpSpPr>
            <p:cNvPr id="148" name="Group 147"/>
            <p:cNvGrpSpPr/>
            <p:nvPr/>
          </p:nvGrpSpPr>
          <p:grpSpPr>
            <a:xfrm>
              <a:off x="3254915" y="3275932"/>
              <a:ext cx="699392" cy="569699"/>
              <a:chOff x="3257580" y="3275932"/>
              <a:chExt cx="699392" cy="569699"/>
            </a:xfrm>
          </p:grpSpPr>
          <p:grpSp>
            <p:nvGrpSpPr>
              <p:cNvPr id="136" name="Group 135"/>
              <p:cNvGrpSpPr/>
              <p:nvPr/>
            </p:nvGrpSpPr>
            <p:grpSpPr>
              <a:xfrm>
                <a:off x="3257580" y="3275932"/>
                <a:ext cx="699392" cy="536110"/>
                <a:chOff x="2123728" y="1986160"/>
                <a:chExt cx="576064" cy="441574"/>
              </a:xfrm>
            </p:grpSpPr>
            <p:sp>
              <p:nvSpPr>
                <p:cNvPr id="143" name="Rectangle 142"/>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44" name="Trapezoid 143"/>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147" name="Group 146"/>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145" name="Rectangle 144"/>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46" name="Isosceles Triangle 145"/>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179" name="Group 178"/>
          <p:cNvGrpSpPr/>
          <p:nvPr/>
        </p:nvGrpSpPr>
        <p:grpSpPr>
          <a:xfrm>
            <a:off x="4097777" y="3275932"/>
            <a:ext cx="941329" cy="895637"/>
            <a:chOff x="4099230" y="3275932"/>
            <a:chExt cx="941329" cy="895637"/>
          </a:xfrm>
        </p:grpSpPr>
        <p:sp>
          <p:nvSpPr>
            <p:cNvPr id="151" name="Rectangle 150"/>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Games</a:t>
              </a:r>
              <a:endParaRPr lang="en-AU" sz="1100" dirty="0">
                <a:latin typeface="Segoe UI" pitchFamily="34" charset="0"/>
                <a:cs typeface="Segoe UI" pitchFamily="34" charset="0"/>
              </a:endParaRPr>
            </a:p>
          </p:txBody>
        </p:sp>
        <p:grpSp>
          <p:nvGrpSpPr>
            <p:cNvPr id="178" name="Group 177"/>
            <p:cNvGrpSpPr/>
            <p:nvPr/>
          </p:nvGrpSpPr>
          <p:grpSpPr>
            <a:xfrm>
              <a:off x="4200966" y="3275932"/>
              <a:ext cx="737856" cy="635347"/>
              <a:chOff x="4220198" y="3275932"/>
              <a:chExt cx="737856" cy="635347"/>
            </a:xfrm>
          </p:grpSpPr>
          <p:grpSp>
            <p:nvGrpSpPr>
              <p:cNvPr id="153" name="Group 152"/>
              <p:cNvGrpSpPr/>
              <p:nvPr/>
            </p:nvGrpSpPr>
            <p:grpSpPr>
              <a:xfrm>
                <a:off x="4220198" y="3275932"/>
                <a:ext cx="699392" cy="536110"/>
                <a:chOff x="2123728" y="1986160"/>
                <a:chExt cx="576064" cy="441574"/>
              </a:xfrm>
            </p:grpSpPr>
            <p:sp>
              <p:nvSpPr>
                <p:cNvPr id="157" name="Rectangle 156"/>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58" name="Trapezoid 157"/>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177" name="Group 176"/>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159" name="Rectangle 158"/>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60" name="Oval 159"/>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61" name="Oval 160"/>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169" name="Group 168"/>
                <p:cNvGrpSpPr/>
                <p:nvPr/>
              </p:nvGrpSpPr>
              <p:grpSpPr>
                <a:xfrm>
                  <a:off x="4318464" y="3577517"/>
                  <a:ext cx="118183" cy="118183"/>
                  <a:chOff x="4318464" y="3577517"/>
                  <a:chExt cx="118183" cy="118183"/>
                </a:xfrm>
                <a:effectLst/>
              </p:grpSpPr>
              <p:cxnSp>
                <p:nvCxnSpPr>
                  <p:cNvPr id="166" name="Straight Connector 165"/>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8" name="Straight Connector 167"/>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74" name="Group 173"/>
                <p:cNvGrpSpPr/>
                <p:nvPr/>
              </p:nvGrpSpPr>
              <p:grpSpPr>
                <a:xfrm rot="20573383">
                  <a:off x="4683580" y="3579039"/>
                  <a:ext cx="140891" cy="136707"/>
                  <a:chOff x="5105406" y="3507854"/>
                  <a:chExt cx="171999" cy="166891"/>
                </a:xfrm>
                <a:effectLst/>
              </p:grpSpPr>
              <p:sp>
                <p:nvSpPr>
                  <p:cNvPr id="170" name="Oval 169"/>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71" name="Oval 170"/>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72" name="Oval 171"/>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73" name="Oval 172"/>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cxnSp>
              <p:nvCxnSpPr>
                <p:cNvPr id="176" name="Straight Connector 175"/>
                <p:cNvCxnSpPr>
                  <a:stCxn id="159"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sp>
        <p:nvSpPr>
          <p:cNvPr id="100" name="Rectangle 99">
            <a:hlinkClick r:id="rId6" action="ppaction://hlinksldjump"/>
          </p:cNvPr>
          <p:cNvSpPr/>
          <p:nvPr/>
        </p:nvSpPr>
        <p:spPr>
          <a:xfrm>
            <a:off x="3133947" y="843750"/>
            <a:ext cx="963830" cy="116488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01" name="Rectangle 100">
            <a:hlinkClick r:id="rId7" action="ppaction://hlinksldjump"/>
          </p:cNvPr>
          <p:cNvSpPr/>
          <p:nvPr/>
        </p:nvSpPr>
        <p:spPr>
          <a:xfrm>
            <a:off x="4098672" y="843750"/>
            <a:ext cx="941329" cy="116488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04" name="Rectangle 103">
            <a:hlinkClick r:id="rId8" action="ppaction://hlinksldjump"/>
          </p:cNvPr>
          <p:cNvSpPr/>
          <p:nvPr/>
        </p:nvSpPr>
        <p:spPr>
          <a:xfrm>
            <a:off x="5040001" y="843750"/>
            <a:ext cx="972160" cy="116488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06" name="Rectangle 105">
            <a:hlinkClick r:id="rId9" action="ppaction://hlinksldjump"/>
          </p:cNvPr>
          <p:cNvSpPr/>
          <p:nvPr/>
        </p:nvSpPr>
        <p:spPr>
          <a:xfrm>
            <a:off x="3133947" y="2008634"/>
            <a:ext cx="963830" cy="116563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08" name="Rectangle 107">
            <a:hlinkClick r:id="rId10" action="ppaction://hlinksldjump"/>
          </p:cNvPr>
          <p:cNvSpPr/>
          <p:nvPr/>
        </p:nvSpPr>
        <p:spPr>
          <a:xfrm>
            <a:off x="4098671" y="2011380"/>
            <a:ext cx="941329" cy="116288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09" name="Rectangle 108">
            <a:hlinkClick r:id="rId11" action="ppaction://hlinksldjump"/>
          </p:cNvPr>
          <p:cNvSpPr/>
          <p:nvPr/>
        </p:nvSpPr>
        <p:spPr>
          <a:xfrm>
            <a:off x="5040001" y="2011380"/>
            <a:ext cx="972160" cy="116288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0" name="Rectangle 109">
            <a:hlinkClick r:id="rId12" action="ppaction://hlinksldjump"/>
          </p:cNvPr>
          <p:cNvSpPr/>
          <p:nvPr/>
        </p:nvSpPr>
        <p:spPr>
          <a:xfrm>
            <a:off x="3131841" y="3174266"/>
            <a:ext cx="966831" cy="112548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1" name="Rectangle 110">
            <a:hlinkClick r:id="rId13" action="ppaction://hlinksldjump"/>
          </p:cNvPr>
          <p:cNvSpPr/>
          <p:nvPr/>
        </p:nvSpPr>
        <p:spPr>
          <a:xfrm>
            <a:off x="4098672" y="3174268"/>
            <a:ext cx="941329" cy="112548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4" name="Rectangle 113">
            <a:hlinkHover r:id="rId14" action="ppaction://hlinksldjump"/>
          </p:cNvPr>
          <p:cNvSpPr/>
          <p:nvPr/>
        </p:nvSpPr>
        <p:spPr>
          <a:xfrm>
            <a:off x="0" y="4793728"/>
            <a:ext cx="9144000" cy="349771"/>
          </a:xfrm>
          <a:prstGeom prst="rect">
            <a:avLst/>
          </a:prstGeom>
          <a:gradFill flip="none" rotWithShape="1">
            <a:gsLst>
              <a:gs pos="0">
                <a:srgbClr val="FFC000"/>
              </a:gs>
              <a:gs pos="50000">
                <a:srgbClr val="FFC000">
                  <a:alpha val="50000"/>
                </a:srgbClr>
              </a:gs>
              <a:gs pos="100000">
                <a:srgbClr val="FFC000">
                  <a:alpha val="0"/>
                </a:srgbClr>
              </a:gs>
            </a:gsLst>
            <a:lin ang="1620000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Tree>
    <p:extLst>
      <p:ext uri="{BB962C8B-B14F-4D97-AF65-F5344CB8AC3E}">
        <p14:creationId xmlns:p14="http://schemas.microsoft.com/office/powerpoint/2010/main" val="169132032"/>
      </p:ext>
    </p:extLst>
  </p:cSld>
  <p:clrMapOvr>
    <a:masterClrMapping/>
  </p:clrMapOvr>
  <mc:AlternateContent xmlns:mc="http://schemas.openxmlformats.org/markup-compatibility/2006" xmlns:p14="http://schemas.microsoft.com/office/powerpoint/2010/main">
    <mc:Choice Requires="p14">
      <p:transition spd="med" p14:dur="700" advClick="0" advTm="0">
        <p:fade/>
      </p:transition>
    </mc:Choice>
    <mc:Fallback xmlns="">
      <p:transition spd="med" advClick="0" advTm="0">
        <p:fade/>
      </p:transition>
    </mc:Fallback>
  </mc:AlternateContent>
  <p:timing>
    <p:tnLst>
      <p:par>
        <p:cTn id="1" dur="indefinite" restart="never" nodeType="tmRoot"/>
      </p:par>
    </p:tn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ounded Rectangle 5"/>
          <p:cNvSpPr/>
          <p:nvPr/>
        </p:nvSpPr>
        <p:spPr>
          <a:xfrm>
            <a:off x="0" y="1202871"/>
            <a:ext cx="467544" cy="2737758"/>
          </a:xfrm>
          <a:prstGeom prst="roundRect">
            <a:avLst>
              <a:gd name="adj" fmla="val 10437"/>
            </a:avLst>
          </a:prstGeom>
          <a:solidFill>
            <a:schemeClr val="tx1">
              <a:alpha val="50000"/>
            </a:schemeClr>
          </a:solidFill>
          <a:ln w="317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12" name="Group 11"/>
          <p:cNvGrpSpPr/>
          <p:nvPr/>
        </p:nvGrpSpPr>
        <p:grpSpPr>
          <a:xfrm>
            <a:off x="53772" y="1890180"/>
            <a:ext cx="360000" cy="363600"/>
            <a:chOff x="899592" y="1419622"/>
            <a:chExt cx="432048" cy="432048"/>
          </a:xfrm>
          <a:effectLst/>
        </p:grpSpPr>
        <p:sp>
          <p:nvSpPr>
            <p:cNvPr id="10" name="Rounded Rectangle 9">
              <a:hlinkHover r:id="rId2" action="ppaction://hlinksldjump"/>
            </p:cNvPr>
            <p:cNvSpPr/>
            <p:nvPr/>
          </p:nvSpPr>
          <p:spPr>
            <a:xfrm>
              <a:off x="971600" y="1563638"/>
              <a:ext cx="288032" cy="288032"/>
            </a:xfrm>
            <a:prstGeom prst="roundRect">
              <a:avLst>
                <a:gd name="adj" fmla="val 9226"/>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 name="Isosceles Triangle 10">
              <a:hlinkHover r:id="rId2" action="ppaction://hlinksldjump"/>
            </p:cNvPr>
            <p:cNvSpPr/>
            <p:nvPr/>
          </p:nvSpPr>
          <p:spPr>
            <a:xfrm>
              <a:off x="899592" y="1419622"/>
              <a:ext cx="432048" cy="180020"/>
            </a:xfrm>
            <a:prstGeom prst="triangle">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4" name="Group 23"/>
          <p:cNvGrpSpPr/>
          <p:nvPr/>
        </p:nvGrpSpPr>
        <p:grpSpPr>
          <a:xfrm>
            <a:off x="53752" y="1264720"/>
            <a:ext cx="360040" cy="435694"/>
            <a:chOff x="971600" y="1383618"/>
            <a:chExt cx="360040" cy="435694"/>
          </a:xfrm>
        </p:grpSpPr>
        <p:cxnSp>
          <p:nvCxnSpPr>
            <p:cNvPr id="14" name="Straight Connector 13"/>
            <p:cNvCxnSpPr/>
            <p:nvPr/>
          </p:nvCxnSpPr>
          <p:spPr>
            <a:xfrm>
              <a:off x="1187624" y="1639292"/>
              <a:ext cx="144016" cy="18002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5" name="Donut 14"/>
            <p:cNvSpPr/>
            <p:nvPr/>
          </p:nvSpPr>
          <p:spPr>
            <a:xfrm>
              <a:off x="971600" y="1383618"/>
              <a:ext cx="288032" cy="288000"/>
            </a:xfrm>
            <a:prstGeom prst="donut">
              <a:avLst>
                <a:gd name="adj" fmla="val 4746"/>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17" name="Straight Connector 16"/>
            <p:cNvCxnSpPr/>
            <p:nvPr/>
          </p:nvCxnSpPr>
          <p:spPr>
            <a:xfrm rot="1413972">
              <a:off x="1051228" y="1435850"/>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rot="1413972">
              <a:off x="1116662" y="1436293"/>
              <a:ext cx="0" cy="183562"/>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rot="1413972">
              <a:off x="1180005" y="1492021"/>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grpSp>
      <p:cxnSp>
        <p:nvCxnSpPr>
          <p:cNvPr id="26" name="Straight Connector 25"/>
          <p:cNvCxnSpPr/>
          <p:nvPr/>
        </p:nvCxnSpPr>
        <p:spPr>
          <a:xfrm flipH="1">
            <a:off x="26886" y="1812206"/>
            <a:ext cx="413772"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nvGrpSpPr>
          <p:cNvPr id="30" name="Group 29"/>
          <p:cNvGrpSpPr/>
          <p:nvPr/>
        </p:nvGrpSpPr>
        <p:grpSpPr>
          <a:xfrm>
            <a:off x="39771" y="2460418"/>
            <a:ext cx="388002" cy="297418"/>
            <a:chOff x="2123728" y="1986160"/>
            <a:chExt cx="576064" cy="441574"/>
          </a:xfrm>
        </p:grpSpPr>
        <p:sp>
          <p:nvSpPr>
            <p:cNvPr id="29" name="Rectangle 28">
              <a:hlinkHover r:id="rId3" action="ppaction://hlinksldjump"/>
            </p:cNvPr>
            <p:cNvSpPr/>
            <p:nvPr/>
          </p:nvSpPr>
          <p:spPr>
            <a:xfrm>
              <a:off x="2195736" y="1986160"/>
              <a:ext cx="432048" cy="441574"/>
            </a:xfrm>
            <a:prstGeom prst="rect">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 name="Trapezoid 27">
              <a:hlinkHover r:id="rId3" action="ppaction://hlinksldjump"/>
            </p:cNvPr>
            <p:cNvSpPr/>
            <p:nvPr/>
          </p:nvSpPr>
          <p:spPr>
            <a:xfrm flipV="1">
              <a:off x="2123728" y="2139884"/>
              <a:ext cx="576064" cy="287850"/>
            </a:xfrm>
            <a:prstGeom prst="trapezoid">
              <a:avLst/>
            </a:pr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41" name="Freeform 40">
            <a:hlinkHover r:id="rId4" action="ppaction://hlinksldjump"/>
          </p:cNvPr>
          <p:cNvSpPr/>
          <p:nvPr/>
        </p:nvSpPr>
        <p:spPr>
          <a:xfrm>
            <a:off x="61273" y="2903148"/>
            <a:ext cx="344998" cy="411311"/>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45" name="Group 44"/>
          <p:cNvGrpSpPr/>
          <p:nvPr/>
        </p:nvGrpSpPr>
        <p:grpSpPr>
          <a:xfrm>
            <a:off x="82631" y="3424960"/>
            <a:ext cx="302283" cy="444864"/>
            <a:chOff x="51020" y="3423030"/>
            <a:chExt cx="356155" cy="524147"/>
          </a:xfrm>
          <a:effectLst>
            <a:outerShdw blurRad="63500" sx="102000" sy="102000" algn="ctr" rotWithShape="0">
              <a:prstClr val="black">
                <a:alpha val="40000"/>
              </a:prstClr>
            </a:outerShdw>
          </a:effectLst>
        </p:grpSpPr>
        <p:sp>
          <p:nvSpPr>
            <p:cNvPr id="43" name="Freeform 42">
              <a:hlinkHover r:id="rId5" action="ppaction://hlinksldjump"/>
            </p:cNvPr>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4" name="Freeform 43">
              <a:hlinkHover r:id="rId5" action="ppaction://hlinksldjump"/>
            </p:cNvPr>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54" name="Rounded Rectangle 53"/>
          <p:cNvSpPr/>
          <p:nvPr/>
        </p:nvSpPr>
        <p:spPr>
          <a:xfrm>
            <a:off x="3131841" y="843750"/>
            <a:ext cx="2880320" cy="3456000"/>
          </a:xfrm>
          <a:prstGeom prst="roundRect">
            <a:avLst>
              <a:gd name="adj" fmla="val 2228"/>
            </a:avLst>
          </a:prstGeom>
          <a:solidFill>
            <a:schemeClr val="tx1">
              <a:alpha val="50000"/>
            </a:schemeClr>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52" name="Group 51"/>
          <p:cNvGrpSpPr/>
          <p:nvPr/>
        </p:nvGrpSpPr>
        <p:grpSpPr>
          <a:xfrm>
            <a:off x="3198624" y="984777"/>
            <a:ext cx="864096" cy="870570"/>
            <a:chOff x="7308304" y="278598"/>
            <a:chExt cx="864096" cy="870570"/>
          </a:xfrm>
        </p:grpSpPr>
        <p:sp>
          <p:nvSpPr>
            <p:cNvPr id="46" name="Freeform 45"/>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50" name="Rectangle 49"/>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Impress</a:t>
              </a:r>
              <a:endParaRPr lang="en-AU" sz="1100" dirty="0">
                <a:latin typeface="Segoe UI" pitchFamily="34" charset="0"/>
                <a:cs typeface="Segoe UI" pitchFamily="34" charset="0"/>
              </a:endParaRPr>
            </a:p>
          </p:txBody>
        </p:sp>
      </p:grpSp>
      <p:grpSp>
        <p:nvGrpSpPr>
          <p:cNvPr id="53" name="Group 52"/>
          <p:cNvGrpSpPr/>
          <p:nvPr/>
        </p:nvGrpSpPr>
        <p:grpSpPr>
          <a:xfrm>
            <a:off x="4139953" y="972995"/>
            <a:ext cx="864096" cy="894135"/>
            <a:chOff x="6444208" y="255033"/>
            <a:chExt cx="864096" cy="894135"/>
          </a:xfrm>
        </p:grpSpPr>
        <p:grpSp>
          <p:nvGrpSpPr>
            <p:cNvPr id="47" name="Group 46"/>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48" name="Freeform 47"/>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9" name="Freeform 48"/>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51" name="Rectangle 50"/>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Express</a:t>
              </a:r>
              <a:endParaRPr lang="en-AU" sz="1100" dirty="0">
                <a:latin typeface="Segoe UI" pitchFamily="34" charset="0"/>
                <a:cs typeface="Segoe UI" pitchFamily="34" charset="0"/>
              </a:endParaRPr>
            </a:p>
          </p:txBody>
        </p:sp>
      </p:grpSp>
      <p:grpSp>
        <p:nvGrpSpPr>
          <p:cNvPr id="56" name="Group 55"/>
          <p:cNvGrpSpPr/>
          <p:nvPr/>
        </p:nvGrpSpPr>
        <p:grpSpPr>
          <a:xfrm>
            <a:off x="3198624" y="2157429"/>
            <a:ext cx="864096" cy="881674"/>
            <a:chOff x="8172400" y="267494"/>
            <a:chExt cx="864096" cy="881674"/>
          </a:xfrm>
        </p:grpSpPr>
        <p:grpSp>
          <p:nvGrpSpPr>
            <p:cNvPr id="57" name="Group 56"/>
            <p:cNvGrpSpPr/>
            <p:nvPr/>
          </p:nvGrpSpPr>
          <p:grpSpPr>
            <a:xfrm>
              <a:off x="8351877" y="267494"/>
              <a:ext cx="523806" cy="648072"/>
              <a:chOff x="87738" y="3286770"/>
              <a:chExt cx="291003" cy="360040"/>
            </a:xfrm>
          </p:grpSpPr>
          <p:sp>
            <p:nvSpPr>
              <p:cNvPr id="59" name="Rectangle 31"/>
              <p:cNvSpPr/>
              <p:nvPr/>
            </p:nvSpPr>
            <p:spPr>
              <a:xfrm>
                <a:off x="87738" y="3286770"/>
                <a:ext cx="291002" cy="360040"/>
              </a:xfrm>
              <a:prstGeom prst="rect">
                <a:avLst/>
              </a:prstGeom>
              <a:solidFill>
                <a:srgbClr val="FFC000"/>
              </a:solidFill>
              <a:ln w="9525" cap="rnd">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60" name="Rectangle 31"/>
              <p:cNvSpPr/>
              <p:nvPr/>
            </p:nvSpPr>
            <p:spPr>
              <a:xfrm>
                <a:off x="87738" y="3286770"/>
                <a:ext cx="291002" cy="360040"/>
              </a:xfrm>
              <a:custGeom>
                <a:avLst/>
                <a:gdLst>
                  <a:gd name="connsiteX0" fmla="*/ 0 w 291002"/>
                  <a:gd name="connsiteY0" fmla="*/ 0 h 360040"/>
                  <a:gd name="connsiteX1" fmla="*/ 291002 w 291002"/>
                  <a:gd name="connsiteY1" fmla="*/ 0 h 360040"/>
                  <a:gd name="connsiteX2" fmla="*/ 291002 w 291002"/>
                  <a:gd name="connsiteY2" fmla="*/ 360040 h 360040"/>
                  <a:gd name="connsiteX3" fmla="*/ 0 w 291002"/>
                  <a:gd name="connsiteY3" fmla="*/ 360040 h 360040"/>
                  <a:gd name="connsiteX4" fmla="*/ 0 w 291002"/>
                  <a:gd name="connsiteY4" fmla="*/ 0 h 360040"/>
                  <a:gd name="connsiteX0" fmla="*/ 0 w 291002"/>
                  <a:gd name="connsiteY0" fmla="*/ 0 h 360040"/>
                  <a:gd name="connsiteX1" fmla="*/ 236233 w 291002"/>
                  <a:gd name="connsiteY1" fmla="*/ 88106 h 360040"/>
                  <a:gd name="connsiteX2" fmla="*/ 291002 w 291002"/>
                  <a:gd name="connsiteY2" fmla="*/ 360040 h 360040"/>
                  <a:gd name="connsiteX3" fmla="*/ 0 w 291002"/>
                  <a:gd name="connsiteY3" fmla="*/ 360040 h 360040"/>
                  <a:gd name="connsiteX4" fmla="*/ 0 w 291002"/>
                  <a:gd name="connsiteY4" fmla="*/ 0 h 360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1002" h="360040">
                    <a:moveTo>
                      <a:pt x="0" y="0"/>
                    </a:moveTo>
                    <a:lnTo>
                      <a:pt x="236233" y="88106"/>
                    </a:lnTo>
                    <a:lnTo>
                      <a:pt x="291002" y="360040"/>
                    </a:lnTo>
                    <a:lnTo>
                      <a:pt x="0" y="360040"/>
                    </a:lnTo>
                    <a:lnTo>
                      <a:pt x="0" y="0"/>
                    </a:lnTo>
                    <a:close/>
                  </a:path>
                </a:pathLst>
              </a:cu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61" name="Rectangle 60"/>
              <p:cNvSpPr/>
              <p:nvPr/>
            </p:nvSpPr>
            <p:spPr>
              <a:xfrm>
                <a:off x="87738" y="3435846"/>
                <a:ext cx="291003" cy="210964"/>
              </a:xfrm>
              <a:prstGeom prst="rect">
                <a:avLst/>
              </a:prstGeom>
              <a:noFill/>
              <a:ln w="9525" cap="rnd">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2000" dirty="0" smtClean="0">
                    <a:solidFill>
                      <a:schemeClr val="tx1"/>
                    </a:solidFill>
                    <a:effectLst>
                      <a:outerShdw blurRad="63500" sx="102000" sy="102000" algn="ctr" rotWithShape="0">
                        <a:prstClr val="black">
                          <a:alpha val="40000"/>
                        </a:prstClr>
                      </a:outerShdw>
                    </a:effectLst>
                    <a:latin typeface="Segoe UI" pitchFamily="34" charset="0"/>
                    <a:cs typeface="Segoe UI" pitchFamily="34" charset="0"/>
                  </a:rPr>
                  <a:t>Aa</a:t>
                </a:r>
                <a:endParaRPr lang="en-AU" sz="2000" dirty="0">
                  <a:solidFill>
                    <a:schemeClr val="tx1"/>
                  </a:solidFill>
                  <a:effectLst>
                    <a:outerShdw blurRad="63500" sx="102000" sy="102000" algn="ctr" rotWithShape="0">
                      <a:prstClr val="black">
                        <a:alpha val="40000"/>
                      </a:prstClr>
                    </a:outerShdw>
                  </a:effectLst>
                  <a:latin typeface="Segoe UI" pitchFamily="34" charset="0"/>
                  <a:cs typeface="Segoe UI" pitchFamily="34" charset="0"/>
                </a:endParaRPr>
              </a:p>
            </p:txBody>
          </p:sp>
        </p:grpSp>
        <p:sp>
          <p:nvSpPr>
            <p:cNvPr id="58" name="Rectangle 57"/>
            <p:cNvSpPr/>
            <p:nvPr/>
          </p:nvSpPr>
          <p:spPr>
            <a:xfrm>
              <a:off x="8172400"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Note Pad</a:t>
              </a:r>
              <a:endParaRPr lang="en-AU" sz="1100" dirty="0">
                <a:latin typeface="Segoe UI" pitchFamily="34" charset="0"/>
                <a:cs typeface="Segoe UI" pitchFamily="34" charset="0"/>
              </a:endParaRPr>
            </a:p>
          </p:txBody>
        </p:sp>
      </p:grpSp>
      <p:grpSp>
        <p:nvGrpSpPr>
          <p:cNvPr id="67" name="Group 66"/>
          <p:cNvGrpSpPr/>
          <p:nvPr/>
        </p:nvGrpSpPr>
        <p:grpSpPr>
          <a:xfrm>
            <a:off x="5080409" y="980461"/>
            <a:ext cx="864096" cy="877462"/>
            <a:chOff x="5004049" y="1064550"/>
            <a:chExt cx="864096" cy="877462"/>
          </a:xfrm>
        </p:grpSpPr>
        <p:grpSp>
          <p:nvGrpSpPr>
            <p:cNvPr id="65" name="Group 64"/>
            <p:cNvGrpSpPr/>
            <p:nvPr/>
          </p:nvGrpSpPr>
          <p:grpSpPr>
            <a:xfrm>
              <a:off x="5042434" y="1064550"/>
              <a:ext cx="787325" cy="610716"/>
              <a:chOff x="5004049" y="1045872"/>
              <a:chExt cx="787325" cy="610716"/>
            </a:xfrm>
            <a:effectLst>
              <a:outerShdw blurRad="63500" sx="102000" sy="102000" algn="ctr" rotWithShape="0">
                <a:prstClr val="black">
                  <a:alpha val="40000"/>
                </a:prstClr>
              </a:outerShdw>
            </a:effectLst>
          </p:grpSpPr>
          <p:sp>
            <p:nvSpPr>
              <p:cNvPr id="62" name="Rectangle 61"/>
              <p:cNvSpPr/>
              <p:nvPr/>
            </p:nvSpPr>
            <p:spPr>
              <a:xfrm>
                <a:off x="5004049" y="1045872"/>
                <a:ext cx="504055" cy="460191"/>
              </a:xfrm>
              <a:prstGeom prst="rect">
                <a:avLst/>
              </a:prstGeom>
              <a:solidFill>
                <a:schemeClr val="bg1"/>
              </a:solidFill>
              <a:ln w="9525" cap="rnd">
                <a:solidFill>
                  <a:schemeClr val="bg1"/>
                </a:solid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64" name="Freeform 63"/>
              <p:cNvSpPr/>
              <p:nvPr/>
            </p:nvSpPr>
            <p:spPr>
              <a:xfrm>
                <a:off x="5022056" y="1106047"/>
                <a:ext cx="414040" cy="272698"/>
              </a:xfrm>
              <a:custGeom>
                <a:avLst/>
                <a:gdLst>
                  <a:gd name="connsiteX0" fmla="*/ 0 w 353052"/>
                  <a:gd name="connsiteY0" fmla="*/ 0 h 269081"/>
                  <a:gd name="connsiteX1" fmla="*/ 19050 w 353052"/>
                  <a:gd name="connsiteY1" fmla="*/ 33337 h 269081"/>
                  <a:gd name="connsiteX2" fmla="*/ 28575 w 353052"/>
                  <a:gd name="connsiteY2" fmla="*/ 38100 h 269081"/>
                  <a:gd name="connsiteX3" fmla="*/ 33338 w 353052"/>
                  <a:gd name="connsiteY3" fmla="*/ 45243 h 269081"/>
                  <a:gd name="connsiteX4" fmla="*/ 50007 w 353052"/>
                  <a:gd name="connsiteY4" fmla="*/ 54768 h 269081"/>
                  <a:gd name="connsiteX5" fmla="*/ 59532 w 353052"/>
                  <a:gd name="connsiteY5" fmla="*/ 61912 h 269081"/>
                  <a:gd name="connsiteX6" fmla="*/ 85725 w 353052"/>
                  <a:gd name="connsiteY6" fmla="*/ 71437 h 269081"/>
                  <a:gd name="connsiteX7" fmla="*/ 135732 w 353052"/>
                  <a:gd name="connsiteY7" fmla="*/ 69056 h 269081"/>
                  <a:gd name="connsiteX8" fmla="*/ 142875 w 353052"/>
                  <a:gd name="connsiteY8" fmla="*/ 66675 h 269081"/>
                  <a:gd name="connsiteX9" fmla="*/ 150019 w 353052"/>
                  <a:gd name="connsiteY9" fmla="*/ 61912 h 269081"/>
                  <a:gd name="connsiteX10" fmla="*/ 157163 w 353052"/>
                  <a:gd name="connsiteY10" fmla="*/ 54768 h 269081"/>
                  <a:gd name="connsiteX11" fmla="*/ 161925 w 353052"/>
                  <a:gd name="connsiteY11" fmla="*/ 45243 h 269081"/>
                  <a:gd name="connsiteX12" fmla="*/ 157163 w 353052"/>
                  <a:gd name="connsiteY12" fmla="*/ 26193 h 269081"/>
                  <a:gd name="connsiteX13" fmla="*/ 150019 w 353052"/>
                  <a:gd name="connsiteY13" fmla="*/ 19050 h 269081"/>
                  <a:gd name="connsiteX14" fmla="*/ 135732 w 353052"/>
                  <a:gd name="connsiteY14" fmla="*/ 9525 h 269081"/>
                  <a:gd name="connsiteX15" fmla="*/ 114300 w 353052"/>
                  <a:gd name="connsiteY15" fmla="*/ 14287 h 269081"/>
                  <a:gd name="connsiteX16" fmla="*/ 107157 w 353052"/>
                  <a:gd name="connsiteY16" fmla="*/ 16668 h 269081"/>
                  <a:gd name="connsiteX17" fmla="*/ 102394 w 353052"/>
                  <a:gd name="connsiteY17" fmla="*/ 26193 h 269081"/>
                  <a:gd name="connsiteX18" fmla="*/ 104775 w 353052"/>
                  <a:gd name="connsiteY18" fmla="*/ 64293 h 269081"/>
                  <a:gd name="connsiteX19" fmla="*/ 107157 w 353052"/>
                  <a:gd name="connsiteY19" fmla="*/ 71437 h 269081"/>
                  <a:gd name="connsiteX20" fmla="*/ 114300 w 353052"/>
                  <a:gd name="connsiteY20" fmla="*/ 76200 h 269081"/>
                  <a:gd name="connsiteX21" fmla="*/ 126207 w 353052"/>
                  <a:gd name="connsiteY21" fmla="*/ 78581 h 269081"/>
                  <a:gd name="connsiteX22" fmla="*/ 147638 w 353052"/>
                  <a:gd name="connsiteY22" fmla="*/ 85725 h 269081"/>
                  <a:gd name="connsiteX23" fmla="*/ 154782 w 353052"/>
                  <a:gd name="connsiteY23" fmla="*/ 88106 h 269081"/>
                  <a:gd name="connsiteX24" fmla="*/ 190500 w 353052"/>
                  <a:gd name="connsiteY24" fmla="*/ 90487 h 269081"/>
                  <a:gd name="connsiteX25" fmla="*/ 228600 w 353052"/>
                  <a:gd name="connsiteY25" fmla="*/ 90487 h 269081"/>
                  <a:gd name="connsiteX26" fmla="*/ 238125 w 353052"/>
                  <a:gd name="connsiteY26" fmla="*/ 85725 h 269081"/>
                  <a:gd name="connsiteX27" fmla="*/ 271463 w 353052"/>
                  <a:gd name="connsiteY27" fmla="*/ 66675 h 269081"/>
                  <a:gd name="connsiteX28" fmla="*/ 295275 w 353052"/>
                  <a:gd name="connsiteY28" fmla="*/ 59531 h 269081"/>
                  <a:gd name="connsiteX29" fmla="*/ 302419 w 353052"/>
                  <a:gd name="connsiteY29" fmla="*/ 57150 h 269081"/>
                  <a:gd name="connsiteX30" fmla="*/ 338138 w 353052"/>
                  <a:gd name="connsiteY30" fmla="*/ 50006 h 269081"/>
                  <a:gd name="connsiteX31" fmla="*/ 345282 w 353052"/>
                  <a:gd name="connsiteY31" fmla="*/ 92868 h 269081"/>
                  <a:gd name="connsiteX32" fmla="*/ 326232 w 353052"/>
                  <a:gd name="connsiteY32" fmla="*/ 114300 h 269081"/>
                  <a:gd name="connsiteX33" fmla="*/ 316707 w 353052"/>
                  <a:gd name="connsiteY33" fmla="*/ 119062 h 269081"/>
                  <a:gd name="connsiteX34" fmla="*/ 309563 w 353052"/>
                  <a:gd name="connsiteY34" fmla="*/ 121443 h 269081"/>
                  <a:gd name="connsiteX35" fmla="*/ 290513 w 353052"/>
                  <a:gd name="connsiteY35" fmla="*/ 133350 h 269081"/>
                  <a:gd name="connsiteX36" fmla="*/ 273844 w 353052"/>
                  <a:gd name="connsiteY36" fmla="*/ 138112 h 269081"/>
                  <a:gd name="connsiteX37" fmla="*/ 259557 w 353052"/>
                  <a:gd name="connsiteY37" fmla="*/ 142875 h 269081"/>
                  <a:gd name="connsiteX38" fmla="*/ 245269 w 353052"/>
                  <a:gd name="connsiteY38" fmla="*/ 150018 h 269081"/>
                  <a:gd name="connsiteX39" fmla="*/ 238125 w 353052"/>
                  <a:gd name="connsiteY39" fmla="*/ 154781 h 269081"/>
                  <a:gd name="connsiteX40" fmla="*/ 214313 w 353052"/>
                  <a:gd name="connsiteY40" fmla="*/ 161925 h 269081"/>
                  <a:gd name="connsiteX41" fmla="*/ 202407 w 353052"/>
                  <a:gd name="connsiteY41" fmla="*/ 164306 h 269081"/>
                  <a:gd name="connsiteX42" fmla="*/ 188119 w 353052"/>
                  <a:gd name="connsiteY42" fmla="*/ 169068 h 269081"/>
                  <a:gd name="connsiteX43" fmla="*/ 173832 w 353052"/>
                  <a:gd name="connsiteY43" fmla="*/ 171450 h 269081"/>
                  <a:gd name="connsiteX44" fmla="*/ 154782 w 353052"/>
                  <a:gd name="connsiteY44" fmla="*/ 176212 h 269081"/>
                  <a:gd name="connsiteX45" fmla="*/ 109538 w 353052"/>
                  <a:gd name="connsiteY45" fmla="*/ 173831 h 269081"/>
                  <a:gd name="connsiteX46" fmla="*/ 97632 w 353052"/>
                  <a:gd name="connsiteY46" fmla="*/ 164306 h 269081"/>
                  <a:gd name="connsiteX47" fmla="*/ 95250 w 353052"/>
                  <a:gd name="connsiteY47" fmla="*/ 157162 h 269081"/>
                  <a:gd name="connsiteX48" fmla="*/ 88107 w 353052"/>
                  <a:gd name="connsiteY48" fmla="*/ 150018 h 269081"/>
                  <a:gd name="connsiteX49" fmla="*/ 95250 w 353052"/>
                  <a:gd name="connsiteY49" fmla="*/ 130968 h 269081"/>
                  <a:gd name="connsiteX50" fmla="*/ 104775 w 353052"/>
                  <a:gd name="connsiteY50" fmla="*/ 135731 h 269081"/>
                  <a:gd name="connsiteX51" fmla="*/ 140494 w 353052"/>
                  <a:gd name="connsiteY51" fmla="*/ 138112 h 269081"/>
                  <a:gd name="connsiteX52" fmla="*/ 159544 w 353052"/>
                  <a:gd name="connsiteY52" fmla="*/ 142875 h 269081"/>
                  <a:gd name="connsiteX53" fmla="*/ 171450 w 353052"/>
                  <a:gd name="connsiteY53" fmla="*/ 152400 h 269081"/>
                  <a:gd name="connsiteX54" fmla="*/ 176213 w 353052"/>
                  <a:gd name="connsiteY54" fmla="*/ 173831 h 269081"/>
                  <a:gd name="connsiteX55" fmla="*/ 180975 w 353052"/>
                  <a:gd name="connsiteY55" fmla="*/ 207168 h 269081"/>
                  <a:gd name="connsiteX56" fmla="*/ 183357 w 353052"/>
                  <a:gd name="connsiteY56" fmla="*/ 247650 h 269081"/>
                  <a:gd name="connsiteX57" fmla="*/ 185738 w 353052"/>
                  <a:gd name="connsiteY57" fmla="*/ 261937 h 269081"/>
                  <a:gd name="connsiteX58" fmla="*/ 195263 w 353052"/>
                  <a:gd name="connsiteY58" fmla="*/ 269081 h 269081"/>
                  <a:gd name="connsiteX59" fmla="*/ 273844 w 353052"/>
                  <a:gd name="connsiteY59" fmla="*/ 266700 h 269081"/>
                  <a:gd name="connsiteX60" fmla="*/ 307182 w 353052"/>
                  <a:gd name="connsiteY60" fmla="*/ 257175 h 269081"/>
                  <a:gd name="connsiteX61" fmla="*/ 314325 w 353052"/>
                  <a:gd name="connsiteY61" fmla="*/ 254793 h 269081"/>
                  <a:gd name="connsiteX62" fmla="*/ 326232 w 353052"/>
                  <a:gd name="connsiteY62" fmla="*/ 250031 h 269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53052" h="269081">
                    <a:moveTo>
                      <a:pt x="0" y="0"/>
                    </a:moveTo>
                    <a:cubicBezTo>
                      <a:pt x="3626" y="10876"/>
                      <a:pt x="7518" y="27571"/>
                      <a:pt x="19050" y="33337"/>
                    </a:cubicBezTo>
                    <a:lnTo>
                      <a:pt x="28575" y="38100"/>
                    </a:lnTo>
                    <a:cubicBezTo>
                      <a:pt x="30163" y="40481"/>
                      <a:pt x="31314" y="43219"/>
                      <a:pt x="33338" y="45243"/>
                    </a:cubicBezTo>
                    <a:cubicBezTo>
                      <a:pt x="37711" y="49616"/>
                      <a:pt x="45021" y="51652"/>
                      <a:pt x="50007" y="54768"/>
                    </a:cubicBezTo>
                    <a:cubicBezTo>
                      <a:pt x="53373" y="56871"/>
                      <a:pt x="56167" y="59808"/>
                      <a:pt x="59532" y="61912"/>
                    </a:cubicBezTo>
                    <a:cubicBezTo>
                      <a:pt x="67905" y="67145"/>
                      <a:pt x="76325" y="69087"/>
                      <a:pt x="85725" y="71437"/>
                    </a:cubicBezTo>
                    <a:cubicBezTo>
                      <a:pt x="102394" y="70643"/>
                      <a:pt x="119102" y="70442"/>
                      <a:pt x="135732" y="69056"/>
                    </a:cubicBezTo>
                    <a:cubicBezTo>
                      <a:pt x="138233" y="68848"/>
                      <a:pt x="140630" y="67797"/>
                      <a:pt x="142875" y="66675"/>
                    </a:cubicBezTo>
                    <a:cubicBezTo>
                      <a:pt x="145435" y="65395"/>
                      <a:pt x="147820" y="63744"/>
                      <a:pt x="150019" y="61912"/>
                    </a:cubicBezTo>
                    <a:cubicBezTo>
                      <a:pt x="152606" y="59756"/>
                      <a:pt x="154782" y="57149"/>
                      <a:pt x="157163" y="54768"/>
                    </a:cubicBezTo>
                    <a:cubicBezTo>
                      <a:pt x="158750" y="51593"/>
                      <a:pt x="161533" y="48771"/>
                      <a:pt x="161925" y="45243"/>
                    </a:cubicBezTo>
                    <a:cubicBezTo>
                      <a:pt x="162039" y="44213"/>
                      <a:pt x="158971" y="28905"/>
                      <a:pt x="157163" y="26193"/>
                    </a:cubicBezTo>
                    <a:cubicBezTo>
                      <a:pt x="155295" y="23391"/>
                      <a:pt x="152677" y="21117"/>
                      <a:pt x="150019" y="19050"/>
                    </a:cubicBezTo>
                    <a:cubicBezTo>
                      <a:pt x="145501" y="15536"/>
                      <a:pt x="135732" y="9525"/>
                      <a:pt x="135732" y="9525"/>
                    </a:cubicBezTo>
                    <a:cubicBezTo>
                      <a:pt x="128588" y="11112"/>
                      <a:pt x="121400" y="12512"/>
                      <a:pt x="114300" y="14287"/>
                    </a:cubicBezTo>
                    <a:cubicBezTo>
                      <a:pt x="111865" y="14896"/>
                      <a:pt x="108932" y="14893"/>
                      <a:pt x="107157" y="16668"/>
                    </a:cubicBezTo>
                    <a:cubicBezTo>
                      <a:pt x="104647" y="19178"/>
                      <a:pt x="103982" y="23018"/>
                      <a:pt x="102394" y="26193"/>
                    </a:cubicBezTo>
                    <a:cubicBezTo>
                      <a:pt x="103188" y="38893"/>
                      <a:pt x="103443" y="51638"/>
                      <a:pt x="104775" y="64293"/>
                    </a:cubicBezTo>
                    <a:cubicBezTo>
                      <a:pt x="105038" y="66789"/>
                      <a:pt x="105589" y="69477"/>
                      <a:pt x="107157" y="71437"/>
                    </a:cubicBezTo>
                    <a:cubicBezTo>
                      <a:pt x="108945" y="73672"/>
                      <a:pt x="111620" y="75195"/>
                      <a:pt x="114300" y="76200"/>
                    </a:cubicBezTo>
                    <a:cubicBezTo>
                      <a:pt x="118090" y="77621"/>
                      <a:pt x="122238" y="77787"/>
                      <a:pt x="126207" y="78581"/>
                    </a:cubicBezTo>
                    <a:cubicBezTo>
                      <a:pt x="146726" y="86788"/>
                      <a:pt x="129698" y="80599"/>
                      <a:pt x="147638" y="85725"/>
                    </a:cubicBezTo>
                    <a:cubicBezTo>
                      <a:pt x="150052" y="86415"/>
                      <a:pt x="152287" y="87829"/>
                      <a:pt x="154782" y="88106"/>
                    </a:cubicBezTo>
                    <a:cubicBezTo>
                      <a:pt x="166641" y="89424"/>
                      <a:pt x="178594" y="89693"/>
                      <a:pt x="190500" y="90487"/>
                    </a:cubicBezTo>
                    <a:cubicBezTo>
                      <a:pt x="207530" y="92920"/>
                      <a:pt x="210241" y="94723"/>
                      <a:pt x="228600" y="90487"/>
                    </a:cubicBezTo>
                    <a:cubicBezTo>
                      <a:pt x="232059" y="89689"/>
                      <a:pt x="235081" y="87551"/>
                      <a:pt x="238125" y="85725"/>
                    </a:cubicBezTo>
                    <a:cubicBezTo>
                      <a:pt x="248250" y="79651"/>
                      <a:pt x="259784" y="69596"/>
                      <a:pt x="271463" y="66675"/>
                    </a:cubicBezTo>
                    <a:cubicBezTo>
                      <a:pt x="285859" y="63075"/>
                      <a:pt x="277882" y="65328"/>
                      <a:pt x="295275" y="59531"/>
                    </a:cubicBezTo>
                    <a:cubicBezTo>
                      <a:pt x="297656" y="58737"/>
                      <a:pt x="299969" y="57695"/>
                      <a:pt x="302419" y="57150"/>
                    </a:cubicBezTo>
                    <a:cubicBezTo>
                      <a:pt x="328563" y="51339"/>
                      <a:pt x="316632" y="53590"/>
                      <a:pt x="338138" y="50006"/>
                    </a:cubicBezTo>
                    <a:cubicBezTo>
                      <a:pt x="359183" y="55267"/>
                      <a:pt x="354435" y="50765"/>
                      <a:pt x="345282" y="92868"/>
                    </a:cubicBezTo>
                    <a:cubicBezTo>
                      <a:pt x="343340" y="101799"/>
                      <a:pt x="333552" y="109725"/>
                      <a:pt x="326232" y="114300"/>
                    </a:cubicBezTo>
                    <a:cubicBezTo>
                      <a:pt x="323222" y="116181"/>
                      <a:pt x="319970" y="117664"/>
                      <a:pt x="316707" y="119062"/>
                    </a:cubicBezTo>
                    <a:cubicBezTo>
                      <a:pt x="314400" y="120051"/>
                      <a:pt x="311870" y="120454"/>
                      <a:pt x="309563" y="121443"/>
                    </a:cubicBezTo>
                    <a:cubicBezTo>
                      <a:pt x="289202" y="130169"/>
                      <a:pt x="311024" y="121629"/>
                      <a:pt x="290513" y="133350"/>
                    </a:cubicBezTo>
                    <a:cubicBezTo>
                      <a:pt x="287565" y="135034"/>
                      <a:pt x="276285" y="137380"/>
                      <a:pt x="273844" y="138112"/>
                    </a:cubicBezTo>
                    <a:cubicBezTo>
                      <a:pt x="269036" y="139555"/>
                      <a:pt x="263734" y="140091"/>
                      <a:pt x="259557" y="142875"/>
                    </a:cubicBezTo>
                    <a:cubicBezTo>
                      <a:pt x="250324" y="149029"/>
                      <a:pt x="255128" y="146732"/>
                      <a:pt x="245269" y="150018"/>
                    </a:cubicBezTo>
                    <a:cubicBezTo>
                      <a:pt x="242888" y="151606"/>
                      <a:pt x="240740" y="153619"/>
                      <a:pt x="238125" y="154781"/>
                    </a:cubicBezTo>
                    <a:cubicBezTo>
                      <a:pt x="232198" y="157415"/>
                      <a:pt x="221234" y="160387"/>
                      <a:pt x="214313" y="161925"/>
                    </a:cubicBezTo>
                    <a:cubicBezTo>
                      <a:pt x="210362" y="162803"/>
                      <a:pt x="206312" y="163241"/>
                      <a:pt x="202407" y="164306"/>
                    </a:cubicBezTo>
                    <a:cubicBezTo>
                      <a:pt x="197564" y="165627"/>
                      <a:pt x="193071" y="168242"/>
                      <a:pt x="188119" y="169068"/>
                    </a:cubicBezTo>
                    <a:cubicBezTo>
                      <a:pt x="183357" y="169862"/>
                      <a:pt x="178553" y="170438"/>
                      <a:pt x="173832" y="171450"/>
                    </a:cubicBezTo>
                    <a:cubicBezTo>
                      <a:pt x="167432" y="172822"/>
                      <a:pt x="154782" y="176212"/>
                      <a:pt x="154782" y="176212"/>
                    </a:cubicBezTo>
                    <a:cubicBezTo>
                      <a:pt x="139701" y="175418"/>
                      <a:pt x="124578" y="175198"/>
                      <a:pt x="109538" y="173831"/>
                    </a:cubicBezTo>
                    <a:cubicBezTo>
                      <a:pt x="102344" y="173177"/>
                      <a:pt x="100748" y="170538"/>
                      <a:pt x="97632" y="164306"/>
                    </a:cubicBezTo>
                    <a:cubicBezTo>
                      <a:pt x="96509" y="162061"/>
                      <a:pt x="96642" y="159251"/>
                      <a:pt x="95250" y="157162"/>
                    </a:cubicBezTo>
                    <a:cubicBezTo>
                      <a:pt x="93382" y="154360"/>
                      <a:pt x="90488" y="152399"/>
                      <a:pt x="88107" y="150018"/>
                    </a:cubicBezTo>
                    <a:cubicBezTo>
                      <a:pt x="90488" y="143668"/>
                      <a:pt x="90101" y="135382"/>
                      <a:pt x="95250" y="130968"/>
                    </a:cubicBezTo>
                    <a:cubicBezTo>
                      <a:pt x="97945" y="128658"/>
                      <a:pt x="101269" y="135177"/>
                      <a:pt x="104775" y="135731"/>
                    </a:cubicBezTo>
                    <a:cubicBezTo>
                      <a:pt x="116562" y="137592"/>
                      <a:pt x="128588" y="137318"/>
                      <a:pt x="140494" y="138112"/>
                    </a:cubicBezTo>
                    <a:cubicBezTo>
                      <a:pt x="141091" y="138231"/>
                      <a:pt x="157101" y="140921"/>
                      <a:pt x="159544" y="142875"/>
                    </a:cubicBezTo>
                    <a:cubicBezTo>
                      <a:pt x="174933" y="155185"/>
                      <a:pt x="153494" y="146412"/>
                      <a:pt x="171450" y="152400"/>
                    </a:cubicBezTo>
                    <a:cubicBezTo>
                      <a:pt x="175096" y="163332"/>
                      <a:pt x="173927" y="158589"/>
                      <a:pt x="176213" y="173831"/>
                    </a:cubicBezTo>
                    <a:cubicBezTo>
                      <a:pt x="177878" y="184932"/>
                      <a:pt x="180975" y="207168"/>
                      <a:pt x="180975" y="207168"/>
                    </a:cubicBezTo>
                    <a:cubicBezTo>
                      <a:pt x="181769" y="220662"/>
                      <a:pt x="182186" y="234183"/>
                      <a:pt x="183357" y="247650"/>
                    </a:cubicBezTo>
                    <a:cubicBezTo>
                      <a:pt x="183775" y="252460"/>
                      <a:pt x="183393" y="257717"/>
                      <a:pt x="185738" y="261937"/>
                    </a:cubicBezTo>
                    <a:cubicBezTo>
                      <a:pt x="187665" y="265406"/>
                      <a:pt x="192088" y="266700"/>
                      <a:pt x="195263" y="269081"/>
                    </a:cubicBezTo>
                    <a:cubicBezTo>
                      <a:pt x="221457" y="268287"/>
                      <a:pt x="247708" y="268612"/>
                      <a:pt x="273844" y="266700"/>
                    </a:cubicBezTo>
                    <a:cubicBezTo>
                      <a:pt x="281498" y="266140"/>
                      <a:pt x="299160" y="259849"/>
                      <a:pt x="307182" y="257175"/>
                    </a:cubicBezTo>
                    <a:cubicBezTo>
                      <a:pt x="309563" y="256381"/>
                      <a:pt x="312080" y="255915"/>
                      <a:pt x="314325" y="254793"/>
                    </a:cubicBezTo>
                    <a:cubicBezTo>
                      <a:pt x="324560" y="249676"/>
                      <a:pt x="320300" y="250031"/>
                      <a:pt x="326232" y="250031"/>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63" name="Freeform 62"/>
              <p:cNvSpPr/>
              <p:nvPr/>
            </p:nvSpPr>
            <p:spPr>
              <a:xfrm>
                <a:off x="5400849" y="1351788"/>
                <a:ext cx="390525" cy="304800"/>
              </a:xfrm>
              <a:custGeom>
                <a:avLst/>
                <a:gdLst>
                  <a:gd name="connsiteX0" fmla="*/ 0 w 381000"/>
                  <a:gd name="connsiteY0" fmla="*/ 0 h 319088"/>
                  <a:gd name="connsiteX1" fmla="*/ 23812 w 381000"/>
                  <a:gd name="connsiteY1" fmla="*/ 85725 h 319088"/>
                  <a:gd name="connsiteX2" fmla="*/ 347662 w 381000"/>
                  <a:gd name="connsiteY2" fmla="*/ 319088 h 319088"/>
                  <a:gd name="connsiteX3" fmla="*/ 381000 w 381000"/>
                  <a:gd name="connsiteY3" fmla="*/ 266700 h 319088"/>
                  <a:gd name="connsiteX4" fmla="*/ 66675 w 381000"/>
                  <a:gd name="connsiteY4" fmla="*/ 38100 h 319088"/>
                  <a:gd name="connsiteX5" fmla="*/ 0 w 381000"/>
                  <a:gd name="connsiteY5" fmla="*/ 0 h 319088"/>
                  <a:gd name="connsiteX0" fmla="*/ 0 w 390525"/>
                  <a:gd name="connsiteY0" fmla="*/ 0 h 304800"/>
                  <a:gd name="connsiteX1" fmla="*/ 33337 w 390525"/>
                  <a:gd name="connsiteY1" fmla="*/ 71437 h 304800"/>
                  <a:gd name="connsiteX2" fmla="*/ 357187 w 390525"/>
                  <a:gd name="connsiteY2" fmla="*/ 304800 h 304800"/>
                  <a:gd name="connsiteX3" fmla="*/ 390525 w 390525"/>
                  <a:gd name="connsiteY3" fmla="*/ 252412 h 304800"/>
                  <a:gd name="connsiteX4" fmla="*/ 76200 w 390525"/>
                  <a:gd name="connsiteY4" fmla="*/ 23812 h 304800"/>
                  <a:gd name="connsiteX5" fmla="*/ 0 w 390525"/>
                  <a:gd name="connsiteY5" fmla="*/ 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0525" h="304800">
                    <a:moveTo>
                      <a:pt x="0" y="0"/>
                    </a:moveTo>
                    <a:lnTo>
                      <a:pt x="33337" y="71437"/>
                    </a:lnTo>
                    <a:lnTo>
                      <a:pt x="357187" y="304800"/>
                    </a:lnTo>
                    <a:lnTo>
                      <a:pt x="390525" y="252412"/>
                    </a:lnTo>
                    <a:lnTo>
                      <a:pt x="76200" y="23812"/>
                    </a:lnTo>
                    <a:lnTo>
                      <a:pt x="0" y="0"/>
                    </a:lnTo>
                    <a:close/>
                  </a:path>
                </a:pathLst>
              </a:custGeom>
              <a:solidFill>
                <a:srgbClr val="C0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66" name="Rectangle 65"/>
            <p:cNvSpPr/>
            <p:nvPr/>
          </p:nvSpPr>
          <p:spPr>
            <a:xfrm>
              <a:off x="5004049" y="1725988"/>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Free Draw</a:t>
              </a:r>
              <a:endParaRPr lang="en-AU" sz="1100" dirty="0">
                <a:latin typeface="Segoe UI" pitchFamily="34" charset="0"/>
                <a:cs typeface="Segoe UI" pitchFamily="34" charset="0"/>
              </a:endParaRPr>
            </a:p>
          </p:txBody>
        </p:sp>
      </p:grpSp>
      <p:cxnSp>
        <p:nvCxnSpPr>
          <p:cNvPr id="69" name="Straight Connector 68"/>
          <p:cNvCxnSpPr/>
          <p:nvPr/>
        </p:nvCxnSpPr>
        <p:spPr>
          <a:xfrm>
            <a:off x="4098672"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70" name="Straight Connector 69"/>
          <p:cNvCxnSpPr/>
          <p:nvPr/>
        </p:nvCxnSpPr>
        <p:spPr>
          <a:xfrm>
            <a:off x="5040000"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71" name="Straight Connector 70"/>
          <p:cNvCxnSpPr/>
          <p:nvPr/>
        </p:nvCxnSpPr>
        <p:spPr>
          <a:xfrm>
            <a:off x="3262277" y="200863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76" name="Straight Connector 75"/>
          <p:cNvCxnSpPr/>
          <p:nvPr/>
        </p:nvCxnSpPr>
        <p:spPr>
          <a:xfrm>
            <a:off x="3262277" y="317426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grpSp>
        <p:nvGrpSpPr>
          <p:cNvPr id="131" name="Group 130"/>
          <p:cNvGrpSpPr/>
          <p:nvPr/>
        </p:nvGrpSpPr>
        <p:grpSpPr>
          <a:xfrm>
            <a:off x="4098672" y="2143466"/>
            <a:ext cx="941329" cy="895637"/>
            <a:chOff x="4098672" y="2143466"/>
            <a:chExt cx="941329" cy="895637"/>
          </a:xfrm>
        </p:grpSpPr>
        <p:sp>
          <p:nvSpPr>
            <p:cNvPr id="86" name="Rectangle 85"/>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Documents</a:t>
              </a:r>
              <a:endParaRPr lang="en-AU" sz="1100" dirty="0">
                <a:latin typeface="Segoe UI" pitchFamily="34" charset="0"/>
                <a:cs typeface="Segoe UI" pitchFamily="34" charset="0"/>
              </a:endParaRPr>
            </a:p>
          </p:txBody>
        </p:sp>
        <p:grpSp>
          <p:nvGrpSpPr>
            <p:cNvPr id="103" name="Group 102"/>
            <p:cNvGrpSpPr/>
            <p:nvPr/>
          </p:nvGrpSpPr>
          <p:grpSpPr>
            <a:xfrm>
              <a:off x="4199709" y="2143466"/>
              <a:ext cx="744585" cy="655211"/>
              <a:chOff x="4193285" y="2143466"/>
              <a:chExt cx="744585" cy="655211"/>
            </a:xfrm>
          </p:grpSpPr>
          <p:grpSp>
            <p:nvGrpSpPr>
              <p:cNvPr id="83" name="Group 82"/>
              <p:cNvGrpSpPr/>
              <p:nvPr/>
            </p:nvGrpSpPr>
            <p:grpSpPr>
              <a:xfrm>
                <a:off x="4193285" y="2143466"/>
                <a:ext cx="699392" cy="536110"/>
                <a:chOff x="2123728" y="1986160"/>
                <a:chExt cx="576064" cy="441574"/>
              </a:xfrm>
            </p:grpSpPr>
            <p:sp>
              <p:nvSpPr>
                <p:cNvPr id="84" name="Rectangle 83"/>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85" name="Trapezoid 84"/>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102" name="Group 101"/>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87" name="Rectangle 86"/>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89" name="Straight Connector 88"/>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0" name="Straight Connector 89"/>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4" name="Straight Connector 93"/>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6" name="Straight Connector 95"/>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8" name="Straight Connector 97"/>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9" name="Straight Connector 98"/>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132" name="Group 131"/>
          <p:cNvGrpSpPr/>
          <p:nvPr/>
        </p:nvGrpSpPr>
        <p:grpSpPr>
          <a:xfrm>
            <a:off x="5039106" y="2143466"/>
            <a:ext cx="941329" cy="895637"/>
            <a:chOff x="5039106" y="2143466"/>
            <a:chExt cx="941329" cy="895637"/>
          </a:xfrm>
        </p:grpSpPr>
        <p:sp>
          <p:nvSpPr>
            <p:cNvPr id="105" name="Rectangle 104"/>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Music</a:t>
              </a:r>
              <a:endParaRPr lang="en-AU" sz="1100" dirty="0">
                <a:latin typeface="Segoe UI" pitchFamily="34" charset="0"/>
                <a:cs typeface="Segoe UI" pitchFamily="34" charset="0"/>
              </a:endParaRPr>
            </a:p>
          </p:txBody>
        </p:sp>
        <p:grpSp>
          <p:nvGrpSpPr>
            <p:cNvPr id="130" name="Group 129"/>
            <p:cNvGrpSpPr/>
            <p:nvPr/>
          </p:nvGrpSpPr>
          <p:grpSpPr>
            <a:xfrm>
              <a:off x="5162739" y="2143466"/>
              <a:ext cx="699392" cy="634359"/>
              <a:chOff x="5140143" y="2143466"/>
              <a:chExt cx="699392" cy="634359"/>
            </a:xfrm>
          </p:grpSpPr>
          <p:grpSp>
            <p:nvGrpSpPr>
              <p:cNvPr id="107" name="Group 106"/>
              <p:cNvGrpSpPr/>
              <p:nvPr/>
            </p:nvGrpSpPr>
            <p:grpSpPr>
              <a:xfrm>
                <a:off x="5140143" y="2143466"/>
                <a:ext cx="699392" cy="536110"/>
                <a:chOff x="2123728" y="1986160"/>
                <a:chExt cx="576064" cy="441574"/>
              </a:xfrm>
            </p:grpSpPr>
            <p:sp>
              <p:nvSpPr>
                <p:cNvPr id="116" name="Rectangle 115"/>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7" name="Trapezoid 116"/>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129" name="Group 128"/>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118" name="Oval 117"/>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9" name="Oval 118"/>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121" name="Straight Connector 120"/>
                <p:cNvCxnSpPr>
                  <a:stCxn id="118" idx="6"/>
                  <a:endCxn id="126"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22" name="Straight Connector 121"/>
                <p:cNvCxnSpPr>
                  <a:stCxn id="119" idx="6"/>
                  <a:endCxn id="126"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26" name="Rectangle 125"/>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149" name="Group 148"/>
          <p:cNvGrpSpPr/>
          <p:nvPr/>
        </p:nvGrpSpPr>
        <p:grpSpPr>
          <a:xfrm>
            <a:off x="3133947" y="3275932"/>
            <a:ext cx="941329" cy="895637"/>
            <a:chOff x="3133947" y="3275932"/>
            <a:chExt cx="941329" cy="895637"/>
          </a:xfrm>
        </p:grpSpPr>
        <p:sp>
          <p:nvSpPr>
            <p:cNvPr id="134" name="Rectangle 133"/>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Videos</a:t>
              </a:r>
              <a:endParaRPr lang="en-AU" sz="1100" dirty="0">
                <a:latin typeface="Segoe UI" pitchFamily="34" charset="0"/>
                <a:cs typeface="Segoe UI" pitchFamily="34" charset="0"/>
              </a:endParaRPr>
            </a:p>
          </p:txBody>
        </p:sp>
        <p:grpSp>
          <p:nvGrpSpPr>
            <p:cNvPr id="148" name="Group 147"/>
            <p:cNvGrpSpPr/>
            <p:nvPr/>
          </p:nvGrpSpPr>
          <p:grpSpPr>
            <a:xfrm>
              <a:off x="3254915" y="3275932"/>
              <a:ext cx="699392" cy="569699"/>
              <a:chOff x="3257580" y="3275932"/>
              <a:chExt cx="699392" cy="569699"/>
            </a:xfrm>
          </p:grpSpPr>
          <p:grpSp>
            <p:nvGrpSpPr>
              <p:cNvPr id="136" name="Group 135"/>
              <p:cNvGrpSpPr/>
              <p:nvPr/>
            </p:nvGrpSpPr>
            <p:grpSpPr>
              <a:xfrm>
                <a:off x="3257580" y="3275932"/>
                <a:ext cx="699392" cy="536110"/>
                <a:chOff x="2123728" y="1986160"/>
                <a:chExt cx="576064" cy="441574"/>
              </a:xfrm>
            </p:grpSpPr>
            <p:sp>
              <p:nvSpPr>
                <p:cNvPr id="143" name="Rectangle 142"/>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44" name="Trapezoid 143"/>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147" name="Group 146"/>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145" name="Rectangle 144"/>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46" name="Isosceles Triangle 145"/>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179" name="Group 178"/>
          <p:cNvGrpSpPr/>
          <p:nvPr/>
        </p:nvGrpSpPr>
        <p:grpSpPr>
          <a:xfrm>
            <a:off x="4097777" y="3275932"/>
            <a:ext cx="941329" cy="895637"/>
            <a:chOff x="4099230" y="3275932"/>
            <a:chExt cx="941329" cy="895637"/>
          </a:xfrm>
        </p:grpSpPr>
        <p:sp>
          <p:nvSpPr>
            <p:cNvPr id="151" name="Rectangle 150"/>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Games</a:t>
              </a:r>
              <a:endParaRPr lang="en-AU" sz="1100" dirty="0">
                <a:latin typeface="Segoe UI" pitchFamily="34" charset="0"/>
                <a:cs typeface="Segoe UI" pitchFamily="34" charset="0"/>
              </a:endParaRPr>
            </a:p>
          </p:txBody>
        </p:sp>
        <p:grpSp>
          <p:nvGrpSpPr>
            <p:cNvPr id="178" name="Group 177"/>
            <p:cNvGrpSpPr/>
            <p:nvPr/>
          </p:nvGrpSpPr>
          <p:grpSpPr>
            <a:xfrm>
              <a:off x="4200966" y="3275932"/>
              <a:ext cx="737856" cy="635347"/>
              <a:chOff x="4220198" y="3275932"/>
              <a:chExt cx="737856" cy="635347"/>
            </a:xfrm>
          </p:grpSpPr>
          <p:grpSp>
            <p:nvGrpSpPr>
              <p:cNvPr id="153" name="Group 152"/>
              <p:cNvGrpSpPr/>
              <p:nvPr/>
            </p:nvGrpSpPr>
            <p:grpSpPr>
              <a:xfrm>
                <a:off x="4220198" y="3275932"/>
                <a:ext cx="699392" cy="536110"/>
                <a:chOff x="2123728" y="1986160"/>
                <a:chExt cx="576064" cy="441574"/>
              </a:xfrm>
            </p:grpSpPr>
            <p:sp>
              <p:nvSpPr>
                <p:cNvPr id="157" name="Rectangle 156"/>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58" name="Trapezoid 157"/>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177" name="Group 176"/>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159" name="Rectangle 158"/>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60" name="Oval 159"/>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61" name="Oval 160"/>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169" name="Group 168"/>
                <p:cNvGrpSpPr/>
                <p:nvPr/>
              </p:nvGrpSpPr>
              <p:grpSpPr>
                <a:xfrm>
                  <a:off x="4318464" y="3577517"/>
                  <a:ext cx="118183" cy="118183"/>
                  <a:chOff x="4318464" y="3577517"/>
                  <a:chExt cx="118183" cy="118183"/>
                </a:xfrm>
                <a:effectLst/>
              </p:grpSpPr>
              <p:cxnSp>
                <p:nvCxnSpPr>
                  <p:cNvPr id="166" name="Straight Connector 165"/>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8" name="Straight Connector 167"/>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74" name="Group 173"/>
                <p:cNvGrpSpPr/>
                <p:nvPr/>
              </p:nvGrpSpPr>
              <p:grpSpPr>
                <a:xfrm rot="20573383">
                  <a:off x="4683580" y="3579039"/>
                  <a:ext cx="140891" cy="136707"/>
                  <a:chOff x="5105406" y="3507854"/>
                  <a:chExt cx="171999" cy="166891"/>
                </a:xfrm>
                <a:effectLst/>
              </p:grpSpPr>
              <p:sp>
                <p:nvSpPr>
                  <p:cNvPr id="170" name="Oval 169"/>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71" name="Oval 170"/>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72" name="Oval 171"/>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73" name="Oval 172"/>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cxnSp>
              <p:nvCxnSpPr>
                <p:cNvPr id="176" name="Straight Connector 175"/>
                <p:cNvCxnSpPr>
                  <a:stCxn id="159"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sp>
        <p:nvSpPr>
          <p:cNvPr id="100" name="Rectangle 99">
            <a:hlinkClick r:id="rId6" action="ppaction://hlinksldjump"/>
          </p:cNvPr>
          <p:cNvSpPr/>
          <p:nvPr/>
        </p:nvSpPr>
        <p:spPr>
          <a:xfrm>
            <a:off x="3133947" y="843750"/>
            <a:ext cx="963830" cy="116488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01" name="Rectangle 100">
            <a:hlinkClick r:id="rId7" action="ppaction://hlinksldjump"/>
          </p:cNvPr>
          <p:cNvSpPr/>
          <p:nvPr/>
        </p:nvSpPr>
        <p:spPr>
          <a:xfrm>
            <a:off x="4098672" y="843750"/>
            <a:ext cx="941329" cy="116488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04" name="Rectangle 103">
            <a:hlinkClick r:id="rId8" action="ppaction://hlinksldjump"/>
          </p:cNvPr>
          <p:cNvSpPr/>
          <p:nvPr/>
        </p:nvSpPr>
        <p:spPr>
          <a:xfrm>
            <a:off x="5040001" y="843750"/>
            <a:ext cx="972160" cy="116488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06" name="Rectangle 105">
            <a:hlinkClick r:id="rId9" action="ppaction://hlinksldjump"/>
          </p:cNvPr>
          <p:cNvSpPr/>
          <p:nvPr/>
        </p:nvSpPr>
        <p:spPr>
          <a:xfrm>
            <a:off x="3133947" y="2008634"/>
            <a:ext cx="963830" cy="116563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08" name="Rectangle 107">
            <a:hlinkClick r:id="rId10" action="ppaction://hlinksldjump"/>
          </p:cNvPr>
          <p:cNvSpPr/>
          <p:nvPr/>
        </p:nvSpPr>
        <p:spPr>
          <a:xfrm>
            <a:off x="4098671" y="2011380"/>
            <a:ext cx="941329" cy="116288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09" name="Rectangle 108">
            <a:hlinkClick r:id="rId11" action="ppaction://hlinksldjump"/>
          </p:cNvPr>
          <p:cNvSpPr/>
          <p:nvPr/>
        </p:nvSpPr>
        <p:spPr>
          <a:xfrm>
            <a:off x="5040001" y="2011380"/>
            <a:ext cx="972160" cy="116288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0" name="Rectangle 109">
            <a:hlinkClick r:id="rId12" action="ppaction://hlinksldjump"/>
          </p:cNvPr>
          <p:cNvSpPr/>
          <p:nvPr/>
        </p:nvSpPr>
        <p:spPr>
          <a:xfrm>
            <a:off x="3131841" y="3174266"/>
            <a:ext cx="966831" cy="112548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1" name="Rectangle 110">
            <a:hlinkClick r:id="rId13" action="ppaction://hlinksldjump"/>
          </p:cNvPr>
          <p:cNvSpPr/>
          <p:nvPr/>
        </p:nvSpPr>
        <p:spPr>
          <a:xfrm>
            <a:off x="4098672" y="3174268"/>
            <a:ext cx="941329" cy="112548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2" name="Rectangle 111">
            <a:hlinkClick r:id="rId14" action="ppaction://hlinksldjump"/>
          </p:cNvPr>
          <p:cNvSpPr/>
          <p:nvPr/>
        </p:nvSpPr>
        <p:spPr>
          <a:xfrm>
            <a:off x="0" y="0"/>
            <a:ext cx="9144000" cy="5143500"/>
          </a:xfrm>
          <a:prstGeom prst="rect">
            <a:avLst/>
          </a:prstGeom>
          <a:solidFill>
            <a:srgbClr val="0070C0">
              <a:alpha val="5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grpSp>
        <p:nvGrpSpPr>
          <p:cNvPr id="113" name="Group 112"/>
          <p:cNvGrpSpPr/>
          <p:nvPr/>
        </p:nvGrpSpPr>
        <p:grpSpPr>
          <a:xfrm>
            <a:off x="0" y="4515966"/>
            <a:ext cx="9144000" cy="627534"/>
            <a:chOff x="0" y="4515966"/>
            <a:chExt cx="9144000" cy="627534"/>
          </a:xfrm>
        </p:grpSpPr>
        <p:sp>
          <p:nvSpPr>
            <p:cNvPr id="114" name="Rectangle 113"/>
            <p:cNvSpPr/>
            <p:nvPr/>
          </p:nvSpPr>
          <p:spPr>
            <a:xfrm>
              <a:off x="0" y="4515966"/>
              <a:ext cx="9144000" cy="627534"/>
            </a:xfrm>
            <a:prstGeom prst="rect">
              <a:avLst/>
            </a:prstGeom>
            <a:solidFill>
              <a:schemeClr val="bg1">
                <a:alpha val="50000"/>
              </a:schemeClr>
            </a:solidFill>
            <a:ln>
              <a:no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grpSp>
          <p:nvGrpSpPr>
            <p:cNvPr id="115" name="Group 114"/>
            <p:cNvGrpSpPr/>
            <p:nvPr/>
          </p:nvGrpSpPr>
          <p:grpSpPr>
            <a:xfrm>
              <a:off x="133380" y="4619099"/>
              <a:ext cx="294393" cy="421269"/>
              <a:chOff x="133380" y="4587974"/>
              <a:chExt cx="334164" cy="478180"/>
            </a:xfrm>
            <a:effectLst>
              <a:outerShdw blurRad="63500" sx="102000" sy="102000" algn="ctr" rotWithShape="0">
                <a:prstClr val="black">
                  <a:alpha val="40000"/>
                </a:prstClr>
              </a:outerShdw>
            </a:effectLst>
          </p:grpSpPr>
          <p:sp>
            <p:nvSpPr>
              <p:cNvPr id="128" name="Oval 127"/>
              <p:cNvSpPr/>
              <p:nvPr/>
            </p:nvSpPr>
            <p:spPr>
              <a:xfrm>
                <a:off x="133380" y="4731990"/>
                <a:ext cx="334164" cy="334164"/>
              </a:xfrm>
              <a:prstGeom prst="ellipse">
                <a:avLst/>
              </a:prstGeom>
              <a:no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cxnSp>
            <p:nvCxnSpPr>
              <p:cNvPr id="133" name="Straight Connector 132"/>
              <p:cNvCxnSpPr/>
              <p:nvPr/>
            </p:nvCxnSpPr>
            <p:spPr>
              <a:xfrm flipV="1">
                <a:off x="300462" y="4587974"/>
                <a:ext cx="0" cy="288032"/>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20" name="Group 119"/>
            <p:cNvGrpSpPr/>
            <p:nvPr/>
          </p:nvGrpSpPr>
          <p:grpSpPr>
            <a:xfrm>
              <a:off x="665901" y="4639165"/>
              <a:ext cx="377707" cy="381137"/>
              <a:chOff x="629562" y="4619099"/>
              <a:chExt cx="377707" cy="381137"/>
            </a:xfrm>
          </p:grpSpPr>
          <p:sp>
            <p:nvSpPr>
              <p:cNvPr id="124" name="Rectangle 123"/>
              <p:cNvSpPr/>
              <p:nvPr/>
            </p:nvSpPr>
            <p:spPr>
              <a:xfrm>
                <a:off x="629562" y="4619099"/>
                <a:ext cx="180020" cy="21602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rstTxWarp prst="textPlain">
                  <a:avLst/>
                </a:prstTxWarp>
              </a:bodyPr>
              <a:lstStyle/>
              <a:p>
                <a:pPr algn="ctr"/>
                <a:r>
                  <a:rPr lang="en-AU" dirty="0" smtClean="0">
                    <a:ln w="9525" cap="rnd">
                      <a:noFill/>
                    </a:ln>
                    <a:effectLst>
                      <a:outerShdw blurRad="63500" sx="102000" sy="102000" algn="ctr" rotWithShape="0">
                        <a:prstClr val="black">
                          <a:alpha val="40000"/>
                        </a:prstClr>
                      </a:outerShdw>
                    </a:effectLst>
                    <a:latin typeface="Segoe UI" pitchFamily="34" charset="0"/>
                    <a:cs typeface="Segoe UI" pitchFamily="34" charset="0"/>
                  </a:rPr>
                  <a:t>Z</a:t>
                </a:r>
                <a:endParaRPr lang="en-AU" dirty="0">
                  <a:ln w="9525" cap="rnd">
                    <a:noFill/>
                  </a:ln>
                  <a:effectLst>
                    <a:outerShdw blurRad="63500" sx="102000" sy="102000" algn="ctr" rotWithShape="0">
                      <a:prstClr val="black">
                        <a:alpha val="40000"/>
                      </a:prstClr>
                    </a:outerShdw>
                  </a:effectLst>
                  <a:latin typeface="Segoe UI" pitchFamily="34" charset="0"/>
                  <a:cs typeface="Segoe UI" pitchFamily="34" charset="0"/>
                </a:endParaRPr>
              </a:p>
            </p:txBody>
          </p:sp>
          <p:sp>
            <p:nvSpPr>
              <p:cNvPr id="125" name="Rectangle 124"/>
              <p:cNvSpPr/>
              <p:nvPr/>
            </p:nvSpPr>
            <p:spPr>
              <a:xfrm>
                <a:off x="779635" y="4745173"/>
                <a:ext cx="146726" cy="17607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rstTxWarp prst="textPlain">
                  <a:avLst/>
                </a:prstTxWarp>
              </a:bodyPr>
              <a:lstStyle/>
              <a:p>
                <a:pPr algn="ctr"/>
                <a:r>
                  <a:rPr lang="en-AU" dirty="0" smtClean="0">
                    <a:ln w="9525" cap="rnd">
                      <a:noFill/>
                    </a:ln>
                    <a:effectLst>
                      <a:outerShdw blurRad="63500" sx="102000" sy="102000" algn="ctr" rotWithShape="0">
                        <a:prstClr val="black">
                          <a:alpha val="40000"/>
                        </a:prstClr>
                      </a:outerShdw>
                    </a:effectLst>
                    <a:latin typeface="Segoe UI" pitchFamily="34" charset="0"/>
                    <a:cs typeface="Segoe UI" pitchFamily="34" charset="0"/>
                  </a:rPr>
                  <a:t>Z</a:t>
                </a:r>
                <a:endParaRPr lang="en-AU" dirty="0">
                  <a:ln w="9525" cap="rnd">
                    <a:noFill/>
                  </a:ln>
                  <a:effectLst>
                    <a:outerShdw blurRad="63500" sx="102000" sy="102000" algn="ctr" rotWithShape="0">
                      <a:prstClr val="black">
                        <a:alpha val="40000"/>
                      </a:prstClr>
                    </a:outerShdw>
                  </a:effectLst>
                  <a:latin typeface="Segoe UI" pitchFamily="34" charset="0"/>
                  <a:cs typeface="Segoe UI" pitchFamily="34" charset="0"/>
                </a:endParaRPr>
              </a:p>
            </p:txBody>
          </p:sp>
          <p:sp>
            <p:nvSpPr>
              <p:cNvPr id="127" name="Rectangle 126"/>
              <p:cNvSpPr/>
              <p:nvPr/>
            </p:nvSpPr>
            <p:spPr>
              <a:xfrm>
                <a:off x="893939" y="4864239"/>
                <a:ext cx="113330" cy="13599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rstTxWarp prst="textPlain">
                  <a:avLst/>
                </a:prstTxWarp>
              </a:bodyPr>
              <a:lstStyle/>
              <a:p>
                <a:pPr algn="ctr"/>
                <a:r>
                  <a:rPr lang="en-AU" dirty="0" smtClean="0">
                    <a:ln w="9525" cap="rnd">
                      <a:noFill/>
                    </a:ln>
                    <a:effectLst>
                      <a:outerShdw blurRad="63500" sx="102000" sy="102000" algn="ctr" rotWithShape="0">
                        <a:prstClr val="black">
                          <a:alpha val="40000"/>
                        </a:prstClr>
                      </a:outerShdw>
                    </a:effectLst>
                    <a:latin typeface="Segoe UI" pitchFamily="34" charset="0"/>
                    <a:cs typeface="Segoe UI" pitchFamily="34" charset="0"/>
                  </a:rPr>
                  <a:t>Z</a:t>
                </a:r>
                <a:endParaRPr lang="en-AU" dirty="0">
                  <a:ln w="9525" cap="rnd">
                    <a:noFill/>
                  </a:ln>
                  <a:effectLst>
                    <a:outerShdw blurRad="63500" sx="102000" sy="102000" algn="ctr" rotWithShape="0">
                      <a:prstClr val="black">
                        <a:alpha val="40000"/>
                      </a:prstClr>
                    </a:outerShdw>
                  </a:effectLst>
                  <a:latin typeface="Segoe UI" pitchFamily="34" charset="0"/>
                  <a:cs typeface="Segoe UI" pitchFamily="34" charset="0"/>
                </a:endParaRPr>
              </a:p>
            </p:txBody>
          </p:sp>
        </p:grpSp>
        <p:cxnSp>
          <p:nvCxnSpPr>
            <p:cNvPr id="123" name="Straight Connector 122"/>
            <p:cNvCxnSpPr/>
            <p:nvPr/>
          </p:nvCxnSpPr>
          <p:spPr>
            <a:xfrm>
              <a:off x="1259632" y="4515966"/>
              <a:ext cx="0" cy="627534"/>
            </a:xfrm>
            <a:prstGeom prst="line">
              <a:avLst/>
            </a:prstGeom>
            <a:ln cap="rnd">
              <a:gradFill>
                <a:gsLst>
                  <a:gs pos="0">
                    <a:srgbClr val="0070C0">
                      <a:alpha val="0"/>
                    </a:srgbClr>
                  </a:gs>
                  <a:gs pos="50000">
                    <a:srgbClr val="0070C0"/>
                  </a:gs>
                  <a:gs pos="100000">
                    <a:srgbClr val="0070C0">
                      <a:alpha val="0"/>
                    </a:srgbClr>
                  </a:gs>
                </a:gsLst>
                <a:lin ang="5400000" scaled="0"/>
              </a:gra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grpSp>
      <p:sp>
        <p:nvSpPr>
          <p:cNvPr id="2" name="Rectangle 1">
            <a:hlinkHover r:id="rId15" action="ppaction://hlinksldjump"/>
          </p:cNvPr>
          <p:cNvSpPr/>
          <p:nvPr/>
        </p:nvSpPr>
        <p:spPr>
          <a:xfrm>
            <a:off x="53752" y="4515966"/>
            <a:ext cx="454248" cy="62753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35" name="Rectangle 134">
            <a:hlinkHover r:id="rId16" action="ppaction://hlinksldjump"/>
          </p:cNvPr>
          <p:cNvSpPr/>
          <p:nvPr/>
        </p:nvSpPr>
        <p:spPr>
          <a:xfrm>
            <a:off x="618796" y="4515966"/>
            <a:ext cx="496819" cy="62753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Tree>
    <p:extLst>
      <p:ext uri="{BB962C8B-B14F-4D97-AF65-F5344CB8AC3E}">
        <p14:creationId xmlns:p14="http://schemas.microsoft.com/office/powerpoint/2010/main" val="1543206537"/>
      </p:ext>
    </p:extLst>
  </p:cSld>
  <p:clrMapOvr>
    <a:masterClrMapping/>
  </p:clrMapOvr>
  <mc:AlternateContent xmlns:mc="http://schemas.openxmlformats.org/markup-compatibility/2006" xmlns:p14="http://schemas.microsoft.com/office/powerpoint/2010/main">
    <mc:Choice Requires="p14">
      <p:transition spd="med" p14:dur="700" advClick="0" advTm="0">
        <p:fade/>
      </p:transition>
    </mc:Choice>
    <mc:Fallback xmlns="">
      <p:transition spd="med"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nodeType="afterEffect">
                                  <p:stCondLst>
                                    <p:cond delay="0"/>
                                  </p:stCondLst>
                                  <p:childTnLst>
                                    <p:set>
                                      <p:cBhvr>
                                        <p:cTn id="6" dur="1" fill="hold">
                                          <p:stCondLst>
                                            <p:cond delay="0"/>
                                          </p:stCondLst>
                                        </p:cTn>
                                        <p:tgtEl>
                                          <p:spTgt spid="113"/>
                                        </p:tgtEl>
                                        <p:attrNameLst>
                                          <p:attrName>style.visibility</p:attrName>
                                        </p:attrNameLst>
                                      </p:cBhvr>
                                      <p:to>
                                        <p:strVal val="visible"/>
                                      </p:to>
                                    </p:set>
                                    <p:anim calcmode="lin" valueType="num">
                                      <p:cBhvr additive="base">
                                        <p:cTn id="7" dur="500" fill="hold"/>
                                        <p:tgtEl>
                                          <p:spTgt spid="113"/>
                                        </p:tgtEl>
                                        <p:attrNameLst>
                                          <p:attrName>ppt_x</p:attrName>
                                        </p:attrNameLst>
                                      </p:cBhvr>
                                      <p:tavLst>
                                        <p:tav tm="0">
                                          <p:val>
                                            <p:strVal val="#ppt_x"/>
                                          </p:val>
                                        </p:tav>
                                        <p:tav tm="100000">
                                          <p:val>
                                            <p:strVal val="#ppt_x"/>
                                          </p:val>
                                        </p:tav>
                                      </p:tavLst>
                                    </p:anim>
                                    <p:anim calcmode="lin" valueType="num">
                                      <p:cBhvr additive="base">
                                        <p:cTn id="8" dur="500" fill="hold"/>
                                        <p:tgtEl>
                                          <p:spTgt spid="11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ounded Rectangle 5"/>
          <p:cNvSpPr/>
          <p:nvPr/>
        </p:nvSpPr>
        <p:spPr>
          <a:xfrm>
            <a:off x="0" y="1202871"/>
            <a:ext cx="467544" cy="2737758"/>
          </a:xfrm>
          <a:prstGeom prst="roundRect">
            <a:avLst>
              <a:gd name="adj" fmla="val 10437"/>
            </a:avLst>
          </a:prstGeom>
          <a:solidFill>
            <a:schemeClr val="tx1">
              <a:alpha val="50000"/>
            </a:schemeClr>
          </a:solidFill>
          <a:ln w="317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12" name="Group 11"/>
          <p:cNvGrpSpPr/>
          <p:nvPr/>
        </p:nvGrpSpPr>
        <p:grpSpPr>
          <a:xfrm>
            <a:off x="53772" y="1890180"/>
            <a:ext cx="360000" cy="363600"/>
            <a:chOff x="899592" y="1419622"/>
            <a:chExt cx="432048" cy="432048"/>
          </a:xfrm>
          <a:effectLst/>
        </p:grpSpPr>
        <p:sp>
          <p:nvSpPr>
            <p:cNvPr id="10" name="Rounded Rectangle 9">
              <a:hlinkHover r:id="rId2" action="ppaction://hlinksldjump"/>
            </p:cNvPr>
            <p:cNvSpPr/>
            <p:nvPr/>
          </p:nvSpPr>
          <p:spPr>
            <a:xfrm>
              <a:off x="971600" y="1563638"/>
              <a:ext cx="288032" cy="288032"/>
            </a:xfrm>
            <a:prstGeom prst="roundRect">
              <a:avLst>
                <a:gd name="adj" fmla="val 9226"/>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 name="Isosceles Triangle 10">
              <a:hlinkHover r:id="rId2" action="ppaction://hlinksldjump"/>
            </p:cNvPr>
            <p:cNvSpPr/>
            <p:nvPr/>
          </p:nvSpPr>
          <p:spPr>
            <a:xfrm>
              <a:off x="899592" y="1419622"/>
              <a:ext cx="432048" cy="180020"/>
            </a:xfrm>
            <a:prstGeom prst="triangle">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4" name="Group 23"/>
          <p:cNvGrpSpPr/>
          <p:nvPr/>
        </p:nvGrpSpPr>
        <p:grpSpPr>
          <a:xfrm>
            <a:off x="53752" y="1264720"/>
            <a:ext cx="360040" cy="435694"/>
            <a:chOff x="971600" y="1383618"/>
            <a:chExt cx="360040" cy="435694"/>
          </a:xfrm>
        </p:grpSpPr>
        <p:cxnSp>
          <p:nvCxnSpPr>
            <p:cNvPr id="14" name="Straight Connector 13"/>
            <p:cNvCxnSpPr/>
            <p:nvPr/>
          </p:nvCxnSpPr>
          <p:spPr>
            <a:xfrm>
              <a:off x="1187624" y="1639292"/>
              <a:ext cx="144016" cy="18002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5" name="Donut 14"/>
            <p:cNvSpPr/>
            <p:nvPr/>
          </p:nvSpPr>
          <p:spPr>
            <a:xfrm>
              <a:off x="971600" y="1383618"/>
              <a:ext cx="288032" cy="288000"/>
            </a:xfrm>
            <a:prstGeom prst="donut">
              <a:avLst>
                <a:gd name="adj" fmla="val 4746"/>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17" name="Straight Connector 16"/>
            <p:cNvCxnSpPr/>
            <p:nvPr/>
          </p:nvCxnSpPr>
          <p:spPr>
            <a:xfrm rot="1413972">
              <a:off x="1051228" y="1435850"/>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rot="1413972">
              <a:off x="1116662" y="1436293"/>
              <a:ext cx="0" cy="183562"/>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rot="1413972">
              <a:off x="1180005" y="1492021"/>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grpSp>
      <p:cxnSp>
        <p:nvCxnSpPr>
          <p:cNvPr id="26" name="Straight Connector 25"/>
          <p:cNvCxnSpPr/>
          <p:nvPr/>
        </p:nvCxnSpPr>
        <p:spPr>
          <a:xfrm flipH="1">
            <a:off x="26886" y="1812206"/>
            <a:ext cx="413772"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nvGrpSpPr>
          <p:cNvPr id="30" name="Group 29"/>
          <p:cNvGrpSpPr/>
          <p:nvPr/>
        </p:nvGrpSpPr>
        <p:grpSpPr>
          <a:xfrm>
            <a:off x="39771" y="2460418"/>
            <a:ext cx="388002" cy="297418"/>
            <a:chOff x="2123728" y="1986160"/>
            <a:chExt cx="576064" cy="441574"/>
          </a:xfrm>
        </p:grpSpPr>
        <p:sp>
          <p:nvSpPr>
            <p:cNvPr id="29" name="Rectangle 28">
              <a:hlinkHover r:id="rId3" action="ppaction://hlinksldjump"/>
            </p:cNvPr>
            <p:cNvSpPr/>
            <p:nvPr/>
          </p:nvSpPr>
          <p:spPr>
            <a:xfrm>
              <a:off x="2195736" y="1986160"/>
              <a:ext cx="432048" cy="441574"/>
            </a:xfrm>
            <a:prstGeom prst="rect">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 name="Trapezoid 27">
              <a:hlinkHover r:id="rId3" action="ppaction://hlinksldjump"/>
            </p:cNvPr>
            <p:cNvSpPr/>
            <p:nvPr/>
          </p:nvSpPr>
          <p:spPr>
            <a:xfrm flipV="1">
              <a:off x="2123728" y="2139884"/>
              <a:ext cx="576064" cy="287850"/>
            </a:xfrm>
            <a:prstGeom prst="trapezoid">
              <a:avLst/>
            </a:pr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41" name="Freeform 40">
            <a:hlinkHover r:id="rId4" action="ppaction://hlinksldjump"/>
          </p:cNvPr>
          <p:cNvSpPr/>
          <p:nvPr/>
        </p:nvSpPr>
        <p:spPr>
          <a:xfrm>
            <a:off x="61273" y="2903148"/>
            <a:ext cx="344998" cy="411311"/>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45" name="Group 44"/>
          <p:cNvGrpSpPr/>
          <p:nvPr/>
        </p:nvGrpSpPr>
        <p:grpSpPr>
          <a:xfrm>
            <a:off x="82631" y="3424960"/>
            <a:ext cx="302283" cy="444864"/>
            <a:chOff x="51020" y="3423030"/>
            <a:chExt cx="356155" cy="524147"/>
          </a:xfrm>
          <a:effectLst>
            <a:outerShdw blurRad="63500" sx="102000" sy="102000" algn="ctr" rotWithShape="0">
              <a:prstClr val="black">
                <a:alpha val="40000"/>
              </a:prstClr>
            </a:outerShdw>
          </a:effectLst>
        </p:grpSpPr>
        <p:sp>
          <p:nvSpPr>
            <p:cNvPr id="43" name="Freeform 42">
              <a:hlinkHover r:id="rId5" action="ppaction://hlinksldjump"/>
            </p:cNvPr>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4" name="Freeform 43">
              <a:hlinkHover r:id="rId5" action="ppaction://hlinksldjump"/>
            </p:cNvPr>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54" name="Rounded Rectangle 53"/>
          <p:cNvSpPr/>
          <p:nvPr/>
        </p:nvSpPr>
        <p:spPr>
          <a:xfrm>
            <a:off x="3131841" y="843750"/>
            <a:ext cx="2880320" cy="3456000"/>
          </a:xfrm>
          <a:prstGeom prst="roundRect">
            <a:avLst>
              <a:gd name="adj" fmla="val 2228"/>
            </a:avLst>
          </a:prstGeom>
          <a:solidFill>
            <a:schemeClr val="tx1">
              <a:alpha val="50000"/>
            </a:schemeClr>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52" name="Group 51"/>
          <p:cNvGrpSpPr/>
          <p:nvPr/>
        </p:nvGrpSpPr>
        <p:grpSpPr>
          <a:xfrm>
            <a:off x="3198624" y="984777"/>
            <a:ext cx="864096" cy="870570"/>
            <a:chOff x="7308304" y="278598"/>
            <a:chExt cx="864096" cy="870570"/>
          </a:xfrm>
        </p:grpSpPr>
        <p:sp>
          <p:nvSpPr>
            <p:cNvPr id="46" name="Freeform 45"/>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50" name="Rectangle 49"/>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Impress</a:t>
              </a:r>
              <a:endParaRPr lang="en-AU" sz="1100" dirty="0">
                <a:latin typeface="Segoe UI" pitchFamily="34" charset="0"/>
                <a:cs typeface="Segoe UI" pitchFamily="34" charset="0"/>
              </a:endParaRPr>
            </a:p>
          </p:txBody>
        </p:sp>
      </p:grpSp>
      <p:grpSp>
        <p:nvGrpSpPr>
          <p:cNvPr id="53" name="Group 52"/>
          <p:cNvGrpSpPr/>
          <p:nvPr/>
        </p:nvGrpSpPr>
        <p:grpSpPr>
          <a:xfrm>
            <a:off x="4139953" y="972995"/>
            <a:ext cx="864096" cy="894135"/>
            <a:chOff x="6444208" y="255033"/>
            <a:chExt cx="864096" cy="894135"/>
          </a:xfrm>
        </p:grpSpPr>
        <p:grpSp>
          <p:nvGrpSpPr>
            <p:cNvPr id="47" name="Group 46"/>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48" name="Freeform 47"/>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9" name="Freeform 48"/>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51" name="Rectangle 50"/>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Express</a:t>
              </a:r>
              <a:endParaRPr lang="en-AU" sz="1100" dirty="0">
                <a:latin typeface="Segoe UI" pitchFamily="34" charset="0"/>
                <a:cs typeface="Segoe UI" pitchFamily="34" charset="0"/>
              </a:endParaRPr>
            </a:p>
          </p:txBody>
        </p:sp>
      </p:grpSp>
      <p:grpSp>
        <p:nvGrpSpPr>
          <p:cNvPr id="56" name="Group 55"/>
          <p:cNvGrpSpPr/>
          <p:nvPr/>
        </p:nvGrpSpPr>
        <p:grpSpPr>
          <a:xfrm>
            <a:off x="3198624" y="2157429"/>
            <a:ext cx="864096" cy="881674"/>
            <a:chOff x="8172400" y="267494"/>
            <a:chExt cx="864096" cy="881674"/>
          </a:xfrm>
        </p:grpSpPr>
        <p:grpSp>
          <p:nvGrpSpPr>
            <p:cNvPr id="57" name="Group 56"/>
            <p:cNvGrpSpPr/>
            <p:nvPr/>
          </p:nvGrpSpPr>
          <p:grpSpPr>
            <a:xfrm>
              <a:off x="8351877" y="267494"/>
              <a:ext cx="523806" cy="648072"/>
              <a:chOff x="87738" y="3286770"/>
              <a:chExt cx="291003" cy="360040"/>
            </a:xfrm>
          </p:grpSpPr>
          <p:sp>
            <p:nvSpPr>
              <p:cNvPr id="59" name="Rectangle 31"/>
              <p:cNvSpPr/>
              <p:nvPr/>
            </p:nvSpPr>
            <p:spPr>
              <a:xfrm>
                <a:off x="87738" y="3286770"/>
                <a:ext cx="291002" cy="360040"/>
              </a:xfrm>
              <a:prstGeom prst="rect">
                <a:avLst/>
              </a:prstGeom>
              <a:solidFill>
                <a:srgbClr val="FFC000"/>
              </a:solidFill>
              <a:ln w="9525" cap="rnd">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60" name="Rectangle 31"/>
              <p:cNvSpPr/>
              <p:nvPr/>
            </p:nvSpPr>
            <p:spPr>
              <a:xfrm>
                <a:off x="87738" y="3286770"/>
                <a:ext cx="291002" cy="360040"/>
              </a:xfrm>
              <a:custGeom>
                <a:avLst/>
                <a:gdLst>
                  <a:gd name="connsiteX0" fmla="*/ 0 w 291002"/>
                  <a:gd name="connsiteY0" fmla="*/ 0 h 360040"/>
                  <a:gd name="connsiteX1" fmla="*/ 291002 w 291002"/>
                  <a:gd name="connsiteY1" fmla="*/ 0 h 360040"/>
                  <a:gd name="connsiteX2" fmla="*/ 291002 w 291002"/>
                  <a:gd name="connsiteY2" fmla="*/ 360040 h 360040"/>
                  <a:gd name="connsiteX3" fmla="*/ 0 w 291002"/>
                  <a:gd name="connsiteY3" fmla="*/ 360040 h 360040"/>
                  <a:gd name="connsiteX4" fmla="*/ 0 w 291002"/>
                  <a:gd name="connsiteY4" fmla="*/ 0 h 360040"/>
                  <a:gd name="connsiteX0" fmla="*/ 0 w 291002"/>
                  <a:gd name="connsiteY0" fmla="*/ 0 h 360040"/>
                  <a:gd name="connsiteX1" fmla="*/ 236233 w 291002"/>
                  <a:gd name="connsiteY1" fmla="*/ 88106 h 360040"/>
                  <a:gd name="connsiteX2" fmla="*/ 291002 w 291002"/>
                  <a:gd name="connsiteY2" fmla="*/ 360040 h 360040"/>
                  <a:gd name="connsiteX3" fmla="*/ 0 w 291002"/>
                  <a:gd name="connsiteY3" fmla="*/ 360040 h 360040"/>
                  <a:gd name="connsiteX4" fmla="*/ 0 w 291002"/>
                  <a:gd name="connsiteY4" fmla="*/ 0 h 360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1002" h="360040">
                    <a:moveTo>
                      <a:pt x="0" y="0"/>
                    </a:moveTo>
                    <a:lnTo>
                      <a:pt x="236233" y="88106"/>
                    </a:lnTo>
                    <a:lnTo>
                      <a:pt x="291002" y="360040"/>
                    </a:lnTo>
                    <a:lnTo>
                      <a:pt x="0" y="360040"/>
                    </a:lnTo>
                    <a:lnTo>
                      <a:pt x="0" y="0"/>
                    </a:lnTo>
                    <a:close/>
                  </a:path>
                </a:pathLst>
              </a:cu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61" name="Rectangle 60"/>
              <p:cNvSpPr/>
              <p:nvPr/>
            </p:nvSpPr>
            <p:spPr>
              <a:xfrm>
                <a:off x="87738" y="3435846"/>
                <a:ext cx="291003" cy="210964"/>
              </a:xfrm>
              <a:prstGeom prst="rect">
                <a:avLst/>
              </a:prstGeom>
              <a:noFill/>
              <a:ln w="9525" cap="rnd">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2000" dirty="0" smtClean="0">
                    <a:solidFill>
                      <a:schemeClr val="tx1"/>
                    </a:solidFill>
                    <a:effectLst>
                      <a:outerShdw blurRad="63500" sx="102000" sy="102000" algn="ctr" rotWithShape="0">
                        <a:prstClr val="black">
                          <a:alpha val="40000"/>
                        </a:prstClr>
                      </a:outerShdw>
                    </a:effectLst>
                    <a:latin typeface="Segoe UI" pitchFamily="34" charset="0"/>
                    <a:cs typeface="Segoe UI" pitchFamily="34" charset="0"/>
                  </a:rPr>
                  <a:t>Aa</a:t>
                </a:r>
                <a:endParaRPr lang="en-AU" sz="2000" dirty="0">
                  <a:solidFill>
                    <a:schemeClr val="tx1"/>
                  </a:solidFill>
                  <a:effectLst>
                    <a:outerShdw blurRad="63500" sx="102000" sy="102000" algn="ctr" rotWithShape="0">
                      <a:prstClr val="black">
                        <a:alpha val="40000"/>
                      </a:prstClr>
                    </a:outerShdw>
                  </a:effectLst>
                  <a:latin typeface="Segoe UI" pitchFamily="34" charset="0"/>
                  <a:cs typeface="Segoe UI" pitchFamily="34" charset="0"/>
                </a:endParaRPr>
              </a:p>
            </p:txBody>
          </p:sp>
        </p:grpSp>
        <p:sp>
          <p:nvSpPr>
            <p:cNvPr id="58" name="Rectangle 57"/>
            <p:cNvSpPr/>
            <p:nvPr/>
          </p:nvSpPr>
          <p:spPr>
            <a:xfrm>
              <a:off x="8172400"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Note Pad</a:t>
              </a:r>
              <a:endParaRPr lang="en-AU" sz="1100" dirty="0">
                <a:latin typeface="Segoe UI" pitchFamily="34" charset="0"/>
                <a:cs typeface="Segoe UI" pitchFamily="34" charset="0"/>
              </a:endParaRPr>
            </a:p>
          </p:txBody>
        </p:sp>
      </p:grpSp>
      <p:grpSp>
        <p:nvGrpSpPr>
          <p:cNvPr id="67" name="Group 66"/>
          <p:cNvGrpSpPr/>
          <p:nvPr/>
        </p:nvGrpSpPr>
        <p:grpSpPr>
          <a:xfrm>
            <a:off x="5080409" y="980461"/>
            <a:ext cx="864096" cy="877462"/>
            <a:chOff x="5004049" y="1064550"/>
            <a:chExt cx="864096" cy="877462"/>
          </a:xfrm>
        </p:grpSpPr>
        <p:grpSp>
          <p:nvGrpSpPr>
            <p:cNvPr id="65" name="Group 64"/>
            <p:cNvGrpSpPr/>
            <p:nvPr/>
          </p:nvGrpSpPr>
          <p:grpSpPr>
            <a:xfrm>
              <a:off x="5042434" y="1064550"/>
              <a:ext cx="787325" cy="610716"/>
              <a:chOff x="5004049" y="1045872"/>
              <a:chExt cx="787325" cy="610716"/>
            </a:xfrm>
            <a:effectLst>
              <a:outerShdw blurRad="63500" sx="102000" sy="102000" algn="ctr" rotWithShape="0">
                <a:prstClr val="black">
                  <a:alpha val="40000"/>
                </a:prstClr>
              </a:outerShdw>
            </a:effectLst>
          </p:grpSpPr>
          <p:sp>
            <p:nvSpPr>
              <p:cNvPr id="62" name="Rectangle 61"/>
              <p:cNvSpPr/>
              <p:nvPr/>
            </p:nvSpPr>
            <p:spPr>
              <a:xfrm>
                <a:off x="5004049" y="1045872"/>
                <a:ext cx="504055" cy="460191"/>
              </a:xfrm>
              <a:prstGeom prst="rect">
                <a:avLst/>
              </a:prstGeom>
              <a:solidFill>
                <a:schemeClr val="bg1"/>
              </a:solidFill>
              <a:ln w="9525" cap="rnd">
                <a:solidFill>
                  <a:schemeClr val="bg1"/>
                </a:solid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64" name="Freeform 63"/>
              <p:cNvSpPr/>
              <p:nvPr/>
            </p:nvSpPr>
            <p:spPr>
              <a:xfrm>
                <a:off x="5022056" y="1106047"/>
                <a:ext cx="414040" cy="272698"/>
              </a:xfrm>
              <a:custGeom>
                <a:avLst/>
                <a:gdLst>
                  <a:gd name="connsiteX0" fmla="*/ 0 w 353052"/>
                  <a:gd name="connsiteY0" fmla="*/ 0 h 269081"/>
                  <a:gd name="connsiteX1" fmla="*/ 19050 w 353052"/>
                  <a:gd name="connsiteY1" fmla="*/ 33337 h 269081"/>
                  <a:gd name="connsiteX2" fmla="*/ 28575 w 353052"/>
                  <a:gd name="connsiteY2" fmla="*/ 38100 h 269081"/>
                  <a:gd name="connsiteX3" fmla="*/ 33338 w 353052"/>
                  <a:gd name="connsiteY3" fmla="*/ 45243 h 269081"/>
                  <a:gd name="connsiteX4" fmla="*/ 50007 w 353052"/>
                  <a:gd name="connsiteY4" fmla="*/ 54768 h 269081"/>
                  <a:gd name="connsiteX5" fmla="*/ 59532 w 353052"/>
                  <a:gd name="connsiteY5" fmla="*/ 61912 h 269081"/>
                  <a:gd name="connsiteX6" fmla="*/ 85725 w 353052"/>
                  <a:gd name="connsiteY6" fmla="*/ 71437 h 269081"/>
                  <a:gd name="connsiteX7" fmla="*/ 135732 w 353052"/>
                  <a:gd name="connsiteY7" fmla="*/ 69056 h 269081"/>
                  <a:gd name="connsiteX8" fmla="*/ 142875 w 353052"/>
                  <a:gd name="connsiteY8" fmla="*/ 66675 h 269081"/>
                  <a:gd name="connsiteX9" fmla="*/ 150019 w 353052"/>
                  <a:gd name="connsiteY9" fmla="*/ 61912 h 269081"/>
                  <a:gd name="connsiteX10" fmla="*/ 157163 w 353052"/>
                  <a:gd name="connsiteY10" fmla="*/ 54768 h 269081"/>
                  <a:gd name="connsiteX11" fmla="*/ 161925 w 353052"/>
                  <a:gd name="connsiteY11" fmla="*/ 45243 h 269081"/>
                  <a:gd name="connsiteX12" fmla="*/ 157163 w 353052"/>
                  <a:gd name="connsiteY12" fmla="*/ 26193 h 269081"/>
                  <a:gd name="connsiteX13" fmla="*/ 150019 w 353052"/>
                  <a:gd name="connsiteY13" fmla="*/ 19050 h 269081"/>
                  <a:gd name="connsiteX14" fmla="*/ 135732 w 353052"/>
                  <a:gd name="connsiteY14" fmla="*/ 9525 h 269081"/>
                  <a:gd name="connsiteX15" fmla="*/ 114300 w 353052"/>
                  <a:gd name="connsiteY15" fmla="*/ 14287 h 269081"/>
                  <a:gd name="connsiteX16" fmla="*/ 107157 w 353052"/>
                  <a:gd name="connsiteY16" fmla="*/ 16668 h 269081"/>
                  <a:gd name="connsiteX17" fmla="*/ 102394 w 353052"/>
                  <a:gd name="connsiteY17" fmla="*/ 26193 h 269081"/>
                  <a:gd name="connsiteX18" fmla="*/ 104775 w 353052"/>
                  <a:gd name="connsiteY18" fmla="*/ 64293 h 269081"/>
                  <a:gd name="connsiteX19" fmla="*/ 107157 w 353052"/>
                  <a:gd name="connsiteY19" fmla="*/ 71437 h 269081"/>
                  <a:gd name="connsiteX20" fmla="*/ 114300 w 353052"/>
                  <a:gd name="connsiteY20" fmla="*/ 76200 h 269081"/>
                  <a:gd name="connsiteX21" fmla="*/ 126207 w 353052"/>
                  <a:gd name="connsiteY21" fmla="*/ 78581 h 269081"/>
                  <a:gd name="connsiteX22" fmla="*/ 147638 w 353052"/>
                  <a:gd name="connsiteY22" fmla="*/ 85725 h 269081"/>
                  <a:gd name="connsiteX23" fmla="*/ 154782 w 353052"/>
                  <a:gd name="connsiteY23" fmla="*/ 88106 h 269081"/>
                  <a:gd name="connsiteX24" fmla="*/ 190500 w 353052"/>
                  <a:gd name="connsiteY24" fmla="*/ 90487 h 269081"/>
                  <a:gd name="connsiteX25" fmla="*/ 228600 w 353052"/>
                  <a:gd name="connsiteY25" fmla="*/ 90487 h 269081"/>
                  <a:gd name="connsiteX26" fmla="*/ 238125 w 353052"/>
                  <a:gd name="connsiteY26" fmla="*/ 85725 h 269081"/>
                  <a:gd name="connsiteX27" fmla="*/ 271463 w 353052"/>
                  <a:gd name="connsiteY27" fmla="*/ 66675 h 269081"/>
                  <a:gd name="connsiteX28" fmla="*/ 295275 w 353052"/>
                  <a:gd name="connsiteY28" fmla="*/ 59531 h 269081"/>
                  <a:gd name="connsiteX29" fmla="*/ 302419 w 353052"/>
                  <a:gd name="connsiteY29" fmla="*/ 57150 h 269081"/>
                  <a:gd name="connsiteX30" fmla="*/ 338138 w 353052"/>
                  <a:gd name="connsiteY30" fmla="*/ 50006 h 269081"/>
                  <a:gd name="connsiteX31" fmla="*/ 345282 w 353052"/>
                  <a:gd name="connsiteY31" fmla="*/ 92868 h 269081"/>
                  <a:gd name="connsiteX32" fmla="*/ 326232 w 353052"/>
                  <a:gd name="connsiteY32" fmla="*/ 114300 h 269081"/>
                  <a:gd name="connsiteX33" fmla="*/ 316707 w 353052"/>
                  <a:gd name="connsiteY33" fmla="*/ 119062 h 269081"/>
                  <a:gd name="connsiteX34" fmla="*/ 309563 w 353052"/>
                  <a:gd name="connsiteY34" fmla="*/ 121443 h 269081"/>
                  <a:gd name="connsiteX35" fmla="*/ 290513 w 353052"/>
                  <a:gd name="connsiteY35" fmla="*/ 133350 h 269081"/>
                  <a:gd name="connsiteX36" fmla="*/ 273844 w 353052"/>
                  <a:gd name="connsiteY36" fmla="*/ 138112 h 269081"/>
                  <a:gd name="connsiteX37" fmla="*/ 259557 w 353052"/>
                  <a:gd name="connsiteY37" fmla="*/ 142875 h 269081"/>
                  <a:gd name="connsiteX38" fmla="*/ 245269 w 353052"/>
                  <a:gd name="connsiteY38" fmla="*/ 150018 h 269081"/>
                  <a:gd name="connsiteX39" fmla="*/ 238125 w 353052"/>
                  <a:gd name="connsiteY39" fmla="*/ 154781 h 269081"/>
                  <a:gd name="connsiteX40" fmla="*/ 214313 w 353052"/>
                  <a:gd name="connsiteY40" fmla="*/ 161925 h 269081"/>
                  <a:gd name="connsiteX41" fmla="*/ 202407 w 353052"/>
                  <a:gd name="connsiteY41" fmla="*/ 164306 h 269081"/>
                  <a:gd name="connsiteX42" fmla="*/ 188119 w 353052"/>
                  <a:gd name="connsiteY42" fmla="*/ 169068 h 269081"/>
                  <a:gd name="connsiteX43" fmla="*/ 173832 w 353052"/>
                  <a:gd name="connsiteY43" fmla="*/ 171450 h 269081"/>
                  <a:gd name="connsiteX44" fmla="*/ 154782 w 353052"/>
                  <a:gd name="connsiteY44" fmla="*/ 176212 h 269081"/>
                  <a:gd name="connsiteX45" fmla="*/ 109538 w 353052"/>
                  <a:gd name="connsiteY45" fmla="*/ 173831 h 269081"/>
                  <a:gd name="connsiteX46" fmla="*/ 97632 w 353052"/>
                  <a:gd name="connsiteY46" fmla="*/ 164306 h 269081"/>
                  <a:gd name="connsiteX47" fmla="*/ 95250 w 353052"/>
                  <a:gd name="connsiteY47" fmla="*/ 157162 h 269081"/>
                  <a:gd name="connsiteX48" fmla="*/ 88107 w 353052"/>
                  <a:gd name="connsiteY48" fmla="*/ 150018 h 269081"/>
                  <a:gd name="connsiteX49" fmla="*/ 95250 w 353052"/>
                  <a:gd name="connsiteY49" fmla="*/ 130968 h 269081"/>
                  <a:gd name="connsiteX50" fmla="*/ 104775 w 353052"/>
                  <a:gd name="connsiteY50" fmla="*/ 135731 h 269081"/>
                  <a:gd name="connsiteX51" fmla="*/ 140494 w 353052"/>
                  <a:gd name="connsiteY51" fmla="*/ 138112 h 269081"/>
                  <a:gd name="connsiteX52" fmla="*/ 159544 w 353052"/>
                  <a:gd name="connsiteY52" fmla="*/ 142875 h 269081"/>
                  <a:gd name="connsiteX53" fmla="*/ 171450 w 353052"/>
                  <a:gd name="connsiteY53" fmla="*/ 152400 h 269081"/>
                  <a:gd name="connsiteX54" fmla="*/ 176213 w 353052"/>
                  <a:gd name="connsiteY54" fmla="*/ 173831 h 269081"/>
                  <a:gd name="connsiteX55" fmla="*/ 180975 w 353052"/>
                  <a:gd name="connsiteY55" fmla="*/ 207168 h 269081"/>
                  <a:gd name="connsiteX56" fmla="*/ 183357 w 353052"/>
                  <a:gd name="connsiteY56" fmla="*/ 247650 h 269081"/>
                  <a:gd name="connsiteX57" fmla="*/ 185738 w 353052"/>
                  <a:gd name="connsiteY57" fmla="*/ 261937 h 269081"/>
                  <a:gd name="connsiteX58" fmla="*/ 195263 w 353052"/>
                  <a:gd name="connsiteY58" fmla="*/ 269081 h 269081"/>
                  <a:gd name="connsiteX59" fmla="*/ 273844 w 353052"/>
                  <a:gd name="connsiteY59" fmla="*/ 266700 h 269081"/>
                  <a:gd name="connsiteX60" fmla="*/ 307182 w 353052"/>
                  <a:gd name="connsiteY60" fmla="*/ 257175 h 269081"/>
                  <a:gd name="connsiteX61" fmla="*/ 314325 w 353052"/>
                  <a:gd name="connsiteY61" fmla="*/ 254793 h 269081"/>
                  <a:gd name="connsiteX62" fmla="*/ 326232 w 353052"/>
                  <a:gd name="connsiteY62" fmla="*/ 250031 h 269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53052" h="269081">
                    <a:moveTo>
                      <a:pt x="0" y="0"/>
                    </a:moveTo>
                    <a:cubicBezTo>
                      <a:pt x="3626" y="10876"/>
                      <a:pt x="7518" y="27571"/>
                      <a:pt x="19050" y="33337"/>
                    </a:cubicBezTo>
                    <a:lnTo>
                      <a:pt x="28575" y="38100"/>
                    </a:lnTo>
                    <a:cubicBezTo>
                      <a:pt x="30163" y="40481"/>
                      <a:pt x="31314" y="43219"/>
                      <a:pt x="33338" y="45243"/>
                    </a:cubicBezTo>
                    <a:cubicBezTo>
                      <a:pt x="37711" y="49616"/>
                      <a:pt x="45021" y="51652"/>
                      <a:pt x="50007" y="54768"/>
                    </a:cubicBezTo>
                    <a:cubicBezTo>
                      <a:pt x="53373" y="56871"/>
                      <a:pt x="56167" y="59808"/>
                      <a:pt x="59532" y="61912"/>
                    </a:cubicBezTo>
                    <a:cubicBezTo>
                      <a:pt x="67905" y="67145"/>
                      <a:pt x="76325" y="69087"/>
                      <a:pt x="85725" y="71437"/>
                    </a:cubicBezTo>
                    <a:cubicBezTo>
                      <a:pt x="102394" y="70643"/>
                      <a:pt x="119102" y="70442"/>
                      <a:pt x="135732" y="69056"/>
                    </a:cubicBezTo>
                    <a:cubicBezTo>
                      <a:pt x="138233" y="68848"/>
                      <a:pt x="140630" y="67797"/>
                      <a:pt x="142875" y="66675"/>
                    </a:cubicBezTo>
                    <a:cubicBezTo>
                      <a:pt x="145435" y="65395"/>
                      <a:pt x="147820" y="63744"/>
                      <a:pt x="150019" y="61912"/>
                    </a:cubicBezTo>
                    <a:cubicBezTo>
                      <a:pt x="152606" y="59756"/>
                      <a:pt x="154782" y="57149"/>
                      <a:pt x="157163" y="54768"/>
                    </a:cubicBezTo>
                    <a:cubicBezTo>
                      <a:pt x="158750" y="51593"/>
                      <a:pt x="161533" y="48771"/>
                      <a:pt x="161925" y="45243"/>
                    </a:cubicBezTo>
                    <a:cubicBezTo>
                      <a:pt x="162039" y="44213"/>
                      <a:pt x="158971" y="28905"/>
                      <a:pt x="157163" y="26193"/>
                    </a:cubicBezTo>
                    <a:cubicBezTo>
                      <a:pt x="155295" y="23391"/>
                      <a:pt x="152677" y="21117"/>
                      <a:pt x="150019" y="19050"/>
                    </a:cubicBezTo>
                    <a:cubicBezTo>
                      <a:pt x="145501" y="15536"/>
                      <a:pt x="135732" y="9525"/>
                      <a:pt x="135732" y="9525"/>
                    </a:cubicBezTo>
                    <a:cubicBezTo>
                      <a:pt x="128588" y="11112"/>
                      <a:pt x="121400" y="12512"/>
                      <a:pt x="114300" y="14287"/>
                    </a:cubicBezTo>
                    <a:cubicBezTo>
                      <a:pt x="111865" y="14896"/>
                      <a:pt x="108932" y="14893"/>
                      <a:pt x="107157" y="16668"/>
                    </a:cubicBezTo>
                    <a:cubicBezTo>
                      <a:pt x="104647" y="19178"/>
                      <a:pt x="103982" y="23018"/>
                      <a:pt x="102394" y="26193"/>
                    </a:cubicBezTo>
                    <a:cubicBezTo>
                      <a:pt x="103188" y="38893"/>
                      <a:pt x="103443" y="51638"/>
                      <a:pt x="104775" y="64293"/>
                    </a:cubicBezTo>
                    <a:cubicBezTo>
                      <a:pt x="105038" y="66789"/>
                      <a:pt x="105589" y="69477"/>
                      <a:pt x="107157" y="71437"/>
                    </a:cubicBezTo>
                    <a:cubicBezTo>
                      <a:pt x="108945" y="73672"/>
                      <a:pt x="111620" y="75195"/>
                      <a:pt x="114300" y="76200"/>
                    </a:cubicBezTo>
                    <a:cubicBezTo>
                      <a:pt x="118090" y="77621"/>
                      <a:pt x="122238" y="77787"/>
                      <a:pt x="126207" y="78581"/>
                    </a:cubicBezTo>
                    <a:cubicBezTo>
                      <a:pt x="146726" y="86788"/>
                      <a:pt x="129698" y="80599"/>
                      <a:pt x="147638" y="85725"/>
                    </a:cubicBezTo>
                    <a:cubicBezTo>
                      <a:pt x="150052" y="86415"/>
                      <a:pt x="152287" y="87829"/>
                      <a:pt x="154782" y="88106"/>
                    </a:cubicBezTo>
                    <a:cubicBezTo>
                      <a:pt x="166641" y="89424"/>
                      <a:pt x="178594" y="89693"/>
                      <a:pt x="190500" y="90487"/>
                    </a:cubicBezTo>
                    <a:cubicBezTo>
                      <a:pt x="207530" y="92920"/>
                      <a:pt x="210241" y="94723"/>
                      <a:pt x="228600" y="90487"/>
                    </a:cubicBezTo>
                    <a:cubicBezTo>
                      <a:pt x="232059" y="89689"/>
                      <a:pt x="235081" y="87551"/>
                      <a:pt x="238125" y="85725"/>
                    </a:cubicBezTo>
                    <a:cubicBezTo>
                      <a:pt x="248250" y="79651"/>
                      <a:pt x="259784" y="69596"/>
                      <a:pt x="271463" y="66675"/>
                    </a:cubicBezTo>
                    <a:cubicBezTo>
                      <a:pt x="285859" y="63075"/>
                      <a:pt x="277882" y="65328"/>
                      <a:pt x="295275" y="59531"/>
                    </a:cubicBezTo>
                    <a:cubicBezTo>
                      <a:pt x="297656" y="58737"/>
                      <a:pt x="299969" y="57695"/>
                      <a:pt x="302419" y="57150"/>
                    </a:cubicBezTo>
                    <a:cubicBezTo>
                      <a:pt x="328563" y="51339"/>
                      <a:pt x="316632" y="53590"/>
                      <a:pt x="338138" y="50006"/>
                    </a:cubicBezTo>
                    <a:cubicBezTo>
                      <a:pt x="359183" y="55267"/>
                      <a:pt x="354435" y="50765"/>
                      <a:pt x="345282" y="92868"/>
                    </a:cubicBezTo>
                    <a:cubicBezTo>
                      <a:pt x="343340" y="101799"/>
                      <a:pt x="333552" y="109725"/>
                      <a:pt x="326232" y="114300"/>
                    </a:cubicBezTo>
                    <a:cubicBezTo>
                      <a:pt x="323222" y="116181"/>
                      <a:pt x="319970" y="117664"/>
                      <a:pt x="316707" y="119062"/>
                    </a:cubicBezTo>
                    <a:cubicBezTo>
                      <a:pt x="314400" y="120051"/>
                      <a:pt x="311870" y="120454"/>
                      <a:pt x="309563" y="121443"/>
                    </a:cubicBezTo>
                    <a:cubicBezTo>
                      <a:pt x="289202" y="130169"/>
                      <a:pt x="311024" y="121629"/>
                      <a:pt x="290513" y="133350"/>
                    </a:cubicBezTo>
                    <a:cubicBezTo>
                      <a:pt x="287565" y="135034"/>
                      <a:pt x="276285" y="137380"/>
                      <a:pt x="273844" y="138112"/>
                    </a:cubicBezTo>
                    <a:cubicBezTo>
                      <a:pt x="269036" y="139555"/>
                      <a:pt x="263734" y="140091"/>
                      <a:pt x="259557" y="142875"/>
                    </a:cubicBezTo>
                    <a:cubicBezTo>
                      <a:pt x="250324" y="149029"/>
                      <a:pt x="255128" y="146732"/>
                      <a:pt x="245269" y="150018"/>
                    </a:cubicBezTo>
                    <a:cubicBezTo>
                      <a:pt x="242888" y="151606"/>
                      <a:pt x="240740" y="153619"/>
                      <a:pt x="238125" y="154781"/>
                    </a:cubicBezTo>
                    <a:cubicBezTo>
                      <a:pt x="232198" y="157415"/>
                      <a:pt x="221234" y="160387"/>
                      <a:pt x="214313" y="161925"/>
                    </a:cubicBezTo>
                    <a:cubicBezTo>
                      <a:pt x="210362" y="162803"/>
                      <a:pt x="206312" y="163241"/>
                      <a:pt x="202407" y="164306"/>
                    </a:cubicBezTo>
                    <a:cubicBezTo>
                      <a:pt x="197564" y="165627"/>
                      <a:pt x="193071" y="168242"/>
                      <a:pt x="188119" y="169068"/>
                    </a:cubicBezTo>
                    <a:cubicBezTo>
                      <a:pt x="183357" y="169862"/>
                      <a:pt x="178553" y="170438"/>
                      <a:pt x="173832" y="171450"/>
                    </a:cubicBezTo>
                    <a:cubicBezTo>
                      <a:pt x="167432" y="172822"/>
                      <a:pt x="154782" y="176212"/>
                      <a:pt x="154782" y="176212"/>
                    </a:cubicBezTo>
                    <a:cubicBezTo>
                      <a:pt x="139701" y="175418"/>
                      <a:pt x="124578" y="175198"/>
                      <a:pt x="109538" y="173831"/>
                    </a:cubicBezTo>
                    <a:cubicBezTo>
                      <a:pt x="102344" y="173177"/>
                      <a:pt x="100748" y="170538"/>
                      <a:pt x="97632" y="164306"/>
                    </a:cubicBezTo>
                    <a:cubicBezTo>
                      <a:pt x="96509" y="162061"/>
                      <a:pt x="96642" y="159251"/>
                      <a:pt x="95250" y="157162"/>
                    </a:cubicBezTo>
                    <a:cubicBezTo>
                      <a:pt x="93382" y="154360"/>
                      <a:pt x="90488" y="152399"/>
                      <a:pt x="88107" y="150018"/>
                    </a:cubicBezTo>
                    <a:cubicBezTo>
                      <a:pt x="90488" y="143668"/>
                      <a:pt x="90101" y="135382"/>
                      <a:pt x="95250" y="130968"/>
                    </a:cubicBezTo>
                    <a:cubicBezTo>
                      <a:pt x="97945" y="128658"/>
                      <a:pt x="101269" y="135177"/>
                      <a:pt x="104775" y="135731"/>
                    </a:cubicBezTo>
                    <a:cubicBezTo>
                      <a:pt x="116562" y="137592"/>
                      <a:pt x="128588" y="137318"/>
                      <a:pt x="140494" y="138112"/>
                    </a:cubicBezTo>
                    <a:cubicBezTo>
                      <a:pt x="141091" y="138231"/>
                      <a:pt x="157101" y="140921"/>
                      <a:pt x="159544" y="142875"/>
                    </a:cubicBezTo>
                    <a:cubicBezTo>
                      <a:pt x="174933" y="155185"/>
                      <a:pt x="153494" y="146412"/>
                      <a:pt x="171450" y="152400"/>
                    </a:cubicBezTo>
                    <a:cubicBezTo>
                      <a:pt x="175096" y="163332"/>
                      <a:pt x="173927" y="158589"/>
                      <a:pt x="176213" y="173831"/>
                    </a:cubicBezTo>
                    <a:cubicBezTo>
                      <a:pt x="177878" y="184932"/>
                      <a:pt x="180975" y="207168"/>
                      <a:pt x="180975" y="207168"/>
                    </a:cubicBezTo>
                    <a:cubicBezTo>
                      <a:pt x="181769" y="220662"/>
                      <a:pt x="182186" y="234183"/>
                      <a:pt x="183357" y="247650"/>
                    </a:cubicBezTo>
                    <a:cubicBezTo>
                      <a:pt x="183775" y="252460"/>
                      <a:pt x="183393" y="257717"/>
                      <a:pt x="185738" y="261937"/>
                    </a:cubicBezTo>
                    <a:cubicBezTo>
                      <a:pt x="187665" y="265406"/>
                      <a:pt x="192088" y="266700"/>
                      <a:pt x="195263" y="269081"/>
                    </a:cubicBezTo>
                    <a:cubicBezTo>
                      <a:pt x="221457" y="268287"/>
                      <a:pt x="247708" y="268612"/>
                      <a:pt x="273844" y="266700"/>
                    </a:cubicBezTo>
                    <a:cubicBezTo>
                      <a:pt x="281498" y="266140"/>
                      <a:pt x="299160" y="259849"/>
                      <a:pt x="307182" y="257175"/>
                    </a:cubicBezTo>
                    <a:cubicBezTo>
                      <a:pt x="309563" y="256381"/>
                      <a:pt x="312080" y="255915"/>
                      <a:pt x="314325" y="254793"/>
                    </a:cubicBezTo>
                    <a:cubicBezTo>
                      <a:pt x="324560" y="249676"/>
                      <a:pt x="320300" y="250031"/>
                      <a:pt x="326232" y="250031"/>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63" name="Freeform 62"/>
              <p:cNvSpPr/>
              <p:nvPr/>
            </p:nvSpPr>
            <p:spPr>
              <a:xfrm>
                <a:off x="5400849" y="1351788"/>
                <a:ext cx="390525" cy="304800"/>
              </a:xfrm>
              <a:custGeom>
                <a:avLst/>
                <a:gdLst>
                  <a:gd name="connsiteX0" fmla="*/ 0 w 381000"/>
                  <a:gd name="connsiteY0" fmla="*/ 0 h 319088"/>
                  <a:gd name="connsiteX1" fmla="*/ 23812 w 381000"/>
                  <a:gd name="connsiteY1" fmla="*/ 85725 h 319088"/>
                  <a:gd name="connsiteX2" fmla="*/ 347662 w 381000"/>
                  <a:gd name="connsiteY2" fmla="*/ 319088 h 319088"/>
                  <a:gd name="connsiteX3" fmla="*/ 381000 w 381000"/>
                  <a:gd name="connsiteY3" fmla="*/ 266700 h 319088"/>
                  <a:gd name="connsiteX4" fmla="*/ 66675 w 381000"/>
                  <a:gd name="connsiteY4" fmla="*/ 38100 h 319088"/>
                  <a:gd name="connsiteX5" fmla="*/ 0 w 381000"/>
                  <a:gd name="connsiteY5" fmla="*/ 0 h 319088"/>
                  <a:gd name="connsiteX0" fmla="*/ 0 w 390525"/>
                  <a:gd name="connsiteY0" fmla="*/ 0 h 304800"/>
                  <a:gd name="connsiteX1" fmla="*/ 33337 w 390525"/>
                  <a:gd name="connsiteY1" fmla="*/ 71437 h 304800"/>
                  <a:gd name="connsiteX2" fmla="*/ 357187 w 390525"/>
                  <a:gd name="connsiteY2" fmla="*/ 304800 h 304800"/>
                  <a:gd name="connsiteX3" fmla="*/ 390525 w 390525"/>
                  <a:gd name="connsiteY3" fmla="*/ 252412 h 304800"/>
                  <a:gd name="connsiteX4" fmla="*/ 76200 w 390525"/>
                  <a:gd name="connsiteY4" fmla="*/ 23812 h 304800"/>
                  <a:gd name="connsiteX5" fmla="*/ 0 w 390525"/>
                  <a:gd name="connsiteY5" fmla="*/ 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0525" h="304800">
                    <a:moveTo>
                      <a:pt x="0" y="0"/>
                    </a:moveTo>
                    <a:lnTo>
                      <a:pt x="33337" y="71437"/>
                    </a:lnTo>
                    <a:lnTo>
                      <a:pt x="357187" y="304800"/>
                    </a:lnTo>
                    <a:lnTo>
                      <a:pt x="390525" y="252412"/>
                    </a:lnTo>
                    <a:lnTo>
                      <a:pt x="76200" y="23812"/>
                    </a:lnTo>
                    <a:lnTo>
                      <a:pt x="0" y="0"/>
                    </a:lnTo>
                    <a:close/>
                  </a:path>
                </a:pathLst>
              </a:custGeom>
              <a:solidFill>
                <a:srgbClr val="C0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66" name="Rectangle 65"/>
            <p:cNvSpPr/>
            <p:nvPr/>
          </p:nvSpPr>
          <p:spPr>
            <a:xfrm>
              <a:off x="5004049" y="1725988"/>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Free Draw</a:t>
              </a:r>
              <a:endParaRPr lang="en-AU" sz="1100" dirty="0">
                <a:latin typeface="Segoe UI" pitchFamily="34" charset="0"/>
                <a:cs typeface="Segoe UI" pitchFamily="34" charset="0"/>
              </a:endParaRPr>
            </a:p>
          </p:txBody>
        </p:sp>
      </p:grpSp>
      <p:cxnSp>
        <p:nvCxnSpPr>
          <p:cNvPr id="69" name="Straight Connector 68"/>
          <p:cNvCxnSpPr/>
          <p:nvPr/>
        </p:nvCxnSpPr>
        <p:spPr>
          <a:xfrm>
            <a:off x="4098672"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70" name="Straight Connector 69"/>
          <p:cNvCxnSpPr/>
          <p:nvPr/>
        </p:nvCxnSpPr>
        <p:spPr>
          <a:xfrm>
            <a:off x="5040000"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71" name="Straight Connector 70"/>
          <p:cNvCxnSpPr/>
          <p:nvPr/>
        </p:nvCxnSpPr>
        <p:spPr>
          <a:xfrm>
            <a:off x="3262277" y="200863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76" name="Straight Connector 75"/>
          <p:cNvCxnSpPr/>
          <p:nvPr/>
        </p:nvCxnSpPr>
        <p:spPr>
          <a:xfrm>
            <a:off x="3262277" y="317426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grpSp>
        <p:nvGrpSpPr>
          <p:cNvPr id="131" name="Group 130"/>
          <p:cNvGrpSpPr/>
          <p:nvPr/>
        </p:nvGrpSpPr>
        <p:grpSpPr>
          <a:xfrm>
            <a:off x="4098672" y="2143466"/>
            <a:ext cx="941329" cy="895637"/>
            <a:chOff x="4098672" y="2143466"/>
            <a:chExt cx="941329" cy="895637"/>
          </a:xfrm>
        </p:grpSpPr>
        <p:sp>
          <p:nvSpPr>
            <p:cNvPr id="86" name="Rectangle 85"/>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Documents</a:t>
              </a:r>
              <a:endParaRPr lang="en-AU" sz="1100" dirty="0">
                <a:latin typeface="Segoe UI" pitchFamily="34" charset="0"/>
                <a:cs typeface="Segoe UI" pitchFamily="34" charset="0"/>
              </a:endParaRPr>
            </a:p>
          </p:txBody>
        </p:sp>
        <p:grpSp>
          <p:nvGrpSpPr>
            <p:cNvPr id="103" name="Group 102"/>
            <p:cNvGrpSpPr/>
            <p:nvPr/>
          </p:nvGrpSpPr>
          <p:grpSpPr>
            <a:xfrm>
              <a:off x="4199709" y="2143466"/>
              <a:ext cx="744585" cy="655211"/>
              <a:chOff x="4193285" y="2143466"/>
              <a:chExt cx="744585" cy="655211"/>
            </a:xfrm>
          </p:grpSpPr>
          <p:grpSp>
            <p:nvGrpSpPr>
              <p:cNvPr id="83" name="Group 82"/>
              <p:cNvGrpSpPr/>
              <p:nvPr/>
            </p:nvGrpSpPr>
            <p:grpSpPr>
              <a:xfrm>
                <a:off x="4193285" y="2143466"/>
                <a:ext cx="699392" cy="536110"/>
                <a:chOff x="2123728" y="1986160"/>
                <a:chExt cx="576064" cy="441574"/>
              </a:xfrm>
            </p:grpSpPr>
            <p:sp>
              <p:nvSpPr>
                <p:cNvPr id="84" name="Rectangle 83"/>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85" name="Trapezoid 84"/>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102" name="Group 101"/>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87" name="Rectangle 86"/>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89" name="Straight Connector 88"/>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0" name="Straight Connector 89"/>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4" name="Straight Connector 93"/>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6" name="Straight Connector 95"/>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8" name="Straight Connector 97"/>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9" name="Straight Connector 98"/>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132" name="Group 131"/>
          <p:cNvGrpSpPr/>
          <p:nvPr/>
        </p:nvGrpSpPr>
        <p:grpSpPr>
          <a:xfrm>
            <a:off x="5039106" y="2143466"/>
            <a:ext cx="941329" cy="895637"/>
            <a:chOff x="5039106" y="2143466"/>
            <a:chExt cx="941329" cy="895637"/>
          </a:xfrm>
        </p:grpSpPr>
        <p:sp>
          <p:nvSpPr>
            <p:cNvPr id="105" name="Rectangle 104"/>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Music</a:t>
              </a:r>
              <a:endParaRPr lang="en-AU" sz="1100" dirty="0">
                <a:latin typeface="Segoe UI" pitchFamily="34" charset="0"/>
                <a:cs typeface="Segoe UI" pitchFamily="34" charset="0"/>
              </a:endParaRPr>
            </a:p>
          </p:txBody>
        </p:sp>
        <p:grpSp>
          <p:nvGrpSpPr>
            <p:cNvPr id="130" name="Group 129"/>
            <p:cNvGrpSpPr/>
            <p:nvPr/>
          </p:nvGrpSpPr>
          <p:grpSpPr>
            <a:xfrm>
              <a:off x="5162739" y="2143466"/>
              <a:ext cx="699392" cy="634359"/>
              <a:chOff x="5140143" y="2143466"/>
              <a:chExt cx="699392" cy="634359"/>
            </a:xfrm>
          </p:grpSpPr>
          <p:grpSp>
            <p:nvGrpSpPr>
              <p:cNvPr id="107" name="Group 106"/>
              <p:cNvGrpSpPr/>
              <p:nvPr/>
            </p:nvGrpSpPr>
            <p:grpSpPr>
              <a:xfrm>
                <a:off x="5140143" y="2143466"/>
                <a:ext cx="699392" cy="536110"/>
                <a:chOff x="2123728" y="1986160"/>
                <a:chExt cx="576064" cy="441574"/>
              </a:xfrm>
            </p:grpSpPr>
            <p:sp>
              <p:nvSpPr>
                <p:cNvPr id="116" name="Rectangle 115"/>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7" name="Trapezoid 116"/>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129" name="Group 128"/>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118" name="Oval 117"/>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9" name="Oval 118"/>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121" name="Straight Connector 120"/>
                <p:cNvCxnSpPr>
                  <a:stCxn id="118" idx="6"/>
                  <a:endCxn id="126"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22" name="Straight Connector 121"/>
                <p:cNvCxnSpPr>
                  <a:stCxn id="119" idx="6"/>
                  <a:endCxn id="126"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26" name="Rectangle 125"/>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149" name="Group 148"/>
          <p:cNvGrpSpPr/>
          <p:nvPr/>
        </p:nvGrpSpPr>
        <p:grpSpPr>
          <a:xfrm>
            <a:off x="3133947" y="3275932"/>
            <a:ext cx="941329" cy="895637"/>
            <a:chOff x="3133947" y="3275932"/>
            <a:chExt cx="941329" cy="895637"/>
          </a:xfrm>
        </p:grpSpPr>
        <p:sp>
          <p:nvSpPr>
            <p:cNvPr id="134" name="Rectangle 133"/>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Videos</a:t>
              </a:r>
              <a:endParaRPr lang="en-AU" sz="1100" dirty="0">
                <a:latin typeface="Segoe UI" pitchFamily="34" charset="0"/>
                <a:cs typeface="Segoe UI" pitchFamily="34" charset="0"/>
              </a:endParaRPr>
            </a:p>
          </p:txBody>
        </p:sp>
        <p:grpSp>
          <p:nvGrpSpPr>
            <p:cNvPr id="148" name="Group 147"/>
            <p:cNvGrpSpPr/>
            <p:nvPr/>
          </p:nvGrpSpPr>
          <p:grpSpPr>
            <a:xfrm>
              <a:off x="3254915" y="3275932"/>
              <a:ext cx="699392" cy="569699"/>
              <a:chOff x="3257580" y="3275932"/>
              <a:chExt cx="699392" cy="569699"/>
            </a:xfrm>
          </p:grpSpPr>
          <p:grpSp>
            <p:nvGrpSpPr>
              <p:cNvPr id="136" name="Group 135"/>
              <p:cNvGrpSpPr/>
              <p:nvPr/>
            </p:nvGrpSpPr>
            <p:grpSpPr>
              <a:xfrm>
                <a:off x="3257580" y="3275932"/>
                <a:ext cx="699392" cy="536110"/>
                <a:chOff x="2123728" y="1986160"/>
                <a:chExt cx="576064" cy="441574"/>
              </a:xfrm>
            </p:grpSpPr>
            <p:sp>
              <p:nvSpPr>
                <p:cNvPr id="143" name="Rectangle 142"/>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44" name="Trapezoid 143"/>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147" name="Group 146"/>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145" name="Rectangle 144"/>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46" name="Isosceles Triangle 145"/>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179" name="Group 178"/>
          <p:cNvGrpSpPr/>
          <p:nvPr/>
        </p:nvGrpSpPr>
        <p:grpSpPr>
          <a:xfrm>
            <a:off x="4097777" y="3275932"/>
            <a:ext cx="941329" cy="895637"/>
            <a:chOff x="4099230" y="3275932"/>
            <a:chExt cx="941329" cy="895637"/>
          </a:xfrm>
        </p:grpSpPr>
        <p:sp>
          <p:nvSpPr>
            <p:cNvPr id="151" name="Rectangle 150"/>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Games</a:t>
              </a:r>
              <a:endParaRPr lang="en-AU" sz="1100" dirty="0">
                <a:latin typeface="Segoe UI" pitchFamily="34" charset="0"/>
                <a:cs typeface="Segoe UI" pitchFamily="34" charset="0"/>
              </a:endParaRPr>
            </a:p>
          </p:txBody>
        </p:sp>
        <p:grpSp>
          <p:nvGrpSpPr>
            <p:cNvPr id="178" name="Group 177"/>
            <p:cNvGrpSpPr/>
            <p:nvPr/>
          </p:nvGrpSpPr>
          <p:grpSpPr>
            <a:xfrm>
              <a:off x="4200966" y="3275932"/>
              <a:ext cx="737856" cy="635347"/>
              <a:chOff x="4220198" y="3275932"/>
              <a:chExt cx="737856" cy="635347"/>
            </a:xfrm>
          </p:grpSpPr>
          <p:grpSp>
            <p:nvGrpSpPr>
              <p:cNvPr id="153" name="Group 152"/>
              <p:cNvGrpSpPr/>
              <p:nvPr/>
            </p:nvGrpSpPr>
            <p:grpSpPr>
              <a:xfrm>
                <a:off x="4220198" y="3275932"/>
                <a:ext cx="699392" cy="536110"/>
                <a:chOff x="2123728" y="1986160"/>
                <a:chExt cx="576064" cy="441574"/>
              </a:xfrm>
            </p:grpSpPr>
            <p:sp>
              <p:nvSpPr>
                <p:cNvPr id="157" name="Rectangle 156"/>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58" name="Trapezoid 157"/>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177" name="Group 176"/>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159" name="Rectangle 158"/>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60" name="Oval 159"/>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61" name="Oval 160"/>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169" name="Group 168"/>
                <p:cNvGrpSpPr/>
                <p:nvPr/>
              </p:nvGrpSpPr>
              <p:grpSpPr>
                <a:xfrm>
                  <a:off x="4318464" y="3577517"/>
                  <a:ext cx="118183" cy="118183"/>
                  <a:chOff x="4318464" y="3577517"/>
                  <a:chExt cx="118183" cy="118183"/>
                </a:xfrm>
                <a:effectLst/>
              </p:grpSpPr>
              <p:cxnSp>
                <p:nvCxnSpPr>
                  <p:cNvPr id="166" name="Straight Connector 165"/>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8" name="Straight Connector 167"/>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74" name="Group 173"/>
                <p:cNvGrpSpPr/>
                <p:nvPr/>
              </p:nvGrpSpPr>
              <p:grpSpPr>
                <a:xfrm rot="20573383">
                  <a:off x="4683580" y="3579039"/>
                  <a:ext cx="140891" cy="136707"/>
                  <a:chOff x="5105406" y="3507854"/>
                  <a:chExt cx="171999" cy="166891"/>
                </a:xfrm>
                <a:effectLst/>
              </p:grpSpPr>
              <p:sp>
                <p:nvSpPr>
                  <p:cNvPr id="170" name="Oval 169"/>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71" name="Oval 170"/>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72" name="Oval 171"/>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73" name="Oval 172"/>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cxnSp>
              <p:nvCxnSpPr>
                <p:cNvPr id="176" name="Straight Connector 175"/>
                <p:cNvCxnSpPr>
                  <a:stCxn id="159"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sp>
        <p:nvSpPr>
          <p:cNvPr id="100" name="Rectangle 99">
            <a:hlinkClick r:id="rId6" action="ppaction://hlinksldjump"/>
          </p:cNvPr>
          <p:cNvSpPr/>
          <p:nvPr/>
        </p:nvSpPr>
        <p:spPr>
          <a:xfrm>
            <a:off x="3133947" y="843750"/>
            <a:ext cx="963830" cy="116488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01" name="Rectangle 100">
            <a:hlinkClick r:id="rId7" action="ppaction://hlinksldjump"/>
          </p:cNvPr>
          <p:cNvSpPr/>
          <p:nvPr/>
        </p:nvSpPr>
        <p:spPr>
          <a:xfrm>
            <a:off x="4098672" y="843750"/>
            <a:ext cx="941329" cy="116488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04" name="Rectangle 103">
            <a:hlinkClick r:id="rId8" action="ppaction://hlinksldjump"/>
          </p:cNvPr>
          <p:cNvSpPr/>
          <p:nvPr/>
        </p:nvSpPr>
        <p:spPr>
          <a:xfrm>
            <a:off x="5040001" y="843750"/>
            <a:ext cx="972160" cy="116488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06" name="Rectangle 105">
            <a:hlinkClick r:id="rId9" action="ppaction://hlinksldjump"/>
          </p:cNvPr>
          <p:cNvSpPr/>
          <p:nvPr/>
        </p:nvSpPr>
        <p:spPr>
          <a:xfrm>
            <a:off x="3133947" y="2008634"/>
            <a:ext cx="963830" cy="116563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08" name="Rectangle 107">
            <a:hlinkClick r:id="rId10" action="ppaction://hlinksldjump"/>
          </p:cNvPr>
          <p:cNvSpPr/>
          <p:nvPr/>
        </p:nvSpPr>
        <p:spPr>
          <a:xfrm>
            <a:off x="4098671" y="2011380"/>
            <a:ext cx="941329" cy="116288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09" name="Rectangle 108">
            <a:hlinkClick r:id="rId11" action="ppaction://hlinksldjump"/>
          </p:cNvPr>
          <p:cNvSpPr/>
          <p:nvPr/>
        </p:nvSpPr>
        <p:spPr>
          <a:xfrm>
            <a:off x="5040001" y="2011380"/>
            <a:ext cx="972160" cy="116288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0" name="Rectangle 109">
            <a:hlinkClick r:id="rId12" action="ppaction://hlinksldjump"/>
          </p:cNvPr>
          <p:cNvSpPr/>
          <p:nvPr/>
        </p:nvSpPr>
        <p:spPr>
          <a:xfrm>
            <a:off x="3131841" y="3174266"/>
            <a:ext cx="966831" cy="112548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1" name="Rectangle 110">
            <a:hlinkClick r:id="rId13" action="ppaction://hlinksldjump"/>
          </p:cNvPr>
          <p:cNvSpPr/>
          <p:nvPr/>
        </p:nvSpPr>
        <p:spPr>
          <a:xfrm>
            <a:off x="4098672" y="3174268"/>
            <a:ext cx="941329" cy="112548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2" name="Rectangle 111">
            <a:hlinkClick r:id="rId14" action="ppaction://hlinksldjump"/>
          </p:cNvPr>
          <p:cNvSpPr/>
          <p:nvPr/>
        </p:nvSpPr>
        <p:spPr>
          <a:xfrm>
            <a:off x="0" y="0"/>
            <a:ext cx="9144000" cy="5143500"/>
          </a:xfrm>
          <a:prstGeom prst="rect">
            <a:avLst/>
          </a:prstGeom>
          <a:solidFill>
            <a:srgbClr val="0070C0">
              <a:alpha val="5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grpSp>
        <p:nvGrpSpPr>
          <p:cNvPr id="113" name="Group 112"/>
          <p:cNvGrpSpPr/>
          <p:nvPr/>
        </p:nvGrpSpPr>
        <p:grpSpPr>
          <a:xfrm>
            <a:off x="0" y="4515966"/>
            <a:ext cx="9144000" cy="627534"/>
            <a:chOff x="0" y="4515966"/>
            <a:chExt cx="9144000" cy="627534"/>
          </a:xfrm>
        </p:grpSpPr>
        <p:sp>
          <p:nvSpPr>
            <p:cNvPr id="114" name="Rectangle 113"/>
            <p:cNvSpPr/>
            <p:nvPr/>
          </p:nvSpPr>
          <p:spPr>
            <a:xfrm>
              <a:off x="0" y="4515966"/>
              <a:ext cx="9144000" cy="627534"/>
            </a:xfrm>
            <a:prstGeom prst="rect">
              <a:avLst/>
            </a:prstGeom>
            <a:solidFill>
              <a:schemeClr val="bg1">
                <a:alpha val="50000"/>
              </a:schemeClr>
            </a:solidFill>
            <a:ln>
              <a:no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grpSp>
          <p:nvGrpSpPr>
            <p:cNvPr id="115" name="Group 114"/>
            <p:cNvGrpSpPr/>
            <p:nvPr/>
          </p:nvGrpSpPr>
          <p:grpSpPr>
            <a:xfrm>
              <a:off x="133380" y="4619099"/>
              <a:ext cx="294393" cy="421269"/>
              <a:chOff x="133380" y="4587974"/>
              <a:chExt cx="334164" cy="478180"/>
            </a:xfrm>
            <a:effectLst>
              <a:outerShdw blurRad="63500" sx="102000" sy="102000" algn="ctr" rotWithShape="0">
                <a:prstClr val="black">
                  <a:alpha val="40000"/>
                </a:prstClr>
              </a:outerShdw>
            </a:effectLst>
          </p:grpSpPr>
          <p:sp>
            <p:nvSpPr>
              <p:cNvPr id="128" name="Oval 127"/>
              <p:cNvSpPr/>
              <p:nvPr/>
            </p:nvSpPr>
            <p:spPr>
              <a:xfrm>
                <a:off x="133380" y="4731990"/>
                <a:ext cx="334164" cy="334164"/>
              </a:xfrm>
              <a:prstGeom prst="ellipse">
                <a:avLst/>
              </a:prstGeom>
              <a:no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cxnSp>
            <p:nvCxnSpPr>
              <p:cNvPr id="133" name="Straight Connector 132"/>
              <p:cNvCxnSpPr/>
              <p:nvPr/>
            </p:nvCxnSpPr>
            <p:spPr>
              <a:xfrm flipV="1">
                <a:off x="300462" y="4587974"/>
                <a:ext cx="0" cy="288032"/>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20" name="Group 119"/>
            <p:cNvGrpSpPr/>
            <p:nvPr/>
          </p:nvGrpSpPr>
          <p:grpSpPr>
            <a:xfrm>
              <a:off x="665901" y="4639165"/>
              <a:ext cx="377707" cy="381137"/>
              <a:chOff x="629562" y="4619099"/>
              <a:chExt cx="377707" cy="381137"/>
            </a:xfrm>
          </p:grpSpPr>
          <p:sp>
            <p:nvSpPr>
              <p:cNvPr id="124" name="Rectangle 123"/>
              <p:cNvSpPr/>
              <p:nvPr/>
            </p:nvSpPr>
            <p:spPr>
              <a:xfrm>
                <a:off x="629562" y="4619099"/>
                <a:ext cx="180020" cy="21602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rstTxWarp prst="textPlain">
                  <a:avLst/>
                </a:prstTxWarp>
              </a:bodyPr>
              <a:lstStyle/>
              <a:p>
                <a:pPr algn="ctr"/>
                <a:r>
                  <a:rPr lang="en-AU" dirty="0" smtClean="0">
                    <a:ln w="9525" cap="rnd">
                      <a:noFill/>
                    </a:ln>
                    <a:effectLst>
                      <a:outerShdw blurRad="63500" sx="102000" sy="102000" algn="ctr" rotWithShape="0">
                        <a:prstClr val="black">
                          <a:alpha val="40000"/>
                        </a:prstClr>
                      </a:outerShdw>
                    </a:effectLst>
                    <a:latin typeface="Segoe UI" pitchFamily="34" charset="0"/>
                    <a:cs typeface="Segoe UI" pitchFamily="34" charset="0"/>
                  </a:rPr>
                  <a:t>Z</a:t>
                </a:r>
                <a:endParaRPr lang="en-AU" dirty="0">
                  <a:ln w="9525" cap="rnd">
                    <a:noFill/>
                  </a:ln>
                  <a:effectLst>
                    <a:outerShdw blurRad="63500" sx="102000" sy="102000" algn="ctr" rotWithShape="0">
                      <a:prstClr val="black">
                        <a:alpha val="40000"/>
                      </a:prstClr>
                    </a:outerShdw>
                  </a:effectLst>
                  <a:latin typeface="Segoe UI" pitchFamily="34" charset="0"/>
                  <a:cs typeface="Segoe UI" pitchFamily="34" charset="0"/>
                </a:endParaRPr>
              </a:p>
            </p:txBody>
          </p:sp>
          <p:sp>
            <p:nvSpPr>
              <p:cNvPr id="125" name="Rectangle 124"/>
              <p:cNvSpPr/>
              <p:nvPr/>
            </p:nvSpPr>
            <p:spPr>
              <a:xfrm>
                <a:off x="779635" y="4745173"/>
                <a:ext cx="146726" cy="17607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rstTxWarp prst="textPlain">
                  <a:avLst/>
                </a:prstTxWarp>
              </a:bodyPr>
              <a:lstStyle/>
              <a:p>
                <a:pPr algn="ctr"/>
                <a:r>
                  <a:rPr lang="en-AU" dirty="0" smtClean="0">
                    <a:ln w="9525" cap="rnd">
                      <a:noFill/>
                    </a:ln>
                    <a:effectLst>
                      <a:outerShdw blurRad="63500" sx="102000" sy="102000" algn="ctr" rotWithShape="0">
                        <a:prstClr val="black">
                          <a:alpha val="40000"/>
                        </a:prstClr>
                      </a:outerShdw>
                    </a:effectLst>
                    <a:latin typeface="Segoe UI" pitchFamily="34" charset="0"/>
                    <a:cs typeface="Segoe UI" pitchFamily="34" charset="0"/>
                  </a:rPr>
                  <a:t>Z</a:t>
                </a:r>
                <a:endParaRPr lang="en-AU" dirty="0">
                  <a:ln w="9525" cap="rnd">
                    <a:noFill/>
                  </a:ln>
                  <a:effectLst>
                    <a:outerShdw blurRad="63500" sx="102000" sy="102000" algn="ctr" rotWithShape="0">
                      <a:prstClr val="black">
                        <a:alpha val="40000"/>
                      </a:prstClr>
                    </a:outerShdw>
                  </a:effectLst>
                  <a:latin typeface="Segoe UI" pitchFamily="34" charset="0"/>
                  <a:cs typeface="Segoe UI" pitchFamily="34" charset="0"/>
                </a:endParaRPr>
              </a:p>
            </p:txBody>
          </p:sp>
          <p:sp>
            <p:nvSpPr>
              <p:cNvPr id="127" name="Rectangle 126"/>
              <p:cNvSpPr/>
              <p:nvPr/>
            </p:nvSpPr>
            <p:spPr>
              <a:xfrm>
                <a:off x="893939" y="4864239"/>
                <a:ext cx="113330" cy="13599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rstTxWarp prst="textPlain">
                  <a:avLst/>
                </a:prstTxWarp>
              </a:bodyPr>
              <a:lstStyle/>
              <a:p>
                <a:pPr algn="ctr"/>
                <a:r>
                  <a:rPr lang="en-AU" dirty="0" smtClean="0">
                    <a:ln w="9525" cap="rnd">
                      <a:noFill/>
                    </a:ln>
                    <a:effectLst>
                      <a:outerShdw blurRad="63500" sx="102000" sy="102000" algn="ctr" rotWithShape="0">
                        <a:prstClr val="black">
                          <a:alpha val="40000"/>
                        </a:prstClr>
                      </a:outerShdw>
                    </a:effectLst>
                    <a:latin typeface="Segoe UI" pitchFamily="34" charset="0"/>
                    <a:cs typeface="Segoe UI" pitchFamily="34" charset="0"/>
                  </a:rPr>
                  <a:t>Z</a:t>
                </a:r>
                <a:endParaRPr lang="en-AU" dirty="0">
                  <a:ln w="9525" cap="rnd">
                    <a:noFill/>
                  </a:ln>
                  <a:effectLst>
                    <a:outerShdw blurRad="63500" sx="102000" sy="102000" algn="ctr" rotWithShape="0">
                      <a:prstClr val="black">
                        <a:alpha val="40000"/>
                      </a:prstClr>
                    </a:outerShdw>
                  </a:effectLst>
                  <a:latin typeface="Segoe UI" pitchFamily="34" charset="0"/>
                  <a:cs typeface="Segoe UI" pitchFamily="34" charset="0"/>
                </a:endParaRPr>
              </a:p>
            </p:txBody>
          </p:sp>
        </p:grpSp>
        <p:cxnSp>
          <p:nvCxnSpPr>
            <p:cNvPr id="123" name="Straight Connector 122"/>
            <p:cNvCxnSpPr/>
            <p:nvPr/>
          </p:nvCxnSpPr>
          <p:spPr>
            <a:xfrm>
              <a:off x="1259632" y="4515966"/>
              <a:ext cx="0" cy="627534"/>
            </a:xfrm>
            <a:prstGeom prst="line">
              <a:avLst/>
            </a:prstGeom>
            <a:ln cap="rnd">
              <a:gradFill>
                <a:gsLst>
                  <a:gs pos="0">
                    <a:srgbClr val="0070C0">
                      <a:alpha val="0"/>
                    </a:srgbClr>
                  </a:gs>
                  <a:gs pos="50000">
                    <a:srgbClr val="0070C0"/>
                  </a:gs>
                  <a:gs pos="100000">
                    <a:srgbClr val="0070C0">
                      <a:alpha val="0"/>
                    </a:srgbClr>
                  </a:gs>
                </a:gsLst>
                <a:lin ang="5400000" scaled="0"/>
              </a:gra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grpSp>
      <p:sp>
        <p:nvSpPr>
          <p:cNvPr id="2" name="Rectangle 1">
            <a:hlinkHover r:id="rId15" action="ppaction://hlinksldjump"/>
          </p:cNvPr>
          <p:cNvSpPr/>
          <p:nvPr/>
        </p:nvSpPr>
        <p:spPr>
          <a:xfrm>
            <a:off x="53752" y="4515966"/>
            <a:ext cx="454248" cy="62753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35" name="Rectangle 134">
            <a:hlinkHover r:id="rId16" action="ppaction://hlinksldjump"/>
          </p:cNvPr>
          <p:cNvSpPr/>
          <p:nvPr/>
        </p:nvSpPr>
        <p:spPr>
          <a:xfrm>
            <a:off x="618796" y="4515966"/>
            <a:ext cx="496819" cy="62753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Tree>
    <p:extLst>
      <p:ext uri="{BB962C8B-B14F-4D97-AF65-F5344CB8AC3E}">
        <p14:creationId xmlns:p14="http://schemas.microsoft.com/office/powerpoint/2010/main" val="355279277"/>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ounded Rectangle 5"/>
          <p:cNvSpPr/>
          <p:nvPr/>
        </p:nvSpPr>
        <p:spPr>
          <a:xfrm>
            <a:off x="0" y="1202871"/>
            <a:ext cx="467544" cy="2737758"/>
          </a:xfrm>
          <a:prstGeom prst="roundRect">
            <a:avLst>
              <a:gd name="adj" fmla="val 10437"/>
            </a:avLst>
          </a:prstGeom>
          <a:solidFill>
            <a:schemeClr val="tx1">
              <a:alpha val="50000"/>
            </a:schemeClr>
          </a:solidFill>
          <a:ln w="317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12" name="Group 11"/>
          <p:cNvGrpSpPr/>
          <p:nvPr/>
        </p:nvGrpSpPr>
        <p:grpSpPr>
          <a:xfrm>
            <a:off x="53772" y="1890180"/>
            <a:ext cx="360000" cy="363600"/>
            <a:chOff x="899592" y="1419622"/>
            <a:chExt cx="432048" cy="432048"/>
          </a:xfrm>
          <a:effectLst/>
        </p:grpSpPr>
        <p:sp>
          <p:nvSpPr>
            <p:cNvPr id="10" name="Rounded Rectangle 9">
              <a:hlinkHover r:id="rId2" action="ppaction://hlinksldjump"/>
            </p:cNvPr>
            <p:cNvSpPr/>
            <p:nvPr/>
          </p:nvSpPr>
          <p:spPr>
            <a:xfrm>
              <a:off x="971600" y="1563638"/>
              <a:ext cx="288032" cy="288032"/>
            </a:xfrm>
            <a:prstGeom prst="roundRect">
              <a:avLst>
                <a:gd name="adj" fmla="val 9226"/>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 name="Isosceles Triangle 10">
              <a:hlinkHover r:id="rId2" action="ppaction://hlinksldjump"/>
            </p:cNvPr>
            <p:cNvSpPr/>
            <p:nvPr/>
          </p:nvSpPr>
          <p:spPr>
            <a:xfrm>
              <a:off x="899592" y="1419622"/>
              <a:ext cx="432048" cy="180020"/>
            </a:xfrm>
            <a:prstGeom prst="triangle">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4" name="Group 23"/>
          <p:cNvGrpSpPr/>
          <p:nvPr/>
        </p:nvGrpSpPr>
        <p:grpSpPr>
          <a:xfrm>
            <a:off x="53752" y="1264720"/>
            <a:ext cx="360040" cy="435694"/>
            <a:chOff x="971600" y="1383618"/>
            <a:chExt cx="360040" cy="435694"/>
          </a:xfrm>
        </p:grpSpPr>
        <p:cxnSp>
          <p:nvCxnSpPr>
            <p:cNvPr id="14" name="Straight Connector 13"/>
            <p:cNvCxnSpPr/>
            <p:nvPr/>
          </p:nvCxnSpPr>
          <p:spPr>
            <a:xfrm>
              <a:off x="1187624" y="1639292"/>
              <a:ext cx="144016" cy="18002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5" name="Donut 14"/>
            <p:cNvSpPr/>
            <p:nvPr/>
          </p:nvSpPr>
          <p:spPr>
            <a:xfrm>
              <a:off x="971600" y="1383618"/>
              <a:ext cx="288032" cy="288000"/>
            </a:xfrm>
            <a:prstGeom prst="donut">
              <a:avLst>
                <a:gd name="adj" fmla="val 4746"/>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17" name="Straight Connector 16"/>
            <p:cNvCxnSpPr/>
            <p:nvPr/>
          </p:nvCxnSpPr>
          <p:spPr>
            <a:xfrm rot="1413972">
              <a:off x="1051228" y="1435850"/>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rot="1413972">
              <a:off x="1116662" y="1436293"/>
              <a:ext cx="0" cy="183562"/>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rot="1413972">
              <a:off x="1180005" y="1492021"/>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grpSp>
      <p:cxnSp>
        <p:nvCxnSpPr>
          <p:cNvPr id="26" name="Straight Connector 25"/>
          <p:cNvCxnSpPr/>
          <p:nvPr/>
        </p:nvCxnSpPr>
        <p:spPr>
          <a:xfrm flipH="1">
            <a:off x="26886" y="1812206"/>
            <a:ext cx="413772"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nvGrpSpPr>
          <p:cNvPr id="30" name="Group 29"/>
          <p:cNvGrpSpPr/>
          <p:nvPr/>
        </p:nvGrpSpPr>
        <p:grpSpPr>
          <a:xfrm>
            <a:off x="39771" y="2460418"/>
            <a:ext cx="388002" cy="297418"/>
            <a:chOff x="2123728" y="1986160"/>
            <a:chExt cx="576064" cy="441574"/>
          </a:xfrm>
        </p:grpSpPr>
        <p:sp>
          <p:nvSpPr>
            <p:cNvPr id="29" name="Rectangle 28">
              <a:hlinkHover r:id="rId3" action="ppaction://hlinksldjump"/>
            </p:cNvPr>
            <p:cNvSpPr/>
            <p:nvPr/>
          </p:nvSpPr>
          <p:spPr>
            <a:xfrm>
              <a:off x="2195736" y="1986160"/>
              <a:ext cx="432048" cy="441574"/>
            </a:xfrm>
            <a:prstGeom prst="rect">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 name="Trapezoid 27">
              <a:hlinkHover r:id="rId3" action="ppaction://hlinksldjump"/>
            </p:cNvPr>
            <p:cNvSpPr/>
            <p:nvPr/>
          </p:nvSpPr>
          <p:spPr>
            <a:xfrm flipV="1">
              <a:off x="2123728" y="2139884"/>
              <a:ext cx="576064" cy="287850"/>
            </a:xfrm>
            <a:prstGeom prst="trapezoid">
              <a:avLst/>
            </a:pr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41" name="Freeform 40">
            <a:hlinkHover r:id="rId4" action="ppaction://hlinksldjump"/>
          </p:cNvPr>
          <p:cNvSpPr/>
          <p:nvPr/>
        </p:nvSpPr>
        <p:spPr>
          <a:xfrm>
            <a:off x="61273" y="2903148"/>
            <a:ext cx="344998" cy="411311"/>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45" name="Group 44"/>
          <p:cNvGrpSpPr/>
          <p:nvPr/>
        </p:nvGrpSpPr>
        <p:grpSpPr>
          <a:xfrm>
            <a:off x="82631" y="3424960"/>
            <a:ext cx="302283" cy="444864"/>
            <a:chOff x="51020" y="3423030"/>
            <a:chExt cx="356155" cy="524147"/>
          </a:xfrm>
          <a:effectLst>
            <a:outerShdw blurRad="63500" sx="102000" sy="102000" algn="ctr" rotWithShape="0">
              <a:prstClr val="black">
                <a:alpha val="40000"/>
              </a:prstClr>
            </a:outerShdw>
          </a:effectLst>
        </p:grpSpPr>
        <p:sp>
          <p:nvSpPr>
            <p:cNvPr id="43" name="Freeform 42">
              <a:hlinkHover r:id="rId5" action="ppaction://hlinksldjump"/>
            </p:cNvPr>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4" name="Freeform 43">
              <a:hlinkHover r:id="rId5" action="ppaction://hlinksldjump"/>
            </p:cNvPr>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54" name="Rounded Rectangle 53"/>
          <p:cNvSpPr/>
          <p:nvPr/>
        </p:nvSpPr>
        <p:spPr>
          <a:xfrm>
            <a:off x="3131841" y="843750"/>
            <a:ext cx="2880320" cy="3456000"/>
          </a:xfrm>
          <a:prstGeom prst="roundRect">
            <a:avLst>
              <a:gd name="adj" fmla="val 2228"/>
            </a:avLst>
          </a:prstGeom>
          <a:solidFill>
            <a:schemeClr val="tx1">
              <a:alpha val="50000"/>
            </a:schemeClr>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52" name="Group 51"/>
          <p:cNvGrpSpPr/>
          <p:nvPr/>
        </p:nvGrpSpPr>
        <p:grpSpPr>
          <a:xfrm>
            <a:off x="3198624" y="984777"/>
            <a:ext cx="864096" cy="870570"/>
            <a:chOff x="7308304" y="278598"/>
            <a:chExt cx="864096" cy="870570"/>
          </a:xfrm>
        </p:grpSpPr>
        <p:sp>
          <p:nvSpPr>
            <p:cNvPr id="46" name="Freeform 45"/>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50" name="Rectangle 49"/>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Impress</a:t>
              </a:r>
              <a:endParaRPr lang="en-AU" sz="1100" dirty="0">
                <a:latin typeface="Segoe UI" pitchFamily="34" charset="0"/>
                <a:cs typeface="Segoe UI" pitchFamily="34" charset="0"/>
              </a:endParaRPr>
            </a:p>
          </p:txBody>
        </p:sp>
      </p:grpSp>
      <p:grpSp>
        <p:nvGrpSpPr>
          <p:cNvPr id="53" name="Group 52"/>
          <p:cNvGrpSpPr/>
          <p:nvPr/>
        </p:nvGrpSpPr>
        <p:grpSpPr>
          <a:xfrm>
            <a:off x="4139953" y="972995"/>
            <a:ext cx="864096" cy="894135"/>
            <a:chOff x="6444208" y="255033"/>
            <a:chExt cx="864096" cy="894135"/>
          </a:xfrm>
        </p:grpSpPr>
        <p:grpSp>
          <p:nvGrpSpPr>
            <p:cNvPr id="47" name="Group 46"/>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48" name="Freeform 47"/>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9" name="Freeform 48"/>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51" name="Rectangle 50"/>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Express</a:t>
              </a:r>
              <a:endParaRPr lang="en-AU" sz="1100" dirty="0">
                <a:latin typeface="Segoe UI" pitchFamily="34" charset="0"/>
                <a:cs typeface="Segoe UI" pitchFamily="34" charset="0"/>
              </a:endParaRPr>
            </a:p>
          </p:txBody>
        </p:sp>
      </p:grpSp>
      <p:grpSp>
        <p:nvGrpSpPr>
          <p:cNvPr id="56" name="Group 55"/>
          <p:cNvGrpSpPr/>
          <p:nvPr/>
        </p:nvGrpSpPr>
        <p:grpSpPr>
          <a:xfrm>
            <a:off x="3198624" y="2157429"/>
            <a:ext cx="864096" cy="881674"/>
            <a:chOff x="8172400" y="267494"/>
            <a:chExt cx="864096" cy="881674"/>
          </a:xfrm>
        </p:grpSpPr>
        <p:grpSp>
          <p:nvGrpSpPr>
            <p:cNvPr id="57" name="Group 56"/>
            <p:cNvGrpSpPr/>
            <p:nvPr/>
          </p:nvGrpSpPr>
          <p:grpSpPr>
            <a:xfrm>
              <a:off x="8351877" y="267494"/>
              <a:ext cx="523806" cy="648072"/>
              <a:chOff x="87738" y="3286770"/>
              <a:chExt cx="291003" cy="360040"/>
            </a:xfrm>
          </p:grpSpPr>
          <p:sp>
            <p:nvSpPr>
              <p:cNvPr id="59" name="Rectangle 31"/>
              <p:cNvSpPr/>
              <p:nvPr/>
            </p:nvSpPr>
            <p:spPr>
              <a:xfrm>
                <a:off x="87738" y="3286770"/>
                <a:ext cx="291002" cy="360040"/>
              </a:xfrm>
              <a:prstGeom prst="rect">
                <a:avLst/>
              </a:prstGeom>
              <a:solidFill>
                <a:srgbClr val="FFC000"/>
              </a:solidFill>
              <a:ln w="9525" cap="rnd">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60" name="Rectangle 31"/>
              <p:cNvSpPr/>
              <p:nvPr/>
            </p:nvSpPr>
            <p:spPr>
              <a:xfrm>
                <a:off x="87738" y="3286770"/>
                <a:ext cx="291002" cy="360040"/>
              </a:xfrm>
              <a:custGeom>
                <a:avLst/>
                <a:gdLst>
                  <a:gd name="connsiteX0" fmla="*/ 0 w 291002"/>
                  <a:gd name="connsiteY0" fmla="*/ 0 h 360040"/>
                  <a:gd name="connsiteX1" fmla="*/ 291002 w 291002"/>
                  <a:gd name="connsiteY1" fmla="*/ 0 h 360040"/>
                  <a:gd name="connsiteX2" fmla="*/ 291002 w 291002"/>
                  <a:gd name="connsiteY2" fmla="*/ 360040 h 360040"/>
                  <a:gd name="connsiteX3" fmla="*/ 0 w 291002"/>
                  <a:gd name="connsiteY3" fmla="*/ 360040 h 360040"/>
                  <a:gd name="connsiteX4" fmla="*/ 0 w 291002"/>
                  <a:gd name="connsiteY4" fmla="*/ 0 h 360040"/>
                  <a:gd name="connsiteX0" fmla="*/ 0 w 291002"/>
                  <a:gd name="connsiteY0" fmla="*/ 0 h 360040"/>
                  <a:gd name="connsiteX1" fmla="*/ 236233 w 291002"/>
                  <a:gd name="connsiteY1" fmla="*/ 88106 h 360040"/>
                  <a:gd name="connsiteX2" fmla="*/ 291002 w 291002"/>
                  <a:gd name="connsiteY2" fmla="*/ 360040 h 360040"/>
                  <a:gd name="connsiteX3" fmla="*/ 0 w 291002"/>
                  <a:gd name="connsiteY3" fmla="*/ 360040 h 360040"/>
                  <a:gd name="connsiteX4" fmla="*/ 0 w 291002"/>
                  <a:gd name="connsiteY4" fmla="*/ 0 h 360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1002" h="360040">
                    <a:moveTo>
                      <a:pt x="0" y="0"/>
                    </a:moveTo>
                    <a:lnTo>
                      <a:pt x="236233" y="88106"/>
                    </a:lnTo>
                    <a:lnTo>
                      <a:pt x="291002" y="360040"/>
                    </a:lnTo>
                    <a:lnTo>
                      <a:pt x="0" y="360040"/>
                    </a:lnTo>
                    <a:lnTo>
                      <a:pt x="0" y="0"/>
                    </a:lnTo>
                    <a:close/>
                  </a:path>
                </a:pathLst>
              </a:cu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61" name="Rectangle 60"/>
              <p:cNvSpPr/>
              <p:nvPr/>
            </p:nvSpPr>
            <p:spPr>
              <a:xfrm>
                <a:off x="87738" y="3435846"/>
                <a:ext cx="291003" cy="210964"/>
              </a:xfrm>
              <a:prstGeom prst="rect">
                <a:avLst/>
              </a:prstGeom>
              <a:noFill/>
              <a:ln w="9525" cap="rnd">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2000" dirty="0" smtClean="0">
                    <a:solidFill>
                      <a:schemeClr val="tx1"/>
                    </a:solidFill>
                    <a:effectLst>
                      <a:outerShdw blurRad="63500" sx="102000" sy="102000" algn="ctr" rotWithShape="0">
                        <a:prstClr val="black">
                          <a:alpha val="40000"/>
                        </a:prstClr>
                      </a:outerShdw>
                    </a:effectLst>
                    <a:latin typeface="Segoe UI" pitchFamily="34" charset="0"/>
                    <a:cs typeface="Segoe UI" pitchFamily="34" charset="0"/>
                  </a:rPr>
                  <a:t>Aa</a:t>
                </a:r>
                <a:endParaRPr lang="en-AU" sz="2000" dirty="0">
                  <a:solidFill>
                    <a:schemeClr val="tx1"/>
                  </a:solidFill>
                  <a:effectLst>
                    <a:outerShdw blurRad="63500" sx="102000" sy="102000" algn="ctr" rotWithShape="0">
                      <a:prstClr val="black">
                        <a:alpha val="40000"/>
                      </a:prstClr>
                    </a:outerShdw>
                  </a:effectLst>
                  <a:latin typeface="Segoe UI" pitchFamily="34" charset="0"/>
                  <a:cs typeface="Segoe UI" pitchFamily="34" charset="0"/>
                </a:endParaRPr>
              </a:p>
            </p:txBody>
          </p:sp>
        </p:grpSp>
        <p:sp>
          <p:nvSpPr>
            <p:cNvPr id="58" name="Rectangle 57"/>
            <p:cNvSpPr/>
            <p:nvPr/>
          </p:nvSpPr>
          <p:spPr>
            <a:xfrm>
              <a:off x="8172400"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Note Pad</a:t>
              </a:r>
              <a:endParaRPr lang="en-AU" sz="1100" dirty="0">
                <a:latin typeface="Segoe UI" pitchFamily="34" charset="0"/>
                <a:cs typeface="Segoe UI" pitchFamily="34" charset="0"/>
              </a:endParaRPr>
            </a:p>
          </p:txBody>
        </p:sp>
      </p:grpSp>
      <p:grpSp>
        <p:nvGrpSpPr>
          <p:cNvPr id="67" name="Group 66"/>
          <p:cNvGrpSpPr/>
          <p:nvPr/>
        </p:nvGrpSpPr>
        <p:grpSpPr>
          <a:xfrm>
            <a:off x="5080409" y="980461"/>
            <a:ext cx="864096" cy="877462"/>
            <a:chOff x="5004049" y="1064550"/>
            <a:chExt cx="864096" cy="877462"/>
          </a:xfrm>
        </p:grpSpPr>
        <p:grpSp>
          <p:nvGrpSpPr>
            <p:cNvPr id="65" name="Group 64"/>
            <p:cNvGrpSpPr/>
            <p:nvPr/>
          </p:nvGrpSpPr>
          <p:grpSpPr>
            <a:xfrm>
              <a:off x="5042434" y="1064550"/>
              <a:ext cx="787325" cy="610716"/>
              <a:chOff x="5004049" y="1045872"/>
              <a:chExt cx="787325" cy="610716"/>
            </a:xfrm>
            <a:effectLst>
              <a:outerShdw blurRad="63500" sx="102000" sy="102000" algn="ctr" rotWithShape="0">
                <a:prstClr val="black">
                  <a:alpha val="40000"/>
                </a:prstClr>
              </a:outerShdw>
            </a:effectLst>
          </p:grpSpPr>
          <p:sp>
            <p:nvSpPr>
              <p:cNvPr id="62" name="Rectangle 61"/>
              <p:cNvSpPr/>
              <p:nvPr/>
            </p:nvSpPr>
            <p:spPr>
              <a:xfrm>
                <a:off x="5004049" y="1045872"/>
                <a:ext cx="504055" cy="460191"/>
              </a:xfrm>
              <a:prstGeom prst="rect">
                <a:avLst/>
              </a:prstGeom>
              <a:solidFill>
                <a:schemeClr val="bg1"/>
              </a:solidFill>
              <a:ln w="9525" cap="rnd">
                <a:solidFill>
                  <a:schemeClr val="bg1"/>
                </a:solid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64" name="Freeform 63"/>
              <p:cNvSpPr/>
              <p:nvPr/>
            </p:nvSpPr>
            <p:spPr>
              <a:xfrm>
                <a:off x="5022056" y="1106047"/>
                <a:ext cx="414040" cy="272698"/>
              </a:xfrm>
              <a:custGeom>
                <a:avLst/>
                <a:gdLst>
                  <a:gd name="connsiteX0" fmla="*/ 0 w 353052"/>
                  <a:gd name="connsiteY0" fmla="*/ 0 h 269081"/>
                  <a:gd name="connsiteX1" fmla="*/ 19050 w 353052"/>
                  <a:gd name="connsiteY1" fmla="*/ 33337 h 269081"/>
                  <a:gd name="connsiteX2" fmla="*/ 28575 w 353052"/>
                  <a:gd name="connsiteY2" fmla="*/ 38100 h 269081"/>
                  <a:gd name="connsiteX3" fmla="*/ 33338 w 353052"/>
                  <a:gd name="connsiteY3" fmla="*/ 45243 h 269081"/>
                  <a:gd name="connsiteX4" fmla="*/ 50007 w 353052"/>
                  <a:gd name="connsiteY4" fmla="*/ 54768 h 269081"/>
                  <a:gd name="connsiteX5" fmla="*/ 59532 w 353052"/>
                  <a:gd name="connsiteY5" fmla="*/ 61912 h 269081"/>
                  <a:gd name="connsiteX6" fmla="*/ 85725 w 353052"/>
                  <a:gd name="connsiteY6" fmla="*/ 71437 h 269081"/>
                  <a:gd name="connsiteX7" fmla="*/ 135732 w 353052"/>
                  <a:gd name="connsiteY7" fmla="*/ 69056 h 269081"/>
                  <a:gd name="connsiteX8" fmla="*/ 142875 w 353052"/>
                  <a:gd name="connsiteY8" fmla="*/ 66675 h 269081"/>
                  <a:gd name="connsiteX9" fmla="*/ 150019 w 353052"/>
                  <a:gd name="connsiteY9" fmla="*/ 61912 h 269081"/>
                  <a:gd name="connsiteX10" fmla="*/ 157163 w 353052"/>
                  <a:gd name="connsiteY10" fmla="*/ 54768 h 269081"/>
                  <a:gd name="connsiteX11" fmla="*/ 161925 w 353052"/>
                  <a:gd name="connsiteY11" fmla="*/ 45243 h 269081"/>
                  <a:gd name="connsiteX12" fmla="*/ 157163 w 353052"/>
                  <a:gd name="connsiteY12" fmla="*/ 26193 h 269081"/>
                  <a:gd name="connsiteX13" fmla="*/ 150019 w 353052"/>
                  <a:gd name="connsiteY13" fmla="*/ 19050 h 269081"/>
                  <a:gd name="connsiteX14" fmla="*/ 135732 w 353052"/>
                  <a:gd name="connsiteY14" fmla="*/ 9525 h 269081"/>
                  <a:gd name="connsiteX15" fmla="*/ 114300 w 353052"/>
                  <a:gd name="connsiteY15" fmla="*/ 14287 h 269081"/>
                  <a:gd name="connsiteX16" fmla="*/ 107157 w 353052"/>
                  <a:gd name="connsiteY16" fmla="*/ 16668 h 269081"/>
                  <a:gd name="connsiteX17" fmla="*/ 102394 w 353052"/>
                  <a:gd name="connsiteY17" fmla="*/ 26193 h 269081"/>
                  <a:gd name="connsiteX18" fmla="*/ 104775 w 353052"/>
                  <a:gd name="connsiteY18" fmla="*/ 64293 h 269081"/>
                  <a:gd name="connsiteX19" fmla="*/ 107157 w 353052"/>
                  <a:gd name="connsiteY19" fmla="*/ 71437 h 269081"/>
                  <a:gd name="connsiteX20" fmla="*/ 114300 w 353052"/>
                  <a:gd name="connsiteY20" fmla="*/ 76200 h 269081"/>
                  <a:gd name="connsiteX21" fmla="*/ 126207 w 353052"/>
                  <a:gd name="connsiteY21" fmla="*/ 78581 h 269081"/>
                  <a:gd name="connsiteX22" fmla="*/ 147638 w 353052"/>
                  <a:gd name="connsiteY22" fmla="*/ 85725 h 269081"/>
                  <a:gd name="connsiteX23" fmla="*/ 154782 w 353052"/>
                  <a:gd name="connsiteY23" fmla="*/ 88106 h 269081"/>
                  <a:gd name="connsiteX24" fmla="*/ 190500 w 353052"/>
                  <a:gd name="connsiteY24" fmla="*/ 90487 h 269081"/>
                  <a:gd name="connsiteX25" fmla="*/ 228600 w 353052"/>
                  <a:gd name="connsiteY25" fmla="*/ 90487 h 269081"/>
                  <a:gd name="connsiteX26" fmla="*/ 238125 w 353052"/>
                  <a:gd name="connsiteY26" fmla="*/ 85725 h 269081"/>
                  <a:gd name="connsiteX27" fmla="*/ 271463 w 353052"/>
                  <a:gd name="connsiteY27" fmla="*/ 66675 h 269081"/>
                  <a:gd name="connsiteX28" fmla="*/ 295275 w 353052"/>
                  <a:gd name="connsiteY28" fmla="*/ 59531 h 269081"/>
                  <a:gd name="connsiteX29" fmla="*/ 302419 w 353052"/>
                  <a:gd name="connsiteY29" fmla="*/ 57150 h 269081"/>
                  <a:gd name="connsiteX30" fmla="*/ 338138 w 353052"/>
                  <a:gd name="connsiteY30" fmla="*/ 50006 h 269081"/>
                  <a:gd name="connsiteX31" fmla="*/ 345282 w 353052"/>
                  <a:gd name="connsiteY31" fmla="*/ 92868 h 269081"/>
                  <a:gd name="connsiteX32" fmla="*/ 326232 w 353052"/>
                  <a:gd name="connsiteY32" fmla="*/ 114300 h 269081"/>
                  <a:gd name="connsiteX33" fmla="*/ 316707 w 353052"/>
                  <a:gd name="connsiteY33" fmla="*/ 119062 h 269081"/>
                  <a:gd name="connsiteX34" fmla="*/ 309563 w 353052"/>
                  <a:gd name="connsiteY34" fmla="*/ 121443 h 269081"/>
                  <a:gd name="connsiteX35" fmla="*/ 290513 w 353052"/>
                  <a:gd name="connsiteY35" fmla="*/ 133350 h 269081"/>
                  <a:gd name="connsiteX36" fmla="*/ 273844 w 353052"/>
                  <a:gd name="connsiteY36" fmla="*/ 138112 h 269081"/>
                  <a:gd name="connsiteX37" fmla="*/ 259557 w 353052"/>
                  <a:gd name="connsiteY37" fmla="*/ 142875 h 269081"/>
                  <a:gd name="connsiteX38" fmla="*/ 245269 w 353052"/>
                  <a:gd name="connsiteY38" fmla="*/ 150018 h 269081"/>
                  <a:gd name="connsiteX39" fmla="*/ 238125 w 353052"/>
                  <a:gd name="connsiteY39" fmla="*/ 154781 h 269081"/>
                  <a:gd name="connsiteX40" fmla="*/ 214313 w 353052"/>
                  <a:gd name="connsiteY40" fmla="*/ 161925 h 269081"/>
                  <a:gd name="connsiteX41" fmla="*/ 202407 w 353052"/>
                  <a:gd name="connsiteY41" fmla="*/ 164306 h 269081"/>
                  <a:gd name="connsiteX42" fmla="*/ 188119 w 353052"/>
                  <a:gd name="connsiteY42" fmla="*/ 169068 h 269081"/>
                  <a:gd name="connsiteX43" fmla="*/ 173832 w 353052"/>
                  <a:gd name="connsiteY43" fmla="*/ 171450 h 269081"/>
                  <a:gd name="connsiteX44" fmla="*/ 154782 w 353052"/>
                  <a:gd name="connsiteY44" fmla="*/ 176212 h 269081"/>
                  <a:gd name="connsiteX45" fmla="*/ 109538 w 353052"/>
                  <a:gd name="connsiteY45" fmla="*/ 173831 h 269081"/>
                  <a:gd name="connsiteX46" fmla="*/ 97632 w 353052"/>
                  <a:gd name="connsiteY46" fmla="*/ 164306 h 269081"/>
                  <a:gd name="connsiteX47" fmla="*/ 95250 w 353052"/>
                  <a:gd name="connsiteY47" fmla="*/ 157162 h 269081"/>
                  <a:gd name="connsiteX48" fmla="*/ 88107 w 353052"/>
                  <a:gd name="connsiteY48" fmla="*/ 150018 h 269081"/>
                  <a:gd name="connsiteX49" fmla="*/ 95250 w 353052"/>
                  <a:gd name="connsiteY49" fmla="*/ 130968 h 269081"/>
                  <a:gd name="connsiteX50" fmla="*/ 104775 w 353052"/>
                  <a:gd name="connsiteY50" fmla="*/ 135731 h 269081"/>
                  <a:gd name="connsiteX51" fmla="*/ 140494 w 353052"/>
                  <a:gd name="connsiteY51" fmla="*/ 138112 h 269081"/>
                  <a:gd name="connsiteX52" fmla="*/ 159544 w 353052"/>
                  <a:gd name="connsiteY52" fmla="*/ 142875 h 269081"/>
                  <a:gd name="connsiteX53" fmla="*/ 171450 w 353052"/>
                  <a:gd name="connsiteY53" fmla="*/ 152400 h 269081"/>
                  <a:gd name="connsiteX54" fmla="*/ 176213 w 353052"/>
                  <a:gd name="connsiteY54" fmla="*/ 173831 h 269081"/>
                  <a:gd name="connsiteX55" fmla="*/ 180975 w 353052"/>
                  <a:gd name="connsiteY55" fmla="*/ 207168 h 269081"/>
                  <a:gd name="connsiteX56" fmla="*/ 183357 w 353052"/>
                  <a:gd name="connsiteY56" fmla="*/ 247650 h 269081"/>
                  <a:gd name="connsiteX57" fmla="*/ 185738 w 353052"/>
                  <a:gd name="connsiteY57" fmla="*/ 261937 h 269081"/>
                  <a:gd name="connsiteX58" fmla="*/ 195263 w 353052"/>
                  <a:gd name="connsiteY58" fmla="*/ 269081 h 269081"/>
                  <a:gd name="connsiteX59" fmla="*/ 273844 w 353052"/>
                  <a:gd name="connsiteY59" fmla="*/ 266700 h 269081"/>
                  <a:gd name="connsiteX60" fmla="*/ 307182 w 353052"/>
                  <a:gd name="connsiteY60" fmla="*/ 257175 h 269081"/>
                  <a:gd name="connsiteX61" fmla="*/ 314325 w 353052"/>
                  <a:gd name="connsiteY61" fmla="*/ 254793 h 269081"/>
                  <a:gd name="connsiteX62" fmla="*/ 326232 w 353052"/>
                  <a:gd name="connsiteY62" fmla="*/ 250031 h 269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53052" h="269081">
                    <a:moveTo>
                      <a:pt x="0" y="0"/>
                    </a:moveTo>
                    <a:cubicBezTo>
                      <a:pt x="3626" y="10876"/>
                      <a:pt x="7518" y="27571"/>
                      <a:pt x="19050" y="33337"/>
                    </a:cubicBezTo>
                    <a:lnTo>
                      <a:pt x="28575" y="38100"/>
                    </a:lnTo>
                    <a:cubicBezTo>
                      <a:pt x="30163" y="40481"/>
                      <a:pt x="31314" y="43219"/>
                      <a:pt x="33338" y="45243"/>
                    </a:cubicBezTo>
                    <a:cubicBezTo>
                      <a:pt x="37711" y="49616"/>
                      <a:pt x="45021" y="51652"/>
                      <a:pt x="50007" y="54768"/>
                    </a:cubicBezTo>
                    <a:cubicBezTo>
                      <a:pt x="53373" y="56871"/>
                      <a:pt x="56167" y="59808"/>
                      <a:pt x="59532" y="61912"/>
                    </a:cubicBezTo>
                    <a:cubicBezTo>
                      <a:pt x="67905" y="67145"/>
                      <a:pt x="76325" y="69087"/>
                      <a:pt x="85725" y="71437"/>
                    </a:cubicBezTo>
                    <a:cubicBezTo>
                      <a:pt x="102394" y="70643"/>
                      <a:pt x="119102" y="70442"/>
                      <a:pt x="135732" y="69056"/>
                    </a:cubicBezTo>
                    <a:cubicBezTo>
                      <a:pt x="138233" y="68848"/>
                      <a:pt x="140630" y="67797"/>
                      <a:pt x="142875" y="66675"/>
                    </a:cubicBezTo>
                    <a:cubicBezTo>
                      <a:pt x="145435" y="65395"/>
                      <a:pt x="147820" y="63744"/>
                      <a:pt x="150019" y="61912"/>
                    </a:cubicBezTo>
                    <a:cubicBezTo>
                      <a:pt x="152606" y="59756"/>
                      <a:pt x="154782" y="57149"/>
                      <a:pt x="157163" y="54768"/>
                    </a:cubicBezTo>
                    <a:cubicBezTo>
                      <a:pt x="158750" y="51593"/>
                      <a:pt x="161533" y="48771"/>
                      <a:pt x="161925" y="45243"/>
                    </a:cubicBezTo>
                    <a:cubicBezTo>
                      <a:pt x="162039" y="44213"/>
                      <a:pt x="158971" y="28905"/>
                      <a:pt x="157163" y="26193"/>
                    </a:cubicBezTo>
                    <a:cubicBezTo>
                      <a:pt x="155295" y="23391"/>
                      <a:pt x="152677" y="21117"/>
                      <a:pt x="150019" y="19050"/>
                    </a:cubicBezTo>
                    <a:cubicBezTo>
                      <a:pt x="145501" y="15536"/>
                      <a:pt x="135732" y="9525"/>
                      <a:pt x="135732" y="9525"/>
                    </a:cubicBezTo>
                    <a:cubicBezTo>
                      <a:pt x="128588" y="11112"/>
                      <a:pt x="121400" y="12512"/>
                      <a:pt x="114300" y="14287"/>
                    </a:cubicBezTo>
                    <a:cubicBezTo>
                      <a:pt x="111865" y="14896"/>
                      <a:pt x="108932" y="14893"/>
                      <a:pt x="107157" y="16668"/>
                    </a:cubicBezTo>
                    <a:cubicBezTo>
                      <a:pt x="104647" y="19178"/>
                      <a:pt x="103982" y="23018"/>
                      <a:pt x="102394" y="26193"/>
                    </a:cubicBezTo>
                    <a:cubicBezTo>
                      <a:pt x="103188" y="38893"/>
                      <a:pt x="103443" y="51638"/>
                      <a:pt x="104775" y="64293"/>
                    </a:cubicBezTo>
                    <a:cubicBezTo>
                      <a:pt x="105038" y="66789"/>
                      <a:pt x="105589" y="69477"/>
                      <a:pt x="107157" y="71437"/>
                    </a:cubicBezTo>
                    <a:cubicBezTo>
                      <a:pt x="108945" y="73672"/>
                      <a:pt x="111620" y="75195"/>
                      <a:pt x="114300" y="76200"/>
                    </a:cubicBezTo>
                    <a:cubicBezTo>
                      <a:pt x="118090" y="77621"/>
                      <a:pt x="122238" y="77787"/>
                      <a:pt x="126207" y="78581"/>
                    </a:cubicBezTo>
                    <a:cubicBezTo>
                      <a:pt x="146726" y="86788"/>
                      <a:pt x="129698" y="80599"/>
                      <a:pt x="147638" y="85725"/>
                    </a:cubicBezTo>
                    <a:cubicBezTo>
                      <a:pt x="150052" y="86415"/>
                      <a:pt x="152287" y="87829"/>
                      <a:pt x="154782" y="88106"/>
                    </a:cubicBezTo>
                    <a:cubicBezTo>
                      <a:pt x="166641" y="89424"/>
                      <a:pt x="178594" y="89693"/>
                      <a:pt x="190500" y="90487"/>
                    </a:cubicBezTo>
                    <a:cubicBezTo>
                      <a:pt x="207530" y="92920"/>
                      <a:pt x="210241" y="94723"/>
                      <a:pt x="228600" y="90487"/>
                    </a:cubicBezTo>
                    <a:cubicBezTo>
                      <a:pt x="232059" y="89689"/>
                      <a:pt x="235081" y="87551"/>
                      <a:pt x="238125" y="85725"/>
                    </a:cubicBezTo>
                    <a:cubicBezTo>
                      <a:pt x="248250" y="79651"/>
                      <a:pt x="259784" y="69596"/>
                      <a:pt x="271463" y="66675"/>
                    </a:cubicBezTo>
                    <a:cubicBezTo>
                      <a:pt x="285859" y="63075"/>
                      <a:pt x="277882" y="65328"/>
                      <a:pt x="295275" y="59531"/>
                    </a:cubicBezTo>
                    <a:cubicBezTo>
                      <a:pt x="297656" y="58737"/>
                      <a:pt x="299969" y="57695"/>
                      <a:pt x="302419" y="57150"/>
                    </a:cubicBezTo>
                    <a:cubicBezTo>
                      <a:pt x="328563" y="51339"/>
                      <a:pt x="316632" y="53590"/>
                      <a:pt x="338138" y="50006"/>
                    </a:cubicBezTo>
                    <a:cubicBezTo>
                      <a:pt x="359183" y="55267"/>
                      <a:pt x="354435" y="50765"/>
                      <a:pt x="345282" y="92868"/>
                    </a:cubicBezTo>
                    <a:cubicBezTo>
                      <a:pt x="343340" y="101799"/>
                      <a:pt x="333552" y="109725"/>
                      <a:pt x="326232" y="114300"/>
                    </a:cubicBezTo>
                    <a:cubicBezTo>
                      <a:pt x="323222" y="116181"/>
                      <a:pt x="319970" y="117664"/>
                      <a:pt x="316707" y="119062"/>
                    </a:cubicBezTo>
                    <a:cubicBezTo>
                      <a:pt x="314400" y="120051"/>
                      <a:pt x="311870" y="120454"/>
                      <a:pt x="309563" y="121443"/>
                    </a:cubicBezTo>
                    <a:cubicBezTo>
                      <a:pt x="289202" y="130169"/>
                      <a:pt x="311024" y="121629"/>
                      <a:pt x="290513" y="133350"/>
                    </a:cubicBezTo>
                    <a:cubicBezTo>
                      <a:pt x="287565" y="135034"/>
                      <a:pt x="276285" y="137380"/>
                      <a:pt x="273844" y="138112"/>
                    </a:cubicBezTo>
                    <a:cubicBezTo>
                      <a:pt x="269036" y="139555"/>
                      <a:pt x="263734" y="140091"/>
                      <a:pt x="259557" y="142875"/>
                    </a:cubicBezTo>
                    <a:cubicBezTo>
                      <a:pt x="250324" y="149029"/>
                      <a:pt x="255128" y="146732"/>
                      <a:pt x="245269" y="150018"/>
                    </a:cubicBezTo>
                    <a:cubicBezTo>
                      <a:pt x="242888" y="151606"/>
                      <a:pt x="240740" y="153619"/>
                      <a:pt x="238125" y="154781"/>
                    </a:cubicBezTo>
                    <a:cubicBezTo>
                      <a:pt x="232198" y="157415"/>
                      <a:pt x="221234" y="160387"/>
                      <a:pt x="214313" y="161925"/>
                    </a:cubicBezTo>
                    <a:cubicBezTo>
                      <a:pt x="210362" y="162803"/>
                      <a:pt x="206312" y="163241"/>
                      <a:pt x="202407" y="164306"/>
                    </a:cubicBezTo>
                    <a:cubicBezTo>
                      <a:pt x="197564" y="165627"/>
                      <a:pt x="193071" y="168242"/>
                      <a:pt x="188119" y="169068"/>
                    </a:cubicBezTo>
                    <a:cubicBezTo>
                      <a:pt x="183357" y="169862"/>
                      <a:pt x="178553" y="170438"/>
                      <a:pt x="173832" y="171450"/>
                    </a:cubicBezTo>
                    <a:cubicBezTo>
                      <a:pt x="167432" y="172822"/>
                      <a:pt x="154782" y="176212"/>
                      <a:pt x="154782" y="176212"/>
                    </a:cubicBezTo>
                    <a:cubicBezTo>
                      <a:pt x="139701" y="175418"/>
                      <a:pt x="124578" y="175198"/>
                      <a:pt x="109538" y="173831"/>
                    </a:cubicBezTo>
                    <a:cubicBezTo>
                      <a:pt x="102344" y="173177"/>
                      <a:pt x="100748" y="170538"/>
                      <a:pt x="97632" y="164306"/>
                    </a:cubicBezTo>
                    <a:cubicBezTo>
                      <a:pt x="96509" y="162061"/>
                      <a:pt x="96642" y="159251"/>
                      <a:pt x="95250" y="157162"/>
                    </a:cubicBezTo>
                    <a:cubicBezTo>
                      <a:pt x="93382" y="154360"/>
                      <a:pt x="90488" y="152399"/>
                      <a:pt x="88107" y="150018"/>
                    </a:cubicBezTo>
                    <a:cubicBezTo>
                      <a:pt x="90488" y="143668"/>
                      <a:pt x="90101" y="135382"/>
                      <a:pt x="95250" y="130968"/>
                    </a:cubicBezTo>
                    <a:cubicBezTo>
                      <a:pt x="97945" y="128658"/>
                      <a:pt x="101269" y="135177"/>
                      <a:pt x="104775" y="135731"/>
                    </a:cubicBezTo>
                    <a:cubicBezTo>
                      <a:pt x="116562" y="137592"/>
                      <a:pt x="128588" y="137318"/>
                      <a:pt x="140494" y="138112"/>
                    </a:cubicBezTo>
                    <a:cubicBezTo>
                      <a:pt x="141091" y="138231"/>
                      <a:pt x="157101" y="140921"/>
                      <a:pt x="159544" y="142875"/>
                    </a:cubicBezTo>
                    <a:cubicBezTo>
                      <a:pt x="174933" y="155185"/>
                      <a:pt x="153494" y="146412"/>
                      <a:pt x="171450" y="152400"/>
                    </a:cubicBezTo>
                    <a:cubicBezTo>
                      <a:pt x="175096" y="163332"/>
                      <a:pt x="173927" y="158589"/>
                      <a:pt x="176213" y="173831"/>
                    </a:cubicBezTo>
                    <a:cubicBezTo>
                      <a:pt x="177878" y="184932"/>
                      <a:pt x="180975" y="207168"/>
                      <a:pt x="180975" y="207168"/>
                    </a:cubicBezTo>
                    <a:cubicBezTo>
                      <a:pt x="181769" y="220662"/>
                      <a:pt x="182186" y="234183"/>
                      <a:pt x="183357" y="247650"/>
                    </a:cubicBezTo>
                    <a:cubicBezTo>
                      <a:pt x="183775" y="252460"/>
                      <a:pt x="183393" y="257717"/>
                      <a:pt x="185738" y="261937"/>
                    </a:cubicBezTo>
                    <a:cubicBezTo>
                      <a:pt x="187665" y="265406"/>
                      <a:pt x="192088" y="266700"/>
                      <a:pt x="195263" y="269081"/>
                    </a:cubicBezTo>
                    <a:cubicBezTo>
                      <a:pt x="221457" y="268287"/>
                      <a:pt x="247708" y="268612"/>
                      <a:pt x="273844" y="266700"/>
                    </a:cubicBezTo>
                    <a:cubicBezTo>
                      <a:pt x="281498" y="266140"/>
                      <a:pt x="299160" y="259849"/>
                      <a:pt x="307182" y="257175"/>
                    </a:cubicBezTo>
                    <a:cubicBezTo>
                      <a:pt x="309563" y="256381"/>
                      <a:pt x="312080" y="255915"/>
                      <a:pt x="314325" y="254793"/>
                    </a:cubicBezTo>
                    <a:cubicBezTo>
                      <a:pt x="324560" y="249676"/>
                      <a:pt x="320300" y="250031"/>
                      <a:pt x="326232" y="250031"/>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63" name="Freeform 62"/>
              <p:cNvSpPr/>
              <p:nvPr/>
            </p:nvSpPr>
            <p:spPr>
              <a:xfrm>
                <a:off x="5400849" y="1351788"/>
                <a:ext cx="390525" cy="304800"/>
              </a:xfrm>
              <a:custGeom>
                <a:avLst/>
                <a:gdLst>
                  <a:gd name="connsiteX0" fmla="*/ 0 w 381000"/>
                  <a:gd name="connsiteY0" fmla="*/ 0 h 319088"/>
                  <a:gd name="connsiteX1" fmla="*/ 23812 w 381000"/>
                  <a:gd name="connsiteY1" fmla="*/ 85725 h 319088"/>
                  <a:gd name="connsiteX2" fmla="*/ 347662 w 381000"/>
                  <a:gd name="connsiteY2" fmla="*/ 319088 h 319088"/>
                  <a:gd name="connsiteX3" fmla="*/ 381000 w 381000"/>
                  <a:gd name="connsiteY3" fmla="*/ 266700 h 319088"/>
                  <a:gd name="connsiteX4" fmla="*/ 66675 w 381000"/>
                  <a:gd name="connsiteY4" fmla="*/ 38100 h 319088"/>
                  <a:gd name="connsiteX5" fmla="*/ 0 w 381000"/>
                  <a:gd name="connsiteY5" fmla="*/ 0 h 319088"/>
                  <a:gd name="connsiteX0" fmla="*/ 0 w 390525"/>
                  <a:gd name="connsiteY0" fmla="*/ 0 h 304800"/>
                  <a:gd name="connsiteX1" fmla="*/ 33337 w 390525"/>
                  <a:gd name="connsiteY1" fmla="*/ 71437 h 304800"/>
                  <a:gd name="connsiteX2" fmla="*/ 357187 w 390525"/>
                  <a:gd name="connsiteY2" fmla="*/ 304800 h 304800"/>
                  <a:gd name="connsiteX3" fmla="*/ 390525 w 390525"/>
                  <a:gd name="connsiteY3" fmla="*/ 252412 h 304800"/>
                  <a:gd name="connsiteX4" fmla="*/ 76200 w 390525"/>
                  <a:gd name="connsiteY4" fmla="*/ 23812 h 304800"/>
                  <a:gd name="connsiteX5" fmla="*/ 0 w 390525"/>
                  <a:gd name="connsiteY5" fmla="*/ 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0525" h="304800">
                    <a:moveTo>
                      <a:pt x="0" y="0"/>
                    </a:moveTo>
                    <a:lnTo>
                      <a:pt x="33337" y="71437"/>
                    </a:lnTo>
                    <a:lnTo>
                      <a:pt x="357187" y="304800"/>
                    </a:lnTo>
                    <a:lnTo>
                      <a:pt x="390525" y="252412"/>
                    </a:lnTo>
                    <a:lnTo>
                      <a:pt x="76200" y="23812"/>
                    </a:lnTo>
                    <a:lnTo>
                      <a:pt x="0" y="0"/>
                    </a:lnTo>
                    <a:close/>
                  </a:path>
                </a:pathLst>
              </a:custGeom>
              <a:solidFill>
                <a:srgbClr val="C0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66" name="Rectangle 65"/>
            <p:cNvSpPr/>
            <p:nvPr/>
          </p:nvSpPr>
          <p:spPr>
            <a:xfrm>
              <a:off x="5004049" y="1725988"/>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Free Draw</a:t>
              </a:r>
              <a:endParaRPr lang="en-AU" sz="1100" dirty="0">
                <a:latin typeface="Segoe UI" pitchFamily="34" charset="0"/>
                <a:cs typeface="Segoe UI" pitchFamily="34" charset="0"/>
              </a:endParaRPr>
            </a:p>
          </p:txBody>
        </p:sp>
      </p:grpSp>
      <p:cxnSp>
        <p:nvCxnSpPr>
          <p:cNvPr id="69" name="Straight Connector 68"/>
          <p:cNvCxnSpPr/>
          <p:nvPr/>
        </p:nvCxnSpPr>
        <p:spPr>
          <a:xfrm>
            <a:off x="4098672"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70" name="Straight Connector 69"/>
          <p:cNvCxnSpPr/>
          <p:nvPr/>
        </p:nvCxnSpPr>
        <p:spPr>
          <a:xfrm>
            <a:off x="5040000"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71" name="Straight Connector 70"/>
          <p:cNvCxnSpPr/>
          <p:nvPr/>
        </p:nvCxnSpPr>
        <p:spPr>
          <a:xfrm>
            <a:off x="3262277" y="200863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76" name="Straight Connector 75"/>
          <p:cNvCxnSpPr/>
          <p:nvPr/>
        </p:nvCxnSpPr>
        <p:spPr>
          <a:xfrm>
            <a:off x="3262277" y="317426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grpSp>
        <p:nvGrpSpPr>
          <p:cNvPr id="131" name="Group 130"/>
          <p:cNvGrpSpPr/>
          <p:nvPr/>
        </p:nvGrpSpPr>
        <p:grpSpPr>
          <a:xfrm>
            <a:off x="4098672" y="2143466"/>
            <a:ext cx="941329" cy="895637"/>
            <a:chOff x="4098672" y="2143466"/>
            <a:chExt cx="941329" cy="895637"/>
          </a:xfrm>
        </p:grpSpPr>
        <p:sp>
          <p:nvSpPr>
            <p:cNvPr id="86" name="Rectangle 85"/>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Documents</a:t>
              </a:r>
              <a:endParaRPr lang="en-AU" sz="1100" dirty="0">
                <a:latin typeface="Segoe UI" pitchFamily="34" charset="0"/>
                <a:cs typeface="Segoe UI" pitchFamily="34" charset="0"/>
              </a:endParaRPr>
            </a:p>
          </p:txBody>
        </p:sp>
        <p:grpSp>
          <p:nvGrpSpPr>
            <p:cNvPr id="103" name="Group 102"/>
            <p:cNvGrpSpPr/>
            <p:nvPr/>
          </p:nvGrpSpPr>
          <p:grpSpPr>
            <a:xfrm>
              <a:off x="4199709" y="2143466"/>
              <a:ext cx="744585" cy="655211"/>
              <a:chOff x="4193285" y="2143466"/>
              <a:chExt cx="744585" cy="655211"/>
            </a:xfrm>
          </p:grpSpPr>
          <p:grpSp>
            <p:nvGrpSpPr>
              <p:cNvPr id="83" name="Group 82"/>
              <p:cNvGrpSpPr/>
              <p:nvPr/>
            </p:nvGrpSpPr>
            <p:grpSpPr>
              <a:xfrm>
                <a:off x="4193285" y="2143466"/>
                <a:ext cx="699392" cy="536110"/>
                <a:chOff x="2123728" y="1986160"/>
                <a:chExt cx="576064" cy="441574"/>
              </a:xfrm>
            </p:grpSpPr>
            <p:sp>
              <p:nvSpPr>
                <p:cNvPr id="84" name="Rectangle 83"/>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85" name="Trapezoid 84"/>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102" name="Group 101"/>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87" name="Rectangle 86"/>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89" name="Straight Connector 88"/>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0" name="Straight Connector 89"/>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4" name="Straight Connector 93"/>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6" name="Straight Connector 95"/>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8" name="Straight Connector 97"/>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9" name="Straight Connector 98"/>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132" name="Group 131"/>
          <p:cNvGrpSpPr/>
          <p:nvPr/>
        </p:nvGrpSpPr>
        <p:grpSpPr>
          <a:xfrm>
            <a:off x="5039106" y="2143466"/>
            <a:ext cx="941329" cy="895637"/>
            <a:chOff x="5039106" y="2143466"/>
            <a:chExt cx="941329" cy="895637"/>
          </a:xfrm>
        </p:grpSpPr>
        <p:sp>
          <p:nvSpPr>
            <p:cNvPr id="105" name="Rectangle 104"/>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Music</a:t>
              </a:r>
              <a:endParaRPr lang="en-AU" sz="1100" dirty="0">
                <a:latin typeface="Segoe UI" pitchFamily="34" charset="0"/>
                <a:cs typeface="Segoe UI" pitchFamily="34" charset="0"/>
              </a:endParaRPr>
            </a:p>
          </p:txBody>
        </p:sp>
        <p:grpSp>
          <p:nvGrpSpPr>
            <p:cNvPr id="130" name="Group 129"/>
            <p:cNvGrpSpPr/>
            <p:nvPr/>
          </p:nvGrpSpPr>
          <p:grpSpPr>
            <a:xfrm>
              <a:off x="5162739" y="2143466"/>
              <a:ext cx="699392" cy="634359"/>
              <a:chOff x="5140143" y="2143466"/>
              <a:chExt cx="699392" cy="634359"/>
            </a:xfrm>
          </p:grpSpPr>
          <p:grpSp>
            <p:nvGrpSpPr>
              <p:cNvPr id="107" name="Group 106"/>
              <p:cNvGrpSpPr/>
              <p:nvPr/>
            </p:nvGrpSpPr>
            <p:grpSpPr>
              <a:xfrm>
                <a:off x="5140143" y="2143466"/>
                <a:ext cx="699392" cy="536110"/>
                <a:chOff x="2123728" y="1986160"/>
                <a:chExt cx="576064" cy="441574"/>
              </a:xfrm>
            </p:grpSpPr>
            <p:sp>
              <p:nvSpPr>
                <p:cNvPr id="116" name="Rectangle 115"/>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7" name="Trapezoid 116"/>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129" name="Group 128"/>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118" name="Oval 117"/>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9" name="Oval 118"/>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121" name="Straight Connector 120"/>
                <p:cNvCxnSpPr>
                  <a:stCxn id="118" idx="6"/>
                  <a:endCxn id="126"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22" name="Straight Connector 121"/>
                <p:cNvCxnSpPr>
                  <a:stCxn id="119" idx="6"/>
                  <a:endCxn id="126"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26" name="Rectangle 125"/>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149" name="Group 148"/>
          <p:cNvGrpSpPr/>
          <p:nvPr/>
        </p:nvGrpSpPr>
        <p:grpSpPr>
          <a:xfrm>
            <a:off x="3133947" y="3275932"/>
            <a:ext cx="941329" cy="895637"/>
            <a:chOff x="3133947" y="3275932"/>
            <a:chExt cx="941329" cy="895637"/>
          </a:xfrm>
        </p:grpSpPr>
        <p:sp>
          <p:nvSpPr>
            <p:cNvPr id="134" name="Rectangle 133"/>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Videos</a:t>
              </a:r>
              <a:endParaRPr lang="en-AU" sz="1100" dirty="0">
                <a:latin typeface="Segoe UI" pitchFamily="34" charset="0"/>
                <a:cs typeface="Segoe UI" pitchFamily="34" charset="0"/>
              </a:endParaRPr>
            </a:p>
          </p:txBody>
        </p:sp>
        <p:grpSp>
          <p:nvGrpSpPr>
            <p:cNvPr id="148" name="Group 147"/>
            <p:cNvGrpSpPr/>
            <p:nvPr/>
          </p:nvGrpSpPr>
          <p:grpSpPr>
            <a:xfrm>
              <a:off x="3254915" y="3275932"/>
              <a:ext cx="699392" cy="569699"/>
              <a:chOff x="3257580" y="3275932"/>
              <a:chExt cx="699392" cy="569699"/>
            </a:xfrm>
          </p:grpSpPr>
          <p:grpSp>
            <p:nvGrpSpPr>
              <p:cNvPr id="136" name="Group 135"/>
              <p:cNvGrpSpPr/>
              <p:nvPr/>
            </p:nvGrpSpPr>
            <p:grpSpPr>
              <a:xfrm>
                <a:off x="3257580" y="3275932"/>
                <a:ext cx="699392" cy="536110"/>
                <a:chOff x="2123728" y="1986160"/>
                <a:chExt cx="576064" cy="441574"/>
              </a:xfrm>
            </p:grpSpPr>
            <p:sp>
              <p:nvSpPr>
                <p:cNvPr id="143" name="Rectangle 142"/>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44" name="Trapezoid 143"/>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147" name="Group 146"/>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145" name="Rectangle 144"/>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46" name="Isosceles Triangle 145"/>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179" name="Group 178"/>
          <p:cNvGrpSpPr/>
          <p:nvPr/>
        </p:nvGrpSpPr>
        <p:grpSpPr>
          <a:xfrm>
            <a:off x="4097777" y="3275932"/>
            <a:ext cx="941329" cy="895637"/>
            <a:chOff x="4099230" y="3275932"/>
            <a:chExt cx="941329" cy="895637"/>
          </a:xfrm>
        </p:grpSpPr>
        <p:sp>
          <p:nvSpPr>
            <p:cNvPr id="151" name="Rectangle 150"/>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Games</a:t>
              </a:r>
              <a:endParaRPr lang="en-AU" sz="1100" dirty="0">
                <a:latin typeface="Segoe UI" pitchFamily="34" charset="0"/>
                <a:cs typeface="Segoe UI" pitchFamily="34" charset="0"/>
              </a:endParaRPr>
            </a:p>
          </p:txBody>
        </p:sp>
        <p:grpSp>
          <p:nvGrpSpPr>
            <p:cNvPr id="178" name="Group 177"/>
            <p:cNvGrpSpPr/>
            <p:nvPr/>
          </p:nvGrpSpPr>
          <p:grpSpPr>
            <a:xfrm>
              <a:off x="4200966" y="3275932"/>
              <a:ext cx="737856" cy="635347"/>
              <a:chOff x="4220198" y="3275932"/>
              <a:chExt cx="737856" cy="635347"/>
            </a:xfrm>
          </p:grpSpPr>
          <p:grpSp>
            <p:nvGrpSpPr>
              <p:cNvPr id="153" name="Group 152"/>
              <p:cNvGrpSpPr/>
              <p:nvPr/>
            </p:nvGrpSpPr>
            <p:grpSpPr>
              <a:xfrm>
                <a:off x="4220198" y="3275932"/>
                <a:ext cx="699392" cy="536110"/>
                <a:chOff x="2123728" y="1986160"/>
                <a:chExt cx="576064" cy="441574"/>
              </a:xfrm>
            </p:grpSpPr>
            <p:sp>
              <p:nvSpPr>
                <p:cNvPr id="157" name="Rectangle 156"/>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58" name="Trapezoid 157"/>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177" name="Group 176"/>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159" name="Rectangle 158"/>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60" name="Oval 159"/>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61" name="Oval 160"/>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169" name="Group 168"/>
                <p:cNvGrpSpPr/>
                <p:nvPr/>
              </p:nvGrpSpPr>
              <p:grpSpPr>
                <a:xfrm>
                  <a:off x="4318464" y="3577517"/>
                  <a:ext cx="118183" cy="118183"/>
                  <a:chOff x="4318464" y="3577517"/>
                  <a:chExt cx="118183" cy="118183"/>
                </a:xfrm>
                <a:effectLst/>
              </p:grpSpPr>
              <p:cxnSp>
                <p:nvCxnSpPr>
                  <p:cNvPr id="166" name="Straight Connector 165"/>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8" name="Straight Connector 167"/>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74" name="Group 173"/>
                <p:cNvGrpSpPr/>
                <p:nvPr/>
              </p:nvGrpSpPr>
              <p:grpSpPr>
                <a:xfrm rot="20573383">
                  <a:off x="4683580" y="3579039"/>
                  <a:ext cx="140891" cy="136707"/>
                  <a:chOff x="5105406" y="3507854"/>
                  <a:chExt cx="171999" cy="166891"/>
                </a:xfrm>
                <a:effectLst/>
              </p:grpSpPr>
              <p:sp>
                <p:nvSpPr>
                  <p:cNvPr id="170" name="Oval 169"/>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71" name="Oval 170"/>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72" name="Oval 171"/>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73" name="Oval 172"/>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cxnSp>
              <p:nvCxnSpPr>
                <p:cNvPr id="176" name="Straight Connector 175"/>
                <p:cNvCxnSpPr>
                  <a:stCxn id="159"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sp>
        <p:nvSpPr>
          <p:cNvPr id="100" name="Rectangle 99">
            <a:hlinkClick r:id="rId6" action="ppaction://hlinksldjump"/>
          </p:cNvPr>
          <p:cNvSpPr/>
          <p:nvPr/>
        </p:nvSpPr>
        <p:spPr>
          <a:xfrm>
            <a:off x="3133947" y="843750"/>
            <a:ext cx="963830" cy="116488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01" name="Rectangle 100">
            <a:hlinkClick r:id="rId7" action="ppaction://hlinksldjump"/>
          </p:cNvPr>
          <p:cNvSpPr/>
          <p:nvPr/>
        </p:nvSpPr>
        <p:spPr>
          <a:xfrm>
            <a:off x="4098672" y="843750"/>
            <a:ext cx="941329" cy="116488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04" name="Rectangle 103">
            <a:hlinkClick r:id="rId8" action="ppaction://hlinksldjump"/>
          </p:cNvPr>
          <p:cNvSpPr/>
          <p:nvPr/>
        </p:nvSpPr>
        <p:spPr>
          <a:xfrm>
            <a:off x="5040001" y="843750"/>
            <a:ext cx="972160" cy="116488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06" name="Rectangle 105">
            <a:hlinkClick r:id="rId9" action="ppaction://hlinksldjump"/>
          </p:cNvPr>
          <p:cNvSpPr/>
          <p:nvPr/>
        </p:nvSpPr>
        <p:spPr>
          <a:xfrm>
            <a:off x="3133947" y="2008634"/>
            <a:ext cx="963830" cy="116563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08" name="Rectangle 107">
            <a:hlinkClick r:id="rId10" action="ppaction://hlinksldjump"/>
          </p:cNvPr>
          <p:cNvSpPr/>
          <p:nvPr/>
        </p:nvSpPr>
        <p:spPr>
          <a:xfrm>
            <a:off x="4098671" y="2011380"/>
            <a:ext cx="941329" cy="116288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09" name="Rectangle 108">
            <a:hlinkClick r:id="rId11" action="ppaction://hlinksldjump"/>
          </p:cNvPr>
          <p:cNvSpPr/>
          <p:nvPr/>
        </p:nvSpPr>
        <p:spPr>
          <a:xfrm>
            <a:off x="5040001" y="2011380"/>
            <a:ext cx="972160" cy="116288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0" name="Rectangle 109">
            <a:hlinkClick r:id="rId12" action="ppaction://hlinksldjump"/>
          </p:cNvPr>
          <p:cNvSpPr/>
          <p:nvPr/>
        </p:nvSpPr>
        <p:spPr>
          <a:xfrm>
            <a:off x="3131841" y="3174266"/>
            <a:ext cx="966831" cy="112548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1" name="Rectangle 110">
            <a:hlinkClick r:id="rId13" action="ppaction://hlinksldjump"/>
          </p:cNvPr>
          <p:cNvSpPr/>
          <p:nvPr/>
        </p:nvSpPr>
        <p:spPr>
          <a:xfrm>
            <a:off x="4098672" y="3174268"/>
            <a:ext cx="941329" cy="112548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2" name="Rectangle 111">
            <a:hlinkClick r:id="rId14" action="ppaction://hlinksldjump"/>
          </p:cNvPr>
          <p:cNvSpPr/>
          <p:nvPr/>
        </p:nvSpPr>
        <p:spPr>
          <a:xfrm>
            <a:off x="0" y="0"/>
            <a:ext cx="9144000" cy="5143500"/>
          </a:xfrm>
          <a:prstGeom prst="rect">
            <a:avLst/>
          </a:prstGeom>
          <a:solidFill>
            <a:srgbClr val="0070C0">
              <a:alpha val="5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grpSp>
        <p:nvGrpSpPr>
          <p:cNvPr id="113" name="Group 112"/>
          <p:cNvGrpSpPr/>
          <p:nvPr/>
        </p:nvGrpSpPr>
        <p:grpSpPr>
          <a:xfrm>
            <a:off x="0" y="4515966"/>
            <a:ext cx="9144000" cy="627534"/>
            <a:chOff x="0" y="4515966"/>
            <a:chExt cx="9144000" cy="627534"/>
          </a:xfrm>
        </p:grpSpPr>
        <p:sp>
          <p:nvSpPr>
            <p:cNvPr id="114" name="Rectangle 113"/>
            <p:cNvSpPr/>
            <p:nvPr/>
          </p:nvSpPr>
          <p:spPr>
            <a:xfrm>
              <a:off x="0" y="4515966"/>
              <a:ext cx="9144000" cy="627534"/>
            </a:xfrm>
            <a:prstGeom prst="rect">
              <a:avLst/>
            </a:prstGeom>
            <a:solidFill>
              <a:schemeClr val="bg1">
                <a:alpha val="50000"/>
              </a:schemeClr>
            </a:solidFill>
            <a:ln>
              <a:no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grpSp>
          <p:nvGrpSpPr>
            <p:cNvPr id="115" name="Group 114"/>
            <p:cNvGrpSpPr/>
            <p:nvPr/>
          </p:nvGrpSpPr>
          <p:grpSpPr>
            <a:xfrm>
              <a:off x="133380" y="4619099"/>
              <a:ext cx="294393" cy="421269"/>
              <a:chOff x="133380" y="4587974"/>
              <a:chExt cx="334164" cy="478180"/>
            </a:xfrm>
            <a:effectLst>
              <a:outerShdw blurRad="63500" sx="102000" sy="102000" algn="ctr" rotWithShape="0">
                <a:prstClr val="black">
                  <a:alpha val="40000"/>
                </a:prstClr>
              </a:outerShdw>
            </a:effectLst>
          </p:grpSpPr>
          <p:sp>
            <p:nvSpPr>
              <p:cNvPr id="128" name="Oval 127"/>
              <p:cNvSpPr/>
              <p:nvPr/>
            </p:nvSpPr>
            <p:spPr>
              <a:xfrm>
                <a:off x="133380" y="4731990"/>
                <a:ext cx="334164" cy="334164"/>
              </a:xfrm>
              <a:prstGeom prst="ellipse">
                <a:avLst/>
              </a:prstGeom>
              <a:no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cxnSp>
            <p:nvCxnSpPr>
              <p:cNvPr id="133" name="Straight Connector 132"/>
              <p:cNvCxnSpPr/>
              <p:nvPr/>
            </p:nvCxnSpPr>
            <p:spPr>
              <a:xfrm flipV="1">
                <a:off x="300462" y="4587974"/>
                <a:ext cx="0" cy="288032"/>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20" name="Group 119"/>
            <p:cNvGrpSpPr/>
            <p:nvPr/>
          </p:nvGrpSpPr>
          <p:grpSpPr>
            <a:xfrm>
              <a:off x="665901" y="4639165"/>
              <a:ext cx="377707" cy="381137"/>
              <a:chOff x="629562" y="4619099"/>
              <a:chExt cx="377707" cy="381137"/>
            </a:xfrm>
          </p:grpSpPr>
          <p:sp>
            <p:nvSpPr>
              <p:cNvPr id="124" name="Rectangle 123"/>
              <p:cNvSpPr/>
              <p:nvPr/>
            </p:nvSpPr>
            <p:spPr>
              <a:xfrm>
                <a:off x="629562" y="4619099"/>
                <a:ext cx="180020" cy="21602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rstTxWarp prst="textPlain">
                  <a:avLst/>
                </a:prstTxWarp>
              </a:bodyPr>
              <a:lstStyle/>
              <a:p>
                <a:pPr algn="ctr"/>
                <a:r>
                  <a:rPr lang="en-AU" dirty="0" smtClean="0">
                    <a:ln w="9525" cap="rnd">
                      <a:noFill/>
                    </a:ln>
                    <a:effectLst>
                      <a:outerShdw blurRad="63500" sx="102000" sy="102000" algn="ctr" rotWithShape="0">
                        <a:prstClr val="black">
                          <a:alpha val="40000"/>
                        </a:prstClr>
                      </a:outerShdw>
                    </a:effectLst>
                    <a:latin typeface="Segoe UI" pitchFamily="34" charset="0"/>
                    <a:cs typeface="Segoe UI" pitchFamily="34" charset="0"/>
                  </a:rPr>
                  <a:t>Z</a:t>
                </a:r>
                <a:endParaRPr lang="en-AU" dirty="0">
                  <a:ln w="9525" cap="rnd">
                    <a:noFill/>
                  </a:ln>
                  <a:effectLst>
                    <a:outerShdw blurRad="63500" sx="102000" sy="102000" algn="ctr" rotWithShape="0">
                      <a:prstClr val="black">
                        <a:alpha val="40000"/>
                      </a:prstClr>
                    </a:outerShdw>
                  </a:effectLst>
                  <a:latin typeface="Segoe UI" pitchFamily="34" charset="0"/>
                  <a:cs typeface="Segoe UI" pitchFamily="34" charset="0"/>
                </a:endParaRPr>
              </a:p>
            </p:txBody>
          </p:sp>
          <p:sp>
            <p:nvSpPr>
              <p:cNvPr id="125" name="Rectangle 124"/>
              <p:cNvSpPr/>
              <p:nvPr/>
            </p:nvSpPr>
            <p:spPr>
              <a:xfrm>
                <a:off x="779635" y="4745173"/>
                <a:ext cx="146726" cy="17607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rstTxWarp prst="textPlain">
                  <a:avLst/>
                </a:prstTxWarp>
              </a:bodyPr>
              <a:lstStyle/>
              <a:p>
                <a:pPr algn="ctr"/>
                <a:r>
                  <a:rPr lang="en-AU" dirty="0" smtClean="0">
                    <a:ln w="9525" cap="rnd">
                      <a:noFill/>
                    </a:ln>
                    <a:effectLst>
                      <a:outerShdw blurRad="63500" sx="102000" sy="102000" algn="ctr" rotWithShape="0">
                        <a:prstClr val="black">
                          <a:alpha val="40000"/>
                        </a:prstClr>
                      </a:outerShdw>
                    </a:effectLst>
                    <a:latin typeface="Segoe UI" pitchFamily="34" charset="0"/>
                    <a:cs typeface="Segoe UI" pitchFamily="34" charset="0"/>
                  </a:rPr>
                  <a:t>Z</a:t>
                </a:r>
                <a:endParaRPr lang="en-AU" dirty="0">
                  <a:ln w="9525" cap="rnd">
                    <a:noFill/>
                  </a:ln>
                  <a:effectLst>
                    <a:outerShdw blurRad="63500" sx="102000" sy="102000" algn="ctr" rotWithShape="0">
                      <a:prstClr val="black">
                        <a:alpha val="40000"/>
                      </a:prstClr>
                    </a:outerShdw>
                  </a:effectLst>
                  <a:latin typeface="Segoe UI" pitchFamily="34" charset="0"/>
                  <a:cs typeface="Segoe UI" pitchFamily="34" charset="0"/>
                </a:endParaRPr>
              </a:p>
            </p:txBody>
          </p:sp>
          <p:sp>
            <p:nvSpPr>
              <p:cNvPr id="127" name="Rectangle 126"/>
              <p:cNvSpPr/>
              <p:nvPr/>
            </p:nvSpPr>
            <p:spPr>
              <a:xfrm>
                <a:off x="893939" y="4864239"/>
                <a:ext cx="113330" cy="13599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rstTxWarp prst="textPlain">
                  <a:avLst/>
                </a:prstTxWarp>
              </a:bodyPr>
              <a:lstStyle/>
              <a:p>
                <a:pPr algn="ctr"/>
                <a:r>
                  <a:rPr lang="en-AU" dirty="0" smtClean="0">
                    <a:ln w="9525" cap="rnd">
                      <a:noFill/>
                    </a:ln>
                    <a:effectLst>
                      <a:outerShdw blurRad="63500" sx="102000" sy="102000" algn="ctr" rotWithShape="0">
                        <a:prstClr val="black">
                          <a:alpha val="40000"/>
                        </a:prstClr>
                      </a:outerShdw>
                    </a:effectLst>
                    <a:latin typeface="Segoe UI" pitchFamily="34" charset="0"/>
                    <a:cs typeface="Segoe UI" pitchFamily="34" charset="0"/>
                  </a:rPr>
                  <a:t>Z</a:t>
                </a:r>
                <a:endParaRPr lang="en-AU" dirty="0">
                  <a:ln w="9525" cap="rnd">
                    <a:noFill/>
                  </a:ln>
                  <a:effectLst>
                    <a:outerShdw blurRad="63500" sx="102000" sy="102000" algn="ctr" rotWithShape="0">
                      <a:prstClr val="black">
                        <a:alpha val="40000"/>
                      </a:prstClr>
                    </a:outerShdw>
                  </a:effectLst>
                  <a:latin typeface="Segoe UI" pitchFamily="34" charset="0"/>
                  <a:cs typeface="Segoe UI" pitchFamily="34" charset="0"/>
                </a:endParaRPr>
              </a:p>
            </p:txBody>
          </p:sp>
        </p:grpSp>
        <p:cxnSp>
          <p:nvCxnSpPr>
            <p:cNvPr id="123" name="Straight Connector 122"/>
            <p:cNvCxnSpPr/>
            <p:nvPr/>
          </p:nvCxnSpPr>
          <p:spPr>
            <a:xfrm>
              <a:off x="1259632" y="4515966"/>
              <a:ext cx="0" cy="627534"/>
            </a:xfrm>
            <a:prstGeom prst="line">
              <a:avLst/>
            </a:prstGeom>
            <a:ln cap="rnd">
              <a:gradFill>
                <a:gsLst>
                  <a:gs pos="0">
                    <a:srgbClr val="0070C0">
                      <a:alpha val="0"/>
                    </a:srgbClr>
                  </a:gs>
                  <a:gs pos="50000">
                    <a:srgbClr val="0070C0"/>
                  </a:gs>
                  <a:gs pos="100000">
                    <a:srgbClr val="0070C0">
                      <a:alpha val="0"/>
                    </a:srgbClr>
                  </a:gs>
                </a:gsLst>
                <a:lin ang="5400000" scaled="0"/>
              </a:gra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grpSp>
      <p:sp>
        <p:nvSpPr>
          <p:cNvPr id="141" name="Rectangle 140">
            <a:hlinkHover r:id="rId15" action="ppaction://hlinksldjump"/>
          </p:cNvPr>
          <p:cNvSpPr/>
          <p:nvPr/>
        </p:nvSpPr>
        <p:spPr>
          <a:xfrm>
            <a:off x="0" y="0"/>
            <a:ext cx="9144000" cy="51435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35" name="Rectangle 134">
            <a:hlinkClick r:id="rId16" action="ppaction://hlinksldjump"/>
            <a:hlinkHover r:id="rId17" action="ppaction://hlinksldjump"/>
          </p:cNvPr>
          <p:cNvSpPr/>
          <p:nvPr/>
        </p:nvSpPr>
        <p:spPr>
          <a:xfrm>
            <a:off x="0" y="4515966"/>
            <a:ext cx="565150" cy="62753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grpSp>
        <p:nvGrpSpPr>
          <p:cNvPr id="138" name="Group 137"/>
          <p:cNvGrpSpPr/>
          <p:nvPr/>
        </p:nvGrpSpPr>
        <p:grpSpPr>
          <a:xfrm>
            <a:off x="0" y="4049862"/>
            <a:ext cx="1187624" cy="466104"/>
            <a:chOff x="971600" y="1865377"/>
            <a:chExt cx="1187624" cy="466104"/>
          </a:xfrm>
        </p:grpSpPr>
        <p:sp>
          <p:nvSpPr>
            <p:cNvPr id="139" name="Rectangle 138"/>
            <p:cNvSpPr/>
            <p:nvPr/>
          </p:nvSpPr>
          <p:spPr>
            <a:xfrm>
              <a:off x="971600" y="1865377"/>
              <a:ext cx="1187624" cy="322088"/>
            </a:xfrm>
            <a:prstGeom prst="rect">
              <a:avLst/>
            </a:prstGeom>
            <a:solidFill>
              <a:schemeClr val="tx1">
                <a:alpha val="50000"/>
              </a:schemeClr>
            </a:solidFill>
            <a:ln w="9525" cap="rnd">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600" dirty="0" smtClean="0">
                  <a:latin typeface="Segoe UI" pitchFamily="34" charset="0"/>
                  <a:cs typeface="Segoe UI" pitchFamily="34" charset="0"/>
                </a:rPr>
                <a:t>Shut down</a:t>
              </a:r>
              <a:endParaRPr lang="en-AU" sz="1600" dirty="0">
                <a:latin typeface="Segoe UI" pitchFamily="34" charset="0"/>
                <a:cs typeface="Segoe UI" pitchFamily="34" charset="0"/>
              </a:endParaRPr>
            </a:p>
          </p:txBody>
        </p:sp>
        <p:sp>
          <p:nvSpPr>
            <p:cNvPr id="140" name="Isosceles Triangle 139"/>
            <p:cNvSpPr/>
            <p:nvPr/>
          </p:nvSpPr>
          <p:spPr>
            <a:xfrm rot="10800000">
              <a:off x="1180168" y="2187465"/>
              <a:ext cx="144016" cy="144016"/>
            </a:xfrm>
            <a:prstGeom prst="triangle">
              <a:avLst/>
            </a:prstGeom>
            <a:solidFill>
              <a:schemeClr val="tx1">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137" name="Rectangle 136">
            <a:hlinkHover r:id="rId18" action="ppaction://hlinksldjump"/>
          </p:cNvPr>
          <p:cNvSpPr/>
          <p:nvPr/>
        </p:nvSpPr>
        <p:spPr>
          <a:xfrm>
            <a:off x="565150" y="4515966"/>
            <a:ext cx="550466" cy="62753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Tree>
    <p:extLst>
      <p:ext uri="{BB962C8B-B14F-4D97-AF65-F5344CB8AC3E}">
        <p14:creationId xmlns:p14="http://schemas.microsoft.com/office/powerpoint/2010/main" val="1800684024"/>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ounded Rectangle 5"/>
          <p:cNvSpPr/>
          <p:nvPr/>
        </p:nvSpPr>
        <p:spPr>
          <a:xfrm>
            <a:off x="0" y="1202871"/>
            <a:ext cx="467544" cy="2737758"/>
          </a:xfrm>
          <a:prstGeom prst="roundRect">
            <a:avLst>
              <a:gd name="adj" fmla="val 10437"/>
            </a:avLst>
          </a:prstGeom>
          <a:solidFill>
            <a:schemeClr val="tx1">
              <a:alpha val="50000"/>
            </a:schemeClr>
          </a:solidFill>
          <a:ln w="317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12" name="Group 11"/>
          <p:cNvGrpSpPr/>
          <p:nvPr/>
        </p:nvGrpSpPr>
        <p:grpSpPr>
          <a:xfrm>
            <a:off x="53772" y="1890180"/>
            <a:ext cx="360000" cy="363600"/>
            <a:chOff x="899592" y="1419622"/>
            <a:chExt cx="432048" cy="432048"/>
          </a:xfrm>
          <a:effectLst/>
        </p:grpSpPr>
        <p:sp>
          <p:nvSpPr>
            <p:cNvPr id="10" name="Rounded Rectangle 9">
              <a:hlinkHover r:id="rId2" action="ppaction://hlinksldjump"/>
            </p:cNvPr>
            <p:cNvSpPr/>
            <p:nvPr/>
          </p:nvSpPr>
          <p:spPr>
            <a:xfrm>
              <a:off x="971600" y="1563638"/>
              <a:ext cx="288032" cy="288032"/>
            </a:xfrm>
            <a:prstGeom prst="roundRect">
              <a:avLst>
                <a:gd name="adj" fmla="val 9226"/>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 name="Isosceles Triangle 10">
              <a:hlinkHover r:id="rId2" action="ppaction://hlinksldjump"/>
            </p:cNvPr>
            <p:cNvSpPr/>
            <p:nvPr/>
          </p:nvSpPr>
          <p:spPr>
            <a:xfrm>
              <a:off x="899592" y="1419622"/>
              <a:ext cx="432048" cy="180020"/>
            </a:xfrm>
            <a:prstGeom prst="triangle">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4" name="Group 23"/>
          <p:cNvGrpSpPr/>
          <p:nvPr/>
        </p:nvGrpSpPr>
        <p:grpSpPr>
          <a:xfrm>
            <a:off x="53752" y="1264720"/>
            <a:ext cx="360040" cy="435694"/>
            <a:chOff x="971600" y="1383618"/>
            <a:chExt cx="360040" cy="435694"/>
          </a:xfrm>
        </p:grpSpPr>
        <p:cxnSp>
          <p:nvCxnSpPr>
            <p:cNvPr id="14" name="Straight Connector 13"/>
            <p:cNvCxnSpPr/>
            <p:nvPr/>
          </p:nvCxnSpPr>
          <p:spPr>
            <a:xfrm>
              <a:off x="1187624" y="1639292"/>
              <a:ext cx="144016" cy="18002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5" name="Donut 14"/>
            <p:cNvSpPr/>
            <p:nvPr/>
          </p:nvSpPr>
          <p:spPr>
            <a:xfrm>
              <a:off x="971600" y="1383618"/>
              <a:ext cx="288032" cy="288000"/>
            </a:xfrm>
            <a:prstGeom prst="donut">
              <a:avLst>
                <a:gd name="adj" fmla="val 4746"/>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17" name="Straight Connector 16"/>
            <p:cNvCxnSpPr/>
            <p:nvPr/>
          </p:nvCxnSpPr>
          <p:spPr>
            <a:xfrm rot="1413972">
              <a:off x="1051228" y="1435850"/>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rot="1413972">
              <a:off x="1116662" y="1436293"/>
              <a:ext cx="0" cy="183562"/>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rot="1413972">
              <a:off x="1180005" y="1492021"/>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grpSp>
      <p:cxnSp>
        <p:nvCxnSpPr>
          <p:cNvPr id="26" name="Straight Connector 25"/>
          <p:cNvCxnSpPr/>
          <p:nvPr/>
        </p:nvCxnSpPr>
        <p:spPr>
          <a:xfrm flipH="1">
            <a:off x="26886" y="1812206"/>
            <a:ext cx="413772"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nvGrpSpPr>
          <p:cNvPr id="30" name="Group 29"/>
          <p:cNvGrpSpPr/>
          <p:nvPr/>
        </p:nvGrpSpPr>
        <p:grpSpPr>
          <a:xfrm>
            <a:off x="39771" y="2460418"/>
            <a:ext cx="388002" cy="297418"/>
            <a:chOff x="2123728" y="1986160"/>
            <a:chExt cx="576064" cy="441574"/>
          </a:xfrm>
        </p:grpSpPr>
        <p:sp>
          <p:nvSpPr>
            <p:cNvPr id="29" name="Rectangle 28">
              <a:hlinkHover r:id="rId3" action="ppaction://hlinksldjump"/>
            </p:cNvPr>
            <p:cNvSpPr/>
            <p:nvPr/>
          </p:nvSpPr>
          <p:spPr>
            <a:xfrm>
              <a:off x="2195736" y="1986160"/>
              <a:ext cx="432048" cy="441574"/>
            </a:xfrm>
            <a:prstGeom prst="rect">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 name="Trapezoid 27">
              <a:hlinkHover r:id="rId3" action="ppaction://hlinksldjump"/>
            </p:cNvPr>
            <p:cNvSpPr/>
            <p:nvPr/>
          </p:nvSpPr>
          <p:spPr>
            <a:xfrm flipV="1">
              <a:off x="2123728" y="2139884"/>
              <a:ext cx="576064" cy="287850"/>
            </a:xfrm>
            <a:prstGeom prst="trapezoid">
              <a:avLst/>
            </a:pr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41" name="Freeform 40">
            <a:hlinkHover r:id="rId4" action="ppaction://hlinksldjump"/>
          </p:cNvPr>
          <p:cNvSpPr/>
          <p:nvPr/>
        </p:nvSpPr>
        <p:spPr>
          <a:xfrm>
            <a:off x="61273" y="2903148"/>
            <a:ext cx="344998" cy="411311"/>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45" name="Group 44"/>
          <p:cNvGrpSpPr/>
          <p:nvPr/>
        </p:nvGrpSpPr>
        <p:grpSpPr>
          <a:xfrm>
            <a:off x="82631" y="3424960"/>
            <a:ext cx="302283" cy="444864"/>
            <a:chOff x="51020" y="3423030"/>
            <a:chExt cx="356155" cy="524147"/>
          </a:xfrm>
          <a:effectLst>
            <a:outerShdw blurRad="63500" sx="102000" sy="102000" algn="ctr" rotWithShape="0">
              <a:prstClr val="black">
                <a:alpha val="40000"/>
              </a:prstClr>
            </a:outerShdw>
          </a:effectLst>
        </p:grpSpPr>
        <p:sp>
          <p:nvSpPr>
            <p:cNvPr id="43" name="Freeform 42">
              <a:hlinkHover r:id="rId5" action="ppaction://hlinksldjump"/>
            </p:cNvPr>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4" name="Freeform 43">
              <a:hlinkHover r:id="rId5" action="ppaction://hlinksldjump"/>
            </p:cNvPr>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54" name="Rounded Rectangle 53"/>
          <p:cNvSpPr/>
          <p:nvPr/>
        </p:nvSpPr>
        <p:spPr>
          <a:xfrm>
            <a:off x="3131841" y="843750"/>
            <a:ext cx="2880320" cy="3456000"/>
          </a:xfrm>
          <a:prstGeom prst="roundRect">
            <a:avLst>
              <a:gd name="adj" fmla="val 2228"/>
            </a:avLst>
          </a:prstGeom>
          <a:solidFill>
            <a:schemeClr val="tx1">
              <a:alpha val="50000"/>
            </a:schemeClr>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52" name="Group 51"/>
          <p:cNvGrpSpPr/>
          <p:nvPr/>
        </p:nvGrpSpPr>
        <p:grpSpPr>
          <a:xfrm>
            <a:off x="3198624" y="984777"/>
            <a:ext cx="864096" cy="870570"/>
            <a:chOff x="7308304" y="278598"/>
            <a:chExt cx="864096" cy="870570"/>
          </a:xfrm>
        </p:grpSpPr>
        <p:sp>
          <p:nvSpPr>
            <p:cNvPr id="46" name="Freeform 45"/>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50" name="Rectangle 49"/>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Impress</a:t>
              </a:r>
              <a:endParaRPr lang="en-AU" sz="1100" dirty="0">
                <a:latin typeface="Segoe UI" pitchFamily="34" charset="0"/>
                <a:cs typeface="Segoe UI" pitchFamily="34" charset="0"/>
              </a:endParaRPr>
            </a:p>
          </p:txBody>
        </p:sp>
      </p:grpSp>
      <p:grpSp>
        <p:nvGrpSpPr>
          <p:cNvPr id="53" name="Group 52"/>
          <p:cNvGrpSpPr/>
          <p:nvPr/>
        </p:nvGrpSpPr>
        <p:grpSpPr>
          <a:xfrm>
            <a:off x="4139953" y="972995"/>
            <a:ext cx="864096" cy="894135"/>
            <a:chOff x="6444208" y="255033"/>
            <a:chExt cx="864096" cy="894135"/>
          </a:xfrm>
        </p:grpSpPr>
        <p:grpSp>
          <p:nvGrpSpPr>
            <p:cNvPr id="47" name="Group 46"/>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48" name="Freeform 47"/>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9" name="Freeform 48"/>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51" name="Rectangle 50"/>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Express</a:t>
              </a:r>
              <a:endParaRPr lang="en-AU" sz="1100" dirty="0">
                <a:latin typeface="Segoe UI" pitchFamily="34" charset="0"/>
                <a:cs typeface="Segoe UI" pitchFamily="34" charset="0"/>
              </a:endParaRPr>
            </a:p>
          </p:txBody>
        </p:sp>
      </p:grpSp>
      <p:grpSp>
        <p:nvGrpSpPr>
          <p:cNvPr id="56" name="Group 55"/>
          <p:cNvGrpSpPr/>
          <p:nvPr/>
        </p:nvGrpSpPr>
        <p:grpSpPr>
          <a:xfrm>
            <a:off x="3198624" y="2157429"/>
            <a:ext cx="864096" cy="881674"/>
            <a:chOff x="8172400" y="267494"/>
            <a:chExt cx="864096" cy="881674"/>
          </a:xfrm>
        </p:grpSpPr>
        <p:grpSp>
          <p:nvGrpSpPr>
            <p:cNvPr id="57" name="Group 56"/>
            <p:cNvGrpSpPr/>
            <p:nvPr/>
          </p:nvGrpSpPr>
          <p:grpSpPr>
            <a:xfrm>
              <a:off x="8351877" y="267494"/>
              <a:ext cx="523806" cy="648072"/>
              <a:chOff x="87738" y="3286770"/>
              <a:chExt cx="291003" cy="360040"/>
            </a:xfrm>
          </p:grpSpPr>
          <p:sp>
            <p:nvSpPr>
              <p:cNvPr id="59" name="Rectangle 31"/>
              <p:cNvSpPr/>
              <p:nvPr/>
            </p:nvSpPr>
            <p:spPr>
              <a:xfrm>
                <a:off x="87738" y="3286770"/>
                <a:ext cx="291002" cy="360040"/>
              </a:xfrm>
              <a:prstGeom prst="rect">
                <a:avLst/>
              </a:prstGeom>
              <a:solidFill>
                <a:srgbClr val="FFC000"/>
              </a:solidFill>
              <a:ln w="9525" cap="rnd">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60" name="Rectangle 31"/>
              <p:cNvSpPr/>
              <p:nvPr/>
            </p:nvSpPr>
            <p:spPr>
              <a:xfrm>
                <a:off x="87738" y="3286770"/>
                <a:ext cx="291002" cy="360040"/>
              </a:xfrm>
              <a:custGeom>
                <a:avLst/>
                <a:gdLst>
                  <a:gd name="connsiteX0" fmla="*/ 0 w 291002"/>
                  <a:gd name="connsiteY0" fmla="*/ 0 h 360040"/>
                  <a:gd name="connsiteX1" fmla="*/ 291002 w 291002"/>
                  <a:gd name="connsiteY1" fmla="*/ 0 h 360040"/>
                  <a:gd name="connsiteX2" fmla="*/ 291002 w 291002"/>
                  <a:gd name="connsiteY2" fmla="*/ 360040 h 360040"/>
                  <a:gd name="connsiteX3" fmla="*/ 0 w 291002"/>
                  <a:gd name="connsiteY3" fmla="*/ 360040 h 360040"/>
                  <a:gd name="connsiteX4" fmla="*/ 0 w 291002"/>
                  <a:gd name="connsiteY4" fmla="*/ 0 h 360040"/>
                  <a:gd name="connsiteX0" fmla="*/ 0 w 291002"/>
                  <a:gd name="connsiteY0" fmla="*/ 0 h 360040"/>
                  <a:gd name="connsiteX1" fmla="*/ 236233 w 291002"/>
                  <a:gd name="connsiteY1" fmla="*/ 88106 h 360040"/>
                  <a:gd name="connsiteX2" fmla="*/ 291002 w 291002"/>
                  <a:gd name="connsiteY2" fmla="*/ 360040 h 360040"/>
                  <a:gd name="connsiteX3" fmla="*/ 0 w 291002"/>
                  <a:gd name="connsiteY3" fmla="*/ 360040 h 360040"/>
                  <a:gd name="connsiteX4" fmla="*/ 0 w 291002"/>
                  <a:gd name="connsiteY4" fmla="*/ 0 h 360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1002" h="360040">
                    <a:moveTo>
                      <a:pt x="0" y="0"/>
                    </a:moveTo>
                    <a:lnTo>
                      <a:pt x="236233" y="88106"/>
                    </a:lnTo>
                    <a:lnTo>
                      <a:pt x="291002" y="360040"/>
                    </a:lnTo>
                    <a:lnTo>
                      <a:pt x="0" y="360040"/>
                    </a:lnTo>
                    <a:lnTo>
                      <a:pt x="0" y="0"/>
                    </a:lnTo>
                    <a:close/>
                  </a:path>
                </a:pathLst>
              </a:cu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61" name="Rectangle 60"/>
              <p:cNvSpPr/>
              <p:nvPr/>
            </p:nvSpPr>
            <p:spPr>
              <a:xfrm>
                <a:off x="87738" y="3435846"/>
                <a:ext cx="291003" cy="210964"/>
              </a:xfrm>
              <a:prstGeom prst="rect">
                <a:avLst/>
              </a:prstGeom>
              <a:noFill/>
              <a:ln w="9525" cap="rnd">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2000" dirty="0" smtClean="0">
                    <a:solidFill>
                      <a:schemeClr val="tx1"/>
                    </a:solidFill>
                    <a:effectLst>
                      <a:outerShdw blurRad="63500" sx="102000" sy="102000" algn="ctr" rotWithShape="0">
                        <a:prstClr val="black">
                          <a:alpha val="40000"/>
                        </a:prstClr>
                      </a:outerShdw>
                    </a:effectLst>
                    <a:latin typeface="Segoe UI" pitchFamily="34" charset="0"/>
                    <a:cs typeface="Segoe UI" pitchFamily="34" charset="0"/>
                  </a:rPr>
                  <a:t>Aa</a:t>
                </a:r>
                <a:endParaRPr lang="en-AU" sz="2000" dirty="0">
                  <a:solidFill>
                    <a:schemeClr val="tx1"/>
                  </a:solidFill>
                  <a:effectLst>
                    <a:outerShdw blurRad="63500" sx="102000" sy="102000" algn="ctr" rotWithShape="0">
                      <a:prstClr val="black">
                        <a:alpha val="40000"/>
                      </a:prstClr>
                    </a:outerShdw>
                  </a:effectLst>
                  <a:latin typeface="Segoe UI" pitchFamily="34" charset="0"/>
                  <a:cs typeface="Segoe UI" pitchFamily="34" charset="0"/>
                </a:endParaRPr>
              </a:p>
            </p:txBody>
          </p:sp>
        </p:grpSp>
        <p:sp>
          <p:nvSpPr>
            <p:cNvPr id="58" name="Rectangle 57"/>
            <p:cNvSpPr/>
            <p:nvPr/>
          </p:nvSpPr>
          <p:spPr>
            <a:xfrm>
              <a:off x="8172400"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Note Pad</a:t>
              </a:r>
              <a:endParaRPr lang="en-AU" sz="1100" dirty="0">
                <a:latin typeface="Segoe UI" pitchFamily="34" charset="0"/>
                <a:cs typeface="Segoe UI" pitchFamily="34" charset="0"/>
              </a:endParaRPr>
            </a:p>
          </p:txBody>
        </p:sp>
      </p:grpSp>
      <p:grpSp>
        <p:nvGrpSpPr>
          <p:cNvPr id="67" name="Group 66"/>
          <p:cNvGrpSpPr/>
          <p:nvPr/>
        </p:nvGrpSpPr>
        <p:grpSpPr>
          <a:xfrm>
            <a:off x="5080409" y="980461"/>
            <a:ext cx="864096" cy="877462"/>
            <a:chOff x="5004049" y="1064550"/>
            <a:chExt cx="864096" cy="877462"/>
          </a:xfrm>
        </p:grpSpPr>
        <p:grpSp>
          <p:nvGrpSpPr>
            <p:cNvPr id="65" name="Group 64"/>
            <p:cNvGrpSpPr/>
            <p:nvPr/>
          </p:nvGrpSpPr>
          <p:grpSpPr>
            <a:xfrm>
              <a:off x="5042434" y="1064550"/>
              <a:ext cx="787325" cy="610716"/>
              <a:chOff x="5004049" y="1045872"/>
              <a:chExt cx="787325" cy="610716"/>
            </a:xfrm>
            <a:effectLst>
              <a:outerShdw blurRad="63500" sx="102000" sy="102000" algn="ctr" rotWithShape="0">
                <a:prstClr val="black">
                  <a:alpha val="40000"/>
                </a:prstClr>
              </a:outerShdw>
            </a:effectLst>
          </p:grpSpPr>
          <p:sp>
            <p:nvSpPr>
              <p:cNvPr id="62" name="Rectangle 61"/>
              <p:cNvSpPr/>
              <p:nvPr/>
            </p:nvSpPr>
            <p:spPr>
              <a:xfrm>
                <a:off x="5004049" y="1045872"/>
                <a:ext cx="504055" cy="460191"/>
              </a:xfrm>
              <a:prstGeom prst="rect">
                <a:avLst/>
              </a:prstGeom>
              <a:solidFill>
                <a:schemeClr val="bg1"/>
              </a:solidFill>
              <a:ln w="9525" cap="rnd">
                <a:solidFill>
                  <a:schemeClr val="bg1"/>
                </a:solid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64" name="Freeform 63"/>
              <p:cNvSpPr/>
              <p:nvPr/>
            </p:nvSpPr>
            <p:spPr>
              <a:xfrm>
                <a:off x="5022056" y="1106047"/>
                <a:ext cx="414040" cy="272698"/>
              </a:xfrm>
              <a:custGeom>
                <a:avLst/>
                <a:gdLst>
                  <a:gd name="connsiteX0" fmla="*/ 0 w 353052"/>
                  <a:gd name="connsiteY0" fmla="*/ 0 h 269081"/>
                  <a:gd name="connsiteX1" fmla="*/ 19050 w 353052"/>
                  <a:gd name="connsiteY1" fmla="*/ 33337 h 269081"/>
                  <a:gd name="connsiteX2" fmla="*/ 28575 w 353052"/>
                  <a:gd name="connsiteY2" fmla="*/ 38100 h 269081"/>
                  <a:gd name="connsiteX3" fmla="*/ 33338 w 353052"/>
                  <a:gd name="connsiteY3" fmla="*/ 45243 h 269081"/>
                  <a:gd name="connsiteX4" fmla="*/ 50007 w 353052"/>
                  <a:gd name="connsiteY4" fmla="*/ 54768 h 269081"/>
                  <a:gd name="connsiteX5" fmla="*/ 59532 w 353052"/>
                  <a:gd name="connsiteY5" fmla="*/ 61912 h 269081"/>
                  <a:gd name="connsiteX6" fmla="*/ 85725 w 353052"/>
                  <a:gd name="connsiteY6" fmla="*/ 71437 h 269081"/>
                  <a:gd name="connsiteX7" fmla="*/ 135732 w 353052"/>
                  <a:gd name="connsiteY7" fmla="*/ 69056 h 269081"/>
                  <a:gd name="connsiteX8" fmla="*/ 142875 w 353052"/>
                  <a:gd name="connsiteY8" fmla="*/ 66675 h 269081"/>
                  <a:gd name="connsiteX9" fmla="*/ 150019 w 353052"/>
                  <a:gd name="connsiteY9" fmla="*/ 61912 h 269081"/>
                  <a:gd name="connsiteX10" fmla="*/ 157163 w 353052"/>
                  <a:gd name="connsiteY10" fmla="*/ 54768 h 269081"/>
                  <a:gd name="connsiteX11" fmla="*/ 161925 w 353052"/>
                  <a:gd name="connsiteY11" fmla="*/ 45243 h 269081"/>
                  <a:gd name="connsiteX12" fmla="*/ 157163 w 353052"/>
                  <a:gd name="connsiteY12" fmla="*/ 26193 h 269081"/>
                  <a:gd name="connsiteX13" fmla="*/ 150019 w 353052"/>
                  <a:gd name="connsiteY13" fmla="*/ 19050 h 269081"/>
                  <a:gd name="connsiteX14" fmla="*/ 135732 w 353052"/>
                  <a:gd name="connsiteY14" fmla="*/ 9525 h 269081"/>
                  <a:gd name="connsiteX15" fmla="*/ 114300 w 353052"/>
                  <a:gd name="connsiteY15" fmla="*/ 14287 h 269081"/>
                  <a:gd name="connsiteX16" fmla="*/ 107157 w 353052"/>
                  <a:gd name="connsiteY16" fmla="*/ 16668 h 269081"/>
                  <a:gd name="connsiteX17" fmla="*/ 102394 w 353052"/>
                  <a:gd name="connsiteY17" fmla="*/ 26193 h 269081"/>
                  <a:gd name="connsiteX18" fmla="*/ 104775 w 353052"/>
                  <a:gd name="connsiteY18" fmla="*/ 64293 h 269081"/>
                  <a:gd name="connsiteX19" fmla="*/ 107157 w 353052"/>
                  <a:gd name="connsiteY19" fmla="*/ 71437 h 269081"/>
                  <a:gd name="connsiteX20" fmla="*/ 114300 w 353052"/>
                  <a:gd name="connsiteY20" fmla="*/ 76200 h 269081"/>
                  <a:gd name="connsiteX21" fmla="*/ 126207 w 353052"/>
                  <a:gd name="connsiteY21" fmla="*/ 78581 h 269081"/>
                  <a:gd name="connsiteX22" fmla="*/ 147638 w 353052"/>
                  <a:gd name="connsiteY22" fmla="*/ 85725 h 269081"/>
                  <a:gd name="connsiteX23" fmla="*/ 154782 w 353052"/>
                  <a:gd name="connsiteY23" fmla="*/ 88106 h 269081"/>
                  <a:gd name="connsiteX24" fmla="*/ 190500 w 353052"/>
                  <a:gd name="connsiteY24" fmla="*/ 90487 h 269081"/>
                  <a:gd name="connsiteX25" fmla="*/ 228600 w 353052"/>
                  <a:gd name="connsiteY25" fmla="*/ 90487 h 269081"/>
                  <a:gd name="connsiteX26" fmla="*/ 238125 w 353052"/>
                  <a:gd name="connsiteY26" fmla="*/ 85725 h 269081"/>
                  <a:gd name="connsiteX27" fmla="*/ 271463 w 353052"/>
                  <a:gd name="connsiteY27" fmla="*/ 66675 h 269081"/>
                  <a:gd name="connsiteX28" fmla="*/ 295275 w 353052"/>
                  <a:gd name="connsiteY28" fmla="*/ 59531 h 269081"/>
                  <a:gd name="connsiteX29" fmla="*/ 302419 w 353052"/>
                  <a:gd name="connsiteY29" fmla="*/ 57150 h 269081"/>
                  <a:gd name="connsiteX30" fmla="*/ 338138 w 353052"/>
                  <a:gd name="connsiteY30" fmla="*/ 50006 h 269081"/>
                  <a:gd name="connsiteX31" fmla="*/ 345282 w 353052"/>
                  <a:gd name="connsiteY31" fmla="*/ 92868 h 269081"/>
                  <a:gd name="connsiteX32" fmla="*/ 326232 w 353052"/>
                  <a:gd name="connsiteY32" fmla="*/ 114300 h 269081"/>
                  <a:gd name="connsiteX33" fmla="*/ 316707 w 353052"/>
                  <a:gd name="connsiteY33" fmla="*/ 119062 h 269081"/>
                  <a:gd name="connsiteX34" fmla="*/ 309563 w 353052"/>
                  <a:gd name="connsiteY34" fmla="*/ 121443 h 269081"/>
                  <a:gd name="connsiteX35" fmla="*/ 290513 w 353052"/>
                  <a:gd name="connsiteY35" fmla="*/ 133350 h 269081"/>
                  <a:gd name="connsiteX36" fmla="*/ 273844 w 353052"/>
                  <a:gd name="connsiteY36" fmla="*/ 138112 h 269081"/>
                  <a:gd name="connsiteX37" fmla="*/ 259557 w 353052"/>
                  <a:gd name="connsiteY37" fmla="*/ 142875 h 269081"/>
                  <a:gd name="connsiteX38" fmla="*/ 245269 w 353052"/>
                  <a:gd name="connsiteY38" fmla="*/ 150018 h 269081"/>
                  <a:gd name="connsiteX39" fmla="*/ 238125 w 353052"/>
                  <a:gd name="connsiteY39" fmla="*/ 154781 h 269081"/>
                  <a:gd name="connsiteX40" fmla="*/ 214313 w 353052"/>
                  <a:gd name="connsiteY40" fmla="*/ 161925 h 269081"/>
                  <a:gd name="connsiteX41" fmla="*/ 202407 w 353052"/>
                  <a:gd name="connsiteY41" fmla="*/ 164306 h 269081"/>
                  <a:gd name="connsiteX42" fmla="*/ 188119 w 353052"/>
                  <a:gd name="connsiteY42" fmla="*/ 169068 h 269081"/>
                  <a:gd name="connsiteX43" fmla="*/ 173832 w 353052"/>
                  <a:gd name="connsiteY43" fmla="*/ 171450 h 269081"/>
                  <a:gd name="connsiteX44" fmla="*/ 154782 w 353052"/>
                  <a:gd name="connsiteY44" fmla="*/ 176212 h 269081"/>
                  <a:gd name="connsiteX45" fmla="*/ 109538 w 353052"/>
                  <a:gd name="connsiteY45" fmla="*/ 173831 h 269081"/>
                  <a:gd name="connsiteX46" fmla="*/ 97632 w 353052"/>
                  <a:gd name="connsiteY46" fmla="*/ 164306 h 269081"/>
                  <a:gd name="connsiteX47" fmla="*/ 95250 w 353052"/>
                  <a:gd name="connsiteY47" fmla="*/ 157162 h 269081"/>
                  <a:gd name="connsiteX48" fmla="*/ 88107 w 353052"/>
                  <a:gd name="connsiteY48" fmla="*/ 150018 h 269081"/>
                  <a:gd name="connsiteX49" fmla="*/ 95250 w 353052"/>
                  <a:gd name="connsiteY49" fmla="*/ 130968 h 269081"/>
                  <a:gd name="connsiteX50" fmla="*/ 104775 w 353052"/>
                  <a:gd name="connsiteY50" fmla="*/ 135731 h 269081"/>
                  <a:gd name="connsiteX51" fmla="*/ 140494 w 353052"/>
                  <a:gd name="connsiteY51" fmla="*/ 138112 h 269081"/>
                  <a:gd name="connsiteX52" fmla="*/ 159544 w 353052"/>
                  <a:gd name="connsiteY52" fmla="*/ 142875 h 269081"/>
                  <a:gd name="connsiteX53" fmla="*/ 171450 w 353052"/>
                  <a:gd name="connsiteY53" fmla="*/ 152400 h 269081"/>
                  <a:gd name="connsiteX54" fmla="*/ 176213 w 353052"/>
                  <a:gd name="connsiteY54" fmla="*/ 173831 h 269081"/>
                  <a:gd name="connsiteX55" fmla="*/ 180975 w 353052"/>
                  <a:gd name="connsiteY55" fmla="*/ 207168 h 269081"/>
                  <a:gd name="connsiteX56" fmla="*/ 183357 w 353052"/>
                  <a:gd name="connsiteY56" fmla="*/ 247650 h 269081"/>
                  <a:gd name="connsiteX57" fmla="*/ 185738 w 353052"/>
                  <a:gd name="connsiteY57" fmla="*/ 261937 h 269081"/>
                  <a:gd name="connsiteX58" fmla="*/ 195263 w 353052"/>
                  <a:gd name="connsiteY58" fmla="*/ 269081 h 269081"/>
                  <a:gd name="connsiteX59" fmla="*/ 273844 w 353052"/>
                  <a:gd name="connsiteY59" fmla="*/ 266700 h 269081"/>
                  <a:gd name="connsiteX60" fmla="*/ 307182 w 353052"/>
                  <a:gd name="connsiteY60" fmla="*/ 257175 h 269081"/>
                  <a:gd name="connsiteX61" fmla="*/ 314325 w 353052"/>
                  <a:gd name="connsiteY61" fmla="*/ 254793 h 269081"/>
                  <a:gd name="connsiteX62" fmla="*/ 326232 w 353052"/>
                  <a:gd name="connsiteY62" fmla="*/ 250031 h 269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53052" h="269081">
                    <a:moveTo>
                      <a:pt x="0" y="0"/>
                    </a:moveTo>
                    <a:cubicBezTo>
                      <a:pt x="3626" y="10876"/>
                      <a:pt x="7518" y="27571"/>
                      <a:pt x="19050" y="33337"/>
                    </a:cubicBezTo>
                    <a:lnTo>
                      <a:pt x="28575" y="38100"/>
                    </a:lnTo>
                    <a:cubicBezTo>
                      <a:pt x="30163" y="40481"/>
                      <a:pt x="31314" y="43219"/>
                      <a:pt x="33338" y="45243"/>
                    </a:cubicBezTo>
                    <a:cubicBezTo>
                      <a:pt x="37711" y="49616"/>
                      <a:pt x="45021" y="51652"/>
                      <a:pt x="50007" y="54768"/>
                    </a:cubicBezTo>
                    <a:cubicBezTo>
                      <a:pt x="53373" y="56871"/>
                      <a:pt x="56167" y="59808"/>
                      <a:pt x="59532" y="61912"/>
                    </a:cubicBezTo>
                    <a:cubicBezTo>
                      <a:pt x="67905" y="67145"/>
                      <a:pt x="76325" y="69087"/>
                      <a:pt x="85725" y="71437"/>
                    </a:cubicBezTo>
                    <a:cubicBezTo>
                      <a:pt x="102394" y="70643"/>
                      <a:pt x="119102" y="70442"/>
                      <a:pt x="135732" y="69056"/>
                    </a:cubicBezTo>
                    <a:cubicBezTo>
                      <a:pt x="138233" y="68848"/>
                      <a:pt x="140630" y="67797"/>
                      <a:pt x="142875" y="66675"/>
                    </a:cubicBezTo>
                    <a:cubicBezTo>
                      <a:pt x="145435" y="65395"/>
                      <a:pt x="147820" y="63744"/>
                      <a:pt x="150019" y="61912"/>
                    </a:cubicBezTo>
                    <a:cubicBezTo>
                      <a:pt x="152606" y="59756"/>
                      <a:pt x="154782" y="57149"/>
                      <a:pt x="157163" y="54768"/>
                    </a:cubicBezTo>
                    <a:cubicBezTo>
                      <a:pt x="158750" y="51593"/>
                      <a:pt x="161533" y="48771"/>
                      <a:pt x="161925" y="45243"/>
                    </a:cubicBezTo>
                    <a:cubicBezTo>
                      <a:pt x="162039" y="44213"/>
                      <a:pt x="158971" y="28905"/>
                      <a:pt x="157163" y="26193"/>
                    </a:cubicBezTo>
                    <a:cubicBezTo>
                      <a:pt x="155295" y="23391"/>
                      <a:pt x="152677" y="21117"/>
                      <a:pt x="150019" y="19050"/>
                    </a:cubicBezTo>
                    <a:cubicBezTo>
                      <a:pt x="145501" y="15536"/>
                      <a:pt x="135732" y="9525"/>
                      <a:pt x="135732" y="9525"/>
                    </a:cubicBezTo>
                    <a:cubicBezTo>
                      <a:pt x="128588" y="11112"/>
                      <a:pt x="121400" y="12512"/>
                      <a:pt x="114300" y="14287"/>
                    </a:cubicBezTo>
                    <a:cubicBezTo>
                      <a:pt x="111865" y="14896"/>
                      <a:pt x="108932" y="14893"/>
                      <a:pt x="107157" y="16668"/>
                    </a:cubicBezTo>
                    <a:cubicBezTo>
                      <a:pt x="104647" y="19178"/>
                      <a:pt x="103982" y="23018"/>
                      <a:pt x="102394" y="26193"/>
                    </a:cubicBezTo>
                    <a:cubicBezTo>
                      <a:pt x="103188" y="38893"/>
                      <a:pt x="103443" y="51638"/>
                      <a:pt x="104775" y="64293"/>
                    </a:cubicBezTo>
                    <a:cubicBezTo>
                      <a:pt x="105038" y="66789"/>
                      <a:pt x="105589" y="69477"/>
                      <a:pt x="107157" y="71437"/>
                    </a:cubicBezTo>
                    <a:cubicBezTo>
                      <a:pt x="108945" y="73672"/>
                      <a:pt x="111620" y="75195"/>
                      <a:pt x="114300" y="76200"/>
                    </a:cubicBezTo>
                    <a:cubicBezTo>
                      <a:pt x="118090" y="77621"/>
                      <a:pt x="122238" y="77787"/>
                      <a:pt x="126207" y="78581"/>
                    </a:cubicBezTo>
                    <a:cubicBezTo>
                      <a:pt x="146726" y="86788"/>
                      <a:pt x="129698" y="80599"/>
                      <a:pt x="147638" y="85725"/>
                    </a:cubicBezTo>
                    <a:cubicBezTo>
                      <a:pt x="150052" y="86415"/>
                      <a:pt x="152287" y="87829"/>
                      <a:pt x="154782" y="88106"/>
                    </a:cubicBezTo>
                    <a:cubicBezTo>
                      <a:pt x="166641" y="89424"/>
                      <a:pt x="178594" y="89693"/>
                      <a:pt x="190500" y="90487"/>
                    </a:cubicBezTo>
                    <a:cubicBezTo>
                      <a:pt x="207530" y="92920"/>
                      <a:pt x="210241" y="94723"/>
                      <a:pt x="228600" y="90487"/>
                    </a:cubicBezTo>
                    <a:cubicBezTo>
                      <a:pt x="232059" y="89689"/>
                      <a:pt x="235081" y="87551"/>
                      <a:pt x="238125" y="85725"/>
                    </a:cubicBezTo>
                    <a:cubicBezTo>
                      <a:pt x="248250" y="79651"/>
                      <a:pt x="259784" y="69596"/>
                      <a:pt x="271463" y="66675"/>
                    </a:cubicBezTo>
                    <a:cubicBezTo>
                      <a:pt x="285859" y="63075"/>
                      <a:pt x="277882" y="65328"/>
                      <a:pt x="295275" y="59531"/>
                    </a:cubicBezTo>
                    <a:cubicBezTo>
                      <a:pt x="297656" y="58737"/>
                      <a:pt x="299969" y="57695"/>
                      <a:pt x="302419" y="57150"/>
                    </a:cubicBezTo>
                    <a:cubicBezTo>
                      <a:pt x="328563" y="51339"/>
                      <a:pt x="316632" y="53590"/>
                      <a:pt x="338138" y="50006"/>
                    </a:cubicBezTo>
                    <a:cubicBezTo>
                      <a:pt x="359183" y="55267"/>
                      <a:pt x="354435" y="50765"/>
                      <a:pt x="345282" y="92868"/>
                    </a:cubicBezTo>
                    <a:cubicBezTo>
                      <a:pt x="343340" y="101799"/>
                      <a:pt x="333552" y="109725"/>
                      <a:pt x="326232" y="114300"/>
                    </a:cubicBezTo>
                    <a:cubicBezTo>
                      <a:pt x="323222" y="116181"/>
                      <a:pt x="319970" y="117664"/>
                      <a:pt x="316707" y="119062"/>
                    </a:cubicBezTo>
                    <a:cubicBezTo>
                      <a:pt x="314400" y="120051"/>
                      <a:pt x="311870" y="120454"/>
                      <a:pt x="309563" y="121443"/>
                    </a:cubicBezTo>
                    <a:cubicBezTo>
                      <a:pt x="289202" y="130169"/>
                      <a:pt x="311024" y="121629"/>
                      <a:pt x="290513" y="133350"/>
                    </a:cubicBezTo>
                    <a:cubicBezTo>
                      <a:pt x="287565" y="135034"/>
                      <a:pt x="276285" y="137380"/>
                      <a:pt x="273844" y="138112"/>
                    </a:cubicBezTo>
                    <a:cubicBezTo>
                      <a:pt x="269036" y="139555"/>
                      <a:pt x="263734" y="140091"/>
                      <a:pt x="259557" y="142875"/>
                    </a:cubicBezTo>
                    <a:cubicBezTo>
                      <a:pt x="250324" y="149029"/>
                      <a:pt x="255128" y="146732"/>
                      <a:pt x="245269" y="150018"/>
                    </a:cubicBezTo>
                    <a:cubicBezTo>
                      <a:pt x="242888" y="151606"/>
                      <a:pt x="240740" y="153619"/>
                      <a:pt x="238125" y="154781"/>
                    </a:cubicBezTo>
                    <a:cubicBezTo>
                      <a:pt x="232198" y="157415"/>
                      <a:pt x="221234" y="160387"/>
                      <a:pt x="214313" y="161925"/>
                    </a:cubicBezTo>
                    <a:cubicBezTo>
                      <a:pt x="210362" y="162803"/>
                      <a:pt x="206312" y="163241"/>
                      <a:pt x="202407" y="164306"/>
                    </a:cubicBezTo>
                    <a:cubicBezTo>
                      <a:pt x="197564" y="165627"/>
                      <a:pt x="193071" y="168242"/>
                      <a:pt x="188119" y="169068"/>
                    </a:cubicBezTo>
                    <a:cubicBezTo>
                      <a:pt x="183357" y="169862"/>
                      <a:pt x="178553" y="170438"/>
                      <a:pt x="173832" y="171450"/>
                    </a:cubicBezTo>
                    <a:cubicBezTo>
                      <a:pt x="167432" y="172822"/>
                      <a:pt x="154782" y="176212"/>
                      <a:pt x="154782" y="176212"/>
                    </a:cubicBezTo>
                    <a:cubicBezTo>
                      <a:pt x="139701" y="175418"/>
                      <a:pt x="124578" y="175198"/>
                      <a:pt x="109538" y="173831"/>
                    </a:cubicBezTo>
                    <a:cubicBezTo>
                      <a:pt x="102344" y="173177"/>
                      <a:pt x="100748" y="170538"/>
                      <a:pt x="97632" y="164306"/>
                    </a:cubicBezTo>
                    <a:cubicBezTo>
                      <a:pt x="96509" y="162061"/>
                      <a:pt x="96642" y="159251"/>
                      <a:pt x="95250" y="157162"/>
                    </a:cubicBezTo>
                    <a:cubicBezTo>
                      <a:pt x="93382" y="154360"/>
                      <a:pt x="90488" y="152399"/>
                      <a:pt x="88107" y="150018"/>
                    </a:cubicBezTo>
                    <a:cubicBezTo>
                      <a:pt x="90488" y="143668"/>
                      <a:pt x="90101" y="135382"/>
                      <a:pt x="95250" y="130968"/>
                    </a:cubicBezTo>
                    <a:cubicBezTo>
                      <a:pt x="97945" y="128658"/>
                      <a:pt x="101269" y="135177"/>
                      <a:pt x="104775" y="135731"/>
                    </a:cubicBezTo>
                    <a:cubicBezTo>
                      <a:pt x="116562" y="137592"/>
                      <a:pt x="128588" y="137318"/>
                      <a:pt x="140494" y="138112"/>
                    </a:cubicBezTo>
                    <a:cubicBezTo>
                      <a:pt x="141091" y="138231"/>
                      <a:pt x="157101" y="140921"/>
                      <a:pt x="159544" y="142875"/>
                    </a:cubicBezTo>
                    <a:cubicBezTo>
                      <a:pt x="174933" y="155185"/>
                      <a:pt x="153494" y="146412"/>
                      <a:pt x="171450" y="152400"/>
                    </a:cubicBezTo>
                    <a:cubicBezTo>
                      <a:pt x="175096" y="163332"/>
                      <a:pt x="173927" y="158589"/>
                      <a:pt x="176213" y="173831"/>
                    </a:cubicBezTo>
                    <a:cubicBezTo>
                      <a:pt x="177878" y="184932"/>
                      <a:pt x="180975" y="207168"/>
                      <a:pt x="180975" y="207168"/>
                    </a:cubicBezTo>
                    <a:cubicBezTo>
                      <a:pt x="181769" y="220662"/>
                      <a:pt x="182186" y="234183"/>
                      <a:pt x="183357" y="247650"/>
                    </a:cubicBezTo>
                    <a:cubicBezTo>
                      <a:pt x="183775" y="252460"/>
                      <a:pt x="183393" y="257717"/>
                      <a:pt x="185738" y="261937"/>
                    </a:cubicBezTo>
                    <a:cubicBezTo>
                      <a:pt x="187665" y="265406"/>
                      <a:pt x="192088" y="266700"/>
                      <a:pt x="195263" y="269081"/>
                    </a:cubicBezTo>
                    <a:cubicBezTo>
                      <a:pt x="221457" y="268287"/>
                      <a:pt x="247708" y="268612"/>
                      <a:pt x="273844" y="266700"/>
                    </a:cubicBezTo>
                    <a:cubicBezTo>
                      <a:pt x="281498" y="266140"/>
                      <a:pt x="299160" y="259849"/>
                      <a:pt x="307182" y="257175"/>
                    </a:cubicBezTo>
                    <a:cubicBezTo>
                      <a:pt x="309563" y="256381"/>
                      <a:pt x="312080" y="255915"/>
                      <a:pt x="314325" y="254793"/>
                    </a:cubicBezTo>
                    <a:cubicBezTo>
                      <a:pt x="324560" y="249676"/>
                      <a:pt x="320300" y="250031"/>
                      <a:pt x="326232" y="250031"/>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63" name="Freeform 62"/>
              <p:cNvSpPr/>
              <p:nvPr/>
            </p:nvSpPr>
            <p:spPr>
              <a:xfrm>
                <a:off x="5400849" y="1351788"/>
                <a:ext cx="390525" cy="304800"/>
              </a:xfrm>
              <a:custGeom>
                <a:avLst/>
                <a:gdLst>
                  <a:gd name="connsiteX0" fmla="*/ 0 w 381000"/>
                  <a:gd name="connsiteY0" fmla="*/ 0 h 319088"/>
                  <a:gd name="connsiteX1" fmla="*/ 23812 w 381000"/>
                  <a:gd name="connsiteY1" fmla="*/ 85725 h 319088"/>
                  <a:gd name="connsiteX2" fmla="*/ 347662 w 381000"/>
                  <a:gd name="connsiteY2" fmla="*/ 319088 h 319088"/>
                  <a:gd name="connsiteX3" fmla="*/ 381000 w 381000"/>
                  <a:gd name="connsiteY3" fmla="*/ 266700 h 319088"/>
                  <a:gd name="connsiteX4" fmla="*/ 66675 w 381000"/>
                  <a:gd name="connsiteY4" fmla="*/ 38100 h 319088"/>
                  <a:gd name="connsiteX5" fmla="*/ 0 w 381000"/>
                  <a:gd name="connsiteY5" fmla="*/ 0 h 319088"/>
                  <a:gd name="connsiteX0" fmla="*/ 0 w 390525"/>
                  <a:gd name="connsiteY0" fmla="*/ 0 h 304800"/>
                  <a:gd name="connsiteX1" fmla="*/ 33337 w 390525"/>
                  <a:gd name="connsiteY1" fmla="*/ 71437 h 304800"/>
                  <a:gd name="connsiteX2" fmla="*/ 357187 w 390525"/>
                  <a:gd name="connsiteY2" fmla="*/ 304800 h 304800"/>
                  <a:gd name="connsiteX3" fmla="*/ 390525 w 390525"/>
                  <a:gd name="connsiteY3" fmla="*/ 252412 h 304800"/>
                  <a:gd name="connsiteX4" fmla="*/ 76200 w 390525"/>
                  <a:gd name="connsiteY4" fmla="*/ 23812 h 304800"/>
                  <a:gd name="connsiteX5" fmla="*/ 0 w 390525"/>
                  <a:gd name="connsiteY5" fmla="*/ 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0525" h="304800">
                    <a:moveTo>
                      <a:pt x="0" y="0"/>
                    </a:moveTo>
                    <a:lnTo>
                      <a:pt x="33337" y="71437"/>
                    </a:lnTo>
                    <a:lnTo>
                      <a:pt x="357187" y="304800"/>
                    </a:lnTo>
                    <a:lnTo>
                      <a:pt x="390525" y="252412"/>
                    </a:lnTo>
                    <a:lnTo>
                      <a:pt x="76200" y="23812"/>
                    </a:lnTo>
                    <a:lnTo>
                      <a:pt x="0" y="0"/>
                    </a:lnTo>
                    <a:close/>
                  </a:path>
                </a:pathLst>
              </a:custGeom>
              <a:solidFill>
                <a:srgbClr val="C0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66" name="Rectangle 65"/>
            <p:cNvSpPr/>
            <p:nvPr/>
          </p:nvSpPr>
          <p:spPr>
            <a:xfrm>
              <a:off x="5004049" y="1725988"/>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Free Draw</a:t>
              </a:r>
              <a:endParaRPr lang="en-AU" sz="1100" dirty="0">
                <a:latin typeface="Segoe UI" pitchFamily="34" charset="0"/>
                <a:cs typeface="Segoe UI" pitchFamily="34" charset="0"/>
              </a:endParaRPr>
            </a:p>
          </p:txBody>
        </p:sp>
      </p:grpSp>
      <p:cxnSp>
        <p:nvCxnSpPr>
          <p:cNvPr id="69" name="Straight Connector 68"/>
          <p:cNvCxnSpPr/>
          <p:nvPr/>
        </p:nvCxnSpPr>
        <p:spPr>
          <a:xfrm>
            <a:off x="4098672"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70" name="Straight Connector 69"/>
          <p:cNvCxnSpPr/>
          <p:nvPr/>
        </p:nvCxnSpPr>
        <p:spPr>
          <a:xfrm>
            <a:off x="5040000"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71" name="Straight Connector 70"/>
          <p:cNvCxnSpPr/>
          <p:nvPr/>
        </p:nvCxnSpPr>
        <p:spPr>
          <a:xfrm>
            <a:off x="3262277" y="200863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76" name="Straight Connector 75"/>
          <p:cNvCxnSpPr/>
          <p:nvPr/>
        </p:nvCxnSpPr>
        <p:spPr>
          <a:xfrm>
            <a:off x="3262277" y="317426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grpSp>
        <p:nvGrpSpPr>
          <p:cNvPr id="131" name="Group 130"/>
          <p:cNvGrpSpPr/>
          <p:nvPr/>
        </p:nvGrpSpPr>
        <p:grpSpPr>
          <a:xfrm>
            <a:off x="4098672" y="2143466"/>
            <a:ext cx="941329" cy="895637"/>
            <a:chOff x="4098672" y="2143466"/>
            <a:chExt cx="941329" cy="895637"/>
          </a:xfrm>
        </p:grpSpPr>
        <p:sp>
          <p:nvSpPr>
            <p:cNvPr id="86" name="Rectangle 85"/>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Documents</a:t>
              </a:r>
              <a:endParaRPr lang="en-AU" sz="1100" dirty="0">
                <a:latin typeface="Segoe UI" pitchFamily="34" charset="0"/>
                <a:cs typeface="Segoe UI" pitchFamily="34" charset="0"/>
              </a:endParaRPr>
            </a:p>
          </p:txBody>
        </p:sp>
        <p:grpSp>
          <p:nvGrpSpPr>
            <p:cNvPr id="103" name="Group 102"/>
            <p:cNvGrpSpPr/>
            <p:nvPr/>
          </p:nvGrpSpPr>
          <p:grpSpPr>
            <a:xfrm>
              <a:off x="4199709" y="2143466"/>
              <a:ext cx="744585" cy="655211"/>
              <a:chOff x="4193285" y="2143466"/>
              <a:chExt cx="744585" cy="655211"/>
            </a:xfrm>
          </p:grpSpPr>
          <p:grpSp>
            <p:nvGrpSpPr>
              <p:cNvPr id="83" name="Group 82"/>
              <p:cNvGrpSpPr/>
              <p:nvPr/>
            </p:nvGrpSpPr>
            <p:grpSpPr>
              <a:xfrm>
                <a:off x="4193285" y="2143466"/>
                <a:ext cx="699392" cy="536110"/>
                <a:chOff x="2123728" y="1986160"/>
                <a:chExt cx="576064" cy="441574"/>
              </a:xfrm>
            </p:grpSpPr>
            <p:sp>
              <p:nvSpPr>
                <p:cNvPr id="84" name="Rectangle 83"/>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85" name="Trapezoid 84"/>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102" name="Group 101"/>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87" name="Rectangle 86"/>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89" name="Straight Connector 88"/>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0" name="Straight Connector 89"/>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4" name="Straight Connector 93"/>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6" name="Straight Connector 95"/>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8" name="Straight Connector 97"/>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9" name="Straight Connector 98"/>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132" name="Group 131"/>
          <p:cNvGrpSpPr/>
          <p:nvPr/>
        </p:nvGrpSpPr>
        <p:grpSpPr>
          <a:xfrm>
            <a:off x="5039106" y="2143466"/>
            <a:ext cx="941329" cy="895637"/>
            <a:chOff x="5039106" y="2143466"/>
            <a:chExt cx="941329" cy="895637"/>
          </a:xfrm>
        </p:grpSpPr>
        <p:sp>
          <p:nvSpPr>
            <p:cNvPr id="105" name="Rectangle 104"/>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Music</a:t>
              </a:r>
              <a:endParaRPr lang="en-AU" sz="1100" dirty="0">
                <a:latin typeface="Segoe UI" pitchFamily="34" charset="0"/>
                <a:cs typeface="Segoe UI" pitchFamily="34" charset="0"/>
              </a:endParaRPr>
            </a:p>
          </p:txBody>
        </p:sp>
        <p:grpSp>
          <p:nvGrpSpPr>
            <p:cNvPr id="130" name="Group 129"/>
            <p:cNvGrpSpPr/>
            <p:nvPr/>
          </p:nvGrpSpPr>
          <p:grpSpPr>
            <a:xfrm>
              <a:off x="5162739" y="2143466"/>
              <a:ext cx="699392" cy="634359"/>
              <a:chOff x="5140143" y="2143466"/>
              <a:chExt cx="699392" cy="634359"/>
            </a:xfrm>
          </p:grpSpPr>
          <p:grpSp>
            <p:nvGrpSpPr>
              <p:cNvPr id="107" name="Group 106"/>
              <p:cNvGrpSpPr/>
              <p:nvPr/>
            </p:nvGrpSpPr>
            <p:grpSpPr>
              <a:xfrm>
                <a:off x="5140143" y="2143466"/>
                <a:ext cx="699392" cy="536110"/>
                <a:chOff x="2123728" y="1986160"/>
                <a:chExt cx="576064" cy="441574"/>
              </a:xfrm>
            </p:grpSpPr>
            <p:sp>
              <p:nvSpPr>
                <p:cNvPr id="116" name="Rectangle 115"/>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7" name="Trapezoid 116"/>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129" name="Group 128"/>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118" name="Oval 117"/>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9" name="Oval 118"/>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121" name="Straight Connector 120"/>
                <p:cNvCxnSpPr>
                  <a:stCxn id="118" idx="6"/>
                  <a:endCxn id="126"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22" name="Straight Connector 121"/>
                <p:cNvCxnSpPr>
                  <a:stCxn id="119" idx="6"/>
                  <a:endCxn id="126"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26" name="Rectangle 125"/>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149" name="Group 148"/>
          <p:cNvGrpSpPr/>
          <p:nvPr/>
        </p:nvGrpSpPr>
        <p:grpSpPr>
          <a:xfrm>
            <a:off x="3133947" y="3275932"/>
            <a:ext cx="941329" cy="895637"/>
            <a:chOff x="3133947" y="3275932"/>
            <a:chExt cx="941329" cy="895637"/>
          </a:xfrm>
        </p:grpSpPr>
        <p:sp>
          <p:nvSpPr>
            <p:cNvPr id="134" name="Rectangle 133"/>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Videos</a:t>
              </a:r>
              <a:endParaRPr lang="en-AU" sz="1100" dirty="0">
                <a:latin typeface="Segoe UI" pitchFamily="34" charset="0"/>
                <a:cs typeface="Segoe UI" pitchFamily="34" charset="0"/>
              </a:endParaRPr>
            </a:p>
          </p:txBody>
        </p:sp>
        <p:grpSp>
          <p:nvGrpSpPr>
            <p:cNvPr id="148" name="Group 147"/>
            <p:cNvGrpSpPr/>
            <p:nvPr/>
          </p:nvGrpSpPr>
          <p:grpSpPr>
            <a:xfrm>
              <a:off x="3254915" y="3275932"/>
              <a:ext cx="699392" cy="569699"/>
              <a:chOff x="3257580" y="3275932"/>
              <a:chExt cx="699392" cy="569699"/>
            </a:xfrm>
          </p:grpSpPr>
          <p:grpSp>
            <p:nvGrpSpPr>
              <p:cNvPr id="136" name="Group 135"/>
              <p:cNvGrpSpPr/>
              <p:nvPr/>
            </p:nvGrpSpPr>
            <p:grpSpPr>
              <a:xfrm>
                <a:off x="3257580" y="3275932"/>
                <a:ext cx="699392" cy="536110"/>
                <a:chOff x="2123728" y="1986160"/>
                <a:chExt cx="576064" cy="441574"/>
              </a:xfrm>
            </p:grpSpPr>
            <p:sp>
              <p:nvSpPr>
                <p:cNvPr id="143" name="Rectangle 142"/>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44" name="Trapezoid 143"/>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147" name="Group 146"/>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145" name="Rectangle 144"/>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46" name="Isosceles Triangle 145"/>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179" name="Group 178"/>
          <p:cNvGrpSpPr/>
          <p:nvPr/>
        </p:nvGrpSpPr>
        <p:grpSpPr>
          <a:xfrm>
            <a:off x="4097777" y="3275932"/>
            <a:ext cx="941329" cy="895637"/>
            <a:chOff x="4099230" y="3275932"/>
            <a:chExt cx="941329" cy="895637"/>
          </a:xfrm>
        </p:grpSpPr>
        <p:sp>
          <p:nvSpPr>
            <p:cNvPr id="151" name="Rectangle 150"/>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Games</a:t>
              </a:r>
              <a:endParaRPr lang="en-AU" sz="1100" dirty="0">
                <a:latin typeface="Segoe UI" pitchFamily="34" charset="0"/>
                <a:cs typeface="Segoe UI" pitchFamily="34" charset="0"/>
              </a:endParaRPr>
            </a:p>
          </p:txBody>
        </p:sp>
        <p:grpSp>
          <p:nvGrpSpPr>
            <p:cNvPr id="178" name="Group 177"/>
            <p:cNvGrpSpPr/>
            <p:nvPr/>
          </p:nvGrpSpPr>
          <p:grpSpPr>
            <a:xfrm>
              <a:off x="4200966" y="3275932"/>
              <a:ext cx="737856" cy="635347"/>
              <a:chOff x="4220198" y="3275932"/>
              <a:chExt cx="737856" cy="635347"/>
            </a:xfrm>
          </p:grpSpPr>
          <p:grpSp>
            <p:nvGrpSpPr>
              <p:cNvPr id="153" name="Group 152"/>
              <p:cNvGrpSpPr/>
              <p:nvPr/>
            </p:nvGrpSpPr>
            <p:grpSpPr>
              <a:xfrm>
                <a:off x="4220198" y="3275932"/>
                <a:ext cx="699392" cy="536110"/>
                <a:chOff x="2123728" y="1986160"/>
                <a:chExt cx="576064" cy="441574"/>
              </a:xfrm>
            </p:grpSpPr>
            <p:sp>
              <p:nvSpPr>
                <p:cNvPr id="157" name="Rectangle 156"/>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58" name="Trapezoid 157"/>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177" name="Group 176"/>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159" name="Rectangle 158"/>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60" name="Oval 159"/>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61" name="Oval 160"/>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169" name="Group 168"/>
                <p:cNvGrpSpPr/>
                <p:nvPr/>
              </p:nvGrpSpPr>
              <p:grpSpPr>
                <a:xfrm>
                  <a:off x="4318464" y="3577517"/>
                  <a:ext cx="118183" cy="118183"/>
                  <a:chOff x="4318464" y="3577517"/>
                  <a:chExt cx="118183" cy="118183"/>
                </a:xfrm>
                <a:effectLst/>
              </p:grpSpPr>
              <p:cxnSp>
                <p:nvCxnSpPr>
                  <p:cNvPr id="166" name="Straight Connector 165"/>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8" name="Straight Connector 167"/>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74" name="Group 173"/>
                <p:cNvGrpSpPr/>
                <p:nvPr/>
              </p:nvGrpSpPr>
              <p:grpSpPr>
                <a:xfrm rot="20573383">
                  <a:off x="4683580" y="3579039"/>
                  <a:ext cx="140891" cy="136707"/>
                  <a:chOff x="5105406" y="3507854"/>
                  <a:chExt cx="171999" cy="166891"/>
                </a:xfrm>
                <a:effectLst/>
              </p:grpSpPr>
              <p:sp>
                <p:nvSpPr>
                  <p:cNvPr id="170" name="Oval 169"/>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71" name="Oval 170"/>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72" name="Oval 171"/>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73" name="Oval 172"/>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cxnSp>
              <p:nvCxnSpPr>
                <p:cNvPr id="176" name="Straight Connector 175"/>
                <p:cNvCxnSpPr>
                  <a:stCxn id="159"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sp>
        <p:nvSpPr>
          <p:cNvPr id="100" name="Rectangle 99">
            <a:hlinkClick r:id="rId6" action="ppaction://hlinksldjump"/>
          </p:cNvPr>
          <p:cNvSpPr/>
          <p:nvPr/>
        </p:nvSpPr>
        <p:spPr>
          <a:xfrm>
            <a:off x="3133947" y="843750"/>
            <a:ext cx="963830" cy="116488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01" name="Rectangle 100">
            <a:hlinkClick r:id="rId7" action="ppaction://hlinksldjump"/>
          </p:cNvPr>
          <p:cNvSpPr/>
          <p:nvPr/>
        </p:nvSpPr>
        <p:spPr>
          <a:xfrm>
            <a:off x="4098672" y="843750"/>
            <a:ext cx="941329" cy="116488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04" name="Rectangle 103">
            <a:hlinkClick r:id="rId8" action="ppaction://hlinksldjump"/>
          </p:cNvPr>
          <p:cNvSpPr/>
          <p:nvPr/>
        </p:nvSpPr>
        <p:spPr>
          <a:xfrm>
            <a:off x="5040001" y="843750"/>
            <a:ext cx="972160" cy="116488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06" name="Rectangle 105">
            <a:hlinkClick r:id="rId9" action="ppaction://hlinksldjump"/>
          </p:cNvPr>
          <p:cNvSpPr/>
          <p:nvPr/>
        </p:nvSpPr>
        <p:spPr>
          <a:xfrm>
            <a:off x="3133947" y="2008634"/>
            <a:ext cx="963830" cy="116563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08" name="Rectangle 107">
            <a:hlinkClick r:id="rId10" action="ppaction://hlinksldjump"/>
          </p:cNvPr>
          <p:cNvSpPr/>
          <p:nvPr/>
        </p:nvSpPr>
        <p:spPr>
          <a:xfrm>
            <a:off x="4098671" y="2011380"/>
            <a:ext cx="941329" cy="116288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09" name="Rectangle 108">
            <a:hlinkClick r:id="rId11" action="ppaction://hlinksldjump"/>
          </p:cNvPr>
          <p:cNvSpPr/>
          <p:nvPr/>
        </p:nvSpPr>
        <p:spPr>
          <a:xfrm>
            <a:off x="5040001" y="2011380"/>
            <a:ext cx="972160" cy="116288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0" name="Rectangle 109">
            <a:hlinkClick r:id="rId12" action="ppaction://hlinksldjump"/>
          </p:cNvPr>
          <p:cNvSpPr/>
          <p:nvPr/>
        </p:nvSpPr>
        <p:spPr>
          <a:xfrm>
            <a:off x="3131841" y="3174266"/>
            <a:ext cx="966831" cy="112548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1" name="Rectangle 110">
            <a:hlinkClick r:id="rId13" action="ppaction://hlinksldjump"/>
          </p:cNvPr>
          <p:cNvSpPr/>
          <p:nvPr/>
        </p:nvSpPr>
        <p:spPr>
          <a:xfrm>
            <a:off x="4098672" y="3174268"/>
            <a:ext cx="941329" cy="112548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2" name="Rectangle 111">
            <a:hlinkClick r:id="rId14" action="ppaction://hlinksldjump"/>
          </p:cNvPr>
          <p:cNvSpPr/>
          <p:nvPr/>
        </p:nvSpPr>
        <p:spPr>
          <a:xfrm>
            <a:off x="0" y="0"/>
            <a:ext cx="9144000" cy="5143500"/>
          </a:xfrm>
          <a:prstGeom prst="rect">
            <a:avLst/>
          </a:prstGeom>
          <a:solidFill>
            <a:srgbClr val="0070C0">
              <a:alpha val="5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41" name="Rectangle 140"/>
          <p:cNvSpPr/>
          <p:nvPr/>
        </p:nvSpPr>
        <p:spPr>
          <a:xfrm>
            <a:off x="0" y="0"/>
            <a:ext cx="9144000" cy="51435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 name="Group 1"/>
          <p:cNvGrpSpPr/>
          <p:nvPr/>
        </p:nvGrpSpPr>
        <p:grpSpPr>
          <a:xfrm>
            <a:off x="0" y="4515966"/>
            <a:ext cx="9144000" cy="627534"/>
            <a:chOff x="0" y="4515966"/>
            <a:chExt cx="9144000" cy="627534"/>
          </a:xfrm>
        </p:grpSpPr>
        <p:grpSp>
          <p:nvGrpSpPr>
            <p:cNvPr id="113" name="Group 112"/>
            <p:cNvGrpSpPr/>
            <p:nvPr/>
          </p:nvGrpSpPr>
          <p:grpSpPr>
            <a:xfrm>
              <a:off x="0" y="4515966"/>
              <a:ext cx="9144000" cy="627534"/>
              <a:chOff x="0" y="4515966"/>
              <a:chExt cx="9144000" cy="627534"/>
            </a:xfrm>
          </p:grpSpPr>
          <p:sp>
            <p:nvSpPr>
              <p:cNvPr id="114" name="Rectangle 113"/>
              <p:cNvSpPr/>
              <p:nvPr/>
            </p:nvSpPr>
            <p:spPr>
              <a:xfrm>
                <a:off x="0" y="4515966"/>
                <a:ext cx="9144000" cy="627534"/>
              </a:xfrm>
              <a:prstGeom prst="rect">
                <a:avLst/>
              </a:prstGeom>
              <a:solidFill>
                <a:schemeClr val="bg1">
                  <a:alpha val="50000"/>
                </a:schemeClr>
              </a:solidFill>
              <a:ln>
                <a:no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grpSp>
            <p:nvGrpSpPr>
              <p:cNvPr id="115" name="Group 114"/>
              <p:cNvGrpSpPr/>
              <p:nvPr/>
            </p:nvGrpSpPr>
            <p:grpSpPr>
              <a:xfrm>
                <a:off x="133380" y="4619099"/>
                <a:ext cx="294393" cy="421269"/>
                <a:chOff x="133380" y="4587974"/>
                <a:chExt cx="334164" cy="478180"/>
              </a:xfrm>
              <a:effectLst>
                <a:outerShdw blurRad="63500" sx="102000" sy="102000" algn="ctr" rotWithShape="0">
                  <a:prstClr val="black">
                    <a:alpha val="40000"/>
                  </a:prstClr>
                </a:outerShdw>
              </a:effectLst>
            </p:grpSpPr>
            <p:sp>
              <p:nvSpPr>
                <p:cNvPr id="128" name="Oval 127"/>
                <p:cNvSpPr/>
                <p:nvPr/>
              </p:nvSpPr>
              <p:spPr>
                <a:xfrm>
                  <a:off x="133380" y="4731990"/>
                  <a:ext cx="334164" cy="334164"/>
                </a:xfrm>
                <a:prstGeom prst="ellipse">
                  <a:avLst/>
                </a:prstGeom>
                <a:no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cxnSp>
              <p:nvCxnSpPr>
                <p:cNvPr id="133" name="Straight Connector 132"/>
                <p:cNvCxnSpPr/>
                <p:nvPr/>
              </p:nvCxnSpPr>
              <p:spPr>
                <a:xfrm flipV="1">
                  <a:off x="300462" y="4587974"/>
                  <a:ext cx="0" cy="288032"/>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20" name="Group 119"/>
              <p:cNvGrpSpPr/>
              <p:nvPr/>
            </p:nvGrpSpPr>
            <p:grpSpPr>
              <a:xfrm>
                <a:off x="665901" y="4639165"/>
                <a:ext cx="377707" cy="381137"/>
                <a:chOff x="629562" y="4619099"/>
                <a:chExt cx="377707" cy="381137"/>
              </a:xfrm>
            </p:grpSpPr>
            <p:sp>
              <p:nvSpPr>
                <p:cNvPr id="124" name="Rectangle 123"/>
                <p:cNvSpPr/>
                <p:nvPr/>
              </p:nvSpPr>
              <p:spPr>
                <a:xfrm>
                  <a:off x="629562" y="4619099"/>
                  <a:ext cx="180020" cy="21602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rstTxWarp prst="textPlain">
                    <a:avLst/>
                  </a:prstTxWarp>
                </a:bodyPr>
                <a:lstStyle/>
                <a:p>
                  <a:pPr algn="ctr"/>
                  <a:r>
                    <a:rPr lang="en-AU" dirty="0" smtClean="0">
                      <a:ln w="9525" cap="rnd">
                        <a:noFill/>
                      </a:ln>
                      <a:effectLst>
                        <a:outerShdw blurRad="63500" sx="102000" sy="102000" algn="ctr" rotWithShape="0">
                          <a:prstClr val="black">
                            <a:alpha val="40000"/>
                          </a:prstClr>
                        </a:outerShdw>
                      </a:effectLst>
                      <a:latin typeface="Segoe UI" pitchFamily="34" charset="0"/>
                      <a:cs typeface="Segoe UI" pitchFamily="34" charset="0"/>
                    </a:rPr>
                    <a:t>Z</a:t>
                  </a:r>
                  <a:endParaRPr lang="en-AU" dirty="0">
                    <a:ln w="9525" cap="rnd">
                      <a:noFill/>
                    </a:ln>
                    <a:effectLst>
                      <a:outerShdw blurRad="63500" sx="102000" sy="102000" algn="ctr" rotWithShape="0">
                        <a:prstClr val="black">
                          <a:alpha val="40000"/>
                        </a:prstClr>
                      </a:outerShdw>
                    </a:effectLst>
                    <a:latin typeface="Segoe UI" pitchFamily="34" charset="0"/>
                    <a:cs typeface="Segoe UI" pitchFamily="34" charset="0"/>
                  </a:endParaRPr>
                </a:p>
              </p:txBody>
            </p:sp>
            <p:sp>
              <p:nvSpPr>
                <p:cNvPr id="125" name="Rectangle 124"/>
                <p:cNvSpPr/>
                <p:nvPr/>
              </p:nvSpPr>
              <p:spPr>
                <a:xfrm>
                  <a:off x="779635" y="4745173"/>
                  <a:ext cx="146726" cy="17607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rstTxWarp prst="textPlain">
                    <a:avLst/>
                  </a:prstTxWarp>
                </a:bodyPr>
                <a:lstStyle/>
                <a:p>
                  <a:pPr algn="ctr"/>
                  <a:r>
                    <a:rPr lang="en-AU" dirty="0" smtClean="0">
                      <a:ln w="9525" cap="rnd">
                        <a:noFill/>
                      </a:ln>
                      <a:effectLst>
                        <a:outerShdw blurRad="63500" sx="102000" sy="102000" algn="ctr" rotWithShape="0">
                          <a:prstClr val="black">
                            <a:alpha val="40000"/>
                          </a:prstClr>
                        </a:outerShdw>
                      </a:effectLst>
                      <a:latin typeface="Segoe UI" pitchFamily="34" charset="0"/>
                      <a:cs typeface="Segoe UI" pitchFamily="34" charset="0"/>
                    </a:rPr>
                    <a:t>Z</a:t>
                  </a:r>
                  <a:endParaRPr lang="en-AU" dirty="0">
                    <a:ln w="9525" cap="rnd">
                      <a:noFill/>
                    </a:ln>
                    <a:effectLst>
                      <a:outerShdw blurRad="63500" sx="102000" sy="102000" algn="ctr" rotWithShape="0">
                        <a:prstClr val="black">
                          <a:alpha val="40000"/>
                        </a:prstClr>
                      </a:outerShdw>
                    </a:effectLst>
                    <a:latin typeface="Segoe UI" pitchFamily="34" charset="0"/>
                    <a:cs typeface="Segoe UI" pitchFamily="34" charset="0"/>
                  </a:endParaRPr>
                </a:p>
              </p:txBody>
            </p:sp>
            <p:sp>
              <p:nvSpPr>
                <p:cNvPr id="127" name="Rectangle 126"/>
                <p:cNvSpPr/>
                <p:nvPr/>
              </p:nvSpPr>
              <p:spPr>
                <a:xfrm>
                  <a:off x="893939" y="4864239"/>
                  <a:ext cx="113330" cy="13599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rstTxWarp prst="textPlain">
                    <a:avLst/>
                  </a:prstTxWarp>
                </a:bodyPr>
                <a:lstStyle/>
                <a:p>
                  <a:pPr algn="ctr"/>
                  <a:r>
                    <a:rPr lang="en-AU" dirty="0" smtClean="0">
                      <a:ln w="9525" cap="rnd">
                        <a:noFill/>
                      </a:ln>
                      <a:effectLst>
                        <a:outerShdw blurRad="63500" sx="102000" sy="102000" algn="ctr" rotWithShape="0">
                          <a:prstClr val="black">
                            <a:alpha val="40000"/>
                          </a:prstClr>
                        </a:outerShdw>
                      </a:effectLst>
                      <a:latin typeface="Segoe UI" pitchFamily="34" charset="0"/>
                      <a:cs typeface="Segoe UI" pitchFamily="34" charset="0"/>
                    </a:rPr>
                    <a:t>Z</a:t>
                  </a:r>
                  <a:endParaRPr lang="en-AU" dirty="0">
                    <a:ln w="9525" cap="rnd">
                      <a:noFill/>
                    </a:ln>
                    <a:effectLst>
                      <a:outerShdw blurRad="63500" sx="102000" sy="102000" algn="ctr" rotWithShape="0">
                        <a:prstClr val="black">
                          <a:alpha val="40000"/>
                        </a:prstClr>
                      </a:outerShdw>
                    </a:effectLst>
                    <a:latin typeface="Segoe UI" pitchFamily="34" charset="0"/>
                    <a:cs typeface="Segoe UI" pitchFamily="34" charset="0"/>
                  </a:endParaRPr>
                </a:p>
              </p:txBody>
            </p:sp>
          </p:grpSp>
          <p:cxnSp>
            <p:nvCxnSpPr>
              <p:cNvPr id="123" name="Straight Connector 122"/>
              <p:cNvCxnSpPr/>
              <p:nvPr/>
            </p:nvCxnSpPr>
            <p:spPr>
              <a:xfrm>
                <a:off x="1259632" y="4515966"/>
                <a:ext cx="0" cy="627534"/>
              </a:xfrm>
              <a:prstGeom prst="line">
                <a:avLst/>
              </a:prstGeom>
              <a:ln cap="rnd">
                <a:gradFill>
                  <a:gsLst>
                    <a:gs pos="0">
                      <a:srgbClr val="0070C0">
                        <a:alpha val="0"/>
                      </a:srgbClr>
                    </a:gs>
                    <a:gs pos="50000">
                      <a:srgbClr val="0070C0"/>
                    </a:gs>
                    <a:gs pos="100000">
                      <a:srgbClr val="0070C0">
                        <a:alpha val="0"/>
                      </a:srgbClr>
                    </a:gs>
                  </a:gsLst>
                  <a:lin ang="5400000" scaled="0"/>
                </a:gra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grpSp>
        <p:sp>
          <p:nvSpPr>
            <p:cNvPr id="142" name="Rectangle 141"/>
            <p:cNvSpPr/>
            <p:nvPr/>
          </p:nvSpPr>
          <p:spPr>
            <a:xfrm>
              <a:off x="0" y="4515966"/>
              <a:ext cx="565150" cy="62753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50" name="Rectangle 149"/>
            <p:cNvSpPr/>
            <p:nvPr/>
          </p:nvSpPr>
          <p:spPr>
            <a:xfrm>
              <a:off x="565150" y="4515966"/>
              <a:ext cx="550466" cy="62753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grpSp>
    </p:spTree>
    <p:extLst>
      <p:ext uri="{BB962C8B-B14F-4D97-AF65-F5344CB8AC3E}">
        <p14:creationId xmlns:p14="http://schemas.microsoft.com/office/powerpoint/2010/main" val="3504920567"/>
      </p:ext>
    </p:extLst>
  </p:cSld>
  <p:clrMapOvr>
    <a:masterClrMapping/>
  </p:clrMapOvr>
  <mc:AlternateContent xmlns:mc="http://schemas.openxmlformats.org/markup-compatibility/2006" xmlns:p14="http://schemas.microsoft.com/office/powerpoint/2010/main">
    <mc:Choice Requires="p14">
      <p:transition spd="med" p14:dur="700" advClick="0" advTm="0">
        <p:fade/>
      </p:transition>
    </mc:Choice>
    <mc:Fallback xmlns="">
      <p:transition spd="med"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xit" presetSubtype="4" accel="50000" decel="50000" fill="hold" nodeType="afterEffect">
                                  <p:stCondLst>
                                    <p:cond delay="0"/>
                                  </p:stCondLst>
                                  <p:childTnLst>
                                    <p:anim calcmode="lin" valueType="num">
                                      <p:cBhvr additive="base">
                                        <p:cTn id="6" dur="500"/>
                                        <p:tgtEl>
                                          <p:spTgt spid="2"/>
                                        </p:tgtEl>
                                        <p:attrNameLst>
                                          <p:attrName>ppt_x</p:attrName>
                                        </p:attrNameLst>
                                      </p:cBhvr>
                                      <p:tavLst>
                                        <p:tav tm="0">
                                          <p:val>
                                            <p:strVal val="ppt_x"/>
                                          </p:val>
                                        </p:tav>
                                        <p:tav tm="100000">
                                          <p:val>
                                            <p:strVal val="ppt_x"/>
                                          </p:val>
                                        </p:tav>
                                      </p:tavLst>
                                    </p:anim>
                                    <p:anim calcmode="lin" valueType="num">
                                      <p:cBhvr additive="base">
                                        <p:cTn id="7" dur="500"/>
                                        <p:tgtEl>
                                          <p:spTgt spid="2"/>
                                        </p:tgtEl>
                                        <p:attrNameLst>
                                          <p:attrName>ppt_y</p:attrName>
                                        </p:attrNameLst>
                                      </p:cBhvr>
                                      <p:tavLst>
                                        <p:tav tm="0">
                                          <p:val>
                                            <p:strVal val="ppt_y"/>
                                          </p:val>
                                        </p:tav>
                                        <p:tav tm="100000">
                                          <p:val>
                                            <p:strVal val="1+ppt_h/2"/>
                                          </p:val>
                                        </p:tav>
                                      </p:tavLst>
                                    </p:anim>
                                    <p:set>
                                      <p:cBhvr>
                                        <p:cTn id="8" dur="1" fill="hold">
                                          <p:stCondLst>
                                            <p:cond delay="499"/>
                                          </p:stCondLst>
                                        </p:cTn>
                                        <p:tgtEl>
                                          <p:spTgt spid="2"/>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4" name="Picture 123"/>
          <p:cNvPicPr>
            <a:picLocks noChangeAspect="1"/>
          </p:cNvPicPr>
          <p:nvPr/>
        </p:nvPicPr>
        <p:blipFill rotWithShape="1">
          <a:blip r:embed="rId2" cstate="print">
            <a:extLst>
              <a:ext uri="{BEBA8EAE-BF5A-486C-A8C5-ECC9F3942E4B}">
                <a14:imgProps xmlns:a14="http://schemas.microsoft.com/office/drawing/2010/main">
                  <a14:imgLayer r:embed="rId3">
                    <a14:imgEffect>
                      <a14:artisticBlur radius="20"/>
                    </a14:imgEffect>
                  </a14:imgLayer>
                </a14:imgProps>
              </a:ext>
              <a:ext uri="{28A0092B-C50C-407E-A947-70E740481C1C}">
                <a14:useLocalDpi xmlns:a14="http://schemas.microsoft.com/office/drawing/2010/main" val="0"/>
              </a:ext>
            </a:extLst>
          </a:blip>
          <a:srcRect t="5040" b="5040"/>
          <a:stretch/>
        </p:blipFill>
        <p:spPr>
          <a:xfrm>
            <a:off x="0" y="1"/>
            <a:ext cx="9144000" cy="5143500"/>
          </a:xfrm>
          <a:prstGeom prst="rect">
            <a:avLst/>
          </a:prstGeom>
        </p:spPr>
      </p:pic>
      <p:grpSp>
        <p:nvGrpSpPr>
          <p:cNvPr id="16" name="Group 15"/>
          <p:cNvGrpSpPr/>
          <p:nvPr/>
        </p:nvGrpSpPr>
        <p:grpSpPr>
          <a:xfrm>
            <a:off x="1763688" y="1827600"/>
            <a:ext cx="5616624" cy="1488300"/>
            <a:chOff x="1763688" y="1833668"/>
            <a:chExt cx="5616624" cy="1488300"/>
          </a:xfrm>
        </p:grpSpPr>
        <p:sp>
          <p:nvSpPr>
            <p:cNvPr id="6" name="Rounded Rectangle 5"/>
            <p:cNvSpPr/>
            <p:nvPr/>
          </p:nvSpPr>
          <p:spPr>
            <a:xfrm>
              <a:off x="1763688" y="1833668"/>
              <a:ext cx="5616624" cy="1488300"/>
            </a:xfrm>
            <a:prstGeom prst="roundRect">
              <a:avLst>
                <a:gd name="adj" fmla="val 0"/>
              </a:avLst>
            </a:prstGeom>
            <a:solidFill>
              <a:schemeClr val="bg1">
                <a:lumMod val="75000"/>
                <a:alpha val="5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200" b="1" dirty="0" smtClean="0">
                  <a:solidFill>
                    <a:schemeClr val="tx1"/>
                  </a:solidFill>
                  <a:latin typeface="Segoe UI" pitchFamily="34" charset="0"/>
                  <a:cs typeface="Segoe UI" pitchFamily="34" charset="0"/>
                </a:rPr>
                <a:t>Shutting down</a:t>
              </a:r>
              <a:endParaRPr lang="en-AU" sz="1200" b="1" dirty="0">
                <a:solidFill>
                  <a:schemeClr val="tx1"/>
                </a:solidFill>
                <a:latin typeface="Segoe UI" pitchFamily="34" charset="0"/>
                <a:cs typeface="Segoe UI" pitchFamily="34" charset="0"/>
              </a:endParaRPr>
            </a:p>
          </p:txBody>
        </p:sp>
        <p:sp>
          <p:nvSpPr>
            <p:cNvPr id="7" name="Rectangle 6"/>
            <p:cNvSpPr/>
            <p:nvPr/>
          </p:nvSpPr>
          <p:spPr>
            <a:xfrm>
              <a:off x="2807688" y="2133953"/>
              <a:ext cx="4572624" cy="1044000"/>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1200" dirty="0" smtClean="0">
                  <a:solidFill>
                    <a:schemeClr val="tx1"/>
                  </a:solidFill>
                  <a:latin typeface="Segoe UI" pitchFamily="34" charset="0"/>
                  <a:cs typeface="Segoe UI" pitchFamily="34" charset="0"/>
                </a:rPr>
                <a:t>Are you sure you want to shutdown E-STAR OS 2?</a:t>
              </a:r>
            </a:p>
            <a:p>
              <a:pPr algn="just"/>
              <a:endParaRPr lang="en-AU" sz="1200" dirty="0">
                <a:solidFill>
                  <a:schemeClr val="tx1"/>
                </a:solidFill>
                <a:latin typeface="Segoe UI" pitchFamily="34" charset="0"/>
                <a:cs typeface="Segoe UI" pitchFamily="34" charset="0"/>
              </a:endParaRPr>
            </a:p>
            <a:p>
              <a:pPr algn="just"/>
              <a:r>
                <a:rPr lang="en-AU" sz="1200" dirty="0" smtClean="0">
                  <a:solidFill>
                    <a:schemeClr val="tx1"/>
                  </a:solidFill>
                  <a:latin typeface="Segoe UI" pitchFamily="34" charset="0"/>
                  <a:cs typeface="Segoe UI" pitchFamily="34" charset="0"/>
                </a:rPr>
                <a:t>If you do, any unsaved data may be lost.</a:t>
              </a:r>
              <a:endParaRPr lang="en-AU" sz="1200" dirty="0">
                <a:solidFill>
                  <a:schemeClr val="tx1"/>
                </a:solidFill>
                <a:latin typeface="Segoe UI" pitchFamily="34" charset="0"/>
                <a:cs typeface="Segoe UI" pitchFamily="34" charset="0"/>
              </a:endParaRPr>
            </a:p>
          </p:txBody>
        </p:sp>
        <p:sp>
          <p:nvSpPr>
            <p:cNvPr id="8" name="Rounded Rectangle 7">
              <a:hlinkClick r:id="rId4" action="ppaction://hlinksldjump"/>
            </p:cNvPr>
            <p:cNvSpPr/>
            <p:nvPr/>
          </p:nvSpPr>
          <p:spPr>
            <a:xfrm>
              <a:off x="1835696" y="1887674"/>
              <a:ext cx="144000" cy="144016"/>
            </a:xfrm>
            <a:prstGeom prst="roundRect">
              <a:avLst/>
            </a:prstGeom>
            <a:gradFill flip="none" rotWithShape="1">
              <a:gsLst>
                <a:gs pos="0">
                  <a:srgbClr val="FF0000">
                    <a:shade val="30000"/>
                    <a:satMod val="115000"/>
                  </a:srgbClr>
                </a:gs>
                <a:gs pos="50000">
                  <a:srgbClr val="FF0000">
                    <a:shade val="67500"/>
                    <a:satMod val="115000"/>
                  </a:srgbClr>
                </a:gs>
                <a:gs pos="100000">
                  <a:srgbClr val="FF0000">
                    <a:shade val="100000"/>
                    <a:satMod val="115000"/>
                  </a:srgbClr>
                </a:gs>
              </a:gsLst>
              <a:lin ang="16200000" scaled="1"/>
              <a:tileRect/>
            </a:gradFill>
            <a:ln w="3175">
              <a:solidFill>
                <a:schemeClr val="tx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solidFill>
                  <a:schemeClr val="bg1"/>
                </a:solidFill>
                <a:latin typeface="Segoe UI" pitchFamily="34" charset="0"/>
                <a:cs typeface="Segoe UI" pitchFamily="34" charset="0"/>
              </a:endParaRPr>
            </a:p>
          </p:txBody>
        </p:sp>
        <p:sp>
          <p:nvSpPr>
            <p:cNvPr id="11" name="Rectangle 10"/>
            <p:cNvSpPr/>
            <p:nvPr/>
          </p:nvSpPr>
          <p:spPr>
            <a:xfrm>
              <a:off x="1763688" y="2133953"/>
              <a:ext cx="1044000" cy="1044000"/>
            </a:xfrm>
            <a:prstGeom prst="rect">
              <a:avLst/>
            </a:prstGeom>
            <a:solidFill>
              <a:schemeClr val="bg1"/>
            </a:solidFill>
            <a:ln w="3175">
              <a:solidFill>
                <a:schemeClr val="tx1"/>
              </a:solidFill>
            </a:ln>
            <a:effectLst>
              <a:innerShdw blurRad="114300">
                <a:srgbClr val="FF0000"/>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endParaRPr lang="en-AU" sz="1200" dirty="0">
                <a:solidFill>
                  <a:schemeClr val="tx1"/>
                </a:solidFill>
                <a:latin typeface="Segoe UI" pitchFamily="34" charset="0"/>
                <a:cs typeface="Segoe UI" pitchFamily="34" charset="0"/>
              </a:endParaRPr>
            </a:p>
          </p:txBody>
        </p:sp>
        <p:grpSp>
          <p:nvGrpSpPr>
            <p:cNvPr id="2" name="Group 1"/>
            <p:cNvGrpSpPr/>
            <p:nvPr/>
          </p:nvGrpSpPr>
          <p:grpSpPr>
            <a:xfrm>
              <a:off x="1986807" y="2228262"/>
              <a:ext cx="597762" cy="855383"/>
              <a:chOff x="5140788" y="716682"/>
              <a:chExt cx="294393" cy="421269"/>
            </a:xfrm>
            <a:effectLst>
              <a:glow rad="101600">
                <a:schemeClr val="accent2">
                  <a:satMod val="175000"/>
                  <a:alpha val="40000"/>
                </a:schemeClr>
              </a:glow>
              <a:outerShdw blurRad="63500" sx="102000" sy="102000" algn="ctr" rotWithShape="0">
                <a:prstClr val="black">
                  <a:alpha val="40000"/>
                </a:prstClr>
              </a:outerShdw>
            </a:effectLst>
          </p:grpSpPr>
          <p:sp>
            <p:nvSpPr>
              <p:cNvPr id="14" name="Oval 13"/>
              <p:cNvSpPr/>
              <p:nvPr/>
            </p:nvSpPr>
            <p:spPr>
              <a:xfrm>
                <a:off x="5140788" y="843558"/>
                <a:ext cx="294393" cy="294393"/>
              </a:xfrm>
              <a:prstGeom prst="ellipse">
                <a:avLst/>
              </a:prstGeom>
              <a:noFill/>
              <a:ln w="12700" cap="rnd">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cxnSp>
            <p:nvCxnSpPr>
              <p:cNvPr id="15" name="Straight Connector 14"/>
              <p:cNvCxnSpPr/>
              <p:nvPr/>
            </p:nvCxnSpPr>
            <p:spPr>
              <a:xfrm flipV="1">
                <a:off x="5287985" y="716682"/>
                <a:ext cx="0" cy="253752"/>
              </a:xfrm>
              <a:prstGeom prst="line">
                <a:avLst/>
              </a:prstGeom>
              <a:ln w="12700" cap="rnd">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27" name="Rounded Rectangle 26">
              <a:hlinkClick r:id="rId5" action="ppaction://hlinksldjump"/>
            </p:cNvPr>
            <p:cNvSpPr/>
            <p:nvPr/>
          </p:nvSpPr>
          <p:spPr>
            <a:xfrm>
              <a:off x="6084168" y="2859782"/>
              <a:ext cx="1224136" cy="216024"/>
            </a:xfrm>
            <a:prstGeom prst="roundRect">
              <a:avLst/>
            </a:prstGeom>
            <a:solidFill>
              <a:srgbClr val="0070C0">
                <a:alpha val="50000"/>
              </a:srgb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solidFill>
                    <a:schemeClr val="bg1"/>
                  </a:solidFill>
                  <a:latin typeface="Segoe UI" pitchFamily="34" charset="0"/>
                  <a:cs typeface="Segoe UI" pitchFamily="34" charset="0"/>
                </a:rPr>
                <a:t>No</a:t>
              </a:r>
              <a:endParaRPr lang="en-AU" sz="1200" dirty="0">
                <a:solidFill>
                  <a:schemeClr val="bg1"/>
                </a:solidFill>
                <a:latin typeface="Segoe UI" pitchFamily="34" charset="0"/>
                <a:cs typeface="Segoe UI" pitchFamily="34" charset="0"/>
              </a:endParaRPr>
            </a:p>
          </p:txBody>
        </p:sp>
        <p:sp>
          <p:nvSpPr>
            <p:cNvPr id="28" name="Rounded Rectangle 27">
              <a:hlinkClick r:id="rId6" action="ppaction://hlinksldjump"/>
            </p:cNvPr>
            <p:cNvSpPr/>
            <p:nvPr/>
          </p:nvSpPr>
          <p:spPr>
            <a:xfrm>
              <a:off x="4788024" y="2859782"/>
              <a:ext cx="1224136" cy="216024"/>
            </a:xfrm>
            <a:prstGeom prst="roundRect">
              <a:avLst/>
            </a:prstGeom>
            <a:solidFill>
              <a:schemeClr val="bg1">
                <a:lumMod val="50000"/>
                <a:alpha val="50000"/>
              </a:scheme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solidFill>
                    <a:schemeClr val="bg1"/>
                  </a:solidFill>
                  <a:latin typeface="Segoe UI" pitchFamily="34" charset="0"/>
                  <a:cs typeface="Segoe UI" pitchFamily="34" charset="0"/>
                </a:rPr>
                <a:t>Yes</a:t>
              </a:r>
              <a:endParaRPr lang="en-AU" sz="1200" dirty="0">
                <a:solidFill>
                  <a:schemeClr val="bg1"/>
                </a:solidFill>
                <a:latin typeface="Segoe UI" pitchFamily="34" charset="0"/>
                <a:cs typeface="Segoe UI" pitchFamily="34" charset="0"/>
              </a:endParaRPr>
            </a:p>
          </p:txBody>
        </p:sp>
        <p:sp>
          <p:nvSpPr>
            <p:cNvPr id="29" name="Rounded Rectangle 28">
              <a:hlinkClick r:id="rId7" action="ppaction://hlinksldjump"/>
            </p:cNvPr>
            <p:cNvSpPr/>
            <p:nvPr/>
          </p:nvSpPr>
          <p:spPr>
            <a:xfrm>
              <a:off x="3491880" y="2859782"/>
              <a:ext cx="1224136" cy="216024"/>
            </a:xfrm>
            <a:prstGeom prst="roundRect">
              <a:avLst/>
            </a:prstGeom>
            <a:solidFill>
              <a:schemeClr val="bg1">
                <a:lumMod val="50000"/>
                <a:alpha val="50000"/>
              </a:scheme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solidFill>
                    <a:schemeClr val="bg1"/>
                  </a:solidFill>
                  <a:latin typeface="Segoe UI" pitchFamily="34" charset="0"/>
                  <a:cs typeface="Segoe UI" pitchFamily="34" charset="0"/>
                </a:rPr>
                <a:t>Restart</a:t>
              </a:r>
              <a:endParaRPr lang="en-AU" sz="1200" dirty="0">
                <a:solidFill>
                  <a:schemeClr val="bg1"/>
                </a:solidFill>
                <a:latin typeface="Segoe UI" pitchFamily="34" charset="0"/>
                <a:cs typeface="Segoe UI" pitchFamily="34" charset="0"/>
              </a:endParaRPr>
            </a:p>
          </p:txBody>
        </p:sp>
      </p:grpSp>
    </p:spTree>
    <p:extLst>
      <p:ext uri="{BB962C8B-B14F-4D97-AF65-F5344CB8AC3E}">
        <p14:creationId xmlns:p14="http://schemas.microsoft.com/office/powerpoint/2010/main" val="2201138137"/>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spd="med" advClick="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72" fill="hold" nodeType="afterEffect">
                                  <p:stCondLst>
                                    <p:cond delay="0"/>
                                  </p:stCondLst>
                                  <p:childTnLst>
                                    <p:set>
                                      <p:cBhvr>
                                        <p:cTn id="6" dur="1" fill="hold">
                                          <p:stCondLst>
                                            <p:cond delay="0"/>
                                          </p:stCondLst>
                                        </p:cTn>
                                        <p:tgtEl>
                                          <p:spTgt spid="16"/>
                                        </p:tgtEl>
                                        <p:attrNameLst>
                                          <p:attrName>style.visibility</p:attrName>
                                        </p:attrNameLst>
                                      </p:cBhvr>
                                      <p:to>
                                        <p:strVal val="visible"/>
                                      </p:to>
                                    </p:set>
                                    <p:anim calcmode="lin" valueType="num">
                                      <p:cBhvr>
                                        <p:cTn id="7" dur="300" fill="hold"/>
                                        <p:tgtEl>
                                          <p:spTgt spid="16"/>
                                        </p:tgtEl>
                                        <p:attrNameLst>
                                          <p:attrName>ppt_w</p:attrName>
                                        </p:attrNameLst>
                                      </p:cBhvr>
                                      <p:tavLst>
                                        <p:tav tm="0">
                                          <p:val>
                                            <p:strVal val="2/3*#ppt_w"/>
                                          </p:val>
                                        </p:tav>
                                        <p:tav tm="100000">
                                          <p:val>
                                            <p:strVal val="#ppt_w"/>
                                          </p:val>
                                        </p:tav>
                                      </p:tavLst>
                                    </p:anim>
                                    <p:anim calcmode="lin" valueType="num">
                                      <p:cBhvr>
                                        <p:cTn id="8" dur="300" fill="hold"/>
                                        <p:tgtEl>
                                          <p:spTgt spid="16"/>
                                        </p:tgtEl>
                                        <p:attrNameLst>
                                          <p:attrName>ppt_h</p:attrName>
                                        </p:attrNameLst>
                                      </p:cBhvr>
                                      <p:tavLst>
                                        <p:tav tm="0">
                                          <p:val>
                                            <p:strVal val="2/3*#ppt_h"/>
                                          </p:val>
                                        </p:tav>
                                        <p:tav tm="100000">
                                          <p:val>
                                            <p:strVal val="#ppt_h"/>
                                          </p:val>
                                        </p:tav>
                                      </p:tavLst>
                                    </p:anim>
                                  </p:childTnLst>
                                </p:cTn>
                              </p:par>
                              <p:par>
                                <p:cTn id="9" presetID="10" presetClass="entr" presetSubtype="0" fill="hold" nodeType="withEffect">
                                  <p:stCondLst>
                                    <p:cond delay="0"/>
                                  </p:stCondLst>
                                  <p:childTnLst>
                                    <p:set>
                                      <p:cBhvr>
                                        <p:cTn id="10" dur="1" fill="hold">
                                          <p:stCondLst>
                                            <p:cond delay="0"/>
                                          </p:stCondLst>
                                        </p:cTn>
                                        <p:tgtEl>
                                          <p:spTgt spid="16"/>
                                        </p:tgtEl>
                                        <p:attrNameLst>
                                          <p:attrName>style.visibility</p:attrName>
                                        </p:attrNameLst>
                                      </p:cBhvr>
                                      <p:to>
                                        <p:strVal val="visible"/>
                                      </p:to>
                                    </p:set>
                                    <p:animEffect transition="in" filter="fade">
                                      <p:cBhvr>
                                        <p:cTn id="11" dur="3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ounded Rectangle 5"/>
          <p:cNvSpPr/>
          <p:nvPr/>
        </p:nvSpPr>
        <p:spPr>
          <a:xfrm>
            <a:off x="0" y="1202871"/>
            <a:ext cx="467544" cy="2737758"/>
          </a:xfrm>
          <a:prstGeom prst="roundRect">
            <a:avLst>
              <a:gd name="adj" fmla="val 10437"/>
            </a:avLst>
          </a:prstGeom>
          <a:solidFill>
            <a:schemeClr val="tx1">
              <a:alpha val="50000"/>
            </a:schemeClr>
          </a:solidFill>
          <a:ln w="317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12" name="Group 11"/>
          <p:cNvGrpSpPr/>
          <p:nvPr/>
        </p:nvGrpSpPr>
        <p:grpSpPr>
          <a:xfrm>
            <a:off x="53772" y="1890180"/>
            <a:ext cx="360000" cy="363600"/>
            <a:chOff x="899592" y="1419622"/>
            <a:chExt cx="432048" cy="432048"/>
          </a:xfrm>
          <a:effectLst/>
        </p:grpSpPr>
        <p:sp>
          <p:nvSpPr>
            <p:cNvPr id="10" name="Rounded Rectangle 9">
              <a:hlinkHover r:id="rId2" action="ppaction://hlinksldjump"/>
            </p:cNvPr>
            <p:cNvSpPr/>
            <p:nvPr/>
          </p:nvSpPr>
          <p:spPr>
            <a:xfrm>
              <a:off x="971600" y="1563638"/>
              <a:ext cx="288032" cy="288032"/>
            </a:xfrm>
            <a:prstGeom prst="roundRect">
              <a:avLst>
                <a:gd name="adj" fmla="val 9226"/>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 name="Isosceles Triangle 10">
              <a:hlinkHover r:id="rId2" action="ppaction://hlinksldjump"/>
            </p:cNvPr>
            <p:cNvSpPr/>
            <p:nvPr/>
          </p:nvSpPr>
          <p:spPr>
            <a:xfrm>
              <a:off x="899592" y="1419622"/>
              <a:ext cx="432048" cy="180020"/>
            </a:xfrm>
            <a:prstGeom prst="triangle">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4" name="Group 23"/>
          <p:cNvGrpSpPr/>
          <p:nvPr/>
        </p:nvGrpSpPr>
        <p:grpSpPr>
          <a:xfrm>
            <a:off x="53752" y="1264720"/>
            <a:ext cx="360040" cy="435694"/>
            <a:chOff x="971600" y="1383618"/>
            <a:chExt cx="360040" cy="435694"/>
          </a:xfrm>
        </p:grpSpPr>
        <p:cxnSp>
          <p:nvCxnSpPr>
            <p:cNvPr id="14" name="Straight Connector 13"/>
            <p:cNvCxnSpPr/>
            <p:nvPr/>
          </p:nvCxnSpPr>
          <p:spPr>
            <a:xfrm>
              <a:off x="1187624" y="1639292"/>
              <a:ext cx="144016" cy="18002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5" name="Donut 14"/>
            <p:cNvSpPr/>
            <p:nvPr/>
          </p:nvSpPr>
          <p:spPr>
            <a:xfrm>
              <a:off x="971600" y="1383618"/>
              <a:ext cx="288032" cy="288000"/>
            </a:xfrm>
            <a:prstGeom prst="donut">
              <a:avLst>
                <a:gd name="adj" fmla="val 4746"/>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17" name="Straight Connector 16"/>
            <p:cNvCxnSpPr/>
            <p:nvPr/>
          </p:nvCxnSpPr>
          <p:spPr>
            <a:xfrm rot="1413972">
              <a:off x="1051228" y="1435850"/>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rot="1413972">
              <a:off x="1116662" y="1436293"/>
              <a:ext cx="0" cy="183562"/>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rot="1413972">
              <a:off x="1180005" y="1492021"/>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grpSp>
      <p:cxnSp>
        <p:nvCxnSpPr>
          <p:cNvPr id="26" name="Straight Connector 25"/>
          <p:cNvCxnSpPr/>
          <p:nvPr/>
        </p:nvCxnSpPr>
        <p:spPr>
          <a:xfrm flipH="1">
            <a:off x="26886" y="1812206"/>
            <a:ext cx="413772"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nvGrpSpPr>
          <p:cNvPr id="30" name="Group 29"/>
          <p:cNvGrpSpPr/>
          <p:nvPr/>
        </p:nvGrpSpPr>
        <p:grpSpPr>
          <a:xfrm>
            <a:off x="39771" y="2460418"/>
            <a:ext cx="388002" cy="297418"/>
            <a:chOff x="2123728" y="1986160"/>
            <a:chExt cx="576064" cy="441574"/>
          </a:xfrm>
        </p:grpSpPr>
        <p:sp>
          <p:nvSpPr>
            <p:cNvPr id="29" name="Rectangle 28">
              <a:hlinkHover r:id="rId3" action="ppaction://hlinksldjump"/>
            </p:cNvPr>
            <p:cNvSpPr/>
            <p:nvPr/>
          </p:nvSpPr>
          <p:spPr>
            <a:xfrm>
              <a:off x="2195736" y="1986160"/>
              <a:ext cx="432048" cy="441574"/>
            </a:xfrm>
            <a:prstGeom prst="rect">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 name="Trapezoid 27">
              <a:hlinkHover r:id="rId3" action="ppaction://hlinksldjump"/>
            </p:cNvPr>
            <p:cNvSpPr/>
            <p:nvPr/>
          </p:nvSpPr>
          <p:spPr>
            <a:xfrm flipV="1">
              <a:off x="2123728" y="2139884"/>
              <a:ext cx="576064" cy="287850"/>
            </a:xfrm>
            <a:prstGeom prst="trapezoid">
              <a:avLst/>
            </a:pr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41" name="Freeform 40">
            <a:hlinkHover r:id="rId4" action="ppaction://hlinksldjump"/>
          </p:cNvPr>
          <p:cNvSpPr/>
          <p:nvPr/>
        </p:nvSpPr>
        <p:spPr>
          <a:xfrm>
            <a:off x="61273" y="2903148"/>
            <a:ext cx="344998" cy="411311"/>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45" name="Group 44"/>
          <p:cNvGrpSpPr/>
          <p:nvPr/>
        </p:nvGrpSpPr>
        <p:grpSpPr>
          <a:xfrm>
            <a:off x="82631" y="3424960"/>
            <a:ext cx="302283" cy="444864"/>
            <a:chOff x="51020" y="3423030"/>
            <a:chExt cx="356155" cy="524147"/>
          </a:xfrm>
          <a:effectLst>
            <a:outerShdw blurRad="63500" sx="102000" sy="102000" algn="ctr" rotWithShape="0">
              <a:prstClr val="black">
                <a:alpha val="40000"/>
              </a:prstClr>
            </a:outerShdw>
          </a:effectLst>
        </p:grpSpPr>
        <p:sp>
          <p:nvSpPr>
            <p:cNvPr id="43" name="Freeform 42">
              <a:hlinkHover r:id="rId5" action="ppaction://hlinksldjump"/>
            </p:cNvPr>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4" name="Freeform 43">
              <a:hlinkHover r:id="rId5" action="ppaction://hlinksldjump"/>
            </p:cNvPr>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54" name="Rounded Rectangle 53"/>
          <p:cNvSpPr/>
          <p:nvPr/>
        </p:nvSpPr>
        <p:spPr>
          <a:xfrm>
            <a:off x="3131841" y="843750"/>
            <a:ext cx="2880320" cy="3456000"/>
          </a:xfrm>
          <a:prstGeom prst="roundRect">
            <a:avLst>
              <a:gd name="adj" fmla="val 2228"/>
            </a:avLst>
          </a:prstGeom>
          <a:solidFill>
            <a:schemeClr val="tx1">
              <a:alpha val="50000"/>
            </a:schemeClr>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52" name="Group 51"/>
          <p:cNvGrpSpPr/>
          <p:nvPr/>
        </p:nvGrpSpPr>
        <p:grpSpPr>
          <a:xfrm>
            <a:off x="3198624" y="984777"/>
            <a:ext cx="864096" cy="870570"/>
            <a:chOff x="7308304" y="278598"/>
            <a:chExt cx="864096" cy="870570"/>
          </a:xfrm>
        </p:grpSpPr>
        <p:sp>
          <p:nvSpPr>
            <p:cNvPr id="46" name="Freeform 45"/>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50" name="Rectangle 49"/>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Impress</a:t>
              </a:r>
              <a:endParaRPr lang="en-AU" sz="1100" dirty="0">
                <a:latin typeface="Segoe UI" pitchFamily="34" charset="0"/>
                <a:cs typeface="Segoe UI" pitchFamily="34" charset="0"/>
              </a:endParaRPr>
            </a:p>
          </p:txBody>
        </p:sp>
      </p:grpSp>
      <p:grpSp>
        <p:nvGrpSpPr>
          <p:cNvPr id="53" name="Group 52"/>
          <p:cNvGrpSpPr/>
          <p:nvPr/>
        </p:nvGrpSpPr>
        <p:grpSpPr>
          <a:xfrm>
            <a:off x="4139953" y="972995"/>
            <a:ext cx="864096" cy="894135"/>
            <a:chOff x="6444208" y="255033"/>
            <a:chExt cx="864096" cy="894135"/>
          </a:xfrm>
        </p:grpSpPr>
        <p:grpSp>
          <p:nvGrpSpPr>
            <p:cNvPr id="47" name="Group 46"/>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48" name="Freeform 47"/>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9" name="Freeform 48"/>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51" name="Rectangle 50"/>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Express</a:t>
              </a:r>
              <a:endParaRPr lang="en-AU" sz="1100" dirty="0">
                <a:latin typeface="Segoe UI" pitchFamily="34" charset="0"/>
                <a:cs typeface="Segoe UI" pitchFamily="34" charset="0"/>
              </a:endParaRPr>
            </a:p>
          </p:txBody>
        </p:sp>
      </p:grpSp>
      <p:grpSp>
        <p:nvGrpSpPr>
          <p:cNvPr id="56" name="Group 55"/>
          <p:cNvGrpSpPr/>
          <p:nvPr/>
        </p:nvGrpSpPr>
        <p:grpSpPr>
          <a:xfrm>
            <a:off x="3198624" y="2157429"/>
            <a:ext cx="864096" cy="881674"/>
            <a:chOff x="8172400" y="267494"/>
            <a:chExt cx="864096" cy="881674"/>
          </a:xfrm>
        </p:grpSpPr>
        <p:grpSp>
          <p:nvGrpSpPr>
            <p:cNvPr id="57" name="Group 56"/>
            <p:cNvGrpSpPr/>
            <p:nvPr/>
          </p:nvGrpSpPr>
          <p:grpSpPr>
            <a:xfrm>
              <a:off x="8351877" y="267494"/>
              <a:ext cx="523806" cy="648072"/>
              <a:chOff x="87738" y="3286770"/>
              <a:chExt cx="291003" cy="360040"/>
            </a:xfrm>
          </p:grpSpPr>
          <p:sp>
            <p:nvSpPr>
              <p:cNvPr id="59" name="Rectangle 31"/>
              <p:cNvSpPr/>
              <p:nvPr/>
            </p:nvSpPr>
            <p:spPr>
              <a:xfrm>
                <a:off x="87738" y="3286770"/>
                <a:ext cx="291002" cy="360040"/>
              </a:xfrm>
              <a:prstGeom prst="rect">
                <a:avLst/>
              </a:prstGeom>
              <a:solidFill>
                <a:srgbClr val="FFC000"/>
              </a:solidFill>
              <a:ln w="9525" cap="rnd">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60" name="Rectangle 31"/>
              <p:cNvSpPr/>
              <p:nvPr/>
            </p:nvSpPr>
            <p:spPr>
              <a:xfrm>
                <a:off x="87738" y="3286770"/>
                <a:ext cx="291002" cy="360040"/>
              </a:xfrm>
              <a:custGeom>
                <a:avLst/>
                <a:gdLst>
                  <a:gd name="connsiteX0" fmla="*/ 0 w 291002"/>
                  <a:gd name="connsiteY0" fmla="*/ 0 h 360040"/>
                  <a:gd name="connsiteX1" fmla="*/ 291002 w 291002"/>
                  <a:gd name="connsiteY1" fmla="*/ 0 h 360040"/>
                  <a:gd name="connsiteX2" fmla="*/ 291002 w 291002"/>
                  <a:gd name="connsiteY2" fmla="*/ 360040 h 360040"/>
                  <a:gd name="connsiteX3" fmla="*/ 0 w 291002"/>
                  <a:gd name="connsiteY3" fmla="*/ 360040 h 360040"/>
                  <a:gd name="connsiteX4" fmla="*/ 0 w 291002"/>
                  <a:gd name="connsiteY4" fmla="*/ 0 h 360040"/>
                  <a:gd name="connsiteX0" fmla="*/ 0 w 291002"/>
                  <a:gd name="connsiteY0" fmla="*/ 0 h 360040"/>
                  <a:gd name="connsiteX1" fmla="*/ 236233 w 291002"/>
                  <a:gd name="connsiteY1" fmla="*/ 88106 h 360040"/>
                  <a:gd name="connsiteX2" fmla="*/ 291002 w 291002"/>
                  <a:gd name="connsiteY2" fmla="*/ 360040 h 360040"/>
                  <a:gd name="connsiteX3" fmla="*/ 0 w 291002"/>
                  <a:gd name="connsiteY3" fmla="*/ 360040 h 360040"/>
                  <a:gd name="connsiteX4" fmla="*/ 0 w 291002"/>
                  <a:gd name="connsiteY4" fmla="*/ 0 h 360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1002" h="360040">
                    <a:moveTo>
                      <a:pt x="0" y="0"/>
                    </a:moveTo>
                    <a:lnTo>
                      <a:pt x="236233" y="88106"/>
                    </a:lnTo>
                    <a:lnTo>
                      <a:pt x="291002" y="360040"/>
                    </a:lnTo>
                    <a:lnTo>
                      <a:pt x="0" y="360040"/>
                    </a:lnTo>
                    <a:lnTo>
                      <a:pt x="0" y="0"/>
                    </a:lnTo>
                    <a:close/>
                  </a:path>
                </a:pathLst>
              </a:cu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61" name="Rectangle 60"/>
              <p:cNvSpPr/>
              <p:nvPr/>
            </p:nvSpPr>
            <p:spPr>
              <a:xfrm>
                <a:off x="87738" y="3435846"/>
                <a:ext cx="291003" cy="210964"/>
              </a:xfrm>
              <a:prstGeom prst="rect">
                <a:avLst/>
              </a:prstGeom>
              <a:noFill/>
              <a:ln w="9525" cap="rnd">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2000" dirty="0" smtClean="0">
                    <a:solidFill>
                      <a:schemeClr val="tx1"/>
                    </a:solidFill>
                    <a:effectLst>
                      <a:outerShdw blurRad="63500" sx="102000" sy="102000" algn="ctr" rotWithShape="0">
                        <a:prstClr val="black">
                          <a:alpha val="40000"/>
                        </a:prstClr>
                      </a:outerShdw>
                    </a:effectLst>
                    <a:latin typeface="Segoe UI" pitchFamily="34" charset="0"/>
                    <a:cs typeface="Segoe UI" pitchFamily="34" charset="0"/>
                  </a:rPr>
                  <a:t>Aa</a:t>
                </a:r>
                <a:endParaRPr lang="en-AU" sz="2000" dirty="0">
                  <a:solidFill>
                    <a:schemeClr val="tx1"/>
                  </a:solidFill>
                  <a:effectLst>
                    <a:outerShdw blurRad="63500" sx="102000" sy="102000" algn="ctr" rotWithShape="0">
                      <a:prstClr val="black">
                        <a:alpha val="40000"/>
                      </a:prstClr>
                    </a:outerShdw>
                  </a:effectLst>
                  <a:latin typeface="Segoe UI" pitchFamily="34" charset="0"/>
                  <a:cs typeface="Segoe UI" pitchFamily="34" charset="0"/>
                </a:endParaRPr>
              </a:p>
            </p:txBody>
          </p:sp>
        </p:grpSp>
        <p:sp>
          <p:nvSpPr>
            <p:cNvPr id="58" name="Rectangle 57"/>
            <p:cNvSpPr/>
            <p:nvPr/>
          </p:nvSpPr>
          <p:spPr>
            <a:xfrm>
              <a:off x="8172400"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Note Pad</a:t>
              </a:r>
              <a:endParaRPr lang="en-AU" sz="1100" dirty="0">
                <a:latin typeface="Segoe UI" pitchFamily="34" charset="0"/>
                <a:cs typeface="Segoe UI" pitchFamily="34" charset="0"/>
              </a:endParaRPr>
            </a:p>
          </p:txBody>
        </p:sp>
      </p:grpSp>
      <p:grpSp>
        <p:nvGrpSpPr>
          <p:cNvPr id="67" name="Group 66"/>
          <p:cNvGrpSpPr/>
          <p:nvPr/>
        </p:nvGrpSpPr>
        <p:grpSpPr>
          <a:xfrm>
            <a:off x="5080409" y="980461"/>
            <a:ext cx="864096" cy="877462"/>
            <a:chOff x="5004049" y="1064550"/>
            <a:chExt cx="864096" cy="877462"/>
          </a:xfrm>
        </p:grpSpPr>
        <p:grpSp>
          <p:nvGrpSpPr>
            <p:cNvPr id="65" name="Group 64"/>
            <p:cNvGrpSpPr/>
            <p:nvPr/>
          </p:nvGrpSpPr>
          <p:grpSpPr>
            <a:xfrm>
              <a:off x="5042434" y="1064550"/>
              <a:ext cx="787325" cy="610716"/>
              <a:chOff x="5004049" y="1045872"/>
              <a:chExt cx="787325" cy="610716"/>
            </a:xfrm>
            <a:effectLst>
              <a:outerShdw blurRad="63500" sx="102000" sy="102000" algn="ctr" rotWithShape="0">
                <a:prstClr val="black">
                  <a:alpha val="40000"/>
                </a:prstClr>
              </a:outerShdw>
            </a:effectLst>
          </p:grpSpPr>
          <p:sp>
            <p:nvSpPr>
              <p:cNvPr id="62" name="Rectangle 61"/>
              <p:cNvSpPr/>
              <p:nvPr/>
            </p:nvSpPr>
            <p:spPr>
              <a:xfrm>
                <a:off x="5004049" y="1045872"/>
                <a:ext cx="504055" cy="460191"/>
              </a:xfrm>
              <a:prstGeom prst="rect">
                <a:avLst/>
              </a:prstGeom>
              <a:solidFill>
                <a:schemeClr val="bg1"/>
              </a:solidFill>
              <a:ln w="9525" cap="rnd">
                <a:solidFill>
                  <a:schemeClr val="bg1"/>
                </a:solid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64" name="Freeform 63"/>
              <p:cNvSpPr/>
              <p:nvPr/>
            </p:nvSpPr>
            <p:spPr>
              <a:xfrm>
                <a:off x="5022056" y="1106047"/>
                <a:ext cx="414040" cy="272698"/>
              </a:xfrm>
              <a:custGeom>
                <a:avLst/>
                <a:gdLst>
                  <a:gd name="connsiteX0" fmla="*/ 0 w 353052"/>
                  <a:gd name="connsiteY0" fmla="*/ 0 h 269081"/>
                  <a:gd name="connsiteX1" fmla="*/ 19050 w 353052"/>
                  <a:gd name="connsiteY1" fmla="*/ 33337 h 269081"/>
                  <a:gd name="connsiteX2" fmla="*/ 28575 w 353052"/>
                  <a:gd name="connsiteY2" fmla="*/ 38100 h 269081"/>
                  <a:gd name="connsiteX3" fmla="*/ 33338 w 353052"/>
                  <a:gd name="connsiteY3" fmla="*/ 45243 h 269081"/>
                  <a:gd name="connsiteX4" fmla="*/ 50007 w 353052"/>
                  <a:gd name="connsiteY4" fmla="*/ 54768 h 269081"/>
                  <a:gd name="connsiteX5" fmla="*/ 59532 w 353052"/>
                  <a:gd name="connsiteY5" fmla="*/ 61912 h 269081"/>
                  <a:gd name="connsiteX6" fmla="*/ 85725 w 353052"/>
                  <a:gd name="connsiteY6" fmla="*/ 71437 h 269081"/>
                  <a:gd name="connsiteX7" fmla="*/ 135732 w 353052"/>
                  <a:gd name="connsiteY7" fmla="*/ 69056 h 269081"/>
                  <a:gd name="connsiteX8" fmla="*/ 142875 w 353052"/>
                  <a:gd name="connsiteY8" fmla="*/ 66675 h 269081"/>
                  <a:gd name="connsiteX9" fmla="*/ 150019 w 353052"/>
                  <a:gd name="connsiteY9" fmla="*/ 61912 h 269081"/>
                  <a:gd name="connsiteX10" fmla="*/ 157163 w 353052"/>
                  <a:gd name="connsiteY10" fmla="*/ 54768 h 269081"/>
                  <a:gd name="connsiteX11" fmla="*/ 161925 w 353052"/>
                  <a:gd name="connsiteY11" fmla="*/ 45243 h 269081"/>
                  <a:gd name="connsiteX12" fmla="*/ 157163 w 353052"/>
                  <a:gd name="connsiteY12" fmla="*/ 26193 h 269081"/>
                  <a:gd name="connsiteX13" fmla="*/ 150019 w 353052"/>
                  <a:gd name="connsiteY13" fmla="*/ 19050 h 269081"/>
                  <a:gd name="connsiteX14" fmla="*/ 135732 w 353052"/>
                  <a:gd name="connsiteY14" fmla="*/ 9525 h 269081"/>
                  <a:gd name="connsiteX15" fmla="*/ 114300 w 353052"/>
                  <a:gd name="connsiteY15" fmla="*/ 14287 h 269081"/>
                  <a:gd name="connsiteX16" fmla="*/ 107157 w 353052"/>
                  <a:gd name="connsiteY16" fmla="*/ 16668 h 269081"/>
                  <a:gd name="connsiteX17" fmla="*/ 102394 w 353052"/>
                  <a:gd name="connsiteY17" fmla="*/ 26193 h 269081"/>
                  <a:gd name="connsiteX18" fmla="*/ 104775 w 353052"/>
                  <a:gd name="connsiteY18" fmla="*/ 64293 h 269081"/>
                  <a:gd name="connsiteX19" fmla="*/ 107157 w 353052"/>
                  <a:gd name="connsiteY19" fmla="*/ 71437 h 269081"/>
                  <a:gd name="connsiteX20" fmla="*/ 114300 w 353052"/>
                  <a:gd name="connsiteY20" fmla="*/ 76200 h 269081"/>
                  <a:gd name="connsiteX21" fmla="*/ 126207 w 353052"/>
                  <a:gd name="connsiteY21" fmla="*/ 78581 h 269081"/>
                  <a:gd name="connsiteX22" fmla="*/ 147638 w 353052"/>
                  <a:gd name="connsiteY22" fmla="*/ 85725 h 269081"/>
                  <a:gd name="connsiteX23" fmla="*/ 154782 w 353052"/>
                  <a:gd name="connsiteY23" fmla="*/ 88106 h 269081"/>
                  <a:gd name="connsiteX24" fmla="*/ 190500 w 353052"/>
                  <a:gd name="connsiteY24" fmla="*/ 90487 h 269081"/>
                  <a:gd name="connsiteX25" fmla="*/ 228600 w 353052"/>
                  <a:gd name="connsiteY25" fmla="*/ 90487 h 269081"/>
                  <a:gd name="connsiteX26" fmla="*/ 238125 w 353052"/>
                  <a:gd name="connsiteY26" fmla="*/ 85725 h 269081"/>
                  <a:gd name="connsiteX27" fmla="*/ 271463 w 353052"/>
                  <a:gd name="connsiteY27" fmla="*/ 66675 h 269081"/>
                  <a:gd name="connsiteX28" fmla="*/ 295275 w 353052"/>
                  <a:gd name="connsiteY28" fmla="*/ 59531 h 269081"/>
                  <a:gd name="connsiteX29" fmla="*/ 302419 w 353052"/>
                  <a:gd name="connsiteY29" fmla="*/ 57150 h 269081"/>
                  <a:gd name="connsiteX30" fmla="*/ 338138 w 353052"/>
                  <a:gd name="connsiteY30" fmla="*/ 50006 h 269081"/>
                  <a:gd name="connsiteX31" fmla="*/ 345282 w 353052"/>
                  <a:gd name="connsiteY31" fmla="*/ 92868 h 269081"/>
                  <a:gd name="connsiteX32" fmla="*/ 326232 w 353052"/>
                  <a:gd name="connsiteY32" fmla="*/ 114300 h 269081"/>
                  <a:gd name="connsiteX33" fmla="*/ 316707 w 353052"/>
                  <a:gd name="connsiteY33" fmla="*/ 119062 h 269081"/>
                  <a:gd name="connsiteX34" fmla="*/ 309563 w 353052"/>
                  <a:gd name="connsiteY34" fmla="*/ 121443 h 269081"/>
                  <a:gd name="connsiteX35" fmla="*/ 290513 w 353052"/>
                  <a:gd name="connsiteY35" fmla="*/ 133350 h 269081"/>
                  <a:gd name="connsiteX36" fmla="*/ 273844 w 353052"/>
                  <a:gd name="connsiteY36" fmla="*/ 138112 h 269081"/>
                  <a:gd name="connsiteX37" fmla="*/ 259557 w 353052"/>
                  <a:gd name="connsiteY37" fmla="*/ 142875 h 269081"/>
                  <a:gd name="connsiteX38" fmla="*/ 245269 w 353052"/>
                  <a:gd name="connsiteY38" fmla="*/ 150018 h 269081"/>
                  <a:gd name="connsiteX39" fmla="*/ 238125 w 353052"/>
                  <a:gd name="connsiteY39" fmla="*/ 154781 h 269081"/>
                  <a:gd name="connsiteX40" fmla="*/ 214313 w 353052"/>
                  <a:gd name="connsiteY40" fmla="*/ 161925 h 269081"/>
                  <a:gd name="connsiteX41" fmla="*/ 202407 w 353052"/>
                  <a:gd name="connsiteY41" fmla="*/ 164306 h 269081"/>
                  <a:gd name="connsiteX42" fmla="*/ 188119 w 353052"/>
                  <a:gd name="connsiteY42" fmla="*/ 169068 h 269081"/>
                  <a:gd name="connsiteX43" fmla="*/ 173832 w 353052"/>
                  <a:gd name="connsiteY43" fmla="*/ 171450 h 269081"/>
                  <a:gd name="connsiteX44" fmla="*/ 154782 w 353052"/>
                  <a:gd name="connsiteY44" fmla="*/ 176212 h 269081"/>
                  <a:gd name="connsiteX45" fmla="*/ 109538 w 353052"/>
                  <a:gd name="connsiteY45" fmla="*/ 173831 h 269081"/>
                  <a:gd name="connsiteX46" fmla="*/ 97632 w 353052"/>
                  <a:gd name="connsiteY46" fmla="*/ 164306 h 269081"/>
                  <a:gd name="connsiteX47" fmla="*/ 95250 w 353052"/>
                  <a:gd name="connsiteY47" fmla="*/ 157162 h 269081"/>
                  <a:gd name="connsiteX48" fmla="*/ 88107 w 353052"/>
                  <a:gd name="connsiteY48" fmla="*/ 150018 h 269081"/>
                  <a:gd name="connsiteX49" fmla="*/ 95250 w 353052"/>
                  <a:gd name="connsiteY49" fmla="*/ 130968 h 269081"/>
                  <a:gd name="connsiteX50" fmla="*/ 104775 w 353052"/>
                  <a:gd name="connsiteY50" fmla="*/ 135731 h 269081"/>
                  <a:gd name="connsiteX51" fmla="*/ 140494 w 353052"/>
                  <a:gd name="connsiteY51" fmla="*/ 138112 h 269081"/>
                  <a:gd name="connsiteX52" fmla="*/ 159544 w 353052"/>
                  <a:gd name="connsiteY52" fmla="*/ 142875 h 269081"/>
                  <a:gd name="connsiteX53" fmla="*/ 171450 w 353052"/>
                  <a:gd name="connsiteY53" fmla="*/ 152400 h 269081"/>
                  <a:gd name="connsiteX54" fmla="*/ 176213 w 353052"/>
                  <a:gd name="connsiteY54" fmla="*/ 173831 h 269081"/>
                  <a:gd name="connsiteX55" fmla="*/ 180975 w 353052"/>
                  <a:gd name="connsiteY55" fmla="*/ 207168 h 269081"/>
                  <a:gd name="connsiteX56" fmla="*/ 183357 w 353052"/>
                  <a:gd name="connsiteY56" fmla="*/ 247650 h 269081"/>
                  <a:gd name="connsiteX57" fmla="*/ 185738 w 353052"/>
                  <a:gd name="connsiteY57" fmla="*/ 261937 h 269081"/>
                  <a:gd name="connsiteX58" fmla="*/ 195263 w 353052"/>
                  <a:gd name="connsiteY58" fmla="*/ 269081 h 269081"/>
                  <a:gd name="connsiteX59" fmla="*/ 273844 w 353052"/>
                  <a:gd name="connsiteY59" fmla="*/ 266700 h 269081"/>
                  <a:gd name="connsiteX60" fmla="*/ 307182 w 353052"/>
                  <a:gd name="connsiteY60" fmla="*/ 257175 h 269081"/>
                  <a:gd name="connsiteX61" fmla="*/ 314325 w 353052"/>
                  <a:gd name="connsiteY61" fmla="*/ 254793 h 269081"/>
                  <a:gd name="connsiteX62" fmla="*/ 326232 w 353052"/>
                  <a:gd name="connsiteY62" fmla="*/ 250031 h 269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53052" h="269081">
                    <a:moveTo>
                      <a:pt x="0" y="0"/>
                    </a:moveTo>
                    <a:cubicBezTo>
                      <a:pt x="3626" y="10876"/>
                      <a:pt x="7518" y="27571"/>
                      <a:pt x="19050" y="33337"/>
                    </a:cubicBezTo>
                    <a:lnTo>
                      <a:pt x="28575" y="38100"/>
                    </a:lnTo>
                    <a:cubicBezTo>
                      <a:pt x="30163" y="40481"/>
                      <a:pt x="31314" y="43219"/>
                      <a:pt x="33338" y="45243"/>
                    </a:cubicBezTo>
                    <a:cubicBezTo>
                      <a:pt x="37711" y="49616"/>
                      <a:pt x="45021" y="51652"/>
                      <a:pt x="50007" y="54768"/>
                    </a:cubicBezTo>
                    <a:cubicBezTo>
                      <a:pt x="53373" y="56871"/>
                      <a:pt x="56167" y="59808"/>
                      <a:pt x="59532" y="61912"/>
                    </a:cubicBezTo>
                    <a:cubicBezTo>
                      <a:pt x="67905" y="67145"/>
                      <a:pt x="76325" y="69087"/>
                      <a:pt x="85725" y="71437"/>
                    </a:cubicBezTo>
                    <a:cubicBezTo>
                      <a:pt x="102394" y="70643"/>
                      <a:pt x="119102" y="70442"/>
                      <a:pt x="135732" y="69056"/>
                    </a:cubicBezTo>
                    <a:cubicBezTo>
                      <a:pt x="138233" y="68848"/>
                      <a:pt x="140630" y="67797"/>
                      <a:pt x="142875" y="66675"/>
                    </a:cubicBezTo>
                    <a:cubicBezTo>
                      <a:pt x="145435" y="65395"/>
                      <a:pt x="147820" y="63744"/>
                      <a:pt x="150019" y="61912"/>
                    </a:cubicBezTo>
                    <a:cubicBezTo>
                      <a:pt x="152606" y="59756"/>
                      <a:pt x="154782" y="57149"/>
                      <a:pt x="157163" y="54768"/>
                    </a:cubicBezTo>
                    <a:cubicBezTo>
                      <a:pt x="158750" y="51593"/>
                      <a:pt x="161533" y="48771"/>
                      <a:pt x="161925" y="45243"/>
                    </a:cubicBezTo>
                    <a:cubicBezTo>
                      <a:pt x="162039" y="44213"/>
                      <a:pt x="158971" y="28905"/>
                      <a:pt x="157163" y="26193"/>
                    </a:cubicBezTo>
                    <a:cubicBezTo>
                      <a:pt x="155295" y="23391"/>
                      <a:pt x="152677" y="21117"/>
                      <a:pt x="150019" y="19050"/>
                    </a:cubicBezTo>
                    <a:cubicBezTo>
                      <a:pt x="145501" y="15536"/>
                      <a:pt x="135732" y="9525"/>
                      <a:pt x="135732" y="9525"/>
                    </a:cubicBezTo>
                    <a:cubicBezTo>
                      <a:pt x="128588" y="11112"/>
                      <a:pt x="121400" y="12512"/>
                      <a:pt x="114300" y="14287"/>
                    </a:cubicBezTo>
                    <a:cubicBezTo>
                      <a:pt x="111865" y="14896"/>
                      <a:pt x="108932" y="14893"/>
                      <a:pt x="107157" y="16668"/>
                    </a:cubicBezTo>
                    <a:cubicBezTo>
                      <a:pt x="104647" y="19178"/>
                      <a:pt x="103982" y="23018"/>
                      <a:pt x="102394" y="26193"/>
                    </a:cubicBezTo>
                    <a:cubicBezTo>
                      <a:pt x="103188" y="38893"/>
                      <a:pt x="103443" y="51638"/>
                      <a:pt x="104775" y="64293"/>
                    </a:cubicBezTo>
                    <a:cubicBezTo>
                      <a:pt x="105038" y="66789"/>
                      <a:pt x="105589" y="69477"/>
                      <a:pt x="107157" y="71437"/>
                    </a:cubicBezTo>
                    <a:cubicBezTo>
                      <a:pt x="108945" y="73672"/>
                      <a:pt x="111620" y="75195"/>
                      <a:pt x="114300" y="76200"/>
                    </a:cubicBezTo>
                    <a:cubicBezTo>
                      <a:pt x="118090" y="77621"/>
                      <a:pt x="122238" y="77787"/>
                      <a:pt x="126207" y="78581"/>
                    </a:cubicBezTo>
                    <a:cubicBezTo>
                      <a:pt x="146726" y="86788"/>
                      <a:pt x="129698" y="80599"/>
                      <a:pt x="147638" y="85725"/>
                    </a:cubicBezTo>
                    <a:cubicBezTo>
                      <a:pt x="150052" y="86415"/>
                      <a:pt x="152287" y="87829"/>
                      <a:pt x="154782" y="88106"/>
                    </a:cubicBezTo>
                    <a:cubicBezTo>
                      <a:pt x="166641" y="89424"/>
                      <a:pt x="178594" y="89693"/>
                      <a:pt x="190500" y="90487"/>
                    </a:cubicBezTo>
                    <a:cubicBezTo>
                      <a:pt x="207530" y="92920"/>
                      <a:pt x="210241" y="94723"/>
                      <a:pt x="228600" y="90487"/>
                    </a:cubicBezTo>
                    <a:cubicBezTo>
                      <a:pt x="232059" y="89689"/>
                      <a:pt x="235081" y="87551"/>
                      <a:pt x="238125" y="85725"/>
                    </a:cubicBezTo>
                    <a:cubicBezTo>
                      <a:pt x="248250" y="79651"/>
                      <a:pt x="259784" y="69596"/>
                      <a:pt x="271463" y="66675"/>
                    </a:cubicBezTo>
                    <a:cubicBezTo>
                      <a:pt x="285859" y="63075"/>
                      <a:pt x="277882" y="65328"/>
                      <a:pt x="295275" y="59531"/>
                    </a:cubicBezTo>
                    <a:cubicBezTo>
                      <a:pt x="297656" y="58737"/>
                      <a:pt x="299969" y="57695"/>
                      <a:pt x="302419" y="57150"/>
                    </a:cubicBezTo>
                    <a:cubicBezTo>
                      <a:pt x="328563" y="51339"/>
                      <a:pt x="316632" y="53590"/>
                      <a:pt x="338138" y="50006"/>
                    </a:cubicBezTo>
                    <a:cubicBezTo>
                      <a:pt x="359183" y="55267"/>
                      <a:pt x="354435" y="50765"/>
                      <a:pt x="345282" y="92868"/>
                    </a:cubicBezTo>
                    <a:cubicBezTo>
                      <a:pt x="343340" y="101799"/>
                      <a:pt x="333552" y="109725"/>
                      <a:pt x="326232" y="114300"/>
                    </a:cubicBezTo>
                    <a:cubicBezTo>
                      <a:pt x="323222" y="116181"/>
                      <a:pt x="319970" y="117664"/>
                      <a:pt x="316707" y="119062"/>
                    </a:cubicBezTo>
                    <a:cubicBezTo>
                      <a:pt x="314400" y="120051"/>
                      <a:pt x="311870" y="120454"/>
                      <a:pt x="309563" y="121443"/>
                    </a:cubicBezTo>
                    <a:cubicBezTo>
                      <a:pt x="289202" y="130169"/>
                      <a:pt x="311024" y="121629"/>
                      <a:pt x="290513" y="133350"/>
                    </a:cubicBezTo>
                    <a:cubicBezTo>
                      <a:pt x="287565" y="135034"/>
                      <a:pt x="276285" y="137380"/>
                      <a:pt x="273844" y="138112"/>
                    </a:cubicBezTo>
                    <a:cubicBezTo>
                      <a:pt x="269036" y="139555"/>
                      <a:pt x="263734" y="140091"/>
                      <a:pt x="259557" y="142875"/>
                    </a:cubicBezTo>
                    <a:cubicBezTo>
                      <a:pt x="250324" y="149029"/>
                      <a:pt x="255128" y="146732"/>
                      <a:pt x="245269" y="150018"/>
                    </a:cubicBezTo>
                    <a:cubicBezTo>
                      <a:pt x="242888" y="151606"/>
                      <a:pt x="240740" y="153619"/>
                      <a:pt x="238125" y="154781"/>
                    </a:cubicBezTo>
                    <a:cubicBezTo>
                      <a:pt x="232198" y="157415"/>
                      <a:pt x="221234" y="160387"/>
                      <a:pt x="214313" y="161925"/>
                    </a:cubicBezTo>
                    <a:cubicBezTo>
                      <a:pt x="210362" y="162803"/>
                      <a:pt x="206312" y="163241"/>
                      <a:pt x="202407" y="164306"/>
                    </a:cubicBezTo>
                    <a:cubicBezTo>
                      <a:pt x="197564" y="165627"/>
                      <a:pt x="193071" y="168242"/>
                      <a:pt x="188119" y="169068"/>
                    </a:cubicBezTo>
                    <a:cubicBezTo>
                      <a:pt x="183357" y="169862"/>
                      <a:pt x="178553" y="170438"/>
                      <a:pt x="173832" y="171450"/>
                    </a:cubicBezTo>
                    <a:cubicBezTo>
                      <a:pt x="167432" y="172822"/>
                      <a:pt x="154782" y="176212"/>
                      <a:pt x="154782" y="176212"/>
                    </a:cubicBezTo>
                    <a:cubicBezTo>
                      <a:pt x="139701" y="175418"/>
                      <a:pt x="124578" y="175198"/>
                      <a:pt x="109538" y="173831"/>
                    </a:cubicBezTo>
                    <a:cubicBezTo>
                      <a:pt x="102344" y="173177"/>
                      <a:pt x="100748" y="170538"/>
                      <a:pt x="97632" y="164306"/>
                    </a:cubicBezTo>
                    <a:cubicBezTo>
                      <a:pt x="96509" y="162061"/>
                      <a:pt x="96642" y="159251"/>
                      <a:pt x="95250" y="157162"/>
                    </a:cubicBezTo>
                    <a:cubicBezTo>
                      <a:pt x="93382" y="154360"/>
                      <a:pt x="90488" y="152399"/>
                      <a:pt x="88107" y="150018"/>
                    </a:cubicBezTo>
                    <a:cubicBezTo>
                      <a:pt x="90488" y="143668"/>
                      <a:pt x="90101" y="135382"/>
                      <a:pt x="95250" y="130968"/>
                    </a:cubicBezTo>
                    <a:cubicBezTo>
                      <a:pt x="97945" y="128658"/>
                      <a:pt x="101269" y="135177"/>
                      <a:pt x="104775" y="135731"/>
                    </a:cubicBezTo>
                    <a:cubicBezTo>
                      <a:pt x="116562" y="137592"/>
                      <a:pt x="128588" y="137318"/>
                      <a:pt x="140494" y="138112"/>
                    </a:cubicBezTo>
                    <a:cubicBezTo>
                      <a:pt x="141091" y="138231"/>
                      <a:pt x="157101" y="140921"/>
                      <a:pt x="159544" y="142875"/>
                    </a:cubicBezTo>
                    <a:cubicBezTo>
                      <a:pt x="174933" y="155185"/>
                      <a:pt x="153494" y="146412"/>
                      <a:pt x="171450" y="152400"/>
                    </a:cubicBezTo>
                    <a:cubicBezTo>
                      <a:pt x="175096" y="163332"/>
                      <a:pt x="173927" y="158589"/>
                      <a:pt x="176213" y="173831"/>
                    </a:cubicBezTo>
                    <a:cubicBezTo>
                      <a:pt x="177878" y="184932"/>
                      <a:pt x="180975" y="207168"/>
                      <a:pt x="180975" y="207168"/>
                    </a:cubicBezTo>
                    <a:cubicBezTo>
                      <a:pt x="181769" y="220662"/>
                      <a:pt x="182186" y="234183"/>
                      <a:pt x="183357" y="247650"/>
                    </a:cubicBezTo>
                    <a:cubicBezTo>
                      <a:pt x="183775" y="252460"/>
                      <a:pt x="183393" y="257717"/>
                      <a:pt x="185738" y="261937"/>
                    </a:cubicBezTo>
                    <a:cubicBezTo>
                      <a:pt x="187665" y="265406"/>
                      <a:pt x="192088" y="266700"/>
                      <a:pt x="195263" y="269081"/>
                    </a:cubicBezTo>
                    <a:cubicBezTo>
                      <a:pt x="221457" y="268287"/>
                      <a:pt x="247708" y="268612"/>
                      <a:pt x="273844" y="266700"/>
                    </a:cubicBezTo>
                    <a:cubicBezTo>
                      <a:pt x="281498" y="266140"/>
                      <a:pt x="299160" y="259849"/>
                      <a:pt x="307182" y="257175"/>
                    </a:cubicBezTo>
                    <a:cubicBezTo>
                      <a:pt x="309563" y="256381"/>
                      <a:pt x="312080" y="255915"/>
                      <a:pt x="314325" y="254793"/>
                    </a:cubicBezTo>
                    <a:cubicBezTo>
                      <a:pt x="324560" y="249676"/>
                      <a:pt x="320300" y="250031"/>
                      <a:pt x="326232" y="250031"/>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63" name="Freeform 62"/>
              <p:cNvSpPr/>
              <p:nvPr/>
            </p:nvSpPr>
            <p:spPr>
              <a:xfrm>
                <a:off x="5400849" y="1351788"/>
                <a:ext cx="390525" cy="304800"/>
              </a:xfrm>
              <a:custGeom>
                <a:avLst/>
                <a:gdLst>
                  <a:gd name="connsiteX0" fmla="*/ 0 w 381000"/>
                  <a:gd name="connsiteY0" fmla="*/ 0 h 319088"/>
                  <a:gd name="connsiteX1" fmla="*/ 23812 w 381000"/>
                  <a:gd name="connsiteY1" fmla="*/ 85725 h 319088"/>
                  <a:gd name="connsiteX2" fmla="*/ 347662 w 381000"/>
                  <a:gd name="connsiteY2" fmla="*/ 319088 h 319088"/>
                  <a:gd name="connsiteX3" fmla="*/ 381000 w 381000"/>
                  <a:gd name="connsiteY3" fmla="*/ 266700 h 319088"/>
                  <a:gd name="connsiteX4" fmla="*/ 66675 w 381000"/>
                  <a:gd name="connsiteY4" fmla="*/ 38100 h 319088"/>
                  <a:gd name="connsiteX5" fmla="*/ 0 w 381000"/>
                  <a:gd name="connsiteY5" fmla="*/ 0 h 319088"/>
                  <a:gd name="connsiteX0" fmla="*/ 0 w 390525"/>
                  <a:gd name="connsiteY0" fmla="*/ 0 h 304800"/>
                  <a:gd name="connsiteX1" fmla="*/ 33337 w 390525"/>
                  <a:gd name="connsiteY1" fmla="*/ 71437 h 304800"/>
                  <a:gd name="connsiteX2" fmla="*/ 357187 w 390525"/>
                  <a:gd name="connsiteY2" fmla="*/ 304800 h 304800"/>
                  <a:gd name="connsiteX3" fmla="*/ 390525 w 390525"/>
                  <a:gd name="connsiteY3" fmla="*/ 252412 h 304800"/>
                  <a:gd name="connsiteX4" fmla="*/ 76200 w 390525"/>
                  <a:gd name="connsiteY4" fmla="*/ 23812 h 304800"/>
                  <a:gd name="connsiteX5" fmla="*/ 0 w 390525"/>
                  <a:gd name="connsiteY5" fmla="*/ 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0525" h="304800">
                    <a:moveTo>
                      <a:pt x="0" y="0"/>
                    </a:moveTo>
                    <a:lnTo>
                      <a:pt x="33337" y="71437"/>
                    </a:lnTo>
                    <a:lnTo>
                      <a:pt x="357187" y="304800"/>
                    </a:lnTo>
                    <a:lnTo>
                      <a:pt x="390525" y="252412"/>
                    </a:lnTo>
                    <a:lnTo>
                      <a:pt x="76200" y="23812"/>
                    </a:lnTo>
                    <a:lnTo>
                      <a:pt x="0" y="0"/>
                    </a:lnTo>
                    <a:close/>
                  </a:path>
                </a:pathLst>
              </a:custGeom>
              <a:solidFill>
                <a:srgbClr val="C0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66" name="Rectangle 65"/>
            <p:cNvSpPr/>
            <p:nvPr/>
          </p:nvSpPr>
          <p:spPr>
            <a:xfrm>
              <a:off x="5004049" y="1725988"/>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Free Draw</a:t>
              </a:r>
              <a:endParaRPr lang="en-AU" sz="1100" dirty="0">
                <a:latin typeface="Segoe UI" pitchFamily="34" charset="0"/>
                <a:cs typeface="Segoe UI" pitchFamily="34" charset="0"/>
              </a:endParaRPr>
            </a:p>
          </p:txBody>
        </p:sp>
      </p:grpSp>
      <p:cxnSp>
        <p:nvCxnSpPr>
          <p:cNvPr id="69" name="Straight Connector 68"/>
          <p:cNvCxnSpPr/>
          <p:nvPr/>
        </p:nvCxnSpPr>
        <p:spPr>
          <a:xfrm>
            <a:off x="4098672"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70" name="Straight Connector 69"/>
          <p:cNvCxnSpPr/>
          <p:nvPr/>
        </p:nvCxnSpPr>
        <p:spPr>
          <a:xfrm>
            <a:off x="5040000"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71" name="Straight Connector 70"/>
          <p:cNvCxnSpPr/>
          <p:nvPr/>
        </p:nvCxnSpPr>
        <p:spPr>
          <a:xfrm>
            <a:off x="3262277" y="200863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76" name="Straight Connector 75"/>
          <p:cNvCxnSpPr/>
          <p:nvPr/>
        </p:nvCxnSpPr>
        <p:spPr>
          <a:xfrm>
            <a:off x="3262277" y="317426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grpSp>
        <p:nvGrpSpPr>
          <p:cNvPr id="131" name="Group 130"/>
          <p:cNvGrpSpPr/>
          <p:nvPr/>
        </p:nvGrpSpPr>
        <p:grpSpPr>
          <a:xfrm>
            <a:off x="4098672" y="2143466"/>
            <a:ext cx="941329" cy="895637"/>
            <a:chOff x="4098672" y="2143466"/>
            <a:chExt cx="941329" cy="895637"/>
          </a:xfrm>
        </p:grpSpPr>
        <p:sp>
          <p:nvSpPr>
            <p:cNvPr id="86" name="Rectangle 85"/>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Documents</a:t>
              </a:r>
              <a:endParaRPr lang="en-AU" sz="1100" dirty="0">
                <a:latin typeface="Segoe UI" pitchFamily="34" charset="0"/>
                <a:cs typeface="Segoe UI" pitchFamily="34" charset="0"/>
              </a:endParaRPr>
            </a:p>
          </p:txBody>
        </p:sp>
        <p:grpSp>
          <p:nvGrpSpPr>
            <p:cNvPr id="103" name="Group 102"/>
            <p:cNvGrpSpPr/>
            <p:nvPr/>
          </p:nvGrpSpPr>
          <p:grpSpPr>
            <a:xfrm>
              <a:off x="4199709" y="2143466"/>
              <a:ext cx="744585" cy="655211"/>
              <a:chOff x="4193285" y="2143466"/>
              <a:chExt cx="744585" cy="655211"/>
            </a:xfrm>
          </p:grpSpPr>
          <p:grpSp>
            <p:nvGrpSpPr>
              <p:cNvPr id="83" name="Group 82"/>
              <p:cNvGrpSpPr/>
              <p:nvPr/>
            </p:nvGrpSpPr>
            <p:grpSpPr>
              <a:xfrm>
                <a:off x="4193285" y="2143466"/>
                <a:ext cx="699392" cy="536110"/>
                <a:chOff x="2123728" y="1986160"/>
                <a:chExt cx="576064" cy="441574"/>
              </a:xfrm>
            </p:grpSpPr>
            <p:sp>
              <p:nvSpPr>
                <p:cNvPr id="84" name="Rectangle 83"/>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85" name="Trapezoid 84"/>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102" name="Group 101"/>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87" name="Rectangle 86"/>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89" name="Straight Connector 88"/>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0" name="Straight Connector 89"/>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4" name="Straight Connector 93"/>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6" name="Straight Connector 95"/>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8" name="Straight Connector 97"/>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9" name="Straight Connector 98"/>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132" name="Group 131"/>
          <p:cNvGrpSpPr/>
          <p:nvPr/>
        </p:nvGrpSpPr>
        <p:grpSpPr>
          <a:xfrm>
            <a:off x="5039106" y="2143466"/>
            <a:ext cx="941329" cy="895637"/>
            <a:chOff x="5039106" y="2143466"/>
            <a:chExt cx="941329" cy="895637"/>
          </a:xfrm>
        </p:grpSpPr>
        <p:sp>
          <p:nvSpPr>
            <p:cNvPr id="105" name="Rectangle 104"/>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Music</a:t>
              </a:r>
              <a:endParaRPr lang="en-AU" sz="1100" dirty="0">
                <a:latin typeface="Segoe UI" pitchFamily="34" charset="0"/>
                <a:cs typeface="Segoe UI" pitchFamily="34" charset="0"/>
              </a:endParaRPr>
            </a:p>
          </p:txBody>
        </p:sp>
        <p:grpSp>
          <p:nvGrpSpPr>
            <p:cNvPr id="130" name="Group 129"/>
            <p:cNvGrpSpPr/>
            <p:nvPr/>
          </p:nvGrpSpPr>
          <p:grpSpPr>
            <a:xfrm>
              <a:off x="5162739" y="2143466"/>
              <a:ext cx="699392" cy="634359"/>
              <a:chOff x="5140143" y="2143466"/>
              <a:chExt cx="699392" cy="634359"/>
            </a:xfrm>
          </p:grpSpPr>
          <p:grpSp>
            <p:nvGrpSpPr>
              <p:cNvPr id="107" name="Group 106"/>
              <p:cNvGrpSpPr/>
              <p:nvPr/>
            </p:nvGrpSpPr>
            <p:grpSpPr>
              <a:xfrm>
                <a:off x="5140143" y="2143466"/>
                <a:ext cx="699392" cy="536110"/>
                <a:chOff x="2123728" y="1986160"/>
                <a:chExt cx="576064" cy="441574"/>
              </a:xfrm>
            </p:grpSpPr>
            <p:sp>
              <p:nvSpPr>
                <p:cNvPr id="116" name="Rectangle 115"/>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7" name="Trapezoid 116"/>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129" name="Group 128"/>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118" name="Oval 117"/>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9" name="Oval 118"/>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121" name="Straight Connector 120"/>
                <p:cNvCxnSpPr>
                  <a:stCxn id="118" idx="6"/>
                  <a:endCxn id="126"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22" name="Straight Connector 121"/>
                <p:cNvCxnSpPr>
                  <a:stCxn id="119" idx="6"/>
                  <a:endCxn id="126"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26" name="Rectangle 125"/>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149" name="Group 148"/>
          <p:cNvGrpSpPr/>
          <p:nvPr/>
        </p:nvGrpSpPr>
        <p:grpSpPr>
          <a:xfrm>
            <a:off x="3133947" y="3275932"/>
            <a:ext cx="941329" cy="895637"/>
            <a:chOff x="3133947" y="3275932"/>
            <a:chExt cx="941329" cy="895637"/>
          </a:xfrm>
        </p:grpSpPr>
        <p:sp>
          <p:nvSpPr>
            <p:cNvPr id="134" name="Rectangle 133"/>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Videos</a:t>
              </a:r>
              <a:endParaRPr lang="en-AU" sz="1100" dirty="0">
                <a:latin typeface="Segoe UI" pitchFamily="34" charset="0"/>
                <a:cs typeface="Segoe UI" pitchFamily="34" charset="0"/>
              </a:endParaRPr>
            </a:p>
          </p:txBody>
        </p:sp>
        <p:grpSp>
          <p:nvGrpSpPr>
            <p:cNvPr id="148" name="Group 147"/>
            <p:cNvGrpSpPr/>
            <p:nvPr/>
          </p:nvGrpSpPr>
          <p:grpSpPr>
            <a:xfrm>
              <a:off x="3254915" y="3275932"/>
              <a:ext cx="699392" cy="569699"/>
              <a:chOff x="3257580" y="3275932"/>
              <a:chExt cx="699392" cy="569699"/>
            </a:xfrm>
          </p:grpSpPr>
          <p:grpSp>
            <p:nvGrpSpPr>
              <p:cNvPr id="136" name="Group 135"/>
              <p:cNvGrpSpPr/>
              <p:nvPr/>
            </p:nvGrpSpPr>
            <p:grpSpPr>
              <a:xfrm>
                <a:off x="3257580" y="3275932"/>
                <a:ext cx="699392" cy="536110"/>
                <a:chOff x="2123728" y="1986160"/>
                <a:chExt cx="576064" cy="441574"/>
              </a:xfrm>
            </p:grpSpPr>
            <p:sp>
              <p:nvSpPr>
                <p:cNvPr id="143" name="Rectangle 142"/>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44" name="Trapezoid 143"/>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147" name="Group 146"/>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145" name="Rectangle 144"/>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46" name="Isosceles Triangle 145"/>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179" name="Group 178"/>
          <p:cNvGrpSpPr/>
          <p:nvPr/>
        </p:nvGrpSpPr>
        <p:grpSpPr>
          <a:xfrm>
            <a:off x="4097777" y="3275932"/>
            <a:ext cx="941329" cy="895637"/>
            <a:chOff x="4099230" y="3275932"/>
            <a:chExt cx="941329" cy="895637"/>
          </a:xfrm>
        </p:grpSpPr>
        <p:sp>
          <p:nvSpPr>
            <p:cNvPr id="151" name="Rectangle 150"/>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Games</a:t>
              </a:r>
              <a:endParaRPr lang="en-AU" sz="1100" dirty="0">
                <a:latin typeface="Segoe UI" pitchFamily="34" charset="0"/>
                <a:cs typeface="Segoe UI" pitchFamily="34" charset="0"/>
              </a:endParaRPr>
            </a:p>
          </p:txBody>
        </p:sp>
        <p:grpSp>
          <p:nvGrpSpPr>
            <p:cNvPr id="178" name="Group 177"/>
            <p:cNvGrpSpPr/>
            <p:nvPr/>
          </p:nvGrpSpPr>
          <p:grpSpPr>
            <a:xfrm>
              <a:off x="4200966" y="3275932"/>
              <a:ext cx="737856" cy="635347"/>
              <a:chOff x="4220198" y="3275932"/>
              <a:chExt cx="737856" cy="635347"/>
            </a:xfrm>
          </p:grpSpPr>
          <p:grpSp>
            <p:nvGrpSpPr>
              <p:cNvPr id="153" name="Group 152"/>
              <p:cNvGrpSpPr/>
              <p:nvPr/>
            </p:nvGrpSpPr>
            <p:grpSpPr>
              <a:xfrm>
                <a:off x="4220198" y="3275932"/>
                <a:ext cx="699392" cy="536110"/>
                <a:chOff x="2123728" y="1986160"/>
                <a:chExt cx="576064" cy="441574"/>
              </a:xfrm>
            </p:grpSpPr>
            <p:sp>
              <p:nvSpPr>
                <p:cNvPr id="157" name="Rectangle 156"/>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58" name="Trapezoid 157"/>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177" name="Group 176"/>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159" name="Rectangle 158"/>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60" name="Oval 159"/>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61" name="Oval 160"/>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169" name="Group 168"/>
                <p:cNvGrpSpPr/>
                <p:nvPr/>
              </p:nvGrpSpPr>
              <p:grpSpPr>
                <a:xfrm>
                  <a:off x="4318464" y="3577517"/>
                  <a:ext cx="118183" cy="118183"/>
                  <a:chOff x="4318464" y="3577517"/>
                  <a:chExt cx="118183" cy="118183"/>
                </a:xfrm>
                <a:effectLst/>
              </p:grpSpPr>
              <p:cxnSp>
                <p:nvCxnSpPr>
                  <p:cNvPr id="166" name="Straight Connector 165"/>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8" name="Straight Connector 167"/>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74" name="Group 173"/>
                <p:cNvGrpSpPr/>
                <p:nvPr/>
              </p:nvGrpSpPr>
              <p:grpSpPr>
                <a:xfrm rot="20573383">
                  <a:off x="4683580" y="3579039"/>
                  <a:ext cx="140891" cy="136707"/>
                  <a:chOff x="5105406" y="3507854"/>
                  <a:chExt cx="171999" cy="166891"/>
                </a:xfrm>
                <a:effectLst/>
              </p:grpSpPr>
              <p:sp>
                <p:nvSpPr>
                  <p:cNvPr id="170" name="Oval 169"/>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71" name="Oval 170"/>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72" name="Oval 171"/>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73" name="Oval 172"/>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cxnSp>
              <p:nvCxnSpPr>
                <p:cNvPr id="176" name="Straight Connector 175"/>
                <p:cNvCxnSpPr>
                  <a:stCxn id="159"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sp>
        <p:nvSpPr>
          <p:cNvPr id="100" name="Rectangle 99">
            <a:hlinkClick r:id="rId6" action="ppaction://hlinksldjump"/>
          </p:cNvPr>
          <p:cNvSpPr/>
          <p:nvPr/>
        </p:nvSpPr>
        <p:spPr>
          <a:xfrm>
            <a:off x="3133947" y="843750"/>
            <a:ext cx="963830" cy="116488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01" name="Rectangle 100">
            <a:hlinkClick r:id="rId7" action="ppaction://hlinksldjump"/>
          </p:cNvPr>
          <p:cNvSpPr/>
          <p:nvPr/>
        </p:nvSpPr>
        <p:spPr>
          <a:xfrm>
            <a:off x="4098672" y="843750"/>
            <a:ext cx="941329" cy="116488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04" name="Rectangle 103">
            <a:hlinkClick r:id="rId8" action="ppaction://hlinksldjump"/>
          </p:cNvPr>
          <p:cNvSpPr/>
          <p:nvPr/>
        </p:nvSpPr>
        <p:spPr>
          <a:xfrm>
            <a:off x="5040001" y="843750"/>
            <a:ext cx="972160" cy="116488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06" name="Rectangle 105">
            <a:hlinkClick r:id="rId9" action="ppaction://hlinksldjump"/>
          </p:cNvPr>
          <p:cNvSpPr/>
          <p:nvPr/>
        </p:nvSpPr>
        <p:spPr>
          <a:xfrm>
            <a:off x="3133947" y="2008634"/>
            <a:ext cx="963830" cy="116563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08" name="Rectangle 107">
            <a:hlinkClick r:id="rId10" action="ppaction://hlinksldjump"/>
          </p:cNvPr>
          <p:cNvSpPr/>
          <p:nvPr/>
        </p:nvSpPr>
        <p:spPr>
          <a:xfrm>
            <a:off x="4098671" y="2011380"/>
            <a:ext cx="941329" cy="116288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09" name="Rectangle 108">
            <a:hlinkClick r:id="rId11" action="ppaction://hlinksldjump"/>
          </p:cNvPr>
          <p:cNvSpPr/>
          <p:nvPr/>
        </p:nvSpPr>
        <p:spPr>
          <a:xfrm>
            <a:off x="5040001" y="2011380"/>
            <a:ext cx="972160" cy="116288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0" name="Rectangle 109">
            <a:hlinkClick r:id="rId12" action="ppaction://hlinksldjump"/>
          </p:cNvPr>
          <p:cNvSpPr/>
          <p:nvPr/>
        </p:nvSpPr>
        <p:spPr>
          <a:xfrm>
            <a:off x="3131841" y="3174266"/>
            <a:ext cx="966831" cy="112548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1" name="Rectangle 110">
            <a:hlinkClick r:id="rId13" action="ppaction://hlinksldjump"/>
          </p:cNvPr>
          <p:cNvSpPr/>
          <p:nvPr/>
        </p:nvSpPr>
        <p:spPr>
          <a:xfrm>
            <a:off x="4098672" y="3174268"/>
            <a:ext cx="941329" cy="112548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2" name="Rectangle 111">
            <a:hlinkClick r:id="rId14" action="ppaction://hlinksldjump"/>
          </p:cNvPr>
          <p:cNvSpPr/>
          <p:nvPr/>
        </p:nvSpPr>
        <p:spPr>
          <a:xfrm>
            <a:off x="0" y="0"/>
            <a:ext cx="9144000" cy="5143500"/>
          </a:xfrm>
          <a:prstGeom prst="rect">
            <a:avLst/>
          </a:prstGeom>
          <a:solidFill>
            <a:srgbClr val="0070C0">
              <a:alpha val="5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grpSp>
        <p:nvGrpSpPr>
          <p:cNvPr id="113" name="Group 112"/>
          <p:cNvGrpSpPr/>
          <p:nvPr/>
        </p:nvGrpSpPr>
        <p:grpSpPr>
          <a:xfrm>
            <a:off x="0" y="4515966"/>
            <a:ext cx="9144000" cy="627534"/>
            <a:chOff x="0" y="4515966"/>
            <a:chExt cx="9144000" cy="627534"/>
          </a:xfrm>
        </p:grpSpPr>
        <p:sp>
          <p:nvSpPr>
            <p:cNvPr id="114" name="Rectangle 113"/>
            <p:cNvSpPr/>
            <p:nvPr/>
          </p:nvSpPr>
          <p:spPr>
            <a:xfrm>
              <a:off x="0" y="4515966"/>
              <a:ext cx="9144000" cy="627534"/>
            </a:xfrm>
            <a:prstGeom prst="rect">
              <a:avLst/>
            </a:prstGeom>
            <a:solidFill>
              <a:schemeClr val="bg1">
                <a:alpha val="50000"/>
              </a:schemeClr>
            </a:solidFill>
            <a:ln>
              <a:no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grpSp>
          <p:nvGrpSpPr>
            <p:cNvPr id="115" name="Group 114"/>
            <p:cNvGrpSpPr/>
            <p:nvPr/>
          </p:nvGrpSpPr>
          <p:grpSpPr>
            <a:xfrm>
              <a:off x="133380" y="4619099"/>
              <a:ext cx="294393" cy="421269"/>
              <a:chOff x="133380" y="4587974"/>
              <a:chExt cx="334164" cy="478180"/>
            </a:xfrm>
            <a:effectLst>
              <a:outerShdw blurRad="63500" sx="102000" sy="102000" algn="ctr" rotWithShape="0">
                <a:prstClr val="black">
                  <a:alpha val="40000"/>
                </a:prstClr>
              </a:outerShdw>
            </a:effectLst>
          </p:grpSpPr>
          <p:sp>
            <p:nvSpPr>
              <p:cNvPr id="128" name="Oval 127"/>
              <p:cNvSpPr/>
              <p:nvPr/>
            </p:nvSpPr>
            <p:spPr>
              <a:xfrm>
                <a:off x="133380" y="4731990"/>
                <a:ext cx="334164" cy="334164"/>
              </a:xfrm>
              <a:prstGeom prst="ellipse">
                <a:avLst/>
              </a:prstGeom>
              <a:no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cxnSp>
            <p:nvCxnSpPr>
              <p:cNvPr id="133" name="Straight Connector 132"/>
              <p:cNvCxnSpPr/>
              <p:nvPr/>
            </p:nvCxnSpPr>
            <p:spPr>
              <a:xfrm flipV="1">
                <a:off x="300462" y="4587974"/>
                <a:ext cx="0" cy="288032"/>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20" name="Group 119"/>
            <p:cNvGrpSpPr/>
            <p:nvPr/>
          </p:nvGrpSpPr>
          <p:grpSpPr>
            <a:xfrm>
              <a:off x="665901" y="4639165"/>
              <a:ext cx="377707" cy="381137"/>
              <a:chOff x="629562" y="4619099"/>
              <a:chExt cx="377707" cy="381137"/>
            </a:xfrm>
          </p:grpSpPr>
          <p:sp>
            <p:nvSpPr>
              <p:cNvPr id="124" name="Rectangle 123"/>
              <p:cNvSpPr/>
              <p:nvPr/>
            </p:nvSpPr>
            <p:spPr>
              <a:xfrm>
                <a:off x="629562" y="4619099"/>
                <a:ext cx="180020" cy="21602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rstTxWarp prst="textPlain">
                  <a:avLst/>
                </a:prstTxWarp>
              </a:bodyPr>
              <a:lstStyle/>
              <a:p>
                <a:pPr algn="ctr"/>
                <a:r>
                  <a:rPr lang="en-AU" dirty="0" smtClean="0">
                    <a:ln w="9525" cap="rnd">
                      <a:noFill/>
                    </a:ln>
                    <a:effectLst>
                      <a:outerShdw blurRad="63500" sx="102000" sy="102000" algn="ctr" rotWithShape="0">
                        <a:prstClr val="black">
                          <a:alpha val="40000"/>
                        </a:prstClr>
                      </a:outerShdw>
                    </a:effectLst>
                    <a:latin typeface="Segoe UI" pitchFamily="34" charset="0"/>
                    <a:cs typeface="Segoe UI" pitchFamily="34" charset="0"/>
                  </a:rPr>
                  <a:t>Z</a:t>
                </a:r>
                <a:endParaRPr lang="en-AU" dirty="0">
                  <a:ln w="9525" cap="rnd">
                    <a:noFill/>
                  </a:ln>
                  <a:effectLst>
                    <a:outerShdw blurRad="63500" sx="102000" sy="102000" algn="ctr" rotWithShape="0">
                      <a:prstClr val="black">
                        <a:alpha val="40000"/>
                      </a:prstClr>
                    </a:outerShdw>
                  </a:effectLst>
                  <a:latin typeface="Segoe UI" pitchFamily="34" charset="0"/>
                  <a:cs typeface="Segoe UI" pitchFamily="34" charset="0"/>
                </a:endParaRPr>
              </a:p>
            </p:txBody>
          </p:sp>
          <p:sp>
            <p:nvSpPr>
              <p:cNvPr id="125" name="Rectangle 124"/>
              <p:cNvSpPr/>
              <p:nvPr/>
            </p:nvSpPr>
            <p:spPr>
              <a:xfrm>
                <a:off x="779635" y="4745173"/>
                <a:ext cx="146726" cy="17607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rstTxWarp prst="textPlain">
                  <a:avLst/>
                </a:prstTxWarp>
              </a:bodyPr>
              <a:lstStyle/>
              <a:p>
                <a:pPr algn="ctr"/>
                <a:r>
                  <a:rPr lang="en-AU" dirty="0" smtClean="0">
                    <a:ln w="9525" cap="rnd">
                      <a:noFill/>
                    </a:ln>
                    <a:effectLst>
                      <a:outerShdw blurRad="63500" sx="102000" sy="102000" algn="ctr" rotWithShape="0">
                        <a:prstClr val="black">
                          <a:alpha val="40000"/>
                        </a:prstClr>
                      </a:outerShdw>
                    </a:effectLst>
                    <a:latin typeface="Segoe UI" pitchFamily="34" charset="0"/>
                    <a:cs typeface="Segoe UI" pitchFamily="34" charset="0"/>
                  </a:rPr>
                  <a:t>Z</a:t>
                </a:r>
                <a:endParaRPr lang="en-AU" dirty="0">
                  <a:ln w="9525" cap="rnd">
                    <a:noFill/>
                  </a:ln>
                  <a:effectLst>
                    <a:outerShdw blurRad="63500" sx="102000" sy="102000" algn="ctr" rotWithShape="0">
                      <a:prstClr val="black">
                        <a:alpha val="40000"/>
                      </a:prstClr>
                    </a:outerShdw>
                  </a:effectLst>
                  <a:latin typeface="Segoe UI" pitchFamily="34" charset="0"/>
                  <a:cs typeface="Segoe UI" pitchFamily="34" charset="0"/>
                </a:endParaRPr>
              </a:p>
            </p:txBody>
          </p:sp>
          <p:sp>
            <p:nvSpPr>
              <p:cNvPr id="127" name="Rectangle 126"/>
              <p:cNvSpPr/>
              <p:nvPr/>
            </p:nvSpPr>
            <p:spPr>
              <a:xfrm>
                <a:off x="893939" y="4864239"/>
                <a:ext cx="113330" cy="13599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rstTxWarp prst="textPlain">
                  <a:avLst/>
                </a:prstTxWarp>
              </a:bodyPr>
              <a:lstStyle/>
              <a:p>
                <a:pPr algn="ctr"/>
                <a:r>
                  <a:rPr lang="en-AU" dirty="0" smtClean="0">
                    <a:ln w="9525" cap="rnd">
                      <a:noFill/>
                    </a:ln>
                    <a:effectLst>
                      <a:outerShdw blurRad="63500" sx="102000" sy="102000" algn="ctr" rotWithShape="0">
                        <a:prstClr val="black">
                          <a:alpha val="40000"/>
                        </a:prstClr>
                      </a:outerShdw>
                    </a:effectLst>
                    <a:latin typeface="Segoe UI" pitchFamily="34" charset="0"/>
                    <a:cs typeface="Segoe UI" pitchFamily="34" charset="0"/>
                  </a:rPr>
                  <a:t>Z</a:t>
                </a:r>
                <a:endParaRPr lang="en-AU" dirty="0">
                  <a:ln w="9525" cap="rnd">
                    <a:noFill/>
                  </a:ln>
                  <a:effectLst>
                    <a:outerShdw blurRad="63500" sx="102000" sy="102000" algn="ctr" rotWithShape="0">
                      <a:prstClr val="black">
                        <a:alpha val="40000"/>
                      </a:prstClr>
                    </a:outerShdw>
                  </a:effectLst>
                  <a:latin typeface="Segoe UI" pitchFamily="34" charset="0"/>
                  <a:cs typeface="Segoe UI" pitchFamily="34" charset="0"/>
                </a:endParaRPr>
              </a:p>
            </p:txBody>
          </p:sp>
        </p:grpSp>
        <p:cxnSp>
          <p:nvCxnSpPr>
            <p:cNvPr id="123" name="Straight Connector 122"/>
            <p:cNvCxnSpPr/>
            <p:nvPr/>
          </p:nvCxnSpPr>
          <p:spPr>
            <a:xfrm>
              <a:off x="1259632" y="4515966"/>
              <a:ext cx="0" cy="627534"/>
            </a:xfrm>
            <a:prstGeom prst="line">
              <a:avLst/>
            </a:prstGeom>
            <a:ln cap="rnd">
              <a:gradFill>
                <a:gsLst>
                  <a:gs pos="0">
                    <a:srgbClr val="0070C0">
                      <a:alpha val="0"/>
                    </a:srgbClr>
                  </a:gs>
                  <a:gs pos="50000">
                    <a:srgbClr val="0070C0"/>
                  </a:gs>
                  <a:gs pos="100000">
                    <a:srgbClr val="0070C0">
                      <a:alpha val="0"/>
                    </a:srgbClr>
                  </a:gs>
                </a:gsLst>
                <a:lin ang="5400000" scaled="0"/>
              </a:gra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grpSp>
      <p:sp>
        <p:nvSpPr>
          <p:cNvPr id="141" name="Rectangle 140">
            <a:hlinkHover r:id="rId15" action="ppaction://hlinksldjump"/>
          </p:cNvPr>
          <p:cNvSpPr/>
          <p:nvPr/>
        </p:nvSpPr>
        <p:spPr>
          <a:xfrm>
            <a:off x="0" y="0"/>
            <a:ext cx="9144000" cy="51435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42" name="Rectangle 141">
            <a:hlinkHover r:id="rId16" action="ppaction://hlinksldjump"/>
          </p:cNvPr>
          <p:cNvSpPr/>
          <p:nvPr/>
        </p:nvSpPr>
        <p:spPr>
          <a:xfrm>
            <a:off x="0" y="4515966"/>
            <a:ext cx="565150" cy="62753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50" name="Rectangle 149">
            <a:hlinkClick r:id="rId17" action="ppaction://hlinksldjump"/>
            <a:hlinkHover r:id="rId18" action="ppaction://hlinksldjump"/>
          </p:cNvPr>
          <p:cNvSpPr/>
          <p:nvPr/>
        </p:nvSpPr>
        <p:spPr>
          <a:xfrm>
            <a:off x="565150" y="4515966"/>
            <a:ext cx="550466" cy="62753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grpSp>
        <p:nvGrpSpPr>
          <p:cNvPr id="138" name="Group 137"/>
          <p:cNvGrpSpPr/>
          <p:nvPr/>
        </p:nvGrpSpPr>
        <p:grpSpPr>
          <a:xfrm>
            <a:off x="527393" y="4049862"/>
            <a:ext cx="679624" cy="466104"/>
            <a:chOff x="1479600" y="1865377"/>
            <a:chExt cx="679624" cy="466104"/>
          </a:xfrm>
        </p:grpSpPr>
        <p:sp>
          <p:nvSpPr>
            <p:cNvPr id="139" name="Rectangle 138"/>
            <p:cNvSpPr/>
            <p:nvPr/>
          </p:nvSpPr>
          <p:spPr>
            <a:xfrm>
              <a:off x="1479600" y="1865377"/>
              <a:ext cx="679624" cy="322088"/>
            </a:xfrm>
            <a:prstGeom prst="rect">
              <a:avLst/>
            </a:prstGeom>
            <a:solidFill>
              <a:schemeClr val="tx1">
                <a:alpha val="50000"/>
              </a:schemeClr>
            </a:solidFill>
            <a:ln w="9525" cap="rnd">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600" dirty="0" smtClean="0">
                  <a:latin typeface="Segoe UI" pitchFamily="34" charset="0"/>
                  <a:cs typeface="Segoe UI" pitchFamily="34" charset="0"/>
                </a:rPr>
                <a:t>Sleep</a:t>
              </a:r>
              <a:endParaRPr lang="en-AU" sz="1600" dirty="0">
                <a:latin typeface="Segoe UI" pitchFamily="34" charset="0"/>
                <a:cs typeface="Segoe UI" pitchFamily="34" charset="0"/>
              </a:endParaRPr>
            </a:p>
          </p:txBody>
        </p:sp>
        <p:sp>
          <p:nvSpPr>
            <p:cNvPr id="140" name="Isosceles Triangle 139"/>
            <p:cNvSpPr/>
            <p:nvPr/>
          </p:nvSpPr>
          <p:spPr>
            <a:xfrm rot="10800000">
              <a:off x="1747405" y="2187465"/>
              <a:ext cx="144016" cy="144016"/>
            </a:xfrm>
            <a:prstGeom prst="triangle">
              <a:avLst/>
            </a:prstGeom>
            <a:solidFill>
              <a:schemeClr val="tx1">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Tree>
    <p:extLst>
      <p:ext uri="{BB962C8B-B14F-4D97-AF65-F5344CB8AC3E}">
        <p14:creationId xmlns:p14="http://schemas.microsoft.com/office/powerpoint/2010/main" val="1800684024"/>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ounded Rectangle 5"/>
          <p:cNvSpPr/>
          <p:nvPr/>
        </p:nvSpPr>
        <p:spPr>
          <a:xfrm>
            <a:off x="0" y="1202871"/>
            <a:ext cx="467544" cy="2737758"/>
          </a:xfrm>
          <a:prstGeom prst="roundRect">
            <a:avLst>
              <a:gd name="adj" fmla="val 10437"/>
            </a:avLst>
          </a:prstGeom>
          <a:solidFill>
            <a:schemeClr val="tx1">
              <a:alpha val="50000"/>
            </a:schemeClr>
          </a:solidFill>
          <a:ln w="317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12" name="Group 11"/>
          <p:cNvGrpSpPr/>
          <p:nvPr/>
        </p:nvGrpSpPr>
        <p:grpSpPr>
          <a:xfrm>
            <a:off x="53772" y="1890180"/>
            <a:ext cx="360000" cy="363600"/>
            <a:chOff x="899592" y="1419622"/>
            <a:chExt cx="432048" cy="432048"/>
          </a:xfrm>
          <a:effectLst/>
        </p:grpSpPr>
        <p:sp>
          <p:nvSpPr>
            <p:cNvPr id="10" name="Rounded Rectangle 9">
              <a:hlinkHover r:id="rId2" action="ppaction://hlinksldjump"/>
            </p:cNvPr>
            <p:cNvSpPr/>
            <p:nvPr/>
          </p:nvSpPr>
          <p:spPr>
            <a:xfrm>
              <a:off x="971600" y="1563638"/>
              <a:ext cx="288032" cy="288032"/>
            </a:xfrm>
            <a:prstGeom prst="roundRect">
              <a:avLst>
                <a:gd name="adj" fmla="val 9226"/>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 name="Isosceles Triangle 10">
              <a:hlinkHover r:id="rId2" action="ppaction://hlinksldjump"/>
            </p:cNvPr>
            <p:cNvSpPr/>
            <p:nvPr/>
          </p:nvSpPr>
          <p:spPr>
            <a:xfrm>
              <a:off x="899592" y="1419622"/>
              <a:ext cx="432048" cy="180020"/>
            </a:xfrm>
            <a:prstGeom prst="triangle">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4" name="Group 23"/>
          <p:cNvGrpSpPr/>
          <p:nvPr/>
        </p:nvGrpSpPr>
        <p:grpSpPr>
          <a:xfrm>
            <a:off x="53752" y="1264720"/>
            <a:ext cx="360040" cy="435694"/>
            <a:chOff x="971600" y="1383618"/>
            <a:chExt cx="360040" cy="435694"/>
          </a:xfrm>
        </p:grpSpPr>
        <p:cxnSp>
          <p:nvCxnSpPr>
            <p:cNvPr id="14" name="Straight Connector 13"/>
            <p:cNvCxnSpPr/>
            <p:nvPr/>
          </p:nvCxnSpPr>
          <p:spPr>
            <a:xfrm>
              <a:off x="1187624" y="1639292"/>
              <a:ext cx="144016" cy="18002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5" name="Donut 14"/>
            <p:cNvSpPr/>
            <p:nvPr/>
          </p:nvSpPr>
          <p:spPr>
            <a:xfrm>
              <a:off x="971600" y="1383618"/>
              <a:ext cx="288032" cy="288000"/>
            </a:xfrm>
            <a:prstGeom prst="donut">
              <a:avLst>
                <a:gd name="adj" fmla="val 4746"/>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17" name="Straight Connector 16"/>
            <p:cNvCxnSpPr/>
            <p:nvPr/>
          </p:nvCxnSpPr>
          <p:spPr>
            <a:xfrm rot="1413972">
              <a:off x="1051228" y="1435850"/>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rot="1413972">
              <a:off x="1116662" y="1436293"/>
              <a:ext cx="0" cy="183562"/>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rot="1413972">
              <a:off x="1180005" y="1492021"/>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grpSp>
      <p:cxnSp>
        <p:nvCxnSpPr>
          <p:cNvPr id="26" name="Straight Connector 25"/>
          <p:cNvCxnSpPr/>
          <p:nvPr/>
        </p:nvCxnSpPr>
        <p:spPr>
          <a:xfrm flipH="1">
            <a:off x="26886" y="1812206"/>
            <a:ext cx="413772"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nvGrpSpPr>
          <p:cNvPr id="30" name="Group 29"/>
          <p:cNvGrpSpPr/>
          <p:nvPr/>
        </p:nvGrpSpPr>
        <p:grpSpPr>
          <a:xfrm>
            <a:off x="39771" y="2460418"/>
            <a:ext cx="388002" cy="297418"/>
            <a:chOff x="2123728" y="1986160"/>
            <a:chExt cx="576064" cy="441574"/>
          </a:xfrm>
        </p:grpSpPr>
        <p:sp>
          <p:nvSpPr>
            <p:cNvPr id="29" name="Rectangle 28">
              <a:hlinkHover r:id="rId3" action="ppaction://hlinksldjump"/>
            </p:cNvPr>
            <p:cNvSpPr/>
            <p:nvPr/>
          </p:nvSpPr>
          <p:spPr>
            <a:xfrm>
              <a:off x="2195736" y="1986160"/>
              <a:ext cx="432048" cy="441574"/>
            </a:xfrm>
            <a:prstGeom prst="rect">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 name="Trapezoid 27">
              <a:hlinkHover r:id="rId3" action="ppaction://hlinksldjump"/>
            </p:cNvPr>
            <p:cNvSpPr/>
            <p:nvPr/>
          </p:nvSpPr>
          <p:spPr>
            <a:xfrm flipV="1">
              <a:off x="2123728" y="2139884"/>
              <a:ext cx="576064" cy="287850"/>
            </a:xfrm>
            <a:prstGeom prst="trapezoid">
              <a:avLst/>
            </a:pr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41" name="Freeform 40">
            <a:hlinkHover r:id="rId4" action="ppaction://hlinksldjump"/>
          </p:cNvPr>
          <p:cNvSpPr/>
          <p:nvPr/>
        </p:nvSpPr>
        <p:spPr>
          <a:xfrm>
            <a:off x="61273" y="2903148"/>
            <a:ext cx="344998" cy="411311"/>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45" name="Group 44"/>
          <p:cNvGrpSpPr/>
          <p:nvPr/>
        </p:nvGrpSpPr>
        <p:grpSpPr>
          <a:xfrm>
            <a:off x="82631" y="3424960"/>
            <a:ext cx="302283" cy="444864"/>
            <a:chOff x="51020" y="3423030"/>
            <a:chExt cx="356155" cy="524147"/>
          </a:xfrm>
          <a:effectLst>
            <a:outerShdw blurRad="63500" sx="102000" sy="102000" algn="ctr" rotWithShape="0">
              <a:prstClr val="black">
                <a:alpha val="40000"/>
              </a:prstClr>
            </a:outerShdw>
          </a:effectLst>
        </p:grpSpPr>
        <p:sp>
          <p:nvSpPr>
            <p:cNvPr id="43" name="Freeform 42">
              <a:hlinkHover r:id="rId5" action="ppaction://hlinksldjump"/>
            </p:cNvPr>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4" name="Freeform 43">
              <a:hlinkHover r:id="rId5" action="ppaction://hlinksldjump"/>
            </p:cNvPr>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54" name="Rounded Rectangle 53"/>
          <p:cNvSpPr/>
          <p:nvPr/>
        </p:nvSpPr>
        <p:spPr>
          <a:xfrm>
            <a:off x="3131841" y="843750"/>
            <a:ext cx="2880320" cy="3456000"/>
          </a:xfrm>
          <a:prstGeom prst="roundRect">
            <a:avLst>
              <a:gd name="adj" fmla="val 2228"/>
            </a:avLst>
          </a:prstGeom>
          <a:solidFill>
            <a:schemeClr val="tx1">
              <a:alpha val="50000"/>
            </a:schemeClr>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52" name="Group 51"/>
          <p:cNvGrpSpPr/>
          <p:nvPr/>
        </p:nvGrpSpPr>
        <p:grpSpPr>
          <a:xfrm>
            <a:off x="3198624" y="984777"/>
            <a:ext cx="864096" cy="870570"/>
            <a:chOff x="7308304" y="278598"/>
            <a:chExt cx="864096" cy="870570"/>
          </a:xfrm>
        </p:grpSpPr>
        <p:sp>
          <p:nvSpPr>
            <p:cNvPr id="46" name="Freeform 45"/>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50" name="Rectangle 49"/>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Impress</a:t>
              </a:r>
              <a:endParaRPr lang="en-AU" sz="1100" dirty="0">
                <a:latin typeface="Segoe UI" pitchFamily="34" charset="0"/>
                <a:cs typeface="Segoe UI" pitchFamily="34" charset="0"/>
              </a:endParaRPr>
            </a:p>
          </p:txBody>
        </p:sp>
      </p:grpSp>
      <p:grpSp>
        <p:nvGrpSpPr>
          <p:cNvPr id="53" name="Group 52"/>
          <p:cNvGrpSpPr/>
          <p:nvPr/>
        </p:nvGrpSpPr>
        <p:grpSpPr>
          <a:xfrm>
            <a:off x="4139953" y="972995"/>
            <a:ext cx="864096" cy="894135"/>
            <a:chOff x="6444208" y="255033"/>
            <a:chExt cx="864096" cy="894135"/>
          </a:xfrm>
        </p:grpSpPr>
        <p:grpSp>
          <p:nvGrpSpPr>
            <p:cNvPr id="47" name="Group 46"/>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48" name="Freeform 47"/>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9" name="Freeform 48"/>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51" name="Rectangle 50"/>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Express</a:t>
              </a:r>
              <a:endParaRPr lang="en-AU" sz="1100" dirty="0">
                <a:latin typeface="Segoe UI" pitchFamily="34" charset="0"/>
                <a:cs typeface="Segoe UI" pitchFamily="34" charset="0"/>
              </a:endParaRPr>
            </a:p>
          </p:txBody>
        </p:sp>
      </p:grpSp>
      <p:grpSp>
        <p:nvGrpSpPr>
          <p:cNvPr id="56" name="Group 55"/>
          <p:cNvGrpSpPr/>
          <p:nvPr/>
        </p:nvGrpSpPr>
        <p:grpSpPr>
          <a:xfrm>
            <a:off x="3198624" y="2157429"/>
            <a:ext cx="864096" cy="881674"/>
            <a:chOff x="8172400" y="267494"/>
            <a:chExt cx="864096" cy="881674"/>
          </a:xfrm>
        </p:grpSpPr>
        <p:grpSp>
          <p:nvGrpSpPr>
            <p:cNvPr id="57" name="Group 56"/>
            <p:cNvGrpSpPr/>
            <p:nvPr/>
          </p:nvGrpSpPr>
          <p:grpSpPr>
            <a:xfrm>
              <a:off x="8351877" y="267494"/>
              <a:ext cx="523806" cy="648072"/>
              <a:chOff x="87738" y="3286770"/>
              <a:chExt cx="291003" cy="360040"/>
            </a:xfrm>
          </p:grpSpPr>
          <p:sp>
            <p:nvSpPr>
              <p:cNvPr id="59" name="Rectangle 31"/>
              <p:cNvSpPr/>
              <p:nvPr/>
            </p:nvSpPr>
            <p:spPr>
              <a:xfrm>
                <a:off x="87738" y="3286770"/>
                <a:ext cx="291002" cy="360040"/>
              </a:xfrm>
              <a:prstGeom prst="rect">
                <a:avLst/>
              </a:prstGeom>
              <a:solidFill>
                <a:srgbClr val="FFC000"/>
              </a:solidFill>
              <a:ln w="9525" cap="rnd">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60" name="Rectangle 31"/>
              <p:cNvSpPr/>
              <p:nvPr/>
            </p:nvSpPr>
            <p:spPr>
              <a:xfrm>
                <a:off x="87738" y="3286770"/>
                <a:ext cx="291002" cy="360040"/>
              </a:xfrm>
              <a:custGeom>
                <a:avLst/>
                <a:gdLst>
                  <a:gd name="connsiteX0" fmla="*/ 0 w 291002"/>
                  <a:gd name="connsiteY0" fmla="*/ 0 h 360040"/>
                  <a:gd name="connsiteX1" fmla="*/ 291002 w 291002"/>
                  <a:gd name="connsiteY1" fmla="*/ 0 h 360040"/>
                  <a:gd name="connsiteX2" fmla="*/ 291002 w 291002"/>
                  <a:gd name="connsiteY2" fmla="*/ 360040 h 360040"/>
                  <a:gd name="connsiteX3" fmla="*/ 0 w 291002"/>
                  <a:gd name="connsiteY3" fmla="*/ 360040 h 360040"/>
                  <a:gd name="connsiteX4" fmla="*/ 0 w 291002"/>
                  <a:gd name="connsiteY4" fmla="*/ 0 h 360040"/>
                  <a:gd name="connsiteX0" fmla="*/ 0 w 291002"/>
                  <a:gd name="connsiteY0" fmla="*/ 0 h 360040"/>
                  <a:gd name="connsiteX1" fmla="*/ 236233 w 291002"/>
                  <a:gd name="connsiteY1" fmla="*/ 88106 h 360040"/>
                  <a:gd name="connsiteX2" fmla="*/ 291002 w 291002"/>
                  <a:gd name="connsiteY2" fmla="*/ 360040 h 360040"/>
                  <a:gd name="connsiteX3" fmla="*/ 0 w 291002"/>
                  <a:gd name="connsiteY3" fmla="*/ 360040 h 360040"/>
                  <a:gd name="connsiteX4" fmla="*/ 0 w 291002"/>
                  <a:gd name="connsiteY4" fmla="*/ 0 h 360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1002" h="360040">
                    <a:moveTo>
                      <a:pt x="0" y="0"/>
                    </a:moveTo>
                    <a:lnTo>
                      <a:pt x="236233" y="88106"/>
                    </a:lnTo>
                    <a:lnTo>
                      <a:pt x="291002" y="360040"/>
                    </a:lnTo>
                    <a:lnTo>
                      <a:pt x="0" y="360040"/>
                    </a:lnTo>
                    <a:lnTo>
                      <a:pt x="0" y="0"/>
                    </a:lnTo>
                    <a:close/>
                  </a:path>
                </a:pathLst>
              </a:cu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61" name="Rectangle 60"/>
              <p:cNvSpPr/>
              <p:nvPr/>
            </p:nvSpPr>
            <p:spPr>
              <a:xfrm>
                <a:off x="87738" y="3435846"/>
                <a:ext cx="291003" cy="210964"/>
              </a:xfrm>
              <a:prstGeom prst="rect">
                <a:avLst/>
              </a:prstGeom>
              <a:noFill/>
              <a:ln w="9525" cap="rnd">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2000" dirty="0" smtClean="0">
                    <a:solidFill>
                      <a:schemeClr val="tx1"/>
                    </a:solidFill>
                    <a:effectLst>
                      <a:outerShdw blurRad="63500" sx="102000" sy="102000" algn="ctr" rotWithShape="0">
                        <a:prstClr val="black">
                          <a:alpha val="40000"/>
                        </a:prstClr>
                      </a:outerShdw>
                    </a:effectLst>
                    <a:latin typeface="Segoe UI" pitchFamily="34" charset="0"/>
                    <a:cs typeface="Segoe UI" pitchFamily="34" charset="0"/>
                  </a:rPr>
                  <a:t>Aa</a:t>
                </a:r>
                <a:endParaRPr lang="en-AU" sz="2000" dirty="0">
                  <a:solidFill>
                    <a:schemeClr val="tx1"/>
                  </a:solidFill>
                  <a:effectLst>
                    <a:outerShdw blurRad="63500" sx="102000" sy="102000" algn="ctr" rotWithShape="0">
                      <a:prstClr val="black">
                        <a:alpha val="40000"/>
                      </a:prstClr>
                    </a:outerShdw>
                  </a:effectLst>
                  <a:latin typeface="Segoe UI" pitchFamily="34" charset="0"/>
                  <a:cs typeface="Segoe UI" pitchFamily="34" charset="0"/>
                </a:endParaRPr>
              </a:p>
            </p:txBody>
          </p:sp>
        </p:grpSp>
        <p:sp>
          <p:nvSpPr>
            <p:cNvPr id="58" name="Rectangle 57"/>
            <p:cNvSpPr/>
            <p:nvPr/>
          </p:nvSpPr>
          <p:spPr>
            <a:xfrm>
              <a:off x="8172400"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Note Pad</a:t>
              </a:r>
              <a:endParaRPr lang="en-AU" sz="1100" dirty="0">
                <a:latin typeface="Segoe UI" pitchFamily="34" charset="0"/>
                <a:cs typeface="Segoe UI" pitchFamily="34" charset="0"/>
              </a:endParaRPr>
            </a:p>
          </p:txBody>
        </p:sp>
      </p:grpSp>
      <p:grpSp>
        <p:nvGrpSpPr>
          <p:cNvPr id="67" name="Group 66"/>
          <p:cNvGrpSpPr/>
          <p:nvPr/>
        </p:nvGrpSpPr>
        <p:grpSpPr>
          <a:xfrm>
            <a:off x="5080409" y="980461"/>
            <a:ext cx="864096" cy="877462"/>
            <a:chOff x="5004049" y="1064550"/>
            <a:chExt cx="864096" cy="877462"/>
          </a:xfrm>
        </p:grpSpPr>
        <p:grpSp>
          <p:nvGrpSpPr>
            <p:cNvPr id="65" name="Group 64"/>
            <p:cNvGrpSpPr/>
            <p:nvPr/>
          </p:nvGrpSpPr>
          <p:grpSpPr>
            <a:xfrm>
              <a:off x="5042434" y="1064550"/>
              <a:ext cx="787325" cy="610716"/>
              <a:chOff x="5004049" y="1045872"/>
              <a:chExt cx="787325" cy="610716"/>
            </a:xfrm>
            <a:effectLst>
              <a:outerShdw blurRad="63500" sx="102000" sy="102000" algn="ctr" rotWithShape="0">
                <a:prstClr val="black">
                  <a:alpha val="40000"/>
                </a:prstClr>
              </a:outerShdw>
            </a:effectLst>
          </p:grpSpPr>
          <p:sp>
            <p:nvSpPr>
              <p:cNvPr id="62" name="Rectangle 61"/>
              <p:cNvSpPr/>
              <p:nvPr/>
            </p:nvSpPr>
            <p:spPr>
              <a:xfrm>
                <a:off x="5004049" y="1045872"/>
                <a:ext cx="504055" cy="460191"/>
              </a:xfrm>
              <a:prstGeom prst="rect">
                <a:avLst/>
              </a:prstGeom>
              <a:solidFill>
                <a:schemeClr val="bg1"/>
              </a:solidFill>
              <a:ln w="9525" cap="rnd">
                <a:solidFill>
                  <a:schemeClr val="bg1"/>
                </a:solid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64" name="Freeform 63"/>
              <p:cNvSpPr/>
              <p:nvPr/>
            </p:nvSpPr>
            <p:spPr>
              <a:xfrm>
                <a:off x="5022056" y="1106047"/>
                <a:ext cx="414040" cy="272698"/>
              </a:xfrm>
              <a:custGeom>
                <a:avLst/>
                <a:gdLst>
                  <a:gd name="connsiteX0" fmla="*/ 0 w 353052"/>
                  <a:gd name="connsiteY0" fmla="*/ 0 h 269081"/>
                  <a:gd name="connsiteX1" fmla="*/ 19050 w 353052"/>
                  <a:gd name="connsiteY1" fmla="*/ 33337 h 269081"/>
                  <a:gd name="connsiteX2" fmla="*/ 28575 w 353052"/>
                  <a:gd name="connsiteY2" fmla="*/ 38100 h 269081"/>
                  <a:gd name="connsiteX3" fmla="*/ 33338 w 353052"/>
                  <a:gd name="connsiteY3" fmla="*/ 45243 h 269081"/>
                  <a:gd name="connsiteX4" fmla="*/ 50007 w 353052"/>
                  <a:gd name="connsiteY4" fmla="*/ 54768 h 269081"/>
                  <a:gd name="connsiteX5" fmla="*/ 59532 w 353052"/>
                  <a:gd name="connsiteY5" fmla="*/ 61912 h 269081"/>
                  <a:gd name="connsiteX6" fmla="*/ 85725 w 353052"/>
                  <a:gd name="connsiteY6" fmla="*/ 71437 h 269081"/>
                  <a:gd name="connsiteX7" fmla="*/ 135732 w 353052"/>
                  <a:gd name="connsiteY7" fmla="*/ 69056 h 269081"/>
                  <a:gd name="connsiteX8" fmla="*/ 142875 w 353052"/>
                  <a:gd name="connsiteY8" fmla="*/ 66675 h 269081"/>
                  <a:gd name="connsiteX9" fmla="*/ 150019 w 353052"/>
                  <a:gd name="connsiteY9" fmla="*/ 61912 h 269081"/>
                  <a:gd name="connsiteX10" fmla="*/ 157163 w 353052"/>
                  <a:gd name="connsiteY10" fmla="*/ 54768 h 269081"/>
                  <a:gd name="connsiteX11" fmla="*/ 161925 w 353052"/>
                  <a:gd name="connsiteY11" fmla="*/ 45243 h 269081"/>
                  <a:gd name="connsiteX12" fmla="*/ 157163 w 353052"/>
                  <a:gd name="connsiteY12" fmla="*/ 26193 h 269081"/>
                  <a:gd name="connsiteX13" fmla="*/ 150019 w 353052"/>
                  <a:gd name="connsiteY13" fmla="*/ 19050 h 269081"/>
                  <a:gd name="connsiteX14" fmla="*/ 135732 w 353052"/>
                  <a:gd name="connsiteY14" fmla="*/ 9525 h 269081"/>
                  <a:gd name="connsiteX15" fmla="*/ 114300 w 353052"/>
                  <a:gd name="connsiteY15" fmla="*/ 14287 h 269081"/>
                  <a:gd name="connsiteX16" fmla="*/ 107157 w 353052"/>
                  <a:gd name="connsiteY16" fmla="*/ 16668 h 269081"/>
                  <a:gd name="connsiteX17" fmla="*/ 102394 w 353052"/>
                  <a:gd name="connsiteY17" fmla="*/ 26193 h 269081"/>
                  <a:gd name="connsiteX18" fmla="*/ 104775 w 353052"/>
                  <a:gd name="connsiteY18" fmla="*/ 64293 h 269081"/>
                  <a:gd name="connsiteX19" fmla="*/ 107157 w 353052"/>
                  <a:gd name="connsiteY19" fmla="*/ 71437 h 269081"/>
                  <a:gd name="connsiteX20" fmla="*/ 114300 w 353052"/>
                  <a:gd name="connsiteY20" fmla="*/ 76200 h 269081"/>
                  <a:gd name="connsiteX21" fmla="*/ 126207 w 353052"/>
                  <a:gd name="connsiteY21" fmla="*/ 78581 h 269081"/>
                  <a:gd name="connsiteX22" fmla="*/ 147638 w 353052"/>
                  <a:gd name="connsiteY22" fmla="*/ 85725 h 269081"/>
                  <a:gd name="connsiteX23" fmla="*/ 154782 w 353052"/>
                  <a:gd name="connsiteY23" fmla="*/ 88106 h 269081"/>
                  <a:gd name="connsiteX24" fmla="*/ 190500 w 353052"/>
                  <a:gd name="connsiteY24" fmla="*/ 90487 h 269081"/>
                  <a:gd name="connsiteX25" fmla="*/ 228600 w 353052"/>
                  <a:gd name="connsiteY25" fmla="*/ 90487 h 269081"/>
                  <a:gd name="connsiteX26" fmla="*/ 238125 w 353052"/>
                  <a:gd name="connsiteY26" fmla="*/ 85725 h 269081"/>
                  <a:gd name="connsiteX27" fmla="*/ 271463 w 353052"/>
                  <a:gd name="connsiteY27" fmla="*/ 66675 h 269081"/>
                  <a:gd name="connsiteX28" fmla="*/ 295275 w 353052"/>
                  <a:gd name="connsiteY28" fmla="*/ 59531 h 269081"/>
                  <a:gd name="connsiteX29" fmla="*/ 302419 w 353052"/>
                  <a:gd name="connsiteY29" fmla="*/ 57150 h 269081"/>
                  <a:gd name="connsiteX30" fmla="*/ 338138 w 353052"/>
                  <a:gd name="connsiteY30" fmla="*/ 50006 h 269081"/>
                  <a:gd name="connsiteX31" fmla="*/ 345282 w 353052"/>
                  <a:gd name="connsiteY31" fmla="*/ 92868 h 269081"/>
                  <a:gd name="connsiteX32" fmla="*/ 326232 w 353052"/>
                  <a:gd name="connsiteY32" fmla="*/ 114300 h 269081"/>
                  <a:gd name="connsiteX33" fmla="*/ 316707 w 353052"/>
                  <a:gd name="connsiteY33" fmla="*/ 119062 h 269081"/>
                  <a:gd name="connsiteX34" fmla="*/ 309563 w 353052"/>
                  <a:gd name="connsiteY34" fmla="*/ 121443 h 269081"/>
                  <a:gd name="connsiteX35" fmla="*/ 290513 w 353052"/>
                  <a:gd name="connsiteY35" fmla="*/ 133350 h 269081"/>
                  <a:gd name="connsiteX36" fmla="*/ 273844 w 353052"/>
                  <a:gd name="connsiteY36" fmla="*/ 138112 h 269081"/>
                  <a:gd name="connsiteX37" fmla="*/ 259557 w 353052"/>
                  <a:gd name="connsiteY37" fmla="*/ 142875 h 269081"/>
                  <a:gd name="connsiteX38" fmla="*/ 245269 w 353052"/>
                  <a:gd name="connsiteY38" fmla="*/ 150018 h 269081"/>
                  <a:gd name="connsiteX39" fmla="*/ 238125 w 353052"/>
                  <a:gd name="connsiteY39" fmla="*/ 154781 h 269081"/>
                  <a:gd name="connsiteX40" fmla="*/ 214313 w 353052"/>
                  <a:gd name="connsiteY40" fmla="*/ 161925 h 269081"/>
                  <a:gd name="connsiteX41" fmla="*/ 202407 w 353052"/>
                  <a:gd name="connsiteY41" fmla="*/ 164306 h 269081"/>
                  <a:gd name="connsiteX42" fmla="*/ 188119 w 353052"/>
                  <a:gd name="connsiteY42" fmla="*/ 169068 h 269081"/>
                  <a:gd name="connsiteX43" fmla="*/ 173832 w 353052"/>
                  <a:gd name="connsiteY43" fmla="*/ 171450 h 269081"/>
                  <a:gd name="connsiteX44" fmla="*/ 154782 w 353052"/>
                  <a:gd name="connsiteY44" fmla="*/ 176212 h 269081"/>
                  <a:gd name="connsiteX45" fmla="*/ 109538 w 353052"/>
                  <a:gd name="connsiteY45" fmla="*/ 173831 h 269081"/>
                  <a:gd name="connsiteX46" fmla="*/ 97632 w 353052"/>
                  <a:gd name="connsiteY46" fmla="*/ 164306 h 269081"/>
                  <a:gd name="connsiteX47" fmla="*/ 95250 w 353052"/>
                  <a:gd name="connsiteY47" fmla="*/ 157162 h 269081"/>
                  <a:gd name="connsiteX48" fmla="*/ 88107 w 353052"/>
                  <a:gd name="connsiteY48" fmla="*/ 150018 h 269081"/>
                  <a:gd name="connsiteX49" fmla="*/ 95250 w 353052"/>
                  <a:gd name="connsiteY49" fmla="*/ 130968 h 269081"/>
                  <a:gd name="connsiteX50" fmla="*/ 104775 w 353052"/>
                  <a:gd name="connsiteY50" fmla="*/ 135731 h 269081"/>
                  <a:gd name="connsiteX51" fmla="*/ 140494 w 353052"/>
                  <a:gd name="connsiteY51" fmla="*/ 138112 h 269081"/>
                  <a:gd name="connsiteX52" fmla="*/ 159544 w 353052"/>
                  <a:gd name="connsiteY52" fmla="*/ 142875 h 269081"/>
                  <a:gd name="connsiteX53" fmla="*/ 171450 w 353052"/>
                  <a:gd name="connsiteY53" fmla="*/ 152400 h 269081"/>
                  <a:gd name="connsiteX54" fmla="*/ 176213 w 353052"/>
                  <a:gd name="connsiteY54" fmla="*/ 173831 h 269081"/>
                  <a:gd name="connsiteX55" fmla="*/ 180975 w 353052"/>
                  <a:gd name="connsiteY55" fmla="*/ 207168 h 269081"/>
                  <a:gd name="connsiteX56" fmla="*/ 183357 w 353052"/>
                  <a:gd name="connsiteY56" fmla="*/ 247650 h 269081"/>
                  <a:gd name="connsiteX57" fmla="*/ 185738 w 353052"/>
                  <a:gd name="connsiteY57" fmla="*/ 261937 h 269081"/>
                  <a:gd name="connsiteX58" fmla="*/ 195263 w 353052"/>
                  <a:gd name="connsiteY58" fmla="*/ 269081 h 269081"/>
                  <a:gd name="connsiteX59" fmla="*/ 273844 w 353052"/>
                  <a:gd name="connsiteY59" fmla="*/ 266700 h 269081"/>
                  <a:gd name="connsiteX60" fmla="*/ 307182 w 353052"/>
                  <a:gd name="connsiteY60" fmla="*/ 257175 h 269081"/>
                  <a:gd name="connsiteX61" fmla="*/ 314325 w 353052"/>
                  <a:gd name="connsiteY61" fmla="*/ 254793 h 269081"/>
                  <a:gd name="connsiteX62" fmla="*/ 326232 w 353052"/>
                  <a:gd name="connsiteY62" fmla="*/ 250031 h 269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53052" h="269081">
                    <a:moveTo>
                      <a:pt x="0" y="0"/>
                    </a:moveTo>
                    <a:cubicBezTo>
                      <a:pt x="3626" y="10876"/>
                      <a:pt x="7518" y="27571"/>
                      <a:pt x="19050" y="33337"/>
                    </a:cubicBezTo>
                    <a:lnTo>
                      <a:pt x="28575" y="38100"/>
                    </a:lnTo>
                    <a:cubicBezTo>
                      <a:pt x="30163" y="40481"/>
                      <a:pt x="31314" y="43219"/>
                      <a:pt x="33338" y="45243"/>
                    </a:cubicBezTo>
                    <a:cubicBezTo>
                      <a:pt x="37711" y="49616"/>
                      <a:pt x="45021" y="51652"/>
                      <a:pt x="50007" y="54768"/>
                    </a:cubicBezTo>
                    <a:cubicBezTo>
                      <a:pt x="53373" y="56871"/>
                      <a:pt x="56167" y="59808"/>
                      <a:pt x="59532" y="61912"/>
                    </a:cubicBezTo>
                    <a:cubicBezTo>
                      <a:pt x="67905" y="67145"/>
                      <a:pt x="76325" y="69087"/>
                      <a:pt x="85725" y="71437"/>
                    </a:cubicBezTo>
                    <a:cubicBezTo>
                      <a:pt x="102394" y="70643"/>
                      <a:pt x="119102" y="70442"/>
                      <a:pt x="135732" y="69056"/>
                    </a:cubicBezTo>
                    <a:cubicBezTo>
                      <a:pt x="138233" y="68848"/>
                      <a:pt x="140630" y="67797"/>
                      <a:pt x="142875" y="66675"/>
                    </a:cubicBezTo>
                    <a:cubicBezTo>
                      <a:pt x="145435" y="65395"/>
                      <a:pt x="147820" y="63744"/>
                      <a:pt x="150019" y="61912"/>
                    </a:cubicBezTo>
                    <a:cubicBezTo>
                      <a:pt x="152606" y="59756"/>
                      <a:pt x="154782" y="57149"/>
                      <a:pt x="157163" y="54768"/>
                    </a:cubicBezTo>
                    <a:cubicBezTo>
                      <a:pt x="158750" y="51593"/>
                      <a:pt x="161533" y="48771"/>
                      <a:pt x="161925" y="45243"/>
                    </a:cubicBezTo>
                    <a:cubicBezTo>
                      <a:pt x="162039" y="44213"/>
                      <a:pt x="158971" y="28905"/>
                      <a:pt x="157163" y="26193"/>
                    </a:cubicBezTo>
                    <a:cubicBezTo>
                      <a:pt x="155295" y="23391"/>
                      <a:pt x="152677" y="21117"/>
                      <a:pt x="150019" y="19050"/>
                    </a:cubicBezTo>
                    <a:cubicBezTo>
                      <a:pt x="145501" y="15536"/>
                      <a:pt x="135732" y="9525"/>
                      <a:pt x="135732" y="9525"/>
                    </a:cubicBezTo>
                    <a:cubicBezTo>
                      <a:pt x="128588" y="11112"/>
                      <a:pt x="121400" y="12512"/>
                      <a:pt x="114300" y="14287"/>
                    </a:cubicBezTo>
                    <a:cubicBezTo>
                      <a:pt x="111865" y="14896"/>
                      <a:pt x="108932" y="14893"/>
                      <a:pt x="107157" y="16668"/>
                    </a:cubicBezTo>
                    <a:cubicBezTo>
                      <a:pt x="104647" y="19178"/>
                      <a:pt x="103982" y="23018"/>
                      <a:pt x="102394" y="26193"/>
                    </a:cubicBezTo>
                    <a:cubicBezTo>
                      <a:pt x="103188" y="38893"/>
                      <a:pt x="103443" y="51638"/>
                      <a:pt x="104775" y="64293"/>
                    </a:cubicBezTo>
                    <a:cubicBezTo>
                      <a:pt x="105038" y="66789"/>
                      <a:pt x="105589" y="69477"/>
                      <a:pt x="107157" y="71437"/>
                    </a:cubicBezTo>
                    <a:cubicBezTo>
                      <a:pt x="108945" y="73672"/>
                      <a:pt x="111620" y="75195"/>
                      <a:pt x="114300" y="76200"/>
                    </a:cubicBezTo>
                    <a:cubicBezTo>
                      <a:pt x="118090" y="77621"/>
                      <a:pt x="122238" y="77787"/>
                      <a:pt x="126207" y="78581"/>
                    </a:cubicBezTo>
                    <a:cubicBezTo>
                      <a:pt x="146726" y="86788"/>
                      <a:pt x="129698" y="80599"/>
                      <a:pt x="147638" y="85725"/>
                    </a:cubicBezTo>
                    <a:cubicBezTo>
                      <a:pt x="150052" y="86415"/>
                      <a:pt x="152287" y="87829"/>
                      <a:pt x="154782" y="88106"/>
                    </a:cubicBezTo>
                    <a:cubicBezTo>
                      <a:pt x="166641" y="89424"/>
                      <a:pt x="178594" y="89693"/>
                      <a:pt x="190500" y="90487"/>
                    </a:cubicBezTo>
                    <a:cubicBezTo>
                      <a:pt x="207530" y="92920"/>
                      <a:pt x="210241" y="94723"/>
                      <a:pt x="228600" y="90487"/>
                    </a:cubicBezTo>
                    <a:cubicBezTo>
                      <a:pt x="232059" y="89689"/>
                      <a:pt x="235081" y="87551"/>
                      <a:pt x="238125" y="85725"/>
                    </a:cubicBezTo>
                    <a:cubicBezTo>
                      <a:pt x="248250" y="79651"/>
                      <a:pt x="259784" y="69596"/>
                      <a:pt x="271463" y="66675"/>
                    </a:cubicBezTo>
                    <a:cubicBezTo>
                      <a:pt x="285859" y="63075"/>
                      <a:pt x="277882" y="65328"/>
                      <a:pt x="295275" y="59531"/>
                    </a:cubicBezTo>
                    <a:cubicBezTo>
                      <a:pt x="297656" y="58737"/>
                      <a:pt x="299969" y="57695"/>
                      <a:pt x="302419" y="57150"/>
                    </a:cubicBezTo>
                    <a:cubicBezTo>
                      <a:pt x="328563" y="51339"/>
                      <a:pt x="316632" y="53590"/>
                      <a:pt x="338138" y="50006"/>
                    </a:cubicBezTo>
                    <a:cubicBezTo>
                      <a:pt x="359183" y="55267"/>
                      <a:pt x="354435" y="50765"/>
                      <a:pt x="345282" y="92868"/>
                    </a:cubicBezTo>
                    <a:cubicBezTo>
                      <a:pt x="343340" y="101799"/>
                      <a:pt x="333552" y="109725"/>
                      <a:pt x="326232" y="114300"/>
                    </a:cubicBezTo>
                    <a:cubicBezTo>
                      <a:pt x="323222" y="116181"/>
                      <a:pt x="319970" y="117664"/>
                      <a:pt x="316707" y="119062"/>
                    </a:cubicBezTo>
                    <a:cubicBezTo>
                      <a:pt x="314400" y="120051"/>
                      <a:pt x="311870" y="120454"/>
                      <a:pt x="309563" y="121443"/>
                    </a:cubicBezTo>
                    <a:cubicBezTo>
                      <a:pt x="289202" y="130169"/>
                      <a:pt x="311024" y="121629"/>
                      <a:pt x="290513" y="133350"/>
                    </a:cubicBezTo>
                    <a:cubicBezTo>
                      <a:pt x="287565" y="135034"/>
                      <a:pt x="276285" y="137380"/>
                      <a:pt x="273844" y="138112"/>
                    </a:cubicBezTo>
                    <a:cubicBezTo>
                      <a:pt x="269036" y="139555"/>
                      <a:pt x="263734" y="140091"/>
                      <a:pt x="259557" y="142875"/>
                    </a:cubicBezTo>
                    <a:cubicBezTo>
                      <a:pt x="250324" y="149029"/>
                      <a:pt x="255128" y="146732"/>
                      <a:pt x="245269" y="150018"/>
                    </a:cubicBezTo>
                    <a:cubicBezTo>
                      <a:pt x="242888" y="151606"/>
                      <a:pt x="240740" y="153619"/>
                      <a:pt x="238125" y="154781"/>
                    </a:cubicBezTo>
                    <a:cubicBezTo>
                      <a:pt x="232198" y="157415"/>
                      <a:pt x="221234" y="160387"/>
                      <a:pt x="214313" y="161925"/>
                    </a:cubicBezTo>
                    <a:cubicBezTo>
                      <a:pt x="210362" y="162803"/>
                      <a:pt x="206312" y="163241"/>
                      <a:pt x="202407" y="164306"/>
                    </a:cubicBezTo>
                    <a:cubicBezTo>
                      <a:pt x="197564" y="165627"/>
                      <a:pt x="193071" y="168242"/>
                      <a:pt x="188119" y="169068"/>
                    </a:cubicBezTo>
                    <a:cubicBezTo>
                      <a:pt x="183357" y="169862"/>
                      <a:pt x="178553" y="170438"/>
                      <a:pt x="173832" y="171450"/>
                    </a:cubicBezTo>
                    <a:cubicBezTo>
                      <a:pt x="167432" y="172822"/>
                      <a:pt x="154782" y="176212"/>
                      <a:pt x="154782" y="176212"/>
                    </a:cubicBezTo>
                    <a:cubicBezTo>
                      <a:pt x="139701" y="175418"/>
                      <a:pt x="124578" y="175198"/>
                      <a:pt x="109538" y="173831"/>
                    </a:cubicBezTo>
                    <a:cubicBezTo>
                      <a:pt x="102344" y="173177"/>
                      <a:pt x="100748" y="170538"/>
                      <a:pt x="97632" y="164306"/>
                    </a:cubicBezTo>
                    <a:cubicBezTo>
                      <a:pt x="96509" y="162061"/>
                      <a:pt x="96642" y="159251"/>
                      <a:pt x="95250" y="157162"/>
                    </a:cubicBezTo>
                    <a:cubicBezTo>
                      <a:pt x="93382" y="154360"/>
                      <a:pt x="90488" y="152399"/>
                      <a:pt x="88107" y="150018"/>
                    </a:cubicBezTo>
                    <a:cubicBezTo>
                      <a:pt x="90488" y="143668"/>
                      <a:pt x="90101" y="135382"/>
                      <a:pt x="95250" y="130968"/>
                    </a:cubicBezTo>
                    <a:cubicBezTo>
                      <a:pt x="97945" y="128658"/>
                      <a:pt x="101269" y="135177"/>
                      <a:pt x="104775" y="135731"/>
                    </a:cubicBezTo>
                    <a:cubicBezTo>
                      <a:pt x="116562" y="137592"/>
                      <a:pt x="128588" y="137318"/>
                      <a:pt x="140494" y="138112"/>
                    </a:cubicBezTo>
                    <a:cubicBezTo>
                      <a:pt x="141091" y="138231"/>
                      <a:pt x="157101" y="140921"/>
                      <a:pt x="159544" y="142875"/>
                    </a:cubicBezTo>
                    <a:cubicBezTo>
                      <a:pt x="174933" y="155185"/>
                      <a:pt x="153494" y="146412"/>
                      <a:pt x="171450" y="152400"/>
                    </a:cubicBezTo>
                    <a:cubicBezTo>
                      <a:pt x="175096" y="163332"/>
                      <a:pt x="173927" y="158589"/>
                      <a:pt x="176213" y="173831"/>
                    </a:cubicBezTo>
                    <a:cubicBezTo>
                      <a:pt x="177878" y="184932"/>
                      <a:pt x="180975" y="207168"/>
                      <a:pt x="180975" y="207168"/>
                    </a:cubicBezTo>
                    <a:cubicBezTo>
                      <a:pt x="181769" y="220662"/>
                      <a:pt x="182186" y="234183"/>
                      <a:pt x="183357" y="247650"/>
                    </a:cubicBezTo>
                    <a:cubicBezTo>
                      <a:pt x="183775" y="252460"/>
                      <a:pt x="183393" y="257717"/>
                      <a:pt x="185738" y="261937"/>
                    </a:cubicBezTo>
                    <a:cubicBezTo>
                      <a:pt x="187665" y="265406"/>
                      <a:pt x="192088" y="266700"/>
                      <a:pt x="195263" y="269081"/>
                    </a:cubicBezTo>
                    <a:cubicBezTo>
                      <a:pt x="221457" y="268287"/>
                      <a:pt x="247708" y="268612"/>
                      <a:pt x="273844" y="266700"/>
                    </a:cubicBezTo>
                    <a:cubicBezTo>
                      <a:pt x="281498" y="266140"/>
                      <a:pt x="299160" y="259849"/>
                      <a:pt x="307182" y="257175"/>
                    </a:cubicBezTo>
                    <a:cubicBezTo>
                      <a:pt x="309563" y="256381"/>
                      <a:pt x="312080" y="255915"/>
                      <a:pt x="314325" y="254793"/>
                    </a:cubicBezTo>
                    <a:cubicBezTo>
                      <a:pt x="324560" y="249676"/>
                      <a:pt x="320300" y="250031"/>
                      <a:pt x="326232" y="250031"/>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63" name="Freeform 62"/>
              <p:cNvSpPr/>
              <p:nvPr/>
            </p:nvSpPr>
            <p:spPr>
              <a:xfrm>
                <a:off x="5400849" y="1351788"/>
                <a:ext cx="390525" cy="304800"/>
              </a:xfrm>
              <a:custGeom>
                <a:avLst/>
                <a:gdLst>
                  <a:gd name="connsiteX0" fmla="*/ 0 w 381000"/>
                  <a:gd name="connsiteY0" fmla="*/ 0 h 319088"/>
                  <a:gd name="connsiteX1" fmla="*/ 23812 w 381000"/>
                  <a:gd name="connsiteY1" fmla="*/ 85725 h 319088"/>
                  <a:gd name="connsiteX2" fmla="*/ 347662 w 381000"/>
                  <a:gd name="connsiteY2" fmla="*/ 319088 h 319088"/>
                  <a:gd name="connsiteX3" fmla="*/ 381000 w 381000"/>
                  <a:gd name="connsiteY3" fmla="*/ 266700 h 319088"/>
                  <a:gd name="connsiteX4" fmla="*/ 66675 w 381000"/>
                  <a:gd name="connsiteY4" fmla="*/ 38100 h 319088"/>
                  <a:gd name="connsiteX5" fmla="*/ 0 w 381000"/>
                  <a:gd name="connsiteY5" fmla="*/ 0 h 319088"/>
                  <a:gd name="connsiteX0" fmla="*/ 0 w 390525"/>
                  <a:gd name="connsiteY0" fmla="*/ 0 h 304800"/>
                  <a:gd name="connsiteX1" fmla="*/ 33337 w 390525"/>
                  <a:gd name="connsiteY1" fmla="*/ 71437 h 304800"/>
                  <a:gd name="connsiteX2" fmla="*/ 357187 w 390525"/>
                  <a:gd name="connsiteY2" fmla="*/ 304800 h 304800"/>
                  <a:gd name="connsiteX3" fmla="*/ 390525 w 390525"/>
                  <a:gd name="connsiteY3" fmla="*/ 252412 h 304800"/>
                  <a:gd name="connsiteX4" fmla="*/ 76200 w 390525"/>
                  <a:gd name="connsiteY4" fmla="*/ 23812 h 304800"/>
                  <a:gd name="connsiteX5" fmla="*/ 0 w 390525"/>
                  <a:gd name="connsiteY5" fmla="*/ 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0525" h="304800">
                    <a:moveTo>
                      <a:pt x="0" y="0"/>
                    </a:moveTo>
                    <a:lnTo>
                      <a:pt x="33337" y="71437"/>
                    </a:lnTo>
                    <a:lnTo>
                      <a:pt x="357187" y="304800"/>
                    </a:lnTo>
                    <a:lnTo>
                      <a:pt x="390525" y="252412"/>
                    </a:lnTo>
                    <a:lnTo>
                      <a:pt x="76200" y="23812"/>
                    </a:lnTo>
                    <a:lnTo>
                      <a:pt x="0" y="0"/>
                    </a:lnTo>
                    <a:close/>
                  </a:path>
                </a:pathLst>
              </a:custGeom>
              <a:solidFill>
                <a:srgbClr val="C0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66" name="Rectangle 65"/>
            <p:cNvSpPr/>
            <p:nvPr/>
          </p:nvSpPr>
          <p:spPr>
            <a:xfrm>
              <a:off x="5004049" y="1725988"/>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Free Draw</a:t>
              </a:r>
              <a:endParaRPr lang="en-AU" sz="1100" dirty="0">
                <a:latin typeface="Segoe UI" pitchFamily="34" charset="0"/>
                <a:cs typeface="Segoe UI" pitchFamily="34" charset="0"/>
              </a:endParaRPr>
            </a:p>
          </p:txBody>
        </p:sp>
      </p:grpSp>
      <p:cxnSp>
        <p:nvCxnSpPr>
          <p:cNvPr id="69" name="Straight Connector 68"/>
          <p:cNvCxnSpPr/>
          <p:nvPr/>
        </p:nvCxnSpPr>
        <p:spPr>
          <a:xfrm>
            <a:off x="4098672"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70" name="Straight Connector 69"/>
          <p:cNvCxnSpPr/>
          <p:nvPr/>
        </p:nvCxnSpPr>
        <p:spPr>
          <a:xfrm>
            <a:off x="5040000"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71" name="Straight Connector 70"/>
          <p:cNvCxnSpPr/>
          <p:nvPr/>
        </p:nvCxnSpPr>
        <p:spPr>
          <a:xfrm>
            <a:off x="3262277" y="200863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76" name="Straight Connector 75"/>
          <p:cNvCxnSpPr/>
          <p:nvPr/>
        </p:nvCxnSpPr>
        <p:spPr>
          <a:xfrm>
            <a:off x="3262277" y="317426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grpSp>
        <p:nvGrpSpPr>
          <p:cNvPr id="131" name="Group 130"/>
          <p:cNvGrpSpPr/>
          <p:nvPr/>
        </p:nvGrpSpPr>
        <p:grpSpPr>
          <a:xfrm>
            <a:off x="4098672" y="2143466"/>
            <a:ext cx="941329" cy="895637"/>
            <a:chOff x="4098672" y="2143466"/>
            <a:chExt cx="941329" cy="895637"/>
          </a:xfrm>
        </p:grpSpPr>
        <p:sp>
          <p:nvSpPr>
            <p:cNvPr id="86" name="Rectangle 85"/>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Documents</a:t>
              </a:r>
              <a:endParaRPr lang="en-AU" sz="1100" dirty="0">
                <a:latin typeface="Segoe UI" pitchFamily="34" charset="0"/>
                <a:cs typeface="Segoe UI" pitchFamily="34" charset="0"/>
              </a:endParaRPr>
            </a:p>
          </p:txBody>
        </p:sp>
        <p:grpSp>
          <p:nvGrpSpPr>
            <p:cNvPr id="103" name="Group 102"/>
            <p:cNvGrpSpPr/>
            <p:nvPr/>
          </p:nvGrpSpPr>
          <p:grpSpPr>
            <a:xfrm>
              <a:off x="4199709" y="2143466"/>
              <a:ext cx="744585" cy="655211"/>
              <a:chOff x="4193285" y="2143466"/>
              <a:chExt cx="744585" cy="655211"/>
            </a:xfrm>
          </p:grpSpPr>
          <p:grpSp>
            <p:nvGrpSpPr>
              <p:cNvPr id="83" name="Group 82"/>
              <p:cNvGrpSpPr/>
              <p:nvPr/>
            </p:nvGrpSpPr>
            <p:grpSpPr>
              <a:xfrm>
                <a:off x="4193285" y="2143466"/>
                <a:ext cx="699392" cy="536110"/>
                <a:chOff x="2123728" y="1986160"/>
                <a:chExt cx="576064" cy="441574"/>
              </a:xfrm>
            </p:grpSpPr>
            <p:sp>
              <p:nvSpPr>
                <p:cNvPr id="84" name="Rectangle 83"/>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85" name="Trapezoid 84"/>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102" name="Group 101"/>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87" name="Rectangle 86"/>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89" name="Straight Connector 88"/>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0" name="Straight Connector 89"/>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4" name="Straight Connector 93"/>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6" name="Straight Connector 95"/>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8" name="Straight Connector 97"/>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9" name="Straight Connector 98"/>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132" name="Group 131"/>
          <p:cNvGrpSpPr/>
          <p:nvPr/>
        </p:nvGrpSpPr>
        <p:grpSpPr>
          <a:xfrm>
            <a:off x="5039106" y="2143466"/>
            <a:ext cx="941329" cy="895637"/>
            <a:chOff x="5039106" y="2143466"/>
            <a:chExt cx="941329" cy="895637"/>
          </a:xfrm>
        </p:grpSpPr>
        <p:sp>
          <p:nvSpPr>
            <p:cNvPr id="105" name="Rectangle 104"/>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Music</a:t>
              </a:r>
              <a:endParaRPr lang="en-AU" sz="1100" dirty="0">
                <a:latin typeface="Segoe UI" pitchFamily="34" charset="0"/>
                <a:cs typeface="Segoe UI" pitchFamily="34" charset="0"/>
              </a:endParaRPr>
            </a:p>
          </p:txBody>
        </p:sp>
        <p:grpSp>
          <p:nvGrpSpPr>
            <p:cNvPr id="130" name="Group 129"/>
            <p:cNvGrpSpPr/>
            <p:nvPr/>
          </p:nvGrpSpPr>
          <p:grpSpPr>
            <a:xfrm>
              <a:off x="5162739" y="2143466"/>
              <a:ext cx="699392" cy="634359"/>
              <a:chOff x="5140143" y="2143466"/>
              <a:chExt cx="699392" cy="634359"/>
            </a:xfrm>
          </p:grpSpPr>
          <p:grpSp>
            <p:nvGrpSpPr>
              <p:cNvPr id="107" name="Group 106"/>
              <p:cNvGrpSpPr/>
              <p:nvPr/>
            </p:nvGrpSpPr>
            <p:grpSpPr>
              <a:xfrm>
                <a:off x="5140143" y="2143466"/>
                <a:ext cx="699392" cy="536110"/>
                <a:chOff x="2123728" y="1986160"/>
                <a:chExt cx="576064" cy="441574"/>
              </a:xfrm>
            </p:grpSpPr>
            <p:sp>
              <p:nvSpPr>
                <p:cNvPr id="116" name="Rectangle 115"/>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7" name="Trapezoid 116"/>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129" name="Group 128"/>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118" name="Oval 117"/>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9" name="Oval 118"/>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121" name="Straight Connector 120"/>
                <p:cNvCxnSpPr>
                  <a:stCxn id="118" idx="6"/>
                  <a:endCxn id="126"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22" name="Straight Connector 121"/>
                <p:cNvCxnSpPr>
                  <a:stCxn id="119" idx="6"/>
                  <a:endCxn id="126"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26" name="Rectangle 125"/>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149" name="Group 148"/>
          <p:cNvGrpSpPr/>
          <p:nvPr/>
        </p:nvGrpSpPr>
        <p:grpSpPr>
          <a:xfrm>
            <a:off x="3133947" y="3275932"/>
            <a:ext cx="941329" cy="895637"/>
            <a:chOff x="3133947" y="3275932"/>
            <a:chExt cx="941329" cy="895637"/>
          </a:xfrm>
        </p:grpSpPr>
        <p:sp>
          <p:nvSpPr>
            <p:cNvPr id="134" name="Rectangle 133"/>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Videos</a:t>
              </a:r>
              <a:endParaRPr lang="en-AU" sz="1100" dirty="0">
                <a:latin typeface="Segoe UI" pitchFamily="34" charset="0"/>
                <a:cs typeface="Segoe UI" pitchFamily="34" charset="0"/>
              </a:endParaRPr>
            </a:p>
          </p:txBody>
        </p:sp>
        <p:grpSp>
          <p:nvGrpSpPr>
            <p:cNvPr id="148" name="Group 147"/>
            <p:cNvGrpSpPr/>
            <p:nvPr/>
          </p:nvGrpSpPr>
          <p:grpSpPr>
            <a:xfrm>
              <a:off x="3254915" y="3275932"/>
              <a:ext cx="699392" cy="569699"/>
              <a:chOff x="3257580" y="3275932"/>
              <a:chExt cx="699392" cy="569699"/>
            </a:xfrm>
          </p:grpSpPr>
          <p:grpSp>
            <p:nvGrpSpPr>
              <p:cNvPr id="136" name="Group 135"/>
              <p:cNvGrpSpPr/>
              <p:nvPr/>
            </p:nvGrpSpPr>
            <p:grpSpPr>
              <a:xfrm>
                <a:off x="3257580" y="3275932"/>
                <a:ext cx="699392" cy="536110"/>
                <a:chOff x="2123728" y="1986160"/>
                <a:chExt cx="576064" cy="441574"/>
              </a:xfrm>
            </p:grpSpPr>
            <p:sp>
              <p:nvSpPr>
                <p:cNvPr id="143" name="Rectangle 142"/>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44" name="Trapezoid 143"/>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147" name="Group 146"/>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145" name="Rectangle 144"/>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46" name="Isosceles Triangle 145"/>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179" name="Group 178"/>
          <p:cNvGrpSpPr/>
          <p:nvPr/>
        </p:nvGrpSpPr>
        <p:grpSpPr>
          <a:xfrm>
            <a:off x="4097777" y="3275932"/>
            <a:ext cx="941329" cy="895637"/>
            <a:chOff x="4099230" y="3275932"/>
            <a:chExt cx="941329" cy="895637"/>
          </a:xfrm>
        </p:grpSpPr>
        <p:sp>
          <p:nvSpPr>
            <p:cNvPr id="151" name="Rectangle 150"/>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Games</a:t>
              </a:r>
              <a:endParaRPr lang="en-AU" sz="1100" dirty="0">
                <a:latin typeface="Segoe UI" pitchFamily="34" charset="0"/>
                <a:cs typeface="Segoe UI" pitchFamily="34" charset="0"/>
              </a:endParaRPr>
            </a:p>
          </p:txBody>
        </p:sp>
        <p:grpSp>
          <p:nvGrpSpPr>
            <p:cNvPr id="178" name="Group 177"/>
            <p:cNvGrpSpPr/>
            <p:nvPr/>
          </p:nvGrpSpPr>
          <p:grpSpPr>
            <a:xfrm>
              <a:off x="4200966" y="3275932"/>
              <a:ext cx="737856" cy="635347"/>
              <a:chOff x="4220198" y="3275932"/>
              <a:chExt cx="737856" cy="635347"/>
            </a:xfrm>
          </p:grpSpPr>
          <p:grpSp>
            <p:nvGrpSpPr>
              <p:cNvPr id="153" name="Group 152"/>
              <p:cNvGrpSpPr/>
              <p:nvPr/>
            </p:nvGrpSpPr>
            <p:grpSpPr>
              <a:xfrm>
                <a:off x="4220198" y="3275932"/>
                <a:ext cx="699392" cy="536110"/>
                <a:chOff x="2123728" y="1986160"/>
                <a:chExt cx="576064" cy="441574"/>
              </a:xfrm>
            </p:grpSpPr>
            <p:sp>
              <p:nvSpPr>
                <p:cNvPr id="157" name="Rectangle 156"/>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58" name="Trapezoid 157"/>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177" name="Group 176"/>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159" name="Rectangle 158"/>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60" name="Oval 159"/>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61" name="Oval 160"/>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169" name="Group 168"/>
                <p:cNvGrpSpPr/>
                <p:nvPr/>
              </p:nvGrpSpPr>
              <p:grpSpPr>
                <a:xfrm>
                  <a:off x="4318464" y="3577517"/>
                  <a:ext cx="118183" cy="118183"/>
                  <a:chOff x="4318464" y="3577517"/>
                  <a:chExt cx="118183" cy="118183"/>
                </a:xfrm>
                <a:effectLst/>
              </p:grpSpPr>
              <p:cxnSp>
                <p:nvCxnSpPr>
                  <p:cNvPr id="166" name="Straight Connector 165"/>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8" name="Straight Connector 167"/>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74" name="Group 173"/>
                <p:cNvGrpSpPr/>
                <p:nvPr/>
              </p:nvGrpSpPr>
              <p:grpSpPr>
                <a:xfrm rot="20573383">
                  <a:off x="4683580" y="3579039"/>
                  <a:ext cx="140891" cy="136707"/>
                  <a:chOff x="5105406" y="3507854"/>
                  <a:chExt cx="171999" cy="166891"/>
                </a:xfrm>
                <a:effectLst/>
              </p:grpSpPr>
              <p:sp>
                <p:nvSpPr>
                  <p:cNvPr id="170" name="Oval 169"/>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71" name="Oval 170"/>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72" name="Oval 171"/>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73" name="Oval 172"/>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cxnSp>
              <p:nvCxnSpPr>
                <p:cNvPr id="176" name="Straight Connector 175"/>
                <p:cNvCxnSpPr>
                  <a:stCxn id="159"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sp>
        <p:nvSpPr>
          <p:cNvPr id="100" name="Rectangle 99">
            <a:hlinkClick r:id="rId6" action="ppaction://hlinksldjump"/>
          </p:cNvPr>
          <p:cNvSpPr/>
          <p:nvPr/>
        </p:nvSpPr>
        <p:spPr>
          <a:xfrm>
            <a:off x="3133947" y="843750"/>
            <a:ext cx="963830" cy="116488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01" name="Rectangle 100">
            <a:hlinkClick r:id="rId7" action="ppaction://hlinksldjump"/>
          </p:cNvPr>
          <p:cNvSpPr/>
          <p:nvPr/>
        </p:nvSpPr>
        <p:spPr>
          <a:xfrm>
            <a:off x="4098672" y="843750"/>
            <a:ext cx="941329" cy="116488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04" name="Rectangle 103">
            <a:hlinkClick r:id="rId8" action="ppaction://hlinksldjump"/>
          </p:cNvPr>
          <p:cNvSpPr/>
          <p:nvPr/>
        </p:nvSpPr>
        <p:spPr>
          <a:xfrm>
            <a:off x="5040001" y="843750"/>
            <a:ext cx="972160" cy="116488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06" name="Rectangle 105">
            <a:hlinkClick r:id="rId9" action="ppaction://hlinksldjump"/>
          </p:cNvPr>
          <p:cNvSpPr/>
          <p:nvPr/>
        </p:nvSpPr>
        <p:spPr>
          <a:xfrm>
            <a:off x="3133947" y="2008634"/>
            <a:ext cx="963830" cy="116563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08" name="Rectangle 107">
            <a:hlinkClick r:id="rId10" action="ppaction://hlinksldjump"/>
          </p:cNvPr>
          <p:cNvSpPr/>
          <p:nvPr/>
        </p:nvSpPr>
        <p:spPr>
          <a:xfrm>
            <a:off x="4098671" y="2011380"/>
            <a:ext cx="941329" cy="116288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09" name="Rectangle 108">
            <a:hlinkClick r:id="rId11" action="ppaction://hlinksldjump"/>
          </p:cNvPr>
          <p:cNvSpPr/>
          <p:nvPr/>
        </p:nvSpPr>
        <p:spPr>
          <a:xfrm>
            <a:off x="5040001" y="2011380"/>
            <a:ext cx="972160" cy="116288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0" name="Rectangle 109">
            <a:hlinkClick r:id="rId12" action="ppaction://hlinksldjump"/>
          </p:cNvPr>
          <p:cNvSpPr/>
          <p:nvPr/>
        </p:nvSpPr>
        <p:spPr>
          <a:xfrm>
            <a:off x="3131841" y="3174266"/>
            <a:ext cx="966831" cy="112548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1" name="Rectangle 110">
            <a:hlinkClick r:id="rId13" action="ppaction://hlinksldjump"/>
          </p:cNvPr>
          <p:cNvSpPr/>
          <p:nvPr/>
        </p:nvSpPr>
        <p:spPr>
          <a:xfrm>
            <a:off x="4098672" y="3174268"/>
            <a:ext cx="941329" cy="112548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2" name="Rectangle 111">
            <a:hlinkClick r:id="rId14" action="ppaction://hlinksldjump"/>
          </p:cNvPr>
          <p:cNvSpPr/>
          <p:nvPr/>
        </p:nvSpPr>
        <p:spPr>
          <a:xfrm>
            <a:off x="0" y="0"/>
            <a:ext cx="9144000" cy="5143500"/>
          </a:xfrm>
          <a:prstGeom prst="rect">
            <a:avLst/>
          </a:prstGeom>
          <a:solidFill>
            <a:srgbClr val="0070C0">
              <a:alpha val="5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41" name="Rectangle 140"/>
          <p:cNvSpPr/>
          <p:nvPr/>
        </p:nvSpPr>
        <p:spPr>
          <a:xfrm>
            <a:off x="0" y="0"/>
            <a:ext cx="9144000" cy="51435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 name="Group 1"/>
          <p:cNvGrpSpPr/>
          <p:nvPr/>
        </p:nvGrpSpPr>
        <p:grpSpPr>
          <a:xfrm>
            <a:off x="0" y="4515966"/>
            <a:ext cx="9144000" cy="627534"/>
            <a:chOff x="0" y="4515966"/>
            <a:chExt cx="9144000" cy="627534"/>
          </a:xfrm>
        </p:grpSpPr>
        <p:grpSp>
          <p:nvGrpSpPr>
            <p:cNvPr id="113" name="Group 112"/>
            <p:cNvGrpSpPr/>
            <p:nvPr/>
          </p:nvGrpSpPr>
          <p:grpSpPr>
            <a:xfrm>
              <a:off x="0" y="4515966"/>
              <a:ext cx="9144000" cy="627534"/>
              <a:chOff x="0" y="4515966"/>
              <a:chExt cx="9144000" cy="627534"/>
            </a:xfrm>
          </p:grpSpPr>
          <p:sp>
            <p:nvSpPr>
              <p:cNvPr id="114" name="Rectangle 113"/>
              <p:cNvSpPr/>
              <p:nvPr/>
            </p:nvSpPr>
            <p:spPr>
              <a:xfrm>
                <a:off x="0" y="4515966"/>
                <a:ext cx="9144000" cy="627534"/>
              </a:xfrm>
              <a:prstGeom prst="rect">
                <a:avLst/>
              </a:prstGeom>
              <a:solidFill>
                <a:schemeClr val="bg1">
                  <a:alpha val="50000"/>
                </a:schemeClr>
              </a:solidFill>
              <a:ln>
                <a:no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grpSp>
            <p:nvGrpSpPr>
              <p:cNvPr id="115" name="Group 114"/>
              <p:cNvGrpSpPr/>
              <p:nvPr/>
            </p:nvGrpSpPr>
            <p:grpSpPr>
              <a:xfrm>
                <a:off x="133380" y="4619099"/>
                <a:ext cx="294393" cy="421269"/>
                <a:chOff x="133380" y="4587974"/>
                <a:chExt cx="334164" cy="478180"/>
              </a:xfrm>
              <a:effectLst>
                <a:outerShdw blurRad="63500" sx="102000" sy="102000" algn="ctr" rotWithShape="0">
                  <a:prstClr val="black">
                    <a:alpha val="40000"/>
                  </a:prstClr>
                </a:outerShdw>
              </a:effectLst>
            </p:grpSpPr>
            <p:sp>
              <p:nvSpPr>
                <p:cNvPr id="128" name="Oval 127"/>
                <p:cNvSpPr/>
                <p:nvPr/>
              </p:nvSpPr>
              <p:spPr>
                <a:xfrm>
                  <a:off x="133380" y="4731990"/>
                  <a:ext cx="334164" cy="334164"/>
                </a:xfrm>
                <a:prstGeom prst="ellipse">
                  <a:avLst/>
                </a:prstGeom>
                <a:no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cxnSp>
              <p:nvCxnSpPr>
                <p:cNvPr id="133" name="Straight Connector 132"/>
                <p:cNvCxnSpPr/>
                <p:nvPr/>
              </p:nvCxnSpPr>
              <p:spPr>
                <a:xfrm flipV="1">
                  <a:off x="300462" y="4587974"/>
                  <a:ext cx="0" cy="288032"/>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20" name="Group 119"/>
              <p:cNvGrpSpPr/>
              <p:nvPr/>
            </p:nvGrpSpPr>
            <p:grpSpPr>
              <a:xfrm>
                <a:off x="665901" y="4639165"/>
                <a:ext cx="377707" cy="381137"/>
                <a:chOff x="629562" y="4619099"/>
                <a:chExt cx="377707" cy="381137"/>
              </a:xfrm>
            </p:grpSpPr>
            <p:sp>
              <p:nvSpPr>
                <p:cNvPr id="124" name="Rectangle 123"/>
                <p:cNvSpPr/>
                <p:nvPr/>
              </p:nvSpPr>
              <p:spPr>
                <a:xfrm>
                  <a:off x="629562" y="4619099"/>
                  <a:ext cx="180020" cy="21602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rstTxWarp prst="textPlain">
                    <a:avLst/>
                  </a:prstTxWarp>
                </a:bodyPr>
                <a:lstStyle/>
                <a:p>
                  <a:pPr algn="ctr"/>
                  <a:r>
                    <a:rPr lang="en-AU" dirty="0" smtClean="0">
                      <a:ln w="9525" cap="rnd">
                        <a:noFill/>
                      </a:ln>
                      <a:effectLst>
                        <a:outerShdw blurRad="63500" sx="102000" sy="102000" algn="ctr" rotWithShape="0">
                          <a:prstClr val="black">
                            <a:alpha val="40000"/>
                          </a:prstClr>
                        </a:outerShdw>
                      </a:effectLst>
                      <a:latin typeface="Segoe UI" pitchFamily="34" charset="0"/>
                      <a:cs typeface="Segoe UI" pitchFamily="34" charset="0"/>
                    </a:rPr>
                    <a:t>Z</a:t>
                  </a:r>
                  <a:endParaRPr lang="en-AU" dirty="0">
                    <a:ln w="9525" cap="rnd">
                      <a:noFill/>
                    </a:ln>
                    <a:effectLst>
                      <a:outerShdw blurRad="63500" sx="102000" sy="102000" algn="ctr" rotWithShape="0">
                        <a:prstClr val="black">
                          <a:alpha val="40000"/>
                        </a:prstClr>
                      </a:outerShdw>
                    </a:effectLst>
                    <a:latin typeface="Segoe UI" pitchFamily="34" charset="0"/>
                    <a:cs typeface="Segoe UI" pitchFamily="34" charset="0"/>
                  </a:endParaRPr>
                </a:p>
              </p:txBody>
            </p:sp>
            <p:sp>
              <p:nvSpPr>
                <p:cNvPr id="125" name="Rectangle 124"/>
                <p:cNvSpPr/>
                <p:nvPr/>
              </p:nvSpPr>
              <p:spPr>
                <a:xfrm>
                  <a:off x="779635" y="4745173"/>
                  <a:ext cx="146726" cy="17607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rstTxWarp prst="textPlain">
                    <a:avLst/>
                  </a:prstTxWarp>
                </a:bodyPr>
                <a:lstStyle/>
                <a:p>
                  <a:pPr algn="ctr"/>
                  <a:r>
                    <a:rPr lang="en-AU" dirty="0" smtClean="0">
                      <a:ln w="9525" cap="rnd">
                        <a:noFill/>
                      </a:ln>
                      <a:effectLst>
                        <a:outerShdw blurRad="63500" sx="102000" sy="102000" algn="ctr" rotWithShape="0">
                          <a:prstClr val="black">
                            <a:alpha val="40000"/>
                          </a:prstClr>
                        </a:outerShdw>
                      </a:effectLst>
                      <a:latin typeface="Segoe UI" pitchFamily="34" charset="0"/>
                      <a:cs typeface="Segoe UI" pitchFamily="34" charset="0"/>
                    </a:rPr>
                    <a:t>Z</a:t>
                  </a:r>
                  <a:endParaRPr lang="en-AU" dirty="0">
                    <a:ln w="9525" cap="rnd">
                      <a:noFill/>
                    </a:ln>
                    <a:effectLst>
                      <a:outerShdw blurRad="63500" sx="102000" sy="102000" algn="ctr" rotWithShape="0">
                        <a:prstClr val="black">
                          <a:alpha val="40000"/>
                        </a:prstClr>
                      </a:outerShdw>
                    </a:effectLst>
                    <a:latin typeface="Segoe UI" pitchFamily="34" charset="0"/>
                    <a:cs typeface="Segoe UI" pitchFamily="34" charset="0"/>
                  </a:endParaRPr>
                </a:p>
              </p:txBody>
            </p:sp>
            <p:sp>
              <p:nvSpPr>
                <p:cNvPr id="127" name="Rectangle 126"/>
                <p:cNvSpPr/>
                <p:nvPr/>
              </p:nvSpPr>
              <p:spPr>
                <a:xfrm>
                  <a:off x="893939" y="4864239"/>
                  <a:ext cx="113330" cy="13599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rstTxWarp prst="textPlain">
                    <a:avLst/>
                  </a:prstTxWarp>
                </a:bodyPr>
                <a:lstStyle/>
                <a:p>
                  <a:pPr algn="ctr"/>
                  <a:r>
                    <a:rPr lang="en-AU" dirty="0" smtClean="0">
                      <a:ln w="9525" cap="rnd">
                        <a:noFill/>
                      </a:ln>
                      <a:effectLst>
                        <a:outerShdw blurRad="63500" sx="102000" sy="102000" algn="ctr" rotWithShape="0">
                          <a:prstClr val="black">
                            <a:alpha val="40000"/>
                          </a:prstClr>
                        </a:outerShdw>
                      </a:effectLst>
                      <a:latin typeface="Segoe UI" pitchFamily="34" charset="0"/>
                      <a:cs typeface="Segoe UI" pitchFamily="34" charset="0"/>
                    </a:rPr>
                    <a:t>Z</a:t>
                  </a:r>
                  <a:endParaRPr lang="en-AU" dirty="0">
                    <a:ln w="9525" cap="rnd">
                      <a:noFill/>
                    </a:ln>
                    <a:effectLst>
                      <a:outerShdw blurRad="63500" sx="102000" sy="102000" algn="ctr" rotWithShape="0">
                        <a:prstClr val="black">
                          <a:alpha val="40000"/>
                        </a:prstClr>
                      </a:outerShdw>
                    </a:effectLst>
                    <a:latin typeface="Segoe UI" pitchFamily="34" charset="0"/>
                    <a:cs typeface="Segoe UI" pitchFamily="34" charset="0"/>
                  </a:endParaRPr>
                </a:p>
              </p:txBody>
            </p:sp>
          </p:grpSp>
          <p:cxnSp>
            <p:nvCxnSpPr>
              <p:cNvPr id="123" name="Straight Connector 122"/>
              <p:cNvCxnSpPr/>
              <p:nvPr/>
            </p:nvCxnSpPr>
            <p:spPr>
              <a:xfrm>
                <a:off x="1259632" y="4515966"/>
                <a:ext cx="0" cy="627534"/>
              </a:xfrm>
              <a:prstGeom prst="line">
                <a:avLst/>
              </a:prstGeom>
              <a:ln cap="rnd">
                <a:gradFill>
                  <a:gsLst>
                    <a:gs pos="0">
                      <a:srgbClr val="0070C0">
                        <a:alpha val="0"/>
                      </a:srgbClr>
                    </a:gs>
                    <a:gs pos="50000">
                      <a:srgbClr val="0070C0"/>
                    </a:gs>
                    <a:gs pos="100000">
                      <a:srgbClr val="0070C0">
                        <a:alpha val="0"/>
                      </a:srgbClr>
                    </a:gs>
                  </a:gsLst>
                  <a:lin ang="5400000" scaled="0"/>
                </a:gra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grpSp>
        <p:sp>
          <p:nvSpPr>
            <p:cNvPr id="142" name="Rectangle 141"/>
            <p:cNvSpPr/>
            <p:nvPr/>
          </p:nvSpPr>
          <p:spPr>
            <a:xfrm>
              <a:off x="0" y="4515966"/>
              <a:ext cx="565150" cy="62753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50" name="Rectangle 149"/>
            <p:cNvSpPr/>
            <p:nvPr/>
          </p:nvSpPr>
          <p:spPr>
            <a:xfrm>
              <a:off x="565150" y="4515966"/>
              <a:ext cx="550466" cy="62753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grpSp>
    </p:spTree>
    <p:extLst>
      <p:ext uri="{BB962C8B-B14F-4D97-AF65-F5344CB8AC3E}">
        <p14:creationId xmlns:p14="http://schemas.microsoft.com/office/powerpoint/2010/main" val="3694139279"/>
      </p:ext>
    </p:extLst>
  </p:cSld>
  <p:clrMapOvr>
    <a:masterClrMapping/>
  </p:clrMapOvr>
  <mc:AlternateContent xmlns:mc="http://schemas.openxmlformats.org/markup-compatibility/2006" xmlns:p14="http://schemas.microsoft.com/office/powerpoint/2010/main">
    <mc:Choice Requires="p14">
      <p:transition spd="med" p14:dur="700" advClick="0" advTm="0">
        <p:fade/>
      </p:transition>
    </mc:Choice>
    <mc:Fallback xmlns="">
      <p:transition spd="med"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xit" presetSubtype="4" accel="50000" decel="50000" fill="hold" nodeType="afterEffect">
                                  <p:stCondLst>
                                    <p:cond delay="0"/>
                                  </p:stCondLst>
                                  <p:childTnLst>
                                    <p:anim calcmode="lin" valueType="num">
                                      <p:cBhvr additive="base">
                                        <p:cTn id="6" dur="500"/>
                                        <p:tgtEl>
                                          <p:spTgt spid="2"/>
                                        </p:tgtEl>
                                        <p:attrNameLst>
                                          <p:attrName>ppt_x</p:attrName>
                                        </p:attrNameLst>
                                      </p:cBhvr>
                                      <p:tavLst>
                                        <p:tav tm="0">
                                          <p:val>
                                            <p:strVal val="ppt_x"/>
                                          </p:val>
                                        </p:tav>
                                        <p:tav tm="100000">
                                          <p:val>
                                            <p:strVal val="ppt_x"/>
                                          </p:val>
                                        </p:tav>
                                      </p:tavLst>
                                    </p:anim>
                                    <p:anim calcmode="lin" valueType="num">
                                      <p:cBhvr additive="base">
                                        <p:cTn id="7" dur="500"/>
                                        <p:tgtEl>
                                          <p:spTgt spid="2"/>
                                        </p:tgtEl>
                                        <p:attrNameLst>
                                          <p:attrName>ppt_y</p:attrName>
                                        </p:attrNameLst>
                                      </p:cBhvr>
                                      <p:tavLst>
                                        <p:tav tm="0">
                                          <p:val>
                                            <p:strVal val="ppt_y"/>
                                          </p:val>
                                        </p:tav>
                                        <p:tav tm="100000">
                                          <p:val>
                                            <p:strVal val="1+ppt_h/2"/>
                                          </p:val>
                                        </p:tav>
                                      </p:tavLst>
                                    </p:anim>
                                    <p:set>
                                      <p:cBhvr>
                                        <p:cTn id="8" dur="1" fill="hold">
                                          <p:stCondLst>
                                            <p:cond delay="499"/>
                                          </p:stCondLst>
                                        </p:cTn>
                                        <p:tgtEl>
                                          <p:spTgt spid="2"/>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4" name="Picture 123"/>
          <p:cNvPicPr>
            <a:picLocks noChangeAspect="1"/>
          </p:cNvPicPr>
          <p:nvPr/>
        </p:nvPicPr>
        <p:blipFill rotWithShape="1">
          <a:blip r:embed="rId2" cstate="print">
            <a:extLst>
              <a:ext uri="{BEBA8EAE-BF5A-486C-A8C5-ECC9F3942E4B}">
                <a14:imgProps xmlns:a14="http://schemas.microsoft.com/office/drawing/2010/main">
                  <a14:imgLayer r:embed="rId3">
                    <a14:imgEffect>
                      <a14:artisticBlur radius="20"/>
                    </a14:imgEffect>
                  </a14:imgLayer>
                </a14:imgProps>
              </a:ext>
              <a:ext uri="{28A0092B-C50C-407E-A947-70E740481C1C}">
                <a14:useLocalDpi xmlns:a14="http://schemas.microsoft.com/office/drawing/2010/main" val="0"/>
              </a:ext>
            </a:extLst>
          </a:blip>
          <a:srcRect t="5040" b="5040"/>
          <a:stretch/>
        </p:blipFill>
        <p:spPr>
          <a:xfrm>
            <a:off x="0" y="1"/>
            <a:ext cx="9144000" cy="5143500"/>
          </a:xfrm>
          <a:prstGeom prst="rect">
            <a:avLst/>
          </a:prstGeom>
        </p:spPr>
      </p:pic>
    </p:spTree>
    <p:extLst>
      <p:ext uri="{BB962C8B-B14F-4D97-AF65-F5344CB8AC3E}">
        <p14:creationId xmlns:p14="http://schemas.microsoft.com/office/powerpoint/2010/main" val="454846799"/>
      </p:ext>
    </p:extLst>
  </p:cSld>
  <p:clrMapOvr>
    <a:masterClrMapping/>
  </p:clrMapOvr>
  <mc:AlternateContent xmlns:mc="http://schemas.openxmlformats.org/markup-compatibility/2006" xmlns:p14="http://schemas.microsoft.com/office/powerpoint/2010/main">
    <mc:Choice Requires="p14">
      <p:transition spd="med" p14:dur="700" advClick="0" advTm="0">
        <p:fade/>
      </p:transition>
    </mc:Choice>
    <mc:Fallback xmlns="">
      <p:transition spd="med" advClick="0" advTm="0">
        <p:fade/>
      </p:transition>
    </mc:Fallback>
  </mc:AlternateContent>
  <p:timing>
    <p:tnLst>
      <p:par>
        <p:cTn id="1" dur="indefinite" restart="never" nodeType="tmRoot"/>
      </p:par>
    </p:tn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9144000" cy="51435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Tree>
    <p:extLst>
      <p:ext uri="{BB962C8B-B14F-4D97-AF65-F5344CB8AC3E}">
        <p14:creationId xmlns:p14="http://schemas.microsoft.com/office/powerpoint/2010/main" val="3818840581"/>
      </p:ext>
    </p:extLst>
  </p:cSld>
  <p:clrMapOvr>
    <a:masterClrMapping/>
  </p:clrMapOvr>
  <mc:AlternateContent xmlns:mc="http://schemas.openxmlformats.org/markup-compatibility/2006" xmlns:p14="http://schemas.microsoft.com/office/powerpoint/2010/main">
    <mc:Choice Requires="p14">
      <p:transition spd="slow" p14:dur="2000" advClick="0" advTm="0">
        <p:fade/>
      </p:transition>
    </mc:Choice>
    <mc:Fallback xmlns="">
      <p:transition spd="slow" advClick="0" advTm="0">
        <p:fade/>
      </p:transition>
    </mc:Fallback>
  </mc:AlternateContent>
  <p:timing>
    <p:tnLst>
      <p:par>
        <p:cTn id="1" dur="indefinite" restart="never" nodeType="tmRoot"/>
      </p:par>
    </p:tn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9144000" cy="51435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3" name="Rectangle 2">
            <a:hlinkHover r:id="rId2" action="ppaction://hlinksldjump"/>
          </p:cNvPr>
          <p:cNvSpPr/>
          <p:nvPr/>
        </p:nvSpPr>
        <p:spPr>
          <a:xfrm>
            <a:off x="381980" y="389967"/>
            <a:ext cx="8380040" cy="4363566"/>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latin typeface="Segoe UI" panose="020B0502040204020203" pitchFamily="34" charset="0"/>
                <a:cs typeface="Segoe UI" panose="020B0502040204020203" pitchFamily="34" charset="0"/>
              </a:rPr>
              <a:t>To wake up the computer, hover mouse here…</a:t>
            </a:r>
            <a:endParaRPr lang="en-AU" sz="1200" dirty="0">
              <a:latin typeface="Segoe UI" panose="020B0502040204020203" pitchFamily="34" charset="0"/>
              <a:cs typeface="Segoe UI" panose="020B0502040204020203" pitchFamily="34" charset="0"/>
            </a:endParaRPr>
          </a:p>
        </p:txBody>
      </p:sp>
    </p:spTree>
    <p:extLst>
      <p:ext uri="{BB962C8B-B14F-4D97-AF65-F5344CB8AC3E}">
        <p14:creationId xmlns:p14="http://schemas.microsoft.com/office/powerpoint/2010/main" val="15058153"/>
      </p:ext>
    </p:extLst>
  </p:cSld>
  <p:clrMapOvr>
    <a:masterClrMapping/>
  </p:clrMapOvr>
  <mc:AlternateContent xmlns:mc="http://schemas.openxmlformats.org/markup-compatibility/2006" xmlns:p14="http://schemas.microsoft.com/office/powerpoint/2010/main">
    <mc:Choice Requires="p14">
      <p:transition spd="slow" p14:dur="2000" advClick="0">
        <p:fade/>
      </p:transition>
    </mc:Choice>
    <mc:Fallback xmlns="">
      <p:transition spd="slow" advClick="0">
        <p:fade/>
      </p:transition>
    </mc:Fallback>
  </mc:AlternateContent>
  <p:timing>
    <p:tnLst>
      <p:par>
        <p:cTn id="1" dur="indefinite" restart="never" nodeType="tmRoot"/>
      </p:par>
    </p:tn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ounded Rectangle 5"/>
          <p:cNvSpPr/>
          <p:nvPr/>
        </p:nvSpPr>
        <p:spPr>
          <a:xfrm>
            <a:off x="0" y="1202871"/>
            <a:ext cx="467544" cy="2737758"/>
          </a:xfrm>
          <a:prstGeom prst="roundRect">
            <a:avLst>
              <a:gd name="adj" fmla="val 10437"/>
            </a:avLst>
          </a:prstGeom>
          <a:solidFill>
            <a:schemeClr val="tx1">
              <a:alpha val="50000"/>
            </a:schemeClr>
          </a:solidFill>
          <a:ln w="317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12" name="Group 11"/>
          <p:cNvGrpSpPr/>
          <p:nvPr/>
        </p:nvGrpSpPr>
        <p:grpSpPr>
          <a:xfrm>
            <a:off x="53772" y="1890180"/>
            <a:ext cx="360000" cy="363600"/>
            <a:chOff x="899592" y="1419622"/>
            <a:chExt cx="432048" cy="432048"/>
          </a:xfrm>
          <a:effectLst/>
        </p:grpSpPr>
        <p:sp>
          <p:nvSpPr>
            <p:cNvPr id="10" name="Rounded Rectangle 9">
              <a:hlinkHover r:id="rId2" action="ppaction://hlinksldjump"/>
            </p:cNvPr>
            <p:cNvSpPr/>
            <p:nvPr/>
          </p:nvSpPr>
          <p:spPr>
            <a:xfrm>
              <a:off x="971600" y="1563638"/>
              <a:ext cx="288032" cy="288032"/>
            </a:xfrm>
            <a:prstGeom prst="roundRect">
              <a:avLst>
                <a:gd name="adj" fmla="val 9226"/>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 name="Isosceles Triangle 10">
              <a:hlinkHover r:id="rId2" action="ppaction://hlinksldjump"/>
            </p:cNvPr>
            <p:cNvSpPr/>
            <p:nvPr/>
          </p:nvSpPr>
          <p:spPr>
            <a:xfrm>
              <a:off x="899592" y="1419622"/>
              <a:ext cx="432048" cy="180020"/>
            </a:xfrm>
            <a:prstGeom prst="triangle">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4" name="Group 23"/>
          <p:cNvGrpSpPr/>
          <p:nvPr/>
        </p:nvGrpSpPr>
        <p:grpSpPr>
          <a:xfrm>
            <a:off x="53752" y="1264720"/>
            <a:ext cx="360040" cy="435694"/>
            <a:chOff x="971600" y="1383618"/>
            <a:chExt cx="360040" cy="435694"/>
          </a:xfrm>
        </p:grpSpPr>
        <p:cxnSp>
          <p:nvCxnSpPr>
            <p:cNvPr id="14" name="Straight Connector 13"/>
            <p:cNvCxnSpPr/>
            <p:nvPr/>
          </p:nvCxnSpPr>
          <p:spPr>
            <a:xfrm>
              <a:off x="1187624" y="1639292"/>
              <a:ext cx="144016" cy="18002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5" name="Donut 14"/>
            <p:cNvSpPr/>
            <p:nvPr/>
          </p:nvSpPr>
          <p:spPr>
            <a:xfrm>
              <a:off x="971600" y="1383618"/>
              <a:ext cx="288032" cy="288000"/>
            </a:xfrm>
            <a:prstGeom prst="donut">
              <a:avLst>
                <a:gd name="adj" fmla="val 4746"/>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17" name="Straight Connector 16"/>
            <p:cNvCxnSpPr/>
            <p:nvPr/>
          </p:nvCxnSpPr>
          <p:spPr>
            <a:xfrm rot="1413972">
              <a:off x="1051228" y="1435850"/>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rot="1413972">
              <a:off x="1116662" y="1436293"/>
              <a:ext cx="0" cy="183562"/>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rot="1413972">
              <a:off x="1180005" y="1492021"/>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grpSp>
      <p:cxnSp>
        <p:nvCxnSpPr>
          <p:cNvPr id="26" name="Straight Connector 25"/>
          <p:cNvCxnSpPr/>
          <p:nvPr/>
        </p:nvCxnSpPr>
        <p:spPr>
          <a:xfrm flipH="1">
            <a:off x="26886" y="1812206"/>
            <a:ext cx="413772"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nvGrpSpPr>
          <p:cNvPr id="30" name="Group 29"/>
          <p:cNvGrpSpPr/>
          <p:nvPr/>
        </p:nvGrpSpPr>
        <p:grpSpPr>
          <a:xfrm>
            <a:off x="39771" y="2460418"/>
            <a:ext cx="388002" cy="297418"/>
            <a:chOff x="2123728" y="1986160"/>
            <a:chExt cx="576064" cy="441574"/>
          </a:xfrm>
        </p:grpSpPr>
        <p:sp>
          <p:nvSpPr>
            <p:cNvPr id="29" name="Rectangle 28">
              <a:hlinkHover r:id="rId3" action="ppaction://hlinksldjump"/>
            </p:cNvPr>
            <p:cNvSpPr/>
            <p:nvPr/>
          </p:nvSpPr>
          <p:spPr>
            <a:xfrm>
              <a:off x="2195736" y="1986160"/>
              <a:ext cx="432048" cy="441574"/>
            </a:xfrm>
            <a:prstGeom prst="rect">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 name="Trapezoid 27">
              <a:hlinkHover r:id="rId3" action="ppaction://hlinksldjump"/>
            </p:cNvPr>
            <p:cNvSpPr/>
            <p:nvPr/>
          </p:nvSpPr>
          <p:spPr>
            <a:xfrm flipV="1">
              <a:off x="2123728" y="2139884"/>
              <a:ext cx="576064" cy="287850"/>
            </a:xfrm>
            <a:prstGeom prst="trapezoid">
              <a:avLst/>
            </a:pr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41" name="Freeform 40">
            <a:hlinkHover r:id="rId4" action="ppaction://hlinksldjump"/>
          </p:cNvPr>
          <p:cNvSpPr/>
          <p:nvPr/>
        </p:nvSpPr>
        <p:spPr>
          <a:xfrm>
            <a:off x="61273" y="2903148"/>
            <a:ext cx="344998" cy="411311"/>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45" name="Group 44"/>
          <p:cNvGrpSpPr/>
          <p:nvPr/>
        </p:nvGrpSpPr>
        <p:grpSpPr>
          <a:xfrm>
            <a:off x="82631" y="3424960"/>
            <a:ext cx="302283" cy="444864"/>
            <a:chOff x="51020" y="3423030"/>
            <a:chExt cx="356155" cy="524147"/>
          </a:xfrm>
          <a:effectLst>
            <a:outerShdw blurRad="63500" sx="102000" sy="102000" algn="ctr" rotWithShape="0">
              <a:prstClr val="black">
                <a:alpha val="40000"/>
              </a:prstClr>
            </a:outerShdw>
          </a:effectLst>
        </p:grpSpPr>
        <p:sp>
          <p:nvSpPr>
            <p:cNvPr id="43" name="Freeform 42">
              <a:hlinkHover r:id="rId5" action="ppaction://hlinksldjump"/>
            </p:cNvPr>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4" name="Freeform 43">
              <a:hlinkHover r:id="rId5" action="ppaction://hlinksldjump"/>
            </p:cNvPr>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54" name="Rounded Rectangle 53"/>
          <p:cNvSpPr/>
          <p:nvPr/>
        </p:nvSpPr>
        <p:spPr>
          <a:xfrm>
            <a:off x="3131841" y="843750"/>
            <a:ext cx="2880320" cy="3456000"/>
          </a:xfrm>
          <a:prstGeom prst="roundRect">
            <a:avLst>
              <a:gd name="adj" fmla="val 2228"/>
            </a:avLst>
          </a:prstGeom>
          <a:solidFill>
            <a:schemeClr val="tx1">
              <a:alpha val="50000"/>
            </a:schemeClr>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52" name="Group 51"/>
          <p:cNvGrpSpPr/>
          <p:nvPr/>
        </p:nvGrpSpPr>
        <p:grpSpPr>
          <a:xfrm>
            <a:off x="3198624" y="984777"/>
            <a:ext cx="864096" cy="870570"/>
            <a:chOff x="7308304" y="278598"/>
            <a:chExt cx="864096" cy="870570"/>
          </a:xfrm>
        </p:grpSpPr>
        <p:sp>
          <p:nvSpPr>
            <p:cNvPr id="46" name="Freeform 45"/>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50" name="Rectangle 49"/>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Impress</a:t>
              </a:r>
              <a:endParaRPr lang="en-AU" sz="1100" dirty="0">
                <a:latin typeface="Segoe UI" pitchFamily="34" charset="0"/>
                <a:cs typeface="Segoe UI" pitchFamily="34" charset="0"/>
              </a:endParaRPr>
            </a:p>
          </p:txBody>
        </p:sp>
      </p:grpSp>
      <p:grpSp>
        <p:nvGrpSpPr>
          <p:cNvPr id="53" name="Group 52"/>
          <p:cNvGrpSpPr/>
          <p:nvPr/>
        </p:nvGrpSpPr>
        <p:grpSpPr>
          <a:xfrm>
            <a:off x="4139953" y="972995"/>
            <a:ext cx="864096" cy="894135"/>
            <a:chOff x="6444208" y="255033"/>
            <a:chExt cx="864096" cy="894135"/>
          </a:xfrm>
        </p:grpSpPr>
        <p:grpSp>
          <p:nvGrpSpPr>
            <p:cNvPr id="47" name="Group 46"/>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48" name="Freeform 47"/>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9" name="Freeform 48"/>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51" name="Rectangle 50"/>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Express</a:t>
              </a:r>
              <a:endParaRPr lang="en-AU" sz="1100" dirty="0">
                <a:latin typeface="Segoe UI" pitchFamily="34" charset="0"/>
                <a:cs typeface="Segoe UI" pitchFamily="34" charset="0"/>
              </a:endParaRPr>
            </a:p>
          </p:txBody>
        </p:sp>
      </p:grpSp>
      <p:grpSp>
        <p:nvGrpSpPr>
          <p:cNvPr id="56" name="Group 55"/>
          <p:cNvGrpSpPr/>
          <p:nvPr/>
        </p:nvGrpSpPr>
        <p:grpSpPr>
          <a:xfrm>
            <a:off x="3198624" y="2157429"/>
            <a:ext cx="864096" cy="881674"/>
            <a:chOff x="8172400" y="267494"/>
            <a:chExt cx="864096" cy="881674"/>
          </a:xfrm>
        </p:grpSpPr>
        <p:grpSp>
          <p:nvGrpSpPr>
            <p:cNvPr id="57" name="Group 56"/>
            <p:cNvGrpSpPr/>
            <p:nvPr/>
          </p:nvGrpSpPr>
          <p:grpSpPr>
            <a:xfrm>
              <a:off x="8351877" y="267494"/>
              <a:ext cx="523806" cy="648072"/>
              <a:chOff x="87738" y="3286770"/>
              <a:chExt cx="291003" cy="360040"/>
            </a:xfrm>
          </p:grpSpPr>
          <p:sp>
            <p:nvSpPr>
              <p:cNvPr id="59" name="Rectangle 31"/>
              <p:cNvSpPr/>
              <p:nvPr/>
            </p:nvSpPr>
            <p:spPr>
              <a:xfrm>
                <a:off x="87738" y="3286770"/>
                <a:ext cx="291002" cy="360040"/>
              </a:xfrm>
              <a:prstGeom prst="rect">
                <a:avLst/>
              </a:prstGeom>
              <a:solidFill>
                <a:srgbClr val="FFC000"/>
              </a:solidFill>
              <a:ln w="9525" cap="rnd">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60" name="Rectangle 31"/>
              <p:cNvSpPr/>
              <p:nvPr/>
            </p:nvSpPr>
            <p:spPr>
              <a:xfrm>
                <a:off x="87738" y="3286770"/>
                <a:ext cx="291002" cy="360040"/>
              </a:xfrm>
              <a:custGeom>
                <a:avLst/>
                <a:gdLst>
                  <a:gd name="connsiteX0" fmla="*/ 0 w 291002"/>
                  <a:gd name="connsiteY0" fmla="*/ 0 h 360040"/>
                  <a:gd name="connsiteX1" fmla="*/ 291002 w 291002"/>
                  <a:gd name="connsiteY1" fmla="*/ 0 h 360040"/>
                  <a:gd name="connsiteX2" fmla="*/ 291002 w 291002"/>
                  <a:gd name="connsiteY2" fmla="*/ 360040 h 360040"/>
                  <a:gd name="connsiteX3" fmla="*/ 0 w 291002"/>
                  <a:gd name="connsiteY3" fmla="*/ 360040 h 360040"/>
                  <a:gd name="connsiteX4" fmla="*/ 0 w 291002"/>
                  <a:gd name="connsiteY4" fmla="*/ 0 h 360040"/>
                  <a:gd name="connsiteX0" fmla="*/ 0 w 291002"/>
                  <a:gd name="connsiteY0" fmla="*/ 0 h 360040"/>
                  <a:gd name="connsiteX1" fmla="*/ 236233 w 291002"/>
                  <a:gd name="connsiteY1" fmla="*/ 88106 h 360040"/>
                  <a:gd name="connsiteX2" fmla="*/ 291002 w 291002"/>
                  <a:gd name="connsiteY2" fmla="*/ 360040 h 360040"/>
                  <a:gd name="connsiteX3" fmla="*/ 0 w 291002"/>
                  <a:gd name="connsiteY3" fmla="*/ 360040 h 360040"/>
                  <a:gd name="connsiteX4" fmla="*/ 0 w 291002"/>
                  <a:gd name="connsiteY4" fmla="*/ 0 h 360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1002" h="360040">
                    <a:moveTo>
                      <a:pt x="0" y="0"/>
                    </a:moveTo>
                    <a:lnTo>
                      <a:pt x="236233" y="88106"/>
                    </a:lnTo>
                    <a:lnTo>
                      <a:pt x="291002" y="360040"/>
                    </a:lnTo>
                    <a:lnTo>
                      <a:pt x="0" y="360040"/>
                    </a:lnTo>
                    <a:lnTo>
                      <a:pt x="0" y="0"/>
                    </a:lnTo>
                    <a:close/>
                  </a:path>
                </a:pathLst>
              </a:cu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61" name="Rectangle 60"/>
              <p:cNvSpPr/>
              <p:nvPr/>
            </p:nvSpPr>
            <p:spPr>
              <a:xfrm>
                <a:off x="87738" y="3435846"/>
                <a:ext cx="291003" cy="210964"/>
              </a:xfrm>
              <a:prstGeom prst="rect">
                <a:avLst/>
              </a:prstGeom>
              <a:noFill/>
              <a:ln w="9525" cap="rnd">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2000" dirty="0" smtClean="0">
                    <a:solidFill>
                      <a:schemeClr val="tx1"/>
                    </a:solidFill>
                    <a:effectLst>
                      <a:outerShdw blurRad="63500" sx="102000" sy="102000" algn="ctr" rotWithShape="0">
                        <a:prstClr val="black">
                          <a:alpha val="40000"/>
                        </a:prstClr>
                      </a:outerShdw>
                    </a:effectLst>
                    <a:latin typeface="Segoe UI" pitchFamily="34" charset="0"/>
                    <a:cs typeface="Segoe UI" pitchFamily="34" charset="0"/>
                  </a:rPr>
                  <a:t>Aa</a:t>
                </a:r>
                <a:endParaRPr lang="en-AU" sz="2000" dirty="0">
                  <a:solidFill>
                    <a:schemeClr val="tx1"/>
                  </a:solidFill>
                  <a:effectLst>
                    <a:outerShdw blurRad="63500" sx="102000" sy="102000" algn="ctr" rotWithShape="0">
                      <a:prstClr val="black">
                        <a:alpha val="40000"/>
                      </a:prstClr>
                    </a:outerShdw>
                  </a:effectLst>
                  <a:latin typeface="Segoe UI" pitchFamily="34" charset="0"/>
                  <a:cs typeface="Segoe UI" pitchFamily="34" charset="0"/>
                </a:endParaRPr>
              </a:p>
            </p:txBody>
          </p:sp>
        </p:grpSp>
        <p:sp>
          <p:nvSpPr>
            <p:cNvPr id="58" name="Rectangle 57"/>
            <p:cNvSpPr/>
            <p:nvPr/>
          </p:nvSpPr>
          <p:spPr>
            <a:xfrm>
              <a:off x="8172400"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Note Pad</a:t>
              </a:r>
              <a:endParaRPr lang="en-AU" sz="1100" dirty="0">
                <a:latin typeface="Segoe UI" pitchFamily="34" charset="0"/>
                <a:cs typeface="Segoe UI" pitchFamily="34" charset="0"/>
              </a:endParaRPr>
            </a:p>
          </p:txBody>
        </p:sp>
      </p:grpSp>
      <p:grpSp>
        <p:nvGrpSpPr>
          <p:cNvPr id="67" name="Group 66"/>
          <p:cNvGrpSpPr/>
          <p:nvPr/>
        </p:nvGrpSpPr>
        <p:grpSpPr>
          <a:xfrm>
            <a:off x="5080409" y="980461"/>
            <a:ext cx="864096" cy="877462"/>
            <a:chOff x="5004049" y="1064550"/>
            <a:chExt cx="864096" cy="877462"/>
          </a:xfrm>
        </p:grpSpPr>
        <p:grpSp>
          <p:nvGrpSpPr>
            <p:cNvPr id="65" name="Group 64"/>
            <p:cNvGrpSpPr/>
            <p:nvPr/>
          </p:nvGrpSpPr>
          <p:grpSpPr>
            <a:xfrm>
              <a:off x="5042434" y="1064550"/>
              <a:ext cx="787325" cy="610716"/>
              <a:chOff x="5004049" y="1045872"/>
              <a:chExt cx="787325" cy="610716"/>
            </a:xfrm>
            <a:effectLst>
              <a:outerShdw blurRad="63500" sx="102000" sy="102000" algn="ctr" rotWithShape="0">
                <a:prstClr val="black">
                  <a:alpha val="40000"/>
                </a:prstClr>
              </a:outerShdw>
            </a:effectLst>
          </p:grpSpPr>
          <p:sp>
            <p:nvSpPr>
              <p:cNvPr id="62" name="Rectangle 61"/>
              <p:cNvSpPr/>
              <p:nvPr/>
            </p:nvSpPr>
            <p:spPr>
              <a:xfrm>
                <a:off x="5004049" y="1045872"/>
                <a:ext cx="504055" cy="460191"/>
              </a:xfrm>
              <a:prstGeom prst="rect">
                <a:avLst/>
              </a:prstGeom>
              <a:solidFill>
                <a:schemeClr val="bg1"/>
              </a:solidFill>
              <a:ln w="9525" cap="rnd">
                <a:solidFill>
                  <a:schemeClr val="bg1"/>
                </a:solid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64" name="Freeform 63"/>
              <p:cNvSpPr/>
              <p:nvPr/>
            </p:nvSpPr>
            <p:spPr>
              <a:xfrm>
                <a:off x="5022056" y="1106047"/>
                <a:ext cx="414040" cy="272698"/>
              </a:xfrm>
              <a:custGeom>
                <a:avLst/>
                <a:gdLst>
                  <a:gd name="connsiteX0" fmla="*/ 0 w 353052"/>
                  <a:gd name="connsiteY0" fmla="*/ 0 h 269081"/>
                  <a:gd name="connsiteX1" fmla="*/ 19050 w 353052"/>
                  <a:gd name="connsiteY1" fmla="*/ 33337 h 269081"/>
                  <a:gd name="connsiteX2" fmla="*/ 28575 w 353052"/>
                  <a:gd name="connsiteY2" fmla="*/ 38100 h 269081"/>
                  <a:gd name="connsiteX3" fmla="*/ 33338 w 353052"/>
                  <a:gd name="connsiteY3" fmla="*/ 45243 h 269081"/>
                  <a:gd name="connsiteX4" fmla="*/ 50007 w 353052"/>
                  <a:gd name="connsiteY4" fmla="*/ 54768 h 269081"/>
                  <a:gd name="connsiteX5" fmla="*/ 59532 w 353052"/>
                  <a:gd name="connsiteY5" fmla="*/ 61912 h 269081"/>
                  <a:gd name="connsiteX6" fmla="*/ 85725 w 353052"/>
                  <a:gd name="connsiteY6" fmla="*/ 71437 h 269081"/>
                  <a:gd name="connsiteX7" fmla="*/ 135732 w 353052"/>
                  <a:gd name="connsiteY7" fmla="*/ 69056 h 269081"/>
                  <a:gd name="connsiteX8" fmla="*/ 142875 w 353052"/>
                  <a:gd name="connsiteY8" fmla="*/ 66675 h 269081"/>
                  <a:gd name="connsiteX9" fmla="*/ 150019 w 353052"/>
                  <a:gd name="connsiteY9" fmla="*/ 61912 h 269081"/>
                  <a:gd name="connsiteX10" fmla="*/ 157163 w 353052"/>
                  <a:gd name="connsiteY10" fmla="*/ 54768 h 269081"/>
                  <a:gd name="connsiteX11" fmla="*/ 161925 w 353052"/>
                  <a:gd name="connsiteY11" fmla="*/ 45243 h 269081"/>
                  <a:gd name="connsiteX12" fmla="*/ 157163 w 353052"/>
                  <a:gd name="connsiteY12" fmla="*/ 26193 h 269081"/>
                  <a:gd name="connsiteX13" fmla="*/ 150019 w 353052"/>
                  <a:gd name="connsiteY13" fmla="*/ 19050 h 269081"/>
                  <a:gd name="connsiteX14" fmla="*/ 135732 w 353052"/>
                  <a:gd name="connsiteY14" fmla="*/ 9525 h 269081"/>
                  <a:gd name="connsiteX15" fmla="*/ 114300 w 353052"/>
                  <a:gd name="connsiteY15" fmla="*/ 14287 h 269081"/>
                  <a:gd name="connsiteX16" fmla="*/ 107157 w 353052"/>
                  <a:gd name="connsiteY16" fmla="*/ 16668 h 269081"/>
                  <a:gd name="connsiteX17" fmla="*/ 102394 w 353052"/>
                  <a:gd name="connsiteY17" fmla="*/ 26193 h 269081"/>
                  <a:gd name="connsiteX18" fmla="*/ 104775 w 353052"/>
                  <a:gd name="connsiteY18" fmla="*/ 64293 h 269081"/>
                  <a:gd name="connsiteX19" fmla="*/ 107157 w 353052"/>
                  <a:gd name="connsiteY19" fmla="*/ 71437 h 269081"/>
                  <a:gd name="connsiteX20" fmla="*/ 114300 w 353052"/>
                  <a:gd name="connsiteY20" fmla="*/ 76200 h 269081"/>
                  <a:gd name="connsiteX21" fmla="*/ 126207 w 353052"/>
                  <a:gd name="connsiteY21" fmla="*/ 78581 h 269081"/>
                  <a:gd name="connsiteX22" fmla="*/ 147638 w 353052"/>
                  <a:gd name="connsiteY22" fmla="*/ 85725 h 269081"/>
                  <a:gd name="connsiteX23" fmla="*/ 154782 w 353052"/>
                  <a:gd name="connsiteY23" fmla="*/ 88106 h 269081"/>
                  <a:gd name="connsiteX24" fmla="*/ 190500 w 353052"/>
                  <a:gd name="connsiteY24" fmla="*/ 90487 h 269081"/>
                  <a:gd name="connsiteX25" fmla="*/ 228600 w 353052"/>
                  <a:gd name="connsiteY25" fmla="*/ 90487 h 269081"/>
                  <a:gd name="connsiteX26" fmla="*/ 238125 w 353052"/>
                  <a:gd name="connsiteY26" fmla="*/ 85725 h 269081"/>
                  <a:gd name="connsiteX27" fmla="*/ 271463 w 353052"/>
                  <a:gd name="connsiteY27" fmla="*/ 66675 h 269081"/>
                  <a:gd name="connsiteX28" fmla="*/ 295275 w 353052"/>
                  <a:gd name="connsiteY28" fmla="*/ 59531 h 269081"/>
                  <a:gd name="connsiteX29" fmla="*/ 302419 w 353052"/>
                  <a:gd name="connsiteY29" fmla="*/ 57150 h 269081"/>
                  <a:gd name="connsiteX30" fmla="*/ 338138 w 353052"/>
                  <a:gd name="connsiteY30" fmla="*/ 50006 h 269081"/>
                  <a:gd name="connsiteX31" fmla="*/ 345282 w 353052"/>
                  <a:gd name="connsiteY31" fmla="*/ 92868 h 269081"/>
                  <a:gd name="connsiteX32" fmla="*/ 326232 w 353052"/>
                  <a:gd name="connsiteY32" fmla="*/ 114300 h 269081"/>
                  <a:gd name="connsiteX33" fmla="*/ 316707 w 353052"/>
                  <a:gd name="connsiteY33" fmla="*/ 119062 h 269081"/>
                  <a:gd name="connsiteX34" fmla="*/ 309563 w 353052"/>
                  <a:gd name="connsiteY34" fmla="*/ 121443 h 269081"/>
                  <a:gd name="connsiteX35" fmla="*/ 290513 w 353052"/>
                  <a:gd name="connsiteY35" fmla="*/ 133350 h 269081"/>
                  <a:gd name="connsiteX36" fmla="*/ 273844 w 353052"/>
                  <a:gd name="connsiteY36" fmla="*/ 138112 h 269081"/>
                  <a:gd name="connsiteX37" fmla="*/ 259557 w 353052"/>
                  <a:gd name="connsiteY37" fmla="*/ 142875 h 269081"/>
                  <a:gd name="connsiteX38" fmla="*/ 245269 w 353052"/>
                  <a:gd name="connsiteY38" fmla="*/ 150018 h 269081"/>
                  <a:gd name="connsiteX39" fmla="*/ 238125 w 353052"/>
                  <a:gd name="connsiteY39" fmla="*/ 154781 h 269081"/>
                  <a:gd name="connsiteX40" fmla="*/ 214313 w 353052"/>
                  <a:gd name="connsiteY40" fmla="*/ 161925 h 269081"/>
                  <a:gd name="connsiteX41" fmla="*/ 202407 w 353052"/>
                  <a:gd name="connsiteY41" fmla="*/ 164306 h 269081"/>
                  <a:gd name="connsiteX42" fmla="*/ 188119 w 353052"/>
                  <a:gd name="connsiteY42" fmla="*/ 169068 h 269081"/>
                  <a:gd name="connsiteX43" fmla="*/ 173832 w 353052"/>
                  <a:gd name="connsiteY43" fmla="*/ 171450 h 269081"/>
                  <a:gd name="connsiteX44" fmla="*/ 154782 w 353052"/>
                  <a:gd name="connsiteY44" fmla="*/ 176212 h 269081"/>
                  <a:gd name="connsiteX45" fmla="*/ 109538 w 353052"/>
                  <a:gd name="connsiteY45" fmla="*/ 173831 h 269081"/>
                  <a:gd name="connsiteX46" fmla="*/ 97632 w 353052"/>
                  <a:gd name="connsiteY46" fmla="*/ 164306 h 269081"/>
                  <a:gd name="connsiteX47" fmla="*/ 95250 w 353052"/>
                  <a:gd name="connsiteY47" fmla="*/ 157162 h 269081"/>
                  <a:gd name="connsiteX48" fmla="*/ 88107 w 353052"/>
                  <a:gd name="connsiteY48" fmla="*/ 150018 h 269081"/>
                  <a:gd name="connsiteX49" fmla="*/ 95250 w 353052"/>
                  <a:gd name="connsiteY49" fmla="*/ 130968 h 269081"/>
                  <a:gd name="connsiteX50" fmla="*/ 104775 w 353052"/>
                  <a:gd name="connsiteY50" fmla="*/ 135731 h 269081"/>
                  <a:gd name="connsiteX51" fmla="*/ 140494 w 353052"/>
                  <a:gd name="connsiteY51" fmla="*/ 138112 h 269081"/>
                  <a:gd name="connsiteX52" fmla="*/ 159544 w 353052"/>
                  <a:gd name="connsiteY52" fmla="*/ 142875 h 269081"/>
                  <a:gd name="connsiteX53" fmla="*/ 171450 w 353052"/>
                  <a:gd name="connsiteY53" fmla="*/ 152400 h 269081"/>
                  <a:gd name="connsiteX54" fmla="*/ 176213 w 353052"/>
                  <a:gd name="connsiteY54" fmla="*/ 173831 h 269081"/>
                  <a:gd name="connsiteX55" fmla="*/ 180975 w 353052"/>
                  <a:gd name="connsiteY55" fmla="*/ 207168 h 269081"/>
                  <a:gd name="connsiteX56" fmla="*/ 183357 w 353052"/>
                  <a:gd name="connsiteY56" fmla="*/ 247650 h 269081"/>
                  <a:gd name="connsiteX57" fmla="*/ 185738 w 353052"/>
                  <a:gd name="connsiteY57" fmla="*/ 261937 h 269081"/>
                  <a:gd name="connsiteX58" fmla="*/ 195263 w 353052"/>
                  <a:gd name="connsiteY58" fmla="*/ 269081 h 269081"/>
                  <a:gd name="connsiteX59" fmla="*/ 273844 w 353052"/>
                  <a:gd name="connsiteY59" fmla="*/ 266700 h 269081"/>
                  <a:gd name="connsiteX60" fmla="*/ 307182 w 353052"/>
                  <a:gd name="connsiteY60" fmla="*/ 257175 h 269081"/>
                  <a:gd name="connsiteX61" fmla="*/ 314325 w 353052"/>
                  <a:gd name="connsiteY61" fmla="*/ 254793 h 269081"/>
                  <a:gd name="connsiteX62" fmla="*/ 326232 w 353052"/>
                  <a:gd name="connsiteY62" fmla="*/ 250031 h 269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53052" h="269081">
                    <a:moveTo>
                      <a:pt x="0" y="0"/>
                    </a:moveTo>
                    <a:cubicBezTo>
                      <a:pt x="3626" y="10876"/>
                      <a:pt x="7518" y="27571"/>
                      <a:pt x="19050" y="33337"/>
                    </a:cubicBezTo>
                    <a:lnTo>
                      <a:pt x="28575" y="38100"/>
                    </a:lnTo>
                    <a:cubicBezTo>
                      <a:pt x="30163" y="40481"/>
                      <a:pt x="31314" y="43219"/>
                      <a:pt x="33338" y="45243"/>
                    </a:cubicBezTo>
                    <a:cubicBezTo>
                      <a:pt x="37711" y="49616"/>
                      <a:pt x="45021" y="51652"/>
                      <a:pt x="50007" y="54768"/>
                    </a:cubicBezTo>
                    <a:cubicBezTo>
                      <a:pt x="53373" y="56871"/>
                      <a:pt x="56167" y="59808"/>
                      <a:pt x="59532" y="61912"/>
                    </a:cubicBezTo>
                    <a:cubicBezTo>
                      <a:pt x="67905" y="67145"/>
                      <a:pt x="76325" y="69087"/>
                      <a:pt x="85725" y="71437"/>
                    </a:cubicBezTo>
                    <a:cubicBezTo>
                      <a:pt x="102394" y="70643"/>
                      <a:pt x="119102" y="70442"/>
                      <a:pt x="135732" y="69056"/>
                    </a:cubicBezTo>
                    <a:cubicBezTo>
                      <a:pt x="138233" y="68848"/>
                      <a:pt x="140630" y="67797"/>
                      <a:pt x="142875" y="66675"/>
                    </a:cubicBezTo>
                    <a:cubicBezTo>
                      <a:pt x="145435" y="65395"/>
                      <a:pt x="147820" y="63744"/>
                      <a:pt x="150019" y="61912"/>
                    </a:cubicBezTo>
                    <a:cubicBezTo>
                      <a:pt x="152606" y="59756"/>
                      <a:pt x="154782" y="57149"/>
                      <a:pt x="157163" y="54768"/>
                    </a:cubicBezTo>
                    <a:cubicBezTo>
                      <a:pt x="158750" y="51593"/>
                      <a:pt x="161533" y="48771"/>
                      <a:pt x="161925" y="45243"/>
                    </a:cubicBezTo>
                    <a:cubicBezTo>
                      <a:pt x="162039" y="44213"/>
                      <a:pt x="158971" y="28905"/>
                      <a:pt x="157163" y="26193"/>
                    </a:cubicBezTo>
                    <a:cubicBezTo>
                      <a:pt x="155295" y="23391"/>
                      <a:pt x="152677" y="21117"/>
                      <a:pt x="150019" y="19050"/>
                    </a:cubicBezTo>
                    <a:cubicBezTo>
                      <a:pt x="145501" y="15536"/>
                      <a:pt x="135732" y="9525"/>
                      <a:pt x="135732" y="9525"/>
                    </a:cubicBezTo>
                    <a:cubicBezTo>
                      <a:pt x="128588" y="11112"/>
                      <a:pt x="121400" y="12512"/>
                      <a:pt x="114300" y="14287"/>
                    </a:cubicBezTo>
                    <a:cubicBezTo>
                      <a:pt x="111865" y="14896"/>
                      <a:pt x="108932" y="14893"/>
                      <a:pt x="107157" y="16668"/>
                    </a:cubicBezTo>
                    <a:cubicBezTo>
                      <a:pt x="104647" y="19178"/>
                      <a:pt x="103982" y="23018"/>
                      <a:pt x="102394" y="26193"/>
                    </a:cubicBezTo>
                    <a:cubicBezTo>
                      <a:pt x="103188" y="38893"/>
                      <a:pt x="103443" y="51638"/>
                      <a:pt x="104775" y="64293"/>
                    </a:cubicBezTo>
                    <a:cubicBezTo>
                      <a:pt x="105038" y="66789"/>
                      <a:pt x="105589" y="69477"/>
                      <a:pt x="107157" y="71437"/>
                    </a:cubicBezTo>
                    <a:cubicBezTo>
                      <a:pt x="108945" y="73672"/>
                      <a:pt x="111620" y="75195"/>
                      <a:pt x="114300" y="76200"/>
                    </a:cubicBezTo>
                    <a:cubicBezTo>
                      <a:pt x="118090" y="77621"/>
                      <a:pt x="122238" y="77787"/>
                      <a:pt x="126207" y="78581"/>
                    </a:cubicBezTo>
                    <a:cubicBezTo>
                      <a:pt x="146726" y="86788"/>
                      <a:pt x="129698" y="80599"/>
                      <a:pt x="147638" y="85725"/>
                    </a:cubicBezTo>
                    <a:cubicBezTo>
                      <a:pt x="150052" y="86415"/>
                      <a:pt x="152287" y="87829"/>
                      <a:pt x="154782" y="88106"/>
                    </a:cubicBezTo>
                    <a:cubicBezTo>
                      <a:pt x="166641" y="89424"/>
                      <a:pt x="178594" y="89693"/>
                      <a:pt x="190500" y="90487"/>
                    </a:cubicBezTo>
                    <a:cubicBezTo>
                      <a:pt x="207530" y="92920"/>
                      <a:pt x="210241" y="94723"/>
                      <a:pt x="228600" y="90487"/>
                    </a:cubicBezTo>
                    <a:cubicBezTo>
                      <a:pt x="232059" y="89689"/>
                      <a:pt x="235081" y="87551"/>
                      <a:pt x="238125" y="85725"/>
                    </a:cubicBezTo>
                    <a:cubicBezTo>
                      <a:pt x="248250" y="79651"/>
                      <a:pt x="259784" y="69596"/>
                      <a:pt x="271463" y="66675"/>
                    </a:cubicBezTo>
                    <a:cubicBezTo>
                      <a:pt x="285859" y="63075"/>
                      <a:pt x="277882" y="65328"/>
                      <a:pt x="295275" y="59531"/>
                    </a:cubicBezTo>
                    <a:cubicBezTo>
                      <a:pt x="297656" y="58737"/>
                      <a:pt x="299969" y="57695"/>
                      <a:pt x="302419" y="57150"/>
                    </a:cubicBezTo>
                    <a:cubicBezTo>
                      <a:pt x="328563" y="51339"/>
                      <a:pt x="316632" y="53590"/>
                      <a:pt x="338138" y="50006"/>
                    </a:cubicBezTo>
                    <a:cubicBezTo>
                      <a:pt x="359183" y="55267"/>
                      <a:pt x="354435" y="50765"/>
                      <a:pt x="345282" y="92868"/>
                    </a:cubicBezTo>
                    <a:cubicBezTo>
                      <a:pt x="343340" y="101799"/>
                      <a:pt x="333552" y="109725"/>
                      <a:pt x="326232" y="114300"/>
                    </a:cubicBezTo>
                    <a:cubicBezTo>
                      <a:pt x="323222" y="116181"/>
                      <a:pt x="319970" y="117664"/>
                      <a:pt x="316707" y="119062"/>
                    </a:cubicBezTo>
                    <a:cubicBezTo>
                      <a:pt x="314400" y="120051"/>
                      <a:pt x="311870" y="120454"/>
                      <a:pt x="309563" y="121443"/>
                    </a:cubicBezTo>
                    <a:cubicBezTo>
                      <a:pt x="289202" y="130169"/>
                      <a:pt x="311024" y="121629"/>
                      <a:pt x="290513" y="133350"/>
                    </a:cubicBezTo>
                    <a:cubicBezTo>
                      <a:pt x="287565" y="135034"/>
                      <a:pt x="276285" y="137380"/>
                      <a:pt x="273844" y="138112"/>
                    </a:cubicBezTo>
                    <a:cubicBezTo>
                      <a:pt x="269036" y="139555"/>
                      <a:pt x="263734" y="140091"/>
                      <a:pt x="259557" y="142875"/>
                    </a:cubicBezTo>
                    <a:cubicBezTo>
                      <a:pt x="250324" y="149029"/>
                      <a:pt x="255128" y="146732"/>
                      <a:pt x="245269" y="150018"/>
                    </a:cubicBezTo>
                    <a:cubicBezTo>
                      <a:pt x="242888" y="151606"/>
                      <a:pt x="240740" y="153619"/>
                      <a:pt x="238125" y="154781"/>
                    </a:cubicBezTo>
                    <a:cubicBezTo>
                      <a:pt x="232198" y="157415"/>
                      <a:pt x="221234" y="160387"/>
                      <a:pt x="214313" y="161925"/>
                    </a:cubicBezTo>
                    <a:cubicBezTo>
                      <a:pt x="210362" y="162803"/>
                      <a:pt x="206312" y="163241"/>
                      <a:pt x="202407" y="164306"/>
                    </a:cubicBezTo>
                    <a:cubicBezTo>
                      <a:pt x="197564" y="165627"/>
                      <a:pt x="193071" y="168242"/>
                      <a:pt x="188119" y="169068"/>
                    </a:cubicBezTo>
                    <a:cubicBezTo>
                      <a:pt x="183357" y="169862"/>
                      <a:pt x="178553" y="170438"/>
                      <a:pt x="173832" y="171450"/>
                    </a:cubicBezTo>
                    <a:cubicBezTo>
                      <a:pt x="167432" y="172822"/>
                      <a:pt x="154782" y="176212"/>
                      <a:pt x="154782" y="176212"/>
                    </a:cubicBezTo>
                    <a:cubicBezTo>
                      <a:pt x="139701" y="175418"/>
                      <a:pt x="124578" y="175198"/>
                      <a:pt x="109538" y="173831"/>
                    </a:cubicBezTo>
                    <a:cubicBezTo>
                      <a:pt x="102344" y="173177"/>
                      <a:pt x="100748" y="170538"/>
                      <a:pt x="97632" y="164306"/>
                    </a:cubicBezTo>
                    <a:cubicBezTo>
                      <a:pt x="96509" y="162061"/>
                      <a:pt x="96642" y="159251"/>
                      <a:pt x="95250" y="157162"/>
                    </a:cubicBezTo>
                    <a:cubicBezTo>
                      <a:pt x="93382" y="154360"/>
                      <a:pt x="90488" y="152399"/>
                      <a:pt x="88107" y="150018"/>
                    </a:cubicBezTo>
                    <a:cubicBezTo>
                      <a:pt x="90488" y="143668"/>
                      <a:pt x="90101" y="135382"/>
                      <a:pt x="95250" y="130968"/>
                    </a:cubicBezTo>
                    <a:cubicBezTo>
                      <a:pt x="97945" y="128658"/>
                      <a:pt x="101269" y="135177"/>
                      <a:pt x="104775" y="135731"/>
                    </a:cubicBezTo>
                    <a:cubicBezTo>
                      <a:pt x="116562" y="137592"/>
                      <a:pt x="128588" y="137318"/>
                      <a:pt x="140494" y="138112"/>
                    </a:cubicBezTo>
                    <a:cubicBezTo>
                      <a:pt x="141091" y="138231"/>
                      <a:pt x="157101" y="140921"/>
                      <a:pt x="159544" y="142875"/>
                    </a:cubicBezTo>
                    <a:cubicBezTo>
                      <a:pt x="174933" y="155185"/>
                      <a:pt x="153494" y="146412"/>
                      <a:pt x="171450" y="152400"/>
                    </a:cubicBezTo>
                    <a:cubicBezTo>
                      <a:pt x="175096" y="163332"/>
                      <a:pt x="173927" y="158589"/>
                      <a:pt x="176213" y="173831"/>
                    </a:cubicBezTo>
                    <a:cubicBezTo>
                      <a:pt x="177878" y="184932"/>
                      <a:pt x="180975" y="207168"/>
                      <a:pt x="180975" y="207168"/>
                    </a:cubicBezTo>
                    <a:cubicBezTo>
                      <a:pt x="181769" y="220662"/>
                      <a:pt x="182186" y="234183"/>
                      <a:pt x="183357" y="247650"/>
                    </a:cubicBezTo>
                    <a:cubicBezTo>
                      <a:pt x="183775" y="252460"/>
                      <a:pt x="183393" y="257717"/>
                      <a:pt x="185738" y="261937"/>
                    </a:cubicBezTo>
                    <a:cubicBezTo>
                      <a:pt x="187665" y="265406"/>
                      <a:pt x="192088" y="266700"/>
                      <a:pt x="195263" y="269081"/>
                    </a:cubicBezTo>
                    <a:cubicBezTo>
                      <a:pt x="221457" y="268287"/>
                      <a:pt x="247708" y="268612"/>
                      <a:pt x="273844" y="266700"/>
                    </a:cubicBezTo>
                    <a:cubicBezTo>
                      <a:pt x="281498" y="266140"/>
                      <a:pt x="299160" y="259849"/>
                      <a:pt x="307182" y="257175"/>
                    </a:cubicBezTo>
                    <a:cubicBezTo>
                      <a:pt x="309563" y="256381"/>
                      <a:pt x="312080" y="255915"/>
                      <a:pt x="314325" y="254793"/>
                    </a:cubicBezTo>
                    <a:cubicBezTo>
                      <a:pt x="324560" y="249676"/>
                      <a:pt x="320300" y="250031"/>
                      <a:pt x="326232" y="250031"/>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63" name="Freeform 62"/>
              <p:cNvSpPr/>
              <p:nvPr/>
            </p:nvSpPr>
            <p:spPr>
              <a:xfrm>
                <a:off x="5400849" y="1351788"/>
                <a:ext cx="390525" cy="304800"/>
              </a:xfrm>
              <a:custGeom>
                <a:avLst/>
                <a:gdLst>
                  <a:gd name="connsiteX0" fmla="*/ 0 w 381000"/>
                  <a:gd name="connsiteY0" fmla="*/ 0 h 319088"/>
                  <a:gd name="connsiteX1" fmla="*/ 23812 w 381000"/>
                  <a:gd name="connsiteY1" fmla="*/ 85725 h 319088"/>
                  <a:gd name="connsiteX2" fmla="*/ 347662 w 381000"/>
                  <a:gd name="connsiteY2" fmla="*/ 319088 h 319088"/>
                  <a:gd name="connsiteX3" fmla="*/ 381000 w 381000"/>
                  <a:gd name="connsiteY3" fmla="*/ 266700 h 319088"/>
                  <a:gd name="connsiteX4" fmla="*/ 66675 w 381000"/>
                  <a:gd name="connsiteY4" fmla="*/ 38100 h 319088"/>
                  <a:gd name="connsiteX5" fmla="*/ 0 w 381000"/>
                  <a:gd name="connsiteY5" fmla="*/ 0 h 319088"/>
                  <a:gd name="connsiteX0" fmla="*/ 0 w 390525"/>
                  <a:gd name="connsiteY0" fmla="*/ 0 h 304800"/>
                  <a:gd name="connsiteX1" fmla="*/ 33337 w 390525"/>
                  <a:gd name="connsiteY1" fmla="*/ 71437 h 304800"/>
                  <a:gd name="connsiteX2" fmla="*/ 357187 w 390525"/>
                  <a:gd name="connsiteY2" fmla="*/ 304800 h 304800"/>
                  <a:gd name="connsiteX3" fmla="*/ 390525 w 390525"/>
                  <a:gd name="connsiteY3" fmla="*/ 252412 h 304800"/>
                  <a:gd name="connsiteX4" fmla="*/ 76200 w 390525"/>
                  <a:gd name="connsiteY4" fmla="*/ 23812 h 304800"/>
                  <a:gd name="connsiteX5" fmla="*/ 0 w 390525"/>
                  <a:gd name="connsiteY5" fmla="*/ 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0525" h="304800">
                    <a:moveTo>
                      <a:pt x="0" y="0"/>
                    </a:moveTo>
                    <a:lnTo>
                      <a:pt x="33337" y="71437"/>
                    </a:lnTo>
                    <a:lnTo>
                      <a:pt x="357187" y="304800"/>
                    </a:lnTo>
                    <a:lnTo>
                      <a:pt x="390525" y="252412"/>
                    </a:lnTo>
                    <a:lnTo>
                      <a:pt x="76200" y="23812"/>
                    </a:lnTo>
                    <a:lnTo>
                      <a:pt x="0" y="0"/>
                    </a:lnTo>
                    <a:close/>
                  </a:path>
                </a:pathLst>
              </a:custGeom>
              <a:solidFill>
                <a:srgbClr val="C0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66" name="Rectangle 65"/>
            <p:cNvSpPr/>
            <p:nvPr/>
          </p:nvSpPr>
          <p:spPr>
            <a:xfrm>
              <a:off x="5004049" y="1725988"/>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Free Draw</a:t>
              </a:r>
              <a:endParaRPr lang="en-AU" sz="1100" dirty="0">
                <a:latin typeface="Segoe UI" pitchFamily="34" charset="0"/>
                <a:cs typeface="Segoe UI" pitchFamily="34" charset="0"/>
              </a:endParaRPr>
            </a:p>
          </p:txBody>
        </p:sp>
      </p:grpSp>
      <p:cxnSp>
        <p:nvCxnSpPr>
          <p:cNvPr id="69" name="Straight Connector 68"/>
          <p:cNvCxnSpPr/>
          <p:nvPr/>
        </p:nvCxnSpPr>
        <p:spPr>
          <a:xfrm>
            <a:off x="4098672"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70" name="Straight Connector 69"/>
          <p:cNvCxnSpPr/>
          <p:nvPr/>
        </p:nvCxnSpPr>
        <p:spPr>
          <a:xfrm>
            <a:off x="5040000"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71" name="Straight Connector 70"/>
          <p:cNvCxnSpPr/>
          <p:nvPr/>
        </p:nvCxnSpPr>
        <p:spPr>
          <a:xfrm>
            <a:off x="3262277" y="200863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76" name="Straight Connector 75"/>
          <p:cNvCxnSpPr/>
          <p:nvPr/>
        </p:nvCxnSpPr>
        <p:spPr>
          <a:xfrm>
            <a:off x="3262277" y="317426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grpSp>
        <p:nvGrpSpPr>
          <p:cNvPr id="131" name="Group 130"/>
          <p:cNvGrpSpPr/>
          <p:nvPr/>
        </p:nvGrpSpPr>
        <p:grpSpPr>
          <a:xfrm>
            <a:off x="4098672" y="2143466"/>
            <a:ext cx="941329" cy="895637"/>
            <a:chOff x="4098672" y="2143466"/>
            <a:chExt cx="941329" cy="895637"/>
          </a:xfrm>
        </p:grpSpPr>
        <p:sp>
          <p:nvSpPr>
            <p:cNvPr id="86" name="Rectangle 85"/>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Documents</a:t>
              </a:r>
              <a:endParaRPr lang="en-AU" sz="1100" dirty="0">
                <a:latin typeface="Segoe UI" pitchFamily="34" charset="0"/>
                <a:cs typeface="Segoe UI" pitchFamily="34" charset="0"/>
              </a:endParaRPr>
            </a:p>
          </p:txBody>
        </p:sp>
        <p:grpSp>
          <p:nvGrpSpPr>
            <p:cNvPr id="103" name="Group 102"/>
            <p:cNvGrpSpPr/>
            <p:nvPr/>
          </p:nvGrpSpPr>
          <p:grpSpPr>
            <a:xfrm>
              <a:off x="4199709" y="2143466"/>
              <a:ext cx="744585" cy="655211"/>
              <a:chOff x="4193285" y="2143466"/>
              <a:chExt cx="744585" cy="655211"/>
            </a:xfrm>
          </p:grpSpPr>
          <p:grpSp>
            <p:nvGrpSpPr>
              <p:cNvPr id="83" name="Group 82"/>
              <p:cNvGrpSpPr/>
              <p:nvPr/>
            </p:nvGrpSpPr>
            <p:grpSpPr>
              <a:xfrm>
                <a:off x="4193285" y="2143466"/>
                <a:ext cx="699392" cy="536110"/>
                <a:chOff x="2123728" y="1986160"/>
                <a:chExt cx="576064" cy="441574"/>
              </a:xfrm>
            </p:grpSpPr>
            <p:sp>
              <p:nvSpPr>
                <p:cNvPr id="84" name="Rectangle 83"/>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85" name="Trapezoid 84"/>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102" name="Group 101"/>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87" name="Rectangle 86"/>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89" name="Straight Connector 88"/>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0" name="Straight Connector 89"/>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4" name="Straight Connector 93"/>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6" name="Straight Connector 95"/>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8" name="Straight Connector 97"/>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9" name="Straight Connector 98"/>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132" name="Group 131"/>
          <p:cNvGrpSpPr/>
          <p:nvPr/>
        </p:nvGrpSpPr>
        <p:grpSpPr>
          <a:xfrm>
            <a:off x="5039106" y="2143466"/>
            <a:ext cx="941329" cy="895637"/>
            <a:chOff x="5039106" y="2143466"/>
            <a:chExt cx="941329" cy="895637"/>
          </a:xfrm>
        </p:grpSpPr>
        <p:sp>
          <p:nvSpPr>
            <p:cNvPr id="105" name="Rectangle 104"/>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Music</a:t>
              </a:r>
              <a:endParaRPr lang="en-AU" sz="1100" dirty="0">
                <a:latin typeface="Segoe UI" pitchFamily="34" charset="0"/>
                <a:cs typeface="Segoe UI" pitchFamily="34" charset="0"/>
              </a:endParaRPr>
            </a:p>
          </p:txBody>
        </p:sp>
        <p:grpSp>
          <p:nvGrpSpPr>
            <p:cNvPr id="130" name="Group 129"/>
            <p:cNvGrpSpPr/>
            <p:nvPr/>
          </p:nvGrpSpPr>
          <p:grpSpPr>
            <a:xfrm>
              <a:off x="5162739" y="2143466"/>
              <a:ext cx="699392" cy="634359"/>
              <a:chOff x="5140143" y="2143466"/>
              <a:chExt cx="699392" cy="634359"/>
            </a:xfrm>
          </p:grpSpPr>
          <p:grpSp>
            <p:nvGrpSpPr>
              <p:cNvPr id="107" name="Group 106"/>
              <p:cNvGrpSpPr/>
              <p:nvPr/>
            </p:nvGrpSpPr>
            <p:grpSpPr>
              <a:xfrm>
                <a:off x="5140143" y="2143466"/>
                <a:ext cx="699392" cy="536110"/>
                <a:chOff x="2123728" y="1986160"/>
                <a:chExt cx="576064" cy="441574"/>
              </a:xfrm>
            </p:grpSpPr>
            <p:sp>
              <p:nvSpPr>
                <p:cNvPr id="116" name="Rectangle 115"/>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7" name="Trapezoid 116"/>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129" name="Group 128"/>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118" name="Oval 117"/>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9" name="Oval 118"/>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121" name="Straight Connector 120"/>
                <p:cNvCxnSpPr>
                  <a:stCxn id="118" idx="6"/>
                  <a:endCxn id="126"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22" name="Straight Connector 121"/>
                <p:cNvCxnSpPr>
                  <a:stCxn id="119" idx="6"/>
                  <a:endCxn id="126"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26" name="Rectangle 125"/>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149" name="Group 148"/>
          <p:cNvGrpSpPr/>
          <p:nvPr/>
        </p:nvGrpSpPr>
        <p:grpSpPr>
          <a:xfrm>
            <a:off x="3133947" y="3275932"/>
            <a:ext cx="941329" cy="895637"/>
            <a:chOff x="3133947" y="3275932"/>
            <a:chExt cx="941329" cy="895637"/>
          </a:xfrm>
        </p:grpSpPr>
        <p:sp>
          <p:nvSpPr>
            <p:cNvPr id="134" name="Rectangle 133"/>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Videos</a:t>
              </a:r>
              <a:endParaRPr lang="en-AU" sz="1100" dirty="0">
                <a:latin typeface="Segoe UI" pitchFamily="34" charset="0"/>
                <a:cs typeface="Segoe UI" pitchFamily="34" charset="0"/>
              </a:endParaRPr>
            </a:p>
          </p:txBody>
        </p:sp>
        <p:grpSp>
          <p:nvGrpSpPr>
            <p:cNvPr id="148" name="Group 147"/>
            <p:cNvGrpSpPr/>
            <p:nvPr/>
          </p:nvGrpSpPr>
          <p:grpSpPr>
            <a:xfrm>
              <a:off x="3254915" y="3275932"/>
              <a:ext cx="699392" cy="569699"/>
              <a:chOff x="3257580" y="3275932"/>
              <a:chExt cx="699392" cy="569699"/>
            </a:xfrm>
          </p:grpSpPr>
          <p:grpSp>
            <p:nvGrpSpPr>
              <p:cNvPr id="136" name="Group 135"/>
              <p:cNvGrpSpPr/>
              <p:nvPr/>
            </p:nvGrpSpPr>
            <p:grpSpPr>
              <a:xfrm>
                <a:off x="3257580" y="3275932"/>
                <a:ext cx="699392" cy="536110"/>
                <a:chOff x="2123728" y="1986160"/>
                <a:chExt cx="576064" cy="441574"/>
              </a:xfrm>
            </p:grpSpPr>
            <p:sp>
              <p:nvSpPr>
                <p:cNvPr id="143" name="Rectangle 142"/>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44" name="Trapezoid 143"/>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147" name="Group 146"/>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145" name="Rectangle 144"/>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46" name="Isosceles Triangle 145"/>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179" name="Group 178"/>
          <p:cNvGrpSpPr/>
          <p:nvPr/>
        </p:nvGrpSpPr>
        <p:grpSpPr>
          <a:xfrm>
            <a:off x="4097777" y="3275932"/>
            <a:ext cx="941329" cy="895637"/>
            <a:chOff x="4099230" y="3275932"/>
            <a:chExt cx="941329" cy="895637"/>
          </a:xfrm>
        </p:grpSpPr>
        <p:sp>
          <p:nvSpPr>
            <p:cNvPr id="151" name="Rectangle 150"/>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Games</a:t>
              </a:r>
              <a:endParaRPr lang="en-AU" sz="1100" dirty="0">
                <a:latin typeface="Segoe UI" pitchFamily="34" charset="0"/>
                <a:cs typeface="Segoe UI" pitchFamily="34" charset="0"/>
              </a:endParaRPr>
            </a:p>
          </p:txBody>
        </p:sp>
        <p:grpSp>
          <p:nvGrpSpPr>
            <p:cNvPr id="178" name="Group 177"/>
            <p:cNvGrpSpPr/>
            <p:nvPr/>
          </p:nvGrpSpPr>
          <p:grpSpPr>
            <a:xfrm>
              <a:off x="4200966" y="3275932"/>
              <a:ext cx="737856" cy="635347"/>
              <a:chOff x="4220198" y="3275932"/>
              <a:chExt cx="737856" cy="635347"/>
            </a:xfrm>
          </p:grpSpPr>
          <p:grpSp>
            <p:nvGrpSpPr>
              <p:cNvPr id="153" name="Group 152"/>
              <p:cNvGrpSpPr/>
              <p:nvPr/>
            </p:nvGrpSpPr>
            <p:grpSpPr>
              <a:xfrm>
                <a:off x="4220198" y="3275932"/>
                <a:ext cx="699392" cy="536110"/>
                <a:chOff x="2123728" y="1986160"/>
                <a:chExt cx="576064" cy="441574"/>
              </a:xfrm>
            </p:grpSpPr>
            <p:sp>
              <p:nvSpPr>
                <p:cNvPr id="157" name="Rectangle 156"/>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58" name="Trapezoid 157"/>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177" name="Group 176"/>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159" name="Rectangle 158"/>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60" name="Oval 159"/>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61" name="Oval 160"/>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169" name="Group 168"/>
                <p:cNvGrpSpPr/>
                <p:nvPr/>
              </p:nvGrpSpPr>
              <p:grpSpPr>
                <a:xfrm>
                  <a:off x="4318464" y="3577517"/>
                  <a:ext cx="118183" cy="118183"/>
                  <a:chOff x="4318464" y="3577517"/>
                  <a:chExt cx="118183" cy="118183"/>
                </a:xfrm>
                <a:effectLst/>
              </p:grpSpPr>
              <p:cxnSp>
                <p:nvCxnSpPr>
                  <p:cNvPr id="166" name="Straight Connector 165"/>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8" name="Straight Connector 167"/>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74" name="Group 173"/>
                <p:cNvGrpSpPr/>
                <p:nvPr/>
              </p:nvGrpSpPr>
              <p:grpSpPr>
                <a:xfrm rot="20573383">
                  <a:off x="4683580" y="3579039"/>
                  <a:ext cx="140891" cy="136707"/>
                  <a:chOff x="5105406" y="3507854"/>
                  <a:chExt cx="171999" cy="166891"/>
                </a:xfrm>
                <a:effectLst/>
              </p:grpSpPr>
              <p:sp>
                <p:nvSpPr>
                  <p:cNvPr id="170" name="Oval 169"/>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71" name="Oval 170"/>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72" name="Oval 171"/>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73" name="Oval 172"/>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cxnSp>
              <p:nvCxnSpPr>
                <p:cNvPr id="176" name="Straight Connector 175"/>
                <p:cNvCxnSpPr>
                  <a:stCxn id="159"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sp>
        <p:nvSpPr>
          <p:cNvPr id="100" name="Rectangle 99">
            <a:hlinkClick r:id="rId6" action="ppaction://hlinksldjump"/>
          </p:cNvPr>
          <p:cNvSpPr/>
          <p:nvPr/>
        </p:nvSpPr>
        <p:spPr>
          <a:xfrm>
            <a:off x="3133947" y="843750"/>
            <a:ext cx="963830" cy="116488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01" name="Rectangle 100">
            <a:hlinkClick r:id="rId7" action="ppaction://hlinksldjump"/>
          </p:cNvPr>
          <p:cNvSpPr/>
          <p:nvPr/>
        </p:nvSpPr>
        <p:spPr>
          <a:xfrm>
            <a:off x="4098672" y="843750"/>
            <a:ext cx="941329" cy="116488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04" name="Rectangle 103">
            <a:hlinkClick r:id="rId8" action="ppaction://hlinksldjump"/>
          </p:cNvPr>
          <p:cNvSpPr/>
          <p:nvPr/>
        </p:nvSpPr>
        <p:spPr>
          <a:xfrm>
            <a:off x="5040001" y="843750"/>
            <a:ext cx="972160" cy="116488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06" name="Rectangle 105">
            <a:hlinkClick r:id="rId9" action="ppaction://hlinksldjump"/>
          </p:cNvPr>
          <p:cNvSpPr/>
          <p:nvPr/>
        </p:nvSpPr>
        <p:spPr>
          <a:xfrm>
            <a:off x="3133947" y="2008634"/>
            <a:ext cx="963830" cy="116563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08" name="Rectangle 107">
            <a:hlinkClick r:id="rId10" action="ppaction://hlinksldjump"/>
          </p:cNvPr>
          <p:cNvSpPr/>
          <p:nvPr/>
        </p:nvSpPr>
        <p:spPr>
          <a:xfrm>
            <a:off x="4098671" y="2011380"/>
            <a:ext cx="941329" cy="116288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09" name="Rectangle 108">
            <a:hlinkClick r:id="rId11" action="ppaction://hlinksldjump"/>
          </p:cNvPr>
          <p:cNvSpPr/>
          <p:nvPr/>
        </p:nvSpPr>
        <p:spPr>
          <a:xfrm>
            <a:off x="5040001" y="2011380"/>
            <a:ext cx="972160" cy="116288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0" name="Rectangle 109">
            <a:hlinkClick r:id="rId12" action="ppaction://hlinksldjump"/>
          </p:cNvPr>
          <p:cNvSpPr/>
          <p:nvPr/>
        </p:nvSpPr>
        <p:spPr>
          <a:xfrm>
            <a:off x="3131841" y="3174266"/>
            <a:ext cx="966831" cy="112548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1" name="Rectangle 110">
            <a:hlinkClick r:id="rId13" action="ppaction://hlinksldjump"/>
          </p:cNvPr>
          <p:cNvSpPr/>
          <p:nvPr/>
        </p:nvSpPr>
        <p:spPr>
          <a:xfrm>
            <a:off x="4098672" y="3174268"/>
            <a:ext cx="941329" cy="112548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2" name="Rectangle 111">
            <a:hlinkHover r:id="rId14" action="ppaction://hlinksldjump"/>
          </p:cNvPr>
          <p:cNvSpPr/>
          <p:nvPr/>
        </p:nvSpPr>
        <p:spPr>
          <a:xfrm>
            <a:off x="8794229" y="2"/>
            <a:ext cx="349771" cy="5143497"/>
          </a:xfrm>
          <a:prstGeom prst="rect">
            <a:avLst/>
          </a:prstGeom>
          <a:gradFill flip="none" rotWithShape="1">
            <a:gsLst>
              <a:gs pos="0">
                <a:srgbClr val="FFC000"/>
              </a:gs>
              <a:gs pos="50000">
                <a:srgbClr val="FFC000">
                  <a:alpha val="50000"/>
                </a:srgbClr>
              </a:gs>
              <a:gs pos="100000">
                <a:srgbClr val="FFC000">
                  <a:alpha val="0"/>
                </a:srgbClr>
              </a:gs>
            </a:gsLst>
            <a:lin ang="1080000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Tree>
    <p:extLst>
      <p:ext uri="{BB962C8B-B14F-4D97-AF65-F5344CB8AC3E}">
        <p14:creationId xmlns:p14="http://schemas.microsoft.com/office/powerpoint/2010/main" val="3068546613"/>
      </p:ext>
    </p:extLst>
  </p:cSld>
  <p:clrMapOvr>
    <a:masterClrMapping/>
  </p:clrMapOvr>
  <mc:AlternateContent xmlns:mc="http://schemas.openxmlformats.org/markup-compatibility/2006" xmlns:p14="http://schemas.microsoft.com/office/powerpoint/2010/main">
    <mc:Choice Requires="p14">
      <p:transition spd="med" p14:dur="700" advClick="0" advTm="0">
        <p:fade/>
      </p:transition>
    </mc:Choice>
    <mc:Fallback xmlns="">
      <p:transition spd="med" advClick="0" advTm="0">
        <p:fade/>
      </p:transition>
    </mc:Fallback>
  </mc:AlternateContent>
  <p:timing>
    <p:tnLst>
      <p:par>
        <p:cTn id="1" dur="indefinite" restart="never" nodeType="tmRoot"/>
      </p:par>
    </p:tn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ounded Rectangle 5"/>
          <p:cNvSpPr/>
          <p:nvPr/>
        </p:nvSpPr>
        <p:spPr>
          <a:xfrm>
            <a:off x="0" y="1202871"/>
            <a:ext cx="467544" cy="2737758"/>
          </a:xfrm>
          <a:prstGeom prst="roundRect">
            <a:avLst>
              <a:gd name="adj" fmla="val 10437"/>
            </a:avLst>
          </a:prstGeom>
          <a:solidFill>
            <a:schemeClr val="tx1">
              <a:alpha val="50000"/>
            </a:schemeClr>
          </a:solidFill>
          <a:ln w="317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12" name="Group 11"/>
          <p:cNvGrpSpPr/>
          <p:nvPr/>
        </p:nvGrpSpPr>
        <p:grpSpPr>
          <a:xfrm>
            <a:off x="53772" y="1890180"/>
            <a:ext cx="360000" cy="363600"/>
            <a:chOff x="899592" y="1419622"/>
            <a:chExt cx="432048" cy="432048"/>
          </a:xfrm>
          <a:effectLst/>
        </p:grpSpPr>
        <p:sp>
          <p:nvSpPr>
            <p:cNvPr id="10" name="Rounded Rectangle 9">
              <a:hlinkHover r:id="rId2" action="ppaction://hlinksldjump"/>
            </p:cNvPr>
            <p:cNvSpPr/>
            <p:nvPr/>
          </p:nvSpPr>
          <p:spPr>
            <a:xfrm>
              <a:off x="971600" y="1563638"/>
              <a:ext cx="288032" cy="288032"/>
            </a:xfrm>
            <a:prstGeom prst="roundRect">
              <a:avLst>
                <a:gd name="adj" fmla="val 9226"/>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 name="Isosceles Triangle 10">
              <a:hlinkHover r:id="rId2" action="ppaction://hlinksldjump"/>
            </p:cNvPr>
            <p:cNvSpPr/>
            <p:nvPr/>
          </p:nvSpPr>
          <p:spPr>
            <a:xfrm>
              <a:off x="899592" y="1419622"/>
              <a:ext cx="432048" cy="180020"/>
            </a:xfrm>
            <a:prstGeom prst="triangle">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4" name="Group 23"/>
          <p:cNvGrpSpPr/>
          <p:nvPr/>
        </p:nvGrpSpPr>
        <p:grpSpPr>
          <a:xfrm>
            <a:off x="53752" y="1264720"/>
            <a:ext cx="360040" cy="435694"/>
            <a:chOff x="971600" y="1383618"/>
            <a:chExt cx="360040" cy="435694"/>
          </a:xfrm>
        </p:grpSpPr>
        <p:cxnSp>
          <p:nvCxnSpPr>
            <p:cNvPr id="14" name="Straight Connector 13"/>
            <p:cNvCxnSpPr/>
            <p:nvPr/>
          </p:nvCxnSpPr>
          <p:spPr>
            <a:xfrm>
              <a:off x="1187624" y="1639292"/>
              <a:ext cx="144016" cy="18002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5" name="Donut 14"/>
            <p:cNvSpPr/>
            <p:nvPr/>
          </p:nvSpPr>
          <p:spPr>
            <a:xfrm>
              <a:off x="971600" y="1383618"/>
              <a:ext cx="288032" cy="288000"/>
            </a:xfrm>
            <a:prstGeom prst="donut">
              <a:avLst>
                <a:gd name="adj" fmla="val 4746"/>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17" name="Straight Connector 16"/>
            <p:cNvCxnSpPr/>
            <p:nvPr/>
          </p:nvCxnSpPr>
          <p:spPr>
            <a:xfrm rot="1413972">
              <a:off x="1051228" y="1435850"/>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rot="1413972">
              <a:off x="1116662" y="1436293"/>
              <a:ext cx="0" cy="183562"/>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rot="1413972">
              <a:off x="1180005" y="1492021"/>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grpSp>
      <p:cxnSp>
        <p:nvCxnSpPr>
          <p:cNvPr id="26" name="Straight Connector 25"/>
          <p:cNvCxnSpPr/>
          <p:nvPr/>
        </p:nvCxnSpPr>
        <p:spPr>
          <a:xfrm flipH="1">
            <a:off x="26886" y="1812206"/>
            <a:ext cx="413772"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nvGrpSpPr>
          <p:cNvPr id="30" name="Group 29"/>
          <p:cNvGrpSpPr/>
          <p:nvPr/>
        </p:nvGrpSpPr>
        <p:grpSpPr>
          <a:xfrm>
            <a:off x="39771" y="2460418"/>
            <a:ext cx="388002" cy="297418"/>
            <a:chOff x="2123728" y="1986160"/>
            <a:chExt cx="576064" cy="441574"/>
          </a:xfrm>
        </p:grpSpPr>
        <p:sp>
          <p:nvSpPr>
            <p:cNvPr id="29" name="Rectangle 28">
              <a:hlinkHover r:id="rId3" action="ppaction://hlinksldjump"/>
            </p:cNvPr>
            <p:cNvSpPr/>
            <p:nvPr/>
          </p:nvSpPr>
          <p:spPr>
            <a:xfrm>
              <a:off x="2195736" y="1986160"/>
              <a:ext cx="432048" cy="441574"/>
            </a:xfrm>
            <a:prstGeom prst="rect">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 name="Trapezoid 27">
              <a:hlinkHover r:id="rId3" action="ppaction://hlinksldjump"/>
            </p:cNvPr>
            <p:cNvSpPr/>
            <p:nvPr/>
          </p:nvSpPr>
          <p:spPr>
            <a:xfrm flipV="1">
              <a:off x="2123728" y="2139884"/>
              <a:ext cx="576064" cy="287850"/>
            </a:xfrm>
            <a:prstGeom prst="trapezoid">
              <a:avLst/>
            </a:pr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41" name="Freeform 40">
            <a:hlinkHover r:id="rId4" action="ppaction://hlinksldjump"/>
          </p:cNvPr>
          <p:cNvSpPr/>
          <p:nvPr/>
        </p:nvSpPr>
        <p:spPr>
          <a:xfrm>
            <a:off x="61273" y="2903148"/>
            <a:ext cx="344998" cy="411311"/>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45" name="Group 44"/>
          <p:cNvGrpSpPr/>
          <p:nvPr/>
        </p:nvGrpSpPr>
        <p:grpSpPr>
          <a:xfrm>
            <a:off x="82631" y="3424960"/>
            <a:ext cx="302283" cy="444864"/>
            <a:chOff x="51020" y="3423030"/>
            <a:chExt cx="356155" cy="524147"/>
          </a:xfrm>
          <a:effectLst>
            <a:outerShdw blurRad="63500" sx="102000" sy="102000" algn="ctr" rotWithShape="0">
              <a:prstClr val="black">
                <a:alpha val="40000"/>
              </a:prstClr>
            </a:outerShdw>
          </a:effectLst>
        </p:grpSpPr>
        <p:sp>
          <p:nvSpPr>
            <p:cNvPr id="43" name="Freeform 42">
              <a:hlinkHover r:id="rId5" action="ppaction://hlinksldjump"/>
            </p:cNvPr>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4" name="Freeform 43">
              <a:hlinkHover r:id="rId5" action="ppaction://hlinksldjump"/>
            </p:cNvPr>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54" name="Rounded Rectangle 53"/>
          <p:cNvSpPr/>
          <p:nvPr/>
        </p:nvSpPr>
        <p:spPr>
          <a:xfrm>
            <a:off x="3131841" y="843750"/>
            <a:ext cx="2880320" cy="3456000"/>
          </a:xfrm>
          <a:prstGeom prst="roundRect">
            <a:avLst>
              <a:gd name="adj" fmla="val 2228"/>
            </a:avLst>
          </a:prstGeom>
          <a:solidFill>
            <a:schemeClr val="tx1">
              <a:alpha val="50000"/>
            </a:schemeClr>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52" name="Group 51"/>
          <p:cNvGrpSpPr/>
          <p:nvPr/>
        </p:nvGrpSpPr>
        <p:grpSpPr>
          <a:xfrm>
            <a:off x="3198624" y="984777"/>
            <a:ext cx="864096" cy="870570"/>
            <a:chOff x="7308304" y="278598"/>
            <a:chExt cx="864096" cy="870570"/>
          </a:xfrm>
        </p:grpSpPr>
        <p:sp>
          <p:nvSpPr>
            <p:cNvPr id="46" name="Freeform 45"/>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50" name="Rectangle 49"/>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Impress</a:t>
              </a:r>
              <a:endParaRPr lang="en-AU" sz="1100" dirty="0">
                <a:latin typeface="Segoe UI" pitchFamily="34" charset="0"/>
                <a:cs typeface="Segoe UI" pitchFamily="34" charset="0"/>
              </a:endParaRPr>
            </a:p>
          </p:txBody>
        </p:sp>
      </p:grpSp>
      <p:grpSp>
        <p:nvGrpSpPr>
          <p:cNvPr id="53" name="Group 52"/>
          <p:cNvGrpSpPr/>
          <p:nvPr/>
        </p:nvGrpSpPr>
        <p:grpSpPr>
          <a:xfrm>
            <a:off x="4139953" y="972995"/>
            <a:ext cx="864096" cy="894135"/>
            <a:chOff x="6444208" y="255033"/>
            <a:chExt cx="864096" cy="894135"/>
          </a:xfrm>
        </p:grpSpPr>
        <p:grpSp>
          <p:nvGrpSpPr>
            <p:cNvPr id="47" name="Group 46"/>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48" name="Freeform 47"/>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9" name="Freeform 48"/>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51" name="Rectangle 50"/>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Express</a:t>
              </a:r>
              <a:endParaRPr lang="en-AU" sz="1100" dirty="0">
                <a:latin typeface="Segoe UI" pitchFamily="34" charset="0"/>
                <a:cs typeface="Segoe UI" pitchFamily="34" charset="0"/>
              </a:endParaRPr>
            </a:p>
          </p:txBody>
        </p:sp>
      </p:grpSp>
      <p:grpSp>
        <p:nvGrpSpPr>
          <p:cNvPr id="56" name="Group 55"/>
          <p:cNvGrpSpPr/>
          <p:nvPr/>
        </p:nvGrpSpPr>
        <p:grpSpPr>
          <a:xfrm>
            <a:off x="3198624" y="2157429"/>
            <a:ext cx="864096" cy="881674"/>
            <a:chOff x="8172400" y="267494"/>
            <a:chExt cx="864096" cy="881674"/>
          </a:xfrm>
        </p:grpSpPr>
        <p:grpSp>
          <p:nvGrpSpPr>
            <p:cNvPr id="57" name="Group 56"/>
            <p:cNvGrpSpPr/>
            <p:nvPr/>
          </p:nvGrpSpPr>
          <p:grpSpPr>
            <a:xfrm>
              <a:off x="8351877" y="267494"/>
              <a:ext cx="523806" cy="648072"/>
              <a:chOff x="87738" y="3286770"/>
              <a:chExt cx="291003" cy="360040"/>
            </a:xfrm>
          </p:grpSpPr>
          <p:sp>
            <p:nvSpPr>
              <p:cNvPr id="59" name="Rectangle 31"/>
              <p:cNvSpPr/>
              <p:nvPr/>
            </p:nvSpPr>
            <p:spPr>
              <a:xfrm>
                <a:off x="87738" y="3286770"/>
                <a:ext cx="291002" cy="360040"/>
              </a:xfrm>
              <a:prstGeom prst="rect">
                <a:avLst/>
              </a:prstGeom>
              <a:solidFill>
                <a:srgbClr val="FFC000"/>
              </a:solidFill>
              <a:ln w="9525" cap="rnd">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60" name="Rectangle 31"/>
              <p:cNvSpPr/>
              <p:nvPr/>
            </p:nvSpPr>
            <p:spPr>
              <a:xfrm>
                <a:off x="87738" y="3286770"/>
                <a:ext cx="291002" cy="360040"/>
              </a:xfrm>
              <a:custGeom>
                <a:avLst/>
                <a:gdLst>
                  <a:gd name="connsiteX0" fmla="*/ 0 w 291002"/>
                  <a:gd name="connsiteY0" fmla="*/ 0 h 360040"/>
                  <a:gd name="connsiteX1" fmla="*/ 291002 w 291002"/>
                  <a:gd name="connsiteY1" fmla="*/ 0 h 360040"/>
                  <a:gd name="connsiteX2" fmla="*/ 291002 w 291002"/>
                  <a:gd name="connsiteY2" fmla="*/ 360040 h 360040"/>
                  <a:gd name="connsiteX3" fmla="*/ 0 w 291002"/>
                  <a:gd name="connsiteY3" fmla="*/ 360040 h 360040"/>
                  <a:gd name="connsiteX4" fmla="*/ 0 w 291002"/>
                  <a:gd name="connsiteY4" fmla="*/ 0 h 360040"/>
                  <a:gd name="connsiteX0" fmla="*/ 0 w 291002"/>
                  <a:gd name="connsiteY0" fmla="*/ 0 h 360040"/>
                  <a:gd name="connsiteX1" fmla="*/ 236233 w 291002"/>
                  <a:gd name="connsiteY1" fmla="*/ 88106 h 360040"/>
                  <a:gd name="connsiteX2" fmla="*/ 291002 w 291002"/>
                  <a:gd name="connsiteY2" fmla="*/ 360040 h 360040"/>
                  <a:gd name="connsiteX3" fmla="*/ 0 w 291002"/>
                  <a:gd name="connsiteY3" fmla="*/ 360040 h 360040"/>
                  <a:gd name="connsiteX4" fmla="*/ 0 w 291002"/>
                  <a:gd name="connsiteY4" fmla="*/ 0 h 360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1002" h="360040">
                    <a:moveTo>
                      <a:pt x="0" y="0"/>
                    </a:moveTo>
                    <a:lnTo>
                      <a:pt x="236233" y="88106"/>
                    </a:lnTo>
                    <a:lnTo>
                      <a:pt x="291002" y="360040"/>
                    </a:lnTo>
                    <a:lnTo>
                      <a:pt x="0" y="360040"/>
                    </a:lnTo>
                    <a:lnTo>
                      <a:pt x="0" y="0"/>
                    </a:lnTo>
                    <a:close/>
                  </a:path>
                </a:pathLst>
              </a:cu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61" name="Rectangle 60"/>
              <p:cNvSpPr/>
              <p:nvPr/>
            </p:nvSpPr>
            <p:spPr>
              <a:xfrm>
                <a:off x="87738" y="3435846"/>
                <a:ext cx="291003" cy="210964"/>
              </a:xfrm>
              <a:prstGeom prst="rect">
                <a:avLst/>
              </a:prstGeom>
              <a:noFill/>
              <a:ln w="9525" cap="rnd">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2000" dirty="0" smtClean="0">
                    <a:solidFill>
                      <a:schemeClr val="tx1"/>
                    </a:solidFill>
                    <a:effectLst>
                      <a:outerShdw blurRad="63500" sx="102000" sy="102000" algn="ctr" rotWithShape="0">
                        <a:prstClr val="black">
                          <a:alpha val="40000"/>
                        </a:prstClr>
                      </a:outerShdw>
                    </a:effectLst>
                    <a:latin typeface="Segoe UI" pitchFamily="34" charset="0"/>
                    <a:cs typeface="Segoe UI" pitchFamily="34" charset="0"/>
                  </a:rPr>
                  <a:t>Aa</a:t>
                </a:r>
                <a:endParaRPr lang="en-AU" sz="2000" dirty="0">
                  <a:solidFill>
                    <a:schemeClr val="tx1"/>
                  </a:solidFill>
                  <a:effectLst>
                    <a:outerShdw blurRad="63500" sx="102000" sy="102000" algn="ctr" rotWithShape="0">
                      <a:prstClr val="black">
                        <a:alpha val="40000"/>
                      </a:prstClr>
                    </a:outerShdw>
                  </a:effectLst>
                  <a:latin typeface="Segoe UI" pitchFamily="34" charset="0"/>
                  <a:cs typeface="Segoe UI" pitchFamily="34" charset="0"/>
                </a:endParaRPr>
              </a:p>
            </p:txBody>
          </p:sp>
        </p:grpSp>
        <p:sp>
          <p:nvSpPr>
            <p:cNvPr id="58" name="Rectangle 57"/>
            <p:cNvSpPr/>
            <p:nvPr/>
          </p:nvSpPr>
          <p:spPr>
            <a:xfrm>
              <a:off x="8172400"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Note Pad</a:t>
              </a:r>
              <a:endParaRPr lang="en-AU" sz="1100" dirty="0">
                <a:latin typeface="Segoe UI" pitchFamily="34" charset="0"/>
                <a:cs typeface="Segoe UI" pitchFamily="34" charset="0"/>
              </a:endParaRPr>
            </a:p>
          </p:txBody>
        </p:sp>
      </p:grpSp>
      <p:grpSp>
        <p:nvGrpSpPr>
          <p:cNvPr id="67" name="Group 66"/>
          <p:cNvGrpSpPr/>
          <p:nvPr/>
        </p:nvGrpSpPr>
        <p:grpSpPr>
          <a:xfrm>
            <a:off x="5080409" y="980461"/>
            <a:ext cx="864096" cy="877462"/>
            <a:chOff x="5004049" y="1064550"/>
            <a:chExt cx="864096" cy="877462"/>
          </a:xfrm>
        </p:grpSpPr>
        <p:grpSp>
          <p:nvGrpSpPr>
            <p:cNvPr id="65" name="Group 64"/>
            <p:cNvGrpSpPr/>
            <p:nvPr/>
          </p:nvGrpSpPr>
          <p:grpSpPr>
            <a:xfrm>
              <a:off x="5042434" y="1064550"/>
              <a:ext cx="787325" cy="610716"/>
              <a:chOff x="5004049" y="1045872"/>
              <a:chExt cx="787325" cy="610716"/>
            </a:xfrm>
            <a:effectLst>
              <a:outerShdw blurRad="63500" sx="102000" sy="102000" algn="ctr" rotWithShape="0">
                <a:prstClr val="black">
                  <a:alpha val="40000"/>
                </a:prstClr>
              </a:outerShdw>
            </a:effectLst>
          </p:grpSpPr>
          <p:sp>
            <p:nvSpPr>
              <p:cNvPr id="62" name="Rectangle 61"/>
              <p:cNvSpPr/>
              <p:nvPr/>
            </p:nvSpPr>
            <p:spPr>
              <a:xfrm>
                <a:off x="5004049" y="1045872"/>
                <a:ext cx="504055" cy="460191"/>
              </a:xfrm>
              <a:prstGeom prst="rect">
                <a:avLst/>
              </a:prstGeom>
              <a:solidFill>
                <a:schemeClr val="bg1"/>
              </a:solidFill>
              <a:ln w="9525" cap="rnd">
                <a:solidFill>
                  <a:schemeClr val="bg1"/>
                </a:solid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64" name="Freeform 63"/>
              <p:cNvSpPr/>
              <p:nvPr/>
            </p:nvSpPr>
            <p:spPr>
              <a:xfrm>
                <a:off x="5022056" y="1106047"/>
                <a:ext cx="414040" cy="272698"/>
              </a:xfrm>
              <a:custGeom>
                <a:avLst/>
                <a:gdLst>
                  <a:gd name="connsiteX0" fmla="*/ 0 w 353052"/>
                  <a:gd name="connsiteY0" fmla="*/ 0 h 269081"/>
                  <a:gd name="connsiteX1" fmla="*/ 19050 w 353052"/>
                  <a:gd name="connsiteY1" fmla="*/ 33337 h 269081"/>
                  <a:gd name="connsiteX2" fmla="*/ 28575 w 353052"/>
                  <a:gd name="connsiteY2" fmla="*/ 38100 h 269081"/>
                  <a:gd name="connsiteX3" fmla="*/ 33338 w 353052"/>
                  <a:gd name="connsiteY3" fmla="*/ 45243 h 269081"/>
                  <a:gd name="connsiteX4" fmla="*/ 50007 w 353052"/>
                  <a:gd name="connsiteY4" fmla="*/ 54768 h 269081"/>
                  <a:gd name="connsiteX5" fmla="*/ 59532 w 353052"/>
                  <a:gd name="connsiteY5" fmla="*/ 61912 h 269081"/>
                  <a:gd name="connsiteX6" fmla="*/ 85725 w 353052"/>
                  <a:gd name="connsiteY6" fmla="*/ 71437 h 269081"/>
                  <a:gd name="connsiteX7" fmla="*/ 135732 w 353052"/>
                  <a:gd name="connsiteY7" fmla="*/ 69056 h 269081"/>
                  <a:gd name="connsiteX8" fmla="*/ 142875 w 353052"/>
                  <a:gd name="connsiteY8" fmla="*/ 66675 h 269081"/>
                  <a:gd name="connsiteX9" fmla="*/ 150019 w 353052"/>
                  <a:gd name="connsiteY9" fmla="*/ 61912 h 269081"/>
                  <a:gd name="connsiteX10" fmla="*/ 157163 w 353052"/>
                  <a:gd name="connsiteY10" fmla="*/ 54768 h 269081"/>
                  <a:gd name="connsiteX11" fmla="*/ 161925 w 353052"/>
                  <a:gd name="connsiteY11" fmla="*/ 45243 h 269081"/>
                  <a:gd name="connsiteX12" fmla="*/ 157163 w 353052"/>
                  <a:gd name="connsiteY12" fmla="*/ 26193 h 269081"/>
                  <a:gd name="connsiteX13" fmla="*/ 150019 w 353052"/>
                  <a:gd name="connsiteY13" fmla="*/ 19050 h 269081"/>
                  <a:gd name="connsiteX14" fmla="*/ 135732 w 353052"/>
                  <a:gd name="connsiteY14" fmla="*/ 9525 h 269081"/>
                  <a:gd name="connsiteX15" fmla="*/ 114300 w 353052"/>
                  <a:gd name="connsiteY15" fmla="*/ 14287 h 269081"/>
                  <a:gd name="connsiteX16" fmla="*/ 107157 w 353052"/>
                  <a:gd name="connsiteY16" fmla="*/ 16668 h 269081"/>
                  <a:gd name="connsiteX17" fmla="*/ 102394 w 353052"/>
                  <a:gd name="connsiteY17" fmla="*/ 26193 h 269081"/>
                  <a:gd name="connsiteX18" fmla="*/ 104775 w 353052"/>
                  <a:gd name="connsiteY18" fmla="*/ 64293 h 269081"/>
                  <a:gd name="connsiteX19" fmla="*/ 107157 w 353052"/>
                  <a:gd name="connsiteY19" fmla="*/ 71437 h 269081"/>
                  <a:gd name="connsiteX20" fmla="*/ 114300 w 353052"/>
                  <a:gd name="connsiteY20" fmla="*/ 76200 h 269081"/>
                  <a:gd name="connsiteX21" fmla="*/ 126207 w 353052"/>
                  <a:gd name="connsiteY21" fmla="*/ 78581 h 269081"/>
                  <a:gd name="connsiteX22" fmla="*/ 147638 w 353052"/>
                  <a:gd name="connsiteY22" fmla="*/ 85725 h 269081"/>
                  <a:gd name="connsiteX23" fmla="*/ 154782 w 353052"/>
                  <a:gd name="connsiteY23" fmla="*/ 88106 h 269081"/>
                  <a:gd name="connsiteX24" fmla="*/ 190500 w 353052"/>
                  <a:gd name="connsiteY24" fmla="*/ 90487 h 269081"/>
                  <a:gd name="connsiteX25" fmla="*/ 228600 w 353052"/>
                  <a:gd name="connsiteY25" fmla="*/ 90487 h 269081"/>
                  <a:gd name="connsiteX26" fmla="*/ 238125 w 353052"/>
                  <a:gd name="connsiteY26" fmla="*/ 85725 h 269081"/>
                  <a:gd name="connsiteX27" fmla="*/ 271463 w 353052"/>
                  <a:gd name="connsiteY27" fmla="*/ 66675 h 269081"/>
                  <a:gd name="connsiteX28" fmla="*/ 295275 w 353052"/>
                  <a:gd name="connsiteY28" fmla="*/ 59531 h 269081"/>
                  <a:gd name="connsiteX29" fmla="*/ 302419 w 353052"/>
                  <a:gd name="connsiteY29" fmla="*/ 57150 h 269081"/>
                  <a:gd name="connsiteX30" fmla="*/ 338138 w 353052"/>
                  <a:gd name="connsiteY30" fmla="*/ 50006 h 269081"/>
                  <a:gd name="connsiteX31" fmla="*/ 345282 w 353052"/>
                  <a:gd name="connsiteY31" fmla="*/ 92868 h 269081"/>
                  <a:gd name="connsiteX32" fmla="*/ 326232 w 353052"/>
                  <a:gd name="connsiteY32" fmla="*/ 114300 h 269081"/>
                  <a:gd name="connsiteX33" fmla="*/ 316707 w 353052"/>
                  <a:gd name="connsiteY33" fmla="*/ 119062 h 269081"/>
                  <a:gd name="connsiteX34" fmla="*/ 309563 w 353052"/>
                  <a:gd name="connsiteY34" fmla="*/ 121443 h 269081"/>
                  <a:gd name="connsiteX35" fmla="*/ 290513 w 353052"/>
                  <a:gd name="connsiteY35" fmla="*/ 133350 h 269081"/>
                  <a:gd name="connsiteX36" fmla="*/ 273844 w 353052"/>
                  <a:gd name="connsiteY36" fmla="*/ 138112 h 269081"/>
                  <a:gd name="connsiteX37" fmla="*/ 259557 w 353052"/>
                  <a:gd name="connsiteY37" fmla="*/ 142875 h 269081"/>
                  <a:gd name="connsiteX38" fmla="*/ 245269 w 353052"/>
                  <a:gd name="connsiteY38" fmla="*/ 150018 h 269081"/>
                  <a:gd name="connsiteX39" fmla="*/ 238125 w 353052"/>
                  <a:gd name="connsiteY39" fmla="*/ 154781 h 269081"/>
                  <a:gd name="connsiteX40" fmla="*/ 214313 w 353052"/>
                  <a:gd name="connsiteY40" fmla="*/ 161925 h 269081"/>
                  <a:gd name="connsiteX41" fmla="*/ 202407 w 353052"/>
                  <a:gd name="connsiteY41" fmla="*/ 164306 h 269081"/>
                  <a:gd name="connsiteX42" fmla="*/ 188119 w 353052"/>
                  <a:gd name="connsiteY42" fmla="*/ 169068 h 269081"/>
                  <a:gd name="connsiteX43" fmla="*/ 173832 w 353052"/>
                  <a:gd name="connsiteY43" fmla="*/ 171450 h 269081"/>
                  <a:gd name="connsiteX44" fmla="*/ 154782 w 353052"/>
                  <a:gd name="connsiteY44" fmla="*/ 176212 h 269081"/>
                  <a:gd name="connsiteX45" fmla="*/ 109538 w 353052"/>
                  <a:gd name="connsiteY45" fmla="*/ 173831 h 269081"/>
                  <a:gd name="connsiteX46" fmla="*/ 97632 w 353052"/>
                  <a:gd name="connsiteY46" fmla="*/ 164306 h 269081"/>
                  <a:gd name="connsiteX47" fmla="*/ 95250 w 353052"/>
                  <a:gd name="connsiteY47" fmla="*/ 157162 h 269081"/>
                  <a:gd name="connsiteX48" fmla="*/ 88107 w 353052"/>
                  <a:gd name="connsiteY48" fmla="*/ 150018 h 269081"/>
                  <a:gd name="connsiteX49" fmla="*/ 95250 w 353052"/>
                  <a:gd name="connsiteY49" fmla="*/ 130968 h 269081"/>
                  <a:gd name="connsiteX50" fmla="*/ 104775 w 353052"/>
                  <a:gd name="connsiteY50" fmla="*/ 135731 h 269081"/>
                  <a:gd name="connsiteX51" fmla="*/ 140494 w 353052"/>
                  <a:gd name="connsiteY51" fmla="*/ 138112 h 269081"/>
                  <a:gd name="connsiteX52" fmla="*/ 159544 w 353052"/>
                  <a:gd name="connsiteY52" fmla="*/ 142875 h 269081"/>
                  <a:gd name="connsiteX53" fmla="*/ 171450 w 353052"/>
                  <a:gd name="connsiteY53" fmla="*/ 152400 h 269081"/>
                  <a:gd name="connsiteX54" fmla="*/ 176213 w 353052"/>
                  <a:gd name="connsiteY54" fmla="*/ 173831 h 269081"/>
                  <a:gd name="connsiteX55" fmla="*/ 180975 w 353052"/>
                  <a:gd name="connsiteY55" fmla="*/ 207168 h 269081"/>
                  <a:gd name="connsiteX56" fmla="*/ 183357 w 353052"/>
                  <a:gd name="connsiteY56" fmla="*/ 247650 h 269081"/>
                  <a:gd name="connsiteX57" fmla="*/ 185738 w 353052"/>
                  <a:gd name="connsiteY57" fmla="*/ 261937 h 269081"/>
                  <a:gd name="connsiteX58" fmla="*/ 195263 w 353052"/>
                  <a:gd name="connsiteY58" fmla="*/ 269081 h 269081"/>
                  <a:gd name="connsiteX59" fmla="*/ 273844 w 353052"/>
                  <a:gd name="connsiteY59" fmla="*/ 266700 h 269081"/>
                  <a:gd name="connsiteX60" fmla="*/ 307182 w 353052"/>
                  <a:gd name="connsiteY60" fmla="*/ 257175 h 269081"/>
                  <a:gd name="connsiteX61" fmla="*/ 314325 w 353052"/>
                  <a:gd name="connsiteY61" fmla="*/ 254793 h 269081"/>
                  <a:gd name="connsiteX62" fmla="*/ 326232 w 353052"/>
                  <a:gd name="connsiteY62" fmla="*/ 250031 h 269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53052" h="269081">
                    <a:moveTo>
                      <a:pt x="0" y="0"/>
                    </a:moveTo>
                    <a:cubicBezTo>
                      <a:pt x="3626" y="10876"/>
                      <a:pt x="7518" y="27571"/>
                      <a:pt x="19050" y="33337"/>
                    </a:cubicBezTo>
                    <a:lnTo>
                      <a:pt x="28575" y="38100"/>
                    </a:lnTo>
                    <a:cubicBezTo>
                      <a:pt x="30163" y="40481"/>
                      <a:pt x="31314" y="43219"/>
                      <a:pt x="33338" y="45243"/>
                    </a:cubicBezTo>
                    <a:cubicBezTo>
                      <a:pt x="37711" y="49616"/>
                      <a:pt x="45021" y="51652"/>
                      <a:pt x="50007" y="54768"/>
                    </a:cubicBezTo>
                    <a:cubicBezTo>
                      <a:pt x="53373" y="56871"/>
                      <a:pt x="56167" y="59808"/>
                      <a:pt x="59532" y="61912"/>
                    </a:cubicBezTo>
                    <a:cubicBezTo>
                      <a:pt x="67905" y="67145"/>
                      <a:pt x="76325" y="69087"/>
                      <a:pt x="85725" y="71437"/>
                    </a:cubicBezTo>
                    <a:cubicBezTo>
                      <a:pt x="102394" y="70643"/>
                      <a:pt x="119102" y="70442"/>
                      <a:pt x="135732" y="69056"/>
                    </a:cubicBezTo>
                    <a:cubicBezTo>
                      <a:pt x="138233" y="68848"/>
                      <a:pt x="140630" y="67797"/>
                      <a:pt x="142875" y="66675"/>
                    </a:cubicBezTo>
                    <a:cubicBezTo>
                      <a:pt x="145435" y="65395"/>
                      <a:pt x="147820" y="63744"/>
                      <a:pt x="150019" y="61912"/>
                    </a:cubicBezTo>
                    <a:cubicBezTo>
                      <a:pt x="152606" y="59756"/>
                      <a:pt x="154782" y="57149"/>
                      <a:pt x="157163" y="54768"/>
                    </a:cubicBezTo>
                    <a:cubicBezTo>
                      <a:pt x="158750" y="51593"/>
                      <a:pt x="161533" y="48771"/>
                      <a:pt x="161925" y="45243"/>
                    </a:cubicBezTo>
                    <a:cubicBezTo>
                      <a:pt x="162039" y="44213"/>
                      <a:pt x="158971" y="28905"/>
                      <a:pt x="157163" y="26193"/>
                    </a:cubicBezTo>
                    <a:cubicBezTo>
                      <a:pt x="155295" y="23391"/>
                      <a:pt x="152677" y="21117"/>
                      <a:pt x="150019" y="19050"/>
                    </a:cubicBezTo>
                    <a:cubicBezTo>
                      <a:pt x="145501" y="15536"/>
                      <a:pt x="135732" y="9525"/>
                      <a:pt x="135732" y="9525"/>
                    </a:cubicBezTo>
                    <a:cubicBezTo>
                      <a:pt x="128588" y="11112"/>
                      <a:pt x="121400" y="12512"/>
                      <a:pt x="114300" y="14287"/>
                    </a:cubicBezTo>
                    <a:cubicBezTo>
                      <a:pt x="111865" y="14896"/>
                      <a:pt x="108932" y="14893"/>
                      <a:pt x="107157" y="16668"/>
                    </a:cubicBezTo>
                    <a:cubicBezTo>
                      <a:pt x="104647" y="19178"/>
                      <a:pt x="103982" y="23018"/>
                      <a:pt x="102394" y="26193"/>
                    </a:cubicBezTo>
                    <a:cubicBezTo>
                      <a:pt x="103188" y="38893"/>
                      <a:pt x="103443" y="51638"/>
                      <a:pt x="104775" y="64293"/>
                    </a:cubicBezTo>
                    <a:cubicBezTo>
                      <a:pt x="105038" y="66789"/>
                      <a:pt x="105589" y="69477"/>
                      <a:pt x="107157" y="71437"/>
                    </a:cubicBezTo>
                    <a:cubicBezTo>
                      <a:pt x="108945" y="73672"/>
                      <a:pt x="111620" y="75195"/>
                      <a:pt x="114300" y="76200"/>
                    </a:cubicBezTo>
                    <a:cubicBezTo>
                      <a:pt x="118090" y="77621"/>
                      <a:pt x="122238" y="77787"/>
                      <a:pt x="126207" y="78581"/>
                    </a:cubicBezTo>
                    <a:cubicBezTo>
                      <a:pt x="146726" y="86788"/>
                      <a:pt x="129698" y="80599"/>
                      <a:pt x="147638" y="85725"/>
                    </a:cubicBezTo>
                    <a:cubicBezTo>
                      <a:pt x="150052" y="86415"/>
                      <a:pt x="152287" y="87829"/>
                      <a:pt x="154782" y="88106"/>
                    </a:cubicBezTo>
                    <a:cubicBezTo>
                      <a:pt x="166641" y="89424"/>
                      <a:pt x="178594" y="89693"/>
                      <a:pt x="190500" y="90487"/>
                    </a:cubicBezTo>
                    <a:cubicBezTo>
                      <a:pt x="207530" y="92920"/>
                      <a:pt x="210241" y="94723"/>
                      <a:pt x="228600" y="90487"/>
                    </a:cubicBezTo>
                    <a:cubicBezTo>
                      <a:pt x="232059" y="89689"/>
                      <a:pt x="235081" y="87551"/>
                      <a:pt x="238125" y="85725"/>
                    </a:cubicBezTo>
                    <a:cubicBezTo>
                      <a:pt x="248250" y="79651"/>
                      <a:pt x="259784" y="69596"/>
                      <a:pt x="271463" y="66675"/>
                    </a:cubicBezTo>
                    <a:cubicBezTo>
                      <a:pt x="285859" y="63075"/>
                      <a:pt x="277882" y="65328"/>
                      <a:pt x="295275" y="59531"/>
                    </a:cubicBezTo>
                    <a:cubicBezTo>
                      <a:pt x="297656" y="58737"/>
                      <a:pt x="299969" y="57695"/>
                      <a:pt x="302419" y="57150"/>
                    </a:cubicBezTo>
                    <a:cubicBezTo>
                      <a:pt x="328563" y="51339"/>
                      <a:pt x="316632" y="53590"/>
                      <a:pt x="338138" y="50006"/>
                    </a:cubicBezTo>
                    <a:cubicBezTo>
                      <a:pt x="359183" y="55267"/>
                      <a:pt x="354435" y="50765"/>
                      <a:pt x="345282" y="92868"/>
                    </a:cubicBezTo>
                    <a:cubicBezTo>
                      <a:pt x="343340" y="101799"/>
                      <a:pt x="333552" y="109725"/>
                      <a:pt x="326232" y="114300"/>
                    </a:cubicBezTo>
                    <a:cubicBezTo>
                      <a:pt x="323222" y="116181"/>
                      <a:pt x="319970" y="117664"/>
                      <a:pt x="316707" y="119062"/>
                    </a:cubicBezTo>
                    <a:cubicBezTo>
                      <a:pt x="314400" y="120051"/>
                      <a:pt x="311870" y="120454"/>
                      <a:pt x="309563" y="121443"/>
                    </a:cubicBezTo>
                    <a:cubicBezTo>
                      <a:pt x="289202" y="130169"/>
                      <a:pt x="311024" y="121629"/>
                      <a:pt x="290513" y="133350"/>
                    </a:cubicBezTo>
                    <a:cubicBezTo>
                      <a:pt x="287565" y="135034"/>
                      <a:pt x="276285" y="137380"/>
                      <a:pt x="273844" y="138112"/>
                    </a:cubicBezTo>
                    <a:cubicBezTo>
                      <a:pt x="269036" y="139555"/>
                      <a:pt x="263734" y="140091"/>
                      <a:pt x="259557" y="142875"/>
                    </a:cubicBezTo>
                    <a:cubicBezTo>
                      <a:pt x="250324" y="149029"/>
                      <a:pt x="255128" y="146732"/>
                      <a:pt x="245269" y="150018"/>
                    </a:cubicBezTo>
                    <a:cubicBezTo>
                      <a:pt x="242888" y="151606"/>
                      <a:pt x="240740" y="153619"/>
                      <a:pt x="238125" y="154781"/>
                    </a:cubicBezTo>
                    <a:cubicBezTo>
                      <a:pt x="232198" y="157415"/>
                      <a:pt x="221234" y="160387"/>
                      <a:pt x="214313" y="161925"/>
                    </a:cubicBezTo>
                    <a:cubicBezTo>
                      <a:pt x="210362" y="162803"/>
                      <a:pt x="206312" y="163241"/>
                      <a:pt x="202407" y="164306"/>
                    </a:cubicBezTo>
                    <a:cubicBezTo>
                      <a:pt x="197564" y="165627"/>
                      <a:pt x="193071" y="168242"/>
                      <a:pt x="188119" y="169068"/>
                    </a:cubicBezTo>
                    <a:cubicBezTo>
                      <a:pt x="183357" y="169862"/>
                      <a:pt x="178553" y="170438"/>
                      <a:pt x="173832" y="171450"/>
                    </a:cubicBezTo>
                    <a:cubicBezTo>
                      <a:pt x="167432" y="172822"/>
                      <a:pt x="154782" y="176212"/>
                      <a:pt x="154782" y="176212"/>
                    </a:cubicBezTo>
                    <a:cubicBezTo>
                      <a:pt x="139701" y="175418"/>
                      <a:pt x="124578" y="175198"/>
                      <a:pt x="109538" y="173831"/>
                    </a:cubicBezTo>
                    <a:cubicBezTo>
                      <a:pt x="102344" y="173177"/>
                      <a:pt x="100748" y="170538"/>
                      <a:pt x="97632" y="164306"/>
                    </a:cubicBezTo>
                    <a:cubicBezTo>
                      <a:pt x="96509" y="162061"/>
                      <a:pt x="96642" y="159251"/>
                      <a:pt x="95250" y="157162"/>
                    </a:cubicBezTo>
                    <a:cubicBezTo>
                      <a:pt x="93382" y="154360"/>
                      <a:pt x="90488" y="152399"/>
                      <a:pt x="88107" y="150018"/>
                    </a:cubicBezTo>
                    <a:cubicBezTo>
                      <a:pt x="90488" y="143668"/>
                      <a:pt x="90101" y="135382"/>
                      <a:pt x="95250" y="130968"/>
                    </a:cubicBezTo>
                    <a:cubicBezTo>
                      <a:pt x="97945" y="128658"/>
                      <a:pt x="101269" y="135177"/>
                      <a:pt x="104775" y="135731"/>
                    </a:cubicBezTo>
                    <a:cubicBezTo>
                      <a:pt x="116562" y="137592"/>
                      <a:pt x="128588" y="137318"/>
                      <a:pt x="140494" y="138112"/>
                    </a:cubicBezTo>
                    <a:cubicBezTo>
                      <a:pt x="141091" y="138231"/>
                      <a:pt x="157101" y="140921"/>
                      <a:pt x="159544" y="142875"/>
                    </a:cubicBezTo>
                    <a:cubicBezTo>
                      <a:pt x="174933" y="155185"/>
                      <a:pt x="153494" y="146412"/>
                      <a:pt x="171450" y="152400"/>
                    </a:cubicBezTo>
                    <a:cubicBezTo>
                      <a:pt x="175096" y="163332"/>
                      <a:pt x="173927" y="158589"/>
                      <a:pt x="176213" y="173831"/>
                    </a:cubicBezTo>
                    <a:cubicBezTo>
                      <a:pt x="177878" y="184932"/>
                      <a:pt x="180975" y="207168"/>
                      <a:pt x="180975" y="207168"/>
                    </a:cubicBezTo>
                    <a:cubicBezTo>
                      <a:pt x="181769" y="220662"/>
                      <a:pt x="182186" y="234183"/>
                      <a:pt x="183357" y="247650"/>
                    </a:cubicBezTo>
                    <a:cubicBezTo>
                      <a:pt x="183775" y="252460"/>
                      <a:pt x="183393" y="257717"/>
                      <a:pt x="185738" y="261937"/>
                    </a:cubicBezTo>
                    <a:cubicBezTo>
                      <a:pt x="187665" y="265406"/>
                      <a:pt x="192088" y="266700"/>
                      <a:pt x="195263" y="269081"/>
                    </a:cubicBezTo>
                    <a:cubicBezTo>
                      <a:pt x="221457" y="268287"/>
                      <a:pt x="247708" y="268612"/>
                      <a:pt x="273844" y="266700"/>
                    </a:cubicBezTo>
                    <a:cubicBezTo>
                      <a:pt x="281498" y="266140"/>
                      <a:pt x="299160" y="259849"/>
                      <a:pt x="307182" y="257175"/>
                    </a:cubicBezTo>
                    <a:cubicBezTo>
                      <a:pt x="309563" y="256381"/>
                      <a:pt x="312080" y="255915"/>
                      <a:pt x="314325" y="254793"/>
                    </a:cubicBezTo>
                    <a:cubicBezTo>
                      <a:pt x="324560" y="249676"/>
                      <a:pt x="320300" y="250031"/>
                      <a:pt x="326232" y="250031"/>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63" name="Freeform 62"/>
              <p:cNvSpPr/>
              <p:nvPr/>
            </p:nvSpPr>
            <p:spPr>
              <a:xfrm>
                <a:off x="5400849" y="1351788"/>
                <a:ext cx="390525" cy="304800"/>
              </a:xfrm>
              <a:custGeom>
                <a:avLst/>
                <a:gdLst>
                  <a:gd name="connsiteX0" fmla="*/ 0 w 381000"/>
                  <a:gd name="connsiteY0" fmla="*/ 0 h 319088"/>
                  <a:gd name="connsiteX1" fmla="*/ 23812 w 381000"/>
                  <a:gd name="connsiteY1" fmla="*/ 85725 h 319088"/>
                  <a:gd name="connsiteX2" fmla="*/ 347662 w 381000"/>
                  <a:gd name="connsiteY2" fmla="*/ 319088 h 319088"/>
                  <a:gd name="connsiteX3" fmla="*/ 381000 w 381000"/>
                  <a:gd name="connsiteY3" fmla="*/ 266700 h 319088"/>
                  <a:gd name="connsiteX4" fmla="*/ 66675 w 381000"/>
                  <a:gd name="connsiteY4" fmla="*/ 38100 h 319088"/>
                  <a:gd name="connsiteX5" fmla="*/ 0 w 381000"/>
                  <a:gd name="connsiteY5" fmla="*/ 0 h 319088"/>
                  <a:gd name="connsiteX0" fmla="*/ 0 w 390525"/>
                  <a:gd name="connsiteY0" fmla="*/ 0 h 304800"/>
                  <a:gd name="connsiteX1" fmla="*/ 33337 w 390525"/>
                  <a:gd name="connsiteY1" fmla="*/ 71437 h 304800"/>
                  <a:gd name="connsiteX2" fmla="*/ 357187 w 390525"/>
                  <a:gd name="connsiteY2" fmla="*/ 304800 h 304800"/>
                  <a:gd name="connsiteX3" fmla="*/ 390525 w 390525"/>
                  <a:gd name="connsiteY3" fmla="*/ 252412 h 304800"/>
                  <a:gd name="connsiteX4" fmla="*/ 76200 w 390525"/>
                  <a:gd name="connsiteY4" fmla="*/ 23812 h 304800"/>
                  <a:gd name="connsiteX5" fmla="*/ 0 w 390525"/>
                  <a:gd name="connsiteY5" fmla="*/ 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0525" h="304800">
                    <a:moveTo>
                      <a:pt x="0" y="0"/>
                    </a:moveTo>
                    <a:lnTo>
                      <a:pt x="33337" y="71437"/>
                    </a:lnTo>
                    <a:lnTo>
                      <a:pt x="357187" y="304800"/>
                    </a:lnTo>
                    <a:lnTo>
                      <a:pt x="390525" y="252412"/>
                    </a:lnTo>
                    <a:lnTo>
                      <a:pt x="76200" y="23812"/>
                    </a:lnTo>
                    <a:lnTo>
                      <a:pt x="0" y="0"/>
                    </a:lnTo>
                    <a:close/>
                  </a:path>
                </a:pathLst>
              </a:custGeom>
              <a:solidFill>
                <a:srgbClr val="C0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66" name="Rectangle 65"/>
            <p:cNvSpPr/>
            <p:nvPr/>
          </p:nvSpPr>
          <p:spPr>
            <a:xfrm>
              <a:off x="5004049" y="1725988"/>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Free Draw</a:t>
              </a:r>
              <a:endParaRPr lang="en-AU" sz="1100" dirty="0">
                <a:latin typeface="Segoe UI" pitchFamily="34" charset="0"/>
                <a:cs typeface="Segoe UI" pitchFamily="34" charset="0"/>
              </a:endParaRPr>
            </a:p>
          </p:txBody>
        </p:sp>
      </p:grpSp>
      <p:cxnSp>
        <p:nvCxnSpPr>
          <p:cNvPr id="69" name="Straight Connector 68"/>
          <p:cNvCxnSpPr/>
          <p:nvPr/>
        </p:nvCxnSpPr>
        <p:spPr>
          <a:xfrm>
            <a:off x="4098672"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70" name="Straight Connector 69"/>
          <p:cNvCxnSpPr/>
          <p:nvPr/>
        </p:nvCxnSpPr>
        <p:spPr>
          <a:xfrm>
            <a:off x="5040000"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71" name="Straight Connector 70"/>
          <p:cNvCxnSpPr/>
          <p:nvPr/>
        </p:nvCxnSpPr>
        <p:spPr>
          <a:xfrm>
            <a:off x="3262277" y="200863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76" name="Straight Connector 75"/>
          <p:cNvCxnSpPr/>
          <p:nvPr/>
        </p:nvCxnSpPr>
        <p:spPr>
          <a:xfrm>
            <a:off x="3262277" y="317426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grpSp>
        <p:nvGrpSpPr>
          <p:cNvPr id="131" name="Group 130"/>
          <p:cNvGrpSpPr/>
          <p:nvPr/>
        </p:nvGrpSpPr>
        <p:grpSpPr>
          <a:xfrm>
            <a:off x="4098672" y="2143466"/>
            <a:ext cx="941329" cy="895637"/>
            <a:chOff x="4098672" y="2143466"/>
            <a:chExt cx="941329" cy="895637"/>
          </a:xfrm>
        </p:grpSpPr>
        <p:sp>
          <p:nvSpPr>
            <p:cNvPr id="86" name="Rectangle 85"/>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Documents</a:t>
              </a:r>
              <a:endParaRPr lang="en-AU" sz="1100" dirty="0">
                <a:latin typeface="Segoe UI" pitchFamily="34" charset="0"/>
                <a:cs typeface="Segoe UI" pitchFamily="34" charset="0"/>
              </a:endParaRPr>
            </a:p>
          </p:txBody>
        </p:sp>
        <p:grpSp>
          <p:nvGrpSpPr>
            <p:cNvPr id="103" name="Group 102"/>
            <p:cNvGrpSpPr/>
            <p:nvPr/>
          </p:nvGrpSpPr>
          <p:grpSpPr>
            <a:xfrm>
              <a:off x="4199709" y="2143466"/>
              <a:ext cx="744585" cy="655211"/>
              <a:chOff x="4193285" y="2143466"/>
              <a:chExt cx="744585" cy="655211"/>
            </a:xfrm>
          </p:grpSpPr>
          <p:grpSp>
            <p:nvGrpSpPr>
              <p:cNvPr id="83" name="Group 82"/>
              <p:cNvGrpSpPr/>
              <p:nvPr/>
            </p:nvGrpSpPr>
            <p:grpSpPr>
              <a:xfrm>
                <a:off x="4193285" y="2143466"/>
                <a:ext cx="699392" cy="536110"/>
                <a:chOff x="2123728" y="1986160"/>
                <a:chExt cx="576064" cy="441574"/>
              </a:xfrm>
            </p:grpSpPr>
            <p:sp>
              <p:nvSpPr>
                <p:cNvPr id="84" name="Rectangle 83"/>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85" name="Trapezoid 84"/>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102" name="Group 101"/>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87" name="Rectangle 86"/>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89" name="Straight Connector 88"/>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0" name="Straight Connector 89"/>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4" name="Straight Connector 93"/>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6" name="Straight Connector 95"/>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8" name="Straight Connector 97"/>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9" name="Straight Connector 98"/>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132" name="Group 131"/>
          <p:cNvGrpSpPr/>
          <p:nvPr/>
        </p:nvGrpSpPr>
        <p:grpSpPr>
          <a:xfrm>
            <a:off x="5039106" y="2143466"/>
            <a:ext cx="941329" cy="895637"/>
            <a:chOff x="5039106" y="2143466"/>
            <a:chExt cx="941329" cy="895637"/>
          </a:xfrm>
        </p:grpSpPr>
        <p:sp>
          <p:nvSpPr>
            <p:cNvPr id="105" name="Rectangle 104"/>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Music</a:t>
              </a:r>
              <a:endParaRPr lang="en-AU" sz="1100" dirty="0">
                <a:latin typeface="Segoe UI" pitchFamily="34" charset="0"/>
                <a:cs typeface="Segoe UI" pitchFamily="34" charset="0"/>
              </a:endParaRPr>
            </a:p>
          </p:txBody>
        </p:sp>
        <p:grpSp>
          <p:nvGrpSpPr>
            <p:cNvPr id="130" name="Group 129"/>
            <p:cNvGrpSpPr/>
            <p:nvPr/>
          </p:nvGrpSpPr>
          <p:grpSpPr>
            <a:xfrm>
              <a:off x="5162739" y="2143466"/>
              <a:ext cx="699392" cy="634359"/>
              <a:chOff x="5140143" y="2143466"/>
              <a:chExt cx="699392" cy="634359"/>
            </a:xfrm>
          </p:grpSpPr>
          <p:grpSp>
            <p:nvGrpSpPr>
              <p:cNvPr id="107" name="Group 106"/>
              <p:cNvGrpSpPr/>
              <p:nvPr/>
            </p:nvGrpSpPr>
            <p:grpSpPr>
              <a:xfrm>
                <a:off x="5140143" y="2143466"/>
                <a:ext cx="699392" cy="536110"/>
                <a:chOff x="2123728" y="1986160"/>
                <a:chExt cx="576064" cy="441574"/>
              </a:xfrm>
            </p:grpSpPr>
            <p:sp>
              <p:nvSpPr>
                <p:cNvPr id="116" name="Rectangle 115"/>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7" name="Trapezoid 116"/>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129" name="Group 128"/>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118" name="Oval 117"/>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9" name="Oval 118"/>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121" name="Straight Connector 120"/>
                <p:cNvCxnSpPr>
                  <a:stCxn id="118" idx="6"/>
                  <a:endCxn id="126"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22" name="Straight Connector 121"/>
                <p:cNvCxnSpPr>
                  <a:stCxn id="119" idx="6"/>
                  <a:endCxn id="126"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26" name="Rectangle 125"/>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149" name="Group 148"/>
          <p:cNvGrpSpPr/>
          <p:nvPr/>
        </p:nvGrpSpPr>
        <p:grpSpPr>
          <a:xfrm>
            <a:off x="3133947" y="3275932"/>
            <a:ext cx="941329" cy="895637"/>
            <a:chOff x="3133947" y="3275932"/>
            <a:chExt cx="941329" cy="895637"/>
          </a:xfrm>
        </p:grpSpPr>
        <p:sp>
          <p:nvSpPr>
            <p:cNvPr id="134" name="Rectangle 133"/>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Videos</a:t>
              </a:r>
              <a:endParaRPr lang="en-AU" sz="1100" dirty="0">
                <a:latin typeface="Segoe UI" pitchFamily="34" charset="0"/>
                <a:cs typeface="Segoe UI" pitchFamily="34" charset="0"/>
              </a:endParaRPr>
            </a:p>
          </p:txBody>
        </p:sp>
        <p:grpSp>
          <p:nvGrpSpPr>
            <p:cNvPr id="148" name="Group 147"/>
            <p:cNvGrpSpPr/>
            <p:nvPr/>
          </p:nvGrpSpPr>
          <p:grpSpPr>
            <a:xfrm>
              <a:off x="3254915" y="3275932"/>
              <a:ext cx="699392" cy="569699"/>
              <a:chOff x="3257580" y="3275932"/>
              <a:chExt cx="699392" cy="569699"/>
            </a:xfrm>
          </p:grpSpPr>
          <p:grpSp>
            <p:nvGrpSpPr>
              <p:cNvPr id="136" name="Group 135"/>
              <p:cNvGrpSpPr/>
              <p:nvPr/>
            </p:nvGrpSpPr>
            <p:grpSpPr>
              <a:xfrm>
                <a:off x="3257580" y="3275932"/>
                <a:ext cx="699392" cy="536110"/>
                <a:chOff x="2123728" y="1986160"/>
                <a:chExt cx="576064" cy="441574"/>
              </a:xfrm>
            </p:grpSpPr>
            <p:sp>
              <p:nvSpPr>
                <p:cNvPr id="143" name="Rectangle 142"/>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44" name="Trapezoid 143"/>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147" name="Group 146"/>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145" name="Rectangle 144"/>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46" name="Isosceles Triangle 145"/>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179" name="Group 178"/>
          <p:cNvGrpSpPr/>
          <p:nvPr/>
        </p:nvGrpSpPr>
        <p:grpSpPr>
          <a:xfrm>
            <a:off x="4097777" y="3275932"/>
            <a:ext cx="941329" cy="895637"/>
            <a:chOff x="4099230" y="3275932"/>
            <a:chExt cx="941329" cy="895637"/>
          </a:xfrm>
        </p:grpSpPr>
        <p:sp>
          <p:nvSpPr>
            <p:cNvPr id="151" name="Rectangle 150"/>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Games</a:t>
              </a:r>
              <a:endParaRPr lang="en-AU" sz="1100" dirty="0">
                <a:latin typeface="Segoe UI" pitchFamily="34" charset="0"/>
                <a:cs typeface="Segoe UI" pitchFamily="34" charset="0"/>
              </a:endParaRPr>
            </a:p>
          </p:txBody>
        </p:sp>
        <p:grpSp>
          <p:nvGrpSpPr>
            <p:cNvPr id="178" name="Group 177"/>
            <p:cNvGrpSpPr/>
            <p:nvPr/>
          </p:nvGrpSpPr>
          <p:grpSpPr>
            <a:xfrm>
              <a:off x="4200966" y="3275932"/>
              <a:ext cx="737856" cy="635347"/>
              <a:chOff x="4220198" y="3275932"/>
              <a:chExt cx="737856" cy="635347"/>
            </a:xfrm>
          </p:grpSpPr>
          <p:grpSp>
            <p:nvGrpSpPr>
              <p:cNvPr id="153" name="Group 152"/>
              <p:cNvGrpSpPr/>
              <p:nvPr/>
            </p:nvGrpSpPr>
            <p:grpSpPr>
              <a:xfrm>
                <a:off x="4220198" y="3275932"/>
                <a:ext cx="699392" cy="536110"/>
                <a:chOff x="2123728" y="1986160"/>
                <a:chExt cx="576064" cy="441574"/>
              </a:xfrm>
            </p:grpSpPr>
            <p:sp>
              <p:nvSpPr>
                <p:cNvPr id="157" name="Rectangle 156"/>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58" name="Trapezoid 157"/>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177" name="Group 176"/>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159" name="Rectangle 158"/>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60" name="Oval 159"/>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61" name="Oval 160"/>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169" name="Group 168"/>
                <p:cNvGrpSpPr/>
                <p:nvPr/>
              </p:nvGrpSpPr>
              <p:grpSpPr>
                <a:xfrm>
                  <a:off x="4318464" y="3577517"/>
                  <a:ext cx="118183" cy="118183"/>
                  <a:chOff x="4318464" y="3577517"/>
                  <a:chExt cx="118183" cy="118183"/>
                </a:xfrm>
                <a:effectLst/>
              </p:grpSpPr>
              <p:cxnSp>
                <p:nvCxnSpPr>
                  <p:cNvPr id="166" name="Straight Connector 165"/>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8" name="Straight Connector 167"/>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74" name="Group 173"/>
                <p:cNvGrpSpPr/>
                <p:nvPr/>
              </p:nvGrpSpPr>
              <p:grpSpPr>
                <a:xfrm rot="20573383">
                  <a:off x="4683580" y="3579039"/>
                  <a:ext cx="140891" cy="136707"/>
                  <a:chOff x="5105406" y="3507854"/>
                  <a:chExt cx="171999" cy="166891"/>
                </a:xfrm>
                <a:effectLst/>
              </p:grpSpPr>
              <p:sp>
                <p:nvSpPr>
                  <p:cNvPr id="170" name="Oval 169"/>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71" name="Oval 170"/>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72" name="Oval 171"/>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73" name="Oval 172"/>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cxnSp>
              <p:nvCxnSpPr>
                <p:cNvPr id="176" name="Straight Connector 175"/>
                <p:cNvCxnSpPr>
                  <a:stCxn id="159"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sp>
        <p:nvSpPr>
          <p:cNvPr id="100" name="Rectangle 99">
            <a:hlinkClick r:id="rId6" action="ppaction://hlinksldjump"/>
          </p:cNvPr>
          <p:cNvSpPr/>
          <p:nvPr/>
        </p:nvSpPr>
        <p:spPr>
          <a:xfrm>
            <a:off x="3133947" y="843750"/>
            <a:ext cx="963830" cy="116488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01" name="Rectangle 100">
            <a:hlinkClick r:id="rId7" action="ppaction://hlinksldjump"/>
          </p:cNvPr>
          <p:cNvSpPr/>
          <p:nvPr/>
        </p:nvSpPr>
        <p:spPr>
          <a:xfrm>
            <a:off x="4098672" y="843750"/>
            <a:ext cx="941329" cy="116488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04" name="Rectangle 103">
            <a:hlinkClick r:id="rId8" action="ppaction://hlinksldjump"/>
          </p:cNvPr>
          <p:cNvSpPr/>
          <p:nvPr/>
        </p:nvSpPr>
        <p:spPr>
          <a:xfrm>
            <a:off x="5040001" y="843750"/>
            <a:ext cx="972160" cy="116488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06" name="Rectangle 105">
            <a:hlinkClick r:id="rId9" action="ppaction://hlinksldjump"/>
          </p:cNvPr>
          <p:cNvSpPr/>
          <p:nvPr/>
        </p:nvSpPr>
        <p:spPr>
          <a:xfrm>
            <a:off x="3133947" y="2008634"/>
            <a:ext cx="963830" cy="116563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08" name="Rectangle 107">
            <a:hlinkClick r:id="rId10" action="ppaction://hlinksldjump"/>
          </p:cNvPr>
          <p:cNvSpPr/>
          <p:nvPr/>
        </p:nvSpPr>
        <p:spPr>
          <a:xfrm>
            <a:off x="4098671" y="2011380"/>
            <a:ext cx="941329" cy="116288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09" name="Rectangle 108">
            <a:hlinkClick r:id="rId11" action="ppaction://hlinksldjump"/>
          </p:cNvPr>
          <p:cNvSpPr/>
          <p:nvPr/>
        </p:nvSpPr>
        <p:spPr>
          <a:xfrm>
            <a:off x="5040001" y="2011380"/>
            <a:ext cx="972160" cy="116288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0" name="Rectangle 109">
            <a:hlinkClick r:id="rId12" action="ppaction://hlinksldjump"/>
          </p:cNvPr>
          <p:cNvSpPr/>
          <p:nvPr/>
        </p:nvSpPr>
        <p:spPr>
          <a:xfrm>
            <a:off x="3131841" y="3174266"/>
            <a:ext cx="966831" cy="112548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1" name="Rectangle 110">
            <a:hlinkClick r:id="rId13" action="ppaction://hlinksldjump"/>
          </p:cNvPr>
          <p:cNvSpPr/>
          <p:nvPr/>
        </p:nvSpPr>
        <p:spPr>
          <a:xfrm>
            <a:off x="4098672" y="3174268"/>
            <a:ext cx="941329" cy="112548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2" name="Rectangle 111">
            <a:hlinkClick r:id="rId14" action="ppaction://hlinksldjump"/>
          </p:cNvPr>
          <p:cNvSpPr/>
          <p:nvPr/>
        </p:nvSpPr>
        <p:spPr>
          <a:xfrm>
            <a:off x="0" y="0"/>
            <a:ext cx="9144000" cy="5143500"/>
          </a:xfrm>
          <a:prstGeom prst="rect">
            <a:avLst/>
          </a:prstGeom>
          <a:solidFill>
            <a:srgbClr val="0070C0">
              <a:alpha val="5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grpSp>
        <p:nvGrpSpPr>
          <p:cNvPr id="3" name="Group 2"/>
          <p:cNvGrpSpPr/>
          <p:nvPr/>
        </p:nvGrpSpPr>
        <p:grpSpPr>
          <a:xfrm>
            <a:off x="8521547" y="0"/>
            <a:ext cx="627535" cy="5143500"/>
            <a:chOff x="8521547" y="0"/>
            <a:chExt cx="627535" cy="5143500"/>
          </a:xfrm>
        </p:grpSpPr>
        <p:sp>
          <p:nvSpPr>
            <p:cNvPr id="156" name="Rectangle 155"/>
            <p:cNvSpPr/>
            <p:nvPr/>
          </p:nvSpPr>
          <p:spPr>
            <a:xfrm>
              <a:off x="8521547" y="0"/>
              <a:ext cx="627535" cy="5143500"/>
            </a:xfrm>
            <a:prstGeom prst="rect">
              <a:avLst/>
            </a:prstGeom>
            <a:solidFill>
              <a:schemeClr val="bg1">
                <a:alpha val="50000"/>
              </a:schemeClr>
            </a:solidFill>
            <a:ln>
              <a:no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grpSp>
          <p:nvGrpSpPr>
            <p:cNvPr id="162" name="Group 161"/>
            <p:cNvGrpSpPr/>
            <p:nvPr/>
          </p:nvGrpSpPr>
          <p:grpSpPr>
            <a:xfrm>
              <a:off x="8683035" y="162069"/>
              <a:ext cx="294393" cy="421269"/>
              <a:chOff x="133380" y="4587974"/>
              <a:chExt cx="334164" cy="478180"/>
            </a:xfrm>
            <a:effectLst>
              <a:outerShdw blurRad="63500" sx="102000" sy="102000" algn="ctr" rotWithShape="0">
                <a:prstClr val="black">
                  <a:alpha val="40000"/>
                </a:prstClr>
              </a:outerShdw>
            </a:effectLst>
          </p:grpSpPr>
          <p:sp>
            <p:nvSpPr>
              <p:cNvPr id="163" name="Oval 162"/>
              <p:cNvSpPr/>
              <p:nvPr/>
            </p:nvSpPr>
            <p:spPr>
              <a:xfrm>
                <a:off x="133380" y="4731990"/>
                <a:ext cx="334164" cy="334164"/>
              </a:xfrm>
              <a:prstGeom prst="ellipse">
                <a:avLst/>
              </a:prstGeom>
              <a:no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cxnSp>
            <p:nvCxnSpPr>
              <p:cNvPr id="164" name="Straight Connector 163"/>
              <p:cNvCxnSpPr/>
              <p:nvPr/>
            </p:nvCxnSpPr>
            <p:spPr>
              <a:xfrm flipV="1">
                <a:off x="300462" y="4587974"/>
                <a:ext cx="0" cy="288032"/>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65" name="Group 164"/>
            <p:cNvGrpSpPr/>
            <p:nvPr/>
          </p:nvGrpSpPr>
          <p:grpSpPr>
            <a:xfrm>
              <a:off x="8641378" y="894749"/>
              <a:ext cx="377707" cy="381137"/>
              <a:chOff x="629562" y="4619099"/>
              <a:chExt cx="377707" cy="381137"/>
            </a:xfrm>
          </p:grpSpPr>
          <p:sp>
            <p:nvSpPr>
              <p:cNvPr id="167" name="Rectangle 166"/>
              <p:cNvSpPr/>
              <p:nvPr/>
            </p:nvSpPr>
            <p:spPr>
              <a:xfrm>
                <a:off x="629562" y="4619099"/>
                <a:ext cx="180020" cy="21602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rstTxWarp prst="textPlain">
                  <a:avLst/>
                </a:prstTxWarp>
              </a:bodyPr>
              <a:lstStyle/>
              <a:p>
                <a:pPr algn="ctr"/>
                <a:r>
                  <a:rPr lang="en-AU" dirty="0" smtClean="0">
                    <a:ln w="9525" cap="rnd">
                      <a:noFill/>
                    </a:ln>
                    <a:effectLst>
                      <a:outerShdw blurRad="63500" sx="102000" sy="102000" algn="ctr" rotWithShape="0">
                        <a:prstClr val="black">
                          <a:alpha val="40000"/>
                        </a:prstClr>
                      </a:outerShdw>
                    </a:effectLst>
                    <a:latin typeface="Segoe UI" pitchFamily="34" charset="0"/>
                    <a:cs typeface="Segoe UI" pitchFamily="34" charset="0"/>
                  </a:rPr>
                  <a:t>Z</a:t>
                </a:r>
                <a:endParaRPr lang="en-AU" dirty="0">
                  <a:ln w="9525" cap="rnd">
                    <a:noFill/>
                  </a:ln>
                  <a:effectLst>
                    <a:outerShdw blurRad="63500" sx="102000" sy="102000" algn="ctr" rotWithShape="0">
                      <a:prstClr val="black">
                        <a:alpha val="40000"/>
                      </a:prstClr>
                    </a:outerShdw>
                  </a:effectLst>
                  <a:latin typeface="Segoe UI" pitchFamily="34" charset="0"/>
                  <a:cs typeface="Segoe UI" pitchFamily="34" charset="0"/>
                </a:endParaRPr>
              </a:p>
            </p:txBody>
          </p:sp>
          <p:sp>
            <p:nvSpPr>
              <p:cNvPr id="175" name="Rectangle 174"/>
              <p:cNvSpPr/>
              <p:nvPr/>
            </p:nvSpPr>
            <p:spPr>
              <a:xfrm>
                <a:off x="779635" y="4745173"/>
                <a:ext cx="146726" cy="17607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rstTxWarp prst="textPlain">
                  <a:avLst/>
                </a:prstTxWarp>
              </a:bodyPr>
              <a:lstStyle/>
              <a:p>
                <a:pPr algn="ctr"/>
                <a:r>
                  <a:rPr lang="en-AU" dirty="0" smtClean="0">
                    <a:ln w="9525" cap="rnd">
                      <a:noFill/>
                    </a:ln>
                    <a:effectLst>
                      <a:outerShdw blurRad="63500" sx="102000" sy="102000" algn="ctr" rotWithShape="0">
                        <a:prstClr val="black">
                          <a:alpha val="40000"/>
                        </a:prstClr>
                      </a:outerShdw>
                    </a:effectLst>
                    <a:latin typeface="Segoe UI" pitchFamily="34" charset="0"/>
                    <a:cs typeface="Segoe UI" pitchFamily="34" charset="0"/>
                  </a:rPr>
                  <a:t>Z</a:t>
                </a:r>
                <a:endParaRPr lang="en-AU" dirty="0">
                  <a:ln w="9525" cap="rnd">
                    <a:noFill/>
                  </a:ln>
                  <a:effectLst>
                    <a:outerShdw blurRad="63500" sx="102000" sy="102000" algn="ctr" rotWithShape="0">
                      <a:prstClr val="black">
                        <a:alpha val="40000"/>
                      </a:prstClr>
                    </a:outerShdw>
                  </a:effectLst>
                  <a:latin typeface="Segoe UI" pitchFamily="34" charset="0"/>
                  <a:cs typeface="Segoe UI" pitchFamily="34" charset="0"/>
                </a:endParaRPr>
              </a:p>
            </p:txBody>
          </p:sp>
          <p:sp>
            <p:nvSpPr>
              <p:cNvPr id="180" name="Rectangle 179"/>
              <p:cNvSpPr/>
              <p:nvPr/>
            </p:nvSpPr>
            <p:spPr>
              <a:xfrm>
                <a:off x="893939" y="4864239"/>
                <a:ext cx="113330" cy="13599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rstTxWarp prst="textPlain">
                  <a:avLst/>
                </a:prstTxWarp>
              </a:bodyPr>
              <a:lstStyle/>
              <a:p>
                <a:pPr algn="ctr"/>
                <a:r>
                  <a:rPr lang="en-AU" dirty="0" smtClean="0">
                    <a:ln w="9525" cap="rnd">
                      <a:noFill/>
                    </a:ln>
                    <a:effectLst>
                      <a:outerShdw blurRad="63500" sx="102000" sy="102000" algn="ctr" rotWithShape="0">
                        <a:prstClr val="black">
                          <a:alpha val="40000"/>
                        </a:prstClr>
                      </a:outerShdw>
                    </a:effectLst>
                    <a:latin typeface="Segoe UI" pitchFamily="34" charset="0"/>
                    <a:cs typeface="Segoe UI" pitchFamily="34" charset="0"/>
                  </a:rPr>
                  <a:t>Z</a:t>
                </a:r>
                <a:endParaRPr lang="en-AU" dirty="0">
                  <a:ln w="9525" cap="rnd">
                    <a:noFill/>
                  </a:ln>
                  <a:effectLst>
                    <a:outerShdw blurRad="63500" sx="102000" sy="102000" algn="ctr" rotWithShape="0">
                      <a:prstClr val="black">
                        <a:alpha val="40000"/>
                      </a:prstClr>
                    </a:outerShdw>
                  </a:effectLst>
                  <a:latin typeface="Segoe UI" pitchFamily="34" charset="0"/>
                  <a:cs typeface="Segoe UI" pitchFamily="34" charset="0"/>
                </a:endParaRPr>
              </a:p>
            </p:txBody>
          </p:sp>
        </p:grpSp>
        <p:sp>
          <p:nvSpPr>
            <p:cNvPr id="181" name="Rectangle 180">
              <a:hlinkHover r:id="rId15" action="ppaction://hlinksldjump"/>
            </p:cNvPr>
            <p:cNvSpPr/>
            <p:nvPr/>
          </p:nvSpPr>
          <p:spPr>
            <a:xfrm>
              <a:off x="8603107" y="58936"/>
              <a:ext cx="454248" cy="62753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82" name="Rectangle 181">
              <a:hlinkHover r:id="rId16" action="ppaction://hlinksldjump"/>
            </p:cNvPr>
            <p:cNvSpPr/>
            <p:nvPr/>
          </p:nvSpPr>
          <p:spPr>
            <a:xfrm>
              <a:off x="8581822" y="771550"/>
              <a:ext cx="496819" cy="62753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cxnSp>
          <p:nvCxnSpPr>
            <p:cNvPr id="183" name="Straight Connector 182"/>
            <p:cNvCxnSpPr/>
            <p:nvPr/>
          </p:nvCxnSpPr>
          <p:spPr>
            <a:xfrm>
              <a:off x="8522114" y="1520394"/>
              <a:ext cx="626400" cy="0"/>
            </a:xfrm>
            <a:prstGeom prst="line">
              <a:avLst/>
            </a:prstGeom>
            <a:ln cap="rnd">
              <a:gradFill flip="none" rotWithShape="1">
                <a:gsLst>
                  <a:gs pos="0">
                    <a:srgbClr val="0070C0">
                      <a:alpha val="0"/>
                    </a:srgbClr>
                  </a:gs>
                  <a:gs pos="50000">
                    <a:srgbClr val="0070C0"/>
                  </a:gs>
                  <a:gs pos="100000">
                    <a:srgbClr val="0070C0">
                      <a:alpha val="0"/>
                    </a:srgbClr>
                  </a:gs>
                </a:gsLst>
                <a:lin ang="0" scaled="1"/>
                <a:tileRect/>
              </a:gra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2988929115"/>
      </p:ext>
    </p:extLst>
  </p:cSld>
  <p:clrMapOvr>
    <a:masterClrMapping/>
  </p:clrMapOvr>
  <mc:AlternateContent xmlns:mc="http://schemas.openxmlformats.org/markup-compatibility/2006" xmlns:p14="http://schemas.microsoft.com/office/powerpoint/2010/main">
    <mc:Choice Requires="p14">
      <p:transition spd="med" p14:dur="700" advClick="0" advTm="0">
        <p:fade/>
      </p:transition>
    </mc:Choice>
    <mc:Fallback xmlns="">
      <p:transition spd="med"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accel="50000" decel="50000"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1+#ppt_w/2"/>
                                          </p:val>
                                        </p:tav>
                                        <p:tav tm="100000">
                                          <p:val>
                                            <p:strVal val="#ppt_x"/>
                                          </p:val>
                                        </p:tav>
                                      </p:tavLst>
                                    </p:anim>
                                    <p:anim calcmode="lin" valueType="num">
                                      <p:cBhvr additive="base">
                                        <p:cTn id="8" dur="500" fill="hold"/>
                                        <p:tgtEl>
                                          <p:spTgt spid="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ounded Rectangle 5"/>
          <p:cNvSpPr/>
          <p:nvPr/>
        </p:nvSpPr>
        <p:spPr>
          <a:xfrm>
            <a:off x="0" y="1202871"/>
            <a:ext cx="467544" cy="2737758"/>
          </a:xfrm>
          <a:prstGeom prst="roundRect">
            <a:avLst>
              <a:gd name="adj" fmla="val 10437"/>
            </a:avLst>
          </a:prstGeom>
          <a:solidFill>
            <a:schemeClr val="tx1">
              <a:alpha val="50000"/>
            </a:schemeClr>
          </a:solidFill>
          <a:ln w="317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12" name="Group 11"/>
          <p:cNvGrpSpPr/>
          <p:nvPr/>
        </p:nvGrpSpPr>
        <p:grpSpPr>
          <a:xfrm>
            <a:off x="53772" y="1890180"/>
            <a:ext cx="360000" cy="363600"/>
            <a:chOff x="899592" y="1419622"/>
            <a:chExt cx="432048" cy="432048"/>
          </a:xfrm>
          <a:effectLst/>
        </p:grpSpPr>
        <p:sp>
          <p:nvSpPr>
            <p:cNvPr id="10" name="Rounded Rectangle 9">
              <a:hlinkHover r:id="rId2" action="ppaction://hlinksldjump"/>
            </p:cNvPr>
            <p:cNvSpPr/>
            <p:nvPr/>
          </p:nvSpPr>
          <p:spPr>
            <a:xfrm>
              <a:off x="971600" y="1563638"/>
              <a:ext cx="288032" cy="288032"/>
            </a:xfrm>
            <a:prstGeom prst="roundRect">
              <a:avLst>
                <a:gd name="adj" fmla="val 9226"/>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 name="Isosceles Triangle 10">
              <a:hlinkHover r:id="rId2" action="ppaction://hlinksldjump"/>
            </p:cNvPr>
            <p:cNvSpPr/>
            <p:nvPr/>
          </p:nvSpPr>
          <p:spPr>
            <a:xfrm>
              <a:off x="899592" y="1419622"/>
              <a:ext cx="432048" cy="180020"/>
            </a:xfrm>
            <a:prstGeom prst="triangle">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4" name="Group 23"/>
          <p:cNvGrpSpPr/>
          <p:nvPr/>
        </p:nvGrpSpPr>
        <p:grpSpPr>
          <a:xfrm>
            <a:off x="53752" y="1264720"/>
            <a:ext cx="360040" cy="435694"/>
            <a:chOff x="971600" y="1383618"/>
            <a:chExt cx="360040" cy="435694"/>
          </a:xfrm>
        </p:grpSpPr>
        <p:cxnSp>
          <p:nvCxnSpPr>
            <p:cNvPr id="14" name="Straight Connector 13"/>
            <p:cNvCxnSpPr/>
            <p:nvPr/>
          </p:nvCxnSpPr>
          <p:spPr>
            <a:xfrm>
              <a:off x="1187624" y="1639292"/>
              <a:ext cx="144016" cy="18002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5" name="Donut 14"/>
            <p:cNvSpPr/>
            <p:nvPr/>
          </p:nvSpPr>
          <p:spPr>
            <a:xfrm>
              <a:off x="971600" y="1383618"/>
              <a:ext cx="288032" cy="288000"/>
            </a:xfrm>
            <a:prstGeom prst="donut">
              <a:avLst>
                <a:gd name="adj" fmla="val 4746"/>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17" name="Straight Connector 16"/>
            <p:cNvCxnSpPr/>
            <p:nvPr/>
          </p:nvCxnSpPr>
          <p:spPr>
            <a:xfrm rot="1413972">
              <a:off x="1051228" y="1435850"/>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rot="1413972">
              <a:off x="1116662" y="1436293"/>
              <a:ext cx="0" cy="183562"/>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rot="1413972">
              <a:off x="1180005" y="1492021"/>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grpSp>
      <p:cxnSp>
        <p:nvCxnSpPr>
          <p:cNvPr id="26" name="Straight Connector 25"/>
          <p:cNvCxnSpPr/>
          <p:nvPr/>
        </p:nvCxnSpPr>
        <p:spPr>
          <a:xfrm flipH="1">
            <a:off x="26886" y="1812206"/>
            <a:ext cx="413772"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nvGrpSpPr>
          <p:cNvPr id="30" name="Group 29"/>
          <p:cNvGrpSpPr/>
          <p:nvPr/>
        </p:nvGrpSpPr>
        <p:grpSpPr>
          <a:xfrm>
            <a:off x="39771" y="2460418"/>
            <a:ext cx="388002" cy="297418"/>
            <a:chOff x="2123728" y="1986160"/>
            <a:chExt cx="576064" cy="441574"/>
          </a:xfrm>
        </p:grpSpPr>
        <p:sp>
          <p:nvSpPr>
            <p:cNvPr id="29" name="Rectangle 28">
              <a:hlinkHover r:id="rId3" action="ppaction://hlinksldjump"/>
            </p:cNvPr>
            <p:cNvSpPr/>
            <p:nvPr/>
          </p:nvSpPr>
          <p:spPr>
            <a:xfrm>
              <a:off x="2195736" y="1986160"/>
              <a:ext cx="432048" cy="441574"/>
            </a:xfrm>
            <a:prstGeom prst="rect">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 name="Trapezoid 27">
              <a:hlinkHover r:id="rId3" action="ppaction://hlinksldjump"/>
            </p:cNvPr>
            <p:cNvSpPr/>
            <p:nvPr/>
          </p:nvSpPr>
          <p:spPr>
            <a:xfrm flipV="1">
              <a:off x="2123728" y="2139884"/>
              <a:ext cx="576064" cy="287850"/>
            </a:xfrm>
            <a:prstGeom prst="trapezoid">
              <a:avLst/>
            </a:pr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41" name="Freeform 40">
            <a:hlinkHover r:id="rId4" action="ppaction://hlinksldjump"/>
          </p:cNvPr>
          <p:cNvSpPr/>
          <p:nvPr/>
        </p:nvSpPr>
        <p:spPr>
          <a:xfrm>
            <a:off x="61273" y="2903148"/>
            <a:ext cx="344998" cy="411311"/>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45" name="Group 44"/>
          <p:cNvGrpSpPr/>
          <p:nvPr/>
        </p:nvGrpSpPr>
        <p:grpSpPr>
          <a:xfrm>
            <a:off x="82631" y="3424960"/>
            <a:ext cx="302283" cy="444864"/>
            <a:chOff x="51020" y="3423030"/>
            <a:chExt cx="356155" cy="524147"/>
          </a:xfrm>
          <a:effectLst>
            <a:outerShdw blurRad="63500" sx="102000" sy="102000" algn="ctr" rotWithShape="0">
              <a:prstClr val="black">
                <a:alpha val="40000"/>
              </a:prstClr>
            </a:outerShdw>
          </a:effectLst>
        </p:grpSpPr>
        <p:sp>
          <p:nvSpPr>
            <p:cNvPr id="43" name="Freeform 42">
              <a:hlinkHover r:id="rId5" action="ppaction://hlinksldjump"/>
            </p:cNvPr>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4" name="Freeform 43">
              <a:hlinkHover r:id="rId5" action="ppaction://hlinksldjump"/>
            </p:cNvPr>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54" name="Rounded Rectangle 53"/>
          <p:cNvSpPr/>
          <p:nvPr/>
        </p:nvSpPr>
        <p:spPr>
          <a:xfrm>
            <a:off x="3131841" y="843750"/>
            <a:ext cx="2880320" cy="3456000"/>
          </a:xfrm>
          <a:prstGeom prst="roundRect">
            <a:avLst>
              <a:gd name="adj" fmla="val 2228"/>
            </a:avLst>
          </a:prstGeom>
          <a:solidFill>
            <a:schemeClr val="tx1">
              <a:alpha val="50000"/>
            </a:schemeClr>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52" name="Group 51"/>
          <p:cNvGrpSpPr/>
          <p:nvPr/>
        </p:nvGrpSpPr>
        <p:grpSpPr>
          <a:xfrm>
            <a:off x="3198624" y="984777"/>
            <a:ext cx="864096" cy="870570"/>
            <a:chOff x="7308304" y="278598"/>
            <a:chExt cx="864096" cy="870570"/>
          </a:xfrm>
        </p:grpSpPr>
        <p:sp>
          <p:nvSpPr>
            <p:cNvPr id="46" name="Freeform 45"/>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50" name="Rectangle 49"/>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Impress</a:t>
              </a:r>
              <a:endParaRPr lang="en-AU" sz="1100" dirty="0">
                <a:latin typeface="Segoe UI" pitchFamily="34" charset="0"/>
                <a:cs typeface="Segoe UI" pitchFamily="34" charset="0"/>
              </a:endParaRPr>
            </a:p>
          </p:txBody>
        </p:sp>
      </p:grpSp>
      <p:grpSp>
        <p:nvGrpSpPr>
          <p:cNvPr id="53" name="Group 52"/>
          <p:cNvGrpSpPr/>
          <p:nvPr/>
        </p:nvGrpSpPr>
        <p:grpSpPr>
          <a:xfrm>
            <a:off x="4139953" y="972995"/>
            <a:ext cx="864096" cy="894135"/>
            <a:chOff x="6444208" y="255033"/>
            <a:chExt cx="864096" cy="894135"/>
          </a:xfrm>
        </p:grpSpPr>
        <p:grpSp>
          <p:nvGrpSpPr>
            <p:cNvPr id="47" name="Group 46"/>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48" name="Freeform 47"/>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9" name="Freeform 48"/>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51" name="Rectangle 50"/>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Express</a:t>
              </a:r>
              <a:endParaRPr lang="en-AU" sz="1100" dirty="0">
                <a:latin typeface="Segoe UI" pitchFamily="34" charset="0"/>
                <a:cs typeface="Segoe UI" pitchFamily="34" charset="0"/>
              </a:endParaRPr>
            </a:p>
          </p:txBody>
        </p:sp>
      </p:grpSp>
      <p:grpSp>
        <p:nvGrpSpPr>
          <p:cNvPr id="56" name="Group 55"/>
          <p:cNvGrpSpPr/>
          <p:nvPr/>
        </p:nvGrpSpPr>
        <p:grpSpPr>
          <a:xfrm>
            <a:off x="3198624" y="2157429"/>
            <a:ext cx="864096" cy="881674"/>
            <a:chOff x="8172400" y="267494"/>
            <a:chExt cx="864096" cy="881674"/>
          </a:xfrm>
        </p:grpSpPr>
        <p:grpSp>
          <p:nvGrpSpPr>
            <p:cNvPr id="57" name="Group 56"/>
            <p:cNvGrpSpPr/>
            <p:nvPr/>
          </p:nvGrpSpPr>
          <p:grpSpPr>
            <a:xfrm>
              <a:off x="8351877" y="267494"/>
              <a:ext cx="523806" cy="648072"/>
              <a:chOff x="87738" y="3286770"/>
              <a:chExt cx="291003" cy="360040"/>
            </a:xfrm>
          </p:grpSpPr>
          <p:sp>
            <p:nvSpPr>
              <p:cNvPr id="59" name="Rectangle 31"/>
              <p:cNvSpPr/>
              <p:nvPr/>
            </p:nvSpPr>
            <p:spPr>
              <a:xfrm>
                <a:off x="87738" y="3286770"/>
                <a:ext cx="291002" cy="360040"/>
              </a:xfrm>
              <a:prstGeom prst="rect">
                <a:avLst/>
              </a:prstGeom>
              <a:solidFill>
                <a:srgbClr val="FFC000"/>
              </a:solidFill>
              <a:ln w="9525" cap="rnd">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60" name="Rectangle 31"/>
              <p:cNvSpPr/>
              <p:nvPr/>
            </p:nvSpPr>
            <p:spPr>
              <a:xfrm>
                <a:off x="87738" y="3286770"/>
                <a:ext cx="291002" cy="360040"/>
              </a:xfrm>
              <a:custGeom>
                <a:avLst/>
                <a:gdLst>
                  <a:gd name="connsiteX0" fmla="*/ 0 w 291002"/>
                  <a:gd name="connsiteY0" fmla="*/ 0 h 360040"/>
                  <a:gd name="connsiteX1" fmla="*/ 291002 w 291002"/>
                  <a:gd name="connsiteY1" fmla="*/ 0 h 360040"/>
                  <a:gd name="connsiteX2" fmla="*/ 291002 w 291002"/>
                  <a:gd name="connsiteY2" fmla="*/ 360040 h 360040"/>
                  <a:gd name="connsiteX3" fmla="*/ 0 w 291002"/>
                  <a:gd name="connsiteY3" fmla="*/ 360040 h 360040"/>
                  <a:gd name="connsiteX4" fmla="*/ 0 w 291002"/>
                  <a:gd name="connsiteY4" fmla="*/ 0 h 360040"/>
                  <a:gd name="connsiteX0" fmla="*/ 0 w 291002"/>
                  <a:gd name="connsiteY0" fmla="*/ 0 h 360040"/>
                  <a:gd name="connsiteX1" fmla="*/ 236233 w 291002"/>
                  <a:gd name="connsiteY1" fmla="*/ 88106 h 360040"/>
                  <a:gd name="connsiteX2" fmla="*/ 291002 w 291002"/>
                  <a:gd name="connsiteY2" fmla="*/ 360040 h 360040"/>
                  <a:gd name="connsiteX3" fmla="*/ 0 w 291002"/>
                  <a:gd name="connsiteY3" fmla="*/ 360040 h 360040"/>
                  <a:gd name="connsiteX4" fmla="*/ 0 w 291002"/>
                  <a:gd name="connsiteY4" fmla="*/ 0 h 360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1002" h="360040">
                    <a:moveTo>
                      <a:pt x="0" y="0"/>
                    </a:moveTo>
                    <a:lnTo>
                      <a:pt x="236233" y="88106"/>
                    </a:lnTo>
                    <a:lnTo>
                      <a:pt x="291002" y="360040"/>
                    </a:lnTo>
                    <a:lnTo>
                      <a:pt x="0" y="360040"/>
                    </a:lnTo>
                    <a:lnTo>
                      <a:pt x="0" y="0"/>
                    </a:lnTo>
                    <a:close/>
                  </a:path>
                </a:pathLst>
              </a:cu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61" name="Rectangle 60"/>
              <p:cNvSpPr/>
              <p:nvPr/>
            </p:nvSpPr>
            <p:spPr>
              <a:xfrm>
                <a:off x="87738" y="3435846"/>
                <a:ext cx="291003" cy="210964"/>
              </a:xfrm>
              <a:prstGeom prst="rect">
                <a:avLst/>
              </a:prstGeom>
              <a:noFill/>
              <a:ln w="9525" cap="rnd">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2000" dirty="0" smtClean="0">
                    <a:solidFill>
                      <a:schemeClr val="tx1"/>
                    </a:solidFill>
                    <a:effectLst>
                      <a:outerShdw blurRad="63500" sx="102000" sy="102000" algn="ctr" rotWithShape="0">
                        <a:prstClr val="black">
                          <a:alpha val="40000"/>
                        </a:prstClr>
                      </a:outerShdw>
                    </a:effectLst>
                    <a:latin typeface="Segoe UI" pitchFamily="34" charset="0"/>
                    <a:cs typeface="Segoe UI" pitchFamily="34" charset="0"/>
                  </a:rPr>
                  <a:t>Aa</a:t>
                </a:r>
                <a:endParaRPr lang="en-AU" sz="2000" dirty="0">
                  <a:solidFill>
                    <a:schemeClr val="tx1"/>
                  </a:solidFill>
                  <a:effectLst>
                    <a:outerShdw blurRad="63500" sx="102000" sy="102000" algn="ctr" rotWithShape="0">
                      <a:prstClr val="black">
                        <a:alpha val="40000"/>
                      </a:prstClr>
                    </a:outerShdw>
                  </a:effectLst>
                  <a:latin typeface="Segoe UI" pitchFamily="34" charset="0"/>
                  <a:cs typeface="Segoe UI" pitchFamily="34" charset="0"/>
                </a:endParaRPr>
              </a:p>
            </p:txBody>
          </p:sp>
        </p:grpSp>
        <p:sp>
          <p:nvSpPr>
            <p:cNvPr id="58" name="Rectangle 57"/>
            <p:cNvSpPr/>
            <p:nvPr/>
          </p:nvSpPr>
          <p:spPr>
            <a:xfrm>
              <a:off x="8172400"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Note Pad</a:t>
              </a:r>
              <a:endParaRPr lang="en-AU" sz="1100" dirty="0">
                <a:latin typeface="Segoe UI" pitchFamily="34" charset="0"/>
                <a:cs typeface="Segoe UI" pitchFamily="34" charset="0"/>
              </a:endParaRPr>
            </a:p>
          </p:txBody>
        </p:sp>
      </p:grpSp>
      <p:grpSp>
        <p:nvGrpSpPr>
          <p:cNvPr id="67" name="Group 66"/>
          <p:cNvGrpSpPr/>
          <p:nvPr/>
        </p:nvGrpSpPr>
        <p:grpSpPr>
          <a:xfrm>
            <a:off x="5080409" y="980461"/>
            <a:ext cx="864096" cy="877462"/>
            <a:chOff x="5004049" y="1064550"/>
            <a:chExt cx="864096" cy="877462"/>
          </a:xfrm>
        </p:grpSpPr>
        <p:grpSp>
          <p:nvGrpSpPr>
            <p:cNvPr id="65" name="Group 64"/>
            <p:cNvGrpSpPr/>
            <p:nvPr/>
          </p:nvGrpSpPr>
          <p:grpSpPr>
            <a:xfrm>
              <a:off x="5042434" y="1064550"/>
              <a:ext cx="787325" cy="610716"/>
              <a:chOff x="5004049" y="1045872"/>
              <a:chExt cx="787325" cy="610716"/>
            </a:xfrm>
            <a:effectLst>
              <a:outerShdw blurRad="63500" sx="102000" sy="102000" algn="ctr" rotWithShape="0">
                <a:prstClr val="black">
                  <a:alpha val="40000"/>
                </a:prstClr>
              </a:outerShdw>
            </a:effectLst>
          </p:grpSpPr>
          <p:sp>
            <p:nvSpPr>
              <p:cNvPr id="62" name="Rectangle 61"/>
              <p:cNvSpPr/>
              <p:nvPr/>
            </p:nvSpPr>
            <p:spPr>
              <a:xfrm>
                <a:off x="5004049" y="1045872"/>
                <a:ext cx="504055" cy="460191"/>
              </a:xfrm>
              <a:prstGeom prst="rect">
                <a:avLst/>
              </a:prstGeom>
              <a:solidFill>
                <a:schemeClr val="bg1"/>
              </a:solidFill>
              <a:ln w="9525" cap="rnd">
                <a:solidFill>
                  <a:schemeClr val="bg1"/>
                </a:solid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64" name="Freeform 63"/>
              <p:cNvSpPr/>
              <p:nvPr/>
            </p:nvSpPr>
            <p:spPr>
              <a:xfrm>
                <a:off x="5022056" y="1106047"/>
                <a:ext cx="414040" cy="272698"/>
              </a:xfrm>
              <a:custGeom>
                <a:avLst/>
                <a:gdLst>
                  <a:gd name="connsiteX0" fmla="*/ 0 w 353052"/>
                  <a:gd name="connsiteY0" fmla="*/ 0 h 269081"/>
                  <a:gd name="connsiteX1" fmla="*/ 19050 w 353052"/>
                  <a:gd name="connsiteY1" fmla="*/ 33337 h 269081"/>
                  <a:gd name="connsiteX2" fmla="*/ 28575 w 353052"/>
                  <a:gd name="connsiteY2" fmla="*/ 38100 h 269081"/>
                  <a:gd name="connsiteX3" fmla="*/ 33338 w 353052"/>
                  <a:gd name="connsiteY3" fmla="*/ 45243 h 269081"/>
                  <a:gd name="connsiteX4" fmla="*/ 50007 w 353052"/>
                  <a:gd name="connsiteY4" fmla="*/ 54768 h 269081"/>
                  <a:gd name="connsiteX5" fmla="*/ 59532 w 353052"/>
                  <a:gd name="connsiteY5" fmla="*/ 61912 h 269081"/>
                  <a:gd name="connsiteX6" fmla="*/ 85725 w 353052"/>
                  <a:gd name="connsiteY6" fmla="*/ 71437 h 269081"/>
                  <a:gd name="connsiteX7" fmla="*/ 135732 w 353052"/>
                  <a:gd name="connsiteY7" fmla="*/ 69056 h 269081"/>
                  <a:gd name="connsiteX8" fmla="*/ 142875 w 353052"/>
                  <a:gd name="connsiteY8" fmla="*/ 66675 h 269081"/>
                  <a:gd name="connsiteX9" fmla="*/ 150019 w 353052"/>
                  <a:gd name="connsiteY9" fmla="*/ 61912 h 269081"/>
                  <a:gd name="connsiteX10" fmla="*/ 157163 w 353052"/>
                  <a:gd name="connsiteY10" fmla="*/ 54768 h 269081"/>
                  <a:gd name="connsiteX11" fmla="*/ 161925 w 353052"/>
                  <a:gd name="connsiteY11" fmla="*/ 45243 h 269081"/>
                  <a:gd name="connsiteX12" fmla="*/ 157163 w 353052"/>
                  <a:gd name="connsiteY12" fmla="*/ 26193 h 269081"/>
                  <a:gd name="connsiteX13" fmla="*/ 150019 w 353052"/>
                  <a:gd name="connsiteY13" fmla="*/ 19050 h 269081"/>
                  <a:gd name="connsiteX14" fmla="*/ 135732 w 353052"/>
                  <a:gd name="connsiteY14" fmla="*/ 9525 h 269081"/>
                  <a:gd name="connsiteX15" fmla="*/ 114300 w 353052"/>
                  <a:gd name="connsiteY15" fmla="*/ 14287 h 269081"/>
                  <a:gd name="connsiteX16" fmla="*/ 107157 w 353052"/>
                  <a:gd name="connsiteY16" fmla="*/ 16668 h 269081"/>
                  <a:gd name="connsiteX17" fmla="*/ 102394 w 353052"/>
                  <a:gd name="connsiteY17" fmla="*/ 26193 h 269081"/>
                  <a:gd name="connsiteX18" fmla="*/ 104775 w 353052"/>
                  <a:gd name="connsiteY18" fmla="*/ 64293 h 269081"/>
                  <a:gd name="connsiteX19" fmla="*/ 107157 w 353052"/>
                  <a:gd name="connsiteY19" fmla="*/ 71437 h 269081"/>
                  <a:gd name="connsiteX20" fmla="*/ 114300 w 353052"/>
                  <a:gd name="connsiteY20" fmla="*/ 76200 h 269081"/>
                  <a:gd name="connsiteX21" fmla="*/ 126207 w 353052"/>
                  <a:gd name="connsiteY21" fmla="*/ 78581 h 269081"/>
                  <a:gd name="connsiteX22" fmla="*/ 147638 w 353052"/>
                  <a:gd name="connsiteY22" fmla="*/ 85725 h 269081"/>
                  <a:gd name="connsiteX23" fmla="*/ 154782 w 353052"/>
                  <a:gd name="connsiteY23" fmla="*/ 88106 h 269081"/>
                  <a:gd name="connsiteX24" fmla="*/ 190500 w 353052"/>
                  <a:gd name="connsiteY24" fmla="*/ 90487 h 269081"/>
                  <a:gd name="connsiteX25" fmla="*/ 228600 w 353052"/>
                  <a:gd name="connsiteY25" fmla="*/ 90487 h 269081"/>
                  <a:gd name="connsiteX26" fmla="*/ 238125 w 353052"/>
                  <a:gd name="connsiteY26" fmla="*/ 85725 h 269081"/>
                  <a:gd name="connsiteX27" fmla="*/ 271463 w 353052"/>
                  <a:gd name="connsiteY27" fmla="*/ 66675 h 269081"/>
                  <a:gd name="connsiteX28" fmla="*/ 295275 w 353052"/>
                  <a:gd name="connsiteY28" fmla="*/ 59531 h 269081"/>
                  <a:gd name="connsiteX29" fmla="*/ 302419 w 353052"/>
                  <a:gd name="connsiteY29" fmla="*/ 57150 h 269081"/>
                  <a:gd name="connsiteX30" fmla="*/ 338138 w 353052"/>
                  <a:gd name="connsiteY30" fmla="*/ 50006 h 269081"/>
                  <a:gd name="connsiteX31" fmla="*/ 345282 w 353052"/>
                  <a:gd name="connsiteY31" fmla="*/ 92868 h 269081"/>
                  <a:gd name="connsiteX32" fmla="*/ 326232 w 353052"/>
                  <a:gd name="connsiteY32" fmla="*/ 114300 h 269081"/>
                  <a:gd name="connsiteX33" fmla="*/ 316707 w 353052"/>
                  <a:gd name="connsiteY33" fmla="*/ 119062 h 269081"/>
                  <a:gd name="connsiteX34" fmla="*/ 309563 w 353052"/>
                  <a:gd name="connsiteY34" fmla="*/ 121443 h 269081"/>
                  <a:gd name="connsiteX35" fmla="*/ 290513 w 353052"/>
                  <a:gd name="connsiteY35" fmla="*/ 133350 h 269081"/>
                  <a:gd name="connsiteX36" fmla="*/ 273844 w 353052"/>
                  <a:gd name="connsiteY36" fmla="*/ 138112 h 269081"/>
                  <a:gd name="connsiteX37" fmla="*/ 259557 w 353052"/>
                  <a:gd name="connsiteY37" fmla="*/ 142875 h 269081"/>
                  <a:gd name="connsiteX38" fmla="*/ 245269 w 353052"/>
                  <a:gd name="connsiteY38" fmla="*/ 150018 h 269081"/>
                  <a:gd name="connsiteX39" fmla="*/ 238125 w 353052"/>
                  <a:gd name="connsiteY39" fmla="*/ 154781 h 269081"/>
                  <a:gd name="connsiteX40" fmla="*/ 214313 w 353052"/>
                  <a:gd name="connsiteY40" fmla="*/ 161925 h 269081"/>
                  <a:gd name="connsiteX41" fmla="*/ 202407 w 353052"/>
                  <a:gd name="connsiteY41" fmla="*/ 164306 h 269081"/>
                  <a:gd name="connsiteX42" fmla="*/ 188119 w 353052"/>
                  <a:gd name="connsiteY42" fmla="*/ 169068 h 269081"/>
                  <a:gd name="connsiteX43" fmla="*/ 173832 w 353052"/>
                  <a:gd name="connsiteY43" fmla="*/ 171450 h 269081"/>
                  <a:gd name="connsiteX44" fmla="*/ 154782 w 353052"/>
                  <a:gd name="connsiteY44" fmla="*/ 176212 h 269081"/>
                  <a:gd name="connsiteX45" fmla="*/ 109538 w 353052"/>
                  <a:gd name="connsiteY45" fmla="*/ 173831 h 269081"/>
                  <a:gd name="connsiteX46" fmla="*/ 97632 w 353052"/>
                  <a:gd name="connsiteY46" fmla="*/ 164306 h 269081"/>
                  <a:gd name="connsiteX47" fmla="*/ 95250 w 353052"/>
                  <a:gd name="connsiteY47" fmla="*/ 157162 h 269081"/>
                  <a:gd name="connsiteX48" fmla="*/ 88107 w 353052"/>
                  <a:gd name="connsiteY48" fmla="*/ 150018 h 269081"/>
                  <a:gd name="connsiteX49" fmla="*/ 95250 w 353052"/>
                  <a:gd name="connsiteY49" fmla="*/ 130968 h 269081"/>
                  <a:gd name="connsiteX50" fmla="*/ 104775 w 353052"/>
                  <a:gd name="connsiteY50" fmla="*/ 135731 h 269081"/>
                  <a:gd name="connsiteX51" fmla="*/ 140494 w 353052"/>
                  <a:gd name="connsiteY51" fmla="*/ 138112 h 269081"/>
                  <a:gd name="connsiteX52" fmla="*/ 159544 w 353052"/>
                  <a:gd name="connsiteY52" fmla="*/ 142875 h 269081"/>
                  <a:gd name="connsiteX53" fmla="*/ 171450 w 353052"/>
                  <a:gd name="connsiteY53" fmla="*/ 152400 h 269081"/>
                  <a:gd name="connsiteX54" fmla="*/ 176213 w 353052"/>
                  <a:gd name="connsiteY54" fmla="*/ 173831 h 269081"/>
                  <a:gd name="connsiteX55" fmla="*/ 180975 w 353052"/>
                  <a:gd name="connsiteY55" fmla="*/ 207168 h 269081"/>
                  <a:gd name="connsiteX56" fmla="*/ 183357 w 353052"/>
                  <a:gd name="connsiteY56" fmla="*/ 247650 h 269081"/>
                  <a:gd name="connsiteX57" fmla="*/ 185738 w 353052"/>
                  <a:gd name="connsiteY57" fmla="*/ 261937 h 269081"/>
                  <a:gd name="connsiteX58" fmla="*/ 195263 w 353052"/>
                  <a:gd name="connsiteY58" fmla="*/ 269081 h 269081"/>
                  <a:gd name="connsiteX59" fmla="*/ 273844 w 353052"/>
                  <a:gd name="connsiteY59" fmla="*/ 266700 h 269081"/>
                  <a:gd name="connsiteX60" fmla="*/ 307182 w 353052"/>
                  <a:gd name="connsiteY60" fmla="*/ 257175 h 269081"/>
                  <a:gd name="connsiteX61" fmla="*/ 314325 w 353052"/>
                  <a:gd name="connsiteY61" fmla="*/ 254793 h 269081"/>
                  <a:gd name="connsiteX62" fmla="*/ 326232 w 353052"/>
                  <a:gd name="connsiteY62" fmla="*/ 250031 h 269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53052" h="269081">
                    <a:moveTo>
                      <a:pt x="0" y="0"/>
                    </a:moveTo>
                    <a:cubicBezTo>
                      <a:pt x="3626" y="10876"/>
                      <a:pt x="7518" y="27571"/>
                      <a:pt x="19050" y="33337"/>
                    </a:cubicBezTo>
                    <a:lnTo>
                      <a:pt x="28575" y="38100"/>
                    </a:lnTo>
                    <a:cubicBezTo>
                      <a:pt x="30163" y="40481"/>
                      <a:pt x="31314" y="43219"/>
                      <a:pt x="33338" y="45243"/>
                    </a:cubicBezTo>
                    <a:cubicBezTo>
                      <a:pt x="37711" y="49616"/>
                      <a:pt x="45021" y="51652"/>
                      <a:pt x="50007" y="54768"/>
                    </a:cubicBezTo>
                    <a:cubicBezTo>
                      <a:pt x="53373" y="56871"/>
                      <a:pt x="56167" y="59808"/>
                      <a:pt x="59532" y="61912"/>
                    </a:cubicBezTo>
                    <a:cubicBezTo>
                      <a:pt x="67905" y="67145"/>
                      <a:pt x="76325" y="69087"/>
                      <a:pt x="85725" y="71437"/>
                    </a:cubicBezTo>
                    <a:cubicBezTo>
                      <a:pt x="102394" y="70643"/>
                      <a:pt x="119102" y="70442"/>
                      <a:pt x="135732" y="69056"/>
                    </a:cubicBezTo>
                    <a:cubicBezTo>
                      <a:pt x="138233" y="68848"/>
                      <a:pt x="140630" y="67797"/>
                      <a:pt x="142875" y="66675"/>
                    </a:cubicBezTo>
                    <a:cubicBezTo>
                      <a:pt x="145435" y="65395"/>
                      <a:pt x="147820" y="63744"/>
                      <a:pt x="150019" y="61912"/>
                    </a:cubicBezTo>
                    <a:cubicBezTo>
                      <a:pt x="152606" y="59756"/>
                      <a:pt x="154782" y="57149"/>
                      <a:pt x="157163" y="54768"/>
                    </a:cubicBezTo>
                    <a:cubicBezTo>
                      <a:pt x="158750" y="51593"/>
                      <a:pt x="161533" y="48771"/>
                      <a:pt x="161925" y="45243"/>
                    </a:cubicBezTo>
                    <a:cubicBezTo>
                      <a:pt x="162039" y="44213"/>
                      <a:pt x="158971" y="28905"/>
                      <a:pt x="157163" y="26193"/>
                    </a:cubicBezTo>
                    <a:cubicBezTo>
                      <a:pt x="155295" y="23391"/>
                      <a:pt x="152677" y="21117"/>
                      <a:pt x="150019" y="19050"/>
                    </a:cubicBezTo>
                    <a:cubicBezTo>
                      <a:pt x="145501" y="15536"/>
                      <a:pt x="135732" y="9525"/>
                      <a:pt x="135732" y="9525"/>
                    </a:cubicBezTo>
                    <a:cubicBezTo>
                      <a:pt x="128588" y="11112"/>
                      <a:pt x="121400" y="12512"/>
                      <a:pt x="114300" y="14287"/>
                    </a:cubicBezTo>
                    <a:cubicBezTo>
                      <a:pt x="111865" y="14896"/>
                      <a:pt x="108932" y="14893"/>
                      <a:pt x="107157" y="16668"/>
                    </a:cubicBezTo>
                    <a:cubicBezTo>
                      <a:pt x="104647" y="19178"/>
                      <a:pt x="103982" y="23018"/>
                      <a:pt x="102394" y="26193"/>
                    </a:cubicBezTo>
                    <a:cubicBezTo>
                      <a:pt x="103188" y="38893"/>
                      <a:pt x="103443" y="51638"/>
                      <a:pt x="104775" y="64293"/>
                    </a:cubicBezTo>
                    <a:cubicBezTo>
                      <a:pt x="105038" y="66789"/>
                      <a:pt x="105589" y="69477"/>
                      <a:pt x="107157" y="71437"/>
                    </a:cubicBezTo>
                    <a:cubicBezTo>
                      <a:pt x="108945" y="73672"/>
                      <a:pt x="111620" y="75195"/>
                      <a:pt x="114300" y="76200"/>
                    </a:cubicBezTo>
                    <a:cubicBezTo>
                      <a:pt x="118090" y="77621"/>
                      <a:pt x="122238" y="77787"/>
                      <a:pt x="126207" y="78581"/>
                    </a:cubicBezTo>
                    <a:cubicBezTo>
                      <a:pt x="146726" y="86788"/>
                      <a:pt x="129698" y="80599"/>
                      <a:pt x="147638" y="85725"/>
                    </a:cubicBezTo>
                    <a:cubicBezTo>
                      <a:pt x="150052" y="86415"/>
                      <a:pt x="152287" y="87829"/>
                      <a:pt x="154782" y="88106"/>
                    </a:cubicBezTo>
                    <a:cubicBezTo>
                      <a:pt x="166641" y="89424"/>
                      <a:pt x="178594" y="89693"/>
                      <a:pt x="190500" y="90487"/>
                    </a:cubicBezTo>
                    <a:cubicBezTo>
                      <a:pt x="207530" y="92920"/>
                      <a:pt x="210241" y="94723"/>
                      <a:pt x="228600" y="90487"/>
                    </a:cubicBezTo>
                    <a:cubicBezTo>
                      <a:pt x="232059" y="89689"/>
                      <a:pt x="235081" y="87551"/>
                      <a:pt x="238125" y="85725"/>
                    </a:cubicBezTo>
                    <a:cubicBezTo>
                      <a:pt x="248250" y="79651"/>
                      <a:pt x="259784" y="69596"/>
                      <a:pt x="271463" y="66675"/>
                    </a:cubicBezTo>
                    <a:cubicBezTo>
                      <a:pt x="285859" y="63075"/>
                      <a:pt x="277882" y="65328"/>
                      <a:pt x="295275" y="59531"/>
                    </a:cubicBezTo>
                    <a:cubicBezTo>
                      <a:pt x="297656" y="58737"/>
                      <a:pt x="299969" y="57695"/>
                      <a:pt x="302419" y="57150"/>
                    </a:cubicBezTo>
                    <a:cubicBezTo>
                      <a:pt x="328563" y="51339"/>
                      <a:pt x="316632" y="53590"/>
                      <a:pt x="338138" y="50006"/>
                    </a:cubicBezTo>
                    <a:cubicBezTo>
                      <a:pt x="359183" y="55267"/>
                      <a:pt x="354435" y="50765"/>
                      <a:pt x="345282" y="92868"/>
                    </a:cubicBezTo>
                    <a:cubicBezTo>
                      <a:pt x="343340" y="101799"/>
                      <a:pt x="333552" y="109725"/>
                      <a:pt x="326232" y="114300"/>
                    </a:cubicBezTo>
                    <a:cubicBezTo>
                      <a:pt x="323222" y="116181"/>
                      <a:pt x="319970" y="117664"/>
                      <a:pt x="316707" y="119062"/>
                    </a:cubicBezTo>
                    <a:cubicBezTo>
                      <a:pt x="314400" y="120051"/>
                      <a:pt x="311870" y="120454"/>
                      <a:pt x="309563" y="121443"/>
                    </a:cubicBezTo>
                    <a:cubicBezTo>
                      <a:pt x="289202" y="130169"/>
                      <a:pt x="311024" y="121629"/>
                      <a:pt x="290513" y="133350"/>
                    </a:cubicBezTo>
                    <a:cubicBezTo>
                      <a:pt x="287565" y="135034"/>
                      <a:pt x="276285" y="137380"/>
                      <a:pt x="273844" y="138112"/>
                    </a:cubicBezTo>
                    <a:cubicBezTo>
                      <a:pt x="269036" y="139555"/>
                      <a:pt x="263734" y="140091"/>
                      <a:pt x="259557" y="142875"/>
                    </a:cubicBezTo>
                    <a:cubicBezTo>
                      <a:pt x="250324" y="149029"/>
                      <a:pt x="255128" y="146732"/>
                      <a:pt x="245269" y="150018"/>
                    </a:cubicBezTo>
                    <a:cubicBezTo>
                      <a:pt x="242888" y="151606"/>
                      <a:pt x="240740" y="153619"/>
                      <a:pt x="238125" y="154781"/>
                    </a:cubicBezTo>
                    <a:cubicBezTo>
                      <a:pt x="232198" y="157415"/>
                      <a:pt x="221234" y="160387"/>
                      <a:pt x="214313" y="161925"/>
                    </a:cubicBezTo>
                    <a:cubicBezTo>
                      <a:pt x="210362" y="162803"/>
                      <a:pt x="206312" y="163241"/>
                      <a:pt x="202407" y="164306"/>
                    </a:cubicBezTo>
                    <a:cubicBezTo>
                      <a:pt x="197564" y="165627"/>
                      <a:pt x="193071" y="168242"/>
                      <a:pt x="188119" y="169068"/>
                    </a:cubicBezTo>
                    <a:cubicBezTo>
                      <a:pt x="183357" y="169862"/>
                      <a:pt x="178553" y="170438"/>
                      <a:pt x="173832" y="171450"/>
                    </a:cubicBezTo>
                    <a:cubicBezTo>
                      <a:pt x="167432" y="172822"/>
                      <a:pt x="154782" y="176212"/>
                      <a:pt x="154782" y="176212"/>
                    </a:cubicBezTo>
                    <a:cubicBezTo>
                      <a:pt x="139701" y="175418"/>
                      <a:pt x="124578" y="175198"/>
                      <a:pt x="109538" y="173831"/>
                    </a:cubicBezTo>
                    <a:cubicBezTo>
                      <a:pt x="102344" y="173177"/>
                      <a:pt x="100748" y="170538"/>
                      <a:pt x="97632" y="164306"/>
                    </a:cubicBezTo>
                    <a:cubicBezTo>
                      <a:pt x="96509" y="162061"/>
                      <a:pt x="96642" y="159251"/>
                      <a:pt x="95250" y="157162"/>
                    </a:cubicBezTo>
                    <a:cubicBezTo>
                      <a:pt x="93382" y="154360"/>
                      <a:pt x="90488" y="152399"/>
                      <a:pt x="88107" y="150018"/>
                    </a:cubicBezTo>
                    <a:cubicBezTo>
                      <a:pt x="90488" y="143668"/>
                      <a:pt x="90101" y="135382"/>
                      <a:pt x="95250" y="130968"/>
                    </a:cubicBezTo>
                    <a:cubicBezTo>
                      <a:pt x="97945" y="128658"/>
                      <a:pt x="101269" y="135177"/>
                      <a:pt x="104775" y="135731"/>
                    </a:cubicBezTo>
                    <a:cubicBezTo>
                      <a:pt x="116562" y="137592"/>
                      <a:pt x="128588" y="137318"/>
                      <a:pt x="140494" y="138112"/>
                    </a:cubicBezTo>
                    <a:cubicBezTo>
                      <a:pt x="141091" y="138231"/>
                      <a:pt x="157101" y="140921"/>
                      <a:pt x="159544" y="142875"/>
                    </a:cubicBezTo>
                    <a:cubicBezTo>
                      <a:pt x="174933" y="155185"/>
                      <a:pt x="153494" y="146412"/>
                      <a:pt x="171450" y="152400"/>
                    </a:cubicBezTo>
                    <a:cubicBezTo>
                      <a:pt x="175096" y="163332"/>
                      <a:pt x="173927" y="158589"/>
                      <a:pt x="176213" y="173831"/>
                    </a:cubicBezTo>
                    <a:cubicBezTo>
                      <a:pt x="177878" y="184932"/>
                      <a:pt x="180975" y="207168"/>
                      <a:pt x="180975" y="207168"/>
                    </a:cubicBezTo>
                    <a:cubicBezTo>
                      <a:pt x="181769" y="220662"/>
                      <a:pt x="182186" y="234183"/>
                      <a:pt x="183357" y="247650"/>
                    </a:cubicBezTo>
                    <a:cubicBezTo>
                      <a:pt x="183775" y="252460"/>
                      <a:pt x="183393" y="257717"/>
                      <a:pt x="185738" y="261937"/>
                    </a:cubicBezTo>
                    <a:cubicBezTo>
                      <a:pt x="187665" y="265406"/>
                      <a:pt x="192088" y="266700"/>
                      <a:pt x="195263" y="269081"/>
                    </a:cubicBezTo>
                    <a:cubicBezTo>
                      <a:pt x="221457" y="268287"/>
                      <a:pt x="247708" y="268612"/>
                      <a:pt x="273844" y="266700"/>
                    </a:cubicBezTo>
                    <a:cubicBezTo>
                      <a:pt x="281498" y="266140"/>
                      <a:pt x="299160" y="259849"/>
                      <a:pt x="307182" y="257175"/>
                    </a:cubicBezTo>
                    <a:cubicBezTo>
                      <a:pt x="309563" y="256381"/>
                      <a:pt x="312080" y="255915"/>
                      <a:pt x="314325" y="254793"/>
                    </a:cubicBezTo>
                    <a:cubicBezTo>
                      <a:pt x="324560" y="249676"/>
                      <a:pt x="320300" y="250031"/>
                      <a:pt x="326232" y="250031"/>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63" name="Freeform 62"/>
              <p:cNvSpPr/>
              <p:nvPr/>
            </p:nvSpPr>
            <p:spPr>
              <a:xfrm>
                <a:off x="5400849" y="1351788"/>
                <a:ext cx="390525" cy="304800"/>
              </a:xfrm>
              <a:custGeom>
                <a:avLst/>
                <a:gdLst>
                  <a:gd name="connsiteX0" fmla="*/ 0 w 381000"/>
                  <a:gd name="connsiteY0" fmla="*/ 0 h 319088"/>
                  <a:gd name="connsiteX1" fmla="*/ 23812 w 381000"/>
                  <a:gd name="connsiteY1" fmla="*/ 85725 h 319088"/>
                  <a:gd name="connsiteX2" fmla="*/ 347662 w 381000"/>
                  <a:gd name="connsiteY2" fmla="*/ 319088 h 319088"/>
                  <a:gd name="connsiteX3" fmla="*/ 381000 w 381000"/>
                  <a:gd name="connsiteY3" fmla="*/ 266700 h 319088"/>
                  <a:gd name="connsiteX4" fmla="*/ 66675 w 381000"/>
                  <a:gd name="connsiteY4" fmla="*/ 38100 h 319088"/>
                  <a:gd name="connsiteX5" fmla="*/ 0 w 381000"/>
                  <a:gd name="connsiteY5" fmla="*/ 0 h 319088"/>
                  <a:gd name="connsiteX0" fmla="*/ 0 w 390525"/>
                  <a:gd name="connsiteY0" fmla="*/ 0 h 304800"/>
                  <a:gd name="connsiteX1" fmla="*/ 33337 w 390525"/>
                  <a:gd name="connsiteY1" fmla="*/ 71437 h 304800"/>
                  <a:gd name="connsiteX2" fmla="*/ 357187 w 390525"/>
                  <a:gd name="connsiteY2" fmla="*/ 304800 h 304800"/>
                  <a:gd name="connsiteX3" fmla="*/ 390525 w 390525"/>
                  <a:gd name="connsiteY3" fmla="*/ 252412 h 304800"/>
                  <a:gd name="connsiteX4" fmla="*/ 76200 w 390525"/>
                  <a:gd name="connsiteY4" fmla="*/ 23812 h 304800"/>
                  <a:gd name="connsiteX5" fmla="*/ 0 w 390525"/>
                  <a:gd name="connsiteY5" fmla="*/ 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0525" h="304800">
                    <a:moveTo>
                      <a:pt x="0" y="0"/>
                    </a:moveTo>
                    <a:lnTo>
                      <a:pt x="33337" y="71437"/>
                    </a:lnTo>
                    <a:lnTo>
                      <a:pt x="357187" y="304800"/>
                    </a:lnTo>
                    <a:lnTo>
                      <a:pt x="390525" y="252412"/>
                    </a:lnTo>
                    <a:lnTo>
                      <a:pt x="76200" y="23812"/>
                    </a:lnTo>
                    <a:lnTo>
                      <a:pt x="0" y="0"/>
                    </a:lnTo>
                    <a:close/>
                  </a:path>
                </a:pathLst>
              </a:custGeom>
              <a:solidFill>
                <a:srgbClr val="C0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66" name="Rectangle 65"/>
            <p:cNvSpPr/>
            <p:nvPr/>
          </p:nvSpPr>
          <p:spPr>
            <a:xfrm>
              <a:off x="5004049" y="1725988"/>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Free Draw</a:t>
              </a:r>
              <a:endParaRPr lang="en-AU" sz="1100" dirty="0">
                <a:latin typeface="Segoe UI" pitchFamily="34" charset="0"/>
                <a:cs typeface="Segoe UI" pitchFamily="34" charset="0"/>
              </a:endParaRPr>
            </a:p>
          </p:txBody>
        </p:sp>
      </p:grpSp>
      <p:cxnSp>
        <p:nvCxnSpPr>
          <p:cNvPr id="69" name="Straight Connector 68"/>
          <p:cNvCxnSpPr/>
          <p:nvPr/>
        </p:nvCxnSpPr>
        <p:spPr>
          <a:xfrm>
            <a:off x="4098672"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70" name="Straight Connector 69"/>
          <p:cNvCxnSpPr/>
          <p:nvPr/>
        </p:nvCxnSpPr>
        <p:spPr>
          <a:xfrm>
            <a:off x="5040000"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71" name="Straight Connector 70"/>
          <p:cNvCxnSpPr/>
          <p:nvPr/>
        </p:nvCxnSpPr>
        <p:spPr>
          <a:xfrm>
            <a:off x="3262277" y="200863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76" name="Straight Connector 75"/>
          <p:cNvCxnSpPr/>
          <p:nvPr/>
        </p:nvCxnSpPr>
        <p:spPr>
          <a:xfrm>
            <a:off x="3262277" y="317426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grpSp>
        <p:nvGrpSpPr>
          <p:cNvPr id="131" name="Group 130"/>
          <p:cNvGrpSpPr/>
          <p:nvPr/>
        </p:nvGrpSpPr>
        <p:grpSpPr>
          <a:xfrm>
            <a:off x="4098672" y="2143466"/>
            <a:ext cx="941329" cy="895637"/>
            <a:chOff x="4098672" y="2143466"/>
            <a:chExt cx="941329" cy="895637"/>
          </a:xfrm>
        </p:grpSpPr>
        <p:sp>
          <p:nvSpPr>
            <p:cNvPr id="86" name="Rectangle 85"/>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Documents</a:t>
              </a:r>
              <a:endParaRPr lang="en-AU" sz="1100" dirty="0">
                <a:latin typeface="Segoe UI" pitchFamily="34" charset="0"/>
                <a:cs typeface="Segoe UI" pitchFamily="34" charset="0"/>
              </a:endParaRPr>
            </a:p>
          </p:txBody>
        </p:sp>
        <p:grpSp>
          <p:nvGrpSpPr>
            <p:cNvPr id="103" name="Group 102"/>
            <p:cNvGrpSpPr/>
            <p:nvPr/>
          </p:nvGrpSpPr>
          <p:grpSpPr>
            <a:xfrm>
              <a:off x="4199709" y="2143466"/>
              <a:ext cx="744585" cy="655211"/>
              <a:chOff x="4193285" y="2143466"/>
              <a:chExt cx="744585" cy="655211"/>
            </a:xfrm>
          </p:grpSpPr>
          <p:grpSp>
            <p:nvGrpSpPr>
              <p:cNvPr id="83" name="Group 82"/>
              <p:cNvGrpSpPr/>
              <p:nvPr/>
            </p:nvGrpSpPr>
            <p:grpSpPr>
              <a:xfrm>
                <a:off x="4193285" y="2143466"/>
                <a:ext cx="699392" cy="536110"/>
                <a:chOff x="2123728" y="1986160"/>
                <a:chExt cx="576064" cy="441574"/>
              </a:xfrm>
            </p:grpSpPr>
            <p:sp>
              <p:nvSpPr>
                <p:cNvPr id="84" name="Rectangle 83"/>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85" name="Trapezoid 84"/>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102" name="Group 101"/>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87" name="Rectangle 86"/>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89" name="Straight Connector 88"/>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0" name="Straight Connector 89"/>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4" name="Straight Connector 93"/>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6" name="Straight Connector 95"/>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8" name="Straight Connector 97"/>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9" name="Straight Connector 98"/>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132" name="Group 131"/>
          <p:cNvGrpSpPr/>
          <p:nvPr/>
        </p:nvGrpSpPr>
        <p:grpSpPr>
          <a:xfrm>
            <a:off x="5039106" y="2143466"/>
            <a:ext cx="941329" cy="895637"/>
            <a:chOff x="5039106" y="2143466"/>
            <a:chExt cx="941329" cy="895637"/>
          </a:xfrm>
        </p:grpSpPr>
        <p:sp>
          <p:nvSpPr>
            <p:cNvPr id="105" name="Rectangle 104"/>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Music</a:t>
              </a:r>
              <a:endParaRPr lang="en-AU" sz="1100" dirty="0">
                <a:latin typeface="Segoe UI" pitchFamily="34" charset="0"/>
                <a:cs typeface="Segoe UI" pitchFamily="34" charset="0"/>
              </a:endParaRPr>
            </a:p>
          </p:txBody>
        </p:sp>
        <p:grpSp>
          <p:nvGrpSpPr>
            <p:cNvPr id="130" name="Group 129"/>
            <p:cNvGrpSpPr/>
            <p:nvPr/>
          </p:nvGrpSpPr>
          <p:grpSpPr>
            <a:xfrm>
              <a:off x="5162739" y="2143466"/>
              <a:ext cx="699392" cy="634359"/>
              <a:chOff x="5140143" y="2143466"/>
              <a:chExt cx="699392" cy="634359"/>
            </a:xfrm>
          </p:grpSpPr>
          <p:grpSp>
            <p:nvGrpSpPr>
              <p:cNvPr id="107" name="Group 106"/>
              <p:cNvGrpSpPr/>
              <p:nvPr/>
            </p:nvGrpSpPr>
            <p:grpSpPr>
              <a:xfrm>
                <a:off x="5140143" y="2143466"/>
                <a:ext cx="699392" cy="536110"/>
                <a:chOff x="2123728" y="1986160"/>
                <a:chExt cx="576064" cy="441574"/>
              </a:xfrm>
            </p:grpSpPr>
            <p:sp>
              <p:nvSpPr>
                <p:cNvPr id="116" name="Rectangle 115"/>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7" name="Trapezoid 116"/>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129" name="Group 128"/>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118" name="Oval 117"/>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9" name="Oval 118"/>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121" name="Straight Connector 120"/>
                <p:cNvCxnSpPr>
                  <a:stCxn id="118" idx="6"/>
                  <a:endCxn id="126"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22" name="Straight Connector 121"/>
                <p:cNvCxnSpPr>
                  <a:stCxn id="119" idx="6"/>
                  <a:endCxn id="126"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26" name="Rectangle 125"/>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149" name="Group 148"/>
          <p:cNvGrpSpPr/>
          <p:nvPr/>
        </p:nvGrpSpPr>
        <p:grpSpPr>
          <a:xfrm>
            <a:off x="3133947" y="3275932"/>
            <a:ext cx="941329" cy="895637"/>
            <a:chOff x="3133947" y="3275932"/>
            <a:chExt cx="941329" cy="895637"/>
          </a:xfrm>
        </p:grpSpPr>
        <p:sp>
          <p:nvSpPr>
            <p:cNvPr id="134" name="Rectangle 133"/>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Videos</a:t>
              </a:r>
              <a:endParaRPr lang="en-AU" sz="1100" dirty="0">
                <a:latin typeface="Segoe UI" pitchFamily="34" charset="0"/>
                <a:cs typeface="Segoe UI" pitchFamily="34" charset="0"/>
              </a:endParaRPr>
            </a:p>
          </p:txBody>
        </p:sp>
        <p:grpSp>
          <p:nvGrpSpPr>
            <p:cNvPr id="148" name="Group 147"/>
            <p:cNvGrpSpPr/>
            <p:nvPr/>
          </p:nvGrpSpPr>
          <p:grpSpPr>
            <a:xfrm>
              <a:off x="3254915" y="3275932"/>
              <a:ext cx="699392" cy="569699"/>
              <a:chOff x="3257580" y="3275932"/>
              <a:chExt cx="699392" cy="569699"/>
            </a:xfrm>
          </p:grpSpPr>
          <p:grpSp>
            <p:nvGrpSpPr>
              <p:cNvPr id="136" name="Group 135"/>
              <p:cNvGrpSpPr/>
              <p:nvPr/>
            </p:nvGrpSpPr>
            <p:grpSpPr>
              <a:xfrm>
                <a:off x="3257580" y="3275932"/>
                <a:ext cx="699392" cy="536110"/>
                <a:chOff x="2123728" y="1986160"/>
                <a:chExt cx="576064" cy="441574"/>
              </a:xfrm>
            </p:grpSpPr>
            <p:sp>
              <p:nvSpPr>
                <p:cNvPr id="143" name="Rectangle 142"/>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44" name="Trapezoid 143"/>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147" name="Group 146"/>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145" name="Rectangle 144"/>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46" name="Isosceles Triangle 145"/>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179" name="Group 178"/>
          <p:cNvGrpSpPr/>
          <p:nvPr/>
        </p:nvGrpSpPr>
        <p:grpSpPr>
          <a:xfrm>
            <a:off x="4097777" y="3275932"/>
            <a:ext cx="941329" cy="895637"/>
            <a:chOff x="4099230" y="3275932"/>
            <a:chExt cx="941329" cy="895637"/>
          </a:xfrm>
        </p:grpSpPr>
        <p:sp>
          <p:nvSpPr>
            <p:cNvPr id="151" name="Rectangle 150"/>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Games</a:t>
              </a:r>
              <a:endParaRPr lang="en-AU" sz="1100" dirty="0">
                <a:latin typeface="Segoe UI" pitchFamily="34" charset="0"/>
                <a:cs typeface="Segoe UI" pitchFamily="34" charset="0"/>
              </a:endParaRPr>
            </a:p>
          </p:txBody>
        </p:sp>
        <p:grpSp>
          <p:nvGrpSpPr>
            <p:cNvPr id="178" name="Group 177"/>
            <p:cNvGrpSpPr/>
            <p:nvPr/>
          </p:nvGrpSpPr>
          <p:grpSpPr>
            <a:xfrm>
              <a:off x="4200966" y="3275932"/>
              <a:ext cx="737856" cy="635347"/>
              <a:chOff x="4220198" y="3275932"/>
              <a:chExt cx="737856" cy="635347"/>
            </a:xfrm>
          </p:grpSpPr>
          <p:grpSp>
            <p:nvGrpSpPr>
              <p:cNvPr id="153" name="Group 152"/>
              <p:cNvGrpSpPr/>
              <p:nvPr/>
            </p:nvGrpSpPr>
            <p:grpSpPr>
              <a:xfrm>
                <a:off x="4220198" y="3275932"/>
                <a:ext cx="699392" cy="536110"/>
                <a:chOff x="2123728" y="1986160"/>
                <a:chExt cx="576064" cy="441574"/>
              </a:xfrm>
            </p:grpSpPr>
            <p:sp>
              <p:nvSpPr>
                <p:cNvPr id="157" name="Rectangle 156"/>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58" name="Trapezoid 157"/>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177" name="Group 176"/>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159" name="Rectangle 158"/>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60" name="Oval 159"/>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61" name="Oval 160"/>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169" name="Group 168"/>
                <p:cNvGrpSpPr/>
                <p:nvPr/>
              </p:nvGrpSpPr>
              <p:grpSpPr>
                <a:xfrm>
                  <a:off x="4318464" y="3577517"/>
                  <a:ext cx="118183" cy="118183"/>
                  <a:chOff x="4318464" y="3577517"/>
                  <a:chExt cx="118183" cy="118183"/>
                </a:xfrm>
                <a:effectLst/>
              </p:grpSpPr>
              <p:cxnSp>
                <p:nvCxnSpPr>
                  <p:cNvPr id="166" name="Straight Connector 165"/>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8" name="Straight Connector 167"/>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74" name="Group 173"/>
                <p:cNvGrpSpPr/>
                <p:nvPr/>
              </p:nvGrpSpPr>
              <p:grpSpPr>
                <a:xfrm rot="20573383">
                  <a:off x="4683580" y="3579039"/>
                  <a:ext cx="140891" cy="136707"/>
                  <a:chOff x="5105406" y="3507854"/>
                  <a:chExt cx="171999" cy="166891"/>
                </a:xfrm>
                <a:effectLst/>
              </p:grpSpPr>
              <p:sp>
                <p:nvSpPr>
                  <p:cNvPr id="170" name="Oval 169"/>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71" name="Oval 170"/>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72" name="Oval 171"/>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73" name="Oval 172"/>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cxnSp>
              <p:nvCxnSpPr>
                <p:cNvPr id="176" name="Straight Connector 175"/>
                <p:cNvCxnSpPr>
                  <a:stCxn id="159"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sp>
        <p:nvSpPr>
          <p:cNvPr id="100" name="Rectangle 99">
            <a:hlinkClick r:id="rId6" action="ppaction://hlinksldjump"/>
          </p:cNvPr>
          <p:cNvSpPr/>
          <p:nvPr/>
        </p:nvSpPr>
        <p:spPr>
          <a:xfrm>
            <a:off x="3133947" y="843750"/>
            <a:ext cx="963830" cy="116488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01" name="Rectangle 100">
            <a:hlinkClick r:id="rId7" action="ppaction://hlinksldjump"/>
          </p:cNvPr>
          <p:cNvSpPr/>
          <p:nvPr/>
        </p:nvSpPr>
        <p:spPr>
          <a:xfrm>
            <a:off x="4098672" y="843750"/>
            <a:ext cx="941329" cy="116488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04" name="Rectangle 103">
            <a:hlinkClick r:id="rId8" action="ppaction://hlinksldjump"/>
          </p:cNvPr>
          <p:cNvSpPr/>
          <p:nvPr/>
        </p:nvSpPr>
        <p:spPr>
          <a:xfrm>
            <a:off x="5040001" y="843750"/>
            <a:ext cx="972160" cy="116488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06" name="Rectangle 105">
            <a:hlinkClick r:id="rId9" action="ppaction://hlinksldjump"/>
          </p:cNvPr>
          <p:cNvSpPr/>
          <p:nvPr/>
        </p:nvSpPr>
        <p:spPr>
          <a:xfrm>
            <a:off x="3133947" y="2008634"/>
            <a:ext cx="963830" cy="116563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08" name="Rectangle 107">
            <a:hlinkClick r:id="rId10" action="ppaction://hlinksldjump"/>
          </p:cNvPr>
          <p:cNvSpPr/>
          <p:nvPr/>
        </p:nvSpPr>
        <p:spPr>
          <a:xfrm>
            <a:off x="4098671" y="2011380"/>
            <a:ext cx="941329" cy="116288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09" name="Rectangle 108">
            <a:hlinkClick r:id="rId11" action="ppaction://hlinksldjump"/>
          </p:cNvPr>
          <p:cNvSpPr/>
          <p:nvPr/>
        </p:nvSpPr>
        <p:spPr>
          <a:xfrm>
            <a:off x="5040001" y="2011380"/>
            <a:ext cx="972160" cy="116288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0" name="Rectangle 109">
            <a:hlinkClick r:id="rId12" action="ppaction://hlinksldjump"/>
          </p:cNvPr>
          <p:cNvSpPr/>
          <p:nvPr/>
        </p:nvSpPr>
        <p:spPr>
          <a:xfrm>
            <a:off x="3131841" y="3174266"/>
            <a:ext cx="966831" cy="112548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1" name="Rectangle 110">
            <a:hlinkClick r:id="rId13" action="ppaction://hlinksldjump"/>
          </p:cNvPr>
          <p:cNvSpPr/>
          <p:nvPr/>
        </p:nvSpPr>
        <p:spPr>
          <a:xfrm>
            <a:off x="4098672" y="3174268"/>
            <a:ext cx="941329" cy="112548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2" name="Rectangle 111">
            <a:hlinkClick r:id="rId14" action="ppaction://hlinksldjump"/>
          </p:cNvPr>
          <p:cNvSpPr/>
          <p:nvPr/>
        </p:nvSpPr>
        <p:spPr>
          <a:xfrm>
            <a:off x="0" y="0"/>
            <a:ext cx="9144000" cy="5143500"/>
          </a:xfrm>
          <a:prstGeom prst="rect">
            <a:avLst/>
          </a:prstGeom>
          <a:solidFill>
            <a:srgbClr val="0070C0">
              <a:alpha val="5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 name="Rectangle 1">
            <a:hlinkHover r:id="rId15" action="ppaction://hlinksldjump"/>
          </p:cNvPr>
          <p:cNvSpPr/>
          <p:nvPr/>
        </p:nvSpPr>
        <p:spPr>
          <a:xfrm>
            <a:off x="53752" y="4515966"/>
            <a:ext cx="454248" cy="62753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35" name="Rectangle 134">
            <a:hlinkHover r:id="rId16" action="ppaction://hlinksldjump"/>
          </p:cNvPr>
          <p:cNvSpPr/>
          <p:nvPr/>
        </p:nvSpPr>
        <p:spPr>
          <a:xfrm>
            <a:off x="618796" y="4515966"/>
            <a:ext cx="496819" cy="62753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grpSp>
        <p:nvGrpSpPr>
          <p:cNvPr id="137" name="Group 136"/>
          <p:cNvGrpSpPr/>
          <p:nvPr/>
        </p:nvGrpSpPr>
        <p:grpSpPr>
          <a:xfrm>
            <a:off x="8521547" y="0"/>
            <a:ext cx="627535" cy="5143500"/>
            <a:chOff x="8521547" y="0"/>
            <a:chExt cx="627535" cy="5143500"/>
          </a:xfrm>
        </p:grpSpPr>
        <p:sp>
          <p:nvSpPr>
            <p:cNvPr id="138" name="Rectangle 137"/>
            <p:cNvSpPr/>
            <p:nvPr/>
          </p:nvSpPr>
          <p:spPr>
            <a:xfrm>
              <a:off x="8521547" y="0"/>
              <a:ext cx="627535" cy="5143500"/>
            </a:xfrm>
            <a:prstGeom prst="rect">
              <a:avLst/>
            </a:prstGeom>
            <a:solidFill>
              <a:schemeClr val="bg1">
                <a:alpha val="50000"/>
              </a:schemeClr>
            </a:solidFill>
            <a:ln>
              <a:no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grpSp>
          <p:nvGrpSpPr>
            <p:cNvPr id="139" name="Group 138"/>
            <p:cNvGrpSpPr/>
            <p:nvPr/>
          </p:nvGrpSpPr>
          <p:grpSpPr>
            <a:xfrm>
              <a:off x="8683035" y="162069"/>
              <a:ext cx="294393" cy="421269"/>
              <a:chOff x="133380" y="4587974"/>
              <a:chExt cx="334164" cy="478180"/>
            </a:xfrm>
            <a:effectLst>
              <a:outerShdw blurRad="63500" sx="102000" sy="102000" algn="ctr" rotWithShape="0">
                <a:prstClr val="black">
                  <a:alpha val="40000"/>
                </a:prstClr>
              </a:outerShdw>
            </a:effectLst>
          </p:grpSpPr>
          <p:sp>
            <p:nvSpPr>
              <p:cNvPr id="156" name="Oval 155"/>
              <p:cNvSpPr/>
              <p:nvPr/>
            </p:nvSpPr>
            <p:spPr>
              <a:xfrm>
                <a:off x="133380" y="4731990"/>
                <a:ext cx="334164" cy="334164"/>
              </a:xfrm>
              <a:prstGeom prst="ellipse">
                <a:avLst/>
              </a:prstGeom>
              <a:no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cxnSp>
            <p:nvCxnSpPr>
              <p:cNvPr id="162" name="Straight Connector 161"/>
              <p:cNvCxnSpPr/>
              <p:nvPr/>
            </p:nvCxnSpPr>
            <p:spPr>
              <a:xfrm flipV="1">
                <a:off x="300462" y="4587974"/>
                <a:ext cx="0" cy="288032"/>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40" name="Group 139"/>
            <p:cNvGrpSpPr/>
            <p:nvPr/>
          </p:nvGrpSpPr>
          <p:grpSpPr>
            <a:xfrm>
              <a:off x="8641378" y="894749"/>
              <a:ext cx="377707" cy="381137"/>
              <a:chOff x="629562" y="4619099"/>
              <a:chExt cx="377707" cy="381137"/>
            </a:xfrm>
          </p:grpSpPr>
          <p:sp>
            <p:nvSpPr>
              <p:cNvPr id="152" name="Rectangle 151"/>
              <p:cNvSpPr/>
              <p:nvPr/>
            </p:nvSpPr>
            <p:spPr>
              <a:xfrm>
                <a:off x="629562" y="4619099"/>
                <a:ext cx="180020" cy="21602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rstTxWarp prst="textPlain">
                  <a:avLst/>
                </a:prstTxWarp>
              </a:bodyPr>
              <a:lstStyle/>
              <a:p>
                <a:pPr algn="ctr"/>
                <a:r>
                  <a:rPr lang="en-AU" dirty="0" smtClean="0">
                    <a:ln w="9525" cap="rnd">
                      <a:noFill/>
                    </a:ln>
                    <a:effectLst>
                      <a:outerShdw blurRad="63500" sx="102000" sy="102000" algn="ctr" rotWithShape="0">
                        <a:prstClr val="black">
                          <a:alpha val="40000"/>
                        </a:prstClr>
                      </a:outerShdw>
                    </a:effectLst>
                    <a:latin typeface="Segoe UI" pitchFamily="34" charset="0"/>
                    <a:cs typeface="Segoe UI" pitchFamily="34" charset="0"/>
                  </a:rPr>
                  <a:t>Z</a:t>
                </a:r>
                <a:endParaRPr lang="en-AU" dirty="0">
                  <a:ln w="9525" cap="rnd">
                    <a:noFill/>
                  </a:ln>
                  <a:effectLst>
                    <a:outerShdw blurRad="63500" sx="102000" sy="102000" algn="ctr" rotWithShape="0">
                      <a:prstClr val="black">
                        <a:alpha val="40000"/>
                      </a:prstClr>
                    </a:outerShdw>
                  </a:effectLst>
                  <a:latin typeface="Segoe UI" pitchFamily="34" charset="0"/>
                  <a:cs typeface="Segoe UI" pitchFamily="34" charset="0"/>
                </a:endParaRPr>
              </a:p>
            </p:txBody>
          </p:sp>
          <p:sp>
            <p:nvSpPr>
              <p:cNvPr id="154" name="Rectangle 153"/>
              <p:cNvSpPr/>
              <p:nvPr/>
            </p:nvSpPr>
            <p:spPr>
              <a:xfrm>
                <a:off x="779635" y="4745173"/>
                <a:ext cx="146726" cy="17607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rstTxWarp prst="textPlain">
                  <a:avLst/>
                </a:prstTxWarp>
              </a:bodyPr>
              <a:lstStyle/>
              <a:p>
                <a:pPr algn="ctr"/>
                <a:r>
                  <a:rPr lang="en-AU" dirty="0" smtClean="0">
                    <a:ln w="9525" cap="rnd">
                      <a:noFill/>
                    </a:ln>
                    <a:effectLst>
                      <a:outerShdw blurRad="63500" sx="102000" sy="102000" algn="ctr" rotWithShape="0">
                        <a:prstClr val="black">
                          <a:alpha val="40000"/>
                        </a:prstClr>
                      </a:outerShdw>
                    </a:effectLst>
                    <a:latin typeface="Segoe UI" pitchFamily="34" charset="0"/>
                    <a:cs typeface="Segoe UI" pitchFamily="34" charset="0"/>
                  </a:rPr>
                  <a:t>Z</a:t>
                </a:r>
                <a:endParaRPr lang="en-AU" dirty="0">
                  <a:ln w="9525" cap="rnd">
                    <a:noFill/>
                  </a:ln>
                  <a:effectLst>
                    <a:outerShdw blurRad="63500" sx="102000" sy="102000" algn="ctr" rotWithShape="0">
                      <a:prstClr val="black">
                        <a:alpha val="40000"/>
                      </a:prstClr>
                    </a:outerShdw>
                  </a:effectLst>
                  <a:latin typeface="Segoe UI" pitchFamily="34" charset="0"/>
                  <a:cs typeface="Segoe UI" pitchFamily="34" charset="0"/>
                </a:endParaRPr>
              </a:p>
            </p:txBody>
          </p:sp>
          <p:sp>
            <p:nvSpPr>
              <p:cNvPr id="155" name="Rectangle 154"/>
              <p:cNvSpPr/>
              <p:nvPr/>
            </p:nvSpPr>
            <p:spPr>
              <a:xfrm>
                <a:off x="893939" y="4864239"/>
                <a:ext cx="113330" cy="13599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rstTxWarp prst="textPlain">
                  <a:avLst/>
                </a:prstTxWarp>
              </a:bodyPr>
              <a:lstStyle/>
              <a:p>
                <a:pPr algn="ctr"/>
                <a:r>
                  <a:rPr lang="en-AU" dirty="0" smtClean="0">
                    <a:ln w="9525" cap="rnd">
                      <a:noFill/>
                    </a:ln>
                    <a:effectLst>
                      <a:outerShdw blurRad="63500" sx="102000" sy="102000" algn="ctr" rotWithShape="0">
                        <a:prstClr val="black">
                          <a:alpha val="40000"/>
                        </a:prstClr>
                      </a:outerShdw>
                    </a:effectLst>
                    <a:latin typeface="Segoe UI" pitchFamily="34" charset="0"/>
                    <a:cs typeface="Segoe UI" pitchFamily="34" charset="0"/>
                  </a:rPr>
                  <a:t>Z</a:t>
                </a:r>
                <a:endParaRPr lang="en-AU" dirty="0">
                  <a:ln w="9525" cap="rnd">
                    <a:noFill/>
                  </a:ln>
                  <a:effectLst>
                    <a:outerShdw blurRad="63500" sx="102000" sy="102000" algn="ctr" rotWithShape="0">
                      <a:prstClr val="black">
                        <a:alpha val="40000"/>
                      </a:prstClr>
                    </a:outerShdw>
                  </a:effectLst>
                  <a:latin typeface="Segoe UI" pitchFamily="34" charset="0"/>
                  <a:cs typeface="Segoe UI" pitchFamily="34" charset="0"/>
                </a:endParaRPr>
              </a:p>
            </p:txBody>
          </p:sp>
        </p:grpSp>
        <p:sp>
          <p:nvSpPr>
            <p:cNvPr id="141" name="Rectangle 140">
              <a:hlinkHover r:id="rId17" action="ppaction://hlinksldjump"/>
            </p:cNvPr>
            <p:cNvSpPr/>
            <p:nvPr/>
          </p:nvSpPr>
          <p:spPr>
            <a:xfrm>
              <a:off x="8603107" y="58936"/>
              <a:ext cx="454248" cy="62753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42" name="Rectangle 141">
              <a:hlinkHover r:id="rId18" action="ppaction://hlinksldjump"/>
            </p:cNvPr>
            <p:cNvSpPr/>
            <p:nvPr/>
          </p:nvSpPr>
          <p:spPr>
            <a:xfrm>
              <a:off x="8581822" y="771550"/>
              <a:ext cx="496819" cy="62753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cxnSp>
          <p:nvCxnSpPr>
            <p:cNvPr id="150" name="Straight Connector 149"/>
            <p:cNvCxnSpPr/>
            <p:nvPr/>
          </p:nvCxnSpPr>
          <p:spPr>
            <a:xfrm>
              <a:off x="8522114" y="1520394"/>
              <a:ext cx="626400" cy="0"/>
            </a:xfrm>
            <a:prstGeom prst="line">
              <a:avLst/>
            </a:prstGeom>
            <a:ln cap="rnd">
              <a:gradFill flip="none" rotWithShape="1">
                <a:gsLst>
                  <a:gs pos="0">
                    <a:srgbClr val="0070C0">
                      <a:alpha val="0"/>
                    </a:srgbClr>
                  </a:gs>
                  <a:gs pos="50000">
                    <a:srgbClr val="0070C0"/>
                  </a:gs>
                  <a:gs pos="100000">
                    <a:srgbClr val="0070C0">
                      <a:alpha val="0"/>
                    </a:srgbClr>
                  </a:gs>
                </a:gsLst>
                <a:lin ang="0" scaled="1"/>
                <a:tileRect/>
              </a:gra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3073321552"/>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ounded Rectangle 5"/>
          <p:cNvSpPr/>
          <p:nvPr/>
        </p:nvSpPr>
        <p:spPr>
          <a:xfrm>
            <a:off x="0" y="1202871"/>
            <a:ext cx="467544" cy="2737758"/>
          </a:xfrm>
          <a:prstGeom prst="roundRect">
            <a:avLst>
              <a:gd name="adj" fmla="val 10437"/>
            </a:avLst>
          </a:prstGeom>
          <a:solidFill>
            <a:schemeClr val="tx1">
              <a:alpha val="50000"/>
            </a:schemeClr>
          </a:solidFill>
          <a:ln w="317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12" name="Group 11"/>
          <p:cNvGrpSpPr/>
          <p:nvPr/>
        </p:nvGrpSpPr>
        <p:grpSpPr>
          <a:xfrm>
            <a:off x="53772" y="1890180"/>
            <a:ext cx="360000" cy="363600"/>
            <a:chOff x="899592" y="1419622"/>
            <a:chExt cx="432048" cy="432048"/>
          </a:xfrm>
          <a:effectLst/>
        </p:grpSpPr>
        <p:sp>
          <p:nvSpPr>
            <p:cNvPr id="10" name="Rounded Rectangle 9">
              <a:hlinkHover r:id="rId2" action="ppaction://hlinksldjump"/>
            </p:cNvPr>
            <p:cNvSpPr/>
            <p:nvPr/>
          </p:nvSpPr>
          <p:spPr>
            <a:xfrm>
              <a:off x="971600" y="1563638"/>
              <a:ext cx="288032" cy="288032"/>
            </a:xfrm>
            <a:prstGeom prst="roundRect">
              <a:avLst>
                <a:gd name="adj" fmla="val 9226"/>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 name="Isosceles Triangle 10">
              <a:hlinkHover r:id="rId2" action="ppaction://hlinksldjump"/>
            </p:cNvPr>
            <p:cNvSpPr/>
            <p:nvPr/>
          </p:nvSpPr>
          <p:spPr>
            <a:xfrm>
              <a:off x="899592" y="1419622"/>
              <a:ext cx="432048" cy="180020"/>
            </a:xfrm>
            <a:prstGeom prst="triangle">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4" name="Group 23"/>
          <p:cNvGrpSpPr/>
          <p:nvPr/>
        </p:nvGrpSpPr>
        <p:grpSpPr>
          <a:xfrm>
            <a:off x="53752" y="1264720"/>
            <a:ext cx="360040" cy="435694"/>
            <a:chOff x="971600" y="1383618"/>
            <a:chExt cx="360040" cy="435694"/>
          </a:xfrm>
        </p:grpSpPr>
        <p:cxnSp>
          <p:nvCxnSpPr>
            <p:cNvPr id="14" name="Straight Connector 13"/>
            <p:cNvCxnSpPr/>
            <p:nvPr/>
          </p:nvCxnSpPr>
          <p:spPr>
            <a:xfrm>
              <a:off x="1187624" y="1639292"/>
              <a:ext cx="144016" cy="18002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5" name="Donut 14"/>
            <p:cNvSpPr/>
            <p:nvPr/>
          </p:nvSpPr>
          <p:spPr>
            <a:xfrm>
              <a:off x="971600" y="1383618"/>
              <a:ext cx="288032" cy="288000"/>
            </a:xfrm>
            <a:prstGeom prst="donut">
              <a:avLst>
                <a:gd name="adj" fmla="val 4746"/>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17" name="Straight Connector 16"/>
            <p:cNvCxnSpPr/>
            <p:nvPr/>
          </p:nvCxnSpPr>
          <p:spPr>
            <a:xfrm rot="1413972">
              <a:off x="1051228" y="1435850"/>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rot="1413972">
              <a:off x="1116662" y="1436293"/>
              <a:ext cx="0" cy="183562"/>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rot="1413972">
              <a:off x="1180005" y="1492021"/>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grpSp>
      <p:cxnSp>
        <p:nvCxnSpPr>
          <p:cNvPr id="26" name="Straight Connector 25"/>
          <p:cNvCxnSpPr/>
          <p:nvPr/>
        </p:nvCxnSpPr>
        <p:spPr>
          <a:xfrm flipH="1">
            <a:off x="26886" y="1812206"/>
            <a:ext cx="413772"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nvGrpSpPr>
          <p:cNvPr id="30" name="Group 29"/>
          <p:cNvGrpSpPr/>
          <p:nvPr/>
        </p:nvGrpSpPr>
        <p:grpSpPr>
          <a:xfrm>
            <a:off x="39771" y="2460418"/>
            <a:ext cx="388002" cy="297418"/>
            <a:chOff x="2123728" y="1986160"/>
            <a:chExt cx="576064" cy="441574"/>
          </a:xfrm>
        </p:grpSpPr>
        <p:sp>
          <p:nvSpPr>
            <p:cNvPr id="29" name="Rectangle 28">
              <a:hlinkHover r:id="rId3" action="ppaction://hlinksldjump"/>
            </p:cNvPr>
            <p:cNvSpPr/>
            <p:nvPr/>
          </p:nvSpPr>
          <p:spPr>
            <a:xfrm>
              <a:off x="2195736" y="1986160"/>
              <a:ext cx="432048" cy="441574"/>
            </a:xfrm>
            <a:prstGeom prst="rect">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 name="Trapezoid 27">
              <a:hlinkHover r:id="rId3" action="ppaction://hlinksldjump"/>
            </p:cNvPr>
            <p:cNvSpPr/>
            <p:nvPr/>
          </p:nvSpPr>
          <p:spPr>
            <a:xfrm flipV="1">
              <a:off x="2123728" y="2139884"/>
              <a:ext cx="576064" cy="287850"/>
            </a:xfrm>
            <a:prstGeom prst="trapezoid">
              <a:avLst/>
            </a:pr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41" name="Freeform 40">
            <a:hlinkHover r:id="rId4" action="ppaction://hlinksldjump"/>
          </p:cNvPr>
          <p:cNvSpPr/>
          <p:nvPr/>
        </p:nvSpPr>
        <p:spPr>
          <a:xfrm>
            <a:off x="61273" y="2903148"/>
            <a:ext cx="344998" cy="411311"/>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45" name="Group 44"/>
          <p:cNvGrpSpPr/>
          <p:nvPr/>
        </p:nvGrpSpPr>
        <p:grpSpPr>
          <a:xfrm>
            <a:off x="82631" y="3424960"/>
            <a:ext cx="302283" cy="444864"/>
            <a:chOff x="51020" y="3423030"/>
            <a:chExt cx="356155" cy="524147"/>
          </a:xfrm>
          <a:effectLst>
            <a:outerShdw blurRad="63500" sx="102000" sy="102000" algn="ctr" rotWithShape="0">
              <a:prstClr val="black">
                <a:alpha val="40000"/>
              </a:prstClr>
            </a:outerShdw>
          </a:effectLst>
        </p:grpSpPr>
        <p:sp>
          <p:nvSpPr>
            <p:cNvPr id="43" name="Freeform 42">
              <a:hlinkHover r:id="rId5" action="ppaction://hlinksldjump"/>
            </p:cNvPr>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4" name="Freeform 43">
              <a:hlinkHover r:id="rId5" action="ppaction://hlinksldjump"/>
            </p:cNvPr>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54" name="Rounded Rectangle 53"/>
          <p:cNvSpPr/>
          <p:nvPr/>
        </p:nvSpPr>
        <p:spPr>
          <a:xfrm>
            <a:off x="3131841" y="843750"/>
            <a:ext cx="2880320" cy="3456000"/>
          </a:xfrm>
          <a:prstGeom prst="roundRect">
            <a:avLst>
              <a:gd name="adj" fmla="val 2228"/>
            </a:avLst>
          </a:prstGeom>
          <a:solidFill>
            <a:schemeClr val="tx1">
              <a:alpha val="50000"/>
            </a:schemeClr>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52" name="Group 51"/>
          <p:cNvGrpSpPr/>
          <p:nvPr/>
        </p:nvGrpSpPr>
        <p:grpSpPr>
          <a:xfrm>
            <a:off x="3198624" y="984777"/>
            <a:ext cx="864096" cy="870570"/>
            <a:chOff x="7308304" y="278598"/>
            <a:chExt cx="864096" cy="870570"/>
          </a:xfrm>
        </p:grpSpPr>
        <p:sp>
          <p:nvSpPr>
            <p:cNvPr id="46" name="Freeform 45"/>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50" name="Rectangle 49"/>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Impress</a:t>
              </a:r>
              <a:endParaRPr lang="en-AU" sz="1100" dirty="0">
                <a:latin typeface="Segoe UI" pitchFamily="34" charset="0"/>
                <a:cs typeface="Segoe UI" pitchFamily="34" charset="0"/>
              </a:endParaRPr>
            </a:p>
          </p:txBody>
        </p:sp>
      </p:grpSp>
      <p:grpSp>
        <p:nvGrpSpPr>
          <p:cNvPr id="53" name="Group 52"/>
          <p:cNvGrpSpPr/>
          <p:nvPr/>
        </p:nvGrpSpPr>
        <p:grpSpPr>
          <a:xfrm>
            <a:off x="4139953" y="972995"/>
            <a:ext cx="864096" cy="894135"/>
            <a:chOff x="6444208" y="255033"/>
            <a:chExt cx="864096" cy="894135"/>
          </a:xfrm>
        </p:grpSpPr>
        <p:grpSp>
          <p:nvGrpSpPr>
            <p:cNvPr id="47" name="Group 46"/>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48" name="Freeform 47"/>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9" name="Freeform 48"/>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51" name="Rectangle 50"/>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Express</a:t>
              </a:r>
              <a:endParaRPr lang="en-AU" sz="1100" dirty="0">
                <a:latin typeface="Segoe UI" pitchFamily="34" charset="0"/>
                <a:cs typeface="Segoe UI" pitchFamily="34" charset="0"/>
              </a:endParaRPr>
            </a:p>
          </p:txBody>
        </p:sp>
      </p:grpSp>
      <p:grpSp>
        <p:nvGrpSpPr>
          <p:cNvPr id="56" name="Group 55"/>
          <p:cNvGrpSpPr/>
          <p:nvPr/>
        </p:nvGrpSpPr>
        <p:grpSpPr>
          <a:xfrm>
            <a:off x="3198624" y="2157429"/>
            <a:ext cx="864096" cy="881674"/>
            <a:chOff x="8172400" y="267494"/>
            <a:chExt cx="864096" cy="881674"/>
          </a:xfrm>
        </p:grpSpPr>
        <p:grpSp>
          <p:nvGrpSpPr>
            <p:cNvPr id="57" name="Group 56"/>
            <p:cNvGrpSpPr/>
            <p:nvPr/>
          </p:nvGrpSpPr>
          <p:grpSpPr>
            <a:xfrm>
              <a:off x="8351877" y="267494"/>
              <a:ext cx="523806" cy="648072"/>
              <a:chOff x="87738" y="3286770"/>
              <a:chExt cx="291003" cy="360040"/>
            </a:xfrm>
          </p:grpSpPr>
          <p:sp>
            <p:nvSpPr>
              <p:cNvPr id="59" name="Rectangle 31"/>
              <p:cNvSpPr/>
              <p:nvPr/>
            </p:nvSpPr>
            <p:spPr>
              <a:xfrm>
                <a:off x="87738" y="3286770"/>
                <a:ext cx="291002" cy="360040"/>
              </a:xfrm>
              <a:prstGeom prst="rect">
                <a:avLst/>
              </a:prstGeom>
              <a:solidFill>
                <a:srgbClr val="FFC000"/>
              </a:solidFill>
              <a:ln w="9525" cap="rnd">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60" name="Rectangle 31"/>
              <p:cNvSpPr/>
              <p:nvPr/>
            </p:nvSpPr>
            <p:spPr>
              <a:xfrm>
                <a:off x="87738" y="3286770"/>
                <a:ext cx="291002" cy="360040"/>
              </a:xfrm>
              <a:custGeom>
                <a:avLst/>
                <a:gdLst>
                  <a:gd name="connsiteX0" fmla="*/ 0 w 291002"/>
                  <a:gd name="connsiteY0" fmla="*/ 0 h 360040"/>
                  <a:gd name="connsiteX1" fmla="*/ 291002 w 291002"/>
                  <a:gd name="connsiteY1" fmla="*/ 0 h 360040"/>
                  <a:gd name="connsiteX2" fmla="*/ 291002 w 291002"/>
                  <a:gd name="connsiteY2" fmla="*/ 360040 h 360040"/>
                  <a:gd name="connsiteX3" fmla="*/ 0 w 291002"/>
                  <a:gd name="connsiteY3" fmla="*/ 360040 h 360040"/>
                  <a:gd name="connsiteX4" fmla="*/ 0 w 291002"/>
                  <a:gd name="connsiteY4" fmla="*/ 0 h 360040"/>
                  <a:gd name="connsiteX0" fmla="*/ 0 w 291002"/>
                  <a:gd name="connsiteY0" fmla="*/ 0 h 360040"/>
                  <a:gd name="connsiteX1" fmla="*/ 236233 w 291002"/>
                  <a:gd name="connsiteY1" fmla="*/ 88106 h 360040"/>
                  <a:gd name="connsiteX2" fmla="*/ 291002 w 291002"/>
                  <a:gd name="connsiteY2" fmla="*/ 360040 h 360040"/>
                  <a:gd name="connsiteX3" fmla="*/ 0 w 291002"/>
                  <a:gd name="connsiteY3" fmla="*/ 360040 h 360040"/>
                  <a:gd name="connsiteX4" fmla="*/ 0 w 291002"/>
                  <a:gd name="connsiteY4" fmla="*/ 0 h 360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1002" h="360040">
                    <a:moveTo>
                      <a:pt x="0" y="0"/>
                    </a:moveTo>
                    <a:lnTo>
                      <a:pt x="236233" y="88106"/>
                    </a:lnTo>
                    <a:lnTo>
                      <a:pt x="291002" y="360040"/>
                    </a:lnTo>
                    <a:lnTo>
                      <a:pt x="0" y="360040"/>
                    </a:lnTo>
                    <a:lnTo>
                      <a:pt x="0" y="0"/>
                    </a:lnTo>
                    <a:close/>
                  </a:path>
                </a:pathLst>
              </a:cu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61" name="Rectangle 60"/>
              <p:cNvSpPr/>
              <p:nvPr/>
            </p:nvSpPr>
            <p:spPr>
              <a:xfrm>
                <a:off x="87738" y="3435846"/>
                <a:ext cx="291003" cy="210964"/>
              </a:xfrm>
              <a:prstGeom prst="rect">
                <a:avLst/>
              </a:prstGeom>
              <a:noFill/>
              <a:ln w="9525" cap="rnd">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2000" dirty="0" smtClean="0">
                    <a:solidFill>
                      <a:schemeClr val="tx1"/>
                    </a:solidFill>
                    <a:effectLst>
                      <a:outerShdw blurRad="63500" sx="102000" sy="102000" algn="ctr" rotWithShape="0">
                        <a:prstClr val="black">
                          <a:alpha val="40000"/>
                        </a:prstClr>
                      </a:outerShdw>
                    </a:effectLst>
                    <a:latin typeface="Segoe UI" pitchFamily="34" charset="0"/>
                    <a:cs typeface="Segoe UI" pitchFamily="34" charset="0"/>
                  </a:rPr>
                  <a:t>Aa</a:t>
                </a:r>
                <a:endParaRPr lang="en-AU" sz="2000" dirty="0">
                  <a:solidFill>
                    <a:schemeClr val="tx1"/>
                  </a:solidFill>
                  <a:effectLst>
                    <a:outerShdw blurRad="63500" sx="102000" sy="102000" algn="ctr" rotWithShape="0">
                      <a:prstClr val="black">
                        <a:alpha val="40000"/>
                      </a:prstClr>
                    </a:outerShdw>
                  </a:effectLst>
                  <a:latin typeface="Segoe UI" pitchFamily="34" charset="0"/>
                  <a:cs typeface="Segoe UI" pitchFamily="34" charset="0"/>
                </a:endParaRPr>
              </a:p>
            </p:txBody>
          </p:sp>
        </p:grpSp>
        <p:sp>
          <p:nvSpPr>
            <p:cNvPr id="58" name="Rectangle 57"/>
            <p:cNvSpPr/>
            <p:nvPr/>
          </p:nvSpPr>
          <p:spPr>
            <a:xfrm>
              <a:off x="8172400"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Note Pad</a:t>
              </a:r>
              <a:endParaRPr lang="en-AU" sz="1100" dirty="0">
                <a:latin typeface="Segoe UI" pitchFamily="34" charset="0"/>
                <a:cs typeface="Segoe UI" pitchFamily="34" charset="0"/>
              </a:endParaRPr>
            </a:p>
          </p:txBody>
        </p:sp>
      </p:grpSp>
      <p:grpSp>
        <p:nvGrpSpPr>
          <p:cNvPr id="67" name="Group 66"/>
          <p:cNvGrpSpPr/>
          <p:nvPr/>
        </p:nvGrpSpPr>
        <p:grpSpPr>
          <a:xfrm>
            <a:off x="5080409" y="980461"/>
            <a:ext cx="864096" cy="877462"/>
            <a:chOff x="5004049" y="1064550"/>
            <a:chExt cx="864096" cy="877462"/>
          </a:xfrm>
        </p:grpSpPr>
        <p:grpSp>
          <p:nvGrpSpPr>
            <p:cNvPr id="65" name="Group 64"/>
            <p:cNvGrpSpPr/>
            <p:nvPr/>
          </p:nvGrpSpPr>
          <p:grpSpPr>
            <a:xfrm>
              <a:off x="5042434" y="1064550"/>
              <a:ext cx="787325" cy="610716"/>
              <a:chOff x="5004049" y="1045872"/>
              <a:chExt cx="787325" cy="610716"/>
            </a:xfrm>
            <a:effectLst>
              <a:outerShdw blurRad="63500" sx="102000" sy="102000" algn="ctr" rotWithShape="0">
                <a:prstClr val="black">
                  <a:alpha val="40000"/>
                </a:prstClr>
              </a:outerShdw>
            </a:effectLst>
          </p:grpSpPr>
          <p:sp>
            <p:nvSpPr>
              <p:cNvPr id="62" name="Rectangle 61"/>
              <p:cNvSpPr/>
              <p:nvPr/>
            </p:nvSpPr>
            <p:spPr>
              <a:xfrm>
                <a:off x="5004049" y="1045872"/>
                <a:ext cx="504055" cy="460191"/>
              </a:xfrm>
              <a:prstGeom prst="rect">
                <a:avLst/>
              </a:prstGeom>
              <a:solidFill>
                <a:schemeClr val="bg1"/>
              </a:solidFill>
              <a:ln w="9525" cap="rnd">
                <a:solidFill>
                  <a:schemeClr val="bg1"/>
                </a:solid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64" name="Freeform 63"/>
              <p:cNvSpPr/>
              <p:nvPr/>
            </p:nvSpPr>
            <p:spPr>
              <a:xfrm>
                <a:off x="5022056" y="1106047"/>
                <a:ext cx="414040" cy="272698"/>
              </a:xfrm>
              <a:custGeom>
                <a:avLst/>
                <a:gdLst>
                  <a:gd name="connsiteX0" fmla="*/ 0 w 353052"/>
                  <a:gd name="connsiteY0" fmla="*/ 0 h 269081"/>
                  <a:gd name="connsiteX1" fmla="*/ 19050 w 353052"/>
                  <a:gd name="connsiteY1" fmla="*/ 33337 h 269081"/>
                  <a:gd name="connsiteX2" fmla="*/ 28575 w 353052"/>
                  <a:gd name="connsiteY2" fmla="*/ 38100 h 269081"/>
                  <a:gd name="connsiteX3" fmla="*/ 33338 w 353052"/>
                  <a:gd name="connsiteY3" fmla="*/ 45243 h 269081"/>
                  <a:gd name="connsiteX4" fmla="*/ 50007 w 353052"/>
                  <a:gd name="connsiteY4" fmla="*/ 54768 h 269081"/>
                  <a:gd name="connsiteX5" fmla="*/ 59532 w 353052"/>
                  <a:gd name="connsiteY5" fmla="*/ 61912 h 269081"/>
                  <a:gd name="connsiteX6" fmla="*/ 85725 w 353052"/>
                  <a:gd name="connsiteY6" fmla="*/ 71437 h 269081"/>
                  <a:gd name="connsiteX7" fmla="*/ 135732 w 353052"/>
                  <a:gd name="connsiteY7" fmla="*/ 69056 h 269081"/>
                  <a:gd name="connsiteX8" fmla="*/ 142875 w 353052"/>
                  <a:gd name="connsiteY8" fmla="*/ 66675 h 269081"/>
                  <a:gd name="connsiteX9" fmla="*/ 150019 w 353052"/>
                  <a:gd name="connsiteY9" fmla="*/ 61912 h 269081"/>
                  <a:gd name="connsiteX10" fmla="*/ 157163 w 353052"/>
                  <a:gd name="connsiteY10" fmla="*/ 54768 h 269081"/>
                  <a:gd name="connsiteX11" fmla="*/ 161925 w 353052"/>
                  <a:gd name="connsiteY11" fmla="*/ 45243 h 269081"/>
                  <a:gd name="connsiteX12" fmla="*/ 157163 w 353052"/>
                  <a:gd name="connsiteY12" fmla="*/ 26193 h 269081"/>
                  <a:gd name="connsiteX13" fmla="*/ 150019 w 353052"/>
                  <a:gd name="connsiteY13" fmla="*/ 19050 h 269081"/>
                  <a:gd name="connsiteX14" fmla="*/ 135732 w 353052"/>
                  <a:gd name="connsiteY14" fmla="*/ 9525 h 269081"/>
                  <a:gd name="connsiteX15" fmla="*/ 114300 w 353052"/>
                  <a:gd name="connsiteY15" fmla="*/ 14287 h 269081"/>
                  <a:gd name="connsiteX16" fmla="*/ 107157 w 353052"/>
                  <a:gd name="connsiteY16" fmla="*/ 16668 h 269081"/>
                  <a:gd name="connsiteX17" fmla="*/ 102394 w 353052"/>
                  <a:gd name="connsiteY17" fmla="*/ 26193 h 269081"/>
                  <a:gd name="connsiteX18" fmla="*/ 104775 w 353052"/>
                  <a:gd name="connsiteY18" fmla="*/ 64293 h 269081"/>
                  <a:gd name="connsiteX19" fmla="*/ 107157 w 353052"/>
                  <a:gd name="connsiteY19" fmla="*/ 71437 h 269081"/>
                  <a:gd name="connsiteX20" fmla="*/ 114300 w 353052"/>
                  <a:gd name="connsiteY20" fmla="*/ 76200 h 269081"/>
                  <a:gd name="connsiteX21" fmla="*/ 126207 w 353052"/>
                  <a:gd name="connsiteY21" fmla="*/ 78581 h 269081"/>
                  <a:gd name="connsiteX22" fmla="*/ 147638 w 353052"/>
                  <a:gd name="connsiteY22" fmla="*/ 85725 h 269081"/>
                  <a:gd name="connsiteX23" fmla="*/ 154782 w 353052"/>
                  <a:gd name="connsiteY23" fmla="*/ 88106 h 269081"/>
                  <a:gd name="connsiteX24" fmla="*/ 190500 w 353052"/>
                  <a:gd name="connsiteY24" fmla="*/ 90487 h 269081"/>
                  <a:gd name="connsiteX25" fmla="*/ 228600 w 353052"/>
                  <a:gd name="connsiteY25" fmla="*/ 90487 h 269081"/>
                  <a:gd name="connsiteX26" fmla="*/ 238125 w 353052"/>
                  <a:gd name="connsiteY26" fmla="*/ 85725 h 269081"/>
                  <a:gd name="connsiteX27" fmla="*/ 271463 w 353052"/>
                  <a:gd name="connsiteY27" fmla="*/ 66675 h 269081"/>
                  <a:gd name="connsiteX28" fmla="*/ 295275 w 353052"/>
                  <a:gd name="connsiteY28" fmla="*/ 59531 h 269081"/>
                  <a:gd name="connsiteX29" fmla="*/ 302419 w 353052"/>
                  <a:gd name="connsiteY29" fmla="*/ 57150 h 269081"/>
                  <a:gd name="connsiteX30" fmla="*/ 338138 w 353052"/>
                  <a:gd name="connsiteY30" fmla="*/ 50006 h 269081"/>
                  <a:gd name="connsiteX31" fmla="*/ 345282 w 353052"/>
                  <a:gd name="connsiteY31" fmla="*/ 92868 h 269081"/>
                  <a:gd name="connsiteX32" fmla="*/ 326232 w 353052"/>
                  <a:gd name="connsiteY32" fmla="*/ 114300 h 269081"/>
                  <a:gd name="connsiteX33" fmla="*/ 316707 w 353052"/>
                  <a:gd name="connsiteY33" fmla="*/ 119062 h 269081"/>
                  <a:gd name="connsiteX34" fmla="*/ 309563 w 353052"/>
                  <a:gd name="connsiteY34" fmla="*/ 121443 h 269081"/>
                  <a:gd name="connsiteX35" fmla="*/ 290513 w 353052"/>
                  <a:gd name="connsiteY35" fmla="*/ 133350 h 269081"/>
                  <a:gd name="connsiteX36" fmla="*/ 273844 w 353052"/>
                  <a:gd name="connsiteY36" fmla="*/ 138112 h 269081"/>
                  <a:gd name="connsiteX37" fmla="*/ 259557 w 353052"/>
                  <a:gd name="connsiteY37" fmla="*/ 142875 h 269081"/>
                  <a:gd name="connsiteX38" fmla="*/ 245269 w 353052"/>
                  <a:gd name="connsiteY38" fmla="*/ 150018 h 269081"/>
                  <a:gd name="connsiteX39" fmla="*/ 238125 w 353052"/>
                  <a:gd name="connsiteY39" fmla="*/ 154781 h 269081"/>
                  <a:gd name="connsiteX40" fmla="*/ 214313 w 353052"/>
                  <a:gd name="connsiteY40" fmla="*/ 161925 h 269081"/>
                  <a:gd name="connsiteX41" fmla="*/ 202407 w 353052"/>
                  <a:gd name="connsiteY41" fmla="*/ 164306 h 269081"/>
                  <a:gd name="connsiteX42" fmla="*/ 188119 w 353052"/>
                  <a:gd name="connsiteY42" fmla="*/ 169068 h 269081"/>
                  <a:gd name="connsiteX43" fmla="*/ 173832 w 353052"/>
                  <a:gd name="connsiteY43" fmla="*/ 171450 h 269081"/>
                  <a:gd name="connsiteX44" fmla="*/ 154782 w 353052"/>
                  <a:gd name="connsiteY44" fmla="*/ 176212 h 269081"/>
                  <a:gd name="connsiteX45" fmla="*/ 109538 w 353052"/>
                  <a:gd name="connsiteY45" fmla="*/ 173831 h 269081"/>
                  <a:gd name="connsiteX46" fmla="*/ 97632 w 353052"/>
                  <a:gd name="connsiteY46" fmla="*/ 164306 h 269081"/>
                  <a:gd name="connsiteX47" fmla="*/ 95250 w 353052"/>
                  <a:gd name="connsiteY47" fmla="*/ 157162 h 269081"/>
                  <a:gd name="connsiteX48" fmla="*/ 88107 w 353052"/>
                  <a:gd name="connsiteY48" fmla="*/ 150018 h 269081"/>
                  <a:gd name="connsiteX49" fmla="*/ 95250 w 353052"/>
                  <a:gd name="connsiteY49" fmla="*/ 130968 h 269081"/>
                  <a:gd name="connsiteX50" fmla="*/ 104775 w 353052"/>
                  <a:gd name="connsiteY50" fmla="*/ 135731 h 269081"/>
                  <a:gd name="connsiteX51" fmla="*/ 140494 w 353052"/>
                  <a:gd name="connsiteY51" fmla="*/ 138112 h 269081"/>
                  <a:gd name="connsiteX52" fmla="*/ 159544 w 353052"/>
                  <a:gd name="connsiteY52" fmla="*/ 142875 h 269081"/>
                  <a:gd name="connsiteX53" fmla="*/ 171450 w 353052"/>
                  <a:gd name="connsiteY53" fmla="*/ 152400 h 269081"/>
                  <a:gd name="connsiteX54" fmla="*/ 176213 w 353052"/>
                  <a:gd name="connsiteY54" fmla="*/ 173831 h 269081"/>
                  <a:gd name="connsiteX55" fmla="*/ 180975 w 353052"/>
                  <a:gd name="connsiteY55" fmla="*/ 207168 h 269081"/>
                  <a:gd name="connsiteX56" fmla="*/ 183357 w 353052"/>
                  <a:gd name="connsiteY56" fmla="*/ 247650 h 269081"/>
                  <a:gd name="connsiteX57" fmla="*/ 185738 w 353052"/>
                  <a:gd name="connsiteY57" fmla="*/ 261937 h 269081"/>
                  <a:gd name="connsiteX58" fmla="*/ 195263 w 353052"/>
                  <a:gd name="connsiteY58" fmla="*/ 269081 h 269081"/>
                  <a:gd name="connsiteX59" fmla="*/ 273844 w 353052"/>
                  <a:gd name="connsiteY59" fmla="*/ 266700 h 269081"/>
                  <a:gd name="connsiteX60" fmla="*/ 307182 w 353052"/>
                  <a:gd name="connsiteY60" fmla="*/ 257175 h 269081"/>
                  <a:gd name="connsiteX61" fmla="*/ 314325 w 353052"/>
                  <a:gd name="connsiteY61" fmla="*/ 254793 h 269081"/>
                  <a:gd name="connsiteX62" fmla="*/ 326232 w 353052"/>
                  <a:gd name="connsiteY62" fmla="*/ 250031 h 269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53052" h="269081">
                    <a:moveTo>
                      <a:pt x="0" y="0"/>
                    </a:moveTo>
                    <a:cubicBezTo>
                      <a:pt x="3626" y="10876"/>
                      <a:pt x="7518" y="27571"/>
                      <a:pt x="19050" y="33337"/>
                    </a:cubicBezTo>
                    <a:lnTo>
                      <a:pt x="28575" y="38100"/>
                    </a:lnTo>
                    <a:cubicBezTo>
                      <a:pt x="30163" y="40481"/>
                      <a:pt x="31314" y="43219"/>
                      <a:pt x="33338" y="45243"/>
                    </a:cubicBezTo>
                    <a:cubicBezTo>
                      <a:pt x="37711" y="49616"/>
                      <a:pt x="45021" y="51652"/>
                      <a:pt x="50007" y="54768"/>
                    </a:cubicBezTo>
                    <a:cubicBezTo>
                      <a:pt x="53373" y="56871"/>
                      <a:pt x="56167" y="59808"/>
                      <a:pt x="59532" y="61912"/>
                    </a:cubicBezTo>
                    <a:cubicBezTo>
                      <a:pt x="67905" y="67145"/>
                      <a:pt x="76325" y="69087"/>
                      <a:pt x="85725" y="71437"/>
                    </a:cubicBezTo>
                    <a:cubicBezTo>
                      <a:pt x="102394" y="70643"/>
                      <a:pt x="119102" y="70442"/>
                      <a:pt x="135732" y="69056"/>
                    </a:cubicBezTo>
                    <a:cubicBezTo>
                      <a:pt x="138233" y="68848"/>
                      <a:pt x="140630" y="67797"/>
                      <a:pt x="142875" y="66675"/>
                    </a:cubicBezTo>
                    <a:cubicBezTo>
                      <a:pt x="145435" y="65395"/>
                      <a:pt x="147820" y="63744"/>
                      <a:pt x="150019" y="61912"/>
                    </a:cubicBezTo>
                    <a:cubicBezTo>
                      <a:pt x="152606" y="59756"/>
                      <a:pt x="154782" y="57149"/>
                      <a:pt x="157163" y="54768"/>
                    </a:cubicBezTo>
                    <a:cubicBezTo>
                      <a:pt x="158750" y="51593"/>
                      <a:pt x="161533" y="48771"/>
                      <a:pt x="161925" y="45243"/>
                    </a:cubicBezTo>
                    <a:cubicBezTo>
                      <a:pt x="162039" y="44213"/>
                      <a:pt x="158971" y="28905"/>
                      <a:pt x="157163" y="26193"/>
                    </a:cubicBezTo>
                    <a:cubicBezTo>
                      <a:pt x="155295" y="23391"/>
                      <a:pt x="152677" y="21117"/>
                      <a:pt x="150019" y="19050"/>
                    </a:cubicBezTo>
                    <a:cubicBezTo>
                      <a:pt x="145501" y="15536"/>
                      <a:pt x="135732" y="9525"/>
                      <a:pt x="135732" y="9525"/>
                    </a:cubicBezTo>
                    <a:cubicBezTo>
                      <a:pt x="128588" y="11112"/>
                      <a:pt x="121400" y="12512"/>
                      <a:pt x="114300" y="14287"/>
                    </a:cubicBezTo>
                    <a:cubicBezTo>
                      <a:pt x="111865" y="14896"/>
                      <a:pt x="108932" y="14893"/>
                      <a:pt x="107157" y="16668"/>
                    </a:cubicBezTo>
                    <a:cubicBezTo>
                      <a:pt x="104647" y="19178"/>
                      <a:pt x="103982" y="23018"/>
                      <a:pt x="102394" y="26193"/>
                    </a:cubicBezTo>
                    <a:cubicBezTo>
                      <a:pt x="103188" y="38893"/>
                      <a:pt x="103443" y="51638"/>
                      <a:pt x="104775" y="64293"/>
                    </a:cubicBezTo>
                    <a:cubicBezTo>
                      <a:pt x="105038" y="66789"/>
                      <a:pt x="105589" y="69477"/>
                      <a:pt x="107157" y="71437"/>
                    </a:cubicBezTo>
                    <a:cubicBezTo>
                      <a:pt x="108945" y="73672"/>
                      <a:pt x="111620" y="75195"/>
                      <a:pt x="114300" y="76200"/>
                    </a:cubicBezTo>
                    <a:cubicBezTo>
                      <a:pt x="118090" y="77621"/>
                      <a:pt x="122238" y="77787"/>
                      <a:pt x="126207" y="78581"/>
                    </a:cubicBezTo>
                    <a:cubicBezTo>
                      <a:pt x="146726" y="86788"/>
                      <a:pt x="129698" y="80599"/>
                      <a:pt x="147638" y="85725"/>
                    </a:cubicBezTo>
                    <a:cubicBezTo>
                      <a:pt x="150052" y="86415"/>
                      <a:pt x="152287" y="87829"/>
                      <a:pt x="154782" y="88106"/>
                    </a:cubicBezTo>
                    <a:cubicBezTo>
                      <a:pt x="166641" y="89424"/>
                      <a:pt x="178594" y="89693"/>
                      <a:pt x="190500" y="90487"/>
                    </a:cubicBezTo>
                    <a:cubicBezTo>
                      <a:pt x="207530" y="92920"/>
                      <a:pt x="210241" y="94723"/>
                      <a:pt x="228600" y="90487"/>
                    </a:cubicBezTo>
                    <a:cubicBezTo>
                      <a:pt x="232059" y="89689"/>
                      <a:pt x="235081" y="87551"/>
                      <a:pt x="238125" y="85725"/>
                    </a:cubicBezTo>
                    <a:cubicBezTo>
                      <a:pt x="248250" y="79651"/>
                      <a:pt x="259784" y="69596"/>
                      <a:pt x="271463" y="66675"/>
                    </a:cubicBezTo>
                    <a:cubicBezTo>
                      <a:pt x="285859" y="63075"/>
                      <a:pt x="277882" y="65328"/>
                      <a:pt x="295275" y="59531"/>
                    </a:cubicBezTo>
                    <a:cubicBezTo>
                      <a:pt x="297656" y="58737"/>
                      <a:pt x="299969" y="57695"/>
                      <a:pt x="302419" y="57150"/>
                    </a:cubicBezTo>
                    <a:cubicBezTo>
                      <a:pt x="328563" y="51339"/>
                      <a:pt x="316632" y="53590"/>
                      <a:pt x="338138" y="50006"/>
                    </a:cubicBezTo>
                    <a:cubicBezTo>
                      <a:pt x="359183" y="55267"/>
                      <a:pt x="354435" y="50765"/>
                      <a:pt x="345282" y="92868"/>
                    </a:cubicBezTo>
                    <a:cubicBezTo>
                      <a:pt x="343340" y="101799"/>
                      <a:pt x="333552" y="109725"/>
                      <a:pt x="326232" y="114300"/>
                    </a:cubicBezTo>
                    <a:cubicBezTo>
                      <a:pt x="323222" y="116181"/>
                      <a:pt x="319970" y="117664"/>
                      <a:pt x="316707" y="119062"/>
                    </a:cubicBezTo>
                    <a:cubicBezTo>
                      <a:pt x="314400" y="120051"/>
                      <a:pt x="311870" y="120454"/>
                      <a:pt x="309563" y="121443"/>
                    </a:cubicBezTo>
                    <a:cubicBezTo>
                      <a:pt x="289202" y="130169"/>
                      <a:pt x="311024" y="121629"/>
                      <a:pt x="290513" y="133350"/>
                    </a:cubicBezTo>
                    <a:cubicBezTo>
                      <a:pt x="287565" y="135034"/>
                      <a:pt x="276285" y="137380"/>
                      <a:pt x="273844" y="138112"/>
                    </a:cubicBezTo>
                    <a:cubicBezTo>
                      <a:pt x="269036" y="139555"/>
                      <a:pt x="263734" y="140091"/>
                      <a:pt x="259557" y="142875"/>
                    </a:cubicBezTo>
                    <a:cubicBezTo>
                      <a:pt x="250324" y="149029"/>
                      <a:pt x="255128" y="146732"/>
                      <a:pt x="245269" y="150018"/>
                    </a:cubicBezTo>
                    <a:cubicBezTo>
                      <a:pt x="242888" y="151606"/>
                      <a:pt x="240740" y="153619"/>
                      <a:pt x="238125" y="154781"/>
                    </a:cubicBezTo>
                    <a:cubicBezTo>
                      <a:pt x="232198" y="157415"/>
                      <a:pt x="221234" y="160387"/>
                      <a:pt x="214313" y="161925"/>
                    </a:cubicBezTo>
                    <a:cubicBezTo>
                      <a:pt x="210362" y="162803"/>
                      <a:pt x="206312" y="163241"/>
                      <a:pt x="202407" y="164306"/>
                    </a:cubicBezTo>
                    <a:cubicBezTo>
                      <a:pt x="197564" y="165627"/>
                      <a:pt x="193071" y="168242"/>
                      <a:pt x="188119" y="169068"/>
                    </a:cubicBezTo>
                    <a:cubicBezTo>
                      <a:pt x="183357" y="169862"/>
                      <a:pt x="178553" y="170438"/>
                      <a:pt x="173832" y="171450"/>
                    </a:cubicBezTo>
                    <a:cubicBezTo>
                      <a:pt x="167432" y="172822"/>
                      <a:pt x="154782" y="176212"/>
                      <a:pt x="154782" y="176212"/>
                    </a:cubicBezTo>
                    <a:cubicBezTo>
                      <a:pt x="139701" y="175418"/>
                      <a:pt x="124578" y="175198"/>
                      <a:pt x="109538" y="173831"/>
                    </a:cubicBezTo>
                    <a:cubicBezTo>
                      <a:pt x="102344" y="173177"/>
                      <a:pt x="100748" y="170538"/>
                      <a:pt x="97632" y="164306"/>
                    </a:cubicBezTo>
                    <a:cubicBezTo>
                      <a:pt x="96509" y="162061"/>
                      <a:pt x="96642" y="159251"/>
                      <a:pt x="95250" y="157162"/>
                    </a:cubicBezTo>
                    <a:cubicBezTo>
                      <a:pt x="93382" y="154360"/>
                      <a:pt x="90488" y="152399"/>
                      <a:pt x="88107" y="150018"/>
                    </a:cubicBezTo>
                    <a:cubicBezTo>
                      <a:pt x="90488" y="143668"/>
                      <a:pt x="90101" y="135382"/>
                      <a:pt x="95250" y="130968"/>
                    </a:cubicBezTo>
                    <a:cubicBezTo>
                      <a:pt x="97945" y="128658"/>
                      <a:pt x="101269" y="135177"/>
                      <a:pt x="104775" y="135731"/>
                    </a:cubicBezTo>
                    <a:cubicBezTo>
                      <a:pt x="116562" y="137592"/>
                      <a:pt x="128588" y="137318"/>
                      <a:pt x="140494" y="138112"/>
                    </a:cubicBezTo>
                    <a:cubicBezTo>
                      <a:pt x="141091" y="138231"/>
                      <a:pt x="157101" y="140921"/>
                      <a:pt x="159544" y="142875"/>
                    </a:cubicBezTo>
                    <a:cubicBezTo>
                      <a:pt x="174933" y="155185"/>
                      <a:pt x="153494" y="146412"/>
                      <a:pt x="171450" y="152400"/>
                    </a:cubicBezTo>
                    <a:cubicBezTo>
                      <a:pt x="175096" y="163332"/>
                      <a:pt x="173927" y="158589"/>
                      <a:pt x="176213" y="173831"/>
                    </a:cubicBezTo>
                    <a:cubicBezTo>
                      <a:pt x="177878" y="184932"/>
                      <a:pt x="180975" y="207168"/>
                      <a:pt x="180975" y="207168"/>
                    </a:cubicBezTo>
                    <a:cubicBezTo>
                      <a:pt x="181769" y="220662"/>
                      <a:pt x="182186" y="234183"/>
                      <a:pt x="183357" y="247650"/>
                    </a:cubicBezTo>
                    <a:cubicBezTo>
                      <a:pt x="183775" y="252460"/>
                      <a:pt x="183393" y="257717"/>
                      <a:pt x="185738" y="261937"/>
                    </a:cubicBezTo>
                    <a:cubicBezTo>
                      <a:pt x="187665" y="265406"/>
                      <a:pt x="192088" y="266700"/>
                      <a:pt x="195263" y="269081"/>
                    </a:cubicBezTo>
                    <a:cubicBezTo>
                      <a:pt x="221457" y="268287"/>
                      <a:pt x="247708" y="268612"/>
                      <a:pt x="273844" y="266700"/>
                    </a:cubicBezTo>
                    <a:cubicBezTo>
                      <a:pt x="281498" y="266140"/>
                      <a:pt x="299160" y="259849"/>
                      <a:pt x="307182" y="257175"/>
                    </a:cubicBezTo>
                    <a:cubicBezTo>
                      <a:pt x="309563" y="256381"/>
                      <a:pt x="312080" y="255915"/>
                      <a:pt x="314325" y="254793"/>
                    </a:cubicBezTo>
                    <a:cubicBezTo>
                      <a:pt x="324560" y="249676"/>
                      <a:pt x="320300" y="250031"/>
                      <a:pt x="326232" y="250031"/>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63" name="Freeform 62"/>
              <p:cNvSpPr/>
              <p:nvPr/>
            </p:nvSpPr>
            <p:spPr>
              <a:xfrm>
                <a:off x="5400849" y="1351788"/>
                <a:ext cx="390525" cy="304800"/>
              </a:xfrm>
              <a:custGeom>
                <a:avLst/>
                <a:gdLst>
                  <a:gd name="connsiteX0" fmla="*/ 0 w 381000"/>
                  <a:gd name="connsiteY0" fmla="*/ 0 h 319088"/>
                  <a:gd name="connsiteX1" fmla="*/ 23812 w 381000"/>
                  <a:gd name="connsiteY1" fmla="*/ 85725 h 319088"/>
                  <a:gd name="connsiteX2" fmla="*/ 347662 w 381000"/>
                  <a:gd name="connsiteY2" fmla="*/ 319088 h 319088"/>
                  <a:gd name="connsiteX3" fmla="*/ 381000 w 381000"/>
                  <a:gd name="connsiteY3" fmla="*/ 266700 h 319088"/>
                  <a:gd name="connsiteX4" fmla="*/ 66675 w 381000"/>
                  <a:gd name="connsiteY4" fmla="*/ 38100 h 319088"/>
                  <a:gd name="connsiteX5" fmla="*/ 0 w 381000"/>
                  <a:gd name="connsiteY5" fmla="*/ 0 h 319088"/>
                  <a:gd name="connsiteX0" fmla="*/ 0 w 390525"/>
                  <a:gd name="connsiteY0" fmla="*/ 0 h 304800"/>
                  <a:gd name="connsiteX1" fmla="*/ 33337 w 390525"/>
                  <a:gd name="connsiteY1" fmla="*/ 71437 h 304800"/>
                  <a:gd name="connsiteX2" fmla="*/ 357187 w 390525"/>
                  <a:gd name="connsiteY2" fmla="*/ 304800 h 304800"/>
                  <a:gd name="connsiteX3" fmla="*/ 390525 w 390525"/>
                  <a:gd name="connsiteY3" fmla="*/ 252412 h 304800"/>
                  <a:gd name="connsiteX4" fmla="*/ 76200 w 390525"/>
                  <a:gd name="connsiteY4" fmla="*/ 23812 h 304800"/>
                  <a:gd name="connsiteX5" fmla="*/ 0 w 390525"/>
                  <a:gd name="connsiteY5" fmla="*/ 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0525" h="304800">
                    <a:moveTo>
                      <a:pt x="0" y="0"/>
                    </a:moveTo>
                    <a:lnTo>
                      <a:pt x="33337" y="71437"/>
                    </a:lnTo>
                    <a:lnTo>
                      <a:pt x="357187" y="304800"/>
                    </a:lnTo>
                    <a:lnTo>
                      <a:pt x="390525" y="252412"/>
                    </a:lnTo>
                    <a:lnTo>
                      <a:pt x="76200" y="23812"/>
                    </a:lnTo>
                    <a:lnTo>
                      <a:pt x="0" y="0"/>
                    </a:lnTo>
                    <a:close/>
                  </a:path>
                </a:pathLst>
              </a:custGeom>
              <a:solidFill>
                <a:srgbClr val="C0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66" name="Rectangle 65"/>
            <p:cNvSpPr/>
            <p:nvPr/>
          </p:nvSpPr>
          <p:spPr>
            <a:xfrm>
              <a:off x="5004049" y="1725988"/>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Free Draw</a:t>
              </a:r>
              <a:endParaRPr lang="en-AU" sz="1100" dirty="0">
                <a:latin typeface="Segoe UI" pitchFamily="34" charset="0"/>
                <a:cs typeface="Segoe UI" pitchFamily="34" charset="0"/>
              </a:endParaRPr>
            </a:p>
          </p:txBody>
        </p:sp>
      </p:grpSp>
      <p:cxnSp>
        <p:nvCxnSpPr>
          <p:cNvPr id="69" name="Straight Connector 68"/>
          <p:cNvCxnSpPr/>
          <p:nvPr/>
        </p:nvCxnSpPr>
        <p:spPr>
          <a:xfrm>
            <a:off x="4098672"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70" name="Straight Connector 69"/>
          <p:cNvCxnSpPr/>
          <p:nvPr/>
        </p:nvCxnSpPr>
        <p:spPr>
          <a:xfrm>
            <a:off x="5040000"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71" name="Straight Connector 70"/>
          <p:cNvCxnSpPr/>
          <p:nvPr/>
        </p:nvCxnSpPr>
        <p:spPr>
          <a:xfrm>
            <a:off x="3262277" y="200863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76" name="Straight Connector 75"/>
          <p:cNvCxnSpPr/>
          <p:nvPr/>
        </p:nvCxnSpPr>
        <p:spPr>
          <a:xfrm>
            <a:off x="3262277" y="317426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grpSp>
        <p:nvGrpSpPr>
          <p:cNvPr id="131" name="Group 130"/>
          <p:cNvGrpSpPr/>
          <p:nvPr/>
        </p:nvGrpSpPr>
        <p:grpSpPr>
          <a:xfrm>
            <a:off x="4098672" y="2143466"/>
            <a:ext cx="941329" cy="895637"/>
            <a:chOff x="4098672" y="2143466"/>
            <a:chExt cx="941329" cy="895637"/>
          </a:xfrm>
        </p:grpSpPr>
        <p:sp>
          <p:nvSpPr>
            <p:cNvPr id="86" name="Rectangle 85"/>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Documents</a:t>
              </a:r>
              <a:endParaRPr lang="en-AU" sz="1100" dirty="0">
                <a:latin typeface="Segoe UI" pitchFamily="34" charset="0"/>
                <a:cs typeface="Segoe UI" pitchFamily="34" charset="0"/>
              </a:endParaRPr>
            </a:p>
          </p:txBody>
        </p:sp>
        <p:grpSp>
          <p:nvGrpSpPr>
            <p:cNvPr id="103" name="Group 102"/>
            <p:cNvGrpSpPr/>
            <p:nvPr/>
          </p:nvGrpSpPr>
          <p:grpSpPr>
            <a:xfrm>
              <a:off x="4199709" y="2143466"/>
              <a:ext cx="744585" cy="655211"/>
              <a:chOff x="4193285" y="2143466"/>
              <a:chExt cx="744585" cy="655211"/>
            </a:xfrm>
          </p:grpSpPr>
          <p:grpSp>
            <p:nvGrpSpPr>
              <p:cNvPr id="83" name="Group 82"/>
              <p:cNvGrpSpPr/>
              <p:nvPr/>
            </p:nvGrpSpPr>
            <p:grpSpPr>
              <a:xfrm>
                <a:off x="4193285" y="2143466"/>
                <a:ext cx="699392" cy="536110"/>
                <a:chOff x="2123728" y="1986160"/>
                <a:chExt cx="576064" cy="441574"/>
              </a:xfrm>
            </p:grpSpPr>
            <p:sp>
              <p:nvSpPr>
                <p:cNvPr id="84" name="Rectangle 83"/>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85" name="Trapezoid 84"/>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102" name="Group 101"/>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87" name="Rectangle 86"/>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89" name="Straight Connector 88"/>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0" name="Straight Connector 89"/>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4" name="Straight Connector 93"/>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6" name="Straight Connector 95"/>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8" name="Straight Connector 97"/>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9" name="Straight Connector 98"/>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132" name="Group 131"/>
          <p:cNvGrpSpPr/>
          <p:nvPr/>
        </p:nvGrpSpPr>
        <p:grpSpPr>
          <a:xfrm>
            <a:off x="5039106" y="2143466"/>
            <a:ext cx="941329" cy="895637"/>
            <a:chOff x="5039106" y="2143466"/>
            <a:chExt cx="941329" cy="895637"/>
          </a:xfrm>
        </p:grpSpPr>
        <p:sp>
          <p:nvSpPr>
            <p:cNvPr id="105" name="Rectangle 104"/>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Music</a:t>
              </a:r>
              <a:endParaRPr lang="en-AU" sz="1100" dirty="0">
                <a:latin typeface="Segoe UI" pitchFamily="34" charset="0"/>
                <a:cs typeface="Segoe UI" pitchFamily="34" charset="0"/>
              </a:endParaRPr>
            </a:p>
          </p:txBody>
        </p:sp>
        <p:grpSp>
          <p:nvGrpSpPr>
            <p:cNvPr id="130" name="Group 129"/>
            <p:cNvGrpSpPr/>
            <p:nvPr/>
          </p:nvGrpSpPr>
          <p:grpSpPr>
            <a:xfrm>
              <a:off x="5162739" y="2143466"/>
              <a:ext cx="699392" cy="634359"/>
              <a:chOff x="5140143" y="2143466"/>
              <a:chExt cx="699392" cy="634359"/>
            </a:xfrm>
          </p:grpSpPr>
          <p:grpSp>
            <p:nvGrpSpPr>
              <p:cNvPr id="107" name="Group 106"/>
              <p:cNvGrpSpPr/>
              <p:nvPr/>
            </p:nvGrpSpPr>
            <p:grpSpPr>
              <a:xfrm>
                <a:off x="5140143" y="2143466"/>
                <a:ext cx="699392" cy="536110"/>
                <a:chOff x="2123728" y="1986160"/>
                <a:chExt cx="576064" cy="441574"/>
              </a:xfrm>
            </p:grpSpPr>
            <p:sp>
              <p:nvSpPr>
                <p:cNvPr id="116" name="Rectangle 115"/>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7" name="Trapezoid 116"/>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129" name="Group 128"/>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118" name="Oval 117"/>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9" name="Oval 118"/>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121" name="Straight Connector 120"/>
                <p:cNvCxnSpPr>
                  <a:stCxn id="118" idx="6"/>
                  <a:endCxn id="126"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22" name="Straight Connector 121"/>
                <p:cNvCxnSpPr>
                  <a:stCxn id="119" idx="6"/>
                  <a:endCxn id="126"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26" name="Rectangle 125"/>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149" name="Group 148"/>
          <p:cNvGrpSpPr/>
          <p:nvPr/>
        </p:nvGrpSpPr>
        <p:grpSpPr>
          <a:xfrm>
            <a:off x="3133947" y="3275932"/>
            <a:ext cx="941329" cy="895637"/>
            <a:chOff x="3133947" y="3275932"/>
            <a:chExt cx="941329" cy="895637"/>
          </a:xfrm>
        </p:grpSpPr>
        <p:sp>
          <p:nvSpPr>
            <p:cNvPr id="134" name="Rectangle 133"/>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Videos</a:t>
              </a:r>
              <a:endParaRPr lang="en-AU" sz="1100" dirty="0">
                <a:latin typeface="Segoe UI" pitchFamily="34" charset="0"/>
                <a:cs typeface="Segoe UI" pitchFamily="34" charset="0"/>
              </a:endParaRPr>
            </a:p>
          </p:txBody>
        </p:sp>
        <p:grpSp>
          <p:nvGrpSpPr>
            <p:cNvPr id="148" name="Group 147"/>
            <p:cNvGrpSpPr/>
            <p:nvPr/>
          </p:nvGrpSpPr>
          <p:grpSpPr>
            <a:xfrm>
              <a:off x="3254915" y="3275932"/>
              <a:ext cx="699392" cy="569699"/>
              <a:chOff x="3257580" y="3275932"/>
              <a:chExt cx="699392" cy="569699"/>
            </a:xfrm>
          </p:grpSpPr>
          <p:grpSp>
            <p:nvGrpSpPr>
              <p:cNvPr id="136" name="Group 135"/>
              <p:cNvGrpSpPr/>
              <p:nvPr/>
            </p:nvGrpSpPr>
            <p:grpSpPr>
              <a:xfrm>
                <a:off x="3257580" y="3275932"/>
                <a:ext cx="699392" cy="536110"/>
                <a:chOff x="2123728" y="1986160"/>
                <a:chExt cx="576064" cy="441574"/>
              </a:xfrm>
            </p:grpSpPr>
            <p:sp>
              <p:nvSpPr>
                <p:cNvPr id="143" name="Rectangle 142"/>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44" name="Trapezoid 143"/>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147" name="Group 146"/>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145" name="Rectangle 144"/>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46" name="Isosceles Triangle 145"/>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179" name="Group 178"/>
          <p:cNvGrpSpPr/>
          <p:nvPr/>
        </p:nvGrpSpPr>
        <p:grpSpPr>
          <a:xfrm>
            <a:off x="4097777" y="3275932"/>
            <a:ext cx="941329" cy="895637"/>
            <a:chOff x="4099230" y="3275932"/>
            <a:chExt cx="941329" cy="895637"/>
          </a:xfrm>
        </p:grpSpPr>
        <p:sp>
          <p:nvSpPr>
            <p:cNvPr id="151" name="Rectangle 150"/>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Games</a:t>
              </a:r>
              <a:endParaRPr lang="en-AU" sz="1100" dirty="0">
                <a:latin typeface="Segoe UI" pitchFamily="34" charset="0"/>
                <a:cs typeface="Segoe UI" pitchFamily="34" charset="0"/>
              </a:endParaRPr>
            </a:p>
          </p:txBody>
        </p:sp>
        <p:grpSp>
          <p:nvGrpSpPr>
            <p:cNvPr id="178" name="Group 177"/>
            <p:cNvGrpSpPr/>
            <p:nvPr/>
          </p:nvGrpSpPr>
          <p:grpSpPr>
            <a:xfrm>
              <a:off x="4200966" y="3275932"/>
              <a:ext cx="737856" cy="635347"/>
              <a:chOff x="4220198" y="3275932"/>
              <a:chExt cx="737856" cy="635347"/>
            </a:xfrm>
          </p:grpSpPr>
          <p:grpSp>
            <p:nvGrpSpPr>
              <p:cNvPr id="153" name="Group 152"/>
              <p:cNvGrpSpPr/>
              <p:nvPr/>
            </p:nvGrpSpPr>
            <p:grpSpPr>
              <a:xfrm>
                <a:off x="4220198" y="3275932"/>
                <a:ext cx="699392" cy="536110"/>
                <a:chOff x="2123728" y="1986160"/>
                <a:chExt cx="576064" cy="441574"/>
              </a:xfrm>
            </p:grpSpPr>
            <p:sp>
              <p:nvSpPr>
                <p:cNvPr id="157" name="Rectangle 156"/>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58" name="Trapezoid 157"/>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177" name="Group 176"/>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159" name="Rectangle 158"/>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60" name="Oval 159"/>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61" name="Oval 160"/>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169" name="Group 168"/>
                <p:cNvGrpSpPr/>
                <p:nvPr/>
              </p:nvGrpSpPr>
              <p:grpSpPr>
                <a:xfrm>
                  <a:off x="4318464" y="3577517"/>
                  <a:ext cx="118183" cy="118183"/>
                  <a:chOff x="4318464" y="3577517"/>
                  <a:chExt cx="118183" cy="118183"/>
                </a:xfrm>
                <a:effectLst/>
              </p:grpSpPr>
              <p:cxnSp>
                <p:nvCxnSpPr>
                  <p:cNvPr id="166" name="Straight Connector 165"/>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8" name="Straight Connector 167"/>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74" name="Group 173"/>
                <p:cNvGrpSpPr/>
                <p:nvPr/>
              </p:nvGrpSpPr>
              <p:grpSpPr>
                <a:xfrm rot="20573383">
                  <a:off x="4683580" y="3579039"/>
                  <a:ext cx="140891" cy="136707"/>
                  <a:chOff x="5105406" y="3507854"/>
                  <a:chExt cx="171999" cy="166891"/>
                </a:xfrm>
                <a:effectLst/>
              </p:grpSpPr>
              <p:sp>
                <p:nvSpPr>
                  <p:cNvPr id="170" name="Oval 169"/>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71" name="Oval 170"/>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72" name="Oval 171"/>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73" name="Oval 172"/>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cxnSp>
              <p:nvCxnSpPr>
                <p:cNvPr id="176" name="Straight Connector 175"/>
                <p:cNvCxnSpPr>
                  <a:stCxn id="159"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sp>
        <p:nvSpPr>
          <p:cNvPr id="100" name="Rectangle 99">
            <a:hlinkClick r:id="rId6" action="ppaction://hlinksldjump"/>
          </p:cNvPr>
          <p:cNvSpPr/>
          <p:nvPr/>
        </p:nvSpPr>
        <p:spPr>
          <a:xfrm>
            <a:off x="3133947" y="843750"/>
            <a:ext cx="963830" cy="116488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01" name="Rectangle 100">
            <a:hlinkClick r:id="rId7" action="ppaction://hlinksldjump"/>
          </p:cNvPr>
          <p:cNvSpPr/>
          <p:nvPr/>
        </p:nvSpPr>
        <p:spPr>
          <a:xfrm>
            <a:off x="4098672" y="843750"/>
            <a:ext cx="941329" cy="116488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04" name="Rectangle 103">
            <a:hlinkClick r:id="rId8" action="ppaction://hlinksldjump"/>
          </p:cNvPr>
          <p:cNvSpPr/>
          <p:nvPr/>
        </p:nvSpPr>
        <p:spPr>
          <a:xfrm>
            <a:off x="5040001" y="843750"/>
            <a:ext cx="972160" cy="116488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06" name="Rectangle 105">
            <a:hlinkClick r:id="rId9" action="ppaction://hlinksldjump"/>
          </p:cNvPr>
          <p:cNvSpPr/>
          <p:nvPr/>
        </p:nvSpPr>
        <p:spPr>
          <a:xfrm>
            <a:off x="3133947" y="2008634"/>
            <a:ext cx="963830" cy="116563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08" name="Rectangle 107">
            <a:hlinkClick r:id="rId10" action="ppaction://hlinksldjump"/>
          </p:cNvPr>
          <p:cNvSpPr/>
          <p:nvPr/>
        </p:nvSpPr>
        <p:spPr>
          <a:xfrm>
            <a:off x="4098671" y="2011380"/>
            <a:ext cx="941329" cy="116288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09" name="Rectangle 108">
            <a:hlinkClick r:id="rId11" action="ppaction://hlinksldjump"/>
          </p:cNvPr>
          <p:cNvSpPr/>
          <p:nvPr/>
        </p:nvSpPr>
        <p:spPr>
          <a:xfrm>
            <a:off x="5040001" y="2011380"/>
            <a:ext cx="972160" cy="116288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0" name="Rectangle 109">
            <a:hlinkClick r:id="rId12" action="ppaction://hlinksldjump"/>
          </p:cNvPr>
          <p:cNvSpPr/>
          <p:nvPr/>
        </p:nvSpPr>
        <p:spPr>
          <a:xfrm>
            <a:off x="3131841" y="3174266"/>
            <a:ext cx="966831" cy="112548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1" name="Rectangle 110">
            <a:hlinkClick r:id="rId13" action="ppaction://hlinksldjump"/>
          </p:cNvPr>
          <p:cNvSpPr/>
          <p:nvPr/>
        </p:nvSpPr>
        <p:spPr>
          <a:xfrm>
            <a:off x="4098672" y="3174268"/>
            <a:ext cx="941329" cy="112548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2" name="Rectangle 111">
            <a:hlinkClick r:id="rId14" action="ppaction://hlinksldjump"/>
          </p:cNvPr>
          <p:cNvSpPr/>
          <p:nvPr/>
        </p:nvSpPr>
        <p:spPr>
          <a:xfrm>
            <a:off x="0" y="0"/>
            <a:ext cx="9144000" cy="5143500"/>
          </a:xfrm>
          <a:prstGeom prst="rect">
            <a:avLst/>
          </a:prstGeom>
          <a:solidFill>
            <a:srgbClr val="0070C0">
              <a:alpha val="5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41" name="Rectangle 140">
            <a:hlinkHover r:id="rId15" action="ppaction://hlinksldjump"/>
          </p:cNvPr>
          <p:cNvSpPr/>
          <p:nvPr/>
        </p:nvSpPr>
        <p:spPr>
          <a:xfrm>
            <a:off x="0" y="0"/>
            <a:ext cx="9144000" cy="51435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142" name="Group 141"/>
          <p:cNvGrpSpPr/>
          <p:nvPr/>
        </p:nvGrpSpPr>
        <p:grpSpPr>
          <a:xfrm>
            <a:off x="8521547" y="0"/>
            <a:ext cx="627535" cy="5143500"/>
            <a:chOff x="8521547" y="0"/>
            <a:chExt cx="627535" cy="5143500"/>
          </a:xfrm>
        </p:grpSpPr>
        <p:sp>
          <p:nvSpPr>
            <p:cNvPr id="150" name="Rectangle 149"/>
            <p:cNvSpPr/>
            <p:nvPr/>
          </p:nvSpPr>
          <p:spPr>
            <a:xfrm>
              <a:off x="8521547" y="0"/>
              <a:ext cx="627535" cy="5143500"/>
            </a:xfrm>
            <a:prstGeom prst="rect">
              <a:avLst/>
            </a:prstGeom>
            <a:solidFill>
              <a:schemeClr val="bg1">
                <a:alpha val="50000"/>
              </a:schemeClr>
            </a:solidFill>
            <a:ln>
              <a:no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grpSp>
          <p:nvGrpSpPr>
            <p:cNvPr id="152" name="Group 151"/>
            <p:cNvGrpSpPr/>
            <p:nvPr/>
          </p:nvGrpSpPr>
          <p:grpSpPr>
            <a:xfrm>
              <a:off x="8683035" y="162069"/>
              <a:ext cx="294393" cy="421269"/>
              <a:chOff x="133380" y="4587974"/>
              <a:chExt cx="334164" cy="478180"/>
            </a:xfrm>
            <a:effectLst>
              <a:outerShdw blurRad="63500" sx="102000" sy="102000" algn="ctr" rotWithShape="0">
                <a:prstClr val="black">
                  <a:alpha val="40000"/>
                </a:prstClr>
              </a:outerShdw>
            </a:effectLst>
          </p:grpSpPr>
          <p:sp>
            <p:nvSpPr>
              <p:cNvPr id="167" name="Oval 166"/>
              <p:cNvSpPr/>
              <p:nvPr/>
            </p:nvSpPr>
            <p:spPr>
              <a:xfrm>
                <a:off x="133380" y="4731990"/>
                <a:ext cx="334164" cy="334164"/>
              </a:xfrm>
              <a:prstGeom prst="ellipse">
                <a:avLst/>
              </a:prstGeom>
              <a:no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cxnSp>
            <p:nvCxnSpPr>
              <p:cNvPr id="175" name="Straight Connector 174"/>
              <p:cNvCxnSpPr/>
              <p:nvPr/>
            </p:nvCxnSpPr>
            <p:spPr>
              <a:xfrm flipV="1">
                <a:off x="300462" y="4587974"/>
                <a:ext cx="0" cy="288032"/>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54" name="Group 153"/>
            <p:cNvGrpSpPr/>
            <p:nvPr/>
          </p:nvGrpSpPr>
          <p:grpSpPr>
            <a:xfrm>
              <a:off x="8641378" y="894749"/>
              <a:ext cx="377707" cy="381137"/>
              <a:chOff x="629562" y="4619099"/>
              <a:chExt cx="377707" cy="381137"/>
            </a:xfrm>
          </p:grpSpPr>
          <p:sp>
            <p:nvSpPr>
              <p:cNvPr id="163" name="Rectangle 162"/>
              <p:cNvSpPr/>
              <p:nvPr/>
            </p:nvSpPr>
            <p:spPr>
              <a:xfrm>
                <a:off x="629562" y="4619099"/>
                <a:ext cx="180020" cy="21602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rstTxWarp prst="textPlain">
                  <a:avLst/>
                </a:prstTxWarp>
              </a:bodyPr>
              <a:lstStyle/>
              <a:p>
                <a:pPr algn="ctr"/>
                <a:r>
                  <a:rPr lang="en-AU" dirty="0" smtClean="0">
                    <a:ln w="9525" cap="rnd">
                      <a:noFill/>
                    </a:ln>
                    <a:effectLst>
                      <a:outerShdw blurRad="63500" sx="102000" sy="102000" algn="ctr" rotWithShape="0">
                        <a:prstClr val="black">
                          <a:alpha val="40000"/>
                        </a:prstClr>
                      </a:outerShdw>
                    </a:effectLst>
                    <a:latin typeface="Segoe UI" pitchFamily="34" charset="0"/>
                    <a:cs typeface="Segoe UI" pitchFamily="34" charset="0"/>
                  </a:rPr>
                  <a:t>Z</a:t>
                </a:r>
                <a:endParaRPr lang="en-AU" dirty="0">
                  <a:ln w="9525" cap="rnd">
                    <a:noFill/>
                  </a:ln>
                  <a:effectLst>
                    <a:outerShdw blurRad="63500" sx="102000" sy="102000" algn="ctr" rotWithShape="0">
                      <a:prstClr val="black">
                        <a:alpha val="40000"/>
                      </a:prstClr>
                    </a:outerShdw>
                  </a:effectLst>
                  <a:latin typeface="Segoe UI" pitchFamily="34" charset="0"/>
                  <a:cs typeface="Segoe UI" pitchFamily="34" charset="0"/>
                </a:endParaRPr>
              </a:p>
            </p:txBody>
          </p:sp>
          <p:sp>
            <p:nvSpPr>
              <p:cNvPr id="164" name="Rectangle 163"/>
              <p:cNvSpPr/>
              <p:nvPr/>
            </p:nvSpPr>
            <p:spPr>
              <a:xfrm>
                <a:off x="779635" y="4745173"/>
                <a:ext cx="146726" cy="17607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rstTxWarp prst="textPlain">
                  <a:avLst/>
                </a:prstTxWarp>
              </a:bodyPr>
              <a:lstStyle/>
              <a:p>
                <a:pPr algn="ctr"/>
                <a:r>
                  <a:rPr lang="en-AU" dirty="0" smtClean="0">
                    <a:ln w="9525" cap="rnd">
                      <a:noFill/>
                    </a:ln>
                    <a:effectLst>
                      <a:outerShdw blurRad="63500" sx="102000" sy="102000" algn="ctr" rotWithShape="0">
                        <a:prstClr val="black">
                          <a:alpha val="40000"/>
                        </a:prstClr>
                      </a:outerShdw>
                    </a:effectLst>
                    <a:latin typeface="Segoe UI" pitchFamily="34" charset="0"/>
                    <a:cs typeface="Segoe UI" pitchFamily="34" charset="0"/>
                  </a:rPr>
                  <a:t>Z</a:t>
                </a:r>
                <a:endParaRPr lang="en-AU" dirty="0">
                  <a:ln w="9525" cap="rnd">
                    <a:noFill/>
                  </a:ln>
                  <a:effectLst>
                    <a:outerShdw blurRad="63500" sx="102000" sy="102000" algn="ctr" rotWithShape="0">
                      <a:prstClr val="black">
                        <a:alpha val="40000"/>
                      </a:prstClr>
                    </a:outerShdw>
                  </a:effectLst>
                  <a:latin typeface="Segoe UI" pitchFamily="34" charset="0"/>
                  <a:cs typeface="Segoe UI" pitchFamily="34" charset="0"/>
                </a:endParaRPr>
              </a:p>
            </p:txBody>
          </p:sp>
          <p:sp>
            <p:nvSpPr>
              <p:cNvPr id="165" name="Rectangle 164"/>
              <p:cNvSpPr/>
              <p:nvPr/>
            </p:nvSpPr>
            <p:spPr>
              <a:xfrm>
                <a:off x="893939" y="4864239"/>
                <a:ext cx="113330" cy="13599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rstTxWarp prst="textPlain">
                  <a:avLst/>
                </a:prstTxWarp>
              </a:bodyPr>
              <a:lstStyle/>
              <a:p>
                <a:pPr algn="ctr"/>
                <a:r>
                  <a:rPr lang="en-AU" dirty="0" smtClean="0">
                    <a:ln w="9525" cap="rnd">
                      <a:noFill/>
                    </a:ln>
                    <a:effectLst>
                      <a:outerShdw blurRad="63500" sx="102000" sy="102000" algn="ctr" rotWithShape="0">
                        <a:prstClr val="black">
                          <a:alpha val="40000"/>
                        </a:prstClr>
                      </a:outerShdw>
                    </a:effectLst>
                    <a:latin typeface="Segoe UI" pitchFamily="34" charset="0"/>
                    <a:cs typeface="Segoe UI" pitchFamily="34" charset="0"/>
                  </a:rPr>
                  <a:t>Z</a:t>
                </a:r>
                <a:endParaRPr lang="en-AU" dirty="0">
                  <a:ln w="9525" cap="rnd">
                    <a:noFill/>
                  </a:ln>
                  <a:effectLst>
                    <a:outerShdw blurRad="63500" sx="102000" sy="102000" algn="ctr" rotWithShape="0">
                      <a:prstClr val="black">
                        <a:alpha val="40000"/>
                      </a:prstClr>
                    </a:outerShdw>
                  </a:effectLst>
                  <a:latin typeface="Segoe UI" pitchFamily="34" charset="0"/>
                  <a:cs typeface="Segoe UI" pitchFamily="34" charset="0"/>
                </a:endParaRPr>
              </a:p>
            </p:txBody>
          </p:sp>
        </p:grpSp>
        <p:sp>
          <p:nvSpPr>
            <p:cNvPr id="155" name="Rectangle 154">
              <a:hlinkClick r:id="rId16" action="ppaction://hlinksldjump"/>
              <a:hlinkHover r:id="rId17" action="ppaction://hlinksldjump"/>
            </p:cNvPr>
            <p:cNvSpPr/>
            <p:nvPr/>
          </p:nvSpPr>
          <p:spPr>
            <a:xfrm>
              <a:off x="8603107" y="58936"/>
              <a:ext cx="454248" cy="62753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56" name="Rectangle 155">
              <a:hlinkHover r:id="rId18" action="ppaction://hlinksldjump"/>
            </p:cNvPr>
            <p:cNvSpPr/>
            <p:nvPr/>
          </p:nvSpPr>
          <p:spPr>
            <a:xfrm>
              <a:off x="8581822" y="771550"/>
              <a:ext cx="496819" cy="62753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cxnSp>
          <p:nvCxnSpPr>
            <p:cNvPr id="162" name="Straight Connector 161"/>
            <p:cNvCxnSpPr/>
            <p:nvPr/>
          </p:nvCxnSpPr>
          <p:spPr>
            <a:xfrm>
              <a:off x="8522114" y="1520394"/>
              <a:ext cx="626400" cy="0"/>
            </a:xfrm>
            <a:prstGeom prst="line">
              <a:avLst/>
            </a:prstGeom>
            <a:ln cap="rnd">
              <a:gradFill flip="none" rotWithShape="1">
                <a:gsLst>
                  <a:gs pos="0">
                    <a:srgbClr val="0070C0">
                      <a:alpha val="0"/>
                    </a:srgbClr>
                  </a:gs>
                  <a:gs pos="50000">
                    <a:srgbClr val="0070C0"/>
                  </a:gs>
                  <a:gs pos="100000">
                    <a:srgbClr val="0070C0">
                      <a:alpha val="0"/>
                    </a:srgbClr>
                  </a:gs>
                </a:gsLst>
                <a:lin ang="0" scaled="1"/>
                <a:tileRect/>
              </a:gra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grpSp>
      <p:grpSp>
        <p:nvGrpSpPr>
          <p:cNvPr id="138" name="Group 137"/>
          <p:cNvGrpSpPr/>
          <p:nvPr/>
        </p:nvGrpSpPr>
        <p:grpSpPr>
          <a:xfrm>
            <a:off x="7189907" y="211659"/>
            <a:ext cx="1331640" cy="322088"/>
            <a:chOff x="971600" y="1865377"/>
            <a:chExt cx="1331640" cy="322088"/>
          </a:xfrm>
        </p:grpSpPr>
        <p:sp>
          <p:nvSpPr>
            <p:cNvPr id="139" name="Rectangle 138"/>
            <p:cNvSpPr/>
            <p:nvPr/>
          </p:nvSpPr>
          <p:spPr>
            <a:xfrm>
              <a:off x="971600" y="1865377"/>
              <a:ext cx="1187624" cy="322088"/>
            </a:xfrm>
            <a:prstGeom prst="rect">
              <a:avLst/>
            </a:prstGeom>
            <a:solidFill>
              <a:schemeClr val="tx1">
                <a:alpha val="50000"/>
              </a:schemeClr>
            </a:solidFill>
            <a:ln w="9525" cap="rnd">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600" dirty="0" smtClean="0">
                  <a:latin typeface="Segoe UI" pitchFamily="34" charset="0"/>
                  <a:cs typeface="Segoe UI" pitchFamily="34" charset="0"/>
                </a:rPr>
                <a:t>Shut down</a:t>
              </a:r>
              <a:endParaRPr lang="en-AU" sz="1600" dirty="0">
                <a:latin typeface="Segoe UI" pitchFamily="34" charset="0"/>
                <a:cs typeface="Segoe UI" pitchFamily="34" charset="0"/>
              </a:endParaRPr>
            </a:p>
          </p:txBody>
        </p:sp>
        <p:sp>
          <p:nvSpPr>
            <p:cNvPr id="140" name="Isosceles Triangle 139"/>
            <p:cNvSpPr/>
            <p:nvPr/>
          </p:nvSpPr>
          <p:spPr>
            <a:xfrm rot="5400000">
              <a:off x="2159224" y="1954413"/>
              <a:ext cx="144016" cy="144016"/>
            </a:xfrm>
            <a:prstGeom prst="triangle">
              <a:avLst/>
            </a:prstGeom>
            <a:solidFill>
              <a:schemeClr val="tx1">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Tree>
    <p:extLst>
      <p:ext uri="{BB962C8B-B14F-4D97-AF65-F5344CB8AC3E}">
        <p14:creationId xmlns:p14="http://schemas.microsoft.com/office/powerpoint/2010/main" val="621744457"/>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ounded Rectangle 5"/>
          <p:cNvSpPr/>
          <p:nvPr/>
        </p:nvSpPr>
        <p:spPr>
          <a:xfrm>
            <a:off x="0" y="1202871"/>
            <a:ext cx="467544" cy="2737758"/>
          </a:xfrm>
          <a:prstGeom prst="roundRect">
            <a:avLst>
              <a:gd name="adj" fmla="val 10437"/>
            </a:avLst>
          </a:prstGeom>
          <a:solidFill>
            <a:schemeClr val="tx1">
              <a:alpha val="50000"/>
            </a:schemeClr>
          </a:solidFill>
          <a:ln w="317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12" name="Group 11"/>
          <p:cNvGrpSpPr/>
          <p:nvPr/>
        </p:nvGrpSpPr>
        <p:grpSpPr>
          <a:xfrm>
            <a:off x="53772" y="1890180"/>
            <a:ext cx="360000" cy="363600"/>
            <a:chOff x="899592" y="1419622"/>
            <a:chExt cx="432048" cy="432048"/>
          </a:xfrm>
          <a:effectLst/>
        </p:grpSpPr>
        <p:sp>
          <p:nvSpPr>
            <p:cNvPr id="10" name="Rounded Rectangle 9">
              <a:hlinkHover r:id="rId2" action="ppaction://hlinksldjump"/>
            </p:cNvPr>
            <p:cNvSpPr/>
            <p:nvPr/>
          </p:nvSpPr>
          <p:spPr>
            <a:xfrm>
              <a:off x="971600" y="1563638"/>
              <a:ext cx="288032" cy="288032"/>
            </a:xfrm>
            <a:prstGeom prst="roundRect">
              <a:avLst>
                <a:gd name="adj" fmla="val 9226"/>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 name="Isosceles Triangle 10">
              <a:hlinkHover r:id="rId2" action="ppaction://hlinksldjump"/>
            </p:cNvPr>
            <p:cNvSpPr/>
            <p:nvPr/>
          </p:nvSpPr>
          <p:spPr>
            <a:xfrm>
              <a:off x="899592" y="1419622"/>
              <a:ext cx="432048" cy="180020"/>
            </a:xfrm>
            <a:prstGeom prst="triangle">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4" name="Group 23"/>
          <p:cNvGrpSpPr/>
          <p:nvPr/>
        </p:nvGrpSpPr>
        <p:grpSpPr>
          <a:xfrm>
            <a:off x="53752" y="1264720"/>
            <a:ext cx="360040" cy="435694"/>
            <a:chOff x="971600" y="1383618"/>
            <a:chExt cx="360040" cy="435694"/>
          </a:xfrm>
        </p:grpSpPr>
        <p:cxnSp>
          <p:nvCxnSpPr>
            <p:cNvPr id="14" name="Straight Connector 13"/>
            <p:cNvCxnSpPr/>
            <p:nvPr/>
          </p:nvCxnSpPr>
          <p:spPr>
            <a:xfrm>
              <a:off x="1187624" y="1639292"/>
              <a:ext cx="144016" cy="18002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5" name="Donut 14"/>
            <p:cNvSpPr/>
            <p:nvPr/>
          </p:nvSpPr>
          <p:spPr>
            <a:xfrm>
              <a:off x="971600" y="1383618"/>
              <a:ext cx="288032" cy="288000"/>
            </a:xfrm>
            <a:prstGeom prst="donut">
              <a:avLst>
                <a:gd name="adj" fmla="val 4746"/>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17" name="Straight Connector 16"/>
            <p:cNvCxnSpPr/>
            <p:nvPr/>
          </p:nvCxnSpPr>
          <p:spPr>
            <a:xfrm rot="1413972">
              <a:off x="1051228" y="1435850"/>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rot="1413972">
              <a:off x="1116662" y="1436293"/>
              <a:ext cx="0" cy="183562"/>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rot="1413972">
              <a:off x="1180005" y="1492021"/>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grpSp>
      <p:cxnSp>
        <p:nvCxnSpPr>
          <p:cNvPr id="26" name="Straight Connector 25"/>
          <p:cNvCxnSpPr/>
          <p:nvPr/>
        </p:nvCxnSpPr>
        <p:spPr>
          <a:xfrm flipH="1">
            <a:off x="26886" y="1812206"/>
            <a:ext cx="413772"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nvGrpSpPr>
          <p:cNvPr id="30" name="Group 29"/>
          <p:cNvGrpSpPr/>
          <p:nvPr/>
        </p:nvGrpSpPr>
        <p:grpSpPr>
          <a:xfrm>
            <a:off x="39771" y="2460418"/>
            <a:ext cx="388002" cy="297418"/>
            <a:chOff x="2123728" y="1986160"/>
            <a:chExt cx="576064" cy="441574"/>
          </a:xfrm>
        </p:grpSpPr>
        <p:sp>
          <p:nvSpPr>
            <p:cNvPr id="29" name="Rectangle 28">
              <a:hlinkHover r:id="rId3" action="ppaction://hlinksldjump"/>
            </p:cNvPr>
            <p:cNvSpPr/>
            <p:nvPr/>
          </p:nvSpPr>
          <p:spPr>
            <a:xfrm>
              <a:off x="2195736" y="1986160"/>
              <a:ext cx="432048" cy="441574"/>
            </a:xfrm>
            <a:prstGeom prst="rect">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 name="Trapezoid 27">
              <a:hlinkHover r:id="rId3" action="ppaction://hlinksldjump"/>
            </p:cNvPr>
            <p:cNvSpPr/>
            <p:nvPr/>
          </p:nvSpPr>
          <p:spPr>
            <a:xfrm flipV="1">
              <a:off x="2123728" y="2139884"/>
              <a:ext cx="576064" cy="287850"/>
            </a:xfrm>
            <a:prstGeom prst="trapezoid">
              <a:avLst/>
            </a:pr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41" name="Freeform 40">
            <a:hlinkHover r:id="rId4" action="ppaction://hlinksldjump"/>
          </p:cNvPr>
          <p:cNvSpPr/>
          <p:nvPr/>
        </p:nvSpPr>
        <p:spPr>
          <a:xfrm>
            <a:off x="61273" y="2903148"/>
            <a:ext cx="344998" cy="411311"/>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45" name="Group 44"/>
          <p:cNvGrpSpPr/>
          <p:nvPr/>
        </p:nvGrpSpPr>
        <p:grpSpPr>
          <a:xfrm>
            <a:off x="82631" y="3424960"/>
            <a:ext cx="302283" cy="444864"/>
            <a:chOff x="51020" y="3423030"/>
            <a:chExt cx="356155" cy="524147"/>
          </a:xfrm>
          <a:effectLst>
            <a:outerShdw blurRad="63500" sx="102000" sy="102000" algn="ctr" rotWithShape="0">
              <a:prstClr val="black">
                <a:alpha val="40000"/>
              </a:prstClr>
            </a:outerShdw>
          </a:effectLst>
        </p:grpSpPr>
        <p:sp>
          <p:nvSpPr>
            <p:cNvPr id="43" name="Freeform 42">
              <a:hlinkHover r:id="rId5" action="ppaction://hlinksldjump"/>
            </p:cNvPr>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4" name="Freeform 43">
              <a:hlinkHover r:id="rId5" action="ppaction://hlinksldjump"/>
            </p:cNvPr>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54" name="Rounded Rectangle 53"/>
          <p:cNvSpPr/>
          <p:nvPr/>
        </p:nvSpPr>
        <p:spPr>
          <a:xfrm>
            <a:off x="3131841" y="843750"/>
            <a:ext cx="2880320" cy="3456000"/>
          </a:xfrm>
          <a:prstGeom prst="roundRect">
            <a:avLst>
              <a:gd name="adj" fmla="val 2228"/>
            </a:avLst>
          </a:prstGeom>
          <a:solidFill>
            <a:schemeClr val="tx1">
              <a:alpha val="50000"/>
            </a:schemeClr>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52" name="Group 51"/>
          <p:cNvGrpSpPr/>
          <p:nvPr/>
        </p:nvGrpSpPr>
        <p:grpSpPr>
          <a:xfrm>
            <a:off x="3198624" y="984777"/>
            <a:ext cx="864096" cy="870570"/>
            <a:chOff x="7308304" y="278598"/>
            <a:chExt cx="864096" cy="870570"/>
          </a:xfrm>
        </p:grpSpPr>
        <p:sp>
          <p:nvSpPr>
            <p:cNvPr id="46" name="Freeform 45"/>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50" name="Rectangle 49"/>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Impress</a:t>
              </a:r>
              <a:endParaRPr lang="en-AU" sz="1100" dirty="0">
                <a:latin typeface="Segoe UI" pitchFamily="34" charset="0"/>
                <a:cs typeface="Segoe UI" pitchFamily="34" charset="0"/>
              </a:endParaRPr>
            </a:p>
          </p:txBody>
        </p:sp>
      </p:grpSp>
      <p:grpSp>
        <p:nvGrpSpPr>
          <p:cNvPr id="53" name="Group 52"/>
          <p:cNvGrpSpPr/>
          <p:nvPr/>
        </p:nvGrpSpPr>
        <p:grpSpPr>
          <a:xfrm>
            <a:off x="4139953" y="972995"/>
            <a:ext cx="864096" cy="894135"/>
            <a:chOff x="6444208" y="255033"/>
            <a:chExt cx="864096" cy="894135"/>
          </a:xfrm>
        </p:grpSpPr>
        <p:grpSp>
          <p:nvGrpSpPr>
            <p:cNvPr id="47" name="Group 46"/>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48" name="Freeform 47"/>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9" name="Freeform 48"/>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51" name="Rectangle 50"/>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Express</a:t>
              </a:r>
              <a:endParaRPr lang="en-AU" sz="1100" dirty="0">
                <a:latin typeface="Segoe UI" pitchFamily="34" charset="0"/>
                <a:cs typeface="Segoe UI" pitchFamily="34" charset="0"/>
              </a:endParaRPr>
            </a:p>
          </p:txBody>
        </p:sp>
      </p:grpSp>
      <p:grpSp>
        <p:nvGrpSpPr>
          <p:cNvPr id="56" name="Group 55"/>
          <p:cNvGrpSpPr/>
          <p:nvPr/>
        </p:nvGrpSpPr>
        <p:grpSpPr>
          <a:xfrm>
            <a:off x="3198624" y="2157429"/>
            <a:ext cx="864096" cy="881674"/>
            <a:chOff x="8172400" y="267494"/>
            <a:chExt cx="864096" cy="881674"/>
          </a:xfrm>
        </p:grpSpPr>
        <p:grpSp>
          <p:nvGrpSpPr>
            <p:cNvPr id="57" name="Group 56"/>
            <p:cNvGrpSpPr/>
            <p:nvPr/>
          </p:nvGrpSpPr>
          <p:grpSpPr>
            <a:xfrm>
              <a:off x="8351877" y="267494"/>
              <a:ext cx="523806" cy="648072"/>
              <a:chOff x="87738" y="3286770"/>
              <a:chExt cx="291003" cy="360040"/>
            </a:xfrm>
          </p:grpSpPr>
          <p:sp>
            <p:nvSpPr>
              <p:cNvPr id="59" name="Rectangle 31"/>
              <p:cNvSpPr/>
              <p:nvPr/>
            </p:nvSpPr>
            <p:spPr>
              <a:xfrm>
                <a:off x="87738" y="3286770"/>
                <a:ext cx="291002" cy="360040"/>
              </a:xfrm>
              <a:prstGeom prst="rect">
                <a:avLst/>
              </a:prstGeom>
              <a:solidFill>
                <a:srgbClr val="FFC000"/>
              </a:solidFill>
              <a:ln w="9525" cap="rnd">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60" name="Rectangle 31"/>
              <p:cNvSpPr/>
              <p:nvPr/>
            </p:nvSpPr>
            <p:spPr>
              <a:xfrm>
                <a:off x="87738" y="3286770"/>
                <a:ext cx="291002" cy="360040"/>
              </a:xfrm>
              <a:custGeom>
                <a:avLst/>
                <a:gdLst>
                  <a:gd name="connsiteX0" fmla="*/ 0 w 291002"/>
                  <a:gd name="connsiteY0" fmla="*/ 0 h 360040"/>
                  <a:gd name="connsiteX1" fmla="*/ 291002 w 291002"/>
                  <a:gd name="connsiteY1" fmla="*/ 0 h 360040"/>
                  <a:gd name="connsiteX2" fmla="*/ 291002 w 291002"/>
                  <a:gd name="connsiteY2" fmla="*/ 360040 h 360040"/>
                  <a:gd name="connsiteX3" fmla="*/ 0 w 291002"/>
                  <a:gd name="connsiteY3" fmla="*/ 360040 h 360040"/>
                  <a:gd name="connsiteX4" fmla="*/ 0 w 291002"/>
                  <a:gd name="connsiteY4" fmla="*/ 0 h 360040"/>
                  <a:gd name="connsiteX0" fmla="*/ 0 w 291002"/>
                  <a:gd name="connsiteY0" fmla="*/ 0 h 360040"/>
                  <a:gd name="connsiteX1" fmla="*/ 236233 w 291002"/>
                  <a:gd name="connsiteY1" fmla="*/ 88106 h 360040"/>
                  <a:gd name="connsiteX2" fmla="*/ 291002 w 291002"/>
                  <a:gd name="connsiteY2" fmla="*/ 360040 h 360040"/>
                  <a:gd name="connsiteX3" fmla="*/ 0 w 291002"/>
                  <a:gd name="connsiteY3" fmla="*/ 360040 h 360040"/>
                  <a:gd name="connsiteX4" fmla="*/ 0 w 291002"/>
                  <a:gd name="connsiteY4" fmla="*/ 0 h 360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1002" h="360040">
                    <a:moveTo>
                      <a:pt x="0" y="0"/>
                    </a:moveTo>
                    <a:lnTo>
                      <a:pt x="236233" y="88106"/>
                    </a:lnTo>
                    <a:lnTo>
                      <a:pt x="291002" y="360040"/>
                    </a:lnTo>
                    <a:lnTo>
                      <a:pt x="0" y="360040"/>
                    </a:lnTo>
                    <a:lnTo>
                      <a:pt x="0" y="0"/>
                    </a:lnTo>
                    <a:close/>
                  </a:path>
                </a:pathLst>
              </a:cu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61" name="Rectangle 60"/>
              <p:cNvSpPr/>
              <p:nvPr/>
            </p:nvSpPr>
            <p:spPr>
              <a:xfrm>
                <a:off x="87738" y="3435846"/>
                <a:ext cx="291003" cy="210964"/>
              </a:xfrm>
              <a:prstGeom prst="rect">
                <a:avLst/>
              </a:prstGeom>
              <a:noFill/>
              <a:ln w="9525" cap="rnd">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2000" dirty="0" smtClean="0">
                    <a:solidFill>
                      <a:schemeClr val="tx1"/>
                    </a:solidFill>
                    <a:effectLst>
                      <a:outerShdw blurRad="63500" sx="102000" sy="102000" algn="ctr" rotWithShape="0">
                        <a:prstClr val="black">
                          <a:alpha val="40000"/>
                        </a:prstClr>
                      </a:outerShdw>
                    </a:effectLst>
                    <a:latin typeface="Segoe UI" pitchFamily="34" charset="0"/>
                    <a:cs typeface="Segoe UI" pitchFamily="34" charset="0"/>
                  </a:rPr>
                  <a:t>Aa</a:t>
                </a:r>
                <a:endParaRPr lang="en-AU" sz="2000" dirty="0">
                  <a:solidFill>
                    <a:schemeClr val="tx1"/>
                  </a:solidFill>
                  <a:effectLst>
                    <a:outerShdw blurRad="63500" sx="102000" sy="102000" algn="ctr" rotWithShape="0">
                      <a:prstClr val="black">
                        <a:alpha val="40000"/>
                      </a:prstClr>
                    </a:outerShdw>
                  </a:effectLst>
                  <a:latin typeface="Segoe UI" pitchFamily="34" charset="0"/>
                  <a:cs typeface="Segoe UI" pitchFamily="34" charset="0"/>
                </a:endParaRPr>
              </a:p>
            </p:txBody>
          </p:sp>
        </p:grpSp>
        <p:sp>
          <p:nvSpPr>
            <p:cNvPr id="58" name="Rectangle 57"/>
            <p:cNvSpPr/>
            <p:nvPr/>
          </p:nvSpPr>
          <p:spPr>
            <a:xfrm>
              <a:off x="8172400"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Note Pad</a:t>
              </a:r>
              <a:endParaRPr lang="en-AU" sz="1100" dirty="0">
                <a:latin typeface="Segoe UI" pitchFamily="34" charset="0"/>
                <a:cs typeface="Segoe UI" pitchFamily="34" charset="0"/>
              </a:endParaRPr>
            </a:p>
          </p:txBody>
        </p:sp>
      </p:grpSp>
      <p:grpSp>
        <p:nvGrpSpPr>
          <p:cNvPr id="67" name="Group 66"/>
          <p:cNvGrpSpPr/>
          <p:nvPr/>
        </p:nvGrpSpPr>
        <p:grpSpPr>
          <a:xfrm>
            <a:off x="5080409" y="980461"/>
            <a:ext cx="864096" cy="877462"/>
            <a:chOff x="5004049" y="1064550"/>
            <a:chExt cx="864096" cy="877462"/>
          </a:xfrm>
        </p:grpSpPr>
        <p:grpSp>
          <p:nvGrpSpPr>
            <p:cNvPr id="65" name="Group 64"/>
            <p:cNvGrpSpPr/>
            <p:nvPr/>
          </p:nvGrpSpPr>
          <p:grpSpPr>
            <a:xfrm>
              <a:off x="5042434" y="1064550"/>
              <a:ext cx="787325" cy="610716"/>
              <a:chOff x="5004049" y="1045872"/>
              <a:chExt cx="787325" cy="610716"/>
            </a:xfrm>
            <a:effectLst>
              <a:outerShdw blurRad="63500" sx="102000" sy="102000" algn="ctr" rotWithShape="0">
                <a:prstClr val="black">
                  <a:alpha val="40000"/>
                </a:prstClr>
              </a:outerShdw>
            </a:effectLst>
          </p:grpSpPr>
          <p:sp>
            <p:nvSpPr>
              <p:cNvPr id="62" name="Rectangle 61"/>
              <p:cNvSpPr/>
              <p:nvPr/>
            </p:nvSpPr>
            <p:spPr>
              <a:xfrm>
                <a:off x="5004049" y="1045872"/>
                <a:ext cx="504055" cy="460191"/>
              </a:xfrm>
              <a:prstGeom prst="rect">
                <a:avLst/>
              </a:prstGeom>
              <a:solidFill>
                <a:schemeClr val="bg1"/>
              </a:solidFill>
              <a:ln w="9525" cap="rnd">
                <a:solidFill>
                  <a:schemeClr val="bg1"/>
                </a:solid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64" name="Freeform 63"/>
              <p:cNvSpPr/>
              <p:nvPr/>
            </p:nvSpPr>
            <p:spPr>
              <a:xfrm>
                <a:off x="5022056" y="1106047"/>
                <a:ext cx="414040" cy="272698"/>
              </a:xfrm>
              <a:custGeom>
                <a:avLst/>
                <a:gdLst>
                  <a:gd name="connsiteX0" fmla="*/ 0 w 353052"/>
                  <a:gd name="connsiteY0" fmla="*/ 0 h 269081"/>
                  <a:gd name="connsiteX1" fmla="*/ 19050 w 353052"/>
                  <a:gd name="connsiteY1" fmla="*/ 33337 h 269081"/>
                  <a:gd name="connsiteX2" fmla="*/ 28575 w 353052"/>
                  <a:gd name="connsiteY2" fmla="*/ 38100 h 269081"/>
                  <a:gd name="connsiteX3" fmla="*/ 33338 w 353052"/>
                  <a:gd name="connsiteY3" fmla="*/ 45243 h 269081"/>
                  <a:gd name="connsiteX4" fmla="*/ 50007 w 353052"/>
                  <a:gd name="connsiteY4" fmla="*/ 54768 h 269081"/>
                  <a:gd name="connsiteX5" fmla="*/ 59532 w 353052"/>
                  <a:gd name="connsiteY5" fmla="*/ 61912 h 269081"/>
                  <a:gd name="connsiteX6" fmla="*/ 85725 w 353052"/>
                  <a:gd name="connsiteY6" fmla="*/ 71437 h 269081"/>
                  <a:gd name="connsiteX7" fmla="*/ 135732 w 353052"/>
                  <a:gd name="connsiteY7" fmla="*/ 69056 h 269081"/>
                  <a:gd name="connsiteX8" fmla="*/ 142875 w 353052"/>
                  <a:gd name="connsiteY8" fmla="*/ 66675 h 269081"/>
                  <a:gd name="connsiteX9" fmla="*/ 150019 w 353052"/>
                  <a:gd name="connsiteY9" fmla="*/ 61912 h 269081"/>
                  <a:gd name="connsiteX10" fmla="*/ 157163 w 353052"/>
                  <a:gd name="connsiteY10" fmla="*/ 54768 h 269081"/>
                  <a:gd name="connsiteX11" fmla="*/ 161925 w 353052"/>
                  <a:gd name="connsiteY11" fmla="*/ 45243 h 269081"/>
                  <a:gd name="connsiteX12" fmla="*/ 157163 w 353052"/>
                  <a:gd name="connsiteY12" fmla="*/ 26193 h 269081"/>
                  <a:gd name="connsiteX13" fmla="*/ 150019 w 353052"/>
                  <a:gd name="connsiteY13" fmla="*/ 19050 h 269081"/>
                  <a:gd name="connsiteX14" fmla="*/ 135732 w 353052"/>
                  <a:gd name="connsiteY14" fmla="*/ 9525 h 269081"/>
                  <a:gd name="connsiteX15" fmla="*/ 114300 w 353052"/>
                  <a:gd name="connsiteY15" fmla="*/ 14287 h 269081"/>
                  <a:gd name="connsiteX16" fmla="*/ 107157 w 353052"/>
                  <a:gd name="connsiteY16" fmla="*/ 16668 h 269081"/>
                  <a:gd name="connsiteX17" fmla="*/ 102394 w 353052"/>
                  <a:gd name="connsiteY17" fmla="*/ 26193 h 269081"/>
                  <a:gd name="connsiteX18" fmla="*/ 104775 w 353052"/>
                  <a:gd name="connsiteY18" fmla="*/ 64293 h 269081"/>
                  <a:gd name="connsiteX19" fmla="*/ 107157 w 353052"/>
                  <a:gd name="connsiteY19" fmla="*/ 71437 h 269081"/>
                  <a:gd name="connsiteX20" fmla="*/ 114300 w 353052"/>
                  <a:gd name="connsiteY20" fmla="*/ 76200 h 269081"/>
                  <a:gd name="connsiteX21" fmla="*/ 126207 w 353052"/>
                  <a:gd name="connsiteY21" fmla="*/ 78581 h 269081"/>
                  <a:gd name="connsiteX22" fmla="*/ 147638 w 353052"/>
                  <a:gd name="connsiteY22" fmla="*/ 85725 h 269081"/>
                  <a:gd name="connsiteX23" fmla="*/ 154782 w 353052"/>
                  <a:gd name="connsiteY23" fmla="*/ 88106 h 269081"/>
                  <a:gd name="connsiteX24" fmla="*/ 190500 w 353052"/>
                  <a:gd name="connsiteY24" fmla="*/ 90487 h 269081"/>
                  <a:gd name="connsiteX25" fmla="*/ 228600 w 353052"/>
                  <a:gd name="connsiteY25" fmla="*/ 90487 h 269081"/>
                  <a:gd name="connsiteX26" fmla="*/ 238125 w 353052"/>
                  <a:gd name="connsiteY26" fmla="*/ 85725 h 269081"/>
                  <a:gd name="connsiteX27" fmla="*/ 271463 w 353052"/>
                  <a:gd name="connsiteY27" fmla="*/ 66675 h 269081"/>
                  <a:gd name="connsiteX28" fmla="*/ 295275 w 353052"/>
                  <a:gd name="connsiteY28" fmla="*/ 59531 h 269081"/>
                  <a:gd name="connsiteX29" fmla="*/ 302419 w 353052"/>
                  <a:gd name="connsiteY29" fmla="*/ 57150 h 269081"/>
                  <a:gd name="connsiteX30" fmla="*/ 338138 w 353052"/>
                  <a:gd name="connsiteY30" fmla="*/ 50006 h 269081"/>
                  <a:gd name="connsiteX31" fmla="*/ 345282 w 353052"/>
                  <a:gd name="connsiteY31" fmla="*/ 92868 h 269081"/>
                  <a:gd name="connsiteX32" fmla="*/ 326232 w 353052"/>
                  <a:gd name="connsiteY32" fmla="*/ 114300 h 269081"/>
                  <a:gd name="connsiteX33" fmla="*/ 316707 w 353052"/>
                  <a:gd name="connsiteY33" fmla="*/ 119062 h 269081"/>
                  <a:gd name="connsiteX34" fmla="*/ 309563 w 353052"/>
                  <a:gd name="connsiteY34" fmla="*/ 121443 h 269081"/>
                  <a:gd name="connsiteX35" fmla="*/ 290513 w 353052"/>
                  <a:gd name="connsiteY35" fmla="*/ 133350 h 269081"/>
                  <a:gd name="connsiteX36" fmla="*/ 273844 w 353052"/>
                  <a:gd name="connsiteY36" fmla="*/ 138112 h 269081"/>
                  <a:gd name="connsiteX37" fmla="*/ 259557 w 353052"/>
                  <a:gd name="connsiteY37" fmla="*/ 142875 h 269081"/>
                  <a:gd name="connsiteX38" fmla="*/ 245269 w 353052"/>
                  <a:gd name="connsiteY38" fmla="*/ 150018 h 269081"/>
                  <a:gd name="connsiteX39" fmla="*/ 238125 w 353052"/>
                  <a:gd name="connsiteY39" fmla="*/ 154781 h 269081"/>
                  <a:gd name="connsiteX40" fmla="*/ 214313 w 353052"/>
                  <a:gd name="connsiteY40" fmla="*/ 161925 h 269081"/>
                  <a:gd name="connsiteX41" fmla="*/ 202407 w 353052"/>
                  <a:gd name="connsiteY41" fmla="*/ 164306 h 269081"/>
                  <a:gd name="connsiteX42" fmla="*/ 188119 w 353052"/>
                  <a:gd name="connsiteY42" fmla="*/ 169068 h 269081"/>
                  <a:gd name="connsiteX43" fmla="*/ 173832 w 353052"/>
                  <a:gd name="connsiteY43" fmla="*/ 171450 h 269081"/>
                  <a:gd name="connsiteX44" fmla="*/ 154782 w 353052"/>
                  <a:gd name="connsiteY44" fmla="*/ 176212 h 269081"/>
                  <a:gd name="connsiteX45" fmla="*/ 109538 w 353052"/>
                  <a:gd name="connsiteY45" fmla="*/ 173831 h 269081"/>
                  <a:gd name="connsiteX46" fmla="*/ 97632 w 353052"/>
                  <a:gd name="connsiteY46" fmla="*/ 164306 h 269081"/>
                  <a:gd name="connsiteX47" fmla="*/ 95250 w 353052"/>
                  <a:gd name="connsiteY47" fmla="*/ 157162 h 269081"/>
                  <a:gd name="connsiteX48" fmla="*/ 88107 w 353052"/>
                  <a:gd name="connsiteY48" fmla="*/ 150018 h 269081"/>
                  <a:gd name="connsiteX49" fmla="*/ 95250 w 353052"/>
                  <a:gd name="connsiteY49" fmla="*/ 130968 h 269081"/>
                  <a:gd name="connsiteX50" fmla="*/ 104775 w 353052"/>
                  <a:gd name="connsiteY50" fmla="*/ 135731 h 269081"/>
                  <a:gd name="connsiteX51" fmla="*/ 140494 w 353052"/>
                  <a:gd name="connsiteY51" fmla="*/ 138112 h 269081"/>
                  <a:gd name="connsiteX52" fmla="*/ 159544 w 353052"/>
                  <a:gd name="connsiteY52" fmla="*/ 142875 h 269081"/>
                  <a:gd name="connsiteX53" fmla="*/ 171450 w 353052"/>
                  <a:gd name="connsiteY53" fmla="*/ 152400 h 269081"/>
                  <a:gd name="connsiteX54" fmla="*/ 176213 w 353052"/>
                  <a:gd name="connsiteY54" fmla="*/ 173831 h 269081"/>
                  <a:gd name="connsiteX55" fmla="*/ 180975 w 353052"/>
                  <a:gd name="connsiteY55" fmla="*/ 207168 h 269081"/>
                  <a:gd name="connsiteX56" fmla="*/ 183357 w 353052"/>
                  <a:gd name="connsiteY56" fmla="*/ 247650 h 269081"/>
                  <a:gd name="connsiteX57" fmla="*/ 185738 w 353052"/>
                  <a:gd name="connsiteY57" fmla="*/ 261937 h 269081"/>
                  <a:gd name="connsiteX58" fmla="*/ 195263 w 353052"/>
                  <a:gd name="connsiteY58" fmla="*/ 269081 h 269081"/>
                  <a:gd name="connsiteX59" fmla="*/ 273844 w 353052"/>
                  <a:gd name="connsiteY59" fmla="*/ 266700 h 269081"/>
                  <a:gd name="connsiteX60" fmla="*/ 307182 w 353052"/>
                  <a:gd name="connsiteY60" fmla="*/ 257175 h 269081"/>
                  <a:gd name="connsiteX61" fmla="*/ 314325 w 353052"/>
                  <a:gd name="connsiteY61" fmla="*/ 254793 h 269081"/>
                  <a:gd name="connsiteX62" fmla="*/ 326232 w 353052"/>
                  <a:gd name="connsiteY62" fmla="*/ 250031 h 269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53052" h="269081">
                    <a:moveTo>
                      <a:pt x="0" y="0"/>
                    </a:moveTo>
                    <a:cubicBezTo>
                      <a:pt x="3626" y="10876"/>
                      <a:pt x="7518" y="27571"/>
                      <a:pt x="19050" y="33337"/>
                    </a:cubicBezTo>
                    <a:lnTo>
                      <a:pt x="28575" y="38100"/>
                    </a:lnTo>
                    <a:cubicBezTo>
                      <a:pt x="30163" y="40481"/>
                      <a:pt x="31314" y="43219"/>
                      <a:pt x="33338" y="45243"/>
                    </a:cubicBezTo>
                    <a:cubicBezTo>
                      <a:pt x="37711" y="49616"/>
                      <a:pt x="45021" y="51652"/>
                      <a:pt x="50007" y="54768"/>
                    </a:cubicBezTo>
                    <a:cubicBezTo>
                      <a:pt x="53373" y="56871"/>
                      <a:pt x="56167" y="59808"/>
                      <a:pt x="59532" y="61912"/>
                    </a:cubicBezTo>
                    <a:cubicBezTo>
                      <a:pt x="67905" y="67145"/>
                      <a:pt x="76325" y="69087"/>
                      <a:pt x="85725" y="71437"/>
                    </a:cubicBezTo>
                    <a:cubicBezTo>
                      <a:pt x="102394" y="70643"/>
                      <a:pt x="119102" y="70442"/>
                      <a:pt x="135732" y="69056"/>
                    </a:cubicBezTo>
                    <a:cubicBezTo>
                      <a:pt x="138233" y="68848"/>
                      <a:pt x="140630" y="67797"/>
                      <a:pt x="142875" y="66675"/>
                    </a:cubicBezTo>
                    <a:cubicBezTo>
                      <a:pt x="145435" y="65395"/>
                      <a:pt x="147820" y="63744"/>
                      <a:pt x="150019" y="61912"/>
                    </a:cubicBezTo>
                    <a:cubicBezTo>
                      <a:pt x="152606" y="59756"/>
                      <a:pt x="154782" y="57149"/>
                      <a:pt x="157163" y="54768"/>
                    </a:cubicBezTo>
                    <a:cubicBezTo>
                      <a:pt x="158750" y="51593"/>
                      <a:pt x="161533" y="48771"/>
                      <a:pt x="161925" y="45243"/>
                    </a:cubicBezTo>
                    <a:cubicBezTo>
                      <a:pt x="162039" y="44213"/>
                      <a:pt x="158971" y="28905"/>
                      <a:pt x="157163" y="26193"/>
                    </a:cubicBezTo>
                    <a:cubicBezTo>
                      <a:pt x="155295" y="23391"/>
                      <a:pt x="152677" y="21117"/>
                      <a:pt x="150019" y="19050"/>
                    </a:cubicBezTo>
                    <a:cubicBezTo>
                      <a:pt x="145501" y="15536"/>
                      <a:pt x="135732" y="9525"/>
                      <a:pt x="135732" y="9525"/>
                    </a:cubicBezTo>
                    <a:cubicBezTo>
                      <a:pt x="128588" y="11112"/>
                      <a:pt x="121400" y="12512"/>
                      <a:pt x="114300" y="14287"/>
                    </a:cubicBezTo>
                    <a:cubicBezTo>
                      <a:pt x="111865" y="14896"/>
                      <a:pt x="108932" y="14893"/>
                      <a:pt x="107157" y="16668"/>
                    </a:cubicBezTo>
                    <a:cubicBezTo>
                      <a:pt x="104647" y="19178"/>
                      <a:pt x="103982" y="23018"/>
                      <a:pt x="102394" y="26193"/>
                    </a:cubicBezTo>
                    <a:cubicBezTo>
                      <a:pt x="103188" y="38893"/>
                      <a:pt x="103443" y="51638"/>
                      <a:pt x="104775" y="64293"/>
                    </a:cubicBezTo>
                    <a:cubicBezTo>
                      <a:pt x="105038" y="66789"/>
                      <a:pt x="105589" y="69477"/>
                      <a:pt x="107157" y="71437"/>
                    </a:cubicBezTo>
                    <a:cubicBezTo>
                      <a:pt x="108945" y="73672"/>
                      <a:pt x="111620" y="75195"/>
                      <a:pt x="114300" y="76200"/>
                    </a:cubicBezTo>
                    <a:cubicBezTo>
                      <a:pt x="118090" y="77621"/>
                      <a:pt x="122238" y="77787"/>
                      <a:pt x="126207" y="78581"/>
                    </a:cubicBezTo>
                    <a:cubicBezTo>
                      <a:pt x="146726" y="86788"/>
                      <a:pt x="129698" y="80599"/>
                      <a:pt x="147638" y="85725"/>
                    </a:cubicBezTo>
                    <a:cubicBezTo>
                      <a:pt x="150052" y="86415"/>
                      <a:pt x="152287" y="87829"/>
                      <a:pt x="154782" y="88106"/>
                    </a:cubicBezTo>
                    <a:cubicBezTo>
                      <a:pt x="166641" y="89424"/>
                      <a:pt x="178594" y="89693"/>
                      <a:pt x="190500" y="90487"/>
                    </a:cubicBezTo>
                    <a:cubicBezTo>
                      <a:pt x="207530" y="92920"/>
                      <a:pt x="210241" y="94723"/>
                      <a:pt x="228600" y="90487"/>
                    </a:cubicBezTo>
                    <a:cubicBezTo>
                      <a:pt x="232059" y="89689"/>
                      <a:pt x="235081" y="87551"/>
                      <a:pt x="238125" y="85725"/>
                    </a:cubicBezTo>
                    <a:cubicBezTo>
                      <a:pt x="248250" y="79651"/>
                      <a:pt x="259784" y="69596"/>
                      <a:pt x="271463" y="66675"/>
                    </a:cubicBezTo>
                    <a:cubicBezTo>
                      <a:pt x="285859" y="63075"/>
                      <a:pt x="277882" y="65328"/>
                      <a:pt x="295275" y="59531"/>
                    </a:cubicBezTo>
                    <a:cubicBezTo>
                      <a:pt x="297656" y="58737"/>
                      <a:pt x="299969" y="57695"/>
                      <a:pt x="302419" y="57150"/>
                    </a:cubicBezTo>
                    <a:cubicBezTo>
                      <a:pt x="328563" y="51339"/>
                      <a:pt x="316632" y="53590"/>
                      <a:pt x="338138" y="50006"/>
                    </a:cubicBezTo>
                    <a:cubicBezTo>
                      <a:pt x="359183" y="55267"/>
                      <a:pt x="354435" y="50765"/>
                      <a:pt x="345282" y="92868"/>
                    </a:cubicBezTo>
                    <a:cubicBezTo>
                      <a:pt x="343340" y="101799"/>
                      <a:pt x="333552" y="109725"/>
                      <a:pt x="326232" y="114300"/>
                    </a:cubicBezTo>
                    <a:cubicBezTo>
                      <a:pt x="323222" y="116181"/>
                      <a:pt x="319970" y="117664"/>
                      <a:pt x="316707" y="119062"/>
                    </a:cubicBezTo>
                    <a:cubicBezTo>
                      <a:pt x="314400" y="120051"/>
                      <a:pt x="311870" y="120454"/>
                      <a:pt x="309563" y="121443"/>
                    </a:cubicBezTo>
                    <a:cubicBezTo>
                      <a:pt x="289202" y="130169"/>
                      <a:pt x="311024" y="121629"/>
                      <a:pt x="290513" y="133350"/>
                    </a:cubicBezTo>
                    <a:cubicBezTo>
                      <a:pt x="287565" y="135034"/>
                      <a:pt x="276285" y="137380"/>
                      <a:pt x="273844" y="138112"/>
                    </a:cubicBezTo>
                    <a:cubicBezTo>
                      <a:pt x="269036" y="139555"/>
                      <a:pt x="263734" y="140091"/>
                      <a:pt x="259557" y="142875"/>
                    </a:cubicBezTo>
                    <a:cubicBezTo>
                      <a:pt x="250324" y="149029"/>
                      <a:pt x="255128" y="146732"/>
                      <a:pt x="245269" y="150018"/>
                    </a:cubicBezTo>
                    <a:cubicBezTo>
                      <a:pt x="242888" y="151606"/>
                      <a:pt x="240740" y="153619"/>
                      <a:pt x="238125" y="154781"/>
                    </a:cubicBezTo>
                    <a:cubicBezTo>
                      <a:pt x="232198" y="157415"/>
                      <a:pt x="221234" y="160387"/>
                      <a:pt x="214313" y="161925"/>
                    </a:cubicBezTo>
                    <a:cubicBezTo>
                      <a:pt x="210362" y="162803"/>
                      <a:pt x="206312" y="163241"/>
                      <a:pt x="202407" y="164306"/>
                    </a:cubicBezTo>
                    <a:cubicBezTo>
                      <a:pt x="197564" y="165627"/>
                      <a:pt x="193071" y="168242"/>
                      <a:pt x="188119" y="169068"/>
                    </a:cubicBezTo>
                    <a:cubicBezTo>
                      <a:pt x="183357" y="169862"/>
                      <a:pt x="178553" y="170438"/>
                      <a:pt x="173832" y="171450"/>
                    </a:cubicBezTo>
                    <a:cubicBezTo>
                      <a:pt x="167432" y="172822"/>
                      <a:pt x="154782" y="176212"/>
                      <a:pt x="154782" y="176212"/>
                    </a:cubicBezTo>
                    <a:cubicBezTo>
                      <a:pt x="139701" y="175418"/>
                      <a:pt x="124578" y="175198"/>
                      <a:pt x="109538" y="173831"/>
                    </a:cubicBezTo>
                    <a:cubicBezTo>
                      <a:pt x="102344" y="173177"/>
                      <a:pt x="100748" y="170538"/>
                      <a:pt x="97632" y="164306"/>
                    </a:cubicBezTo>
                    <a:cubicBezTo>
                      <a:pt x="96509" y="162061"/>
                      <a:pt x="96642" y="159251"/>
                      <a:pt x="95250" y="157162"/>
                    </a:cubicBezTo>
                    <a:cubicBezTo>
                      <a:pt x="93382" y="154360"/>
                      <a:pt x="90488" y="152399"/>
                      <a:pt x="88107" y="150018"/>
                    </a:cubicBezTo>
                    <a:cubicBezTo>
                      <a:pt x="90488" y="143668"/>
                      <a:pt x="90101" y="135382"/>
                      <a:pt x="95250" y="130968"/>
                    </a:cubicBezTo>
                    <a:cubicBezTo>
                      <a:pt x="97945" y="128658"/>
                      <a:pt x="101269" y="135177"/>
                      <a:pt x="104775" y="135731"/>
                    </a:cubicBezTo>
                    <a:cubicBezTo>
                      <a:pt x="116562" y="137592"/>
                      <a:pt x="128588" y="137318"/>
                      <a:pt x="140494" y="138112"/>
                    </a:cubicBezTo>
                    <a:cubicBezTo>
                      <a:pt x="141091" y="138231"/>
                      <a:pt x="157101" y="140921"/>
                      <a:pt x="159544" y="142875"/>
                    </a:cubicBezTo>
                    <a:cubicBezTo>
                      <a:pt x="174933" y="155185"/>
                      <a:pt x="153494" y="146412"/>
                      <a:pt x="171450" y="152400"/>
                    </a:cubicBezTo>
                    <a:cubicBezTo>
                      <a:pt x="175096" y="163332"/>
                      <a:pt x="173927" y="158589"/>
                      <a:pt x="176213" y="173831"/>
                    </a:cubicBezTo>
                    <a:cubicBezTo>
                      <a:pt x="177878" y="184932"/>
                      <a:pt x="180975" y="207168"/>
                      <a:pt x="180975" y="207168"/>
                    </a:cubicBezTo>
                    <a:cubicBezTo>
                      <a:pt x="181769" y="220662"/>
                      <a:pt x="182186" y="234183"/>
                      <a:pt x="183357" y="247650"/>
                    </a:cubicBezTo>
                    <a:cubicBezTo>
                      <a:pt x="183775" y="252460"/>
                      <a:pt x="183393" y="257717"/>
                      <a:pt x="185738" y="261937"/>
                    </a:cubicBezTo>
                    <a:cubicBezTo>
                      <a:pt x="187665" y="265406"/>
                      <a:pt x="192088" y="266700"/>
                      <a:pt x="195263" y="269081"/>
                    </a:cubicBezTo>
                    <a:cubicBezTo>
                      <a:pt x="221457" y="268287"/>
                      <a:pt x="247708" y="268612"/>
                      <a:pt x="273844" y="266700"/>
                    </a:cubicBezTo>
                    <a:cubicBezTo>
                      <a:pt x="281498" y="266140"/>
                      <a:pt x="299160" y="259849"/>
                      <a:pt x="307182" y="257175"/>
                    </a:cubicBezTo>
                    <a:cubicBezTo>
                      <a:pt x="309563" y="256381"/>
                      <a:pt x="312080" y="255915"/>
                      <a:pt x="314325" y="254793"/>
                    </a:cubicBezTo>
                    <a:cubicBezTo>
                      <a:pt x="324560" y="249676"/>
                      <a:pt x="320300" y="250031"/>
                      <a:pt x="326232" y="250031"/>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63" name="Freeform 62"/>
              <p:cNvSpPr/>
              <p:nvPr/>
            </p:nvSpPr>
            <p:spPr>
              <a:xfrm>
                <a:off x="5400849" y="1351788"/>
                <a:ext cx="390525" cy="304800"/>
              </a:xfrm>
              <a:custGeom>
                <a:avLst/>
                <a:gdLst>
                  <a:gd name="connsiteX0" fmla="*/ 0 w 381000"/>
                  <a:gd name="connsiteY0" fmla="*/ 0 h 319088"/>
                  <a:gd name="connsiteX1" fmla="*/ 23812 w 381000"/>
                  <a:gd name="connsiteY1" fmla="*/ 85725 h 319088"/>
                  <a:gd name="connsiteX2" fmla="*/ 347662 w 381000"/>
                  <a:gd name="connsiteY2" fmla="*/ 319088 h 319088"/>
                  <a:gd name="connsiteX3" fmla="*/ 381000 w 381000"/>
                  <a:gd name="connsiteY3" fmla="*/ 266700 h 319088"/>
                  <a:gd name="connsiteX4" fmla="*/ 66675 w 381000"/>
                  <a:gd name="connsiteY4" fmla="*/ 38100 h 319088"/>
                  <a:gd name="connsiteX5" fmla="*/ 0 w 381000"/>
                  <a:gd name="connsiteY5" fmla="*/ 0 h 319088"/>
                  <a:gd name="connsiteX0" fmla="*/ 0 w 390525"/>
                  <a:gd name="connsiteY0" fmla="*/ 0 h 304800"/>
                  <a:gd name="connsiteX1" fmla="*/ 33337 w 390525"/>
                  <a:gd name="connsiteY1" fmla="*/ 71437 h 304800"/>
                  <a:gd name="connsiteX2" fmla="*/ 357187 w 390525"/>
                  <a:gd name="connsiteY2" fmla="*/ 304800 h 304800"/>
                  <a:gd name="connsiteX3" fmla="*/ 390525 w 390525"/>
                  <a:gd name="connsiteY3" fmla="*/ 252412 h 304800"/>
                  <a:gd name="connsiteX4" fmla="*/ 76200 w 390525"/>
                  <a:gd name="connsiteY4" fmla="*/ 23812 h 304800"/>
                  <a:gd name="connsiteX5" fmla="*/ 0 w 390525"/>
                  <a:gd name="connsiteY5" fmla="*/ 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0525" h="304800">
                    <a:moveTo>
                      <a:pt x="0" y="0"/>
                    </a:moveTo>
                    <a:lnTo>
                      <a:pt x="33337" y="71437"/>
                    </a:lnTo>
                    <a:lnTo>
                      <a:pt x="357187" y="304800"/>
                    </a:lnTo>
                    <a:lnTo>
                      <a:pt x="390525" y="252412"/>
                    </a:lnTo>
                    <a:lnTo>
                      <a:pt x="76200" y="23812"/>
                    </a:lnTo>
                    <a:lnTo>
                      <a:pt x="0" y="0"/>
                    </a:lnTo>
                    <a:close/>
                  </a:path>
                </a:pathLst>
              </a:custGeom>
              <a:solidFill>
                <a:srgbClr val="C0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66" name="Rectangle 65"/>
            <p:cNvSpPr/>
            <p:nvPr/>
          </p:nvSpPr>
          <p:spPr>
            <a:xfrm>
              <a:off x="5004049" y="1725988"/>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Free Draw</a:t>
              </a:r>
              <a:endParaRPr lang="en-AU" sz="1100" dirty="0">
                <a:latin typeface="Segoe UI" pitchFamily="34" charset="0"/>
                <a:cs typeface="Segoe UI" pitchFamily="34" charset="0"/>
              </a:endParaRPr>
            </a:p>
          </p:txBody>
        </p:sp>
      </p:grpSp>
      <p:cxnSp>
        <p:nvCxnSpPr>
          <p:cNvPr id="69" name="Straight Connector 68"/>
          <p:cNvCxnSpPr/>
          <p:nvPr/>
        </p:nvCxnSpPr>
        <p:spPr>
          <a:xfrm>
            <a:off x="4098672"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70" name="Straight Connector 69"/>
          <p:cNvCxnSpPr/>
          <p:nvPr/>
        </p:nvCxnSpPr>
        <p:spPr>
          <a:xfrm>
            <a:off x="5040000"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71" name="Straight Connector 70"/>
          <p:cNvCxnSpPr/>
          <p:nvPr/>
        </p:nvCxnSpPr>
        <p:spPr>
          <a:xfrm>
            <a:off x="3262277" y="200863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76" name="Straight Connector 75"/>
          <p:cNvCxnSpPr/>
          <p:nvPr/>
        </p:nvCxnSpPr>
        <p:spPr>
          <a:xfrm>
            <a:off x="3262277" y="317426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grpSp>
        <p:nvGrpSpPr>
          <p:cNvPr id="131" name="Group 130"/>
          <p:cNvGrpSpPr/>
          <p:nvPr/>
        </p:nvGrpSpPr>
        <p:grpSpPr>
          <a:xfrm>
            <a:off x="4098672" y="2143466"/>
            <a:ext cx="941329" cy="895637"/>
            <a:chOff x="4098672" y="2143466"/>
            <a:chExt cx="941329" cy="895637"/>
          </a:xfrm>
        </p:grpSpPr>
        <p:sp>
          <p:nvSpPr>
            <p:cNvPr id="86" name="Rectangle 85"/>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Documents</a:t>
              </a:r>
              <a:endParaRPr lang="en-AU" sz="1100" dirty="0">
                <a:latin typeface="Segoe UI" pitchFamily="34" charset="0"/>
                <a:cs typeface="Segoe UI" pitchFamily="34" charset="0"/>
              </a:endParaRPr>
            </a:p>
          </p:txBody>
        </p:sp>
        <p:grpSp>
          <p:nvGrpSpPr>
            <p:cNvPr id="103" name="Group 102"/>
            <p:cNvGrpSpPr/>
            <p:nvPr/>
          </p:nvGrpSpPr>
          <p:grpSpPr>
            <a:xfrm>
              <a:off x="4199709" y="2143466"/>
              <a:ext cx="744585" cy="655211"/>
              <a:chOff x="4193285" y="2143466"/>
              <a:chExt cx="744585" cy="655211"/>
            </a:xfrm>
          </p:grpSpPr>
          <p:grpSp>
            <p:nvGrpSpPr>
              <p:cNvPr id="83" name="Group 82"/>
              <p:cNvGrpSpPr/>
              <p:nvPr/>
            </p:nvGrpSpPr>
            <p:grpSpPr>
              <a:xfrm>
                <a:off x="4193285" y="2143466"/>
                <a:ext cx="699392" cy="536110"/>
                <a:chOff x="2123728" y="1986160"/>
                <a:chExt cx="576064" cy="441574"/>
              </a:xfrm>
            </p:grpSpPr>
            <p:sp>
              <p:nvSpPr>
                <p:cNvPr id="84" name="Rectangle 83"/>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85" name="Trapezoid 84"/>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102" name="Group 101"/>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87" name="Rectangle 86"/>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89" name="Straight Connector 88"/>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0" name="Straight Connector 89"/>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4" name="Straight Connector 93"/>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6" name="Straight Connector 95"/>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8" name="Straight Connector 97"/>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9" name="Straight Connector 98"/>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132" name="Group 131"/>
          <p:cNvGrpSpPr/>
          <p:nvPr/>
        </p:nvGrpSpPr>
        <p:grpSpPr>
          <a:xfrm>
            <a:off x="5039106" y="2143466"/>
            <a:ext cx="941329" cy="895637"/>
            <a:chOff x="5039106" y="2143466"/>
            <a:chExt cx="941329" cy="895637"/>
          </a:xfrm>
        </p:grpSpPr>
        <p:sp>
          <p:nvSpPr>
            <p:cNvPr id="105" name="Rectangle 104"/>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Music</a:t>
              </a:r>
              <a:endParaRPr lang="en-AU" sz="1100" dirty="0">
                <a:latin typeface="Segoe UI" pitchFamily="34" charset="0"/>
                <a:cs typeface="Segoe UI" pitchFamily="34" charset="0"/>
              </a:endParaRPr>
            </a:p>
          </p:txBody>
        </p:sp>
        <p:grpSp>
          <p:nvGrpSpPr>
            <p:cNvPr id="130" name="Group 129"/>
            <p:cNvGrpSpPr/>
            <p:nvPr/>
          </p:nvGrpSpPr>
          <p:grpSpPr>
            <a:xfrm>
              <a:off x="5162739" y="2143466"/>
              <a:ext cx="699392" cy="634359"/>
              <a:chOff x="5140143" y="2143466"/>
              <a:chExt cx="699392" cy="634359"/>
            </a:xfrm>
          </p:grpSpPr>
          <p:grpSp>
            <p:nvGrpSpPr>
              <p:cNvPr id="107" name="Group 106"/>
              <p:cNvGrpSpPr/>
              <p:nvPr/>
            </p:nvGrpSpPr>
            <p:grpSpPr>
              <a:xfrm>
                <a:off x="5140143" y="2143466"/>
                <a:ext cx="699392" cy="536110"/>
                <a:chOff x="2123728" y="1986160"/>
                <a:chExt cx="576064" cy="441574"/>
              </a:xfrm>
            </p:grpSpPr>
            <p:sp>
              <p:nvSpPr>
                <p:cNvPr id="116" name="Rectangle 115"/>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7" name="Trapezoid 116"/>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129" name="Group 128"/>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118" name="Oval 117"/>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9" name="Oval 118"/>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121" name="Straight Connector 120"/>
                <p:cNvCxnSpPr>
                  <a:stCxn id="118" idx="6"/>
                  <a:endCxn id="126"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22" name="Straight Connector 121"/>
                <p:cNvCxnSpPr>
                  <a:stCxn id="119" idx="6"/>
                  <a:endCxn id="126"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26" name="Rectangle 125"/>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149" name="Group 148"/>
          <p:cNvGrpSpPr/>
          <p:nvPr/>
        </p:nvGrpSpPr>
        <p:grpSpPr>
          <a:xfrm>
            <a:off x="3133947" y="3275932"/>
            <a:ext cx="941329" cy="895637"/>
            <a:chOff x="3133947" y="3275932"/>
            <a:chExt cx="941329" cy="895637"/>
          </a:xfrm>
        </p:grpSpPr>
        <p:sp>
          <p:nvSpPr>
            <p:cNvPr id="134" name="Rectangle 133"/>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Videos</a:t>
              </a:r>
              <a:endParaRPr lang="en-AU" sz="1100" dirty="0">
                <a:latin typeface="Segoe UI" pitchFamily="34" charset="0"/>
                <a:cs typeface="Segoe UI" pitchFamily="34" charset="0"/>
              </a:endParaRPr>
            </a:p>
          </p:txBody>
        </p:sp>
        <p:grpSp>
          <p:nvGrpSpPr>
            <p:cNvPr id="148" name="Group 147"/>
            <p:cNvGrpSpPr/>
            <p:nvPr/>
          </p:nvGrpSpPr>
          <p:grpSpPr>
            <a:xfrm>
              <a:off x="3254915" y="3275932"/>
              <a:ext cx="699392" cy="569699"/>
              <a:chOff x="3257580" y="3275932"/>
              <a:chExt cx="699392" cy="569699"/>
            </a:xfrm>
          </p:grpSpPr>
          <p:grpSp>
            <p:nvGrpSpPr>
              <p:cNvPr id="136" name="Group 135"/>
              <p:cNvGrpSpPr/>
              <p:nvPr/>
            </p:nvGrpSpPr>
            <p:grpSpPr>
              <a:xfrm>
                <a:off x="3257580" y="3275932"/>
                <a:ext cx="699392" cy="536110"/>
                <a:chOff x="2123728" y="1986160"/>
                <a:chExt cx="576064" cy="441574"/>
              </a:xfrm>
            </p:grpSpPr>
            <p:sp>
              <p:nvSpPr>
                <p:cNvPr id="143" name="Rectangle 142"/>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44" name="Trapezoid 143"/>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147" name="Group 146"/>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145" name="Rectangle 144"/>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46" name="Isosceles Triangle 145"/>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179" name="Group 178"/>
          <p:cNvGrpSpPr/>
          <p:nvPr/>
        </p:nvGrpSpPr>
        <p:grpSpPr>
          <a:xfrm>
            <a:off x="4097777" y="3275932"/>
            <a:ext cx="941329" cy="895637"/>
            <a:chOff x="4099230" y="3275932"/>
            <a:chExt cx="941329" cy="895637"/>
          </a:xfrm>
        </p:grpSpPr>
        <p:sp>
          <p:nvSpPr>
            <p:cNvPr id="151" name="Rectangle 150"/>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Games</a:t>
              </a:r>
              <a:endParaRPr lang="en-AU" sz="1100" dirty="0">
                <a:latin typeface="Segoe UI" pitchFamily="34" charset="0"/>
                <a:cs typeface="Segoe UI" pitchFamily="34" charset="0"/>
              </a:endParaRPr>
            </a:p>
          </p:txBody>
        </p:sp>
        <p:grpSp>
          <p:nvGrpSpPr>
            <p:cNvPr id="178" name="Group 177"/>
            <p:cNvGrpSpPr/>
            <p:nvPr/>
          </p:nvGrpSpPr>
          <p:grpSpPr>
            <a:xfrm>
              <a:off x="4200966" y="3275932"/>
              <a:ext cx="737856" cy="635347"/>
              <a:chOff x="4220198" y="3275932"/>
              <a:chExt cx="737856" cy="635347"/>
            </a:xfrm>
          </p:grpSpPr>
          <p:grpSp>
            <p:nvGrpSpPr>
              <p:cNvPr id="153" name="Group 152"/>
              <p:cNvGrpSpPr/>
              <p:nvPr/>
            </p:nvGrpSpPr>
            <p:grpSpPr>
              <a:xfrm>
                <a:off x="4220198" y="3275932"/>
                <a:ext cx="699392" cy="536110"/>
                <a:chOff x="2123728" y="1986160"/>
                <a:chExt cx="576064" cy="441574"/>
              </a:xfrm>
            </p:grpSpPr>
            <p:sp>
              <p:nvSpPr>
                <p:cNvPr id="157" name="Rectangle 156"/>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58" name="Trapezoid 157"/>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177" name="Group 176"/>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159" name="Rectangle 158"/>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60" name="Oval 159"/>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61" name="Oval 160"/>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169" name="Group 168"/>
                <p:cNvGrpSpPr/>
                <p:nvPr/>
              </p:nvGrpSpPr>
              <p:grpSpPr>
                <a:xfrm>
                  <a:off x="4318464" y="3577517"/>
                  <a:ext cx="118183" cy="118183"/>
                  <a:chOff x="4318464" y="3577517"/>
                  <a:chExt cx="118183" cy="118183"/>
                </a:xfrm>
                <a:effectLst/>
              </p:grpSpPr>
              <p:cxnSp>
                <p:nvCxnSpPr>
                  <p:cNvPr id="166" name="Straight Connector 165"/>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8" name="Straight Connector 167"/>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74" name="Group 173"/>
                <p:cNvGrpSpPr/>
                <p:nvPr/>
              </p:nvGrpSpPr>
              <p:grpSpPr>
                <a:xfrm rot="20573383">
                  <a:off x="4683580" y="3579039"/>
                  <a:ext cx="140891" cy="136707"/>
                  <a:chOff x="5105406" y="3507854"/>
                  <a:chExt cx="171999" cy="166891"/>
                </a:xfrm>
                <a:effectLst/>
              </p:grpSpPr>
              <p:sp>
                <p:nvSpPr>
                  <p:cNvPr id="170" name="Oval 169"/>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71" name="Oval 170"/>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72" name="Oval 171"/>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73" name="Oval 172"/>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cxnSp>
              <p:nvCxnSpPr>
                <p:cNvPr id="176" name="Straight Connector 175"/>
                <p:cNvCxnSpPr>
                  <a:stCxn id="159"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sp>
        <p:nvSpPr>
          <p:cNvPr id="100" name="Rectangle 99">
            <a:hlinkClick r:id="rId6" action="ppaction://hlinksldjump"/>
          </p:cNvPr>
          <p:cNvSpPr/>
          <p:nvPr/>
        </p:nvSpPr>
        <p:spPr>
          <a:xfrm>
            <a:off x="3133947" y="843750"/>
            <a:ext cx="963830" cy="116488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01" name="Rectangle 100">
            <a:hlinkClick r:id="rId7" action="ppaction://hlinksldjump"/>
          </p:cNvPr>
          <p:cNvSpPr/>
          <p:nvPr/>
        </p:nvSpPr>
        <p:spPr>
          <a:xfrm>
            <a:off x="4098672" y="843750"/>
            <a:ext cx="941329" cy="116488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04" name="Rectangle 103">
            <a:hlinkClick r:id="rId8" action="ppaction://hlinksldjump"/>
          </p:cNvPr>
          <p:cNvSpPr/>
          <p:nvPr/>
        </p:nvSpPr>
        <p:spPr>
          <a:xfrm>
            <a:off x="5040001" y="843750"/>
            <a:ext cx="972160" cy="116488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06" name="Rectangle 105">
            <a:hlinkClick r:id="rId9" action="ppaction://hlinksldjump"/>
          </p:cNvPr>
          <p:cNvSpPr/>
          <p:nvPr/>
        </p:nvSpPr>
        <p:spPr>
          <a:xfrm>
            <a:off x="3133947" y="2008634"/>
            <a:ext cx="963830" cy="116563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08" name="Rectangle 107">
            <a:hlinkClick r:id="rId10" action="ppaction://hlinksldjump"/>
          </p:cNvPr>
          <p:cNvSpPr/>
          <p:nvPr/>
        </p:nvSpPr>
        <p:spPr>
          <a:xfrm>
            <a:off x="4098671" y="2011380"/>
            <a:ext cx="941329" cy="116288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09" name="Rectangle 108">
            <a:hlinkClick r:id="rId11" action="ppaction://hlinksldjump"/>
          </p:cNvPr>
          <p:cNvSpPr/>
          <p:nvPr/>
        </p:nvSpPr>
        <p:spPr>
          <a:xfrm>
            <a:off x="5040001" y="2011380"/>
            <a:ext cx="972160" cy="116288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0" name="Rectangle 109">
            <a:hlinkClick r:id="rId12" action="ppaction://hlinksldjump"/>
          </p:cNvPr>
          <p:cNvSpPr/>
          <p:nvPr/>
        </p:nvSpPr>
        <p:spPr>
          <a:xfrm>
            <a:off x="3131841" y="3174266"/>
            <a:ext cx="966831" cy="112548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1" name="Rectangle 110">
            <a:hlinkClick r:id="rId13" action="ppaction://hlinksldjump"/>
          </p:cNvPr>
          <p:cNvSpPr/>
          <p:nvPr/>
        </p:nvSpPr>
        <p:spPr>
          <a:xfrm>
            <a:off x="4098672" y="3174268"/>
            <a:ext cx="941329" cy="112548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2" name="Rectangle 111"/>
          <p:cNvSpPr/>
          <p:nvPr/>
        </p:nvSpPr>
        <p:spPr>
          <a:xfrm>
            <a:off x="0" y="0"/>
            <a:ext cx="9144000" cy="5143500"/>
          </a:xfrm>
          <a:prstGeom prst="rect">
            <a:avLst/>
          </a:prstGeom>
          <a:solidFill>
            <a:srgbClr val="0070C0">
              <a:alpha val="5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41" name="Rectangle 140"/>
          <p:cNvSpPr/>
          <p:nvPr/>
        </p:nvSpPr>
        <p:spPr>
          <a:xfrm>
            <a:off x="0" y="0"/>
            <a:ext cx="9144000" cy="51435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135" name="Group 134"/>
          <p:cNvGrpSpPr/>
          <p:nvPr/>
        </p:nvGrpSpPr>
        <p:grpSpPr>
          <a:xfrm>
            <a:off x="8521547" y="0"/>
            <a:ext cx="627535" cy="5143500"/>
            <a:chOff x="8521547" y="0"/>
            <a:chExt cx="627535" cy="5143500"/>
          </a:xfrm>
        </p:grpSpPr>
        <p:sp>
          <p:nvSpPr>
            <p:cNvPr id="137" name="Rectangle 136"/>
            <p:cNvSpPr/>
            <p:nvPr/>
          </p:nvSpPr>
          <p:spPr>
            <a:xfrm>
              <a:off x="8521547" y="0"/>
              <a:ext cx="627535" cy="5143500"/>
            </a:xfrm>
            <a:prstGeom prst="rect">
              <a:avLst/>
            </a:prstGeom>
            <a:solidFill>
              <a:schemeClr val="bg1">
                <a:alpha val="50000"/>
              </a:schemeClr>
            </a:solidFill>
            <a:ln>
              <a:no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grpSp>
          <p:nvGrpSpPr>
            <p:cNvPr id="152" name="Group 151"/>
            <p:cNvGrpSpPr/>
            <p:nvPr/>
          </p:nvGrpSpPr>
          <p:grpSpPr>
            <a:xfrm>
              <a:off x="8683035" y="162069"/>
              <a:ext cx="294393" cy="421269"/>
              <a:chOff x="133380" y="4587974"/>
              <a:chExt cx="334164" cy="478180"/>
            </a:xfrm>
            <a:effectLst>
              <a:outerShdw blurRad="63500" sx="102000" sy="102000" algn="ctr" rotWithShape="0">
                <a:prstClr val="black">
                  <a:alpha val="40000"/>
                </a:prstClr>
              </a:outerShdw>
            </a:effectLst>
          </p:grpSpPr>
          <p:sp>
            <p:nvSpPr>
              <p:cNvPr id="167" name="Oval 166"/>
              <p:cNvSpPr/>
              <p:nvPr/>
            </p:nvSpPr>
            <p:spPr>
              <a:xfrm>
                <a:off x="133380" y="4731990"/>
                <a:ext cx="334164" cy="334164"/>
              </a:xfrm>
              <a:prstGeom prst="ellipse">
                <a:avLst/>
              </a:prstGeom>
              <a:no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cxnSp>
            <p:nvCxnSpPr>
              <p:cNvPr id="175" name="Straight Connector 174"/>
              <p:cNvCxnSpPr/>
              <p:nvPr/>
            </p:nvCxnSpPr>
            <p:spPr>
              <a:xfrm flipV="1">
                <a:off x="300462" y="4587974"/>
                <a:ext cx="0" cy="288032"/>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54" name="Group 153"/>
            <p:cNvGrpSpPr/>
            <p:nvPr/>
          </p:nvGrpSpPr>
          <p:grpSpPr>
            <a:xfrm>
              <a:off x="8641378" y="894749"/>
              <a:ext cx="377707" cy="381137"/>
              <a:chOff x="629562" y="4619099"/>
              <a:chExt cx="377707" cy="381137"/>
            </a:xfrm>
          </p:grpSpPr>
          <p:sp>
            <p:nvSpPr>
              <p:cNvPr id="163" name="Rectangle 162"/>
              <p:cNvSpPr/>
              <p:nvPr/>
            </p:nvSpPr>
            <p:spPr>
              <a:xfrm>
                <a:off x="629562" y="4619099"/>
                <a:ext cx="180020" cy="21602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rstTxWarp prst="textPlain">
                  <a:avLst/>
                </a:prstTxWarp>
              </a:bodyPr>
              <a:lstStyle/>
              <a:p>
                <a:pPr algn="ctr"/>
                <a:r>
                  <a:rPr lang="en-AU" dirty="0" smtClean="0">
                    <a:ln w="9525" cap="rnd">
                      <a:noFill/>
                    </a:ln>
                    <a:effectLst>
                      <a:outerShdw blurRad="63500" sx="102000" sy="102000" algn="ctr" rotWithShape="0">
                        <a:prstClr val="black">
                          <a:alpha val="40000"/>
                        </a:prstClr>
                      </a:outerShdw>
                    </a:effectLst>
                    <a:latin typeface="Segoe UI" pitchFamily="34" charset="0"/>
                    <a:cs typeface="Segoe UI" pitchFamily="34" charset="0"/>
                  </a:rPr>
                  <a:t>Z</a:t>
                </a:r>
                <a:endParaRPr lang="en-AU" dirty="0">
                  <a:ln w="9525" cap="rnd">
                    <a:noFill/>
                  </a:ln>
                  <a:effectLst>
                    <a:outerShdw blurRad="63500" sx="102000" sy="102000" algn="ctr" rotWithShape="0">
                      <a:prstClr val="black">
                        <a:alpha val="40000"/>
                      </a:prstClr>
                    </a:outerShdw>
                  </a:effectLst>
                  <a:latin typeface="Segoe UI" pitchFamily="34" charset="0"/>
                  <a:cs typeface="Segoe UI" pitchFamily="34" charset="0"/>
                </a:endParaRPr>
              </a:p>
            </p:txBody>
          </p:sp>
          <p:sp>
            <p:nvSpPr>
              <p:cNvPr id="164" name="Rectangle 163"/>
              <p:cNvSpPr/>
              <p:nvPr/>
            </p:nvSpPr>
            <p:spPr>
              <a:xfrm>
                <a:off x="779635" y="4745173"/>
                <a:ext cx="146726" cy="17607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rstTxWarp prst="textPlain">
                  <a:avLst/>
                </a:prstTxWarp>
              </a:bodyPr>
              <a:lstStyle/>
              <a:p>
                <a:pPr algn="ctr"/>
                <a:r>
                  <a:rPr lang="en-AU" dirty="0" smtClean="0">
                    <a:ln w="9525" cap="rnd">
                      <a:noFill/>
                    </a:ln>
                    <a:effectLst>
                      <a:outerShdw blurRad="63500" sx="102000" sy="102000" algn="ctr" rotWithShape="0">
                        <a:prstClr val="black">
                          <a:alpha val="40000"/>
                        </a:prstClr>
                      </a:outerShdw>
                    </a:effectLst>
                    <a:latin typeface="Segoe UI" pitchFamily="34" charset="0"/>
                    <a:cs typeface="Segoe UI" pitchFamily="34" charset="0"/>
                  </a:rPr>
                  <a:t>Z</a:t>
                </a:r>
                <a:endParaRPr lang="en-AU" dirty="0">
                  <a:ln w="9525" cap="rnd">
                    <a:noFill/>
                  </a:ln>
                  <a:effectLst>
                    <a:outerShdw blurRad="63500" sx="102000" sy="102000" algn="ctr" rotWithShape="0">
                      <a:prstClr val="black">
                        <a:alpha val="40000"/>
                      </a:prstClr>
                    </a:outerShdw>
                  </a:effectLst>
                  <a:latin typeface="Segoe UI" pitchFamily="34" charset="0"/>
                  <a:cs typeface="Segoe UI" pitchFamily="34" charset="0"/>
                </a:endParaRPr>
              </a:p>
            </p:txBody>
          </p:sp>
          <p:sp>
            <p:nvSpPr>
              <p:cNvPr id="165" name="Rectangle 164"/>
              <p:cNvSpPr/>
              <p:nvPr/>
            </p:nvSpPr>
            <p:spPr>
              <a:xfrm>
                <a:off x="893939" y="4864239"/>
                <a:ext cx="113330" cy="13599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rstTxWarp prst="textPlain">
                  <a:avLst/>
                </a:prstTxWarp>
              </a:bodyPr>
              <a:lstStyle/>
              <a:p>
                <a:pPr algn="ctr"/>
                <a:r>
                  <a:rPr lang="en-AU" dirty="0" smtClean="0">
                    <a:ln w="9525" cap="rnd">
                      <a:noFill/>
                    </a:ln>
                    <a:effectLst>
                      <a:outerShdw blurRad="63500" sx="102000" sy="102000" algn="ctr" rotWithShape="0">
                        <a:prstClr val="black">
                          <a:alpha val="40000"/>
                        </a:prstClr>
                      </a:outerShdw>
                    </a:effectLst>
                    <a:latin typeface="Segoe UI" pitchFamily="34" charset="0"/>
                    <a:cs typeface="Segoe UI" pitchFamily="34" charset="0"/>
                  </a:rPr>
                  <a:t>Z</a:t>
                </a:r>
                <a:endParaRPr lang="en-AU" dirty="0">
                  <a:ln w="9525" cap="rnd">
                    <a:noFill/>
                  </a:ln>
                  <a:effectLst>
                    <a:outerShdw blurRad="63500" sx="102000" sy="102000" algn="ctr" rotWithShape="0">
                      <a:prstClr val="black">
                        <a:alpha val="40000"/>
                      </a:prstClr>
                    </a:outerShdw>
                  </a:effectLst>
                  <a:latin typeface="Segoe UI" pitchFamily="34" charset="0"/>
                  <a:cs typeface="Segoe UI" pitchFamily="34" charset="0"/>
                </a:endParaRPr>
              </a:p>
            </p:txBody>
          </p:sp>
        </p:grpSp>
        <p:sp>
          <p:nvSpPr>
            <p:cNvPr id="155" name="Rectangle 154"/>
            <p:cNvSpPr/>
            <p:nvPr/>
          </p:nvSpPr>
          <p:spPr>
            <a:xfrm>
              <a:off x="8603107" y="58936"/>
              <a:ext cx="454248" cy="62753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56" name="Rectangle 155"/>
            <p:cNvSpPr/>
            <p:nvPr/>
          </p:nvSpPr>
          <p:spPr>
            <a:xfrm>
              <a:off x="8581822" y="771550"/>
              <a:ext cx="496819" cy="62753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cxnSp>
          <p:nvCxnSpPr>
            <p:cNvPr id="162" name="Straight Connector 161"/>
            <p:cNvCxnSpPr/>
            <p:nvPr/>
          </p:nvCxnSpPr>
          <p:spPr>
            <a:xfrm>
              <a:off x="8522114" y="1520394"/>
              <a:ext cx="626400" cy="0"/>
            </a:xfrm>
            <a:prstGeom prst="line">
              <a:avLst/>
            </a:prstGeom>
            <a:ln cap="rnd">
              <a:gradFill flip="none" rotWithShape="1">
                <a:gsLst>
                  <a:gs pos="0">
                    <a:srgbClr val="0070C0">
                      <a:alpha val="0"/>
                    </a:srgbClr>
                  </a:gs>
                  <a:gs pos="50000">
                    <a:srgbClr val="0070C0"/>
                  </a:gs>
                  <a:gs pos="100000">
                    <a:srgbClr val="0070C0">
                      <a:alpha val="0"/>
                    </a:srgbClr>
                  </a:gs>
                </a:gsLst>
                <a:lin ang="0" scaled="1"/>
                <a:tileRect/>
              </a:gra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3163305253"/>
      </p:ext>
    </p:extLst>
  </p:cSld>
  <p:clrMapOvr>
    <a:masterClrMapping/>
  </p:clrMapOvr>
  <mc:AlternateContent xmlns:mc="http://schemas.openxmlformats.org/markup-compatibility/2006" xmlns:p14="http://schemas.microsoft.com/office/powerpoint/2010/main">
    <mc:Choice Requires="p14">
      <p:transition spd="med" p14:dur="700" advClick="0" advTm="0">
        <p:fade/>
      </p:transition>
    </mc:Choice>
    <mc:Fallback xmlns="">
      <p:transition spd="med"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xit" presetSubtype="2" accel="50000" decel="50000" fill="hold" nodeType="afterEffect">
                                  <p:stCondLst>
                                    <p:cond delay="0"/>
                                  </p:stCondLst>
                                  <p:childTnLst>
                                    <p:anim calcmode="lin" valueType="num">
                                      <p:cBhvr additive="base">
                                        <p:cTn id="6" dur="500"/>
                                        <p:tgtEl>
                                          <p:spTgt spid="135"/>
                                        </p:tgtEl>
                                        <p:attrNameLst>
                                          <p:attrName>ppt_x</p:attrName>
                                        </p:attrNameLst>
                                      </p:cBhvr>
                                      <p:tavLst>
                                        <p:tav tm="0">
                                          <p:val>
                                            <p:strVal val="ppt_x"/>
                                          </p:val>
                                        </p:tav>
                                        <p:tav tm="100000">
                                          <p:val>
                                            <p:strVal val="1+ppt_w/2"/>
                                          </p:val>
                                        </p:tav>
                                      </p:tavLst>
                                    </p:anim>
                                    <p:anim calcmode="lin" valueType="num">
                                      <p:cBhvr additive="base">
                                        <p:cTn id="7" dur="500"/>
                                        <p:tgtEl>
                                          <p:spTgt spid="135"/>
                                        </p:tgtEl>
                                        <p:attrNameLst>
                                          <p:attrName>ppt_y</p:attrName>
                                        </p:attrNameLst>
                                      </p:cBhvr>
                                      <p:tavLst>
                                        <p:tav tm="0">
                                          <p:val>
                                            <p:strVal val="ppt_y"/>
                                          </p:val>
                                        </p:tav>
                                        <p:tav tm="100000">
                                          <p:val>
                                            <p:strVal val="ppt_y"/>
                                          </p:val>
                                        </p:tav>
                                      </p:tavLst>
                                    </p:anim>
                                    <p:set>
                                      <p:cBhvr>
                                        <p:cTn id="8" dur="1" fill="hold">
                                          <p:stCondLst>
                                            <p:cond delay="499"/>
                                          </p:stCondLst>
                                        </p:cTn>
                                        <p:tgtEl>
                                          <p:spTgt spid="135"/>
                                        </p:tgtEl>
                                        <p:attrNameLst>
                                          <p:attrName>style.visibility</p:attrName>
                                        </p:attrNameLst>
                                      </p:cBhvr>
                                      <p:to>
                                        <p:strVal val="hidden"/>
                                      </p:to>
                                    </p:set>
                                  </p:childTnLst>
                                </p:cTn>
                              </p:par>
                            </p:childTnLst>
                          </p:cTn>
                        </p:par>
                        <p:par>
                          <p:cTn id="9" fill="hold">
                            <p:stCondLst>
                              <p:cond delay="500"/>
                            </p:stCondLst>
                            <p:childTnLst>
                              <p:par>
                                <p:cTn id="10" presetID="10" presetClass="exit" presetSubtype="0" fill="hold" grpId="0" nodeType="afterEffect">
                                  <p:stCondLst>
                                    <p:cond delay="0"/>
                                  </p:stCondLst>
                                  <p:childTnLst>
                                    <p:animEffect transition="out" filter="fade">
                                      <p:cBhvr>
                                        <p:cTn id="11" dur="500"/>
                                        <p:tgtEl>
                                          <p:spTgt spid="112"/>
                                        </p:tgtEl>
                                      </p:cBhvr>
                                    </p:animEffect>
                                    <p:set>
                                      <p:cBhvr>
                                        <p:cTn id="12" dur="1" fill="hold">
                                          <p:stCondLst>
                                            <p:cond delay="499"/>
                                          </p:stCondLst>
                                        </p:cTn>
                                        <p:tgtEl>
                                          <p:spTgt spid="112"/>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2" grpId="0" animBg="1"/>
    </p:bld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4" name="Picture 123"/>
          <p:cNvPicPr>
            <a:picLocks noChangeAspect="1"/>
          </p:cNvPicPr>
          <p:nvPr/>
        </p:nvPicPr>
        <p:blipFill rotWithShape="1">
          <a:blip r:embed="rId2" cstate="print">
            <a:extLst>
              <a:ext uri="{BEBA8EAE-BF5A-486C-A8C5-ECC9F3942E4B}">
                <a14:imgProps xmlns:a14="http://schemas.microsoft.com/office/drawing/2010/main">
                  <a14:imgLayer r:embed="rId3">
                    <a14:imgEffect>
                      <a14:artisticBlur radius="20"/>
                    </a14:imgEffect>
                  </a14:imgLayer>
                </a14:imgProps>
              </a:ext>
              <a:ext uri="{28A0092B-C50C-407E-A947-70E740481C1C}">
                <a14:useLocalDpi xmlns:a14="http://schemas.microsoft.com/office/drawing/2010/main" val="0"/>
              </a:ext>
            </a:extLst>
          </a:blip>
          <a:srcRect t="5040" b="5040"/>
          <a:stretch/>
        </p:blipFill>
        <p:spPr>
          <a:xfrm>
            <a:off x="0" y="1"/>
            <a:ext cx="9144000" cy="5143500"/>
          </a:xfrm>
          <a:prstGeom prst="rect">
            <a:avLst/>
          </a:prstGeom>
        </p:spPr>
      </p:pic>
      <p:grpSp>
        <p:nvGrpSpPr>
          <p:cNvPr id="16" name="Group 15"/>
          <p:cNvGrpSpPr/>
          <p:nvPr/>
        </p:nvGrpSpPr>
        <p:grpSpPr>
          <a:xfrm>
            <a:off x="1763688" y="1827600"/>
            <a:ext cx="5616624" cy="1488300"/>
            <a:chOff x="1763688" y="1833668"/>
            <a:chExt cx="5616624" cy="1488300"/>
          </a:xfrm>
        </p:grpSpPr>
        <p:sp>
          <p:nvSpPr>
            <p:cNvPr id="6" name="Rounded Rectangle 5"/>
            <p:cNvSpPr/>
            <p:nvPr/>
          </p:nvSpPr>
          <p:spPr>
            <a:xfrm>
              <a:off x="1763688" y="1833668"/>
              <a:ext cx="5616624" cy="1488300"/>
            </a:xfrm>
            <a:prstGeom prst="roundRect">
              <a:avLst>
                <a:gd name="adj" fmla="val 0"/>
              </a:avLst>
            </a:prstGeom>
            <a:solidFill>
              <a:schemeClr val="bg1">
                <a:lumMod val="75000"/>
                <a:alpha val="5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200" b="1" dirty="0" smtClean="0">
                  <a:solidFill>
                    <a:schemeClr val="tx1"/>
                  </a:solidFill>
                  <a:latin typeface="Segoe UI" pitchFamily="34" charset="0"/>
                  <a:cs typeface="Segoe UI" pitchFamily="34" charset="0"/>
                </a:rPr>
                <a:t>Shutting down</a:t>
              </a:r>
              <a:endParaRPr lang="en-AU" sz="1200" b="1" dirty="0">
                <a:solidFill>
                  <a:schemeClr val="tx1"/>
                </a:solidFill>
                <a:latin typeface="Segoe UI" pitchFamily="34" charset="0"/>
                <a:cs typeface="Segoe UI" pitchFamily="34" charset="0"/>
              </a:endParaRPr>
            </a:p>
          </p:txBody>
        </p:sp>
        <p:sp>
          <p:nvSpPr>
            <p:cNvPr id="7" name="Rectangle 6"/>
            <p:cNvSpPr/>
            <p:nvPr/>
          </p:nvSpPr>
          <p:spPr>
            <a:xfrm>
              <a:off x="2807688" y="2133953"/>
              <a:ext cx="4572624" cy="1044000"/>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1200" dirty="0" smtClean="0">
                  <a:solidFill>
                    <a:schemeClr val="tx1"/>
                  </a:solidFill>
                  <a:latin typeface="Segoe UI" pitchFamily="34" charset="0"/>
                  <a:cs typeface="Segoe UI" pitchFamily="34" charset="0"/>
                </a:rPr>
                <a:t>Are you sure you want to shutdown E-STAR OS 2?</a:t>
              </a:r>
            </a:p>
            <a:p>
              <a:pPr algn="just"/>
              <a:endParaRPr lang="en-AU" sz="1200" dirty="0">
                <a:solidFill>
                  <a:schemeClr val="tx1"/>
                </a:solidFill>
                <a:latin typeface="Segoe UI" pitchFamily="34" charset="0"/>
                <a:cs typeface="Segoe UI" pitchFamily="34" charset="0"/>
              </a:endParaRPr>
            </a:p>
            <a:p>
              <a:pPr algn="just"/>
              <a:r>
                <a:rPr lang="en-AU" sz="1200" dirty="0" smtClean="0">
                  <a:solidFill>
                    <a:schemeClr val="tx1"/>
                  </a:solidFill>
                  <a:latin typeface="Segoe UI" pitchFamily="34" charset="0"/>
                  <a:cs typeface="Segoe UI" pitchFamily="34" charset="0"/>
                </a:rPr>
                <a:t>If you do, any unsaved data may be lost.</a:t>
              </a:r>
              <a:endParaRPr lang="en-AU" sz="1200" dirty="0">
                <a:solidFill>
                  <a:schemeClr val="tx1"/>
                </a:solidFill>
                <a:latin typeface="Segoe UI" pitchFamily="34" charset="0"/>
                <a:cs typeface="Segoe UI" pitchFamily="34" charset="0"/>
              </a:endParaRPr>
            </a:p>
          </p:txBody>
        </p:sp>
        <p:sp>
          <p:nvSpPr>
            <p:cNvPr id="8" name="Rounded Rectangle 7">
              <a:hlinkClick r:id="rId4" action="ppaction://hlinksldjump"/>
            </p:cNvPr>
            <p:cNvSpPr/>
            <p:nvPr/>
          </p:nvSpPr>
          <p:spPr>
            <a:xfrm>
              <a:off x="1835696" y="1887674"/>
              <a:ext cx="144000" cy="144016"/>
            </a:xfrm>
            <a:prstGeom prst="roundRect">
              <a:avLst/>
            </a:prstGeom>
            <a:gradFill flip="none" rotWithShape="1">
              <a:gsLst>
                <a:gs pos="0">
                  <a:srgbClr val="FF0000">
                    <a:shade val="30000"/>
                    <a:satMod val="115000"/>
                  </a:srgbClr>
                </a:gs>
                <a:gs pos="50000">
                  <a:srgbClr val="FF0000">
                    <a:shade val="67500"/>
                    <a:satMod val="115000"/>
                  </a:srgbClr>
                </a:gs>
                <a:gs pos="100000">
                  <a:srgbClr val="FF0000">
                    <a:shade val="100000"/>
                    <a:satMod val="115000"/>
                  </a:srgbClr>
                </a:gs>
              </a:gsLst>
              <a:lin ang="16200000" scaled="1"/>
              <a:tileRect/>
            </a:gradFill>
            <a:ln w="3175">
              <a:solidFill>
                <a:schemeClr val="tx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solidFill>
                  <a:schemeClr val="bg1"/>
                </a:solidFill>
                <a:latin typeface="Segoe UI" pitchFamily="34" charset="0"/>
                <a:cs typeface="Segoe UI" pitchFamily="34" charset="0"/>
              </a:endParaRPr>
            </a:p>
          </p:txBody>
        </p:sp>
        <p:sp>
          <p:nvSpPr>
            <p:cNvPr id="11" name="Rectangle 10"/>
            <p:cNvSpPr/>
            <p:nvPr/>
          </p:nvSpPr>
          <p:spPr>
            <a:xfrm>
              <a:off x="1763688" y="2133953"/>
              <a:ext cx="1044000" cy="1044000"/>
            </a:xfrm>
            <a:prstGeom prst="rect">
              <a:avLst/>
            </a:prstGeom>
            <a:solidFill>
              <a:schemeClr val="bg1"/>
            </a:solidFill>
            <a:ln w="3175">
              <a:solidFill>
                <a:schemeClr val="tx1"/>
              </a:solidFill>
            </a:ln>
            <a:effectLst>
              <a:innerShdw blurRad="114300">
                <a:srgbClr val="FF0000"/>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endParaRPr lang="en-AU" sz="1200" dirty="0">
                <a:solidFill>
                  <a:schemeClr val="tx1"/>
                </a:solidFill>
                <a:latin typeface="Segoe UI" pitchFamily="34" charset="0"/>
                <a:cs typeface="Segoe UI" pitchFamily="34" charset="0"/>
              </a:endParaRPr>
            </a:p>
          </p:txBody>
        </p:sp>
        <p:grpSp>
          <p:nvGrpSpPr>
            <p:cNvPr id="2" name="Group 1"/>
            <p:cNvGrpSpPr/>
            <p:nvPr/>
          </p:nvGrpSpPr>
          <p:grpSpPr>
            <a:xfrm>
              <a:off x="1986807" y="2228262"/>
              <a:ext cx="597762" cy="855383"/>
              <a:chOff x="5140788" y="716682"/>
              <a:chExt cx="294393" cy="421269"/>
            </a:xfrm>
            <a:effectLst>
              <a:glow rad="101600">
                <a:schemeClr val="accent2">
                  <a:satMod val="175000"/>
                  <a:alpha val="40000"/>
                </a:schemeClr>
              </a:glow>
              <a:outerShdw blurRad="63500" sx="102000" sy="102000" algn="ctr" rotWithShape="0">
                <a:prstClr val="black">
                  <a:alpha val="40000"/>
                </a:prstClr>
              </a:outerShdw>
            </a:effectLst>
          </p:grpSpPr>
          <p:sp>
            <p:nvSpPr>
              <p:cNvPr id="14" name="Oval 13"/>
              <p:cNvSpPr/>
              <p:nvPr/>
            </p:nvSpPr>
            <p:spPr>
              <a:xfrm>
                <a:off x="5140788" y="843558"/>
                <a:ext cx="294393" cy="294393"/>
              </a:xfrm>
              <a:prstGeom prst="ellipse">
                <a:avLst/>
              </a:prstGeom>
              <a:noFill/>
              <a:ln w="12700" cap="rnd">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cxnSp>
            <p:nvCxnSpPr>
              <p:cNvPr id="15" name="Straight Connector 14"/>
              <p:cNvCxnSpPr/>
              <p:nvPr/>
            </p:nvCxnSpPr>
            <p:spPr>
              <a:xfrm flipV="1">
                <a:off x="5287985" y="716682"/>
                <a:ext cx="0" cy="253752"/>
              </a:xfrm>
              <a:prstGeom prst="line">
                <a:avLst/>
              </a:prstGeom>
              <a:ln w="12700" cap="rnd">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27" name="Rounded Rectangle 26">
              <a:hlinkClick r:id="rId5" action="ppaction://hlinksldjump"/>
            </p:cNvPr>
            <p:cNvSpPr/>
            <p:nvPr/>
          </p:nvSpPr>
          <p:spPr>
            <a:xfrm>
              <a:off x="6084168" y="2859782"/>
              <a:ext cx="1224136" cy="216024"/>
            </a:xfrm>
            <a:prstGeom prst="roundRect">
              <a:avLst/>
            </a:prstGeom>
            <a:solidFill>
              <a:srgbClr val="0070C0">
                <a:alpha val="50000"/>
              </a:srgb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solidFill>
                    <a:schemeClr val="bg1"/>
                  </a:solidFill>
                  <a:latin typeface="Segoe UI" pitchFamily="34" charset="0"/>
                  <a:cs typeface="Segoe UI" pitchFamily="34" charset="0"/>
                </a:rPr>
                <a:t>No</a:t>
              </a:r>
              <a:endParaRPr lang="en-AU" sz="1200" dirty="0">
                <a:solidFill>
                  <a:schemeClr val="bg1"/>
                </a:solidFill>
                <a:latin typeface="Segoe UI" pitchFamily="34" charset="0"/>
                <a:cs typeface="Segoe UI" pitchFamily="34" charset="0"/>
              </a:endParaRPr>
            </a:p>
          </p:txBody>
        </p:sp>
        <p:sp>
          <p:nvSpPr>
            <p:cNvPr id="28" name="Rounded Rectangle 27">
              <a:hlinkClick r:id="rId6" action="ppaction://hlinksldjump"/>
            </p:cNvPr>
            <p:cNvSpPr/>
            <p:nvPr/>
          </p:nvSpPr>
          <p:spPr>
            <a:xfrm>
              <a:off x="4788024" y="2859782"/>
              <a:ext cx="1224136" cy="216024"/>
            </a:xfrm>
            <a:prstGeom prst="roundRect">
              <a:avLst/>
            </a:prstGeom>
            <a:solidFill>
              <a:schemeClr val="bg1">
                <a:lumMod val="50000"/>
                <a:alpha val="50000"/>
              </a:scheme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solidFill>
                    <a:schemeClr val="bg1"/>
                  </a:solidFill>
                  <a:latin typeface="Segoe UI" pitchFamily="34" charset="0"/>
                  <a:cs typeface="Segoe UI" pitchFamily="34" charset="0"/>
                </a:rPr>
                <a:t>Yes</a:t>
              </a:r>
              <a:endParaRPr lang="en-AU" sz="1200" dirty="0">
                <a:solidFill>
                  <a:schemeClr val="bg1"/>
                </a:solidFill>
                <a:latin typeface="Segoe UI" pitchFamily="34" charset="0"/>
                <a:cs typeface="Segoe UI" pitchFamily="34" charset="0"/>
              </a:endParaRPr>
            </a:p>
          </p:txBody>
        </p:sp>
        <p:sp>
          <p:nvSpPr>
            <p:cNvPr id="29" name="Rounded Rectangle 28">
              <a:hlinkClick r:id="rId7" action="ppaction://hlinksldjump"/>
            </p:cNvPr>
            <p:cNvSpPr/>
            <p:nvPr/>
          </p:nvSpPr>
          <p:spPr>
            <a:xfrm>
              <a:off x="3491880" y="2859782"/>
              <a:ext cx="1224136" cy="216024"/>
            </a:xfrm>
            <a:prstGeom prst="roundRect">
              <a:avLst/>
            </a:prstGeom>
            <a:solidFill>
              <a:schemeClr val="bg1">
                <a:lumMod val="50000"/>
                <a:alpha val="50000"/>
              </a:scheme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solidFill>
                    <a:schemeClr val="bg1"/>
                  </a:solidFill>
                  <a:latin typeface="Segoe UI" pitchFamily="34" charset="0"/>
                  <a:cs typeface="Segoe UI" pitchFamily="34" charset="0"/>
                </a:rPr>
                <a:t>Restart</a:t>
              </a:r>
              <a:endParaRPr lang="en-AU" sz="1200" dirty="0">
                <a:solidFill>
                  <a:schemeClr val="bg1"/>
                </a:solidFill>
                <a:latin typeface="Segoe UI" pitchFamily="34" charset="0"/>
                <a:cs typeface="Segoe UI" pitchFamily="34" charset="0"/>
              </a:endParaRPr>
            </a:p>
          </p:txBody>
        </p:sp>
      </p:grpSp>
    </p:spTree>
    <p:extLst>
      <p:ext uri="{BB962C8B-B14F-4D97-AF65-F5344CB8AC3E}">
        <p14:creationId xmlns:p14="http://schemas.microsoft.com/office/powerpoint/2010/main" val="4169985780"/>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spd="med" advClick="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72" fill="hold" nodeType="afterEffect">
                                  <p:stCondLst>
                                    <p:cond delay="0"/>
                                  </p:stCondLst>
                                  <p:childTnLst>
                                    <p:set>
                                      <p:cBhvr>
                                        <p:cTn id="6" dur="1" fill="hold">
                                          <p:stCondLst>
                                            <p:cond delay="0"/>
                                          </p:stCondLst>
                                        </p:cTn>
                                        <p:tgtEl>
                                          <p:spTgt spid="16"/>
                                        </p:tgtEl>
                                        <p:attrNameLst>
                                          <p:attrName>style.visibility</p:attrName>
                                        </p:attrNameLst>
                                      </p:cBhvr>
                                      <p:to>
                                        <p:strVal val="visible"/>
                                      </p:to>
                                    </p:set>
                                    <p:anim calcmode="lin" valueType="num">
                                      <p:cBhvr>
                                        <p:cTn id="7" dur="300" fill="hold"/>
                                        <p:tgtEl>
                                          <p:spTgt spid="16"/>
                                        </p:tgtEl>
                                        <p:attrNameLst>
                                          <p:attrName>ppt_w</p:attrName>
                                        </p:attrNameLst>
                                      </p:cBhvr>
                                      <p:tavLst>
                                        <p:tav tm="0">
                                          <p:val>
                                            <p:strVal val="2/3*#ppt_w"/>
                                          </p:val>
                                        </p:tav>
                                        <p:tav tm="100000">
                                          <p:val>
                                            <p:strVal val="#ppt_w"/>
                                          </p:val>
                                        </p:tav>
                                      </p:tavLst>
                                    </p:anim>
                                    <p:anim calcmode="lin" valueType="num">
                                      <p:cBhvr>
                                        <p:cTn id="8" dur="300" fill="hold"/>
                                        <p:tgtEl>
                                          <p:spTgt spid="16"/>
                                        </p:tgtEl>
                                        <p:attrNameLst>
                                          <p:attrName>ppt_h</p:attrName>
                                        </p:attrNameLst>
                                      </p:cBhvr>
                                      <p:tavLst>
                                        <p:tav tm="0">
                                          <p:val>
                                            <p:strVal val="2/3*#ppt_h"/>
                                          </p:val>
                                        </p:tav>
                                        <p:tav tm="100000">
                                          <p:val>
                                            <p:strVal val="#ppt_h"/>
                                          </p:val>
                                        </p:tav>
                                      </p:tavLst>
                                    </p:anim>
                                  </p:childTnLst>
                                </p:cTn>
                              </p:par>
                              <p:par>
                                <p:cTn id="9" presetID="10" presetClass="entr" presetSubtype="0" fill="hold" nodeType="withEffect">
                                  <p:stCondLst>
                                    <p:cond delay="0"/>
                                  </p:stCondLst>
                                  <p:childTnLst>
                                    <p:set>
                                      <p:cBhvr>
                                        <p:cTn id="10" dur="1" fill="hold">
                                          <p:stCondLst>
                                            <p:cond delay="0"/>
                                          </p:stCondLst>
                                        </p:cTn>
                                        <p:tgtEl>
                                          <p:spTgt spid="16"/>
                                        </p:tgtEl>
                                        <p:attrNameLst>
                                          <p:attrName>style.visibility</p:attrName>
                                        </p:attrNameLst>
                                      </p:cBhvr>
                                      <p:to>
                                        <p:strVal val="visible"/>
                                      </p:to>
                                    </p:set>
                                    <p:animEffect transition="in" filter="fade">
                                      <p:cBhvr>
                                        <p:cTn id="11" dur="3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ounded Rectangle 5"/>
          <p:cNvSpPr/>
          <p:nvPr/>
        </p:nvSpPr>
        <p:spPr>
          <a:xfrm>
            <a:off x="0" y="1202871"/>
            <a:ext cx="467544" cy="2737758"/>
          </a:xfrm>
          <a:prstGeom prst="roundRect">
            <a:avLst>
              <a:gd name="adj" fmla="val 10437"/>
            </a:avLst>
          </a:prstGeom>
          <a:solidFill>
            <a:schemeClr val="tx1">
              <a:alpha val="50000"/>
            </a:schemeClr>
          </a:solidFill>
          <a:ln w="317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12" name="Group 11"/>
          <p:cNvGrpSpPr/>
          <p:nvPr/>
        </p:nvGrpSpPr>
        <p:grpSpPr>
          <a:xfrm>
            <a:off x="53772" y="1890180"/>
            <a:ext cx="360000" cy="363600"/>
            <a:chOff x="899592" y="1419622"/>
            <a:chExt cx="432048" cy="432048"/>
          </a:xfrm>
          <a:effectLst/>
        </p:grpSpPr>
        <p:sp>
          <p:nvSpPr>
            <p:cNvPr id="10" name="Rounded Rectangle 9">
              <a:hlinkHover r:id="rId2" action="ppaction://hlinksldjump"/>
            </p:cNvPr>
            <p:cNvSpPr/>
            <p:nvPr/>
          </p:nvSpPr>
          <p:spPr>
            <a:xfrm>
              <a:off x="971600" y="1563638"/>
              <a:ext cx="288032" cy="288032"/>
            </a:xfrm>
            <a:prstGeom prst="roundRect">
              <a:avLst>
                <a:gd name="adj" fmla="val 9226"/>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 name="Isosceles Triangle 10">
              <a:hlinkHover r:id="rId2" action="ppaction://hlinksldjump"/>
            </p:cNvPr>
            <p:cNvSpPr/>
            <p:nvPr/>
          </p:nvSpPr>
          <p:spPr>
            <a:xfrm>
              <a:off x="899592" y="1419622"/>
              <a:ext cx="432048" cy="180020"/>
            </a:xfrm>
            <a:prstGeom prst="triangle">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4" name="Group 23"/>
          <p:cNvGrpSpPr/>
          <p:nvPr/>
        </p:nvGrpSpPr>
        <p:grpSpPr>
          <a:xfrm>
            <a:off x="53752" y="1264720"/>
            <a:ext cx="360040" cy="435694"/>
            <a:chOff x="971600" y="1383618"/>
            <a:chExt cx="360040" cy="435694"/>
          </a:xfrm>
        </p:grpSpPr>
        <p:cxnSp>
          <p:nvCxnSpPr>
            <p:cNvPr id="14" name="Straight Connector 13"/>
            <p:cNvCxnSpPr/>
            <p:nvPr/>
          </p:nvCxnSpPr>
          <p:spPr>
            <a:xfrm>
              <a:off x="1187624" y="1639292"/>
              <a:ext cx="144016" cy="18002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5" name="Donut 14"/>
            <p:cNvSpPr/>
            <p:nvPr/>
          </p:nvSpPr>
          <p:spPr>
            <a:xfrm>
              <a:off x="971600" y="1383618"/>
              <a:ext cx="288032" cy="288000"/>
            </a:xfrm>
            <a:prstGeom prst="donut">
              <a:avLst>
                <a:gd name="adj" fmla="val 4746"/>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17" name="Straight Connector 16"/>
            <p:cNvCxnSpPr/>
            <p:nvPr/>
          </p:nvCxnSpPr>
          <p:spPr>
            <a:xfrm rot="1413972">
              <a:off x="1051228" y="1435850"/>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rot="1413972">
              <a:off x="1116662" y="1436293"/>
              <a:ext cx="0" cy="183562"/>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rot="1413972">
              <a:off x="1180005" y="1492021"/>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grpSp>
      <p:cxnSp>
        <p:nvCxnSpPr>
          <p:cNvPr id="26" name="Straight Connector 25"/>
          <p:cNvCxnSpPr/>
          <p:nvPr/>
        </p:nvCxnSpPr>
        <p:spPr>
          <a:xfrm flipH="1">
            <a:off x="26886" y="1812206"/>
            <a:ext cx="413772"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nvGrpSpPr>
          <p:cNvPr id="30" name="Group 29"/>
          <p:cNvGrpSpPr/>
          <p:nvPr/>
        </p:nvGrpSpPr>
        <p:grpSpPr>
          <a:xfrm>
            <a:off x="39771" y="2460418"/>
            <a:ext cx="388002" cy="297418"/>
            <a:chOff x="2123728" y="1986160"/>
            <a:chExt cx="576064" cy="441574"/>
          </a:xfrm>
        </p:grpSpPr>
        <p:sp>
          <p:nvSpPr>
            <p:cNvPr id="29" name="Rectangle 28">
              <a:hlinkHover r:id="rId3" action="ppaction://hlinksldjump"/>
            </p:cNvPr>
            <p:cNvSpPr/>
            <p:nvPr/>
          </p:nvSpPr>
          <p:spPr>
            <a:xfrm>
              <a:off x="2195736" y="1986160"/>
              <a:ext cx="432048" cy="441574"/>
            </a:xfrm>
            <a:prstGeom prst="rect">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 name="Trapezoid 27">
              <a:hlinkHover r:id="rId3" action="ppaction://hlinksldjump"/>
            </p:cNvPr>
            <p:cNvSpPr/>
            <p:nvPr/>
          </p:nvSpPr>
          <p:spPr>
            <a:xfrm flipV="1">
              <a:off x="2123728" y="2139884"/>
              <a:ext cx="576064" cy="287850"/>
            </a:xfrm>
            <a:prstGeom prst="trapezoid">
              <a:avLst/>
            </a:pr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41" name="Freeform 40">
            <a:hlinkHover r:id="rId4" action="ppaction://hlinksldjump"/>
          </p:cNvPr>
          <p:cNvSpPr/>
          <p:nvPr/>
        </p:nvSpPr>
        <p:spPr>
          <a:xfrm>
            <a:off x="61273" y="2903148"/>
            <a:ext cx="344998" cy="411311"/>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45" name="Group 44"/>
          <p:cNvGrpSpPr/>
          <p:nvPr/>
        </p:nvGrpSpPr>
        <p:grpSpPr>
          <a:xfrm>
            <a:off x="82631" y="3424960"/>
            <a:ext cx="302283" cy="444864"/>
            <a:chOff x="51020" y="3423030"/>
            <a:chExt cx="356155" cy="524147"/>
          </a:xfrm>
          <a:effectLst>
            <a:outerShdw blurRad="63500" sx="102000" sy="102000" algn="ctr" rotWithShape="0">
              <a:prstClr val="black">
                <a:alpha val="40000"/>
              </a:prstClr>
            </a:outerShdw>
          </a:effectLst>
        </p:grpSpPr>
        <p:sp>
          <p:nvSpPr>
            <p:cNvPr id="43" name="Freeform 42">
              <a:hlinkHover r:id="rId5" action="ppaction://hlinksldjump"/>
            </p:cNvPr>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4" name="Freeform 43">
              <a:hlinkHover r:id="rId5" action="ppaction://hlinksldjump"/>
            </p:cNvPr>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54" name="Rounded Rectangle 53"/>
          <p:cNvSpPr/>
          <p:nvPr/>
        </p:nvSpPr>
        <p:spPr>
          <a:xfrm>
            <a:off x="3131841" y="843750"/>
            <a:ext cx="2880320" cy="3456000"/>
          </a:xfrm>
          <a:prstGeom prst="roundRect">
            <a:avLst>
              <a:gd name="adj" fmla="val 2228"/>
            </a:avLst>
          </a:prstGeom>
          <a:solidFill>
            <a:schemeClr val="tx1">
              <a:alpha val="50000"/>
            </a:schemeClr>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52" name="Group 51"/>
          <p:cNvGrpSpPr/>
          <p:nvPr/>
        </p:nvGrpSpPr>
        <p:grpSpPr>
          <a:xfrm>
            <a:off x="3198624" y="984777"/>
            <a:ext cx="864096" cy="870570"/>
            <a:chOff x="7308304" y="278598"/>
            <a:chExt cx="864096" cy="870570"/>
          </a:xfrm>
        </p:grpSpPr>
        <p:sp>
          <p:nvSpPr>
            <p:cNvPr id="46" name="Freeform 45"/>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50" name="Rectangle 49"/>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Impress</a:t>
              </a:r>
              <a:endParaRPr lang="en-AU" sz="1100" dirty="0">
                <a:latin typeface="Segoe UI" pitchFamily="34" charset="0"/>
                <a:cs typeface="Segoe UI" pitchFamily="34" charset="0"/>
              </a:endParaRPr>
            </a:p>
          </p:txBody>
        </p:sp>
      </p:grpSp>
      <p:grpSp>
        <p:nvGrpSpPr>
          <p:cNvPr id="53" name="Group 52"/>
          <p:cNvGrpSpPr/>
          <p:nvPr/>
        </p:nvGrpSpPr>
        <p:grpSpPr>
          <a:xfrm>
            <a:off x="4139953" y="972995"/>
            <a:ext cx="864096" cy="894135"/>
            <a:chOff x="6444208" y="255033"/>
            <a:chExt cx="864096" cy="894135"/>
          </a:xfrm>
        </p:grpSpPr>
        <p:grpSp>
          <p:nvGrpSpPr>
            <p:cNvPr id="47" name="Group 46"/>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48" name="Freeform 47"/>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9" name="Freeform 48"/>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51" name="Rectangle 50"/>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Express</a:t>
              </a:r>
              <a:endParaRPr lang="en-AU" sz="1100" dirty="0">
                <a:latin typeface="Segoe UI" pitchFamily="34" charset="0"/>
                <a:cs typeface="Segoe UI" pitchFamily="34" charset="0"/>
              </a:endParaRPr>
            </a:p>
          </p:txBody>
        </p:sp>
      </p:grpSp>
      <p:grpSp>
        <p:nvGrpSpPr>
          <p:cNvPr id="56" name="Group 55"/>
          <p:cNvGrpSpPr/>
          <p:nvPr/>
        </p:nvGrpSpPr>
        <p:grpSpPr>
          <a:xfrm>
            <a:off x="3198624" y="2157429"/>
            <a:ext cx="864096" cy="881674"/>
            <a:chOff x="8172400" y="267494"/>
            <a:chExt cx="864096" cy="881674"/>
          </a:xfrm>
        </p:grpSpPr>
        <p:grpSp>
          <p:nvGrpSpPr>
            <p:cNvPr id="57" name="Group 56"/>
            <p:cNvGrpSpPr/>
            <p:nvPr/>
          </p:nvGrpSpPr>
          <p:grpSpPr>
            <a:xfrm>
              <a:off x="8351877" y="267494"/>
              <a:ext cx="523806" cy="648072"/>
              <a:chOff x="87738" y="3286770"/>
              <a:chExt cx="291003" cy="360040"/>
            </a:xfrm>
          </p:grpSpPr>
          <p:sp>
            <p:nvSpPr>
              <p:cNvPr id="59" name="Rectangle 31"/>
              <p:cNvSpPr/>
              <p:nvPr/>
            </p:nvSpPr>
            <p:spPr>
              <a:xfrm>
                <a:off x="87738" y="3286770"/>
                <a:ext cx="291002" cy="360040"/>
              </a:xfrm>
              <a:prstGeom prst="rect">
                <a:avLst/>
              </a:prstGeom>
              <a:solidFill>
                <a:srgbClr val="FFC000"/>
              </a:solidFill>
              <a:ln w="9525" cap="rnd">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60" name="Rectangle 31"/>
              <p:cNvSpPr/>
              <p:nvPr/>
            </p:nvSpPr>
            <p:spPr>
              <a:xfrm>
                <a:off x="87738" y="3286770"/>
                <a:ext cx="291002" cy="360040"/>
              </a:xfrm>
              <a:custGeom>
                <a:avLst/>
                <a:gdLst>
                  <a:gd name="connsiteX0" fmla="*/ 0 w 291002"/>
                  <a:gd name="connsiteY0" fmla="*/ 0 h 360040"/>
                  <a:gd name="connsiteX1" fmla="*/ 291002 w 291002"/>
                  <a:gd name="connsiteY1" fmla="*/ 0 h 360040"/>
                  <a:gd name="connsiteX2" fmla="*/ 291002 w 291002"/>
                  <a:gd name="connsiteY2" fmla="*/ 360040 h 360040"/>
                  <a:gd name="connsiteX3" fmla="*/ 0 w 291002"/>
                  <a:gd name="connsiteY3" fmla="*/ 360040 h 360040"/>
                  <a:gd name="connsiteX4" fmla="*/ 0 w 291002"/>
                  <a:gd name="connsiteY4" fmla="*/ 0 h 360040"/>
                  <a:gd name="connsiteX0" fmla="*/ 0 w 291002"/>
                  <a:gd name="connsiteY0" fmla="*/ 0 h 360040"/>
                  <a:gd name="connsiteX1" fmla="*/ 236233 w 291002"/>
                  <a:gd name="connsiteY1" fmla="*/ 88106 h 360040"/>
                  <a:gd name="connsiteX2" fmla="*/ 291002 w 291002"/>
                  <a:gd name="connsiteY2" fmla="*/ 360040 h 360040"/>
                  <a:gd name="connsiteX3" fmla="*/ 0 w 291002"/>
                  <a:gd name="connsiteY3" fmla="*/ 360040 h 360040"/>
                  <a:gd name="connsiteX4" fmla="*/ 0 w 291002"/>
                  <a:gd name="connsiteY4" fmla="*/ 0 h 360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1002" h="360040">
                    <a:moveTo>
                      <a:pt x="0" y="0"/>
                    </a:moveTo>
                    <a:lnTo>
                      <a:pt x="236233" y="88106"/>
                    </a:lnTo>
                    <a:lnTo>
                      <a:pt x="291002" y="360040"/>
                    </a:lnTo>
                    <a:lnTo>
                      <a:pt x="0" y="360040"/>
                    </a:lnTo>
                    <a:lnTo>
                      <a:pt x="0" y="0"/>
                    </a:lnTo>
                    <a:close/>
                  </a:path>
                </a:pathLst>
              </a:cu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61" name="Rectangle 60"/>
              <p:cNvSpPr/>
              <p:nvPr/>
            </p:nvSpPr>
            <p:spPr>
              <a:xfrm>
                <a:off x="87738" y="3435846"/>
                <a:ext cx="291003" cy="210964"/>
              </a:xfrm>
              <a:prstGeom prst="rect">
                <a:avLst/>
              </a:prstGeom>
              <a:noFill/>
              <a:ln w="9525" cap="rnd">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2000" dirty="0" smtClean="0">
                    <a:solidFill>
                      <a:schemeClr val="tx1"/>
                    </a:solidFill>
                    <a:effectLst>
                      <a:outerShdw blurRad="63500" sx="102000" sy="102000" algn="ctr" rotWithShape="0">
                        <a:prstClr val="black">
                          <a:alpha val="40000"/>
                        </a:prstClr>
                      </a:outerShdw>
                    </a:effectLst>
                    <a:latin typeface="Segoe UI" pitchFamily="34" charset="0"/>
                    <a:cs typeface="Segoe UI" pitchFamily="34" charset="0"/>
                  </a:rPr>
                  <a:t>Aa</a:t>
                </a:r>
                <a:endParaRPr lang="en-AU" sz="2000" dirty="0">
                  <a:solidFill>
                    <a:schemeClr val="tx1"/>
                  </a:solidFill>
                  <a:effectLst>
                    <a:outerShdw blurRad="63500" sx="102000" sy="102000" algn="ctr" rotWithShape="0">
                      <a:prstClr val="black">
                        <a:alpha val="40000"/>
                      </a:prstClr>
                    </a:outerShdw>
                  </a:effectLst>
                  <a:latin typeface="Segoe UI" pitchFamily="34" charset="0"/>
                  <a:cs typeface="Segoe UI" pitchFamily="34" charset="0"/>
                </a:endParaRPr>
              </a:p>
            </p:txBody>
          </p:sp>
        </p:grpSp>
        <p:sp>
          <p:nvSpPr>
            <p:cNvPr id="58" name="Rectangle 57"/>
            <p:cNvSpPr/>
            <p:nvPr/>
          </p:nvSpPr>
          <p:spPr>
            <a:xfrm>
              <a:off x="8172400"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Note Pad</a:t>
              </a:r>
              <a:endParaRPr lang="en-AU" sz="1100" dirty="0">
                <a:latin typeface="Segoe UI" pitchFamily="34" charset="0"/>
                <a:cs typeface="Segoe UI" pitchFamily="34" charset="0"/>
              </a:endParaRPr>
            </a:p>
          </p:txBody>
        </p:sp>
      </p:grpSp>
      <p:grpSp>
        <p:nvGrpSpPr>
          <p:cNvPr id="67" name="Group 66"/>
          <p:cNvGrpSpPr/>
          <p:nvPr/>
        </p:nvGrpSpPr>
        <p:grpSpPr>
          <a:xfrm>
            <a:off x="5080409" y="980461"/>
            <a:ext cx="864096" cy="877462"/>
            <a:chOff x="5004049" y="1064550"/>
            <a:chExt cx="864096" cy="877462"/>
          </a:xfrm>
        </p:grpSpPr>
        <p:grpSp>
          <p:nvGrpSpPr>
            <p:cNvPr id="65" name="Group 64"/>
            <p:cNvGrpSpPr/>
            <p:nvPr/>
          </p:nvGrpSpPr>
          <p:grpSpPr>
            <a:xfrm>
              <a:off x="5042434" y="1064550"/>
              <a:ext cx="787325" cy="610716"/>
              <a:chOff x="5004049" y="1045872"/>
              <a:chExt cx="787325" cy="610716"/>
            </a:xfrm>
            <a:effectLst>
              <a:outerShdw blurRad="63500" sx="102000" sy="102000" algn="ctr" rotWithShape="0">
                <a:prstClr val="black">
                  <a:alpha val="40000"/>
                </a:prstClr>
              </a:outerShdw>
            </a:effectLst>
          </p:grpSpPr>
          <p:sp>
            <p:nvSpPr>
              <p:cNvPr id="62" name="Rectangle 61"/>
              <p:cNvSpPr/>
              <p:nvPr/>
            </p:nvSpPr>
            <p:spPr>
              <a:xfrm>
                <a:off x="5004049" y="1045872"/>
                <a:ext cx="504055" cy="460191"/>
              </a:xfrm>
              <a:prstGeom prst="rect">
                <a:avLst/>
              </a:prstGeom>
              <a:solidFill>
                <a:schemeClr val="bg1"/>
              </a:solidFill>
              <a:ln w="9525" cap="rnd">
                <a:solidFill>
                  <a:schemeClr val="bg1"/>
                </a:solid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64" name="Freeform 63"/>
              <p:cNvSpPr/>
              <p:nvPr/>
            </p:nvSpPr>
            <p:spPr>
              <a:xfrm>
                <a:off x="5022056" y="1106047"/>
                <a:ext cx="414040" cy="272698"/>
              </a:xfrm>
              <a:custGeom>
                <a:avLst/>
                <a:gdLst>
                  <a:gd name="connsiteX0" fmla="*/ 0 w 353052"/>
                  <a:gd name="connsiteY0" fmla="*/ 0 h 269081"/>
                  <a:gd name="connsiteX1" fmla="*/ 19050 w 353052"/>
                  <a:gd name="connsiteY1" fmla="*/ 33337 h 269081"/>
                  <a:gd name="connsiteX2" fmla="*/ 28575 w 353052"/>
                  <a:gd name="connsiteY2" fmla="*/ 38100 h 269081"/>
                  <a:gd name="connsiteX3" fmla="*/ 33338 w 353052"/>
                  <a:gd name="connsiteY3" fmla="*/ 45243 h 269081"/>
                  <a:gd name="connsiteX4" fmla="*/ 50007 w 353052"/>
                  <a:gd name="connsiteY4" fmla="*/ 54768 h 269081"/>
                  <a:gd name="connsiteX5" fmla="*/ 59532 w 353052"/>
                  <a:gd name="connsiteY5" fmla="*/ 61912 h 269081"/>
                  <a:gd name="connsiteX6" fmla="*/ 85725 w 353052"/>
                  <a:gd name="connsiteY6" fmla="*/ 71437 h 269081"/>
                  <a:gd name="connsiteX7" fmla="*/ 135732 w 353052"/>
                  <a:gd name="connsiteY7" fmla="*/ 69056 h 269081"/>
                  <a:gd name="connsiteX8" fmla="*/ 142875 w 353052"/>
                  <a:gd name="connsiteY8" fmla="*/ 66675 h 269081"/>
                  <a:gd name="connsiteX9" fmla="*/ 150019 w 353052"/>
                  <a:gd name="connsiteY9" fmla="*/ 61912 h 269081"/>
                  <a:gd name="connsiteX10" fmla="*/ 157163 w 353052"/>
                  <a:gd name="connsiteY10" fmla="*/ 54768 h 269081"/>
                  <a:gd name="connsiteX11" fmla="*/ 161925 w 353052"/>
                  <a:gd name="connsiteY11" fmla="*/ 45243 h 269081"/>
                  <a:gd name="connsiteX12" fmla="*/ 157163 w 353052"/>
                  <a:gd name="connsiteY12" fmla="*/ 26193 h 269081"/>
                  <a:gd name="connsiteX13" fmla="*/ 150019 w 353052"/>
                  <a:gd name="connsiteY13" fmla="*/ 19050 h 269081"/>
                  <a:gd name="connsiteX14" fmla="*/ 135732 w 353052"/>
                  <a:gd name="connsiteY14" fmla="*/ 9525 h 269081"/>
                  <a:gd name="connsiteX15" fmla="*/ 114300 w 353052"/>
                  <a:gd name="connsiteY15" fmla="*/ 14287 h 269081"/>
                  <a:gd name="connsiteX16" fmla="*/ 107157 w 353052"/>
                  <a:gd name="connsiteY16" fmla="*/ 16668 h 269081"/>
                  <a:gd name="connsiteX17" fmla="*/ 102394 w 353052"/>
                  <a:gd name="connsiteY17" fmla="*/ 26193 h 269081"/>
                  <a:gd name="connsiteX18" fmla="*/ 104775 w 353052"/>
                  <a:gd name="connsiteY18" fmla="*/ 64293 h 269081"/>
                  <a:gd name="connsiteX19" fmla="*/ 107157 w 353052"/>
                  <a:gd name="connsiteY19" fmla="*/ 71437 h 269081"/>
                  <a:gd name="connsiteX20" fmla="*/ 114300 w 353052"/>
                  <a:gd name="connsiteY20" fmla="*/ 76200 h 269081"/>
                  <a:gd name="connsiteX21" fmla="*/ 126207 w 353052"/>
                  <a:gd name="connsiteY21" fmla="*/ 78581 h 269081"/>
                  <a:gd name="connsiteX22" fmla="*/ 147638 w 353052"/>
                  <a:gd name="connsiteY22" fmla="*/ 85725 h 269081"/>
                  <a:gd name="connsiteX23" fmla="*/ 154782 w 353052"/>
                  <a:gd name="connsiteY23" fmla="*/ 88106 h 269081"/>
                  <a:gd name="connsiteX24" fmla="*/ 190500 w 353052"/>
                  <a:gd name="connsiteY24" fmla="*/ 90487 h 269081"/>
                  <a:gd name="connsiteX25" fmla="*/ 228600 w 353052"/>
                  <a:gd name="connsiteY25" fmla="*/ 90487 h 269081"/>
                  <a:gd name="connsiteX26" fmla="*/ 238125 w 353052"/>
                  <a:gd name="connsiteY26" fmla="*/ 85725 h 269081"/>
                  <a:gd name="connsiteX27" fmla="*/ 271463 w 353052"/>
                  <a:gd name="connsiteY27" fmla="*/ 66675 h 269081"/>
                  <a:gd name="connsiteX28" fmla="*/ 295275 w 353052"/>
                  <a:gd name="connsiteY28" fmla="*/ 59531 h 269081"/>
                  <a:gd name="connsiteX29" fmla="*/ 302419 w 353052"/>
                  <a:gd name="connsiteY29" fmla="*/ 57150 h 269081"/>
                  <a:gd name="connsiteX30" fmla="*/ 338138 w 353052"/>
                  <a:gd name="connsiteY30" fmla="*/ 50006 h 269081"/>
                  <a:gd name="connsiteX31" fmla="*/ 345282 w 353052"/>
                  <a:gd name="connsiteY31" fmla="*/ 92868 h 269081"/>
                  <a:gd name="connsiteX32" fmla="*/ 326232 w 353052"/>
                  <a:gd name="connsiteY32" fmla="*/ 114300 h 269081"/>
                  <a:gd name="connsiteX33" fmla="*/ 316707 w 353052"/>
                  <a:gd name="connsiteY33" fmla="*/ 119062 h 269081"/>
                  <a:gd name="connsiteX34" fmla="*/ 309563 w 353052"/>
                  <a:gd name="connsiteY34" fmla="*/ 121443 h 269081"/>
                  <a:gd name="connsiteX35" fmla="*/ 290513 w 353052"/>
                  <a:gd name="connsiteY35" fmla="*/ 133350 h 269081"/>
                  <a:gd name="connsiteX36" fmla="*/ 273844 w 353052"/>
                  <a:gd name="connsiteY36" fmla="*/ 138112 h 269081"/>
                  <a:gd name="connsiteX37" fmla="*/ 259557 w 353052"/>
                  <a:gd name="connsiteY37" fmla="*/ 142875 h 269081"/>
                  <a:gd name="connsiteX38" fmla="*/ 245269 w 353052"/>
                  <a:gd name="connsiteY38" fmla="*/ 150018 h 269081"/>
                  <a:gd name="connsiteX39" fmla="*/ 238125 w 353052"/>
                  <a:gd name="connsiteY39" fmla="*/ 154781 h 269081"/>
                  <a:gd name="connsiteX40" fmla="*/ 214313 w 353052"/>
                  <a:gd name="connsiteY40" fmla="*/ 161925 h 269081"/>
                  <a:gd name="connsiteX41" fmla="*/ 202407 w 353052"/>
                  <a:gd name="connsiteY41" fmla="*/ 164306 h 269081"/>
                  <a:gd name="connsiteX42" fmla="*/ 188119 w 353052"/>
                  <a:gd name="connsiteY42" fmla="*/ 169068 h 269081"/>
                  <a:gd name="connsiteX43" fmla="*/ 173832 w 353052"/>
                  <a:gd name="connsiteY43" fmla="*/ 171450 h 269081"/>
                  <a:gd name="connsiteX44" fmla="*/ 154782 w 353052"/>
                  <a:gd name="connsiteY44" fmla="*/ 176212 h 269081"/>
                  <a:gd name="connsiteX45" fmla="*/ 109538 w 353052"/>
                  <a:gd name="connsiteY45" fmla="*/ 173831 h 269081"/>
                  <a:gd name="connsiteX46" fmla="*/ 97632 w 353052"/>
                  <a:gd name="connsiteY46" fmla="*/ 164306 h 269081"/>
                  <a:gd name="connsiteX47" fmla="*/ 95250 w 353052"/>
                  <a:gd name="connsiteY47" fmla="*/ 157162 h 269081"/>
                  <a:gd name="connsiteX48" fmla="*/ 88107 w 353052"/>
                  <a:gd name="connsiteY48" fmla="*/ 150018 h 269081"/>
                  <a:gd name="connsiteX49" fmla="*/ 95250 w 353052"/>
                  <a:gd name="connsiteY49" fmla="*/ 130968 h 269081"/>
                  <a:gd name="connsiteX50" fmla="*/ 104775 w 353052"/>
                  <a:gd name="connsiteY50" fmla="*/ 135731 h 269081"/>
                  <a:gd name="connsiteX51" fmla="*/ 140494 w 353052"/>
                  <a:gd name="connsiteY51" fmla="*/ 138112 h 269081"/>
                  <a:gd name="connsiteX52" fmla="*/ 159544 w 353052"/>
                  <a:gd name="connsiteY52" fmla="*/ 142875 h 269081"/>
                  <a:gd name="connsiteX53" fmla="*/ 171450 w 353052"/>
                  <a:gd name="connsiteY53" fmla="*/ 152400 h 269081"/>
                  <a:gd name="connsiteX54" fmla="*/ 176213 w 353052"/>
                  <a:gd name="connsiteY54" fmla="*/ 173831 h 269081"/>
                  <a:gd name="connsiteX55" fmla="*/ 180975 w 353052"/>
                  <a:gd name="connsiteY55" fmla="*/ 207168 h 269081"/>
                  <a:gd name="connsiteX56" fmla="*/ 183357 w 353052"/>
                  <a:gd name="connsiteY56" fmla="*/ 247650 h 269081"/>
                  <a:gd name="connsiteX57" fmla="*/ 185738 w 353052"/>
                  <a:gd name="connsiteY57" fmla="*/ 261937 h 269081"/>
                  <a:gd name="connsiteX58" fmla="*/ 195263 w 353052"/>
                  <a:gd name="connsiteY58" fmla="*/ 269081 h 269081"/>
                  <a:gd name="connsiteX59" fmla="*/ 273844 w 353052"/>
                  <a:gd name="connsiteY59" fmla="*/ 266700 h 269081"/>
                  <a:gd name="connsiteX60" fmla="*/ 307182 w 353052"/>
                  <a:gd name="connsiteY60" fmla="*/ 257175 h 269081"/>
                  <a:gd name="connsiteX61" fmla="*/ 314325 w 353052"/>
                  <a:gd name="connsiteY61" fmla="*/ 254793 h 269081"/>
                  <a:gd name="connsiteX62" fmla="*/ 326232 w 353052"/>
                  <a:gd name="connsiteY62" fmla="*/ 250031 h 269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53052" h="269081">
                    <a:moveTo>
                      <a:pt x="0" y="0"/>
                    </a:moveTo>
                    <a:cubicBezTo>
                      <a:pt x="3626" y="10876"/>
                      <a:pt x="7518" y="27571"/>
                      <a:pt x="19050" y="33337"/>
                    </a:cubicBezTo>
                    <a:lnTo>
                      <a:pt x="28575" y="38100"/>
                    </a:lnTo>
                    <a:cubicBezTo>
                      <a:pt x="30163" y="40481"/>
                      <a:pt x="31314" y="43219"/>
                      <a:pt x="33338" y="45243"/>
                    </a:cubicBezTo>
                    <a:cubicBezTo>
                      <a:pt x="37711" y="49616"/>
                      <a:pt x="45021" y="51652"/>
                      <a:pt x="50007" y="54768"/>
                    </a:cubicBezTo>
                    <a:cubicBezTo>
                      <a:pt x="53373" y="56871"/>
                      <a:pt x="56167" y="59808"/>
                      <a:pt x="59532" y="61912"/>
                    </a:cubicBezTo>
                    <a:cubicBezTo>
                      <a:pt x="67905" y="67145"/>
                      <a:pt x="76325" y="69087"/>
                      <a:pt x="85725" y="71437"/>
                    </a:cubicBezTo>
                    <a:cubicBezTo>
                      <a:pt x="102394" y="70643"/>
                      <a:pt x="119102" y="70442"/>
                      <a:pt x="135732" y="69056"/>
                    </a:cubicBezTo>
                    <a:cubicBezTo>
                      <a:pt x="138233" y="68848"/>
                      <a:pt x="140630" y="67797"/>
                      <a:pt x="142875" y="66675"/>
                    </a:cubicBezTo>
                    <a:cubicBezTo>
                      <a:pt x="145435" y="65395"/>
                      <a:pt x="147820" y="63744"/>
                      <a:pt x="150019" y="61912"/>
                    </a:cubicBezTo>
                    <a:cubicBezTo>
                      <a:pt x="152606" y="59756"/>
                      <a:pt x="154782" y="57149"/>
                      <a:pt x="157163" y="54768"/>
                    </a:cubicBezTo>
                    <a:cubicBezTo>
                      <a:pt x="158750" y="51593"/>
                      <a:pt x="161533" y="48771"/>
                      <a:pt x="161925" y="45243"/>
                    </a:cubicBezTo>
                    <a:cubicBezTo>
                      <a:pt x="162039" y="44213"/>
                      <a:pt x="158971" y="28905"/>
                      <a:pt x="157163" y="26193"/>
                    </a:cubicBezTo>
                    <a:cubicBezTo>
                      <a:pt x="155295" y="23391"/>
                      <a:pt x="152677" y="21117"/>
                      <a:pt x="150019" y="19050"/>
                    </a:cubicBezTo>
                    <a:cubicBezTo>
                      <a:pt x="145501" y="15536"/>
                      <a:pt x="135732" y="9525"/>
                      <a:pt x="135732" y="9525"/>
                    </a:cubicBezTo>
                    <a:cubicBezTo>
                      <a:pt x="128588" y="11112"/>
                      <a:pt x="121400" y="12512"/>
                      <a:pt x="114300" y="14287"/>
                    </a:cubicBezTo>
                    <a:cubicBezTo>
                      <a:pt x="111865" y="14896"/>
                      <a:pt x="108932" y="14893"/>
                      <a:pt x="107157" y="16668"/>
                    </a:cubicBezTo>
                    <a:cubicBezTo>
                      <a:pt x="104647" y="19178"/>
                      <a:pt x="103982" y="23018"/>
                      <a:pt x="102394" y="26193"/>
                    </a:cubicBezTo>
                    <a:cubicBezTo>
                      <a:pt x="103188" y="38893"/>
                      <a:pt x="103443" y="51638"/>
                      <a:pt x="104775" y="64293"/>
                    </a:cubicBezTo>
                    <a:cubicBezTo>
                      <a:pt x="105038" y="66789"/>
                      <a:pt x="105589" y="69477"/>
                      <a:pt x="107157" y="71437"/>
                    </a:cubicBezTo>
                    <a:cubicBezTo>
                      <a:pt x="108945" y="73672"/>
                      <a:pt x="111620" y="75195"/>
                      <a:pt x="114300" y="76200"/>
                    </a:cubicBezTo>
                    <a:cubicBezTo>
                      <a:pt x="118090" y="77621"/>
                      <a:pt x="122238" y="77787"/>
                      <a:pt x="126207" y="78581"/>
                    </a:cubicBezTo>
                    <a:cubicBezTo>
                      <a:pt x="146726" y="86788"/>
                      <a:pt x="129698" y="80599"/>
                      <a:pt x="147638" y="85725"/>
                    </a:cubicBezTo>
                    <a:cubicBezTo>
                      <a:pt x="150052" y="86415"/>
                      <a:pt x="152287" y="87829"/>
                      <a:pt x="154782" y="88106"/>
                    </a:cubicBezTo>
                    <a:cubicBezTo>
                      <a:pt x="166641" y="89424"/>
                      <a:pt x="178594" y="89693"/>
                      <a:pt x="190500" y="90487"/>
                    </a:cubicBezTo>
                    <a:cubicBezTo>
                      <a:pt x="207530" y="92920"/>
                      <a:pt x="210241" y="94723"/>
                      <a:pt x="228600" y="90487"/>
                    </a:cubicBezTo>
                    <a:cubicBezTo>
                      <a:pt x="232059" y="89689"/>
                      <a:pt x="235081" y="87551"/>
                      <a:pt x="238125" y="85725"/>
                    </a:cubicBezTo>
                    <a:cubicBezTo>
                      <a:pt x="248250" y="79651"/>
                      <a:pt x="259784" y="69596"/>
                      <a:pt x="271463" y="66675"/>
                    </a:cubicBezTo>
                    <a:cubicBezTo>
                      <a:pt x="285859" y="63075"/>
                      <a:pt x="277882" y="65328"/>
                      <a:pt x="295275" y="59531"/>
                    </a:cubicBezTo>
                    <a:cubicBezTo>
                      <a:pt x="297656" y="58737"/>
                      <a:pt x="299969" y="57695"/>
                      <a:pt x="302419" y="57150"/>
                    </a:cubicBezTo>
                    <a:cubicBezTo>
                      <a:pt x="328563" y="51339"/>
                      <a:pt x="316632" y="53590"/>
                      <a:pt x="338138" y="50006"/>
                    </a:cubicBezTo>
                    <a:cubicBezTo>
                      <a:pt x="359183" y="55267"/>
                      <a:pt x="354435" y="50765"/>
                      <a:pt x="345282" y="92868"/>
                    </a:cubicBezTo>
                    <a:cubicBezTo>
                      <a:pt x="343340" y="101799"/>
                      <a:pt x="333552" y="109725"/>
                      <a:pt x="326232" y="114300"/>
                    </a:cubicBezTo>
                    <a:cubicBezTo>
                      <a:pt x="323222" y="116181"/>
                      <a:pt x="319970" y="117664"/>
                      <a:pt x="316707" y="119062"/>
                    </a:cubicBezTo>
                    <a:cubicBezTo>
                      <a:pt x="314400" y="120051"/>
                      <a:pt x="311870" y="120454"/>
                      <a:pt x="309563" y="121443"/>
                    </a:cubicBezTo>
                    <a:cubicBezTo>
                      <a:pt x="289202" y="130169"/>
                      <a:pt x="311024" y="121629"/>
                      <a:pt x="290513" y="133350"/>
                    </a:cubicBezTo>
                    <a:cubicBezTo>
                      <a:pt x="287565" y="135034"/>
                      <a:pt x="276285" y="137380"/>
                      <a:pt x="273844" y="138112"/>
                    </a:cubicBezTo>
                    <a:cubicBezTo>
                      <a:pt x="269036" y="139555"/>
                      <a:pt x="263734" y="140091"/>
                      <a:pt x="259557" y="142875"/>
                    </a:cubicBezTo>
                    <a:cubicBezTo>
                      <a:pt x="250324" y="149029"/>
                      <a:pt x="255128" y="146732"/>
                      <a:pt x="245269" y="150018"/>
                    </a:cubicBezTo>
                    <a:cubicBezTo>
                      <a:pt x="242888" y="151606"/>
                      <a:pt x="240740" y="153619"/>
                      <a:pt x="238125" y="154781"/>
                    </a:cubicBezTo>
                    <a:cubicBezTo>
                      <a:pt x="232198" y="157415"/>
                      <a:pt x="221234" y="160387"/>
                      <a:pt x="214313" y="161925"/>
                    </a:cubicBezTo>
                    <a:cubicBezTo>
                      <a:pt x="210362" y="162803"/>
                      <a:pt x="206312" y="163241"/>
                      <a:pt x="202407" y="164306"/>
                    </a:cubicBezTo>
                    <a:cubicBezTo>
                      <a:pt x="197564" y="165627"/>
                      <a:pt x="193071" y="168242"/>
                      <a:pt x="188119" y="169068"/>
                    </a:cubicBezTo>
                    <a:cubicBezTo>
                      <a:pt x="183357" y="169862"/>
                      <a:pt x="178553" y="170438"/>
                      <a:pt x="173832" y="171450"/>
                    </a:cubicBezTo>
                    <a:cubicBezTo>
                      <a:pt x="167432" y="172822"/>
                      <a:pt x="154782" y="176212"/>
                      <a:pt x="154782" y="176212"/>
                    </a:cubicBezTo>
                    <a:cubicBezTo>
                      <a:pt x="139701" y="175418"/>
                      <a:pt x="124578" y="175198"/>
                      <a:pt x="109538" y="173831"/>
                    </a:cubicBezTo>
                    <a:cubicBezTo>
                      <a:pt x="102344" y="173177"/>
                      <a:pt x="100748" y="170538"/>
                      <a:pt x="97632" y="164306"/>
                    </a:cubicBezTo>
                    <a:cubicBezTo>
                      <a:pt x="96509" y="162061"/>
                      <a:pt x="96642" y="159251"/>
                      <a:pt x="95250" y="157162"/>
                    </a:cubicBezTo>
                    <a:cubicBezTo>
                      <a:pt x="93382" y="154360"/>
                      <a:pt x="90488" y="152399"/>
                      <a:pt x="88107" y="150018"/>
                    </a:cubicBezTo>
                    <a:cubicBezTo>
                      <a:pt x="90488" y="143668"/>
                      <a:pt x="90101" y="135382"/>
                      <a:pt x="95250" y="130968"/>
                    </a:cubicBezTo>
                    <a:cubicBezTo>
                      <a:pt x="97945" y="128658"/>
                      <a:pt x="101269" y="135177"/>
                      <a:pt x="104775" y="135731"/>
                    </a:cubicBezTo>
                    <a:cubicBezTo>
                      <a:pt x="116562" y="137592"/>
                      <a:pt x="128588" y="137318"/>
                      <a:pt x="140494" y="138112"/>
                    </a:cubicBezTo>
                    <a:cubicBezTo>
                      <a:pt x="141091" y="138231"/>
                      <a:pt x="157101" y="140921"/>
                      <a:pt x="159544" y="142875"/>
                    </a:cubicBezTo>
                    <a:cubicBezTo>
                      <a:pt x="174933" y="155185"/>
                      <a:pt x="153494" y="146412"/>
                      <a:pt x="171450" y="152400"/>
                    </a:cubicBezTo>
                    <a:cubicBezTo>
                      <a:pt x="175096" y="163332"/>
                      <a:pt x="173927" y="158589"/>
                      <a:pt x="176213" y="173831"/>
                    </a:cubicBezTo>
                    <a:cubicBezTo>
                      <a:pt x="177878" y="184932"/>
                      <a:pt x="180975" y="207168"/>
                      <a:pt x="180975" y="207168"/>
                    </a:cubicBezTo>
                    <a:cubicBezTo>
                      <a:pt x="181769" y="220662"/>
                      <a:pt x="182186" y="234183"/>
                      <a:pt x="183357" y="247650"/>
                    </a:cubicBezTo>
                    <a:cubicBezTo>
                      <a:pt x="183775" y="252460"/>
                      <a:pt x="183393" y="257717"/>
                      <a:pt x="185738" y="261937"/>
                    </a:cubicBezTo>
                    <a:cubicBezTo>
                      <a:pt x="187665" y="265406"/>
                      <a:pt x="192088" y="266700"/>
                      <a:pt x="195263" y="269081"/>
                    </a:cubicBezTo>
                    <a:cubicBezTo>
                      <a:pt x="221457" y="268287"/>
                      <a:pt x="247708" y="268612"/>
                      <a:pt x="273844" y="266700"/>
                    </a:cubicBezTo>
                    <a:cubicBezTo>
                      <a:pt x="281498" y="266140"/>
                      <a:pt x="299160" y="259849"/>
                      <a:pt x="307182" y="257175"/>
                    </a:cubicBezTo>
                    <a:cubicBezTo>
                      <a:pt x="309563" y="256381"/>
                      <a:pt x="312080" y="255915"/>
                      <a:pt x="314325" y="254793"/>
                    </a:cubicBezTo>
                    <a:cubicBezTo>
                      <a:pt x="324560" y="249676"/>
                      <a:pt x="320300" y="250031"/>
                      <a:pt x="326232" y="250031"/>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63" name="Freeform 62"/>
              <p:cNvSpPr/>
              <p:nvPr/>
            </p:nvSpPr>
            <p:spPr>
              <a:xfrm>
                <a:off x="5400849" y="1351788"/>
                <a:ext cx="390525" cy="304800"/>
              </a:xfrm>
              <a:custGeom>
                <a:avLst/>
                <a:gdLst>
                  <a:gd name="connsiteX0" fmla="*/ 0 w 381000"/>
                  <a:gd name="connsiteY0" fmla="*/ 0 h 319088"/>
                  <a:gd name="connsiteX1" fmla="*/ 23812 w 381000"/>
                  <a:gd name="connsiteY1" fmla="*/ 85725 h 319088"/>
                  <a:gd name="connsiteX2" fmla="*/ 347662 w 381000"/>
                  <a:gd name="connsiteY2" fmla="*/ 319088 h 319088"/>
                  <a:gd name="connsiteX3" fmla="*/ 381000 w 381000"/>
                  <a:gd name="connsiteY3" fmla="*/ 266700 h 319088"/>
                  <a:gd name="connsiteX4" fmla="*/ 66675 w 381000"/>
                  <a:gd name="connsiteY4" fmla="*/ 38100 h 319088"/>
                  <a:gd name="connsiteX5" fmla="*/ 0 w 381000"/>
                  <a:gd name="connsiteY5" fmla="*/ 0 h 319088"/>
                  <a:gd name="connsiteX0" fmla="*/ 0 w 390525"/>
                  <a:gd name="connsiteY0" fmla="*/ 0 h 304800"/>
                  <a:gd name="connsiteX1" fmla="*/ 33337 w 390525"/>
                  <a:gd name="connsiteY1" fmla="*/ 71437 h 304800"/>
                  <a:gd name="connsiteX2" fmla="*/ 357187 w 390525"/>
                  <a:gd name="connsiteY2" fmla="*/ 304800 h 304800"/>
                  <a:gd name="connsiteX3" fmla="*/ 390525 w 390525"/>
                  <a:gd name="connsiteY3" fmla="*/ 252412 h 304800"/>
                  <a:gd name="connsiteX4" fmla="*/ 76200 w 390525"/>
                  <a:gd name="connsiteY4" fmla="*/ 23812 h 304800"/>
                  <a:gd name="connsiteX5" fmla="*/ 0 w 390525"/>
                  <a:gd name="connsiteY5" fmla="*/ 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0525" h="304800">
                    <a:moveTo>
                      <a:pt x="0" y="0"/>
                    </a:moveTo>
                    <a:lnTo>
                      <a:pt x="33337" y="71437"/>
                    </a:lnTo>
                    <a:lnTo>
                      <a:pt x="357187" y="304800"/>
                    </a:lnTo>
                    <a:lnTo>
                      <a:pt x="390525" y="252412"/>
                    </a:lnTo>
                    <a:lnTo>
                      <a:pt x="76200" y="23812"/>
                    </a:lnTo>
                    <a:lnTo>
                      <a:pt x="0" y="0"/>
                    </a:lnTo>
                    <a:close/>
                  </a:path>
                </a:pathLst>
              </a:custGeom>
              <a:solidFill>
                <a:srgbClr val="C0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66" name="Rectangle 65"/>
            <p:cNvSpPr/>
            <p:nvPr/>
          </p:nvSpPr>
          <p:spPr>
            <a:xfrm>
              <a:off x="5004049" y="1725988"/>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Free Draw</a:t>
              </a:r>
              <a:endParaRPr lang="en-AU" sz="1100" dirty="0">
                <a:latin typeface="Segoe UI" pitchFamily="34" charset="0"/>
                <a:cs typeface="Segoe UI" pitchFamily="34" charset="0"/>
              </a:endParaRPr>
            </a:p>
          </p:txBody>
        </p:sp>
      </p:grpSp>
      <p:cxnSp>
        <p:nvCxnSpPr>
          <p:cNvPr id="69" name="Straight Connector 68"/>
          <p:cNvCxnSpPr/>
          <p:nvPr/>
        </p:nvCxnSpPr>
        <p:spPr>
          <a:xfrm>
            <a:off x="4098672"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70" name="Straight Connector 69"/>
          <p:cNvCxnSpPr/>
          <p:nvPr/>
        </p:nvCxnSpPr>
        <p:spPr>
          <a:xfrm>
            <a:off x="5040000"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71" name="Straight Connector 70"/>
          <p:cNvCxnSpPr/>
          <p:nvPr/>
        </p:nvCxnSpPr>
        <p:spPr>
          <a:xfrm>
            <a:off x="3262277" y="200863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76" name="Straight Connector 75"/>
          <p:cNvCxnSpPr/>
          <p:nvPr/>
        </p:nvCxnSpPr>
        <p:spPr>
          <a:xfrm>
            <a:off x="3262277" y="317426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grpSp>
        <p:nvGrpSpPr>
          <p:cNvPr id="131" name="Group 130"/>
          <p:cNvGrpSpPr/>
          <p:nvPr/>
        </p:nvGrpSpPr>
        <p:grpSpPr>
          <a:xfrm>
            <a:off x="4098672" y="2143466"/>
            <a:ext cx="941329" cy="895637"/>
            <a:chOff x="4098672" y="2143466"/>
            <a:chExt cx="941329" cy="895637"/>
          </a:xfrm>
        </p:grpSpPr>
        <p:sp>
          <p:nvSpPr>
            <p:cNvPr id="86" name="Rectangle 85"/>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Documents</a:t>
              </a:r>
              <a:endParaRPr lang="en-AU" sz="1100" dirty="0">
                <a:latin typeface="Segoe UI" pitchFamily="34" charset="0"/>
                <a:cs typeface="Segoe UI" pitchFamily="34" charset="0"/>
              </a:endParaRPr>
            </a:p>
          </p:txBody>
        </p:sp>
        <p:grpSp>
          <p:nvGrpSpPr>
            <p:cNvPr id="103" name="Group 102"/>
            <p:cNvGrpSpPr/>
            <p:nvPr/>
          </p:nvGrpSpPr>
          <p:grpSpPr>
            <a:xfrm>
              <a:off x="4199709" y="2143466"/>
              <a:ext cx="744585" cy="655211"/>
              <a:chOff x="4193285" y="2143466"/>
              <a:chExt cx="744585" cy="655211"/>
            </a:xfrm>
          </p:grpSpPr>
          <p:grpSp>
            <p:nvGrpSpPr>
              <p:cNvPr id="83" name="Group 82"/>
              <p:cNvGrpSpPr/>
              <p:nvPr/>
            </p:nvGrpSpPr>
            <p:grpSpPr>
              <a:xfrm>
                <a:off x="4193285" y="2143466"/>
                <a:ext cx="699392" cy="536110"/>
                <a:chOff x="2123728" y="1986160"/>
                <a:chExt cx="576064" cy="441574"/>
              </a:xfrm>
            </p:grpSpPr>
            <p:sp>
              <p:nvSpPr>
                <p:cNvPr id="84" name="Rectangle 83"/>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85" name="Trapezoid 84"/>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102" name="Group 101"/>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87" name="Rectangle 86"/>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89" name="Straight Connector 88"/>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0" name="Straight Connector 89"/>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4" name="Straight Connector 93"/>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6" name="Straight Connector 95"/>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8" name="Straight Connector 97"/>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9" name="Straight Connector 98"/>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132" name="Group 131"/>
          <p:cNvGrpSpPr/>
          <p:nvPr/>
        </p:nvGrpSpPr>
        <p:grpSpPr>
          <a:xfrm>
            <a:off x="5039106" y="2143466"/>
            <a:ext cx="941329" cy="895637"/>
            <a:chOff x="5039106" y="2143466"/>
            <a:chExt cx="941329" cy="895637"/>
          </a:xfrm>
        </p:grpSpPr>
        <p:sp>
          <p:nvSpPr>
            <p:cNvPr id="105" name="Rectangle 104"/>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Music</a:t>
              </a:r>
              <a:endParaRPr lang="en-AU" sz="1100" dirty="0">
                <a:latin typeface="Segoe UI" pitchFamily="34" charset="0"/>
                <a:cs typeface="Segoe UI" pitchFamily="34" charset="0"/>
              </a:endParaRPr>
            </a:p>
          </p:txBody>
        </p:sp>
        <p:grpSp>
          <p:nvGrpSpPr>
            <p:cNvPr id="130" name="Group 129"/>
            <p:cNvGrpSpPr/>
            <p:nvPr/>
          </p:nvGrpSpPr>
          <p:grpSpPr>
            <a:xfrm>
              <a:off x="5162739" y="2143466"/>
              <a:ext cx="699392" cy="634359"/>
              <a:chOff x="5140143" y="2143466"/>
              <a:chExt cx="699392" cy="634359"/>
            </a:xfrm>
          </p:grpSpPr>
          <p:grpSp>
            <p:nvGrpSpPr>
              <p:cNvPr id="107" name="Group 106"/>
              <p:cNvGrpSpPr/>
              <p:nvPr/>
            </p:nvGrpSpPr>
            <p:grpSpPr>
              <a:xfrm>
                <a:off x="5140143" y="2143466"/>
                <a:ext cx="699392" cy="536110"/>
                <a:chOff x="2123728" y="1986160"/>
                <a:chExt cx="576064" cy="441574"/>
              </a:xfrm>
            </p:grpSpPr>
            <p:sp>
              <p:nvSpPr>
                <p:cNvPr id="116" name="Rectangle 115"/>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7" name="Trapezoid 116"/>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129" name="Group 128"/>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118" name="Oval 117"/>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9" name="Oval 118"/>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121" name="Straight Connector 120"/>
                <p:cNvCxnSpPr>
                  <a:stCxn id="118" idx="6"/>
                  <a:endCxn id="126"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22" name="Straight Connector 121"/>
                <p:cNvCxnSpPr>
                  <a:stCxn id="119" idx="6"/>
                  <a:endCxn id="126"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26" name="Rectangle 125"/>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149" name="Group 148"/>
          <p:cNvGrpSpPr/>
          <p:nvPr/>
        </p:nvGrpSpPr>
        <p:grpSpPr>
          <a:xfrm>
            <a:off x="3133947" y="3275932"/>
            <a:ext cx="941329" cy="895637"/>
            <a:chOff x="3133947" y="3275932"/>
            <a:chExt cx="941329" cy="895637"/>
          </a:xfrm>
        </p:grpSpPr>
        <p:sp>
          <p:nvSpPr>
            <p:cNvPr id="134" name="Rectangle 133"/>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Videos</a:t>
              </a:r>
              <a:endParaRPr lang="en-AU" sz="1100" dirty="0">
                <a:latin typeface="Segoe UI" pitchFamily="34" charset="0"/>
                <a:cs typeface="Segoe UI" pitchFamily="34" charset="0"/>
              </a:endParaRPr>
            </a:p>
          </p:txBody>
        </p:sp>
        <p:grpSp>
          <p:nvGrpSpPr>
            <p:cNvPr id="148" name="Group 147"/>
            <p:cNvGrpSpPr/>
            <p:nvPr/>
          </p:nvGrpSpPr>
          <p:grpSpPr>
            <a:xfrm>
              <a:off x="3254915" y="3275932"/>
              <a:ext cx="699392" cy="569699"/>
              <a:chOff x="3257580" y="3275932"/>
              <a:chExt cx="699392" cy="569699"/>
            </a:xfrm>
          </p:grpSpPr>
          <p:grpSp>
            <p:nvGrpSpPr>
              <p:cNvPr id="136" name="Group 135"/>
              <p:cNvGrpSpPr/>
              <p:nvPr/>
            </p:nvGrpSpPr>
            <p:grpSpPr>
              <a:xfrm>
                <a:off x="3257580" y="3275932"/>
                <a:ext cx="699392" cy="536110"/>
                <a:chOff x="2123728" y="1986160"/>
                <a:chExt cx="576064" cy="441574"/>
              </a:xfrm>
            </p:grpSpPr>
            <p:sp>
              <p:nvSpPr>
                <p:cNvPr id="143" name="Rectangle 142"/>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44" name="Trapezoid 143"/>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147" name="Group 146"/>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145" name="Rectangle 144"/>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46" name="Isosceles Triangle 145"/>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179" name="Group 178"/>
          <p:cNvGrpSpPr/>
          <p:nvPr/>
        </p:nvGrpSpPr>
        <p:grpSpPr>
          <a:xfrm>
            <a:off x="4097777" y="3275932"/>
            <a:ext cx="941329" cy="895637"/>
            <a:chOff x="4099230" y="3275932"/>
            <a:chExt cx="941329" cy="895637"/>
          </a:xfrm>
        </p:grpSpPr>
        <p:sp>
          <p:nvSpPr>
            <p:cNvPr id="151" name="Rectangle 150"/>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Games</a:t>
              </a:r>
              <a:endParaRPr lang="en-AU" sz="1100" dirty="0">
                <a:latin typeface="Segoe UI" pitchFamily="34" charset="0"/>
                <a:cs typeface="Segoe UI" pitchFamily="34" charset="0"/>
              </a:endParaRPr>
            </a:p>
          </p:txBody>
        </p:sp>
        <p:grpSp>
          <p:nvGrpSpPr>
            <p:cNvPr id="178" name="Group 177"/>
            <p:cNvGrpSpPr/>
            <p:nvPr/>
          </p:nvGrpSpPr>
          <p:grpSpPr>
            <a:xfrm>
              <a:off x="4200966" y="3275932"/>
              <a:ext cx="737856" cy="635347"/>
              <a:chOff x="4220198" y="3275932"/>
              <a:chExt cx="737856" cy="635347"/>
            </a:xfrm>
          </p:grpSpPr>
          <p:grpSp>
            <p:nvGrpSpPr>
              <p:cNvPr id="153" name="Group 152"/>
              <p:cNvGrpSpPr/>
              <p:nvPr/>
            </p:nvGrpSpPr>
            <p:grpSpPr>
              <a:xfrm>
                <a:off x="4220198" y="3275932"/>
                <a:ext cx="699392" cy="536110"/>
                <a:chOff x="2123728" y="1986160"/>
                <a:chExt cx="576064" cy="441574"/>
              </a:xfrm>
            </p:grpSpPr>
            <p:sp>
              <p:nvSpPr>
                <p:cNvPr id="157" name="Rectangle 156"/>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58" name="Trapezoid 157"/>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177" name="Group 176"/>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159" name="Rectangle 158"/>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60" name="Oval 159"/>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61" name="Oval 160"/>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169" name="Group 168"/>
                <p:cNvGrpSpPr/>
                <p:nvPr/>
              </p:nvGrpSpPr>
              <p:grpSpPr>
                <a:xfrm>
                  <a:off x="4318464" y="3577517"/>
                  <a:ext cx="118183" cy="118183"/>
                  <a:chOff x="4318464" y="3577517"/>
                  <a:chExt cx="118183" cy="118183"/>
                </a:xfrm>
                <a:effectLst/>
              </p:grpSpPr>
              <p:cxnSp>
                <p:nvCxnSpPr>
                  <p:cNvPr id="166" name="Straight Connector 165"/>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8" name="Straight Connector 167"/>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74" name="Group 173"/>
                <p:cNvGrpSpPr/>
                <p:nvPr/>
              </p:nvGrpSpPr>
              <p:grpSpPr>
                <a:xfrm rot="20573383">
                  <a:off x="4683580" y="3579039"/>
                  <a:ext cx="140891" cy="136707"/>
                  <a:chOff x="5105406" y="3507854"/>
                  <a:chExt cx="171999" cy="166891"/>
                </a:xfrm>
                <a:effectLst/>
              </p:grpSpPr>
              <p:sp>
                <p:nvSpPr>
                  <p:cNvPr id="170" name="Oval 169"/>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71" name="Oval 170"/>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72" name="Oval 171"/>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73" name="Oval 172"/>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cxnSp>
              <p:nvCxnSpPr>
                <p:cNvPr id="176" name="Straight Connector 175"/>
                <p:cNvCxnSpPr>
                  <a:stCxn id="159"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sp>
        <p:nvSpPr>
          <p:cNvPr id="100" name="Rectangle 99">
            <a:hlinkClick r:id="rId6" action="ppaction://hlinksldjump"/>
          </p:cNvPr>
          <p:cNvSpPr/>
          <p:nvPr/>
        </p:nvSpPr>
        <p:spPr>
          <a:xfrm>
            <a:off x="3133947" y="843750"/>
            <a:ext cx="963830" cy="116488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01" name="Rectangle 100">
            <a:hlinkClick r:id="rId7" action="ppaction://hlinksldjump"/>
          </p:cNvPr>
          <p:cNvSpPr/>
          <p:nvPr/>
        </p:nvSpPr>
        <p:spPr>
          <a:xfrm>
            <a:off x="4098672" y="843750"/>
            <a:ext cx="941329" cy="116488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04" name="Rectangle 103">
            <a:hlinkClick r:id="rId8" action="ppaction://hlinksldjump"/>
          </p:cNvPr>
          <p:cNvSpPr/>
          <p:nvPr/>
        </p:nvSpPr>
        <p:spPr>
          <a:xfrm>
            <a:off x="5040001" y="843750"/>
            <a:ext cx="972160" cy="116488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06" name="Rectangle 105">
            <a:hlinkClick r:id="rId9" action="ppaction://hlinksldjump"/>
          </p:cNvPr>
          <p:cNvSpPr/>
          <p:nvPr/>
        </p:nvSpPr>
        <p:spPr>
          <a:xfrm>
            <a:off x="3133947" y="2008634"/>
            <a:ext cx="963830" cy="116563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08" name="Rectangle 107">
            <a:hlinkClick r:id="rId10" action="ppaction://hlinksldjump"/>
          </p:cNvPr>
          <p:cNvSpPr/>
          <p:nvPr/>
        </p:nvSpPr>
        <p:spPr>
          <a:xfrm>
            <a:off x="4098671" y="2011380"/>
            <a:ext cx="941329" cy="116288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09" name="Rectangle 108">
            <a:hlinkClick r:id="rId11" action="ppaction://hlinksldjump"/>
          </p:cNvPr>
          <p:cNvSpPr/>
          <p:nvPr/>
        </p:nvSpPr>
        <p:spPr>
          <a:xfrm>
            <a:off x="5040001" y="2011380"/>
            <a:ext cx="972160" cy="116288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0" name="Rectangle 109">
            <a:hlinkClick r:id="rId12" action="ppaction://hlinksldjump"/>
          </p:cNvPr>
          <p:cNvSpPr/>
          <p:nvPr/>
        </p:nvSpPr>
        <p:spPr>
          <a:xfrm>
            <a:off x="3131841" y="3174266"/>
            <a:ext cx="966831" cy="112548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1" name="Rectangle 110">
            <a:hlinkClick r:id="rId13" action="ppaction://hlinksldjump"/>
          </p:cNvPr>
          <p:cNvSpPr/>
          <p:nvPr/>
        </p:nvSpPr>
        <p:spPr>
          <a:xfrm>
            <a:off x="4098672" y="3174268"/>
            <a:ext cx="941329" cy="112548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2" name="Rectangle 111">
            <a:hlinkClick r:id="rId14" action="ppaction://hlinksldjump"/>
          </p:cNvPr>
          <p:cNvSpPr/>
          <p:nvPr/>
        </p:nvSpPr>
        <p:spPr>
          <a:xfrm>
            <a:off x="0" y="0"/>
            <a:ext cx="9144000" cy="5143500"/>
          </a:xfrm>
          <a:prstGeom prst="rect">
            <a:avLst/>
          </a:prstGeom>
          <a:solidFill>
            <a:srgbClr val="0070C0">
              <a:alpha val="5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41" name="Rectangle 140">
            <a:hlinkHover r:id="rId15" action="ppaction://hlinksldjump"/>
          </p:cNvPr>
          <p:cNvSpPr/>
          <p:nvPr/>
        </p:nvSpPr>
        <p:spPr>
          <a:xfrm>
            <a:off x="0" y="0"/>
            <a:ext cx="9144000" cy="51435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138" name="Group 137"/>
          <p:cNvGrpSpPr/>
          <p:nvPr/>
        </p:nvGrpSpPr>
        <p:grpSpPr>
          <a:xfrm>
            <a:off x="7698474" y="924273"/>
            <a:ext cx="823640" cy="322088"/>
            <a:chOff x="1479600" y="1865377"/>
            <a:chExt cx="823640" cy="322088"/>
          </a:xfrm>
        </p:grpSpPr>
        <p:sp>
          <p:nvSpPr>
            <p:cNvPr id="139" name="Rectangle 138"/>
            <p:cNvSpPr/>
            <p:nvPr/>
          </p:nvSpPr>
          <p:spPr>
            <a:xfrm>
              <a:off x="1479600" y="1865377"/>
              <a:ext cx="679624" cy="322088"/>
            </a:xfrm>
            <a:prstGeom prst="rect">
              <a:avLst/>
            </a:prstGeom>
            <a:solidFill>
              <a:schemeClr val="tx1">
                <a:alpha val="50000"/>
              </a:schemeClr>
            </a:solidFill>
            <a:ln w="9525" cap="rnd">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600" dirty="0" smtClean="0">
                  <a:latin typeface="Segoe UI" pitchFamily="34" charset="0"/>
                  <a:cs typeface="Segoe UI" pitchFamily="34" charset="0"/>
                </a:rPr>
                <a:t>Sleep</a:t>
              </a:r>
              <a:endParaRPr lang="en-AU" sz="1600" dirty="0">
                <a:latin typeface="Segoe UI" pitchFamily="34" charset="0"/>
                <a:cs typeface="Segoe UI" pitchFamily="34" charset="0"/>
              </a:endParaRPr>
            </a:p>
          </p:txBody>
        </p:sp>
        <p:sp>
          <p:nvSpPr>
            <p:cNvPr id="140" name="Isosceles Triangle 139"/>
            <p:cNvSpPr/>
            <p:nvPr/>
          </p:nvSpPr>
          <p:spPr>
            <a:xfrm rot="5400000">
              <a:off x="2159224" y="1954413"/>
              <a:ext cx="144016" cy="144016"/>
            </a:xfrm>
            <a:prstGeom prst="triangle">
              <a:avLst/>
            </a:prstGeom>
            <a:solidFill>
              <a:schemeClr val="tx1">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135" name="Group 134"/>
          <p:cNvGrpSpPr/>
          <p:nvPr/>
        </p:nvGrpSpPr>
        <p:grpSpPr>
          <a:xfrm>
            <a:off x="8521547" y="0"/>
            <a:ext cx="627535" cy="5143500"/>
            <a:chOff x="8521547" y="0"/>
            <a:chExt cx="627535" cy="5143500"/>
          </a:xfrm>
        </p:grpSpPr>
        <p:sp>
          <p:nvSpPr>
            <p:cNvPr id="137" name="Rectangle 136"/>
            <p:cNvSpPr/>
            <p:nvPr/>
          </p:nvSpPr>
          <p:spPr>
            <a:xfrm>
              <a:off x="8521547" y="0"/>
              <a:ext cx="627535" cy="5143500"/>
            </a:xfrm>
            <a:prstGeom prst="rect">
              <a:avLst/>
            </a:prstGeom>
            <a:solidFill>
              <a:schemeClr val="bg1">
                <a:alpha val="50000"/>
              </a:schemeClr>
            </a:solidFill>
            <a:ln>
              <a:no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grpSp>
          <p:nvGrpSpPr>
            <p:cNvPr id="152" name="Group 151"/>
            <p:cNvGrpSpPr/>
            <p:nvPr/>
          </p:nvGrpSpPr>
          <p:grpSpPr>
            <a:xfrm>
              <a:off x="8683035" y="162069"/>
              <a:ext cx="294393" cy="421269"/>
              <a:chOff x="133380" y="4587974"/>
              <a:chExt cx="334164" cy="478180"/>
            </a:xfrm>
            <a:effectLst>
              <a:outerShdw blurRad="63500" sx="102000" sy="102000" algn="ctr" rotWithShape="0">
                <a:prstClr val="black">
                  <a:alpha val="40000"/>
                </a:prstClr>
              </a:outerShdw>
            </a:effectLst>
          </p:grpSpPr>
          <p:sp>
            <p:nvSpPr>
              <p:cNvPr id="167" name="Oval 166"/>
              <p:cNvSpPr/>
              <p:nvPr/>
            </p:nvSpPr>
            <p:spPr>
              <a:xfrm>
                <a:off x="133380" y="4731990"/>
                <a:ext cx="334164" cy="334164"/>
              </a:xfrm>
              <a:prstGeom prst="ellipse">
                <a:avLst/>
              </a:prstGeom>
              <a:no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cxnSp>
            <p:nvCxnSpPr>
              <p:cNvPr id="175" name="Straight Connector 174"/>
              <p:cNvCxnSpPr/>
              <p:nvPr/>
            </p:nvCxnSpPr>
            <p:spPr>
              <a:xfrm flipV="1">
                <a:off x="300462" y="4587974"/>
                <a:ext cx="0" cy="288032"/>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54" name="Group 153"/>
            <p:cNvGrpSpPr/>
            <p:nvPr/>
          </p:nvGrpSpPr>
          <p:grpSpPr>
            <a:xfrm>
              <a:off x="8641378" y="894749"/>
              <a:ext cx="377707" cy="381137"/>
              <a:chOff x="629562" y="4619099"/>
              <a:chExt cx="377707" cy="381137"/>
            </a:xfrm>
          </p:grpSpPr>
          <p:sp>
            <p:nvSpPr>
              <p:cNvPr id="163" name="Rectangle 162"/>
              <p:cNvSpPr/>
              <p:nvPr/>
            </p:nvSpPr>
            <p:spPr>
              <a:xfrm>
                <a:off x="629562" y="4619099"/>
                <a:ext cx="180020" cy="21602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rstTxWarp prst="textPlain">
                  <a:avLst/>
                </a:prstTxWarp>
              </a:bodyPr>
              <a:lstStyle/>
              <a:p>
                <a:pPr algn="ctr"/>
                <a:r>
                  <a:rPr lang="en-AU" dirty="0" smtClean="0">
                    <a:ln w="9525" cap="rnd">
                      <a:noFill/>
                    </a:ln>
                    <a:effectLst>
                      <a:outerShdw blurRad="63500" sx="102000" sy="102000" algn="ctr" rotWithShape="0">
                        <a:prstClr val="black">
                          <a:alpha val="40000"/>
                        </a:prstClr>
                      </a:outerShdw>
                    </a:effectLst>
                    <a:latin typeface="Segoe UI" pitchFamily="34" charset="0"/>
                    <a:cs typeface="Segoe UI" pitchFamily="34" charset="0"/>
                  </a:rPr>
                  <a:t>Z</a:t>
                </a:r>
                <a:endParaRPr lang="en-AU" dirty="0">
                  <a:ln w="9525" cap="rnd">
                    <a:noFill/>
                  </a:ln>
                  <a:effectLst>
                    <a:outerShdw blurRad="63500" sx="102000" sy="102000" algn="ctr" rotWithShape="0">
                      <a:prstClr val="black">
                        <a:alpha val="40000"/>
                      </a:prstClr>
                    </a:outerShdw>
                  </a:effectLst>
                  <a:latin typeface="Segoe UI" pitchFamily="34" charset="0"/>
                  <a:cs typeface="Segoe UI" pitchFamily="34" charset="0"/>
                </a:endParaRPr>
              </a:p>
            </p:txBody>
          </p:sp>
          <p:sp>
            <p:nvSpPr>
              <p:cNvPr id="164" name="Rectangle 163"/>
              <p:cNvSpPr/>
              <p:nvPr/>
            </p:nvSpPr>
            <p:spPr>
              <a:xfrm>
                <a:off x="779635" y="4745173"/>
                <a:ext cx="146726" cy="17607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rstTxWarp prst="textPlain">
                  <a:avLst/>
                </a:prstTxWarp>
              </a:bodyPr>
              <a:lstStyle/>
              <a:p>
                <a:pPr algn="ctr"/>
                <a:r>
                  <a:rPr lang="en-AU" dirty="0" smtClean="0">
                    <a:ln w="9525" cap="rnd">
                      <a:noFill/>
                    </a:ln>
                    <a:effectLst>
                      <a:outerShdw blurRad="63500" sx="102000" sy="102000" algn="ctr" rotWithShape="0">
                        <a:prstClr val="black">
                          <a:alpha val="40000"/>
                        </a:prstClr>
                      </a:outerShdw>
                    </a:effectLst>
                    <a:latin typeface="Segoe UI" pitchFamily="34" charset="0"/>
                    <a:cs typeface="Segoe UI" pitchFamily="34" charset="0"/>
                  </a:rPr>
                  <a:t>Z</a:t>
                </a:r>
                <a:endParaRPr lang="en-AU" dirty="0">
                  <a:ln w="9525" cap="rnd">
                    <a:noFill/>
                  </a:ln>
                  <a:effectLst>
                    <a:outerShdw blurRad="63500" sx="102000" sy="102000" algn="ctr" rotWithShape="0">
                      <a:prstClr val="black">
                        <a:alpha val="40000"/>
                      </a:prstClr>
                    </a:outerShdw>
                  </a:effectLst>
                  <a:latin typeface="Segoe UI" pitchFamily="34" charset="0"/>
                  <a:cs typeface="Segoe UI" pitchFamily="34" charset="0"/>
                </a:endParaRPr>
              </a:p>
            </p:txBody>
          </p:sp>
          <p:sp>
            <p:nvSpPr>
              <p:cNvPr id="165" name="Rectangle 164"/>
              <p:cNvSpPr/>
              <p:nvPr/>
            </p:nvSpPr>
            <p:spPr>
              <a:xfrm>
                <a:off x="893939" y="4864239"/>
                <a:ext cx="113330" cy="13599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rstTxWarp prst="textPlain">
                  <a:avLst/>
                </a:prstTxWarp>
              </a:bodyPr>
              <a:lstStyle/>
              <a:p>
                <a:pPr algn="ctr"/>
                <a:r>
                  <a:rPr lang="en-AU" dirty="0" smtClean="0">
                    <a:ln w="9525" cap="rnd">
                      <a:noFill/>
                    </a:ln>
                    <a:effectLst>
                      <a:outerShdw blurRad="63500" sx="102000" sy="102000" algn="ctr" rotWithShape="0">
                        <a:prstClr val="black">
                          <a:alpha val="40000"/>
                        </a:prstClr>
                      </a:outerShdw>
                    </a:effectLst>
                    <a:latin typeface="Segoe UI" pitchFamily="34" charset="0"/>
                    <a:cs typeface="Segoe UI" pitchFamily="34" charset="0"/>
                  </a:rPr>
                  <a:t>Z</a:t>
                </a:r>
                <a:endParaRPr lang="en-AU" dirty="0">
                  <a:ln w="9525" cap="rnd">
                    <a:noFill/>
                  </a:ln>
                  <a:effectLst>
                    <a:outerShdw blurRad="63500" sx="102000" sy="102000" algn="ctr" rotWithShape="0">
                      <a:prstClr val="black">
                        <a:alpha val="40000"/>
                      </a:prstClr>
                    </a:outerShdw>
                  </a:effectLst>
                  <a:latin typeface="Segoe UI" pitchFamily="34" charset="0"/>
                  <a:cs typeface="Segoe UI" pitchFamily="34" charset="0"/>
                </a:endParaRPr>
              </a:p>
            </p:txBody>
          </p:sp>
        </p:grpSp>
        <p:sp>
          <p:nvSpPr>
            <p:cNvPr id="155" name="Rectangle 154">
              <a:hlinkHover r:id="rId16" action="ppaction://hlinksldjump"/>
            </p:cNvPr>
            <p:cNvSpPr/>
            <p:nvPr/>
          </p:nvSpPr>
          <p:spPr>
            <a:xfrm>
              <a:off x="8603107" y="58936"/>
              <a:ext cx="454248" cy="62753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56" name="Rectangle 155">
              <a:hlinkClick r:id="rId17" action="ppaction://hlinksldjump"/>
              <a:hlinkHover r:id="rId18" action="ppaction://hlinksldjump"/>
            </p:cNvPr>
            <p:cNvSpPr/>
            <p:nvPr/>
          </p:nvSpPr>
          <p:spPr>
            <a:xfrm>
              <a:off x="8581822" y="771550"/>
              <a:ext cx="496819" cy="62753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cxnSp>
          <p:nvCxnSpPr>
            <p:cNvPr id="162" name="Straight Connector 161"/>
            <p:cNvCxnSpPr/>
            <p:nvPr/>
          </p:nvCxnSpPr>
          <p:spPr>
            <a:xfrm>
              <a:off x="8522114" y="1520394"/>
              <a:ext cx="626400" cy="0"/>
            </a:xfrm>
            <a:prstGeom prst="line">
              <a:avLst/>
            </a:prstGeom>
            <a:ln cap="rnd">
              <a:gradFill flip="none" rotWithShape="1">
                <a:gsLst>
                  <a:gs pos="0">
                    <a:srgbClr val="0070C0">
                      <a:alpha val="0"/>
                    </a:srgbClr>
                  </a:gs>
                  <a:gs pos="50000">
                    <a:srgbClr val="0070C0"/>
                  </a:gs>
                  <a:gs pos="100000">
                    <a:srgbClr val="0070C0">
                      <a:alpha val="0"/>
                    </a:srgbClr>
                  </a:gs>
                </a:gsLst>
                <a:lin ang="0" scaled="1"/>
                <a:tileRect/>
              </a:gra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147672878"/>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ounded Rectangle 5"/>
          <p:cNvSpPr/>
          <p:nvPr/>
        </p:nvSpPr>
        <p:spPr>
          <a:xfrm>
            <a:off x="0" y="1202871"/>
            <a:ext cx="467544" cy="2737758"/>
          </a:xfrm>
          <a:prstGeom prst="roundRect">
            <a:avLst>
              <a:gd name="adj" fmla="val 10437"/>
            </a:avLst>
          </a:prstGeom>
          <a:solidFill>
            <a:schemeClr val="tx1">
              <a:alpha val="50000"/>
            </a:schemeClr>
          </a:solidFill>
          <a:ln w="317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12" name="Group 11"/>
          <p:cNvGrpSpPr/>
          <p:nvPr/>
        </p:nvGrpSpPr>
        <p:grpSpPr>
          <a:xfrm>
            <a:off x="53772" y="1890180"/>
            <a:ext cx="360000" cy="363600"/>
            <a:chOff x="899592" y="1419622"/>
            <a:chExt cx="432048" cy="432048"/>
          </a:xfrm>
          <a:effectLst/>
        </p:grpSpPr>
        <p:sp>
          <p:nvSpPr>
            <p:cNvPr id="10" name="Rounded Rectangle 9">
              <a:hlinkHover r:id="rId2" action="ppaction://hlinksldjump"/>
            </p:cNvPr>
            <p:cNvSpPr/>
            <p:nvPr/>
          </p:nvSpPr>
          <p:spPr>
            <a:xfrm>
              <a:off x="971600" y="1563638"/>
              <a:ext cx="288032" cy="288032"/>
            </a:xfrm>
            <a:prstGeom prst="roundRect">
              <a:avLst>
                <a:gd name="adj" fmla="val 9226"/>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 name="Isosceles Triangle 10">
              <a:hlinkHover r:id="rId2" action="ppaction://hlinksldjump"/>
            </p:cNvPr>
            <p:cNvSpPr/>
            <p:nvPr/>
          </p:nvSpPr>
          <p:spPr>
            <a:xfrm>
              <a:off x="899592" y="1419622"/>
              <a:ext cx="432048" cy="180020"/>
            </a:xfrm>
            <a:prstGeom prst="triangle">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4" name="Group 23"/>
          <p:cNvGrpSpPr/>
          <p:nvPr/>
        </p:nvGrpSpPr>
        <p:grpSpPr>
          <a:xfrm>
            <a:off x="53752" y="1264720"/>
            <a:ext cx="360040" cy="435694"/>
            <a:chOff x="971600" y="1383618"/>
            <a:chExt cx="360040" cy="435694"/>
          </a:xfrm>
        </p:grpSpPr>
        <p:cxnSp>
          <p:nvCxnSpPr>
            <p:cNvPr id="14" name="Straight Connector 13"/>
            <p:cNvCxnSpPr/>
            <p:nvPr/>
          </p:nvCxnSpPr>
          <p:spPr>
            <a:xfrm>
              <a:off x="1187624" y="1639292"/>
              <a:ext cx="144016" cy="18002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5" name="Donut 14"/>
            <p:cNvSpPr/>
            <p:nvPr/>
          </p:nvSpPr>
          <p:spPr>
            <a:xfrm>
              <a:off x="971600" y="1383618"/>
              <a:ext cx="288032" cy="288000"/>
            </a:xfrm>
            <a:prstGeom prst="donut">
              <a:avLst>
                <a:gd name="adj" fmla="val 4746"/>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17" name="Straight Connector 16"/>
            <p:cNvCxnSpPr/>
            <p:nvPr/>
          </p:nvCxnSpPr>
          <p:spPr>
            <a:xfrm rot="1413972">
              <a:off x="1051228" y="1435850"/>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rot="1413972">
              <a:off x="1116662" y="1436293"/>
              <a:ext cx="0" cy="183562"/>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rot="1413972">
              <a:off x="1180005" y="1492021"/>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grpSp>
      <p:cxnSp>
        <p:nvCxnSpPr>
          <p:cNvPr id="26" name="Straight Connector 25"/>
          <p:cNvCxnSpPr/>
          <p:nvPr/>
        </p:nvCxnSpPr>
        <p:spPr>
          <a:xfrm flipH="1">
            <a:off x="26886" y="1812206"/>
            <a:ext cx="413772"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nvGrpSpPr>
          <p:cNvPr id="30" name="Group 29"/>
          <p:cNvGrpSpPr/>
          <p:nvPr/>
        </p:nvGrpSpPr>
        <p:grpSpPr>
          <a:xfrm>
            <a:off x="39771" y="2460418"/>
            <a:ext cx="388002" cy="297418"/>
            <a:chOff x="2123728" y="1986160"/>
            <a:chExt cx="576064" cy="441574"/>
          </a:xfrm>
        </p:grpSpPr>
        <p:sp>
          <p:nvSpPr>
            <p:cNvPr id="29" name="Rectangle 28">
              <a:hlinkHover r:id="rId3" action="ppaction://hlinksldjump"/>
            </p:cNvPr>
            <p:cNvSpPr/>
            <p:nvPr/>
          </p:nvSpPr>
          <p:spPr>
            <a:xfrm>
              <a:off x="2195736" y="1986160"/>
              <a:ext cx="432048" cy="441574"/>
            </a:xfrm>
            <a:prstGeom prst="rect">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 name="Trapezoid 27">
              <a:hlinkHover r:id="rId3" action="ppaction://hlinksldjump"/>
            </p:cNvPr>
            <p:cNvSpPr/>
            <p:nvPr/>
          </p:nvSpPr>
          <p:spPr>
            <a:xfrm flipV="1">
              <a:off x="2123728" y="2139884"/>
              <a:ext cx="576064" cy="287850"/>
            </a:xfrm>
            <a:prstGeom prst="trapezoid">
              <a:avLst/>
            </a:pr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41" name="Freeform 40">
            <a:hlinkHover r:id="rId4" action="ppaction://hlinksldjump"/>
          </p:cNvPr>
          <p:cNvSpPr/>
          <p:nvPr/>
        </p:nvSpPr>
        <p:spPr>
          <a:xfrm>
            <a:off x="61273" y="2903148"/>
            <a:ext cx="344998" cy="411311"/>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45" name="Group 44"/>
          <p:cNvGrpSpPr/>
          <p:nvPr/>
        </p:nvGrpSpPr>
        <p:grpSpPr>
          <a:xfrm>
            <a:off x="82631" y="3424960"/>
            <a:ext cx="302283" cy="444864"/>
            <a:chOff x="51020" y="3423030"/>
            <a:chExt cx="356155" cy="524147"/>
          </a:xfrm>
          <a:effectLst>
            <a:outerShdw blurRad="63500" sx="102000" sy="102000" algn="ctr" rotWithShape="0">
              <a:prstClr val="black">
                <a:alpha val="40000"/>
              </a:prstClr>
            </a:outerShdw>
          </a:effectLst>
        </p:grpSpPr>
        <p:sp>
          <p:nvSpPr>
            <p:cNvPr id="43" name="Freeform 42">
              <a:hlinkHover r:id="rId5" action="ppaction://hlinksldjump"/>
            </p:cNvPr>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4" name="Freeform 43">
              <a:hlinkHover r:id="rId5" action="ppaction://hlinksldjump"/>
            </p:cNvPr>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54" name="Rounded Rectangle 53"/>
          <p:cNvSpPr/>
          <p:nvPr/>
        </p:nvSpPr>
        <p:spPr>
          <a:xfrm>
            <a:off x="3131841" y="843750"/>
            <a:ext cx="2880320" cy="3456000"/>
          </a:xfrm>
          <a:prstGeom prst="roundRect">
            <a:avLst>
              <a:gd name="adj" fmla="val 2228"/>
            </a:avLst>
          </a:prstGeom>
          <a:solidFill>
            <a:schemeClr val="tx1">
              <a:alpha val="50000"/>
            </a:schemeClr>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52" name="Group 51"/>
          <p:cNvGrpSpPr/>
          <p:nvPr/>
        </p:nvGrpSpPr>
        <p:grpSpPr>
          <a:xfrm>
            <a:off x="3198624" y="984777"/>
            <a:ext cx="864096" cy="870570"/>
            <a:chOff x="7308304" y="278598"/>
            <a:chExt cx="864096" cy="870570"/>
          </a:xfrm>
        </p:grpSpPr>
        <p:sp>
          <p:nvSpPr>
            <p:cNvPr id="46" name="Freeform 45"/>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50" name="Rectangle 49"/>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Impress</a:t>
              </a:r>
              <a:endParaRPr lang="en-AU" sz="1100" dirty="0">
                <a:latin typeface="Segoe UI" pitchFamily="34" charset="0"/>
                <a:cs typeface="Segoe UI" pitchFamily="34" charset="0"/>
              </a:endParaRPr>
            </a:p>
          </p:txBody>
        </p:sp>
      </p:grpSp>
      <p:grpSp>
        <p:nvGrpSpPr>
          <p:cNvPr id="53" name="Group 52"/>
          <p:cNvGrpSpPr/>
          <p:nvPr/>
        </p:nvGrpSpPr>
        <p:grpSpPr>
          <a:xfrm>
            <a:off x="4139953" y="972995"/>
            <a:ext cx="864096" cy="894135"/>
            <a:chOff x="6444208" y="255033"/>
            <a:chExt cx="864096" cy="894135"/>
          </a:xfrm>
        </p:grpSpPr>
        <p:grpSp>
          <p:nvGrpSpPr>
            <p:cNvPr id="47" name="Group 46"/>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48" name="Freeform 47"/>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9" name="Freeform 48"/>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51" name="Rectangle 50"/>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Express</a:t>
              </a:r>
              <a:endParaRPr lang="en-AU" sz="1100" dirty="0">
                <a:latin typeface="Segoe UI" pitchFamily="34" charset="0"/>
                <a:cs typeface="Segoe UI" pitchFamily="34" charset="0"/>
              </a:endParaRPr>
            </a:p>
          </p:txBody>
        </p:sp>
      </p:grpSp>
      <p:grpSp>
        <p:nvGrpSpPr>
          <p:cNvPr id="56" name="Group 55"/>
          <p:cNvGrpSpPr/>
          <p:nvPr/>
        </p:nvGrpSpPr>
        <p:grpSpPr>
          <a:xfrm>
            <a:off x="3198624" y="2157429"/>
            <a:ext cx="864096" cy="881674"/>
            <a:chOff x="8172400" y="267494"/>
            <a:chExt cx="864096" cy="881674"/>
          </a:xfrm>
        </p:grpSpPr>
        <p:grpSp>
          <p:nvGrpSpPr>
            <p:cNvPr id="57" name="Group 56"/>
            <p:cNvGrpSpPr/>
            <p:nvPr/>
          </p:nvGrpSpPr>
          <p:grpSpPr>
            <a:xfrm>
              <a:off x="8351877" y="267494"/>
              <a:ext cx="523806" cy="648072"/>
              <a:chOff x="87738" y="3286770"/>
              <a:chExt cx="291003" cy="360040"/>
            </a:xfrm>
          </p:grpSpPr>
          <p:sp>
            <p:nvSpPr>
              <p:cNvPr id="59" name="Rectangle 31"/>
              <p:cNvSpPr/>
              <p:nvPr/>
            </p:nvSpPr>
            <p:spPr>
              <a:xfrm>
                <a:off x="87738" y="3286770"/>
                <a:ext cx="291002" cy="360040"/>
              </a:xfrm>
              <a:prstGeom prst="rect">
                <a:avLst/>
              </a:prstGeom>
              <a:solidFill>
                <a:srgbClr val="FFC000"/>
              </a:solidFill>
              <a:ln w="9525" cap="rnd">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60" name="Rectangle 31"/>
              <p:cNvSpPr/>
              <p:nvPr/>
            </p:nvSpPr>
            <p:spPr>
              <a:xfrm>
                <a:off x="87738" y="3286770"/>
                <a:ext cx="291002" cy="360040"/>
              </a:xfrm>
              <a:custGeom>
                <a:avLst/>
                <a:gdLst>
                  <a:gd name="connsiteX0" fmla="*/ 0 w 291002"/>
                  <a:gd name="connsiteY0" fmla="*/ 0 h 360040"/>
                  <a:gd name="connsiteX1" fmla="*/ 291002 w 291002"/>
                  <a:gd name="connsiteY1" fmla="*/ 0 h 360040"/>
                  <a:gd name="connsiteX2" fmla="*/ 291002 w 291002"/>
                  <a:gd name="connsiteY2" fmla="*/ 360040 h 360040"/>
                  <a:gd name="connsiteX3" fmla="*/ 0 w 291002"/>
                  <a:gd name="connsiteY3" fmla="*/ 360040 h 360040"/>
                  <a:gd name="connsiteX4" fmla="*/ 0 w 291002"/>
                  <a:gd name="connsiteY4" fmla="*/ 0 h 360040"/>
                  <a:gd name="connsiteX0" fmla="*/ 0 w 291002"/>
                  <a:gd name="connsiteY0" fmla="*/ 0 h 360040"/>
                  <a:gd name="connsiteX1" fmla="*/ 236233 w 291002"/>
                  <a:gd name="connsiteY1" fmla="*/ 88106 h 360040"/>
                  <a:gd name="connsiteX2" fmla="*/ 291002 w 291002"/>
                  <a:gd name="connsiteY2" fmla="*/ 360040 h 360040"/>
                  <a:gd name="connsiteX3" fmla="*/ 0 w 291002"/>
                  <a:gd name="connsiteY3" fmla="*/ 360040 h 360040"/>
                  <a:gd name="connsiteX4" fmla="*/ 0 w 291002"/>
                  <a:gd name="connsiteY4" fmla="*/ 0 h 360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1002" h="360040">
                    <a:moveTo>
                      <a:pt x="0" y="0"/>
                    </a:moveTo>
                    <a:lnTo>
                      <a:pt x="236233" y="88106"/>
                    </a:lnTo>
                    <a:lnTo>
                      <a:pt x="291002" y="360040"/>
                    </a:lnTo>
                    <a:lnTo>
                      <a:pt x="0" y="360040"/>
                    </a:lnTo>
                    <a:lnTo>
                      <a:pt x="0" y="0"/>
                    </a:lnTo>
                    <a:close/>
                  </a:path>
                </a:pathLst>
              </a:cu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61" name="Rectangle 60"/>
              <p:cNvSpPr/>
              <p:nvPr/>
            </p:nvSpPr>
            <p:spPr>
              <a:xfrm>
                <a:off x="87738" y="3435846"/>
                <a:ext cx="291003" cy="210964"/>
              </a:xfrm>
              <a:prstGeom prst="rect">
                <a:avLst/>
              </a:prstGeom>
              <a:noFill/>
              <a:ln w="9525" cap="rnd">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2000" dirty="0" smtClean="0">
                    <a:solidFill>
                      <a:schemeClr val="tx1"/>
                    </a:solidFill>
                    <a:effectLst>
                      <a:outerShdw blurRad="63500" sx="102000" sy="102000" algn="ctr" rotWithShape="0">
                        <a:prstClr val="black">
                          <a:alpha val="40000"/>
                        </a:prstClr>
                      </a:outerShdw>
                    </a:effectLst>
                    <a:latin typeface="Segoe UI" pitchFamily="34" charset="0"/>
                    <a:cs typeface="Segoe UI" pitchFamily="34" charset="0"/>
                  </a:rPr>
                  <a:t>Aa</a:t>
                </a:r>
                <a:endParaRPr lang="en-AU" sz="2000" dirty="0">
                  <a:solidFill>
                    <a:schemeClr val="tx1"/>
                  </a:solidFill>
                  <a:effectLst>
                    <a:outerShdw blurRad="63500" sx="102000" sy="102000" algn="ctr" rotWithShape="0">
                      <a:prstClr val="black">
                        <a:alpha val="40000"/>
                      </a:prstClr>
                    </a:outerShdw>
                  </a:effectLst>
                  <a:latin typeface="Segoe UI" pitchFamily="34" charset="0"/>
                  <a:cs typeface="Segoe UI" pitchFamily="34" charset="0"/>
                </a:endParaRPr>
              </a:p>
            </p:txBody>
          </p:sp>
        </p:grpSp>
        <p:sp>
          <p:nvSpPr>
            <p:cNvPr id="58" name="Rectangle 57"/>
            <p:cNvSpPr/>
            <p:nvPr/>
          </p:nvSpPr>
          <p:spPr>
            <a:xfrm>
              <a:off x="8172400"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Note Pad</a:t>
              </a:r>
              <a:endParaRPr lang="en-AU" sz="1100" dirty="0">
                <a:latin typeface="Segoe UI" pitchFamily="34" charset="0"/>
                <a:cs typeface="Segoe UI" pitchFamily="34" charset="0"/>
              </a:endParaRPr>
            </a:p>
          </p:txBody>
        </p:sp>
      </p:grpSp>
      <p:grpSp>
        <p:nvGrpSpPr>
          <p:cNvPr id="67" name="Group 66"/>
          <p:cNvGrpSpPr/>
          <p:nvPr/>
        </p:nvGrpSpPr>
        <p:grpSpPr>
          <a:xfrm>
            <a:off x="5080409" y="980461"/>
            <a:ext cx="864096" cy="877462"/>
            <a:chOff x="5004049" y="1064550"/>
            <a:chExt cx="864096" cy="877462"/>
          </a:xfrm>
        </p:grpSpPr>
        <p:grpSp>
          <p:nvGrpSpPr>
            <p:cNvPr id="65" name="Group 64"/>
            <p:cNvGrpSpPr/>
            <p:nvPr/>
          </p:nvGrpSpPr>
          <p:grpSpPr>
            <a:xfrm>
              <a:off x="5042434" y="1064550"/>
              <a:ext cx="787325" cy="610716"/>
              <a:chOff x="5004049" y="1045872"/>
              <a:chExt cx="787325" cy="610716"/>
            </a:xfrm>
            <a:effectLst>
              <a:outerShdw blurRad="63500" sx="102000" sy="102000" algn="ctr" rotWithShape="0">
                <a:prstClr val="black">
                  <a:alpha val="40000"/>
                </a:prstClr>
              </a:outerShdw>
            </a:effectLst>
          </p:grpSpPr>
          <p:sp>
            <p:nvSpPr>
              <p:cNvPr id="62" name="Rectangle 61"/>
              <p:cNvSpPr/>
              <p:nvPr/>
            </p:nvSpPr>
            <p:spPr>
              <a:xfrm>
                <a:off x="5004049" y="1045872"/>
                <a:ext cx="504055" cy="460191"/>
              </a:xfrm>
              <a:prstGeom prst="rect">
                <a:avLst/>
              </a:prstGeom>
              <a:solidFill>
                <a:schemeClr val="bg1"/>
              </a:solidFill>
              <a:ln w="9525" cap="rnd">
                <a:solidFill>
                  <a:schemeClr val="bg1"/>
                </a:solid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64" name="Freeform 63"/>
              <p:cNvSpPr/>
              <p:nvPr/>
            </p:nvSpPr>
            <p:spPr>
              <a:xfrm>
                <a:off x="5022056" y="1106047"/>
                <a:ext cx="414040" cy="272698"/>
              </a:xfrm>
              <a:custGeom>
                <a:avLst/>
                <a:gdLst>
                  <a:gd name="connsiteX0" fmla="*/ 0 w 353052"/>
                  <a:gd name="connsiteY0" fmla="*/ 0 h 269081"/>
                  <a:gd name="connsiteX1" fmla="*/ 19050 w 353052"/>
                  <a:gd name="connsiteY1" fmla="*/ 33337 h 269081"/>
                  <a:gd name="connsiteX2" fmla="*/ 28575 w 353052"/>
                  <a:gd name="connsiteY2" fmla="*/ 38100 h 269081"/>
                  <a:gd name="connsiteX3" fmla="*/ 33338 w 353052"/>
                  <a:gd name="connsiteY3" fmla="*/ 45243 h 269081"/>
                  <a:gd name="connsiteX4" fmla="*/ 50007 w 353052"/>
                  <a:gd name="connsiteY4" fmla="*/ 54768 h 269081"/>
                  <a:gd name="connsiteX5" fmla="*/ 59532 w 353052"/>
                  <a:gd name="connsiteY5" fmla="*/ 61912 h 269081"/>
                  <a:gd name="connsiteX6" fmla="*/ 85725 w 353052"/>
                  <a:gd name="connsiteY6" fmla="*/ 71437 h 269081"/>
                  <a:gd name="connsiteX7" fmla="*/ 135732 w 353052"/>
                  <a:gd name="connsiteY7" fmla="*/ 69056 h 269081"/>
                  <a:gd name="connsiteX8" fmla="*/ 142875 w 353052"/>
                  <a:gd name="connsiteY8" fmla="*/ 66675 h 269081"/>
                  <a:gd name="connsiteX9" fmla="*/ 150019 w 353052"/>
                  <a:gd name="connsiteY9" fmla="*/ 61912 h 269081"/>
                  <a:gd name="connsiteX10" fmla="*/ 157163 w 353052"/>
                  <a:gd name="connsiteY10" fmla="*/ 54768 h 269081"/>
                  <a:gd name="connsiteX11" fmla="*/ 161925 w 353052"/>
                  <a:gd name="connsiteY11" fmla="*/ 45243 h 269081"/>
                  <a:gd name="connsiteX12" fmla="*/ 157163 w 353052"/>
                  <a:gd name="connsiteY12" fmla="*/ 26193 h 269081"/>
                  <a:gd name="connsiteX13" fmla="*/ 150019 w 353052"/>
                  <a:gd name="connsiteY13" fmla="*/ 19050 h 269081"/>
                  <a:gd name="connsiteX14" fmla="*/ 135732 w 353052"/>
                  <a:gd name="connsiteY14" fmla="*/ 9525 h 269081"/>
                  <a:gd name="connsiteX15" fmla="*/ 114300 w 353052"/>
                  <a:gd name="connsiteY15" fmla="*/ 14287 h 269081"/>
                  <a:gd name="connsiteX16" fmla="*/ 107157 w 353052"/>
                  <a:gd name="connsiteY16" fmla="*/ 16668 h 269081"/>
                  <a:gd name="connsiteX17" fmla="*/ 102394 w 353052"/>
                  <a:gd name="connsiteY17" fmla="*/ 26193 h 269081"/>
                  <a:gd name="connsiteX18" fmla="*/ 104775 w 353052"/>
                  <a:gd name="connsiteY18" fmla="*/ 64293 h 269081"/>
                  <a:gd name="connsiteX19" fmla="*/ 107157 w 353052"/>
                  <a:gd name="connsiteY19" fmla="*/ 71437 h 269081"/>
                  <a:gd name="connsiteX20" fmla="*/ 114300 w 353052"/>
                  <a:gd name="connsiteY20" fmla="*/ 76200 h 269081"/>
                  <a:gd name="connsiteX21" fmla="*/ 126207 w 353052"/>
                  <a:gd name="connsiteY21" fmla="*/ 78581 h 269081"/>
                  <a:gd name="connsiteX22" fmla="*/ 147638 w 353052"/>
                  <a:gd name="connsiteY22" fmla="*/ 85725 h 269081"/>
                  <a:gd name="connsiteX23" fmla="*/ 154782 w 353052"/>
                  <a:gd name="connsiteY23" fmla="*/ 88106 h 269081"/>
                  <a:gd name="connsiteX24" fmla="*/ 190500 w 353052"/>
                  <a:gd name="connsiteY24" fmla="*/ 90487 h 269081"/>
                  <a:gd name="connsiteX25" fmla="*/ 228600 w 353052"/>
                  <a:gd name="connsiteY25" fmla="*/ 90487 h 269081"/>
                  <a:gd name="connsiteX26" fmla="*/ 238125 w 353052"/>
                  <a:gd name="connsiteY26" fmla="*/ 85725 h 269081"/>
                  <a:gd name="connsiteX27" fmla="*/ 271463 w 353052"/>
                  <a:gd name="connsiteY27" fmla="*/ 66675 h 269081"/>
                  <a:gd name="connsiteX28" fmla="*/ 295275 w 353052"/>
                  <a:gd name="connsiteY28" fmla="*/ 59531 h 269081"/>
                  <a:gd name="connsiteX29" fmla="*/ 302419 w 353052"/>
                  <a:gd name="connsiteY29" fmla="*/ 57150 h 269081"/>
                  <a:gd name="connsiteX30" fmla="*/ 338138 w 353052"/>
                  <a:gd name="connsiteY30" fmla="*/ 50006 h 269081"/>
                  <a:gd name="connsiteX31" fmla="*/ 345282 w 353052"/>
                  <a:gd name="connsiteY31" fmla="*/ 92868 h 269081"/>
                  <a:gd name="connsiteX32" fmla="*/ 326232 w 353052"/>
                  <a:gd name="connsiteY32" fmla="*/ 114300 h 269081"/>
                  <a:gd name="connsiteX33" fmla="*/ 316707 w 353052"/>
                  <a:gd name="connsiteY33" fmla="*/ 119062 h 269081"/>
                  <a:gd name="connsiteX34" fmla="*/ 309563 w 353052"/>
                  <a:gd name="connsiteY34" fmla="*/ 121443 h 269081"/>
                  <a:gd name="connsiteX35" fmla="*/ 290513 w 353052"/>
                  <a:gd name="connsiteY35" fmla="*/ 133350 h 269081"/>
                  <a:gd name="connsiteX36" fmla="*/ 273844 w 353052"/>
                  <a:gd name="connsiteY36" fmla="*/ 138112 h 269081"/>
                  <a:gd name="connsiteX37" fmla="*/ 259557 w 353052"/>
                  <a:gd name="connsiteY37" fmla="*/ 142875 h 269081"/>
                  <a:gd name="connsiteX38" fmla="*/ 245269 w 353052"/>
                  <a:gd name="connsiteY38" fmla="*/ 150018 h 269081"/>
                  <a:gd name="connsiteX39" fmla="*/ 238125 w 353052"/>
                  <a:gd name="connsiteY39" fmla="*/ 154781 h 269081"/>
                  <a:gd name="connsiteX40" fmla="*/ 214313 w 353052"/>
                  <a:gd name="connsiteY40" fmla="*/ 161925 h 269081"/>
                  <a:gd name="connsiteX41" fmla="*/ 202407 w 353052"/>
                  <a:gd name="connsiteY41" fmla="*/ 164306 h 269081"/>
                  <a:gd name="connsiteX42" fmla="*/ 188119 w 353052"/>
                  <a:gd name="connsiteY42" fmla="*/ 169068 h 269081"/>
                  <a:gd name="connsiteX43" fmla="*/ 173832 w 353052"/>
                  <a:gd name="connsiteY43" fmla="*/ 171450 h 269081"/>
                  <a:gd name="connsiteX44" fmla="*/ 154782 w 353052"/>
                  <a:gd name="connsiteY44" fmla="*/ 176212 h 269081"/>
                  <a:gd name="connsiteX45" fmla="*/ 109538 w 353052"/>
                  <a:gd name="connsiteY45" fmla="*/ 173831 h 269081"/>
                  <a:gd name="connsiteX46" fmla="*/ 97632 w 353052"/>
                  <a:gd name="connsiteY46" fmla="*/ 164306 h 269081"/>
                  <a:gd name="connsiteX47" fmla="*/ 95250 w 353052"/>
                  <a:gd name="connsiteY47" fmla="*/ 157162 h 269081"/>
                  <a:gd name="connsiteX48" fmla="*/ 88107 w 353052"/>
                  <a:gd name="connsiteY48" fmla="*/ 150018 h 269081"/>
                  <a:gd name="connsiteX49" fmla="*/ 95250 w 353052"/>
                  <a:gd name="connsiteY49" fmla="*/ 130968 h 269081"/>
                  <a:gd name="connsiteX50" fmla="*/ 104775 w 353052"/>
                  <a:gd name="connsiteY50" fmla="*/ 135731 h 269081"/>
                  <a:gd name="connsiteX51" fmla="*/ 140494 w 353052"/>
                  <a:gd name="connsiteY51" fmla="*/ 138112 h 269081"/>
                  <a:gd name="connsiteX52" fmla="*/ 159544 w 353052"/>
                  <a:gd name="connsiteY52" fmla="*/ 142875 h 269081"/>
                  <a:gd name="connsiteX53" fmla="*/ 171450 w 353052"/>
                  <a:gd name="connsiteY53" fmla="*/ 152400 h 269081"/>
                  <a:gd name="connsiteX54" fmla="*/ 176213 w 353052"/>
                  <a:gd name="connsiteY54" fmla="*/ 173831 h 269081"/>
                  <a:gd name="connsiteX55" fmla="*/ 180975 w 353052"/>
                  <a:gd name="connsiteY55" fmla="*/ 207168 h 269081"/>
                  <a:gd name="connsiteX56" fmla="*/ 183357 w 353052"/>
                  <a:gd name="connsiteY56" fmla="*/ 247650 h 269081"/>
                  <a:gd name="connsiteX57" fmla="*/ 185738 w 353052"/>
                  <a:gd name="connsiteY57" fmla="*/ 261937 h 269081"/>
                  <a:gd name="connsiteX58" fmla="*/ 195263 w 353052"/>
                  <a:gd name="connsiteY58" fmla="*/ 269081 h 269081"/>
                  <a:gd name="connsiteX59" fmla="*/ 273844 w 353052"/>
                  <a:gd name="connsiteY59" fmla="*/ 266700 h 269081"/>
                  <a:gd name="connsiteX60" fmla="*/ 307182 w 353052"/>
                  <a:gd name="connsiteY60" fmla="*/ 257175 h 269081"/>
                  <a:gd name="connsiteX61" fmla="*/ 314325 w 353052"/>
                  <a:gd name="connsiteY61" fmla="*/ 254793 h 269081"/>
                  <a:gd name="connsiteX62" fmla="*/ 326232 w 353052"/>
                  <a:gd name="connsiteY62" fmla="*/ 250031 h 269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53052" h="269081">
                    <a:moveTo>
                      <a:pt x="0" y="0"/>
                    </a:moveTo>
                    <a:cubicBezTo>
                      <a:pt x="3626" y="10876"/>
                      <a:pt x="7518" y="27571"/>
                      <a:pt x="19050" y="33337"/>
                    </a:cubicBezTo>
                    <a:lnTo>
                      <a:pt x="28575" y="38100"/>
                    </a:lnTo>
                    <a:cubicBezTo>
                      <a:pt x="30163" y="40481"/>
                      <a:pt x="31314" y="43219"/>
                      <a:pt x="33338" y="45243"/>
                    </a:cubicBezTo>
                    <a:cubicBezTo>
                      <a:pt x="37711" y="49616"/>
                      <a:pt x="45021" y="51652"/>
                      <a:pt x="50007" y="54768"/>
                    </a:cubicBezTo>
                    <a:cubicBezTo>
                      <a:pt x="53373" y="56871"/>
                      <a:pt x="56167" y="59808"/>
                      <a:pt x="59532" y="61912"/>
                    </a:cubicBezTo>
                    <a:cubicBezTo>
                      <a:pt x="67905" y="67145"/>
                      <a:pt x="76325" y="69087"/>
                      <a:pt x="85725" y="71437"/>
                    </a:cubicBezTo>
                    <a:cubicBezTo>
                      <a:pt x="102394" y="70643"/>
                      <a:pt x="119102" y="70442"/>
                      <a:pt x="135732" y="69056"/>
                    </a:cubicBezTo>
                    <a:cubicBezTo>
                      <a:pt x="138233" y="68848"/>
                      <a:pt x="140630" y="67797"/>
                      <a:pt x="142875" y="66675"/>
                    </a:cubicBezTo>
                    <a:cubicBezTo>
                      <a:pt x="145435" y="65395"/>
                      <a:pt x="147820" y="63744"/>
                      <a:pt x="150019" y="61912"/>
                    </a:cubicBezTo>
                    <a:cubicBezTo>
                      <a:pt x="152606" y="59756"/>
                      <a:pt x="154782" y="57149"/>
                      <a:pt x="157163" y="54768"/>
                    </a:cubicBezTo>
                    <a:cubicBezTo>
                      <a:pt x="158750" y="51593"/>
                      <a:pt x="161533" y="48771"/>
                      <a:pt x="161925" y="45243"/>
                    </a:cubicBezTo>
                    <a:cubicBezTo>
                      <a:pt x="162039" y="44213"/>
                      <a:pt x="158971" y="28905"/>
                      <a:pt x="157163" y="26193"/>
                    </a:cubicBezTo>
                    <a:cubicBezTo>
                      <a:pt x="155295" y="23391"/>
                      <a:pt x="152677" y="21117"/>
                      <a:pt x="150019" y="19050"/>
                    </a:cubicBezTo>
                    <a:cubicBezTo>
                      <a:pt x="145501" y="15536"/>
                      <a:pt x="135732" y="9525"/>
                      <a:pt x="135732" y="9525"/>
                    </a:cubicBezTo>
                    <a:cubicBezTo>
                      <a:pt x="128588" y="11112"/>
                      <a:pt x="121400" y="12512"/>
                      <a:pt x="114300" y="14287"/>
                    </a:cubicBezTo>
                    <a:cubicBezTo>
                      <a:pt x="111865" y="14896"/>
                      <a:pt x="108932" y="14893"/>
                      <a:pt x="107157" y="16668"/>
                    </a:cubicBezTo>
                    <a:cubicBezTo>
                      <a:pt x="104647" y="19178"/>
                      <a:pt x="103982" y="23018"/>
                      <a:pt x="102394" y="26193"/>
                    </a:cubicBezTo>
                    <a:cubicBezTo>
                      <a:pt x="103188" y="38893"/>
                      <a:pt x="103443" y="51638"/>
                      <a:pt x="104775" y="64293"/>
                    </a:cubicBezTo>
                    <a:cubicBezTo>
                      <a:pt x="105038" y="66789"/>
                      <a:pt x="105589" y="69477"/>
                      <a:pt x="107157" y="71437"/>
                    </a:cubicBezTo>
                    <a:cubicBezTo>
                      <a:pt x="108945" y="73672"/>
                      <a:pt x="111620" y="75195"/>
                      <a:pt x="114300" y="76200"/>
                    </a:cubicBezTo>
                    <a:cubicBezTo>
                      <a:pt x="118090" y="77621"/>
                      <a:pt x="122238" y="77787"/>
                      <a:pt x="126207" y="78581"/>
                    </a:cubicBezTo>
                    <a:cubicBezTo>
                      <a:pt x="146726" y="86788"/>
                      <a:pt x="129698" y="80599"/>
                      <a:pt x="147638" y="85725"/>
                    </a:cubicBezTo>
                    <a:cubicBezTo>
                      <a:pt x="150052" y="86415"/>
                      <a:pt x="152287" y="87829"/>
                      <a:pt x="154782" y="88106"/>
                    </a:cubicBezTo>
                    <a:cubicBezTo>
                      <a:pt x="166641" y="89424"/>
                      <a:pt x="178594" y="89693"/>
                      <a:pt x="190500" y="90487"/>
                    </a:cubicBezTo>
                    <a:cubicBezTo>
                      <a:pt x="207530" y="92920"/>
                      <a:pt x="210241" y="94723"/>
                      <a:pt x="228600" y="90487"/>
                    </a:cubicBezTo>
                    <a:cubicBezTo>
                      <a:pt x="232059" y="89689"/>
                      <a:pt x="235081" y="87551"/>
                      <a:pt x="238125" y="85725"/>
                    </a:cubicBezTo>
                    <a:cubicBezTo>
                      <a:pt x="248250" y="79651"/>
                      <a:pt x="259784" y="69596"/>
                      <a:pt x="271463" y="66675"/>
                    </a:cubicBezTo>
                    <a:cubicBezTo>
                      <a:pt x="285859" y="63075"/>
                      <a:pt x="277882" y="65328"/>
                      <a:pt x="295275" y="59531"/>
                    </a:cubicBezTo>
                    <a:cubicBezTo>
                      <a:pt x="297656" y="58737"/>
                      <a:pt x="299969" y="57695"/>
                      <a:pt x="302419" y="57150"/>
                    </a:cubicBezTo>
                    <a:cubicBezTo>
                      <a:pt x="328563" y="51339"/>
                      <a:pt x="316632" y="53590"/>
                      <a:pt x="338138" y="50006"/>
                    </a:cubicBezTo>
                    <a:cubicBezTo>
                      <a:pt x="359183" y="55267"/>
                      <a:pt x="354435" y="50765"/>
                      <a:pt x="345282" y="92868"/>
                    </a:cubicBezTo>
                    <a:cubicBezTo>
                      <a:pt x="343340" y="101799"/>
                      <a:pt x="333552" y="109725"/>
                      <a:pt x="326232" y="114300"/>
                    </a:cubicBezTo>
                    <a:cubicBezTo>
                      <a:pt x="323222" y="116181"/>
                      <a:pt x="319970" y="117664"/>
                      <a:pt x="316707" y="119062"/>
                    </a:cubicBezTo>
                    <a:cubicBezTo>
                      <a:pt x="314400" y="120051"/>
                      <a:pt x="311870" y="120454"/>
                      <a:pt x="309563" y="121443"/>
                    </a:cubicBezTo>
                    <a:cubicBezTo>
                      <a:pt x="289202" y="130169"/>
                      <a:pt x="311024" y="121629"/>
                      <a:pt x="290513" y="133350"/>
                    </a:cubicBezTo>
                    <a:cubicBezTo>
                      <a:pt x="287565" y="135034"/>
                      <a:pt x="276285" y="137380"/>
                      <a:pt x="273844" y="138112"/>
                    </a:cubicBezTo>
                    <a:cubicBezTo>
                      <a:pt x="269036" y="139555"/>
                      <a:pt x="263734" y="140091"/>
                      <a:pt x="259557" y="142875"/>
                    </a:cubicBezTo>
                    <a:cubicBezTo>
                      <a:pt x="250324" y="149029"/>
                      <a:pt x="255128" y="146732"/>
                      <a:pt x="245269" y="150018"/>
                    </a:cubicBezTo>
                    <a:cubicBezTo>
                      <a:pt x="242888" y="151606"/>
                      <a:pt x="240740" y="153619"/>
                      <a:pt x="238125" y="154781"/>
                    </a:cubicBezTo>
                    <a:cubicBezTo>
                      <a:pt x="232198" y="157415"/>
                      <a:pt x="221234" y="160387"/>
                      <a:pt x="214313" y="161925"/>
                    </a:cubicBezTo>
                    <a:cubicBezTo>
                      <a:pt x="210362" y="162803"/>
                      <a:pt x="206312" y="163241"/>
                      <a:pt x="202407" y="164306"/>
                    </a:cubicBezTo>
                    <a:cubicBezTo>
                      <a:pt x="197564" y="165627"/>
                      <a:pt x="193071" y="168242"/>
                      <a:pt x="188119" y="169068"/>
                    </a:cubicBezTo>
                    <a:cubicBezTo>
                      <a:pt x="183357" y="169862"/>
                      <a:pt x="178553" y="170438"/>
                      <a:pt x="173832" y="171450"/>
                    </a:cubicBezTo>
                    <a:cubicBezTo>
                      <a:pt x="167432" y="172822"/>
                      <a:pt x="154782" y="176212"/>
                      <a:pt x="154782" y="176212"/>
                    </a:cubicBezTo>
                    <a:cubicBezTo>
                      <a:pt x="139701" y="175418"/>
                      <a:pt x="124578" y="175198"/>
                      <a:pt x="109538" y="173831"/>
                    </a:cubicBezTo>
                    <a:cubicBezTo>
                      <a:pt x="102344" y="173177"/>
                      <a:pt x="100748" y="170538"/>
                      <a:pt x="97632" y="164306"/>
                    </a:cubicBezTo>
                    <a:cubicBezTo>
                      <a:pt x="96509" y="162061"/>
                      <a:pt x="96642" y="159251"/>
                      <a:pt x="95250" y="157162"/>
                    </a:cubicBezTo>
                    <a:cubicBezTo>
                      <a:pt x="93382" y="154360"/>
                      <a:pt x="90488" y="152399"/>
                      <a:pt x="88107" y="150018"/>
                    </a:cubicBezTo>
                    <a:cubicBezTo>
                      <a:pt x="90488" y="143668"/>
                      <a:pt x="90101" y="135382"/>
                      <a:pt x="95250" y="130968"/>
                    </a:cubicBezTo>
                    <a:cubicBezTo>
                      <a:pt x="97945" y="128658"/>
                      <a:pt x="101269" y="135177"/>
                      <a:pt x="104775" y="135731"/>
                    </a:cubicBezTo>
                    <a:cubicBezTo>
                      <a:pt x="116562" y="137592"/>
                      <a:pt x="128588" y="137318"/>
                      <a:pt x="140494" y="138112"/>
                    </a:cubicBezTo>
                    <a:cubicBezTo>
                      <a:pt x="141091" y="138231"/>
                      <a:pt x="157101" y="140921"/>
                      <a:pt x="159544" y="142875"/>
                    </a:cubicBezTo>
                    <a:cubicBezTo>
                      <a:pt x="174933" y="155185"/>
                      <a:pt x="153494" y="146412"/>
                      <a:pt x="171450" y="152400"/>
                    </a:cubicBezTo>
                    <a:cubicBezTo>
                      <a:pt x="175096" y="163332"/>
                      <a:pt x="173927" y="158589"/>
                      <a:pt x="176213" y="173831"/>
                    </a:cubicBezTo>
                    <a:cubicBezTo>
                      <a:pt x="177878" y="184932"/>
                      <a:pt x="180975" y="207168"/>
                      <a:pt x="180975" y="207168"/>
                    </a:cubicBezTo>
                    <a:cubicBezTo>
                      <a:pt x="181769" y="220662"/>
                      <a:pt x="182186" y="234183"/>
                      <a:pt x="183357" y="247650"/>
                    </a:cubicBezTo>
                    <a:cubicBezTo>
                      <a:pt x="183775" y="252460"/>
                      <a:pt x="183393" y="257717"/>
                      <a:pt x="185738" y="261937"/>
                    </a:cubicBezTo>
                    <a:cubicBezTo>
                      <a:pt x="187665" y="265406"/>
                      <a:pt x="192088" y="266700"/>
                      <a:pt x="195263" y="269081"/>
                    </a:cubicBezTo>
                    <a:cubicBezTo>
                      <a:pt x="221457" y="268287"/>
                      <a:pt x="247708" y="268612"/>
                      <a:pt x="273844" y="266700"/>
                    </a:cubicBezTo>
                    <a:cubicBezTo>
                      <a:pt x="281498" y="266140"/>
                      <a:pt x="299160" y="259849"/>
                      <a:pt x="307182" y="257175"/>
                    </a:cubicBezTo>
                    <a:cubicBezTo>
                      <a:pt x="309563" y="256381"/>
                      <a:pt x="312080" y="255915"/>
                      <a:pt x="314325" y="254793"/>
                    </a:cubicBezTo>
                    <a:cubicBezTo>
                      <a:pt x="324560" y="249676"/>
                      <a:pt x="320300" y="250031"/>
                      <a:pt x="326232" y="250031"/>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63" name="Freeform 62"/>
              <p:cNvSpPr/>
              <p:nvPr/>
            </p:nvSpPr>
            <p:spPr>
              <a:xfrm>
                <a:off x="5400849" y="1351788"/>
                <a:ext cx="390525" cy="304800"/>
              </a:xfrm>
              <a:custGeom>
                <a:avLst/>
                <a:gdLst>
                  <a:gd name="connsiteX0" fmla="*/ 0 w 381000"/>
                  <a:gd name="connsiteY0" fmla="*/ 0 h 319088"/>
                  <a:gd name="connsiteX1" fmla="*/ 23812 w 381000"/>
                  <a:gd name="connsiteY1" fmla="*/ 85725 h 319088"/>
                  <a:gd name="connsiteX2" fmla="*/ 347662 w 381000"/>
                  <a:gd name="connsiteY2" fmla="*/ 319088 h 319088"/>
                  <a:gd name="connsiteX3" fmla="*/ 381000 w 381000"/>
                  <a:gd name="connsiteY3" fmla="*/ 266700 h 319088"/>
                  <a:gd name="connsiteX4" fmla="*/ 66675 w 381000"/>
                  <a:gd name="connsiteY4" fmla="*/ 38100 h 319088"/>
                  <a:gd name="connsiteX5" fmla="*/ 0 w 381000"/>
                  <a:gd name="connsiteY5" fmla="*/ 0 h 319088"/>
                  <a:gd name="connsiteX0" fmla="*/ 0 w 390525"/>
                  <a:gd name="connsiteY0" fmla="*/ 0 h 304800"/>
                  <a:gd name="connsiteX1" fmla="*/ 33337 w 390525"/>
                  <a:gd name="connsiteY1" fmla="*/ 71437 h 304800"/>
                  <a:gd name="connsiteX2" fmla="*/ 357187 w 390525"/>
                  <a:gd name="connsiteY2" fmla="*/ 304800 h 304800"/>
                  <a:gd name="connsiteX3" fmla="*/ 390525 w 390525"/>
                  <a:gd name="connsiteY3" fmla="*/ 252412 h 304800"/>
                  <a:gd name="connsiteX4" fmla="*/ 76200 w 390525"/>
                  <a:gd name="connsiteY4" fmla="*/ 23812 h 304800"/>
                  <a:gd name="connsiteX5" fmla="*/ 0 w 390525"/>
                  <a:gd name="connsiteY5" fmla="*/ 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0525" h="304800">
                    <a:moveTo>
                      <a:pt x="0" y="0"/>
                    </a:moveTo>
                    <a:lnTo>
                      <a:pt x="33337" y="71437"/>
                    </a:lnTo>
                    <a:lnTo>
                      <a:pt x="357187" y="304800"/>
                    </a:lnTo>
                    <a:lnTo>
                      <a:pt x="390525" y="252412"/>
                    </a:lnTo>
                    <a:lnTo>
                      <a:pt x="76200" y="23812"/>
                    </a:lnTo>
                    <a:lnTo>
                      <a:pt x="0" y="0"/>
                    </a:lnTo>
                    <a:close/>
                  </a:path>
                </a:pathLst>
              </a:custGeom>
              <a:solidFill>
                <a:srgbClr val="C0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66" name="Rectangle 65"/>
            <p:cNvSpPr/>
            <p:nvPr/>
          </p:nvSpPr>
          <p:spPr>
            <a:xfrm>
              <a:off x="5004049" y="1725988"/>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Free Draw</a:t>
              </a:r>
              <a:endParaRPr lang="en-AU" sz="1100" dirty="0">
                <a:latin typeface="Segoe UI" pitchFamily="34" charset="0"/>
                <a:cs typeface="Segoe UI" pitchFamily="34" charset="0"/>
              </a:endParaRPr>
            </a:p>
          </p:txBody>
        </p:sp>
      </p:grpSp>
      <p:cxnSp>
        <p:nvCxnSpPr>
          <p:cNvPr id="69" name="Straight Connector 68"/>
          <p:cNvCxnSpPr/>
          <p:nvPr/>
        </p:nvCxnSpPr>
        <p:spPr>
          <a:xfrm>
            <a:off x="4098672"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70" name="Straight Connector 69"/>
          <p:cNvCxnSpPr/>
          <p:nvPr/>
        </p:nvCxnSpPr>
        <p:spPr>
          <a:xfrm>
            <a:off x="5040000"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71" name="Straight Connector 70"/>
          <p:cNvCxnSpPr/>
          <p:nvPr/>
        </p:nvCxnSpPr>
        <p:spPr>
          <a:xfrm>
            <a:off x="3262277" y="200863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76" name="Straight Connector 75"/>
          <p:cNvCxnSpPr/>
          <p:nvPr/>
        </p:nvCxnSpPr>
        <p:spPr>
          <a:xfrm>
            <a:off x="3262277" y="317426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grpSp>
        <p:nvGrpSpPr>
          <p:cNvPr id="131" name="Group 130"/>
          <p:cNvGrpSpPr/>
          <p:nvPr/>
        </p:nvGrpSpPr>
        <p:grpSpPr>
          <a:xfrm>
            <a:off x="4098672" y="2143466"/>
            <a:ext cx="941329" cy="895637"/>
            <a:chOff x="4098672" y="2143466"/>
            <a:chExt cx="941329" cy="895637"/>
          </a:xfrm>
        </p:grpSpPr>
        <p:sp>
          <p:nvSpPr>
            <p:cNvPr id="86" name="Rectangle 85"/>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Documents</a:t>
              </a:r>
              <a:endParaRPr lang="en-AU" sz="1100" dirty="0">
                <a:latin typeface="Segoe UI" pitchFamily="34" charset="0"/>
                <a:cs typeface="Segoe UI" pitchFamily="34" charset="0"/>
              </a:endParaRPr>
            </a:p>
          </p:txBody>
        </p:sp>
        <p:grpSp>
          <p:nvGrpSpPr>
            <p:cNvPr id="103" name="Group 102"/>
            <p:cNvGrpSpPr/>
            <p:nvPr/>
          </p:nvGrpSpPr>
          <p:grpSpPr>
            <a:xfrm>
              <a:off x="4199709" y="2143466"/>
              <a:ext cx="744585" cy="655211"/>
              <a:chOff x="4193285" y="2143466"/>
              <a:chExt cx="744585" cy="655211"/>
            </a:xfrm>
          </p:grpSpPr>
          <p:grpSp>
            <p:nvGrpSpPr>
              <p:cNvPr id="83" name="Group 82"/>
              <p:cNvGrpSpPr/>
              <p:nvPr/>
            </p:nvGrpSpPr>
            <p:grpSpPr>
              <a:xfrm>
                <a:off x="4193285" y="2143466"/>
                <a:ext cx="699392" cy="536110"/>
                <a:chOff x="2123728" y="1986160"/>
                <a:chExt cx="576064" cy="441574"/>
              </a:xfrm>
            </p:grpSpPr>
            <p:sp>
              <p:nvSpPr>
                <p:cNvPr id="84" name="Rectangle 83"/>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85" name="Trapezoid 84"/>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102" name="Group 101"/>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87" name="Rectangle 86"/>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89" name="Straight Connector 88"/>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0" name="Straight Connector 89"/>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4" name="Straight Connector 93"/>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6" name="Straight Connector 95"/>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8" name="Straight Connector 97"/>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9" name="Straight Connector 98"/>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132" name="Group 131"/>
          <p:cNvGrpSpPr/>
          <p:nvPr/>
        </p:nvGrpSpPr>
        <p:grpSpPr>
          <a:xfrm>
            <a:off x="5039106" y="2143466"/>
            <a:ext cx="941329" cy="895637"/>
            <a:chOff x="5039106" y="2143466"/>
            <a:chExt cx="941329" cy="895637"/>
          </a:xfrm>
        </p:grpSpPr>
        <p:sp>
          <p:nvSpPr>
            <p:cNvPr id="105" name="Rectangle 104"/>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Music</a:t>
              </a:r>
              <a:endParaRPr lang="en-AU" sz="1100" dirty="0">
                <a:latin typeface="Segoe UI" pitchFamily="34" charset="0"/>
                <a:cs typeface="Segoe UI" pitchFamily="34" charset="0"/>
              </a:endParaRPr>
            </a:p>
          </p:txBody>
        </p:sp>
        <p:grpSp>
          <p:nvGrpSpPr>
            <p:cNvPr id="130" name="Group 129"/>
            <p:cNvGrpSpPr/>
            <p:nvPr/>
          </p:nvGrpSpPr>
          <p:grpSpPr>
            <a:xfrm>
              <a:off x="5162739" y="2143466"/>
              <a:ext cx="699392" cy="634359"/>
              <a:chOff x="5140143" y="2143466"/>
              <a:chExt cx="699392" cy="634359"/>
            </a:xfrm>
          </p:grpSpPr>
          <p:grpSp>
            <p:nvGrpSpPr>
              <p:cNvPr id="107" name="Group 106"/>
              <p:cNvGrpSpPr/>
              <p:nvPr/>
            </p:nvGrpSpPr>
            <p:grpSpPr>
              <a:xfrm>
                <a:off x="5140143" y="2143466"/>
                <a:ext cx="699392" cy="536110"/>
                <a:chOff x="2123728" y="1986160"/>
                <a:chExt cx="576064" cy="441574"/>
              </a:xfrm>
            </p:grpSpPr>
            <p:sp>
              <p:nvSpPr>
                <p:cNvPr id="116" name="Rectangle 115"/>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7" name="Trapezoid 116"/>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129" name="Group 128"/>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118" name="Oval 117"/>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9" name="Oval 118"/>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121" name="Straight Connector 120"/>
                <p:cNvCxnSpPr>
                  <a:stCxn id="118" idx="6"/>
                  <a:endCxn id="126"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22" name="Straight Connector 121"/>
                <p:cNvCxnSpPr>
                  <a:stCxn id="119" idx="6"/>
                  <a:endCxn id="126"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26" name="Rectangle 125"/>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149" name="Group 148"/>
          <p:cNvGrpSpPr/>
          <p:nvPr/>
        </p:nvGrpSpPr>
        <p:grpSpPr>
          <a:xfrm>
            <a:off x="3133947" y="3275932"/>
            <a:ext cx="941329" cy="895637"/>
            <a:chOff x="3133947" y="3275932"/>
            <a:chExt cx="941329" cy="895637"/>
          </a:xfrm>
        </p:grpSpPr>
        <p:sp>
          <p:nvSpPr>
            <p:cNvPr id="134" name="Rectangle 133"/>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Videos</a:t>
              </a:r>
              <a:endParaRPr lang="en-AU" sz="1100" dirty="0">
                <a:latin typeface="Segoe UI" pitchFamily="34" charset="0"/>
                <a:cs typeface="Segoe UI" pitchFamily="34" charset="0"/>
              </a:endParaRPr>
            </a:p>
          </p:txBody>
        </p:sp>
        <p:grpSp>
          <p:nvGrpSpPr>
            <p:cNvPr id="148" name="Group 147"/>
            <p:cNvGrpSpPr/>
            <p:nvPr/>
          </p:nvGrpSpPr>
          <p:grpSpPr>
            <a:xfrm>
              <a:off x="3254915" y="3275932"/>
              <a:ext cx="699392" cy="569699"/>
              <a:chOff x="3257580" y="3275932"/>
              <a:chExt cx="699392" cy="569699"/>
            </a:xfrm>
          </p:grpSpPr>
          <p:grpSp>
            <p:nvGrpSpPr>
              <p:cNvPr id="136" name="Group 135"/>
              <p:cNvGrpSpPr/>
              <p:nvPr/>
            </p:nvGrpSpPr>
            <p:grpSpPr>
              <a:xfrm>
                <a:off x="3257580" y="3275932"/>
                <a:ext cx="699392" cy="536110"/>
                <a:chOff x="2123728" y="1986160"/>
                <a:chExt cx="576064" cy="441574"/>
              </a:xfrm>
            </p:grpSpPr>
            <p:sp>
              <p:nvSpPr>
                <p:cNvPr id="143" name="Rectangle 142"/>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44" name="Trapezoid 143"/>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147" name="Group 146"/>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145" name="Rectangle 144"/>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46" name="Isosceles Triangle 145"/>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179" name="Group 178"/>
          <p:cNvGrpSpPr/>
          <p:nvPr/>
        </p:nvGrpSpPr>
        <p:grpSpPr>
          <a:xfrm>
            <a:off x="4097777" y="3275932"/>
            <a:ext cx="941329" cy="895637"/>
            <a:chOff x="4099230" y="3275932"/>
            <a:chExt cx="941329" cy="895637"/>
          </a:xfrm>
        </p:grpSpPr>
        <p:sp>
          <p:nvSpPr>
            <p:cNvPr id="151" name="Rectangle 150"/>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Games</a:t>
              </a:r>
              <a:endParaRPr lang="en-AU" sz="1100" dirty="0">
                <a:latin typeface="Segoe UI" pitchFamily="34" charset="0"/>
                <a:cs typeface="Segoe UI" pitchFamily="34" charset="0"/>
              </a:endParaRPr>
            </a:p>
          </p:txBody>
        </p:sp>
        <p:grpSp>
          <p:nvGrpSpPr>
            <p:cNvPr id="178" name="Group 177"/>
            <p:cNvGrpSpPr/>
            <p:nvPr/>
          </p:nvGrpSpPr>
          <p:grpSpPr>
            <a:xfrm>
              <a:off x="4200966" y="3275932"/>
              <a:ext cx="737856" cy="635347"/>
              <a:chOff x="4220198" y="3275932"/>
              <a:chExt cx="737856" cy="635347"/>
            </a:xfrm>
          </p:grpSpPr>
          <p:grpSp>
            <p:nvGrpSpPr>
              <p:cNvPr id="153" name="Group 152"/>
              <p:cNvGrpSpPr/>
              <p:nvPr/>
            </p:nvGrpSpPr>
            <p:grpSpPr>
              <a:xfrm>
                <a:off x="4220198" y="3275932"/>
                <a:ext cx="699392" cy="536110"/>
                <a:chOff x="2123728" y="1986160"/>
                <a:chExt cx="576064" cy="441574"/>
              </a:xfrm>
            </p:grpSpPr>
            <p:sp>
              <p:nvSpPr>
                <p:cNvPr id="157" name="Rectangle 156"/>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58" name="Trapezoid 157"/>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177" name="Group 176"/>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159" name="Rectangle 158"/>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60" name="Oval 159"/>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61" name="Oval 160"/>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169" name="Group 168"/>
                <p:cNvGrpSpPr/>
                <p:nvPr/>
              </p:nvGrpSpPr>
              <p:grpSpPr>
                <a:xfrm>
                  <a:off x="4318464" y="3577517"/>
                  <a:ext cx="118183" cy="118183"/>
                  <a:chOff x="4318464" y="3577517"/>
                  <a:chExt cx="118183" cy="118183"/>
                </a:xfrm>
                <a:effectLst/>
              </p:grpSpPr>
              <p:cxnSp>
                <p:nvCxnSpPr>
                  <p:cNvPr id="166" name="Straight Connector 165"/>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8" name="Straight Connector 167"/>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74" name="Group 173"/>
                <p:cNvGrpSpPr/>
                <p:nvPr/>
              </p:nvGrpSpPr>
              <p:grpSpPr>
                <a:xfrm rot="20573383">
                  <a:off x="4683580" y="3579039"/>
                  <a:ext cx="140891" cy="136707"/>
                  <a:chOff x="5105406" y="3507854"/>
                  <a:chExt cx="171999" cy="166891"/>
                </a:xfrm>
                <a:effectLst/>
              </p:grpSpPr>
              <p:sp>
                <p:nvSpPr>
                  <p:cNvPr id="170" name="Oval 169"/>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71" name="Oval 170"/>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72" name="Oval 171"/>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73" name="Oval 172"/>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cxnSp>
              <p:nvCxnSpPr>
                <p:cNvPr id="176" name="Straight Connector 175"/>
                <p:cNvCxnSpPr>
                  <a:stCxn id="159"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sp>
        <p:nvSpPr>
          <p:cNvPr id="100" name="Rectangle 99">
            <a:hlinkClick r:id="rId6" action="ppaction://hlinksldjump"/>
          </p:cNvPr>
          <p:cNvSpPr/>
          <p:nvPr/>
        </p:nvSpPr>
        <p:spPr>
          <a:xfrm>
            <a:off x="3133947" y="843750"/>
            <a:ext cx="963830" cy="116488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01" name="Rectangle 100">
            <a:hlinkClick r:id="rId7" action="ppaction://hlinksldjump"/>
          </p:cNvPr>
          <p:cNvSpPr/>
          <p:nvPr/>
        </p:nvSpPr>
        <p:spPr>
          <a:xfrm>
            <a:off x="4098672" y="843750"/>
            <a:ext cx="941329" cy="116488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04" name="Rectangle 103">
            <a:hlinkClick r:id="rId8" action="ppaction://hlinksldjump"/>
          </p:cNvPr>
          <p:cNvSpPr/>
          <p:nvPr/>
        </p:nvSpPr>
        <p:spPr>
          <a:xfrm>
            <a:off x="5040001" y="843750"/>
            <a:ext cx="972160" cy="116488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06" name="Rectangle 105">
            <a:hlinkClick r:id="rId9" action="ppaction://hlinksldjump"/>
          </p:cNvPr>
          <p:cNvSpPr/>
          <p:nvPr/>
        </p:nvSpPr>
        <p:spPr>
          <a:xfrm>
            <a:off x="3133947" y="2008634"/>
            <a:ext cx="963830" cy="116563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08" name="Rectangle 107">
            <a:hlinkClick r:id="rId10" action="ppaction://hlinksldjump"/>
          </p:cNvPr>
          <p:cNvSpPr/>
          <p:nvPr/>
        </p:nvSpPr>
        <p:spPr>
          <a:xfrm>
            <a:off x="4098671" y="2011380"/>
            <a:ext cx="941329" cy="116288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09" name="Rectangle 108">
            <a:hlinkClick r:id="rId11" action="ppaction://hlinksldjump"/>
          </p:cNvPr>
          <p:cNvSpPr/>
          <p:nvPr/>
        </p:nvSpPr>
        <p:spPr>
          <a:xfrm>
            <a:off x="5040001" y="2011380"/>
            <a:ext cx="972160" cy="116288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0" name="Rectangle 109">
            <a:hlinkClick r:id="rId12" action="ppaction://hlinksldjump"/>
          </p:cNvPr>
          <p:cNvSpPr/>
          <p:nvPr/>
        </p:nvSpPr>
        <p:spPr>
          <a:xfrm>
            <a:off x="3131841" y="3174266"/>
            <a:ext cx="966831" cy="112548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1" name="Rectangle 110">
            <a:hlinkClick r:id="rId13" action="ppaction://hlinksldjump"/>
          </p:cNvPr>
          <p:cNvSpPr/>
          <p:nvPr/>
        </p:nvSpPr>
        <p:spPr>
          <a:xfrm>
            <a:off x="4098672" y="3174268"/>
            <a:ext cx="941329" cy="112548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2" name="Rectangle 111"/>
          <p:cNvSpPr/>
          <p:nvPr/>
        </p:nvSpPr>
        <p:spPr>
          <a:xfrm>
            <a:off x="0" y="0"/>
            <a:ext cx="9144000" cy="5143500"/>
          </a:xfrm>
          <a:prstGeom prst="rect">
            <a:avLst/>
          </a:prstGeom>
          <a:solidFill>
            <a:srgbClr val="0070C0">
              <a:alpha val="5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41" name="Rectangle 140"/>
          <p:cNvSpPr/>
          <p:nvPr/>
        </p:nvSpPr>
        <p:spPr>
          <a:xfrm>
            <a:off x="0" y="0"/>
            <a:ext cx="9144000" cy="51435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135" name="Group 134"/>
          <p:cNvGrpSpPr/>
          <p:nvPr/>
        </p:nvGrpSpPr>
        <p:grpSpPr>
          <a:xfrm>
            <a:off x="8521547" y="0"/>
            <a:ext cx="627535" cy="5143500"/>
            <a:chOff x="8521547" y="0"/>
            <a:chExt cx="627535" cy="5143500"/>
          </a:xfrm>
        </p:grpSpPr>
        <p:sp>
          <p:nvSpPr>
            <p:cNvPr id="137" name="Rectangle 136"/>
            <p:cNvSpPr/>
            <p:nvPr/>
          </p:nvSpPr>
          <p:spPr>
            <a:xfrm>
              <a:off x="8521547" y="0"/>
              <a:ext cx="627535" cy="5143500"/>
            </a:xfrm>
            <a:prstGeom prst="rect">
              <a:avLst/>
            </a:prstGeom>
            <a:solidFill>
              <a:schemeClr val="bg1">
                <a:alpha val="50000"/>
              </a:schemeClr>
            </a:solidFill>
            <a:ln>
              <a:no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grpSp>
          <p:nvGrpSpPr>
            <p:cNvPr id="152" name="Group 151"/>
            <p:cNvGrpSpPr/>
            <p:nvPr/>
          </p:nvGrpSpPr>
          <p:grpSpPr>
            <a:xfrm>
              <a:off x="8683035" y="162069"/>
              <a:ext cx="294393" cy="421269"/>
              <a:chOff x="133380" y="4587974"/>
              <a:chExt cx="334164" cy="478180"/>
            </a:xfrm>
            <a:effectLst>
              <a:outerShdw blurRad="63500" sx="102000" sy="102000" algn="ctr" rotWithShape="0">
                <a:prstClr val="black">
                  <a:alpha val="40000"/>
                </a:prstClr>
              </a:outerShdw>
            </a:effectLst>
          </p:grpSpPr>
          <p:sp>
            <p:nvSpPr>
              <p:cNvPr id="167" name="Oval 166"/>
              <p:cNvSpPr/>
              <p:nvPr/>
            </p:nvSpPr>
            <p:spPr>
              <a:xfrm>
                <a:off x="133380" y="4731990"/>
                <a:ext cx="334164" cy="334164"/>
              </a:xfrm>
              <a:prstGeom prst="ellipse">
                <a:avLst/>
              </a:prstGeom>
              <a:no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cxnSp>
            <p:nvCxnSpPr>
              <p:cNvPr id="175" name="Straight Connector 174"/>
              <p:cNvCxnSpPr/>
              <p:nvPr/>
            </p:nvCxnSpPr>
            <p:spPr>
              <a:xfrm flipV="1">
                <a:off x="300462" y="4587974"/>
                <a:ext cx="0" cy="288032"/>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54" name="Group 153"/>
            <p:cNvGrpSpPr/>
            <p:nvPr/>
          </p:nvGrpSpPr>
          <p:grpSpPr>
            <a:xfrm>
              <a:off x="8641378" y="894749"/>
              <a:ext cx="377707" cy="381137"/>
              <a:chOff x="629562" y="4619099"/>
              <a:chExt cx="377707" cy="381137"/>
            </a:xfrm>
          </p:grpSpPr>
          <p:sp>
            <p:nvSpPr>
              <p:cNvPr id="163" name="Rectangle 162"/>
              <p:cNvSpPr/>
              <p:nvPr/>
            </p:nvSpPr>
            <p:spPr>
              <a:xfrm>
                <a:off x="629562" y="4619099"/>
                <a:ext cx="180020" cy="21602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rstTxWarp prst="textPlain">
                  <a:avLst/>
                </a:prstTxWarp>
              </a:bodyPr>
              <a:lstStyle/>
              <a:p>
                <a:pPr algn="ctr"/>
                <a:r>
                  <a:rPr lang="en-AU" dirty="0" smtClean="0">
                    <a:ln w="9525" cap="rnd">
                      <a:noFill/>
                    </a:ln>
                    <a:effectLst>
                      <a:outerShdw blurRad="63500" sx="102000" sy="102000" algn="ctr" rotWithShape="0">
                        <a:prstClr val="black">
                          <a:alpha val="40000"/>
                        </a:prstClr>
                      </a:outerShdw>
                    </a:effectLst>
                    <a:latin typeface="Segoe UI" pitchFamily="34" charset="0"/>
                    <a:cs typeface="Segoe UI" pitchFamily="34" charset="0"/>
                  </a:rPr>
                  <a:t>Z</a:t>
                </a:r>
                <a:endParaRPr lang="en-AU" dirty="0">
                  <a:ln w="9525" cap="rnd">
                    <a:noFill/>
                  </a:ln>
                  <a:effectLst>
                    <a:outerShdw blurRad="63500" sx="102000" sy="102000" algn="ctr" rotWithShape="0">
                      <a:prstClr val="black">
                        <a:alpha val="40000"/>
                      </a:prstClr>
                    </a:outerShdw>
                  </a:effectLst>
                  <a:latin typeface="Segoe UI" pitchFamily="34" charset="0"/>
                  <a:cs typeface="Segoe UI" pitchFamily="34" charset="0"/>
                </a:endParaRPr>
              </a:p>
            </p:txBody>
          </p:sp>
          <p:sp>
            <p:nvSpPr>
              <p:cNvPr id="164" name="Rectangle 163"/>
              <p:cNvSpPr/>
              <p:nvPr/>
            </p:nvSpPr>
            <p:spPr>
              <a:xfrm>
                <a:off x="779635" y="4745173"/>
                <a:ext cx="146726" cy="17607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rstTxWarp prst="textPlain">
                  <a:avLst/>
                </a:prstTxWarp>
              </a:bodyPr>
              <a:lstStyle/>
              <a:p>
                <a:pPr algn="ctr"/>
                <a:r>
                  <a:rPr lang="en-AU" dirty="0" smtClean="0">
                    <a:ln w="9525" cap="rnd">
                      <a:noFill/>
                    </a:ln>
                    <a:effectLst>
                      <a:outerShdw blurRad="63500" sx="102000" sy="102000" algn="ctr" rotWithShape="0">
                        <a:prstClr val="black">
                          <a:alpha val="40000"/>
                        </a:prstClr>
                      </a:outerShdw>
                    </a:effectLst>
                    <a:latin typeface="Segoe UI" pitchFamily="34" charset="0"/>
                    <a:cs typeface="Segoe UI" pitchFamily="34" charset="0"/>
                  </a:rPr>
                  <a:t>Z</a:t>
                </a:r>
                <a:endParaRPr lang="en-AU" dirty="0">
                  <a:ln w="9525" cap="rnd">
                    <a:noFill/>
                  </a:ln>
                  <a:effectLst>
                    <a:outerShdw blurRad="63500" sx="102000" sy="102000" algn="ctr" rotWithShape="0">
                      <a:prstClr val="black">
                        <a:alpha val="40000"/>
                      </a:prstClr>
                    </a:outerShdw>
                  </a:effectLst>
                  <a:latin typeface="Segoe UI" pitchFamily="34" charset="0"/>
                  <a:cs typeface="Segoe UI" pitchFamily="34" charset="0"/>
                </a:endParaRPr>
              </a:p>
            </p:txBody>
          </p:sp>
          <p:sp>
            <p:nvSpPr>
              <p:cNvPr id="165" name="Rectangle 164"/>
              <p:cNvSpPr/>
              <p:nvPr/>
            </p:nvSpPr>
            <p:spPr>
              <a:xfrm>
                <a:off x="893939" y="4864239"/>
                <a:ext cx="113330" cy="13599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rstTxWarp prst="textPlain">
                  <a:avLst/>
                </a:prstTxWarp>
              </a:bodyPr>
              <a:lstStyle/>
              <a:p>
                <a:pPr algn="ctr"/>
                <a:r>
                  <a:rPr lang="en-AU" dirty="0" smtClean="0">
                    <a:ln w="9525" cap="rnd">
                      <a:noFill/>
                    </a:ln>
                    <a:effectLst>
                      <a:outerShdw blurRad="63500" sx="102000" sy="102000" algn="ctr" rotWithShape="0">
                        <a:prstClr val="black">
                          <a:alpha val="40000"/>
                        </a:prstClr>
                      </a:outerShdw>
                    </a:effectLst>
                    <a:latin typeface="Segoe UI" pitchFamily="34" charset="0"/>
                    <a:cs typeface="Segoe UI" pitchFamily="34" charset="0"/>
                  </a:rPr>
                  <a:t>Z</a:t>
                </a:r>
                <a:endParaRPr lang="en-AU" dirty="0">
                  <a:ln w="9525" cap="rnd">
                    <a:noFill/>
                  </a:ln>
                  <a:effectLst>
                    <a:outerShdw blurRad="63500" sx="102000" sy="102000" algn="ctr" rotWithShape="0">
                      <a:prstClr val="black">
                        <a:alpha val="40000"/>
                      </a:prstClr>
                    </a:outerShdw>
                  </a:effectLst>
                  <a:latin typeface="Segoe UI" pitchFamily="34" charset="0"/>
                  <a:cs typeface="Segoe UI" pitchFamily="34" charset="0"/>
                </a:endParaRPr>
              </a:p>
            </p:txBody>
          </p:sp>
        </p:grpSp>
        <p:sp>
          <p:nvSpPr>
            <p:cNvPr id="155" name="Rectangle 154"/>
            <p:cNvSpPr/>
            <p:nvPr/>
          </p:nvSpPr>
          <p:spPr>
            <a:xfrm>
              <a:off x="8603107" y="58936"/>
              <a:ext cx="454248" cy="62753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56" name="Rectangle 155"/>
            <p:cNvSpPr/>
            <p:nvPr/>
          </p:nvSpPr>
          <p:spPr>
            <a:xfrm>
              <a:off x="8581822" y="771550"/>
              <a:ext cx="496819" cy="62753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cxnSp>
          <p:nvCxnSpPr>
            <p:cNvPr id="162" name="Straight Connector 161"/>
            <p:cNvCxnSpPr/>
            <p:nvPr/>
          </p:nvCxnSpPr>
          <p:spPr>
            <a:xfrm>
              <a:off x="8522114" y="1520394"/>
              <a:ext cx="626400" cy="0"/>
            </a:xfrm>
            <a:prstGeom prst="line">
              <a:avLst/>
            </a:prstGeom>
            <a:ln cap="rnd">
              <a:gradFill flip="none" rotWithShape="1">
                <a:gsLst>
                  <a:gs pos="0">
                    <a:srgbClr val="0070C0">
                      <a:alpha val="0"/>
                    </a:srgbClr>
                  </a:gs>
                  <a:gs pos="50000">
                    <a:srgbClr val="0070C0"/>
                  </a:gs>
                  <a:gs pos="100000">
                    <a:srgbClr val="0070C0">
                      <a:alpha val="0"/>
                    </a:srgbClr>
                  </a:gs>
                </a:gsLst>
                <a:lin ang="0" scaled="1"/>
                <a:tileRect/>
              </a:gra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1291327476"/>
      </p:ext>
    </p:extLst>
  </p:cSld>
  <p:clrMapOvr>
    <a:masterClrMapping/>
  </p:clrMapOvr>
  <mc:AlternateContent xmlns:mc="http://schemas.openxmlformats.org/markup-compatibility/2006" xmlns:p14="http://schemas.microsoft.com/office/powerpoint/2010/main">
    <mc:Choice Requires="p14">
      <p:transition spd="med" p14:dur="700" advClick="0" advTm="0">
        <p:fade/>
      </p:transition>
    </mc:Choice>
    <mc:Fallback xmlns="">
      <p:transition spd="med"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xit" presetSubtype="2" accel="50000" decel="50000" fill="hold" nodeType="afterEffect">
                                  <p:stCondLst>
                                    <p:cond delay="0"/>
                                  </p:stCondLst>
                                  <p:childTnLst>
                                    <p:anim calcmode="lin" valueType="num">
                                      <p:cBhvr additive="base">
                                        <p:cTn id="6" dur="500"/>
                                        <p:tgtEl>
                                          <p:spTgt spid="135"/>
                                        </p:tgtEl>
                                        <p:attrNameLst>
                                          <p:attrName>ppt_x</p:attrName>
                                        </p:attrNameLst>
                                      </p:cBhvr>
                                      <p:tavLst>
                                        <p:tav tm="0">
                                          <p:val>
                                            <p:strVal val="ppt_x"/>
                                          </p:val>
                                        </p:tav>
                                        <p:tav tm="100000">
                                          <p:val>
                                            <p:strVal val="1+ppt_w/2"/>
                                          </p:val>
                                        </p:tav>
                                      </p:tavLst>
                                    </p:anim>
                                    <p:anim calcmode="lin" valueType="num">
                                      <p:cBhvr additive="base">
                                        <p:cTn id="7" dur="500"/>
                                        <p:tgtEl>
                                          <p:spTgt spid="135"/>
                                        </p:tgtEl>
                                        <p:attrNameLst>
                                          <p:attrName>ppt_y</p:attrName>
                                        </p:attrNameLst>
                                      </p:cBhvr>
                                      <p:tavLst>
                                        <p:tav tm="0">
                                          <p:val>
                                            <p:strVal val="ppt_y"/>
                                          </p:val>
                                        </p:tav>
                                        <p:tav tm="100000">
                                          <p:val>
                                            <p:strVal val="ppt_y"/>
                                          </p:val>
                                        </p:tav>
                                      </p:tavLst>
                                    </p:anim>
                                    <p:set>
                                      <p:cBhvr>
                                        <p:cTn id="8" dur="1" fill="hold">
                                          <p:stCondLst>
                                            <p:cond delay="499"/>
                                          </p:stCondLst>
                                        </p:cTn>
                                        <p:tgtEl>
                                          <p:spTgt spid="135"/>
                                        </p:tgtEl>
                                        <p:attrNameLst>
                                          <p:attrName>style.visibility</p:attrName>
                                        </p:attrNameLst>
                                      </p:cBhvr>
                                      <p:to>
                                        <p:strVal val="hidden"/>
                                      </p:to>
                                    </p:set>
                                  </p:childTnLst>
                                </p:cTn>
                              </p:par>
                            </p:childTnLst>
                          </p:cTn>
                        </p:par>
                        <p:par>
                          <p:cTn id="9" fill="hold">
                            <p:stCondLst>
                              <p:cond delay="500"/>
                            </p:stCondLst>
                            <p:childTnLst>
                              <p:par>
                                <p:cTn id="10" presetID="10" presetClass="exit" presetSubtype="0" fill="hold" grpId="0" nodeType="afterEffect">
                                  <p:stCondLst>
                                    <p:cond delay="0"/>
                                  </p:stCondLst>
                                  <p:childTnLst>
                                    <p:animEffect transition="out" filter="fade">
                                      <p:cBhvr>
                                        <p:cTn id="11" dur="500"/>
                                        <p:tgtEl>
                                          <p:spTgt spid="112"/>
                                        </p:tgtEl>
                                      </p:cBhvr>
                                    </p:animEffect>
                                    <p:set>
                                      <p:cBhvr>
                                        <p:cTn id="12" dur="1" fill="hold">
                                          <p:stCondLst>
                                            <p:cond delay="499"/>
                                          </p:stCondLst>
                                        </p:cTn>
                                        <p:tgtEl>
                                          <p:spTgt spid="112"/>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2" grpId="0" animBg="1"/>
    </p:bld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4" name="Picture 123"/>
          <p:cNvPicPr>
            <a:picLocks noChangeAspect="1"/>
          </p:cNvPicPr>
          <p:nvPr/>
        </p:nvPicPr>
        <p:blipFill rotWithShape="1">
          <a:blip r:embed="rId2" cstate="print">
            <a:extLst>
              <a:ext uri="{BEBA8EAE-BF5A-486C-A8C5-ECC9F3942E4B}">
                <a14:imgProps xmlns:a14="http://schemas.microsoft.com/office/drawing/2010/main">
                  <a14:imgLayer r:embed="rId3">
                    <a14:imgEffect>
                      <a14:artisticBlur radius="20"/>
                    </a14:imgEffect>
                  </a14:imgLayer>
                </a14:imgProps>
              </a:ext>
              <a:ext uri="{28A0092B-C50C-407E-A947-70E740481C1C}">
                <a14:useLocalDpi xmlns:a14="http://schemas.microsoft.com/office/drawing/2010/main" val="0"/>
              </a:ext>
            </a:extLst>
          </a:blip>
          <a:srcRect t="5040" b="5040"/>
          <a:stretch/>
        </p:blipFill>
        <p:spPr>
          <a:xfrm>
            <a:off x="0" y="1"/>
            <a:ext cx="9144000" cy="5143500"/>
          </a:xfrm>
          <a:prstGeom prst="rect">
            <a:avLst/>
          </a:prstGeom>
        </p:spPr>
      </p:pic>
    </p:spTree>
    <p:extLst>
      <p:ext uri="{BB962C8B-B14F-4D97-AF65-F5344CB8AC3E}">
        <p14:creationId xmlns:p14="http://schemas.microsoft.com/office/powerpoint/2010/main" val="3225988529"/>
      </p:ext>
    </p:extLst>
  </p:cSld>
  <p:clrMapOvr>
    <a:masterClrMapping/>
  </p:clrMapOvr>
  <mc:AlternateContent xmlns:mc="http://schemas.openxmlformats.org/markup-compatibility/2006" xmlns:p14="http://schemas.microsoft.com/office/powerpoint/2010/main">
    <mc:Choice Requires="p14">
      <p:transition spd="med" p14:dur="700" advClick="0" advTm="0">
        <p:fade/>
      </p:transition>
    </mc:Choice>
    <mc:Fallback xmlns="">
      <p:transition spd="med" advClick="0" advTm="0">
        <p:fade/>
      </p:transition>
    </mc:Fallback>
  </mc:AlternateContent>
  <p:timing>
    <p:tnLst>
      <p:par>
        <p:cTn id="1" dur="indefinite" restart="never" nodeType="tmRoot"/>
      </p:par>
    </p:tn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9144000" cy="51435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Tree>
    <p:extLst>
      <p:ext uri="{BB962C8B-B14F-4D97-AF65-F5344CB8AC3E}">
        <p14:creationId xmlns:p14="http://schemas.microsoft.com/office/powerpoint/2010/main" val="2579645579"/>
      </p:ext>
    </p:extLst>
  </p:cSld>
  <p:clrMapOvr>
    <a:masterClrMapping/>
  </p:clrMapOvr>
  <mc:AlternateContent xmlns:mc="http://schemas.openxmlformats.org/markup-compatibility/2006" xmlns:p14="http://schemas.microsoft.com/office/powerpoint/2010/main">
    <mc:Choice Requires="p14">
      <p:transition spd="slow" p14:dur="2000" advClick="0" advTm="0">
        <p:fade/>
      </p:transition>
    </mc:Choice>
    <mc:Fallback xmlns="">
      <p:transition spd="slow" advClick="0" advTm="0">
        <p:fade/>
      </p:transition>
    </mc:Fallback>
  </mc:AlternateContent>
  <p:timing>
    <p:tnLst>
      <p:par>
        <p:cTn id="1" dur="indefinite" restart="never" nodeType="tmRoot"/>
      </p:par>
    </p:tn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9144000" cy="51435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3" name="Rectangle 2">
            <a:hlinkHover r:id="rId2" action="ppaction://hlinksldjump"/>
          </p:cNvPr>
          <p:cNvSpPr/>
          <p:nvPr/>
        </p:nvSpPr>
        <p:spPr>
          <a:xfrm>
            <a:off x="381980" y="389967"/>
            <a:ext cx="8380040" cy="4363566"/>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latin typeface="Segoe UI" panose="020B0502040204020203" pitchFamily="34" charset="0"/>
                <a:cs typeface="Segoe UI" panose="020B0502040204020203" pitchFamily="34" charset="0"/>
              </a:rPr>
              <a:t>To wake up the computer, hover mouse here…</a:t>
            </a:r>
            <a:endParaRPr lang="en-AU" sz="1200" dirty="0">
              <a:latin typeface="Segoe UI" panose="020B0502040204020203" pitchFamily="34" charset="0"/>
              <a:cs typeface="Segoe UI" panose="020B0502040204020203" pitchFamily="34" charset="0"/>
            </a:endParaRPr>
          </a:p>
        </p:txBody>
      </p:sp>
    </p:spTree>
    <p:extLst>
      <p:ext uri="{BB962C8B-B14F-4D97-AF65-F5344CB8AC3E}">
        <p14:creationId xmlns:p14="http://schemas.microsoft.com/office/powerpoint/2010/main" val="1229465910"/>
      </p:ext>
    </p:extLst>
  </p:cSld>
  <p:clrMapOvr>
    <a:masterClrMapping/>
  </p:clrMapOvr>
  <mc:AlternateContent xmlns:mc="http://schemas.openxmlformats.org/markup-compatibility/2006" xmlns:p14="http://schemas.microsoft.com/office/powerpoint/2010/main">
    <mc:Choice Requires="p14">
      <p:transition spd="slow" p14:dur="2000" advClick="0">
        <p:fade/>
      </p:transition>
    </mc:Choice>
    <mc:Fallback xmlns="">
      <p:transition spd="slow" advClick="0">
        <p:fade/>
      </p:transition>
    </mc:Fallback>
  </mc:AlternateContent>
  <p:timing>
    <p:tnLst>
      <p:par>
        <p:cTn id="1" dur="indefinite" restart="never" nodeType="tmRoot"/>
      </p:par>
    </p:tn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ounded Rectangle 5"/>
          <p:cNvSpPr/>
          <p:nvPr/>
        </p:nvSpPr>
        <p:spPr>
          <a:xfrm>
            <a:off x="0" y="1202871"/>
            <a:ext cx="467544" cy="2737758"/>
          </a:xfrm>
          <a:prstGeom prst="roundRect">
            <a:avLst>
              <a:gd name="adj" fmla="val 10437"/>
            </a:avLst>
          </a:prstGeom>
          <a:solidFill>
            <a:schemeClr val="tx1">
              <a:alpha val="50000"/>
            </a:schemeClr>
          </a:solidFill>
          <a:ln w="317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12" name="Group 11"/>
          <p:cNvGrpSpPr/>
          <p:nvPr/>
        </p:nvGrpSpPr>
        <p:grpSpPr>
          <a:xfrm>
            <a:off x="53772" y="1890180"/>
            <a:ext cx="360000" cy="363600"/>
            <a:chOff x="899592" y="1419622"/>
            <a:chExt cx="432048" cy="432048"/>
          </a:xfrm>
          <a:effectLst/>
        </p:grpSpPr>
        <p:sp>
          <p:nvSpPr>
            <p:cNvPr id="10" name="Rounded Rectangle 9">
              <a:hlinkHover r:id="rId2" action="ppaction://hlinksldjump"/>
            </p:cNvPr>
            <p:cNvSpPr/>
            <p:nvPr/>
          </p:nvSpPr>
          <p:spPr>
            <a:xfrm>
              <a:off x="971600" y="1563638"/>
              <a:ext cx="288032" cy="288032"/>
            </a:xfrm>
            <a:prstGeom prst="roundRect">
              <a:avLst>
                <a:gd name="adj" fmla="val 9226"/>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 name="Isosceles Triangle 10">
              <a:hlinkHover r:id="rId2" action="ppaction://hlinksldjump"/>
            </p:cNvPr>
            <p:cNvSpPr/>
            <p:nvPr/>
          </p:nvSpPr>
          <p:spPr>
            <a:xfrm>
              <a:off x="899592" y="1419622"/>
              <a:ext cx="432048" cy="180020"/>
            </a:xfrm>
            <a:prstGeom prst="triangle">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4" name="Group 23"/>
          <p:cNvGrpSpPr/>
          <p:nvPr/>
        </p:nvGrpSpPr>
        <p:grpSpPr>
          <a:xfrm>
            <a:off x="53752" y="1264720"/>
            <a:ext cx="360040" cy="435694"/>
            <a:chOff x="971600" y="1383618"/>
            <a:chExt cx="360040" cy="435694"/>
          </a:xfrm>
        </p:grpSpPr>
        <p:cxnSp>
          <p:nvCxnSpPr>
            <p:cNvPr id="14" name="Straight Connector 13"/>
            <p:cNvCxnSpPr/>
            <p:nvPr/>
          </p:nvCxnSpPr>
          <p:spPr>
            <a:xfrm>
              <a:off x="1187624" y="1639292"/>
              <a:ext cx="144016" cy="18002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5" name="Donut 14"/>
            <p:cNvSpPr/>
            <p:nvPr/>
          </p:nvSpPr>
          <p:spPr>
            <a:xfrm>
              <a:off x="971600" y="1383618"/>
              <a:ext cx="288032" cy="288000"/>
            </a:xfrm>
            <a:prstGeom prst="donut">
              <a:avLst>
                <a:gd name="adj" fmla="val 4746"/>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17" name="Straight Connector 16"/>
            <p:cNvCxnSpPr/>
            <p:nvPr/>
          </p:nvCxnSpPr>
          <p:spPr>
            <a:xfrm rot="1413972">
              <a:off x="1051228" y="1435850"/>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rot="1413972">
              <a:off x="1116662" y="1436293"/>
              <a:ext cx="0" cy="183562"/>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rot="1413972">
              <a:off x="1180005" y="1492021"/>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grpSp>
      <p:cxnSp>
        <p:nvCxnSpPr>
          <p:cNvPr id="26" name="Straight Connector 25"/>
          <p:cNvCxnSpPr/>
          <p:nvPr/>
        </p:nvCxnSpPr>
        <p:spPr>
          <a:xfrm flipH="1">
            <a:off x="26886" y="1812206"/>
            <a:ext cx="413772"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nvGrpSpPr>
          <p:cNvPr id="30" name="Group 29"/>
          <p:cNvGrpSpPr/>
          <p:nvPr/>
        </p:nvGrpSpPr>
        <p:grpSpPr>
          <a:xfrm>
            <a:off x="39771" y="2460418"/>
            <a:ext cx="388002" cy="297418"/>
            <a:chOff x="2123728" y="1986160"/>
            <a:chExt cx="576064" cy="441574"/>
          </a:xfrm>
        </p:grpSpPr>
        <p:sp>
          <p:nvSpPr>
            <p:cNvPr id="29" name="Rectangle 28">
              <a:hlinkHover r:id="rId3" action="ppaction://hlinksldjump"/>
            </p:cNvPr>
            <p:cNvSpPr/>
            <p:nvPr/>
          </p:nvSpPr>
          <p:spPr>
            <a:xfrm>
              <a:off x="2195736" y="1986160"/>
              <a:ext cx="432048" cy="441574"/>
            </a:xfrm>
            <a:prstGeom prst="rect">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 name="Trapezoid 27">
              <a:hlinkHover r:id="rId3" action="ppaction://hlinksldjump"/>
            </p:cNvPr>
            <p:cNvSpPr/>
            <p:nvPr/>
          </p:nvSpPr>
          <p:spPr>
            <a:xfrm flipV="1">
              <a:off x="2123728" y="2139884"/>
              <a:ext cx="576064" cy="287850"/>
            </a:xfrm>
            <a:prstGeom prst="trapezoid">
              <a:avLst/>
            </a:pr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41" name="Freeform 40">
            <a:hlinkHover r:id="rId4" action="ppaction://hlinksldjump"/>
          </p:cNvPr>
          <p:cNvSpPr/>
          <p:nvPr/>
        </p:nvSpPr>
        <p:spPr>
          <a:xfrm>
            <a:off x="61273" y="2903148"/>
            <a:ext cx="344998" cy="411311"/>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45" name="Group 44"/>
          <p:cNvGrpSpPr/>
          <p:nvPr/>
        </p:nvGrpSpPr>
        <p:grpSpPr>
          <a:xfrm>
            <a:off x="82631" y="3424960"/>
            <a:ext cx="302283" cy="444864"/>
            <a:chOff x="51020" y="3423030"/>
            <a:chExt cx="356155" cy="524147"/>
          </a:xfrm>
          <a:effectLst>
            <a:outerShdw blurRad="63500" sx="102000" sy="102000" algn="ctr" rotWithShape="0">
              <a:prstClr val="black">
                <a:alpha val="40000"/>
              </a:prstClr>
            </a:outerShdw>
          </a:effectLst>
        </p:grpSpPr>
        <p:sp>
          <p:nvSpPr>
            <p:cNvPr id="43" name="Freeform 42">
              <a:hlinkHover r:id="rId5" action="ppaction://hlinksldjump"/>
            </p:cNvPr>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4" name="Freeform 43">
              <a:hlinkHover r:id="rId5" action="ppaction://hlinksldjump"/>
            </p:cNvPr>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54" name="Rounded Rectangle 53"/>
          <p:cNvSpPr/>
          <p:nvPr/>
        </p:nvSpPr>
        <p:spPr>
          <a:xfrm>
            <a:off x="3131841" y="843750"/>
            <a:ext cx="2880320" cy="3456000"/>
          </a:xfrm>
          <a:prstGeom prst="roundRect">
            <a:avLst>
              <a:gd name="adj" fmla="val 2228"/>
            </a:avLst>
          </a:prstGeom>
          <a:solidFill>
            <a:schemeClr val="tx1">
              <a:alpha val="50000"/>
            </a:schemeClr>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52" name="Group 51"/>
          <p:cNvGrpSpPr/>
          <p:nvPr/>
        </p:nvGrpSpPr>
        <p:grpSpPr>
          <a:xfrm>
            <a:off x="3198624" y="984777"/>
            <a:ext cx="864096" cy="870570"/>
            <a:chOff x="7308304" y="278598"/>
            <a:chExt cx="864096" cy="870570"/>
          </a:xfrm>
        </p:grpSpPr>
        <p:sp>
          <p:nvSpPr>
            <p:cNvPr id="46" name="Freeform 45"/>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50" name="Rectangle 49"/>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Impress</a:t>
              </a:r>
              <a:endParaRPr lang="en-AU" sz="1100" dirty="0">
                <a:latin typeface="Segoe UI" pitchFamily="34" charset="0"/>
                <a:cs typeface="Segoe UI" pitchFamily="34" charset="0"/>
              </a:endParaRPr>
            </a:p>
          </p:txBody>
        </p:sp>
      </p:grpSp>
      <p:grpSp>
        <p:nvGrpSpPr>
          <p:cNvPr id="53" name="Group 52"/>
          <p:cNvGrpSpPr/>
          <p:nvPr/>
        </p:nvGrpSpPr>
        <p:grpSpPr>
          <a:xfrm>
            <a:off x="4139953" y="972995"/>
            <a:ext cx="864096" cy="894135"/>
            <a:chOff x="6444208" y="255033"/>
            <a:chExt cx="864096" cy="894135"/>
          </a:xfrm>
        </p:grpSpPr>
        <p:grpSp>
          <p:nvGrpSpPr>
            <p:cNvPr id="47" name="Group 46"/>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48" name="Freeform 47"/>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9" name="Freeform 48"/>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51" name="Rectangle 50"/>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Express</a:t>
              </a:r>
              <a:endParaRPr lang="en-AU" sz="1100" dirty="0">
                <a:latin typeface="Segoe UI" pitchFamily="34" charset="0"/>
                <a:cs typeface="Segoe UI" pitchFamily="34" charset="0"/>
              </a:endParaRPr>
            </a:p>
          </p:txBody>
        </p:sp>
      </p:grpSp>
      <p:grpSp>
        <p:nvGrpSpPr>
          <p:cNvPr id="56" name="Group 55"/>
          <p:cNvGrpSpPr/>
          <p:nvPr/>
        </p:nvGrpSpPr>
        <p:grpSpPr>
          <a:xfrm>
            <a:off x="3198624" y="2157429"/>
            <a:ext cx="864096" cy="881674"/>
            <a:chOff x="8172400" y="267494"/>
            <a:chExt cx="864096" cy="881674"/>
          </a:xfrm>
        </p:grpSpPr>
        <p:grpSp>
          <p:nvGrpSpPr>
            <p:cNvPr id="57" name="Group 56"/>
            <p:cNvGrpSpPr/>
            <p:nvPr/>
          </p:nvGrpSpPr>
          <p:grpSpPr>
            <a:xfrm>
              <a:off x="8351877" y="267494"/>
              <a:ext cx="523806" cy="648072"/>
              <a:chOff x="87738" y="3286770"/>
              <a:chExt cx="291003" cy="360040"/>
            </a:xfrm>
          </p:grpSpPr>
          <p:sp>
            <p:nvSpPr>
              <p:cNvPr id="59" name="Rectangle 31"/>
              <p:cNvSpPr/>
              <p:nvPr/>
            </p:nvSpPr>
            <p:spPr>
              <a:xfrm>
                <a:off x="87738" y="3286770"/>
                <a:ext cx="291002" cy="360040"/>
              </a:xfrm>
              <a:prstGeom prst="rect">
                <a:avLst/>
              </a:prstGeom>
              <a:solidFill>
                <a:srgbClr val="FFC000"/>
              </a:solidFill>
              <a:ln w="9525" cap="rnd">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60" name="Rectangle 31"/>
              <p:cNvSpPr/>
              <p:nvPr/>
            </p:nvSpPr>
            <p:spPr>
              <a:xfrm>
                <a:off x="87738" y="3286770"/>
                <a:ext cx="291002" cy="360040"/>
              </a:xfrm>
              <a:custGeom>
                <a:avLst/>
                <a:gdLst>
                  <a:gd name="connsiteX0" fmla="*/ 0 w 291002"/>
                  <a:gd name="connsiteY0" fmla="*/ 0 h 360040"/>
                  <a:gd name="connsiteX1" fmla="*/ 291002 w 291002"/>
                  <a:gd name="connsiteY1" fmla="*/ 0 h 360040"/>
                  <a:gd name="connsiteX2" fmla="*/ 291002 w 291002"/>
                  <a:gd name="connsiteY2" fmla="*/ 360040 h 360040"/>
                  <a:gd name="connsiteX3" fmla="*/ 0 w 291002"/>
                  <a:gd name="connsiteY3" fmla="*/ 360040 h 360040"/>
                  <a:gd name="connsiteX4" fmla="*/ 0 w 291002"/>
                  <a:gd name="connsiteY4" fmla="*/ 0 h 360040"/>
                  <a:gd name="connsiteX0" fmla="*/ 0 w 291002"/>
                  <a:gd name="connsiteY0" fmla="*/ 0 h 360040"/>
                  <a:gd name="connsiteX1" fmla="*/ 236233 w 291002"/>
                  <a:gd name="connsiteY1" fmla="*/ 88106 h 360040"/>
                  <a:gd name="connsiteX2" fmla="*/ 291002 w 291002"/>
                  <a:gd name="connsiteY2" fmla="*/ 360040 h 360040"/>
                  <a:gd name="connsiteX3" fmla="*/ 0 w 291002"/>
                  <a:gd name="connsiteY3" fmla="*/ 360040 h 360040"/>
                  <a:gd name="connsiteX4" fmla="*/ 0 w 291002"/>
                  <a:gd name="connsiteY4" fmla="*/ 0 h 360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1002" h="360040">
                    <a:moveTo>
                      <a:pt x="0" y="0"/>
                    </a:moveTo>
                    <a:lnTo>
                      <a:pt x="236233" y="88106"/>
                    </a:lnTo>
                    <a:lnTo>
                      <a:pt x="291002" y="360040"/>
                    </a:lnTo>
                    <a:lnTo>
                      <a:pt x="0" y="360040"/>
                    </a:lnTo>
                    <a:lnTo>
                      <a:pt x="0" y="0"/>
                    </a:lnTo>
                    <a:close/>
                  </a:path>
                </a:pathLst>
              </a:cu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61" name="Rectangle 60"/>
              <p:cNvSpPr/>
              <p:nvPr/>
            </p:nvSpPr>
            <p:spPr>
              <a:xfrm>
                <a:off x="87738" y="3435846"/>
                <a:ext cx="291003" cy="210964"/>
              </a:xfrm>
              <a:prstGeom prst="rect">
                <a:avLst/>
              </a:prstGeom>
              <a:noFill/>
              <a:ln w="9525" cap="rnd">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2000" dirty="0" smtClean="0">
                    <a:solidFill>
                      <a:schemeClr val="tx1"/>
                    </a:solidFill>
                    <a:effectLst>
                      <a:outerShdw blurRad="63500" sx="102000" sy="102000" algn="ctr" rotWithShape="0">
                        <a:prstClr val="black">
                          <a:alpha val="40000"/>
                        </a:prstClr>
                      </a:outerShdw>
                    </a:effectLst>
                    <a:latin typeface="Segoe UI" pitchFamily="34" charset="0"/>
                    <a:cs typeface="Segoe UI" pitchFamily="34" charset="0"/>
                  </a:rPr>
                  <a:t>Aa</a:t>
                </a:r>
                <a:endParaRPr lang="en-AU" sz="2000" dirty="0">
                  <a:solidFill>
                    <a:schemeClr val="tx1"/>
                  </a:solidFill>
                  <a:effectLst>
                    <a:outerShdw blurRad="63500" sx="102000" sy="102000" algn="ctr" rotWithShape="0">
                      <a:prstClr val="black">
                        <a:alpha val="40000"/>
                      </a:prstClr>
                    </a:outerShdw>
                  </a:effectLst>
                  <a:latin typeface="Segoe UI" pitchFamily="34" charset="0"/>
                  <a:cs typeface="Segoe UI" pitchFamily="34" charset="0"/>
                </a:endParaRPr>
              </a:p>
            </p:txBody>
          </p:sp>
        </p:grpSp>
        <p:sp>
          <p:nvSpPr>
            <p:cNvPr id="58" name="Rectangle 57"/>
            <p:cNvSpPr/>
            <p:nvPr/>
          </p:nvSpPr>
          <p:spPr>
            <a:xfrm>
              <a:off x="8172400"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Note Pad</a:t>
              </a:r>
              <a:endParaRPr lang="en-AU" sz="1100" dirty="0">
                <a:latin typeface="Segoe UI" pitchFamily="34" charset="0"/>
                <a:cs typeface="Segoe UI" pitchFamily="34" charset="0"/>
              </a:endParaRPr>
            </a:p>
          </p:txBody>
        </p:sp>
      </p:grpSp>
      <p:grpSp>
        <p:nvGrpSpPr>
          <p:cNvPr id="67" name="Group 66"/>
          <p:cNvGrpSpPr/>
          <p:nvPr/>
        </p:nvGrpSpPr>
        <p:grpSpPr>
          <a:xfrm>
            <a:off x="5080409" y="980461"/>
            <a:ext cx="864096" cy="877462"/>
            <a:chOff x="5004049" y="1064550"/>
            <a:chExt cx="864096" cy="877462"/>
          </a:xfrm>
        </p:grpSpPr>
        <p:grpSp>
          <p:nvGrpSpPr>
            <p:cNvPr id="65" name="Group 64"/>
            <p:cNvGrpSpPr/>
            <p:nvPr/>
          </p:nvGrpSpPr>
          <p:grpSpPr>
            <a:xfrm>
              <a:off x="5042434" y="1064550"/>
              <a:ext cx="787325" cy="610716"/>
              <a:chOff x="5004049" y="1045872"/>
              <a:chExt cx="787325" cy="610716"/>
            </a:xfrm>
            <a:effectLst>
              <a:outerShdw blurRad="63500" sx="102000" sy="102000" algn="ctr" rotWithShape="0">
                <a:prstClr val="black">
                  <a:alpha val="40000"/>
                </a:prstClr>
              </a:outerShdw>
            </a:effectLst>
          </p:grpSpPr>
          <p:sp>
            <p:nvSpPr>
              <p:cNvPr id="62" name="Rectangle 61"/>
              <p:cNvSpPr/>
              <p:nvPr/>
            </p:nvSpPr>
            <p:spPr>
              <a:xfrm>
                <a:off x="5004049" y="1045872"/>
                <a:ext cx="504055" cy="460191"/>
              </a:xfrm>
              <a:prstGeom prst="rect">
                <a:avLst/>
              </a:prstGeom>
              <a:solidFill>
                <a:schemeClr val="bg1"/>
              </a:solidFill>
              <a:ln w="9525" cap="rnd">
                <a:solidFill>
                  <a:schemeClr val="bg1"/>
                </a:solid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64" name="Freeform 63"/>
              <p:cNvSpPr/>
              <p:nvPr/>
            </p:nvSpPr>
            <p:spPr>
              <a:xfrm>
                <a:off x="5022056" y="1106047"/>
                <a:ext cx="414040" cy="272698"/>
              </a:xfrm>
              <a:custGeom>
                <a:avLst/>
                <a:gdLst>
                  <a:gd name="connsiteX0" fmla="*/ 0 w 353052"/>
                  <a:gd name="connsiteY0" fmla="*/ 0 h 269081"/>
                  <a:gd name="connsiteX1" fmla="*/ 19050 w 353052"/>
                  <a:gd name="connsiteY1" fmla="*/ 33337 h 269081"/>
                  <a:gd name="connsiteX2" fmla="*/ 28575 w 353052"/>
                  <a:gd name="connsiteY2" fmla="*/ 38100 h 269081"/>
                  <a:gd name="connsiteX3" fmla="*/ 33338 w 353052"/>
                  <a:gd name="connsiteY3" fmla="*/ 45243 h 269081"/>
                  <a:gd name="connsiteX4" fmla="*/ 50007 w 353052"/>
                  <a:gd name="connsiteY4" fmla="*/ 54768 h 269081"/>
                  <a:gd name="connsiteX5" fmla="*/ 59532 w 353052"/>
                  <a:gd name="connsiteY5" fmla="*/ 61912 h 269081"/>
                  <a:gd name="connsiteX6" fmla="*/ 85725 w 353052"/>
                  <a:gd name="connsiteY6" fmla="*/ 71437 h 269081"/>
                  <a:gd name="connsiteX7" fmla="*/ 135732 w 353052"/>
                  <a:gd name="connsiteY7" fmla="*/ 69056 h 269081"/>
                  <a:gd name="connsiteX8" fmla="*/ 142875 w 353052"/>
                  <a:gd name="connsiteY8" fmla="*/ 66675 h 269081"/>
                  <a:gd name="connsiteX9" fmla="*/ 150019 w 353052"/>
                  <a:gd name="connsiteY9" fmla="*/ 61912 h 269081"/>
                  <a:gd name="connsiteX10" fmla="*/ 157163 w 353052"/>
                  <a:gd name="connsiteY10" fmla="*/ 54768 h 269081"/>
                  <a:gd name="connsiteX11" fmla="*/ 161925 w 353052"/>
                  <a:gd name="connsiteY11" fmla="*/ 45243 h 269081"/>
                  <a:gd name="connsiteX12" fmla="*/ 157163 w 353052"/>
                  <a:gd name="connsiteY12" fmla="*/ 26193 h 269081"/>
                  <a:gd name="connsiteX13" fmla="*/ 150019 w 353052"/>
                  <a:gd name="connsiteY13" fmla="*/ 19050 h 269081"/>
                  <a:gd name="connsiteX14" fmla="*/ 135732 w 353052"/>
                  <a:gd name="connsiteY14" fmla="*/ 9525 h 269081"/>
                  <a:gd name="connsiteX15" fmla="*/ 114300 w 353052"/>
                  <a:gd name="connsiteY15" fmla="*/ 14287 h 269081"/>
                  <a:gd name="connsiteX16" fmla="*/ 107157 w 353052"/>
                  <a:gd name="connsiteY16" fmla="*/ 16668 h 269081"/>
                  <a:gd name="connsiteX17" fmla="*/ 102394 w 353052"/>
                  <a:gd name="connsiteY17" fmla="*/ 26193 h 269081"/>
                  <a:gd name="connsiteX18" fmla="*/ 104775 w 353052"/>
                  <a:gd name="connsiteY18" fmla="*/ 64293 h 269081"/>
                  <a:gd name="connsiteX19" fmla="*/ 107157 w 353052"/>
                  <a:gd name="connsiteY19" fmla="*/ 71437 h 269081"/>
                  <a:gd name="connsiteX20" fmla="*/ 114300 w 353052"/>
                  <a:gd name="connsiteY20" fmla="*/ 76200 h 269081"/>
                  <a:gd name="connsiteX21" fmla="*/ 126207 w 353052"/>
                  <a:gd name="connsiteY21" fmla="*/ 78581 h 269081"/>
                  <a:gd name="connsiteX22" fmla="*/ 147638 w 353052"/>
                  <a:gd name="connsiteY22" fmla="*/ 85725 h 269081"/>
                  <a:gd name="connsiteX23" fmla="*/ 154782 w 353052"/>
                  <a:gd name="connsiteY23" fmla="*/ 88106 h 269081"/>
                  <a:gd name="connsiteX24" fmla="*/ 190500 w 353052"/>
                  <a:gd name="connsiteY24" fmla="*/ 90487 h 269081"/>
                  <a:gd name="connsiteX25" fmla="*/ 228600 w 353052"/>
                  <a:gd name="connsiteY25" fmla="*/ 90487 h 269081"/>
                  <a:gd name="connsiteX26" fmla="*/ 238125 w 353052"/>
                  <a:gd name="connsiteY26" fmla="*/ 85725 h 269081"/>
                  <a:gd name="connsiteX27" fmla="*/ 271463 w 353052"/>
                  <a:gd name="connsiteY27" fmla="*/ 66675 h 269081"/>
                  <a:gd name="connsiteX28" fmla="*/ 295275 w 353052"/>
                  <a:gd name="connsiteY28" fmla="*/ 59531 h 269081"/>
                  <a:gd name="connsiteX29" fmla="*/ 302419 w 353052"/>
                  <a:gd name="connsiteY29" fmla="*/ 57150 h 269081"/>
                  <a:gd name="connsiteX30" fmla="*/ 338138 w 353052"/>
                  <a:gd name="connsiteY30" fmla="*/ 50006 h 269081"/>
                  <a:gd name="connsiteX31" fmla="*/ 345282 w 353052"/>
                  <a:gd name="connsiteY31" fmla="*/ 92868 h 269081"/>
                  <a:gd name="connsiteX32" fmla="*/ 326232 w 353052"/>
                  <a:gd name="connsiteY32" fmla="*/ 114300 h 269081"/>
                  <a:gd name="connsiteX33" fmla="*/ 316707 w 353052"/>
                  <a:gd name="connsiteY33" fmla="*/ 119062 h 269081"/>
                  <a:gd name="connsiteX34" fmla="*/ 309563 w 353052"/>
                  <a:gd name="connsiteY34" fmla="*/ 121443 h 269081"/>
                  <a:gd name="connsiteX35" fmla="*/ 290513 w 353052"/>
                  <a:gd name="connsiteY35" fmla="*/ 133350 h 269081"/>
                  <a:gd name="connsiteX36" fmla="*/ 273844 w 353052"/>
                  <a:gd name="connsiteY36" fmla="*/ 138112 h 269081"/>
                  <a:gd name="connsiteX37" fmla="*/ 259557 w 353052"/>
                  <a:gd name="connsiteY37" fmla="*/ 142875 h 269081"/>
                  <a:gd name="connsiteX38" fmla="*/ 245269 w 353052"/>
                  <a:gd name="connsiteY38" fmla="*/ 150018 h 269081"/>
                  <a:gd name="connsiteX39" fmla="*/ 238125 w 353052"/>
                  <a:gd name="connsiteY39" fmla="*/ 154781 h 269081"/>
                  <a:gd name="connsiteX40" fmla="*/ 214313 w 353052"/>
                  <a:gd name="connsiteY40" fmla="*/ 161925 h 269081"/>
                  <a:gd name="connsiteX41" fmla="*/ 202407 w 353052"/>
                  <a:gd name="connsiteY41" fmla="*/ 164306 h 269081"/>
                  <a:gd name="connsiteX42" fmla="*/ 188119 w 353052"/>
                  <a:gd name="connsiteY42" fmla="*/ 169068 h 269081"/>
                  <a:gd name="connsiteX43" fmla="*/ 173832 w 353052"/>
                  <a:gd name="connsiteY43" fmla="*/ 171450 h 269081"/>
                  <a:gd name="connsiteX44" fmla="*/ 154782 w 353052"/>
                  <a:gd name="connsiteY44" fmla="*/ 176212 h 269081"/>
                  <a:gd name="connsiteX45" fmla="*/ 109538 w 353052"/>
                  <a:gd name="connsiteY45" fmla="*/ 173831 h 269081"/>
                  <a:gd name="connsiteX46" fmla="*/ 97632 w 353052"/>
                  <a:gd name="connsiteY46" fmla="*/ 164306 h 269081"/>
                  <a:gd name="connsiteX47" fmla="*/ 95250 w 353052"/>
                  <a:gd name="connsiteY47" fmla="*/ 157162 h 269081"/>
                  <a:gd name="connsiteX48" fmla="*/ 88107 w 353052"/>
                  <a:gd name="connsiteY48" fmla="*/ 150018 h 269081"/>
                  <a:gd name="connsiteX49" fmla="*/ 95250 w 353052"/>
                  <a:gd name="connsiteY49" fmla="*/ 130968 h 269081"/>
                  <a:gd name="connsiteX50" fmla="*/ 104775 w 353052"/>
                  <a:gd name="connsiteY50" fmla="*/ 135731 h 269081"/>
                  <a:gd name="connsiteX51" fmla="*/ 140494 w 353052"/>
                  <a:gd name="connsiteY51" fmla="*/ 138112 h 269081"/>
                  <a:gd name="connsiteX52" fmla="*/ 159544 w 353052"/>
                  <a:gd name="connsiteY52" fmla="*/ 142875 h 269081"/>
                  <a:gd name="connsiteX53" fmla="*/ 171450 w 353052"/>
                  <a:gd name="connsiteY53" fmla="*/ 152400 h 269081"/>
                  <a:gd name="connsiteX54" fmla="*/ 176213 w 353052"/>
                  <a:gd name="connsiteY54" fmla="*/ 173831 h 269081"/>
                  <a:gd name="connsiteX55" fmla="*/ 180975 w 353052"/>
                  <a:gd name="connsiteY55" fmla="*/ 207168 h 269081"/>
                  <a:gd name="connsiteX56" fmla="*/ 183357 w 353052"/>
                  <a:gd name="connsiteY56" fmla="*/ 247650 h 269081"/>
                  <a:gd name="connsiteX57" fmla="*/ 185738 w 353052"/>
                  <a:gd name="connsiteY57" fmla="*/ 261937 h 269081"/>
                  <a:gd name="connsiteX58" fmla="*/ 195263 w 353052"/>
                  <a:gd name="connsiteY58" fmla="*/ 269081 h 269081"/>
                  <a:gd name="connsiteX59" fmla="*/ 273844 w 353052"/>
                  <a:gd name="connsiteY59" fmla="*/ 266700 h 269081"/>
                  <a:gd name="connsiteX60" fmla="*/ 307182 w 353052"/>
                  <a:gd name="connsiteY60" fmla="*/ 257175 h 269081"/>
                  <a:gd name="connsiteX61" fmla="*/ 314325 w 353052"/>
                  <a:gd name="connsiteY61" fmla="*/ 254793 h 269081"/>
                  <a:gd name="connsiteX62" fmla="*/ 326232 w 353052"/>
                  <a:gd name="connsiteY62" fmla="*/ 250031 h 269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53052" h="269081">
                    <a:moveTo>
                      <a:pt x="0" y="0"/>
                    </a:moveTo>
                    <a:cubicBezTo>
                      <a:pt x="3626" y="10876"/>
                      <a:pt x="7518" y="27571"/>
                      <a:pt x="19050" y="33337"/>
                    </a:cubicBezTo>
                    <a:lnTo>
                      <a:pt x="28575" y="38100"/>
                    </a:lnTo>
                    <a:cubicBezTo>
                      <a:pt x="30163" y="40481"/>
                      <a:pt x="31314" y="43219"/>
                      <a:pt x="33338" y="45243"/>
                    </a:cubicBezTo>
                    <a:cubicBezTo>
                      <a:pt x="37711" y="49616"/>
                      <a:pt x="45021" y="51652"/>
                      <a:pt x="50007" y="54768"/>
                    </a:cubicBezTo>
                    <a:cubicBezTo>
                      <a:pt x="53373" y="56871"/>
                      <a:pt x="56167" y="59808"/>
                      <a:pt x="59532" y="61912"/>
                    </a:cubicBezTo>
                    <a:cubicBezTo>
                      <a:pt x="67905" y="67145"/>
                      <a:pt x="76325" y="69087"/>
                      <a:pt x="85725" y="71437"/>
                    </a:cubicBezTo>
                    <a:cubicBezTo>
                      <a:pt x="102394" y="70643"/>
                      <a:pt x="119102" y="70442"/>
                      <a:pt x="135732" y="69056"/>
                    </a:cubicBezTo>
                    <a:cubicBezTo>
                      <a:pt x="138233" y="68848"/>
                      <a:pt x="140630" y="67797"/>
                      <a:pt x="142875" y="66675"/>
                    </a:cubicBezTo>
                    <a:cubicBezTo>
                      <a:pt x="145435" y="65395"/>
                      <a:pt x="147820" y="63744"/>
                      <a:pt x="150019" y="61912"/>
                    </a:cubicBezTo>
                    <a:cubicBezTo>
                      <a:pt x="152606" y="59756"/>
                      <a:pt x="154782" y="57149"/>
                      <a:pt x="157163" y="54768"/>
                    </a:cubicBezTo>
                    <a:cubicBezTo>
                      <a:pt x="158750" y="51593"/>
                      <a:pt x="161533" y="48771"/>
                      <a:pt x="161925" y="45243"/>
                    </a:cubicBezTo>
                    <a:cubicBezTo>
                      <a:pt x="162039" y="44213"/>
                      <a:pt x="158971" y="28905"/>
                      <a:pt x="157163" y="26193"/>
                    </a:cubicBezTo>
                    <a:cubicBezTo>
                      <a:pt x="155295" y="23391"/>
                      <a:pt x="152677" y="21117"/>
                      <a:pt x="150019" y="19050"/>
                    </a:cubicBezTo>
                    <a:cubicBezTo>
                      <a:pt x="145501" y="15536"/>
                      <a:pt x="135732" y="9525"/>
                      <a:pt x="135732" y="9525"/>
                    </a:cubicBezTo>
                    <a:cubicBezTo>
                      <a:pt x="128588" y="11112"/>
                      <a:pt x="121400" y="12512"/>
                      <a:pt x="114300" y="14287"/>
                    </a:cubicBezTo>
                    <a:cubicBezTo>
                      <a:pt x="111865" y="14896"/>
                      <a:pt x="108932" y="14893"/>
                      <a:pt x="107157" y="16668"/>
                    </a:cubicBezTo>
                    <a:cubicBezTo>
                      <a:pt x="104647" y="19178"/>
                      <a:pt x="103982" y="23018"/>
                      <a:pt x="102394" y="26193"/>
                    </a:cubicBezTo>
                    <a:cubicBezTo>
                      <a:pt x="103188" y="38893"/>
                      <a:pt x="103443" y="51638"/>
                      <a:pt x="104775" y="64293"/>
                    </a:cubicBezTo>
                    <a:cubicBezTo>
                      <a:pt x="105038" y="66789"/>
                      <a:pt x="105589" y="69477"/>
                      <a:pt x="107157" y="71437"/>
                    </a:cubicBezTo>
                    <a:cubicBezTo>
                      <a:pt x="108945" y="73672"/>
                      <a:pt x="111620" y="75195"/>
                      <a:pt x="114300" y="76200"/>
                    </a:cubicBezTo>
                    <a:cubicBezTo>
                      <a:pt x="118090" y="77621"/>
                      <a:pt x="122238" y="77787"/>
                      <a:pt x="126207" y="78581"/>
                    </a:cubicBezTo>
                    <a:cubicBezTo>
                      <a:pt x="146726" y="86788"/>
                      <a:pt x="129698" y="80599"/>
                      <a:pt x="147638" y="85725"/>
                    </a:cubicBezTo>
                    <a:cubicBezTo>
                      <a:pt x="150052" y="86415"/>
                      <a:pt x="152287" y="87829"/>
                      <a:pt x="154782" y="88106"/>
                    </a:cubicBezTo>
                    <a:cubicBezTo>
                      <a:pt x="166641" y="89424"/>
                      <a:pt x="178594" y="89693"/>
                      <a:pt x="190500" y="90487"/>
                    </a:cubicBezTo>
                    <a:cubicBezTo>
                      <a:pt x="207530" y="92920"/>
                      <a:pt x="210241" y="94723"/>
                      <a:pt x="228600" y="90487"/>
                    </a:cubicBezTo>
                    <a:cubicBezTo>
                      <a:pt x="232059" y="89689"/>
                      <a:pt x="235081" y="87551"/>
                      <a:pt x="238125" y="85725"/>
                    </a:cubicBezTo>
                    <a:cubicBezTo>
                      <a:pt x="248250" y="79651"/>
                      <a:pt x="259784" y="69596"/>
                      <a:pt x="271463" y="66675"/>
                    </a:cubicBezTo>
                    <a:cubicBezTo>
                      <a:pt x="285859" y="63075"/>
                      <a:pt x="277882" y="65328"/>
                      <a:pt x="295275" y="59531"/>
                    </a:cubicBezTo>
                    <a:cubicBezTo>
                      <a:pt x="297656" y="58737"/>
                      <a:pt x="299969" y="57695"/>
                      <a:pt x="302419" y="57150"/>
                    </a:cubicBezTo>
                    <a:cubicBezTo>
                      <a:pt x="328563" y="51339"/>
                      <a:pt x="316632" y="53590"/>
                      <a:pt x="338138" y="50006"/>
                    </a:cubicBezTo>
                    <a:cubicBezTo>
                      <a:pt x="359183" y="55267"/>
                      <a:pt x="354435" y="50765"/>
                      <a:pt x="345282" y="92868"/>
                    </a:cubicBezTo>
                    <a:cubicBezTo>
                      <a:pt x="343340" y="101799"/>
                      <a:pt x="333552" y="109725"/>
                      <a:pt x="326232" y="114300"/>
                    </a:cubicBezTo>
                    <a:cubicBezTo>
                      <a:pt x="323222" y="116181"/>
                      <a:pt x="319970" y="117664"/>
                      <a:pt x="316707" y="119062"/>
                    </a:cubicBezTo>
                    <a:cubicBezTo>
                      <a:pt x="314400" y="120051"/>
                      <a:pt x="311870" y="120454"/>
                      <a:pt x="309563" y="121443"/>
                    </a:cubicBezTo>
                    <a:cubicBezTo>
                      <a:pt x="289202" y="130169"/>
                      <a:pt x="311024" y="121629"/>
                      <a:pt x="290513" y="133350"/>
                    </a:cubicBezTo>
                    <a:cubicBezTo>
                      <a:pt x="287565" y="135034"/>
                      <a:pt x="276285" y="137380"/>
                      <a:pt x="273844" y="138112"/>
                    </a:cubicBezTo>
                    <a:cubicBezTo>
                      <a:pt x="269036" y="139555"/>
                      <a:pt x="263734" y="140091"/>
                      <a:pt x="259557" y="142875"/>
                    </a:cubicBezTo>
                    <a:cubicBezTo>
                      <a:pt x="250324" y="149029"/>
                      <a:pt x="255128" y="146732"/>
                      <a:pt x="245269" y="150018"/>
                    </a:cubicBezTo>
                    <a:cubicBezTo>
                      <a:pt x="242888" y="151606"/>
                      <a:pt x="240740" y="153619"/>
                      <a:pt x="238125" y="154781"/>
                    </a:cubicBezTo>
                    <a:cubicBezTo>
                      <a:pt x="232198" y="157415"/>
                      <a:pt x="221234" y="160387"/>
                      <a:pt x="214313" y="161925"/>
                    </a:cubicBezTo>
                    <a:cubicBezTo>
                      <a:pt x="210362" y="162803"/>
                      <a:pt x="206312" y="163241"/>
                      <a:pt x="202407" y="164306"/>
                    </a:cubicBezTo>
                    <a:cubicBezTo>
                      <a:pt x="197564" y="165627"/>
                      <a:pt x="193071" y="168242"/>
                      <a:pt x="188119" y="169068"/>
                    </a:cubicBezTo>
                    <a:cubicBezTo>
                      <a:pt x="183357" y="169862"/>
                      <a:pt x="178553" y="170438"/>
                      <a:pt x="173832" y="171450"/>
                    </a:cubicBezTo>
                    <a:cubicBezTo>
                      <a:pt x="167432" y="172822"/>
                      <a:pt x="154782" y="176212"/>
                      <a:pt x="154782" y="176212"/>
                    </a:cubicBezTo>
                    <a:cubicBezTo>
                      <a:pt x="139701" y="175418"/>
                      <a:pt x="124578" y="175198"/>
                      <a:pt x="109538" y="173831"/>
                    </a:cubicBezTo>
                    <a:cubicBezTo>
                      <a:pt x="102344" y="173177"/>
                      <a:pt x="100748" y="170538"/>
                      <a:pt x="97632" y="164306"/>
                    </a:cubicBezTo>
                    <a:cubicBezTo>
                      <a:pt x="96509" y="162061"/>
                      <a:pt x="96642" y="159251"/>
                      <a:pt x="95250" y="157162"/>
                    </a:cubicBezTo>
                    <a:cubicBezTo>
                      <a:pt x="93382" y="154360"/>
                      <a:pt x="90488" y="152399"/>
                      <a:pt x="88107" y="150018"/>
                    </a:cubicBezTo>
                    <a:cubicBezTo>
                      <a:pt x="90488" y="143668"/>
                      <a:pt x="90101" y="135382"/>
                      <a:pt x="95250" y="130968"/>
                    </a:cubicBezTo>
                    <a:cubicBezTo>
                      <a:pt x="97945" y="128658"/>
                      <a:pt x="101269" y="135177"/>
                      <a:pt x="104775" y="135731"/>
                    </a:cubicBezTo>
                    <a:cubicBezTo>
                      <a:pt x="116562" y="137592"/>
                      <a:pt x="128588" y="137318"/>
                      <a:pt x="140494" y="138112"/>
                    </a:cubicBezTo>
                    <a:cubicBezTo>
                      <a:pt x="141091" y="138231"/>
                      <a:pt x="157101" y="140921"/>
                      <a:pt x="159544" y="142875"/>
                    </a:cubicBezTo>
                    <a:cubicBezTo>
                      <a:pt x="174933" y="155185"/>
                      <a:pt x="153494" y="146412"/>
                      <a:pt x="171450" y="152400"/>
                    </a:cubicBezTo>
                    <a:cubicBezTo>
                      <a:pt x="175096" y="163332"/>
                      <a:pt x="173927" y="158589"/>
                      <a:pt x="176213" y="173831"/>
                    </a:cubicBezTo>
                    <a:cubicBezTo>
                      <a:pt x="177878" y="184932"/>
                      <a:pt x="180975" y="207168"/>
                      <a:pt x="180975" y="207168"/>
                    </a:cubicBezTo>
                    <a:cubicBezTo>
                      <a:pt x="181769" y="220662"/>
                      <a:pt x="182186" y="234183"/>
                      <a:pt x="183357" y="247650"/>
                    </a:cubicBezTo>
                    <a:cubicBezTo>
                      <a:pt x="183775" y="252460"/>
                      <a:pt x="183393" y="257717"/>
                      <a:pt x="185738" y="261937"/>
                    </a:cubicBezTo>
                    <a:cubicBezTo>
                      <a:pt x="187665" y="265406"/>
                      <a:pt x="192088" y="266700"/>
                      <a:pt x="195263" y="269081"/>
                    </a:cubicBezTo>
                    <a:cubicBezTo>
                      <a:pt x="221457" y="268287"/>
                      <a:pt x="247708" y="268612"/>
                      <a:pt x="273844" y="266700"/>
                    </a:cubicBezTo>
                    <a:cubicBezTo>
                      <a:pt x="281498" y="266140"/>
                      <a:pt x="299160" y="259849"/>
                      <a:pt x="307182" y="257175"/>
                    </a:cubicBezTo>
                    <a:cubicBezTo>
                      <a:pt x="309563" y="256381"/>
                      <a:pt x="312080" y="255915"/>
                      <a:pt x="314325" y="254793"/>
                    </a:cubicBezTo>
                    <a:cubicBezTo>
                      <a:pt x="324560" y="249676"/>
                      <a:pt x="320300" y="250031"/>
                      <a:pt x="326232" y="250031"/>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63" name="Freeform 62"/>
              <p:cNvSpPr/>
              <p:nvPr/>
            </p:nvSpPr>
            <p:spPr>
              <a:xfrm>
                <a:off x="5400849" y="1351788"/>
                <a:ext cx="390525" cy="304800"/>
              </a:xfrm>
              <a:custGeom>
                <a:avLst/>
                <a:gdLst>
                  <a:gd name="connsiteX0" fmla="*/ 0 w 381000"/>
                  <a:gd name="connsiteY0" fmla="*/ 0 h 319088"/>
                  <a:gd name="connsiteX1" fmla="*/ 23812 w 381000"/>
                  <a:gd name="connsiteY1" fmla="*/ 85725 h 319088"/>
                  <a:gd name="connsiteX2" fmla="*/ 347662 w 381000"/>
                  <a:gd name="connsiteY2" fmla="*/ 319088 h 319088"/>
                  <a:gd name="connsiteX3" fmla="*/ 381000 w 381000"/>
                  <a:gd name="connsiteY3" fmla="*/ 266700 h 319088"/>
                  <a:gd name="connsiteX4" fmla="*/ 66675 w 381000"/>
                  <a:gd name="connsiteY4" fmla="*/ 38100 h 319088"/>
                  <a:gd name="connsiteX5" fmla="*/ 0 w 381000"/>
                  <a:gd name="connsiteY5" fmla="*/ 0 h 319088"/>
                  <a:gd name="connsiteX0" fmla="*/ 0 w 390525"/>
                  <a:gd name="connsiteY0" fmla="*/ 0 h 304800"/>
                  <a:gd name="connsiteX1" fmla="*/ 33337 w 390525"/>
                  <a:gd name="connsiteY1" fmla="*/ 71437 h 304800"/>
                  <a:gd name="connsiteX2" fmla="*/ 357187 w 390525"/>
                  <a:gd name="connsiteY2" fmla="*/ 304800 h 304800"/>
                  <a:gd name="connsiteX3" fmla="*/ 390525 w 390525"/>
                  <a:gd name="connsiteY3" fmla="*/ 252412 h 304800"/>
                  <a:gd name="connsiteX4" fmla="*/ 76200 w 390525"/>
                  <a:gd name="connsiteY4" fmla="*/ 23812 h 304800"/>
                  <a:gd name="connsiteX5" fmla="*/ 0 w 390525"/>
                  <a:gd name="connsiteY5" fmla="*/ 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0525" h="304800">
                    <a:moveTo>
                      <a:pt x="0" y="0"/>
                    </a:moveTo>
                    <a:lnTo>
                      <a:pt x="33337" y="71437"/>
                    </a:lnTo>
                    <a:lnTo>
                      <a:pt x="357187" y="304800"/>
                    </a:lnTo>
                    <a:lnTo>
                      <a:pt x="390525" y="252412"/>
                    </a:lnTo>
                    <a:lnTo>
                      <a:pt x="76200" y="23812"/>
                    </a:lnTo>
                    <a:lnTo>
                      <a:pt x="0" y="0"/>
                    </a:lnTo>
                    <a:close/>
                  </a:path>
                </a:pathLst>
              </a:custGeom>
              <a:solidFill>
                <a:srgbClr val="C0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66" name="Rectangle 65"/>
            <p:cNvSpPr/>
            <p:nvPr/>
          </p:nvSpPr>
          <p:spPr>
            <a:xfrm>
              <a:off x="5004049" y="1725988"/>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Free Draw</a:t>
              </a:r>
              <a:endParaRPr lang="en-AU" sz="1100" dirty="0">
                <a:latin typeface="Segoe UI" pitchFamily="34" charset="0"/>
                <a:cs typeface="Segoe UI" pitchFamily="34" charset="0"/>
              </a:endParaRPr>
            </a:p>
          </p:txBody>
        </p:sp>
      </p:grpSp>
      <p:cxnSp>
        <p:nvCxnSpPr>
          <p:cNvPr id="69" name="Straight Connector 68"/>
          <p:cNvCxnSpPr/>
          <p:nvPr/>
        </p:nvCxnSpPr>
        <p:spPr>
          <a:xfrm>
            <a:off x="4098672"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70" name="Straight Connector 69"/>
          <p:cNvCxnSpPr/>
          <p:nvPr/>
        </p:nvCxnSpPr>
        <p:spPr>
          <a:xfrm>
            <a:off x="5040000"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71" name="Straight Connector 70"/>
          <p:cNvCxnSpPr/>
          <p:nvPr/>
        </p:nvCxnSpPr>
        <p:spPr>
          <a:xfrm>
            <a:off x="3262277" y="200863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76" name="Straight Connector 75"/>
          <p:cNvCxnSpPr/>
          <p:nvPr/>
        </p:nvCxnSpPr>
        <p:spPr>
          <a:xfrm>
            <a:off x="3262277" y="317426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grpSp>
        <p:nvGrpSpPr>
          <p:cNvPr id="131" name="Group 130"/>
          <p:cNvGrpSpPr/>
          <p:nvPr/>
        </p:nvGrpSpPr>
        <p:grpSpPr>
          <a:xfrm>
            <a:off x="4098672" y="2143466"/>
            <a:ext cx="941329" cy="895637"/>
            <a:chOff x="4098672" y="2143466"/>
            <a:chExt cx="941329" cy="895637"/>
          </a:xfrm>
        </p:grpSpPr>
        <p:sp>
          <p:nvSpPr>
            <p:cNvPr id="86" name="Rectangle 85"/>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Documents</a:t>
              </a:r>
              <a:endParaRPr lang="en-AU" sz="1100" dirty="0">
                <a:latin typeface="Segoe UI" pitchFamily="34" charset="0"/>
                <a:cs typeface="Segoe UI" pitchFamily="34" charset="0"/>
              </a:endParaRPr>
            </a:p>
          </p:txBody>
        </p:sp>
        <p:grpSp>
          <p:nvGrpSpPr>
            <p:cNvPr id="103" name="Group 102"/>
            <p:cNvGrpSpPr/>
            <p:nvPr/>
          </p:nvGrpSpPr>
          <p:grpSpPr>
            <a:xfrm>
              <a:off x="4199709" y="2143466"/>
              <a:ext cx="744585" cy="655211"/>
              <a:chOff x="4193285" y="2143466"/>
              <a:chExt cx="744585" cy="655211"/>
            </a:xfrm>
          </p:grpSpPr>
          <p:grpSp>
            <p:nvGrpSpPr>
              <p:cNvPr id="83" name="Group 82"/>
              <p:cNvGrpSpPr/>
              <p:nvPr/>
            </p:nvGrpSpPr>
            <p:grpSpPr>
              <a:xfrm>
                <a:off x="4193285" y="2143466"/>
                <a:ext cx="699392" cy="536110"/>
                <a:chOff x="2123728" y="1986160"/>
                <a:chExt cx="576064" cy="441574"/>
              </a:xfrm>
            </p:grpSpPr>
            <p:sp>
              <p:nvSpPr>
                <p:cNvPr id="84" name="Rectangle 83"/>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85" name="Trapezoid 84"/>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102" name="Group 101"/>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87" name="Rectangle 86"/>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89" name="Straight Connector 88"/>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0" name="Straight Connector 89"/>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4" name="Straight Connector 93"/>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6" name="Straight Connector 95"/>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8" name="Straight Connector 97"/>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9" name="Straight Connector 98"/>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132" name="Group 131"/>
          <p:cNvGrpSpPr/>
          <p:nvPr/>
        </p:nvGrpSpPr>
        <p:grpSpPr>
          <a:xfrm>
            <a:off x="5039106" y="2143466"/>
            <a:ext cx="941329" cy="895637"/>
            <a:chOff x="5039106" y="2143466"/>
            <a:chExt cx="941329" cy="895637"/>
          </a:xfrm>
        </p:grpSpPr>
        <p:sp>
          <p:nvSpPr>
            <p:cNvPr id="105" name="Rectangle 104"/>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Music</a:t>
              </a:r>
              <a:endParaRPr lang="en-AU" sz="1100" dirty="0">
                <a:latin typeface="Segoe UI" pitchFamily="34" charset="0"/>
                <a:cs typeface="Segoe UI" pitchFamily="34" charset="0"/>
              </a:endParaRPr>
            </a:p>
          </p:txBody>
        </p:sp>
        <p:grpSp>
          <p:nvGrpSpPr>
            <p:cNvPr id="130" name="Group 129"/>
            <p:cNvGrpSpPr/>
            <p:nvPr/>
          </p:nvGrpSpPr>
          <p:grpSpPr>
            <a:xfrm>
              <a:off x="5162739" y="2143466"/>
              <a:ext cx="699392" cy="634359"/>
              <a:chOff x="5140143" y="2143466"/>
              <a:chExt cx="699392" cy="634359"/>
            </a:xfrm>
          </p:grpSpPr>
          <p:grpSp>
            <p:nvGrpSpPr>
              <p:cNvPr id="107" name="Group 106"/>
              <p:cNvGrpSpPr/>
              <p:nvPr/>
            </p:nvGrpSpPr>
            <p:grpSpPr>
              <a:xfrm>
                <a:off x="5140143" y="2143466"/>
                <a:ext cx="699392" cy="536110"/>
                <a:chOff x="2123728" y="1986160"/>
                <a:chExt cx="576064" cy="441574"/>
              </a:xfrm>
            </p:grpSpPr>
            <p:sp>
              <p:nvSpPr>
                <p:cNvPr id="116" name="Rectangle 115"/>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7" name="Trapezoid 116"/>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129" name="Group 128"/>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118" name="Oval 117"/>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9" name="Oval 118"/>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121" name="Straight Connector 120"/>
                <p:cNvCxnSpPr>
                  <a:stCxn id="118" idx="6"/>
                  <a:endCxn id="126"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22" name="Straight Connector 121"/>
                <p:cNvCxnSpPr>
                  <a:stCxn id="119" idx="6"/>
                  <a:endCxn id="126"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26" name="Rectangle 125"/>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149" name="Group 148"/>
          <p:cNvGrpSpPr/>
          <p:nvPr/>
        </p:nvGrpSpPr>
        <p:grpSpPr>
          <a:xfrm>
            <a:off x="3133947" y="3275932"/>
            <a:ext cx="941329" cy="895637"/>
            <a:chOff x="3133947" y="3275932"/>
            <a:chExt cx="941329" cy="895637"/>
          </a:xfrm>
        </p:grpSpPr>
        <p:sp>
          <p:nvSpPr>
            <p:cNvPr id="134" name="Rectangle 133"/>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Videos</a:t>
              </a:r>
              <a:endParaRPr lang="en-AU" sz="1100" dirty="0">
                <a:latin typeface="Segoe UI" pitchFamily="34" charset="0"/>
                <a:cs typeface="Segoe UI" pitchFamily="34" charset="0"/>
              </a:endParaRPr>
            </a:p>
          </p:txBody>
        </p:sp>
        <p:grpSp>
          <p:nvGrpSpPr>
            <p:cNvPr id="148" name="Group 147"/>
            <p:cNvGrpSpPr/>
            <p:nvPr/>
          </p:nvGrpSpPr>
          <p:grpSpPr>
            <a:xfrm>
              <a:off x="3254915" y="3275932"/>
              <a:ext cx="699392" cy="569699"/>
              <a:chOff x="3257580" y="3275932"/>
              <a:chExt cx="699392" cy="569699"/>
            </a:xfrm>
          </p:grpSpPr>
          <p:grpSp>
            <p:nvGrpSpPr>
              <p:cNvPr id="136" name="Group 135"/>
              <p:cNvGrpSpPr/>
              <p:nvPr/>
            </p:nvGrpSpPr>
            <p:grpSpPr>
              <a:xfrm>
                <a:off x="3257580" y="3275932"/>
                <a:ext cx="699392" cy="536110"/>
                <a:chOff x="2123728" y="1986160"/>
                <a:chExt cx="576064" cy="441574"/>
              </a:xfrm>
            </p:grpSpPr>
            <p:sp>
              <p:nvSpPr>
                <p:cNvPr id="143" name="Rectangle 142"/>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44" name="Trapezoid 143"/>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147" name="Group 146"/>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145" name="Rectangle 144"/>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46" name="Isosceles Triangle 145"/>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179" name="Group 178"/>
          <p:cNvGrpSpPr/>
          <p:nvPr/>
        </p:nvGrpSpPr>
        <p:grpSpPr>
          <a:xfrm>
            <a:off x="4097777" y="3275932"/>
            <a:ext cx="941329" cy="895637"/>
            <a:chOff x="4099230" y="3275932"/>
            <a:chExt cx="941329" cy="895637"/>
          </a:xfrm>
        </p:grpSpPr>
        <p:sp>
          <p:nvSpPr>
            <p:cNvPr id="151" name="Rectangle 150"/>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Games</a:t>
              </a:r>
              <a:endParaRPr lang="en-AU" sz="1100" dirty="0">
                <a:latin typeface="Segoe UI" pitchFamily="34" charset="0"/>
                <a:cs typeface="Segoe UI" pitchFamily="34" charset="0"/>
              </a:endParaRPr>
            </a:p>
          </p:txBody>
        </p:sp>
        <p:grpSp>
          <p:nvGrpSpPr>
            <p:cNvPr id="178" name="Group 177"/>
            <p:cNvGrpSpPr/>
            <p:nvPr/>
          </p:nvGrpSpPr>
          <p:grpSpPr>
            <a:xfrm>
              <a:off x="4200966" y="3275932"/>
              <a:ext cx="737856" cy="635347"/>
              <a:chOff x="4220198" y="3275932"/>
              <a:chExt cx="737856" cy="635347"/>
            </a:xfrm>
          </p:grpSpPr>
          <p:grpSp>
            <p:nvGrpSpPr>
              <p:cNvPr id="153" name="Group 152"/>
              <p:cNvGrpSpPr/>
              <p:nvPr/>
            </p:nvGrpSpPr>
            <p:grpSpPr>
              <a:xfrm>
                <a:off x="4220198" y="3275932"/>
                <a:ext cx="699392" cy="536110"/>
                <a:chOff x="2123728" y="1986160"/>
                <a:chExt cx="576064" cy="441574"/>
              </a:xfrm>
            </p:grpSpPr>
            <p:sp>
              <p:nvSpPr>
                <p:cNvPr id="157" name="Rectangle 156"/>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58" name="Trapezoid 157"/>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177" name="Group 176"/>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159" name="Rectangle 158"/>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60" name="Oval 159"/>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61" name="Oval 160"/>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169" name="Group 168"/>
                <p:cNvGrpSpPr/>
                <p:nvPr/>
              </p:nvGrpSpPr>
              <p:grpSpPr>
                <a:xfrm>
                  <a:off x="4318464" y="3577517"/>
                  <a:ext cx="118183" cy="118183"/>
                  <a:chOff x="4318464" y="3577517"/>
                  <a:chExt cx="118183" cy="118183"/>
                </a:xfrm>
                <a:effectLst/>
              </p:grpSpPr>
              <p:cxnSp>
                <p:nvCxnSpPr>
                  <p:cNvPr id="166" name="Straight Connector 165"/>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8" name="Straight Connector 167"/>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74" name="Group 173"/>
                <p:cNvGrpSpPr/>
                <p:nvPr/>
              </p:nvGrpSpPr>
              <p:grpSpPr>
                <a:xfrm rot="20573383">
                  <a:off x="4683580" y="3579039"/>
                  <a:ext cx="140891" cy="136707"/>
                  <a:chOff x="5105406" y="3507854"/>
                  <a:chExt cx="171999" cy="166891"/>
                </a:xfrm>
                <a:effectLst/>
              </p:grpSpPr>
              <p:sp>
                <p:nvSpPr>
                  <p:cNvPr id="170" name="Oval 169"/>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71" name="Oval 170"/>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72" name="Oval 171"/>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73" name="Oval 172"/>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cxnSp>
              <p:nvCxnSpPr>
                <p:cNvPr id="176" name="Straight Connector 175"/>
                <p:cNvCxnSpPr>
                  <a:stCxn id="159"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sp>
        <p:nvSpPr>
          <p:cNvPr id="100" name="Rectangle 99">
            <a:hlinkClick r:id="rId6" action="ppaction://hlinksldjump"/>
          </p:cNvPr>
          <p:cNvSpPr/>
          <p:nvPr/>
        </p:nvSpPr>
        <p:spPr>
          <a:xfrm>
            <a:off x="3133947" y="843750"/>
            <a:ext cx="963830" cy="116488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01" name="Rectangle 100">
            <a:hlinkClick r:id="rId7" action="ppaction://hlinksldjump"/>
          </p:cNvPr>
          <p:cNvSpPr/>
          <p:nvPr/>
        </p:nvSpPr>
        <p:spPr>
          <a:xfrm>
            <a:off x="4098672" y="843750"/>
            <a:ext cx="941329" cy="116488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04" name="Rectangle 103">
            <a:hlinkClick r:id="rId8" action="ppaction://hlinksldjump"/>
          </p:cNvPr>
          <p:cNvSpPr/>
          <p:nvPr/>
        </p:nvSpPr>
        <p:spPr>
          <a:xfrm>
            <a:off x="5040001" y="843750"/>
            <a:ext cx="972160" cy="116488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06" name="Rectangle 105">
            <a:hlinkClick r:id="rId9" action="ppaction://hlinksldjump"/>
          </p:cNvPr>
          <p:cNvSpPr/>
          <p:nvPr/>
        </p:nvSpPr>
        <p:spPr>
          <a:xfrm>
            <a:off x="3133947" y="2008634"/>
            <a:ext cx="963830" cy="116563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08" name="Rectangle 107">
            <a:hlinkClick r:id="rId10" action="ppaction://hlinksldjump"/>
          </p:cNvPr>
          <p:cNvSpPr/>
          <p:nvPr/>
        </p:nvSpPr>
        <p:spPr>
          <a:xfrm>
            <a:off x="4098671" y="2011380"/>
            <a:ext cx="941329" cy="116288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09" name="Rectangle 108">
            <a:hlinkClick r:id="rId11" action="ppaction://hlinksldjump"/>
          </p:cNvPr>
          <p:cNvSpPr/>
          <p:nvPr/>
        </p:nvSpPr>
        <p:spPr>
          <a:xfrm>
            <a:off x="5040001" y="2011380"/>
            <a:ext cx="972160" cy="116288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0" name="Rectangle 109">
            <a:hlinkClick r:id="rId12" action="ppaction://hlinksldjump"/>
          </p:cNvPr>
          <p:cNvSpPr/>
          <p:nvPr/>
        </p:nvSpPr>
        <p:spPr>
          <a:xfrm>
            <a:off x="3131841" y="3174266"/>
            <a:ext cx="966831" cy="112548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1" name="Rectangle 110">
            <a:hlinkClick r:id="rId13" action="ppaction://hlinksldjump"/>
          </p:cNvPr>
          <p:cNvSpPr/>
          <p:nvPr/>
        </p:nvSpPr>
        <p:spPr>
          <a:xfrm>
            <a:off x="4098672" y="3174268"/>
            <a:ext cx="941329" cy="112548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2" name="Rectangle 111">
            <a:hlinkHover r:id="rId14" action="ppaction://hlinksldjump"/>
          </p:cNvPr>
          <p:cNvSpPr/>
          <p:nvPr/>
        </p:nvSpPr>
        <p:spPr>
          <a:xfrm>
            <a:off x="8445600" y="4445100"/>
            <a:ext cx="698400" cy="698400"/>
          </a:xfrm>
          <a:prstGeom prst="rect">
            <a:avLst/>
          </a:prstGeom>
          <a:gradFill flip="none" rotWithShape="1">
            <a:gsLst>
              <a:gs pos="0">
                <a:srgbClr val="FFC000"/>
              </a:gs>
              <a:gs pos="25000">
                <a:srgbClr val="FFC000">
                  <a:alpha val="50000"/>
                </a:srgbClr>
              </a:gs>
              <a:gs pos="50000">
                <a:srgbClr val="FFC000">
                  <a:alpha val="0"/>
                </a:srgbClr>
              </a:gs>
            </a:gsLst>
            <a:path path="circle">
              <a:fillToRect l="100000" t="100000"/>
            </a:path>
            <a:tileRect r="-100000" b="-100000"/>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Tree>
    <p:extLst>
      <p:ext uri="{BB962C8B-B14F-4D97-AF65-F5344CB8AC3E}">
        <p14:creationId xmlns:p14="http://schemas.microsoft.com/office/powerpoint/2010/main" val="4243651728"/>
      </p:ext>
    </p:extLst>
  </p:cSld>
  <p:clrMapOvr>
    <a:masterClrMapping/>
  </p:clrMapOvr>
  <mc:AlternateContent xmlns:mc="http://schemas.openxmlformats.org/markup-compatibility/2006" xmlns:p14="http://schemas.microsoft.com/office/powerpoint/2010/main">
    <mc:Choice Requires="p14">
      <p:transition spd="med" p14:dur="700" advClick="0" advTm="0">
        <p:fade/>
      </p:transition>
    </mc:Choice>
    <mc:Fallback xmlns="">
      <p:transition spd="med" advClick="0" advTm="0">
        <p:fade/>
      </p:transition>
    </mc:Fallback>
  </mc:AlternateContent>
  <p:timing>
    <p:tnLst>
      <p:par>
        <p:cTn id="1" dur="indefinite" restart="never" nodeType="tmRoot"/>
      </p:par>
    </p:tn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 name="Rectangle 111"/>
          <p:cNvSpPr/>
          <p:nvPr/>
        </p:nvSpPr>
        <p:spPr>
          <a:xfrm>
            <a:off x="0" y="0"/>
            <a:ext cx="9144000" cy="5143500"/>
          </a:xfrm>
          <a:prstGeom prst="rect">
            <a:avLst/>
          </a:prstGeom>
          <a:solidFill>
            <a:srgbClr val="0070C0">
              <a:alpha val="7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pic>
        <p:nvPicPr>
          <p:cNvPr id="114" name="Picture 113"/>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625"/>
            <a:ext cx="9144000" cy="5142250"/>
          </a:xfrm>
          <a:prstGeom prst="rect">
            <a:avLst/>
          </a:prstGeom>
          <a:effectLst>
            <a:outerShdw blurRad="63500" sx="102000" sy="102000" algn="ctr" rotWithShape="0">
              <a:prstClr val="black">
                <a:alpha val="40000"/>
              </a:prstClr>
            </a:outerShdw>
          </a:effectLst>
        </p:spPr>
      </p:pic>
    </p:spTree>
    <p:extLst>
      <p:ext uri="{BB962C8B-B14F-4D97-AF65-F5344CB8AC3E}">
        <p14:creationId xmlns:p14="http://schemas.microsoft.com/office/powerpoint/2010/main" val="1712274250"/>
      </p:ext>
    </p:extLst>
  </p:cSld>
  <p:clrMapOvr>
    <a:masterClrMapping/>
  </p:clrMapOvr>
  <mc:AlternateContent xmlns:mc="http://schemas.openxmlformats.org/markup-compatibility/2006" xmlns:p14="http://schemas.microsoft.com/office/powerpoint/2010/main">
    <mc:Choice Requires="p14">
      <p:transition spd="med" p14:dur="700" advClick="0" advTm="0">
        <p:fade/>
      </p:transition>
    </mc:Choice>
    <mc:Fallback xmlns="">
      <p:transition spd="med"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accel="50000" decel="50000" fill="hold" nodeType="afterEffect">
                                  <p:stCondLst>
                                    <p:cond delay="0"/>
                                  </p:stCondLst>
                                  <p:childTnLst>
                                    <p:animScale>
                                      <p:cBhvr>
                                        <p:cTn id="6" dur="1000" fill="hold"/>
                                        <p:tgtEl>
                                          <p:spTgt spid="114"/>
                                        </p:tgtEl>
                                      </p:cBhvr>
                                      <p:by x="70000" y="7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 name="Rectangle 111"/>
          <p:cNvSpPr/>
          <p:nvPr/>
        </p:nvSpPr>
        <p:spPr>
          <a:xfrm>
            <a:off x="0" y="0"/>
            <a:ext cx="9144000" cy="5143500"/>
          </a:xfrm>
          <a:prstGeom prst="rect">
            <a:avLst/>
          </a:prstGeom>
          <a:solidFill>
            <a:srgbClr val="0070C0">
              <a:alpha val="7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pic>
        <p:nvPicPr>
          <p:cNvPr id="2" name="Picture 1">
            <a:hlinkClick r:id="rId2" action="ppaction://hlinksldjump"/>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371036" y="771645"/>
            <a:ext cx="6401929" cy="3600210"/>
          </a:xfrm>
          <a:prstGeom prst="rect">
            <a:avLst/>
          </a:prstGeom>
          <a:effectLst>
            <a:outerShdw blurRad="63500" sx="102000" sy="102000" algn="ctr" rotWithShape="0">
              <a:prstClr val="black">
                <a:alpha val="40000"/>
              </a:prstClr>
            </a:outerShdw>
          </a:effectLst>
        </p:spPr>
      </p:pic>
      <p:sp>
        <p:nvSpPr>
          <p:cNvPr id="4" name="Rectangle 3"/>
          <p:cNvSpPr/>
          <p:nvPr/>
        </p:nvSpPr>
        <p:spPr>
          <a:xfrm>
            <a:off x="2627784" y="-1"/>
            <a:ext cx="3888432" cy="77164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2000" dirty="0" smtClean="0">
                <a:solidFill>
                  <a:schemeClr val="bg1"/>
                </a:solidFill>
                <a:effectLst>
                  <a:outerShdw blurRad="63500" sx="102000" sy="102000" algn="ctr" rotWithShape="0">
                    <a:prstClr val="black">
                      <a:alpha val="40000"/>
                    </a:prstClr>
                  </a:outerShdw>
                </a:effectLst>
                <a:latin typeface="Segoe UI" panose="020B0502040204020203" pitchFamily="34" charset="0"/>
                <a:cs typeface="Segoe UI" panose="020B0502040204020203" pitchFamily="34" charset="0"/>
              </a:rPr>
              <a:t>Switch View</a:t>
            </a:r>
          </a:p>
        </p:txBody>
      </p:sp>
      <p:sp>
        <p:nvSpPr>
          <p:cNvPr id="114" name="Isosceles Triangle 113">
            <a:hlinkClick r:id="rId4" action="ppaction://hlinksldjump"/>
          </p:cNvPr>
          <p:cNvSpPr/>
          <p:nvPr/>
        </p:nvSpPr>
        <p:spPr>
          <a:xfrm rot="5400000">
            <a:off x="8497876" y="2355726"/>
            <a:ext cx="501176" cy="432048"/>
          </a:xfrm>
          <a:prstGeom prst="triangle">
            <a:avLst/>
          </a:prstGeom>
          <a:solidFill>
            <a:schemeClr val="bg1">
              <a:alpha val="50000"/>
            </a:scheme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15" name="Rectangle 114"/>
          <p:cNvSpPr/>
          <p:nvPr/>
        </p:nvSpPr>
        <p:spPr>
          <a:xfrm>
            <a:off x="2775992" y="4371856"/>
            <a:ext cx="3888432" cy="38582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400" dirty="0" smtClean="0">
                <a:solidFill>
                  <a:schemeClr val="bg1"/>
                </a:solidFill>
                <a:effectLst>
                  <a:outerShdw blurRad="63500" sx="102000" sy="102000" algn="ctr" rotWithShape="0">
                    <a:prstClr val="black">
                      <a:alpha val="40000"/>
                    </a:prstClr>
                  </a:outerShdw>
                </a:effectLst>
                <a:latin typeface="Segoe UI" panose="020B0502040204020203" pitchFamily="34" charset="0"/>
                <a:cs typeface="Segoe UI" panose="020B0502040204020203" pitchFamily="34" charset="0"/>
              </a:rPr>
              <a:t>Desktop</a:t>
            </a:r>
          </a:p>
        </p:txBody>
      </p:sp>
    </p:spTree>
    <p:extLst>
      <p:ext uri="{BB962C8B-B14F-4D97-AF65-F5344CB8AC3E}">
        <p14:creationId xmlns:p14="http://schemas.microsoft.com/office/powerpoint/2010/main" val="4092183920"/>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spd="med" advClick="0">
        <p:fade/>
      </p:transition>
    </mc:Fallback>
  </mc:AlternateContent>
  <p:timing>
    <p:tnLst>
      <p:par>
        <p:cTn id="1" dur="indefinite" restart="never" nodeType="tmRoot"/>
      </p:par>
    </p:tn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 name="Rectangle 111"/>
          <p:cNvSpPr/>
          <p:nvPr/>
        </p:nvSpPr>
        <p:spPr>
          <a:xfrm>
            <a:off x="0" y="0"/>
            <a:ext cx="9144000" cy="5143500"/>
          </a:xfrm>
          <a:prstGeom prst="rect">
            <a:avLst/>
          </a:prstGeom>
          <a:solidFill>
            <a:srgbClr val="0070C0">
              <a:alpha val="7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pic>
        <p:nvPicPr>
          <p:cNvPr id="2" name="Picture 1">
            <a:hlinkClick r:id="rId2" action="ppaction://hlinksldjump"/>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371036" y="771645"/>
            <a:ext cx="6401929" cy="3600210"/>
          </a:xfrm>
          <a:prstGeom prst="rect">
            <a:avLst/>
          </a:prstGeom>
          <a:effectLst>
            <a:outerShdw blurRad="63500" sx="102000" sy="102000" algn="ctr" rotWithShape="0">
              <a:prstClr val="black">
                <a:alpha val="40000"/>
              </a:prstClr>
            </a:outerShdw>
          </a:effectLst>
        </p:spPr>
      </p:pic>
      <p:sp>
        <p:nvSpPr>
          <p:cNvPr id="4" name="Rectangle 3"/>
          <p:cNvSpPr/>
          <p:nvPr/>
        </p:nvSpPr>
        <p:spPr>
          <a:xfrm>
            <a:off x="2627784" y="-1"/>
            <a:ext cx="3888432" cy="77164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2000" dirty="0" smtClean="0">
                <a:solidFill>
                  <a:schemeClr val="bg1"/>
                </a:solidFill>
                <a:effectLst>
                  <a:outerShdw blurRad="63500" sx="102000" sy="102000" algn="ctr" rotWithShape="0">
                    <a:prstClr val="black">
                      <a:alpha val="40000"/>
                    </a:prstClr>
                  </a:outerShdw>
                </a:effectLst>
                <a:latin typeface="Segoe UI" panose="020B0502040204020203" pitchFamily="34" charset="0"/>
                <a:cs typeface="Segoe UI" panose="020B0502040204020203" pitchFamily="34" charset="0"/>
              </a:rPr>
              <a:t>Switch View</a:t>
            </a:r>
          </a:p>
        </p:txBody>
      </p:sp>
      <p:sp>
        <p:nvSpPr>
          <p:cNvPr id="114" name="Isosceles Triangle 113">
            <a:hlinkClick r:id="rId4" action="ppaction://hlinksldjump"/>
          </p:cNvPr>
          <p:cNvSpPr/>
          <p:nvPr/>
        </p:nvSpPr>
        <p:spPr>
          <a:xfrm rot="5400000">
            <a:off x="8497876" y="2355726"/>
            <a:ext cx="501176" cy="432048"/>
          </a:xfrm>
          <a:prstGeom prst="triangle">
            <a:avLst/>
          </a:prstGeom>
          <a:solidFill>
            <a:schemeClr val="bg1">
              <a:alpha val="50000"/>
            </a:scheme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15" name="Rectangle 114"/>
          <p:cNvSpPr/>
          <p:nvPr/>
        </p:nvSpPr>
        <p:spPr>
          <a:xfrm>
            <a:off x="2775992" y="4371856"/>
            <a:ext cx="3888432" cy="38582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400" dirty="0" smtClean="0">
                <a:solidFill>
                  <a:schemeClr val="bg1"/>
                </a:solidFill>
                <a:effectLst>
                  <a:outerShdw blurRad="63500" sx="102000" sy="102000" algn="ctr" rotWithShape="0">
                    <a:prstClr val="black">
                      <a:alpha val="40000"/>
                    </a:prstClr>
                  </a:outerShdw>
                </a:effectLst>
                <a:latin typeface="Segoe UI" panose="020B0502040204020203" pitchFamily="34" charset="0"/>
                <a:cs typeface="Segoe UI" panose="020B0502040204020203" pitchFamily="34" charset="0"/>
              </a:rPr>
              <a:t>Desktop</a:t>
            </a:r>
          </a:p>
        </p:txBody>
      </p:sp>
    </p:spTree>
    <p:extLst>
      <p:ext uri="{BB962C8B-B14F-4D97-AF65-F5344CB8AC3E}">
        <p14:creationId xmlns:p14="http://schemas.microsoft.com/office/powerpoint/2010/main" val="2660848356"/>
      </p:ext>
    </p:extLst>
  </p:cSld>
  <p:clrMapOvr>
    <a:masterClrMapping/>
  </p:clrMapOvr>
  <p:transition spd="slow" advClick="0">
    <p:push dir="r"/>
  </p:transition>
  <p:timing>
    <p:tnLst>
      <p:par>
        <p:cTn id="1" dur="indefinite" restart="never" nodeType="tmRoot"/>
      </p:par>
    </p:tn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 name="Rectangle 111"/>
          <p:cNvSpPr/>
          <p:nvPr/>
        </p:nvSpPr>
        <p:spPr>
          <a:xfrm>
            <a:off x="0" y="0"/>
            <a:ext cx="9144000" cy="5143500"/>
          </a:xfrm>
          <a:prstGeom prst="rect">
            <a:avLst/>
          </a:prstGeom>
          <a:solidFill>
            <a:srgbClr val="0070C0">
              <a:alpha val="7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 name="Rectangle 3"/>
          <p:cNvSpPr/>
          <p:nvPr/>
        </p:nvSpPr>
        <p:spPr>
          <a:xfrm>
            <a:off x="2627784" y="-1"/>
            <a:ext cx="3888432" cy="77164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2000" dirty="0" smtClean="0">
                <a:solidFill>
                  <a:schemeClr val="bg1"/>
                </a:solidFill>
                <a:effectLst>
                  <a:outerShdw blurRad="63500" sx="102000" sy="102000" algn="ctr" rotWithShape="0">
                    <a:prstClr val="black">
                      <a:alpha val="40000"/>
                    </a:prstClr>
                  </a:outerShdw>
                </a:effectLst>
                <a:latin typeface="Segoe UI" panose="020B0502040204020203" pitchFamily="34" charset="0"/>
                <a:cs typeface="Segoe UI" panose="020B0502040204020203" pitchFamily="34" charset="0"/>
              </a:rPr>
              <a:t>Switch View</a:t>
            </a:r>
            <a:endParaRPr lang="en-AU" sz="2000" dirty="0">
              <a:solidFill>
                <a:schemeClr val="bg1"/>
              </a:solidFill>
              <a:effectLst>
                <a:outerShdw blurRad="63500" sx="102000" sy="102000" algn="ctr" rotWithShape="0">
                  <a:prstClr val="black">
                    <a:alpha val="40000"/>
                  </a:prstClr>
                </a:outerShdw>
              </a:effectLst>
              <a:latin typeface="Segoe UI" panose="020B0502040204020203" pitchFamily="34" charset="0"/>
              <a:cs typeface="Segoe UI" panose="020B0502040204020203" pitchFamily="34" charset="0"/>
            </a:endParaRPr>
          </a:p>
        </p:txBody>
      </p:sp>
      <p:sp>
        <p:nvSpPr>
          <p:cNvPr id="114" name="Isosceles Triangle 113">
            <a:hlinkClick r:id="rId19" action="ppaction://hlinksldjump"/>
          </p:cNvPr>
          <p:cNvSpPr/>
          <p:nvPr/>
        </p:nvSpPr>
        <p:spPr>
          <a:xfrm rot="16200000" flipH="1">
            <a:off x="144948" y="2355726"/>
            <a:ext cx="501176" cy="432048"/>
          </a:xfrm>
          <a:prstGeom prst="triangle">
            <a:avLst/>
          </a:prstGeom>
          <a:solidFill>
            <a:schemeClr val="bg1">
              <a:alpha val="50000"/>
            </a:scheme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6" name="Rectangle 5"/>
          <p:cNvSpPr/>
          <p:nvPr/>
        </p:nvSpPr>
        <p:spPr>
          <a:xfrm>
            <a:off x="2775992" y="4371856"/>
            <a:ext cx="3888432" cy="38582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400" dirty="0" smtClean="0">
                <a:solidFill>
                  <a:schemeClr val="bg1"/>
                </a:solidFill>
                <a:effectLst>
                  <a:outerShdw blurRad="63500" sx="102000" sy="102000" algn="ctr" rotWithShape="0">
                    <a:prstClr val="black">
                      <a:alpha val="40000"/>
                    </a:prstClr>
                  </a:outerShdw>
                </a:effectLst>
                <a:latin typeface="Segoe UI" panose="020B0502040204020203" pitchFamily="34" charset="0"/>
                <a:cs typeface="Segoe UI" panose="020B0502040204020203" pitchFamily="34" charset="0"/>
              </a:rPr>
              <a:t>Workspace</a:t>
            </a:r>
          </a:p>
        </p:txBody>
      </p:sp>
      <p:sp>
        <p:nvSpPr>
          <p:cNvPr id="3" name="Rectangle 2"/>
          <p:cNvSpPr/>
          <p:nvPr/>
        </p:nvSpPr>
        <p:spPr>
          <a:xfrm>
            <a:off x="1258888" y="1230780"/>
            <a:ext cx="2233612" cy="3141076"/>
          </a:xfrm>
          <a:prstGeom prst="rect">
            <a:avLst/>
          </a:prstGeom>
          <a:solidFill>
            <a:schemeClr val="bg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8" name="Rectangle 7"/>
          <p:cNvSpPr/>
          <p:nvPr/>
        </p:nvSpPr>
        <p:spPr>
          <a:xfrm>
            <a:off x="3861843" y="1230780"/>
            <a:ext cx="2233612" cy="1826975"/>
          </a:xfrm>
          <a:prstGeom prst="rect">
            <a:avLst/>
          </a:prstGeom>
          <a:solidFill>
            <a:schemeClr val="tx1">
              <a:alpha val="50000"/>
            </a:scheme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1400" dirty="0" smtClean="0">
                <a:solidFill>
                  <a:schemeClr val="bg1"/>
                </a:solidFill>
                <a:latin typeface="Segoe UI" panose="020B0502040204020203" pitchFamily="34" charset="0"/>
                <a:cs typeface="Segoe UI" panose="020B0502040204020203" pitchFamily="34" charset="0"/>
              </a:rPr>
              <a:t>Title:</a:t>
            </a:r>
          </a:p>
          <a:p>
            <a:pPr algn="just"/>
            <a:endParaRPr lang="en-AU" sz="1100" dirty="0" smtClean="0">
              <a:solidFill>
                <a:schemeClr val="bg1"/>
              </a:solidFill>
              <a:latin typeface="Segoe UI" panose="020B0502040204020203" pitchFamily="34" charset="0"/>
              <a:cs typeface="Segoe UI" panose="020B0502040204020203" pitchFamily="34" charset="0"/>
            </a:endParaRPr>
          </a:p>
          <a:p>
            <a:pPr algn="just"/>
            <a:r>
              <a:rPr lang="en-AU" sz="1100" dirty="0" smtClean="0">
                <a:solidFill>
                  <a:schemeClr val="bg1"/>
                </a:solidFill>
                <a:latin typeface="Segoe UI" panose="020B0502040204020203" pitchFamily="34" charset="0"/>
                <a:cs typeface="Segoe UI" panose="020B0502040204020203" pitchFamily="34" charset="0"/>
              </a:rPr>
              <a:t>Date:</a:t>
            </a:r>
          </a:p>
          <a:p>
            <a:pPr algn="just"/>
            <a:endParaRPr lang="en-AU" sz="1100" dirty="0" smtClean="0">
              <a:solidFill>
                <a:schemeClr val="bg1"/>
              </a:solidFill>
              <a:latin typeface="Segoe UI" panose="020B0502040204020203" pitchFamily="34" charset="0"/>
              <a:cs typeface="Segoe UI" panose="020B0502040204020203" pitchFamily="34" charset="0"/>
            </a:endParaRPr>
          </a:p>
          <a:p>
            <a:pPr algn="just"/>
            <a:r>
              <a:rPr lang="en-AU" sz="1100" dirty="0" smtClean="0">
                <a:solidFill>
                  <a:schemeClr val="bg1"/>
                </a:solidFill>
                <a:latin typeface="Segoe UI" panose="020B0502040204020203" pitchFamily="34" charset="0"/>
                <a:cs typeface="Segoe UI" panose="020B0502040204020203" pitchFamily="34" charset="0"/>
              </a:rPr>
              <a:t>Description:</a:t>
            </a:r>
            <a:endParaRPr lang="en-AU" sz="1100" dirty="0">
              <a:solidFill>
                <a:schemeClr val="bg1"/>
              </a:solidFill>
              <a:latin typeface="Segoe UI" panose="020B0502040204020203" pitchFamily="34" charset="0"/>
              <a:cs typeface="Segoe UI" panose="020B0502040204020203" pitchFamily="34" charset="0"/>
            </a:endParaRPr>
          </a:p>
        </p:txBody>
      </p:sp>
      <p:sp>
        <p:nvSpPr>
          <p:cNvPr id="14" name="Rectangle 13"/>
          <p:cNvSpPr/>
          <p:nvPr/>
        </p:nvSpPr>
        <p:spPr>
          <a:xfrm>
            <a:off x="3861843" y="3210354"/>
            <a:ext cx="4619624" cy="1161502"/>
          </a:xfrm>
          <a:prstGeom prst="rect">
            <a:avLst/>
          </a:prstGeom>
          <a:solidFill>
            <a:schemeClr val="tx1">
              <a:alpha val="50000"/>
            </a:scheme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1400" dirty="0">
                <a:solidFill>
                  <a:schemeClr val="bg1"/>
                </a:solidFill>
                <a:latin typeface="Segoe UI" panose="020B0502040204020203" pitchFamily="34" charset="0"/>
                <a:cs typeface="Segoe UI" panose="020B0502040204020203" pitchFamily="34" charset="0"/>
              </a:rPr>
              <a:t>Title:</a:t>
            </a:r>
          </a:p>
          <a:p>
            <a:pPr algn="just"/>
            <a:endParaRPr lang="en-AU" sz="1100" dirty="0">
              <a:solidFill>
                <a:schemeClr val="bg1"/>
              </a:solidFill>
              <a:latin typeface="Segoe UI" panose="020B0502040204020203" pitchFamily="34" charset="0"/>
              <a:cs typeface="Segoe UI" panose="020B0502040204020203" pitchFamily="34" charset="0"/>
            </a:endParaRPr>
          </a:p>
          <a:p>
            <a:pPr algn="just"/>
            <a:r>
              <a:rPr lang="en-AU" sz="1100" dirty="0">
                <a:solidFill>
                  <a:schemeClr val="bg1"/>
                </a:solidFill>
                <a:latin typeface="Segoe UI" panose="020B0502040204020203" pitchFamily="34" charset="0"/>
                <a:cs typeface="Segoe UI" panose="020B0502040204020203" pitchFamily="34" charset="0"/>
              </a:rPr>
              <a:t>Date:</a:t>
            </a:r>
          </a:p>
          <a:p>
            <a:pPr algn="just"/>
            <a:endParaRPr lang="en-AU" sz="1100" dirty="0">
              <a:solidFill>
                <a:schemeClr val="bg1"/>
              </a:solidFill>
              <a:latin typeface="Segoe UI" panose="020B0502040204020203" pitchFamily="34" charset="0"/>
              <a:cs typeface="Segoe UI" panose="020B0502040204020203" pitchFamily="34" charset="0"/>
            </a:endParaRPr>
          </a:p>
          <a:p>
            <a:pPr algn="just"/>
            <a:r>
              <a:rPr lang="en-AU" sz="1100" dirty="0">
                <a:solidFill>
                  <a:schemeClr val="bg1"/>
                </a:solidFill>
                <a:latin typeface="Segoe UI" panose="020B0502040204020203" pitchFamily="34" charset="0"/>
                <a:cs typeface="Segoe UI" panose="020B0502040204020203" pitchFamily="34" charset="0"/>
              </a:rPr>
              <a:t>Description:</a:t>
            </a:r>
          </a:p>
        </p:txBody>
      </p:sp>
      <p:sp>
        <p:nvSpPr>
          <p:cNvPr id="24" name="Rectangle 23"/>
          <p:cNvSpPr/>
          <p:nvPr/>
        </p:nvSpPr>
        <p:spPr>
          <a:xfrm>
            <a:off x="3861843" y="844958"/>
            <a:ext cx="4619624" cy="38582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400" dirty="0" smtClean="0">
                <a:solidFill>
                  <a:schemeClr val="bg1"/>
                </a:solidFill>
                <a:effectLst>
                  <a:outerShdw blurRad="63500" sx="102000" sy="102000" algn="ctr" rotWithShape="0">
                    <a:prstClr val="black">
                      <a:alpha val="40000"/>
                    </a:prstClr>
                  </a:outerShdw>
                </a:effectLst>
                <a:latin typeface="Segoe UI" panose="020B0502040204020203" pitchFamily="34" charset="0"/>
                <a:cs typeface="Segoe UI" panose="020B0502040204020203" pitchFamily="34" charset="0"/>
              </a:rPr>
              <a:t>Calendar</a:t>
            </a:r>
          </a:p>
        </p:txBody>
      </p:sp>
      <p:sp>
        <p:nvSpPr>
          <p:cNvPr id="25" name="Rectangle 24"/>
          <p:cNvSpPr/>
          <p:nvPr/>
        </p:nvSpPr>
        <p:spPr>
          <a:xfrm>
            <a:off x="1258888" y="817502"/>
            <a:ext cx="2233612" cy="41327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400" dirty="0" smtClean="0">
                <a:solidFill>
                  <a:schemeClr val="bg1"/>
                </a:solidFill>
                <a:effectLst>
                  <a:outerShdw blurRad="63500" sx="102000" sy="102000" algn="ctr" rotWithShape="0">
                    <a:prstClr val="black">
                      <a:alpha val="40000"/>
                    </a:prstClr>
                  </a:outerShdw>
                </a:effectLst>
                <a:latin typeface="Segoe UI" panose="020B0502040204020203" pitchFamily="34" charset="0"/>
                <a:cs typeface="Segoe UI" panose="020B0502040204020203" pitchFamily="34" charset="0"/>
              </a:rPr>
              <a:t>Noter</a:t>
            </a:r>
          </a:p>
        </p:txBody>
      </p:sp>
      <p:sp>
        <p:nvSpPr>
          <p:cNvPr id="27" name="Rectangle 26"/>
          <p:cNvSpPr/>
          <p:nvPr/>
        </p:nvSpPr>
        <p:spPr>
          <a:xfrm>
            <a:off x="4373563" y="1266191"/>
            <a:ext cx="1657785" cy="258762"/>
          </a:xfrm>
          <a:prstGeom prst="rect">
            <a:avLst/>
          </a:prstGeom>
          <a:solidFill>
            <a:schemeClr val="bg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endParaRPr lang="en-AU" sz="1100" dirty="0">
              <a:solidFill>
                <a:schemeClr val="tx1"/>
              </a:solidFill>
              <a:latin typeface="Segoe UI" panose="020B0502040204020203" pitchFamily="34" charset="0"/>
              <a:cs typeface="Segoe UI" panose="020B0502040204020203" pitchFamily="34" charset="0"/>
            </a:endParaRPr>
          </a:p>
        </p:txBody>
      </p:sp>
      <p:sp>
        <p:nvSpPr>
          <p:cNvPr id="28" name="Rectangle 27"/>
          <p:cNvSpPr/>
          <p:nvPr/>
        </p:nvSpPr>
        <p:spPr>
          <a:xfrm>
            <a:off x="4373563" y="1612523"/>
            <a:ext cx="1657785" cy="258762"/>
          </a:xfrm>
          <a:prstGeom prst="rect">
            <a:avLst/>
          </a:prstGeom>
          <a:solidFill>
            <a:schemeClr val="bg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1100" dirty="0" smtClean="0">
                <a:solidFill>
                  <a:schemeClr val="tx1"/>
                </a:solidFill>
                <a:latin typeface="Segoe UI" panose="020B0502040204020203" pitchFamily="34" charset="0"/>
                <a:cs typeface="Segoe UI" panose="020B0502040204020203" pitchFamily="34" charset="0"/>
              </a:rPr>
              <a:t>           /              /</a:t>
            </a:r>
            <a:endParaRPr lang="en-AU" sz="1100" dirty="0">
              <a:solidFill>
                <a:schemeClr val="tx1"/>
              </a:solidFill>
              <a:latin typeface="Segoe UI" panose="020B0502040204020203" pitchFamily="34" charset="0"/>
              <a:cs typeface="Segoe UI" panose="020B0502040204020203" pitchFamily="34" charset="0"/>
            </a:endParaRPr>
          </a:p>
        </p:txBody>
      </p:sp>
      <p:sp>
        <p:nvSpPr>
          <p:cNvPr id="29" name="Rectangle 28"/>
          <p:cNvSpPr/>
          <p:nvPr/>
        </p:nvSpPr>
        <p:spPr>
          <a:xfrm>
            <a:off x="3925950" y="2191780"/>
            <a:ext cx="2105398" cy="812017"/>
          </a:xfrm>
          <a:prstGeom prst="rect">
            <a:avLst/>
          </a:prstGeom>
          <a:solidFill>
            <a:schemeClr val="bg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endParaRPr lang="en-AU" sz="1100" dirty="0">
              <a:solidFill>
                <a:schemeClr val="tx1"/>
              </a:solidFill>
              <a:latin typeface="Segoe UI" panose="020B0502040204020203" pitchFamily="34" charset="0"/>
              <a:cs typeface="Segoe UI" panose="020B0502040204020203" pitchFamily="34" charset="0"/>
            </a:endParaRPr>
          </a:p>
        </p:txBody>
      </p:sp>
      <p:sp>
        <p:nvSpPr>
          <p:cNvPr id="31" name="Rectangle 30"/>
          <p:cNvSpPr/>
          <p:nvPr/>
        </p:nvSpPr>
        <p:spPr>
          <a:xfrm>
            <a:off x="6247855" y="1230779"/>
            <a:ext cx="2233612" cy="1826976"/>
          </a:xfrm>
          <a:prstGeom prst="rect">
            <a:avLst/>
          </a:prstGeom>
          <a:solidFill>
            <a:schemeClr val="tx1">
              <a:alpha val="50000"/>
            </a:scheme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1400" dirty="0" smtClean="0">
                <a:solidFill>
                  <a:schemeClr val="bg1"/>
                </a:solidFill>
                <a:latin typeface="Segoe UI" panose="020B0502040204020203" pitchFamily="34" charset="0"/>
                <a:cs typeface="Segoe UI" panose="020B0502040204020203" pitchFamily="34" charset="0"/>
              </a:rPr>
              <a:t>Title:</a:t>
            </a:r>
          </a:p>
          <a:p>
            <a:pPr algn="just"/>
            <a:endParaRPr lang="en-AU" sz="1100" dirty="0" smtClean="0">
              <a:solidFill>
                <a:schemeClr val="bg1"/>
              </a:solidFill>
              <a:latin typeface="Segoe UI" panose="020B0502040204020203" pitchFamily="34" charset="0"/>
              <a:cs typeface="Segoe UI" panose="020B0502040204020203" pitchFamily="34" charset="0"/>
            </a:endParaRPr>
          </a:p>
          <a:p>
            <a:pPr algn="just"/>
            <a:r>
              <a:rPr lang="en-AU" sz="1100" dirty="0" smtClean="0">
                <a:solidFill>
                  <a:schemeClr val="bg1"/>
                </a:solidFill>
                <a:latin typeface="Segoe UI" panose="020B0502040204020203" pitchFamily="34" charset="0"/>
                <a:cs typeface="Segoe UI" panose="020B0502040204020203" pitchFamily="34" charset="0"/>
              </a:rPr>
              <a:t>Date:</a:t>
            </a:r>
          </a:p>
          <a:p>
            <a:pPr algn="just"/>
            <a:endParaRPr lang="en-AU" sz="1100" dirty="0" smtClean="0">
              <a:solidFill>
                <a:schemeClr val="bg1"/>
              </a:solidFill>
              <a:latin typeface="Segoe UI" panose="020B0502040204020203" pitchFamily="34" charset="0"/>
              <a:cs typeface="Segoe UI" panose="020B0502040204020203" pitchFamily="34" charset="0"/>
            </a:endParaRPr>
          </a:p>
          <a:p>
            <a:pPr algn="just"/>
            <a:r>
              <a:rPr lang="en-AU" sz="1100" dirty="0" smtClean="0">
                <a:solidFill>
                  <a:schemeClr val="bg1"/>
                </a:solidFill>
                <a:latin typeface="Segoe UI" panose="020B0502040204020203" pitchFamily="34" charset="0"/>
                <a:cs typeface="Segoe UI" panose="020B0502040204020203" pitchFamily="34" charset="0"/>
              </a:rPr>
              <a:t>Description:</a:t>
            </a:r>
            <a:endParaRPr lang="en-AU" sz="1100" dirty="0">
              <a:solidFill>
                <a:schemeClr val="bg1"/>
              </a:solidFill>
              <a:latin typeface="Segoe UI" panose="020B0502040204020203" pitchFamily="34" charset="0"/>
              <a:cs typeface="Segoe UI" panose="020B0502040204020203" pitchFamily="34" charset="0"/>
            </a:endParaRPr>
          </a:p>
        </p:txBody>
      </p:sp>
      <p:sp>
        <p:nvSpPr>
          <p:cNvPr id="32" name="Rectangle 31"/>
          <p:cNvSpPr/>
          <p:nvPr/>
        </p:nvSpPr>
        <p:spPr>
          <a:xfrm>
            <a:off x="6759575" y="1266190"/>
            <a:ext cx="1657785" cy="258762"/>
          </a:xfrm>
          <a:prstGeom prst="rect">
            <a:avLst/>
          </a:prstGeom>
          <a:solidFill>
            <a:schemeClr val="bg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endParaRPr lang="en-AU" sz="1100" dirty="0">
              <a:solidFill>
                <a:schemeClr val="tx1"/>
              </a:solidFill>
              <a:latin typeface="Segoe UI" panose="020B0502040204020203" pitchFamily="34" charset="0"/>
              <a:cs typeface="Segoe UI" panose="020B0502040204020203" pitchFamily="34" charset="0"/>
            </a:endParaRPr>
          </a:p>
        </p:txBody>
      </p:sp>
      <p:sp>
        <p:nvSpPr>
          <p:cNvPr id="33" name="Rectangle 32"/>
          <p:cNvSpPr/>
          <p:nvPr/>
        </p:nvSpPr>
        <p:spPr>
          <a:xfrm>
            <a:off x="6759575" y="1612522"/>
            <a:ext cx="1657785" cy="258762"/>
          </a:xfrm>
          <a:prstGeom prst="rect">
            <a:avLst/>
          </a:prstGeom>
          <a:solidFill>
            <a:schemeClr val="bg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1100" dirty="0">
                <a:solidFill>
                  <a:schemeClr val="tx1"/>
                </a:solidFill>
                <a:latin typeface="Segoe UI" panose="020B0502040204020203" pitchFamily="34" charset="0"/>
                <a:cs typeface="Segoe UI" panose="020B0502040204020203" pitchFamily="34" charset="0"/>
              </a:rPr>
              <a:t> </a:t>
            </a:r>
            <a:r>
              <a:rPr lang="en-AU" sz="1100" dirty="0" smtClean="0">
                <a:solidFill>
                  <a:schemeClr val="tx1"/>
                </a:solidFill>
                <a:latin typeface="Segoe UI" panose="020B0502040204020203" pitchFamily="34" charset="0"/>
                <a:cs typeface="Segoe UI" panose="020B0502040204020203" pitchFamily="34" charset="0"/>
              </a:rPr>
              <a:t>          /              /</a:t>
            </a:r>
            <a:endParaRPr lang="en-AU" sz="1100" dirty="0">
              <a:solidFill>
                <a:schemeClr val="tx1"/>
              </a:solidFill>
              <a:latin typeface="Segoe UI" panose="020B0502040204020203" pitchFamily="34" charset="0"/>
              <a:cs typeface="Segoe UI" panose="020B0502040204020203" pitchFamily="34" charset="0"/>
            </a:endParaRPr>
          </a:p>
        </p:txBody>
      </p:sp>
      <p:sp>
        <p:nvSpPr>
          <p:cNvPr id="34" name="Rectangle 33"/>
          <p:cNvSpPr/>
          <p:nvPr/>
        </p:nvSpPr>
        <p:spPr>
          <a:xfrm>
            <a:off x="6311962" y="2191779"/>
            <a:ext cx="2105398" cy="812017"/>
          </a:xfrm>
          <a:prstGeom prst="rect">
            <a:avLst/>
          </a:prstGeom>
          <a:solidFill>
            <a:schemeClr val="bg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endParaRPr lang="en-AU" sz="1100" dirty="0">
              <a:solidFill>
                <a:schemeClr val="tx1"/>
              </a:solidFill>
              <a:latin typeface="Segoe UI" panose="020B0502040204020203" pitchFamily="34" charset="0"/>
              <a:cs typeface="Segoe UI" panose="020B0502040204020203" pitchFamily="34" charset="0"/>
            </a:endParaRPr>
          </a:p>
        </p:txBody>
      </p:sp>
      <p:sp>
        <p:nvSpPr>
          <p:cNvPr id="38" name="Rectangle 37"/>
          <p:cNvSpPr/>
          <p:nvPr/>
        </p:nvSpPr>
        <p:spPr>
          <a:xfrm>
            <a:off x="4427984" y="3245765"/>
            <a:ext cx="3989376" cy="258762"/>
          </a:xfrm>
          <a:prstGeom prst="rect">
            <a:avLst/>
          </a:prstGeom>
          <a:solidFill>
            <a:schemeClr val="bg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endParaRPr lang="en-AU" sz="1100" dirty="0">
              <a:solidFill>
                <a:schemeClr val="tx1"/>
              </a:solidFill>
              <a:latin typeface="Segoe UI" panose="020B0502040204020203" pitchFamily="34" charset="0"/>
              <a:cs typeface="Segoe UI" panose="020B0502040204020203" pitchFamily="34" charset="0"/>
            </a:endParaRPr>
          </a:p>
        </p:txBody>
      </p:sp>
      <p:sp>
        <p:nvSpPr>
          <p:cNvPr id="39" name="Rectangle 38"/>
          <p:cNvSpPr/>
          <p:nvPr/>
        </p:nvSpPr>
        <p:spPr>
          <a:xfrm>
            <a:off x="4427984" y="3592097"/>
            <a:ext cx="1603364" cy="259178"/>
          </a:xfrm>
          <a:prstGeom prst="rect">
            <a:avLst/>
          </a:prstGeom>
          <a:solidFill>
            <a:schemeClr val="bg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1100" dirty="0">
                <a:solidFill>
                  <a:schemeClr val="tx1"/>
                </a:solidFill>
                <a:latin typeface="Segoe UI" panose="020B0502040204020203" pitchFamily="34" charset="0"/>
                <a:cs typeface="Segoe UI" panose="020B0502040204020203" pitchFamily="34" charset="0"/>
              </a:rPr>
              <a:t> </a:t>
            </a:r>
            <a:r>
              <a:rPr lang="en-AU" sz="1100" dirty="0" smtClean="0">
                <a:solidFill>
                  <a:schemeClr val="tx1"/>
                </a:solidFill>
                <a:latin typeface="Segoe UI" panose="020B0502040204020203" pitchFamily="34" charset="0"/>
                <a:cs typeface="Segoe UI" panose="020B0502040204020203" pitchFamily="34" charset="0"/>
              </a:rPr>
              <a:t>          /              /</a:t>
            </a:r>
            <a:endParaRPr lang="en-AU" sz="1100" dirty="0">
              <a:solidFill>
                <a:schemeClr val="tx1"/>
              </a:solidFill>
              <a:latin typeface="Segoe UI" panose="020B0502040204020203" pitchFamily="34" charset="0"/>
              <a:cs typeface="Segoe UI" panose="020B0502040204020203" pitchFamily="34" charset="0"/>
            </a:endParaRPr>
          </a:p>
        </p:txBody>
      </p:sp>
      <p:sp>
        <p:nvSpPr>
          <p:cNvPr id="40" name="Rectangle 39"/>
          <p:cNvSpPr/>
          <p:nvPr/>
        </p:nvSpPr>
        <p:spPr>
          <a:xfrm>
            <a:off x="4794536" y="3939902"/>
            <a:ext cx="3622823" cy="360041"/>
          </a:xfrm>
          <a:prstGeom prst="rect">
            <a:avLst/>
          </a:prstGeom>
          <a:solidFill>
            <a:schemeClr val="bg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endParaRPr lang="en-AU" sz="1100" dirty="0">
              <a:solidFill>
                <a:schemeClr val="tx1"/>
              </a:solidFill>
              <a:latin typeface="Segoe UI" panose="020B0502040204020203" pitchFamily="34" charset="0"/>
              <a:cs typeface="Segoe UI" panose="020B0502040204020203" pitchFamily="34" charset="0"/>
            </a:endParaRPr>
          </a:p>
        </p:txBody>
      </p:sp>
    </p:spTree>
    <p:controls>
      <mc:AlternateContent xmlns:mc="http://schemas.openxmlformats.org/markup-compatibility/2006">
        <mc:Choice xmlns:v="urn:schemas-microsoft-com:vml" Requires="v">
          <p:control spid="41097" name="TextBox1" r:id="rId2" imgW="4848120" imgH="266760"/>
        </mc:Choice>
        <mc:Fallback>
          <p:control name="TextBox1" r:id="rId2" imgW="4848120" imgH="266760">
            <p:pic>
              <p:nvPicPr>
                <p:cNvPr id="0" name="TextBox1"/>
                <p:cNvPicPr preferRelativeResize="0">
                  <a:picLocks noChangeArrowheads="1" noChangeShapeType="1"/>
                </p:cNvPicPr>
                <p:nvPr/>
              </p:nvPicPr>
              <p:blipFill>
                <a:blip r:embed="rId20">
                  <a:extLst>
                    <a:ext uri="{28A0092B-C50C-407E-A947-70E740481C1C}">
                      <a14:useLocalDpi xmlns:a14="http://schemas.microsoft.com/office/drawing/2010/main" val="0"/>
                    </a:ext>
                  </a:extLst>
                </a:blip>
                <a:srcRect/>
                <a:stretch>
                  <a:fillRect/>
                </a:stretch>
              </p:blipFill>
              <p:spPr bwMode="auto">
                <a:xfrm>
                  <a:off x="4375150" y="1266825"/>
                  <a:ext cx="1655763" cy="257175"/>
                </a:xfrm>
                <a:prstGeom prst="rect">
                  <a:avLst/>
                </a:prstGeom>
                <a:noFill/>
                <a:ln>
                  <a:noFill/>
                </a:ln>
                <a:effectLst/>
                <a:extLst>
                  <a:ext uri="{909E8E84-426E-40DD-AFC4-6F175D3DCCD1}">
                    <a14:hiddenFill xmlns:a14="http://schemas.microsoft.com/office/drawing/2010/main">
                      <a:noFill/>
                    </a14:hiddenFill>
                  </a:ext>
                  <a:ext uri="{91240B29-F687-4F45-9708-019B960494DF}">
                    <a14:hiddenLine xmlns:a14="http://schemas.microsoft.com/office/drawing/2010/main" w="9525">
                      <a:no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control>
        </mc:Fallback>
      </mc:AlternateContent>
      <mc:AlternateContent xmlns:mc="http://schemas.openxmlformats.org/markup-compatibility/2006">
        <mc:Choice xmlns:v="urn:schemas-microsoft-com:vml" Requires="v">
          <p:control spid="41098" name="TextBox2" r:id="rId3" imgW="4848120" imgH="266760"/>
        </mc:Choice>
        <mc:Fallback>
          <p:control name="TextBox2" r:id="rId3" imgW="4848120" imgH="266760">
            <p:pic>
              <p:nvPicPr>
                <p:cNvPr id="0" name="TextBox2"/>
                <p:cNvPicPr preferRelativeResize="0">
                  <a:picLocks noChangeArrowheads="1" noChangeShapeType="1"/>
                </p:cNvPicPr>
                <p:nvPr/>
              </p:nvPicPr>
              <p:blipFill>
                <a:blip r:embed="rId20">
                  <a:extLst>
                    <a:ext uri="{28A0092B-C50C-407E-A947-70E740481C1C}">
                      <a14:useLocalDpi xmlns:a14="http://schemas.microsoft.com/office/drawing/2010/main" val="0"/>
                    </a:ext>
                  </a:extLst>
                </a:blip>
                <a:srcRect/>
                <a:stretch>
                  <a:fillRect/>
                </a:stretch>
              </p:blipFill>
              <p:spPr bwMode="auto">
                <a:xfrm>
                  <a:off x="6759575" y="1263650"/>
                  <a:ext cx="1655763" cy="257175"/>
                </a:xfrm>
                <a:prstGeom prst="rect">
                  <a:avLst/>
                </a:prstGeom>
                <a:noFill/>
                <a:ln>
                  <a:noFill/>
                </a:ln>
                <a:effectLst/>
                <a:extLst>
                  <a:ext uri="{909E8E84-426E-40DD-AFC4-6F175D3DCCD1}">
                    <a14:hiddenFill xmlns:a14="http://schemas.microsoft.com/office/drawing/2010/main">
                      <a:noFill/>
                    </a14:hiddenFill>
                  </a:ext>
                  <a:ext uri="{91240B29-F687-4F45-9708-019B960494DF}">
                    <a14:hiddenLine xmlns:a14="http://schemas.microsoft.com/office/drawing/2010/main" w="9525">
                      <a:no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control>
        </mc:Fallback>
      </mc:AlternateContent>
      <mc:AlternateContent xmlns:mc="http://schemas.openxmlformats.org/markup-compatibility/2006">
        <mc:Choice xmlns:v="urn:schemas-microsoft-com:vml" Requires="v">
          <p:control spid="41099" name="TextBox3" r:id="rId4" imgW="4848120" imgH="266760"/>
        </mc:Choice>
        <mc:Fallback>
          <p:control name="TextBox3" r:id="rId4" imgW="4848120" imgH="266760">
            <p:pic>
              <p:nvPicPr>
                <p:cNvPr id="0" name="TextBox3"/>
                <p:cNvPicPr preferRelativeResize="0">
                  <a:picLocks noChangeArrowheads="1" noChangeShapeType="1"/>
                </p:cNvPicPr>
                <p:nvPr/>
              </p:nvPicPr>
              <p:blipFill>
                <a:blip r:embed="rId21">
                  <a:extLst>
                    <a:ext uri="{28A0092B-C50C-407E-A947-70E740481C1C}">
                      <a14:useLocalDpi xmlns:a14="http://schemas.microsoft.com/office/drawing/2010/main" val="0"/>
                    </a:ext>
                  </a:extLst>
                </a:blip>
                <a:srcRect/>
                <a:stretch>
                  <a:fillRect/>
                </a:stretch>
              </p:blipFill>
              <p:spPr bwMode="auto">
                <a:xfrm>
                  <a:off x="4429125" y="3244850"/>
                  <a:ext cx="3959225" cy="257175"/>
                </a:xfrm>
                <a:prstGeom prst="rect">
                  <a:avLst/>
                </a:prstGeom>
                <a:noFill/>
                <a:ln>
                  <a:noFill/>
                </a:ln>
                <a:effectLst/>
                <a:extLst>
                  <a:ext uri="{909E8E84-426E-40DD-AFC4-6F175D3DCCD1}">
                    <a14:hiddenFill xmlns:a14="http://schemas.microsoft.com/office/drawing/2010/main">
                      <a:noFill/>
                    </a14:hiddenFill>
                  </a:ext>
                  <a:ext uri="{91240B29-F687-4F45-9708-019B960494DF}">
                    <a14:hiddenLine xmlns:a14="http://schemas.microsoft.com/office/drawing/2010/main" w="9525">
                      <a:no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control>
        </mc:Fallback>
      </mc:AlternateContent>
      <mc:AlternateContent xmlns:mc="http://schemas.openxmlformats.org/markup-compatibility/2006">
        <mc:Choice xmlns:v="urn:schemas-microsoft-com:vml" Requires="v">
          <p:control spid="41100" name="TextBox4" r:id="rId5" imgW="4848120" imgH="266760"/>
        </mc:Choice>
        <mc:Fallback>
          <p:control name="TextBox4" r:id="rId5" imgW="4848120" imgH="266760">
            <p:pic>
              <p:nvPicPr>
                <p:cNvPr id="0" name="TextBox4"/>
                <p:cNvPicPr preferRelativeResize="0">
                  <a:picLocks noChangeArrowheads="1" noChangeShapeType="1"/>
                </p:cNvPicPr>
                <p:nvPr/>
              </p:nvPicPr>
              <p:blipFill>
                <a:blip r:embed="rId22">
                  <a:extLst>
                    <a:ext uri="{28A0092B-C50C-407E-A947-70E740481C1C}">
                      <a14:useLocalDpi xmlns:a14="http://schemas.microsoft.com/office/drawing/2010/main" val="0"/>
                    </a:ext>
                  </a:extLst>
                </a:blip>
                <a:srcRect/>
                <a:stretch>
                  <a:fillRect/>
                </a:stretch>
              </p:blipFill>
              <p:spPr bwMode="auto">
                <a:xfrm>
                  <a:off x="3924300" y="2189163"/>
                  <a:ext cx="2106613" cy="812800"/>
                </a:xfrm>
                <a:prstGeom prst="rect">
                  <a:avLst/>
                </a:prstGeom>
                <a:noFill/>
                <a:ln>
                  <a:noFill/>
                </a:ln>
                <a:effectLst/>
                <a:extLst>
                  <a:ext uri="{909E8E84-426E-40DD-AFC4-6F175D3DCCD1}">
                    <a14:hiddenFill xmlns:a14="http://schemas.microsoft.com/office/drawing/2010/main">
                      <a:noFill/>
                    </a14:hiddenFill>
                  </a:ext>
                  <a:ext uri="{91240B29-F687-4F45-9708-019B960494DF}">
                    <a14:hiddenLine xmlns:a14="http://schemas.microsoft.com/office/drawing/2010/main" w="9525">
                      <a:no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control>
        </mc:Fallback>
      </mc:AlternateContent>
      <mc:AlternateContent xmlns:mc="http://schemas.openxmlformats.org/markup-compatibility/2006">
        <mc:Choice xmlns:v="urn:schemas-microsoft-com:vml" Requires="v">
          <p:control spid="41101" name="TextBox5" r:id="rId6" imgW="4848120" imgH="266760"/>
        </mc:Choice>
        <mc:Fallback>
          <p:control name="TextBox5" r:id="rId6" imgW="4848120" imgH="266760">
            <p:pic>
              <p:nvPicPr>
                <p:cNvPr id="0" name="TextBox5"/>
                <p:cNvPicPr preferRelativeResize="0">
                  <a:picLocks noChangeArrowheads="1" noChangeShapeType="1"/>
                </p:cNvPicPr>
                <p:nvPr/>
              </p:nvPicPr>
              <p:blipFill>
                <a:blip r:embed="rId22">
                  <a:extLst>
                    <a:ext uri="{28A0092B-C50C-407E-A947-70E740481C1C}">
                      <a14:useLocalDpi xmlns:a14="http://schemas.microsoft.com/office/drawing/2010/main" val="0"/>
                    </a:ext>
                  </a:extLst>
                </a:blip>
                <a:srcRect/>
                <a:stretch>
                  <a:fillRect/>
                </a:stretch>
              </p:blipFill>
              <p:spPr bwMode="auto">
                <a:xfrm>
                  <a:off x="6311900" y="2182813"/>
                  <a:ext cx="2106613" cy="812800"/>
                </a:xfrm>
                <a:prstGeom prst="rect">
                  <a:avLst/>
                </a:prstGeom>
                <a:noFill/>
                <a:ln>
                  <a:noFill/>
                </a:ln>
                <a:effectLst/>
                <a:extLst>
                  <a:ext uri="{909E8E84-426E-40DD-AFC4-6F175D3DCCD1}">
                    <a14:hiddenFill xmlns:a14="http://schemas.microsoft.com/office/drawing/2010/main">
                      <a:noFill/>
                    </a14:hiddenFill>
                  </a:ext>
                  <a:ext uri="{91240B29-F687-4F45-9708-019B960494DF}">
                    <a14:hiddenLine xmlns:a14="http://schemas.microsoft.com/office/drawing/2010/main" w="9525">
                      <a:no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control>
        </mc:Fallback>
      </mc:AlternateContent>
      <mc:AlternateContent xmlns:mc="http://schemas.openxmlformats.org/markup-compatibility/2006">
        <mc:Choice xmlns:v="urn:schemas-microsoft-com:vml" Requires="v">
          <p:control spid="41102" name="TextBox6" r:id="rId7" imgW="4848120" imgH="266760"/>
        </mc:Choice>
        <mc:Fallback>
          <p:control name="TextBox6" r:id="rId7" imgW="4848120" imgH="266760">
            <p:pic>
              <p:nvPicPr>
                <p:cNvPr id="0" name="TextBox6"/>
                <p:cNvPicPr preferRelativeResize="0">
                  <a:picLocks noChangeArrowheads="1" noChangeShapeType="1"/>
                </p:cNvPicPr>
                <p:nvPr/>
              </p:nvPicPr>
              <p:blipFill>
                <a:blip r:embed="rId23">
                  <a:extLst>
                    <a:ext uri="{28A0092B-C50C-407E-A947-70E740481C1C}">
                      <a14:useLocalDpi xmlns:a14="http://schemas.microsoft.com/office/drawing/2010/main" val="0"/>
                    </a:ext>
                  </a:extLst>
                </a:blip>
                <a:srcRect/>
                <a:stretch>
                  <a:fillRect/>
                </a:stretch>
              </p:blipFill>
              <p:spPr bwMode="auto">
                <a:xfrm>
                  <a:off x="4791075" y="3938588"/>
                  <a:ext cx="3622675" cy="357187"/>
                </a:xfrm>
                <a:prstGeom prst="rect">
                  <a:avLst/>
                </a:prstGeom>
                <a:noFill/>
                <a:ln>
                  <a:noFill/>
                </a:ln>
                <a:effectLst/>
                <a:extLst>
                  <a:ext uri="{909E8E84-426E-40DD-AFC4-6F175D3DCCD1}">
                    <a14:hiddenFill xmlns:a14="http://schemas.microsoft.com/office/drawing/2010/main">
                      <a:noFill/>
                    </a14:hiddenFill>
                  </a:ext>
                  <a:ext uri="{91240B29-F687-4F45-9708-019B960494DF}">
                    <a14:hiddenLine xmlns:a14="http://schemas.microsoft.com/office/drawing/2010/main" w="9525">
                      <a:no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control>
        </mc:Fallback>
      </mc:AlternateContent>
      <mc:AlternateContent xmlns:mc="http://schemas.openxmlformats.org/markup-compatibility/2006">
        <mc:Choice xmlns:v="urn:schemas-microsoft-com:vml" Requires="v">
          <p:control spid="41103" name="TextBox7" r:id="rId8" imgW="4848120" imgH="266760"/>
        </mc:Choice>
        <mc:Fallback>
          <p:control name="TextBox7" r:id="rId8" imgW="4848120" imgH="266760">
            <p:pic>
              <p:nvPicPr>
                <p:cNvPr id="0" name="TextBox7"/>
                <p:cNvPicPr preferRelativeResize="0">
                  <a:picLocks noChangeArrowheads="1" noChangeShapeType="1"/>
                </p:cNvPicPr>
                <p:nvPr/>
              </p:nvPicPr>
              <p:blipFill>
                <a:blip r:embed="rId24">
                  <a:extLst>
                    <a:ext uri="{28A0092B-C50C-407E-A947-70E740481C1C}">
                      <a14:useLocalDpi xmlns:a14="http://schemas.microsoft.com/office/drawing/2010/main" val="0"/>
                    </a:ext>
                  </a:extLst>
                </a:blip>
                <a:srcRect/>
                <a:stretch>
                  <a:fillRect/>
                </a:stretch>
              </p:blipFill>
              <p:spPr bwMode="auto">
                <a:xfrm>
                  <a:off x="4373563" y="1612900"/>
                  <a:ext cx="492125" cy="257175"/>
                </a:xfrm>
                <a:prstGeom prst="rect">
                  <a:avLst/>
                </a:prstGeom>
                <a:noFill/>
                <a:ln>
                  <a:noFill/>
                </a:ln>
                <a:effectLst/>
                <a:extLst>
                  <a:ext uri="{909E8E84-426E-40DD-AFC4-6F175D3DCCD1}">
                    <a14:hiddenFill xmlns:a14="http://schemas.microsoft.com/office/drawing/2010/main">
                      <a:noFill/>
                    </a14:hiddenFill>
                  </a:ext>
                  <a:ext uri="{91240B29-F687-4F45-9708-019B960494DF}">
                    <a14:hiddenLine xmlns:a14="http://schemas.microsoft.com/office/drawing/2010/main" w="9525">
                      <a:no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control>
        </mc:Fallback>
      </mc:AlternateContent>
      <mc:AlternateContent xmlns:mc="http://schemas.openxmlformats.org/markup-compatibility/2006">
        <mc:Choice xmlns:v="urn:schemas-microsoft-com:vml" Requires="v">
          <p:control spid="41104" name="TextBox9" r:id="rId9" imgW="4848120" imgH="266760"/>
        </mc:Choice>
        <mc:Fallback>
          <p:control name="TextBox9" r:id="rId9" imgW="4848120" imgH="266760">
            <p:pic>
              <p:nvPicPr>
                <p:cNvPr id="0" name="TextBox9"/>
                <p:cNvPicPr preferRelativeResize="0">
                  <a:picLocks noChangeArrowheads="1" noChangeShapeType="1"/>
                </p:cNvPicPr>
                <p:nvPr/>
              </p:nvPicPr>
              <p:blipFill>
                <a:blip r:embed="rId24">
                  <a:extLst>
                    <a:ext uri="{28A0092B-C50C-407E-A947-70E740481C1C}">
                      <a14:useLocalDpi xmlns:a14="http://schemas.microsoft.com/office/drawing/2010/main" val="0"/>
                    </a:ext>
                  </a:extLst>
                </a:blip>
                <a:srcRect/>
                <a:stretch>
                  <a:fillRect/>
                </a:stretch>
              </p:blipFill>
              <p:spPr bwMode="auto">
                <a:xfrm>
                  <a:off x="5532438" y="1611313"/>
                  <a:ext cx="492125" cy="257175"/>
                </a:xfrm>
                <a:prstGeom prst="rect">
                  <a:avLst/>
                </a:prstGeom>
                <a:noFill/>
                <a:ln>
                  <a:noFill/>
                </a:ln>
                <a:effectLst/>
                <a:extLst>
                  <a:ext uri="{909E8E84-426E-40DD-AFC4-6F175D3DCCD1}">
                    <a14:hiddenFill xmlns:a14="http://schemas.microsoft.com/office/drawing/2010/main">
                      <a:noFill/>
                    </a14:hiddenFill>
                  </a:ext>
                  <a:ext uri="{91240B29-F687-4F45-9708-019B960494DF}">
                    <a14:hiddenLine xmlns:a14="http://schemas.microsoft.com/office/drawing/2010/main" w="9525">
                      <a:no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control>
        </mc:Fallback>
      </mc:AlternateContent>
      <mc:AlternateContent xmlns:mc="http://schemas.openxmlformats.org/markup-compatibility/2006">
        <mc:Choice xmlns:v="urn:schemas-microsoft-com:vml" Requires="v">
          <p:control spid="41105" name="TextBox10" r:id="rId10" imgW="4848120" imgH="266760"/>
        </mc:Choice>
        <mc:Fallback>
          <p:control name="TextBox10" r:id="rId10" imgW="4848120" imgH="266760">
            <p:pic>
              <p:nvPicPr>
                <p:cNvPr id="0" name="TextBox10"/>
                <p:cNvPicPr preferRelativeResize="0">
                  <a:picLocks noChangeArrowheads="1" noChangeShapeType="1"/>
                </p:cNvPicPr>
                <p:nvPr/>
              </p:nvPicPr>
              <p:blipFill>
                <a:blip r:embed="rId24">
                  <a:extLst>
                    <a:ext uri="{28A0092B-C50C-407E-A947-70E740481C1C}">
                      <a14:useLocalDpi xmlns:a14="http://schemas.microsoft.com/office/drawing/2010/main" val="0"/>
                    </a:ext>
                  </a:extLst>
                </a:blip>
                <a:srcRect/>
                <a:stretch>
                  <a:fillRect/>
                </a:stretch>
              </p:blipFill>
              <p:spPr bwMode="auto">
                <a:xfrm>
                  <a:off x="6754813" y="1612900"/>
                  <a:ext cx="492125" cy="257175"/>
                </a:xfrm>
                <a:prstGeom prst="rect">
                  <a:avLst/>
                </a:prstGeom>
                <a:noFill/>
                <a:ln>
                  <a:noFill/>
                </a:ln>
                <a:effectLst/>
                <a:extLst>
                  <a:ext uri="{909E8E84-426E-40DD-AFC4-6F175D3DCCD1}">
                    <a14:hiddenFill xmlns:a14="http://schemas.microsoft.com/office/drawing/2010/main">
                      <a:noFill/>
                    </a14:hiddenFill>
                  </a:ext>
                  <a:ext uri="{91240B29-F687-4F45-9708-019B960494DF}">
                    <a14:hiddenLine xmlns:a14="http://schemas.microsoft.com/office/drawing/2010/main" w="9525">
                      <a:no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control>
        </mc:Fallback>
      </mc:AlternateContent>
      <mc:AlternateContent xmlns:mc="http://schemas.openxmlformats.org/markup-compatibility/2006">
        <mc:Choice xmlns:v="urn:schemas-microsoft-com:vml" Requires="v">
          <p:control spid="41106" name="TextBox11" r:id="rId11" imgW="4848120" imgH="266760"/>
        </mc:Choice>
        <mc:Fallback>
          <p:control name="TextBox11" r:id="rId11" imgW="4848120" imgH="266760">
            <p:pic>
              <p:nvPicPr>
                <p:cNvPr id="0" name="TextBox11"/>
                <p:cNvPicPr preferRelativeResize="0">
                  <a:picLocks noChangeArrowheads="1" noChangeShapeType="1"/>
                </p:cNvPicPr>
                <p:nvPr/>
              </p:nvPicPr>
              <p:blipFill>
                <a:blip r:embed="rId24">
                  <a:extLst>
                    <a:ext uri="{28A0092B-C50C-407E-A947-70E740481C1C}">
                      <a14:useLocalDpi xmlns:a14="http://schemas.microsoft.com/office/drawing/2010/main" val="0"/>
                    </a:ext>
                  </a:extLst>
                </a:blip>
                <a:srcRect/>
                <a:stretch>
                  <a:fillRect/>
                </a:stretch>
              </p:blipFill>
              <p:spPr bwMode="auto">
                <a:xfrm>
                  <a:off x="7913688" y="1611313"/>
                  <a:ext cx="492125" cy="257175"/>
                </a:xfrm>
                <a:prstGeom prst="rect">
                  <a:avLst/>
                </a:prstGeom>
                <a:noFill/>
                <a:ln>
                  <a:noFill/>
                </a:ln>
                <a:effectLst/>
                <a:extLst>
                  <a:ext uri="{909E8E84-426E-40DD-AFC4-6F175D3DCCD1}">
                    <a14:hiddenFill xmlns:a14="http://schemas.microsoft.com/office/drawing/2010/main">
                      <a:noFill/>
                    </a14:hiddenFill>
                  </a:ext>
                  <a:ext uri="{91240B29-F687-4F45-9708-019B960494DF}">
                    <a14:hiddenLine xmlns:a14="http://schemas.microsoft.com/office/drawing/2010/main" w="9525">
                      <a:no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control>
        </mc:Fallback>
      </mc:AlternateContent>
      <mc:AlternateContent xmlns:mc="http://schemas.openxmlformats.org/markup-compatibility/2006">
        <mc:Choice xmlns:v="urn:schemas-microsoft-com:vml" Requires="v">
          <p:control spid="41107" name="TextBox12" r:id="rId12" imgW="4848120" imgH="266760"/>
        </mc:Choice>
        <mc:Fallback>
          <p:control name="TextBox12" r:id="rId12" imgW="4848120" imgH="266760">
            <p:pic>
              <p:nvPicPr>
                <p:cNvPr id="0" name="TextBox12"/>
                <p:cNvPicPr preferRelativeResize="0">
                  <a:picLocks noChangeArrowheads="1" noChangeShapeType="1"/>
                </p:cNvPicPr>
                <p:nvPr/>
              </p:nvPicPr>
              <p:blipFill>
                <a:blip r:embed="rId24">
                  <a:extLst>
                    <a:ext uri="{28A0092B-C50C-407E-A947-70E740481C1C}">
                      <a14:useLocalDpi xmlns:a14="http://schemas.microsoft.com/office/drawing/2010/main" val="0"/>
                    </a:ext>
                  </a:extLst>
                </a:blip>
                <a:srcRect/>
                <a:stretch>
                  <a:fillRect/>
                </a:stretch>
              </p:blipFill>
              <p:spPr bwMode="auto">
                <a:xfrm>
                  <a:off x="7345363" y="1611313"/>
                  <a:ext cx="492125" cy="257175"/>
                </a:xfrm>
                <a:prstGeom prst="rect">
                  <a:avLst/>
                </a:prstGeom>
                <a:noFill/>
                <a:ln>
                  <a:noFill/>
                </a:ln>
                <a:effectLst/>
                <a:extLst>
                  <a:ext uri="{909E8E84-426E-40DD-AFC4-6F175D3DCCD1}">
                    <a14:hiddenFill xmlns:a14="http://schemas.microsoft.com/office/drawing/2010/main">
                      <a:noFill/>
                    </a14:hiddenFill>
                  </a:ext>
                  <a:ext uri="{91240B29-F687-4F45-9708-019B960494DF}">
                    <a14:hiddenLine xmlns:a14="http://schemas.microsoft.com/office/drawing/2010/main" w="9525">
                      <a:no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control>
        </mc:Fallback>
      </mc:AlternateContent>
      <mc:AlternateContent xmlns:mc="http://schemas.openxmlformats.org/markup-compatibility/2006">
        <mc:Choice xmlns:v="urn:schemas-microsoft-com:vml" Requires="v">
          <p:control spid="41108" name="TextBox13" r:id="rId13" imgW="4848120" imgH="266760"/>
        </mc:Choice>
        <mc:Fallback>
          <p:control name="TextBox13" r:id="rId13" imgW="4848120" imgH="266760">
            <p:pic>
              <p:nvPicPr>
                <p:cNvPr id="0" name="TextBox13"/>
                <p:cNvPicPr preferRelativeResize="0">
                  <a:picLocks noChangeArrowheads="1" noChangeShapeType="1"/>
                </p:cNvPicPr>
                <p:nvPr/>
              </p:nvPicPr>
              <p:blipFill>
                <a:blip r:embed="rId24">
                  <a:extLst>
                    <a:ext uri="{28A0092B-C50C-407E-A947-70E740481C1C}">
                      <a14:useLocalDpi xmlns:a14="http://schemas.microsoft.com/office/drawing/2010/main" val="0"/>
                    </a:ext>
                  </a:extLst>
                </a:blip>
                <a:srcRect/>
                <a:stretch>
                  <a:fillRect/>
                </a:stretch>
              </p:blipFill>
              <p:spPr bwMode="auto">
                <a:xfrm>
                  <a:off x="4427538" y="3594100"/>
                  <a:ext cx="492125" cy="257175"/>
                </a:xfrm>
                <a:prstGeom prst="rect">
                  <a:avLst/>
                </a:prstGeom>
                <a:noFill/>
                <a:ln>
                  <a:noFill/>
                </a:ln>
                <a:effectLst/>
                <a:extLst>
                  <a:ext uri="{909E8E84-426E-40DD-AFC4-6F175D3DCCD1}">
                    <a14:hiddenFill xmlns:a14="http://schemas.microsoft.com/office/drawing/2010/main">
                      <a:noFill/>
                    </a14:hiddenFill>
                  </a:ext>
                  <a:ext uri="{91240B29-F687-4F45-9708-019B960494DF}">
                    <a14:hiddenLine xmlns:a14="http://schemas.microsoft.com/office/drawing/2010/main" w="9525">
                      <a:no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control>
        </mc:Fallback>
      </mc:AlternateContent>
      <mc:AlternateContent xmlns:mc="http://schemas.openxmlformats.org/markup-compatibility/2006">
        <mc:Choice xmlns:v="urn:schemas-microsoft-com:vml" Requires="v">
          <p:control spid="41109" name="TextBox14" r:id="rId14" imgW="4848120" imgH="266760"/>
        </mc:Choice>
        <mc:Fallback>
          <p:control name="TextBox14" r:id="rId14" imgW="4848120" imgH="266760">
            <p:pic>
              <p:nvPicPr>
                <p:cNvPr id="0" name="TextBox14"/>
                <p:cNvPicPr preferRelativeResize="0">
                  <a:picLocks noChangeArrowheads="1" noChangeShapeType="1"/>
                </p:cNvPicPr>
                <p:nvPr/>
              </p:nvPicPr>
              <p:blipFill>
                <a:blip r:embed="rId25">
                  <a:extLst>
                    <a:ext uri="{28A0092B-C50C-407E-A947-70E740481C1C}">
                      <a14:useLocalDpi xmlns:a14="http://schemas.microsoft.com/office/drawing/2010/main" val="0"/>
                    </a:ext>
                  </a:extLst>
                </a:blip>
                <a:srcRect/>
                <a:stretch>
                  <a:fillRect/>
                </a:stretch>
              </p:blipFill>
              <p:spPr bwMode="auto">
                <a:xfrm>
                  <a:off x="5580063" y="3592513"/>
                  <a:ext cx="449262" cy="257175"/>
                </a:xfrm>
                <a:prstGeom prst="rect">
                  <a:avLst/>
                </a:prstGeom>
                <a:noFill/>
                <a:ln>
                  <a:noFill/>
                </a:ln>
                <a:effectLst/>
                <a:extLst>
                  <a:ext uri="{909E8E84-426E-40DD-AFC4-6F175D3DCCD1}">
                    <a14:hiddenFill xmlns:a14="http://schemas.microsoft.com/office/drawing/2010/main">
                      <a:noFill/>
                    </a14:hiddenFill>
                  </a:ext>
                  <a:ext uri="{91240B29-F687-4F45-9708-019B960494DF}">
                    <a14:hiddenLine xmlns:a14="http://schemas.microsoft.com/office/drawing/2010/main" w="9525">
                      <a:no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control>
        </mc:Fallback>
      </mc:AlternateContent>
      <mc:AlternateContent xmlns:mc="http://schemas.openxmlformats.org/markup-compatibility/2006">
        <mc:Choice xmlns:v="urn:schemas-microsoft-com:vml" Requires="v">
          <p:control spid="41110" name="TextBox15" r:id="rId15" imgW="4848120" imgH="266760"/>
        </mc:Choice>
        <mc:Fallback>
          <p:control name="TextBox15" r:id="rId15" imgW="4848120" imgH="266760">
            <p:pic>
              <p:nvPicPr>
                <p:cNvPr id="0" name="TextBox15"/>
                <p:cNvPicPr preferRelativeResize="0">
                  <a:picLocks noChangeArrowheads="1" noChangeShapeType="1"/>
                </p:cNvPicPr>
                <p:nvPr/>
              </p:nvPicPr>
              <p:blipFill>
                <a:blip r:embed="rId24">
                  <a:extLst>
                    <a:ext uri="{28A0092B-C50C-407E-A947-70E740481C1C}">
                      <a14:useLocalDpi xmlns:a14="http://schemas.microsoft.com/office/drawing/2010/main" val="0"/>
                    </a:ext>
                  </a:extLst>
                </a:blip>
                <a:srcRect/>
                <a:stretch>
                  <a:fillRect/>
                </a:stretch>
              </p:blipFill>
              <p:spPr bwMode="auto">
                <a:xfrm>
                  <a:off x="5018088" y="3592513"/>
                  <a:ext cx="492125" cy="257175"/>
                </a:xfrm>
                <a:prstGeom prst="rect">
                  <a:avLst/>
                </a:prstGeom>
                <a:noFill/>
                <a:ln>
                  <a:noFill/>
                </a:ln>
                <a:effectLst/>
                <a:extLst>
                  <a:ext uri="{909E8E84-426E-40DD-AFC4-6F175D3DCCD1}">
                    <a14:hiddenFill xmlns:a14="http://schemas.microsoft.com/office/drawing/2010/main">
                      <a:noFill/>
                    </a14:hiddenFill>
                  </a:ext>
                  <a:ext uri="{91240B29-F687-4F45-9708-019B960494DF}">
                    <a14:hiddenLine xmlns:a14="http://schemas.microsoft.com/office/drawing/2010/main" w="9525">
                      <a:no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control>
        </mc:Fallback>
      </mc:AlternateContent>
      <mc:AlternateContent xmlns:mc="http://schemas.openxmlformats.org/markup-compatibility/2006">
        <mc:Choice xmlns:v="urn:schemas-microsoft-com:vml" Requires="v">
          <p:control spid="41111" name="InkPicture2" r:id="rId16" imgW="5553000" imgH="3454560"/>
        </mc:Choice>
        <mc:Fallback>
          <p:control name="InkPicture2" r:id="rId16" imgW="5553000" imgH="3454560">
            <p:pic>
              <p:nvPicPr>
                <p:cNvPr id="0" name="InkPicture2"/>
                <p:cNvPicPr preferRelativeResize="0">
                  <a:picLocks noChangeArrowheads="1" noChangeShapeType="1"/>
                </p:cNvPicPr>
                <p:nvPr/>
              </p:nvPicPr>
              <p:blipFill>
                <a:blip r:embed="rId26">
                  <a:extLst>
                    <a:ext uri="{28A0092B-C50C-407E-A947-70E740481C1C}">
                      <a14:useLocalDpi xmlns:a14="http://schemas.microsoft.com/office/drawing/2010/main" val="0"/>
                    </a:ext>
                  </a:extLst>
                </a:blip>
                <a:srcRect/>
                <a:stretch>
                  <a:fillRect/>
                </a:stretch>
              </p:blipFill>
              <p:spPr bwMode="auto">
                <a:xfrm>
                  <a:off x="1258888" y="1231900"/>
                  <a:ext cx="2232025" cy="3138488"/>
                </a:xfrm>
                <a:prstGeom prst="rect">
                  <a:avLst/>
                </a:prstGeom>
                <a:noFill/>
                <a:ln>
                  <a:noFill/>
                </a:ln>
                <a:effectLst/>
                <a:extLst>
                  <a:ext uri="{909E8E84-426E-40DD-AFC4-6F175D3DCCD1}">
                    <a14:hiddenFill xmlns:a14="http://schemas.microsoft.com/office/drawing/2010/main">
                      <a:noFill/>
                    </a14:hiddenFill>
                  </a:ext>
                  <a:ext uri="{91240B29-F687-4F45-9708-019B960494DF}">
                    <a14:hiddenLine xmlns:a14="http://schemas.microsoft.com/office/drawing/2010/main" w="9525">
                      <a:no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control>
        </mc:Fallback>
      </mc:AlternateContent>
      <mc:AlternateContent xmlns:mc="http://schemas.openxmlformats.org/markup-compatibility/2006">
        <mc:Choice xmlns:v="urn:schemas-microsoft-com:vml" Requires="v">
          <p:control spid="41112" name="TextBox8" r:id="rId17" imgW="4848120" imgH="266760"/>
        </mc:Choice>
        <mc:Fallback>
          <p:control name="TextBox8" r:id="rId17" imgW="4848120" imgH="266760">
            <p:pic>
              <p:nvPicPr>
                <p:cNvPr id="0" name="TextBox8"/>
                <p:cNvPicPr preferRelativeResize="0">
                  <a:picLocks noChangeArrowheads="1" noChangeShapeType="1"/>
                </p:cNvPicPr>
                <p:nvPr/>
              </p:nvPicPr>
              <p:blipFill>
                <a:blip r:embed="rId24">
                  <a:extLst>
                    <a:ext uri="{28A0092B-C50C-407E-A947-70E740481C1C}">
                      <a14:useLocalDpi xmlns:a14="http://schemas.microsoft.com/office/drawing/2010/main" val="0"/>
                    </a:ext>
                  </a:extLst>
                </a:blip>
                <a:srcRect/>
                <a:stretch>
                  <a:fillRect/>
                </a:stretch>
              </p:blipFill>
              <p:spPr bwMode="auto">
                <a:xfrm>
                  <a:off x="4960938" y="1612900"/>
                  <a:ext cx="492125" cy="257175"/>
                </a:xfrm>
                <a:prstGeom prst="rect">
                  <a:avLst/>
                </a:prstGeom>
                <a:noFill/>
                <a:ln>
                  <a:noFill/>
                </a:ln>
                <a:effectLst/>
                <a:extLst>
                  <a:ext uri="{909E8E84-426E-40DD-AFC4-6F175D3DCCD1}">
                    <a14:hiddenFill xmlns:a14="http://schemas.microsoft.com/office/drawing/2010/main">
                      <a:noFill/>
                    </a14:hiddenFill>
                  </a:ext>
                  <a:ext uri="{91240B29-F687-4F45-9708-019B960494DF}">
                    <a14:hiddenLine xmlns:a14="http://schemas.microsoft.com/office/drawing/2010/main" w="9525">
                      <a:no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control>
        </mc:Fallback>
      </mc:AlternateContent>
    </p:controls>
    <p:extLst>
      <p:ext uri="{BB962C8B-B14F-4D97-AF65-F5344CB8AC3E}">
        <p14:creationId xmlns:p14="http://schemas.microsoft.com/office/powerpoint/2010/main" val="2477388780"/>
      </p:ext>
    </p:extLst>
  </p:cSld>
  <p:clrMapOvr>
    <a:masterClrMapping/>
  </p:clrMapOvr>
  <p:transition spd="slow" advClick="0">
    <p:push/>
  </p:transition>
  <p:timing>
    <p:tnLst>
      <p:par>
        <p:cTn id="1" dur="indefinite" restart="never" nodeType="tmRoot"/>
      </p:par>
    </p:tn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 name="Rectangle 111"/>
          <p:cNvSpPr/>
          <p:nvPr/>
        </p:nvSpPr>
        <p:spPr>
          <a:xfrm>
            <a:off x="0" y="0"/>
            <a:ext cx="9144000" cy="5143500"/>
          </a:xfrm>
          <a:prstGeom prst="rect">
            <a:avLst/>
          </a:prstGeom>
          <a:solidFill>
            <a:srgbClr val="0070C0">
              <a:alpha val="7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371036" y="771645"/>
            <a:ext cx="6401929" cy="3600210"/>
          </a:xfrm>
          <a:prstGeom prst="rect">
            <a:avLst/>
          </a:prstGeom>
          <a:effectLst>
            <a:outerShdw blurRad="63500" sx="102000" sy="102000" algn="ctr" rotWithShape="0">
              <a:prstClr val="black">
                <a:alpha val="40000"/>
              </a:prstClr>
            </a:outerShdw>
          </a:effectLst>
        </p:spPr>
      </p:pic>
    </p:spTree>
    <p:extLst>
      <p:ext uri="{BB962C8B-B14F-4D97-AF65-F5344CB8AC3E}">
        <p14:creationId xmlns:p14="http://schemas.microsoft.com/office/powerpoint/2010/main" val="1061392357"/>
      </p:ext>
    </p:extLst>
  </p:cSld>
  <p:clrMapOvr>
    <a:masterClrMapping/>
  </p:clrMapOvr>
  <mc:AlternateContent xmlns:mc="http://schemas.openxmlformats.org/markup-compatibility/2006" xmlns:p14="http://schemas.microsoft.com/office/powerpoint/2010/main">
    <mc:Choice Requires="p14">
      <p:transition spd="med" p14:dur="700" advClick="0" advTm="0">
        <p:fade/>
      </p:transition>
    </mc:Choice>
    <mc:Fallback xmlns="">
      <p:transition spd="med"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accel="50000" decel="50000" fill="hold" nodeType="afterEffect">
                                  <p:stCondLst>
                                    <p:cond delay="0"/>
                                  </p:stCondLst>
                                  <p:childTnLst>
                                    <p:animScale>
                                      <p:cBhvr>
                                        <p:cTn id="6" dur="1000" fill="hold"/>
                                        <p:tgtEl>
                                          <p:spTgt spid="2"/>
                                        </p:tgtEl>
                                      </p:cBhvr>
                                      <p:by x="143000" y="143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ounded Rectangle 5"/>
          <p:cNvSpPr/>
          <p:nvPr/>
        </p:nvSpPr>
        <p:spPr>
          <a:xfrm>
            <a:off x="0" y="1202871"/>
            <a:ext cx="467544" cy="2737758"/>
          </a:xfrm>
          <a:prstGeom prst="roundRect">
            <a:avLst>
              <a:gd name="adj" fmla="val 10437"/>
            </a:avLst>
          </a:prstGeom>
          <a:solidFill>
            <a:schemeClr val="tx1">
              <a:alpha val="50000"/>
            </a:schemeClr>
          </a:solidFill>
          <a:ln w="317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12" name="Group 11"/>
          <p:cNvGrpSpPr/>
          <p:nvPr/>
        </p:nvGrpSpPr>
        <p:grpSpPr>
          <a:xfrm>
            <a:off x="53772" y="1890180"/>
            <a:ext cx="360000" cy="363600"/>
            <a:chOff x="899592" y="1419622"/>
            <a:chExt cx="432048" cy="432048"/>
          </a:xfrm>
          <a:effectLst/>
        </p:grpSpPr>
        <p:sp>
          <p:nvSpPr>
            <p:cNvPr id="10" name="Rounded Rectangle 9">
              <a:hlinkHover r:id="rId2" action="ppaction://hlinksldjump"/>
            </p:cNvPr>
            <p:cNvSpPr/>
            <p:nvPr/>
          </p:nvSpPr>
          <p:spPr>
            <a:xfrm>
              <a:off x="971600" y="1563638"/>
              <a:ext cx="288032" cy="288032"/>
            </a:xfrm>
            <a:prstGeom prst="roundRect">
              <a:avLst>
                <a:gd name="adj" fmla="val 9226"/>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 name="Isosceles Triangle 10">
              <a:hlinkHover r:id="rId2" action="ppaction://hlinksldjump"/>
            </p:cNvPr>
            <p:cNvSpPr/>
            <p:nvPr/>
          </p:nvSpPr>
          <p:spPr>
            <a:xfrm>
              <a:off x="899592" y="1419622"/>
              <a:ext cx="432048" cy="180020"/>
            </a:xfrm>
            <a:prstGeom prst="triangle">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4" name="Group 23"/>
          <p:cNvGrpSpPr/>
          <p:nvPr/>
        </p:nvGrpSpPr>
        <p:grpSpPr>
          <a:xfrm>
            <a:off x="53752" y="1264720"/>
            <a:ext cx="360040" cy="435694"/>
            <a:chOff x="971600" y="1383618"/>
            <a:chExt cx="360040" cy="435694"/>
          </a:xfrm>
        </p:grpSpPr>
        <p:cxnSp>
          <p:nvCxnSpPr>
            <p:cNvPr id="14" name="Straight Connector 13"/>
            <p:cNvCxnSpPr/>
            <p:nvPr/>
          </p:nvCxnSpPr>
          <p:spPr>
            <a:xfrm>
              <a:off x="1187624" y="1639292"/>
              <a:ext cx="144016" cy="18002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5" name="Donut 14"/>
            <p:cNvSpPr/>
            <p:nvPr/>
          </p:nvSpPr>
          <p:spPr>
            <a:xfrm>
              <a:off x="971600" y="1383618"/>
              <a:ext cx="288032" cy="288000"/>
            </a:xfrm>
            <a:prstGeom prst="donut">
              <a:avLst>
                <a:gd name="adj" fmla="val 4746"/>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17" name="Straight Connector 16"/>
            <p:cNvCxnSpPr/>
            <p:nvPr/>
          </p:nvCxnSpPr>
          <p:spPr>
            <a:xfrm rot="1413972">
              <a:off x="1051228" y="1435850"/>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rot="1413972">
              <a:off x="1116662" y="1436293"/>
              <a:ext cx="0" cy="183562"/>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rot="1413972">
              <a:off x="1180005" y="1492021"/>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grpSp>
      <p:cxnSp>
        <p:nvCxnSpPr>
          <p:cNvPr id="26" name="Straight Connector 25"/>
          <p:cNvCxnSpPr/>
          <p:nvPr/>
        </p:nvCxnSpPr>
        <p:spPr>
          <a:xfrm flipH="1">
            <a:off x="26886" y="1812206"/>
            <a:ext cx="413772"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nvGrpSpPr>
          <p:cNvPr id="30" name="Group 29"/>
          <p:cNvGrpSpPr/>
          <p:nvPr/>
        </p:nvGrpSpPr>
        <p:grpSpPr>
          <a:xfrm>
            <a:off x="39771" y="2460418"/>
            <a:ext cx="388002" cy="297418"/>
            <a:chOff x="2123728" y="1986160"/>
            <a:chExt cx="576064" cy="441574"/>
          </a:xfrm>
        </p:grpSpPr>
        <p:sp>
          <p:nvSpPr>
            <p:cNvPr id="29" name="Rectangle 28">
              <a:hlinkHover r:id="rId3" action="ppaction://hlinksldjump"/>
            </p:cNvPr>
            <p:cNvSpPr/>
            <p:nvPr/>
          </p:nvSpPr>
          <p:spPr>
            <a:xfrm>
              <a:off x="2195736" y="1986160"/>
              <a:ext cx="432048" cy="441574"/>
            </a:xfrm>
            <a:prstGeom prst="rect">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 name="Trapezoid 27">
              <a:hlinkHover r:id="rId3" action="ppaction://hlinksldjump"/>
            </p:cNvPr>
            <p:cNvSpPr/>
            <p:nvPr/>
          </p:nvSpPr>
          <p:spPr>
            <a:xfrm flipV="1">
              <a:off x="2123728" y="2139884"/>
              <a:ext cx="576064" cy="287850"/>
            </a:xfrm>
            <a:prstGeom prst="trapezoid">
              <a:avLst/>
            </a:pr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41" name="Freeform 40">
            <a:hlinkHover r:id="rId4" action="ppaction://hlinksldjump"/>
          </p:cNvPr>
          <p:cNvSpPr/>
          <p:nvPr/>
        </p:nvSpPr>
        <p:spPr>
          <a:xfrm>
            <a:off x="61273" y="2903148"/>
            <a:ext cx="344998" cy="411311"/>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45" name="Group 44"/>
          <p:cNvGrpSpPr/>
          <p:nvPr/>
        </p:nvGrpSpPr>
        <p:grpSpPr>
          <a:xfrm>
            <a:off x="82631" y="3424960"/>
            <a:ext cx="302283" cy="444864"/>
            <a:chOff x="51020" y="3423030"/>
            <a:chExt cx="356155" cy="524147"/>
          </a:xfrm>
          <a:effectLst>
            <a:outerShdw blurRad="63500" sx="102000" sy="102000" algn="ctr" rotWithShape="0">
              <a:prstClr val="black">
                <a:alpha val="40000"/>
              </a:prstClr>
            </a:outerShdw>
          </a:effectLst>
        </p:grpSpPr>
        <p:sp>
          <p:nvSpPr>
            <p:cNvPr id="43" name="Freeform 42">
              <a:hlinkHover r:id="rId5" action="ppaction://hlinksldjump"/>
            </p:cNvPr>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4" name="Freeform 43">
              <a:hlinkHover r:id="rId5" action="ppaction://hlinksldjump"/>
            </p:cNvPr>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54" name="Rounded Rectangle 53"/>
          <p:cNvSpPr/>
          <p:nvPr/>
        </p:nvSpPr>
        <p:spPr>
          <a:xfrm>
            <a:off x="3131841" y="843750"/>
            <a:ext cx="2880320" cy="3456000"/>
          </a:xfrm>
          <a:prstGeom prst="roundRect">
            <a:avLst>
              <a:gd name="adj" fmla="val 2228"/>
            </a:avLst>
          </a:prstGeom>
          <a:solidFill>
            <a:schemeClr val="tx1">
              <a:alpha val="50000"/>
            </a:schemeClr>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52" name="Group 51"/>
          <p:cNvGrpSpPr/>
          <p:nvPr/>
        </p:nvGrpSpPr>
        <p:grpSpPr>
          <a:xfrm>
            <a:off x="3198624" y="984777"/>
            <a:ext cx="864096" cy="870570"/>
            <a:chOff x="7308304" y="278598"/>
            <a:chExt cx="864096" cy="870570"/>
          </a:xfrm>
        </p:grpSpPr>
        <p:sp>
          <p:nvSpPr>
            <p:cNvPr id="46" name="Freeform 45"/>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50" name="Rectangle 49"/>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Impress</a:t>
              </a:r>
              <a:endParaRPr lang="en-AU" sz="1100" dirty="0">
                <a:latin typeface="Segoe UI" pitchFamily="34" charset="0"/>
                <a:cs typeface="Segoe UI" pitchFamily="34" charset="0"/>
              </a:endParaRPr>
            </a:p>
          </p:txBody>
        </p:sp>
      </p:grpSp>
      <p:grpSp>
        <p:nvGrpSpPr>
          <p:cNvPr id="53" name="Group 52"/>
          <p:cNvGrpSpPr/>
          <p:nvPr/>
        </p:nvGrpSpPr>
        <p:grpSpPr>
          <a:xfrm>
            <a:off x="4139953" y="972995"/>
            <a:ext cx="864096" cy="894135"/>
            <a:chOff x="6444208" y="255033"/>
            <a:chExt cx="864096" cy="894135"/>
          </a:xfrm>
        </p:grpSpPr>
        <p:grpSp>
          <p:nvGrpSpPr>
            <p:cNvPr id="47" name="Group 46"/>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48" name="Freeform 47"/>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9" name="Freeform 48"/>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51" name="Rectangle 50"/>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Express</a:t>
              </a:r>
              <a:endParaRPr lang="en-AU" sz="1100" dirty="0">
                <a:latin typeface="Segoe UI" pitchFamily="34" charset="0"/>
                <a:cs typeface="Segoe UI" pitchFamily="34" charset="0"/>
              </a:endParaRPr>
            </a:p>
          </p:txBody>
        </p:sp>
      </p:grpSp>
      <p:grpSp>
        <p:nvGrpSpPr>
          <p:cNvPr id="56" name="Group 55"/>
          <p:cNvGrpSpPr/>
          <p:nvPr/>
        </p:nvGrpSpPr>
        <p:grpSpPr>
          <a:xfrm>
            <a:off x="3198624" y="2157429"/>
            <a:ext cx="864096" cy="881674"/>
            <a:chOff x="8172400" y="267494"/>
            <a:chExt cx="864096" cy="881674"/>
          </a:xfrm>
        </p:grpSpPr>
        <p:grpSp>
          <p:nvGrpSpPr>
            <p:cNvPr id="57" name="Group 56"/>
            <p:cNvGrpSpPr/>
            <p:nvPr/>
          </p:nvGrpSpPr>
          <p:grpSpPr>
            <a:xfrm>
              <a:off x="8351877" y="267494"/>
              <a:ext cx="523806" cy="648072"/>
              <a:chOff x="87738" y="3286770"/>
              <a:chExt cx="291003" cy="360040"/>
            </a:xfrm>
          </p:grpSpPr>
          <p:sp>
            <p:nvSpPr>
              <p:cNvPr id="59" name="Rectangle 31"/>
              <p:cNvSpPr/>
              <p:nvPr/>
            </p:nvSpPr>
            <p:spPr>
              <a:xfrm>
                <a:off x="87738" y="3286770"/>
                <a:ext cx="291002" cy="360040"/>
              </a:xfrm>
              <a:prstGeom prst="rect">
                <a:avLst/>
              </a:prstGeom>
              <a:solidFill>
                <a:srgbClr val="FFC000"/>
              </a:solidFill>
              <a:ln w="9525" cap="rnd">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60" name="Rectangle 31"/>
              <p:cNvSpPr/>
              <p:nvPr/>
            </p:nvSpPr>
            <p:spPr>
              <a:xfrm>
                <a:off x="87738" y="3286770"/>
                <a:ext cx="291002" cy="360040"/>
              </a:xfrm>
              <a:custGeom>
                <a:avLst/>
                <a:gdLst>
                  <a:gd name="connsiteX0" fmla="*/ 0 w 291002"/>
                  <a:gd name="connsiteY0" fmla="*/ 0 h 360040"/>
                  <a:gd name="connsiteX1" fmla="*/ 291002 w 291002"/>
                  <a:gd name="connsiteY1" fmla="*/ 0 h 360040"/>
                  <a:gd name="connsiteX2" fmla="*/ 291002 w 291002"/>
                  <a:gd name="connsiteY2" fmla="*/ 360040 h 360040"/>
                  <a:gd name="connsiteX3" fmla="*/ 0 w 291002"/>
                  <a:gd name="connsiteY3" fmla="*/ 360040 h 360040"/>
                  <a:gd name="connsiteX4" fmla="*/ 0 w 291002"/>
                  <a:gd name="connsiteY4" fmla="*/ 0 h 360040"/>
                  <a:gd name="connsiteX0" fmla="*/ 0 w 291002"/>
                  <a:gd name="connsiteY0" fmla="*/ 0 h 360040"/>
                  <a:gd name="connsiteX1" fmla="*/ 236233 w 291002"/>
                  <a:gd name="connsiteY1" fmla="*/ 88106 h 360040"/>
                  <a:gd name="connsiteX2" fmla="*/ 291002 w 291002"/>
                  <a:gd name="connsiteY2" fmla="*/ 360040 h 360040"/>
                  <a:gd name="connsiteX3" fmla="*/ 0 w 291002"/>
                  <a:gd name="connsiteY3" fmla="*/ 360040 h 360040"/>
                  <a:gd name="connsiteX4" fmla="*/ 0 w 291002"/>
                  <a:gd name="connsiteY4" fmla="*/ 0 h 360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1002" h="360040">
                    <a:moveTo>
                      <a:pt x="0" y="0"/>
                    </a:moveTo>
                    <a:lnTo>
                      <a:pt x="236233" y="88106"/>
                    </a:lnTo>
                    <a:lnTo>
                      <a:pt x="291002" y="360040"/>
                    </a:lnTo>
                    <a:lnTo>
                      <a:pt x="0" y="360040"/>
                    </a:lnTo>
                    <a:lnTo>
                      <a:pt x="0" y="0"/>
                    </a:lnTo>
                    <a:close/>
                  </a:path>
                </a:pathLst>
              </a:cu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61" name="Rectangle 60"/>
              <p:cNvSpPr/>
              <p:nvPr/>
            </p:nvSpPr>
            <p:spPr>
              <a:xfrm>
                <a:off x="87738" y="3435846"/>
                <a:ext cx="291003" cy="210964"/>
              </a:xfrm>
              <a:prstGeom prst="rect">
                <a:avLst/>
              </a:prstGeom>
              <a:noFill/>
              <a:ln w="9525" cap="rnd">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2000" dirty="0" smtClean="0">
                    <a:solidFill>
                      <a:schemeClr val="tx1"/>
                    </a:solidFill>
                    <a:effectLst>
                      <a:outerShdw blurRad="63500" sx="102000" sy="102000" algn="ctr" rotWithShape="0">
                        <a:prstClr val="black">
                          <a:alpha val="40000"/>
                        </a:prstClr>
                      </a:outerShdw>
                    </a:effectLst>
                    <a:latin typeface="Segoe UI" pitchFamily="34" charset="0"/>
                    <a:cs typeface="Segoe UI" pitchFamily="34" charset="0"/>
                  </a:rPr>
                  <a:t>Aa</a:t>
                </a:r>
                <a:endParaRPr lang="en-AU" sz="2000" dirty="0">
                  <a:solidFill>
                    <a:schemeClr val="tx1"/>
                  </a:solidFill>
                  <a:effectLst>
                    <a:outerShdw blurRad="63500" sx="102000" sy="102000" algn="ctr" rotWithShape="0">
                      <a:prstClr val="black">
                        <a:alpha val="40000"/>
                      </a:prstClr>
                    </a:outerShdw>
                  </a:effectLst>
                  <a:latin typeface="Segoe UI" pitchFamily="34" charset="0"/>
                  <a:cs typeface="Segoe UI" pitchFamily="34" charset="0"/>
                </a:endParaRPr>
              </a:p>
            </p:txBody>
          </p:sp>
        </p:grpSp>
        <p:sp>
          <p:nvSpPr>
            <p:cNvPr id="58" name="Rectangle 57"/>
            <p:cNvSpPr/>
            <p:nvPr/>
          </p:nvSpPr>
          <p:spPr>
            <a:xfrm>
              <a:off x="8172400"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Note Pad</a:t>
              </a:r>
              <a:endParaRPr lang="en-AU" sz="1100" dirty="0">
                <a:latin typeface="Segoe UI" pitchFamily="34" charset="0"/>
                <a:cs typeface="Segoe UI" pitchFamily="34" charset="0"/>
              </a:endParaRPr>
            </a:p>
          </p:txBody>
        </p:sp>
      </p:grpSp>
      <p:grpSp>
        <p:nvGrpSpPr>
          <p:cNvPr id="67" name="Group 66"/>
          <p:cNvGrpSpPr/>
          <p:nvPr/>
        </p:nvGrpSpPr>
        <p:grpSpPr>
          <a:xfrm>
            <a:off x="5080409" y="980461"/>
            <a:ext cx="864096" cy="877462"/>
            <a:chOff x="5004049" y="1064550"/>
            <a:chExt cx="864096" cy="877462"/>
          </a:xfrm>
        </p:grpSpPr>
        <p:grpSp>
          <p:nvGrpSpPr>
            <p:cNvPr id="65" name="Group 64"/>
            <p:cNvGrpSpPr/>
            <p:nvPr/>
          </p:nvGrpSpPr>
          <p:grpSpPr>
            <a:xfrm>
              <a:off x="5042434" y="1064550"/>
              <a:ext cx="787325" cy="610716"/>
              <a:chOff x="5004049" y="1045872"/>
              <a:chExt cx="787325" cy="610716"/>
            </a:xfrm>
            <a:effectLst>
              <a:outerShdw blurRad="63500" sx="102000" sy="102000" algn="ctr" rotWithShape="0">
                <a:prstClr val="black">
                  <a:alpha val="40000"/>
                </a:prstClr>
              </a:outerShdw>
            </a:effectLst>
          </p:grpSpPr>
          <p:sp>
            <p:nvSpPr>
              <p:cNvPr id="62" name="Rectangle 61"/>
              <p:cNvSpPr/>
              <p:nvPr/>
            </p:nvSpPr>
            <p:spPr>
              <a:xfrm>
                <a:off x="5004049" y="1045872"/>
                <a:ext cx="504055" cy="460191"/>
              </a:xfrm>
              <a:prstGeom prst="rect">
                <a:avLst/>
              </a:prstGeom>
              <a:solidFill>
                <a:schemeClr val="bg1"/>
              </a:solidFill>
              <a:ln w="9525" cap="rnd">
                <a:solidFill>
                  <a:schemeClr val="bg1"/>
                </a:solid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64" name="Freeform 63"/>
              <p:cNvSpPr/>
              <p:nvPr/>
            </p:nvSpPr>
            <p:spPr>
              <a:xfrm>
                <a:off x="5022056" y="1106047"/>
                <a:ext cx="414040" cy="272698"/>
              </a:xfrm>
              <a:custGeom>
                <a:avLst/>
                <a:gdLst>
                  <a:gd name="connsiteX0" fmla="*/ 0 w 353052"/>
                  <a:gd name="connsiteY0" fmla="*/ 0 h 269081"/>
                  <a:gd name="connsiteX1" fmla="*/ 19050 w 353052"/>
                  <a:gd name="connsiteY1" fmla="*/ 33337 h 269081"/>
                  <a:gd name="connsiteX2" fmla="*/ 28575 w 353052"/>
                  <a:gd name="connsiteY2" fmla="*/ 38100 h 269081"/>
                  <a:gd name="connsiteX3" fmla="*/ 33338 w 353052"/>
                  <a:gd name="connsiteY3" fmla="*/ 45243 h 269081"/>
                  <a:gd name="connsiteX4" fmla="*/ 50007 w 353052"/>
                  <a:gd name="connsiteY4" fmla="*/ 54768 h 269081"/>
                  <a:gd name="connsiteX5" fmla="*/ 59532 w 353052"/>
                  <a:gd name="connsiteY5" fmla="*/ 61912 h 269081"/>
                  <a:gd name="connsiteX6" fmla="*/ 85725 w 353052"/>
                  <a:gd name="connsiteY6" fmla="*/ 71437 h 269081"/>
                  <a:gd name="connsiteX7" fmla="*/ 135732 w 353052"/>
                  <a:gd name="connsiteY7" fmla="*/ 69056 h 269081"/>
                  <a:gd name="connsiteX8" fmla="*/ 142875 w 353052"/>
                  <a:gd name="connsiteY8" fmla="*/ 66675 h 269081"/>
                  <a:gd name="connsiteX9" fmla="*/ 150019 w 353052"/>
                  <a:gd name="connsiteY9" fmla="*/ 61912 h 269081"/>
                  <a:gd name="connsiteX10" fmla="*/ 157163 w 353052"/>
                  <a:gd name="connsiteY10" fmla="*/ 54768 h 269081"/>
                  <a:gd name="connsiteX11" fmla="*/ 161925 w 353052"/>
                  <a:gd name="connsiteY11" fmla="*/ 45243 h 269081"/>
                  <a:gd name="connsiteX12" fmla="*/ 157163 w 353052"/>
                  <a:gd name="connsiteY12" fmla="*/ 26193 h 269081"/>
                  <a:gd name="connsiteX13" fmla="*/ 150019 w 353052"/>
                  <a:gd name="connsiteY13" fmla="*/ 19050 h 269081"/>
                  <a:gd name="connsiteX14" fmla="*/ 135732 w 353052"/>
                  <a:gd name="connsiteY14" fmla="*/ 9525 h 269081"/>
                  <a:gd name="connsiteX15" fmla="*/ 114300 w 353052"/>
                  <a:gd name="connsiteY15" fmla="*/ 14287 h 269081"/>
                  <a:gd name="connsiteX16" fmla="*/ 107157 w 353052"/>
                  <a:gd name="connsiteY16" fmla="*/ 16668 h 269081"/>
                  <a:gd name="connsiteX17" fmla="*/ 102394 w 353052"/>
                  <a:gd name="connsiteY17" fmla="*/ 26193 h 269081"/>
                  <a:gd name="connsiteX18" fmla="*/ 104775 w 353052"/>
                  <a:gd name="connsiteY18" fmla="*/ 64293 h 269081"/>
                  <a:gd name="connsiteX19" fmla="*/ 107157 w 353052"/>
                  <a:gd name="connsiteY19" fmla="*/ 71437 h 269081"/>
                  <a:gd name="connsiteX20" fmla="*/ 114300 w 353052"/>
                  <a:gd name="connsiteY20" fmla="*/ 76200 h 269081"/>
                  <a:gd name="connsiteX21" fmla="*/ 126207 w 353052"/>
                  <a:gd name="connsiteY21" fmla="*/ 78581 h 269081"/>
                  <a:gd name="connsiteX22" fmla="*/ 147638 w 353052"/>
                  <a:gd name="connsiteY22" fmla="*/ 85725 h 269081"/>
                  <a:gd name="connsiteX23" fmla="*/ 154782 w 353052"/>
                  <a:gd name="connsiteY23" fmla="*/ 88106 h 269081"/>
                  <a:gd name="connsiteX24" fmla="*/ 190500 w 353052"/>
                  <a:gd name="connsiteY24" fmla="*/ 90487 h 269081"/>
                  <a:gd name="connsiteX25" fmla="*/ 228600 w 353052"/>
                  <a:gd name="connsiteY25" fmla="*/ 90487 h 269081"/>
                  <a:gd name="connsiteX26" fmla="*/ 238125 w 353052"/>
                  <a:gd name="connsiteY26" fmla="*/ 85725 h 269081"/>
                  <a:gd name="connsiteX27" fmla="*/ 271463 w 353052"/>
                  <a:gd name="connsiteY27" fmla="*/ 66675 h 269081"/>
                  <a:gd name="connsiteX28" fmla="*/ 295275 w 353052"/>
                  <a:gd name="connsiteY28" fmla="*/ 59531 h 269081"/>
                  <a:gd name="connsiteX29" fmla="*/ 302419 w 353052"/>
                  <a:gd name="connsiteY29" fmla="*/ 57150 h 269081"/>
                  <a:gd name="connsiteX30" fmla="*/ 338138 w 353052"/>
                  <a:gd name="connsiteY30" fmla="*/ 50006 h 269081"/>
                  <a:gd name="connsiteX31" fmla="*/ 345282 w 353052"/>
                  <a:gd name="connsiteY31" fmla="*/ 92868 h 269081"/>
                  <a:gd name="connsiteX32" fmla="*/ 326232 w 353052"/>
                  <a:gd name="connsiteY32" fmla="*/ 114300 h 269081"/>
                  <a:gd name="connsiteX33" fmla="*/ 316707 w 353052"/>
                  <a:gd name="connsiteY33" fmla="*/ 119062 h 269081"/>
                  <a:gd name="connsiteX34" fmla="*/ 309563 w 353052"/>
                  <a:gd name="connsiteY34" fmla="*/ 121443 h 269081"/>
                  <a:gd name="connsiteX35" fmla="*/ 290513 w 353052"/>
                  <a:gd name="connsiteY35" fmla="*/ 133350 h 269081"/>
                  <a:gd name="connsiteX36" fmla="*/ 273844 w 353052"/>
                  <a:gd name="connsiteY36" fmla="*/ 138112 h 269081"/>
                  <a:gd name="connsiteX37" fmla="*/ 259557 w 353052"/>
                  <a:gd name="connsiteY37" fmla="*/ 142875 h 269081"/>
                  <a:gd name="connsiteX38" fmla="*/ 245269 w 353052"/>
                  <a:gd name="connsiteY38" fmla="*/ 150018 h 269081"/>
                  <a:gd name="connsiteX39" fmla="*/ 238125 w 353052"/>
                  <a:gd name="connsiteY39" fmla="*/ 154781 h 269081"/>
                  <a:gd name="connsiteX40" fmla="*/ 214313 w 353052"/>
                  <a:gd name="connsiteY40" fmla="*/ 161925 h 269081"/>
                  <a:gd name="connsiteX41" fmla="*/ 202407 w 353052"/>
                  <a:gd name="connsiteY41" fmla="*/ 164306 h 269081"/>
                  <a:gd name="connsiteX42" fmla="*/ 188119 w 353052"/>
                  <a:gd name="connsiteY42" fmla="*/ 169068 h 269081"/>
                  <a:gd name="connsiteX43" fmla="*/ 173832 w 353052"/>
                  <a:gd name="connsiteY43" fmla="*/ 171450 h 269081"/>
                  <a:gd name="connsiteX44" fmla="*/ 154782 w 353052"/>
                  <a:gd name="connsiteY44" fmla="*/ 176212 h 269081"/>
                  <a:gd name="connsiteX45" fmla="*/ 109538 w 353052"/>
                  <a:gd name="connsiteY45" fmla="*/ 173831 h 269081"/>
                  <a:gd name="connsiteX46" fmla="*/ 97632 w 353052"/>
                  <a:gd name="connsiteY46" fmla="*/ 164306 h 269081"/>
                  <a:gd name="connsiteX47" fmla="*/ 95250 w 353052"/>
                  <a:gd name="connsiteY47" fmla="*/ 157162 h 269081"/>
                  <a:gd name="connsiteX48" fmla="*/ 88107 w 353052"/>
                  <a:gd name="connsiteY48" fmla="*/ 150018 h 269081"/>
                  <a:gd name="connsiteX49" fmla="*/ 95250 w 353052"/>
                  <a:gd name="connsiteY49" fmla="*/ 130968 h 269081"/>
                  <a:gd name="connsiteX50" fmla="*/ 104775 w 353052"/>
                  <a:gd name="connsiteY50" fmla="*/ 135731 h 269081"/>
                  <a:gd name="connsiteX51" fmla="*/ 140494 w 353052"/>
                  <a:gd name="connsiteY51" fmla="*/ 138112 h 269081"/>
                  <a:gd name="connsiteX52" fmla="*/ 159544 w 353052"/>
                  <a:gd name="connsiteY52" fmla="*/ 142875 h 269081"/>
                  <a:gd name="connsiteX53" fmla="*/ 171450 w 353052"/>
                  <a:gd name="connsiteY53" fmla="*/ 152400 h 269081"/>
                  <a:gd name="connsiteX54" fmla="*/ 176213 w 353052"/>
                  <a:gd name="connsiteY54" fmla="*/ 173831 h 269081"/>
                  <a:gd name="connsiteX55" fmla="*/ 180975 w 353052"/>
                  <a:gd name="connsiteY55" fmla="*/ 207168 h 269081"/>
                  <a:gd name="connsiteX56" fmla="*/ 183357 w 353052"/>
                  <a:gd name="connsiteY56" fmla="*/ 247650 h 269081"/>
                  <a:gd name="connsiteX57" fmla="*/ 185738 w 353052"/>
                  <a:gd name="connsiteY57" fmla="*/ 261937 h 269081"/>
                  <a:gd name="connsiteX58" fmla="*/ 195263 w 353052"/>
                  <a:gd name="connsiteY58" fmla="*/ 269081 h 269081"/>
                  <a:gd name="connsiteX59" fmla="*/ 273844 w 353052"/>
                  <a:gd name="connsiteY59" fmla="*/ 266700 h 269081"/>
                  <a:gd name="connsiteX60" fmla="*/ 307182 w 353052"/>
                  <a:gd name="connsiteY60" fmla="*/ 257175 h 269081"/>
                  <a:gd name="connsiteX61" fmla="*/ 314325 w 353052"/>
                  <a:gd name="connsiteY61" fmla="*/ 254793 h 269081"/>
                  <a:gd name="connsiteX62" fmla="*/ 326232 w 353052"/>
                  <a:gd name="connsiteY62" fmla="*/ 250031 h 269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53052" h="269081">
                    <a:moveTo>
                      <a:pt x="0" y="0"/>
                    </a:moveTo>
                    <a:cubicBezTo>
                      <a:pt x="3626" y="10876"/>
                      <a:pt x="7518" y="27571"/>
                      <a:pt x="19050" y="33337"/>
                    </a:cubicBezTo>
                    <a:lnTo>
                      <a:pt x="28575" y="38100"/>
                    </a:lnTo>
                    <a:cubicBezTo>
                      <a:pt x="30163" y="40481"/>
                      <a:pt x="31314" y="43219"/>
                      <a:pt x="33338" y="45243"/>
                    </a:cubicBezTo>
                    <a:cubicBezTo>
                      <a:pt x="37711" y="49616"/>
                      <a:pt x="45021" y="51652"/>
                      <a:pt x="50007" y="54768"/>
                    </a:cubicBezTo>
                    <a:cubicBezTo>
                      <a:pt x="53373" y="56871"/>
                      <a:pt x="56167" y="59808"/>
                      <a:pt x="59532" y="61912"/>
                    </a:cubicBezTo>
                    <a:cubicBezTo>
                      <a:pt x="67905" y="67145"/>
                      <a:pt x="76325" y="69087"/>
                      <a:pt x="85725" y="71437"/>
                    </a:cubicBezTo>
                    <a:cubicBezTo>
                      <a:pt x="102394" y="70643"/>
                      <a:pt x="119102" y="70442"/>
                      <a:pt x="135732" y="69056"/>
                    </a:cubicBezTo>
                    <a:cubicBezTo>
                      <a:pt x="138233" y="68848"/>
                      <a:pt x="140630" y="67797"/>
                      <a:pt x="142875" y="66675"/>
                    </a:cubicBezTo>
                    <a:cubicBezTo>
                      <a:pt x="145435" y="65395"/>
                      <a:pt x="147820" y="63744"/>
                      <a:pt x="150019" y="61912"/>
                    </a:cubicBezTo>
                    <a:cubicBezTo>
                      <a:pt x="152606" y="59756"/>
                      <a:pt x="154782" y="57149"/>
                      <a:pt x="157163" y="54768"/>
                    </a:cubicBezTo>
                    <a:cubicBezTo>
                      <a:pt x="158750" y="51593"/>
                      <a:pt x="161533" y="48771"/>
                      <a:pt x="161925" y="45243"/>
                    </a:cubicBezTo>
                    <a:cubicBezTo>
                      <a:pt x="162039" y="44213"/>
                      <a:pt x="158971" y="28905"/>
                      <a:pt x="157163" y="26193"/>
                    </a:cubicBezTo>
                    <a:cubicBezTo>
                      <a:pt x="155295" y="23391"/>
                      <a:pt x="152677" y="21117"/>
                      <a:pt x="150019" y="19050"/>
                    </a:cubicBezTo>
                    <a:cubicBezTo>
                      <a:pt x="145501" y="15536"/>
                      <a:pt x="135732" y="9525"/>
                      <a:pt x="135732" y="9525"/>
                    </a:cubicBezTo>
                    <a:cubicBezTo>
                      <a:pt x="128588" y="11112"/>
                      <a:pt x="121400" y="12512"/>
                      <a:pt x="114300" y="14287"/>
                    </a:cubicBezTo>
                    <a:cubicBezTo>
                      <a:pt x="111865" y="14896"/>
                      <a:pt x="108932" y="14893"/>
                      <a:pt x="107157" y="16668"/>
                    </a:cubicBezTo>
                    <a:cubicBezTo>
                      <a:pt x="104647" y="19178"/>
                      <a:pt x="103982" y="23018"/>
                      <a:pt x="102394" y="26193"/>
                    </a:cubicBezTo>
                    <a:cubicBezTo>
                      <a:pt x="103188" y="38893"/>
                      <a:pt x="103443" y="51638"/>
                      <a:pt x="104775" y="64293"/>
                    </a:cubicBezTo>
                    <a:cubicBezTo>
                      <a:pt x="105038" y="66789"/>
                      <a:pt x="105589" y="69477"/>
                      <a:pt x="107157" y="71437"/>
                    </a:cubicBezTo>
                    <a:cubicBezTo>
                      <a:pt x="108945" y="73672"/>
                      <a:pt x="111620" y="75195"/>
                      <a:pt x="114300" y="76200"/>
                    </a:cubicBezTo>
                    <a:cubicBezTo>
                      <a:pt x="118090" y="77621"/>
                      <a:pt x="122238" y="77787"/>
                      <a:pt x="126207" y="78581"/>
                    </a:cubicBezTo>
                    <a:cubicBezTo>
                      <a:pt x="146726" y="86788"/>
                      <a:pt x="129698" y="80599"/>
                      <a:pt x="147638" y="85725"/>
                    </a:cubicBezTo>
                    <a:cubicBezTo>
                      <a:pt x="150052" y="86415"/>
                      <a:pt x="152287" y="87829"/>
                      <a:pt x="154782" y="88106"/>
                    </a:cubicBezTo>
                    <a:cubicBezTo>
                      <a:pt x="166641" y="89424"/>
                      <a:pt x="178594" y="89693"/>
                      <a:pt x="190500" y="90487"/>
                    </a:cubicBezTo>
                    <a:cubicBezTo>
                      <a:pt x="207530" y="92920"/>
                      <a:pt x="210241" y="94723"/>
                      <a:pt x="228600" y="90487"/>
                    </a:cubicBezTo>
                    <a:cubicBezTo>
                      <a:pt x="232059" y="89689"/>
                      <a:pt x="235081" y="87551"/>
                      <a:pt x="238125" y="85725"/>
                    </a:cubicBezTo>
                    <a:cubicBezTo>
                      <a:pt x="248250" y="79651"/>
                      <a:pt x="259784" y="69596"/>
                      <a:pt x="271463" y="66675"/>
                    </a:cubicBezTo>
                    <a:cubicBezTo>
                      <a:pt x="285859" y="63075"/>
                      <a:pt x="277882" y="65328"/>
                      <a:pt x="295275" y="59531"/>
                    </a:cubicBezTo>
                    <a:cubicBezTo>
                      <a:pt x="297656" y="58737"/>
                      <a:pt x="299969" y="57695"/>
                      <a:pt x="302419" y="57150"/>
                    </a:cubicBezTo>
                    <a:cubicBezTo>
                      <a:pt x="328563" y="51339"/>
                      <a:pt x="316632" y="53590"/>
                      <a:pt x="338138" y="50006"/>
                    </a:cubicBezTo>
                    <a:cubicBezTo>
                      <a:pt x="359183" y="55267"/>
                      <a:pt x="354435" y="50765"/>
                      <a:pt x="345282" y="92868"/>
                    </a:cubicBezTo>
                    <a:cubicBezTo>
                      <a:pt x="343340" y="101799"/>
                      <a:pt x="333552" y="109725"/>
                      <a:pt x="326232" y="114300"/>
                    </a:cubicBezTo>
                    <a:cubicBezTo>
                      <a:pt x="323222" y="116181"/>
                      <a:pt x="319970" y="117664"/>
                      <a:pt x="316707" y="119062"/>
                    </a:cubicBezTo>
                    <a:cubicBezTo>
                      <a:pt x="314400" y="120051"/>
                      <a:pt x="311870" y="120454"/>
                      <a:pt x="309563" y="121443"/>
                    </a:cubicBezTo>
                    <a:cubicBezTo>
                      <a:pt x="289202" y="130169"/>
                      <a:pt x="311024" y="121629"/>
                      <a:pt x="290513" y="133350"/>
                    </a:cubicBezTo>
                    <a:cubicBezTo>
                      <a:pt x="287565" y="135034"/>
                      <a:pt x="276285" y="137380"/>
                      <a:pt x="273844" y="138112"/>
                    </a:cubicBezTo>
                    <a:cubicBezTo>
                      <a:pt x="269036" y="139555"/>
                      <a:pt x="263734" y="140091"/>
                      <a:pt x="259557" y="142875"/>
                    </a:cubicBezTo>
                    <a:cubicBezTo>
                      <a:pt x="250324" y="149029"/>
                      <a:pt x="255128" y="146732"/>
                      <a:pt x="245269" y="150018"/>
                    </a:cubicBezTo>
                    <a:cubicBezTo>
                      <a:pt x="242888" y="151606"/>
                      <a:pt x="240740" y="153619"/>
                      <a:pt x="238125" y="154781"/>
                    </a:cubicBezTo>
                    <a:cubicBezTo>
                      <a:pt x="232198" y="157415"/>
                      <a:pt x="221234" y="160387"/>
                      <a:pt x="214313" y="161925"/>
                    </a:cubicBezTo>
                    <a:cubicBezTo>
                      <a:pt x="210362" y="162803"/>
                      <a:pt x="206312" y="163241"/>
                      <a:pt x="202407" y="164306"/>
                    </a:cubicBezTo>
                    <a:cubicBezTo>
                      <a:pt x="197564" y="165627"/>
                      <a:pt x="193071" y="168242"/>
                      <a:pt x="188119" y="169068"/>
                    </a:cubicBezTo>
                    <a:cubicBezTo>
                      <a:pt x="183357" y="169862"/>
                      <a:pt x="178553" y="170438"/>
                      <a:pt x="173832" y="171450"/>
                    </a:cubicBezTo>
                    <a:cubicBezTo>
                      <a:pt x="167432" y="172822"/>
                      <a:pt x="154782" y="176212"/>
                      <a:pt x="154782" y="176212"/>
                    </a:cubicBezTo>
                    <a:cubicBezTo>
                      <a:pt x="139701" y="175418"/>
                      <a:pt x="124578" y="175198"/>
                      <a:pt x="109538" y="173831"/>
                    </a:cubicBezTo>
                    <a:cubicBezTo>
                      <a:pt x="102344" y="173177"/>
                      <a:pt x="100748" y="170538"/>
                      <a:pt x="97632" y="164306"/>
                    </a:cubicBezTo>
                    <a:cubicBezTo>
                      <a:pt x="96509" y="162061"/>
                      <a:pt x="96642" y="159251"/>
                      <a:pt x="95250" y="157162"/>
                    </a:cubicBezTo>
                    <a:cubicBezTo>
                      <a:pt x="93382" y="154360"/>
                      <a:pt x="90488" y="152399"/>
                      <a:pt x="88107" y="150018"/>
                    </a:cubicBezTo>
                    <a:cubicBezTo>
                      <a:pt x="90488" y="143668"/>
                      <a:pt x="90101" y="135382"/>
                      <a:pt x="95250" y="130968"/>
                    </a:cubicBezTo>
                    <a:cubicBezTo>
                      <a:pt x="97945" y="128658"/>
                      <a:pt x="101269" y="135177"/>
                      <a:pt x="104775" y="135731"/>
                    </a:cubicBezTo>
                    <a:cubicBezTo>
                      <a:pt x="116562" y="137592"/>
                      <a:pt x="128588" y="137318"/>
                      <a:pt x="140494" y="138112"/>
                    </a:cubicBezTo>
                    <a:cubicBezTo>
                      <a:pt x="141091" y="138231"/>
                      <a:pt x="157101" y="140921"/>
                      <a:pt x="159544" y="142875"/>
                    </a:cubicBezTo>
                    <a:cubicBezTo>
                      <a:pt x="174933" y="155185"/>
                      <a:pt x="153494" y="146412"/>
                      <a:pt x="171450" y="152400"/>
                    </a:cubicBezTo>
                    <a:cubicBezTo>
                      <a:pt x="175096" y="163332"/>
                      <a:pt x="173927" y="158589"/>
                      <a:pt x="176213" y="173831"/>
                    </a:cubicBezTo>
                    <a:cubicBezTo>
                      <a:pt x="177878" y="184932"/>
                      <a:pt x="180975" y="207168"/>
                      <a:pt x="180975" y="207168"/>
                    </a:cubicBezTo>
                    <a:cubicBezTo>
                      <a:pt x="181769" y="220662"/>
                      <a:pt x="182186" y="234183"/>
                      <a:pt x="183357" y="247650"/>
                    </a:cubicBezTo>
                    <a:cubicBezTo>
                      <a:pt x="183775" y="252460"/>
                      <a:pt x="183393" y="257717"/>
                      <a:pt x="185738" y="261937"/>
                    </a:cubicBezTo>
                    <a:cubicBezTo>
                      <a:pt x="187665" y="265406"/>
                      <a:pt x="192088" y="266700"/>
                      <a:pt x="195263" y="269081"/>
                    </a:cubicBezTo>
                    <a:cubicBezTo>
                      <a:pt x="221457" y="268287"/>
                      <a:pt x="247708" y="268612"/>
                      <a:pt x="273844" y="266700"/>
                    </a:cubicBezTo>
                    <a:cubicBezTo>
                      <a:pt x="281498" y="266140"/>
                      <a:pt x="299160" y="259849"/>
                      <a:pt x="307182" y="257175"/>
                    </a:cubicBezTo>
                    <a:cubicBezTo>
                      <a:pt x="309563" y="256381"/>
                      <a:pt x="312080" y="255915"/>
                      <a:pt x="314325" y="254793"/>
                    </a:cubicBezTo>
                    <a:cubicBezTo>
                      <a:pt x="324560" y="249676"/>
                      <a:pt x="320300" y="250031"/>
                      <a:pt x="326232" y="250031"/>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63" name="Freeform 62"/>
              <p:cNvSpPr/>
              <p:nvPr/>
            </p:nvSpPr>
            <p:spPr>
              <a:xfrm>
                <a:off x="5400849" y="1351788"/>
                <a:ext cx="390525" cy="304800"/>
              </a:xfrm>
              <a:custGeom>
                <a:avLst/>
                <a:gdLst>
                  <a:gd name="connsiteX0" fmla="*/ 0 w 381000"/>
                  <a:gd name="connsiteY0" fmla="*/ 0 h 319088"/>
                  <a:gd name="connsiteX1" fmla="*/ 23812 w 381000"/>
                  <a:gd name="connsiteY1" fmla="*/ 85725 h 319088"/>
                  <a:gd name="connsiteX2" fmla="*/ 347662 w 381000"/>
                  <a:gd name="connsiteY2" fmla="*/ 319088 h 319088"/>
                  <a:gd name="connsiteX3" fmla="*/ 381000 w 381000"/>
                  <a:gd name="connsiteY3" fmla="*/ 266700 h 319088"/>
                  <a:gd name="connsiteX4" fmla="*/ 66675 w 381000"/>
                  <a:gd name="connsiteY4" fmla="*/ 38100 h 319088"/>
                  <a:gd name="connsiteX5" fmla="*/ 0 w 381000"/>
                  <a:gd name="connsiteY5" fmla="*/ 0 h 319088"/>
                  <a:gd name="connsiteX0" fmla="*/ 0 w 390525"/>
                  <a:gd name="connsiteY0" fmla="*/ 0 h 304800"/>
                  <a:gd name="connsiteX1" fmla="*/ 33337 w 390525"/>
                  <a:gd name="connsiteY1" fmla="*/ 71437 h 304800"/>
                  <a:gd name="connsiteX2" fmla="*/ 357187 w 390525"/>
                  <a:gd name="connsiteY2" fmla="*/ 304800 h 304800"/>
                  <a:gd name="connsiteX3" fmla="*/ 390525 w 390525"/>
                  <a:gd name="connsiteY3" fmla="*/ 252412 h 304800"/>
                  <a:gd name="connsiteX4" fmla="*/ 76200 w 390525"/>
                  <a:gd name="connsiteY4" fmla="*/ 23812 h 304800"/>
                  <a:gd name="connsiteX5" fmla="*/ 0 w 390525"/>
                  <a:gd name="connsiteY5" fmla="*/ 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0525" h="304800">
                    <a:moveTo>
                      <a:pt x="0" y="0"/>
                    </a:moveTo>
                    <a:lnTo>
                      <a:pt x="33337" y="71437"/>
                    </a:lnTo>
                    <a:lnTo>
                      <a:pt x="357187" y="304800"/>
                    </a:lnTo>
                    <a:lnTo>
                      <a:pt x="390525" y="252412"/>
                    </a:lnTo>
                    <a:lnTo>
                      <a:pt x="76200" y="23812"/>
                    </a:lnTo>
                    <a:lnTo>
                      <a:pt x="0" y="0"/>
                    </a:lnTo>
                    <a:close/>
                  </a:path>
                </a:pathLst>
              </a:custGeom>
              <a:solidFill>
                <a:srgbClr val="C0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66" name="Rectangle 65"/>
            <p:cNvSpPr/>
            <p:nvPr/>
          </p:nvSpPr>
          <p:spPr>
            <a:xfrm>
              <a:off x="5004049" y="1725988"/>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Free Draw</a:t>
              </a:r>
              <a:endParaRPr lang="en-AU" sz="1100" dirty="0">
                <a:latin typeface="Segoe UI" pitchFamily="34" charset="0"/>
                <a:cs typeface="Segoe UI" pitchFamily="34" charset="0"/>
              </a:endParaRPr>
            </a:p>
          </p:txBody>
        </p:sp>
      </p:grpSp>
      <p:cxnSp>
        <p:nvCxnSpPr>
          <p:cNvPr id="69" name="Straight Connector 68"/>
          <p:cNvCxnSpPr/>
          <p:nvPr/>
        </p:nvCxnSpPr>
        <p:spPr>
          <a:xfrm>
            <a:off x="4098672"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70" name="Straight Connector 69"/>
          <p:cNvCxnSpPr/>
          <p:nvPr/>
        </p:nvCxnSpPr>
        <p:spPr>
          <a:xfrm>
            <a:off x="5040000"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71" name="Straight Connector 70"/>
          <p:cNvCxnSpPr/>
          <p:nvPr/>
        </p:nvCxnSpPr>
        <p:spPr>
          <a:xfrm>
            <a:off x="3262277" y="200863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76" name="Straight Connector 75"/>
          <p:cNvCxnSpPr/>
          <p:nvPr/>
        </p:nvCxnSpPr>
        <p:spPr>
          <a:xfrm>
            <a:off x="3262277" y="317426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grpSp>
        <p:nvGrpSpPr>
          <p:cNvPr id="131" name="Group 130"/>
          <p:cNvGrpSpPr/>
          <p:nvPr/>
        </p:nvGrpSpPr>
        <p:grpSpPr>
          <a:xfrm>
            <a:off x="4098672" y="2143466"/>
            <a:ext cx="941329" cy="895637"/>
            <a:chOff x="4098672" y="2143466"/>
            <a:chExt cx="941329" cy="895637"/>
          </a:xfrm>
        </p:grpSpPr>
        <p:sp>
          <p:nvSpPr>
            <p:cNvPr id="86" name="Rectangle 85"/>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Documents</a:t>
              </a:r>
              <a:endParaRPr lang="en-AU" sz="1100" dirty="0">
                <a:latin typeface="Segoe UI" pitchFamily="34" charset="0"/>
                <a:cs typeface="Segoe UI" pitchFamily="34" charset="0"/>
              </a:endParaRPr>
            </a:p>
          </p:txBody>
        </p:sp>
        <p:grpSp>
          <p:nvGrpSpPr>
            <p:cNvPr id="103" name="Group 102"/>
            <p:cNvGrpSpPr/>
            <p:nvPr/>
          </p:nvGrpSpPr>
          <p:grpSpPr>
            <a:xfrm>
              <a:off x="4199709" y="2143466"/>
              <a:ext cx="744585" cy="655211"/>
              <a:chOff x="4193285" y="2143466"/>
              <a:chExt cx="744585" cy="655211"/>
            </a:xfrm>
          </p:grpSpPr>
          <p:grpSp>
            <p:nvGrpSpPr>
              <p:cNvPr id="83" name="Group 82"/>
              <p:cNvGrpSpPr/>
              <p:nvPr/>
            </p:nvGrpSpPr>
            <p:grpSpPr>
              <a:xfrm>
                <a:off x="4193285" y="2143466"/>
                <a:ext cx="699392" cy="536110"/>
                <a:chOff x="2123728" y="1986160"/>
                <a:chExt cx="576064" cy="441574"/>
              </a:xfrm>
            </p:grpSpPr>
            <p:sp>
              <p:nvSpPr>
                <p:cNvPr id="84" name="Rectangle 83"/>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85" name="Trapezoid 84"/>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102" name="Group 101"/>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87" name="Rectangle 86"/>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89" name="Straight Connector 88"/>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0" name="Straight Connector 89"/>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4" name="Straight Connector 93"/>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6" name="Straight Connector 95"/>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8" name="Straight Connector 97"/>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9" name="Straight Connector 98"/>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132" name="Group 131"/>
          <p:cNvGrpSpPr/>
          <p:nvPr/>
        </p:nvGrpSpPr>
        <p:grpSpPr>
          <a:xfrm>
            <a:off x="5039106" y="2143466"/>
            <a:ext cx="941329" cy="895637"/>
            <a:chOff x="5039106" y="2143466"/>
            <a:chExt cx="941329" cy="895637"/>
          </a:xfrm>
        </p:grpSpPr>
        <p:sp>
          <p:nvSpPr>
            <p:cNvPr id="105" name="Rectangle 104"/>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Music</a:t>
              </a:r>
              <a:endParaRPr lang="en-AU" sz="1100" dirty="0">
                <a:latin typeface="Segoe UI" pitchFamily="34" charset="0"/>
                <a:cs typeface="Segoe UI" pitchFamily="34" charset="0"/>
              </a:endParaRPr>
            </a:p>
          </p:txBody>
        </p:sp>
        <p:grpSp>
          <p:nvGrpSpPr>
            <p:cNvPr id="130" name="Group 129"/>
            <p:cNvGrpSpPr/>
            <p:nvPr/>
          </p:nvGrpSpPr>
          <p:grpSpPr>
            <a:xfrm>
              <a:off x="5162739" y="2143466"/>
              <a:ext cx="699392" cy="634359"/>
              <a:chOff x="5140143" y="2143466"/>
              <a:chExt cx="699392" cy="634359"/>
            </a:xfrm>
          </p:grpSpPr>
          <p:grpSp>
            <p:nvGrpSpPr>
              <p:cNvPr id="107" name="Group 106"/>
              <p:cNvGrpSpPr/>
              <p:nvPr/>
            </p:nvGrpSpPr>
            <p:grpSpPr>
              <a:xfrm>
                <a:off x="5140143" y="2143466"/>
                <a:ext cx="699392" cy="536110"/>
                <a:chOff x="2123728" y="1986160"/>
                <a:chExt cx="576064" cy="441574"/>
              </a:xfrm>
            </p:grpSpPr>
            <p:sp>
              <p:nvSpPr>
                <p:cNvPr id="116" name="Rectangle 115"/>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7" name="Trapezoid 116"/>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129" name="Group 128"/>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118" name="Oval 117"/>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9" name="Oval 118"/>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121" name="Straight Connector 120"/>
                <p:cNvCxnSpPr>
                  <a:stCxn id="118" idx="6"/>
                  <a:endCxn id="126"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22" name="Straight Connector 121"/>
                <p:cNvCxnSpPr>
                  <a:stCxn id="119" idx="6"/>
                  <a:endCxn id="126"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26" name="Rectangle 125"/>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149" name="Group 148"/>
          <p:cNvGrpSpPr/>
          <p:nvPr/>
        </p:nvGrpSpPr>
        <p:grpSpPr>
          <a:xfrm>
            <a:off x="3133947" y="3275932"/>
            <a:ext cx="941329" cy="895637"/>
            <a:chOff x="3133947" y="3275932"/>
            <a:chExt cx="941329" cy="895637"/>
          </a:xfrm>
        </p:grpSpPr>
        <p:sp>
          <p:nvSpPr>
            <p:cNvPr id="134" name="Rectangle 133"/>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Videos</a:t>
              </a:r>
              <a:endParaRPr lang="en-AU" sz="1100" dirty="0">
                <a:latin typeface="Segoe UI" pitchFamily="34" charset="0"/>
                <a:cs typeface="Segoe UI" pitchFamily="34" charset="0"/>
              </a:endParaRPr>
            </a:p>
          </p:txBody>
        </p:sp>
        <p:grpSp>
          <p:nvGrpSpPr>
            <p:cNvPr id="148" name="Group 147"/>
            <p:cNvGrpSpPr/>
            <p:nvPr/>
          </p:nvGrpSpPr>
          <p:grpSpPr>
            <a:xfrm>
              <a:off x="3254915" y="3275932"/>
              <a:ext cx="699392" cy="569699"/>
              <a:chOff x="3257580" y="3275932"/>
              <a:chExt cx="699392" cy="569699"/>
            </a:xfrm>
          </p:grpSpPr>
          <p:grpSp>
            <p:nvGrpSpPr>
              <p:cNvPr id="136" name="Group 135"/>
              <p:cNvGrpSpPr/>
              <p:nvPr/>
            </p:nvGrpSpPr>
            <p:grpSpPr>
              <a:xfrm>
                <a:off x="3257580" y="3275932"/>
                <a:ext cx="699392" cy="536110"/>
                <a:chOff x="2123728" y="1986160"/>
                <a:chExt cx="576064" cy="441574"/>
              </a:xfrm>
            </p:grpSpPr>
            <p:sp>
              <p:nvSpPr>
                <p:cNvPr id="143" name="Rectangle 142"/>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44" name="Trapezoid 143"/>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147" name="Group 146"/>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145" name="Rectangle 144"/>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46" name="Isosceles Triangle 145"/>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179" name="Group 178"/>
          <p:cNvGrpSpPr/>
          <p:nvPr/>
        </p:nvGrpSpPr>
        <p:grpSpPr>
          <a:xfrm>
            <a:off x="4097777" y="3275932"/>
            <a:ext cx="941329" cy="895637"/>
            <a:chOff x="4099230" y="3275932"/>
            <a:chExt cx="941329" cy="895637"/>
          </a:xfrm>
        </p:grpSpPr>
        <p:sp>
          <p:nvSpPr>
            <p:cNvPr id="151" name="Rectangle 150"/>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Games</a:t>
              </a:r>
              <a:endParaRPr lang="en-AU" sz="1100" dirty="0">
                <a:latin typeface="Segoe UI" pitchFamily="34" charset="0"/>
                <a:cs typeface="Segoe UI" pitchFamily="34" charset="0"/>
              </a:endParaRPr>
            </a:p>
          </p:txBody>
        </p:sp>
        <p:grpSp>
          <p:nvGrpSpPr>
            <p:cNvPr id="178" name="Group 177"/>
            <p:cNvGrpSpPr/>
            <p:nvPr/>
          </p:nvGrpSpPr>
          <p:grpSpPr>
            <a:xfrm>
              <a:off x="4200966" y="3275932"/>
              <a:ext cx="737856" cy="635347"/>
              <a:chOff x="4220198" y="3275932"/>
              <a:chExt cx="737856" cy="635347"/>
            </a:xfrm>
          </p:grpSpPr>
          <p:grpSp>
            <p:nvGrpSpPr>
              <p:cNvPr id="153" name="Group 152"/>
              <p:cNvGrpSpPr/>
              <p:nvPr/>
            </p:nvGrpSpPr>
            <p:grpSpPr>
              <a:xfrm>
                <a:off x="4220198" y="3275932"/>
                <a:ext cx="699392" cy="536110"/>
                <a:chOff x="2123728" y="1986160"/>
                <a:chExt cx="576064" cy="441574"/>
              </a:xfrm>
            </p:grpSpPr>
            <p:sp>
              <p:nvSpPr>
                <p:cNvPr id="157" name="Rectangle 156"/>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58" name="Trapezoid 157"/>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177" name="Group 176"/>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159" name="Rectangle 158"/>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60" name="Oval 159"/>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61" name="Oval 160"/>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169" name="Group 168"/>
                <p:cNvGrpSpPr/>
                <p:nvPr/>
              </p:nvGrpSpPr>
              <p:grpSpPr>
                <a:xfrm>
                  <a:off x="4318464" y="3577517"/>
                  <a:ext cx="118183" cy="118183"/>
                  <a:chOff x="4318464" y="3577517"/>
                  <a:chExt cx="118183" cy="118183"/>
                </a:xfrm>
                <a:effectLst/>
              </p:grpSpPr>
              <p:cxnSp>
                <p:nvCxnSpPr>
                  <p:cNvPr id="166" name="Straight Connector 165"/>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8" name="Straight Connector 167"/>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74" name="Group 173"/>
                <p:cNvGrpSpPr/>
                <p:nvPr/>
              </p:nvGrpSpPr>
              <p:grpSpPr>
                <a:xfrm rot="20573383">
                  <a:off x="4683580" y="3579039"/>
                  <a:ext cx="140891" cy="136707"/>
                  <a:chOff x="5105406" y="3507854"/>
                  <a:chExt cx="171999" cy="166891"/>
                </a:xfrm>
                <a:effectLst/>
              </p:grpSpPr>
              <p:sp>
                <p:nvSpPr>
                  <p:cNvPr id="170" name="Oval 169"/>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71" name="Oval 170"/>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72" name="Oval 171"/>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73" name="Oval 172"/>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cxnSp>
              <p:nvCxnSpPr>
                <p:cNvPr id="176" name="Straight Connector 175"/>
                <p:cNvCxnSpPr>
                  <a:stCxn id="159"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sp>
        <p:nvSpPr>
          <p:cNvPr id="100" name="Rectangle 99">
            <a:hlinkClick r:id="rId6" action="ppaction://hlinksldjump"/>
          </p:cNvPr>
          <p:cNvSpPr/>
          <p:nvPr/>
        </p:nvSpPr>
        <p:spPr>
          <a:xfrm>
            <a:off x="3133947" y="843750"/>
            <a:ext cx="963830" cy="116488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01" name="Rectangle 100">
            <a:hlinkClick r:id="rId7" action="ppaction://hlinksldjump"/>
          </p:cNvPr>
          <p:cNvSpPr/>
          <p:nvPr/>
        </p:nvSpPr>
        <p:spPr>
          <a:xfrm>
            <a:off x="4098672" y="843750"/>
            <a:ext cx="941329" cy="116488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04" name="Rectangle 103">
            <a:hlinkClick r:id="rId8" action="ppaction://hlinksldjump"/>
          </p:cNvPr>
          <p:cNvSpPr/>
          <p:nvPr/>
        </p:nvSpPr>
        <p:spPr>
          <a:xfrm>
            <a:off x="5040001" y="843750"/>
            <a:ext cx="972160" cy="116488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06" name="Rectangle 105">
            <a:hlinkClick r:id="rId9" action="ppaction://hlinksldjump"/>
          </p:cNvPr>
          <p:cNvSpPr/>
          <p:nvPr/>
        </p:nvSpPr>
        <p:spPr>
          <a:xfrm>
            <a:off x="3133947" y="2008634"/>
            <a:ext cx="963830" cy="116563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08" name="Rectangle 107">
            <a:hlinkClick r:id="rId10" action="ppaction://hlinksldjump"/>
          </p:cNvPr>
          <p:cNvSpPr/>
          <p:nvPr/>
        </p:nvSpPr>
        <p:spPr>
          <a:xfrm>
            <a:off x="4098671" y="2011380"/>
            <a:ext cx="941329" cy="116288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09" name="Rectangle 108">
            <a:hlinkClick r:id="rId11" action="ppaction://hlinksldjump"/>
          </p:cNvPr>
          <p:cNvSpPr/>
          <p:nvPr/>
        </p:nvSpPr>
        <p:spPr>
          <a:xfrm>
            <a:off x="5040001" y="2011380"/>
            <a:ext cx="972160" cy="116288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0" name="Rectangle 109">
            <a:hlinkClick r:id="rId12" action="ppaction://hlinksldjump"/>
          </p:cNvPr>
          <p:cNvSpPr/>
          <p:nvPr/>
        </p:nvSpPr>
        <p:spPr>
          <a:xfrm>
            <a:off x="3131841" y="3174266"/>
            <a:ext cx="966831" cy="112548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1" name="Rectangle 110">
            <a:hlinkClick r:id="rId13" action="ppaction://hlinksldjump"/>
          </p:cNvPr>
          <p:cNvSpPr/>
          <p:nvPr/>
        </p:nvSpPr>
        <p:spPr>
          <a:xfrm>
            <a:off x="4098672" y="3174268"/>
            <a:ext cx="941329" cy="112548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2" name="Rectangle 111">
            <a:hlinkHover r:id="rId14" action="ppaction://hlinksldjump"/>
          </p:cNvPr>
          <p:cNvSpPr/>
          <p:nvPr/>
        </p:nvSpPr>
        <p:spPr>
          <a:xfrm>
            <a:off x="0" y="4793728"/>
            <a:ext cx="8794229" cy="349771"/>
          </a:xfrm>
          <a:prstGeom prst="rect">
            <a:avLst/>
          </a:prstGeom>
          <a:no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14" name="Rectangle 113">
            <a:hlinkHover r:id="rId15" action="ppaction://hlinksldjump"/>
          </p:cNvPr>
          <p:cNvSpPr/>
          <p:nvPr/>
        </p:nvSpPr>
        <p:spPr>
          <a:xfrm>
            <a:off x="8794229" y="3"/>
            <a:ext cx="349771" cy="4793726"/>
          </a:xfrm>
          <a:prstGeom prst="rect">
            <a:avLst/>
          </a:prstGeom>
          <a:no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13" name="Rectangle 112">
            <a:hlinkHover r:id="rId16" action="ppaction://hlinksldjump"/>
          </p:cNvPr>
          <p:cNvSpPr/>
          <p:nvPr/>
        </p:nvSpPr>
        <p:spPr>
          <a:xfrm>
            <a:off x="8445600" y="4445100"/>
            <a:ext cx="698400" cy="698400"/>
          </a:xfrm>
          <a:prstGeom prst="rect">
            <a:avLst/>
          </a:prstGeom>
          <a:no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Tree>
    <p:extLst>
      <p:ext uri="{BB962C8B-B14F-4D97-AF65-F5344CB8AC3E}">
        <p14:creationId xmlns:p14="http://schemas.microsoft.com/office/powerpoint/2010/main" val="479719908"/>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Group 4"/>
          <p:cNvGrpSpPr/>
          <p:nvPr/>
        </p:nvGrpSpPr>
        <p:grpSpPr>
          <a:xfrm>
            <a:off x="3131841" y="843750"/>
            <a:ext cx="2880320" cy="3456000"/>
            <a:chOff x="3131841" y="843750"/>
            <a:chExt cx="2880320" cy="3456000"/>
          </a:xfrm>
        </p:grpSpPr>
        <p:sp>
          <p:nvSpPr>
            <p:cNvPr id="54" name="Rounded Rectangle 53"/>
            <p:cNvSpPr/>
            <p:nvPr/>
          </p:nvSpPr>
          <p:spPr>
            <a:xfrm>
              <a:off x="3131841" y="843750"/>
              <a:ext cx="2880320" cy="3456000"/>
            </a:xfrm>
            <a:prstGeom prst="roundRect">
              <a:avLst>
                <a:gd name="adj" fmla="val 2228"/>
              </a:avLst>
            </a:prstGeom>
            <a:solidFill>
              <a:schemeClr val="tx1">
                <a:alpha val="50000"/>
              </a:schemeClr>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52" name="Group 51"/>
            <p:cNvGrpSpPr/>
            <p:nvPr/>
          </p:nvGrpSpPr>
          <p:grpSpPr>
            <a:xfrm>
              <a:off x="3198624" y="984777"/>
              <a:ext cx="864096" cy="870570"/>
              <a:chOff x="7308304" y="278598"/>
              <a:chExt cx="864096" cy="870570"/>
            </a:xfrm>
          </p:grpSpPr>
          <p:sp>
            <p:nvSpPr>
              <p:cNvPr id="46" name="Freeform 45"/>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50" name="Rectangle 49"/>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Impress</a:t>
                </a:r>
                <a:endParaRPr lang="en-AU" sz="1100" dirty="0">
                  <a:latin typeface="Segoe UI" pitchFamily="34" charset="0"/>
                  <a:cs typeface="Segoe UI" pitchFamily="34" charset="0"/>
                </a:endParaRPr>
              </a:p>
            </p:txBody>
          </p:sp>
        </p:grpSp>
        <p:grpSp>
          <p:nvGrpSpPr>
            <p:cNvPr id="53" name="Group 52"/>
            <p:cNvGrpSpPr/>
            <p:nvPr/>
          </p:nvGrpSpPr>
          <p:grpSpPr>
            <a:xfrm>
              <a:off x="4139953" y="972995"/>
              <a:ext cx="864096" cy="894135"/>
              <a:chOff x="6444208" y="255033"/>
              <a:chExt cx="864096" cy="894135"/>
            </a:xfrm>
          </p:grpSpPr>
          <p:grpSp>
            <p:nvGrpSpPr>
              <p:cNvPr id="47" name="Group 46"/>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48" name="Freeform 47"/>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9" name="Freeform 48"/>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51" name="Rectangle 50"/>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Express</a:t>
                </a:r>
                <a:endParaRPr lang="en-AU" sz="1100" dirty="0">
                  <a:latin typeface="Segoe UI" pitchFamily="34" charset="0"/>
                  <a:cs typeface="Segoe UI" pitchFamily="34" charset="0"/>
                </a:endParaRPr>
              </a:p>
            </p:txBody>
          </p:sp>
        </p:grpSp>
        <p:grpSp>
          <p:nvGrpSpPr>
            <p:cNvPr id="56" name="Group 55"/>
            <p:cNvGrpSpPr/>
            <p:nvPr/>
          </p:nvGrpSpPr>
          <p:grpSpPr>
            <a:xfrm>
              <a:off x="3198624" y="2157429"/>
              <a:ext cx="864096" cy="881674"/>
              <a:chOff x="8172400" y="267494"/>
              <a:chExt cx="864096" cy="881674"/>
            </a:xfrm>
          </p:grpSpPr>
          <p:grpSp>
            <p:nvGrpSpPr>
              <p:cNvPr id="57" name="Group 56"/>
              <p:cNvGrpSpPr/>
              <p:nvPr/>
            </p:nvGrpSpPr>
            <p:grpSpPr>
              <a:xfrm>
                <a:off x="8351877" y="267494"/>
                <a:ext cx="523806" cy="648072"/>
                <a:chOff x="87738" y="3286770"/>
                <a:chExt cx="291003" cy="360040"/>
              </a:xfrm>
            </p:grpSpPr>
            <p:sp>
              <p:nvSpPr>
                <p:cNvPr id="59" name="Rectangle 31"/>
                <p:cNvSpPr/>
                <p:nvPr/>
              </p:nvSpPr>
              <p:spPr>
                <a:xfrm>
                  <a:off x="87738" y="3286770"/>
                  <a:ext cx="291002" cy="360040"/>
                </a:xfrm>
                <a:prstGeom prst="rect">
                  <a:avLst/>
                </a:prstGeom>
                <a:solidFill>
                  <a:srgbClr val="FFC000"/>
                </a:solidFill>
                <a:ln w="9525" cap="rnd">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60" name="Rectangle 31"/>
                <p:cNvSpPr/>
                <p:nvPr/>
              </p:nvSpPr>
              <p:spPr>
                <a:xfrm>
                  <a:off x="87738" y="3286770"/>
                  <a:ext cx="291002" cy="360040"/>
                </a:xfrm>
                <a:custGeom>
                  <a:avLst/>
                  <a:gdLst>
                    <a:gd name="connsiteX0" fmla="*/ 0 w 291002"/>
                    <a:gd name="connsiteY0" fmla="*/ 0 h 360040"/>
                    <a:gd name="connsiteX1" fmla="*/ 291002 w 291002"/>
                    <a:gd name="connsiteY1" fmla="*/ 0 h 360040"/>
                    <a:gd name="connsiteX2" fmla="*/ 291002 w 291002"/>
                    <a:gd name="connsiteY2" fmla="*/ 360040 h 360040"/>
                    <a:gd name="connsiteX3" fmla="*/ 0 w 291002"/>
                    <a:gd name="connsiteY3" fmla="*/ 360040 h 360040"/>
                    <a:gd name="connsiteX4" fmla="*/ 0 w 291002"/>
                    <a:gd name="connsiteY4" fmla="*/ 0 h 360040"/>
                    <a:gd name="connsiteX0" fmla="*/ 0 w 291002"/>
                    <a:gd name="connsiteY0" fmla="*/ 0 h 360040"/>
                    <a:gd name="connsiteX1" fmla="*/ 236233 w 291002"/>
                    <a:gd name="connsiteY1" fmla="*/ 88106 h 360040"/>
                    <a:gd name="connsiteX2" fmla="*/ 291002 w 291002"/>
                    <a:gd name="connsiteY2" fmla="*/ 360040 h 360040"/>
                    <a:gd name="connsiteX3" fmla="*/ 0 w 291002"/>
                    <a:gd name="connsiteY3" fmla="*/ 360040 h 360040"/>
                    <a:gd name="connsiteX4" fmla="*/ 0 w 291002"/>
                    <a:gd name="connsiteY4" fmla="*/ 0 h 360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1002" h="360040">
                      <a:moveTo>
                        <a:pt x="0" y="0"/>
                      </a:moveTo>
                      <a:lnTo>
                        <a:pt x="236233" y="88106"/>
                      </a:lnTo>
                      <a:lnTo>
                        <a:pt x="291002" y="360040"/>
                      </a:lnTo>
                      <a:lnTo>
                        <a:pt x="0" y="360040"/>
                      </a:lnTo>
                      <a:lnTo>
                        <a:pt x="0" y="0"/>
                      </a:lnTo>
                      <a:close/>
                    </a:path>
                  </a:pathLst>
                </a:cu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61" name="Rectangle 60"/>
                <p:cNvSpPr/>
                <p:nvPr/>
              </p:nvSpPr>
              <p:spPr>
                <a:xfrm>
                  <a:off x="87738" y="3435846"/>
                  <a:ext cx="291003" cy="210964"/>
                </a:xfrm>
                <a:prstGeom prst="rect">
                  <a:avLst/>
                </a:prstGeom>
                <a:noFill/>
                <a:ln w="9525" cap="rnd">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2000" dirty="0" smtClean="0">
                      <a:solidFill>
                        <a:schemeClr val="tx1"/>
                      </a:solidFill>
                      <a:effectLst>
                        <a:outerShdw blurRad="63500" sx="102000" sy="102000" algn="ctr" rotWithShape="0">
                          <a:prstClr val="black">
                            <a:alpha val="40000"/>
                          </a:prstClr>
                        </a:outerShdw>
                      </a:effectLst>
                      <a:latin typeface="Segoe UI" pitchFamily="34" charset="0"/>
                      <a:cs typeface="Segoe UI" pitchFamily="34" charset="0"/>
                    </a:rPr>
                    <a:t>Aa</a:t>
                  </a:r>
                  <a:endParaRPr lang="en-AU" sz="2000" dirty="0">
                    <a:solidFill>
                      <a:schemeClr val="tx1"/>
                    </a:solidFill>
                    <a:effectLst>
                      <a:outerShdw blurRad="63500" sx="102000" sy="102000" algn="ctr" rotWithShape="0">
                        <a:prstClr val="black">
                          <a:alpha val="40000"/>
                        </a:prstClr>
                      </a:outerShdw>
                    </a:effectLst>
                    <a:latin typeface="Segoe UI" pitchFamily="34" charset="0"/>
                    <a:cs typeface="Segoe UI" pitchFamily="34" charset="0"/>
                  </a:endParaRPr>
                </a:p>
              </p:txBody>
            </p:sp>
          </p:grpSp>
          <p:sp>
            <p:nvSpPr>
              <p:cNvPr id="58" name="Rectangle 57"/>
              <p:cNvSpPr/>
              <p:nvPr/>
            </p:nvSpPr>
            <p:spPr>
              <a:xfrm>
                <a:off x="8172400"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Note Pad</a:t>
                </a:r>
                <a:endParaRPr lang="en-AU" sz="1100" dirty="0">
                  <a:latin typeface="Segoe UI" pitchFamily="34" charset="0"/>
                  <a:cs typeface="Segoe UI" pitchFamily="34" charset="0"/>
                </a:endParaRPr>
              </a:p>
            </p:txBody>
          </p:sp>
        </p:grpSp>
        <p:grpSp>
          <p:nvGrpSpPr>
            <p:cNvPr id="67" name="Group 66"/>
            <p:cNvGrpSpPr/>
            <p:nvPr/>
          </p:nvGrpSpPr>
          <p:grpSpPr>
            <a:xfrm>
              <a:off x="5080409" y="980461"/>
              <a:ext cx="864096" cy="877462"/>
              <a:chOff x="5004049" y="1064550"/>
              <a:chExt cx="864096" cy="877462"/>
            </a:xfrm>
          </p:grpSpPr>
          <p:grpSp>
            <p:nvGrpSpPr>
              <p:cNvPr id="65" name="Group 64"/>
              <p:cNvGrpSpPr/>
              <p:nvPr/>
            </p:nvGrpSpPr>
            <p:grpSpPr>
              <a:xfrm>
                <a:off x="5042434" y="1064550"/>
                <a:ext cx="787325" cy="610716"/>
                <a:chOff x="5004049" y="1045872"/>
                <a:chExt cx="787325" cy="610716"/>
              </a:xfrm>
              <a:effectLst>
                <a:outerShdw blurRad="63500" sx="102000" sy="102000" algn="ctr" rotWithShape="0">
                  <a:prstClr val="black">
                    <a:alpha val="40000"/>
                  </a:prstClr>
                </a:outerShdw>
              </a:effectLst>
            </p:grpSpPr>
            <p:sp>
              <p:nvSpPr>
                <p:cNvPr id="62" name="Rectangle 61"/>
                <p:cNvSpPr/>
                <p:nvPr/>
              </p:nvSpPr>
              <p:spPr>
                <a:xfrm>
                  <a:off x="5004049" y="1045872"/>
                  <a:ext cx="504055" cy="460191"/>
                </a:xfrm>
                <a:prstGeom prst="rect">
                  <a:avLst/>
                </a:prstGeom>
                <a:solidFill>
                  <a:schemeClr val="bg1"/>
                </a:solidFill>
                <a:ln w="9525" cap="rnd">
                  <a:solidFill>
                    <a:schemeClr val="bg1"/>
                  </a:solid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64" name="Freeform 63"/>
                <p:cNvSpPr/>
                <p:nvPr/>
              </p:nvSpPr>
              <p:spPr>
                <a:xfrm>
                  <a:off x="5022056" y="1106047"/>
                  <a:ext cx="414040" cy="272698"/>
                </a:xfrm>
                <a:custGeom>
                  <a:avLst/>
                  <a:gdLst>
                    <a:gd name="connsiteX0" fmla="*/ 0 w 353052"/>
                    <a:gd name="connsiteY0" fmla="*/ 0 h 269081"/>
                    <a:gd name="connsiteX1" fmla="*/ 19050 w 353052"/>
                    <a:gd name="connsiteY1" fmla="*/ 33337 h 269081"/>
                    <a:gd name="connsiteX2" fmla="*/ 28575 w 353052"/>
                    <a:gd name="connsiteY2" fmla="*/ 38100 h 269081"/>
                    <a:gd name="connsiteX3" fmla="*/ 33338 w 353052"/>
                    <a:gd name="connsiteY3" fmla="*/ 45243 h 269081"/>
                    <a:gd name="connsiteX4" fmla="*/ 50007 w 353052"/>
                    <a:gd name="connsiteY4" fmla="*/ 54768 h 269081"/>
                    <a:gd name="connsiteX5" fmla="*/ 59532 w 353052"/>
                    <a:gd name="connsiteY5" fmla="*/ 61912 h 269081"/>
                    <a:gd name="connsiteX6" fmla="*/ 85725 w 353052"/>
                    <a:gd name="connsiteY6" fmla="*/ 71437 h 269081"/>
                    <a:gd name="connsiteX7" fmla="*/ 135732 w 353052"/>
                    <a:gd name="connsiteY7" fmla="*/ 69056 h 269081"/>
                    <a:gd name="connsiteX8" fmla="*/ 142875 w 353052"/>
                    <a:gd name="connsiteY8" fmla="*/ 66675 h 269081"/>
                    <a:gd name="connsiteX9" fmla="*/ 150019 w 353052"/>
                    <a:gd name="connsiteY9" fmla="*/ 61912 h 269081"/>
                    <a:gd name="connsiteX10" fmla="*/ 157163 w 353052"/>
                    <a:gd name="connsiteY10" fmla="*/ 54768 h 269081"/>
                    <a:gd name="connsiteX11" fmla="*/ 161925 w 353052"/>
                    <a:gd name="connsiteY11" fmla="*/ 45243 h 269081"/>
                    <a:gd name="connsiteX12" fmla="*/ 157163 w 353052"/>
                    <a:gd name="connsiteY12" fmla="*/ 26193 h 269081"/>
                    <a:gd name="connsiteX13" fmla="*/ 150019 w 353052"/>
                    <a:gd name="connsiteY13" fmla="*/ 19050 h 269081"/>
                    <a:gd name="connsiteX14" fmla="*/ 135732 w 353052"/>
                    <a:gd name="connsiteY14" fmla="*/ 9525 h 269081"/>
                    <a:gd name="connsiteX15" fmla="*/ 114300 w 353052"/>
                    <a:gd name="connsiteY15" fmla="*/ 14287 h 269081"/>
                    <a:gd name="connsiteX16" fmla="*/ 107157 w 353052"/>
                    <a:gd name="connsiteY16" fmla="*/ 16668 h 269081"/>
                    <a:gd name="connsiteX17" fmla="*/ 102394 w 353052"/>
                    <a:gd name="connsiteY17" fmla="*/ 26193 h 269081"/>
                    <a:gd name="connsiteX18" fmla="*/ 104775 w 353052"/>
                    <a:gd name="connsiteY18" fmla="*/ 64293 h 269081"/>
                    <a:gd name="connsiteX19" fmla="*/ 107157 w 353052"/>
                    <a:gd name="connsiteY19" fmla="*/ 71437 h 269081"/>
                    <a:gd name="connsiteX20" fmla="*/ 114300 w 353052"/>
                    <a:gd name="connsiteY20" fmla="*/ 76200 h 269081"/>
                    <a:gd name="connsiteX21" fmla="*/ 126207 w 353052"/>
                    <a:gd name="connsiteY21" fmla="*/ 78581 h 269081"/>
                    <a:gd name="connsiteX22" fmla="*/ 147638 w 353052"/>
                    <a:gd name="connsiteY22" fmla="*/ 85725 h 269081"/>
                    <a:gd name="connsiteX23" fmla="*/ 154782 w 353052"/>
                    <a:gd name="connsiteY23" fmla="*/ 88106 h 269081"/>
                    <a:gd name="connsiteX24" fmla="*/ 190500 w 353052"/>
                    <a:gd name="connsiteY24" fmla="*/ 90487 h 269081"/>
                    <a:gd name="connsiteX25" fmla="*/ 228600 w 353052"/>
                    <a:gd name="connsiteY25" fmla="*/ 90487 h 269081"/>
                    <a:gd name="connsiteX26" fmla="*/ 238125 w 353052"/>
                    <a:gd name="connsiteY26" fmla="*/ 85725 h 269081"/>
                    <a:gd name="connsiteX27" fmla="*/ 271463 w 353052"/>
                    <a:gd name="connsiteY27" fmla="*/ 66675 h 269081"/>
                    <a:gd name="connsiteX28" fmla="*/ 295275 w 353052"/>
                    <a:gd name="connsiteY28" fmla="*/ 59531 h 269081"/>
                    <a:gd name="connsiteX29" fmla="*/ 302419 w 353052"/>
                    <a:gd name="connsiteY29" fmla="*/ 57150 h 269081"/>
                    <a:gd name="connsiteX30" fmla="*/ 338138 w 353052"/>
                    <a:gd name="connsiteY30" fmla="*/ 50006 h 269081"/>
                    <a:gd name="connsiteX31" fmla="*/ 345282 w 353052"/>
                    <a:gd name="connsiteY31" fmla="*/ 92868 h 269081"/>
                    <a:gd name="connsiteX32" fmla="*/ 326232 w 353052"/>
                    <a:gd name="connsiteY32" fmla="*/ 114300 h 269081"/>
                    <a:gd name="connsiteX33" fmla="*/ 316707 w 353052"/>
                    <a:gd name="connsiteY33" fmla="*/ 119062 h 269081"/>
                    <a:gd name="connsiteX34" fmla="*/ 309563 w 353052"/>
                    <a:gd name="connsiteY34" fmla="*/ 121443 h 269081"/>
                    <a:gd name="connsiteX35" fmla="*/ 290513 w 353052"/>
                    <a:gd name="connsiteY35" fmla="*/ 133350 h 269081"/>
                    <a:gd name="connsiteX36" fmla="*/ 273844 w 353052"/>
                    <a:gd name="connsiteY36" fmla="*/ 138112 h 269081"/>
                    <a:gd name="connsiteX37" fmla="*/ 259557 w 353052"/>
                    <a:gd name="connsiteY37" fmla="*/ 142875 h 269081"/>
                    <a:gd name="connsiteX38" fmla="*/ 245269 w 353052"/>
                    <a:gd name="connsiteY38" fmla="*/ 150018 h 269081"/>
                    <a:gd name="connsiteX39" fmla="*/ 238125 w 353052"/>
                    <a:gd name="connsiteY39" fmla="*/ 154781 h 269081"/>
                    <a:gd name="connsiteX40" fmla="*/ 214313 w 353052"/>
                    <a:gd name="connsiteY40" fmla="*/ 161925 h 269081"/>
                    <a:gd name="connsiteX41" fmla="*/ 202407 w 353052"/>
                    <a:gd name="connsiteY41" fmla="*/ 164306 h 269081"/>
                    <a:gd name="connsiteX42" fmla="*/ 188119 w 353052"/>
                    <a:gd name="connsiteY42" fmla="*/ 169068 h 269081"/>
                    <a:gd name="connsiteX43" fmla="*/ 173832 w 353052"/>
                    <a:gd name="connsiteY43" fmla="*/ 171450 h 269081"/>
                    <a:gd name="connsiteX44" fmla="*/ 154782 w 353052"/>
                    <a:gd name="connsiteY44" fmla="*/ 176212 h 269081"/>
                    <a:gd name="connsiteX45" fmla="*/ 109538 w 353052"/>
                    <a:gd name="connsiteY45" fmla="*/ 173831 h 269081"/>
                    <a:gd name="connsiteX46" fmla="*/ 97632 w 353052"/>
                    <a:gd name="connsiteY46" fmla="*/ 164306 h 269081"/>
                    <a:gd name="connsiteX47" fmla="*/ 95250 w 353052"/>
                    <a:gd name="connsiteY47" fmla="*/ 157162 h 269081"/>
                    <a:gd name="connsiteX48" fmla="*/ 88107 w 353052"/>
                    <a:gd name="connsiteY48" fmla="*/ 150018 h 269081"/>
                    <a:gd name="connsiteX49" fmla="*/ 95250 w 353052"/>
                    <a:gd name="connsiteY49" fmla="*/ 130968 h 269081"/>
                    <a:gd name="connsiteX50" fmla="*/ 104775 w 353052"/>
                    <a:gd name="connsiteY50" fmla="*/ 135731 h 269081"/>
                    <a:gd name="connsiteX51" fmla="*/ 140494 w 353052"/>
                    <a:gd name="connsiteY51" fmla="*/ 138112 h 269081"/>
                    <a:gd name="connsiteX52" fmla="*/ 159544 w 353052"/>
                    <a:gd name="connsiteY52" fmla="*/ 142875 h 269081"/>
                    <a:gd name="connsiteX53" fmla="*/ 171450 w 353052"/>
                    <a:gd name="connsiteY53" fmla="*/ 152400 h 269081"/>
                    <a:gd name="connsiteX54" fmla="*/ 176213 w 353052"/>
                    <a:gd name="connsiteY54" fmla="*/ 173831 h 269081"/>
                    <a:gd name="connsiteX55" fmla="*/ 180975 w 353052"/>
                    <a:gd name="connsiteY55" fmla="*/ 207168 h 269081"/>
                    <a:gd name="connsiteX56" fmla="*/ 183357 w 353052"/>
                    <a:gd name="connsiteY56" fmla="*/ 247650 h 269081"/>
                    <a:gd name="connsiteX57" fmla="*/ 185738 w 353052"/>
                    <a:gd name="connsiteY57" fmla="*/ 261937 h 269081"/>
                    <a:gd name="connsiteX58" fmla="*/ 195263 w 353052"/>
                    <a:gd name="connsiteY58" fmla="*/ 269081 h 269081"/>
                    <a:gd name="connsiteX59" fmla="*/ 273844 w 353052"/>
                    <a:gd name="connsiteY59" fmla="*/ 266700 h 269081"/>
                    <a:gd name="connsiteX60" fmla="*/ 307182 w 353052"/>
                    <a:gd name="connsiteY60" fmla="*/ 257175 h 269081"/>
                    <a:gd name="connsiteX61" fmla="*/ 314325 w 353052"/>
                    <a:gd name="connsiteY61" fmla="*/ 254793 h 269081"/>
                    <a:gd name="connsiteX62" fmla="*/ 326232 w 353052"/>
                    <a:gd name="connsiteY62" fmla="*/ 250031 h 269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53052" h="269081">
                      <a:moveTo>
                        <a:pt x="0" y="0"/>
                      </a:moveTo>
                      <a:cubicBezTo>
                        <a:pt x="3626" y="10876"/>
                        <a:pt x="7518" y="27571"/>
                        <a:pt x="19050" y="33337"/>
                      </a:cubicBezTo>
                      <a:lnTo>
                        <a:pt x="28575" y="38100"/>
                      </a:lnTo>
                      <a:cubicBezTo>
                        <a:pt x="30163" y="40481"/>
                        <a:pt x="31314" y="43219"/>
                        <a:pt x="33338" y="45243"/>
                      </a:cubicBezTo>
                      <a:cubicBezTo>
                        <a:pt x="37711" y="49616"/>
                        <a:pt x="45021" y="51652"/>
                        <a:pt x="50007" y="54768"/>
                      </a:cubicBezTo>
                      <a:cubicBezTo>
                        <a:pt x="53373" y="56871"/>
                        <a:pt x="56167" y="59808"/>
                        <a:pt x="59532" y="61912"/>
                      </a:cubicBezTo>
                      <a:cubicBezTo>
                        <a:pt x="67905" y="67145"/>
                        <a:pt x="76325" y="69087"/>
                        <a:pt x="85725" y="71437"/>
                      </a:cubicBezTo>
                      <a:cubicBezTo>
                        <a:pt x="102394" y="70643"/>
                        <a:pt x="119102" y="70442"/>
                        <a:pt x="135732" y="69056"/>
                      </a:cubicBezTo>
                      <a:cubicBezTo>
                        <a:pt x="138233" y="68848"/>
                        <a:pt x="140630" y="67797"/>
                        <a:pt x="142875" y="66675"/>
                      </a:cubicBezTo>
                      <a:cubicBezTo>
                        <a:pt x="145435" y="65395"/>
                        <a:pt x="147820" y="63744"/>
                        <a:pt x="150019" y="61912"/>
                      </a:cubicBezTo>
                      <a:cubicBezTo>
                        <a:pt x="152606" y="59756"/>
                        <a:pt x="154782" y="57149"/>
                        <a:pt x="157163" y="54768"/>
                      </a:cubicBezTo>
                      <a:cubicBezTo>
                        <a:pt x="158750" y="51593"/>
                        <a:pt x="161533" y="48771"/>
                        <a:pt x="161925" y="45243"/>
                      </a:cubicBezTo>
                      <a:cubicBezTo>
                        <a:pt x="162039" y="44213"/>
                        <a:pt x="158971" y="28905"/>
                        <a:pt x="157163" y="26193"/>
                      </a:cubicBezTo>
                      <a:cubicBezTo>
                        <a:pt x="155295" y="23391"/>
                        <a:pt x="152677" y="21117"/>
                        <a:pt x="150019" y="19050"/>
                      </a:cubicBezTo>
                      <a:cubicBezTo>
                        <a:pt x="145501" y="15536"/>
                        <a:pt x="135732" y="9525"/>
                        <a:pt x="135732" y="9525"/>
                      </a:cubicBezTo>
                      <a:cubicBezTo>
                        <a:pt x="128588" y="11112"/>
                        <a:pt x="121400" y="12512"/>
                        <a:pt x="114300" y="14287"/>
                      </a:cubicBezTo>
                      <a:cubicBezTo>
                        <a:pt x="111865" y="14896"/>
                        <a:pt x="108932" y="14893"/>
                        <a:pt x="107157" y="16668"/>
                      </a:cubicBezTo>
                      <a:cubicBezTo>
                        <a:pt x="104647" y="19178"/>
                        <a:pt x="103982" y="23018"/>
                        <a:pt x="102394" y="26193"/>
                      </a:cubicBezTo>
                      <a:cubicBezTo>
                        <a:pt x="103188" y="38893"/>
                        <a:pt x="103443" y="51638"/>
                        <a:pt x="104775" y="64293"/>
                      </a:cubicBezTo>
                      <a:cubicBezTo>
                        <a:pt x="105038" y="66789"/>
                        <a:pt x="105589" y="69477"/>
                        <a:pt x="107157" y="71437"/>
                      </a:cubicBezTo>
                      <a:cubicBezTo>
                        <a:pt x="108945" y="73672"/>
                        <a:pt x="111620" y="75195"/>
                        <a:pt x="114300" y="76200"/>
                      </a:cubicBezTo>
                      <a:cubicBezTo>
                        <a:pt x="118090" y="77621"/>
                        <a:pt x="122238" y="77787"/>
                        <a:pt x="126207" y="78581"/>
                      </a:cubicBezTo>
                      <a:cubicBezTo>
                        <a:pt x="146726" y="86788"/>
                        <a:pt x="129698" y="80599"/>
                        <a:pt x="147638" y="85725"/>
                      </a:cubicBezTo>
                      <a:cubicBezTo>
                        <a:pt x="150052" y="86415"/>
                        <a:pt x="152287" y="87829"/>
                        <a:pt x="154782" y="88106"/>
                      </a:cubicBezTo>
                      <a:cubicBezTo>
                        <a:pt x="166641" y="89424"/>
                        <a:pt x="178594" y="89693"/>
                        <a:pt x="190500" y="90487"/>
                      </a:cubicBezTo>
                      <a:cubicBezTo>
                        <a:pt x="207530" y="92920"/>
                        <a:pt x="210241" y="94723"/>
                        <a:pt x="228600" y="90487"/>
                      </a:cubicBezTo>
                      <a:cubicBezTo>
                        <a:pt x="232059" y="89689"/>
                        <a:pt x="235081" y="87551"/>
                        <a:pt x="238125" y="85725"/>
                      </a:cubicBezTo>
                      <a:cubicBezTo>
                        <a:pt x="248250" y="79651"/>
                        <a:pt x="259784" y="69596"/>
                        <a:pt x="271463" y="66675"/>
                      </a:cubicBezTo>
                      <a:cubicBezTo>
                        <a:pt x="285859" y="63075"/>
                        <a:pt x="277882" y="65328"/>
                        <a:pt x="295275" y="59531"/>
                      </a:cubicBezTo>
                      <a:cubicBezTo>
                        <a:pt x="297656" y="58737"/>
                        <a:pt x="299969" y="57695"/>
                        <a:pt x="302419" y="57150"/>
                      </a:cubicBezTo>
                      <a:cubicBezTo>
                        <a:pt x="328563" y="51339"/>
                        <a:pt x="316632" y="53590"/>
                        <a:pt x="338138" y="50006"/>
                      </a:cubicBezTo>
                      <a:cubicBezTo>
                        <a:pt x="359183" y="55267"/>
                        <a:pt x="354435" y="50765"/>
                        <a:pt x="345282" y="92868"/>
                      </a:cubicBezTo>
                      <a:cubicBezTo>
                        <a:pt x="343340" y="101799"/>
                        <a:pt x="333552" y="109725"/>
                        <a:pt x="326232" y="114300"/>
                      </a:cubicBezTo>
                      <a:cubicBezTo>
                        <a:pt x="323222" y="116181"/>
                        <a:pt x="319970" y="117664"/>
                        <a:pt x="316707" y="119062"/>
                      </a:cubicBezTo>
                      <a:cubicBezTo>
                        <a:pt x="314400" y="120051"/>
                        <a:pt x="311870" y="120454"/>
                        <a:pt x="309563" y="121443"/>
                      </a:cubicBezTo>
                      <a:cubicBezTo>
                        <a:pt x="289202" y="130169"/>
                        <a:pt x="311024" y="121629"/>
                        <a:pt x="290513" y="133350"/>
                      </a:cubicBezTo>
                      <a:cubicBezTo>
                        <a:pt x="287565" y="135034"/>
                        <a:pt x="276285" y="137380"/>
                        <a:pt x="273844" y="138112"/>
                      </a:cubicBezTo>
                      <a:cubicBezTo>
                        <a:pt x="269036" y="139555"/>
                        <a:pt x="263734" y="140091"/>
                        <a:pt x="259557" y="142875"/>
                      </a:cubicBezTo>
                      <a:cubicBezTo>
                        <a:pt x="250324" y="149029"/>
                        <a:pt x="255128" y="146732"/>
                        <a:pt x="245269" y="150018"/>
                      </a:cubicBezTo>
                      <a:cubicBezTo>
                        <a:pt x="242888" y="151606"/>
                        <a:pt x="240740" y="153619"/>
                        <a:pt x="238125" y="154781"/>
                      </a:cubicBezTo>
                      <a:cubicBezTo>
                        <a:pt x="232198" y="157415"/>
                        <a:pt x="221234" y="160387"/>
                        <a:pt x="214313" y="161925"/>
                      </a:cubicBezTo>
                      <a:cubicBezTo>
                        <a:pt x="210362" y="162803"/>
                        <a:pt x="206312" y="163241"/>
                        <a:pt x="202407" y="164306"/>
                      </a:cubicBezTo>
                      <a:cubicBezTo>
                        <a:pt x="197564" y="165627"/>
                        <a:pt x="193071" y="168242"/>
                        <a:pt x="188119" y="169068"/>
                      </a:cubicBezTo>
                      <a:cubicBezTo>
                        <a:pt x="183357" y="169862"/>
                        <a:pt x="178553" y="170438"/>
                        <a:pt x="173832" y="171450"/>
                      </a:cubicBezTo>
                      <a:cubicBezTo>
                        <a:pt x="167432" y="172822"/>
                        <a:pt x="154782" y="176212"/>
                        <a:pt x="154782" y="176212"/>
                      </a:cubicBezTo>
                      <a:cubicBezTo>
                        <a:pt x="139701" y="175418"/>
                        <a:pt x="124578" y="175198"/>
                        <a:pt x="109538" y="173831"/>
                      </a:cubicBezTo>
                      <a:cubicBezTo>
                        <a:pt x="102344" y="173177"/>
                        <a:pt x="100748" y="170538"/>
                        <a:pt x="97632" y="164306"/>
                      </a:cubicBezTo>
                      <a:cubicBezTo>
                        <a:pt x="96509" y="162061"/>
                        <a:pt x="96642" y="159251"/>
                        <a:pt x="95250" y="157162"/>
                      </a:cubicBezTo>
                      <a:cubicBezTo>
                        <a:pt x="93382" y="154360"/>
                        <a:pt x="90488" y="152399"/>
                        <a:pt x="88107" y="150018"/>
                      </a:cubicBezTo>
                      <a:cubicBezTo>
                        <a:pt x="90488" y="143668"/>
                        <a:pt x="90101" y="135382"/>
                        <a:pt x="95250" y="130968"/>
                      </a:cubicBezTo>
                      <a:cubicBezTo>
                        <a:pt x="97945" y="128658"/>
                        <a:pt x="101269" y="135177"/>
                        <a:pt x="104775" y="135731"/>
                      </a:cubicBezTo>
                      <a:cubicBezTo>
                        <a:pt x="116562" y="137592"/>
                        <a:pt x="128588" y="137318"/>
                        <a:pt x="140494" y="138112"/>
                      </a:cubicBezTo>
                      <a:cubicBezTo>
                        <a:pt x="141091" y="138231"/>
                        <a:pt x="157101" y="140921"/>
                        <a:pt x="159544" y="142875"/>
                      </a:cubicBezTo>
                      <a:cubicBezTo>
                        <a:pt x="174933" y="155185"/>
                        <a:pt x="153494" y="146412"/>
                        <a:pt x="171450" y="152400"/>
                      </a:cubicBezTo>
                      <a:cubicBezTo>
                        <a:pt x="175096" y="163332"/>
                        <a:pt x="173927" y="158589"/>
                        <a:pt x="176213" y="173831"/>
                      </a:cubicBezTo>
                      <a:cubicBezTo>
                        <a:pt x="177878" y="184932"/>
                        <a:pt x="180975" y="207168"/>
                        <a:pt x="180975" y="207168"/>
                      </a:cubicBezTo>
                      <a:cubicBezTo>
                        <a:pt x="181769" y="220662"/>
                        <a:pt x="182186" y="234183"/>
                        <a:pt x="183357" y="247650"/>
                      </a:cubicBezTo>
                      <a:cubicBezTo>
                        <a:pt x="183775" y="252460"/>
                        <a:pt x="183393" y="257717"/>
                        <a:pt x="185738" y="261937"/>
                      </a:cubicBezTo>
                      <a:cubicBezTo>
                        <a:pt x="187665" y="265406"/>
                        <a:pt x="192088" y="266700"/>
                        <a:pt x="195263" y="269081"/>
                      </a:cubicBezTo>
                      <a:cubicBezTo>
                        <a:pt x="221457" y="268287"/>
                        <a:pt x="247708" y="268612"/>
                        <a:pt x="273844" y="266700"/>
                      </a:cubicBezTo>
                      <a:cubicBezTo>
                        <a:pt x="281498" y="266140"/>
                        <a:pt x="299160" y="259849"/>
                        <a:pt x="307182" y="257175"/>
                      </a:cubicBezTo>
                      <a:cubicBezTo>
                        <a:pt x="309563" y="256381"/>
                        <a:pt x="312080" y="255915"/>
                        <a:pt x="314325" y="254793"/>
                      </a:cubicBezTo>
                      <a:cubicBezTo>
                        <a:pt x="324560" y="249676"/>
                        <a:pt x="320300" y="250031"/>
                        <a:pt x="326232" y="250031"/>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63" name="Freeform 62"/>
                <p:cNvSpPr/>
                <p:nvPr/>
              </p:nvSpPr>
              <p:spPr>
                <a:xfrm>
                  <a:off x="5400849" y="1351788"/>
                  <a:ext cx="390525" cy="304800"/>
                </a:xfrm>
                <a:custGeom>
                  <a:avLst/>
                  <a:gdLst>
                    <a:gd name="connsiteX0" fmla="*/ 0 w 381000"/>
                    <a:gd name="connsiteY0" fmla="*/ 0 h 319088"/>
                    <a:gd name="connsiteX1" fmla="*/ 23812 w 381000"/>
                    <a:gd name="connsiteY1" fmla="*/ 85725 h 319088"/>
                    <a:gd name="connsiteX2" fmla="*/ 347662 w 381000"/>
                    <a:gd name="connsiteY2" fmla="*/ 319088 h 319088"/>
                    <a:gd name="connsiteX3" fmla="*/ 381000 w 381000"/>
                    <a:gd name="connsiteY3" fmla="*/ 266700 h 319088"/>
                    <a:gd name="connsiteX4" fmla="*/ 66675 w 381000"/>
                    <a:gd name="connsiteY4" fmla="*/ 38100 h 319088"/>
                    <a:gd name="connsiteX5" fmla="*/ 0 w 381000"/>
                    <a:gd name="connsiteY5" fmla="*/ 0 h 319088"/>
                    <a:gd name="connsiteX0" fmla="*/ 0 w 390525"/>
                    <a:gd name="connsiteY0" fmla="*/ 0 h 304800"/>
                    <a:gd name="connsiteX1" fmla="*/ 33337 w 390525"/>
                    <a:gd name="connsiteY1" fmla="*/ 71437 h 304800"/>
                    <a:gd name="connsiteX2" fmla="*/ 357187 w 390525"/>
                    <a:gd name="connsiteY2" fmla="*/ 304800 h 304800"/>
                    <a:gd name="connsiteX3" fmla="*/ 390525 w 390525"/>
                    <a:gd name="connsiteY3" fmla="*/ 252412 h 304800"/>
                    <a:gd name="connsiteX4" fmla="*/ 76200 w 390525"/>
                    <a:gd name="connsiteY4" fmla="*/ 23812 h 304800"/>
                    <a:gd name="connsiteX5" fmla="*/ 0 w 390525"/>
                    <a:gd name="connsiteY5" fmla="*/ 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0525" h="304800">
                      <a:moveTo>
                        <a:pt x="0" y="0"/>
                      </a:moveTo>
                      <a:lnTo>
                        <a:pt x="33337" y="71437"/>
                      </a:lnTo>
                      <a:lnTo>
                        <a:pt x="357187" y="304800"/>
                      </a:lnTo>
                      <a:lnTo>
                        <a:pt x="390525" y="252412"/>
                      </a:lnTo>
                      <a:lnTo>
                        <a:pt x="76200" y="23812"/>
                      </a:lnTo>
                      <a:lnTo>
                        <a:pt x="0" y="0"/>
                      </a:lnTo>
                      <a:close/>
                    </a:path>
                  </a:pathLst>
                </a:custGeom>
                <a:solidFill>
                  <a:srgbClr val="C0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66" name="Rectangle 65"/>
              <p:cNvSpPr/>
              <p:nvPr/>
            </p:nvSpPr>
            <p:spPr>
              <a:xfrm>
                <a:off x="5004049" y="1725988"/>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Free Draw</a:t>
                </a:r>
                <a:endParaRPr lang="en-AU" sz="1100" dirty="0">
                  <a:latin typeface="Segoe UI" pitchFamily="34" charset="0"/>
                  <a:cs typeface="Segoe UI" pitchFamily="34" charset="0"/>
                </a:endParaRPr>
              </a:p>
            </p:txBody>
          </p:sp>
        </p:grpSp>
        <p:cxnSp>
          <p:nvCxnSpPr>
            <p:cNvPr id="69" name="Straight Connector 68"/>
            <p:cNvCxnSpPr/>
            <p:nvPr/>
          </p:nvCxnSpPr>
          <p:spPr>
            <a:xfrm>
              <a:off x="4098672"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70" name="Straight Connector 69"/>
            <p:cNvCxnSpPr/>
            <p:nvPr/>
          </p:nvCxnSpPr>
          <p:spPr>
            <a:xfrm>
              <a:off x="5040000"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71" name="Straight Connector 70"/>
            <p:cNvCxnSpPr/>
            <p:nvPr/>
          </p:nvCxnSpPr>
          <p:spPr>
            <a:xfrm>
              <a:off x="3262277" y="200863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76" name="Straight Connector 75"/>
            <p:cNvCxnSpPr/>
            <p:nvPr/>
          </p:nvCxnSpPr>
          <p:spPr>
            <a:xfrm>
              <a:off x="3262277" y="317426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grpSp>
          <p:nvGrpSpPr>
            <p:cNvPr id="131" name="Group 130"/>
            <p:cNvGrpSpPr/>
            <p:nvPr/>
          </p:nvGrpSpPr>
          <p:grpSpPr>
            <a:xfrm>
              <a:off x="4098672" y="2143466"/>
              <a:ext cx="941329" cy="895637"/>
              <a:chOff x="4098672" y="2143466"/>
              <a:chExt cx="941329" cy="895637"/>
            </a:xfrm>
          </p:grpSpPr>
          <p:sp>
            <p:nvSpPr>
              <p:cNvPr id="86" name="Rectangle 85"/>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Documents</a:t>
                </a:r>
                <a:endParaRPr lang="en-AU" sz="1100" dirty="0">
                  <a:latin typeface="Segoe UI" pitchFamily="34" charset="0"/>
                  <a:cs typeface="Segoe UI" pitchFamily="34" charset="0"/>
                </a:endParaRPr>
              </a:p>
            </p:txBody>
          </p:sp>
          <p:grpSp>
            <p:nvGrpSpPr>
              <p:cNvPr id="103" name="Group 102"/>
              <p:cNvGrpSpPr/>
              <p:nvPr/>
            </p:nvGrpSpPr>
            <p:grpSpPr>
              <a:xfrm>
                <a:off x="4199709" y="2143466"/>
                <a:ext cx="744585" cy="655211"/>
                <a:chOff x="4193285" y="2143466"/>
                <a:chExt cx="744585" cy="655211"/>
              </a:xfrm>
            </p:grpSpPr>
            <p:grpSp>
              <p:nvGrpSpPr>
                <p:cNvPr id="83" name="Group 82"/>
                <p:cNvGrpSpPr/>
                <p:nvPr/>
              </p:nvGrpSpPr>
              <p:grpSpPr>
                <a:xfrm>
                  <a:off x="4193285" y="2143466"/>
                  <a:ext cx="699392" cy="536110"/>
                  <a:chOff x="2123728" y="1986160"/>
                  <a:chExt cx="576064" cy="441574"/>
                </a:xfrm>
              </p:grpSpPr>
              <p:sp>
                <p:nvSpPr>
                  <p:cNvPr id="84" name="Rectangle 83"/>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85" name="Trapezoid 84"/>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102" name="Group 101"/>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87" name="Rectangle 86"/>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89" name="Straight Connector 88"/>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0" name="Straight Connector 89"/>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4" name="Straight Connector 93"/>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6" name="Straight Connector 95"/>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8" name="Straight Connector 97"/>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9" name="Straight Connector 98"/>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132" name="Group 131"/>
            <p:cNvGrpSpPr/>
            <p:nvPr/>
          </p:nvGrpSpPr>
          <p:grpSpPr>
            <a:xfrm>
              <a:off x="5039106" y="2143466"/>
              <a:ext cx="941329" cy="895637"/>
              <a:chOff x="5039106" y="2143466"/>
              <a:chExt cx="941329" cy="895637"/>
            </a:xfrm>
          </p:grpSpPr>
          <p:sp>
            <p:nvSpPr>
              <p:cNvPr id="105" name="Rectangle 104"/>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Music</a:t>
                </a:r>
                <a:endParaRPr lang="en-AU" sz="1100" dirty="0">
                  <a:latin typeface="Segoe UI" pitchFamily="34" charset="0"/>
                  <a:cs typeface="Segoe UI" pitchFamily="34" charset="0"/>
                </a:endParaRPr>
              </a:p>
            </p:txBody>
          </p:sp>
          <p:grpSp>
            <p:nvGrpSpPr>
              <p:cNvPr id="130" name="Group 129"/>
              <p:cNvGrpSpPr/>
              <p:nvPr/>
            </p:nvGrpSpPr>
            <p:grpSpPr>
              <a:xfrm>
                <a:off x="5162739" y="2143466"/>
                <a:ext cx="699392" cy="634359"/>
                <a:chOff x="5140143" y="2143466"/>
                <a:chExt cx="699392" cy="634359"/>
              </a:xfrm>
            </p:grpSpPr>
            <p:grpSp>
              <p:nvGrpSpPr>
                <p:cNvPr id="107" name="Group 106"/>
                <p:cNvGrpSpPr/>
                <p:nvPr/>
              </p:nvGrpSpPr>
              <p:grpSpPr>
                <a:xfrm>
                  <a:off x="5140143" y="2143466"/>
                  <a:ext cx="699392" cy="536110"/>
                  <a:chOff x="2123728" y="1986160"/>
                  <a:chExt cx="576064" cy="441574"/>
                </a:xfrm>
              </p:grpSpPr>
              <p:sp>
                <p:nvSpPr>
                  <p:cNvPr id="116" name="Rectangle 115"/>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7" name="Trapezoid 116"/>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129" name="Group 128"/>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118" name="Oval 117"/>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9" name="Oval 118"/>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121" name="Straight Connector 120"/>
                  <p:cNvCxnSpPr>
                    <a:stCxn id="118" idx="6"/>
                    <a:endCxn id="126"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22" name="Straight Connector 121"/>
                  <p:cNvCxnSpPr>
                    <a:stCxn id="119" idx="6"/>
                    <a:endCxn id="126"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26" name="Rectangle 125"/>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149" name="Group 148"/>
            <p:cNvGrpSpPr/>
            <p:nvPr/>
          </p:nvGrpSpPr>
          <p:grpSpPr>
            <a:xfrm>
              <a:off x="3133947" y="3275932"/>
              <a:ext cx="941329" cy="895637"/>
              <a:chOff x="3133947" y="3275932"/>
              <a:chExt cx="941329" cy="895637"/>
            </a:xfrm>
          </p:grpSpPr>
          <p:sp>
            <p:nvSpPr>
              <p:cNvPr id="134" name="Rectangle 133"/>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Videos</a:t>
                </a:r>
                <a:endParaRPr lang="en-AU" sz="1100" dirty="0">
                  <a:latin typeface="Segoe UI" pitchFamily="34" charset="0"/>
                  <a:cs typeface="Segoe UI" pitchFamily="34" charset="0"/>
                </a:endParaRPr>
              </a:p>
            </p:txBody>
          </p:sp>
          <p:grpSp>
            <p:nvGrpSpPr>
              <p:cNvPr id="148" name="Group 147"/>
              <p:cNvGrpSpPr/>
              <p:nvPr/>
            </p:nvGrpSpPr>
            <p:grpSpPr>
              <a:xfrm>
                <a:off x="3254915" y="3275932"/>
                <a:ext cx="699392" cy="569699"/>
                <a:chOff x="3257580" y="3275932"/>
                <a:chExt cx="699392" cy="569699"/>
              </a:xfrm>
            </p:grpSpPr>
            <p:grpSp>
              <p:nvGrpSpPr>
                <p:cNvPr id="136" name="Group 135"/>
                <p:cNvGrpSpPr/>
                <p:nvPr/>
              </p:nvGrpSpPr>
              <p:grpSpPr>
                <a:xfrm>
                  <a:off x="3257580" y="3275932"/>
                  <a:ext cx="699392" cy="536110"/>
                  <a:chOff x="2123728" y="1986160"/>
                  <a:chExt cx="576064" cy="441574"/>
                </a:xfrm>
              </p:grpSpPr>
              <p:sp>
                <p:nvSpPr>
                  <p:cNvPr id="143" name="Rectangle 142"/>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44" name="Trapezoid 143"/>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147" name="Group 146"/>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145" name="Rectangle 144"/>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46" name="Isosceles Triangle 145"/>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179" name="Group 178"/>
            <p:cNvGrpSpPr/>
            <p:nvPr/>
          </p:nvGrpSpPr>
          <p:grpSpPr>
            <a:xfrm>
              <a:off x="4097777" y="3275932"/>
              <a:ext cx="941329" cy="895637"/>
              <a:chOff x="4099230" y="3275932"/>
              <a:chExt cx="941329" cy="895637"/>
            </a:xfrm>
          </p:grpSpPr>
          <p:sp>
            <p:nvSpPr>
              <p:cNvPr id="151" name="Rectangle 150"/>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Games</a:t>
                </a:r>
                <a:endParaRPr lang="en-AU" sz="1100" dirty="0">
                  <a:latin typeface="Segoe UI" pitchFamily="34" charset="0"/>
                  <a:cs typeface="Segoe UI" pitchFamily="34" charset="0"/>
                </a:endParaRPr>
              </a:p>
            </p:txBody>
          </p:sp>
          <p:grpSp>
            <p:nvGrpSpPr>
              <p:cNvPr id="178" name="Group 177"/>
              <p:cNvGrpSpPr/>
              <p:nvPr/>
            </p:nvGrpSpPr>
            <p:grpSpPr>
              <a:xfrm>
                <a:off x="4200966" y="3275932"/>
                <a:ext cx="737856" cy="635347"/>
                <a:chOff x="4220198" y="3275932"/>
                <a:chExt cx="737856" cy="635347"/>
              </a:xfrm>
            </p:grpSpPr>
            <p:grpSp>
              <p:nvGrpSpPr>
                <p:cNvPr id="153" name="Group 152"/>
                <p:cNvGrpSpPr/>
                <p:nvPr/>
              </p:nvGrpSpPr>
              <p:grpSpPr>
                <a:xfrm>
                  <a:off x="4220198" y="3275932"/>
                  <a:ext cx="699392" cy="536110"/>
                  <a:chOff x="2123728" y="1986160"/>
                  <a:chExt cx="576064" cy="441574"/>
                </a:xfrm>
              </p:grpSpPr>
              <p:sp>
                <p:nvSpPr>
                  <p:cNvPr id="157" name="Rectangle 156"/>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58" name="Trapezoid 157"/>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177" name="Group 176"/>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159" name="Rectangle 158"/>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60" name="Oval 159"/>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61" name="Oval 160"/>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169" name="Group 168"/>
                  <p:cNvGrpSpPr/>
                  <p:nvPr/>
                </p:nvGrpSpPr>
                <p:grpSpPr>
                  <a:xfrm>
                    <a:off x="4318464" y="3577517"/>
                    <a:ext cx="118183" cy="118183"/>
                    <a:chOff x="4318464" y="3577517"/>
                    <a:chExt cx="118183" cy="118183"/>
                  </a:xfrm>
                  <a:effectLst/>
                </p:grpSpPr>
                <p:cxnSp>
                  <p:nvCxnSpPr>
                    <p:cNvPr id="166" name="Straight Connector 165"/>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8" name="Straight Connector 167"/>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74" name="Group 173"/>
                  <p:cNvGrpSpPr/>
                  <p:nvPr/>
                </p:nvGrpSpPr>
                <p:grpSpPr>
                  <a:xfrm rot="20573383">
                    <a:off x="4683580" y="3579039"/>
                    <a:ext cx="140891" cy="136707"/>
                    <a:chOff x="5105406" y="3507854"/>
                    <a:chExt cx="171999" cy="166891"/>
                  </a:xfrm>
                  <a:effectLst/>
                </p:grpSpPr>
                <p:sp>
                  <p:nvSpPr>
                    <p:cNvPr id="170" name="Oval 169"/>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71" name="Oval 170"/>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72" name="Oval 171"/>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73" name="Oval 172"/>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cxnSp>
                <p:nvCxnSpPr>
                  <p:cNvPr id="176" name="Straight Connector 175"/>
                  <p:cNvCxnSpPr>
                    <a:stCxn id="159"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sp>
        <p:nvSpPr>
          <p:cNvPr id="114" name="Rectangle 113">
            <a:hlinkHover r:id="rId2" action="ppaction://hlinksldjump"/>
          </p:cNvPr>
          <p:cNvSpPr/>
          <p:nvPr/>
        </p:nvSpPr>
        <p:spPr>
          <a:xfrm>
            <a:off x="0" y="0"/>
            <a:ext cx="9144000" cy="51435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6" name="Rounded Rectangle 5"/>
          <p:cNvSpPr/>
          <p:nvPr/>
        </p:nvSpPr>
        <p:spPr>
          <a:xfrm>
            <a:off x="0" y="843750"/>
            <a:ext cx="467544" cy="3456000"/>
          </a:xfrm>
          <a:prstGeom prst="roundRect">
            <a:avLst>
              <a:gd name="adj" fmla="val 10437"/>
            </a:avLst>
          </a:prstGeom>
          <a:solidFill>
            <a:schemeClr val="tx1">
              <a:alpha val="50000"/>
            </a:schemeClr>
          </a:solidFill>
          <a:ln w="317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4" name="Group 23"/>
          <p:cNvGrpSpPr/>
          <p:nvPr/>
        </p:nvGrpSpPr>
        <p:grpSpPr>
          <a:xfrm>
            <a:off x="53752" y="915566"/>
            <a:ext cx="360040" cy="435694"/>
            <a:chOff x="971600" y="1383618"/>
            <a:chExt cx="360040" cy="435694"/>
          </a:xfrm>
        </p:grpSpPr>
        <p:cxnSp>
          <p:nvCxnSpPr>
            <p:cNvPr id="14" name="Straight Connector 13"/>
            <p:cNvCxnSpPr/>
            <p:nvPr/>
          </p:nvCxnSpPr>
          <p:spPr>
            <a:xfrm>
              <a:off x="1187624" y="1639292"/>
              <a:ext cx="144016" cy="18002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5" name="Donut 14"/>
            <p:cNvSpPr/>
            <p:nvPr/>
          </p:nvSpPr>
          <p:spPr>
            <a:xfrm>
              <a:off x="971600" y="1383618"/>
              <a:ext cx="288032" cy="288000"/>
            </a:xfrm>
            <a:prstGeom prst="donut">
              <a:avLst>
                <a:gd name="adj" fmla="val 4746"/>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17" name="Straight Connector 16"/>
            <p:cNvCxnSpPr/>
            <p:nvPr/>
          </p:nvCxnSpPr>
          <p:spPr>
            <a:xfrm rot="1413972">
              <a:off x="1051228" y="1435850"/>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rot="1413972">
              <a:off x="1116662" y="1436293"/>
              <a:ext cx="0" cy="183562"/>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rot="1413972">
              <a:off x="1180005" y="1492021"/>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grpSp>
      <p:cxnSp>
        <p:nvCxnSpPr>
          <p:cNvPr id="26" name="Straight Connector 25"/>
          <p:cNvCxnSpPr/>
          <p:nvPr/>
        </p:nvCxnSpPr>
        <p:spPr>
          <a:xfrm flipH="1">
            <a:off x="26886" y="1463052"/>
            <a:ext cx="413772"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nvGrpSpPr>
          <p:cNvPr id="100" name="Group 99"/>
          <p:cNvGrpSpPr/>
          <p:nvPr/>
        </p:nvGrpSpPr>
        <p:grpSpPr>
          <a:xfrm>
            <a:off x="53772" y="1635646"/>
            <a:ext cx="773812" cy="781550"/>
            <a:chOff x="899592" y="1419622"/>
            <a:chExt cx="432048" cy="432048"/>
          </a:xfrm>
          <a:effectLst>
            <a:glow rad="101600">
              <a:schemeClr val="bg1">
                <a:alpha val="40000"/>
              </a:schemeClr>
            </a:glow>
          </a:effectLst>
        </p:grpSpPr>
        <p:sp>
          <p:nvSpPr>
            <p:cNvPr id="101" name="Rounded Rectangle 100">
              <a:hlinkClick r:id="rId3" action="ppaction://hlinksldjump"/>
              <a:hlinkHover r:id="rId4" action="ppaction://hlinksldjump"/>
            </p:cNvPr>
            <p:cNvSpPr/>
            <p:nvPr/>
          </p:nvSpPr>
          <p:spPr>
            <a:xfrm>
              <a:off x="971600" y="1563638"/>
              <a:ext cx="288032" cy="288032"/>
            </a:xfrm>
            <a:prstGeom prst="roundRect">
              <a:avLst>
                <a:gd name="adj" fmla="val 9226"/>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04" name="Isosceles Triangle 103">
              <a:hlinkClick r:id="rId3" action="ppaction://hlinksldjump"/>
              <a:hlinkHover r:id="rId4" action="ppaction://hlinksldjump"/>
            </p:cNvPr>
            <p:cNvSpPr/>
            <p:nvPr/>
          </p:nvSpPr>
          <p:spPr>
            <a:xfrm>
              <a:off x="899592" y="1419622"/>
              <a:ext cx="432048" cy="180020"/>
            </a:xfrm>
            <a:prstGeom prst="triangle">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106" name="Group 105"/>
          <p:cNvGrpSpPr/>
          <p:nvPr/>
        </p:nvGrpSpPr>
        <p:grpSpPr>
          <a:xfrm>
            <a:off x="39771" y="2643758"/>
            <a:ext cx="388002" cy="297418"/>
            <a:chOff x="2123728" y="1986160"/>
            <a:chExt cx="576064" cy="441574"/>
          </a:xfrm>
        </p:grpSpPr>
        <p:sp>
          <p:nvSpPr>
            <p:cNvPr id="108" name="Rectangle 107">
              <a:hlinkHover r:id="rId5" action="ppaction://hlinksldjump"/>
            </p:cNvPr>
            <p:cNvSpPr/>
            <p:nvPr/>
          </p:nvSpPr>
          <p:spPr>
            <a:xfrm>
              <a:off x="2195736" y="1986160"/>
              <a:ext cx="432048" cy="441574"/>
            </a:xfrm>
            <a:prstGeom prst="rect">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09" name="Trapezoid 108">
              <a:hlinkHover r:id="rId5" action="ppaction://hlinksldjump"/>
            </p:cNvPr>
            <p:cNvSpPr/>
            <p:nvPr/>
          </p:nvSpPr>
          <p:spPr>
            <a:xfrm flipV="1">
              <a:off x="2123728" y="2139884"/>
              <a:ext cx="576064" cy="287850"/>
            </a:xfrm>
            <a:prstGeom prst="trapezoid">
              <a:avLst/>
            </a:pr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110" name="Freeform 109">
            <a:hlinkHover r:id="rId6" action="ppaction://hlinksldjump"/>
          </p:cNvPr>
          <p:cNvSpPr/>
          <p:nvPr/>
        </p:nvSpPr>
        <p:spPr>
          <a:xfrm>
            <a:off x="61273" y="3147814"/>
            <a:ext cx="344998" cy="411311"/>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111" name="Group 110"/>
          <p:cNvGrpSpPr/>
          <p:nvPr/>
        </p:nvGrpSpPr>
        <p:grpSpPr>
          <a:xfrm>
            <a:off x="82631" y="3711062"/>
            <a:ext cx="302283" cy="444864"/>
            <a:chOff x="51020" y="3423030"/>
            <a:chExt cx="356155" cy="524147"/>
          </a:xfrm>
          <a:effectLst>
            <a:outerShdw blurRad="63500" sx="102000" sy="102000" algn="ctr" rotWithShape="0">
              <a:prstClr val="black">
                <a:alpha val="40000"/>
              </a:prstClr>
            </a:outerShdw>
          </a:effectLst>
        </p:grpSpPr>
        <p:sp>
          <p:nvSpPr>
            <p:cNvPr id="112" name="Freeform 111">
              <a:hlinkHover r:id="rId7" action="ppaction://hlinksldjump"/>
            </p:cNvPr>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3" name="Freeform 112">
              <a:hlinkHover r:id="rId7" action="ppaction://hlinksldjump"/>
            </p:cNvPr>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4" name="Group 3"/>
          <p:cNvGrpSpPr/>
          <p:nvPr/>
        </p:nvGrpSpPr>
        <p:grpSpPr>
          <a:xfrm>
            <a:off x="899592" y="1865377"/>
            <a:ext cx="936104" cy="322088"/>
            <a:chOff x="827584" y="1865377"/>
            <a:chExt cx="936104" cy="322088"/>
          </a:xfrm>
        </p:grpSpPr>
        <p:sp>
          <p:nvSpPr>
            <p:cNvPr id="2" name="Rectangle 1"/>
            <p:cNvSpPr/>
            <p:nvPr/>
          </p:nvSpPr>
          <p:spPr>
            <a:xfrm>
              <a:off x="971600" y="1865377"/>
              <a:ext cx="792088" cy="322088"/>
            </a:xfrm>
            <a:prstGeom prst="rect">
              <a:avLst/>
            </a:prstGeom>
            <a:solidFill>
              <a:schemeClr val="tx1">
                <a:alpha val="50000"/>
              </a:schemeClr>
            </a:solidFill>
            <a:ln w="9525" cap="rnd">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600" dirty="0" smtClean="0">
                  <a:latin typeface="Segoe UI" pitchFamily="34" charset="0"/>
                  <a:cs typeface="Segoe UI" pitchFamily="34" charset="0"/>
                </a:rPr>
                <a:t>Home</a:t>
              </a:r>
              <a:endParaRPr lang="en-AU" sz="1600" dirty="0">
                <a:latin typeface="Segoe UI" pitchFamily="34" charset="0"/>
                <a:cs typeface="Segoe UI" pitchFamily="34" charset="0"/>
              </a:endParaRPr>
            </a:p>
          </p:txBody>
        </p:sp>
        <p:sp>
          <p:nvSpPr>
            <p:cNvPr id="3" name="Isosceles Triangle 2"/>
            <p:cNvSpPr/>
            <p:nvPr/>
          </p:nvSpPr>
          <p:spPr>
            <a:xfrm rot="16200000">
              <a:off x="827584" y="1954413"/>
              <a:ext cx="144016" cy="144016"/>
            </a:xfrm>
            <a:prstGeom prst="triangle">
              <a:avLst/>
            </a:prstGeom>
            <a:solidFill>
              <a:schemeClr val="tx1">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Tree>
    <p:extLst>
      <p:ext uri="{BB962C8B-B14F-4D97-AF65-F5344CB8AC3E}">
        <p14:creationId xmlns:p14="http://schemas.microsoft.com/office/powerpoint/2010/main" val="2408011267"/>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3131841" y="843750"/>
            <a:ext cx="2880320" cy="3456000"/>
            <a:chOff x="3131841" y="843750"/>
            <a:chExt cx="2880320" cy="3456000"/>
          </a:xfrm>
        </p:grpSpPr>
        <p:sp>
          <p:nvSpPr>
            <p:cNvPr id="54" name="Rounded Rectangle 53"/>
            <p:cNvSpPr/>
            <p:nvPr/>
          </p:nvSpPr>
          <p:spPr>
            <a:xfrm>
              <a:off x="3131841" y="843750"/>
              <a:ext cx="2880320" cy="3456000"/>
            </a:xfrm>
            <a:prstGeom prst="roundRect">
              <a:avLst>
                <a:gd name="adj" fmla="val 2228"/>
              </a:avLst>
            </a:prstGeom>
            <a:solidFill>
              <a:schemeClr val="tx1">
                <a:alpha val="50000"/>
              </a:schemeClr>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52" name="Group 51"/>
            <p:cNvGrpSpPr/>
            <p:nvPr/>
          </p:nvGrpSpPr>
          <p:grpSpPr>
            <a:xfrm>
              <a:off x="3198624" y="984777"/>
              <a:ext cx="864096" cy="870570"/>
              <a:chOff x="7308304" y="278598"/>
              <a:chExt cx="864096" cy="870570"/>
            </a:xfrm>
          </p:grpSpPr>
          <p:sp>
            <p:nvSpPr>
              <p:cNvPr id="46" name="Freeform 45"/>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50" name="Rectangle 49"/>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Impress</a:t>
                </a:r>
                <a:endParaRPr lang="en-AU" sz="1100" dirty="0">
                  <a:latin typeface="Segoe UI" pitchFamily="34" charset="0"/>
                  <a:cs typeface="Segoe UI" pitchFamily="34" charset="0"/>
                </a:endParaRPr>
              </a:p>
            </p:txBody>
          </p:sp>
        </p:grpSp>
        <p:grpSp>
          <p:nvGrpSpPr>
            <p:cNvPr id="53" name="Group 52"/>
            <p:cNvGrpSpPr/>
            <p:nvPr/>
          </p:nvGrpSpPr>
          <p:grpSpPr>
            <a:xfrm>
              <a:off x="4139953" y="972995"/>
              <a:ext cx="864096" cy="894135"/>
              <a:chOff x="6444208" y="255033"/>
              <a:chExt cx="864096" cy="894135"/>
            </a:xfrm>
          </p:grpSpPr>
          <p:grpSp>
            <p:nvGrpSpPr>
              <p:cNvPr id="47" name="Group 46"/>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48" name="Freeform 47"/>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9" name="Freeform 48"/>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51" name="Rectangle 50"/>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Express</a:t>
                </a:r>
                <a:endParaRPr lang="en-AU" sz="1100" dirty="0">
                  <a:latin typeface="Segoe UI" pitchFamily="34" charset="0"/>
                  <a:cs typeface="Segoe UI" pitchFamily="34" charset="0"/>
                </a:endParaRPr>
              </a:p>
            </p:txBody>
          </p:sp>
        </p:grpSp>
        <p:grpSp>
          <p:nvGrpSpPr>
            <p:cNvPr id="56" name="Group 55"/>
            <p:cNvGrpSpPr/>
            <p:nvPr/>
          </p:nvGrpSpPr>
          <p:grpSpPr>
            <a:xfrm>
              <a:off x="3198624" y="2157429"/>
              <a:ext cx="864096" cy="881674"/>
              <a:chOff x="8172400" y="267494"/>
              <a:chExt cx="864096" cy="881674"/>
            </a:xfrm>
          </p:grpSpPr>
          <p:grpSp>
            <p:nvGrpSpPr>
              <p:cNvPr id="57" name="Group 56"/>
              <p:cNvGrpSpPr/>
              <p:nvPr/>
            </p:nvGrpSpPr>
            <p:grpSpPr>
              <a:xfrm>
                <a:off x="8351877" y="267494"/>
                <a:ext cx="523806" cy="648072"/>
                <a:chOff x="87738" y="3286770"/>
                <a:chExt cx="291003" cy="360040"/>
              </a:xfrm>
            </p:grpSpPr>
            <p:sp>
              <p:nvSpPr>
                <p:cNvPr id="59" name="Rectangle 31"/>
                <p:cNvSpPr/>
                <p:nvPr/>
              </p:nvSpPr>
              <p:spPr>
                <a:xfrm>
                  <a:off x="87738" y="3286770"/>
                  <a:ext cx="291002" cy="360040"/>
                </a:xfrm>
                <a:prstGeom prst="rect">
                  <a:avLst/>
                </a:prstGeom>
                <a:solidFill>
                  <a:srgbClr val="FFC000"/>
                </a:solidFill>
                <a:ln w="9525" cap="rnd">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60" name="Rectangle 31"/>
                <p:cNvSpPr/>
                <p:nvPr/>
              </p:nvSpPr>
              <p:spPr>
                <a:xfrm>
                  <a:off x="87738" y="3286770"/>
                  <a:ext cx="291002" cy="360040"/>
                </a:xfrm>
                <a:custGeom>
                  <a:avLst/>
                  <a:gdLst>
                    <a:gd name="connsiteX0" fmla="*/ 0 w 291002"/>
                    <a:gd name="connsiteY0" fmla="*/ 0 h 360040"/>
                    <a:gd name="connsiteX1" fmla="*/ 291002 w 291002"/>
                    <a:gd name="connsiteY1" fmla="*/ 0 h 360040"/>
                    <a:gd name="connsiteX2" fmla="*/ 291002 w 291002"/>
                    <a:gd name="connsiteY2" fmla="*/ 360040 h 360040"/>
                    <a:gd name="connsiteX3" fmla="*/ 0 w 291002"/>
                    <a:gd name="connsiteY3" fmla="*/ 360040 h 360040"/>
                    <a:gd name="connsiteX4" fmla="*/ 0 w 291002"/>
                    <a:gd name="connsiteY4" fmla="*/ 0 h 360040"/>
                    <a:gd name="connsiteX0" fmla="*/ 0 w 291002"/>
                    <a:gd name="connsiteY0" fmla="*/ 0 h 360040"/>
                    <a:gd name="connsiteX1" fmla="*/ 236233 w 291002"/>
                    <a:gd name="connsiteY1" fmla="*/ 88106 h 360040"/>
                    <a:gd name="connsiteX2" fmla="*/ 291002 w 291002"/>
                    <a:gd name="connsiteY2" fmla="*/ 360040 h 360040"/>
                    <a:gd name="connsiteX3" fmla="*/ 0 w 291002"/>
                    <a:gd name="connsiteY3" fmla="*/ 360040 h 360040"/>
                    <a:gd name="connsiteX4" fmla="*/ 0 w 291002"/>
                    <a:gd name="connsiteY4" fmla="*/ 0 h 360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1002" h="360040">
                      <a:moveTo>
                        <a:pt x="0" y="0"/>
                      </a:moveTo>
                      <a:lnTo>
                        <a:pt x="236233" y="88106"/>
                      </a:lnTo>
                      <a:lnTo>
                        <a:pt x="291002" y="360040"/>
                      </a:lnTo>
                      <a:lnTo>
                        <a:pt x="0" y="360040"/>
                      </a:lnTo>
                      <a:lnTo>
                        <a:pt x="0" y="0"/>
                      </a:lnTo>
                      <a:close/>
                    </a:path>
                  </a:pathLst>
                </a:cu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61" name="Rectangle 60"/>
                <p:cNvSpPr/>
                <p:nvPr/>
              </p:nvSpPr>
              <p:spPr>
                <a:xfrm>
                  <a:off x="87738" y="3435846"/>
                  <a:ext cx="291003" cy="210964"/>
                </a:xfrm>
                <a:prstGeom prst="rect">
                  <a:avLst/>
                </a:prstGeom>
                <a:noFill/>
                <a:ln w="9525" cap="rnd">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2000" dirty="0" smtClean="0">
                      <a:solidFill>
                        <a:schemeClr val="tx1"/>
                      </a:solidFill>
                      <a:effectLst>
                        <a:outerShdw blurRad="63500" sx="102000" sy="102000" algn="ctr" rotWithShape="0">
                          <a:prstClr val="black">
                            <a:alpha val="40000"/>
                          </a:prstClr>
                        </a:outerShdw>
                      </a:effectLst>
                      <a:latin typeface="Segoe UI" pitchFamily="34" charset="0"/>
                      <a:cs typeface="Segoe UI" pitchFamily="34" charset="0"/>
                    </a:rPr>
                    <a:t>Aa</a:t>
                  </a:r>
                  <a:endParaRPr lang="en-AU" sz="2000" dirty="0">
                    <a:solidFill>
                      <a:schemeClr val="tx1"/>
                    </a:solidFill>
                    <a:effectLst>
                      <a:outerShdw blurRad="63500" sx="102000" sy="102000" algn="ctr" rotWithShape="0">
                        <a:prstClr val="black">
                          <a:alpha val="40000"/>
                        </a:prstClr>
                      </a:outerShdw>
                    </a:effectLst>
                    <a:latin typeface="Segoe UI" pitchFamily="34" charset="0"/>
                    <a:cs typeface="Segoe UI" pitchFamily="34" charset="0"/>
                  </a:endParaRPr>
                </a:p>
              </p:txBody>
            </p:sp>
          </p:grpSp>
          <p:sp>
            <p:nvSpPr>
              <p:cNvPr id="58" name="Rectangle 57"/>
              <p:cNvSpPr/>
              <p:nvPr/>
            </p:nvSpPr>
            <p:spPr>
              <a:xfrm>
                <a:off x="8172400"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Note Pad</a:t>
                </a:r>
                <a:endParaRPr lang="en-AU" sz="1100" dirty="0">
                  <a:latin typeface="Segoe UI" pitchFamily="34" charset="0"/>
                  <a:cs typeface="Segoe UI" pitchFamily="34" charset="0"/>
                </a:endParaRPr>
              </a:p>
            </p:txBody>
          </p:sp>
        </p:grpSp>
        <p:grpSp>
          <p:nvGrpSpPr>
            <p:cNvPr id="67" name="Group 66"/>
            <p:cNvGrpSpPr/>
            <p:nvPr/>
          </p:nvGrpSpPr>
          <p:grpSpPr>
            <a:xfrm>
              <a:off x="5080409" y="980461"/>
              <a:ext cx="864096" cy="877462"/>
              <a:chOff x="5004049" y="1064550"/>
              <a:chExt cx="864096" cy="877462"/>
            </a:xfrm>
          </p:grpSpPr>
          <p:grpSp>
            <p:nvGrpSpPr>
              <p:cNvPr id="65" name="Group 64"/>
              <p:cNvGrpSpPr/>
              <p:nvPr/>
            </p:nvGrpSpPr>
            <p:grpSpPr>
              <a:xfrm>
                <a:off x="5042434" y="1064550"/>
                <a:ext cx="787325" cy="610716"/>
                <a:chOff x="5004049" y="1045872"/>
                <a:chExt cx="787325" cy="610716"/>
              </a:xfrm>
              <a:effectLst>
                <a:outerShdw blurRad="63500" sx="102000" sy="102000" algn="ctr" rotWithShape="0">
                  <a:prstClr val="black">
                    <a:alpha val="40000"/>
                  </a:prstClr>
                </a:outerShdw>
              </a:effectLst>
            </p:grpSpPr>
            <p:sp>
              <p:nvSpPr>
                <p:cNvPr id="62" name="Rectangle 61"/>
                <p:cNvSpPr/>
                <p:nvPr/>
              </p:nvSpPr>
              <p:spPr>
                <a:xfrm>
                  <a:off x="5004049" y="1045872"/>
                  <a:ext cx="504055" cy="460191"/>
                </a:xfrm>
                <a:prstGeom prst="rect">
                  <a:avLst/>
                </a:prstGeom>
                <a:solidFill>
                  <a:schemeClr val="bg1"/>
                </a:solidFill>
                <a:ln w="9525" cap="rnd">
                  <a:solidFill>
                    <a:schemeClr val="bg1"/>
                  </a:solid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64" name="Freeform 63"/>
                <p:cNvSpPr/>
                <p:nvPr/>
              </p:nvSpPr>
              <p:spPr>
                <a:xfrm>
                  <a:off x="5022056" y="1106047"/>
                  <a:ext cx="414040" cy="272698"/>
                </a:xfrm>
                <a:custGeom>
                  <a:avLst/>
                  <a:gdLst>
                    <a:gd name="connsiteX0" fmla="*/ 0 w 353052"/>
                    <a:gd name="connsiteY0" fmla="*/ 0 h 269081"/>
                    <a:gd name="connsiteX1" fmla="*/ 19050 w 353052"/>
                    <a:gd name="connsiteY1" fmla="*/ 33337 h 269081"/>
                    <a:gd name="connsiteX2" fmla="*/ 28575 w 353052"/>
                    <a:gd name="connsiteY2" fmla="*/ 38100 h 269081"/>
                    <a:gd name="connsiteX3" fmla="*/ 33338 w 353052"/>
                    <a:gd name="connsiteY3" fmla="*/ 45243 h 269081"/>
                    <a:gd name="connsiteX4" fmla="*/ 50007 w 353052"/>
                    <a:gd name="connsiteY4" fmla="*/ 54768 h 269081"/>
                    <a:gd name="connsiteX5" fmla="*/ 59532 w 353052"/>
                    <a:gd name="connsiteY5" fmla="*/ 61912 h 269081"/>
                    <a:gd name="connsiteX6" fmla="*/ 85725 w 353052"/>
                    <a:gd name="connsiteY6" fmla="*/ 71437 h 269081"/>
                    <a:gd name="connsiteX7" fmla="*/ 135732 w 353052"/>
                    <a:gd name="connsiteY7" fmla="*/ 69056 h 269081"/>
                    <a:gd name="connsiteX8" fmla="*/ 142875 w 353052"/>
                    <a:gd name="connsiteY8" fmla="*/ 66675 h 269081"/>
                    <a:gd name="connsiteX9" fmla="*/ 150019 w 353052"/>
                    <a:gd name="connsiteY9" fmla="*/ 61912 h 269081"/>
                    <a:gd name="connsiteX10" fmla="*/ 157163 w 353052"/>
                    <a:gd name="connsiteY10" fmla="*/ 54768 h 269081"/>
                    <a:gd name="connsiteX11" fmla="*/ 161925 w 353052"/>
                    <a:gd name="connsiteY11" fmla="*/ 45243 h 269081"/>
                    <a:gd name="connsiteX12" fmla="*/ 157163 w 353052"/>
                    <a:gd name="connsiteY12" fmla="*/ 26193 h 269081"/>
                    <a:gd name="connsiteX13" fmla="*/ 150019 w 353052"/>
                    <a:gd name="connsiteY13" fmla="*/ 19050 h 269081"/>
                    <a:gd name="connsiteX14" fmla="*/ 135732 w 353052"/>
                    <a:gd name="connsiteY14" fmla="*/ 9525 h 269081"/>
                    <a:gd name="connsiteX15" fmla="*/ 114300 w 353052"/>
                    <a:gd name="connsiteY15" fmla="*/ 14287 h 269081"/>
                    <a:gd name="connsiteX16" fmla="*/ 107157 w 353052"/>
                    <a:gd name="connsiteY16" fmla="*/ 16668 h 269081"/>
                    <a:gd name="connsiteX17" fmla="*/ 102394 w 353052"/>
                    <a:gd name="connsiteY17" fmla="*/ 26193 h 269081"/>
                    <a:gd name="connsiteX18" fmla="*/ 104775 w 353052"/>
                    <a:gd name="connsiteY18" fmla="*/ 64293 h 269081"/>
                    <a:gd name="connsiteX19" fmla="*/ 107157 w 353052"/>
                    <a:gd name="connsiteY19" fmla="*/ 71437 h 269081"/>
                    <a:gd name="connsiteX20" fmla="*/ 114300 w 353052"/>
                    <a:gd name="connsiteY20" fmla="*/ 76200 h 269081"/>
                    <a:gd name="connsiteX21" fmla="*/ 126207 w 353052"/>
                    <a:gd name="connsiteY21" fmla="*/ 78581 h 269081"/>
                    <a:gd name="connsiteX22" fmla="*/ 147638 w 353052"/>
                    <a:gd name="connsiteY22" fmla="*/ 85725 h 269081"/>
                    <a:gd name="connsiteX23" fmla="*/ 154782 w 353052"/>
                    <a:gd name="connsiteY23" fmla="*/ 88106 h 269081"/>
                    <a:gd name="connsiteX24" fmla="*/ 190500 w 353052"/>
                    <a:gd name="connsiteY24" fmla="*/ 90487 h 269081"/>
                    <a:gd name="connsiteX25" fmla="*/ 228600 w 353052"/>
                    <a:gd name="connsiteY25" fmla="*/ 90487 h 269081"/>
                    <a:gd name="connsiteX26" fmla="*/ 238125 w 353052"/>
                    <a:gd name="connsiteY26" fmla="*/ 85725 h 269081"/>
                    <a:gd name="connsiteX27" fmla="*/ 271463 w 353052"/>
                    <a:gd name="connsiteY27" fmla="*/ 66675 h 269081"/>
                    <a:gd name="connsiteX28" fmla="*/ 295275 w 353052"/>
                    <a:gd name="connsiteY28" fmla="*/ 59531 h 269081"/>
                    <a:gd name="connsiteX29" fmla="*/ 302419 w 353052"/>
                    <a:gd name="connsiteY29" fmla="*/ 57150 h 269081"/>
                    <a:gd name="connsiteX30" fmla="*/ 338138 w 353052"/>
                    <a:gd name="connsiteY30" fmla="*/ 50006 h 269081"/>
                    <a:gd name="connsiteX31" fmla="*/ 345282 w 353052"/>
                    <a:gd name="connsiteY31" fmla="*/ 92868 h 269081"/>
                    <a:gd name="connsiteX32" fmla="*/ 326232 w 353052"/>
                    <a:gd name="connsiteY32" fmla="*/ 114300 h 269081"/>
                    <a:gd name="connsiteX33" fmla="*/ 316707 w 353052"/>
                    <a:gd name="connsiteY33" fmla="*/ 119062 h 269081"/>
                    <a:gd name="connsiteX34" fmla="*/ 309563 w 353052"/>
                    <a:gd name="connsiteY34" fmla="*/ 121443 h 269081"/>
                    <a:gd name="connsiteX35" fmla="*/ 290513 w 353052"/>
                    <a:gd name="connsiteY35" fmla="*/ 133350 h 269081"/>
                    <a:gd name="connsiteX36" fmla="*/ 273844 w 353052"/>
                    <a:gd name="connsiteY36" fmla="*/ 138112 h 269081"/>
                    <a:gd name="connsiteX37" fmla="*/ 259557 w 353052"/>
                    <a:gd name="connsiteY37" fmla="*/ 142875 h 269081"/>
                    <a:gd name="connsiteX38" fmla="*/ 245269 w 353052"/>
                    <a:gd name="connsiteY38" fmla="*/ 150018 h 269081"/>
                    <a:gd name="connsiteX39" fmla="*/ 238125 w 353052"/>
                    <a:gd name="connsiteY39" fmla="*/ 154781 h 269081"/>
                    <a:gd name="connsiteX40" fmla="*/ 214313 w 353052"/>
                    <a:gd name="connsiteY40" fmla="*/ 161925 h 269081"/>
                    <a:gd name="connsiteX41" fmla="*/ 202407 w 353052"/>
                    <a:gd name="connsiteY41" fmla="*/ 164306 h 269081"/>
                    <a:gd name="connsiteX42" fmla="*/ 188119 w 353052"/>
                    <a:gd name="connsiteY42" fmla="*/ 169068 h 269081"/>
                    <a:gd name="connsiteX43" fmla="*/ 173832 w 353052"/>
                    <a:gd name="connsiteY43" fmla="*/ 171450 h 269081"/>
                    <a:gd name="connsiteX44" fmla="*/ 154782 w 353052"/>
                    <a:gd name="connsiteY44" fmla="*/ 176212 h 269081"/>
                    <a:gd name="connsiteX45" fmla="*/ 109538 w 353052"/>
                    <a:gd name="connsiteY45" fmla="*/ 173831 h 269081"/>
                    <a:gd name="connsiteX46" fmla="*/ 97632 w 353052"/>
                    <a:gd name="connsiteY46" fmla="*/ 164306 h 269081"/>
                    <a:gd name="connsiteX47" fmla="*/ 95250 w 353052"/>
                    <a:gd name="connsiteY47" fmla="*/ 157162 h 269081"/>
                    <a:gd name="connsiteX48" fmla="*/ 88107 w 353052"/>
                    <a:gd name="connsiteY48" fmla="*/ 150018 h 269081"/>
                    <a:gd name="connsiteX49" fmla="*/ 95250 w 353052"/>
                    <a:gd name="connsiteY49" fmla="*/ 130968 h 269081"/>
                    <a:gd name="connsiteX50" fmla="*/ 104775 w 353052"/>
                    <a:gd name="connsiteY50" fmla="*/ 135731 h 269081"/>
                    <a:gd name="connsiteX51" fmla="*/ 140494 w 353052"/>
                    <a:gd name="connsiteY51" fmla="*/ 138112 h 269081"/>
                    <a:gd name="connsiteX52" fmla="*/ 159544 w 353052"/>
                    <a:gd name="connsiteY52" fmla="*/ 142875 h 269081"/>
                    <a:gd name="connsiteX53" fmla="*/ 171450 w 353052"/>
                    <a:gd name="connsiteY53" fmla="*/ 152400 h 269081"/>
                    <a:gd name="connsiteX54" fmla="*/ 176213 w 353052"/>
                    <a:gd name="connsiteY54" fmla="*/ 173831 h 269081"/>
                    <a:gd name="connsiteX55" fmla="*/ 180975 w 353052"/>
                    <a:gd name="connsiteY55" fmla="*/ 207168 h 269081"/>
                    <a:gd name="connsiteX56" fmla="*/ 183357 w 353052"/>
                    <a:gd name="connsiteY56" fmla="*/ 247650 h 269081"/>
                    <a:gd name="connsiteX57" fmla="*/ 185738 w 353052"/>
                    <a:gd name="connsiteY57" fmla="*/ 261937 h 269081"/>
                    <a:gd name="connsiteX58" fmla="*/ 195263 w 353052"/>
                    <a:gd name="connsiteY58" fmla="*/ 269081 h 269081"/>
                    <a:gd name="connsiteX59" fmla="*/ 273844 w 353052"/>
                    <a:gd name="connsiteY59" fmla="*/ 266700 h 269081"/>
                    <a:gd name="connsiteX60" fmla="*/ 307182 w 353052"/>
                    <a:gd name="connsiteY60" fmla="*/ 257175 h 269081"/>
                    <a:gd name="connsiteX61" fmla="*/ 314325 w 353052"/>
                    <a:gd name="connsiteY61" fmla="*/ 254793 h 269081"/>
                    <a:gd name="connsiteX62" fmla="*/ 326232 w 353052"/>
                    <a:gd name="connsiteY62" fmla="*/ 250031 h 269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53052" h="269081">
                      <a:moveTo>
                        <a:pt x="0" y="0"/>
                      </a:moveTo>
                      <a:cubicBezTo>
                        <a:pt x="3626" y="10876"/>
                        <a:pt x="7518" y="27571"/>
                        <a:pt x="19050" y="33337"/>
                      </a:cubicBezTo>
                      <a:lnTo>
                        <a:pt x="28575" y="38100"/>
                      </a:lnTo>
                      <a:cubicBezTo>
                        <a:pt x="30163" y="40481"/>
                        <a:pt x="31314" y="43219"/>
                        <a:pt x="33338" y="45243"/>
                      </a:cubicBezTo>
                      <a:cubicBezTo>
                        <a:pt x="37711" y="49616"/>
                        <a:pt x="45021" y="51652"/>
                        <a:pt x="50007" y="54768"/>
                      </a:cubicBezTo>
                      <a:cubicBezTo>
                        <a:pt x="53373" y="56871"/>
                        <a:pt x="56167" y="59808"/>
                        <a:pt x="59532" y="61912"/>
                      </a:cubicBezTo>
                      <a:cubicBezTo>
                        <a:pt x="67905" y="67145"/>
                        <a:pt x="76325" y="69087"/>
                        <a:pt x="85725" y="71437"/>
                      </a:cubicBezTo>
                      <a:cubicBezTo>
                        <a:pt x="102394" y="70643"/>
                        <a:pt x="119102" y="70442"/>
                        <a:pt x="135732" y="69056"/>
                      </a:cubicBezTo>
                      <a:cubicBezTo>
                        <a:pt x="138233" y="68848"/>
                        <a:pt x="140630" y="67797"/>
                        <a:pt x="142875" y="66675"/>
                      </a:cubicBezTo>
                      <a:cubicBezTo>
                        <a:pt x="145435" y="65395"/>
                        <a:pt x="147820" y="63744"/>
                        <a:pt x="150019" y="61912"/>
                      </a:cubicBezTo>
                      <a:cubicBezTo>
                        <a:pt x="152606" y="59756"/>
                        <a:pt x="154782" y="57149"/>
                        <a:pt x="157163" y="54768"/>
                      </a:cubicBezTo>
                      <a:cubicBezTo>
                        <a:pt x="158750" y="51593"/>
                        <a:pt x="161533" y="48771"/>
                        <a:pt x="161925" y="45243"/>
                      </a:cubicBezTo>
                      <a:cubicBezTo>
                        <a:pt x="162039" y="44213"/>
                        <a:pt x="158971" y="28905"/>
                        <a:pt x="157163" y="26193"/>
                      </a:cubicBezTo>
                      <a:cubicBezTo>
                        <a:pt x="155295" y="23391"/>
                        <a:pt x="152677" y="21117"/>
                        <a:pt x="150019" y="19050"/>
                      </a:cubicBezTo>
                      <a:cubicBezTo>
                        <a:pt x="145501" y="15536"/>
                        <a:pt x="135732" y="9525"/>
                        <a:pt x="135732" y="9525"/>
                      </a:cubicBezTo>
                      <a:cubicBezTo>
                        <a:pt x="128588" y="11112"/>
                        <a:pt x="121400" y="12512"/>
                        <a:pt x="114300" y="14287"/>
                      </a:cubicBezTo>
                      <a:cubicBezTo>
                        <a:pt x="111865" y="14896"/>
                        <a:pt x="108932" y="14893"/>
                        <a:pt x="107157" y="16668"/>
                      </a:cubicBezTo>
                      <a:cubicBezTo>
                        <a:pt x="104647" y="19178"/>
                        <a:pt x="103982" y="23018"/>
                        <a:pt x="102394" y="26193"/>
                      </a:cubicBezTo>
                      <a:cubicBezTo>
                        <a:pt x="103188" y="38893"/>
                        <a:pt x="103443" y="51638"/>
                        <a:pt x="104775" y="64293"/>
                      </a:cubicBezTo>
                      <a:cubicBezTo>
                        <a:pt x="105038" y="66789"/>
                        <a:pt x="105589" y="69477"/>
                        <a:pt x="107157" y="71437"/>
                      </a:cubicBezTo>
                      <a:cubicBezTo>
                        <a:pt x="108945" y="73672"/>
                        <a:pt x="111620" y="75195"/>
                        <a:pt x="114300" y="76200"/>
                      </a:cubicBezTo>
                      <a:cubicBezTo>
                        <a:pt x="118090" y="77621"/>
                        <a:pt x="122238" y="77787"/>
                        <a:pt x="126207" y="78581"/>
                      </a:cubicBezTo>
                      <a:cubicBezTo>
                        <a:pt x="146726" y="86788"/>
                        <a:pt x="129698" y="80599"/>
                        <a:pt x="147638" y="85725"/>
                      </a:cubicBezTo>
                      <a:cubicBezTo>
                        <a:pt x="150052" y="86415"/>
                        <a:pt x="152287" y="87829"/>
                        <a:pt x="154782" y="88106"/>
                      </a:cubicBezTo>
                      <a:cubicBezTo>
                        <a:pt x="166641" y="89424"/>
                        <a:pt x="178594" y="89693"/>
                        <a:pt x="190500" y="90487"/>
                      </a:cubicBezTo>
                      <a:cubicBezTo>
                        <a:pt x="207530" y="92920"/>
                        <a:pt x="210241" y="94723"/>
                        <a:pt x="228600" y="90487"/>
                      </a:cubicBezTo>
                      <a:cubicBezTo>
                        <a:pt x="232059" y="89689"/>
                        <a:pt x="235081" y="87551"/>
                        <a:pt x="238125" y="85725"/>
                      </a:cubicBezTo>
                      <a:cubicBezTo>
                        <a:pt x="248250" y="79651"/>
                        <a:pt x="259784" y="69596"/>
                        <a:pt x="271463" y="66675"/>
                      </a:cubicBezTo>
                      <a:cubicBezTo>
                        <a:pt x="285859" y="63075"/>
                        <a:pt x="277882" y="65328"/>
                        <a:pt x="295275" y="59531"/>
                      </a:cubicBezTo>
                      <a:cubicBezTo>
                        <a:pt x="297656" y="58737"/>
                        <a:pt x="299969" y="57695"/>
                        <a:pt x="302419" y="57150"/>
                      </a:cubicBezTo>
                      <a:cubicBezTo>
                        <a:pt x="328563" y="51339"/>
                        <a:pt x="316632" y="53590"/>
                        <a:pt x="338138" y="50006"/>
                      </a:cubicBezTo>
                      <a:cubicBezTo>
                        <a:pt x="359183" y="55267"/>
                        <a:pt x="354435" y="50765"/>
                        <a:pt x="345282" y="92868"/>
                      </a:cubicBezTo>
                      <a:cubicBezTo>
                        <a:pt x="343340" y="101799"/>
                        <a:pt x="333552" y="109725"/>
                        <a:pt x="326232" y="114300"/>
                      </a:cubicBezTo>
                      <a:cubicBezTo>
                        <a:pt x="323222" y="116181"/>
                        <a:pt x="319970" y="117664"/>
                        <a:pt x="316707" y="119062"/>
                      </a:cubicBezTo>
                      <a:cubicBezTo>
                        <a:pt x="314400" y="120051"/>
                        <a:pt x="311870" y="120454"/>
                        <a:pt x="309563" y="121443"/>
                      </a:cubicBezTo>
                      <a:cubicBezTo>
                        <a:pt x="289202" y="130169"/>
                        <a:pt x="311024" y="121629"/>
                        <a:pt x="290513" y="133350"/>
                      </a:cubicBezTo>
                      <a:cubicBezTo>
                        <a:pt x="287565" y="135034"/>
                        <a:pt x="276285" y="137380"/>
                        <a:pt x="273844" y="138112"/>
                      </a:cubicBezTo>
                      <a:cubicBezTo>
                        <a:pt x="269036" y="139555"/>
                        <a:pt x="263734" y="140091"/>
                        <a:pt x="259557" y="142875"/>
                      </a:cubicBezTo>
                      <a:cubicBezTo>
                        <a:pt x="250324" y="149029"/>
                        <a:pt x="255128" y="146732"/>
                        <a:pt x="245269" y="150018"/>
                      </a:cubicBezTo>
                      <a:cubicBezTo>
                        <a:pt x="242888" y="151606"/>
                        <a:pt x="240740" y="153619"/>
                        <a:pt x="238125" y="154781"/>
                      </a:cubicBezTo>
                      <a:cubicBezTo>
                        <a:pt x="232198" y="157415"/>
                        <a:pt x="221234" y="160387"/>
                        <a:pt x="214313" y="161925"/>
                      </a:cubicBezTo>
                      <a:cubicBezTo>
                        <a:pt x="210362" y="162803"/>
                        <a:pt x="206312" y="163241"/>
                        <a:pt x="202407" y="164306"/>
                      </a:cubicBezTo>
                      <a:cubicBezTo>
                        <a:pt x="197564" y="165627"/>
                        <a:pt x="193071" y="168242"/>
                        <a:pt x="188119" y="169068"/>
                      </a:cubicBezTo>
                      <a:cubicBezTo>
                        <a:pt x="183357" y="169862"/>
                        <a:pt x="178553" y="170438"/>
                        <a:pt x="173832" y="171450"/>
                      </a:cubicBezTo>
                      <a:cubicBezTo>
                        <a:pt x="167432" y="172822"/>
                        <a:pt x="154782" y="176212"/>
                        <a:pt x="154782" y="176212"/>
                      </a:cubicBezTo>
                      <a:cubicBezTo>
                        <a:pt x="139701" y="175418"/>
                        <a:pt x="124578" y="175198"/>
                        <a:pt x="109538" y="173831"/>
                      </a:cubicBezTo>
                      <a:cubicBezTo>
                        <a:pt x="102344" y="173177"/>
                        <a:pt x="100748" y="170538"/>
                        <a:pt x="97632" y="164306"/>
                      </a:cubicBezTo>
                      <a:cubicBezTo>
                        <a:pt x="96509" y="162061"/>
                        <a:pt x="96642" y="159251"/>
                        <a:pt x="95250" y="157162"/>
                      </a:cubicBezTo>
                      <a:cubicBezTo>
                        <a:pt x="93382" y="154360"/>
                        <a:pt x="90488" y="152399"/>
                        <a:pt x="88107" y="150018"/>
                      </a:cubicBezTo>
                      <a:cubicBezTo>
                        <a:pt x="90488" y="143668"/>
                        <a:pt x="90101" y="135382"/>
                        <a:pt x="95250" y="130968"/>
                      </a:cubicBezTo>
                      <a:cubicBezTo>
                        <a:pt x="97945" y="128658"/>
                        <a:pt x="101269" y="135177"/>
                        <a:pt x="104775" y="135731"/>
                      </a:cubicBezTo>
                      <a:cubicBezTo>
                        <a:pt x="116562" y="137592"/>
                        <a:pt x="128588" y="137318"/>
                        <a:pt x="140494" y="138112"/>
                      </a:cubicBezTo>
                      <a:cubicBezTo>
                        <a:pt x="141091" y="138231"/>
                        <a:pt x="157101" y="140921"/>
                        <a:pt x="159544" y="142875"/>
                      </a:cubicBezTo>
                      <a:cubicBezTo>
                        <a:pt x="174933" y="155185"/>
                        <a:pt x="153494" y="146412"/>
                        <a:pt x="171450" y="152400"/>
                      </a:cubicBezTo>
                      <a:cubicBezTo>
                        <a:pt x="175096" y="163332"/>
                        <a:pt x="173927" y="158589"/>
                        <a:pt x="176213" y="173831"/>
                      </a:cubicBezTo>
                      <a:cubicBezTo>
                        <a:pt x="177878" y="184932"/>
                        <a:pt x="180975" y="207168"/>
                        <a:pt x="180975" y="207168"/>
                      </a:cubicBezTo>
                      <a:cubicBezTo>
                        <a:pt x="181769" y="220662"/>
                        <a:pt x="182186" y="234183"/>
                        <a:pt x="183357" y="247650"/>
                      </a:cubicBezTo>
                      <a:cubicBezTo>
                        <a:pt x="183775" y="252460"/>
                        <a:pt x="183393" y="257717"/>
                        <a:pt x="185738" y="261937"/>
                      </a:cubicBezTo>
                      <a:cubicBezTo>
                        <a:pt x="187665" y="265406"/>
                        <a:pt x="192088" y="266700"/>
                        <a:pt x="195263" y="269081"/>
                      </a:cubicBezTo>
                      <a:cubicBezTo>
                        <a:pt x="221457" y="268287"/>
                        <a:pt x="247708" y="268612"/>
                        <a:pt x="273844" y="266700"/>
                      </a:cubicBezTo>
                      <a:cubicBezTo>
                        <a:pt x="281498" y="266140"/>
                        <a:pt x="299160" y="259849"/>
                        <a:pt x="307182" y="257175"/>
                      </a:cubicBezTo>
                      <a:cubicBezTo>
                        <a:pt x="309563" y="256381"/>
                        <a:pt x="312080" y="255915"/>
                        <a:pt x="314325" y="254793"/>
                      </a:cubicBezTo>
                      <a:cubicBezTo>
                        <a:pt x="324560" y="249676"/>
                        <a:pt x="320300" y="250031"/>
                        <a:pt x="326232" y="250031"/>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63" name="Freeform 62"/>
                <p:cNvSpPr/>
                <p:nvPr/>
              </p:nvSpPr>
              <p:spPr>
                <a:xfrm>
                  <a:off x="5400849" y="1351788"/>
                  <a:ext cx="390525" cy="304800"/>
                </a:xfrm>
                <a:custGeom>
                  <a:avLst/>
                  <a:gdLst>
                    <a:gd name="connsiteX0" fmla="*/ 0 w 381000"/>
                    <a:gd name="connsiteY0" fmla="*/ 0 h 319088"/>
                    <a:gd name="connsiteX1" fmla="*/ 23812 w 381000"/>
                    <a:gd name="connsiteY1" fmla="*/ 85725 h 319088"/>
                    <a:gd name="connsiteX2" fmla="*/ 347662 w 381000"/>
                    <a:gd name="connsiteY2" fmla="*/ 319088 h 319088"/>
                    <a:gd name="connsiteX3" fmla="*/ 381000 w 381000"/>
                    <a:gd name="connsiteY3" fmla="*/ 266700 h 319088"/>
                    <a:gd name="connsiteX4" fmla="*/ 66675 w 381000"/>
                    <a:gd name="connsiteY4" fmla="*/ 38100 h 319088"/>
                    <a:gd name="connsiteX5" fmla="*/ 0 w 381000"/>
                    <a:gd name="connsiteY5" fmla="*/ 0 h 319088"/>
                    <a:gd name="connsiteX0" fmla="*/ 0 w 390525"/>
                    <a:gd name="connsiteY0" fmla="*/ 0 h 304800"/>
                    <a:gd name="connsiteX1" fmla="*/ 33337 w 390525"/>
                    <a:gd name="connsiteY1" fmla="*/ 71437 h 304800"/>
                    <a:gd name="connsiteX2" fmla="*/ 357187 w 390525"/>
                    <a:gd name="connsiteY2" fmla="*/ 304800 h 304800"/>
                    <a:gd name="connsiteX3" fmla="*/ 390525 w 390525"/>
                    <a:gd name="connsiteY3" fmla="*/ 252412 h 304800"/>
                    <a:gd name="connsiteX4" fmla="*/ 76200 w 390525"/>
                    <a:gd name="connsiteY4" fmla="*/ 23812 h 304800"/>
                    <a:gd name="connsiteX5" fmla="*/ 0 w 390525"/>
                    <a:gd name="connsiteY5" fmla="*/ 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0525" h="304800">
                      <a:moveTo>
                        <a:pt x="0" y="0"/>
                      </a:moveTo>
                      <a:lnTo>
                        <a:pt x="33337" y="71437"/>
                      </a:lnTo>
                      <a:lnTo>
                        <a:pt x="357187" y="304800"/>
                      </a:lnTo>
                      <a:lnTo>
                        <a:pt x="390525" y="252412"/>
                      </a:lnTo>
                      <a:lnTo>
                        <a:pt x="76200" y="23812"/>
                      </a:lnTo>
                      <a:lnTo>
                        <a:pt x="0" y="0"/>
                      </a:lnTo>
                      <a:close/>
                    </a:path>
                  </a:pathLst>
                </a:custGeom>
                <a:solidFill>
                  <a:srgbClr val="C0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66" name="Rectangle 65"/>
              <p:cNvSpPr/>
              <p:nvPr/>
            </p:nvSpPr>
            <p:spPr>
              <a:xfrm>
                <a:off x="5004049" y="1725988"/>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Free Draw</a:t>
                </a:r>
                <a:endParaRPr lang="en-AU" sz="1100" dirty="0">
                  <a:latin typeface="Segoe UI" pitchFamily="34" charset="0"/>
                  <a:cs typeface="Segoe UI" pitchFamily="34" charset="0"/>
                </a:endParaRPr>
              </a:p>
            </p:txBody>
          </p:sp>
        </p:grpSp>
        <p:cxnSp>
          <p:nvCxnSpPr>
            <p:cNvPr id="69" name="Straight Connector 68"/>
            <p:cNvCxnSpPr/>
            <p:nvPr/>
          </p:nvCxnSpPr>
          <p:spPr>
            <a:xfrm>
              <a:off x="4098672"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70" name="Straight Connector 69"/>
            <p:cNvCxnSpPr/>
            <p:nvPr/>
          </p:nvCxnSpPr>
          <p:spPr>
            <a:xfrm>
              <a:off x="5040000"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71" name="Straight Connector 70"/>
            <p:cNvCxnSpPr/>
            <p:nvPr/>
          </p:nvCxnSpPr>
          <p:spPr>
            <a:xfrm>
              <a:off x="3262277" y="200863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76" name="Straight Connector 75"/>
            <p:cNvCxnSpPr/>
            <p:nvPr/>
          </p:nvCxnSpPr>
          <p:spPr>
            <a:xfrm>
              <a:off x="3262277" y="317426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grpSp>
          <p:nvGrpSpPr>
            <p:cNvPr id="131" name="Group 130"/>
            <p:cNvGrpSpPr/>
            <p:nvPr/>
          </p:nvGrpSpPr>
          <p:grpSpPr>
            <a:xfrm>
              <a:off x="4098672" y="2143466"/>
              <a:ext cx="941329" cy="895637"/>
              <a:chOff x="4098672" y="2143466"/>
              <a:chExt cx="941329" cy="895637"/>
            </a:xfrm>
          </p:grpSpPr>
          <p:sp>
            <p:nvSpPr>
              <p:cNvPr id="86" name="Rectangle 85"/>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Documents</a:t>
                </a:r>
                <a:endParaRPr lang="en-AU" sz="1100" dirty="0">
                  <a:latin typeface="Segoe UI" pitchFamily="34" charset="0"/>
                  <a:cs typeface="Segoe UI" pitchFamily="34" charset="0"/>
                </a:endParaRPr>
              </a:p>
            </p:txBody>
          </p:sp>
          <p:grpSp>
            <p:nvGrpSpPr>
              <p:cNvPr id="103" name="Group 102"/>
              <p:cNvGrpSpPr/>
              <p:nvPr/>
            </p:nvGrpSpPr>
            <p:grpSpPr>
              <a:xfrm>
                <a:off x="4199709" y="2143466"/>
                <a:ext cx="744585" cy="655211"/>
                <a:chOff x="4193285" y="2143466"/>
                <a:chExt cx="744585" cy="655211"/>
              </a:xfrm>
            </p:grpSpPr>
            <p:grpSp>
              <p:nvGrpSpPr>
                <p:cNvPr id="83" name="Group 82"/>
                <p:cNvGrpSpPr/>
                <p:nvPr/>
              </p:nvGrpSpPr>
              <p:grpSpPr>
                <a:xfrm>
                  <a:off x="4193285" y="2143466"/>
                  <a:ext cx="699392" cy="536110"/>
                  <a:chOff x="2123728" y="1986160"/>
                  <a:chExt cx="576064" cy="441574"/>
                </a:xfrm>
              </p:grpSpPr>
              <p:sp>
                <p:nvSpPr>
                  <p:cNvPr id="84" name="Rectangle 83"/>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85" name="Trapezoid 84"/>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102" name="Group 101"/>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87" name="Rectangle 86"/>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89" name="Straight Connector 88"/>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0" name="Straight Connector 89"/>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4" name="Straight Connector 93"/>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6" name="Straight Connector 95"/>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8" name="Straight Connector 97"/>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9" name="Straight Connector 98"/>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132" name="Group 131"/>
            <p:cNvGrpSpPr/>
            <p:nvPr/>
          </p:nvGrpSpPr>
          <p:grpSpPr>
            <a:xfrm>
              <a:off x="5039106" y="2143466"/>
              <a:ext cx="941329" cy="895637"/>
              <a:chOff x="5039106" y="2143466"/>
              <a:chExt cx="941329" cy="895637"/>
            </a:xfrm>
          </p:grpSpPr>
          <p:sp>
            <p:nvSpPr>
              <p:cNvPr id="105" name="Rectangle 104"/>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Music</a:t>
                </a:r>
                <a:endParaRPr lang="en-AU" sz="1100" dirty="0">
                  <a:latin typeface="Segoe UI" pitchFamily="34" charset="0"/>
                  <a:cs typeface="Segoe UI" pitchFamily="34" charset="0"/>
                </a:endParaRPr>
              </a:p>
            </p:txBody>
          </p:sp>
          <p:grpSp>
            <p:nvGrpSpPr>
              <p:cNvPr id="130" name="Group 129"/>
              <p:cNvGrpSpPr/>
              <p:nvPr/>
            </p:nvGrpSpPr>
            <p:grpSpPr>
              <a:xfrm>
                <a:off x="5162739" y="2143466"/>
                <a:ext cx="699392" cy="634359"/>
                <a:chOff x="5140143" y="2143466"/>
                <a:chExt cx="699392" cy="634359"/>
              </a:xfrm>
            </p:grpSpPr>
            <p:grpSp>
              <p:nvGrpSpPr>
                <p:cNvPr id="107" name="Group 106"/>
                <p:cNvGrpSpPr/>
                <p:nvPr/>
              </p:nvGrpSpPr>
              <p:grpSpPr>
                <a:xfrm>
                  <a:off x="5140143" y="2143466"/>
                  <a:ext cx="699392" cy="536110"/>
                  <a:chOff x="2123728" y="1986160"/>
                  <a:chExt cx="576064" cy="441574"/>
                </a:xfrm>
              </p:grpSpPr>
              <p:sp>
                <p:nvSpPr>
                  <p:cNvPr id="116" name="Rectangle 115"/>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7" name="Trapezoid 116"/>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129" name="Group 128"/>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118" name="Oval 117"/>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9" name="Oval 118"/>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121" name="Straight Connector 120"/>
                  <p:cNvCxnSpPr>
                    <a:stCxn id="118" idx="6"/>
                    <a:endCxn id="126"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22" name="Straight Connector 121"/>
                  <p:cNvCxnSpPr>
                    <a:stCxn id="119" idx="6"/>
                    <a:endCxn id="126"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26" name="Rectangle 125"/>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149" name="Group 148"/>
            <p:cNvGrpSpPr/>
            <p:nvPr/>
          </p:nvGrpSpPr>
          <p:grpSpPr>
            <a:xfrm>
              <a:off x="3133947" y="3275932"/>
              <a:ext cx="941329" cy="895637"/>
              <a:chOff x="3133947" y="3275932"/>
              <a:chExt cx="941329" cy="895637"/>
            </a:xfrm>
          </p:grpSpPr>
          <p:sp>
            <p:nvSpPr>
              <p:cNvPr id="134" name="Rectangle 133"/>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Videos</a:t>
                </a:r>
                <a:endParaRPr lang="en-AU" sz="1100" dirty="0">
                  <a:latin typeface="Segoe UI" pitchFamily="34" charset="0"/>
                  <a:cs typeface="Segoe UI" pitchFamily="34" charset="0"/>
                </a:endParaRPr>
              </a:p>
            </p:txBody>
          </p:sp>
          <p:grpSp>
            <p:nvGrpSpPr>
              <p:cNvPr id="148" name="Group 147"/>
              <p:cNvGrpSpPr/>
              <p:nvPr/>
            </p:nvGrpSpPr>
            <p:grpSpPr>
              <a:xfrm>
                <a:off x="3254915" y="3275932"/>
                <a:ext cx="699392" cy="569699"/>
                <a:chOff x="3257580" y="3275932"/>
                <a:chExt cx="699392" cy="569699"/>
              </a:xfrm>
            </p:grpSpPr>
            <p:grpSp>
              <p:nvGrpSpPr>
                <p:cNvPr id="136" name="Group 135"/>
                <p:cNvGrpSpPr/>
                <p:nvPr/>
              </p:nvGrpSpPr>
              <p:grpSpPr>
                <a:xfrm>
                  <a:off x="3257580" y="3275932"/>
                  <a:ext cx="699392" cy="536110"/>
                  <a:chOff x="2123728" y="1986160"/>
                  <a:chExt cx="576064" cy="441574"/>
                </a:xfrm>
              </p:grpSpPr>
              <p:sp>
                <p:nvSpPr>
                  <p:cNvPr id="143" name="Rectangle 142"/>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44" name="Trapezoid 143"/>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147" name="Group 146"/>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145" name="Rectangle 144"/>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46" name="Isosceles Triangle 145"/>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179" name="Group 178"/>
            <p:cNvGrpSpPr/>
            <p:nvPr/>
          </p:nvGrpSpPr>
          <p:grpSpPr>
            <a:xfrm>
              <a:off x="4097777" y="3275932"/>
              <a:ext cx="941329" cy="895637"/>
              <a:chOff x="4099230" y="3275932"/>
              <a:chExt cx="941329" cy="895637"/>
            </a:xfrm>
          </p:grpSpPr>
          <p:sp>
            <p:nvSpPr>
              <p:cNvPr id="151" name="Rectangle 150"/>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Games</a:t>
                </a:r>
                <a:endParaRPr lang="en-AU" sz="1100" dirty="0">
                  <a:latin typeface="Segoe UI" pitchFamily="34" charset="0"/>
                  <a:cs typeface="Segoe UI" pitchFamily="34" charset="0"/>
                </a:endParaRPr>
              </a:p>
            </p:txBody>
          </p:sp>
          <p:grpSp>
            <p:nvGrpSpPr>
              <p:cNvPr id="178" name="Group 177"/>
              <p:cNvGrpSpPr/>
              <p:nvPr/>
            </p:nvGrpSpPr>
            <p:grpSpPr>
              <a:xfrm>
                <a:off x="4200966" y="3275932"/>
                <a:ext cx="737856" cy="635347"/>
                <a:chOff x="4220198" y="3275932"/>
                <a:chExt cx="737856" cy="635347"/>
              </a:xfrm>
            </p:grpSpPr>
            <p:grpSp>
              <p:nvGrpSpPr>
                <p:cNvPr id="153" name="Group 152"/>
                <p:cNvGrpSpPr/>
                <p:nvPr/>
              </p:nvGrpSpPr>
              <p:grpSpPr>
                <a:xfrm>
                  <a:off x="4220198" y="3275932"/>
                  <a:ext cx="699392" cy="536110"/>
                  <a:chOff x="2123728" y="1986160"/>
                  <a:chExt cx="576064" cy="441574"/>
                </a:xfrm>
              </p:grpSpPr>
              <p:sp>
                <p:nvSpPr>
                  <p:cNvPr id="157" name="Rectangle 156"/>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58" name="Trapezoid 157"/>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177" name="Group 176"/>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159" name="Rectangle 158"/>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60" name="Oval 159"/>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61" name="Oval 160"/>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169" name="Group 168"/>
                  <p:cNvGrpSpPr/>
                  <p:nvPr/>
                </p:nvGrpSpPr>
                <p:grpSpPr>
                  <a:xfrm>
                    <a:off x="4318464" y="3577517"/>
                    <a:ext cx="118183" cy="118183"/>
                    <a:chOff x="4318464" y="3577517"/>
                    <a:chExt cx="118183" cy="118183"/>
                  </a:xfrm>
                  <a:effectLst/>
                </p:grpSpPr>
                <p:cxnSp>
                  <p:nvCxnSpPr>
                    <p:cNvPr id="166" name="Straight Connector 165"/>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8" name="Straight Connector 167"/>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74" name="Group 173"/>
                  <p:cNvGrpSpPr/>
                  <p:nvPr/>
                </p:nvGrpSpPr>
                <p:grpSpPr>
                  <a:xfrm rot="20573383">
                    <a:off x="4683580" y="3579039"/>
                    <a:ext cx="140891" cy="136707"/>
                    <a:chOff x="5105406" y="3507854"/>
                    <a:chExt cx="171999" cy="166891"/>
                  </a:xfrm>
                  <a:effectLst/>
                </p:grpSpPr>
                <p:sp>
                  <p:nvSpPr>
                    <p:cNvPr id="170" name="Oval 169"/>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71" name="Oval 170"/>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72" name="Oval 171"/>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73" name="Oval 172"/>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cxnSp>
                <p:nvCxnSpPr>
                  <p:cNvPr id="176" name="Straight Connector 175"/>
                  <p:cNvCxnSpPr>
                    <a:stCxn id="159"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sp>
        <p:nvSpPr>
          <p:cNvPr id="163" name="Rectangle 162">
            <a:hlinkHover r:id="rId2" action="ppaction://hlinksldjump"/>
          </p:cNvPr>
          <p:cNvSpPr/>
          <p:nvPr/>
        </p:nvSpPr>
        <p:spPr>
          <a:xfrm>
            <a:off x="0" y="0"/>
            <a:ext cx="9144000" cy="51435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4" name="Rounded Rectangle 113"/>
          <p:cNvSpPr/>
          <p:nvPr/>
        </p:nvSpPr>
        <p:spPr>
          <a:xfrm>
            <a:off x="0" y="843750"/>
            <a:ext cx="467544" cy="3456000"/>
          </a:xfrm>
          <a:prstGeom prst="roundRect">
            <a:avLst>
              <a:gd name="adj" fmla="val 10437"/>
            </a:avLst>
          </a:prstGeom>
          <a:solidFill>
            <a:schemeClr val="tx1">
              <a:alpha val="50000"/>
            </a:schemeClr>
          </a:solidFill>
          <a:ln w="317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115" name="Group 114"/>
          <p:cNvGrpSpPr/>
          <p:nvPr/>
        </p:nvGrpSpPr>
        <p:grpSpPr>
          <a:xfrm>
            <a:off x="53752" y="915566"/>
            <a:ext cx="360040" cy="435694"/>
            <a:chOff x="971600" y="1383618"/>
            <a:chExt cx="360040" cy="435694"/>
          </a:xfrm>
        </p:grpSpPr>
        <p:cxnSp>
          <p:nvCxnSpPr>
            <p:cNvPr id="120" name="Straight Connector 119"/>
            <p:cNvCxnSpPr/>
            <p:nvPr/>
          </p:nvCxnSpPr>
          <p:spPr>
            <a:xfrm>
              <a:off x="1187624" y="1639292"/>
              <a:ext cx="144016" cy="18002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23" name="Donut 122"/>
            <p:cNvSpPr/>
            <p:nvPr/>
          </p:nvSpPr>
          <p:spPr>
            <a:xfrm>
              <a:off x="971600" y="1383618"/>
              <a:ext cx="288032" cy="288000"/>
            </a:xfrm>
            <a:prstGeom prst="donut">
              <a:avLst>
                <a:gd name="adj" fmla="val 4746"/>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124" name="Straight Connector 123"/>
            <p:cNvCxnSpPr/>
            <p:nvPr/>
          </p:nvCxnSpPr>
          <p:spPr>
            <a:xfrm rot="1413972">
              <a:off x="1051228" y="1435850"/>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125" name="Straight Connector 124"/>
            <p:cNvCxnSpPr/>
            <p:nvPr/>
          </p:nvCxnSpPr>
          <p:spPr>
            <a:xfrm rot="1413972">
              <a:off x="1116662" y="1436293"/>
              <a:ext cx="0" cy="183562"/>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127" name="Straight Connector 126"/>
            <p:cNvCxnSpPr/>
            <p:nvPr/>
          </p:nvCxnSpPr>
          <p:spPr>
            <a:xfrm rot="1413972">
              <a:off x="1180005" y="1492021"/>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grpSp>
      <p:cxnSp>
        <p:nvCxnSpPr>
          <p:cNvPr id="128" name="Straight Connector 127"/>
          <p:cNvCxnSpPr/>
          <p:nvPr/>
        </p:nvCxnSpPr>
        <p:spPr>
          <a:xfrm flipH="1">
            <a:off x="26886" y="1463052"/>
            <a:ext cx="413772"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nvGrpSpPr>
          <p:cNvPr id="138" name="Group 137"/>
          <p:cNvGrpSpPr/>
          <p:nvPr/>
        </p:nvGrpSpPr>
        <p:grpSpPr>
          <a:xfrm>
            <a:off x="39770" y="2255894"/>
            <a:ext cx="787813" cy="603888"/>
            <a:chOff x="2123728" y="1986160"/>
            <a:chExt cx="576064" cy="441574"/>
          </a:xfrm>
          <a:effectLst>
            <a:glow rad="101600">
              <a:schemeClr val="bg1">
                <a:alpha val="40000"/>
              </a:schemeClr>
            </a:glow>
          </a:effectLst>
        </p:grpSpPr>
        <p:sp>
          <p:nvSpPr>
            <p:cNvPr id="139" name="Rectangle 138">
              <a:hlinkClick r:id="rId3" action="ppaction://hlinksldjump"/>
              <a:hlinkHover r:id="rId4" action="ppaction://hlinksldjump"/>
            </p:cNvPr>
            <p:cNvSpPr/>
            <p:nvPr/>
          </p:nvSpPr>
          <p:spPr>
            <a:xfrm>
              <a:off x="2195736" y="1986160"/>
              <a:ext cx="432048" cy="441574"/>
            </a:xfrm>
            <a:prstGeom prst="rect">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40" name="Trapezoid 139">
              <a:hlinkClick r:id="rId3" action="ppaction://hlinksldjump"/>
              <a:hlinkHover r:id="rId4" action="ppaction://hlinksldjump"/>
            </p:cNvPr>
            <p:cNvSpPr/>
            <p:nvPr/>
          </p:nvSpPr>
          <p:spPr>
            <a:xfrm flipV="1">
              <a:off x="2123728" y="2139884"/>
              <a:ext cx="576064" cy="287850"/>
            </a:xfrm>
            <a:prstGeom prst="trapezoid">
              <a:avLst/>
            </a:pr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142" name="Group 141"/>
          <p:cNvGrpSpPr/>
          <p:nvPr/>
        </p:nvGrpSpPr>
        <p:grpSpPr>
          <a:xfrm>
            <a:off x="82631" y="3711062"/>
            <a:ext cx="302283" cy="444864"/>
            <a:chOff x="51020" y="3423030"/>
            <a:chExt cx="356155" cy="524147"/>
          </a:xfrm>
          <a:effectLst>
            <a:outerShdw blurRad="63500" sx="102000" sy="102000" algn="ctr" rotWithShape="0">
              <a:prstClr val="black">
                <a:alpha val="40000"/>
              </a:prstClr>
            </a:outerShdw>
          </a:effectLst>
        </p:grpSpPr>
        <p:sp>
          <p:nvSpPr>
            <p:cNvPr id="150" name="Freeform 149">
              <a:hlinkHover r:id="rId5" action="ppaction://hlinksldjump"/>
            </p:cNvPr>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52" name="Freeform 151">
              <a:hlinkHover r:id="rId5" action="ppaction://hlinksldjump"/>
            </p:cNvPr>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154" name="Group 153"/>
          <p:cNvGrpSpPr/>
          <p:nvPr/>
        </p:nvGrpSpPr>
        <p:grpSpPr>
          <a:xfrm>
            <a:off x="53772" y="1563638"/>
            <a:ext cx="360000" cy="363600"/>
            <a:chOff x="899592" y="1419622"/>
            <a:chExt cx="432048" cy="432048"/>
          </a:xfrm>
          <a:effectLst/>
        </p:grpSpPr>
        <p:sp>
          <p:nvSpPr>
            <p:cNvPr id="155" name="Rounded Rectangle 154">
              <a:hlinkHover r:id="rId6" action="ppaction://hlinksldjump"/>
            </p:cNvPr>
            <p:cNvSpPr/>
            <p:nvPr/>
          </p:nvSpPr>
          <p:spPr>
            <a:xfrm>
              <a:off x="971600" y="1563638"/>
              <a:ext cx="288032" cy="288032"/>
            </a:xfrm>
            <a:prstGeom prst="roundRect">
              <a:avLst>
                <a:gd name="adj" fmla="val 9226"/>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56" name="Isosceles Triangle 155">
              <a:hlinkHover r:id="rId6" action="ppaction://hlinksldjump"/>
            </p:cNvPr>
            <p:cNvSpPr/>
            <p:nvPr/>
          </p:nvSpPr>
          <p:spPr>
            <a:xfrm>
              <a:off x="899592" y="1419622"/>
              <a:ext cx="432048" cy="180020"/>
            </a:xfrm>
            <a:prstGeom prst="triangle">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162" name="Freeform 161">
            <a:hlinkHover r:id="rId7" action="ppaction://hlinksldjump"/>
          </p:cNvPr>
          <p:cNvSpPr/>
          <p:nvPr/>
        </p:nvSpPr>
        <p:spPr>
          <a:xfrm>
            <a:off x="61273" y="3147814"/>
            <a:ext cx="344998" cy="411311"/>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165" name="Group 164"/>
          <p:cNvGrpSpPr/>
          <p:nvPr/>
        </p:nvGrpSpPr>
        <p:grpSpPr>
          <a:xfrm>
            <a:off x="899592" y="2396794"/>
            <a:ext cx="1008112" cy="322088"/>
            <a:chOff x="827584" y="1865377"/>
            <a:chExt cx="1008112" cy="322088"/>
          </a:xfrm>
        </p:grpSpPr>
        <p:sp>
          <p:nvSpPr>
            <p:cNvPr id="167" name="Rectangle 166"/>
            <p:cNvSpPr/>
            <p:nvPr/>
          </p:nvSpPr>
          <p:spPr>
            <a:xfrm>
              <a:off x="971600" y="1865377"/>
              <a:ext cx="864096" cy="322088"/>
            </a:xfrm>
            <a:prstGeom prst="rect">
              <a:avLst/>
            </a:prstGeom>
            <a:solidFill>
              <a:schemeClr val="tx1">
                <a:alpha val="50000"/>
              </a:schemeClr>
            </a:solidFill>
            <a:ln w="9525" cap="rnd">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600" dirty="0" smtClean="0">
                  <a:latin typeface="Segoe UI" pitchFamily="34" charset="0"/>
                  <a:cs typeface="Segoe UI" pitchFamily="34" charset="0"/>
                </a:rPr>
                <a:t>Folders</a:t>
              </a:r>
              <a:endParaRPr lang="en-AU" sz="1600" dirty="0">
                <a:latin typeface="Segoe UI" pitchFamily="34" charset="0"/>
                <a:cs typeface="Segoe UI" pitchFamily="34" charset="0"/>
              </a:endParaRPr>
            </a:p>
          </p:txBody>
        </p:sp>
        <p:sp>
          <p:nvSpPr>
            <p:cNvPr id="175" name="Isosceles Triangle 174"/>
            <p:cNvSpPr/>
            <p:nvPr/>
          </p:nvSpPr>
          <p:spPr>
            <a:xfrm rot="16200000">
              <a:off x="827584" y="1954413"/>
              <a:ext cx="144016" cy="144016"/>
            </a:xfrm>
            <a:prstGeom prst="triangle">
              <a:avLst/>
            </a:prstGeom>
            <a:solidFill>
              <a:schemeClr val="tx1">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Tree>
    <p:extLst>
      <p:ext uri="{BB962C8B-B14F-4D97-AF65-F5344CB8AC3E}">
        <p14:creationId xmlns:p14="http://schemas.microsoft.com/office/powerpoint/2010/main" val="509433683"/>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3131841" y="843750"/>
            <a:ext cx="2880320" cy="3456000"/>
            <a:chOff x="3131841" y="843750"/>
            <a:chExt cx="2880320" cy="3456000"/>
          </a:xfrm>
        </p:grpSpPr>
        <p:sp>
          <p:nvSpPr>
            <p:cNvPr id="54" name="Rounded Rectangle 53"/>
            <p:cNvSpPr/>
            <p:nvPr/>
          </p:nvSpPr>
          <p:spPr>
            <a:xfrm>
              <a:off x="3131841" y="843750"/>
              <a:ext cx="2880320" cy="3456000"/>
            </a:xfrm>
            <a:prstGeom prst="roundRect">
              <a:avLst>
                <a:gd name="adj" fmla="val 2228"/>
              </a:avLst>
            </a:prstGeom>
            <a:solidFill>
              <a:schemeClr val="tx1">
                <a:alpha val="50000"/>
              </a:schemeClr>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52" name="Group 51"/>
            <p:cNvGrpSpPr/>
            <p:nvPr/>
          </p:nvGrpSpPr>
          <p:grpSpPr>
            <a:xfrm>
              <a:off x="3198624" y="984777"/>
              <a:ext cx="864096" cy="870570"/>
              <a:chOff x="7308304" y="278598"/>
              <a:chExt cx="864096" cy="870570"/>
            </a:xfrm>
          </p:grpSpPr>
          <p:sp>
            <p:nvSpPr>
              <p:cNvPr id="46" name="Freeform 45"/>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50" name="Rectangle 49"/>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Impress</a:t>
                </a:r>
                <a:endParaRPr lang="en-AU" sz="1100" dirty="0">
                  <a:latin typeface="Segoe UI" pitchFamily="34" charset="0"/>
                  <a:cs typeface="Segoe UI" pitchFamily="34" charset="0"/>
                </a:endParaRPr>
              </a:p>
            </p:txBody>
          </p:sp>
        </p:grpSp>
        <p:grpSp>
          <p:nvGrpSpPr>
            <p:cNvPr id="53" name="Group 52"/>
            <p:cNvGrpSpPr/>
            <p:nvPr/>
          </p:nvGrpSpPr>
          <p:grpSpPr>
            <a:xfrm>
              <a:off x="4139953" y="972995"/>
              <a:ext cx="864096" cy="894135"/>
              <a:chOff x="6444208" y="255033"/>
              <a:chExt cx="864096" cy="894135"/>
            </a:xfrm>
          </p:grpSpPr>
          <p:grpSp>
            <p:nvGrpSpPr>
              <p:cNvPr id="47" name="Group 46"/>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48" name="Freeform 47"/>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9" name="Freeform 48"/>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51" name="Rectangle 50"/>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Express</a:t>
                </a:r>
                <a:endParaRPr lang="en-AU" sz="1100" dirty="0">
                  <a:latin typeface="Segoe UI" pitchFamily="34" charset="0"/>
                  <a:cs typeface="Segoe UI" pitchFamily="34" charset="0"/>
                </a:endParaRPr>
              </a:p>
            </p:txBody>
          </p:sp>
        </p:grpSp>
        <p:grpSp>
          <p:nvGrpSpPr>
            <p:cNvPr id="56" name="Group 55"/>
            <p:cNvGrpSpPr/>
            <p:nvPr/>
          </p:nvGrpSpPr>
          <p:grpSpPr>
            <a:xfrm>
              <a:off x="3198624" y="2157429"/>
              <a:ext cx="864096" cy="881674"/>
              <a:chOff x="8172400" y="267494"/>
              <a:chExt cx="864096" cy="881674"/>
            </a:xfrm>
          </p:grpSpPr>
          <p:grpSp>
            <p:nvGrpSpPr>
              <p:cNvPr id="57" name="Group 56"/>
              <p:cNvGrpSpPr/>
              <p:nvPr/>
            </p:nvGrpSpPr>
            <p:grpSpPr>
              <a:xfrm>
                <a:off x="8351877" y="267494"/>
                <a:ext cx="523806" cy="648072"/>
                <a:chOff x="87738" y="3286770"/>
                <a:chExt cx="291003" cy="360040"/>
              </a:xfrm>
            </p:grpSpPr>
            <p:sp>
              <p:nvSpPr>
                <p:cNvPr id="59" name="Rectangle 31"/>
                <p:cNvSpPr/>
                <p:nvPr/>
              </p:nvSpPr>
              <p:spPr>
                <a:xfrm>
                  <a:off x="87738" y="3286770"/>
                  <a:ext cx="291002" cy="360040"/>
                </a:xfrm>
                <a:prstGeom prst="rect">
                  <a:avLst/>
                </a:prstGeom>
                <a:solidFill>
                  <a:srgbClr val="FFC000"/>
                </a:solidFill>
                <a:ln w="9525" cap="rnd">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60" name="Rectangle 31"/>
                <p:cNvSpPr/>
                <p:nvPr/>
              </p:nvSpPr>
              <p:spPr>
                <a:xfrm>
                  <a:off x="87738" y="3286770"/>
                  <a:ext cx="291002" cy="360040"/>
                </a:xfrm>
                <a:custGeom>
                  <a:avLst/>
                  <a:gdLst>
                    <a:gd name="connsiteX0" fmla="*/ 0 w 291002"/>
                    <a:gd name="connsiteY0" fmla="*/ 0 h 360040"/>
                    <a:gd name="connsiteX1" fmla="*/ 291002 w 291002"/>
                    <a:gd name="connsiteY1" fmla="*/ 0 h 360040"/>
                    <a:gd name="connsiteX2" fmla="*/ 291002 w 291002"/>
                    <a:gd name="connsiteY2" fmla="*/ 360040 h 360040"/>
                    <a:gd name="connsiteX3" fmla="*/ 0 w 291002"/>
                    <a:gd name="connsiteY3" fmla="*/ 360040 h 360040"/>
                    <a:gd name="connsiteX4" fmla="*/ 0 w 291002"/>
                    <a:gd name="connsiteY4" fmla="*/ 0 h 360040"/>
                    <a:gd name="connsiteX0" fmla="*/ 0 w 291002"/>
                    <a:gd name="connsiteY0" fmla="*/ 0 h 360040"/>
                    <a:gd name="connsiteX1" fmla="*/ 236233 w 291002"/>
                    <a:gd name="connsiteY1" fmla="*/ 88106 h 360040"/>
                    <a:gd name="connsiteX2" fmla="*/ 291002 w 291002"/>
                    <a:gd name="connsiteY2" fmla="*/ 360040 h 360040"/>
                    <a:gd name="connsiteX3" fmla="*/ 0 w 291002"/>
                    <a:gd name="connsiteY3" fmla="*/ 360040 h 360040"/>
                    <a:gd name="connsiteX4" fmla="*/ 0 w 291002"/>
                    <a:gd name="connsiteY4" fmla="*/ 0 h 360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1002" h="360040">
                      <a:moveTo>
                        <a:pt x="0" y="0"/>
                      </a:moveTo>
                      <a:lnTo>
                        <a:pt x="236233" y="88106"/>
                      </a:lnTo>
                      <a:lnTo>
                        <a:pt x="291002" y="360040"/>
                      </a:lnTo>
                      <a:lnTo>
                        <a:pt x="0" y="360040"/>
                      </a:lnTo>
                      <a:lnTo>
                        <a:pt x="0" y="0"/>
                      </a:lnTo>
                      <a:close/>
                    </a:path>
                  </a:pathLst>
                </a:cu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61" name="Rectangle 60"/>
                <p:cNvSpPr/>
                <p:nvPr/>
              </p:nvSpPr>
              <p:spPr>
                <a:xfrm>
                  <a:off x="87738" y="3435846"/>
                  <a:ext cx="291003" cy="210964"/>
                </a:xfrm>
                <a:prstGeom prst="rect">
                  <a:avLst/>
                </a:prstGeom>
                <a:noFill/>
                <a:ln w="9525" cap="rnd">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2000" dirty="0" smtClean="0">
                      <a:solidFill>
                        <a:schemeClr val="tx1"/>
                      </a:solidFill>
                      <a:effectLst>
                        <a:outerShdw blurRad="63500" sx="102000" sy="102000" algn="ctr" rotWithShape="0">
                          <a:prstClr val="black">
                            <a:alpha val="40000"/>
                          </a:prstClr>
                        </a:outerShdw>
                      </a:effectLst>
                      <a:latin typeface="Segoe UI" pitchFamily="34" charset="0"/>
                      <a:cs typeface="Segoe UI" pitchFamily="34" charset="0"/>
                    </a:rPr>
                    <a:t>Aa</a:t>
                  </a:r>
                  <a:endParaRPr lang="en-AU" sz="2000" dirty="0">
                    <a:solidFill>
                      <a:schemeClr val="tx1"/>
                    </a:solidFill>
                    <a:effectLst>
                      <a:outerShdw blurRad="63500" sx="102000" sy="102000" algn="ctr" rotWithShape="0">
                        <a:prstClr val="black">
                          <a:alpha val="40000"/>
                        </a:prstClr>
                      </a:outerShdw>
                    </a:effectLst>
                    <a:latin typeface="Segoe UI" pitchFamily="34" charset="0"/>
                    <a:cs typeface="Segoe UI" pitchFamily="34" charset="0"/>
                  </a:endParaRPr>
                </a:p>
              </p:txBody>
            </p:sp>
          </p:grpSp>
          <p:sp>
            <p:nvSpPr>
              <p:cNvPr id="58" name="Rectangle 57"/>
              <p:cNvSpPr/>
              <p:nvPr/>
            </p:nvSpPr>
            <p:spPr>
              <a:xfrm>
                <a:off x="8172400"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Note Pad</a:t>
                </a:r>
                <a:endParaRPr lang="en-AU" sz="1100" dirty="0">
                  <a:latin typeface="Segoe UI" pitchFamily="34" charset="0"/>
                  <a:cs typeface="Segoe UI" pitchFamily="34" charset="0"/>
                </a:endParaRPr>
              </a:p>
            </p:txBody>
          </p:sp>
        </p:grpSp>
        <p:grpSp>
          <p:nvGrpSpPr>
            <p:cNvPr id="67" name="Group 66"/>
            <p:cNvGrpSpPr/>
            <p:nvPr/>
          </p:nvGrpSpPr>
          <p:grpSpPr>
            <a:xfrm>
              <a:off x="5080409" y="980461"/>
              <a:ext cx="864096" cy="877462"/>
              <a:chOff x="5004049" y="1064550"/>
              <a:chExt cx="864096" cy="877462"/>
            </a:xfrm>
          </p:grpSpPr>
          <p:grpSp>
            <p:nvGrpSpPr>
              <p:cNvPr id="65" name="Group 64"/>
              <p:cNvGrpSpPr/>
              <p:nvPr/>
            </p:nvGrpSpPr>
            <p:grpSpPr>
              <a:xfrm>
                <a:off x="5042434" y="1064550"/>
                <a:ext cx="787325" cy="610716"/>
                <a:chOff x="5004049" y="1045872"/>
                <a:chExt cx="787325" cy="610716"/>
              </a:xfrm>
              <a:effectLst>
                <a:outerShdw blurRad="63500" sx="102000" sy="102000" algn="ctr" rotWithShape="0">
                  <a:prstClr val="black">
                    <a:alpha val="40000"/>
                  </a:prstClr>
                </a:outerShdw>
              </a:effectLst>
            </p:grpSpPr>
            <p:sp>
              <p:nvSpPr>
                <p:cNvPr id="62" name="Rectangle 61"/>
                <p:cNvSpPr/>
                <p:nvPr/>
              </p:nvSpPr>
              <p:spPr>
                <a:xfrm>
                  <a:off x="5004049" y="1045872"/>
                  <a:ext cx="504055" cy="460191"/>
                </a:xfrm>
                <a:prstGeom prst="rect">
                  <a:avLst/>
                </a:prstGeom>
                <a:solidFill>
                  <a:schemeClr val="bg1"/>
                </a:solidFill>
                <a:ln w="9525" cap="rnd">
                  <a:solidFill>
                    <a:schemeClr val="bg1"/>
                  </a:solid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64" name="Freeform 63"/>
                <p:cNvSpPr/>
                <p:nvPr/>
              </p:nvSpPr>
              <p:spPr>
                <a:xfrm>
                  <a:off x="5022056" y="1106047"/>
                  <a:ext cx="414040" cy="272698"/>
                </a:xfrm>
                <a:custGeom>
                  <a:avLst/>
                  <a:gdLst>
                    <a:gd name="connsiteX0" fmla="*/ 0 w 353052"/>
                    <a:gd name="connsiteY0" fmla="*/ 0 h 269081"/>
                    <a:gd name="connsiteX1" fmla="*/ 19050 w 353052"/>
                    <a:gd name="connsiteY1" fmla="*/ 33337 h 269081"/>
                    <a:gd name="connsiteX2" fmla="*/ 28575 w 353052"/>
                    <a:gd name="connsiteY2" fmla="*/ 38100 h 269081"/>
                    <a:gd name="connsiteX3" fmla="*/ 33338 w 353052"/>
                    <a:gd name="connsiteY3" fmla="*/ 45243 h 269081"/>
                    <a:gd name="connsiteX4" fmla="*/ 50007 w 353052"/>
                    <a:gd name="connsiteY4" fmla="*/ 54768 h 269081"/>
                    <a:gd name="connsiteX5" fmla="*/ 59532 w 353052"/>
                    <a:gd name="connsiteY5" fmla="*/ 61912 h 269081"/>
                    <a:gd name="connsiteX6" fmla="*/ 85725 w 353052"/>
                    <a:gd name="connsiteY6" fmla="*/ 71437 h 269081"/>
                    <a:gd name="connsiteX7" fmla="*/ 135732 w 353052"/>
                    <a:gd name="connsiteY7" fmla="*/ 69056 h 269081"/>
                    <a:gd name="connsiteX8" fmla="*/ 142875 w 353052"/>
                    <a:gd name="connsiteY8" fmla="*/ 66675 h 269081"/>
                    <a:gd name="connsiteX9" fmla="*/ 150019 w 353052"/>
                    <a:gd name="connsiteY9" fmla="*/ 61912 h 269081"/>
                    <a:gd name="connsiteX10" fmla="*/ 157163 w 353052"/>
                    <a:gd name="connsiteY10" fmla="*/ 54768 h 269081"/>
                    <a:gd name="connsiteX11" fmla="*/ 161925 w 353052"/>
                    <a:gd name="connsiteY11" fmla="*/ 45243 h 269081"/>
                    <a:gd name="connsiteX12" fmla="*/ 157163 w 353052"/>
                    <a:gd name="connsiteY12" fmla="*/ 26193 h 269081"/>
                    <a:gd name="connsiteX13" fmla="*/ 150019 w 353052"/>
                    <a:gd name="connsiteY13" fmla="*/ 19050 h 269081"/>
                    <a:gd name="connsiteX14" fmla="*/ 135732 w 353052"/>
                    <a:gd name="connsiteY14" fmla="*/ 9525 h 269081"/>
                    <a:gd name="connsiteX15" fmla="*/ 114300 w 353052"/>
                    <a:gd name="connsiteY15" fmla="*/ 14287 h 269081"/>
                    <a:gd name="connsiteX16" fmla="*/ 107157 w 353052"/>
                    <a:gd name="connsiteY16" fmla="*/ 16668 h 269081"/>
                    <a:gd name="connsiteX17" fmla="*/ 102394 w 353052"/>
                    <a:gd name="connsiteY17" fmla="*/ 26193 h 269081"/>
                    <a:gd name="connsiteX18" fmla="*/ 104775 w 353052"/>
                    <a:gd name="connsiteY18" fmla="*/ 64293 h 269081"/>
                    <a:gd name="connsiteX19" fmla="*/ 107157 w 353052"/>
                    <a:gd name="connsiteY19" fmla="*/ 71437 h 269081"/>
                    <a:gd name="connsiteX20" fmla="*/ 114300 w 353052"/>
                    <a:gd name="connsiteY20" fmla="*/ 76200 h 269081"/>
                    <a:gd name="connsiteX21" fmla="*/ 126207 w 353052"/>
                    <a:gd name="connsiteY21" fmla="*/ 78581 h 269081"/>
                    <a:gd name="connsiteX22" fmla="*/ 147638 w 353052"/>
                    <a:gd name="connsiteY22" fmla="*/ 85725 h 269081"/>
                    <a:gd name="connsiteX23" fmla="*/ 154782 w 353052"/>
                    <a:gd name="connsiteY23" fmla="*/ 88106 h 269081"/>
                    <a:gd name="connsiteX24" fmla="*/ 190500 w 353052"/>
                    <a:gd name="connsiteY24" fmla="*/ 90487 h 269081"/>
                    <a:gd name="connsiteX25" fmla="*/ 228600 w 353052"/>
                    <a:gd name="connsiteY25" fmla="*/ 90487 h 269081"/>
                    <a:gd name="connsiteX26" fmla="*/ 238125 w 353052"/>
                    <a:gd name="connsiteY26" fmla="*/ 85725 h 269081"/>
                    <a:gd name="connsiteX27" fmla="*/ 271463 w 353052"/>
                    <a:gd name="connsiteY27" fmla="*/ 66675 h 269081"/>
                    <a:gd name="connsiteX28" fmla="*/ 295275 w 353052"/>
                    <a:gd name="connsiteY28" fmla="*/ 59531 h 269081"/>
                    <a:gd name="connsiteX29" fmla="*/ 302419 w 353052"/>
                    <a:gd name="connsiteY29" fmla="*/ 57150 h 269081"/>
                    <a:gd name="connsiteX30" fmla="*/ 338138 w 353052"/>
                    <a:gd name="connsiteY30" fmla="*/ 50006 h 269081"/>
                    <a:gd name="connsiteX31" fmla="*/ 345282 w 353052"/>
                    <a:gd name="connsiteY31" fmla="*/ 92868 h 269081"/>
                    <a:gd name="connsiteX32" fmla="*/ 326232 w 353052"/>
                    <a:gd name="connsiteY32" fmla="*/ 114300 h 269081"/>
                    <a:gd name="connsiteX33" fmla="*/ 316707 w 353052"/>
                    <a:gd name="connsiteY33" fmla="*/ 119062 h 269081"/>
                    <a:gd name="connsiteX34" fmla="*/ 309563 w 353052"/>
                    <a:gd name="connsiteY34" fmla="*/ 121443 h 269081"/>
                    <a:gd name="connsiteX35" fmla="*/ 290513 w 353052"/>
                    <a:gd name="connsiteY35" fmla="*/ 133350 h 269081"/>
                    <a:gd name="connsiteX36" fmla="*/ 273844 w 353052"/>
                    <a:gd name="connsiteY36" fmla="*/ 138112 h 269081"/>
                    <a:gd name="connsiteX37" fmla="*/ 259557 w 353052"/>
                    <a:gd name="connsiteY37" fmla="*/ 142875 h 269081"/>
                    <a:gd name="connsiteX38" fmla="*/ 245269 w 353052"/>
                    <a:gd name="connsiteY38" fmla="*/ 150018 h 269081"/>
                    <a:gd name="connsiteX39" fmla="*/ 238125 w 353052"/>
                    <a:gd name="connsiteY39" fmla="*/ 154781 h 269081"/>
                    <a:gd name="connsiteX40" fmla="*/ 214313 w 353052"/>
                    <a:gd name="connsiteY40" fmla="*/ 161925 h 269081"/>
                    <a:gd name="connsiteX41" fmla="*/ 202407 w 353052"/>
                    <a:gd name="connsiteY41" fmla="*/ 164306 h 269081"/>
                    <a:gd name="connsiteX42" fmla="*/ 188119 w 353052"/>
                    <a:gd name="connsiteY42" fmla="*/ 169068 h 269081"/>
                    <a:gd name="connsiteX43" fmla="*/ 173832 w 353052"/>
                    <a:gd name="connsiteY43" fmla="*/ 171450 h 269081"/>
                    <a:gd name="connsiteX44" fmla="*/ 154782 w 353052"/>
                    <a:gd name="connsiteY44" fmla="*/ 176212 h 269081"/>
                    <a:gd name="connsiteX45" fmla="*/ 109538 w 353052"/>
                    <a:gd name="connsiteY45" fmla="*/ 173831 h 269081"/>
                    <a:gd name="connsiteX46" fmla="*/ 97632 w 353052"/>
                    <a:gd name="connsiteY46" fmla="*/ 164306 h 269081"/>
                    <a:gd name="connsiteX47" fmla="*/ 95250 w 353052"/>
                    <a:gd name="connsiteY47" fmla="*/ 157162 h 269081"/>
                    <a:gd name="connsiteX48" fmla="*/ 88107 w 353052"/>
                    <a:gd name="connsiteY48" fmla="*/ 150018 h 269081"/>
                    <a:gd name="connsiteX49" fmla="*/ 95250 w 353052"/>
                    <a:gd name="connsiteY49" fmla="*/ 130968 h 269081"/>
                    <a:gd name="connsiteX50" fmla="*/ 104775 w 353052"/>
                    <a:gd name="connsiteY50" fmla="*/ 135731 h 269081"/>
                    <a:gd name="connsiteX51" fmla="*/ 140494 w 353052"/>
                    <a:gd name="connsiteY51" fmla="*/ 138112 h 269081"/>
                    <a:gd name="connsiteX52" fmla="*/ 159544 w 353052"/>
                    <a:gd name="connsiteY52" fmla="*/ 142875 h 269081"/>
                    <a:gd name="connsiteX53" fmla="*/ 171450 w 353052"/>
                    <a:gd name="connsiteY53" fmla="*/ 152400 h 269081"/>
                    <a:gd name="connsiteX54" fmla="*/ 176213 w 353052"/>
                    <a:gd name="connsiteY54" fmla="*/ 173831 h 269081"/>
                    <a:gd name="connsiteX55" fmla="*/ 180975 w 353052"/>
                    <a:gd name="connsiteY55" fmla="*/ 207168 h 269081"/>
                    <a:gd name="connsiteX56" fmla="*/ 183357 w 353052"/>
                    <a:gd name="connsiteY56" fmla="*/ 247650 h 269081"/>
                    <a:gd name="connsiteX57" fmla="*/ 185738 w 353052"/>
                    <a:gd name="connsiteY57" fmla="*/ 261937 h 269081"/>
                    <a:gd name="connsiteX58" fmla="*/ 195263 w 353052"/>
                    <a:gd name="connsiteY58" fmla="*/ 269081 h 269081"/>
                    <a:gd name="connsiteX59" fmla="*/ 273844 w 353052"/>
                    <a:gd name="connsiteY59" fmla="*/ 266700 h 269081"/>
                    <a:gd name="connsiteX60" fmla="*/ 307182 w 353052"/>
                    <a:gd name="connsiteY60" fmla="*/ 257175 h 269081"/>
                    <a:gd name="connsiteX61" fmla="*/ 314325 w 353052"/>
                    <a:gd name="connsiteY61" fmla="*/ 254793 h 269081"/>
                    <a:gd name="connsiteX62" fmla="*/ 326232 w 353052"/>
                    <a:gd name="connsiteY62" fmla="*/ 250031 h 269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53052" h="269081">
                      <a:moveTo>
                        <a:pt x="0" y="0"/>
                      </a:moveTo>
                      <a:cubicBezTo>
                        <a:pt x="3626" y="10876"/>
                        <a:pt x="7518" y="27571"/>
                        <a:pt x="19050" y="33337"/>
                      </a:cubicBezTo>
                      <a:lnTo>
                        <a:pt x="28575" y="38100"/>
                      </a:lnTo>
                      <a:cubicBezTo>
                        <a:pt x="30163" y="40481"/>
                        <a:pt x="31314" y="43219"/>
                        <a:pt x="33338" y="45243"/>
                      </a:cubicBezTo>
                      <a:cubicBezTo>
                        <a:pt x="37711" y="49616"/>
                        <a:pt x="45021" y="51652"/>
                        <a:pt x="50007" y="54768"/>
                      </a:cubicBezTo>
                      <a:cubicBezTo>
                        <a:pt x="53373" y="56871"/>
                        <a:pt x="56167" y="59808"/>
                        <a:pt x="59532" y="61912"/>
                      </a:cubicBezTo>
                      <a:cubicBezTo>
                        <a:pt x="67905" y="67145"/>
                        <a:pt x="76325" y="69087"/>
                        <a:pt x="85725" y="71437"/>
                      </a:cubicBezTo>
                      <a:cubicBezTo>
                        <a:pt x="102394" y="70643"/>
                        <a:pt x="119102" y="70442"/>
                        <a:pt x="135732" y="69056"/>
                      </a:cubicBezTo>
                      <a:cubicBezTo>
                        <a:pt x="138233" y="68848"/>
                        <a:pt x="140630" y="67797"/>
                        <a:pt x="142875" y="66675"/>
                      </a:cubicBezTo>
                      <a:cubicBezTo>
                        <a:pt x="145435" y="65395"/>
                        <a:pt x="147820" y="63744"/>
                        <a:pt x="150019" y="61912"/>
                      </a:cubicBezTo>
                      <a:cubicBezTo>
                        <a:pt x="152606" y="59756"/>
                        <a:pt x="154782" y="57149"/>
                        <a:pt x="157163" y="54768"/>
                      </a:cubicBezTo>
                      <a:cubicBezTo>
                        <a:pt x="158750" y="51593"/>
                        <a:pt x="161533" y="48771"/>
                        <a:pt x="161925" y="45243"/>
                      </a:cubicBezTo>
                      <a:cubicBezTo>
                        <a:pt x="162039" y="44213"/>
                        <a:pt x="158971" y="28905"/>
                        <a:pt x="157163" y="26193"/>
                      </a:cubicBezTo>
                      <a:cubicBezTo>
                        <a:pt x="155295" y="23391"/>
                        <a:pt x="152677" y="21117"/>
                        <a:pt x="150019" y="19050"/>
                      </a:cubicBezTo>
                      <a:cubicBezTo>
                        <a:pt x="145501" y="15536"/>
                        <a:pt x="135732" y="9525"/>
                        <a:pt x="135732" y="9525"/>
                      </a:cubicBezTo>
                      <a:cubicBezTo>
                        <a:pt x="128588" y="11112"/>
                        <a:pt x="121400" y="12512"/>
                        <a:pt x="114300" y="14287"/>
                      </a:cubicBezTo>
                      <a:cubicBezTo>
                        <a:pt x="111865" y="14896"/>
                        <a:pt x="108932" y="14893"/>
                        <a:pt x="107157" y="16668"/>
                      </a:cubicBezTo>
                      <a:cubicBezTo>
                        <a:pt x="104647" y="19178"/>
                        <a:pt x="103982" y="23018"/>
                        <a:pt x="102394" y="26193"/>
                      </a:cubicBezTo>
                      <a:cubicBezTo>
                        <a:pt x="103188" y="38893"/>
                        <a:pt x="103443" y="51638"/>
                        <a:pt x="104775" y="64293"/>
                      </a:cubicBezTo>
                      <a:cubicBezTo>
                        <a:pt x="105038" y="66789"/>
                        <a:pt x="105589" y="69477"/>
                        <a:pt x="107157" y="71437"/>
                      </a:cubicBezTo>
                      <a:cubicBezTo>
                        <a:pt x="108945" y="73672"/>
                        <a:pt x="111620" y="75195"/>
                        <a:pt x="114300" y="76200"/>
                      </a:cubicBezTo>
                      <a:cubicBezTo>
                        <a:pt x="118090" y="77621"/>
                        <a:pt x="122238" y="77787"/>
                        <a:pt x="126207" y="78581"/>
                      </a:cubicBezTo>
                      <a:cubicBezTo>
                        <a:pt x="146726" y="86788"/>
                        <a:pt x="129698" y="80599"/>
                        <a:pt x="147638" y="85725"/>
                      </a:cubicBezTo>
                      <a:cubicBezTo>
                        <a:pt x="150052" y="86415"/>
                        <a:pt x="152287" y="87829"/>
                        <a:pt x="154782" y="88106"/>
                      </a:cubicBezTo>
                      <a:cubicBezTo>
                        <a:pt x="166641" y="89424"/>
                        <a:pt x="178594" y="89693"/>
                        <a:pt x="190500" y="90487"/>
                      </a:cubicBezTo>
                      <a:cubicBezTo>
                        <a:pt x="207530" y="92920"/>
                        <a:pt x="210241" y="94723"/>
                        <a:pt x="228600" y="90487"/>
                      </a:cubicBezTo>
                      <a:cubicBezTo>
                        <a:pt x="232059" y="89689"/>
                        <a:pt x="235081" y="87551"/>
                        <a:pt x="238125" y="85725"/>
                      </a:cubicBezTo>
                      <a:cubicBezTo>
                        <a:pt x="248250" y="79651"/>
                        <a:pt x="259784" y="69596"/>
                        <a:pt x="271463" y="66675"/>
                      </a:cubicBezTo>
                      <a:cubicBezTo>
                        <a:pt x="285859" y="63075"/>
                        <a:pt x="277882" y="65328"/>
                        <a:pt x="295275" y="59531"/>
                      </a:cubicBezTo>
                      <a:cubicBezTo>
                        <a:pt x="297656" y="58737"/>
                        <a:pt x="299969" y="57695"/>
                        <a:pt x="302419" y="57150"/>
                      </a:cubicBezTo>
                      <a:cubicBezTo>
                        <a:pt x="328563" y="51339"/>
                        <a:pt x="316632" y="53590"/>
                        <a:pt x="338138" y="50006"/>
                      </a:cubicBezTo>
                      <a:cubicBezTo>
                        <a:pt x="359183" y="55267"/>
                        <a:pt x="354435" y="50765"/>
                        <a:pt x="345282" y="92868"/>
                      </a:cubicBezTo>
                      <a:cubicBezTo>
                        <a:pt x="343340" y="101799"/>
                        <a:pt x="333552" y="109725"/>
                        <a:pt x="326232" y="114300"/>
                      </a:cubicBezTo>
                      <a:cubicBezTo>
                        <a:pt x="323222" y="116181"/>
                        <a:pt x="319970" y="117664"/>
                        <a:pt x="316707" y="119062"/>
                      </a:cubicBezTo>
                      <a:cubicBezTo>
                        <a:pt x="314400" y="120051"/>
                        <a:pt x="311870" y="120454"/>
                        <a:pt x="309563" y="121443"/>
                      </a:cubicBezTo>
                      <a:cubicBezTo>
                        <a:pt x="289202" y="130169"/>
                        <a:pt x="311024" y="121629"/>
                        <a:pt x="290513" y="133350"/>
                      </a:cubicBezTo>
                      <a:cubicBezTo>
                        <a:pt x="287565" y="135034"/>
                        <a:pt x="276285" y="137380"/>
                        <a:pt x="273844" y="138112"/>
                      </a:cubicBezTo>
                      <a:cubicBezTo>
                        <a:pt x="269036" y="139555"/>
                        <a:pt x="263734" y="140091"/>
                        <a:pt x="259557" y="142875"/>
                      </a:cubicBezTo>
                      <a:cubicBezTo>
                        <a:pt x="250324" y="149029"/>
                        <a:pt x="255128" y="146732"/>
                        <a:pt x="245269" y="150018"/>
                      </a:cubicBezTo>
                      <a:cubicBezTo>
                        <a:pt x="242888" y="151606"/>
                        <a:pt x="240740" y="153619"/>
                        <a:pt x="238125" y="154781"/>
                      </a:cubicBezTo>
                      <a:cubicBezTo>
                        <a:pt x="232198" y="157415"/>
                        <a:pt x="221234" y="160387"/>
                        <a:pt x="214313" y="161925"/>
                      </a:cubicBezTo>
                      <a:cubicBezTo>
                        <a:pt x="210362" y="162803"/>
                        <a:pt x="206312" y="163241"/>
                        <a:pt x="202407" y="164306"/>
                      </a:cubicBezTo>
                      <a:cubicBezTo>
                        <a:pt x="197564" y="165627"/>
                        <a:pt x="193071" y="168242"/>
                        <a:pt x="188119" y="169068"/>
                      </a:cubicBezTo>
                      <a:cubicBezTo>
                        <a:pt x="183357" y="169862"/>
                        <a:pt x="178553" y="170438"/>
                        <a:pt x="173832" y="171450"/>
                      </a:cubicBezTo>
                      <a:cubicBezTo>
                        <a:pt x="167432" y="172822"/>
                        <a:pt x="154782" y="176212"/>
                        <a:pt x="154782" y="176212"/>
                      </a:cubicBezTo>
                      <a:cubicBezTo>
                        <a:pt x="139701" y="175418"/>
                        <a:pt x="124578" y="175198"/>
                        <a:pt x="109538" y="173831"/>
                      </a:cubicBezTo>
                      <a:cubicBezTo>
                        <a:pt x="102344" y="173177"/>
                        <a:pt x="100748" y="170538"/>
                        <a:pt x="97632" y="164306"/>
                      </a:cubicBezTo>
                      <a:cubicBezTo>
                        <a:pt x="96509" y="162061"/>
                        <a:pt x="96642" y="159251"/>
                        <a:pt x="95250" y="157162"/>
                      </a:cubicBezTo>
                      <a:cubicBezTo>
                        <a:pt x="93382" y="154360"/>
                        <a:pt x="90488" y="152399"/>
                        <a:pt x="88107" y="150018"/>
                      </a:cubicBezTo>
                      <a:cubicBezTo>
                        <a:pt x="90488" y="143668"/>
                        <a:pt x="90101" y="135382"/>
                        <a:pt x="95250" y="130968"/>
                      </a:cubicBezTo>
                      <a:cubicBezTo>
                        <a:pt x="97945" y="128658"/>
                        <a:pt x="101269" y="135177"/>
                        <a:pt x="104775" y="135731"/>
                      </a:cubicBezTo>
                      <a:cubicBezTo>
                        <a:pt x="116562" y="137592"/>
                        <a:pt x="128588" y="137318"/>
                        <a:pt x="140494" y="138112"/>
                      </a:cubicBezTo>
                      <a:cubicBezTo>
                        <a:pt x="141091" y="138231"/>
                        <a:pt x="157101" y="140921"/>
                        <a:pt x="159544" y="142875"/>
                      </a:cubicBezTo>
                      <a:cubicBezTo>
                        <a:pt x="174933" y="155185"/>
                        <a:pt x="153494" y="146412"/>
                        <a:pt x="171450" y="152400"/>
                      </a:cubicBezTo>
                      <a:cubicBezTo>
                        <a:pt x="175096" y="163332"/>
                        <a:pt x="173927" y="158589"/>
                        <a:pt x="176213" y="173831"/>
                      </a:cubicBezTo>
                      <a:cubicBezTo>
                        <a:pt x="177878" y="184932"/>
                        <a:pt x="180975" y="207168"/>
                        <a:pt x="180975" y="207168"/>
                      </a:cubicBezTo>
                      <a:cubicBezTo>
                        <a:pt x="181769" y="220662"/>
                        <a:pt x="182186" y="234183"/>
                        <a:pt x="183357" y="247650"/>
                      </a:cubicBezTo>
                      <a:cubicBezTo>
                        <a:pt x="183775" y="252460"/>
                        <a:pt x="183393" y="257717"/>
                        <a:pt x="185738" y="261937"/>
                      </a:cubicBezTo>
                      <a:cubicBezTo>
                        <a:pt x="187665" y="265406"/>
                        <a:pt x="192088" y="266700"/>
                        <a:pt x="195263" y="269081"/>
                      </a:cubicBezTo>
                      <a:cubicBezTo>
                        <a:pt x="221457" y="268287"/>
                        <a:pt x="247708" y="268612"/>
                        <a:pt x="273844" y="266700"/>
                      </a:cubicBezTo>
                      <a:cubicBezTo>
                        <a:pt x="281498" y="266140"/>
                        <a:pt x="299160" y="259849"/>
                        <a:pt x="307182" y="257175"/>
                      </a:cubicBezTo>
                      <a:cubicBezTo>
                        <a:pt x="309563" y="256381"/>
                        <a:pt x="312080" y="255915"/>
                        <a:pt x="314325" y="254793"/>
                      </a:cubicBezTo>
                      <a:cubicBezTo>
                        <a:pt x="324560" y="249676"/>
                        <a:pt x="320300" y="250031"/>
                        <a:pt x="326232" y="250031"/>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63" name="Freeform 62"/>
                <p:cNvSpPr/>
                <p:nvPr/>
              </p:nvSpPr>
              <p:spPr>
                <a:xfrm>
                  <a:off x="5400849" y="1351788"/>
                  <a:ext cx="390525" cy="304800"/>
                </a:xfrm>
                <a:custGeom>
                  <a:avLst/>
                  <a:gdLst>
                    <a:gd name="connsiteX0" fmla="*/ 0 w 381000"/>
                    <a:gd name="connsiteY0" fmla="*/ 0 h 319088"/>
                    <a:gd name="connsiteX1" fmla="*/ 23812 w 381000"/>
                    <a:gd name="connsiteY1" fmla="*/ 85725 h 319088"/>
                    <a:gd name="connsiteX2" fmla="*/ 347662 w 381000"/>
                    <a:gd name="connsiteY2" fmla="*/ 319088 h 319088"/>
                    <a:gd name="connsiteX3" fmla="*/ 381000 w 381000"/>
                    <a:gd name="connsiteY3" fmla="*/ 266700 h 319088"/>
                    <a:gd name="connsiteX4" fmla="*/ 66675 w 381000"/>
                    <a:gd name="connsiteY4" fmla="*/ 38100 h 319088"/>
                    <a:gd name="connsiteX5" fmla="*/ 0 w 381000"/>
                    <a:gd name="connsiteY5" fmla="*/ 0 h 319088"/>
                    <a:gd name="connsiteX0" fmla="*/ 0 w 390525"/>
                    <a:gd name="connsiteY0" fmla="*/ 0 h 304800"/>
                    <a:gd name="connsiteX1" fmla="*/ 33337 w 390525"/>
                    <a:gd name="connsiteY1" fmla="*/ 71437 h 304800"/>
                    <a:gd name="connsiteX2" fmla="*/ 357187 w 390525"/>
                    <a:gd name="connsiteY2" fmla="*/ 304800 h 304800"/>
                    <a:gd name="connsiteX3" fmla="*/ 390525 w 390525"/>
                    <a:gd name="connsiteY3" fmla="*/ 252412 h 304800"/>
                    <a:gd name="connsiteX4" fmla="*/ 76200 w 390525"/>
                    <a:gd name="connsiteY4" fmla="*/ 23812 h 304800"/>
                    <a:gd name="connsiteX5" fmla="*/ 0 w 390525"/>
                    <a:gd name="connsiteY5" fmla="*/ 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0525" h="304800">
                      <a:moveTo>
                        <a:pt x="0" y="0"/>
                      </a:moveTo>
                      <a:lnTo>
                        <a:pt x="33337" y="71437"/>
                      </a:lnTo>
                      <a:lnTo>
                        <a:pt x="357187" y="304800"/>
                      </a:lnTo>
                      <a:lnTo>
                        <a:pt x="390525" y="252412"/>
                      </a:lnTo>
                      <a:lnTo>
                        <a:pt x="76200" y="23812"/>
                      </a:lnTo>
                      <a:lnTo>
                        <a:pt x="0" y="0"/>
                      </a:lnTo>
                      <a:close/>
                    </a:path>
                  </a:pathLst>
                </a:custGeom>
                <a:solidFill>
                  <a:srgbClr val="C0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66" name="Rectangle 65"/>
              <p:cNvSpPr/>
              <p:nvPr/>
            </p:nvSpPr>
            <p:spPr>
              <a:xfrm>
                <a:off x="5004049" y="1725988"/>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Free Draw</a:t>
                </a:r>
                <a:endParaRPr lang="en-AU" sz="1100" dirty="0">
                  <a:latin typeface="Segoe UI" pitchFamily="34" charset="0"/>
                  <a:cs typeface="Segoe UI" pitchFamily="34" charset="0"/>
                </a:endParaRPr>
              </a:p>
            </p:txBody>
          </p:sp>
        </p:grpSp>
        <p:cxnSp>
          <p:nvCxnSpPr>
            <p:cNvPr id="69" name="Straight Connector 68"/>
            <p:cNvCxnSpPr/>
            <p:nvPr/>
          </p:nvCxnSpPr>
          <p:spPr>
            <a:xfrm>
              <a:off x="4098672"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70" name="Straight Connector 69"/>
            <p:cNvCxnSpPr/>
            <p:nvPr/>
          </p:nvCxnSpPr>
          <p:spPr>
            <a:xfrm>
              <a:off x="5040000"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71" name="Straight Connector 70"/>
            <p:cNvCxnSpPr/>
            <p:nvPr/>
          </p:nvCxnSpPr>
          <p:spPr>
            <a:xfrm>
              <a:off x="3262277" y="200863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76" name="Straight Connector 75"/>
            <p:cNvCxnSpPr/>
            <p:nvPr/>
          </p:nvCxnSpPr>
          <p:spPr>
            <a:xfrm>
              <a:off x="3262277" y="317426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grpSp>
          <p:nvGrpSpPr>
            <p:cNvPr id="131" name="Group 130"/>
            <p:cNvGrpSpPr/>
            <p:nvPr/>
          </p:nvGrpSpPr>
          <p:grpSpPr>
            <a:xfrm>
              <a:off x="4098672" y="2143466"/>
              <a:ext cx="941329" cy="895637"/>
              <a:chOff x="4098672" y="2143466"/>
              <a:chExt cx="941329" cy="895637"/>
            </a:xfrm>
          </p:grpSpPr>
          <p:sp>
            <p:nvSpPr>
              <p:cNvPr id="86" name="Rectangle 85"/>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Documents</a:t>
                </a:r>
                <a:endParaRPr lang="en-AU" sz="1100" dirty="0">
                  <a:latin typeface="Segoe UI" pitchFamily="34" charset="0"/>
                  <a:cs typeface="Segoe UI" pitchFamily="34" charset="0"/>
                </a:endParaRPr>
              </a:p>
            </p:txBody>
          </p:sp>
          <p:grpSp>
            <p:nvGrpSpPr>
              <p:cNvPr id="103" name="Group 102"/>
              <p:cNvGrpSpPr/>
              <p:nvPr/>
            </p:nvGrpSpPr>
            <p:grpSpPr>
              <a:xfrm>
                <a:off x="4199709" y="2143466"/>
                <a:ext cx="744585" cy="655211"/>
                <a:chOff x="4193285" y="2143466"/>
                <a:chExt cx="744585" cy="655211"/>
              </a:xfrm>
            </p:grpSpPr>
            <p:grpSp>
              <p:nvGrpSpPr>
                <p:cNvPr id="83" name="Group 82"/>
                <p:cNvGrpSpPr/>
                <p:nvPr/>
              </p:nvGrpSpPr>
              <p:grpSpPr>
                <a:xfrm>
                  <a:off x="4193285" y="2143466"/>
                  <a:ext cx="699392" cy="536110"/>
                  <a:chOff x="2123728" y="1986160"/>
                  <a:chExt cx="576064" cy="441574"/>
                </a:xfrm>
              </p:grpSpPr>
              <p:sp>
                <p:nvSpPr>
                  <p:cNvPr id="84" name="Rectangle 83"/>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85" name="Trapezoid 84"/>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102" name="Group 101"/>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87" name="Rectangle 86"/>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89" name="Straight Connector 88"/>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0" name="Straight Connector 89"/>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4" name="Straight Connector 93"/>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6" name="Straight Connector 95"/>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8" name="Straight Connector 97"/>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9" name="Straight Connector 98"/>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132" name="Group 131"/>
            <p:cNvGrpSpPr/>
            <p:nvPr/>
          </p:nvGrpSpPr>
          <p:grpSpPr>
            <a:xfrm>
              <a:off x="5039106" y="2143466"/>
              <a:ext cx="941329" cy="895637"/>
              <a:chOff x="5039106" y="2143466"/>
              <a:chExt cx="941329" cy="895637"/>
            </a:xfrm>
          </p:grpSpPr>
          <p:sp>
            <p:nvSpPr>
              <p:cNvPr id="105" name="Rectangle 104"/>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Music</a:t>
                </a:r>
                <a:endParaRPr lang="en-AU" sz="1100" dirty="0">
                  <a:latin typeface="Segoe UI" pitchFamily="34" charset="0"/>
                  <a:cs typeface="Segoe UI" pitchFamily="34" charset="0"/>
                </a:endParaRPr>
              </a:p>
            </p:txBody>
          </p:sp>
          <p:grpSp>
            <p:nvGrpSpPr>
              <p:cNvPr id="130" name="Group 129"/>
              <p:cNvGrpSpPr/>
              <p:nvPr/>
            </p:nvGrpSpPr>
            <p:grpSpPr>
              <a:xfrm>
                <a:off x="5162739" y="2143466"/>
                <a:ext cx="699392" cy="634359"/>
                <a:chOff x="5140143" y="2143466"/>
                <a:chExt cx="699392" cy="634359"/>
              </a:xfrm>
            </p:grpSpPr>
            <p:grpSp>
              <p:nvGrpSpPr>
                <p:cNvPr id="107" name="Group 106"/>
                <p:cNvGrpSpPr/>
                <p:nvPr/>
              </p:nvGrpSpPr>
              <p:grpSpPr>
                <a:xfrm>
                  <a:off x="5140143" y="2143466"/>
                  <a:ext cx="699392" cy="536110"/>
                  <a:chOff x="2123728" y="1986160"/>
                  <a:chExt cx="576064" cy="441574"/>
                </a:xfrm>
              </p:grpSpPr>
              <p:sp>
                <p:nvSpPr>
                  <p:cNvPr id="116" name="Rectangle 115"/>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7" name="Trapezoid 116"/>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129" name="Group 128"/>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118" name="Oval 117"/>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9" name="Oval 118"/>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121" name="Straight Connector 120"/>
                  <p:cNvCxnSpPr>
                    <a:stCxn id="118" idx="6"/>
                    <a:endCxn id="126"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22" name="Straight Connector 121"/>
                  <p:cNvCxnSpPr>
                    <a:stCxn id="119" idx="6"/>
                    <a:endCxn id="126"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26" name="Rectangle 125"/>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149" name="Group 148"/>
            <p:cNvGrpSpPr/>
            <p:nvPr/>
          </p:nvGrpSpPr>
          <p:grpSpPr>
            <a:xfrm>
              <a:off x="3133947" y="3275932"/>
              <a:ext cx="941329" cy="895637"/>
              <a:chOff x="3133947" y="3275932"/>
              <a:chExt cx="941329" cy="895637"/>
            </a:xfrm>
          </p:grpSpPr>
          <p:sp>
            <p:nvSpPr>
              <p:cNvPr id="134" name="Rectangle 133"/>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Videos</a:t>
                </a:r>
                <a:endParaRPr lang="en-AU" sz="1100" dirty="0">
                  <a:latin typeface="Segoe UI" pitchFamily="34" charset="0"/>
                  <a:cs typeface="Segoe UI" pitchFamily="34" charset="0"/>
                </a:endParaRPr>
              </a:p>
            </p:txBody>
          </p:sp>
          <p:grpSp>
            <p:nvGrpSpPr>
              <p:cNvPr id="148" name="Group 147"/>
              <p:cNvGrpSpPr/>
              <p:nvPr/>
            </p:nvGrpSpPr>
            <p:grpSpPr>
              <a:xfrm>
                <a:off x="3254915" y="3275932"/>
                <a:ext cx="699392" cy="569699"/>
                <a:chOff x="3257580" y="3275932"/>
                <a:chExt cx="699392" cy="569699"/>
              </a:xfrm>
            </p:grpSpPr>
            <p:grpSp>
              <p:nvGrpSpPr>
                <p:cNvPr id="136" name="Group 135"/>
                <p:cNvGrpSpPr/>
                <p:nvPr/>
              </p:nvGrpSpPr>
              <p:grpSpPr>
                <a:xfrm>
                  <a:off x="3257580" y="3275932"/>
                  <a:ext cx="699392" cy="536110"/>
                  <a:chOff x="2123728" y="1986160"/>
                  <a:chExt cx="576064" cy="441574"/>
                </a:xfrm>
              </p:grpSpPr>
              <p:sp>
                <p:nvSpPr>
                  <p:cNvPr id="143" name="Rectangle 142"/>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44" name="Trapezoid 143"/>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147" name="Group 146"/>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145" name="Rectangle 144"/>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46" name="Isosceles Triangle 145"/>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179" name="Group 178"/>
            <p:cNvGrpSpPr/>
            <p:nvPr/>
          </p:nvGrpSpPr>
          <p:grpSpPr>
            <a:xfrm>
              <a:off x="4097777" y="3275932"/>
              <a:ext cx="941329" cy="895637"/>
              <a:chOff x="4099230" y="3275932"/>
              <a:chExt cx="941329" cy="895637"/>
            </a:xfrm>
          </p:grpSpPr>
          <p:sp>
            <p:nvSpPr>
              <p:cNvPr id="151" name="Rectangle 150"/>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Games</a:t>
                </a:r>
                <a:endParaRPr lang="en-AU" sz="1100" dirty="0">
                  <a:latin typeface="Segoe UI" pitchFamily="34" charset="0"/>
                  <a:cs typeface="Segoe UI" pitchFamily="34" charset="0"/>
                </a:endParaRPr>
              </a:p>
            </p:txBody>
          </p:sp>
          <p:grpSp>
            <p:nvGrpSpPr>
              <p:cNvPr id="178" name="Group 177"/>
              <p:cNvGrpSpPr/>
              <p:nvPr/>
            </p:nvGrpSpPr>
            <p:grpSpPr>
              <a:xfrm>
                <a:off x="4200966" y="3275932"/>
                <a:ext cx="737856" cy="635347"/>
                <a:chOff x="4220198" y="3275932"/>
                <a:chExt cx="737856" cy="635347"/>
              </a:xfrm>
            </p:grpSpPr>
            <p:grpSp>
              <p:nvGrpSpPr>
                <p:cNvPr id="153" name="Group 152"/>
                <p:cNvGrpSpPr/>
                <p:nvPr/>
              </p:nvGrpSpPr>
              <p:grpSpPr>
                <a:xfrm>
                  <a:off x="4220198" y="3275932"/>
                  <a:ext cx="699392" cy="536110"/>
                  <a:chOff x="2123728" y="1986160"/>
                  <a:chExt cx="576064" cy="441574"/>
                </a:xfrm>
              </p:grpSpPr>
              <p:sp>
                <p:nvSpPr>
                  <p:cNvPr id="157" name="Rectangle 156"/>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58" name="Trapezoid 157"/>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177" name="Group 176"/>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159" name="Rectangle 158"/>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60" name="Oval 159"/>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61" name="Oval 160"/>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169" name="Group 168"/>
                  <p:cNvGrpSpPr/>
                  <p:nvPr/>
                </p:nvGrpSpPr>
                <p:grpSpPr>
                  <a:xfrm>
                    <a:off x="4318464" y="3577517"/>
                    <a:ext cx="118183" cy="118183"/>
                    <a:chOff x="4318464" y="3577517"/>
                    <a:chExt cx="118183" cy="118183"/>
                  </a:xfrm>
                  <a:effectLst/>
                </p:grpSpPr>
                <p:cxnSp>
                  <p:nvCxnSpPr>
                    <p:cNvPr id="166" name="Straight Connector 165"/>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8" name="Straight Connector 167"/>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74" name="Group 173"/>
                  <p:cNvGrpSpPr/>
                  <p:nvPr/>
                </p:nvGrpSpPr>
                <p:grpSpPr>
                  <a:xfrm rot="20573383">
                    <a:off x="4683580" y="3579039"/>
                    <a:ext cx="140891" cy="136707"/>
                    <a:chOff x="5105406" y="3507854"/>
                    <a:chExt cx="171999" cy="166891"/>
                  </a:xfrm>
                  <a:effectLst/>
                </p:grpSpPr>
                <p:sp>
                  <p:nvSpPr>
                    <p:cNvPr id="170" name="Oval 169"/>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71" name="Oval 170"/>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72" name="Oval 171"/>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73" name="Oval 172"/>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cxnSp>
                <p:nvCxnSpPr>
                  <p:cNvPr id="176" name="Straight Connector 175"/>
                  <p:cNvCxnSpPr>
                    <a:stCxn id="159"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sp>
        <p:nvSpPr>
          <p:cNvPr id="162" name="Rectangle 161">
            <a:hlinkHover r:id="rId2" action="ppaction://hlinksldjump"/>
          </p:cNvPr>
          <p:cNvSpPr/>
          <p:nvPr/>
        </p:nvSpPr>
        <p:spPr>
          <a:xfrm>
            <a:off x="0" y="0"/>
            <a:ext cx="9144000" cy="51435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4" name="Rounded Rectangle 113"/>
          <p:cNvSpPr/>
          <p:nvPr/>
        </p:nvSpPr>
        <p:spPr>
          <a:xfrm>
            <a:off x="0" y="843750"/>
            <a:ext cx="467544" cy="3456000"/>
          </a:xfrm>
          <a:prstGeom prst="roundRect">
            <a:avLst>
              <a:gd name="adj" fmla="val 10437"/>
            </a:avLst>
          </a:prstGeom>
          <a:solidFill>
            <a:schemeClr val="tx1">
              <a:alpha val="50000"/>
            </a:schemeClr>
          </a:solidFill>
          <a:ln w="317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115" name="Group 114"/>
          <p:cNvGrpSpPr/>
          <p:nvPr/>
        </p:nvGrpSpPr>
        <p:grpSpPr>
          <a:xfrm>
            <a:off x="53752" y="915566"/>
            <a:ext cx="360040" cy="435694"/>
            <a:chOff x="971600" y="1383618"/>
            <a:chExt cx="360040" cy="435694"/>
          </a:xfrm>
        </p:grpSpPr>
        <p:cxnSp>
          <p:nvCxnSpPr>
            <p:cNvPr id="120" name="Straight Connector 119"/>
            <p:cNvCxnSpPr/>
            <p:nvPr/>
          </p:nvCxnSpPr>
          <p:spPr>
            <a:xfrm>
              <a:off x="1187624" y="1639292"/>
              <a:ext cx="144016" cy="18002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23" name="Donut 122"/>
            <p:cNvSpPr/>
            <p:nvPr/>
          </p:nvSpPr>
          <p:spPr>
            <a:xfrm>
              <a:off x="971600" y="1383618"/>
              <a:ext cx="288032" cy="288000"/>
            </a:xfrm>
            <a:prstGeom prst="donut">
              <a:avLst>
                <a:gd name="adj" fmla="val 4746"/>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124" name="Straight Connector 123"/>
            <p:cNvCxnSpPr/>
            <p:nvPr/>
          </p:nvCxnSpPr>
          <p:spPr>
            <a:xfrm rot="1413972">
              <a:off x="1051228" y="1435850"/>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125" name="Straight Connector 124"/>
            <p:cNvCxnSpPr/>
            <p:nvPr/>
          </p:nvCxnSpPr>
          <p:spPr>
            <a:xfrm rot="1413972">
              <a:off x="1116662" y="1436293"/>
              <a:ext cx="0" cy="183562"/>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127" name="Straight Connector 126"/>
            <p:cNvCxnSpPr/>
            <p:nvPr/>
          </p:nvCxnSpPr>
          <p:spPr>
            <a:xfrm rot="1413972">
              <a:off x="1180005" y="1492021"/>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grpSp>
      <p:cxnSp>
        <p:nvCxnSpPr>
          <p:cNvPr id="128" name="Straight Connector 127"/>
          <p:cNvCxnSpPr/>
          <p:nvPr/>
        </p:nvCxnSpPr>
        <p:spPr>
          <a:xfrm flipH="1">
            <a:off x="26886" y="1463052"/>
            <a:ext cx="413772"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38" name="Freeform 137">
            <a:hlinkClick r:id="rId3" action="ppaction://hlinksldjump"/>
            <a:hlinkHover r:id="rId4" action="ppaction://hlinksldjump"/>
          </p:cNvPr>
          <p:cNvSpPr/>
          <p:nvPr/>
        </p:nvSpPr>
        <p:spPr>
          <a:xfrm>
            <a:off x="61273" y="2643758"/>
            <a:ext cx="694304" cy="827758"/>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glow rad="101600">
              <a:schemeClr val="bg1">
                <a:alpha val="40000"/>
              </a:schemeClr>
            </a:glow>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139" name="Group 138"/>
          <p:cNvGrpSpPr/>
          <p:nvPr/>
        </p:nvGrpSpPr>
        <p:grpSpPr>
          <a:xfrm>
            <a:off x="82631" y="3711062"/>
            <a:ext cx="302283" cy="444864"/>
            <a:chOff x="51020" y="3423030"/>
            <a:chExt cx="356155" cy="524147"/>
          </a:xfrm>
          <a:effectLst>
            <a:outerShdw blurRad="63500" sx="102000" sy="102000" algn="ctr" rotWithShape="0">
              <a:prstClr val="black">
                <a:alpha val="40000"/>
              </a:prstClr>
            </a:outerShdw>
          </a:effectLst>
        </p:grpSpPr>
        <p:sp>
          <p:nvSpPr>
            <p:cNvPr id="140" name="Freeform 139">
              <a:hlinkHover r:id="rId5" action="ppaction://hlinksldjump"/>
            </p:cNvPr>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41" name="Freeform 140">
              <a:hlinkHover r:id="rId5" action="ppaction://hlinksldjump"/>
            </p:cNvPr>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142" name="Group 141"/>
          <p:cNvGrpSpPr/>
          <p:nvPr/>
        </p:nvGrpSpPr>
        <p:grpSpPr>
          <a:xfrm>
            <a:off x="53772" y="1563638"/>
            <a:ext cx="360000" cy="363600"/>
            <a:chOff x="899592" y="1419622"/>
            <a:chExt cx="432048" cy="432048"/>
          </a:xfrm>
          <a:effectLst/>
        </p:grpSpPr>
        <p:sp>
          <p:nvSpPr>
            <p:cNvPr id="150" name="Rounded Rectangle 149">
              <a:hlinkHover r:id="rId6" action="ppaction://hlinksldjump"/>
            </p:cNvPr>
            <p:cNvSpPr/>
            <p:nvPr/>
          </p:nvSpPr>
          <p:spPr>
            <a:xfrm>
              <a:off x="971600" y="1563638"/>
              <a:ext cx="288032" cy="288032"/>
            </a:xfrm>
            <a:prstGeom prst="roundRect">
              <a:avLst>
                <a:gd name="adj" fmla="val 9226"/>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52" name="Isosceles Triangle 151">
              <a:hlinkHover r:id="rId6" action="ppaction://hlinksldjump"/>
            </p:cNvPr>
            <p:cNvSpPr/>
            <p:nvPr/>
          </p:nvSpPr>
          <p:spPr>
            <a:xfrm>
              <a:off x="899592" y="1419622"/>
              <a:ext cx="432048" cy="180020"/>
            </a:xfrm>
            <a:prstGeom prst="triangle">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154" name="Group 153"/>
          <p:cNvGrpSpPr/>
          <p:nvPr/>
        </p:nvGrpSpPr>
        <p:grpSpPr>
          <a:xfrm>
            <a:off x="39771" y="2130316"/>
            <a:ext cx="388002" cy="297418"/>
            <a:chOff x="2123728" y="1986160"/>
            <a:chExt cx="576064" cy="441574"/>
          </a:xfrm>
        </p:grpSpPr>
        <p:sp>
          <p:nvSpPr>
            <p:cNvPr id="155" name="Rectangle 154">
              <a:hlinkHover r:id="rId7" action="ppaction://hlinksldjump"/>
            </p:cNvPr>
            <p:cNvSpPr/>
            <p:nvPr/>
          </p:nvSpPr>
          <p:spPr>
            <a:xfrm>
              <a:off x="2195736" y="1986160"/>
              <a:ext cx="432048" cy="441574"/>
            </a:xfrm>
            <a:prstGeom prst="rect">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56" name="Trapezoid 155">
              <a:hlinkHover r:id="rId7" action="ppaction://hlinksldjump"/>
            </p:cNvPr>
            <p:cNvSpPr/>
            <p:nvPr/>
          </p:nvSpPr>
          <p:spPr>
            <a:xfrm flipV="1">
              <a:off x="2123728" y="2139884"/>
              <a:ext cx="576064" cy="287850"/>
            </a:xfrm>
            <a:prstGeom prst="trapezoid">
              <a:avLst/>
            </a:pr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164" name="Group 163"/>
          <p:cNvGrpSpPr/>
          <p:nvPr/>
        </p:nvGrpSpPr>
        <p:grpSpPr>
          <a:xfrm>
            <a:off x="899592" y="2896593"/>
            <a:ext cx="1080120" cy="322088"/>
            <a:chOff x="827584" y="1865377"/>
            <a:chExt cx="1080120" cy="322088"/>
          </a:xfrm>
        </p:grpSpPr>
        <p:sp>
          <p:nvSpPr>
            <p:cNvPr id="165" name="Rectangle 164"/>
            <p:cNvSpPr/>
            <p:nvPr/>
          </p:nvSpPr>
          <p:spPr>
            <a:xfrm>
              <a:off x="971600" y="1865377"/>
              <a:ext cx="936104" cy="322088"/>
            </a:xfrm>
            <a:prstGeom prst="rect">
              <a:avLst/>
            </a:prstGeom>
            <a:solidFill>
              <a:schemeClr val="tx1">
                <a:alpha val="50000"/>
              </a:schemeClr>
            </a:solidFill>
            <a:ln w="9525" cap="rnd">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600" dirty="0" smtClean="0">
                  <a:latin typeface="Segoe UI" pitchFamily="34" charset="0"/>
                  <a:cs typeface="Segoe UI" pitchFamily="34" charset="0"/>
                </a:rPr>
                <a:t>Impress</a:t>
              </a:r>
              <a:endParaRPr lang="en-AU" sz="1600" dirty="0">
                <a:latin typeface="Segoe UI" pitchFamily="34" charset="0"/>
                <a:cs typeface="Segoe UI" pitchFamily="34" charset="0"/>
              </a:endParaRPr>
            </a:p>
          </p:txBody>
        </p:sp>
        <p:sp>
          <p:nvSpPr>
            <p:cNvPr id="167" name="Isosceles Triangle 166"/>
            <p:cNvSpPr/>
            <p:nvPr/>
          </p:nvSpPr>
          <p:spPr>
            <a:xfrm rot="16200000">
              <a:off x="827584" y="1954413"/>
              <a:ext cx="144016" cy="144016"/>
            </a:xfrm>
            <a:prstGeom prst="triangle">
              <a:avLst/>
            </a:prstGeom>
            <a:solidFill>
              <a:schemeClr val="tx1">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Tree>
    <p:extLst>
      <p:ext uri="{BB962C8B-B14F-4D97-AF65-F5344CB8AC3E}">
        <p14:creationId xmlns:p14="http://schemas.microsoft.com/office/powerpoint/2010/main" val="1582917351"/>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 name="Rounded Rectangle 53"/>
          <p:cNvSpPr/>
          <p:nvPr/>
        </p:nvSpPr>
        <p:spPr>
          <a:xfrm>
            <a:off x="3131841" y="843750"/>
            <a:ext cx="2880320" cy="3456000"/>
          </a:xfrm>
          <a:prstGeom prst="roundRect">
            <a:avLst>
              <a:gd name="adj" fmla="val 2228"/>
            </a:avLst>
          </a:prstGeom>
          <a:solidFill>
            <a:schemeClr val="tx1">
              <a:alpha val="50000"/>
            </a:schemeClr>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52" name="Group 51"/>
          <p:cNvGrpSpPr/>
          <p:nvPr/>
        </p:nvGrpSpPr>
        <p:grpSpPr>
          <a:xfrm>
            <a:off x="3198624" y="984777"/>
            <a:ext cx="864096" cy="870570"/>
            <a:chOff x="7308304" y="278598"/>
            <a:chExt cx="864096" cy="870570"/>
          </a:xfrm>
        </p:grpSpPr>
        <p:sp>
          <p:nvSpPr>
            <p:cNvPr id="46" name="Freeform 45"/>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50" name="Rectangle 49"/>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Impress</a:t>
              </a:r>
              <a:endParaRPr lang="en-AU" sz="1100" dirty="0">
                <a:latin typeface="Segoe UI" pitchFamily="34" charset="0"/>
                <a:cs typeface="Segoe UI" pitchFamily="34" charset="0"/>
              </a:endParaRPr>
            </a:p>
          </p:txBody>
        </p:sp>
      </p:grpSp>
      <p:grpSp>
        <p:nvGrpSpPr>
          <p:cNvPr id="53" name="Group 52"/>
          <p:cNvGrpSpPr/>
          <p:nvPr/>
        </p:nvGrpSpPr>
        <p:grpSpPr>
          <a:xfrm>
            <a:off x="4139953" y="972995"/>
            <a:ext cx="864096" cy="894135"/>
            <a:chOff x="6444208" y="255033"/>
            <a:chExt cx="864096" cy="894135"/>
          </a:xfrm>
        </p:grpSpPr>
        <p:grpSp>
          <p:nvGrpSpPr>
            <p:cNvPr id="47" name="Group 46"/>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48" name="Freeform 47"/>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9" name="Freeform 48"/>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51" name="Rectangle 50"/>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Express</a:t>
              </a:r>
              <a:endParaRPr lang="en-AU" sz="1100" dirty="0">
                <a:latin typeface="Segoe UI" pitchFamily="34" charset="0"/>
                <a:cs typeface="Segoe UI" pitchFamily="34" charset="0"/>
              </a:endParaRPr>
            </a:p>
          </p:txBody>
        </p:sp>
      </p:grpSp>
      <p:grpSp>
        <p:nvGrpSpPr>
          <p:cNvPr id="56" name="Group 55"/>
          <p:cNvGrpSpPr/>
          <p:nvPr/>
        </p:nvGrpSpPr>
        <p:grpSpPr>
          <a:xfrm>
            <a:off x="3198624" y="2157429"/>
            <a:ext cx="864096" cy="881674"/>
            <a:chOff x="8172400" y="267494"/>
            <a:chExt cx="864096" cy="881674"/>
          </a:xfrm>
        </p:grpSpPr>
        <p:grpSp>
          <p:nvGrpSpPr>
            <p:cNvPr id="57" name="Group 56"/>
            <p:cNvGrpSpPr/>
            <p:nvPr/>
          </p:nvGrpSpPr>
          <p:grpSpPr>
            <a:xfrm>
              <a:off x="8351877" y="267494"/>
              <a:ext cx="523806" cy="648072"/>
              <a:chOff x="87738" y="3286770"/>
              <a:chExt cx="291003" cy="360040"/>
            </a:xfrm>
          </p:grpSpPr>
          <p:sp>
            <p:nvSpPr>
              <p:cNvPr id="59" name="Rectangle 31"/>
              <p:cNvSpPr/>
              <p:nvPr/>
            </p:nvSpPr>
            <p:spPr>
              <a:xfrm>
                <a:off x="87738" y="3286770"/>
                <a:ext cx="291002" cy="360040"/>
              </a:xfrm>
              <a:prstGeom prst="rect">
                <a:avLst/>
              </a:prstGeom>
              <a:solidFill>
                <a:srgbClr val="FFC000"/>
              </a:solidFill>
              <a:ln w="9525" cap="rnd">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60" name="Rectangle 31"/>
              <p:cNvSpPr/>
              <p:nvPr/>
            </p:nvSpPr>
            <p:spPr>
              <a:xfrm>
                <a:off x="87738" y="3286770"/>
                <a:ext cx="291002" cy="360040"/>
              </a:xfrm>
              <a:custGeom>
                <a:avLst/>
                <a:gdLst>
                  <a:gd name="connsiteX0" fmla="*/ 0 w 291002"/>
                  <a:gd name="connsiteY0" fmla="*/ 0 h 360040"/>
                  <a:gd name="connsiteX1" fmla="*/ 291002 w 291002"/>
                  <a:gd name="connsiteY1" fmla="*/ 0 h 360040"/>
                  <a:gd name="connsiteX2" fmla="*/ 291002 w 291002"/>
                  <a:gd name="connsiteY2" fmla="*/ 360040 h 360040"/>
                  <a:gd name="connsiteX3" fmla="*/ 0 w 291002"/>
                  <a:gd name="connsiteY3" fmla="*/ 360040 h 360040"/>
                  <a:gd name="connsiteX4" fmla="*/ 0 w 291002"/>
                  <a:gd name="connsiteY4" fmla="*/ 0 h 360040"/>
                  <a:gd name="connsiteX0" fmla="*/ 0 w 291002"/>
                  <a:gd name="connsiteY0" fmla="*/ 0 h 360040"/>
                  <a:gd name="connsiteX1" fmla="*/ 236233 w 291002"/>
                  <a:gd name="connsiteY1" fmla="*/ 88106 h 360040"/>
                  <a:gd name="connsiteX2" fmla="*/ 291002 w 291002"/>
                  <a:gd name="connsiteY2" fmla="*/ 360040 h 360040"/>
                  <a:gd name="connsiteX3" fmla="*/ 0 w 291002"/>
                  <a:gd name="connsiteY3" fmla="*/ 360040 h 360040"/>
                  <a:gd name="connsiteX4" fmla="*/ 0 w 291002"/>
                  <a:gd name="connsiteY4" fmla="*/ 0 h 360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1002" h="360040">
                    <a:moveTo>
                      <a:pt x="0" y="0"/>
                    </a:moveTo>
                    <a:lnTo>
                      <a:pt x="236233" y="88106"/>
                    </a:lnTo>
                    <a:lnTo>
                      <a:pt x="291002" y="360040"/>
                    </a:lnTo>
                    <a:lnTo>
                      <a:pt x="0" y="360040"/>
                    </a:lnTo>
                    <a:lnTo>
                      <a:pt x="0" y="0"/>
                    </a:lnTo>
                    <a:close/>
                  </a:path>
                </a:pathLst>
              </a:cu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61" name="Rectangle 60"/>
              <p:cNvSpPr/>
              <p:nvPr/>
            </p:nvSpPr>
            <p:spPr>
              <a:xfrm>
                <a:off x="87738" y="3435846"/>
                <a:ext cx="291003" cy="210964"/>
              </a:xfrm>
              <a:prstGeom prst="rect">
                <a:avLst/>
              </a:prstGeom>
              <a:noFill/>
              <a:ln w="9525" cap="rnd">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2000" dirty="0" smtClean="0">
                    <a:solidFill>
                      <a:schemeClr val="tx1"/>
                    </a:solidFill>
                    <a:effectLst>
                      <a:outerShdw blurRad="63500" sx="102000" sy="102000" algn="ctr" rotWithShape="0">
                        <a:prstClr val="black">
                          <a:alpha val="40000"/>
                        </a:prstClr>
                      </a:outerShdw>
                    </a:effectLst>
                    <a:latin typeface="Segoe UI" pitchFamily="34" charset="0"/>
                    <a:cs typeface="Segoe UI" pitchFamily="34" charset="0"/>
                  </a:rPr>
                  <a:t>Aa</a:t>
                </a:r>
                <a:endParaRPr lang="en-AU" sz="2000" dirty="0">
                  <a:solidFill>
                    <a:schemeClr val="tx1"/>
                  </a:solidFill>
                  <a:effectLst>
                    <a:outerShdw blurRad="63500" sx="102000" sy="102000" algn="ctr" rotWithShape="0">
                      <a:prstClr val="black">
                        <a:alpha val="40000"/>
                      </a:prstClr>
                    </a:outerShdw>
                  </a:effectLst>
                  <a:latin typeface="Segoe UI" pitchFamily="34" charset="0"/>
                  <a:cs typeface="Segoe UI" pitchFamily="34" charset="0"/>
                </a:endParaRPr>
              </a:p>
            </p:txBody>
          </p:sp>
        </p:grpSp>
        <p:sp>
          <p:nvSpPr>
            <p:cNvPr id="58" name="Rectangle 57"/>
            <p:cNvSpPr/>
            <p:nvPr/>
          </p:nvSpPr>
          <p:spPr>
            <a:xfrm>
              <a:off x="8172400"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Note Pad</a:t>
              </a:r>
              <a:endParaRPr lang="en-AU" sz="1100" dirty="0">
                <a:latin typeface="Segoe UI" pitchFamily="34" charset="0"/>
                <a:cs typeface="Segoe UI" pitchFamily="34" charset="0"/>
              </a:endParaRPr>
            </a:p>
          </p:txBody>
        </p:sp>
      </p:grpSp>
      <p:grpSp>
        <p:nvGrpSpPr>
          <p:cNvPr id="67" name="Group 66"/>
          <p:cNvGrpSpPr/>
          <p:nvPr/>
        </p:nvGrpSpPr>
        <p:grpSpPr>
          <a:xfrm>
            <a:off x="5080409" y="980461"/>
            <a:ext cx="864096" cy="877462"/>
            <a:chOff x="5004049" y="1064550"/>
            <a:chExt cx="864096" cy="877462"/>
          </a:xfrm>
        </p:grpSpPr>
        <p:grpSp>
          <p:nvGrpSpPr>
            <p:cNvPr id="65" name="Group 64"/>
            <p:cNvGrpSpPr/>
            <p:nvPr/>
          </p:nvGrpSpPr>
          <p:grpSpPr>
            <a:xfrm>
              <a:off x="5042434" y="1064550"/>
              <a:ext cx="787325" cy="610716"/>
              <a:chOff x="5004049" y="1045872"/>
              <a:chExt cx="787325" cy="610716"/>
            </a:xfrm>
            <a:effectLst>
              <a:outerShdw blurRad="63500" sx="102000" sy="102000" algn="ctr" rotWithShape="0">
                <a:prstClr val="black">
                  <a:alpha val="40000"/>
                </a:prstClr>
              </a:outerShdw>
            </a:effectLst>
          </p:grpSpPr>
          <p:sp>
            <p:nvSpPr>
              <p:cNvPr id="62" name="Rectangle 61"/>
              <p:cNvSpPr/>
              <p:nvPr/>
            </p:nvSpPr>
            <p:spPr>
              <a:xfrm>
                <a:off x="5004049" y="1045872"/>
                <a:ext cx="504055" cy="460191"/>
              </a:xfrm>
              <a:prstGeom prst="rect">
                <a:avLst/>
              </a:prstGeom>
              <a:solidFill>
                <a:schemeClr val="bg1"/>
              </a:solidFill>
              <a:ln w="9525" cap="rnd">
                <a:solidFill>
                  <a:schemeClr val="bg1"/>
                </a:solid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64" name="Freeform 63"/>
              <p:cNvSpPr/>
              <p:nvPr/>
            </p:nvSpPr>
            <p:spPr>
              <a:xfrm>
                <a:off x="5022056" y="1106047"/>
                <a:ext cx="414040" cy="272698"/>
              </a:xfrm>
              <a:custGeom>
                <a:avLst/>
                <a:gdLst>
                  <a:gd name="connsiteX0" fmla="*/ 0 w 353052"/>
                  <a:gd name="connsiteY0" fmla="*/ 0 h 269081"/>
                  <a:gd name="connsiteX1" fmla="*/ 19050 w 353052"/>
                  <a:gd name="connsiteY1" fmla="*/ 33337 h 269081"/>
                  <a:gd name="connsiteX2" fmla="*/ 28575 w 353052"/>
                  <a:gd name="connsiteY2" fmla="*/ 38100 h 269081"/>
                  <a:gd name="connsiteX3" fmla="*/ 33338 w 353052"/>
                  <a:gd name="connsiteY3" fmla="*/ 45243 h 269081"/>
                  <a:gd name="connsiteX4" fmla="*/ 50007 w 353052"/>
                  <a:gd name="connsiteY4" fmla="*/ 54768 h 269081"/>
                  <a:gd name="connsiteX5" fmla="*/ 59532 w 353052"/>
                  <a:gd name="connsiteY5" fmla="*/ 61912 h 269081"/>
                  <a:gd name="connsiteX6" fmla="*/ 85725 w 353052"/>
                  <a:gd name="connsiteY6" fmla="*/ 71437 h 269081"/>
                  <a:gd name="connsiteX7" fmla="*/ 135732 w 353052"/>
                  <a:gd name="connsiteY7" fmla="*/ 69056 h 269081"/>
                  <a:gd name="connsiteX8" fmla="*/ 142875 w 353052"/>
                  <a:gd name="connsiteY8" fmla="*/ 66675 h 269081"/>
                  <a:gd name="connsiteX9" fmla="*/ 150019 w 353052"/>
                  <a:gd name="connsiteY9" fmla="*/ 61912 h 269081"/>
                  <a:gd name="connsiteX10" fmla="*/ 157163 w 353052"/>
                  <a:gd name="connsiteY10" fmla="*/ 54768 h 269081"/>
                  <a:gd name="connsiteX11" fmla="*/ 161925 w 353052"/>
                  <a:gd name="connsiteY11" fmla="*/ 45243 h 269081"/>
                  <a:gd name="connsiteX12" fmla="*/ 157163 w 353052"/>
                  <a:gd name="connsiteY12" fmla="*/ 26193 h 269081"/>
                  <a:gd name="connsiteX13" fmla="*/ 150019 w 353052"/>
                  <a:gd name="connsiteY13" fmla="*/ 19050 h 269081"/>
                  <a:gd name="connsiteX14" fmla="*/ 135732 w 353052"/>
                  <a:gd name="connsiteY14" fmla="*/ 9525 h 269081"/>
                  <a:gd name="connsiteX15" fmla="*/ 114300 w 353052"/>
                  <a:gd name="connsiteY15" fmla="*/ 14287 h 269081"/>
                  <a:gd name="connsiteX16" fmla="*/ 107157 w 353052"/>
                  <a:gd name="connsiteY16" fmla="*/ 16668 h 269081"/>
                  <a:gd name="connsiteX17" fmla="*/ 102394 w 353052"/>
                  <a:gd name="connsiteY17" fmla="*/ 26193 h 269081"/>
                  <a:gd name="connsiteX18" fmla="*/ 104775 w 353052"/>
                  <a:gd name="connsiteY18" fmla="*/ 64293 h 269081"/>
                  <a:gd name="connsiteX19" fmla="*/ 107157 w 353052"/>
                  <a:gd name="connsiteY19" fmla="*/ 71437 h 269081"/>
                  <a:gd name="connsiteX20" fmla="*/ 114300 w 353052"/>
                  <a:gd name="connsiteY20" fmla="*/ 76200 h 269081"/>
                  <a:gd name="connsiteX21" fmla="*/ 126207 w 353052"/>
                  <a:gd name="connsiteY21" fmla="*/ 78581 h 269081"/>
                  <a:gd name="connsiteX22" fmla="*/ 147638 w 353052"/>
                  <a:gd name="connsiteY22" fmla="*/ 85725 h 269081"/>
                  <a:gd name="connsiteX23" fmla="*/ 154782 w 353052"/>
                  <a:gd name="connsiteY23" fmla="*/ 88106 h 269081"/>
                  <a:gd name="connsiteX24" fmla="*/ 190500 w 353052"/>
                  <a:gd name="connsiteY24" fmla="*/ 90487 h 269081"/>
                  <a:gd name="connsiteX25" fmla="*/ 228600 w 353052"/>
                  <a:gd name="connsiteY25" fmla="*/ 90487 h 269081"/>
                  <a:gd name="connsiteX26" fmla="*/ 238125 w 353052"/>
                  <a:gd name="connsiteY26" fmla="*/ 85725 h 269081"/>
                  <a:gd name="connsiteX27" fmla="*/ 271463 w 353052"/>
                  <a:gd name="connsiteY27" fmla="*/ 66675 h 269081"/>
                  <a:gd name="connsiteX28" fmla="*/ 295275 w 353052"/>
                  <a:gd name="connsiteY28" fmla="*/ 59531 h 269081"/>
                  <a:gd name="connsiteX29" fmla="*/ 302419 w 353052"/>
                  <a:gd name="connsiteY29" fmla="*/ 57150 h 269081"/>
                  <a:gd name="connsiteX30" fmla="*/ 338138 w 353052"/>
                  <a:gd name="connsiteY30" fmla="*/ 50006 h 269081"/>
                  <a:gd name="connsiteX31" fmla="*/ 345282 w 353052"/>
                  <a:gd name="connsiteY31" fmla="*/ 92868 h 269081"/>
                  <a:gd name="connsiteX32" fmla="*/ 326232 w 353052"/>
                  <a:gd name="connsiteY32" fmla="*/ 114300 h 269081"/>
                  <a:gd name="connsiteX33" fmla="*/ 316707 w 353052"/>
                  <a:gd name="connsiteY33" fmla="*/ 119062 h 269081"/>
                  <a:gd name="connsiteX34" fmla="*/ 309563 w 353052"/>
                  <a:gd name="connsiteY34" fmla="*/ 121443 h 269081"/>
                  <a:gd name="connsiteX35" fmla="*/ 290513 w 353052"/>
                  <a:gd name="connsiteY35" fmla="*/ 133350 h 269081"/>
                  <a:gd name="connsiteX36" fmla="*/ 273844 w 353052"/>
                  <a:gd name="connsiteY36" fmla="*/ 138112 h 269081"/>
                  <a:gd name="connsiteX37" fmla="*/ 259557 w 353052"/>
                  <a:gd name="connsiteY37" fmla="*/ 142875 h 269081"/>
                  <a:gd name="connsiteX38" fmla="*/ 245269 w 353052"/>
                  <a:gd name="connsiteY38" fmla="*/ 150018 h 269081"/>
                  <a:gd name="connsiteX39" fmla="*/ 238125 w 353052"/>
                  <a:gd name="connsiteY39" fmla="*/ 154781 h 269081"/>
                  <a:gd name="connsiteX40" fmla="*/ 214313 w 353052"/>
                  <a:gd name="connsiteY40" fmla="*/ 161925 h 269081"/>
                  <a:gd name="connsiteX41" fmla="*/ 202407 w 353052"/>
                  <a:gd name="connsiteY41" fmla="*/ 164306 h 269081"/>
                  <a:gd name="connsiteX42" fmla="*/ 188119 w 353052"/>
                  <a:gd name="connsiteY42" fmla="*/ 169068 h 269081"/>
                  <a:gd name="connsiteX43" fmla="*/ 173832 w 353052"/>
                  <a:gd name="connsiteY43" fmla="*/ 171450 h 269081"/>
                  <a:gd name="connsiteX44" fmla="*/ 154782 w 353052"/>
                  <a:gd name="connsiteY44" fmla="*/ 176212 h 269081"/>
                  <a:gd name="connsiteX45" fmla="*/ 109538 w 353052"/>
                  <a:gd name="connsiteY45" fmla="*/ 173831 h 269081"/>
                  <a:gd name="connsiteX46" fmla="*/ 97632 w 353052"/>
                  <a:gd name="connsiteY46" fmla="*/ 164306 h 269081"/>
                  <a:gd name="connsiteX47" fmla="*/ 95250 w 353052"/>
                  <a:gd name="connsiteY47" fmla="*/ 157162 h 269081"/>
                  <a:gd name="connsiteX48" fmla="*/ 88107 w 353052"/>
                  <a:gd name="connsiteY48" fmla="*/ 150018 h 269081"/>
                  <a:gd name="connsiteX49" fmla="*/ 95250 w 353052"/>
                  <a:gd name="connsiteY49" fmla="*/ 130968 h 269081"/>
                  <a:gd name="connsiteX50" fmla="*/ 104775 w 353052"/>
                  <a:gd name="connsiteY50" fmla="*/ 135731 h 269081"/>
                  <a:gd name="connsiteX51" fmla="*/ 140494 w 353052"/>
                  <a:gd name="connsiteY51" fmla="*/ 138112 h 269081"/>
                  <a:gd name="connsiteX52" fmla="*/ 159544 w 353052"/>
                  <a:gd name="connsiteY52" fmla="*/ 142875 h 269081"/>
                  <a:gd name="connsiteX53" fmla="*/ 171450 w 353052"/>
                  <a:gd name="connsiteY53" fmla="*/ 152400 h 269081"/>
                  <a:gd name="connsiteX54" fmla="*/ 176213 w 353052"/>
                  <a:gd name="connsiteY54" fmla="*/ 173831 h 269081"/>
                  <a:gd name="connsiteX55" fmla="*/ 180975 w 353052"/>
                  <a:gd name="connsiteY55" fmla="*/ 207168 h 269081"/>
                  <a:gd name="connsiteX56" fmla="*/ 183357 w 353052"/>
                  <a:gd name="connsiteY56" fmla="*/ 247650 h 269081"/>
                  <a:gd name="connsiteX57" fmla="*/ 185738 w 353052"/>
                  <a:gd name="connsiteY57" fmla="*/ 261937 h 269081"/>
                  <a:gd name="connsiteX58" fmla="*/ 195263 w 353052"/>
                  <a:gd name="connsiteY58" fmla="*/ 269081 h 269081"/>
                  <a:gd name="connsiteX59" fmla="*/ 273844 w 353052"/>
                  <a:gd name="connsiteY59" fmla="*/ 266700 h 269081"/>
                  <a:gd name="connsiteX60" fmla="*/ 307182 w 353052"/>
                  <a:gd name="connsiteY60" fmla="*/ 257175 h 269081"/>
                  <a:gd name="connsiteX61" fmla="*/ 314325 w 353052"/>
                  <a:gd name="connsiteY61" fmla="*/ 254793 h 269081"/>
                  <a:gd name="connsiteX62" fmla="*/ 326232 w 353052"/>
                  <a:gd name="connsiteY62" fmla="*/ 250031 h 269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53052" h="269081">
                    <a:moveTo>
                      <a:pt x="0" y="0"/>
                    </a:moveTo>
                    <a:cubicBezTo>
                      <a:pt x="3626" y="10876"/>
                      <a:pt x="7518" y="27571"/>
                      <a:pt x="19050" y="33337"/>
                    </a:cubicBezTo>
                    <a:lnTo>
                      <a:pt x="28575" y="38100"/>
                    </a:lnTo>
                    <a:cubicBezTo>
                      <a:pt x="30163" y="40481"/>
                      <a:pt x="31314" y="43219"/>
                      <a:pt x="33338" y="45243"/>
                    </a:cubicBezTo>
                    <a:cubicBezTo>
                      <a:pt x="37711" y="49616"/>
                      <a:pt x="45021" y="51652"/>
                      <a:pt x="50007" y="54768"/>
                    </a:cubicBezTo>
                    <a:cubicBezTo>
                      <a:pt x="53373" y="56871"/>
                      <a:pt x="56167" y="59808"/>
                      <a:pt x="59532" y="61912"/>
                    </a:cubicBezTo>
                    <a:cubicBezTo>
                      <a:pt x="67905" y="67145"/>
                      <a:pt x="76325" y="69087"/>
                      <a:pt x="85725" y="71437"/>
                    </a:cubicBezTo>
                    <a:cubicBezTo>
                      <a:pt x="102394" y="70643"/>
                      <a:pt x="119102" y="70442"/>
                      <a:pt x="135732" y="69056"/>
                    </a:cubicBezTo>
                    <a:cubicBezTo>
                      <a:pt x="138233" y="68848"/>
                      <a:pt x="140630" y="67797"/>
                      <a:pt x="142875" y="66675"/>
                    </a:cubicBezTo>
                    <a:cubicBezTo>
                      <a:pt x="145435" y="65395"/>
                      <a:pt x="147820" y="63744"/>
                      <a:pt x="150019" y="61912"/>
                    </a:cubicBezTo>
                    <a:cubicBezTo>
                      <a:pt x="152606" y="59756"/>
                      <a:pt x="154782" y="57149"/>
                      <a:pt x="157163" y="54768"/>
                    </a:cubicBezTo>
                    <a:cubicBezTo>
                      <a:pt x="158750" y="51593"/>
                      <a:pt x="161533" y="48771"/>
                      <a:pt x="161925" y="45243"/>
                    </a:cubicBezTo>
                    <a:cubicBezTo>
                      <a:pt x="162039" y="44213"/>
                      <a:pt x="158971" y="28905"/>
                      <a:pt x="157163" y="26193"/>
                    </a:cubicBezTo>
                    <a:cubicBezTo>
                      <a:pt x="155295" y="23391"/>
                      <a:pt x="152677" y="21117"/>
                      <a:pt x="150019" y="19050"/>
                    </a:cubicBezTo>
                    <a:cubicBezTo>
                      <a:pt x="145501" y="15536"/>
                      <a:pt x="135732" y="9525"/>
                      <a:pt x="135732" y="9525"/>
                    </a:cubicBezTo>
                    <a:cubicBezTo>
                      <a:pt x="128588" y="11112"/>
                      <a:pt x="121400" y="12512"/>
                      <a:pt x="114300" y="14287"/>
                    </a:cubicBezTo>
                    <a:cubicBezTo>
                      <a:pt x="111865" y="14896"/>
                      <a:pt x="108932" y="14893"/>
                      <a:pt x="107157" y="16668"/>
                    </a:cubicBezTo>
                    <a:cubicBezTo>
                      <a:pt x="104647" y="19178"/>
                      <a:pt x="103982" y="23018"/>
                      <a:pt x="102394" y="26193"/>
                    </a:cubicBezTo>
                    <a:cubicBezTo>
                      <a:pt x="103188" y="38893"/>
                      <a:pt x="103443" y="51638"/>
                      <a:pt x="104775" y="64293"/>
                    </a:cubicBezTo>
                    <a:cubicBezTo>
                      <a:pt x="105038" y="66789"/>
                      <a:pt x="105589" y="69477"/>
                      <a:pt x="107157" y="71437"/>
                    </a:cubicBezTo>
                    <a:cubicBezTo>
                      <a:pt x="108945" y="73672"/>
                      <a:pt x="111620" y="75195"/>
                      <a:pt x="114300" y="76200"/>
                    </a:cubicBezTo>
                    <a:cubicBezTo>
                      <a:pt x="118090" y="77621"/>
                      <a:pt x="122238" y="77787"/>
                      <a:pt x="126207" y="78581"/>
                    </a:cubicBezTo>
                    <a:cubicBezTo>
                      <a:pt x="146726" y="86788"/>
                      <a:pt x="129698" y="80599"/>
                      <a:pt x="147638" y="85725"/>
                    </a:cubicBezTo>
                    <a:cubicBezTo>
                      <a:pt x="150052" y="86415"/>
                      <a:pt x="152287" y="87829"/>
                      <a:pt x="154782" y="88106"/>
                    </a:cubicBezTo>
                    <a:cubicBezTo>
                      <a:pt x="166641" y="89424"/>
                      <a:pt x="178594" y="89693"/>
                      <a:pt x="190500" y="90487"/>
                    </a:cubicBezTo>
                    <a:cubicBezTo>
                      <a:pt x="207530" y="92920"/>
                      <a:pt x="210241" y="94723"/>
                      <a:pt x="228600" y="90487"/>
                    </a:cubicBezTo>
                    <a:cubicBezTo>
                      <a:pt x="232059" y="89689"/>
                      <a:pt x="235081" y="87551"/>
                      <a:pt x="238125" y="85725"/>
                    </a:cubicBezTo>
                    <a:cubicBezTo>
                      <a:pt x="248250" y="79651"/>
                      <a:pt x="259784" y="69596"/>
                      <a:pt x="271463" y="66675"/>
                    </a:cubicBezTo>
                    <a:cubicBezTo>
                      <a:pt x="285859" y="63075"/>
                      <a:pt x="277882" y="65328"/>
                      <a:pt x="295275" y="59531"/>
                    </a:cubicBezTo>
                    <a:cubicBezTo>
                      <a:pt x="297656" y="58737"/>
                      <a:pt x="299969" y="57695"/>
                      <a:pt x="302419" y="57150"/>
                    </a:cubicBezTo>
                    <a:cubicBezTo>
                      <a:pt x="328563" y="51339"/>
                      <a:pt x="316632" y="53590"/>
                      <a:pt x="338138" y="50006"/>
                    </a:cubicBezTo>
                    <a:cubicBezTo>
                      <a:pt x="359183" y="55267"/>
                      <a:pt x="354435" y="50765"/>
                      <a:pt x="345282" y="92868"/>
                    </a:cubicBezTo>
                    <a:cubicBezTo>
                      <a:pt x="343340" y="101799"/>
                      <a:pt x="333552" y="109725"/>
                      <a:pt x="326232" y="114300"/>
                    </a:cubicBezTo>
                    <a:cubicBezTo>
                      <a:pt x="323222" y="116181"/>
                      <a:pt x="319970" y="117664"/>
                      <a:pt x="316707" y="119062"/>
                    </a:cubicBezTo>
                    <a:cubicBezTo>
                      <a:pt x="314400" y="120051"/>
                      <a:pt x="311870" y="120454"/>
                      <a:pt x="309563" y="121443"/>
                    </a:cubicBezTo>
                    <a:cubicBezTo>
                      <a:pt x="289202" y="130169"/>
                      <a:pt x="311024" y="121629"/>
                      <a:pt x="290513" y="133350"/>
                    </a:cubicBezTo>
                    <a:cubicBezTo>
                      <a:pt x="287565" y="135034"/>
                      <a:pt x="276285" y="137380"/>
                      <a:pt x="273844" y="138112"/>
                    </a:cubicBezTo>
                    <a:cubicBezTo>
                      <a:pt x="269036" y="139555"/>
                      <a:pt x="263734" y="140091"/>
                      <a:pt x="259557" y="142875"/>
                    </a:cubicBezTo>
                    <a:cubicBezTo>
                      <a:pt x="250324" y="149029"/>
                      <a:pt x="255128" y="146732"/>
                      <a:pt x="245269" y="150018"/>
                    </a:cubicBezTo>
                    <a:cubicBezTo>
                      <a:pt x="242888" y="151606"/>
                      <a:pt x="240740" y="153619"/>
                      <a:pt x="238125" y="154781"/>
                    </a:cubicBezTo>
                    <a:cubicBezTo>
                      <a:pt x="232198" y="157415"/>
                      <a:pt x="221234" y="160387"/>
                      <a:pt x="214313" y="161925"/>
                    </a:cubicBezTo>
                    <a:cubicBezTo>
                      <a:pt x="210362" y="162803"/>
                      <a:pt x="206312" y="163241"/>
                      <a:pt x="202407" y="164306"/>
                    </a:cubicBezTo>
                    <a:cubicBezTo>
                      <a:pt x="197564" y="165627"/>
                      <a:pt x="193071" y="168242"/>
                      <a:pt x="188119" y="169068"/>
                    </a:cubicBezTo>
                    <a:cubicBezTo>
                      <a:pt x="183357" y="169862"/>
                      <a:pt x="178553" y="170438"/>
                      <a:pt x="173832" y="171450"/>
                    </a:cubicBezTo>
                    <a:cubicBezTo>
                      <a:pt x="167432" y="172822"/>
                      <a:pt x="154782" y="176212"/>
                      <a:pt x="154782" y="176212"/>
                    </a:cubicBezTo>
                    <a:cubicBezTo>
                      <a:pt x="139701" y="175418"/>
                      <a:pt x="124578" y="175198"/>
                      <a:pt x="109538" y="173831"/>
                    </a:cubicBezTo>
                    <a:cubicBezTo>
                      <a:pt x="102344" y="173177"/>
                      <a:pt x="100748" y="170538"/>
                      <a:pt x="97632" y="164306"/>
                    </a:cubicBezTo>
                    <a:cubicBezTo>
                      <a:pt x="96509" y="162061"/>
                      <a:pt x="96642" y="159251"/>
                      <a:pt x="95250" y="157162"/>
                    </a:cubicBezTo>
                    <a:cubicBezTo>
                      <a:pt x="93382" y="154360"/>
                      <a:pt x="90488" y="152399"/>
                      <a:pt x="88107" y="150018"/>
                    </a:cubicBezTo>
                    <a:cubicBezTo>
                      <a:pt x="90488" y="143668"/>
                      <a:pt x="90101" y="135382"/>
                      <a:pt x="95250" y="130968"/>
                    </a:cubicBezTo>
                    <a:cubicBezTo>
                      <a:pt x="97945" y="128658"/>
                      <a:pt x="101269" y="135177"/>
                      <a:pt x="104775" y="135731"/>
                    </a:cubicBezTo>
                    <a:cubicBezTo>
                      <a:pt x="116562" y="137592"/>
                      <a:pt x="128588" y="137318"/>
                      <a:pt x="140494" y="138112"/>
                    </a:cubicBezTo>
                    <a:cubicBezTo>
                      <a:pt x="141091" y="138231"/>
                      <a:pt x="157101" y="140921"/>
                      <a:pt x="159544" y="142875"/>
                    </a:cubicBezTo>
                    <a:cubicBezTo>
                      <a:pt x="174933" y="155185"/>
                      <a:pt x="153494" y="146412"/>
                      <a:pt x="171450" y="152400"/>
                    </a:cubicBezTo>
                    <a:cubicBezTo>
                      <a:pt x="175096" y="163332"/>
                      <a:pt x="173927" y="158589"/>
                      <a:pt x="176213" y="173831"/>
                    </a:cubicBezTo>
                    <a:cubicBezTo>
                      <a:pt x="177878" y="184932"/>
                      <a:pt x="180975" y="207168"/>
                      <a:pt x="180975" y="207168"/>
                    </a:cubicBezTo>
                    <a:cubicBezTo>
                      <a:pt x="181769" y="220662"/>
                      <a:pt x="182186" y="234183"/>
                      <a:pt x="183357" y="247650"/>
                    </a:cubicBezTo>
                    <a:cubicBezTo>
                      <a:pt x="183775" y="252460"/>
                      <a:pt x="183393" y="257717"/>
                      <a:pt x="185738" y="261937"/>
                    </a:cubicBezTo>
                    <a:cubicBezTo>
                      <a:pt x="187665" y="265406"/>
                      <a:pt x="192088" y="266700"/>
                      <a:pt x="195263" y="269081"/>
                    </a:cubicBezTo>
                    <a:cubicBezTo>
                      <a:pt x="221457" y="268287"/>
                      <a:pt x="247708" y="268612"/>
                      <a:pt x="273844" y="266700"/>
                    </a:cubicBezTo>
                    <a:cubicBezTo>
                      <a:pt x="281498" y="266140"/>
                      <a:pt x="299160" y="259849"/>
                      <a:pt x="307182" y="257175"/>
                    </a:cubicBezTo>
                    <a:cubicBezTo>
                      <a:pt x="309563" y="256381"/>
                      <a:pt x="312080" y="255915"/>
                      <a:pt x="314325" y="254793"/>
                    </a:cubicBezTo>
                    <a:cubicBezTo>
                      <a:pt x="324560" y="249676"/>
                      <a:pt x="320300" y="250031"/>
                      <a:pt x="326232" y="250031"/>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63" name="Freeform 62"/>
              <p:cNvSpPr/>
              <p:nvPr/>
            </p:nvSpPr>
            <p:spPr>
              <a:xfrm>
                <a:off x="5400849" y="1351788"/>
                <a:ext cx="390525" cy="304800"/>
              </a:xfrm>
              <a:custGeom>
                <a:avLst/>
                <a:gdLst>
                  <a:gd name="connsiteX0" fmla="*/ 0 w 381000"/>
                  <a:gd name="connsiteY0" fmla="*/ 0 h 319088"/>
                  <a:gd name="connsiteX1" fmla="*/ 23812 w 381000"/>
                  <a:gd name="connsiteY1" fmla="*/ 85725 h 319088"/>
                  <a:gd name="connsiteX2" fmla="*/ 347662 w 381000"/>
                  <a:gd name="connsiteY2" fmla="*/ 319088 h 319088"/>
                  <a:gd name="connsiteX3" fmla="*/ 381000 w 381000"/>
                  <a:gd name="connsiteY3" fmla="*/ 266700 h 319088"/>
                  <a:gd name="connsiteX4" fmla="*/ 66675 w 381000"/>
                  <a:gd name="connsiteY4" fmla="*/ 38100 h 319088"/>
                  <a:gd name="connsiteX5" fmla="*/ 0 w 381000"/>
                  <a:gd name="connsiteY5" fmla="*/ 0 h 319088"/>
                  <a:gd name="connsiteX0" fmla="*/ 0 w 390525"/>
                  <a:gd name="connsiteY0" fmla="*/ 0 h 304800"/>
                  <a:gd name="connsiteX1" fmla="*/ 33337 w 390525"/>
                  <a:gd name="connsiteY1" fmla="*/ 71437 h 304800"/>
                  <a:gd name="connsiteX2" fmla="*/ 357187 w 390525"/>
                  <a:gd name="connsiteY2" fmla="*/ 304800 h 304800"/>
                  <a:gd name="connsiteX3" fmla="*/ 390525 w 390525"/>
                  <a:gd name="connsiteY3" fmla="*/ 252412 h 304800"/>
                  <a:gd name="connsiteX4" fmla="*/ 76200 w 390525"/>
                  <a:gd name="connsiteY4" fmla="*/ 23812 h 304800"/>
                  <a:gd name="connsiteX5" fmla="*/ 0 w 390525"/>
                  <a:gd name="connsiteY5" fmla="*/ 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0525" h="304800">
                    <a:moveTo>
                      <a:pt x="0" y="0"/>
                    </a:moveTo>
                    <a:lnTo>
                      <a:pt x="33337" y="71437"/>
                    </a:lnTo>
                    <a:lnTo>
                      <a:pt x="357187" y="304800"/>
                    </a:lnTo>
                    <a:lnTo>
                      <a:pt x="390525" y="252412"/>
                    </a:lnTo>
                    <a:lnTo>
                      <a:pt x="76200" y="23812"/>
                    </a:lnTo>
                    <a:lnTo>
                      <a:pt x="0" y="0"/>
                    </a:lnTo>
                    <a:close/>
                  </a:path>
                </a:pathLst>
              </a:custGeom>
              <a:solidFill>
                <a:srgbClr val="C0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66" name="Rectangle 65"/>
            <p:cNvSpPr/>
            <p:nvPr/>
          </p:nvSpPr>
          <p:spPr>
            <a:xfrm>
              <a:off x="5004049" y="1725988"/>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Free Draw</a:t>
              </a:r>
              <a:endParaRPr lang="en-AU" sz="1100" dirty="0">
                <a:latin typeface="Segoe UI" pitchFamily="34" charset="0"/>
                <a:cs typeface="Segoe UI" pitchFamily="34" charset="0"/>
              </a:endParaRPr>
            </a:p>
          </p:txBody>
        </p:sp>
      </p:grpSp>
      <p:cxnSp>
        <p:nvCxnSpPr>
          <p:cNvPr id="69" name="Straight Connector 68"/>
          <p:cNvCxnSpPr/>
          <p:nvPr/>
        </p:nvCxnSpPr>
        <p:spPr>
          <a:xfrm>
            <a:off x="4098672"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70" name="Straight Connector 69"/>
          <p:cNvCxnSpPr/>
          <p:nvPr/>
        </p:nvCxnSpPr>
        <p:spPr>
          <a:xfrm>
            <a:off x="5040000"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71" name="Straight Connector 70"/>
          <p:cNvCxnSpPr/>
          <p:nvPr/>
        </p:nvCxnSpPr>
        <p:spPr>
          <a:xfrm>
            <a:off x="3262277" y="200863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76" name="Straight Connector 75"/>
          <p:cNvCxnSpPr/>
          <p:nvPr/>
        </p:nvCxnSpPr>
        <p:spPr>
          <a:xfrm>
            <a:off x="3262277" y="317426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grpSp>
        <p:nvGrpSpPr>
          <p:cNvPr id="131" name="Group 130"/>
          <p:cNvGrpSpPr/>
          <p:nvPr/>
        </p:nvGrpSpPr>
        <p:grpSpPr>
          <a:xfrm>
            <a:off x="4098672" y="2143466"/>
            <a:ext cx="941329" cy="895637"/>
            <a:chOff x="4098672" y="2143466"/>
            <a:chExt cx="941329" cy="895637"/>
          </a:xfrm>
        </p:grpSpPr>
        <p:sp>
          <p:nvSpPr>
            <p:cNvPr id="86" name="Rectangle 85"/>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Documents</a:t>
              </a:r>
              <a:endParaRPr lang="en-AU" sz="1100" dirty="0">
                <a:latin typeface="Segoe UI" pitchFamily="34" charset="0"/>
                <a:cs typeface="Segoe UI" pitchFamily="34" charset="0"/>
              </a:endParaRPr>
            </a:p>
          </p:txBody>
        </p:sp>
        <p:grpSp>
          <p:nvGrpSpPr>
            <p:cNvPr id="103" name="Group 102"/>
            <p:cNvGrpSpPr/>
            <p:nvPr/>
          </p:nvGrpSpPr>
          <p:grpSpPr>
            <a:xfrm>
              <a:off x="4199709" y="2143466"/>
              <a:ext cx="744585" cy="655211"/>
              <a:chOff x="4193285" y="2143466"/>
              <a:chExt cx="744585" cy="655211"/>
            </a:xfrm>
          </p:grpSpPr>
          <p:grpSp>
            <p:nvGrpSpPr>
              <p:cNvPr id="83" name="Group 82"/>
              <p:cNvGrpSpPr/>
              <p:nvPr/>
            </p:nvGrpSpPr>
            <p:grpSpPr>
              <a:xfrm>
                <a:off x="4193285" y="2143466"/>
                <a:ext cx="699392" cy="536110"/>
                <a:chOff x="2123728" y="1986160"/>
                <a:chExt cx="576064" cy="441574"/>
              </a:xfrm>
            </p:grpSpPr>
            <p:sp>
              <p:nvSpPr>
                <p:cNvPr id="84" name="Rectangle 83"/>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85" name="Trapezoid 84"/>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102" name="Group 101"/>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87" name="Rectangle 86"/>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89" name="Straight Connector 88"/>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0" name="Straight Connector 89"/>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4" name="Straight Connector 93"/>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6" name="Straight Connector 95"/>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8" name="Straight Connector 97"/>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9" name="Straight Connector 98"/>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132" name="Group 131"/>
          <p:cNvGrpSpPr/>
          <p:nvPr/>
        </p:nvGrpSpPr>
        <p:grpSpPr>
          <a:xfrm>
            <a:off x="5039106" y="2143466"/>
            <a:ext cx="941329" cy="895637"/>
            <a:chOff x="5039106" y="2143466"/>
            <a:chExt cx="941329" cy="895637"/>
          </a:xfrm>
        </p:grpSpPr>
        <p:sp>
          <p:nvSpPr>
            <p:cNvPr id="105" name="Rectangle 104"/>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Music</a:t>
              </a:r>
              <a:endParaRPr lang="en-AU" sz="1100" dirty="0">
                <a:latin typeface="Segoe UI" pitchFamily="34" charset="0"/>
                <a:cs typeface="Segoe UI" pitchFamily="34" charset="0"/>
              </a:endParaRPr>
            </a:p>
          </p:txBody>
        </p:sp>
        <p:grpSp>
          <p:nvGrpSpPr>
            <p:cNvPr id="130" name="Group 129"/>
            <p:cNvGrpSpPr/>
            <p:nvPr/>
          </p:nvGrpSpPr>
          <p:grpSpPr>
            <a:xfrm>
              <a:off x="5162739" y="2143466"/>
              <a:ext cx="699392" cy="634359"/>
              <a:chOff x="5140143" y="2143466"/>
              <a:chExt cx="699392" cy="634359"/>
            </a:xfrm>
          </p:grpSpPr>
          <p:grpSp>
            <p:nvGrpSpPr>
              <p:cNvPr id="107" name="Group 106"/>
              <p:cNvGrpSpPr/>
              <p:nvPr/>
            </p:nvGrpSpPr>
            <p:grpSpPr>
              <a:xfrm>
                <a:off x="5140143" y="2143466"/>
                <a:ext cx="699392" cy="536110"/>
                <a:chOff x="2123728" y="1986160"/>
                <a:chExt cx="576064" cy="441574"/>
              </a:xfrm>
            </p:grpSpPr>
            <p:sp>
              <p:nvSpPr>
                <p:cNvPr id="116" name="Rectangle 115"/>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7" name="Trapezoid 116"/>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129" name="Group 128"/>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118" name="Oval 117"/>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9" name="Oval 118"/>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121" name="Straight Connector 120"/>
                <p:cNvCxnSpPr>
                  <a:stCxn id="118" idx="6"/>
                  <a:endCxn id="126"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22" name="Straight Connector 121"/>
                <p:cNvCxnSpPr>
                  <a:stCxn id="119" idx="6"/>
                  <a:endCxn id="126"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26" name="Rectangle 125"/>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149" name="Group 148"/>
          <p:cNvGrpSpPr/>
          <p:nvPr/>
        </p:nvGrpSpPr>
        <p:grpSpPr>
          <a:xfrm>
            <a:off x="3133947" y="3275932"/>
            <a:ext cx="941329" cy="895637"/>
            <a:chOff x="3133947" y="3275932"/>
            <a:chExt cx="941329" cy="895637"/>
          </a:xfrm>
        </p:grpSpPr>
        <p:sp>
          <p:nvSpPr>
            <p:cNvPr id="134" name="Rectangle 133"/>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Videos</a:t>
              </a:r>
              <a:endParaRPr lang="en-AU" sz="1100" dirty="0">
                <a:latin typeface="Segoe UI" pitchFamily="34" charset="0"/>
                <a:cs typeface="Segoe UI" pitchFamily="34" charset="0"/>
              </a:endParaRPr>
            </a:p>
          </p:txBody>
        </p:sp>
        <p:grpSp>
          <p:nvGrpSpPr>
            <p:cNvPr id="148" name="Group 147"/>
            <p:cNvGrpSpPr/>
            <p:nvPr/>
          </p:nvGrpSpPr>
          <p:grpSpPr>
            <a:xfrm>
              <a:off x="3254915" y="3275932"/>
              <a:ext cx="699392" cy="569699"/>
              <a:chOff x="3257580" y="3275932"/>
              <a:chExt cx="699392" cy="569699"/>
            </a:xfrm>
          </p:grpSpPr>
          <p:grpSp>
            <p:nvGrpSpPr>
              <p:cNvPr id="136" name="Group 135"/>
              <p:cNvGrpSpPr/>
              <p:nvPr/>
            </p:nvGrpSpPr>
            <p:grpSpPr>
              <a:xfrm>
                <a:off x="3257580" y="3275932"/>
                <a:ext cx="699392" cy="536110"/>
                <a:chOff x="2123728" y="1986160"/>
                <a:chExt cx="576064" cy="441574"/>
              </a:xfrm>
            </p:grpSpPr>
            <p:sp>
              <p:nvSpPr>
                <p:cNvPr id="143" name="Rectangle 142"/>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44" name="Trapezoid 143"/>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147" name="Group 146"/>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145" name="Rectangle 144"/>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46" name="Isosceles Triangle 145"/>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179" name="Group 178"/>
          <p:cNvGrpSpPr/>
          <p:nvPr/>
        </p:nvGrpSpPr>
        <p:grpSpPr>
          <a:xfrm>
            <a:off x="4097777" y="3275932"/>
            <a:ext cx="941329" cy="895637"/>
            <a:chOff x="4099230" y="3275932"/>
            <a:chExt cx="941329" cy="895637"/>
          </a:xfrm>
        </p:grpSpPr>
        <p:sp>
          <p:nvSpPr>
            <p:cNvPr id="151" name="Rectangle 150"/>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Games</a:t>
              </a:r>
              <a:endParaRPr lang="en-AU" sz="1100" dirty="0">
                <a:latin typeface="Segoe UI" pitchFamily="34" charset="0"/>
                <a:cs typeface="Segoe UI" pitchFamily="34" charset="0"/>
              </a:endParaRPr>
            </a:p>
          </p:txBody>
        </p:sp>
        <p:grpSp>
          <p:nvGrpSpPr>
            <p:cNvPr id="178" name="Group 177"/>
            <p:cNvGrpSpPr/>
            <p:nvPr/>
          </p:nvGrpSpPr>
          <p:grpSpPr>
            <a:xfrm>
              <a:off x="4200966" y="3275932"/>
              <a:ext cx="737856" cy="635347"/>
              <a:chOff x="4220198" y="3275932"/>
              <a:chExt cx="737856" cy="635347"/>
            </a:xfrm>
          </p:grpSpPr>
          <p:grpSp>
            <p:nvGrpSpPr>
              <p:cNvPr id="153" name="Group 152"/>
              <p:cNvGrpSpPr/>
              <p:nvPr/>
            </p:nvGrpSpPr>
            <p:grpSpPr>
              <a:xfrm>
                <a:off x="4220198" y="3275932"/>
                <a:ext cx="699392" cy="536110"/>
                <a:chOff x="2123728" y="1986160"/>
                <a:chExt cx="576064" cy="441574"/>
              </a:xfrm>
            </p:grpSpPr>
            <p:sp>
              <p:nvSpPr>
                <p:cNvPr id="157" name="Rectangle 156"/>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58" name="Trapezoid 157"/>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177" name="Group 176"/>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159" name="Rectangle 158"/>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60" name="Oval 159"/>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61" name="Oval 160"/>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169" name="Group 168"/>
                <p:cNvGrpSpPr/>
                <p:nvPr/>
              </p:nvGrpSpPr>
              <p:grpSpPr>
                <a:xfrm>
                  <a:off x="4318464" y="3577517"/>
                  <a:ext cx="118183" cy="118183"/>
                  <a:chOff x="4318464" y="3577517"/>
                  <a:chExt cx="118183" cy="118183"/>
                </a:xfrm>
                <a:effectLst/>
              </p:grpSpPr>
              <p:cxnSp>
                <p:nvCxnSpPr>
                  <p:cNvPr id="166" name="Straight Connector 165"/>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8" name="Straight Connector 167"/>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74" name="Group 173"/>
                <p:cNvGrpSpPr/>
                <p:nvPr/>
              </p:nvGrpSpPr>
              <p:grpSpPr>
                <a:xfrm rot="20573383">
                  <a:off x="4683580" y="3579039"/>
                  <a:ext cx="140891" cy="136707"/>
                  <a:chOff x="5105406" y="3507854"/>
                  <a:chExt cx="171999" cy="166891"/>
                </a:xfrm>
                <a:effectLst/>
              </p:grpSpPr>
              <p:sp>
                <p:nvSpPr>
                  <p:cNvPr id="170" name="Oval 169"/>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71" name="Oval 170"/>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72" name="Oval 171"/>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73" name="Oval 172"/>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cxnSp>
              <p:nvCxnSpPr>
                <p:cNvPr id="176" name="Straight Connector 175"/>
                <p:cNvCxnSpPr>
                  <a:stCxn id="159"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sp>
        <p:nvSpPr>
          <p:cNvPr id="155" name="Rectangle 154">
            <a:hlinkHover r:id="rId2" action="ppaction://hlinksldjump"/>
          </p:cNvPr>
          <p:cNvSpPr/>
          <p:nvPr/>
        </p:nvSpPr>
        <p:spPr>
          <a:xfrm>
            <a:off x="0" y="0"/>
            <a:ext cx="9144000" cy="51435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4" name="Rounded Rectangle 113"/>
          <p:cNvSpPr/>
          <p:nvPr/>
        </p:nvSpPr>
        <p:spPr>
          <a:xfrm>
            <a:off x="0" y="843750"/>
            <a:ext cx="467544" cy="3456000"/>
          </a:xfrm>
          <a:prstGeom prst="roundRect">
            <a:avLst>
              <a:gd name="adj" fmla="val 10437"/>
            </a:avLst>
          </a:prstGeom>
          <a:solidFill>
            <a:schemeClr val="tx1">
              <a:alpha val="50000"/>
            </a:schemeClr>
          </a:solidFill>
          <a:ln w="317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115" name="Group 114"/>
          <p:cNvGrpSpPr/>
          <p:nvPr/>
        </p:nvGrpSpPr>
        <p:grpSpPr>
          <a:xfrm>
            <a:off x="53752" y="915566"/>
            <a:ext cx="360040" cy="435694"/>
            <a:chOff x="971600" y="1383618"/>
            <a:chExt cx="360040" cy="435694"/>
          </a:xfrm>
        </p:grpSpPr>
        <p:cxnSp>
          <p:nvCxnSpPr>
            <p:cNvPr id="120" name="Straight Connector 119"/>
            <p:cNvCxnSpPr/>
            <p:nvPr/>
          </p:nvCxnSpPr>
          <p:spPr>
            <a:xfrm>
              <a:off x="1187624" y="1639292"/>
              <a:ext cx="144016" cy="18002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23" name="Donut 122"/>
            <p:cNvSpPr/>
            <p:nvPr/>
          </p:nvSpPr>
          <p:spPr>
            <a:xfrm>
              <a:off x="971600" y="1383618"/>
              <a:ext cx="288032" cy="288000"/>
            </a:xfrm>
            <a:prstGeom prst="donut">
              <a:avLst>
                <a:gd name="adj" fmla="val 4746"/>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124" name="Straight Connector 123"/>
            <p:cNvCxnSpPr/>
            <p:nvPr/>
          </p:nvCxnSpPr>
          <p:spPr>
            <a:xfrm rot="1413972">
              <a:off x="1051228" y="1435850"/>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125" name="Straight Connector 124"/>
            <p:cNvCxnSpPr/>
            <p:nvPr/>
          </p:nvCxnSpPr>
          <p:spPr>
            <a:xfrm rot="1413972">
              <a:off x="1116662" y="1436293"/>
              <a:ext cx="0" cy="183562"/>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127" name="Straight Connector 126"/>
            <p:cNvCxnSpPr/>
            <p:nvPr/>
          </p:nvCxnSpPr>
          <p:spPr>
            <a:xfrm rot="1413972">
              <a:off x="1180005" y="1492021"/>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grpSp>
      <p:cxnSp>
        <p:nvCxnSpPr>
          <p:cNvPr id="128" name="Straight Connector 127"/>
          <p:cNvCxnSpPr/>
          <p:nvPr/>
        </p:nvCxnSpPr>
        <p:spPr>
          <a:xfrm flipH="1">
            <a:off x="26886" y="1463052"/>
            <a:ext cx="413772"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nvGrpSpPr>
          <p:cNvPr id="135" name="Group 134"/>
          <p:cNvGrpSpPr/>
          <p:nvPr/>
        </p:nvGrpSpPr>
        <p:grpSpPr>
          <a:xfrm>
            <a:off x="82631" y="3219822"/>
            <a:ext cx="600937" cy="884387"/>
            <a:chOff x="51020" y="3423030"/>
            <a:chExt cx="356155" cy="524147"/>
          </a:xfrm>
          <a:effectLst>
            <a:glow rad="101600">
              <a:schemeClr val="bg1">
                <a:alpha val="40000"/>
              </a:schemeClr>
            </a:glow>
            <a:outerShdw blurRad="63500" sx="102000" sy="102000" algn="ctr" rotWithShape="0">
              <a:prstClr val="black">
                <a:alpha val="40000"/>
              </a:prstClr>
            </a:outerShdw>
          </a:effectLst>
        </p:grpSpPr>
        <p:sp>
          <p:nvSpPr>
            <p:cNvPr id="137" name="Freeform 136">
              <a:hlinkClick r:id="rId3" action="ppaction://hlinksldjump"/>
              <a:hlinkHover r:id="rId4" action="ppaction://hlinksldjump"/>
            </p:cNvPr>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38" name="Freeform 137">
              <a:hlinkClick r:id="rId3" action="ppaction://hlinksldjump"/>
              <a:hlinkHover r:id="rId4" action="ppaction://hlinksldjump"/>
            </p:cNvPr>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139" name="Group 138"/>
          <p:cNvGrpSpPr/>
          <p:nvPr/>
        </p:nvGrpSpPr>
        <p:grpSpPr>
          <a:xfrm>
            <a:off x="53772" y="1563638"/>
            <a:ext cx="360000" cy="363600"/>
            <a:chOff x="899592" y="1419622"/>
            <a:chExt cx="432048" cy="432048"/>
          </a:xfrm>
          <a:effectLst/>
        </p:grpSpPr>
        <p:sp>
          <p:nvSpPr>
            <p:cNvPr id="140" name="Rounded Rectangle 139">
              <a:hlinkHover r:id="rId5" action="ppaction://hlinksldjump"/>
            </p:cNvPr>
            <p:cNvSpPr/>
            <p:nvPr/>
          </p:nvSpPr>
          <p:spPr>
            <a:xfrm>
              <a:off x="971600" y="1563638"/>
              <a:ext cx="288032" cy="288032"/>
            </a:xfrm>
            <a:prstGeom prst="roundRect">
              <a:avLst>
                <a:gd name="adj" fmla="val 9226"/>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41" name="Isosceles Triangle 140">
              <a:hlinkHover r:id="rId5" action="ppaction://hlinksldjump"/>
            </p:cNvPr>
            <p:cNvSpPr/>
            <p:nvPr/>
          </p:nvSpPr>
          <p:spPr>
            <a:xfrm>
              <a:off x="899592" y="1419622"/>
              <a:ext cx="432048" cy="180020"/>
            </a:xfrm>
            <a:prstGeom prst="triangle">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142" name="Group 141"/>
          <p:cNvGrpSpPr/>
          <p:nvPr/>
        </p:nvGrpSpPr>
        <p:grpSpPr>
          <a:xfrm>
            <a:off x="39771" y="2130316"/>
            <a:ext cx="388002" cy="297418"/>
            <a:chOff x="2123728" y="1986160"/>
            <a:chExt cx="576064" cy="441574"/>
          </a:xfrm>
        </p:grpSpPr>
        <p:sp>
          <p:nvSpPr>
            <p:cNvPr id="150" name="Rectangle 149">
              <a:hlinkHover r:id="rId6" action="ppaction://hlinksldjump"/>
            </p:cNvPr>
            <p:cNvSpPr/>
            <p:nvPr/>
          </p:nvSpPr>
          <p:spPr>
            <a:xfrm>
              <a:off x="2195736" y="1986160"/>
              <a:ext cx="432048" cy="441574"/>
            </a:xfrm>
            <a:prstGeom prst="rect">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52" name="Trapezoid 151">
              <a:hlinkHover r:id="rId6" action="ppaction://hlinksldjump"/>
            </p:cNvPr>
            <p:cNvSpPr/>
            <p:nvPr/>
          </p:nvSpPr>
          <p:spPr>
            <a:xfrm flipV="1">
              <a:off x="2123728" y="2139884"/>
              <a:ext cx="576064" cy="287850"/>
            </a:xfrm>
            <a:prstGeom prst="trapezoid">
              <a:avLst/>
            </a:pr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154" name="Freeform 153">
            <a:hlinkHover r:id="rId7" action="ppaction://hlinksldjump"/>
          </p:cNvPr>
          <p:cNvSpPr/>
          <p:nvPr/>
        </p:nvSpPr>
        <p:spPr>
          <a:xfrm>
            <a:off x="61273" y="2592487"/>
            <a:ext cx="344998" cy="411311"/>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162" name="Group 161"/>
          <p:cNvGrpSpPr/>
          <p:nvPr/>
        </p:nvGrpSpPr>
        <p:grpSpPr>
          <a:xfrm>
            <a:off x="899592" y="3500971"/>
            <a:ext cx="1008112" cy="322088"/>
            <a:chOff x="827584" y="1865377"/>
            <a:chExt cx="1008112" cy="322088"/>
          </a:xfrm>
        </p:grpSpPr>
        <p:sp>
          <p:nvSpPr>
            <p:cNvPr id="163" name="Rectangle 162"/>
            <p:cNvSpPr/>
            <p:nvPr/>
          </p:nvSpPr>
          <p:spPr>
            <a:xfrm>
              <a:off x="971600" y="1865377"/>
              <a:ext cx="864096" cy="322088"/>
            </a:xfrm>
            <a:prstGeom prst="rect">
              <a:avLst/>
            </a:prstGeom>
            <a:solidFill>
              <a:schemeClr val="tx1">
                <a:alpha val="50000"/>
              </a:schemeClr>
            </a:solidFill>
            <a:ln w="9525" cap="rnd">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600" dirty="0" smtClean="0">
                  <a:latin typeface="Segoe UI" pitchFamily="34" charset="0"/>
                  <a:cs typeface="Segoe UI" pitchFamily="34" charset="0"/>
                </a:rPr>
                <a:t>Express</a:t>
              </a:r>
              <a:endParaRPr lang="en-AU" sz="1600" dirty="0">
                <a:latin typeface="Segoe UI" pitchFamily="34" charset="0"/>
                <a:cs typeface="Segoe UI" pitchFamily="34" charset="0"/>
              </a:endParaRPr>
            </a:p>
          </p:txBody>
        </p:sp>
        <p:sp>
          <p:nvSpPr>
            <p:cNvPr id="164" name="Isosceles Triangle 163"/>
            <p:cNvSpPr/>
            <p:nvPr/>
          </p:nvSpPr>
          <p:spPr>
            <a:xfrm rot="16200000">
              <a:off x="827584" y="1954413"/>
              <a:ext cx="144016" cy="144016"/>
            </a:xfrm>
            <a:prstGeom prst="triangle">
              <a:avLst/>
            </a:prstGeom>
            <a:solidFill>
              <a:schemeClr val="tx1">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Tree>
    <p:extLst>
      <p:ext uri="{BB962C8B-B14F-4D97-AF65-F5344CB8AC3E}">
        <p14:creationId xmlns:p14="http://schemas.microsoft.com/office/powerpoint/2010/main" val="3592683151"/>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ounded Rectangle 5"/>
          <p:cNvSpPr/>
          <p:nvPr/>
        </p:nvSpPr>
        <p:spPr>
          <a:xfrm>
            <a:off x="0" y="1202871"/>
            <a:ext cx="467544" cy="2737758"/>
          </a:xfrm>
          <a:prstGeom prst="roundRect">
            <a:avLst>
              <a:gd name="adj" fmla="val 10437"/>
            </a:avLst>
          </a:prstGeom>
          <a:solidFill>
            <a:schemeClr val="tx1">
              <a:alpha val="50000"/>
            </a:schemeClr>
          </a:solidFill>
          <a:ln w="317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12" name="Group 11"/>
          <p:cNvGrpSpPr/>
          <p:nvPr/>
        </p:nvGrpSpPr>
        <p:grpSpPr>
          <a:xfrm>
            <a:off x="53772" y="1890180"/>
            <a:ext cx="360000" cy="363600"/>
            <a:chOff x="899592" y="1419622"/>
            <a:chExt cx="432048" cy="432048"/>
          </a:xfrm>
          <a:effectLst/>
        </p:grpSpPr>
        <p:sp>
          <p:nvSpPr>
            <p:cNvPr id="10" name="Rounded Rectangle 9">
              <a:hlinkHover r:id="rId2" action="ppaction://hlinksldjump"/>
            </p:cNvPr>
            <p:cNvSpPr/>
            <p:nvPr/>
          </p:nvSpPr>
          <p:spPr>
            <a:xfrm>
              <a:off x="971600" y="1563638"/>
              <a:ext cx="288032" cy="288032"/>
            </a:xfrm>
            <a:prstGeom prst="roundRect">
              <a:avLst>
                <a:gd name="adj" fmla="val 9226"/>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 name="Isosceles Triangle 10">
              <a:hlinkHover r:id="rId2" action="ppaction://hlinksldjump"/>
            </p:cNvPr>
            <p:cNvSpPr/>
            <p:nvPr/>
          </p:nvSpPr>
          <p:spPr>
            <a:xfrm>
              <a:off x="899592" y="1419622"/>
              <a:ext cx="432048" cy="180020"/>
            </a:xfrm>
            <a:prstGeom prst="triangle">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4" name="Group 23"/>
          <p:cNvGrpSpPr/>
          <p:nvPr/>
        </p:nvGrpSpPr>
        <p:grpSpPr>
          <a:xfrm>
            <a:off x="53752" y="1264720"/>
            <a:ext cx="360040" cy="435694"/>
            <a:chOff x="971600" y="1383618"/>
            <a:chExt cx="360040" cy="435694"/>
          </a:xfrm>
        </p:grpSpPr>
        <p:cxnSp>
          <p:nvCxnSpPr>
            <p:cNvPr id="14" name="Straight Connector 13"/>
            <p:cNvCxnSpPr/>
            <p:nvPr/>
          </p:nvCxnSpPr>
          <p:spPr>
            <a:xfrm>
              <a:off x="1187624" y="1639292"/>
              <a:ext cx="144016" cy="18002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5" name="Donut 14"/>
            <p:cNvSpPr/>
            <p:nvPr/>
          </p:nvSpPr>
          <p:spPr>
            <a:xfrm>
              <a:off x="971600" y="1383618"/>
              <a:ext cx="288032" cy="288000"/>
            </a:xfrm>
            <a:prstGeom prst="donut">
              <a:avLst>
                <a:gd name="adj" fmla="val 4746"/>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17" name="Straight Connector 16"/>
            <p:cNvCxnSpPr/>
            <p:nvPr/>
          </p:nvCxnSpPr>
          <p:spPr>
            <a:xfrm rot="1413972">
              <a:off x="1051228" y="1435850"/>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rot="1413972">
              <a:off x="1116662" y="1436293"/>
              <a:ext cx="0" cy="183562"/>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rot="1413972">
              <a:off x="1180005" y="1492021"/>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grpSp>
      <p:cxnSp>
        <p:nvCxnSpPr>
          <p:cNvPr id="26" name="Straight Connector 25"/>
          <p:cNvCxnSpPr/>
          <p:nvPr/>
        </p:nvCxnSpPr>
        <p:spPr>
          <a:xfrm flipH="1">
            <a:off x="26886" y="1812206"/>
            <a:ext cx="413772"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nvGrpSpPr>
          <p:cNvPr id="30" name="Group 29"/>
          <p:cNvGrpSpPr/>
          <p:nvPr/>
        </p:nvGrpSpPr>
        <p:grpSpPr>
          <a:xfrm>
            <a:off x="39771" y="2460418"/>
            <a:ext cx="388002" cy="297418"/>
            <a:chOff x="2123728" y="1986160"/>
            <a:chExt cx="576064" cy="441574"/>
          </a:xfrm>
        </p:grpSpPr>
        <p:sp>
          <p:nvSpPr>
            <p:cNvPr id="29" name="Rectangle 28">
              <a:hlinkHover r:id="rId3" action="ppaction://hlinksldjump"/>
            </p:cNvPr>
            <p:cNvSpPr/>
            <p:nvPr/>
          </p:nvSpPr>
          <p:spPr>
            <a:xfrm>
              <a:off x="2195736" y="1986160"/>
              <a:ext cx="432048" cy="441574"/>
            </a:xfrm>
            <a:prstGeom prst="rect">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 name="Trapezoid 27">
              <a:hlinkHover r:id="rId3" action="ppaction://hlinksldjump"/>
            </p:cNvPr>
            <p:cNvSpPr/>
            <p:nvPr/>
          </p:nvSpPr>
          <p:spPr>
            <a:xfrm flipV="1">
              <a:off x="2123728" y="2139884"/>
              <a:ext cx="576064" cy="287850"/>
            </a:xfrm>
            <a:prstGeom prst="trapezoid">
              <a:avLst/>
            </a:pr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41" name="Freeform 40">
            <a:hlinkHover r:id="rId4" action="ppaction://hlinksldjump"/>
          </p:cNvPr>
          <p:cNvSpPr/>
          <p:nvPr/>
        </p:nvSpPr>
        <p:spPr>
          <a:xfrm>
            <a:off x="61273" y="2903148"/>
            <a:ext cx="344998" cy="411311"/>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45" name="Group 44"/>
          <p:cNvGrpSpPr/>
          <p:nvPr/>
        </p:nvGrpSpPr>
        <p:grpSpPr>
          <a:xfrm>
            <a:off x="82631" y="3424960"/>
            <a:ext cx="302283" cy="444864"/>
            <a:chOff x="51020" y="3423030"/>
            <a:chExt cx="356155" cy="524147"/>
          </a:xfrm>
          <a:effectLst>
            <a:outerShdw blurRad="63500" sx="102000" sy="102000" algn="ctr" rotWithShape="0">
              <a:prstClr val="black">
                <a:alpha val="40000"/>
              </a:prstClr>
            </a:outerShdw>
          </a:effectLst>
        </p:grpSpPr>
        <p:sp>
          <p:nvSpPr>
            <p:cNvPr id="43" name="Freeform 42">
              <a:hlinkHover r:id="rId5" action="ppaction://hlinksldjump"/>
            </p:cNvPr>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4" name="Freeform 43">
              <a:hlinkHover r:id="rId5" action="ppaction://hlinksldjump"/>
            </p:cNvPr>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54" name="Rounded Rectangle 53"/>
          <p:cNvSpPr/>
          <p:nvPr/>
        </p:nvSpPr>
        <p:spPr>
          <a:xfrm>
            <a:off x="3131841" y="843750"/>
            <a:ext cx="2880320" cy="3456000"/>
          </a:xfrm>
          <a:prstGeom prst="roundRect">
            <a:avLst>
              <a:gd name="adj" fmla="val 2228"/>
            </a:avLst>
          </a:prstGeom>
          <a:solidFill>
            <a:schemeClr val="tx1">
              <a:alpha val="50000"/>
            </a:schemeClr>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52" name="Group 51"/>
          <p:cNvGrpSpPr/>
          <p:nvPr/>
        </p:nvGrpSpPr>
        <p:grpSpPr>
          <a:xfrm>
            <a:off x="3198624" y="984777"/>
            <a:ext cx="864096" cy="870570"/>
            <a:chOff x="7308304" y="278598"/>
            <a:chExt cx="864096" cy="870570"/>
          </a:xfrm>
        </p:grpSpPr>
        <p:sp>
          <p:nvSpPr>
            <p:cNvPr id="46" name="Freeform 45"/>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50" name="Rectangle 49"/>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Impress</a:t>
              </a:r>
              <a:endParaRPr lang="en-AU" sz="1100" dirty="0">
                <a:latin typeface="Segoe UI" pitchFamily="34" charset="0"/>
                <a:cs typeface="Segoe UI" pitchFamily="34" charset="0"/>
              </a:endParaRPr>
            </a:p>
          </p:txBody>
        </p:sp>
      </p:grpSp>
      <p:grpSp>
        <p:nvGrpSpPr>
          <p:cNvPr id="53" name="Group 52"/>
          <p:cNvGrpSpPr/>
          <p:nvPr/>
        </p:nvGrpSpPr>
        <p:grpSpPr>
          <a:xfrm>
            <a:off x="4139953" y="972995"/>
            <a:ext cx="864096" cy="894135"/>
            <a:chOff x="6444208" y="255033"/>
            <a:chExt cx="864096" cy="894135"/>
          </a:xfrm>
        </p:grpSpPr>
        <p:grpSp>
          <p:nvGrpSpPr>
            <p:cNvPr id="47" name="Group 46"/>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48" name="Freeform 47"/>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9" name="Freeform 48"/>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51" name="Rectangle 50"/>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Express</a:t>
              </a:r>
              <a:endParaRPr lang="en-AU" sz="1100" dirty="0">
                <a:latin typeface="Segoe UI" pitchFamily="34" charset="0"/>
                <a:cs typeface="Segoe UI" pitchFamily="34" charset="0"/>
              </a:endParaRPr>
            </a:p>
          </p:txBody>
        </p:sp>
      </p:grpSp>
      <p:grpSp>
        <p:nvGrpSpPr>
          <p:cNvPr id="56" name="Group 55"/>
          <p:cNvGrpSpPr/>
          <p:nvPr/>
        </p:nvGrpSpPr>
        <p:grpSpPr>
          <a:xfrm>
            <a:off x="3198624" y="2157429"/>
            <a:ext cx="864096" cy="881674"/>
            <a:chOff x="8172400" y="267494"/>
            <a:chExt cx="864096" cy="881674"/>
          </a:xfrm>
        </p:grpSpPr>
        <p:grpSp>
          <p:nvGrpSpPr>
            <p:cNvPr id="57" name="Group 56"/>
            <p:cNvGrpSpPr/>
            <p:nvPr/>
          </p:nvGrpSpPr>
          <p:grpSpPr>
            <a:xfrm>
              <a:off x="8351877" y="267494"/>
              <a:ext cx="523806" cy="648072"/>
              <a:chOff x="87738" y="3286770"/>
              <a:chExt cx="291003" cy="360040"/>
            </a:xfrm>
          </p:grpSpPr>
          <p:sp>
            <p:nvSpPr>
              <p:cNvPr id="59" name="Rectangle 31"/>
              <p:cNvSpPr/>
              <p:nvPr/>
            </p:nvSpPr>
            <p:spPr>
              <a:xfrm>
                <a:off x="87738" y="3286770"/>
                <a:ext cx="291002" cy="360040"/>
              </a:xfrm>
              <a:prstGeom prst="rect">
                <a:avLst/>
              </a:prstGeom>
              <a:solidFill>
                <a:srgbClr val="FFC000"/>
              </a:solidFill>
              <a:ln w="9525" cap="rnd">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60" name="Rectangle 31"/>
              <p:cNvSpPr/>
              <p:nvPr/>
            </p:nvSpPr>
            <p:spPr>
              <a:xfrm>
                <a:off x="87738" y="3286770"/>
                <a:ext cx="291002" cy="360040"/>
              </a:xfrm>
              <a:custGeom>
                <a:avLst/>
                <a:gdLst>
                  <a:gd name="connsiteX0" fmla="*/ 0 w 291002"/>
                  <a:gd name="connsiteY0" fmla="*/ 0 h 360040"/>
                  <a:gd name="connsiteX1" fmla="*/ 291002 w 291002"/>
                  <a:gd name="connsiteY1" fmla="*/ 0 h 360040"/>
                  <a:gd name="connsiteX2" fmla="*/ 291002 w 291002"/>
                  <a:gd name="connsiteY2" fmla="*/ 360040 h 360040"/>
                  <a:gd name="connsiteX3" fmla="*/ 0 w 291002"/>
                  <a:gd name="connsiteY3" fmla="*/ 360040 h 360040"/>
                  <a:gd name="connsiteX4" fmla="*/ 0 w 291002"/>
                  <a:gd name="connsiteY4" fmla="*/ 0 h 360040"/>
                  <a:gd name="connsiteX0" fmla="*/ 0 w 291002"/>
                  <a:gd name="connsiteY0" fmla="*/ 0 h 360040"/>
                  <a:gd name="connsiteX1" fmla="*/ 236233 w 291002"/>
                  <a:gd name="connsiteY1" fmla="*/ 88106 h 360040"/>
                  <a:gd name="connsiteX2" fmla="*/ 291002 w 291002"/>
                  <a:gd name="connsiteY2" fmla="*/ 360040 h 360040"/>
                  <a:gd name="connsiteX3" fmla="*/ 0 w 291002"/>
                  <a:gd name="connsiteY3" fmla="*/ 360040 h 360040"/>
                  <a:gd name="connsiteX4" fmla="*/ 0 w 291002"/>
                  <a:gd name="connsiteY4" fmla="*/ 0 h 360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1002" h="360040">
                    <a:moveTo>
                      <a:pt x="0" y="0"/>
                    </a:moveTo>
                    <a:lnTo>
                      <a:pt x="236233" y="88106"/>
                    </a:lnTo>
                    <a:lnTo>
                      <a:pt x="291002" y="360040"/>
                    </a:lnTo>
                    <a:lnTo>
                      <a:pt x="0" y="360040"/>
                    </a:lnTo>
                    <a:lnTo>
                      <a:pt x="0" y="0"/>
                    </a:lnTo>
                    <a:close/>
                  </a:path>
                </a:pathLst>
              </a:cu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61" name="Rectangle 60"/>
              <p:cNvSpPr/>
              <p:nvPr/>
            </p:nvSpPr>
            <p:spPr>
              <a:xfrm>
                <a:off x="87738" y="3435846"/>
                <a:ext cx="291003" cy="210964"/>
              </a:xfrm>
              <a:prstGeom prst="rect">
                <a:avLst/>
              </a:prstGeom>
              <a:noFill/>
              <a:ln w="9525" cap="rnd">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2000" dirty="0" smtClean="0">
                    <a:solidFill>
                      <a:schemeClr val="tx1"/>
                    </a:solidFill>
                    <a:effectLst>
                      <a:outerShdw blurRad="63500" sx="102000" sy="102000" algn="ctr" rotWithShape="0">
                        <a:prstClr val="black">
                          <a:alpha val="40000"/>
                        </a:prstClr>
                      </a:outerShdw>
                    </a:effectLst>
                    <a:latin typeface="Segoe UI" pitchFamily="34" charset="0"/>
                    <a:cs typeface="Segoe UI" pitchFamily="34" charset="0"/>
                  </a:rPr>
                  <a:t>Aa</a:t>
                </a:r>
                <a:endParaRPr lang="en-AU" sz="2000" dirty="0">
                  <a:solidFill>
                    <a:schemeClr val="tx1"/>
                  </a:solidFill>
                  <a:effectLst>
                    <a:outerShdw blurRad="63500" sx="102000" sy="102000" algn="ctr" rotWithShape="0">
                      <a:prstClr val="black">
                        <a:alpha val="40000"/>
                      </a:prstClr>
                    </a:outerShdw>
                  </a:effectLst>
                  <a:latin typeface="Segoe UI" pitchFamily="34" charset="0"/>
                  <a:cs typeface="Segoe UI" pitchFamily="34" charset="0"/>
                </a:endParaRPr>
              </a:p>
            </p:txBody>
          </p:sp>
        </p:grpSp>
        <p:sp>
          <p:nvSpPr>
            <p:cNvPr id="58" name="Rectangle 57"/>
            <p:cNvSpPr/>
            <p:nvPr/>
          </p:nvSpPr>
          <p:spPr>
            <a:xfrm>
              <a:off x="8172400"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Note Pad</a:t>
              </a:r>
              <a:endParaRPr lang="en-AU" sz="1100" dirty="0">
                <a:latin typeface="Segoe UI" pitchFamily="34" charset="0"/>
                <a:cs typeface="Segoe UI" pitchFamily="34" charset="0"/>
              </a:endParaRPr>
            </a:p>
          </p:txBody>
        </p:sp>
      </p:grpSp>
      <p:grpSp>
        <p:nvGrpSpPr>
          <p:cNvPr id="67" name="Group 66"/>
          <p:cNvGrpSpPr/>
          <p:nvPr/>
        </p:nvGrpSpPr>
        <p:grpSpPr>
          <a:xfrm>
            <a:off x="5080409" y="980461"/>
            <a:ext cx="864096" cy="877462"/>
            <a:chOff x="5004049" y="1064550"/>
            <a:chExt cx="864096" cy="877462"/>
          </a:xfrm>
        </p:grpSpPr>
        <p:grpSp>
          <p:nvGrpSpPr>
            <p:cNvPr id="65" name="Group 64"/>
            <p:cNvGrpSpPr/>
            <p:nvPr/>
          </p:nvGrpSpPr>
          <p:grpSpPr>
            <a:xfrm>
              <a:off x="5042434" y="1064550"/>
              <a:ext cx="787325" cy="610716"/>
              <a:chOff x="5004049" y="1045872"/>
              <a:chExt cx="787325" cy="610716"/>
            </a:xfrm>
            <a:effectLst>
              <a:outerShdw blurRad="63500" sx="102000" sy="102000" algn="ctr" rotWithShape="0">
                <a:prstClr val="black">
                  <a:alpha val="40000"/>
                </a:prstClr>
              </a:outerShdw>
            </a:effectLst>
          </p:grpSpPr>
          <p:sp>
            <p:nvSpPr>
              <p:cNvPr id="62" name="Rectangle 61"/>
              <p:cNvSpPr/>
              <p:nvPr/>
            </p:nvSpPr>
            <p:spPr>
              <a:xfrm>
                <a:off x="5004049" y="1045872"/>
                <a:ext cx="504055" cy="460191"/>
              </a:xfrm>
              <a:prstGeom prst="rect">
                <a:avLst/>
              </a:prstGeom>
              <a:solidFill>
                <a:schemeClr val="bg1"/>
              </a:solidFill>
              <a:ln w="9525" cap="rnd">
                <a:solidFill>
                  <a:schemeClr val="bg1"/>
                </a:solid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64" name="Freeform 63"/>
              <p:cNvSpPr/>
              <p:nvPr/>
            </p:nvSpPr>
            <p:spPr>
              <a:xfrm>
                <a:off x="5022056" y="1106047"/>
                <a:ext cx="414040" cy="272698"/>
              </a:xfrm>
              <a:custGeom>
                <a:avLst/>
                <a:gdLst>
                  <a:gd name="connsiteX0" fmla="*/ 0 w 353052"/>
                  <a:gd name="connsiteY0" fmla="*/ 0 h 269081"/>
                  <a:gd name="connsiteX1" fmla="*/ 19050 w 353052"/>
                  <a:gd name="connsiteY1" fmla="*/ 33337 h 269081"/>
                  <a:gd name="connsiteX2" fmla="*/ 28575 w 353052"/>
                  <a:gd name="connsiteY2" fmla="*/ 38100 h 269081"/>
                  <a:gd name="connsiteX3" fmla="*/ 33338 w 353052"/>
                  <a:gd name="connsiteY3" fmla="*/ 45243 h 269081"/>
                  <a:gd name="connsiteX4" fmla="*/ 50007 w 353052"/>
                  <a:gd name="connsiteY4" fmla="*/ 54768 h 269081"/>
                  <a:gd name="connsiteX5" fmla="*/ 59532 w 353052"/>
                  <a:gd name="connsiteY5" fmla="*/ 61912 h 269081"/>
                  <a:gd name="connsiteX6" fmla="*/ 85725 w 353052"/>
                  <a:gd name="connsiteY6" fmla="*/ 71437 h 269081"/>
                  <a:gd name="connsiteX7" fmla="*/ 135732 w 353052"/>
                  <a:gd name="connsiteY7" fmla="*/ 69056 h 269081"/>
                  <a:gd name="connsiteX8" fmla="*/ 142875 w 353052"/>
                  <a:gd name="connsiteY8" fmla="*/ 66675 h 269081"/>
                  <a:gd name="connsiteX9" fmla="*/ 150019 w 353052"/>
                  <a:gd name="connsiteY9" fmla="*/ 61912 h 269081"/>
                  <a:gd name="connsiteX10" fmla="*/ 157163 w 353052"/>
                  <a:gd name="connsiteY10" fmla="*/ 54768 h 269081"/>
                  <a:gd name="connsiteX11" fmla="*/ 161925 w 353052"/>
                  <a:gd name="connsiteY11" fmla="*/ 45243 h 269081"/>
                  <a:gd name="connsiteX12" fmla="*/ 157163 w 353052"/>
                  <a:gd name="connsiteY12" fmla="*/ 26193 h 269081"/>
                  <a:gd name="connsiteX13" fmla="*/ 150019 w 353052"/>
                  <a:gd name="connsiteY13" fmla="*/ 19050 h 269081"/>
                  <a:gd name="connsiteX14" fmla="*/ 135732 w 353052"/>
                  <a:gd name="connsiteY14" fmla="*/ 9525 h 269081"/>
                  <a:gd name="connsiteX15" fmla="*/ 114300 w 353052"/>
                  <a:gd name="connsiteY15" fmla="*/ 14287 h 269081"/>
                  <a:gd name="connsiteX16" fmla="*/ 107157 w 353052"/>
                  <a:gd name="connsiteY16" fmla="*/ 16668 h 269081"/>
                  <a:gd name="connsiteX17" fmla="*/ 102394 w 353052"/>
                  <a:gd name="connsiteY17" fmla="*/ 26193 h 269081"/>
                  <a:gd name="connsiteX18" fmla="*/ 104775 w 353052"/>
                  <a:gd name="connsiteY18" fmla="*/ 64293 h 269081"/>
                  <a:gd name="connsiteX19" fmla="*/ 107157 w 353052"/>
                  <a:gd name="connsiteY19" fmla="*/ 71437 h 269081"/>
                  <a:gd name="connsiteX20" fmla="*/ 114300 w 353052"/>
                  <a:gd name="connsiteY20" fmla="*/ 76200 h 269081"/>
                  <a:gd name="connsiteX21" fmla="*/ 126207 w 353052"/>
                  <a:gd name="connsiteY21" fmla="*/ 78581 h 269081"/>
                  <a:gd name="connsiteX22" fmla="*/ 147638 w 353052"/>
                  <a:gd name="connsiteY22" fmla="*/ 85725 h 269081"/>
                  <a:gd name="connsiteX23" fmla="*/ 154782 w 353052"/>
                  <a:gd name="connsiteY23" fmla="*/ 88106 h 269081"/>
                  <a:gd name="connsiteX24" fmla="*/ 190500 w 353052"/>
                  <a:gd name="connsiteY24" fmla="*/ 90487 h 269081"/>
                  <a:gd name="connsiteX25" fmla="*/ 228600 w 353052"/>
                  <a:gd name="connsiteY25" fmla="*/ 90487 h 269081"/>
                  <a:gd name="connsiteX26" fmla="*/ 238125 w 353052"/>
                  <a:gd name="connsiteY26" fmla="*/ 85725 h 269081"/>
                  <a:gd name="connsiteX27" fmla="*/ 271463 w 353052"/>
                  <a:gd name="connsiteY27" fmla="*/ 66675 h 269081"/>
                  <a:gd name="connsiteX28" fmla="*/ 295275 w 353052"/>
                  <a:gd name="connsiteY28" fmla="*/ 59531 h 269081"/>
                  <a:gd name="connsiteX29" fmla="*/ 302419 w 353052"/>
                  <a:gd name="connsiteY29" fmla="*/ 57150 h 269081"/>
                  <a:gd name="connsiteX30" fmla="*/ 338138 w 353052"/>
                  <a:gd name="connsiteY30" fmla="*/ 50006 h 269081"/>
                  <a:gd name="connsiteX31" fmla="*/ 345282 w 353052"/>
                  <a:gd name="connsiteY31" fmla="*/ 92868 h 269081"/>
                  <a:gd name="connsiteX32" fmla="*/ 326232 w 353052"/>
                  <a:gd name="connsiteY32" fmla="*/ 114300 h 269081"/>
                  <a:gd name="connsiteX33" fmla="*/ 316707 w 353052"/>
                  <a:gd name="connsiteY33" fmla="*/ 119062 h 269081"/>
                  <a:gd name="connsiteX34" fmla="*/ 309563 w 353052"/>
                  <a:gd name="connsiteY34" fmla="*/ 121443 h 269081"/>
                  <a:gd name="connsiteX35" fmla="*/ 290513 w 353052"/>
                  <a:gd name="connsiteY35" fmla="*/ 133350 h 269081"/>
                  <a:gd name="connsiteX36" fmla="*/ 273844 w 353052"/>
                  <a:gd name="connsiteY36" fmla="*/ 138112 h 269081"/>
                  <a:gd name="connsiteX37" fmla="*/ 259557 w 353052"/>
                  <a:gd name="connsiteY37" fmla="*/ 142875 h 269081"/>
                  <a:gd name="connsiteX38" fmla="*/ 245269 w 353052"/>
                  <a:gd name="connsiteY38" fmla="*/ 150018 h 269081"/>
                  <a:gd name="connsiteX39" fmla="*/ 238125 w 353052"/>
                  <a:gd name="connsiteY39" fmla="*/ 154781 h 269081"/>
                  <a:gd name="connsiteX40" fmla="*/ 214313 w 353052"/>
                  <a:gd name="connsiteY40" fmla="*/ 161925 h 269081"/>
                  <a:gd name="connsiteX41" fmla="*/ 202407 w 353052"/>
                  <a:gd name="connsiteY41" fmla="*/ 164306 h 269081"/>
                  <a:gd name="connsiteX42" fmla="*/ 188119 w 353052"/>
                  <a:gd name="connsiteY42" fmla="*/ 169068 h 269081"/>
                  <a:gd name="connsiteX43" fmla="*/ 173832 w 353052"/>
                  <a:gd name="connsiteY43" fmla="*/ 171450 h 269081"/>
                  <a:gd name="connsiteX44" fmla="*/ 154782 w 353052"/>
                  <a:gd name="connsiteY44" fmla="*/ 176212 h 269081"/>
                  <a:gd name="connsiteX45" fmla="*/ 109538 w 353052"/>
                  <a:gd name="connsiteY45" fmla="*/ 173831 h 269081"/>
                  <a:gd name="connsiteX46" fmla="*/ 97632 w 353052"/>
                  <a:gd name="connsiteY46" fmla="*/ 164306 h 269081"/>
                  <a:gd name="connsiteX47" fmla="*/ 95250 w 353052"/>
                  <a:gd name="connsiteY47" fmla="*/ 157162 h 269081"/>
                  <a:gd name="connsiteX48" fmla="*/ 88107 w 353052"/>
                  <a:gd name="connsiteY48" fmla="*/ 150018 h 269081"/>
                  <a:gd name="connsiteX49" fmla="*/ 95250 w 353052"/>
                  <a:gd name="connsiteY49" fmla="*/ 130968 h 269081"/>
                  <a:gd name="connsiteX50" fmla="*/ 104775 w 353052"/>
                  <a:gd name="connsiteY50" fmla="*/ 135731 h 269081"/>
                  <a:gd name="connsiteX51" fmla="*/ 140494 w 353052"/>
                  <a:gd name="connsiteY51" fmla="*/ 138112 h 269081"/>
                  <a:gd name="connsiteX52" fmla="*/ 159544 w 353052"/>
                  <a:gd name="connsiteY52" fmla="*/ 142875 h 269081"/>
                  <a:gd name="connsiteX53" fmla="*/ 171450 w 353052"/>
                  <a:gd name="connsiteY53" fmla="*/ 152400 h 269081"/>
                  <a:gd name="connsiteX54" fmla="*/ 176213 w 353052"/>
                  <a:gd name="connsiteY54" fmla="*/ 173831 h 269081"/>
                  <a:gd name="connsiteX55" fmla="*/ 180975 w 353052"/>
                  <a:gd name="connsiteY55" fmla="*/ 207168 h 269081"/>
                  <a:gd name="connsiteX56" fmla="*/ 183357 w 353052"/>
                  <a:gd name="connsiteY56" fmla="*/ 247650 h 269081"/>
                  <a:gd name="connsiteX57" fmla="*/ 185738 w 353052"/>
                  <a:gd name="connsiteY57" fmla="*/ 261937 h 269081"/>
                  <a:gd name="connsiteX58" fmla="*/ 195263 w 353052"/>
                  <a:gd name="connsiteY58" fmla="*/ 269081 h 269081"/>
                  <a:gd name="connsiteX59" fmla="*/ 273844 w 353052"/>
                  <a:gd name="connsiteY59" fmla="*/ 266700 h 269081"/>
                  <a:gd name="connsiteX60" fmla="*/ 307182 w 353052"/>
                  <a:gd name="connsiteY60" fmla="*/ 257175 h 269081"/>
                  <a:gd name="connsiteX61" fmla="*/ 314325 w 353052"/>
                  <a:gd name="connsiteY61" fmla="*/ 254793 h 269081"/>
                  <a:gd name="connsiteX62" fmla="*/ 326232 w 353052"/>
                  <a:gd name="connsiteY62" fmla="*/ 250031 h 269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53052" h="269081">
                    <a:moveTo>
                      <a:pt x="0" y="0"/>
                    </a:moveTo>
                    <a:cubicBezTo>
                      <a:pt x="3626" y="10876"/>
                      <a:pt x="7518" y="27571"/>
                      <a:pt x="19050" y="33337"/>
                    </a:cubicBezTo>
                    <a:lnTo>
                      <a:pt x="28575" y="38100"/>
                    </a:lnTo>
                    <a:cubicBezTo>
                      <a:pt x="30163" y="40481"/>
                      <a:pt x="31314" y="43219"/>
                      <a:pt x="33338" y="45243"/>
                    </a:cubicBezTo>
                    <a:cubicBezTo>
                      <a:pt x="37711" y="49616"/>
                      <a:pt x="45021" y="51652"/>
                      <a:pt x="50007" y="54768"/>
                    </a:cubicBezTo>
                    <a:cubicBezTo>
                      <a:pt x="53373" y="56871"/>
                      <a:pt x="56167" y="59808"/>
                      <a:pt x="59532" y="61912"/>
                    </a:cubicBezTo>
                    <a:cubicBezTo>
                      <a:pt x="67905" y="67145"/>
                      <a:pt x="76325" y="69087"/>
                      <a:pt x="85725" y="71437"/>
                    </a:cubicBezTo>
                    <a:cubicBezTo>
                      <a:pt x="102394" y="70643"/>
                      <a:pt x="119102" y="70442"/>
                      <a:pt x="135732" y="69056"/>
                    </a:cubicBezTo>
                    <a:cubicBezTo>
                      <a:pt x="138233" y="68848"/>
                      <a:pt x="140630" y="67797"/>
                      <a:pt x="142875" y="66675"/>
                    </a:cubicBezTo>
                    <a:cubicBezTo>
                      <a:pt x="145435" y="65395"/>
                      <a:pt x="147820" y="63744"/>
                      <a:pt x="150019" y="61912"/>
                    </a:cubicBezTo>
                    <a:cubicBezTo>
                      <a:pt x="152606" y="59756"/>
                      <a:pt x="154782" y="57149"/>
                      <a:pt x="157163" y="54768"/>
                    </a:cubicBezTo>
                    <a:cubicBezTo>
                      <a:pt x="158750" y="51593"/>
                      <a:pt x="161533" y="48771"/>
                      <a:pt x="161925" y="45243"/>
                    </a:cubicBezTo>
                    <a:cubicBezTo>
                      <a:pt x="162039" y="44213"/>
                      <a:pt x="158971" y="28905"/>
                      <a:pt x="157163" y="26193"/>
                    </a:cubicBezTo>
                    <a:cubicBezTo>
                      <a:pt x="155295" y="23391"/>
                      <a:pt x="152677" y="21117"/>
                      <a:pt x="150019" y="19050"/>
                    </a:cubicBezTo>
                    <a:cubicBezTo>
                      <a:pt x="145501" y="15536"/>
                      <a:pt x="135732" y="9525"/>
                      <a:pt x="135732" y="9525"/>
                    </a:cubicBezTo>
                    <a:cubicBezTo>
                      <a:pt x="128588" y="11112"/>
                      <a:pt x="121400" y="12512"/>
                      <a:pt x="114300" y="14287"/>
                    </a:cubicBezTo>
                    <a:cubicBezTo>
                      <a:pt x="111865" y="14896"/>
                      <a:pt x="108932" y="14893"/>
                      <a:pt x="107157" y="16668"/>
                    </a:cubicBezTo>
                    <a:cubicBezTo>
                      <a:pt x="104647" y="19178"/>
                      <a:pt x="103982" y="23018"/>
                      <a:pt x="102394" y="26193"/>
                    </a:cubicBezTo>
                    <a:cubicBezTo>
                      <a:pt x="103188" y="38893"/>
                      <a:pt x="103443" y="51638"/>
                      <a:pt x="104775" y="64293"/>
                    </a:cubicBezTo>
                    <a:cubicBezTo>
                      <a:pt x="105038" y="66789"/>
                      <a:pt x="105589" y="69477"/>
                      <a:pt x="107157" y="71437"/>
                    </a:cubicBezTo>
                    <a:cubicBezTo>
                      <a:pt x="108945" y="73672"/>
                      <a:pt x="111620" y="75195"/>
                      <a:pt x="114300" y="76200"/>
                    </a:cubicBezTo>
                    <a:cubicBezTo>
                      <a:pt x="118090" y="77621"/>
                      <a:pt x="122238" y="77787"/>
                      <a:pt x="126207" y="78581"/>
                    </a:cubicBezTo>
                    <a:cubicBezTo>
                      <a:pt x="146726" y="86788"/>
                      <a:pt x="129698" y="80599"/>
                      <a:pt x="147638" y="85725"/>
                    </a:cubicBezTo>
                    <a:cubicBezTo>
                      <a:pt x="150052" y="86415"/>
                      <a:pt x="152287" y="87829"/>
                      <a:pt x="154782" y="88106"/>
                    </a:cubicBezTo>
                    <a:cubicBezTo>
                      <a:pt x="166641" y="89424"/>
                      <a:pt x="178594" y="89693"/>
                      <a:pt x="190500" y="90487"/>
                    </a:cubicBezTo>
                    <a:cubicBezTo>
                      <a:pt x="207530" y="92920"/>
                      <a:pt x="210241" y="94723"/>
                      <a:pt x="228600" y="90487"/>
                    </a:cubicBezTo>
                    <a:cubicBezTo>
                      <a:pt x="232059" y="89689"/>
                      <a:pt x="235081" y="87551"/>
                      <a:pt x="238125" y="85725"/>
                    </a:cubicBezTo>
                    <a:cubicBezTo>
                      <a:pt x="248250" y="79651"/>
                      <a:pt x="259784" y="69596"/>
                      <a:pt x="271463" y="66675"/>
                    </a:cubicBezTo>
                    <a:cubicBezTo>
                      <a:pt x="285859" y="63075"/>
                      <a:pt x="277882" y="65328"/>
                      <a:pt x="295275" y="59531"/>
                    </a:cubicBezTo>
                    <a:cubicBezTo>
                      <a:pt x="297656" y="58737"/>
                      <a:pt x="299969" y="57695"/>
                      <a:pt x="302419" y="57150"/>
                    </a:cubicBezTo>
                    <a:cubicBezTo>
                      <a:pt x="328563" y="51339"/>
                      <a:pt x="316632" y="53590"/>
                      <a:pt x="338138" y="50006"/>
                    </a:cubicBezTo>
                    <a:cubicBezTo>
                      <a:pt x="359183" y="55267"/>
                      <a:pt x="354435" y="50765"/>
                      <a:pt x="345282" y="92868"/>
                    </a:cubicBezTo>
                    <a:cubicBezTo>
                      <a:pt x="343340" y="101799"/>
                      <a:pt x="333552" y="109725"/>
                      <a:pt x="326232" y="114300"/>
                    </a:cubicBezTo>
                    <a:cubicBezTo>
                      <a:pt x="323222" y="116181"/>
                      <a:pt x="319970" y="117664"/>
                      <a:pt x="316707" y="119062"/>
                    </a:cubicBezTo>
                    <a:cubicBezTo>
                      <a:pt x="314400" y="120051"/>
                      <a:pt x="311870" y="120454"/>
                      <a:pt x="309563" y="121443"/>
                    </a:cubicBezTo>
                    <a:cubicBezTo>
                      <a:pt x="289202" y="130169"/>
                      <a:pt x="311024" y="121629"/>
                      <a:pt x="290513" y="133350"/>
                    </a:cubicBezTo>
                    <a:cubicBezTo>
                      <a:pt x="287565" y="135034"/>
                      <a:pt x="276285" y="137380"/>
                      <a:pt x="273844" y="138112"/>
                    </a:cubicBezTo>
                    <a:cubicBezTo>
                      <a:pt x="269036" y="139555"/>
                      <a:pt x="263734" y="140091"/>
                      <a:pt x="259557" y="142875"/>
                    </a:cubicBezTo>
                    <a:cubicBezTo>
                      <a:pt x="250324" y="149029"/>
                      <a:pt x="255128" y="146732"/>
                      <a:pt x="245269" y="150018"/>
                    </a:cubicBezTo>
                    <a:cubicBezTo>
                      <a:pt x="242888" y="151606"/>
                      <a:pt x="240740" y="153619"/>
                      <a:pt x="238125" y="154781"/>
                    </a:cubicBezTo>
                    <a:cubicBezTo>
                      <a:pt x="232198" y="157415"/>
                      <a:pt x="221234" y="160387"/>
                      <a:pt x="214313" y="161925"/>
                    </a:cubicBezTo>
                    <a:cubicBezTo>
                      <a:pt x="210362" y="162803"/>
                      <a:pt x="206312" y="163241"/>
                      <a:pt x="202407" y="164306"/>
                    </a:cubicBezTo>
                    <a:cubicBezTo>
                      <a:pt x="197564" y="165627"/>
                      <a:pt x="193071" y="168242"/>
                      <a:pt x="188119" y="169068"/>
                    </a:cubicBezTo>
                    <a:cubicBezTo>
                      <a:pt x="183357" y="169862"/>
                      <a:pt x="178553" y="170438"/>
                      <a:pt x="173832" y="171450"/>
                    </a:cubicBezTo>
                    <a:cubicBezTo>
                      <a:pt x="167432" y="172822"/>
                      <a:pt x="154782" y="176212"/>
                      <a:pt x="154782" y="176212"/>
                    </a:cubicBezTo>
                    <a:cubicBezTo>
                      <a:pt x="139701" y="175418"/>
                      <a:pt x="124578" y="175198"/>
                      <a:pt x="109538" y="173831"/>
                    </a:cubicBezTo>
                    <a:cubicBezTo>
                      <a:pt x="102344" y="173177"/>
                      <a:pt x="100748" y="170538"/>
                      <a:pt x="97632" y="164306"/>
                    </a:cubicBezTo>
                    <a:cubicBezTo>
                      <a:pt x="96509" y="162061"/>
                      <a:pt x="96642" y="159251"/>
                      <a:pt x="95250" y="157162"/>
                    </a:cubicBezTo>
                    <a:cubicBezTo>
                      <a:pt x="93382" y="154360"/>
                      <a:pt x="90488" y="152399"/>
                      <a:pt x="88107" y="150018"/>
                    </a:cubicBezTo>
                    <a:cubicBezTo>
                      <a:pt x="90488" y="143668"/>
                      <a:pt x="90101" y="135382"/>
                      <a:pt x="95250" y="130968"/>
                    </a:cubicBezTo>
                    <a:cubicBezTo>
                      <a:pt x="97945" y="128658"/>
                      <a:pt x="101269" y="135177"/>
                      <a:pt x="104775" y="135731"/>
                    </a:cubicBezTo>
                    <a:cubicBezTo>
                      <a:pt x="116562" y="137592"/>
                      <a:pt x="128588" y="137318"/>
                      <a:pt x="140494" y="138112"/>
                    </a:cubicBezTo>
                    <a:cubicBezTo>
                      <a:pt x="141091" y="138231"/>
                      <a:pt x="157101" y="140921"/>
                      <a:pt x="159544" y="142875"/>
                    </a:cubicBezTo>
                    <a:cubicBezTo>
                      <a:pt x="174933" y="155185"/>
                      <a:pt x="153494" y="146412"/>
                      <a:pt x="171450" y="152400"/>
                    </a:cubicBezTo>
                    <a:cubicBezTo>
                      <a:pt x="175096" y="163332"/>
                      <a:pt x="173927" y="158589"/>
                      <a:pt x="176213" y="173831"/>
                    </a:cubicBezTo>
                    <a:cubicBezTo>
                      <a:pt x="177878" y="184932"/>
                      <a:pt x="180975" y="207168"/>
                      <a:pt x="180975" y="207168"/>
                    </a:cubicBezTo>
                    <a:cubicBezTo>
                      <a:pt x="181769" y="220662"/>
                      <a:pt x="182186" y="234183"/>
                      <a:pt x="183357" y="247650"/>
                    </a:cubicBezTo>
                    <a:cubicBezTo>
                      <a:pt x="183775" y="252460"/>
                      <a:pt x="183393" y="257717"/>
                      <a:pt x="185738" y="261937"/>
                    </a:cubicBezTo>
                    <a:cubicBezTo>
                      <a:pt x="187665" y="265406"/>
                      <a:pt x="192088" y="266700"/>
                      <a:pt x="195263" y="269081"/>
                    </a:cubicBezTo>
                    <a:cubicBezTo>
                      <a:pt x="221457" y="268287"/>
                      <a:pt x="247708" y="268612"/>
                      <a:pt x="273844" y="266700"/>
                    </a:cubicBezTo>
                    <a:cubicBezTo>
                      <a:pt x="281498" y="266140"/>
                      <a:pt x="299160" y="259849"/>
                      <a:pt x="307182" y="257175"/>
                    </a:cubicBezTo>
                    <a:cubicBezTo>
                      <a:pt x="309563" y="256381"/>
                      <a:pt x="312080" y="255915"/>
                      <a:pt x="314325" y="254793"/>
                    </a:cubicBezTo>
                    <a:cubicBezTo>
                      <a:pt x="324560" y="249676"/>
                      <a:pt x="320300" y="250031"/>
                      <a:pt x="326232" y="250031"/>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63" name="Freeform 62"/>
              <p:cNvSpPr/>
              <p:nvPr/>
            </p:nvSpPr>
            <p:spPr>
              <a:xfrm>
                <a:off x="5400849" y="1351788"/>
                <a:ext cx="390525" cy="304800"/>
              </a:xfrm>
              <a:custGeom>
                <a:avLst/>
                <a:gdLst>
                  <a:gd name="connsiteX0" fmla="*/ 0 w 381000"/>
                  <a:gd name="connsiteY0" fmla="*/ 0 h 319088"/>
                  <a:gd name="connsiteX1" fmla="*/ 23812 w 381000"/>
                  <a:gd name="connsiteY1" fmla="*/ 85725 h 319088"/>
                  <a:gd name="connsiteX2" fmla="*/ 347662 w 381000"/>
                  <a:gd name="connsiteY2" fmla="*/ 319088 h 319088"/>
                  <a:gd name="connsiteX3" fmla="*/ 381000 w 381000"/>
                  <a:gd name="connsiteY3" fmla="*/ 266700 h 319088"/>
                  <a:gd name="connsiteX4" fmla="*/ 66675 w 381000"/>
                  <a:gd name="connsiteY4" fmla="*/ 38100 h 319088"/>
                  <a:gd name="connsiteX5" fmla="*/ 0 w 381000"/>
                  <a:gd name="connsiteY5" fmla="*/ 0 h 319088"/>
                  <a:gd name="connsiteX0" fmla="*/ 0 w 390525"/>
                  <a:gd name="connsiteY0" fmla="*/ 0 h 304800"/>
                  <a:gd name="connsiteX1" fmla="*/ 33337 w 390525"/>
                  <a:gd name="connsiteY1" fmla="*/ 71437 h 304800"/>
                  <a:gd name="connsiteX2" fmla="*/ 357187 w 390525"/>
                  <a:gd name="connsiteY2" fmla="*/ 304800 h 304800"/>
                  <a:gd name="connsiteX3" fmla="*/ 390525 w 390525"/>
                  <a:gd name="connsiteY3" fmla="*/ 252412 h 304800"/>
                  <a:gd name="connsiteX4" fmla="*/ 76200 w 390525"/>
                  <a:gd name="connsiteY4" fmla="*/ 23812 h 304800"/>
                  <a:gd name="connsiteX5" fmla="*/ 0 w 390525"/>
                  <a:gd name="connsiteY5" fmla="*/ 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0525" h="304800">
                    <a:moveTo>
                      <a:pt x="0" y="0"/>
                    </a:moveTo>
                    <a:lnTo>
                      <a:pt x="33337" y="71437"/>
                    </a:lnTo>
                    <a:lnTo>
                      <a:pt x="357187" y="304800"/>
                    </a:lnTo>
                    <a:lnTo>
                      <a:pt x="390525" y="252412"/>
                    </a:lnTo>
                    <a:lnTo>
                      <a:pt x="76200" y="23812"/>
                    </a:lnTo>
                    <a:lnTo>
                      <a:pt x="0" y="0"/>
                    </a:lnTo>
                    <a:close/>
                  </a:path>
                </a:pathLst>
              </a:custGeom>
              <a:solidFill>
                <a:srgbClr val="C0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66" name="Rectangle 65"/>
            <p:cNvSpPr/>
            <p:nvPr/>
          </p:nvSpPr>
          <p:spPr>
            <a:xfrm>
              <a:off x="5004049" y="1725988"/>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Free Draw</a:t>
              </a:r>
              <a:endParaRPr lang="en-AU" sz="1100" dirty="0">
                <a:latin typeface="Segoe UI" pitchFamily="34" charset="0"/>
                <a:cs typeface="Segoe UI" pitchFamily="34" charset="0"/>
              </a:endParaRPr>
            </a:p>
          </p:txBody>
        </p:sp>
      </p:grpSp>
      <p:cxnSp>
        <p:nvCxnSpPr>
          <p:cNvPr id="69" name="Straight Connector 68"/>
          <p:cNvCxnSpPr/>
          <p:nvPr/>
        </p:nvCxnSpPr>
        <p:spPr>
          <a:xfrm>
            <a:off x="4098672"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70" name="Straight Connector 69"/>
          <p:cNvCxnSpPr/>
          <p:nvPr/>
        </p:nvCxnSpPr>
        <p:spPr>
          <a:xfrm>
            <a:off x="5040000"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71" name="Straight Connector 70"/>
          <p:cNvCxnSpPr/>
          <p:nvPr/>
        </p:nvCxnSpPr>
        <p:spPr>
          <a:xfrm>
            <a:off x="3262277" y="200863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76" name="Straight Connector 75"/>
          <p:cNvCxnSpPr/>
          <p:nvPr/>
        </p:nvCxnSpPr>
        <p:spPr>
          <a:xfrm>
            <a:off x="3262277" y="317426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grpSp>
        <p:nvGrpSpPr>
          <p:cNvPr id="131" name="Group 130"/>
          <p:cNvGrpSpPr/>
          <p:nvPr/>
        </p:nvGrpSpPr>
        <p:grpSpPr>
          <a:xfrm>
            <a:off x="4098672" y="2143466"/>
            <a:ext cx="941329" cy="895637"/>
            <a:chOff x="4098672" y="2143466"/>
            <a:chExt cx="941329" cy="895637"/>
          </a:xfrm>
        </p:grpSpPr>
        <p:sp>
          <p:nvSpPr>
            <p:cNvPr id="86" name="Rectangle 85"/>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Documents</a:t>
              </a:r>
              <a:endParaRPr lang="en-AU" sz="1100" dirty="0">
                <a:latin typeface="Segoe UI" pitchFamily="34" charset="0"/>
                <a:cs typeface="Segoe UI" pitchFamily="34" charset="0"/>
              </a:endParaRPr>
            </a:p>
          </p:txBody>
        </p:sp>
        <p:grpSp>
          <p:nvGrpSpPr>
            <p:cNvPr id="103" name="Group 102"/>
            <p:cNvGrpSpPr/>
            <p:nvPr/>
          </p:nvGrpSpPr>
          <p:grpSpPr>
            <a:xfrm>
              <a:off x="4199709" y="2143466"/>
              <a:ext cx="744585" cy="655211"/>
              <a:chOff x="4193285" y="2143466"/>
              <a:chExt cx="744585" cy="655211"/>
            </a:xfrm>
          </p:grpSpPr>
          <p:grpSp>
            <p:nvGrpSpPr>
              <p:cNvPr id="83" name="Group 82"/>
              <p:cNvGrpSpPr/>
              <p:nvPr/>
            </p:nvGrpSpPr>
            <p:grpSpPr>
              <a:xfrm>
                <a:off x="4193285" y="2143466"/>
                <a:ext cx="699392" cy="536110"/>
                <a:chOff x="2123728" y="1986160"/>
                <a:chExt cx="576064" cy="441574"/>
              </a:xfrm>
            </p:grpSpPr>
            <p:sp>
              <p:nvSpPr>
                <p:cNvPr id="84" name="Rectangle 83"/>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85" name="Trapezoid 84"/>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102" name="Group 101"/>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87" name="Rectangle 86"/>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89" name="Straight Connector 88"/>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0" name="Straight Connector 89"/>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4" name="Straight Connector 93"/>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6" name="Straight Connector 95"/>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8" name="Straight Connector 97"/>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9" name="Straight Connector 98"/>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132" name="Group 131"/>
          <p:cNvGrpSpPr/>
          <p:nvPr/>
        </p:nvGrpSpPr>
        <p:grpSpPr>
          <a:xfrm>
            <a:off x="5039106" y="2143466"/>
            <a:ext cx="941329" cy="895637"/>
            <a:chOff x="5039106" y="2143466"/>
            <a:chExt cx="941329" cy="895637"/>
          </a:xfrm>
        </p:grpSpPr>
        <p:sp>
          <p:nvSpPr>
            <p:cNvPr id="105" name="Rectangle 104"/>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Music</a:t>
              </a:r>
              <a:endParaRPr lang="en-AU" sz="1100" dirty="0">
                <a:latin typeface="Segoe UI" pitchFamily="34" charset="0"/>
                <a:cs typeface="Segoe UI" pitchFamily="34" charset="0"/>
              </a:endParaRPr>
            </a:p>
          </p:txBody>
        </p:sp>
        <p:grpSp>
          <p:nvGrpSpPr>
            <p:cNvPr id="130" name="Group 129"/>
            <p:cNvGrpSpPr/>
            <p:nvPr/>
          </p:nvGrpSpPr>
          <p:grpSpPr>
            <a:xfrm>
              <a:off x="5162739" y="2143466"/>
              <a:ext cx="699392" cy="634359"/>
              <a:chOff x="5140143" y="2143466"/>
              <a:chExt cx="699392" cy="634359"/>
            </a:xfrm>
          </p:grpSpPr>
          <p:grpSp>
            <p:nvGrpSpPr>
              <p:cNvPr id="107" name="Group 106"/>
              <p:cNvGrpSpPr/>
              <p:nvPr/>
            </p:nvGrpSpPr>
            <p:grpSpPr>
              <a:xfrm>
                <a:off x="5140143" y="2143466"/>
                <a:ext cx="699392" cy="536110"/>
                <a:chOff x="2123728" y="1986160"/>
                <a:chExt cx="576064" cy="441574"/>
              </a:xfrm>
            </p:grpSpPr>
            <p:sp>
              <p:nvSpPr>
                <p:cNvPr id="116" name="Rectangle 115"/>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7" name="Trapezoid 116"/>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129" name="Group 128"/>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118" name="Oval 117"/>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9" name="Oval 118"/>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121" name="Straight Connector 120"/>
                <p:cNvCxnSpPr>
                  <a:stCxn id="118" idx="6"/>
                  <a:endCxn id="126"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22" name="Straight Connector 121"/>
                <p:cNvCxnSpPr>
                  <a:stCxn id="119" idx="6"/>
                  <a:endCxn id="126"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26" name="Rectangle 125"/>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149" name="Group 148"/>
          <p:cNvGrpSpPr/>
          <p:nvPr/>
        </p:nvGrpSpPr>
        <p:grpSpPr>
          <a:xfrm>
            <a:off x="3133947" y="3275932"/>
            <a:ext cx="941329" cy="895637"/>
            <a:chOff x="3133947" y="3275932"/>
            <a:chExt cx="941329" cy="895637"/>
          </a:xfrm>
        </p:grpSpPr>
        <p:sp>
          <p:nvSpPr>
            <p:cNvPr id="134" name="Rectangle 133"/>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Videos</a:t>
              </a:r>
              <a:endParaRPr lang="en-AU" sz="1100" dirty="0">
                <a:latin typeface="Segoe UI" pitchFamily="34" charset="0"/>
                <a:cs typeface="Segoe UI" pitchFamily="34" charset="0"/>
              </a:endParaRPr>
            </a:p>
          </p:txBody>
        </p:sp>
        <p:grpSp>
          <p:nvGrpSpPr>
            <p:cNvPr id="148" name="Group 147"/>
            <p:cNvGrpSpPr/>
            <p:nvPr/>
          </p:nvGrpSpPr>
          <p:grpSpPr>
            <a:xfrm>
              <a:off x="3254915" y="3275932"/>
              <a:ext cx="699392" cy="569699"/>
              <a:chOff x="3257580" y="3275932"/>
              <a:chExt cx="699392" cy="569699"/>
            </a:xfrm>
          </p:grpSpPr>
          <p:grpSp>
            <p:nvGrpSpPr>
              <p:cNvPr id="136" name="Group 135"/>
              <p:cNvGrpSpPr/>
              <p:nvPr/>
            </p:nvGrpSpPr>
            <p:grpSpPr>
              <a:xfrm>
                <a:off x="3257580" y="3275932"/>
                <a:ext cx="699392" cy="536110"/>
                <a:chOff x="2123728" y="1986160"/>
                <a:chExt cx="576064" cy="441574"/>
              </a:xfrm>
            </p:grpSpPr>
            <p:sp>
              <p:nvSpPr>
                <p:cNvPr id="143" name="Rectangle 142"/>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44" name="Trapezoid 143"/>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147" name="Group 146"/>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145" name="Rectangle 144"/>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46" name="Isosceles Triangle 145"/>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179" name="Group 178"/>
          <p:cNvGrpSpPr/>
          <p:nvPr/>
        </p:nvGrpSpPr>
        <p:grpSpPr>
          <a:xfrm>
            <a:off x="4097777" y="3275932"/>
            <a:ext cx="941329" cy="895637"/>
            <a:chOff x="4099230" y="3275932"/>
            <a:chExt cx="941329" cy="895637"/>
          </a:xfrm>
        </p:grpSpPr>
        <p:sp>
          <p:nvSpPr>
            <p:cNvPr id="151" name="Rectangle 150"/>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Games</a:t>
              </a:r>
              <a:endParaRPr lang="en-AU" sz="1100" dirty="0">
                <a:latin typeface="Segoe UI" pitchFamily="34" charset="0"/>
                <a:cs typeface="Segoe UI" pitchFamily="34" charset="0"/>
              </a:endParaRPr>
            </a:p>
          </p:txBody>
        </p:sp>
        <p:grpSp>
          <p:nvGrpSpPr>
            <p:cNvPr id="178" name="Group 177"/>
            <p:cNvGrpSpPr/>
            <p:nvPr/>
          </p:nvGrpSpPr>
          <p:grpSpPr>
            <a:xfrm>
              <a:off x="4200966" y="3275932"/>
              <a:ext cx="737856" cy="635347"/>
              <a:chOff x="4220198" y="3275932"/>
              <a:chExt cx="737856" cy="635347"/>
            </a:xfrm>
          </p:grpSpPr>
          <p:grpSp>
            <p:nvGrpSpPr>
              <p:cNvPr id="153" name="Group 152"/>
              <p:cNvGrpSpPr/>
              <p:nvPr/>
            </p:nvGrpSpPr>
            <p:grpSpPr>
              <a:xfrm>
                <a:off x="4220198" y="3275932"/>
                <a:ext cx="699392" cy="536110"/>
                <a:chOff x="2123728" y="1986160"/>
                <a:chExt cx="576064" cy="441574"/>
              </a:xfrm>
            </p:grpSpPr>
            <p:sp>
              <p:nvSpPr>
                <p:cNvPr id="157" name="Rectangle 156"/>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58" name="Trapezoid 157"/>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177" name="Group 176"/>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159" name="Rectangle 158"/>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60" name="Oval 159"/>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61" name="Oval 160"/>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169" name="Group 168"/>
                <p:cNvGrpSpPr/>
                <p:nvPr/>
              </p:nvGrpSpPr>
              <p:grpSpPr>
                <a:xfrm>
                  <a:off x="4318464" y="3577517"/>
                  <a:ext cx="118183" cy="118183"/>
                  <a:chOff x="4318464" y="3577517"/>
                  <a:chExt cx="118183" cy="118183"/>
                </a:xfrm>
                <a:effectLst/>
              </p:grpSpPr>
              <p:cxnSp>
                <p:nvCxnSpPr>
                  <p:cNvPr id="166" name="Straight Connector 165"/>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8" name="Straight Connector 167"/>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74" name="Group 173"/>
                <p:cNvGrpSpPr/>
                <p:nvPr/>
              </p:nvGrpSpPr>
              <p:grpSpPr>
                <a:xfrm rot="20573383">
                  <a:off x="4683580" y="3579039"/>
                  <a:ext cx="140891" cy="136707"/>
                  <a:chOff x="5105406" y="3507854"/>
                  <a:chExt cx="171999" cy="166891"/>
                </a:xfrm>
                <a:effectLst/>
              </p:grpSpPr>
              <p:sp>
                <p:nvSpPr>
                  <p:cNvPr id="170" name="Oval 169"/>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71" name="Oval 170"/>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72" name="Oval 171"/>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73" name="Oval 172"/>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cxnSp>
              <p:nvCxnSpPr>
                <p:cNvPr id="176" name="Straight Connector 175"/>
                <p:cNvCxnSpPr>
                  <a:stCxn id="159"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sp>
        <p:nvSpPr>
          <p:cNvPr id="100" name="Rectangle 99">
            <a:hlinkClick r:id="rId6" action="ppaction://hlinksldjump"/>
          </p:cNvPr>
          <p:cNvSpPr/>
          <p:nvPr/>
        </p:nvSpPr>
        <p:spPr>
          <a:xfrm>
            <a:off x="3133947" y="843750"/>
            <a:ext cx="963830" cy="116488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01" name="Rectangle 100">
            <a:hlinkClick r:id="rId7" action="ppaction://hlinksldjump"/>
          </p:cNvPr>
          <p:cNvSpPr/>
          <p:nvPr/>
        </p:nvSpPr>
        <p:spPr>
          <a:xfrm>
            <a:off x="4098672" y="843750"/>
            <a:ext cx="941329" cy="116488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04" name="Rectangle 103">
            <a:hlinkClick r:id="rId8" action="ppaction://hlinksldjump"/>
          </p:cNvPr>
          <p:cNvSpPr/>
          <p:nvPr/>
        </p:nvSpPr>
        <p:spPr>
          <a:xfrm>
            <a:off x="5040001" y="843750"/>
            <a:ext cx="972160" cy="116488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06" name="Rectangle 105">
            <a:hlinkClick r:id="rId9" action="ppaction://hlinksldjump"/>
          </p:cNvPr>
          <p:cNvSpPr/>
          <p:nvPr/>
        </p:nvSpPr>
        <p:spPr>
          <a:xfrm>
            <a:off x="3133947" y="2008634"/>
            <a:ext cx="963830" cy="116563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08" name="Rectangle 107">
            <a:hlinkClick r:id="rId10" action="ppaction://hlinksldjump"/>
          </p:cNvPr>
          <p:cNvSpPr/>
          <p:nvPr/>
        </p:nvSpPr>
        <p:spPr>
          <a:xfrm>
            <a:off x="4098671" y="2011380"/>
            <a:ext cx="941329" cy="116288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09" name="Rectangle 108">
            <a:hlinkClick r:id="rId11" action="ppaction://hlinksldjump"/>
          </p:cNvPr>
          <p:cNvSpPr/>
          <p:nvPr/>
        </p:nvSpPr>
        <p:spPr>
          <a:xfrm>
            <a:off x="5040001" y="2011380"/>
            <a:ext cx="972160" cy="116288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0" name="Rectangle 109">
            <a:hlinkClick r:id="rId12" action="ppaction://hlinksldjump"/>
          </p:cNvPr>
          <p:cNvSpPr/>
          <p:nvPr/>
        </p:nvSpPr>
        <p:spPr>
          <a:xfrm>
            <a:off x="3131841" y="3174266"/>
            <a:ext cx="966831" cy="112548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1" name="Rectangle 110">
            <a:hlinkClick r:id="rId13" action="ppaction://hlinksldjump"/>
          </p:cNvPr>
          <p:cNvSpPr/>
          <p:nvPr/>
        </p:nvSpPr>
        <p:spPr>
          <a:xfrm>
            <a:off x="4098672" y="3174268"/>
            <a:ext cx="941329" cy="112548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2" name="Rectangle 111">
            <a:hlinkHover r:id="rId14" action="ppaction://hlinksldjump"/>
          </p:cNvPr>
          <p:cNvSpPr/>
          <p:nvPr/>
        </p:nvSpPr>
        <p:spPr>
          <a:xfrm>
            <a:off x="0" y="4793728"/>
            <a:ext cx="9144000" cy="349771"/>
          </a:xfrm>
          <a:prstGeom prst="rect">
            <a:avLst/>
          </a:prstGeom>
          <a:no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13" name="Rectangle 112">
            <a:hlinkHover r:id="rId15" action="ppaction://hlinksldjump"/>
          </p:cNvPr>
          <p:cNvSpPr/>
          <p:nvPr/>
        </p:nvSpPr>
        <p:spPr>
          <a:xfrm>
            <a:off x="8794229" y="3"/>
            <a:ext cx="349771" cy="4793726"/>
          </a:xfrm>
          <a:prstGeom prst="rect">
            <a:avLst/>
          </a:prstGeom>
          <a:no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14" name="Rectangle 113">
            <a:hlinkHover r:id="rId16" action="ppaction://hlinksldjump"/>
          </p:cNvPr>
          <p:cNvSpPr/>
          <p:nvPr/>
        </p:nvSpPr>
        <p:spPr>
          <a:xfrm>
            <a:off x="8445600" y="4445100"/>
            <a:ext cx="698400" cy="698400"/>
          </a:xfrm>
          <a:prstGeom prst="rect">
            <a:avLst/>
          </a:prstGeom>
          <a:no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Tree>
    <p:extLst>
      <p:ext uri="{BB962C8B-B14F-4D97-AF65-F5344CB8AC3E}">
        <p14:creationId xmlns:p14="http://schemas.microsoft.com/office/powerpoint/2010/main" val="132463746"/>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timing>
    <p:tnLst>
      <p:par>
        <p:cTn id="1" dur="indefinite" restart="never" nodeType="tmRoot"/>
      </p:par>
    </p:tn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 name="Group 8"/>
          <p:cNvGrpSpPr/>
          <p:nvPr/>
        </p:nvGrpSpPr>
        <p:grpSpPr>
          <a:xfrm>
            <a:off x="0" y="843750"/>
            <a:ext cx="1907704" cy="3456000"/>
            <a:chOff x="0" y="843750"/>
            <a:chExt cx="1907704" cy="3456000"/>
          </a:xfrm>
        </p:grpSpPr>
        <p:sp>
          <p:nvSpPr>
            <p:cNvPr id="352" name="Rounded Rectangle 351"/>
            <p:cNvSpPr/>
            <p:nvPr/>
          </p:nvSpPr>
          <p:spPr>
            <a:xfrm>
              <a:off x="0" y="843750"/>
              <a:ext cx="467544" cy="3456000"/>
            </a:xfrm>
            <a:prstGeom prst="roundRect">
              <a:avLst>
                <a:gd name="adj" fmla="val 10437"/>
              </a:avLst>
            </a:prstGeom>
            <a:solidFill>
              <a:schemeClr val="tx1">
                <a:alpha val="50000"/>
              </a:schemeClr>
            </a:solidFill>
            <a:ln w="317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353" name="Group 352"/>
            <p:cNvGrpSpPr/>
            <p:nvPr/>
          </p:nvGrpSpPr>
          <p:grpSpPr>
            <a:xfrm>
              <a:off x="53752" y="915566"/>
              <a:ext cx="360040" cy="435694"/>
              <a:chOff x="971600" y="1383618"/>
              <a:chExt cx="360040" cy="435694"/>
            </a:xfrm>
          </p:grpSpPr>
          <p:cxnSp>
            <p:nvCxnSpPr>
              <p:cNvPr id="354" name="Straight Connector 353"/>
              <p:cNvCxnSpPr/>
              <p:nvPr/>
            </p:nvCxnSpPr>
            <p:spPr>
              <a:xfrm>
                <a:off x="1187624" y="1639292"/>
                <a:ext cx="144016" cy="18002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355" name="Donut 354"/>
              <p:cNvSpPr/>
              <p:nvPr/>
            </p:nvSpPr>
            <p:spPr>
              <a:xfrm>
                <a:off x="971600" y="1383618"/>
                <a:ext cx="288032" cy="288000"/>
              </a:xfrm>
              <a:prstGeom prst="donut">
                <a:avLst>
                  <a:gd name="adj" fmla="val 4746"/>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356" name="Straight Connector 355"/>
              <p:cNvCxnSpPr/>
              <p:nvPr/>
            </p:nvCxnSpPr>
            <p:spPr>
              <a:xfrm rot="1413972">
                <a:off x="1051228" y="1435850"/>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357" name="Straight Connector 356"/>
              <p:cNvCxnSpPr/>
              <p:nvPr/>
            </p:nvCxnSpPr>
            <p:spPr>
              <a:xfrm rot="1413972">
                <a:off x="1116662" y="1436293"/>
                <a:ext cx="0" cy="183562"/>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358" name="Straight Connector 357"/>
              <p:cNvCxnSpPr/>
              <p:nvPr/>
            </p:nvCxnSpPr>
            <p:spPr>
              <a:xfrm rot="1413972">
                <a:off x="1180005" y="1492021"/>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grpSp>
        <p:cxnSp>
          <p:nvCxnSpPr>
            <p:cNvPr id="359" name="Straight Connector 358"/>
            <p:cNvCxnSpPr/>
            <p:nvPr/>
          </p:nvCxnSpPr>
          <p:spPr>
            <a:xfrm flipH="1">
              <a:off x="26886" y="1463052"/>
              <a:ext cx="413772"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nvGrpSpPr>
            <p:cNvPr id="360" name="Group 359"/>
            <p:cNvGrpSpPr/>
            <p:nvPr/>
          </p:nvGrpSpPr>
          <p:grpSpPr>
            <a:xfrm>
              <a:off x="39770" y="2255894"/>
              <a:ext cx="787813" cy="603888"/>
              <a:chOff x="2123728" y="1986160"/>
              <a:chExt cx="576064" cy="441574"/>
            </a:xfrm>
            <a:effectLst>
              <a:glow rad="101600">
                <a:schemeClr val="bg1">
                  <a:alpha val="40000"/>
                </a:schemeClr>
              </a:glow>
            </a:effectLst>
          </p:grpSpPr>
          <p:sp>
            <p:nvSpPr>
              <p:cNvPr id="361" name="Rectangle 360"/>
              <p:cNvSpPr/>
              <p:nvPr/>
            </p:nvSpPr>
            <p:spPr>
              <a:xfrm>
                <a:off x="2195736" y="1986160"/>
                <a:ext cx="432048" cy="441574"/>
              </a:xfrm>
              <a:prstGeom prst="rect">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62" name="Trapezoid 361"/>
              <p:cNvSpPr/>
              <p:nvPr/>
            </p:nvSpPr>
            <p:spPr>
              <a:xfrm flipV="1">
                <a:off x="2123728" y="2139884"/>
                <a:ext cx="576064" cy="287850"/>
              </a:xfrm>
              <a:prstGeom prst="trapezoid">
                <a:avLst/>
              </a:pr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363" name="Group 362"/>
            <p:cNvGrpSpPr/>
            <p:nvPr/>
          </p:nvGrpSpPr>
          <p:grpSpPr>
            <a:xfrm>
              <a:off x="82631" y="3711062"/>
              <a:ext cx="302283" cy="444864"/>
              <a:chOff x="51020" y="3423030"/>
              <a:chExt cx="356155" cy="524147"/>
            </a:xfrm>
            <a:effectLst>
              <a:outerShdw blurRad="63500" sx="102000" sy="102000" algn="ctr" rotWithShape="0">
                <a:prstClr val="black">
                  <a:alpha val="40000"/>
                </a:prstClr>
              </a:outerShdw>
            </a:effectLst>
          </p:grpSpPr>
          <p:sp>
            <p:nvSpPr>
              <p:cNvPr id="364" name="Freeform 363"/>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65" name="Freeform 364"/>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366" name="Group 365"/>
            <p:cNvGrpSpPr/>
            <p:nvPr/>
          </p:nvGrpSpPr>
          <p:grpSpPr>
            <a:xfrm>
              <a:off x="53772" y="1563638"/>
              <a:ext cx="360000" cy="363600"/>
              <a:chOff x="899592" y="1419622"/>
              <a:chExt cx="432048" cy="432048"/>
            </a:xfrm>
            <a:effectLst/>
          </p:grpSpPr>
          <p:sp>
            <p:nvSpPr>
              <p:cNvPr id="367" name="Rounded Rectangle 366"/>
              <p:cNvSpPr/>
              <p:nvPr/>
            </p:nvSpPr>
            <p:spPr>
              <a:xfrm>
                <a:off x="971600" y="1563638"/>
                <a:ext cx="288032" cy="288032"/>
              </a:xfrm>
              <a:prstGeom prst="roundRect">
                <a:avLst>
                  <a:gd name="adj" fmla="val 9226"/>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68" name="Isosceles Triangle 367"/>
              <p:cNvSpPr/>
              <p:nvPr/>
            </p:nvSpPr>
            <p:spPr>
              <a:xfrm>
                <a:off x="899592" y="1419622"/>
                <a:ext cx="432048" cy="180020"/>
              </a:xfrm>
              <a:prstGeom prst="triangle">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69" name="Freeform 368"/>
            <p:cNvSpPr/>
            <p:nvPr/>
          </p:nvSpPr>
          <p:spPr>
            <a:xfrm>
              <a:off x="61273" y="3147814"/>
              <a:ext cx="344998" cy="411311"/>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370" name="Group 369"/>
            <p:cNvGrpSpPr/>
            <p:nvPr/>
          </p:nvGrpSpPr>
          <p:grpSpPr>
            <a:xfrm>
              <a:off x="899592" y="2396794"/>
              <a:ext cx="1008112" cy="322088"/>
              <a:chOff x="827584" y="1865377"/>
              <a:chExt cx="1008112" cy="322088"/>
            </a:xfrm>
          </p:grpSpPr>
          <p:sp>
            <p:nvSpPr>
              <p:cNvPr id="371" name="Rectangle 370"/>
              <p:cNvSpPr/>
              <p:nvPr/>
            </p:nvSpPr>
            <p:spPr>
              <a:xfrm>
                <a:off x="971600" y="1865377"/>
                <a:ext cx="864096" cy="322088"/>
              </a:xfrm>
              <a:prstGeom prst="rect">
                <a:avLst/>
              </a:prstGeom>
              <a:solidFill>
                <a:schemeClr val="tx1">
                  <a:alpha val="50000"/>
                </a:schemeClr>
              </a:solidFill>
              <a:ln w="9525" cap="rnd">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600" dirty="0" smtClean="0">
                    <a:latin typeface="Segoe UI" pitchFamily="34" charset="0"/>
                    <a:cs typeface="Segoe UI" pitchFamily="34" charset="0"/>
                  </a:rPr>
                  <a:t>Folders</a:t>
                </a:r>
                <a:endParaRPr lang="en-AU" sz="1600" dirty="0">
                  <a:latin typeface="Segoe UI" pitchFamily="34" charset="0"/>
                  <a:cs typeface="Segoe UI" pitchFamily="34" charset="0"/>
                </a:endParaRPr>
              </a:p>
            </p:txBody>
          </p:sp>
          <p:sp>
            <p:nvSpPr>
              <p:cNvPr id="372" name="Isosceles Triangle 371"/>
              <p:cNvSpPr/>
              <p:nvPr/>
            </p:nvSpPr>
            <p:spPr>
              <a:xfrm rot="16200000">
                <a:off x="827584" y="1954413"/>
                <a:ext cx="144016" cy="144016"/>
              </a:xfrm>
              <a:prstGeom prst="triangle">
                <a:avLst/>
              </a:prstGeom>
              <a:solidFill>
                <a:schemeClr val="tx1">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nvGrpSpPr>
          <p:cNvPr id="2" name="Group 1"/>
          <p:cNvGrpSpPr/>
          <p:nvPr/>
        </p:nvGrpSpPr>
        <p:grpSpPr>
          <a:xfrm>
            <a:off x="3131841" y="843750"/>
            <a:ext cx="2880320" cy="3456000"/>
            <a:chOff x="3131841" y="843750"/>
            <a:chExt cx="2880320" cy="3456000"/>
          </a:xfrm>
        </p:grpSpPr>
        <p:sp>
          <p:nvSpPr>
            <p:cNvPr id="163" name="Rounded Rectangle 162"/>
            <p:cNvSpPr/>
            <p:nvPr/>
          </p:nvSpPr>
          <p:spPr>
            <a:xfrm>
              <a:off x="3131841" y="843750"/>
              <a:ext cx="2880320" cy="3456000"/>
            </a:xfrm>
            <a:prstGeom prst="roundRect">
              <a:avLst>
                <a:gd name="adj" fmla="val 2228"/>
              </a:avLst>
            </a:prstGeom>
            <a:solidFill>
              <a:schemeClr val="tx1">
                <a:alpha val="50000"/>
              </a:schemeClr>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164" name="Group 163"/>
            <p:cNvGrpSpPr/>
            <p:nvPr/>
          </p:nvGrpSpPr>
          <p:grpSpPr>
            <a:xfrm>
              <a:off x="3198624" y="984777"/>
              <a:ext cx="864096" cy="870570"/>
              <a:chOff x="7308304" y="278598"/>
              <a:chExt cx="864096" cy="870570"/>
            </a:xfrm>
          </p:grpSpPr>
          <p:sp>
            <p:nvSpPr>
              <p:cNvPr id="165" name="Freeform 164"/>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66" name="Rectangle 165"/>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Impress</a:t>
                </a:r>
                <a:endParaRPr lang="en-AU" sz="1100" dirty="0">
                  <a:latin typeface="Segoe UI" pitchFamily="34" charset="0"/>
                  <a:cs typeface="Segoe UI" pitchFamily="34" charset="0"/>
                </a:endParaRPr>
              </a:p>
            </p:txBody>
          </p:sp>
        </p:grpSp>
        <p:grpSp>
          <p:nvGrpSpPr>
            <p:cNvPr id="167" name="Group 166"/>
            <p:cNvGrpSpPr/>
            <p:nvPr/>
          </p:nvGrpSpPr>
          <p:grpSpPr>
            <a:xfrm>
              <a:off x="4139953" y="972995"/>
              <a:ext cx="864096" cy="894135"/>
              <a:chOff x="6444208" y="255033"/>
              <a:chExt cx="864096" cy="894135"/>
            </a:xfrm>
          </p:grpSpPr>
          <p:grpSp>
            <p:nvGrpSpPr>
              <p:cNvPr id="168" name="Group 167"/>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170" name="Freeform 169"/>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71" name="Freeform 170"/>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169" name="Rectangle 168"/>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Express</a:t>
                </a:r>
                <a:endParaRPr lang="en-AU" sz="1100" dirty="0">
                  <a:latin typeface="Segoe UI" pitchFamily="34" charset="0"/>
                  <a:cs typeface="Segoe UI" pitchFamily="34" charset="0"/>
                </a:endParaRPr>
              </a:p>
            </p:txBody>
          </p:sp>
        </p:grpSp>
        <p:grpSp>
          <p:nvGrpSpPr>
            <p:cNvPr id="172" name="Group 171"/>
            <p:cNvGrpSpPr/>
            <p:nvPr/>
          </p:nvGrpSpPr>
          <p:grpSpPr>
            <a:xfrm>
              <a:off x="3198624" y="2157429"/>
              <a:ext cx="864096" cy="881674"/>
              <a:chOff x="8172400" y="267494"/>
              <a:chExt cx="864096" cy="881674"/>
            </a:xfrm>
          </p:grpSpPr>
          <p:grpSp>
            <p:nvGrpSpPr>
              <p:cNvPr id="173" name="Group 172"/>
              <p:cNvGrpSpPr/>
              <p:nvPr/>
            </p:nvGrpSpPr>
            <p:grpSpPr>
              <a:xfrm>
                <a:off x="8351877" y="267494"/>
                <a:ext cx="523806" cy="648072"/>
                <a:chOff x="87738" y="3286770"/>
                <a:chExt cx="291003" cy="360040"/>
              </a:xfrm>
            </p:grpSpPr>
            <p:sp>
              <p:nvSpPr>
                <p:cNvPr id="175" name="Rectangle 31"/>
                <p:cNvSpPr/>
                <p:nvPr/>
              </p:nvSpPr>
              <p:spPr>
                <a:xfrm>
                  <a:off x="87738" y="3286770"/>
                  <a:ext cx="291002" cy="360040"/>
                </a:xfrm>
                <a:prstGeom prst="rect">
                  <a:avLst/>
                </a:prstGeom>
                <a:solidFill>
                  <a:srgbClr val="FFC000"/>
                </a:solidFill>
                <a:ln w="9525" cap="rnd">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176" name="Rectangle 31"/>
                <p:cNvSpPr/>
                <p:nvPr/>
              </p:nvSpPr>
              <p:spPr>
                <a:xfrm>
                  <a:off x="87738" y="3286770"/>
                  <a:ext cx="291002" cy="360040"/>
                </a:xfrm>
                <a:custGeom>
                  <a:avLst/>
                  <a:gdLst>
                    <a:gd name="connsiteX0" fmla="*/ 0 w 291002"/>
                    <a:gd name="connsiteY0" fmla="*/ 0 h 360040"/>
                    <a:gd name="connsiteX1" fmla="*/ 291002 w 291002"/>
                    <a:gd name="connsiteY1" fmla="*/ 0 h 360040"/>
                    <a:gd name="connsiteX2" fmla="*/ 291002 w 291002"/>
                    <a:gd name="connsiteY2" fmla="*/ 360040 h 360040"/>
                    <a:gd name="connsiteX3" fmla="*/ 0 w 291002"/>
                    <a:gd name="connsiteY3" fmla="*/ 360040 h 360040"/>
                    <a:gd name="connsiteX4" fmla="*/ 0 w 291002"/>
                    <a:gd name="connsiteY4" fmla="*/ 0 h 360040"/>
                    <a:gd name="connsiteX0" fmla="*/ 0 w 291002"/>
                    <a:gd name="connsiteY0" fmla="*/ 0 h 360040"/>
                    <a:gd name="connsiteX1" fmla="*/ 236233 w 291002"/>
                    <a:gd name="connsiteY1" fmla="*/ 88106 h 360040"/>
                    <a:gd name="connsiteX2" fmla="*/ 291002 w 291002"/>
                    <a:gd name="connsiteY2" fmla="*/ 360040 h 360040"/>
                    <a:gd name="connsiteX3" fmla="*/ 0 w 291002"/>
                    <a:gd name="connsiteY3" fmla="*/ 360040 h 360040"/>
                    <a:gd name="connsiteX4" fmla="*/ 0 w 291002"/>
                    <a:gd name="connsiteY4" fmla="*/ 0 h 360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1002" h="360040">
                      <a:moveTo>
                        <a:pt x="0" y="0"/>
                      </a:moveTo>
                      <a:lnTo>
                        <a:pt x="236233" y="88106"/>
                      </a:lnTo>
                      <a:lnTo>
                        <a:pt x="291002" y="360040"/>
                      </a:lnTo>
                      <a:lnTo>
                        <a:pt x="0" y="360040"/>
                      </a:lnTo>
                      <a:lnTo>
                        <a:pt x="0" y="0"/>
                      </a:lnTo>
                      <a:close/>
                    </a:path>
                  </a:pathLst>
                </a:cu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177" name="Rectangle 176"/>
                <p:cNvSpPr/>
                <p:nvPr/>
              </p:nvSpPr>
              <p:spPr>
                <a:xfrm>
                  <a:off x="87738" y="3435846"/>
                  <a:ext cx="291003" cy="210964"/>
                </a:xfrm>
                <a:prstGeom prst="rect">
                  <a:avLst/>
                </a:prstGeom>
                <a:noFill/>
                <a:ln w="9525" cap="rnd">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2000" dirty="0" smtClean="0">
                      <a:solidFill>
                        <a:schemeClr val="tx1"/>
                      </a:solidFill>
                      <a:effectLst>
                        <a:outerShdw blurRad="63500" sx="102000" sy="102000" algn="ctr" rotWithShape="0">
                          <a:prstClr val="black">
                            <a:alpha val="40000"/>
                          </a:prstClr>
                        </a:outerShdw>
                      </a:effectLst>
                      <a:latin typeface="Segoe UI" pitchFamily="34" charset="0"/>
                      <a:cs typeface="Segoe UI" pitchFamily="34" charset="0"/>
                    </a:rPr>
                    <a:t>Aa</a:t>
                  </a:r>
                  <a:endParaRPr lang="en-AU" sz="2000" dirty="0">
                    <a:solidFill>
                      <a:schemeClr val="tx1"/>
                    </a:solidFill>
                    <a:effectLst>
                      <a:outerShdw blurRad="63500" sx="102000" sy="102000" algn="ctr" rotWithShape="0">
                        <a:prstClr val="black">
                          <a:alpha val="40000"/>
                        </a:prstClr>
                      </a:outerShdw>
                    </a:effectLst>
                    <a:latin typeface="Segoe UI" pitchFamily="34" charset="0"/>
                    <a:cs typeface="Segoe UI" pitchFamily="34" charset="0"/>
                  </a:endParaRPr>
                </a:p>
              </p:txBody>
            </p:sp>
          </p:grpSp>
          <p:sp>
            <p:nvSpPr>
              <p:cNvPr id="174" name="Rectangle 173"/>
              <p:cNvSpPr/>
              <p:nvPr/>
            </p:nvSpPr>
            <p:spPr>
              <a:xfrm>
                <a:off x="8172400"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Note Pad</a:t>
                </a:r>
                <a:endParaRPr lang="en-AU" sz="1100" dirty="0">
                  <a:latin typeface="Segoe UI" pitchFamily="34" charset="0"/>
                  <a:cs typeface="Segoe UI" pitchFamily="34" charset="0"/>
                </a:endParaRPr>
              </a:p>
            </p:txBody>
          </p:sp>
        </p:grpSp>
        <p:grpSp>
          <p:nvGrpSpPr>
            <p:cNvPr id="178" name="Group 177"/>
            <p:cNvGrpSpPr/>
            <p:nvPr/>
          </p:nvGrpSpPr>
          <p:grpSpPr>
            <a:xfrm>
              <a:off x="5080409" y="980461"/>
              <a:ext cx="864096" cy="877462"/>
              <a:chOff x="5004049" y="1064550"/>
              <a:chExt cx="864096" cy="877462"/>
            </a:xfrm>
          </p:grpSpPr>
          <p:grpSp>
            <p:nvGrpSpPr>
              <p:cNvPr id="179" name="Group 178"/>
              <p:cNvGrpSpPr/>
              <p:nvPr/>
            </p:nvGrpSpPr>
            <p:grpSpPr>
              <a:xfrm>
                <a:off x="5042434" y="1064550"/>
                <a:ext cx="787325" cy="610716"/>
                <a:chOff x="5004049" y="1045872"/>
                <a:chExt cx="787325" cy="610716"/>
              </a:xfrm>
              <a:effectLst>
                <a:outerShdw blurRad="63500" sx="102000" sy="102000" algn="ctr" rotWithShape="0">
                  <a:prstClr val="black">
                    <a:alpha val="40000"/>
                  </a:prstClr>
                </a:outerShdw>
              </a:effectLst>
            </p:grpSpPr>
            <p:sp>
              <p:nvSpPr>
                <p:cNvPr id="181" name="Rectangle 180"/>
                <p:cNvSpPr/>
                <p:nvPr/>
              </p:nvSpPr>
              <p:spPr>
                <a:xfrm>
                  <a:off x="5004049" y="1045872"/>
                  <a:ext cx="504055" cy="460191"/>
                </a:xfrm>
                <a:prstGeom prst="rect">
                  <a:avLst/>
                </a:prstGeom>
                <a:solidFill>
                  <a:schemeClr val="bg1"/>
                </a:solidFill>
                <a:ln w="9525" cap="rnd">
                  <a:solidFill>
                    <a:schemeClr val="bg1"/>
                  </a:solid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82" name="Freeform 181"/>
                <p:cNvSpPr/>
                <p:nvPr/>
              </p:nvSpPr>
              <p:spPr>
                <a:xfrm>
                  <a:off x="5022056" y="1106047"/>
                  <a:ext cx="414040" cy="272698"/>
                </a:xfrm>
                <a:custGeom>
                  <a:avLst/>
                  <a:gdLst>
                    <a:gd name="connsiteX0" fmla="*/ 0 w 353052"/>
                    <a:gd name="connsiteY0" fmla="*/ 0 h 269081"/>
                    <a:gd name="connsiteX1" fmla="*/ 19050 w 353052"/>
                    <a:gd name="connsiteY1" fmla="*/ 33337 h 269081"/>
                    <a:gd name="connsiteX2" fmla="*/ 28575 w 353052"/>
                    <a:gd name="connsiteY2" fmla="*/ 38100 h 269081"/>
                    <a:gd name="connsiteX3" fmla="*/ 33338 w 353052"/>
                    <a:gd name="connsiteY3" fmla="*/ 45243 h 269081"/>
                    <a:gd name="connsiteX4" fmla="*/ 50007 w 353052"/>
                    <a:gd name="connsiteY4" fmla="*/ 54768 h 269081"/>
                    <a:gd name="connsiteX5" fmla="*/ 59532 w 353052"/>
                    <a:gd name="connsiteY5" fmla="*/ 61912 h 269081"/>
                    <a:gd name="connsiteX6" fmla="*/ 85725 w 353052"/>
                    <a:gd name="connsiteY6" fmla="*/ 71437 h 269081"/>
                    <a:gd name="connsiteX7" fmla="*/ 135732 w 353052"/>
                    <a:gd name="connsiteY7" fmla="*/ 69056 h 269081"/>
                    <a:gd name="connsiteX8" fmla="*/ 142875 w 353052"/>
                    <a:gd name="connsiteY8" fmla="*/ 66675 h 269081"/>
                    <a:gd name="connsiteX9" fmla="*/ 150019 w 353052"/>
                    <a:gd name="connsiteY9" fmla="*/ 61912 h 269081"/>
                    <a:gd name="connsiteX10" fmla="*/ 157163 w 353052"/>
                    <a:gd name="connsiteY10" fmla="*/ 54768 h 269081"/>
                    <a:gd name="connsiteX11" fmla="*/ 161925 w 353052"/>
                    <a:gd name="connsiteY11" fmla="*/ 45243 h 269081"/>
                    <a:gd name="connsiteX12" fmla="*/ 157163 w 353052"/>
                    <a:gd name="connsiteY12" fmla="*/ 26193 h 269081"/>
                    <a:gd name="connsiteX13" fmla="*/ 150019 w 353052"/>
                    <a:gd name="connsiteY13" fmla="*/ 19050 h 269081"/>
                    <a:gd name="connsiteX14" fmla="*/ 135732 w 353052"/>
                    <a:gd name="connsiteY14" fmla="*/ 9525 h 269081"/>
                    <a:gd name="connsiteX15" fmla="*/ 114300 w 353052"/>
                    <a:gd name="connsiteY15" fmla="*/ 14287 h 269081"/>
                    <a:gd name="connsiteX16" fmla="*/ 107157 w 353052"/>
                    <a:gd name="connsiteY16" fmla="*/ 16668 h 269081"/>
                    <a:gd name="connsiteX17" fmla="*/ 102394 w 353052"/>
                    <a:gd name="connsiteY17" fmla="*/ 26193 h 269081"/>
                    <a:gd name="connsiteX18" fmla="*/ 104775 w 353052"/>
                    <a:gd name="connsiteY18" fmla="*/ 64293 h 269081"/>
                    <a:gd name="connsiteX19" fmla="*/ 107157 w 353052"/>
                    <a:gd name="connsiteY19" fmla="*/ 71437 h 269081"/>
                    <a:gd name="connsiteX20" fmla="*/ 114300 w 353052"/>
                    <a:gd name="connsiteY20" fmla="*/ 76200 h 269081"/>
                    <a:gd name="connsiteX21" fmla="*/ 126207 w 353052"/>
                    <a:gd name="connsiteY21" fmla="*/ 78581 h 269081"/>
                    <a:gd name="connsiteX22" fmla="*/ 147638 w 353052"/>
                    <a:gd name="connsiteY22" fmla="*/ 85725 h 269081"/>
                    <a:gd name="connsiteX23" fmla="*/ 154782 w 353052"/>
                    <a:gd name="connsiteY23" fmla="*/ 88106 h 269081"/>
                    <a:gd name="connsiteX24" fmla="*/ 190500 w 353052"/>
                    <a:gd name="connsiteY24" fmla="*/ 90487 h 269081"/>
                    <a:gd name="connsiteX25" fmla="*/ 228600 w 353052"/>
                    <a:gd name="connsiteY25" fmla="*/ 90487 h 269081"/>
                    <a:gd name="connsiteX26" fmla="*/ 238125 w 353052"/>
                    <a:gd name="connsiteY26" fmla="*/ 85725 h 269081"/>
                    <a:gd name="connsiteX27" fmla="*/ 271463 w 353052"/>
                    <a:gd name="connsiteY27" fmla="*/ 66675 h 269081"/>
                    <a:gd name="connsiteX28" fmla="*/ 295275 w 353052"/>
                    <a:gd name="connsiteY28" fmla="*/ 59531 h 269081"/>
                    <a:gd name="connsiteX29" fmla="*/ 302419 w 353052"/>
                    <a:gd name="connsiteY29" fmla="*/ 57150 h 269081"/>
                    <a:gd name="connsiteX30" fmla="*/ 338138 w 353052"/>
                    <a:gd name="connsiteY30" fmla="*/ 50006 h 269081"/>
                    <a:gd name="connsiteX31" fmla="*/ 345282 w 353052"/>
                    <a:gd name="connsiteY31" fmla="*/ 92868 h 269081"/>
                    <a:gd name="connsiteX32" fmla="*/ 326232 w 353052"/>
                    <a:gd name="connsiteY32" fmla="*/ 114300 h 269081"/>
                    <a:gd name="connsiteX33" fmla="*/ 316707 w 353052"/>
                    <a:gd name="connsiteY33" fmla="*/ 119062 h 269081"/>
                    <a:gd name="connsiteX34" fmla="*/ 309563 w 353052"/>
                    <a:gd name="connsiteY34" fmla="*/ 121443 h 269081"/>
                    <a:gd name="connsiteX35" fmla="*/ 290513 w 353052"/>
                    <a:gd name="connsiteY35" fmla="*/ 133350 h 269081"/>
                    <a:gd name="connsiteX36" fmla="*/ 273844 w 353052"/>
                    <a:gd name="connsiteY36" fmla="*/ 138112 h 269081"/>
                    <a:gd name="connsiteX37" fmla="*/ 259557 w 353052"/>
                    <a:gd name="connsiteY37" fmla="*/ 142875 h 269081"/>
                    <a:gd name="connsiteX38" fmla="*/ 245269 w 353052"/>
                    <a:gd name="connsiteY38" fmla="*/ 150018 h 269081"/>
                    <a:gd name="connsiteX39" fmla="*/ 238125 w 353052"/>
                    <a:gd name="connsiteY39" fmla="*/ 154781 h 269081"/>
                    <a:gd name="connsiteX40" fmla="*/ 214313 w 353052"/>
                    <a:gd name="connsiteY40" fmla="*/ 161925 h 269081"/>
                    <a:gd name="connsiteX41" fmla="*/ 202407 w 353052"/>
                    <a:gd name="connsiteY41" fmla="*/ 164306 h 269081"/>
                    <a:gd name="connsiteX42" fmla="*/ 188119 w 353052"/>
                    <a:gd name="connsiteY42" fmla="*/ 169068 h 269081"/>
                    <a:gd name="connsiteX43" fmla="*/ 173832 w 353052"/>
                    <a:gd name="connsiteY43" fmla="*/ 171450 h 269081"/>
                    <a:gd name="connsiteX44" fmla="*/ 154782 w 353052"/>
                    <a:gd name="connsiteY44" fmla="*/ 176212 h 269081"/>
                    <a:gd name="connsiteX45" fmla="*/ 109538 w 353052"/>
                    <a:gd name="connsiteY45" fmla="*/ 173831 h 269081"/>
                    <a:gd name="connsiteX46" fmla="*/ 97632 w 353052"/>
                    <a:gd name="connsiteY46" fmla="*/ 164306 h 269081"/>
                    <a:gd name="connsiteX47" fmla="*/ 95250 w 353052"/>
                    <a:gd name="connsiteY47" fmla="*/ 157162 h 269081"/>
                    <a:gd name="connsiteX48" fmla="*/ 88107 w 353052"/>
                    <a:gd name="connsiteY48" fmla="*/ 150018 h 269081"/>
                    <a:gd name="connsiteX49" fmla="*/ 95250 w 353052"/>
                    <a:gd name="connsiteY49" fmla="*/ 130968 h 269081"/>
                    <a:gd name="connsiteX50" fmla="*/ 104775 w 353052"/>
                    <a:gd name="connsiteY50" fmla="*/ 135731 h 269081"/>
                    <a:gd name="connsiteX51" fmla="*/ 140494 w 353052"/>
                    <a:gd name="connsiteY51" fmla="*/ 138112 h 269081"/>
                    <a:gd name="connsiteX52" fmla="*/ 159544 w 353052"/>
                    <a:gd name="connsiteY52" fmla="*/ 142875 h 269081"/>
                    <a:gd name="connsiteX53" fmla="*/ 171450 w 353052"/>
                    <a:gd name="connsiteY53" fmla="*/ 152400 h 269081"/>
                    <a:gd name="connsiteX54" fmla="*/ 176213 w 353052"/>
                    <a:gd name="connsiteY54" fmla="*/ 173831 h 269081"/>
                    <a:gd name="connsiteX55" fmla="*/ 180975 w 353052"/>
                    <a:gd name="connsiteY55" fmla="*/ 207168 h 269081"/>
                    <a:gd name="connsiteX56" fmla="*/ 183357 w 353052"/>
                    <a:gd name="connsiteY56" fmla="*/ 247650 h 269081"/>
                    <a:gd name="connsiteX57" fmla="*/ 185738 w 353052"/>
                    <a:gd name="connsiteY57" fmla="*/ 261937 h 269081"/>
                    <a:gd name="connsiteX58" fmla="*/ 195263 w 353052"/>
                    <a:gd name="connsiteY58" fmla="*/ 269081 h 269081"/>
                    <a:gd name="connsiteX59" fmla="*/ 273844 w 353052"/>
                    <a:gd name="connsiteY59" fmla="*/ 266700 h 269081"/>
                    <a:gd name="connsiteX60" fmla="*/ 307182 w 353052"/>
                    <a:gd name="connsiteY60" fmla="*/ 257175 h 269081"/>
                    <a:gd name="connsiteX61" fmla="*/ 314325 w 353052"/>
                    <a:gd name="connsiteY61" fmla="*/ 254793 h 269081"/>
                    <a:gd name="connsiteX62" fmla="*/ 326232 w 353052"/>
                    <a:gd name="connsiteY62" fmla="*/ 250031 h 269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53052" h="269081">
                      <a:moveTo>
                        <a:pt x="0" y="0"/>
                      </a:moveTo>
                      <a:cubicBezTo>
                        <a:pt x="3626" y="10876"/>
                        <a:pt x="7518" y="27571"/>
                        <a:pt x="19050" y="33337"/>
                      </a:cubicBezTo>
                      <a:lnTo>
                        <a:pt x="28575" y="38100"/>
                      </a:lnTo>
                      <a:cubicBezTo>
                        <a:pt x="30163" y="40481"/>
                        <a:pt x="31314" y="43219"/>
                        <a:pt x="33338" y="45243"/>
                      </a:cubicBezTo>
                      <a:cubicBezTo>
                        <a:pt x="37711" y="49616"/>
                        <a:pt x="45021" y="51652"/>
                        <a:pt x="50007" y="54768"/>
                      </a:cubicBezTo>
                      <a:cubicBezTo>
                        <a:pt x="53373" y="56871"/>
                        <a:pt x="56167" y="59808"/>
                        <a:pt x="59532" y="61912"/>
                      </a:cubicBezTo>
                      <a:cubicBezTo>
                        <a:pt x="67905" y="67145"/>
                        <a:pt x="76325" y="69087"/>
                        <a:pt x="85725" y="71437"/>
                      </a:cubicBezTo>
                      <a:cubicBezTo>
                        <a:pt x="102394" y="70643"/>
                        <a:pt x="119102" y="70442"/>
                        <a:pt x="135732" y="69056"/>
                      </a:cubicBezTo>
                      <a:cubicBezTo>
                        <a:pt x="138233" y="68848"/>
                        <a:pt x="140630" y="67797"/>
                        <a:pt x="142875" y="66675"/>
                      </a:cubicBezTo>
                      <a:cubicBezTo>
                        <a:pt x="145435" y="65395"/>
                        <a:pt x="147820" y="63744"/>
                        <a:pt x="150019" y="61912"/>
                      </a:cubicBezTo>
                      <a:cubicBezTo>
                        <a:pt x="152606" y="59756"/>
                        <a:pt x="154782" y="57149"/>
                        <a:pt x="157163" y="54768"/>
                      </a:cubicBezTo>
                      <a:cubicBezTo>
                        <a:pt x="158750" y="51593"/>
                        <a:pt x="161533" y="48771"/>
                        <a:pt x="161925" y="45243"/>
                      </a:cubicBezTo>
                      <a:cubicBezTo>
                        <a:pt x="162039" y="44213"/>
                        <a:pt x="158971" y="28905"/>
                        <a:pt x="157163" y="26193"/>
                      </a:cubicBezTo>
                      <a:cubicBezTo>
                        <a:pt x="155295" y="23391"/>
                        <a:pt x="152677" y="21117"/>
                        <a:pt x="150019" y="19050"/>
                      </a:cubicBezTo>
                      <a:cubicBezTo>
                        <a:pt x="145501" y="15536"/>
                        <a:pt x="135732" y="9525"/>
                        <a:pt x="135732" y="9525"/>
                      </a:cubicBezTo>
                      <a:cubicBezTo>
                        <a:pt x="128588" y="11112"/>
                        <a:pt x="121400" y="12512"/>
                        <a:pt x="114300" y="14287"/>
                      </a:cubicBezTo>
                      <a:cubicBezTo>
                        <a:pt x="111865" y="14896"/>
                        <a:pt x="108932" y="14893"/>
                        <a:pt x="107157" y="16668"/>
                      </a:cubicBezTo>
                      <a:cubicBezTo>
                        <a:pt x="104647" y="19178"/>
                        <a:pt x="103982" y="23018"/>
                        <a:pt x="102394" y="26193"/>
                      </a:cubicBezTo>
                      <a:cubicBezTo>
                        <a:pt x="103188" y="38893"/>
                        <a:pt x="103443" y="51638"/>
                        <a:pt x="104775" y="64293"/>
                      </a:cubicBezTo>
                      <a:cubicBezTo>
                        <a:pt x="105038" y="66789"/>
                        <a:pt x="105589" y="69477"/>
                        <a:pt x="107157" y="71437"/>
                      </a:cubicBezTo>
                      <a:cubicBezTo>
                        <a:pt x="108945" y="73672"/>
                        <a:pt x="111620" y="75195"/>
                        <a:pt x="114300" y="76200"/>
                      </a:cubicBezTo>
                      <a:cubicBezTo>
                        <a:pt x="118090" y="77621"/>
                        <a:pt x="122238" y="77787"/>
                        <a:pt x="126207" y="78581"/>
                      </a:cubicBezTo>
                      <a:cubicBezTo>
                        <a:pt x="146726" y="86788"/>
                        <a:pt x="129698" y="80599"/>
                        <a:pt x="147638" y="85725"/>
                      </a:cubicBezTo>
                      <a:cubicBezTo>
                        <a:pt x="150052" y="86415"/>
                        <a:pt x="152287" y="87829"/>
                        <a:pt x="154782" y="88106"/>
                      </a:cubicBezTo>
                      <a:cubicBezTo>
                        <a:pt x="166641" y="89424"/>
                        <a:pt x="178594" y="89693"/>
                        <a:pt x="190500" y="90487"/>
                      </a:cubicBezTo>
                      <a:cubicBezTo>
                        <a:pt x="207530" y="92920"/>
                        <a:pt x="210241" y="94723"/>
                        <a:pt x="228600" y="90487"/>
                      </a:cubicBezTo>
                      <a:cubicBezTo>
                        <a:pt x="232059" y="89689"/>
                        <a:pt x="235081" y="87551"/>
                        <a:pt x="238125" y="85725"/>
                      </a:cubicBezTo>
                      <a:cubicBezTo>
                        <a:pt x="248250" y="79651"/>
                        <a:pt x="259784" y="69596"/>
                        <a:pt x="271463" y="66675"/>
                      </a:cubicBezTo>
                      <a:cubicBezTo>
                        <a:pt x="285859" y="63075"/>
                        <a:pt x="277882" y="65328"/>
                        <a:pt x="295275" y="59531"/>
                      </a:cubicBezTo>
                      <a:cubicBezTo>
                        <a:pt x="297656" y="58737"/>
                        <a:pt x="299969" y="57695"/>
                        <a:pt x="302419" y="57150"/>
                      </a:cubicBezTo>
                      <a:cubicBezTo>
                        <a:pt x="328563" y="51339"/>
                        <a:pt x="316632" y="53590"/>
                        <a:pt x="338138" y="50006"/>
                      </a:cubicBezTo>
                      <a:cubicBezTo>
                        <a:pt x="359183" y="55267"/>
                        <a:pt x="354435" y="50765"/>
                        <a:pt x="345282" y="92868"/>
                      </a:cubicBezTo>
                      <a:cubicBezTo>
                        <a:pt x="343340" y="101799"/>
                        <a:pt x="333552" y="109725"/>
                        <a:pt x="326232" y="114300"/>
                      </a:cubicBezTo>
                      <a:cubicBezTo>
                        <a:pt x="323222" y="116181"/>
                        <a:pt x="319970" y="117664"/>
                        <a:pt x="316707" y="119062"/>
                      </a:cubicBezTo>
                      <a:cubicBezTo>
                        <a:pt x="314400" y="120051"/>
                        <a:pt x="311870" y="120454"/>
                        <a:pt x="309563" y="121443"/>
                      </a:cubicBezTo>
                      <a:cubicBezTo>
                        <a:pt x="289202" y="130169"/>
                        <a:pt x="311024" y="121629"/>
                        <a:pt x="290513" y="133350"/>
                      </a:cubicBezTo>
                      <a:cubicBezTo>
                        <a:pt x="287565" y="135034"/>
                        <a:pt x="276285" y="137380"/>
                        <a:pt x="273844" y="138112"/>
                      </a:cubicBezTo>
                      <a:cubicBezTo>
                        <a:pt x="269036" y="139555"/>
                        <a:pt x="263734" y="140091"/>
                        <a:pt x="259557" y="142875"/>
                      </a:cubicBezTo>
                      <a:cubicBezTo>
                        <a:pt x="250324" y="149029"/>
                        <a:pt x="255128" y="146732"/>
                        <a:pt x="245269" y="150018"/>
                      </a:cubicBezTo>
                      <a:cubicBezTo>
                        <a:pt x="242888" y="151606"/>
                        <a:pt x="240740" y="153619"/>
                        <a:pt x="238125" y="154781"/>
                      </a:cubicBezTo>
                      <a:cubicBezTo>
                        <a:pt x="232198" y="157415"/>
                        <a:pt x="221234" y="160387"/>
                        <a:pt x="214313" y="161925"/>
                      </a:cubicBezTo>
                      <a:cubicBezTo>
                        <a:pt x="210362" y="162803"/>
                        <a:pt x="206312" y="163241"/>
                        <a:pt x="202407" y="164306"/>
                      </a:cubicBezTo>
                      <a:cubicBezTo>
                        <a:pt x="197564" y="165627"/>
                        <a:pt x="193071" y="168242"/>
                        <a:pt x="188119" y="169068"/>
                      </a:cubicBezTo>
                      <a:cubicBezTo>
                        <a:pt x="183357" y="169862"/>
                        <a:pt x="178553" y="170438"/>
                        <a:pt x="173832" y="171450"/>
                      </a:cubicBezTo>
                      <a:cubicBezTo>
                        <a:pt x="167432" y="172822"/>
                        <a:pt x="154782" y="176212"/>
                        <a:pt x="154782" y="176212"/>
                      </a:cubicBezTo>
                      <a:cubicBezTo>
                        <a:pt x="139701" y="175418"/>
                        <a:pt x="124578" y="175198"/>
                        <a:pt x="109538" y="173831"/>
                      </a:cubicBezTo>
                      <a:cubicBezTo>
                        <a:pt x="102344" y="173177"/>
                        <a:pt x="100748" y="170538"/>
                        <a:pt x="97632" y="164306"/>
                      </a:cubicBezTo>
                      <a:cubicBezTo>
                        <a:pt x="96509" y="162061"/>
                        <a:pt x="96642" y="159251"/>
                        <a:pt x="95250" y="157162"/>
                      </a:cubicBezTo>
                      <a:cubicBezTo>
                        <a:pt x="93382" y="154360"/>
                        <a:pt x="90488" y="152399"/>
                        <a:pt x="88107" y="150018"/>
                      </a:cubicBezTo>
                      <a:cubicBezTo>
                        <a:pt x="90488" y="143668"/>
                        <a:pt x="90101" y="135382"/>
                        <a:pt x="95250" y="130968"/>
                      </a:cubicBezTo>
                      <a:cubicBezTo>
                        <a:pt x="97945" y="128658"/>
                        <a:pt x="101269" y="135177"/>
                        <a:pt x="104775" y="135731"/>
                      </a:cubicBezTo>
                      <a:cubicBezTo>
                        <a:pt x="116562" y="137592"/>
                        <a:pt x="128588" y="137318"/>
                        <a:pt x="140494" y="138112"/>
                      </a:cubicBezTo>
                      <a:cubicBezTo>
                        <a:pt x="141091" y="138231"/>
                        <a:pt x="157101" y="140921"/>
                        <a:pt x="159544" y="142875"/>
                      </a:cubicBezTo>
                      <a:cubicBezTo>
                        <a:pt x="174933" y="155185"/>
                        <a:pt x="153494" y="146412"/>
                        <a:pt x="171450" y="152400"/>
                      </a:cubicBezTo>
                      <a:cubicBezTo>
                        <a:pt x="175096" y="163332"/>
                        <a:pt x="173927" y="158589"/>
                        <a:pt x="176213" y="173831"/>
                      </a:cubicBezTo>
                      <a:cubicBezTo>
                        <a:pt x="177878" y="184932"/>
                        <a:pt x="180975" y="207168"/>
                        <a:pt x="180975" y="207168"/>
                      </a:cubicBezTo>
                      <a:cubicBezTo>
                        <a:pt x="181769" y="220662"/>
                        <a:pt x="182186" y="234183"/>
                        <a:pt x="183357" y="247650"/>
                      </a:cubicBezTo>
                      <a:cubicBezTo>
                        <a:pt x="183775" y="252460"/>
                        <a:pt x="183393" y="257717"/>
                        <a:pt x="185738" y="261937"/>
                      </a:cubicBezTo>
                      <a:cubicBezTo>
                        <a:pt x="187665" y="265406"/>
                        <a:pt x="192088" y="266700"/>
                        <a:pt x="195263" y="269081"/>
                      </a:cubicBezTo>
                      <a:cubicBezTo>
                        <a:pt x="221457" y="268287"/>
                        <a:pt x="247708" y="268612"/>
                        <a:pt x="273844" y="266700"/>
                      </a:cubicBezTo>
                      <a:cubicBezTo>
                        <a:pt x="281498" y="266140"/>
                        <a:pt x="299160" y="259849"/>
                        <a:pt x="307182" y="257175"/>
                      </a:cubicBezTo>
                      <a:cubicBezTo>
                        <a:pt x="309563" y="256381"/>
                        <a:pt x="312080" y="255915"/>
                        <a:pt x="314325" y="254793"/>
                      </a:cubicBezTo>
                      <a:cubicBezTo>
                        <a:pt x="324560" y="249676"/>
                        <a:pt x="320300" y="250031"/>
                        <a:pt x="326232" y="250031"/>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83" name="Freeform 182"/>
                <p:cNvSpPr/>
                <p:nvPr/>
              </p:nvSpPr>
              <p:spPr>
                <a:xfrm>
                  <a:off x="5400849" y="1351788"/>
                  <a:ext cx="390525" cy="304800"/>
                </a:xfrm>
                <a:custGeom>
                  <a:avLst/>
                  <a:gdLst>
                    <a:gd name="connsiteX0" fmla="*/ 0 w 381000"/>
                    <a:gd name="connsiteY0" fmla="*/ 0 h 319088"/>
                    <a:gd name="connsiteX1" fmla="*/ 23812 w 381000"/>
                    <a:gd name="connsiteY1" fmla="*/ 85725 h 319088"/>
                    <a:gd name="connsiteX2" fmla="*/ 347662 w 381000"/>
                    <a:gd name="connsiteY2" fmla="*/ 319088 h 319088"/>
                    <a:gd name="connsiteX3" fmla="*/ 381000 w 381000"/>
                    <a:gd name="connsiteY3" fmla="*/ 266700 h 319088"/>
                    <a:gd name="connsiteX4" fmla="*/ 66675 w 381000"/>
                    <a:gd name="connsiteY4" fmla="*/ 38100 h 319088"/>
                    <a:gd name="connsiteX5" fmla="*/ 0 w 381000"/>
                    <a:gd name="connsiteY5" fmla="*/ 0 h 319088"/>
                    <a:gd name="connsiteX0" fmla="*/ 0 w 390525"/>
                    <a:gd name="connsiteY0" fmla="*/ 0 h 304800"/>
                    <a:gd name="connsiteX1" fmla="*/ 33337 w 390525"/>
                    <a:gd name="connsiteY1" fmla="*/ 71437 h 304800"/>
                    <a:gd name="connsiteX2" fmla="*/ 357187 w 390525"/>
                    <a:gd name="connsiteY2" fmla="*/ 304800 h 304800"/>
                    <a:gd name="connsiteX3" fmla="*/ 390525 w 390525"/>
                    <a:gd name="connsiteY3" fmla="*/ 252412 h 304800"/>
                    <a:gd name="connsiteX4" fmla="*/ 76200 w 390525"/>
                    <a:gd name="connsiteY4" fmla="*/ 23812 h 304800"/>
                    <a:gd name="connsiteX5" fmla="*/ 0 w 390525"/>
                    <a:gd name="connsiteY5" fmla="*/ 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0525" h="304800">
                      <a:moveTo>
                        <a:pt x="0" y="0"/>
                      </a:moveTo>
                      <a:lnTo>
                        <a:pt x="33337" y="71437"/>
                      </a:lnTo>
                      <a:lnTo>
                        <a:pt x="357187" y="304800"/>
                      </a:lnTo>
                      <a:lnTo>
                        <a:pt x="390525" y="252412"/>
                      </a:lnTo>
                      <a:lnTo>
                        <a:pt x="76200" y="23812"/>
                      </a:lnTo>
                      <a:lnTo>
                        <a:pt x="0" y="0"/>
                      </a:lnTo>
                      <a:close/>
                    </a:path>
                  </a:pathLst>
                </a:custGeom>
                <a:solidFill>
                  <a:srgbClr val="C0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180" name="Rectangle 179"/>
              <p:cNvSpPr/>
              <p:nvPr/>
            </p:nvSpPr>
            <p:spPr>
              <a:xfrm>
                <a:off x="5004049" y="1725988"/>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Free Draw</a:t>
                </a:r>
                <a:endParaRPr lang="en-AU" sz="1100" dirty="0">
                  <a:latin typeface="Segoe UI" pitchFamily="34" charset="0"/>
                  <a:cs typeface="Segoe UI" pitchFamily="34" charset="0"/>
                </a:endParaRPr>
              </a:p>
            </p:txBody>
          </p:sp>
        </p:grpSp>
        <p:cxnSp>
          <p:nvCxnSpPr>
            <p:cNvPr id="184" name="Straight Connector 183"/>
            <p:cNvCxnSpPr/>
            <p:nvPr/>
          </p:nvCxnSpPr>
          <p:spPr>
            <a:xfrm>
              <a:off x="4098672"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185" name="Straight Connector 184"/>
            <p:cNvCxnSpPr/>
            <p:nvPr/>
          </p:nvCxnSpPr>
          <p:spPr>
            <a:xfrm>
              <a:off x="5040000"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186" name="Straight Connector 185"/>
            <p:cNvCxnSpPr/>
            <p:nvPr/>
          </p:nvCxnSpPr>
          <p:spPr>
            <a:xfrm>
              <a:off x="3262277" y="200863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187" name="Straight Connector 186"/>
            <p:cNvCxnSpPr/>
            <p:nvPr/>
          </p:nvCxnSpPr>
          <p:spPr>
            <a:xfrm>
              <a:off x="3262277" y="317426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grpSp>
          <p:nvGrpSpPr>
            <p:cNvPr id="188" name="Group 187"/>
            <p:cNvGrpSpPr/>
            <p:nvPr/>
          </p:nvGrpSpPr>
          <p:grpSpPr>
            <a:xfrm>
              <a:off x="4098672" y="2143466"/>
              <a:ext cx="941329" cy="895637"/>
              <a:chOff x="4098672" y="2143466"/>
              <a:chExt cx="941329" cy="895637"/>
            </a:xfrm>
          </p:grpSpPr>
          <p:sp>
            <p:nvSpPr>
              <p:cNvPr id="189" name="Rectangle 188"/>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Documents</a:t>
                </a:r>
                <a:endParaRPr lang="en-AU" sz="1100" dirty="0">
                  <a:latin typeface="Segoe UI" pitchFamily="34" charset="0"/>
                  <a:cs typeface="Segoe UI" pitchFamily="34" charset="0"/>
                </a:endParaRPr>
              </a:p>
            </p:txBody>
          </p:sp>
          <p:grpSp>
            <p:nvGrpSpPr>
              <p:cNvPr id="190" name="Group 189"/>
              <p:cNvGrpSpPr/>
              <p:nvPr/>
            </p:nvGrpSpPr>
            <p:grpSpPr>
              <a:xfrm>
                <a:off x="4199709" y="2143466"/>
                <a:ext cx="744585" cy="655211"/>
                <a:chOff x="4193285" y="2143466"/>
                <a:chExt cx="744585" cy="655211"/>
              </a:xfrm>
            </p:grpSpPr>
            <p:grpSp>
              <p:nvGrpSpPr>
                <p:cNvPr id="191" name="Group 190"/>
                <p:cNvGrpSpPr/>
                <p:nvPr/>
              </p:nvGrpSpPr>
              <p:grpSpPr>
                <a:xfrm>
                  <a:off x="4193285" y="2143466"/>
                  <a:ext cx="699392" cy="536110"/>
                  <a:chOff x="2123728" y="1986160"/>
                  <a:chExt cx="576064" cy="441574"/>
                </a:xfrm>
              </p:grpSpPr>
              <p:sp>
                <p:nvSpPr>
                  <p:cNvPr id="200" name="Rectangle 199"/>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01" name="Trapezoid 200"/>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192" name="Group 191"/>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193" name="Rectangle 192"/>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194" name="Straight Connector 193"/>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95" name="Straight Connector 194"/>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96" name="Straight Connector 195"/>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97" name="Straight Connector 196"/>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98" name="Straight Connector 197"/>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99" name="Straight Connector 198"/>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202" name="Group 201"/>
            <p:cNvGrpSpPr/>
            <p:nvPr/>
          </p:nvGrpSpPr>
          <p:grpSpPr>
            <a:xfrm>
              <a:off x="5039106" y="2143466"/>
              <a:ext cx="941329" cy="895637"/>
              <a:chOff x="5039106" y="2143466"/>
              <a:chExt cx="941329" cy="895637"/>
            </a:xfrm>
          </p:grpSpPr>
          <p:sp>
            <p:nvSpPr>
              <p:cNvPr id="203" name="Rectangle 202"/>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Music</a:t>
                </a:r>
                <a:endParaRPr lang="en-AU" sz="1100" dirty="0">
                  <a:latin typeface="Segoe UI" pitchFamily="34" charset="0"/>
                  <a:cs typeface="Segoe UI" pitchFamily="34" charset="0"/>
                </a:endParaRPr>
              </a:p>
            </p:txBody>
          </p:sp>
          <p:grpSp>
            <p:nvGrpSpPr>
              <p:cNvPr id="204" name="Group 203"/>
              <p:cNvGrpSpPr/>
              <p:nvPr/>
            </p:nvGrpSpPr>
            <p:grpSpPr>
              <a:xfrm>
                <a:off x="5162739" y="2143466"/>
                <a:ext cx="699392" cy="634359"/>
                <a:chOff x="5140143" y="2143466"/>
                <a:chExt cx="699392" cy="634359"/>
              </a:xfrm>
            </p:grpSpPr>
            <p:grpSp>
              <p:nvGrpSpPr>
                <p:cNvPr id="205" name="Group 204"/>
                <p:cNvGrpSpPr/>
                <p:nvPr/>
              </p:nvGrpSpPr>
              <p:grpSpPr>
                <a:xfrm>
                  <a:off x="5140143" y="2143466"/>
                  <a:ext cx="699392" cy="536110"/>
                  <a:chOff x="2123728" y="1986160"/>
                  <a:chExt cx="576064" cy="441574"/>
                </a:xfrm>
              </p:grpSpPr>
              <p:sp>
                <p:nvSpPr>
                  <p:cNvPr id="212" name="Rectangle 211"/>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13" name="Trapezoid 212"/>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06" name="Group 205"/>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207" name="Oval 206"/>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08" name="Oval 207"/>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209" name="Straight Connector 208"/>
                  <p:cNvCxnSpPr>
                    <a:stCxn id="207" idx="6"/>
                    <a:endCxn id="211"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10" name="Straight Connector 209"/>
                  <p:cNvCxnSpPr>
                    <a:stCxn id="208" idx="6"/>
                    <a:endCxn id="211"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211" name="Rectangle 210"/>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14" name="Group 213"/>
            <p:cNvGrpSpPr/>
            <p:nvPr/>
          </p:nvGrpSpPr>
          <p:grpSpPr>
            <a:xfrm>
              <a:off x="3133947" y="3275932"/>
              <a:ext cx="941329" cy="895637"/>
              <a:chOff x="3133947" y="3275932"/>
              <a:chExt cx="941329" cy="895637"/>
            </a:xfrm>
          </p:grpSpPr>
          <p:sp>
            <p:nvSpPr>
              <p:cNvPr id="215" name="Rectangle 214"/>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Videos</a:t>
                </a:r>
                <a:endParaRPr lang="en-AU" sz="1100" dirty="0">
                  <a:latin typeface="Segoe UI" pitchFamily="34" charset="0"/>
                  <a:cs typeface="Segoe UI" pitchFamily="34" charset="0"/>
                </a:endParaRPr>
              </a:p>
            </p:txBody>
          </p:sp>
          <p:grpSp>
            <p:nvGrpSpPr>
              <p:cNvPr id="216" name="Group 215"/>
              <p:cNvGrpSpPr/>
              <p:nvPr/>
            </p:nvGrpSpPr>
            <p:grpSpPr>
              <a:xfrm>
                <a:off x="3254915" y="3275932"/>
                <a:ext cx="699392" cy="569699"/>
                <a:chOff x="3257580" y="3275932"/>
                <a:chExt cx="699392" cy="569699"/>
              </a:xfrm>
            </p:grpSpPr>
            <p:grpSp>
              <p:nvGrpSpPr>
                <p:cNvPr id="217" name="Group 216"/>
                <p:cNvGrpSpPr/>
                <p:nvPr/>
              </p:nvGrpSpPr>
              <p:grpSpPr>
                <a:xfrm>
                  <a:off x="3257580" y="3275932"/>
                  <a:ext cx="699392" cy="536110"/>
                  <a:chOff x="2123728" y="1986160"/>
                  <a:chExt cx="576064" cy="441574"/>
                </a:xfrm>
              </p:grpSpPr>
              <p:sp>
                <p:nvSpPr>
                  <p:cNvPr id="221" name="Rectangle 220"/>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22" name="Trapezoid 221"/>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18" name="Group 217"/>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219" name="Rectangle 218"/>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20" name="Isosceles Triangle 219"/>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23" name="Group 222"/>
            <p:cNvGrpSpPr/>
            <p:nvPr/>
          </p:nvGrpSpPr>
          <p:grpSpPr>
            <a:xfrm>
              <a:off x="4097777" y="3275932"/>
              <a:ext cx="941329" cy="895637"/>
              <a:chOff x="4099230" y="3275932"/>
              <a:chExt cx="941329" cy="895637"/>
            </a:xfrm>
          </p:grpSpPr>
          <p:sp>
            <p:nvSpPr>
              <p:cNvPr id="224" name="Rectangle 223"/>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Games</a:t>
                </a:r>
                <a:endParaRPr lang="en-AU" sz="1100" dirty="0">
                  <a:latin typeface="Segoe UI" pitchFamily="34" charset="0"/>
                  <a:cs typeface="Segoe UI" pitchFamily="34" charset="0"/>
                </a:endParaRPr>
              </a:p>
            </p:txBody>
          </p:sp>
          <p:grpSp>
            <p:nvGrpSpPr>
              <p:cNvPr id="225" name="Group 224"/>
              <p:cNvGrpSpPr/>
              <p:nvPr/>
            </p:nvGrpSpPr>
            <p:grpSpPr>
              <a:xfrm>
                <a:off x="4200966" y="3275932"/>
                <a:ext cx="737856" cy="635347"/>
                <a:chOff x="4220198" y="3275932"/>
                <a:chExt cx="737856" cy="635347"/>
              </a:xfrm>
            </p:grpSpPr>
            <p:grpSp>
              <p:nvGrpSpPr>
                <p:cNvPr id="226" name="Group 225"/>
                <p:cNvGrpSpPr/>
                <p:nvPr/>
              </p:nvGrpSpPr>
              <p:grpSpPr>
                <a:xfrm>
                  <a:off x="4220198" y="3275932"/>
                  <a:ext cx="699392" cy="536110"/>
                  <a:chOff x="2123728" y="1986160"/>
                  <a:chExt cx="576064" cy="441574"/>
                </a:xfrm>
              </p:grpSpPr>
              <p:sp>
                <p:nvSpPr>
                  <p:cNvPr id="240" name="Rectangle 239"/>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41" name="Trapezoid 240"/>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27" name="Group 226"/>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228" name="Rectangle 227"/>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29" name="Oval 228"/>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30" name="Oval 229"/>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31" name="Group 230"/>
                  <p:cNvGrpSpPr/>
                  <p:nvPr/>
                </p:nvGrpSpPr>
                <p:grpSpPr>
                  <a:xfrm>
                    <a:off x="4318464" y="3577517"/>
                    <a:ext cx="118183" cy="118183"/>
                    <a:chOff x="4318464" y="3577517"/>
                    <a:chExt cx="118183" cy="118183"/>
                  </a:xfrm>
                  <a:effectLst/>
                </p:grpSpPr>
                <p:cxnSp>
                  <p:nvCxnSpPr>
                    <p:cNvPr id="238" name="Straight Connector 237"/>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39" name="Straight Connector 238"/>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32" name="Group 231"/>
                  <p:cNvGrpSpPr/>
                  <p:nvPr/>
                </p:nvGrpSpPr>
                <p:grpSpPr>
                  <a:xfrm rot="20573383">
                    <a:off x="4683580" y="3579039"/>
                    <a:ext cx="140891" cy="136707"/>
                    <a:chOff x="5105406" y="3507854"/>
                    <a:chExt cx="171999" cy="166891"/>
                  </a:xfrm>
                  <a:effectLst/>
                </p:grpSpPr>
                <p:sp>
                  <p:nvSpPr>
                    <p:cNvPr id="234" name="Oval 233"/>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35" name="Oval 234"/>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36" name="Oval 235"/>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37" name="Oval 236"/>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cxnSp>
                <p:nvCxnSpPr>
                  <p:cNvPr id="233" name="Straight Connector 232"/>
                  <p:cNvCxnSpPr>
                    <a:stCxn id="228"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sp>
          <p:nvSpPr>
            <p:cNvPr id="242" name="Rectangle 241">
              <a:hlinkClick r:id="rId2" action="ppaction://hlinksldjump"/>
            </p:cNvPr>
            <p:cNvSpPr/>
            <p:nvPr/>
          </p:nvSpPr>
          <p:spPr>
            <a:xfrm>
              <a:off x="3133947" y="843750"/>
              <a:ext cx="963830" cy="116488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43" name="Rectangle 242">
              <a:hlinkClick r:id="rId3" action="ppaction://hlinksldjump"/>
            </p:cNvPr>
            <p:cNvSpPr/>
            <p:nvPr/>
          </p:nvSpPr>
          <p:spPr>
            <a:xfrm>
              <a:off x="4098672" y="843750"/>
              <a:ext cx="941329" cy="116488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44" name="Rectangle 243">
              <a:hlinkClick r:id="rId4" action="ppaction://hlinksldjump"/>
            </p:cNvPr>
            <p:cNvSpPr/>
            <p:nvPr/>
          </p:nvSpPr>
          <p:spPr>
            <a:xfrm>
              <a:off x="5040001" y="843750"/>
              <a:ext cx="972160" cy="116488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45" name="Rectangle 244">
              <a:hlinkClick r:id="rId5" action="ppaction://hlinksldjump"/>
            </p:cNvPr>
            <p:cNvSpPr/>
            <p:nvPr/>
          </p:nvSpPr>
          <p:spPr>
            <a:xfrm>
              <a:off x="3133947" y="2008634"/>
              <a:ext cx="963830" cy="116563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46" name="Rectangle 245">
              <a:hlinkClick r:id="rId6" action="ppaction://hlinksldjump"/>
            </p:cNvPr>
            <p:cNvSpPr/>
            <p:nvPr/>
          </p:nvSpPr>
          <p:spPr>
            <a:xfrm>
              <a:off x="4098671" y="2011380"/>
              <a:ext cx="941329" cy="116288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47" name="Rectangle 246">
              <a:hlinkClick r:id="rId7" action="ppaction://hlinksldjump"/>
            </p:cNvPr>
            <p:cNvSpPr/>
            <p:nvPr/>
          </p:nvSpPr>
          <p:spPr>
            <a:xfrm>
              <a:off x="5040001" y="2011380"/>
              <a:ext cx="972160" cy="116288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48" name="Rectangle 247">
              <a:hlinkClick r:id="rId8" action="ppaction://hlinksldjump"/>
            </p:cNvPr>
            <p:cNvSpPr/>
            <p:nvPr/>
          </p:nvSpPr>
          <p:spPr>
            <a:xfrm>
              <a:off x="3131841" y="3174266"/>
              <a:ext cx="966831" cy="112548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9" name="Rectangle 328">
              <a:hlinkClick r:id="rId9" action="ppaction://hlinksldjump"/>
            </p:cNvPr>
            <p:cNvSpPr/>
            <p:nvPr/>
          </p:nvSpPr>
          <p:spPr>
            <a:xfrm>
              <a:off x="4098672" y="3174268"/>
              <a:ext cx="941329" cy="112548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Tree>
    <p:extLst>
      <p:ext uri="{BB962C8B-B14F-4D97-AF65-F5344CB8AC3E}">
        <p14:creationId xmlns:p14="http://schemas.microsoft.com/office/powerpoint/2010/main" val="1522327192"/>
      </p:ext>
    </p:extLst>
  </p:cSld>
  <p:clrMapOvr>
    <a:masterClrMapping/>
  </p:clrMapOvr>
  <mc:AlternateContent xmlns:mc="http://schemas.openxmlformats.org/markup-compatibility/2006" xmlns:p14="http://schemas.microsoft.com/office/powerpoint/2010/main">
    <mc:Choice Requires="p14">
      <p:transition p14:dur="10" advClick="0" advTm="0"/>
    </mc:Choice>
    <mc:Fallback xmlns="">
      <p:transition advClick="0" advTm="0"/>
    </mc:Fallback>
  </mc:AlternateContent>
  <p:timing>
    <p:tnLst>
      <p:par>
        <p:cTn id="1" dur="indefinite" restart="never" nodeType="tmRoot"/>
      </p:par>
    </p:tn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8" name="Group 107"/>
          <p:cNvGrpSpPr/>
          <p:nvPr/>
        </p:nvGrpSpPr>
        <p:grpSpPr>
          <a:xfrm>
            <a:off x="0" y="843750"/>
            <a:ext cx="827583" cy="3456000"/>
            <a:chOff x="0" y="843750"/>
            <a:chExt cx="827583" cy="3456000"/>
          </a:xfrm>
        </p:grpSpPr>
        <p:sp>
          <p:nvSpPr>
            <p:cNvPr id="109" name="Rounded Rectangle 108"/>
            <p:cNvSpPr/>
            <p:nvPr/>
          </p:nvSpPr>
          <p:spPr>
            <a:xfrm>
              <a:off x="0" y="843750"/>
              <a:ext cx="467544" cy="3456000"/>
            </a:xfrm>
            <a:prstGeom prst="roundRect">
              <a:avLst>
                <a:gd name="adj" fmla="val 10437"/>
              </a:avLst>
            </a:prstGeom>
            <a:solidFill>
              <a:schemeClr val="tx1">
                <a:alpha val="50000"/>
              </a:schemeClr>
            </a:solidFill>
            <a:ln w="317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110" name="Group 109"/>
            <p:cNvGrpSpPr/>
            <p:nvPr/>
          </p:nvGrpSpPr>
          <p:grpSpPr>
            <a:xfrm>
              <a:off x="53752" y="915566"/>
              <a:ext cx="360040" cy="435694"/>
              <a:chOff x="971600" y="1383618"/>
              <a:chExt cx="360040" cy="435694"/>
            </a:xfrm>
          </p:grpSpPr>
          <p:cxnSp>
            <p:nvCxnSpPr>
              <p:cNvPr id="125" name="Straight Connector 124"/>
              <p:cNvCxnSpPr/>
              <p:nvPr/>
            </p:nvCxnSpPr>
            <p:spPr>
              <a:xfrm>
                <a:off x="1187624" y="1639292"/>
                <a:ext cx="144016" cy="18002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26" name="Donut 125"/>
              <p:cNvSpPr/>
              <p:nvPr/>
            </p:nvSpPr>
            <p:spPr>
              <a:xfrm>
                <a:off x="971600" y="1383618"/>
                <a:ext cx="288032" cy="288000"/>
              </a:xfrm>
              <a:prstGeom prst="donut">
                <a:avLst>
                  <a:gd name="adj" fmla="val 4746"/>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127" name="Straight Connector 126"/>
              <p:cNvCxnSpPr/>
              <p:nvPr/>
            </p:nvCxnSpPr>
            <p:spPr>
              <a:xfrm rot="1413972">
                <a:off x="1051228" y="1435850"/>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128" name="Straight Connector 127"/>
              <p:cNvCxnSpPr/>
              <p:nvPr/>
            </p:nvCxnSpPr>
            <p:spPr>
              <a:xfrm rot="1413972">
                <a:off x="1116662" y="1436293"/>
                <a:ext cx="0" cy="183562"/>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129" name="Straight Connector 128"/>
              <p:cNvCxnSpPr/>
              <p:nvPr/>
            </p:nvCxnSpPr>
            <p:spPr>
              <a:xfrm rot="1413972">
                <a:off x="1180005" y="1492021"/>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grpSp>
        <p:cxnSp>
          <p:nvCxnSpPr>
            <p:cNvPr id="111" name="Straight Connector 110"/>
            <p:cNvCxnSpPr/>
            <p:nvPr/>
          </p:nvCxnSpPr>
          <p:spPr>
            <a:xfrm flipH="1">
              <a:off x="26886" y="1463052"/>
              <a:ext cx="413772"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nvGrpSpPr>
            <p:cNvPr id="112" name="Group 111"/>
            <p:cNvGrpSpPr/>
            <p:nvPr/>
          </p:nvGrpSpPr>
          <p:grpSpPr>
            <a:xfrm>
              <a:off x="39770" y="2255894"/>
              <a:ext cx="787813" cy="603888"/>
              <a:chOff x="2123728" y="1986160"/>
              <a:chExt cx="576064" cy="441574"/>
            </a:xfrm>
            <a:effectLst>
              <a:glow rad="101600">
                <a:schemeClr val="bg1">
                  <a:alpha val="40000"/>
                </a:schemeClr>
              </a:glow>
            </a:effectLst>
          </p:grpSpPr>
          <p:sp>
            <p:nvSpPr>
              <p:cNvPr id="123" name="Rectangle 122"/>
              <p:cNvSpPr/>
              <p:nvPr/>
            </p:nvSpPr>
            <p:spPr>
              <a:xfrm>
                <a:off x="2195736" y="1986160"/>
                <a:ext cx="432048" cy="441574"/>
              </a:xfrm>
              <a:prstGeom prst="rect">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24" name="Trapezoid 123"/>
              <p:cNvSpPr/>
              <p:nvPr/>
            </p:nvSpPr>
            <p:spPr>
              <a:xfrm flipV="1">
                <a:off x="2123728" y="2139884"/>
                <a:ext cx="576064" cy="287850"/>
              </a:xfrm>
              <a:prstGeom prst="trapezoid">
                <a:avLst/>
              </a:pr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113" name="Group 112"/>
            <p:cNvGrpSpPr/>
            <p:nvPr/>
          </p:nvGrpSpPr>
          <p:grpSpPr>
            <a:xfrm>
              <a:off x="82631" y="3711062"/>
              <a:ext cx="302283" cy="444864"/>
              <a:chOff x="51020" y="3423030"/>
              <a:chExt cx="356155" cy="524147"/>
            </a:xfrm>
            <a:effectLst>
              <a:outerShdw blurRad="63500" sx="102000" sy="102000" algn="ctr" rotWithShape="0">
                <a:prstClr val="black">
                  <a:alpha val="40000"/>
                </a:prstClr>
              </a:outerShdw>
            </a:effectLst>
          </p:grpSpPr>
          <p:sp>
            <p:nvSpPr>
              <p:cNvPr id="121" name="Freeform 120"/>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22" name="Freeform 121"/>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114" name="Group 113"/>
            <p:cNvGrpSpPr/>
            <p:nvPr/>
          </p:nvGrpSpPr>
          <p:grpSpPr>
            <a:xfrm>
              <a:off x="53772" y="1563638"/>
              <a:ext cx="360000" cy="363600"/>
              <a:chOff x="899592" y="1419622"/>
              <a:chExt cx="432048" cy="432048"/>
            </a:xfrm>
            <a:effectLst/>
          </p:grpSpPr>
          <p:sp>
            <p:nvSpPr>
              <p:cNvPr id="119" name="Rounded Rectangle 118"/>
              <p:cNvSpPr/>
              <p:nvPr/>
            </p:nvSpPr>
            <p:spPr>
              <a:xfrm>
                <a:off x="971600" y="1563638"/>
                <a:ext cx="288032" cy="288032"/>
              </a:xfrm>
              <a:prstGeom prst="roundRect">
                <a:avLst>
                  <a:gd name="adj" fmla="val 9226"/>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20" name="Isosceles Triangle 119"/>
              <p:cNvSpPr/>
              <p:nvPr/>
            </p:nvSpPr>
            <p:spPr>
              <a:xfrm>
                <a:off x="899592" y="1419622"/>
                <a:ext cx="432048" cy="180020"/>
              </a:xfrm>
              <a:prstGeom prst="triangle">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115" name="Freeform 114"/>
            <p:cNvSpPr/>
            <p:nvPr/>
          </p:nvSpPr>
          <p:spPr>
            <a:xfrm>
              <a:off x="61273" y="3147814"/>
              <a:ext cx="344998" cy="411311"/>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190" name="Group 189"/>
          <p:cNvGrpSpPr/>
          <p:nvPr/>
        </p:nvGrpSpPr>
        <p:grpSpPr>
          <a:xfrm>
            <a:off x="3131841" y="843750"/>
            <a:ext cx="2880320" cy="3456000"/>
            <a:chOff x="3131841" y="843750"/>
            <a:chExt cx="2880320" cy="3456000"/>
          </a:xfrm>
        </p:grpSpPr>
        <p:sp>
          <p:nvSpPr>
            <p:cNvPr id="191" name="Rounded Rectangle 190"/>
            <p:cNvSpPr/>
            <p:nvPr/>
          </p:nvSpPr>
          <p:spPr>
            <a:xfrm>
              <a:off x="3131841" y="843750"/>
              <a:ext cx="2880320" cy="3456000"/>
            </a:xfrm>
            <a:prstGeom prst="roundRect">
              <a:avLst>
                <a:gd name="adj" fmla="val 2228"/>
              </a:avLst>
            </a:prstGeom>
            <a:solidFill>
              <a:schemeClr val="tx1">
                <a:alpha val="50000"/>
              </a:schemeClr>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192" name="Group 191"/>
            <p:cNvGrpSpPr/>
            <p:nvPr/>
          </p:nvGrpSpPr>
          <p:grpSpPr>
            <a:xfrm>
              <a:off x="3198624" y="984777"/>
              <a:ext cx="864096" cy="870570"/>
              <a:chOff x="7308304" y="278598"/>
              <a:chExt cx="864096" cy="870570"/>
            </a:xfrm>
          </p:grpSpPr>
          <p:sp>
            <p:nvSpPr>
              <p:cNvPr id="356" name="Freeform 355"/>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57" name="Rectangle 356"/>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Impress</a:t>
                </a:r>
                <a:endParaRPr lang="en-AU" sz="1100" dirty="0">
                  <a:latin typeface="Segoe UI" pitchFamily="34" charset="0"/>
                  <a:cs typeface="Segoe UI" pitchFamily="34" charset="0"/>
                </a:endParaRPr>
              </a:p>
            </p:txBody>
          </p:sp>
        </p:grpSp>
        <p:grpSp>
          <p:nvGrpSpPr>
            <p:cNvPr id="193" name="Group 192"/>
            <p:cNvGrpSpPr/>
            <p:nvPr/>
          </p:nvGrpSpPr>
          <p:grpSpPr>
            <a:xfrm>
              <a:off x="4139953" y="972995"/>
              <a:ext cx="864096" cy="894135"/>
              <a:chOff x="6444208" y="255033"/>
              <a:chExt cx="864096" cy="894135"/>
            </a:xfrm>
          </p:grpSpPr>
          <p:grpSp>
            <p:nvGrpSpPr>
              <p:cNvPr id="352" name="Group 351"/>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354" name="Freeform 353"/>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55" name="Freeform 354"/>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53" name="Rectangle 352"/>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Express</a:t>
                </a:r>
                <a:endParaRPr lang="en-AU" sz="1100" dirty="0">
                  <a:latin typeface="Segoe UI" pitchFamily="34" charset="0"/>
                  <a:cs typeface="Segoe UI" pitchFamily="34" charset="0"/>
                </a:endParaRPr>
              </a:p>
            </p:txBody>
          </p:sp>
        </p:grpSp>
        <p:grpSp>
          <p:nvGrpSpPr>
            <p:cNvPr id="194" name="Group 193"/>
            <p:cNvGrpSpPr/>
            <p:nvPr/>
          </p:nvGrpSpPr>
          <p:grpSpPr>
            <a:xfrm>
              <a:off x="3198624" y="2157429"/>
              <a:ext cx="864096" cy="881674"/>
              <a:chOff x="8172400" y="267494"/>
              <a:chExt cx="864096" cy="881674"/>
            </a:xfrm>
          </p:grpSpPr>
          <p:grpSp>
            <p:nvGrpSpPr>
              <p:cNvPr id="347" name="Group 346"/>
              <p:cNvGrpSpPr/>
              <p:nvPr/>
            </p:nvGrpSpPr>
            <p:grpSpPr>
              <a:xfrm>
                <a:off x="8351877" y="267494"/>
                <a:ext cx="523806" cy="648072"/>
                <a:chOff x="87738" y="3286770"/>
                <a:chExt cx="291003" cy="360040"/>
              </a:xfrm>
            </p:grpSpPr>
            <p:sp>
              <p:nvSpPr>
                <p:cNvPr id="349" name="Rectangle 31"/>
                <p:cNvSpPr/>
                <p:nvPr/>
              </p:nvSpPr>
              <p:spPr>
                <a:xfrm>
                  <a:off x="87738" y="3286770"/>
                  <a:ext cx="291002" cy="360040"/>
                </a:xfrm>
                <a:prstGeom prst="rect">
                  <a:avLst/>
                </a:prstGeom>
                <a:solidFill>
                  <a:srgbClr val="FFC000"/>
                </a:solidFill>
                <a:ln w="9525" cap="rnd">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50" name="Rectangle 31"/>
                <p:cNvSpPr/>
                <p:nvPr/>
              </p:nvSpPr>
              <p:spPr>
                <a:xfrm>
                  <a:off x="87738" y="3286770"/>
                  <a:ext cx="291002" cy="360040"/>
                </a:xfrm>
                <a:custGeom>
                  <a:avLst/>
                  <a:gdLst>
                    <a:gd name="connsiteX0" fmla="*/ 0 w 291002"/>
                    <a:gd name="connsiteY0" fmla="*/ 0 h 360040"/>
                    <a:gd name="connsiteX1" fmla="*/ 291002 w 291002"/>
                    <a:gd name="connsiteY1" fmla="*/ 0 h 360040"/>
                    <a:gd name="connsiteX2" fmla="*/ 291002 w 291002"/>
                    <a:gd name="connsiteY2" fmla="*/ 360040 h 360040"/>
                    <a:gd name="connsiteX3" fmla="*/ 0 w 291002"/>
                    <a:gd name="connsiteY3" fmla="*/ 360040 h 360040"/>
                    <a:gd name="connsiteX4" fmla="*/ 0 w 291002"/>
                    <a:gd name="connsiteY4" fmla="*/ 0 h 360040"/>
                    <a:gd name="connsiteX0" fmla="*/ 0 w 291002"/>
                    <a:gd name="connsiteY0" fmla="*/ 0 h 360040"/>
                    <a:gd name="connsiteX1" fmla="*/ 236233 w 291002"/>
                    <a:gd name="connsiteY1" fmla="*/ 88106 h 360040"/>
                    <a:gd name="connsiteX2" fmla="*/ 291002 w 291002"/>
                    <a:gd name="connsiteY2" fmla="*/ 360040 h 360040"/>
                    <a:gd name="connsiteX3" fmla="*/ 0 w 291002"/>
                    <a:gd name="connsiteY3" fmla="*/ 360040 h 360040"/>
                    <a:gd name="connsiteX4" fmla="*/ 0 w 291002"/>
                    <a:gd name="connsiteY4" fmla="*/ 0 h 360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1002" h="360040">
                      <a:moveTo>
                        <a:pt x="0" y="0"/>
                      </a:moveTo>
                      <a:lnTo>
                        <a:pt x="236233" y="88106"/>
                      </a:lnTo>
                      <a:lnTo>
                        <a:pt x="291002" y="360040"/>
                      </a:lnTo>
                      <a:lnTo>
                        <a:pt x="0" y="360040"/>
                      </a:lnTo>
                      <a:lnTo>
                        <a:pt x="0" y="0"/>
                      </a:lnTo>
                      <a:close/>
                    </a:path>
                  </a:pathLst>
                </a:cu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51" name="Rectangle 350"/>
                <p:cNvSpPr/>
                <p:nvPr/>
              </p:nvSpPr>
              <p:spPr>
                <a:xfrm>
                  <a:off x="87738" y="3435846"/>
                  <a:ext cx="291003" cy="210964"/>
                </a:xfrm>
                <a:prstGeom prst="rect">
                  <a:avLst/>
                </a:prstGeom>
                <a:noFill/>
                <a:ln w="9525" cap="rnd">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2000" dirty="0" smtClean="0">
                      <a:solidFill>
                        <a:schemeClr val="tx1"/>
                      </a:solidFill>
                      <a:effectLst>
                        <a:outerShdw blurRad="63500" sx="102000" sy="102000" algn="ctr" rotWithShape="0">
                          <a:prstClr val="black">
                            <a:alpha val="40000"/>
                          </a:prstClr>
                        </a:outerShdw>
                      </a:effectLst>
                      <a:latin typeface="Segoe UI" pitchFamily="34" charset="0"/>
                      <a:cs typeface="Segoe UI" pitchFamily="34" charset="0"/>
                    </a:rPr>
                    <a:t>Aa</a:t>
                  </a:r>
                  <a:endParaRPr lang="en-AU" sz="2000" dirty="0">
                    <a:solidFill>
                      <a:schemeClr val="tx1"/>
                    </a:solidFill>
                    <a:effectLst>
                      <a:outerShdw blurRad="63500" sx="102000" sy="102000" algn="ctr" rotWithShape="0">
                        <a:prstClr val="black">
                          <a:alpha val="40000"/>
                        </a:prstClr>
                      </a:outerShdw>
                    </a:effectLst>
                    <a:latin typeface="Segoe UI" pitchFamily="34" charset="0"/>
                    <a:cs typeface="Segoe UI" pitchFamily="34" charset="0"/>
                  </a:endParaRPr>
                </a:p>
              </p:txBody>
            </p:sp>
          </p:grpSp>
          <p:sp>
            <p:nvSpPr>
              <p:cNvPr id="348" name="Rectangle 347"/>
              <p:cNvSpPr/>
              <p:nvPr/>
            </p:nvSpPr>
            <p:spPr>
              <a:xfrm>
                <a:off x="8172400"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Note Pad</a:t>
                </a:r>
                <a:endParaRPr lang="en-AU" sz="1100" dirty="0">
                  <a:latin typeface="Segoe UI" pitchFamily="34" charset="0"/>
                  <a:cs typeface="Segoe UI" pitchFamily="34" charset="0"/>
                </a:endParaRPr>
              </a:p>
            </p:txBody>
          </p:sp>
        </p:grpSp>
        <p:grpSp>
          <p:nvGrpSpPr>
            <p:cNvPr id="195" name="Group 194"/>
            <p:cNvGrpSpPr/>
            <p:nvPr/>
          </p:nvGrpSpPr>
          <p:grpSpPr>
            <a:xfrm>
              <a:off x="5080409" y="980461"/>
              <a:ext cx="864096" cy="877462"/>
              <a:chOff x="5004049" y="1064550"/>
              <a:chExt cx="864096" cy="877462"/>
            </a:xfrm>
          </p:grpSpPr>
          <p:grpSp>
            <p:nvGrpSpPr>
              <p:cNvPr id="342" name="Group 341"/>
              <p:cNvGrpSpPr/>
              <p:nvPr/>
            </p:nvGrpSpPr>
            <p:grpSpPr>
              <a:xfrm>
                <a:off x="5042434" y="1064550"/>
                <a:ext cx="787325" cy="610716"/>
                <a:chOff x="5004049" y="1045872"/>
                <a:chExt cx="787325" cy="610716"/>
              </a:xfrm>
              <a:effectLst>
                <a:outerShdw blurRad="63500" sx="102000" sy="102000" algn="ctr" rotWithShape="0">
                  <a:prstClr val="black">
                    <a:alpha val="40000"/>
                  </a:prstClr>
                </a:outerShdw>
              </a:effectLst>
            </p:grpSpPr>
            <p:sp>
              <p:nvSpPr>
                <p:cNvPr id="344" name="Rectangle 343"/>
                <p:cNvSpPr/>
                <p:nvPr/>
              </p:nvSpPr>
              <p:spPr>
                <a:xfrm>
                  <a:off x="5004049" y="1045872"/>
                  <a:ext cx="504055" cy="460191"/>
                </a:xfrm>
                <a:prstGeom prst="rect">
                  <a:avLst/>
                </a:prstGeom>
                <a:solidFill>
                  <a:schemeClr val="bg1"/>
                </a:solidFill>
                <a:ln w="9525" cap="rnd">
                  <a:solidFill>
                    <a:schemeClr val="bg1"/>
                  </a:solid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45" name="Freeform 344"/>
                <p:cNvSpPr/>
                <p:nvPr/>
              </p:nvSpPr>
              <p:spPr>
                <a:xfrm>
                  <a:off x="5022056" y="1106047"/>
                  <a:ext cx="414040" cy="272698"/>
                </a:xfrm>
                <a:custGeom>
                  <a:avLst/>
                  <a:gdLst>
                    <a:gd name="connsiteX0" fmla="*/ 0 w 353052"/>
                    <a:gd name="connsiteY0" fmla="*/ 0 h 269081"/>
                    <a:gd name="connsiteX1" fmla="*/ 19050 w 353052"/>
                    <a:gd name="connsiteY1" fmla="*/ 33337 h 269081"/>
                    <a:gd name="connsiteX2" fmla="*/ 28575 w 353052"/>
                    <a:gd name="connsiteY2" fmla="*/ 38100 h 269081"/>
                    <a:gd name="connsiteX3" fmla="*/ 33338 w 353052"/>
                    <a:gd name="connsiteY3" fmla="*/ 45243 h 269081"/>
                    <a:gd name="connsiteX4" fmla="*/ 50007 w 353052"/>
                    <a:gd name="connsiteY4" fmla="*/ 54768 h 269081"/>
                    <a:gd name="connsiteX5" fmla="*/ 59532 w 353052"/>
                    <a:gd name="connsiteY5" fmla="*/ 61912 h 269081"/>
                    <a:gd name="connsiteX6" fmla="*/ 85725 w 353052"/>
                    <a:gd name="connsiteY6" fmla="*/ 71437 h 269081"/>
                    <a:gd name="connsiteX7" fmla="*/ 135732 w 353052"/>
                    <a:gd name="connsiteY7" fmla="*/ 69056 h 269081"/>
                    <a:gd name="connsiteX8" fmla="*/ 142875 w 353052"/>
                    <a:gd name="connsiteY8" fmla="*/ 66675 h 269081"/>
                    <a:gd name="connsiteX9" fmla="*/ 150019 w 353052"/>
                    <a:gd name="connsiteY9" fmla="*/ 61912 h 269081"/>
                    <a:gd name="connsiteX10" fmla="*/ 157163 w 353052"/>
                    <a:gd name="connsiteY10" fmla="*/ 54768 h 269081"/>
                    <a:gd name="connsiteX11" fmla="*/ 161925 w 353052"/>
                    <a:gd name="connsiteY11" fmla="*/ 45243 h 269081"/>
                    <a:gd name="connsiteX12" fmla="*/ 157163 w 353052"/>
                    <a:gd name="connsiteY12" fmla="*/ 26193 h 269081"/>
                    <a:gd name="connsiteX13" fmla="*/ 150019 w 353052"/>
                    <a:gd name="connsiteY13" fmla="*/ 19050 h 269081"/>
                    <a:gd name="connsiteX14" fmla="*/ 135732 w 353052"/>
                    <a:gd name="connsiteY14" fmla="*/ 9525 h 269081"/>
                    <a:gd name="connsiteX15" fmla="*/ 114300 w 353052"/>
                    <a:gd name="connsiteY15" fmla="*/ 14287 h 269081"/>
                    <a:gd name="connsiteX16" fmla="*/ 107157 w 353052"/>
                    <a:gd name="connsiteY16" fmla="*/ 16668 h 269081"/>
                    <a:gd name="connsiteX17" fmla="*/ 102394 w 353052"/>
                    <a:gd name="connsiteY17" fmla="*/ 26193 h 269081"/>
                    <a:gd name="connsiteX18" fmla="*/ 104775 w 353052"/>
                    <a:gd name="connsiteY18" fmla="*/ 64293 h 269081"/>
                    <a:gd name="connsiteX19" fmla="*/ 107157 w 353052"/>
                    <a:gd name="connsiteY19" fmla="*/ 71437 h 269081"/>
                    <a:gd name="connsiteX20" fmla="*/ 114300 w 353052"/>
                    <a:gd name="connsiteY20" fmla="*/ 76200 h 269081"/>
                    <a:gd name="connsiteX21" fmla="*/ 126207 w 353052"/>
                    <a:gd name="connsiteY21" fmla="*/ 78581 h 269081"/>
                    <a:gd name="connsiteX22" fmla="*/ 147638 w 353052"/>
                    <a:gd name="connsiteY22" fmla="*/ 85725 h 269081"/>
                    <a:gd name="connsiteX23" fmla="*/ 154782 w 353052"/>
                    <a:gd name="connsiteY23" fmla="*/ 88106 h 269081"/>
                    <a:gd name="connsiteX24" fmla="*/ 190500 w 353052"/>
                    <a:gd name="connsiteY24" fmla="*/ 90487 h 269081"/>
                    <a:gd name="connsiteX25" fmla="*/ 228600 w 353052"/>
                    <a:gd name="connsiteY25" fmla="*/ 90487 h 269081"/>
                    <a:gd name="connsiteX26" fmla="*/ 238125 w 353052"/>
                    <a:gd name="connsiteY26" fmla="*/ 85725 h 269081"/>
                    <a:gd name="connsiteX27" fmla="*/ 271463 w 353052"/>
                    <a:gd name="connsiteY27" fmla="*/ 66675 h 269081"/>
                    <a:gd name="connsiteX28" fmla="*/ 295275 w 353052"/>
                    <a:gd name="connsiteY28" fmla="*/ 59531 h 269081"/>
                    <a:gd name="connsiteX29" fmla="*/ 302419 w 353052"/>
                    <a:gd name="connsiteY29" fmla="*/ 57150 h 269081"/>
                    <a:gd name="connsiteX30" fmla="*/ 338138 w 353052"/>
                    <a:gd name="connsiteY30" fmla="*/ 50006 h 269081"/>
                    <a:gd name="connsiteX31" fmla="*/ 345282 w 353052"/>
                    <a:gd name="connsiteY31" fmla="*/ 92868 h 269081"/>
                    <a:gd name="connsiteX32" fmla="*/ 326232 w 353052"/>
                    <a:gd name="connsiteY32" fmla="*/ 114300 h 269081"/>
                    <a:gd name="connsiteX33" fmla="*/ 316707 w 353052"/>
                    <a:gd name="connsiteY33" fmla="*/ 119062 h 269081"/>
                    <a:gd name="connsiteX34" fmla="*/ 309563 w 353052"/>
                    <a:gd name="connsiteY34" fmla="*/ 121443 h 269081"/>
                    <a:gd name="connsiteX35" fmla="*/ 290513 w 353052"/>
                    <a:gd name="connsiteY35" fmla="*/ 133350 h 269081"/>
                    <a:gd name="connsiteX36" fmla="*/ 273844 w 353052"/>
                    <a:gd name="connsiteY36" fmla="*/ 138112 h 269081"/>
                    <a:gd name="connsiteX37" fmla="*/ 259557 w 353052"/>
                    <a:gd name="connsiteY37" fmla="*/ 142875 h 269081"/>
                    <a:gd name="connsiteX38" fmla="*/ 245269 w 353052"/>
                    <a:gd name="connsiteY38" fmla="*/ 150018 h 269081"/>
                    <a:gd name="connsiteX39" fmla="*/ 238125 w 353052"/>
                    <a:gd name="connsiteY39" fmla="*/ 154781 h 269081"/>
                    <a:gd name="connsiteX40" fmla="*/ 214313 w 353052"/>
                    <a:gd name="connsiteY40" fmla="*/ 161925 h 269081"/>
                    <a:gd name="connsiteX41" fmla="*/ 202407 w 353052"/>
                    <a:gd name="connsiteY41" fmla="*/ 164306 h 269081"/>
                    <a:gd name="connsiteX42" fmla="*/ 188119 w 353052"/>
                    <a:gd name="connsiteY42" fmla="*/ 169068 h 269081"/>
                    <a:gd name="connsiteX43" fmla="*/ 173832 w 353052"/>
                    <a:gd name="connsiteY43" fmla="*/ 171450 h 269081"/>
                    <a:gd name="connsiteX44" fmla="*/ 154782 w 353052"/>
                    <a:gd name="connsiteY44" fmla="*/ 176212 h 269081"/>
                    <a:gd name="connsiteX45" fmla="*/ 109538 w 353052"/>
                    <a:gd name="connsiteY45" fmla="*/ 173831 h 269081"/>
                    <a:gd name="connsiteX46" fmla="*/ 97632 w 353052"/>
                    <a:gd name="connsiteY46" fmla="*/ 164306 h 269081"/>
                    <a:gd name="connsiteX47" fmla="*/ 95250 w 353052"/>
                    <a:gd name="connsiteY47" fmla="*/ 157162 h 269081"/>
                    <a:gd name="connsiteX48" fmla="*/ 88107 w 353052"/>
                    <a:gd name="connsiteY48" fmla="*/ 150018 h 269081"/>
                    <a:gd name="connsiteX49" fmla="*/ 95250 w 353052"/>
                    <a:gd name="connsiteY49" fmla="*/ 130968 h 269081"/>
                    <a:gd name="connsiteX50" fmla="*/ 104775 w 353052"/>
                    <a:gd name="connsiteY50" fmla="*/ 135731 h 269081"/>
                    <a:gd name="connsiteX51" fmla="*/ 140494 w 353052"/>
                    <a:gd name="connsiteY51" fmla="*/ 138112 h 269081"/>
                    <a:gd name="connsiteX52" fmla="*/ 159544 w 353052"/>
                    <a:gd name="connsiteY52" fmla="*/ 142875 h 269081"/>
                    <a:gd name="connsiteX53" fmla="*/ 171450 w 353052"/>
                    <a:gd name="connsiteY53" fmla="*/ 152400 h 269081"/>
                    <a:gd name="connsiteX54" fmla="*/ 176213 w 353052"/>
                    <a:gd name="connsiteY54" fmla="*/ 173831 h 269081"/>
                    <a:gd name="connsiteX55" fmla="*/ 180975 w 353052"/>
                    <a:gd name="connsiteY55" fmla="*/ 207168 h 269081"/>
                    <a:gd name="connsiteX56" fmla="*/ 183357 w 353052"/>
                    <a:gd name="connsiteY56" fmla="*/ 247650 h 269081"/>
                    <a:gd name="connsiteX57" fmla="*/ 185738 w 353052"/>
                    <a:gd name="connsiteY57" fmla="*/ 261937 h 269081"/>
                    <a:gd name="connsiteX58" fmla="*/ 195263 w 353052"/>
                    <a:gd name="connsiteY58" fmla="*/ 269081 h 269081"/>
                    <a:gd name="connsiteX59" fmla="*/ 273844 w 353052"/>
                    <a:gd name="connsiteY59" fmla="*/ 266700 h 269081"/>
                    <a:gd name="connsiteX60" fmla="*/ 307182 w 353052"/>
                    <a:gd name="connsiteY60" fmla="*/ 257175 h 269081"/>
                    <a:gd name="connsiteX61" fmla="*/ 314325 w 353052"/>
                    <a:gd name="connsiteY61" fmla="*/ 254793 h 269081"/>
                    <a:gd name="connsiteX62" fmla="*/ 326232 w 353052"/>
                    <a:gd name="connsiteY62" fmla="*/ 250031 h 269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53052" h="269081">
                      <a:moveTo>
                        <a:pt x="0" y="0"/>
                      </a:moveTo>
                      <a:cubicBezTo>
                        <a:pt x="3626" y="10876"/>
                        <a:pt x="7518" y="27571"/>
                        <a:pt x="19050" y="33337"/>
                      </a:cubicBezTo>
                      <a:lnTo>
                        <a:pt x="28575" y="38100"/>
                      </a:lnTo>
                      <a:cubicBezTo>
                        <a:pt x="30163" y="40481"/>
                        <a:pt x="31314" y="43219"/>
                        <a:pt x="33338" y="45243"/>
                      </a:cubicBezTo>
                      <a:cubicBezTo>
                        <a:pt x="37711" y="49616"/>
                        <a:pt x="45021" y="51652"/>
                        <a:pt x="50007" y="54768"/>
                      </a:cubicBezTo>
                      <a:cubicBezTo>
                        <a:pt x="53373" y="56871"/>
                        <a:pt x="56167" y="59808"/>
                        <a:pt x="59532" y="61912"/>
                      </a:cubicBezTo>
                      <a:cubicBezTo>
                        <a:pt x="67905" y="67145"/>
                        <a:pt x="76325" y="69087"/>
                        <a:pt x="85725" y="71437"/>
                      </a:cubicBezTo>
                      <a:cubicBezTo>
                        <a:pt x="102394" y="70643"/>
                        <a:pt x="119102" y="70442"/>
                        <a:pt x="135732" y="69056"/>
                      </a:cubicBezTo>
                      <a:cubicBezTo>
                        <a:pt x="138233" y="68848"/>
                        <a:pt x="140630" y="67797"/>
                        <a:pt x="142875" y="66675"/>
                      </a:cubicBezTo>
                      <a:cubicBezTo>
                        <a:pt x="145435" y="65395"/>
                        <a:pt x="147820" y="63744"/>
                        <a:pt x="150019" y="61912"/>
                      </a:cubicBezTo>
                      <a:cubicBezTo>
                        <a:pt x="152606" y="59756"/>
                        <a:pt x="154782" y="57149"/>
                        <a:pt x="157163" y="54768"/>
                      </a:cubicBezTo>
                      <a:cubicBezTo>
                        <a:pt x="158750" y="51593"/>
                        <a:pt x="161533" y="48771"/>
                        <a:pt x="161925" y="45243"/>
                      </a:cubicBezTo>
                      <a:cubicBezTo>
                        <a:pt x="162039" y="44213"/>
                        <a:pt x="158971" y="28905"/>
                        <a:pt x="157163" y="26193"/>
                      </a:cubicBezTo>
                      <a:cubicBezTo>
                        <a:pt x="155295" y="23391"/>
                        <a:pt x="152677" y="21117"/>
                        <a:pt x="150019" y="19050"/>
                      </a:cubicBezTo>
                      <a:cubicBezTo>
                        <a:pt x="145501" y="15536"/>
                        <a:pt x="135732" y="9525"/>
                        <a:pt x="135732" y="9525"/>
                      </a:cubicBezTo>
                      <a:cubicBezTo>
                        <a:pt x="128588" y="11112"/>
                        <a:pt x="121400" y="12512"/>
                        <a:pt x="114300" y="14287"/>
                      </a:cubicBezTo>
                      <a:cubicBezTo>
                        <a:pt x="111865" y="14896"/>
                        <a:pt x="108932" y="14893"/>
                        <a:pt x="107157" y="16668"/>
                      </a:cubicBezTo>
                      <a:cubicBezTo>
                        <a:pt x="104647" y="19178"/>
                        <a:pt x="103982" y="23018"/>
                        <a:pt x="102394" y="26193"/>
                      </a:cubicBezTo>
                      <a:cubicBezTo>
                        <a:pt x="103188" y="38893"/>
                        <a:pt x="103443" y="51638"/>
                        <a:pt x="104775" y="64293"/>
                      </a:cubicBezTo>
                      <a:cubicBezTo>
                        <a:pt x="105038" y="66789"/>
                        <a:pt x="105589" y="69477"/>
                        <a:pt x="107157" y="71437"/>
                      </a:cubicBezTo>
                      <a:cubicBezTo>
                        <a:pt x="108945" y="73672"/>
                        <a:pt x="111620" y="75195"/>
                        <a:pt x="114300" y="76200"/>
                      </a:cubicBezTo>
                      <a:cubicBezTo>
                        <a:pt x="118090" y="77621"/>
                        <a:pt x="122238" y="77787"/>
                        <a:pt x="126207" y="78581"/>
                      </a:cubicBezTo>
                      <a:cubicBezTo>
                        <a:pt x="146726" y="86788"/>
                        <a:pt x="129698" y="80599"/>
                        <a:pt x="147638" y="85725"/>
                      </a:cubicBezTo>
                      <a:cubicBezTo>
                        <a:pt x="150052" y="86415"/>
                        <a:pt x="152287" y="87829"/>
                        <a:pt x="154782" y="88106"/>
                      </a:cubicBezTo>
                      <a:cubicBezTo>
                        <a:pt x="166641" y="89424"/>
                        <a:pt x="178594" y="89693"/>
                        <a:pt x="190500" y="90487"/>
                      </a:cubicBezTo>
                      <a:cubicBezTo>
                        <a:pt x="207530" y="92920"/>
                        <a:pt x="210241" y="94723"/>
                        <a:pt x="228600" y="90487"/>
                      </a:cubicBezTo>
                      <a:cubicBezTo>
                        <a:pt x="232059" y="89689"/>
                        <a:pt x="235081" y="87551"/>
                        <a:pt x="238125" y="85725"/>
                      </a:cubicBezTo>
                      <a:cubicBezTo>
                        <a:pt x="248250" y="79651"/>
                        <a:pt x="259784" y="69596"/>
                        <a:pt x="271463" y="66675"/>
                      </a:cubicBezTo>
                      <a:cubicBezTo>
                        <a:pt x="285859" y="63075"/>
                        <a:pt x="277882" y="65328"/>
                        <a:pt x="295275" y="59531"/>
                      </a:cubicBezTo>
                      <a:cubicBezTo>
                        <a:pt x="297656" y="58737"/>
                        <a:pt x="299969" y="57695"/>
                        <a:pt x="302419" y="57150"/>
                      </a:cubicBezTo>
                      <a:cubicBezTo>
                        <a:pt x="328563" y="51339"/>
                        <a:pt x="316632" y="53590"/>
                        <a:pt x="338138" y="50006"/>
                      </a:cubicBezTo>
                      <a:cubicBezTo>
                        <a:pt x="359183" y="55267"/>
                        <a:pt x="354435" y="50765"/>
                        <a:pt x="345282" y="92868"/>
                      </a:cubicBezTo>
                      <a:cubicBezTo>
                        <a:pt x="343340" y="101799"/>
                        <a:pt x="333552" y="109725"/>
                        <a:pt x="326232" y="114300"/>
                      </a:cubicBezTo>
                      <a:cubicBezTo>
                        <a:pt x="323222" y="116181"/>
                        <a:pt x="319970" y="117664"/>
                        <a:pt x="316707" y="119062"/>
                      </a:cubicBezTo>
                      <a:cubicBezTo>
                        <a:pt x="314400" y="120051"/>
                        <a:pt x="311870" y="120454"/>
                        <a:pt x="309563" y="121443"/>
                      </a:cubicBezTo>
                      <a:cubicBezTo>
                        <a:pt x="289202" y="130169"/>
                        <a:pt x="311024" y="121629"/>
                        <a:pt x="290513" y="133350"/>
                      </a:cubicBezTo>
                      <a:cubicBezTo>
                        <a:pt x="287565" y="135034"/>
                        <a:pt x="276285" y="137380"/>
                        <a:pt x="273844" y="138112"/>
                      </a:cubicBezTo>
                      <a:cubicBezTo>
                        <a:pt x="269036" y="139555"/>
                        <a:pt x="263734" y="140091"/>
                        <a:pt x="259557" y="142875"/>
                      </a:cubicBezTo>
                      <a:cubicBezTo>
                        <a:pt x="250324" y="149029"/>
                        <a:pt x="255128" y="146732"/>
                        <a:pt x="245269" y="150018"/>
                      </a:cubicBezTo>
                      <a:cubicBezTo>
                        <a:pt x="242888" y="151606"/>
                        <a:pt x="240740" y="153619"/>
                        <a:pt x="238125" y="154781"/>
                      </a:cubicBezTo>
                      <a:cubicBezTo>
                        <a:pt x="232198" y="157415"/>
                        <a:pt x="221234" y="160387"/>
                        <a:pt x="214313" y="161925"/>
                      </a:cubicBezTo>
                      <a:cubicBezTo>
                        <a:pt x="210362" y="162803"/>
                        <a:pt x="206312" y="163241"/>
                        <a:pt x="202407" y="164306"/>
                      </a:cubicBezTo>
                      <a:cubicBezTo>
                        <a:pt x="197564" y="165627"/>
                        <a:pt x="193071" y="168242"/>
                        <a:pt x="188119" y="169068"/>
                      </a:cubicBezTo>
                      <a:cubicBezTo>
                        <a:pt x="183357" y="169862"/>
                        <a:pt x="178553" y="170438"/>
                        <a:pt x="173832" y="171450"/>
                      </a:cubicBezTo>
                      <a:cubicBezTo>
                        <a:pt x="167432" y="172822"/>
                        <a:pt x="154782" y="176212"/>
                        <a:pt x="154782" y="176212"/>
                      </a:cubicBezTo>
                      <a:cubicBezTo>
                        <a:pt x="139701" y="175418"/>
                        <a:pt x="124578" y="175198"/>
                        <a:pt x="109538" y="173831"/>
                      </a:cubicBezTo>
                      <a:cubicBezTo>
                        <a:pt x="102344" y="173177"/>
                        <a:pt x="100748" y="170538"/>
                        <a:pt x="97632" y="164306"/>
                      </a:cubicBezTo>
                      <a:cubicBezTo>
                        <a:pt x="96509" y="162061"/>
                        <a:pt x="96642" y="159251"/>
                        <a:pt x="95250" y="157162"/>
                      </a:cubicBezTo>
                      <a:cubicBezTo>
                        <a:pt x="93382" y="154360"/>
                        <a:pt x="90488" y="152399"/>
                        <a:pt x="88107" y="150018"/>
                      </a:cubicBezTo>
                      <a:cubicBezTo>
                        <a:pt x="90488" y="143668"/>
                        <a:pt x="90101" y="135382"/>
                        <a:pt x="95250" y="130968"/>
                      </a:cubicBezTo>
                      <a:cubicBezTo>
                        <a:pt x="97945" y="128658"/>
                        <a:pt x="101269" y="135177"/>
                        <a:pt x="104775" y="135731"/>
                      </a:cubicBezTo>
                      <a:cubicBezTo>
                        <a:pt x="116562" y="137592"/>
                        <a:pt x="128588" y="137318"/>
                        <a:pt x="140494" y="138112"/>
                      </a:cubicBezTo>
                      <a:cubicBezTo>
                        <a:pt x="141091" y="138231"/>
                        <a:pt x="157101" y="140921"/>
                        <a:pt x="159544" y="142875"/>
                      </a:cubicBezTo>
                      <a:cubicBezTo>
                        <a:pt x="174933" y="155185"/>
                        <a:pt x="153494" y="146412"/>
                        <a:pt x="171450" y="152400"/>
                      </a:cubicBezTo>
                      <a:cubicBezTo>
                        <a:pt x="175096" y="163332"/>
                        <a:pt x="173927" y="158589"/>
                        <a:pt x="176213" y="173831"/>
                      </a:cubicBezTo>
                      <a:cubicBezTo>
                        <a:pt x="177878" y="184932"/>
                        <a:pt x="180975" y="207168"/>
                        <a:pt x="180975" y="207168"/>
                      </a:cubicBezTo>
                      <a:cubicBezTo>
                        <a:pt x="181769" y="220662"/>
                        <a:pt x="182186" y="234183"/>
                        <a:pt x="183357" y="247650"/>
                      </a:cubicBezTo>
                      <a:cubicBezTo>
                        <a:pt x="183775" y="252460"/>
                        <a:pt x="183393" y="257717"/>
                        <a:pt x="185738" y="261937"/>
                      </a:cubicBezTo>
                      <a:cubicBezTo>
                        <a:pt x="187665" y="265406"/>
                        <a:pt x="192088" y="266700"/>
                        <a:pt x="195263" y="269081"/>
                      </a:cubicBezTo>
                      <a:cubicBezTo>
                        <a:pt x="221457" y="268287"/>
                        <a:pt x="247708" y="268612"/>
                        <a:pt x="273844" y="266700"/>
                      </a:cubicBezTo>
                      <a:cubicBezTo>
                        <a:pt x="281498" y="266140"/>
                        <a:pt x="299160" y="259849"/>
                        <a:pt x="307182" y="257175"/>
                      </a:cubicBezTo>
                      <a:cubicBezTo>
                        <a:pt x="309563" y="256381"/>
                        <a:pt x="312080" y="255915"/>
                        <a:pt x="314325" y="254793"/>
                      </a:cubicBezTo>
                      <a:cubicBezTo>
                        <a:pt x="324560" y="249676"/>
                        <a:pt x="320300" y="250031"/>
                        <a:pt x="326232" y="250031"/>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46" name="Freeform 345"/>
                <p:cNvSpPr/>
                <p:nvPr/>
              </p:nvSpPr>
              <p:spPr>
                <a:xfrm>
                  <a:off x="5400849" y="1351788"/>
                  <a:ext cx="390525" cy="304800"/>
                </a:xfrm>
                <a:custGeom>
                  <a:avLst/>
                  <a:gdLst>
                    <a:gd name="connsiteX0" fmla="*/ 0 w 381000"/>
                    <a:gd name="connsiteY0" fmla="*/ 0 h 319088"/>
                    <a:gd name="connsiteX1" fmla="*/ 23812 w 381000"/>
                    <a:gd name="connsiteY1" fmla="*/ 85725 h 319088"/>
                    <a:gd name="connsiteX2" fmla="*/ 347662 w 381000"/>
                    <a:gd name="connsiteY2" fmla="*/ 319088 h 319088"/>
                    <a:gd name="connsiteX3" fmla="*/ 381000 w 381000"/>
                    <a:gd name="connsiteY3" fmla="*/ 266700 h 319088"/>
                    <a:gd name="connsiteX4" fmla="*/ 66675 w 381000"/>
                    <a:gd name="connsiteY4" fmla="*/ 38100 h 319088"/>
                    <a:gd name="connsiteX5" fmla="*/ 0 w 381000"/>
                    <a:gd name="connsiteY5" fmla="*/ 0 h 319088"/>
                    <a:gd name="connsiteX0" fmla="*/ 0 w 390525"/>
                    <a:gd name="connsiteY0" fmla="*/ 0 h 304800"/>
                    <a:gd name="connsiteX1" fmla="*/ 33337 w 390525"/>
                    <a:gd name="connsiteY1" fmla="*/ 71437 h 304800"/>
                    <a:gd name="connsiteX2" fmla="*/ 357187 w 390525"/>
                    <a:gd name="connsiteY2" fmla="*/ 304800 h 304800"/>
                    <a:gd name="connsiteX3" fmla="*/ 390525 w 390525"/>
                    <a:gd name="connsiteY3" fmla="*/ 252412 h 304800"/>
                    <a:gd name="connsiteX4" fmla="*/ 76200 w 390525"/>
                    <a:gd name="connsiteY4" fmla="*/ 23812 h 304800"/>
                    <a:gd name="connsiteX5" fmla="*/ 0 w 390525"/>
                    <a:gd name="connsiteY5" fmla="*/ 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0525" h="304800">
                      <a:moveTo>
                        <a:pt x="0" y="0"/>
                      </a:moveTo>
                      <a:lnTo>
                        <a:pt x="33337" y="71437"/>
                      </a:lnTo>
                      <a:lnTo>
                        <a:pt x="357187" y="304800"/>
                      </a:lnTo>
                      <a:lnTo>
                        <a:pt x="390525" y="252412"/>
                      </a:lnTo>
                      <a:lnTo>
                        <a:pt x="76200" y="23812"/>
                      </a:lnTo>
                      <a:lnTo>
                        <a:pt x="0" y="0"/>
                      </a:lnTo>
                      <a:close/>
                    </a:path>
                  </a:pathLst>
                </a:custGeom>
                <a:solidFill>
                  <a:srgbClr val="C0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43" name="Rectangle 342"/>
              <p:cNvSpPr/>
              <p:nvPr/>
            </p:nvSpPr>
            <p:spPr>
              <a:xfrm>
                <a:off x="5004049" y="1725988"/>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Free Draw</a:t>
                </a:r>
                <a:endParaRPr lang="en-AU" sz="1100" dirty="0">
                  <a:latin typeface="Segoe UI" pitchFamily="34" charset="0"/>
                  <a:cs typeface="Segoe UI" pitchFamily="34" charset="0"/>
                </a:endParaRPr>
              </a:p>
            </p:txBody>
          </p:sp>
        </p:grpSp>
        <p:cxnSp>
          <p:nvCxnSpPr>
            <p:cNvPr id="196" name="Straight Connector 195"/>
            <p:cNvCxnSpPr/>
            <p:nvPr/>
          </p:nvCxnSpPr>
          <p:spPr>
            <a:xfrm>
              <a:off x="4098672"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197" name="Straight Connector 196"/>
            <p:cNvCxnSpPr/>
            <p:nvPr/>
          </p:nvCxnSpPr>
          <p:spPr>
            <a:xfrm>
              <a:off x="5040000"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198" name="Straight Connector 197"/>
            <p:cNvCxnSpPr/>
            <p:nvPr/>
          </p:nvCxnSpPr>
          <p:spPr>
            <a:xfrm>
              <a:off x="3262277" y="200863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199" name="Straight Connector 198"/>
            <p:cNvCxnSpPr/>
            <p:nvPr/>
          </p:nvCxnSpPr>
          <p:spPr>
            <a:xfrm>
              <a:off x="3262277" y="317426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grpSp>
          <p:nvGrpSpPr>
            <p:cNvPr id="200" name="Group 199"/>
            <p:cNvGrpSpPr/>
            <p:nvPr/>
          </p:nvGrpSpPr>
          <p:grpSpPr>
            <a:xfrm>
              <a:off x="4098672" y="2143466"/>
              <a:ext cx="941329" cy="895637"/>
              <a:chOff x="4098672" y="2143466"/>
              <a:chExt cx="941329" cy="895637"/>
            </a:xfrm>
          </p:grpSpPr>
          <p:sp>
            <p:nvSpPr>
              <p:cNvPr id="329" name="Rectangle 328"/>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Documents</a:t>
                </a:r>
                <a:endParaRPr lang="en-AU" sz="1100" dirty="0">
                  <a:latin typeface="Segoe UI" pitchFamily="34" charset="0"/>
                  <a:cs typeface="Segoe UI" pitchFamily="34" charset="0"/>
                </a:endParaRPr>
              </a:p>
            </p:txBody>
          </p:sp>
          <p:grpSp>
            <p:nvGrpSpPr>
              <p:cNvPr id="330" name="Group 329"/>
              <p:cNvGrpSpPr/>
              <p:nvPr/>
            </p:nvGrpSpPr>
            <p:grpSpPr>
              <a:xfrm>
                <a:off x="4199709" y="2143466"/>
                <a:ext cx="744585" cy="655211"/>
                <a:chOff x="4193285" y="2143466"/>
                <a:chExt cx="744585" cy="655211"/>
              </a:xfrm>
            </p:grpSpPr>
            <p:grpSp>
              <p:nvGrpSpPr>
                <p:cNvPr id="331" name="Group 330"/>
                <p:cNvGrpSpPr/>
                <p:nvPr/>
              </p:nvGrpSpPr>
              <p:grpSpPr>
                <a:xfrm>
                  <a:off x="4193285" y="2143466"/>
                  <a:ext cx="699392" cy="536110"/>
                  <a:chOff x="2123728" y="1986160"/>
                  <a:chExt cx="576064" cy="441574"/>
                </a:xfrm>
              </p:grpSpPr>
              <p:sp>
                <p:nvSpPr>
                  <p:cNvPr id="340" name="Rectangle 339"/>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41" name="Trapezoid 340"/>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332" name="Group 331"/>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333" name="Rectangle 332"/>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334" name="Straight Connector 333"/>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35" name="Straight Connector 334"/>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36" name="Straight Connector 335"/>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37" name="Straight Connector 336"/>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38" name="Straight Connector 337"/>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39" name="Straight Connector 338"/>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201" name="Group 200"/>
            <p:cNvGrpSpPr/>
            <p:nvPr/>
          </p:nvGrpSpPr>
          <p:grpSpPr>
            <a:xfrm>
              <a:off x="5039106" y="2143466"/>
              <a:ext cx="941329" cy="895637"/>
              <a:chOff x="5039106" y="2143466"/>
              <a:chExt cx="941329" cy="895637"/>
            </a:xfrm>
          </p:grpSpPr>
          <p:sp>
            <p:nvSpPr>
              <p:cNvPr id="238" name="Rectangle 237"/>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Music</a:t>
                </a:r>
                <a:endParaRPr lang="en-AU" sz="1100" dirty="0">
                  <a:latin typeface="Segoe UI" pitchFamily="34" charset="0"/>
                  <a:cs typeface="Segoe UI" pitchFamily="34" charset="0"/>
                </a:endParaRPr>
              </a:p>
            </p:txBody>
          </p:sp>
          <p:grpSp>
            <p:nvGrpSpPr>
              <p:cNvPr id="239" name="Group 238"/>
              <p:cNvGrpSpPr/>
              <p:nvPr/>
            </p:nvGrpSpPr>
            <p:grpSpPr>
              <a:xfrm>
                <a:off x="5162739" y="2143466"/>
                <a:ext cx="699392" cy="634359"/>
                <a:chOff x="5140143" y="2143466"/>
                <a:chExt cx="699392" cy="634359"/>
              </a:xfrm>
            </p:grpSpPr>
            <p:grpSp>
              <p:nvGrpSpPr>
                <p:cNvPr id="240" name="Group 239"/>
                <p:cNvGrpSpPr/>
                <p:nvPr/>
              </p:nvGrpSpPr>
              <p:grpSpPr>
                <a:xfrm>
                  <a:off x="5140143" y="2143466"/>
                  <a:ext cx="699392" cy="536110"/>
                  <a:chOff x="2123728" y="1986160"/>
                  <a:chExt cx="576064" cy="441574"/>
                </a:xfrm>
              </p:grpSpPr>
              <p:sp>
                <p:nvSpPr>
                  <p:cNvPr id="247" name="Rectangle 246"/>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48" name="Trapezoid 247"/>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41" name="Group 240"/>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242" name="Oval 241"/>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43" name="Oval 242"/>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244" name="Straight Connector 243"/>
                  <p:cNvCxnSpPr>
                    <a:stCxn id="242" idx="6"/>
                    <a:endCxn id="246"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45" name="Straight Connector 244"/>
                  <p:cNvCxnSpPr>
                    <a:stCxn id="243" idx="6"/>
                    <a:endCxn id="246"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246" name="Rectangle 245"/>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02" name="Group 201"/>
            <p:cNvGrpSpPr/>
            <p:nvPr/>
          </p:nvGrpSpPr>
          <p:grpSpPr>
            <a:xfrm>
              <a:off x="3133947" y="3275932"/>
              <a:ext cx="941329" cy="895637"/>
              <a:chOff x="3133947" y="3275932"/>
              <a:chExt cx="941329" cy="895637"/>
            </a:xfrm>
          </p:grpSpPr>
          <p:sp>
            <p:nvSpPr>
              <p:cNvPr id="230" name="Rectangle 229"/>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Videos</a:t>
                </a:r>
                <a:endParaRPr lang="en-AU" sz="1100" dirty="0">
                  <a:latin typeface="Segoe UI" pitchFamily="34" charset="0"/>
                  <a:cs typeface="Segoe UI" pitchFamily="34" charset="0"/>
                </a:endParaRPr>
              </a:p>
            </p:txBody>
          </p:sp>
          <p:grpSp>
            <p:nvGrpSpPr>
              <p:cNvPr id="231" name="Group 230"/>
              <p:cNvGrpSpPr/>
              <p:nvPr/>
            </p:nvGrpSpPr>
            <p:grpSpPr>
              <a:xfrm>
                <a:off x="3254915" y="3275932"/>
                <a:ext cx="699392" cy="569699"/>
                <a:chOff x="3257580" y="3275932"/>
                <a:chExt cx="699392" cy="569699"/>
              </a:xfrm>
            </p:grpSpPr>
            <p:grpSp>
              <p:nvGrpSpPr>
                <p:cNvPr id="232" name="Group 231"/>
                <p:cNvGrpSpPr/>
                <p:nvPr/>
              </p:nvGrpSpPr>
              <p:grpSpPr>
                <a:xfrm>
                  <a:off x="3257580" y="3275932"/>
                  <a:ext cx="699392" cy="536110"/>
                  <a:chOff x="2123728" y="1986160"/>
                  <a:chExt cx="576064" cy="441574"/>
                </a:xfrm>
              </p:grpSpPr>
              <p:sp>
                <p:nvSpPr>
                  <p:cNvPr id="236" name="Rectangle 235"/>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37" name="Trapezoid 236"/>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33" name="Group 232"/>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234" name="Rectangle 233"/>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35" name="Isosceles Triangle 234"/>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03" name="Group 202"/>
            <p:cNvGrpSpPr/>
            <p:nvPr/>
          </p:nvGrpSpPr>
          <p:grpSpPr>
            <a:xfrm>
              <a:off x="4097777" y="3275932"/>
              <a:ext cx="941329" cy="895637"/>
              <a:chOff x="4099230" y="3275932"/>
              <a:chExt cx="941329" cy="895637"/>
            </a:xfrm>
          </p:grpSpPr>
          <p:sp>
            <p:nvSpPr>
              <p:cNvPr id="212" name="Rectangle 211"/>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Games</a:t>
                </a:r>
                <a:endParaRPr lang="en-AU" sz="1100" dirty="0">
                  <a:latin typeface="Segoe UI" pitchFamily="34" charset="0"/>
                  <a:cs typeface="Segoe UI" pitchFamily="34" charset="0"/>
                </a:endParaRPr>
              </a:p>
            </p:txBody>
          </p:sp>
          <p:grpSp>
            <p:nvGrpSpPr>
              <p:cNvPr id="213" name="Group 212"/>
              <p:cNvGrpSpPr/>
              <p:nvPr/>
            </p:nvGrpSpPr>
            <p:grpSpPr>
              <a:xfrm>
                <a:off x="4200966" y="3275932"/>
                <a:ext cx="737856" cy="635347"/>
                <a:chOff x="4220198" y="3275932"/>
                <a:chExt cx="737856" cy="635347"/>
              </a:xfrm>
            </p:grpSpPr>
            <p:grpSp>
              <p:nvGrpSpPr>
                <p:cNvPr id="214" name="Group 213"/>
                <p:cNvGrpSpPr/>
                <p:nvPr/>
              </p:nvGrpSpPr>
              <p:grpSpPr>
                <a:xfrm>
                  <a:off x="4220198" y="3275932"/>
                  <a:ext cx="699392" cy="536110"/>
                  <a:chOff x="2123728" y="1986160"/>
                  <a:chExt cx="576064" cy="441574"/>
                </a:xfrm>
              </p:grpSpPr>
              <p:sp>
                <p:nvSpPr>
                  <p:cNvPr id="228" name="Rectangle 227"/>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29" name="Trapezoid 228"/>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15" name="Group 214"/>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216" name="Rectangle 215"/>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17" name="Oval 216"/>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18" name="Oval 217"/>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19" name="Group 218"/>
                  <p:cNvGrpSpPr/>
                  <p:nvPr/>
                </p:nvGrpSpPr>
                <p:grpSpPr>
                  <a:xfrm>
                    <a:off x="4318464" y="3577517"/>
                    <a:ext cx="118183" cy="118183"/>
                    <a:chOff x="4318464" y="3577517"/>
                    <a:chExt cx="118183" cy="118183"/>
                  </a:xfrm>
                  <a:effectLst/>
                </p:grpSpPr>
                <p:cxnSp>
                  <p:nvCxnSpPr>
                    <p:cNvPr id="226" name="Straight Connector 225"/>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27" name="Straight Connector 226"/>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20" name="Group 219"/>
                  <p:cNvGrpSpPr/>
                  <p:nvPr/>
                </p:nvGrpSpPr>
                <p:grpSpPr>
                  <a:xfrm rot="20573383">
                    <a:off x="4683580" y="3579039"/>
                    <a:ext cx="140891" cy="136707"/>
                    <a:chOff x="5105406" y="3507854"/>
                    <a:chExt cx="171999" cy="166891"/>
                  </a:xfrm>
                  <a:effectLst/>
                </p:grpSpPr>
                <p:sp>
                  <p:nvSpPr>
                    <p:cNvPr id="222" name="Oval 221"/>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23" name="Oval 222"/>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24" name="Oval 223"/>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25" name="Oval 224"/>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cxnSp>
                <p:nvCxnSpPr>
                  <p:cNvPr id="221" name="Straight Connector 220"/>
                  <p:cNvCxnSpPr>
                    <a:stCxn id="216"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sp>
          <p:nvSpPr>
            <p:cNvPr id="204" name="Rectangle 203">
              <a:hlinkClick r:id="rId2" action="ppaction://hlinksldjump"/>
            </p:cNvPr>
            <p:cNvSpPr/>
            <p:nvPr/>
          </p:nvSpPr>
          <p:spPr>
            <a:xfrm>
              <a:off x="3133947" y="843750"/>
              <a:ext cx="963830" cy="116488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05" name="Rectangle 204">
              <a:hlinkClick r:id="rId3" action="ppaction://hlinksldjump"/>
            </p:cNvPr>
            <p:cNvSpPr/>
            <p:nvPr/>
          </p:nvSpPr>
          <p:spPr>
            <a:xfrm>
              <a:off x="4098672" y="843750"/>
              <a:ext cx="941329" cy="116488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06" name="Rectangle 205">
              <a:hlinkClick r:id="rId4" action="ppaction://hlinksldjump"/>
            </p:cNvPr>
            <p:cNvSpPr/>
            <p:nvPr/>
          </p:nvSpPr>
          <p:spPr>
            <a:xfrm>
              <a:off x="5040001" y="843750"/>
              <a:ext cx="972160" cy="116488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07" name="Rectangle 206">
              <a:hlinkClick r:id="rId5" action="ppaction://hlinksldjump"/>
            </p:cNvPr>
            <p:cNvSpPr/>
            <p:nvPr/>
          </p:nvSpPr>
          <p:spPr>
            <a:xfrm>
              <a:off x="3133947" y="2008634"/>
              <a:ext cx="963830" cy="116563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08" name="Rectangle 207">
              <a:hlinkClick r:id="rId6" action="ppaction://hlinksldjump"/>
            </p:cNvPr>
            <p:cNvSpPr/>
            <p:nvPr/>
          </p:nvSpPr>
          <p:spPr>
            <a:xfrm>
              <a:off x="4098671" y="2011380"/>
              <a:ext cx="941329" cy="116288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09" name="Rectangle 208">
              <a:hlinkClick r:id="rId7" action="ppaction://hlinksldjump"/>
            </p:cNvPr>
            <p:cNvSpPr/>
            <p:nvPr/>
          </p:nvSpPr>
          <p:spPr>
            <a:xfrm>
              <a:off x="5040001" y="2011380"/>
              <a:ext cx="972160" cy="116288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10" name="Rectangle 209">
              <a:hlinkClick r:id="rId8" action="ppaction://hlinksldjump"/>
            </p:cNvPr>
            <p:cNvSpPr/>
            <p:nvPr/>
          </p:nvSpPr>
          <p:spPr>
            <a:xfrm>
              <a:off x="3131841" y="3174266"/>
              <a:ext cx="966831" cy="112548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11" name="Rectangle 210">
              <a:hlinkClick r:id="rId9" action="ppaction://hlinksldjump"/>
            </p:cNvPr>
            <p:cNvSpPr/>
            <p:nvPr/>
          </p:nvSpPr>
          <p:spPr>
            <a:xfrm>
              <a:off x="4098672" y="3174268"/>
              <a:ext cx="941329" cy="112548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4" name="Group 3"/>
          <p:cNvGrpSpPr/>
          <p:nvPr/>
        </p:nvGrpSpPr>
        <p:grpSpPr>
          <a:xfrm>
            <a:off x="991763" y="946908"/>
            <a:ext cx="3998324" cy="3291830"/>
            <a:chOff x="1907705" y="945534"/>
            <a:chExt cx="3998324" cy="3291830"/>
          </a:xfrm>
          <a:effectLst>
            <a:outerShdw blurRad="63500" sx="102000" sy="102000" algn="ctr" rotWithShape="0">
              <a:prstClr val="black">
                <a:alpha val="40000"/>
              </a:prstClr>
            </a:outerShdw>
          </a:effectLst>
        </p:grpSpPr>
        <p:sp>
          <p:nvSpPr>
            <p:cNvPr id="19" name="Rectangle 18"/>
            <p:cNvSpPr/>
            <p:nvPr/>
          </p:nvSpPr>
          <p:spPr>
            <a:xfrm>
              <a:off x="2406665" y="945534"/>
              <a:ext cx="3499364" cy="3291830"/>
            </a:xfrm>
            <a:prstGeom prst="rect">
              <a:avLst/>
            </a:prstGeom>
            <a:blipFill>
              <a:blip r:embed="rId10"/>
              <a:tile tx="0" ty="0" sx="100000" sy="100000" flip="none" algn="tl"/>
            </a:blip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30" name="Oval 129">
              <a:hlinkClick r:id="rId11" action="ppaction://hlinksldjump"/>
            </p:cNvPr>
            <p:cNvSpPr/>
            <p:nvPr/>
          </p:nvSpPr>
          <p:spPr>
            <a:xfrm>
              <a:off x="5647025" y="1069012"/>
              <a:ext cx="144016" cy="144000"/>
            </a:xfrm>
            <a:prstGeom prst="ellipse">
              <a:avLst/>
            </a:prstGeom>
            <a:solidFill>
              <a:schemeClr val="bg1">
                <a:lumMod val="50000"/>
              </a:scheme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prstTxWarp prst="textPlain">
                <a:avLst/>
              </a:prstTxWarp>
            </a:bodyPr>
            <a:lstStyle/>
            <a:p>
              <a:pPr algn="ctr"/>
              <a:r>
                <a:rPr lang="en-AU" dirty="0" smtClean="0">
                  <a:ln w="9525" cap="rnd">
                    <a:noFill/>
                  </a:ln>
                  <a:solidFill>
                    <a:schemeClr val="bg1"/>
                  </a:solidFill>
                  <a:effectLst>
                    <a:outerShdw blurRad="63500" sx="102000" sy="102000" algn="ctr" rotWithShape="0">
                      <a:prstClr val="black">
                        <a:alpha val="40000"/>
                      </a:prstClr>
                    </a:outerShdw>
                  </a:effectLst>
                  <a:latin typeface="Segoe UI" pitchFamily="34" charset="0"/>
                  <a:cs typeface="Segoe UI" pitchFamily="34" charset="0"/>
                </a:rPr>
                <a:t>X</a:t>
              </a:r>
              <a:endParaRPr lang="en-AU" dirty="0">
                <a:ln w="9525" cap="rnd">
                  <a:noFill/>
                </a:ln>
                <a:solidFill>
                  <a:schemeClr val="bg1"/>
                </a:solidFill>
                <a:effectLst>
                  <a:outerShdw blurRad="63500" sx="102000" sy="102000" algn="ctr" rotWithShape="0">
                    <a:prstClr val="black">
                      <a:alpha val="40000"/>
                    </a:prstClr>
                  </a:outerShdw>
                </a:effectLst>
                <a:latin typeface="Segoe UI" pitchFamily="34" charset="0"/>
                <a:cs typeface="Segoe UI" pitchFamily="34" charset="0"/>
              </a:endParaRPr>
            </a:p>
          </p:txBody>
        </p:sp>
        <p:grpSp>
          <p:nvGrpSpPr>
            <p:cNvPr id="132" name="Group 131"/>
            <p:cNvGrpSpPr/>
            <p:nvPr/>
          </p:nvGrpSpPr>
          <p:grpSpPr>
            <a:xfrm>
              <a:off x="2604587" y="1198335"/>
              <a:ext cx="1285943" cy="1223524"/>
              <a:chOff x="4098672" y="2143466"/>
              <a:chExt cx="941329" cy="895637"/>
            </a:xfrm>
          </p:grpSpPr>
          <p:sp>
            <p:nvSpPr>
              <p:cNvPr id="133" name="Rectangle 132"/>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600" dirty="0" smtClean="0">
                    <a:latin typeface="Segoe UI" pitchFamily="34" charset="0"/>
                    <a:cs typeface="Segoe UI" pitchFamily="34" charset="0"/>
                  </a:rPr>
                  <a:t>Documents</a:t>
                </a:r>
                <a:endParaRPr lang="en-AU" sz="1600" dirty="0">
                  <a:latin typeface="Segoe UI" pitchFamily="34" charset="0"/>
                  <a:cs typeface="Segoe UI" pitchFamily="34" charset="0"/>
                </a:endParaRPr>
              </a:p>
            </p:txBody>
          </p:sp>
          <p:grpSp>
            <p:nvGrpSpPr>
              <p:cNvPr id="134" name="Group 133"/>
              <p:cNvGrpSpPr/>
              <p:nvPr/>
            </p:nvGrpSpPr>
            <p:grpSpPr>
              <a:xfrm>
                <a:off x="4199709" y="2143466"/>
                <a:ext cx="744585" cy="655211"/>
                <a:chOff x="4193285" y="2143466"/>
                <a:chExt cx="744585" cy="655211"/>
              </a:xfrm>
            </p:grpSpPr>
            <p:grpSp>
              <p:nvGrpSpPr>
                <p:cNvPr id="135" name="Group 134"/>
                <p:cNvGrpSpPr/>
                <p:nvPr/>
              </p:nvGrpSpPr>
              <p:grpSpPr>
                <a:xfrm>
                  <a:off x="4193285" y="2143466"/>
                  <a:ext cx="699392" cy="536110"/>
                  <a:chOff x="2123728" y="1986160"/>
                  <a:chExt cx="576064" cy="441574"/>
                </a:xfrm>
              </p:grpSpPr>
              <p:sp>
                <p:nvSpPr>
                  <p:cNvPr id="144" name="Rectangle 143"/>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2800" dirty="0"/>
                  </a:p>
                </p:txBody>
              </p:sp>
              <p:sp>
                <p:nvSpPr>
                  <p:cNvPr id="145" name="Trapezoid 144"/>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2800" dirty="0"/>
                  </a:p>
                </p:txBody>
              </p:sp>
            </p:grpSp>
            <p:grpSp>
              <p:nvGrpSpPr>
                <p:cNvPr id="136" name="Group 135"/>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137" name="Rectangle 136"/>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2800" dirty="0"/>
                  </a:p>
                </p:txBody>
              </p:sp>
              <p:cxnSp>
                <p:nvCxnSpPr>
                  <p:cNvPr id="138" name="Straight Connector 137"/>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9" name="Straight Connector 138"/>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2" name="Straight Connector 141"/>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3" name="Straight Connector 142"/>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146" name="Group 145"/>
            <p:cNvGrpSpPr/>
            <p:nvPr/>
          </p:nvGrpSpPr>
          <p:grpSpPr>
            <a:xfrm>
              <a:off x="2604587" y="2788276"/>
              <a:ext cx="1285943" cy="1223524"/>
              <a:chOff x="5039106" y="2143466"/>
              <a:chExt cx="941329" cy="895637"/>
            </a:xfrm>
          </p:grpSpPr>
          <p:sp>
            <p:nvSpPr>
              <p:cNvPr id="147" name="Rectangle 146"/>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600" dirty="0" smtClean="0">
                    <a:latin typeface="Segoe UI" pitchFamily="34" charset="0"/>
                    <a:cs typeface="Segoe UI" pitchFamily="34" charset="0"/>
                  </a:rPr>
                  <a:t>Music</a:t>
                </a:r>
                <a:endParaRPr lang="en-AU" sz="1600" dirty="0">
                  <a:latin typeface="Segoe UI" pitchFamily="34" charset="0"/>
                  <a:cs typeface="Segoe UI" pitchFamily="34" charset="0"/>
                </a:endParaRPr>
              </a:p>
            </p:txBody>
          </p:sp>
          <p:grpSp>
            <p:nvGrpSpPr>
              <p:cNvPr id="148" name="Group 147"/>
              <p:cNvGrpSpPr/>
              <p:nvPr/>
            </p:nvGrpSpPr>
            <p:grpSpPr>
              <a:xfrm>
                <a:off x="5162739" y="2143466"/>
                <a:ext cx="699392" cy="634359"/>
                <a:chOff x="5140143" y="2143466"/>
                <a:chExt cx="699392" cy="634359"/>
              </a:xfrm>
            </p:grpSpPr>
            <p:grpSp>
              <p:nvGrpSpPr>
                <p:cNvPr id="149" name="Group 148"/>
                <p:cNvGrpSpPr/>
                <p:nvPr/>
              </p:nvGrpSpPr>
              <p:grpSpPr>
                <a:xfrm>
                  <a:off x="5140143" y="2143466"/>
                  <a:ext cx="699392" cy="536110"/>
                  <a:chOff x="2123728" y="1986160"/>
                  <a:chExt cx="576064" cy="441574"/>
                </a:xfrm>
              </p:grpSpPr>
              <p:sp>
                <p:nvSpPr>
                  <p:cNvPr id="156" name="Rectangle 155"/>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2800" dirty="0"/>
                  </a:p>
                </p:txBody>
              </p:sp>
              <p:sp>
                <p:nvSpPr>
                  <p:cNvPr id="157" name="Trapezoid 156"/>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2800" dirty="0"/>
                  </a:p>
                </p:txBody>
              </p:sp>
            </p:grpSp>
            <p:grpSp>
              <p:nvGrpSpPr>
                <p:cNvPr id="150" name="Group 149"/>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151" name="Oval 150"/>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2800" dirty="0"/>
                  </a:p>
                </p:txBody>
              </p:sp>
              <p:sp>
                <p:nvSpPr>
                  <p:cNvPr id="152" name="Oval 151"/>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2800" dirty="0"/>
                  </a:p>
                </p:txBody>
              </p:sp>
              <p:cxnSp>
                <p:nvCxnSpPr>
                  <p:cNvPr id="153" name="Straight Connector 152"/>
                  <p:cNvCxnSpPr>
                    <a:stCxn id="151" idx="6"/>
                    <a:endCxn id="155"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4" name="Straight Connector 153"/>
                  <p:cNvCxnSpPr>
                    <a:stCxn id="152" idx="6"/>
                    <a:endCxn id="155"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55" name="Rectangle 154"/>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2800" dirty="0"/>
                  </a:p>
                </p:txBody>
              </p:sp>
            </p:grpSp>
          </p:grpSp>
        </p:grpSp>
        <p:grpSp>
          <p:nvGrpSpPr>
            <p:cNvPr id="158" name="Group 157"/>
            <p:cNvGrpSpPr/>
            <p:nvPr/>
          </p:nvGrpSpPr>
          <p:grpSpPr>
            <a:xfrm>
              <a:off x="4206865" y="2788276"/>
              <a:ext cx="1285943" cy="1223524"/>
              <a:chOff x="3133947" y="3275932"/>
              <a:chExt cx="941329" cy="895637"/>
            </a:xfrm>
          </p:grpSpPr>
          <p:sp>
            <p:nvSpPr>
              <p:cNvPr id="159" name="Rectangle 158"/>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600" dirty="0" smtClean="0">
                    <a:latin typeface="Segoe UI" pitchFamily="34" charset="0"/>
                    <a:cs typeface="Segoe UI" pitchFamily="34" charset="0"/>
                  </a:rPr>
                  <a:t>Videos</a:t>
                </a:r>
                <a:endParaRPr lang="en-AU" sz="1600" dirty="0">
                  <a:latin typeface="Segoe UI" pitchFamily="34" charset="0"/>
                  <a:cs typeface="Segoe UI" pitchFamily="34" charset="0"/>
                </a:endParaRPr>
              </a:p>
            </p:txBody>
          </p:sp>
          <p:grpSp>
            <p:nvGrpSpPr>
              <p:cNvPr id="160" name="Group 159"/>
              <p:cNvGrpSpPr/>
              <p:nvPr/>
            </p:nvGrpSpPr>
            <p:grpSpPr>
              <a:xfrm>
                <a:off x="3254915" y="3275932"/>
                <a:ext cx="699392" cy="569699"/>
                <a:chOff x="3257580" y="3275932"/>
                <a:chExt cx="699392" cy="569699"/>
              </a:xfrm>
            </p:grpSpPr>
            <p:grpSp>
              <p:nvGrpSpPr>
                <p:cNvPr id="161" name="Group 160"/>
                <p:cNvGrpSpPr/>
                <p:nvPr/>
              </p:nvGrpSpPr>
              <p:grpSpPr>
                <a:xfrm>
                  <a:off x="3257580" y="3275932"/>
                  <a:ext cx="699392" cy="536110"/>
                  <a:chOff x="2123728" y="1986160"/>
                  <a:chExt cx="576064" cy="441574"/>
                </a:xfrm>
              </p:grpSpPr>
              <p:sp>
                <p:nvSpPr>
                  <p:cNvPr id="165" name="Rectangle 164"/>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2800" dirty="0"/>
                  </a:p>
                </p:txBody>
              </p:sp>
              <p:sp>
                <p:nvSpPr>
                  <p:cNvPr id="166" name="Trapezoid 165"/>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2800" dirty="0"/>
                  </a:p>
                </p:txBody>
              </p:sp>
            </p:grpSp>
            <p:grpSp>
              <p:nvGrpSpPr>
                <p:cNvPr id="162" name="Group 161"/>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163" name="Rectangle 162"/>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2800" dirty="0"/>
                  </a:p>
                </p:txBody>
              </p:sp>
              <p:sp>
                <p:nvSpPr>
                  <p:cNvPr id="164" name="Isosceles Triangle 163"/>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2800" dirty="0"/>
                  </a:p>
                </p:txBody>
              </p:sp>
            </p:grpSp>
          </p:grpSp>
        </p:grpSp>
        <p:grpSp>
          <p:nvGrpSpPr>
            <p:cNvPr id="167" name="Group 166"/>
            <p:cNvGrpSpPr/>
            <p:nvPr/>
          </p:nvGrpSpPr>
          <p:grpSpPr>
            <a:xfrm>
              <a:off x="4206865" y="1198335"/>
              <a:ext cx="1285943" cy="1223524"/>
              <a:chOff x="4099230" y="3275932"/>
              <a:chExt cx="941329" cy="895637"/>
            </a:xfrm>
          </p:grpSpPr>
          <p:sp>
            <p:nvSpPr>
              <p:cNvPr id="168" name="Rectangle 167"/>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600" dirty="0" smtClean="0">
                    <a:latin typeface="Segoe UI" pitchFamily="34" charset="0"/>
                    <a:cs typeface="Segoe UI" pitchFamily="34" charset="0"/>
                  </a:rPr>
                  <a:t>Games</a:t>
                </a:r>
                <a:endParaRPr lang="en-AU" sz="1600" dirty="0">
                  <a:latin typeface="Segoe UI" pitchFamily="34" charset="0"/>
                  <a:cs typeface="Segoe UI" pitchFamily="34" charset="0"/>
                </a:endParaRPr>
              </a:p>
            </p:txBody>
          </p:sp>
          <p:grpSp>
            <p:nvGrpSpPr>
              <p:cNvPr id="169" name="Group 168"/>
              <p:cNvGrpSpPr/>
              <p:nvPr/>
            </p:nvGrpSpPr>
            <p:grpSpPr>
              <a:xfrm>
                <a:off x="4200966" y="3275932"/>
                <a:ext cx="737856" cy="635347"/>
                <a:chOff x="4220198" y="3275932"/>
                <a:chExt cx="737856" cy="635347"/>
              </a:xfrm>
            </p:grpSpPr>
            <p:grpSp>
              <p:nvGrpSpPr>
                <p:cNvPr id="170" name="Group 169"/>
                <p:cNvGrpSpPr/>
                <p:nvPr/>
              </p:nvGrpSpPr>
              <p:grpSpPr>
                <a:xfrm>
                  <a:off x="4220198" y="3275932"/>
                  <a:ext cx="699392" cy="536110"/>
                  <a:chOff x="2123728" y="1986160"/>
                  <a:chExt cx="576064" cy="441574"/>
                </a:xfrm>
              </p:grpSpPr>
              <p:sp>
                <p:nvSpPr>
                  <p:cNvPr id="184" name="Rectangle 183"/>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2800" dirty="0"/>
                  </a:p>
                </p:txBody>
              </p:sp>
              <p:sp>
                <p:nvSpPr>
                  <p:cNvPr id="185" name="Trapezoid 184"/>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2800" dirty="0"/>
                  </a:p>
                </p:txBody>
              </p:sp>
            </p:grpSp>
            <p:grpSp>
              <p:nvGrpSpPr>
                <p:cNvPr id="171" name="Group 170"/>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172" name="Rectangle 171"/>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2800" dirty="0"/>
                  </a:p>
                </p:txBody>
              </p:sp>
              <p:sp>
                <p:nvSpPr>
                  <p:cNvPr id="173" name="Oval 172"/>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2800" dirty="0"/>
                  </a:p>
                </p:txBody>
              </p:sp>
              <p:sp>
                <p:nvSpPr>
                  <p:cNvPr id="174" name="Oval 173"/>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2800" dirty="0"/>
                  </a:p>
                </p:txBody>
              </p:sp>
              <p:grpSp>
                <p:nvGrpSpPr>
                  <p:cNvPr id="175" name="Group 174"/>
                  <p:cNvGrpSpPr/>
                  <p:nvPr/>
                </p:nvGrpSpPr>
                <p:grpSpPr>
                  <a:xfrm>
                    <a:off x="4318464" y="3577517"/>
                    <a:ext cx="118183" cy="118183"/>
                    <a:chOff x="4318464" y="3577517"/>
                    <a:chExt cx="118183" cy="118183"/>
                  </a:xfrm>
                  <a:effectLst/>
                </p:grpSpPr>
                <p:cxnSp>
                  <p:nvCxnSpPr>
                    <p:cNvPr id="182" name="Straight Connector 181"/>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83" name="Straight Connector 182"/>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76" name="Group 175"/>
                  <p:cNvGrpSpPr/>
                  <p:nvPr/>
                </p:nvGrpSpPr>
                <p:grpSpPr>
                  <a:xfrm rot="20573383">
                    <a:off x="4683580" y="3579039"/>
                    <a:ext cx="140891" cy="136707"/>
                    <a:chOff x="5105406" y="3507854"/>
                    <a:chExt cx="171999" cy="166891"/>
                  </a:xfrm>
                  <a:effectLst/>
                </p:grpSpPr>
                <p:sp>
                  <p:nvSpPr>
                    <p:cNvPr id="178" name="Oval 177"/>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2800" dirty="0"/>
                    </a:p>
                  </p:txBody>
                </p:sp>
                <p:sp>
                  <p:nvSpPr>
                    <p:cNvPr id="179" name="Oval 178"/>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2800" dirty="0"/>
                    </a:p>
                  </p:txBody>
                </p:sp>
                <p:sp>
                  <p:nvSpPr>
                    <p:cNvPr id="180" name="Oval 179"/>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2800" dirty="0"/>
                    </a:p>
                  </p:txBody>
                </p:sp>
                <p:sp>
                  <p:nvSpPr>
                    <p:cNvPr id="181" name="Oval 180"/>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2800" dirty="0"/>
                    </a:p>
                  </p:txBody>
                </p:sp>
              </p:grpSp>
              <p:cxnSp>
                <p:nvCxnSpPr>
                  <p:cNvPr id="177" name="Straight Connector 176"/>
                  <p:cNvCxnSpPr>
                    <a:stCxn id="172"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sp>
          <p:nvSpPr>
            <p:cNvPr id="186" name="Rectangle 185">
              <a:hlinkClick r:id="rId6" action="ppaction://hlinksldjump"/>
            </p:cNvPr>
            <p:cNvSpPr/>
            <p:nvPr/>
          </p:nvSpPr>
          <p:spPr>
            <a:xfrm>
              <a:off x="2604586" y="1069012"/>
              <a:ext cx="1285943" cy="149758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87" name="Rectangle 186">
              <a:hlinkClick r:id="rId9" action="ppaction://hlinksldjump"/>
            </p:cNvPr>
            <p:cNvSpPr/>
            <p:nvPr/>
          </p:nvSpPr>
          <p:spPr>
            <a:xfrm>
              <a:off x="4206865" y="1069013"/>
              <a:ext cx="1285943" cy="144016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88" name="Rectangle 187">
              <a:hlinkClick r:id="rId7" action="ppaction://hlinksldjump"/>
            </p:cNvPr>
            <p:cNvSpPr/>
            <p:nvPr/>
          </p:nvSpPr>
          <p:spPr>
            <a:xfrm>
              <a:off x="2604588" y="2630372"/>
              <a:ext cx="1285942" cy="148942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89" name="Rectangle 188">
              <a:hlinkClick r:id="rId8" action="ppaction://hlinksldjump"/>
            </p:cNvPr>
            <p:cNvSpPr/>
            <p:nvPr/>
          </p:nvSpPr>
          <p:spPr>
            <a:xfrm>
              <a:off x="4206865" y="2660672"/>
              <a:ext cx="1285943" cy="145912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58" name="Isosceles Triangle 357"/>
            <p:cNvSpPr/>
            <p:nvPr/>
          </p:nvSpPr>
          <p:spPr>
            <a:xfrm rot="16200000">
              <a:off x="1890675" y="2321335"/>
              <a:ext cx="574287" cy="540228"/>
            </a:xfrm>
            <a:prstGeom prst="triangle">
              <a:avLst/>
            </a:prstGeom>
            <a:blipFill dpi="0" rotWithShape="0">
              <a:blip r:embed="rId10"/>
              <a:srcRect/>
              <a:tile tx="0" ty="0" sx="100000" sy="100000" flip="none" algn="tl"/>
            </a:blip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grpSp>
    </p:spTree>
    <p:extLst>
      <p:ext uri="{BB962C8B-B14F-4D97-AF65-F5344CB8AC3E}">
        <p14:creationId xmlns:p14="http://schemas.microsoft.com/office/powerpoint/2010/main" val="1460715870"/>
      </p:ext>
    </p:extLst>
  </p:cSld>
  <p:clrMapOvr>
    <a:masterClrMapping/>
  </p:clrMapOvr>
  <mc:AlternateContent xmlns:mc="http://schemas.openxmlformats.org/markup-compatibility/2006" xmlns:p14="http://schemas.microsoft.com/office/powerpoint/2010/main">
    <mc:Choice Requires="p14">
      <p:transition p14:dur="250" advClick="0">
        <p:fade/>
      </p:transition>
    </mc:Choice>
    <mc:Fallback xmlns="">
      <p:transition advClick="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72" fill="hold" nodeType="after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300" fill="hold"/>
                                        <p:tgtEl>
                                          <p:spTgt spid="4"/>
                                        </p:tgtEl>
                                        <p:attrNameLst>
                                          <p:attrName>ppt_w</p:attrName>
                                        </p:attrNameLst>
                                      </p:cBhvr>
                                      <p:tavLst>
                                        <p:tav tm="0">
                                          <p:val>
                                            <p:strVal val="2/3*#ppt_w"/>
                                          </p:val>
                                        </p:tav>
                                        <p:tav tm="100000">
                                          <p:val>
                                            <p:strVal val="#ppt_w"/>
                                          </p:val>
                                        </p:tav>
                                      </p:tavLst>
                                    </p:anim>
                                    <p:anim calcmode="lin" valueType="num">
                                      <p:cBhvr>
                                        <p:cTn id="8" dur="300" fill="hold"/>
                                        <p:tgtEl>
                                          <p:spTgt spid="4"/>
                                        </p:tgtEl>
                                        <p:attrNameLst>
                                          <p:attrName>ppt_h</p:attrName>
                                        </p:attrNameLst>
                                      </p:cBhvr>
                                      <p:tavLst>
                                        <p:tav tm="0">
                                          <p:val>
                                            <p:strVal val="2/3*#ppt_h"/>
                                          </p:val>
                                        </p:tav>
                                        <p:tav tm="100000">
                                          <p:val>
                                            <p:strVal val="#ppt_h"/>
                                          </p:val>
                                        </p:tav>
                                      </p:tavLst>
                                    </p:anim>
                                  </p:childTnLst>
                                </p:cTn>
                              </p:par>
                              <p:par>
                                <p:cTn id="9" presetID="10" presetClass="entr" presetSubtype="0" fill="hold" nodeType="withEffect">
                                  <p:stCondLst>
                                    <p:cond delay="0"/>
                                  </p:stCondLst>
                                  <p:childTnLst>
                                    <p:set>
                                      <p:cBhvr>
                                        <p:cTn id="10" dur="1" fill="hold">
                                          <p:stCondLst>
                                            <p:cond delay="0"/>
                                          </p:stCondLst>
                                        </p:cTn>
                                        <p:tgtEl>
                                          <p:spTgt spid="4"/>
                                        </p:tgtEl>
                                        <p:attrNameLst>
                                          <p:attrName>style.visibility</p:attrName>
                                        </p:attrNameLst>
                                      </p:cBhvr>
                                      <p:to>
                                        <p:strVal val="visible"/>
                                      </p:to>
                                    </p:set>
                                    <p:animEffect transition="in" filter="fade">
                                      <p:cBhvr>
                                        <p:cTn id="11" dur="3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8" name="Group 107"/>
          <p:cNvGrpSpPr/>
          <p:nvPr/>
        </p:nvGrpSpPr>
        <p:grpSpPr>
          <a:xfrm>
            <a:off x="0" y="843750"/>
            <a:ext cx="827583" cy="3456000"/>
            <a:chOff x="0" y="843750"/>
            <a:chExt cx="827583" cy="3456000"/>
          </a:xfrm>
        </p:grpSpPr>
        <p:sp>
          <p:nvSpPr>
            <p:cNvPr id="109" name="Rounded Rectangle 108"/>
            <p:cNvSpPr/>
            <p:nvPr/>
          </p:nvSpPr>
          <p:spPr>
            <a:xfrm>
              <a:off x="0" y="843750"/>
              <a:ext cx="467544" cy="3456000"/>
            </a:xfrm>
            <a:prstGeom prst="roundRect">
              <a:avLst>
                <a:gd name="adj" fmla="val 10437"/>
              </a:avLst>
            </a:prstGeom>
            <a:solidFill>
              <a:schemeClr val="tx1">
                <a:alpha val="50000"/>
              </a:schemeClr>
            </a:solidFill>
            <a:ln w="317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110" name="Group 109"/>
            <p:cNvGrpSpPr/>
            <p:nvPr/>
          </p:nvGrpSpPr>
          <p:grpSpPr>
            <a:xfrm>
              <a:off x="53752" y="915566"/>
              <a:ext cx="360040" cy="435694"/>
              <a:chOff x="971600" y="1383618"/>
              <a:chExt cx="360040" cy="435694"/>
            </a:xfrm>
          </p:grpSpPr>
          <p:cxnSp>
            <p:nvCxnSpPr>
              <p:cNvPr id="125" name="Straight Connector 124"/>
              <p:cNvCxnSpPr/>
              <p:nvPr/>
            </p:nvCxnSpPr>
            <p:spPr>
              <a:xfrm>
                <a:off x="1187624" y="1639292"/>
                <a:ext cx="144016" cy="18002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26" name="Donut 125"/>
              <p:cNvSpPr/>
              <p:nvPr/>
            </p:nvSpPr>
            <p:spPr>
              <a:xfrm>
                <a:off x="971600" y="1383618"/>
                <a:ext cx="288032" cy="288000"/>
              </a:xfrm>
              <a:prstGeom prst="donut">
                <a:avLst>
                  <a:gd name="adj" fmla="val 4746"/>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127" name="Straight Connector 126"/>
              <p:cNvCxnSpPr/>
              <p:nvPr/>
            </p:nvCxnSpPr>
            <p:spPr>
              <a:xfrm rot="1413972">
                <a:off x="1051228" y="1435850"/>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128" name="Straight Connector 127"/>
              <p:cNvCxnSpPr/>
              <p:nvPr/>
            </p:nvCxnSpPr>
            <p:spPr>
              <a:xfrm rot="1413972">
                <a:off x="1116662" y="1436293"/>
                <a:ext cx="0" cy="183562"/>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129" name="Straight Connector 128"/>
              <p:cNvCxnSpPr/>
              <p:nvPr/>
            </p:nvCxnSpPr>
            <p:spPr>
              <a:xfrm rot="1413972">
                <a:off x="1180005" y="1492021"/>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grpSp>
        <p:cxnSp>
          <p:nvCxnSpPr>
            <p:cNvPr id="111" name="Straight Connector 110"/>
            <p:cNvCxnSpPr/>
            <p:nvPr/>
          </p:nvCxnSpPr>
          <p:spPr>
            <a:xfrm flipH="1">
              <a:off x="26886" y="1463052"/>
              <a:ext cx="413772"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nvGrpSpPr>
            <p:cNvPr id="112" name="Group 111"/>
            <p:cNvGrpSpPr/>
            <p:nvPr/>
          </p:nvGrpSpPr>
          <p:grpSpPr>
            <a:xfrm>
              <a:off x="39770" y="2255894"/>
              <a:ext cx="787813" cy="603888"/>
              <a:chOff x="2123728" y="1986160"/>
              <a:chExt cx="576064" cy="441574"/>
            </a:xfrm>
            <a:effectLst>
              <a:glow rad="101600">
                <a:schemeClr val="bg1">
                  <a:alpha val="40000"/>
                </a:schemeClr>
              </a:glow>
            </a:effectLst>
          </p:grpSpPr>
          <p:sp>
            <p:nvSpPr>
              <p:cNvPr id="123" name="Rectangle 122"/>
              <p:cNvSpPr/>
              <p:nvPr/>
            </p:nvSpPr>
            <p:spPr>
              <a:xfrm>
                <a:off x="2195736" y="1986160"/>
                <a:ext cx="432048" cy="441574"/>
              </a:xfrm>
              <a:prstGeom prst="rect">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24" name="Trapezoid 123"/>
              <p:cNvSpPr/>
              <p:nvPr/>
            </p:nvSpPr>
            <p:spPr>
              <a:xfrm flipV="1">
                <a:off x="2123728" y="2139884"/>
                <a:ext cx="576064" cy="287850"/>
              </a:xfrm>
              <a:prstGeom prst="trapezoid">
                <a:avLst/>
              </a:pr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113" name="Group 112"/>
            <p:cNvGrpSpPr/>
            <p:nvPr/>
          </p:nvGrpSpPr>
          <p:grpSpPr>
            <a:xfrm>
              <a:off x="82631" y="3711062"/>
              <a:ext cx="302283" cy="444864"/>
              <a:chOff x="51020" y="3423030"/>
              <a:chExt cx="356155" cy="524147"/>
            </a:xfrm>
            <a:effectLst>
              <a:outerShdw blurRad="63500" sx="102000" sy="102000" algn="ctr" rotWithShape="0">
                <a:prstClr val="black">
                  <a:alpha val="40000"/>
                </a:prstClr>
              </a:outerShdw>
            </a:effectLst>
          </p:grpSpPr>
          <p:sp>
            <p:nvSpPr>
              <p:cNvPr id="121" name="Freeform 120"/>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22" name="Freeform 121"/>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114" name="Group 113"/>
            <p:cNvGrpSpPr/>
            <p:nvPr/>
          </p:nvGrpSpPr>
          <p:grpSpPr>
            <a:xfrm>
              <a:off x="53772" y="1563638"/>
              <a:ext cx="360000" cy="363600"/>
              <a:chOff x="899592" y="1419622"/>
              <a:chExt cx="432048" cy="432048"/>
            </a:xfrm>
            <a:effectLst/>
          </p:grpSpPr>
          <p:sp>
            <p:nvSpPr>
              <p:cNvPr id="119" name="Rounded Rectangle 118"/>
              <p:cNvSpPr/>
              <p:nvPr/>
            </p:nvSpPr>
            <p:spPr>
              <a:xfrm>
                <a:off x="971600" y="1563638"/>
                <a:ext cx="288032" cy="288032"/>
              </a:xfrm>
              <a:prstGeom prst="roundRect">
                <a:avLst>
                  <a:gd name="adj" fmla="val 9226"/>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20" name="Isosceles Triangle 119"/>
              <p:cNvSpPr/>
              <p:nvPr/>
            </p:nvSpPr>
            <p:spPr>
              <a:xfrm>
                <a:off x="899592" y="1419622"/>
                <a:ext cx="432048" cy="180020"/>
              </a:xfrm>
              <a:prstGeom prst="triangle">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115" name="Freeform 114"/>
            <p:cNvSpPr/>
            <p:nvPr/>
          </p:nvSpPr>
          <p:spPr>
            <a:xfrm>
              <a:off x="61273" y="3147814"/>
              <a:ext cx="344998" cy="411311"/>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190" name="Group 189"/>
          <p:cNvGrpSpPr/>
          <p:nvPr/>
        </p:nvGrpSpPr>
        <p:grpSpPr>
          <a:xfrm>
            <a:off x="3131841" y="843750"/>
            <a:ext cx="2880320" cy="3456000"/>
            <a:chOff x="3131841" y="843750"/>
            <a:chExt cx="2880320" cy="3456000"/>
          </a:xfrm>
        </p:grpSpPr>
        <p:sp>
          <p:nvSpPr>
            <p:cNvPr id="191" name="Rounded Rectangle 190"/>
            <p:cNvSpPr/>
            <p:nvPr/>
          </p:nvSpPr>
          <p:spPr>
            <a:xfrm>
              <a:off x="3131841" y="843750"/>
              <a:ext cx="2880320" cy="3456000"/>
            </a:xfrm>
            <a:prstGeom prst="roundRect">
              <a:avLst>
                <a:gd name="adj" fmla="val 2228"/>
              </a:avLst>
            </a:prstGeom>
            <a:solidFill>
              <a:schemeClr val="tx1">
                <a:alpha val="50000"/>
              </a:schemeClr>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192" name="Group 191"/>
            <p:cNvGrpSpPr/>
            <p:nvPr/>
          </p:nvGrpSpPr>
          <p:grpSpPr>
            <a:xfrm>
              <a:off x="3198624" y="984777"/>
              <a:ext cx="864096" cy="870570"/>
              <a:chOff x="7308304" y="278598"/>
              <a:chExt cx="864096" cy="870570"/>
            </a:xfrm>
          </p:grpSpPr>
          <p:sp>
            <p:nvSpPr>
              <p:cNvPr id="356" name="Freeform 355"/>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57" name="Rectangle 356"/>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Impress</a:t>
                </a:r>
                <a:endParaRPr lang="en-AU" sz="1100" dirty="0">
                  <a:latin typeface="Segoe UI" pitchFamily="34" charset="0"/>
                  <a:cs typeface="Segoe UI" pitchFamily="34" charset="0"/>
                </a:endParaRPr>
              </a:p>
            </p:txBody>
          </p:sp>
        </p:grpSp>
        <p:grpSp>
          <p:nvGrpSpPr>
            <p:cNvPr id="193" name="Group 192"/>
            <p:cNvGrpSpPr/>
            <p:nvPr/>
          </p:nvGrpSpPr>
          <p:grpSpPr>
            <a:xfrm>
              <a:off x="4139953" y="972995"/>
              <a:ext cx="864096" cy="894135"/>
              <a:chOff x="6444208" y="255033"/>
              <a:chExt cx="864096" cy="894135"/>
            </a:xfrm>
          </p:grpSpPr>
          <p:grpSp>
            <p:nvGrpSpPr>
              <p:cNvPr id="352" name="Group 351"/>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354" name="Freeform 353"/>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55" name="Freeform 354"/>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53" name="Rectangle 352"/>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Express</a:t>
                </a:r>
                <a:endParaRPr lang="en-AU" sz="1100" dirty="0">
                  <a:latin typeface="Segoe UI" pitchFamily="34" charset="0"/>
                  <a:cs typeface="Segoe UI" pitchFamily="34" charset="0"/>
                </a:endParaRPr>
              </a:p>
            </p:txBody>
          </p:sp>
        </p:grpSp>
        <p:grpSp>
          <p:nvGrpSpPr>
            <p:cNvPr id="194" name="Group 193"/>
            <p:cNvGrpSpPr/>
            <p:nvPr/>
          </p:nvGrpSpPr>
          <p:grpSpPr>
            <a:xfrm>
              <a:off x="3198624" y="2157429"/>
              <a:ext cx="864096" cy="881674"/>
              <a:chOff x="8172400" y="267494"/>
              <a:chExt cx="864096" cy="881674"/>
            </a:xfrm>
          </p:grpSpPr>
          <p:grpSp>
            <p:nvGrpSpPr>
              <p:cNvPr id="347" name="Group 346"/>
              <p:cNvGrpSpPr/>
              <p:nvPr/>
            </p:nvGrpSpPr>
            <p:grpSpPr>
              <a:xfrm>
                <a:off x="8351877" y="267494"/>
                <a:ext cx="523806" cy="648072"/>
                <a:chOff x="87738" y="3286770"/>
                <a:chExt cx="291003" cy="360040"/>
              </a:xfrm>
            </p:grpSpPr>
            <p:sp>
              <p:nvSpPr>
                <p:cNvPr id="349" name="Rectangle 31"/>
                <p:cNvSpPr/>
                <p:nvPr/>
              </p:nvSpPr>
              <p:spPr>
                <a:xfrm>
                  <a:off x="87738" y="3286770"/>
                  <a:ext cx="291002" cy="360040"/>
                </a:xfrm>
                <a:prstGeom prst="rect">
                  <a:avLst/>
                </a:prstGeom>
                <a:solidFill>
                  <a:srgbClr val="FFC000"/>
                </a:solidFill>
                <a:ln w="9525" cap="rnd">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50" name="Rectangle 31"/>
                <p:cNvSpPr/>
                <p:nvPr/>
              </p:nvSpPr>
              <p:spPr>
                <a:xfrm>
                  <a:off x="87738" y="3286770"/>
                  <a:ext cx="291002" cy="360040"/>
                </a:xfrm>
                <a:custGeom>
                  <a:avLst/>
                  <a:gdLst>
                    <a:gd name="connsiteX0" fmla="*/ 0 w 291002"/>
                    <a:gd name="connsiteY0" fmla="*/ 0 h 360040"/>
                    <a:gd name="connsiteX1" fmla="*/ 291002 w 291002"/>
                    <a:gd name="connsiteY1" fmla="*/ 0 h 360040"/>
                    <a:gd name="connsiteX2" fmla="*/ 291002 w 291002"/>
                    <a:gd name="connsiteY2" fmla="*/ 360040 h 360040"/>
                    <a:gd name="connsiteX3" fmla="*/ 0 w 291002"/>
                    <a:gd name="connsiteY3" fmla="*/ 360040 h 360040"/>
                    <a:gd name="connsiteX4" fmla="*/ 0 w 291002"/>
                    <a:gd name="connsiteY4" fmla="*/ 0 h 360040"/>
                    <a:gd name="connsiteX0" fmla="*/ 0 w 291002"/>
                    <a:gd name="connsiteY0" fmla="*/ 0 h 360040"/>
                    <a:gd name="connsiteX1" fmla="*/ 236233 w 291002"/>
                    <a:gd name="connsiteY1" fmla="*/ 88106 h 360040"/>
                    <a:gd name="connsiteX2" fmla="*/ 291002 w 291002"/>
                    <a:gd name="connsiteY2" fmla="*/ 360040 h 360040"/>
                    <a:gd name="connsiteX3" fmla="*/ 0 w 291002"/>
                    <a:gd name="connsiteY3" fmla="*/ 360040 h 360040"/>
                    <a:gd name="connsiteX4" fmla="*/ 0 w 291002"/>
                    <a:gd name="connsiteY4" fmla="*/ 0 h 360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1002" h="360040">
                      <a:moveTo>
                        <a:pt x="0" y="0"/>
                      </a:moveTo>
                      <a:lnTo>
                        <a:pt x="236233" y="88106"/>
                      </a:lnTo>
                      <a:lnTo>
                        <a:pt x="291002" y="360040"/>
                      </a:lnTo>
                      <a:lnTo>
                        <a:pt x="0" y="360040"/>
                      </a:lnTo>
                      <a:lnTo>
                        <a:pt x="0" y="0"/>
                      </a:lnTo>
                      <a:close/>
                    </a:path>
                  </a:pathLst>
                </a:cu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51" name="Rectangle 350"/>
                <p:cNvSpPr/>
                <p:nvPr/>
              </p:nvSpPr>
              <p:spPr>
                <a:xfrm>
                  <a:off x="87738" y="3435846"/>
                  <a:ext cx="291003" cy="210964"/>
                </a:xfrm>
                <a:prstGeom prst="rect">
                  <a:avLst/>
                </a:prstGeom>
                <a:noFill/>
                <a:ln w="9525" cap="rnd">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2000" dirty="0" smtClean="0">
                      <a:solidFill>
                        <a:schemeClr val="tx1"/>
                      </a:solidFill>
                      <a:effectLst>
                        <a:outerShdw blurRad="63500" sx="102000" sy="102000" algn="ctr" rotWithShape="0">
                          <a:prstClr val="black">
                            <a:alpha val="40000"/>
                          </a:prstClr>
                        </a:outerShdw>
                      </a:effectLst>
                      <a:latin typeface="Segoe UI" pitchFamily="34" charset="0"/>
                      <a:cs typeface="Segoe UI" pitchFamily="34" charset="0"/>
                    </a:rPr>
                    <a:t>Aa</a:t>
                  </a:r>
                  <a:endParaRPr lang="en-AU" sz="2000" dirty="0">
                    <a:solidFill>
                      <a:schemeClr val="tx1"/>
                    </a:solidFill>
                    <a:effectLst>
                      <a:outerShdw blurRad="63500" sx="102000" sy="102000" algn="ctr" rotWithShape="0">
                        <a:prstClr val="black">
                          <a:alpha val="40000"/>
                        </a:prstClr>
                      </a:outerShdw>
                    </a:effectLst>
                    <a:latin typeface="Segoe UI" pitchFamily="34" charset="0"/>
                    <a:cs typeface="Segoe UI" pitchFamily="34" charset="0"/>
                  </a:endParaRPr>
                </a:p>
              </p:txBody>
            </p:sp>
          </p:grpSp>
          <p:sp>
            <p:nvSpPr>
              <p:cNvPr id="348" name="Rectangle 347"/>
              <p:cNvSpPr/>
              <p:nvPr/>
            </p:nvSpPr>
            <p:spPr>
              <a:xfrm>
                <a:off x="8172400"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Note Pad</a:t>
                </a:r>
                <a:endParaRPr lang="en-AU" sz="1100" dirty="0">
                  <a:latin typeface="Segoe UI" pitchFamily="34" charset="0"/>
                  <a:cs typeface="Segoe UI" pitchFamily="34" charset="0"/>
                </a:endParaRPr>
              </a:p>
            </p:txBody>
          </p:sp>
        </p:grpSp>
        <p:grpSp>
          <p:nvGrpSpPr>
            <p:cNvPr id="195" name="Group 194"/>
            <p:cNvGrpSpPr/>
            <p:nvPr/>
          </p:nvGrpSpPr>
          <p:grpSpPr>
            <a:xfrm>
              <a:off x="5080409" y="980461"/>
              <a:ext cx="864096" cy="877462"/>
              <a:chOff x="5004049" y="1064550"/>
              <a:chExt cx="864096" cy="877462"/>
            </a:xfrm>
          </p:grpSpPr>
          <p:grpSp>
            <p:nvGrpSpPr>
              <p:cNvPr id="342" name="Group 341"/>
              <p:cNvGrpSpPr/>
              <p:nvPr/>
            </p:nvGrpSpPr>
            <p:grpSpPr>
              <a:xfrm>
                <a:off x="5042434" y="1064550"/>
                <a:ext cx="787325" cy="610716"/>
                <a:chOff x="5004049" y="1045872"/>
                <a:chExt cx="787325" cy="610716"/>
              </a:xfrm>
              <a:effectLst>
                <a:outerShdw blurRad="63500" sx="102000" sy="102000" algn="ctr" rotWithShape="0">
                  <a:prstClr val="black">
                    <a:alpha val="40000"/>
                  </a:prstClr>
                </a:outerShdw>
              </a:effectLst>
            </p:grpSpPr>
            <p:sp>
              <p:nvSpPr>
                <p:cNvPr id="344" name="Rectangle 343"/>
                <p:cNvSpPr/>
                <p:nvPr/>
              </p:nvSpPr>
              <p:spPr>
                <a:xfrm>
                  <a:off x="5004049" y="1045872"/>
                  <a:ext cx="504055" cy="460191"/>
                </a:xfrm>
                <a:prstGeom prst="rect">
                  <a:avLst/>
                </a:prstGeom>
                <a:solidFill>
                  <a:schemeClr val="bg1"/>
                </a:solidFill>
                <a:ln w="9525" cap="rnd">
                  <a:solidFill>
                    <a:schemeClr val="bg1"/>
                  </a:solid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45" name="Freeform 344"/>
                <p:cNvSpPr/>
                <p:nvPr/>
              </p:nvSpPr>
              <p:spPr>
                <a:xfrm>
                  <a:off x="5022056" y="1106047"/>
                  <a:ext cx="414040" cy="272698"/>
                </a:xfrm>
                <a:custGeom>
                  <a:avLst/>
                  <a:gdLst>
                    <a:gd name="connsiteX0" fmla="*/ 0 w 353052"/>
                    <a:gd name="connsiteY0" fmla="*/ 0 h 269081"/>
                    <a:gd name="connsiteX1" fmla="*/ 19050 w 353052"/>
                    <a:gd name="connsiteY1" fmla="*/ 33337 h 269081"/>
                    <a:gd name="connsiteX2" fmla="*/ 28575 w 353052"/>
                    <a:gd name="connsiteY2" fmla="*/ 38100 h 269081"/>
                    <a:gd name="connsiteX3" fmla="*/ 33338 w 353052"/>
                    <a:gd name="connsiteY3" fmla="*/ 45243 h 269081"/>
                    <a:gd name="connsiteX4" fmla="*/ 50007 w 353052"/>
                    <a:gd name="connsiteY4" fmla="*/ 54768 h 269081"/>
                    <a:gd name="connsiteX5" fmla="*/ 59532 w 353052"/>
                    <a:gd name="connsiteY5" fmla="*/ 61912 h 269081"/>
                    <a:gd name="connsiteX6" fmla="*/ 85725 w 353052"/>
                    <a:gd name="connsiteY6" fmla="*/ 71437 h 269081"/>
                    <a:gd name="connsiteX7" fmla="*/ 135732 w 353052"/>
                    <a:gd name="connsiteY7" fmla="*/ 69056 h 269081"/>
                    <a:gd name="connsiteX8" fmla="*/ 142875 w 353052"/>
                    <a:gd name="connsiteY8" fmla="*/ 66675 h 269081"/>
                    <a:gd name="connsiteX9" fmla="*/ 150019 w 353052"/>
                    <a:gd name="connsiteY9" fmla="*/ 61912 h 269081"/>
                    <a:gd name="connsiteX10" fmla="*/ 157163 w 353052"/>
                    <a:gd name="connsiteY10" fmla="*/ 54768 h 269081"/>
                    <a:gd name="connsiteX11" fmla="*/ 161925 w 353052"/>
                    <a:gd name="connsiteY11" fmla="*/ 45243 h 269081"/>
                    <a:gd name="connsiteX12" fmla="*/ 157163 w 353052"/>
                    <a:gd name="connsiteY12" fmla="*/ 26193 h 269081"/>
                    <a:gd name="connsiteX13" fmla="*/ 150019 w 353052"/>
                    <a:gd name="connsiteY13" fmla="*/ 19050 h 269081"/>
                    <a:gd name="connsiteX14" fmla="*/ 135732 w 353052"/>
                    <a:gd name="connsiteY14" fmla="*/ 9525 h 269081"/>
                    <a:gd name="connsiteX15" fmla="*/ 114300 w 353052"/>
                    <a:gd name="connsiteY15" fmla="*/ 14287 h 269081"/>
                    <a:gd name="connsiteX16" fmla="*/ 107157 w 353052"/>
                    <a:gd name="connsiteY16" fmla="*/ 16668 h 269081"/>
                    <a:gd name="connsiteX17" fmla="*/ 102394 w 353052"/>
                    <a:gd name="connsiteY17" fmla="*/ 26193 h 269081"/>
                    <a:gd name="connsiteX18" fmla="*/ 104775 w 353052"/>
                    <a:gd name="connsiteY18" fmla="*/ 64293 h 269081"/>
                    <a:gd name="connsiteX19" fmla="*/ 107157 w 353052"/>
                    <a:gd name="connsiteY19" fmla="*/ 71437 h 269081"/>
                    <a:gd name="connsiteX20" fmla="*/ 114300 w 353052"/>
                    <a:gd name="connsiteY20" fmla="*/ 76200 h 269081"/>
                    <a:gd name="connsiteX21" fmla="*/ 126207 w 353052"/>
                    <a:gd name="connsiteY21" fmla="*/ 78581 h 269081"/>
                    <a:gd name="connsiteX22" fmla="*/ 147638 w 353052"/>
                    <a:gd name="connsiteY22" fmla="*/ 85725 h 269081"/>
                    <a:gd name="connsiteX23" fmla="*/ 154782 w 353052"/>
                    <a:gd name="connsiteY23" fmla="*/ 88106 h 269081"/>
                    <a:gd name="connsiteX24" fmla="*/ 190500 w 353052"/>
                    <a:gd name="connsiteY24" fmla="*/ 90487 h 269081"/>
                    <a:gd name="connsiteX25" fmla="*/ 228600 w 353052"/>
                    <a:gd name="connsiteY25" fmla="*/ 90487 h 269081"/>
                    <a:gd name="connsiteX26" fmla="*/ 238125 w 353052"/>
                    <a:gd name="connsiteY26" fmla="*/ 85725 h 269081"/>
                    <a:gd name="connsiteX27" fmla="*/ 271463 w 353052"/>
                    <a:gd name="connsiteY27" fmla="*/ 66675 h 269081"/>
                    <a:gd name="connsiteX28" fmla="*/ 295275 w 353052"/>
                    <a:gd name="connsiteY28" fmla="*/ 59531 h 269081"/>
                    <a:gd name="connsiteX29" fmla="*/ 302419 w 353052"/>
                    <a:gd name="connsiteY29" fmla="*/ 57150 h 269081"/>
                    <a:gd name="connsiteX30" fmla="*/ 338138 w 353052"/>
                    <a:gd name="connsiteY30" fmla="*/ 50006 h 269081"/>
                    <a:gd name="connsiteX31" fmla="*/ 345282 w 353052"/>
                    <a:gd name="connsiteY31" fmla="*/ 92868 h 269081"/>
                    <a:gd name="connsiteX32" fmla="*/ 326232 w 353052"/>
                    <a:gd name="connsiteY32" fmla="*/ 114300 h 269081"/>
                    <a:gd name="connsiteX33" fmla="*/ 316707 w 353052"/>
                    <a:gd name="connsiteY33" fmla="*/ 119062 h 269081"/>
                    <a:gd name="connsiteX34" fmla="*/ 309563 w 353052"/>
                    <a:gd name="connsiteY34" fmla="*/ 121443 h 269081"/>
                    <a:gd name="connsiteX35" fmla="*/ 290513 w 353052"/>
                    <a:gd name="connsiteY35" fmla="*/ 133350 h 269081"/>
                    <a:gd name="connsiteX36" fmla="*/ 273844 w 353052"/>
                    <a:gd name="connsiteY36" fmla="*/ 138112 h 269081"/>
                    <a:gd name="connsiteX37" fmla="*/ 259557 w 353052"/>
                    <a:gd name="connsiteY37" fmla="*/ 142875 h 269081"/>
                    <a:gd name="connsiteX38" fmla="*/ 245269 w 353052"/>
                    <a:gd name="connsiteY38" fmla="*/ 150018 h 269081"/>
                    <a:gd name="connsiteX39" fmla="*/ 238125 w 353052"/>
                    <a:gd name="connsiteY39" fmla="*/ 154781 h 269081"/>
                    <a:gd name="connsiteX40" fmla="*/ 214313 w 353052"/>
                    <a:gd name="connsiteY40" fmla="*/ 161925 h 269081"/>
                    <a:gd name="connsiteX41" fmla="*/ 202407 w 353052"/>
                    <a:gd name="connsiteY41" fmla="*/ 164306 h 269081"/>
                    <a:gd name="connsiteX42" fmla="*/ 188119 w 353052"/>
                    <a:gd name="connsiteY42" fmla="*/ 169068 h 269081"/>
                    <a:gd name="connsiteX43" fmla="*/ 173832 w 353052"/>
                    <a:gd name="connsiteY43" fmla="*/ 171450 h 269081"/>
                    <a:gd name="connsiteX44" fmla="*/ 154782 w 353052"/>
                    <a:gd name="connsiteY44" fmla="*/ 176212 h 269081"/>
                    <a:gd name="connsiteX45" fmla="*/ 109538 w 353052"/>
                    <a:gd name="connsiteY45" fmla="*/ 173831 h 269081"/>
                    <a:gd name="connsiteX46" fmla="*/ 97632 w 353052"/>
                    <a:gd name="connsiteY46" fmla="*/ 164306 h 269081"/>
                    <a:gd name="connsiteX47" fmla="*/ 95250 w 353052"/>
                    <a:gd name="connsiteY47" fmla="*/ 157162 h 269081"/>
                    <a:gd name="connsiteX48" fmla="*/ 88107 w 353052"/>
                    <a:gd name="connsiteY48" fmla="*/ 150018 h 269081"/>
                    <a:gd name="connsiteX49" fmla="*/ 95250 w 353052"/>
                    <a:gd name="connsiteY49" fmla="*/ 130968 h 269081"/>
                    <a:gd name="connsiteX50" fmla="*/ 104775 w 353052"/>
                    <a:gd name="connsiteY50" fmla="*/ 135731 h 269081"/>
                    <a:gd name="connsiteX51" fmla="*/ 140494 w 353052"/>
                    <a:gd name="connsiteY51" fmla="*/ 138112 h 269081"/>
                    <a:gd name="connsiteX52" fmla="*/ 159544 w 353052"/>
                    <a:gd name="connsiteY52" fmla="*/ 142875 h 269081"/>
                    <a:gd name="connsiteX53" fmla="*/ 171450 w 353052"/>
                    <a:gd name="connsiteY53" fmla="*/ 152400 h 269081"/>
                    <a:gd name="connsiteX54" fmla="*/ 176213 w 353052"/>
                    <a:gd name="connsiteY54" fmla="*/ 173831 h 269081"/>
                    <a:gd name="connsiteX55" fmla="*/ 180975 w 353052"/>
                    <a:gd name="connsiteY55" fmla="*/ 207168 h 269081"/>
                    <a:gd name="connsiteX56" fmla="*/ 183357 w 353052"/>
                    <a:gd name="connsiteY56" fmla="*/ 247650 h 269081"/>
                    <a:gd name="connsiteX57" fmla="*/ 185738 w 353052"/>
                    <a:gd name="connsiteY57" fmla="*/ 261937 h 269081"/>
                    <a:gd name="connsiteX58" fmla="*/ 195263 w 353052"/>
                    <a:gd name="connsiteY58" fmla="*/ 269081 h 269081"/>
                    <a:gd name="connsiteX59" fmla="*/ 273844 w 353052"/>
                    <a:gd name="connsiteY59" fmla="*/ 266700 h 269081"/>
                    <a:gd name="connsiteX60" fmla="*/ 307182 w 353052"/>
                    <a:gd name="connsiteY60" fmla="*/ 257175 h 269081"/>
                    <a:gd name="connsiteX61" fmla="*/ 314325 w 353052"/>
                    <a:gd name="connsiteY61" fmla="*/ 254793 h 269081"/>
                    <a:gd name="connsiteX62" fmla="*/ 326232 w 353052"/>
                    <a:gd name="connsiteY62" fmla="*/ 250031 h 269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53052" h="269081">
                      <a:moveTo>
                        <a:pt x="0" y="0"/>
                      </a:moveTo>
                      <a:cubicBezTo>
                        <a:pt x="3626" y="10876"/>
                        <a:pt x="7518" y="27571"/>
                        <a:pt x="19050" y="33337"/>
                      </a:cubicBezTo>
                      <a:lnTo>
                        <a:pt x="28575" y="38100"/>
                      </a:lnTo>
                      <a:cubicBezTo>
                        <a:pt x="30163" y="40481"/>
                        <a:pt x="31314" y="43219"/>
                        <a:pt x="33338" y="45243"/>
                      </a:cubicBezTo>
                      <a:cubicBezTo>
                        <a:pt x="37711" y="49616"/>
                        <a:pt x="45021" y="51652"/>
                        <a:pt x="50007" y="54768"/>
                      </a:cubicBezTo>
                      <a:cubicBezTo>
                        <a:pt x="53373" y="56871"/>
                        <a:pt x="56167" y="59808"/>
                        <a:pt x="59532" y="61912"/>
                      </a:cubicBezTo>
                      <a:cubicBezTo>
                        <a:pt x="67905" y="67145"/>
                        <a:pt x="76325" y="69087"/>
                        <a:pt x="85725" y="71437"/>
                      </a:cubicBezTo>
                      <a:cubicBezTo>
                        <a:pt x="102394" y="70643"/>
                        <a:pt x="119102" y="70442"/>
                        <a:pt x="135732" y="69056"/>
                      </a:cubicBezTo>
                      <a:cubicBezTo>
                        <a:pt x="138233" y="68848"/>
                        <a:pt x="140630" y="67797"/>
                        <a:pt x="142875" y="66675"/>
                      </a:cubicBezTo>
                      <a:cubicBezTo>
                        <a:pt x="145435" y="65395"/>
                        <a:pt x="147820" y="63744"/>
                        <a:pt x="150019" y="61912"/>
                      </a:cubicBezTo>
                      <a:cubicBezTo>
                        <a:pt x="152606" y="59756"/>
                        <a:pt x="154782" y="57149"/>
                        <a:pt x="157163" y="54768"/>
                      </a:cubicBezTo>
                      <a:cubicBezTo>
                        <a:pt x="158750" y="51593"/>
                        <a:pt x="161533" y="48771"/>
                        <a:pt x="161925" y="45243"/>
                      </a:cubicBezTo>
                      <a:cubicBezTo>
                        <a:pt x="162039" y="44213"/>
                        <a:pt x="158971" y="28905"/>
                        <a:pt x="157163" y="26193"/>
                      </a:cubicBezTo>
                      <a:cubicBezTo>
                        <a:pt x="155295" y="23391"/>
                        <a:pt x="152677" y="21117"/>
                        <a:pt x="150019" y="19050"/>
                      </a:cubicBezTo>
                      <a:cubicBezTo>
                        <a:pt x="145501" y="15536"/>
                        <a:pt x="135732" y="9525"/>
                        <a:pt x="135732" y="9525"/>
                      </a:cubicBezTo>
                      <a:cubicBezTo>
                        <a:pt x="128588" y="11112"/>
                        <a:pt x="121400" y="12512"/>
                        <a:pt x="114300" y="14287"/>
                      </a:cubicBezTo>
                      <a:cubicBezTo>
                        <a:pt x="111865" y="14896"/>
                        <a:pt x="108932" y="14893"/>
                        <a:pt x="107157" y="16668"/>
                      </a:cubicBezTo>
                      <a:cubicBezTo>
                        <a:pt x="104647" y="19178"/>
                        <a:pt x="103982" y="23018"/>
                        <a:pt x="102394" y="26193"/>
                      </a:cubicBezTo>
                      <a:cubicBezTo>
                        <a:pt x="103188" y="38893"/>
                        <a:pt x="103443" y="51638"/>
                        <a:pt x="104775" y="64293"/>
                      </a:cubicBezTo>
                      <a:cubicBezTo>
                        <a:pt x="105038" y="66789"/>
                        <a:pt x="105589" y="69477"/>
                        <a:pt x="107157" y="71437"/>
                      </a:cubicBezTo>
                      <a:cubicBezTo>
                        <a:pt x="108945" y="73672"/>
                        <a:pt x="111620" y="75195"/>
                        <a:pt x="114300" y="76200"/>
                      </a:cubicBezTo>
                      <a:cubicBezTo>
                        <a:pt x="118090" y="77621"/>
                        <a:pt x="122238" y="77787"/>
                        <a:pt x="126207" y="78581"/>
                      </a:cubicBezTo>
                      <a:cubicBezTo>
                        <a:pt x="146726" y="86788"/>
                        <a:pt x="129698" y="80599"/>
                        <a:pt x="147638" y="85725"/>
                      </a:cubicBezTo>
                      <a:cubicBezTo>
                        <a:pt x="150052" y="86415"/>
                        <a:pt x="152287" y="87829"/>
                        <a:pt x="154782" y="88106"/>
                      </a:cubicBezTo>
                      <a:cubicBezTo>
                        <a:pt x="166641" y="89424"/>
                        <a:pt x="178594" y="89693"/>
                        <a:pt x="190500" y="90487"/>
                      </a:cubicBezTo>
                      <a:cubicBezTo>
                        <a:pt x="207530" y="92920"/>
                        <a:pt x="210241" y="94723"/>
                        <a:pt x="228600" y="90487"/>
                      </a:cubicBezTo>
                      <a:cubicBezTo>
                        <a:pt x="232059" y="89689"/>
                        <a:pt x="235081" y="87551"/>
                        <a:pt x="238125" y="85725"/>
                      </a:cubicBezTo>
                      <a:cubicBezTo>
                        <a:pt x="248250" y="79651"/>
                        <a:pt x="259784" y="69596"/>
                        <a:pt x="271463" y="66675"/>
                      </a:cubicBezTo>
                      <a:cubicBezTo>
                        <a:pt x="285859" y="63075"/>
                        <a:pt x="277882" y="65328"/>
                        <a:pt x="295275" y="59531"/>
                      </a:cubicBezTo>
                      <a:cubicBezTo>
                        <a:pt x="297656" y="58737"/>
                        <a:pt x="299969" y="57695"/>
                        <a:pt x="302419" y="57150"/>
                      </a:cubicBezTo>
                      <a:cubicBezTo>
                        <a:pt x="328563" y="51339"/>
                        <a:pt x="316632" y="53590"/>
                        <a:pt x="338138" y="50006"/>
                      </a:cubicBezTo>
                      <a:cubicBezTo>
                        <a:pt x="359183" y="55267"/>
                        <a:pt x="354435" y="50765"/>
                        <a:pt x="345282" y="92868"/>
                      </a:cubicBezTo>
                      <a:cubicBezTo>
                        <a:pt x="343340" y="101799"/>
                        <a:pt x="333552" y="109725"/>
                        <a:pt x="326232" y="114300"/>
                      </a:cubicBezTo>
                      <a:cubicBezTo>
                        <a:pt x="323222" y="116181"/>
                        <a:pt x="319970" y="117664"/>
                        <a:pt x="316707" y="119062"/>
                      </a:cubicBezTo>
                      <a:cubicBezTo>
                        <a:pt x="314400" y="120051"/>
                        <a:pt x="311870" y="120454"/>
                        <a:pt x="309563" y="121443"/>
                      </a:cubicBezTo>
                      <a:cubicBezTo>
                        <a:pt x="289202" y="130169"/>
                        <a:pt x="311024" y="121629"/>
                        <a:pt x="290513" y="133350"/>
                      </a:cubicBezTo>
                      <a:cubicBezTo>
                        <a:pt x="287565" y="135034"/>
                        <a:pt x="276285" y="137380"/>
                        <a:pt x="273844" y="138112"/>
                      </a:cubicBezTo>
                      <a:cubicBezTo>
                        <a:pt x="269036" y="139555"/>
                        <a:pt x="263734" y="140091"/>
                        <a:pt x="259557" y="142875"/>
                      </a:cubicBezTo>
                      <a:cubicBezTo>
                        <a:pt x="250324" y="149029"/>
                        <a:pt x="255128" y="146732"/>
                        <a:pt x="245269" y="150018"/>
                      </a:cubicBezTo>
                      <a:cubicBezTo>
                        <a:pt x="242888" y="151606"/>
                        <a:pt x="240740" y="153619"/>
                        <a:pt x="238125" y="154781"/>
                      </a:cubicBezTo>
                      <a:cubicBezTo>
                        <a:pt x="232198" y="157415"/>
                        <a:pt x="221234" y="160387"/>
                        <a:pt x="214313" y="161925"/>
                      </a:cubicBezTo>
                      <a:cubicBezTo>
                        <a:pt x="210362" y="162803"/>
                        <a:pt x="206312" y="163241"/>
                        <a:pt x="202407" y="164306"/>
                      </a:cubicBezTo>
                      <a:cubicBezTo>
                        <a:pt x="197564" y="165627"/>
                        <a:pt x="193071" y="168242"/>
                        <a:pt x="188119" y="169068"/>
                      </a:cubicBezTo>
                      <a:cubicBezTo>
                        <a:pt x="183357" y="169862"/>
                        <a:pt x="178553" y="170438"/>
                        <a:pt x="173832" y="171450"/>
                      </a:cubicBezTo>
                      <a:cubicBezTo>
                        <a:pt x="167432" y="172822"/>
                        <a:pt x="154782" y="176212"/>
                        <a:pt x="154782" y="176212"/>
                      </a:cubicBezTo>
                      <a:cubicBezTo>
                        <a:pt x="139701" y="175418"/>
                        <a:pt x="124578" y="175198"/>
                        <a:pt x="109538" y="173831"/>
                      </a:cubicBezTo>
                      <a:cubicBezTo>
                        <a:pt x="102344" y="173177"/>
                        <a:pt x="100748" y="170538"/>
                        <a:pt x="97632" y="164306"/>
                      </a:cubicBezTo>
                      <a:cubicBezTo>
                        <a:pt x="96509" y="162061"/>
                        <a:pt x="96642" y="159251"/>
                        <a:pt x="95250" y="157162"/>
                      </a:cubicBezTo>
                      <a:cubicBezTo>
                        <a:pt x="93382" y="154360"/>
                        <a:pt x="90488" y="152399"/>
                        <a:pt x="88107" y="150018"/>
                      </a:cubicBezTo>
                      <a:cubicBezTo>
                        <a:pt x="90488" y="143668"/>
                        <a:pt x="90101" y="135382"/>
                        <a:pt x="95250" y="130968"/>
                      </a:cubicBezTo>
                      <a:cubicBezTo>
                        <a:pt x="97945" y="128658"/>
                        <a:pt x="101269" y="135177"/>
                        <a:pt x="104775" y="135731"/>
                      </a:cubicBezTo>
                      <a:cubicBezTo>
                        <a:pt x="116562" y="137592"/>
                        <a:pt x="128588" y="137318"/>
                        <a:pt x="140494" y="138112"/>
                      </a:cubicBezTo>
                      <a:cubicBezTo>
                        <a:pt x="141091" y="138231"/>
                        <a:pt x="157101" y="140921"/>
                        <a:pt x="159544" y="142875"/>
                      </a:cubicBezTo>
                      <a:cubicBezTo>
                        <a:pt x="174933" y="155185"/>
                        <a:pt x="153494" y="146412"/>
                        <a:pt x="171450" y="152400"/>
                      </a:cubicBezTo>
                      <a:cubicBezTo>
                        <a:pt x="175096" y="163332"/>
                        <a:pt x="173927" y="158589"/>
                        <a:pt x="176213" y="173831"/>
                      </a:cubicBezTo>
                      <a:cubicBezTo>
                        <a:pt x="177878" y="184932"/>
                        <a:pt x="180975" y="207168"/>
                        <a:pt x="180975" y="207168"/>
                      </a:cubicBezTo>
                      <a:cubicBezTo>
                        <a:pt x="181769" y="220662"/>
                        <a:pt x="182186" y="234183"/>
                        <a:pt x="183357" y="247650"/>
                      </a:cubicBezTo>
                      <a:cubicBezTo>
                        <a:pt x="183775" y="252460"/>
                        <a:pt x="183393" y="257717"/>
                        <a:pt x="185738" y="261937"/>
                      </a:cubicBezTo>
                      <a:cubicBezTo>
                        <a:pt x="187665" y="265406"/>
                        <a:pt x="192088" y="266700"/>
                        <a:pt x="195263" y="269081"/>
                      </a:cubicBezTo>
                      <a:cubicBezTo>
                        <a:pt x="221457" y="268287"/>
                        <a:pt x="247708" y="268612"/>
                        <a:pt x="273844" y="266700"/>
                      </a:cubicBezTo>
                      <a:cubicBezTo>
                        <a:pt x="281498" y="266140"/>
                        <a:pt x="299160" y="259849"/>
                        <a:pt x="307182" y="257175"/>
                      </a:cubicBezTo>
                      <a:cubicBezTo>
                        <a:pt x="309563" y="256381"/>
                        <a:pt x="312080" y="255915"/>
                        <a:pt x="314325" y="254793"/>
                      </a:cubicBezTo>
                      <a:cubicBezTo>
                        <a:pt x="324560" y="249676"/>
                        <a:pt x="320300" y="250031"/>
                        <a:pt x="326232" y="250031"/>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46" name="Freeform 345"/>
                <p:cNvSpPr/>
                <p:nvPr/>
              </p:nvSpPr>
              <p:spPr>
                <a:xfrm>
                  <a:off x="5400849" y="1351788"/>
                  <a:ext cx="390525" cy="304800"/>
                </a:xfrm>
                <a:custGeom>
                  <a:avLst/>
                  <a:gdLst>
                    <a:gd name="connsiteX0" fmla="*/ 0 w 381000"/>
                    <a:gd name="connsiteY0" fmla="*/ 0 h 319088"/>
                    <a:gd name="connsiteX1" fmla="*/ 23812 w 381000"/>
                    <a:gd name="connsiteY1" fmla="*/ 85725 h 319088"/>
                    <a:gd name="connsiteX2" fmla="*/ 347662 w 381000"/>
                    <a:gd name="connsiteY2" fmla="*/ 319088 h 319088"/>
                    <a:gd name="connsiteX3" fmla="*/ 381000 w 381000"/>
                    <a:gd name="connsiteY3" fmla="*/ 266700 h 319088"/>
                    <a:gd name="connsiteX4" fmla="*/ 66675 w 381000"/>
                    <a:gd name="connsiteY4" fmla="*/ 38100 h 319088"/>
                    <a:gd name="connsiteX5" fmla="*/ 0 w 381000"/>
                    <a:gd name="connsiteY5" fmla="*/ 0 h 319088"/>
                    <a:gd name="connsiteX0" fmla="*/ 0 w 390525"/>
                    <a:gd name="connsiteY0" fmla="*/ 0 h 304800"/>
                    <a:gd name="connsiteX1" fmla="*/ 33337 w 390525"/>
                    <a:gd name="connsiteY1" fmla="*/ 71437 h 304800"/>
                    <a:gd name="connsiteX2" fmla="*/ 357187 w 390525"/>
                    <a:gd name="connsiteY2" fmla="*/ 304800 h 304800"/>
                    <a:gd name="connsiteX3" fmla="*/ 390525 w 390525"/>
                    <a:gd name="connsiteY3" fmla="*/ 252412 h 304800"/>
                    <a:gd name="connsiteX4" fmla="*/ 76200 w 390525"/>
                    <a:gd name="connsiteY4" fmla="*/ 23812 h 304800"/>
                    <a:gd name="connsiteX5" fmla="*/ 0 w 390525"/>
                    <a:gd name="connsiteY5" fmla="*/ 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0525" h="304800">
                      <a:moveTo>
                        <a:pt x="0" y="0"/>
                      </a:moveTo>
                      <a:lnTo>
                        <a:pt x="33337" y="71437"/>
                      </a:lnTo>
                      <a:lnTo>
                        <a:pt x="357187" y="304800"/>
                      </a:lnTo>
                      <a:lnTo>
                        <a:pt x="390525" y="252412"/>
                      </a:lnTo>
                      <a:lnTo>
                        <a:pt x="76200" y="23812"/>
                      </a:lnTo>
                      <a:lnTo>
                        <a:pt x="0" y="0"/>
                      </a:lnTo>
                      <a:close/>
                    </a:path>
                  </a:pathLst>
                </a:custGeom>
                <a:solidFill>
                  <a:srgbClr val="C0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43" name="Rectangle 342"/>
              <p:cNvSpPr/>
              <p:nvPr/>
            </p:nvSpPr>
            <p:spPr>
              <a:xfrm>
                <a:off x="5004049" y="1725988"/>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Free Draw</a:t>
                </a:r>
                <a:endParaRPr lang="en-AU" sz="1100" dirty="0">
                  <a:latin typeface="Segoe UI" pitchFamily="34" charset="0"/>
                  <a:cs typeface="Segoe UI" pitchFamily="34" charset="0"/>
                </a:endParaRPr>
              </a:p>
            </p:txBody>
          </p:sp>
        </p:grpSp>
        <p:cxnSp>
          <p:nvCxnSpPr>
            <p:cNvPr id="196" name="Straight Connector 195"/>
            <p:cNvCxnSpPr/>
            <p:nvPr/>
          </p:nvCxnSpPr>
          <p:spPr>
            <a:xfrm>
              <a:off x="4098672"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197" name="Straight Connector 196"/>
            <p:cNvCxnSpPr/>
            <p:nvPr/>
          </p:nvCxnSpPr>
          <p:spPr>
            <a:xfrm>
              <a:off x="5040000"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198" name="Straight Connector 197"/>
            <p:cNvCxnSpPr/>
            <p:nvPr/>
          </p:nvCxnSpPr>
          <p:spPr>
            <a:xfrm>
              <a:off x="3262277" y="200863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199" name="Straight Connector 198"/>
            <p:cNvCxnSpPr/>
            <p:nvPr/>
          </p:nvCxnSpPr>
          <p:spPr>
            <a:xfrm>
              <a:off x="3262277" y="317426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grpSp>
          <p:nvGrpSpPr>
            <p:cNvPr id="200" name="Group 199"/>
            <p:cNvGrpSpPr/>
            <p:nvPr/>
          </p:nvGrpSpPr>
          <p:grpSpPr>
            <a:xfrm>
              <a:off x="4098672" y="2143466"/>
              <a:ext cx="941329" cy="895637"/>
              <a:chOff x="4098672" y="2143466"/>
              <a:chExt cx="941329" cy="895637"/>
            </a:xfrm>
          </p:grpSpPr>
          <p:sp>
            <p:nvSpPr>
              <p:cNvPr id="329" name="Rectangle 328"/>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Documents</a:t>
                </a:r>
                <a:endParaRPr lang="en-AU" sz="1100" dirty="0">
                  <a:latin typeface="Segoe UI" pitchFamily="34" charset="0"/>
                  <a:cs typeface="Segoe UI" pitchFamily="34" charset="0"/>
                </a:endParaRPr>
              </a:p>
            </p:txBody>
          </p:sp>
          <p:grpSp>
            <p:nvGrpSpPr>
              <p:cNvPr id="330" name="Group 329"/>
              <p:cNvGrpSpPr/>
              <p:nvPr/>
            </p:nvGrpSpPr>
            <p:grpSpPr>
              <a:xfrm>
                <a:off x="4199709" y="2143466"/>
                <a:ext cx="744585" cy="655211"/>
                <a:chOff x="4193285" y="2143466"/>
                <a:chExt cx="744585" cy="655211"/>
              </a:xfrm>
            </p:grpSpPr>
            <p:grpSp>
              <p:nvGrpSpPr>
                <p:cNvPr id="331" name="Group 330"/>
                <p:cNvGrpSpPr/>
                <p:nvPr/>
              </p:nvGrpSpPr>
              <p:grpSpPr>
                <a:xfrm>
                  <a:off x="4193285" y="2143466"/>
                  <a:ext cx="699392" cy="536110"/>
                  <a:chOff x="2123728" y="1986160"/>
                  <a:chExt cx="576064" cy="441574"/>
                </a:xfrm>
              </p:grpSpPr>
              <p:sp>
                <p:nvSpPr>
                  <p:cNvPr id="340" name="Rectangle 339"/>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41" name="Trapezoid 340"/>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332" name="Group 331"/>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333" name="Rectangle 332"/>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334" name="Straight Connector 333"/>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35" name="Straight Connector 334"/>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36" name="Straight Connector 335"/>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37" name="Straight Connector 336"/>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38" name="Straight Connector 337"/>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39" name="Straight Connector 338"/>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201" name="Group 200"/>
            <p:cNvGrpSpPr/>
            <p:nvPr/>
          </p:nvGrpSpPr>
          <p:grpSpPr>
            <a:xfrm>
              <a:off x="5039106" y="2143466"/>
              <a:ext cx="941329" cy="895637"/>
              <a:chOff x="5039106" y="2143466"/>
              <a:chExt cx="941329" cy="895637"/>
            </a:xfrm>
          </p:grpSpPr>
          <p:sp>
            <p:nvSpPr>
              <p:cNvPr id="238" name="Rectangle 237"/>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Music</a:t>
                </a:r>
                <a:endParaRPr lang="en-AU" sz="1100" dirty="0">
                  <a:latin typeface="Segoe UI" pitchFamily="34" charset="0"/>
                  <a:cs typeface="Segoe UI" pitchFamily="34" charset="0"/>
                </a:endParaRPr>
              </a:p>
            </p:txBody>
          </p:sp>
          <p:grpSp>
            <p:nvGrpSpPr>
              <p:cNvPr id="239" name="Group 238"/>
              <p:cNvGrpSpPr/>
              <p:nvPr/>
            </p:nvGrpSpPr>
            <p:grpSpPr>
              <a:xfrm>
                <a:off x="5162739" y="2143466"/>
                <a:ext cx="699392" cy="634359"/>
                <a:chOff x="5140143" y="2143466"/>
                <a:chExt cx="699392" cy="634359"/>
              </a:xfrm>
            </p:grpSpPr>
            <p:grpSp>
              <p:nvGrpSpPr>
                <p:cNvPr id="240" name="Group 239"/>
                <p:cNvGrpSpPr/>
                <p:nvPr/>
              </p:nvGrpSpPr>
              <p:grpSpPr>
                <a:xfrm>
                  <a:off x="5140143" y="2143466"/>
                  <a:ext cx="699392" cy="536110"/>
                  <a:chOff x="2123728" y="1986160"/>
                  <a:chExt cx="576064" cy="441574"/>
                </a:xfrm>
              </p:grpSpPr>
              <p:sp>
                <p:nvSpPr>
                  <p:cNvPr id="247" name="Rectangle 246"/>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48" name="Trapezoid 247"/>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41" name="Group 240"/>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242" name="Oval 241"/>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43" name="Oval 242"/>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244" name="Straight Connector 243"/>
                  <p:cNvCxnSpPr>
                    <a:stCxn id="242" idx="6"/>
                    <a:endCxn id="246"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45" name="Straight Connector 244"/>
                  <p:cNvCxnSpPr>
                    <a:stCxn id="243" idx="6"/>
                    <a:endCxn id="246"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246" name="Rectangle 245"/>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02" name="Group 201"/>
            <p:cNvGrpSpPr/>
            <p:nvPr/>
          </p:nvGrpSpPr>
          <p:grpSpPr>
            <a:xfrm>
              <a:off x="3133947" y="3275932"/>
              <a:ext cx="941329" cy="895637"/>
              <a:chOff x="3133947" y="3275932"/>
              <a:chExt cx="941329" cy="895637"/>
            </a:xfrm>
          </p:grpSpPr>
          <p:sp>
            <p:nvSpPr>
              <p:cNvPr id="230" name="Rectangle 229"/>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Videos</a:t>
                </a:r>
                <a:endParaRPr lang="en-AU" sz="1100" dirty="0">
                  <a:latin typeface="Segoe UI" pitchFamily="34" charset="0"/>
                  <a:cs typeface="Segoe UI" pitchFamily="34" charset="0"/>
                </a:endParaRPr>
              </a:p>
            </p:txBody>
          </p:sp>
          <p:grpSp>
            <p:nvGrpSpPr>
              <p:cNvPr id="231" name="Group 230"/>
              <p:cNvGrpSpPr/>
              <p:nvPr/>
            </p:nvGrpSpPr>
            <p:grpSpPr>
              <a:xfrm>
                <a:off x="3254915" y="3275932"/>
                <a:ext cx="699392" cy="569699"/>
                <a:chOff x="3257580" y="3275932"/>
                <a:chExt cx="699392" cy="569699"/>
              </a:xfrm>
            </p:grpSpPr>
            <p:grpSp>
              <p:nvGrpSpPr>
                <p:cNvPr id="232" name="Group 231"/>
                <p:cNvGrpSpPr/>
                <p:nvPr/>
              </p:nvGrpSpPr>
              <p:grpSpPr>
                <a:xfrm>
                  <a:off x="3257580" y="3275932"/>
                  <a:ext cx="699392" cy="536110"/>
                  <a:chOff x="2123728" y="1986160"/>
                  <a:chExt cx="576064" cy="441574"/>
                </a:xfrm>
              </p:grpSpPr>
              <p:sp>
                <p:nvSpPr>
                  <p:cNvPr id="236" name="Rectangle 235"/>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37" name="Trapezoid 236"/>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33" name="Group 232"/>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234" name="Rectangle 233"/>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35" name="Isosceles Triangle 234"/>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03" name="Group 202"/>
            <p:cNvGrpSpPr/>
            <p:nvPr/>
          </p:nvGrpSpPr>
          <p:grpSpPr>
            <a:xfrm>
              <a:off x="4097777" y="3275932"/>
              <a:ext cx="941329" cy="895637"/>
              <a:chOff x="4099230" y="3275932"/>
              <a:chExt cx="941329" cy="895637"/>
            </a:xfrm>
          </p:grpSpPr>
          <p:sp>
            <p:nvSpPr>
              <p:cNvPr id="212" name="Rectangle 211"/>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Games</a:t>
                </a:r>
                <a:endParaRPr lang="en-AU" sz="1100" dirty="0">
                  <a:latin typeface="Segoe UI" pitchFamily="34" charset="0"/>
                  <a:cs typeface="Segoe UI" pitchFamily="34" charset="0"/>
                </a:endParaRPr>
              </a:p>
            </p:txBody>
          </p:sp>
          <p:grpSp>
            <p:nvGrpSpPr>
              <p:cNvPr id="213" name="Group 212"/>
              <p:cNvGrpSpPr/>
              <p:nvPr/>
            </p:nvGrpSpPr>
            <p:grpSpPr>
              <a:xfrm>
                <a:off x="4200966" y="3275932"/>
                <a:ext cx="737856" cy="635347"/>
                <a:chOff x="4220198" y="3275932"/>
                <a:chExt cx="737856" cy="635347"/>
              </a:xfrm>
            </p:grpSpPr>
            <p:grpSp>
              <p:nvGrpSpPr>
                <p:cNvPr id="214" name="Group 213"/>
                <p:cNvGrpSpPr/>
                <p:nvPr/>
              </p:nvGrpSpPr>
              <p:grpSpPr>
                <a:xfrm>
                  <a:off x="4220198" y="3275932"/>
                  <a:ext cx="699392" cy="536110"/>
                  <a:chOff x="2123728" y="1986160"/>
                  <a:chExt cx="576064" cy="441574"/>
                </a:xfrm>
              </p:grpSpPr>
              <p:sp>
                <p:nvSpPr>
                  <p:cNvPr id="228" name="Rectangle 227"/>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29" name="Trapezoid 228"/>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15" name="Group 214"/>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216" name="Rectangle 215"/>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17" name="Oval 216"/>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18" name="Oval 217"/>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19" name="Group 218"/>
                  <p:cNvGrpSpPr/>
                  <p:nvPr/>
                </p:nvGrpSpPr>
                <p:grpSpPr>
                  <a:xfrm>
                    <a:off x="4318464" y="3577517"/>
                    <a:ext cx="118183" cy="118183"/>
                    <a:chOff x="4318464" y="3577517"/>
                    <a:chExt cx="118183" cy="118183"/>
                  </a:xfrm>
                  <a:effectLst/>
                </p:grpSpPr>
                <p:cxnSp>
                  <p:nvCxnSpPr>
                    <p:cNvPr id="226" name="Straight Connector 225"/>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27" name="Straight Connector 226"/>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20" name="Group 219"/>
                  <p:cNvGrpSpPr/>
                  <p:nvPr/>
                </p:nvGrpSpPr>
                <p:grpSpPr>
                  <a:xfrm rot="20573383">
                    <a:off x="4683580" y="3579039"/>
                    <a:ext cx="140891" cy="136707"/>
                    <a:chOff x="5105406" y="3507854"/>
                    <a:chExt cx="171999" cy="166891"/>
                  </a:xfrm>
                  <a:effectLst/>
                </p:grpSpPr>
                <p:sp>
                  <p:nvSpPr>
                    <p:cNvPr id="222" name="Oval 221"/>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23" name="Oval 222"/>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24" name="Oval 223"/>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25" name="Oval 224"/>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cxnSp>
                <p:nvCxnSpPr>
                  <p:cNvPr id="221" name="Straight Connector 220"/>
                  <p:cNvCxnSpPr>
                    <a:stCxn id="216"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sp>
          <p:nvSpPr>
            <p:cNvPr id="204" name="Rectangle 203">
              <a:hlinkClick r:id="rId2" action="ppaction://hlinksldjump"/>
            </p:cNvPr>
            <p:cNvSpPr/>
            <p:nvPr/>
          </p:nvSpPr>
          <p:spPr>
            <a:xfrm>
              <a:off x="3133947" y="843750"/>
              <a:ext cx="963830" cy="116488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05" name="Rectangle 204">
              <a:hlinkClick r:id="rId3" action="ppaction://hlinksldjump"/>
            </p:cNvPr>
            <p:cNvSpPr/>
            <p:nvPr/>
          </p:nvSpPr>
          <p:spPr>
            <a:xfrm>
              <a:off x="4098672" y="843750"/>
              <a:ext cx="941329" cy="116488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06" name="Rectangle 205">
              <a:hlinkClick r:id="rId4" action="ppaction://hlinksldjump"/>
            </p:cNvPr>
            <p:cNvSpPr/>
            <p:nvPr/>
          </p:nvSpPr>
          <p:spPr>
            <a:xfrm>
              <a:off x="5040001" y="843750"/>
              <a:ext cx="972160" cy="116488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07" name="Rectangle 206">
              <a:hlinkClick r:id="rId5" action="ppaction://hlinksldjump"/>
            </p:cNvPr>
            <p:cNvSpPr/>
            <p:nvPr/>
          </p:nvSpPr>
          <p:spPr>
            <a:xfrm>
              <a:off x="3133947" y="2008634"/>
              <a:ext cx="963830" cy="116563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08" name="Rectangle 207">
              <a:hlinkClick r:id="rId6" action="ppaction://hlinksldjump"/>
            </p:cNvPr>
            <p:cNvSpPr/>
            <p:nvPr/>
          </p:nvSpPr>
          <p:spPr>
            <a:xfrm>
              <a:off x="4098671" y="2011380"/>
              <a:ext cx="941329" cy="116288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09" name="Rectangle 208">
              <a:hlinkClick r:id="rId7" action="ppaction://hlinksldjump"/>
            </p:cNvPr>
            <p:cNvSpPr/>
            <p:nvPr/>
          </p:nvSpPr>
          <p:spPr>
            <a:xfrm>
              <a:off x="5040001" y="2011380"/>
              <a:ext cx="972160" cy="116288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10" name="Rectangle 209">
              <a:hlinkClick r:id="rId8" action="ppaction://hlinksldjump"/>
            </p:cNvPr>
            <p:cNvSpPr/>
            <p:nvPr/>
          </p:nvSpPr>
          <p:spPr>
            <a:xfrm>
              <a:off x="3131841" y="3174266"/>
              <a:ext cx="966831" cy="112548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11" name="Rectangle 210">
              <a:hlinkClick r:id="rId9" action="ppaction://hlinksldjump"/>
            </p:cNvPr>
            <p:cNvSpPr/>
            <p:nvPr/>
          </p:nvSpPr>
          <p:spPr>
            <a:xfrm>
              <a:off x="4098672" y="3174268"/>
              <a:ext cx="941329" cy="112548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4" name="Group 3"/>
          <p:cNvGrpSpPr/>
          <p:nvPr/>
        </p:nvGrpSpPr>
        <p:grpSpPr>
          <a:xfrm>
            <a:off x="991763" y="946908"/>
            <a:ext cx="3998324" cy="3291830"/>
            <a:chOff x="1907705" y="945534"/>
            <a:chExt cx="3998324" cy="3291830"/>
          </a:xfrm>
          <a:effectLst>
            <a:outerShdw blurRad="63500" sx="102000" sy="102000" algn="ctr" rotWithShape="0">
              <a:prstClr val="black">
                <a:alpha val="40000"/>
              </a:prstClr>
            </a:outerShdw>
          </a:effectLst>
        </p:grpSpPr>
        <p:sp>
          <p:nvSpPr>
            <p:cNvPr id="19" name="Rectangle 18"/>
            <p:cNvSpPr/>
            <p:nvPr/>
          </p:nvSpPr>
          <p:spPr>
            <a:xfrm>
              <a:off x="2406665" y="945534"/>
              <a:ext cx="3499364" cy="3291830"/>
            </a:xfrm>
            <a:prstGeom prst="rect">
              <a:avLst/>
            </a:prstGeom>
            <a:blipFill>
              <a:blip r:embed="rId10"/>
              <a:tile tx="0" ty="0" sx="100000" sy="100000" flip="none" algn="tl"/>
            </a:blip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30" name="Oval 129">
              <a:hlinkClick r:id="rId11" action="ppaction://hlinksldjump"/>
            </p:cNvPr>
            <p:cNvSpPr/>
            <p:nvPr/>
          </p:nvSpPr>
          <p:spPr>
            <a:xfrm>
              <a:off x="5647025" y="1069012"/>
              <a:ext cx="144016" cy="144000"/>
            </a:xfrm>
            <a:prstGeom prst="ellipse">
              <a:avLst/>
            </a:prstGeom>
            <a:solidFill>
              <a:schemeClr val="bg1">
                <a:lumMod val="50000"/>
              </a:scheme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prstTxWarp prst="textPlain">
                <a:avLst/>
              </a:prstTxWarp>
            </a:bodyPr>
            <a:lstStyle/>
            <a:p>
              <a:pPr algn="ctr"/>
              <a:r>
                <a:rPr lang="en-AU" dirty="0" smtClean="0">
                  <a:ln w="9525" cap="rnd">
                    <a:noFill/>
                  </a:ln>
                  <a:solidFill>
                    <a:schemeClr val="bg1"/>
                  </a:solidFill>
                  <a:effectLst>
                    <a:outerShdw blurRad="63500" sx="102000" sy="102000" algn="ctr" rotWithShape="0">
                      <a:prstClr val="black">
                        <a:alpha val="40000"/>
                      </a:prstClr>
                    </a:outerShdw>
                  </a:effectLst>
                  <a:latin typeface="Segoe UI" pitchFamily="34" charset="0"/>
                  <a:cs typeface="Segoe UI" pitchFamily="34" charset="0"/>
                </a:rPr>
                <a:t>X</a:t>
              </a:r>
              <a:endParaRPr lang="en-AU" dirty="0">
                <a:ln w="9525" cap="rnd">
                  <a:noFill/>
                </a:ln>
                <a:solidFill>
                  <a:schemeClr val="bg1"/>
                </a:solidFill>
                <a:effectLst>
                  <a:outerShdw blurRad="63500" sx="102000" sy="102000" algn="ctr" rotWithShape="0">
                    <a:prstClr val="black">
                      <a:alpha val="40000"/>
                    </a:prstClr>
                  </a:outerShdw>
                </a:effectLst>
                <a:latin typeface="Segoe UI" pitchFamily="34" charset="0"/>
                <a:cs typeface="Segoe UI" pitchFamily="34" charset="0"/>
              </a:endParaRPr>
            </a:p>
          </p:txBody>
        </p:sp>
        <p:grpSp>
          <p:nvGrpSpPr>
            <p:cNvPr id="132" name="Group 131"/>
            <p:cNvGrpSpPr/>
            <p:nvPr/>
          </p:nvGrpSpPr>
          <p:grpSpPr>
            <a:xfrm>
              <a:off x="2604587" y="1198335"/>
              <a:ext cx="1285943" cy="1223524"/>
              <a:chOff x="4098672" y="2143466"/>
              <a:chExt cx="941329" cy="895637"/>
            </a:xfrm>
          </p:grpSpPr>
          <p:sp>
            <p:nvSpPr>
              <p:cNvPr id="133" name="Rectangle 132"/>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600" dirty="0" smtClean="0">
                    <a:latin typeface="Segoe UI" pitchFamily="34" charset="0"/>
                    <a:cs typeface="Segoe UI" pitchFamily="34" charset="0"/>
                  </a:rPr>
                  <a:t>Documents</a:t>
                </a:r>
                <a:endParaRPr lang="en-AU" sz="1600" dirty="0">
                  <a:latin typeface="Segoe UI" pitchFamily="34" charset="0"/>
                  <a:cs typeface="Segoe UI" pitchFamily="34" charset="0"/>
                </a:endParaRPr>
              </a:p>
            </p:txBody>
          </p:sp>
          <p:grpSp>
            <p:nvGrpSpPr>
              <p:cNvPr id="134" name="Group 133"/>
              <p:cNvGrpSpPr/>
              <p:nvPr/>
            </p:nvGrpSpPr>
            <p:grpSpPr>
              <a:xfrm>
                <a:off x="4199709" y="2143466"/>
                <a:ext cx="744585" cy="655211"/>
                <a:chOff x="4193285" y="2143466"/>
                <a:chExt cx="744585" cy="655211"/>
              </a:xfrm>
            </p:grpSpPr>
            <p:grpSp>
              <p:nvGrpSpPr>
                <p:cNvPr id="135" name="Group 134"/>
                <p:cNvGrpSpPr/>
                <p:nvPr/>
              </p:nvGrpSpPr>
              <p:grpSpPr>
                <a:xfrm>
                  <a:off x="4193285" y="2143466"/>
                  <a:ext cx="699392" cy="536110"/>
                  <a:chOff x="2123728" y="1986160"/>
                  <a:chExt cx="576064" cy="441574"/>
                </a:xfrm>
              </p:grpSpPr>
              <p:sp>
                <p:nvSpPr>
                  <p:cNvPr id="144" name="Rectangle 143"/>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2800" dirty="0"/>
                  </a:p>
                </p:txBody>
              </p:sp>
              <p:sp>
                <p:nvSpPr>
                  <p:cNvPr id="145" name="Trapezoid 144"/>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2800" dirty="0"/>
                  </a:p>
                </p:txBody>
              </p:sp>
            </p:grpSp>
            <p:grpSp>
              <p:nvGrpSpPr>
                <p:cNvPr id="136" name="Group 135"/>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137" name="Rectangle 136"/>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2800" dirty="0"/>
                  </a:p>
                </p:txBody>
              </p:sp>
              <p:cxnSp>
                <p:nvCxnSpPr>
                  <p:cNvPr id="138" name="Straight Connector 137"/>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9" name="Straight Connector 138"/>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2" name="Straight Connector 141"/>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3" name="Straight Connector 142"/>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146" name="Group 145"/>
            <p:cNvGrpSpPr/>
            <p:nvPr/>
          </p:nvGrpSpPr>
          <p:grpSpPr>
            <a:xfrm>
              <a:off x="2604587" y="2788276"/>
              <a:ext cx="1285943" cy="1223524"/>
              <a:chOff x="5039106" y="2143466"/>
              <a:chExt cx="941329" cy="895637"/>
            </a:xfrm>
          </p:grpSpPr>
          <p:sp>
            <p:nvSpPr>
              <p:cNvPr id="147" name="Rectangle 146"/>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600" dirty="0" smtClean="0">
                    <a:latin typeface="Segoe UI" pitchFamily="34" charset="0"/>
                    <a:cs typeface="Segoe UI" pitchFamily="34" charset="0"/>
                  </a:rPr>
                  <a:t>Music</a:t>
                </a:r>
                <a:endParaRPr lang="en-AU" sz="1600" dirty="0">
                  <a:latin typeface="Segoe UI" pitchFamily="34" charset="0"/>
                  <a:cs typeface="Segoe UI" pitchFamily="34" charset="0"/>
                </a:endParaRPr>
              </a:p>
            </p:txBody>
          </p:sp>
          <p:grpSp>
            <p:nvGrpSpPr>
              <p:cNvPr id="148" name="Group 147"/>
              <p:cNvGrpSpPr/>
              <p:nvPr/>
            </p:nvGrpSpPr>
            <p:grpSpPr>
              <a:xfrm>
                <a:off x="5162739" y="2143466"/>
                <a:ext cx="699392" cy="634359"/>
                <a:chOff x="5140143" y="2143466"/>
                <a:chExt cx="699392" cy="634359"/>
              </a:xfrm>
            </p:grpSpPr>
            <p:grpSp>
              <p:nvGrpSpPr>
                <p:cNvPr id="149" name="Group 148"/>
                <p:cNvGrpSpPr/>
                <p:nvPr/>
              </p:nvGrpSpPr>
              <p:grpSpPr>
                <a:xfrm>
                  <a:off x="5140143" y="2143466"/>
                  <a:ext cx="699392" cy="536110"/>
                  <a:chOff x="2123728" y="1986160"/>
                  <a:chExt cx="576064" cy="441574"/>
                </a:xfrm>
              </p:grpSpPr>
              <p:sp>
                <p:nvSpPr>
                  <p:cNvPr id="156" name="Rectangle 155"/>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2800" dirty="0"/>
                  </a:p>
                </p:txBody>
              </p:sp>
              <p:sp>
                <p:nvSpPr>
                  <p:cNvPr id="157" name="Trapezoid 156"/>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2800" dirty="0"/>
                  </a:p>
                </p:txBody>
              </p:sp>
            </p:grpSp>
            <p:grpSp>
              <p:nvGrpSpPr>
                <p:cNvPr id="150" name="Group 149"/>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151" name="Oval 150"/>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2800" dirty="0"/>
                  </a:p>
                </p:txBody>
              </p:sp>
              <p:sp>
                <p:nvSpPr>
                  <p:cNvPr id="152" name="Oval 151"/>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2800" dirty="0"/>
                  </a:p>
                </p:txBody>
              </p:sp>
              <p:cxnSp>
                <p:nvCxnSpPr>
                  <p:cNvPr id="153" name="Straight Connector 152"/>
                  <p:cNvCxnSpPr>
                    <a:stCxn id="151" idx="6"/>
                    <a:endCxn id="155"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4" name="Straight Connector 153"/>
                  <p:cNvCxnSpPr>
                    <a:stCxn id="152" idx="6"/>
                    <a:endCxn id="155"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55" name="Rectangle 154"/>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2800" dirty="0"/>
                  </a:p>
                </p:txBody>
              </p:sp>
            </p:grpSp>
          </p:grpSp>
        </p:grpSp>
        <p:grpSp>
          <p:nvGrpSpPr>
            <p:cNvPr id="158" name="Group 157"/>
            <p:cNvGrpSpPr/>
            <p:nvPr/>
          </p:nvGrpSpPr>
          <p:grpSpPr>
            <a:xfrm>
              <a:off x="4206865" y="2788276"/>
              <a:ext cx="1285943" cy="1223524"/>
              <a:chOff x="3133947" y="3275932"/>
              <a:chExt cx="941329" cy="895637"/>
            </a:xfrm>
          </p:grpSpPr>
          <p:sp>
            <p:nvSpPr>
              <p:cNvPr id="159" name="Rectangle 158"/>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600" dirty="0" smtClean="0">
                    <a:latin typeface="Segoe UI" pitchFamily="34" charset="0"/>
                    <a:cs typeface="Segoe UI" pitchFamily="34" charset="0"/>
                  </a:rPr>
                  <a:t>Videos</a:t>
                </a:r>
                <a:endParaRPr lang="en-AU" sz="1600" dirty="0">
                  <a:latin typeface="Segoe UI" pitchFamily="34" charset="0"/>
                  <a:cs typeface="Segoe UI" pitchFamily="34" charset="0"/>
                </a:endParaRPr>
              </a:p>
            </p:txBody>
          </p:sp>
          <p:grpSp>
            <p:nvGrpSpPr>
              <p:cNvPr id="160" name="Group 159"/>
              <p:cNvGrpSpPr/>
              <p:nvPr/>
            </p:nvGrpSpPr>
            <p:grpSpPr>
              <a:xfrm>
                <a:off x="3254915" y="3275932"/>
                <a:ext cx="699392" cy="569699"/>
                <a:chOff x="3257580" y="3275932"/>
                <a:chExt cx="699392" cy="569699"/>
              </a:xfrm>
            </p:grpSpPr>
            <p:grpSp>
              <p:nvGrpSpPr>
                <p:cNvPr id="161" name="Group 160"/>
                <p:cNvGrpSpPr/>
                <p:nvPr/>
              </p:nvGrpSpPr>
              <p:grpSpPr>
                <a:xfrm>
                  <a:off x="3257580" y="3275932"/>
                  <a:ext cx="699392" cy="536110"/>
                  <a:chOff x="2123728" y="1986160"/>
                  <a:chExt cx="576064" cy="441574"/>
                </a:xfrm>
              </p:grpSpPr>
              <p:sp>
                <p:nvSpPr>
                  <p:cNvPr id="165" name="Rectangle 164"/>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2800" dirty="0"/>
                  </a:p>
                </p:txBody>
              </p:sp>
              <p:sp>
                <p:nvSpPr>
                  <p:cNvPr id="166" name="Trapezoid 165"/>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2800" dirty="0"/>
                  </a:p>
                </p:txBody>
              </p:sp>
            </p:grpSp>
            <p:grpSp>
              <p:nvGrpSpPr>
                <p:cNvPr id="162" name="Group 161"/>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163" name="Rectangle 162"/>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2800" dirty="0"/>
                  </a:p>
                </p:txBody>
              </p:sp>
              <p:sp>
                <p:nvSpPr>
                  <p:cNvPr id="164" name="Isosceles Triangle 163"/>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2800" dirty="0"/>
                  </a:p>
                </p:txBody>
              </p:sp>
            </p:grpSp>
          </p:grpSp>
        </p:grpSp>
        <p:grpSp>
          <p:nvGrpSpPr>
            <p:cNvPr id="167" name="Group 166"/>
            <p:cNvGrpSpPr/>
            <p:nvPr/>
          </p:nvGrpSpPr>
          <p:grpSpPr>
            <a:xfrm>
              <a:off x="4206865" y="1198335"/>
              <a:ext cx="1285943" cy="1223524"/>
              <a:chOff x="4099230" y="3275932"/>
              <a:chExt cx="941329" cy="895637"/>
            </a:xfrm>
          </p:grpSpPr>
          <p:sp>
            <p:nvSpPr>
              <p:cNvPr id="168" name="Rectangle 167"/>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600" dirty="0" smtClean="0">
                    <a:latin typeface="Segoe UI" pitchFamily="34" charset="0"/>
                    <a:cs typeface="Segoe UI" pitchFamily="34" charset="0"/>
                  </a:rPr>
                  <a:t>Games</a:t>
                </a:r>
                <a:endParaRPr lang="en-AU" sz="1600" dirty="0">
                  <a:latin typeface="Segoe UI" pitchFamily="34" charset="0"/>
                  <a:cs typeface="Segoe UI" pitchFamily="34" charset="0"/>
                </a:endParaRPr>
              </a:p>
            </p:txBody>
          </p:sp>
          <p:grpSp>
            <p:nvGrpSpPr>
              <p:cNvPr id="169" name="Group 168"/>
              <p:cNvGrpSpPr/>
              <p:nvPr/>
            </p:nvGrpSpPr>
            <p:grpSpPr>
              <a:xfrm>
                <a:off x="4200966" y="3275932"/>
                <a:ext cx="737856" cy="635347"/>
                <a:chOff x="4220198" y="3275932"/>
                <a:chExt cx="737856" cy="635347"/>
              </a:xfrm>
            </p:grpSpPr>
            <p:grpSp>
              <p:nvGrpSpPr>
                <p:cNvPr id="170" name="Group 169"/>
                <p:cNvGrpSpPr/>
                <p:nvPr/>
              </p:nvGrpSpPr>
              <p:grpSpPr>
                <a:xfrm>
                  <a:off x="4220198" y="3275932"/>
                  <a:ext cx="699392" cy="536110"/>
                  <a:chOff x="2123728" y="1986160"/>
                  <a:chExt cx="576064" cy="441574"/>
                </a:xfrm>
              </p:grpSpPr>
              <p:sp>
                <p:nvSpPr>
                  <p:cNvPr id="184" name="Rectangle 183"/>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2800" dirty="0"/>
                  </a:p>
                </p:txBody>
              </p:sp>
              <p:sp>
                <p:nvSpPr>
                  <p:cNvPr id="185" name="Trapezoid 184"/>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2800" dirty="0"/>
                  </a:p>
                </p:txBody>
              </p:sp>
            </p:grpSp>
            <p:grpSp>
              <p:nvGrpSpPr>
                <p:cNvPr id="171" name="Group 170"/>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172" name="Rectangle 171"/>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2800" dirty="0"/>
                  </a:p>
                </p:txBody>
              </p:sp>
              <p:sp>
                <p:nvSpPr>
                  <p:cNvPr id="173" name="Oval 172"/>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2800" dirty="0"/>
                  </a:p>
                </p:txBody>
              </p:sp>
              <p:sp>
                <p:nvSpPr>
                  <p:cNvPr id="174" name="Oval 173"/>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2800" dirty="0"/>
                  </a:p>
                </p:txBody>
              </p:sp>
              <p:grpSp>
                <p:nvGrpSpPr>
                  <p:cNvPr id="175" name="Group 174"/>
                  <p:cNvGrpSpPr/>
                  <p:nvPr/>
                </p:nvGrpSpPr>
                <p:grpSpPr>
                  <a:xfrm>
                    <a:off x="4318464" y="3577517"/>
                    <a:ext cx="118183" cy="118183"/>
                    <a:chOff x="4318464" y="3577517"/>
                    <a:chExt cx="118183" cy="118183"/>
                  </a:xfrm>
                  <a:effectLst/>
                </p:grpSpPr>
                <p:cxnSp>
                  <p:nvCxnSpPr>
                    <p:cNvPr id="182" name="Straight Connector 181"/>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83" name="Straight Connector 182"/>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76" name="Group 175"/>
                  <p:cNvGrpSpPr/>
                  <p:nvPr/>
                </p:nvGrpSpPr>
                <p:grpSpPr>
                  <a:xfrm rot="20573383">
                    <a:off x="4683580" y="3579039"/>
                    <a:ext cx="140891" cy="136707"/>
                    <a:chOff x="5105406" y="3507854"/>
                    <a:chExt cx="171999" cy="166891"/>
                  </a:xfrm>
                  <a:effectLst/>
                </p:grpSpPr>
                <p:sp>
                  <p:nvSpPr>
                    <p:cNvPr id="178" name="Oval 177"/>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2800" dirty="0"/>
                    </a:p>
                  </p:txBody>
                </p:sp>
                <p:sp>
                  <p:nvSpPr>
                    <p:cNvPr id="179" name="Oval 178"/>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2800" dirty="0"/>
                    </a:p>
                  </p:txBody>
                </p:sp>
                <p:sp>
                  <p:nvSpPr>
                    <p:cNvPr id="180" name="Oval 179"/>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2800" dirty="0"/>
                    </a:p>
                  </p:txBody>
                </p:sp>
                <p:sp>
                  <p:nvSpPr>
                    <p:cNvPr id="181" name="Oval 180"/>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2800" dirty="0"/>
                    </a:p>
                  </p:txBody>
                </p:sp>
              </p:grpSp>
              <p:cxnSp>
                <p:nvCxnSpPr>
                  <p:cNvPr id="177" name="Straight Connector 176"/>
                  <p:cNvCxnSpPr>
                    <a:stCxn id="172"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sp>
          <p:nvSpPr>
            <p:cNvPr id="186" name="Rectangle 185">
              <a:hlinkClick r:id="rId6" action="ppaction://hlinksldjump"/>
            </p:cNvPr>
            <p:cNvSpPr/>
            <p:nvPr/>
          </p:nvSpPr>
          <p:spPr>
            <a:xfrm>
              <a:off x="2604586" y="1069012"/>
              <a:ext cx="1285943" cy="149758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87" name="Rectangle 186">
              <a:hlinkClick r:id="rId9" action="ppaction://hlinksldjump"/>
            </p:cNvPr>
            <p:cNvSpPr/>
            <p:nvPr/>
          </p:nvSpPr>
          <p:spPr>
            <a:xfrm>
              <a:off x="4206865" y="1069013"/>
              <a:ext cx="1285943" cy="144016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88" name="Rectangle 187">
              <a:hlinkClick r:id="rId7" action="ppaction://hlinksldjump"/>
            </p:cNvPr>
            <p:cNvSpPr/>
            <p:nvPr/>
          </p:nvSpPr>
          <p:spPr>
            <a:xfrm>
              <a:off x="2604588" y="2630372"/>
              <a:ext cx="1285942" cy="148942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89" name="Rectangle 188">
              <a:hlinkClick r:id="rId8" action="ppaction://hlinksldjump"/>
            </p:cNvPr>
            <p:cNvSpPr/>
            <p:nvPr/>
          </p:nvSpPr>
          <p:spPr>
            <a:xfrm>
              <a:off x="4206865" y="2660672"/>
              <a:ext cx="1285943" cy="145912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58" name="Isosceles Triangle 357"/>
            <p:cNvSpPr/>
            <p:nvPr/>
          </p:nvSpPr>
          <p:spPr>
            <a:xfrm rot="16200000">
              <a:off x="1890675" y="2321335"/>
              <a:ext cx="574287" cy="540228"/>
            </a:xfrm>
            <a:prstGeom prst="triangle">
              <a:avLst/>
            </a:prstGeom>
            <a:blipFill dpi="0" rotWithShape="0">
              <a:blip r:embed="rId10"/>
              <a:srcRect/>
              <a:tile tx="0" ty="0" sx="100000" sy="100000" flip="none" algn="tl"/>
            </a:blip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grpSp>
    </p:spTree>
    <p:extLst>
      <p:ext uri="{BB962C8B-B14F-4D97-AF65-F5344CB8AC3E}">
        <p14:creationId xmlns:p14="http://schemas.microsoft.com/office/powerpoint/2010/main" val="2628768030"/>
      </p:ext>
    </p:extLst>
  </p:cSld>
  <p:clrMapOvr>
    <a:masterClrMapping/>
  </p:clrMapOvr>
  <mc:AlternateContent xmlns:mc="http://schemas.openxmlformats.org/markup-compatibility/2006" xmlns:p14="http://schemas.microsoft.com/office/powerpoint/2010/main">
    <mc:Choice Requires="p14">
      <p:transition p14:dur="250" advClick="0" advTm="0">
        <p:fade/>
      </p:transition>
    </mc:Choice>
    <mc:Fallback xmlns="">
      <p:transition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xit" presetSubtype="272" fill="hold" nodeType="withEffect">
                                  <p:stCondLst>
                                    <p:cond delay="0"/>
                                  </p:stCondLst>
                                  <p:childTnLst>
                                    <p:anim calcmode="lin" valueType="num">
                                      <p:cBhvr>
                                        <p:cTn id="6" dur="300"/>
                                        <p:tgtEl>
                                          <p:spTgt spid="4"/>
                                        </p:tgtEl>
                                        <p:attrNameLst>
                                          <p:attrName>ppt_w</p:attrName>
                                        </p:attrNameLst>
                                      </p:cBhvr>
                                      <p:tavLst>
                                        <p:tav tm="0">
                                          <p:val>
                                            <p:strVal val="ppt_w"/>
                                          </p:val>
                                        </p:tav>
                                        <p:tav tm="100000">
                                          <p:val>
                                            <p:strVal val="4/3*ppt_w"/>
                                          </p:val>
                                        </p:tav>
                                      </p:tavLst>
                                    </p:anim>
                                    <p:anim calcmode="lin" valueType="num">
                                      <p:cBhvr>
                                        <p:cTn id="7" dur="300"/>
                                        <p:tgtEl>
                                          <p:spTgt spid="4"/>
                                        </p:tgtEl>
                                        <p:attrNameLst>
                                          <p:attrName>ppt_h</p:attrName>
                                        </p:attrNameLst>
                                      </p:cBhvr>
                                      <p:tavLst>
                                        <p:tav tm="0">
                                          <p:val>
                                            <p:strVal val="ppt_h"/>
                                          </p:val>
                                        </p:tav>
                                        <p:tav tm="100000">
                                          <p:val>
                                            <p:strVal val="4/3*ppt_h"/>
                                          </p:val>
                                        </p:tav>
                                      </p:tavLst>
                                    </p:anim>
                                    <p:set>
                                      <p:cBhvr>
                                        <p:cTn id="8" dur="1" fill="hold">
                                          <p:stCondLst>
                                            <p:cond delay="299"/>
                                          </p:stCondLst>
                                        </p:cTn>
                                        <p:tgtEl>
                                          <p:spTgt spid="4"/>
                                        </p:tgtEl>
                                        <p:attrNameLst>
                                          <p:attrName>style.visibility</p:attrName>
                                        </p:attrNameLst>
                                      </p:cBhvr>
                                      <p:to>
                                        <p:strVal val="hidden"/>
                                      </p:to>
                                    </p:set>
                                  </p:childTnLst>
                                </p:cTn>
                              </p:par>
                              <p:par>
                                <p:cTn id="9" presetID="10" presetClass="exit" presetSubtype="0" fill="hold" nodeType="withEffect">
                                  <p:stCondLst>
                                    <p:cond delay="0"/>
                                  </p:stCondLst>
                                  <p:childTnLst>
                                    <p:animEffect transition="out" filter="fade">
                                      <p:cBhvr>
                                        <p:cTn id="10" dur="300"/>
                                        <p:tgtEl>
                                          <p:spTgt spid="4"/>
                                        </p:tgtEl>
                                      </p:cBhvr>
                                    </p:animEffect>
                                    <p:set>
                                      <p:cBhvr>
                                        <p:cTn id="11" dur="1" fill="hold">
                                          <p:stCondLst>
                                            <p:cond delay="299"/>
                                          </p:stCondLst>
                                        </p:cTn>
                                        <p:tgtEl>
                                          <p:spTgt spid="4"/>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0" y="1202871"/>
            <a:ext cx="467544" cy="2737758"/>
            <a:chOff x="0" y="1202871"/>
            <a:chExt cx="467544" cy="2737758"/>
          </a:xfrm>
        </p:grpSpPr>
        <p:sp>
          <p:nvSpPr>
            <p:cNvPr id="104" name="Rounded Rectangle 103"/>
            <p:cNvSpPr/>
            <p:nvPr/>
          </p:nvSpPr>
          <p:spPr>
            <a:xfrm>
              <a:off x="0" y="1202871"/>
              <a:ext cx="467544" cy="2737758"/>
            </a:xfrm>
            <a:prstGeom prst="roundRect">
              <a:avLst>
                <a:gd name="adj" fmla="val 10437"/>
              </a:avLst>
            </a:prstGeom>
            <a:solidFill>
              <a:schemeClr val="tx1">
                <a:alpha val="50000"/>
              </a:schemeClr>
            </a:solidFill>
            <a:ln w="317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105" name="Group 104"/>
            <p:cNvGrpSpPr/>
            <p:nvPr/>
          </p:nvGrpSpPr>
          <p:grpSpPr>
            <a:xfrm>
              <a:off x="53772" y="1890180"/>
              <a:ext cx="360000" cy="363600"/>
              <a:chOff x="899592" y="1419622"/>
              <a:chExt cx="432048" cy="432048"/>
            </a:xfrm>
            <a:effectLst/>
          </p:grpSpPr>
          <p:sp>
            <p:nvSpPr>
              <p:cNvPr id="106" name="Rounded Rectangle 105">
                <a:hlinkHover r:id="rId2" action="ppaction://hlinksldjump"/>
              </p:cNvPr>
              <p:cNvSpPr/>
              <p:nvPr/>
            </p:nvSpPr>
            <p:spPr>
              <a:xfrm>
                <a:off x="971600" y="1563638"/>
                <a:ext cx="288032" cy="288032"/>
              </a:xfrm>
              <a:prstGeom prst="roundRect">
                <a:avLst>
                  <a:gd name="adj" fmla="val 9226"/>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07" name="Isosceles Triangle 106">
                <a:hlinkHover r:id="rId2" action="ppaction://hlinksldjump"/>
              </p:cNvPr>
              <p:cNvSpPr/>
              <p:nvPr/>
            </p:nvSpPr>
            <p:spPr>
              <a:xfrm>
                <a:off x="899592" y="1419622"/>
                <a:ext cx="432048" cy="180020"/>
              </a:xfrm>
              <a:prstGeom prst="triangle">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108" name="Group 107"/>
            <p:cNvGrpSpPr/>
            <p:nvPr/>
          </p:nvGrpSpPr>
          <p:grpSpPr>
            <a:xfrm>
              <a:off x="53752" y="1264720"/>
              <a:ext cx="360040" cy="435694"/>
              <a:chOff x="971600" y="1383618"/>
              <a:chExt cx="360040" cy="435694"/>
            </a:xfrm>
          </p:grpSpPr>
          <p:cxnSp>
            <p:nvCxnSpPr>
              <p:cNvPr id="109" name="Straight Connector 108"/>
              <p:cNvCxnSpPr/>
              <p:nvPr/>
            </p:nvCxnSpPr>
            <p:spPr>
              <a:xfrm>
                <a:off x="1187624" y="1639292"/>
                <a:ext cx="144016" cy="18002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10" name="Donut 109"/>
              <p:cNvSpPr/>
              <p:nvPr/>
            </p:nvSpPr>
            <p:spPr>
              <a:xfrm>
                <a:off x="971600" y="1383618"/>
                <a:ext cx="288032" cy="288000"/>
              </a:xfrm>
              <a:prstGeom prst="donut">
                <a:avLst>
                  <a:gd name="adj" fmla="val 4746"/>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111" name="Straight Connector 110"/>
              <p:cNvCxnSpPr/>
              <p:nvPr/>
            </p:nvCxnSpPr>
            <p:spPr>
              <a:xfrm rot="1413972">
                <a:off x="1051228" y="1435850"/>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112" name="Straight Connector 111"/>
              <p:cNvCxnSpPr/>
              <p:nvPr/>
            </p:nvCxnSpPr>
            <p:spPr>
              <a:xfrm rot="1413972">
                <a:off x="1116662" y="1436293"/>
                <a:ext cx="0" cy="183562"/>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113" name="Straight Connector 112"/>
              <p:cNvCxnSpPr/>
              <p:nvPr/>
            </p:nvCxnSpPr>
            <p:spPr>
              <a:xfrm rot="1413972">
                <a:off x="1180005" y="1492021"/>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grpSp>
        <p:cxnSp>
          <p:nvCxnSpPr>
            <p:cNvPr id="114" name="Straight Connector 113"/>
            <p:cNvCxnSpPr/>
            <p:nvPr/>
          </p:nvCxnSpPr>
          <p:spPr>
            <a:xfrm flipH="1">
              <a:off x="26886" y="1812206"/>
              <a:ext cx="413772"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nvGrpSpPr>
            <p:cNvPr id="115" name="Group 114"/>
            <p:cNvGrpSpPr/>
            <p:nvPr/>
          </p:nvGrpSpPr>
          <p:grpSpPr>
            <a:xfrm>
              <a:off x="39771" y="2460418"/>
              <a:ext cx="388002" cy="297418"/>
              <a:chOff x="2123728" y="1986160"/>
              <a:chExt cx="576064" cy="441574"/>
            </a:xfrm>
          </p:grpSpPr>
          <p:sp>
            <p:nvSpPr>
              <p:cNvPr id="116" name="Rectangle 115">
                <a:hlinkHover r:id="rId3" action="ppaction://hlinksldjump"/>
              </p:cNvPr>
              <p:cNvSpPr/>
              <p:nvPr/>
            </p:nvSpPr>
            <p:spPr>
              <a:xfrm>
                <a:off x="2195736" y="1986160"/>
                <a:ext cx="432048" cy="441574"/>
              </a:xfrm>
              <a:prstGeom prst="rect">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7" name="Trapezoid 116">
                <a:hlinkHover r:id="rId3" action="ppaction://hlinksldjump"/>
              </p:cNvPr>
              <p:cNvSpPr/>
              <p:nvPr/>
            </p:nvSpPr>
            <p:spPr>
              <a:xfrm flipV="1">
                <a:off x="2123728" y="2139884"/>
                <a:ext cx="576064" cy="287850"/>
              </a:xfrm>
              <a:prstGeom prst="trapezoid">
                <a:avLst/>
              </a:pr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118" name="Freeform 117">
              <a:hlinkHover r:id="rId4" action="ppaction://hlinksldjump"/>
            </p:cNvPr>
            <p:cNvSpPr/>
            <p:nvPr/>
          </p:nvSpPr>
          <p:spPr>
            <a:xfrm>
              <a:off x="61273" y="2903148"/>
              <a:ext cx="344998" cy="411311"/>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119" name="Group 118"/>
            <p:cNvGrpSpPr/>
            <p:nvPr/>
          </p:nvGrpSpPr>
          <p:grpSpPr>
            <a:xfrm>
              <a:off x="82631" y="3424960"/>
              <a:ext cx="302283" cy="444864"/>
              <a:chOff x="51020" y="3423030"/>
              <a:chExt cx="356155" cy="524147"/>
            </a:xfrm>
            <a:effectLst>
              <a:outerShdw blurRad="63500" sx="102000" sy="102000" algn="ctr" rotWithShape="0">
                <a:prstClr val="black">
                  <a:alpha val="40000"/>
                </a:prstClr>
              </a:outerShdw>
            </a:effectLst>
          </p:grpSpPr>
          <p:sp>
            <p:nvSpPr>
              <p:cNvPr id="120" name="Freeform 119">
                <a:hlinkHover r:id="rId5" action="ppaction://hlinksldjump"/>
              </p:cNvPr>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21" name="Freeform 120">
                <a:hlinkHover r:id="rId5" action="ppaction://hlinksldjump"/>
              </p:cNvPr>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sp>
        <p:nvSpPr>
          <p:cNvPr id="101" name="Rectangle 100">
            <a:hlinkHover r:id="rId6" action="ppaction://hlinksldjump"/>
          </p:cNvPr>
          <p:cNvSpPr/>
          <p:nvPr/>
        </p:nvSpPr>
        <p:spPr>
          <a:xfrm>
            <a:off x="0" y="4793728"/>
            <a:ext cx="9144000" cy="349771"/>
          </a:xfrm>
          <a:prstGeom prst="rect">
            <a:avLst/>
          </a:prstGeom>
          <a:no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02" name="Rectangle 101">
            <a:hlinkHover r:id="rId7" action="ppaction://hlinksldjump"/>
          </p:cNvPr>
          <p:cNvSpPr/>
          <p:nvPr/>
        </p:nvSpPr>
        <p:spPr>
          <a:xfrm>
            <a:off x="8794229" y="3"/>
            <a:ext cx="349771" cy="4793726"/>
          </a:xfrm>
          <a:prstGeom prst="rect">
            <a:avLst/>
          </a:prstGeom>
          <a:no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03" name="Rectangle 102">
            <a:hlinkHover r:id="rId8" action="ppaction://hlinksldjump"/>
          </p:cNvPr>
          <p:cNvSpPr/>
          <p:nvPr/>
        </p:nvSpPr>
        <p:spPr>
          <a:xfrm>
            <a:off x="8445600" y="4445100"/>
            <a:ext cx="698400" cy="698400"/>
          </a:xfrm>
          <a:prstGeom prst="rect">
            <a:avLst/>
          </a:prstGeom>
          <a:no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22" name="Rounded Rectangle 121"/>
          <p:cNvSpPr/>
          <p:nvPr/>
        </p:nvSpPr>
        <p:spPr>
          <a:xfrm>
            <a:off x="3131841" y="843750"/>
            <a:ext cx="2880320" cy="3456000"/>
          </a:xfrm>
          <a:prstGeom prst="roundRect">
            <a:avLst>
              <a:gd name="adj" fmla="val 2228"/>
            </a:avLst>
          </a:prstGeom>
          <a:solidFill>
            <a:schemeClr val="tx1">
              <a:alpha val="50000"/>
            </a:schemeClr>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123" name="Group 122"/>
          <p:cNvGrpSpPr/>
          <p:nvPr/>
        </p:nvGrpSpPr>
        <p:grpSpPr>
          <a:xfrm>
            <a:off x="3198624" y="984777"/>
            <a:ext cx="864096" cy="870570"/>
            <a:chOff x="7308304" y="278598"/>
            <a:chExt cx="864096" cy="870570"/>
          </a:xfrm>
        </p:grpSpPr>
        <p:sp>
          <p:nvSpPr>
            <p:cNvPr id="124" name="Freeform 123"/>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25" name="Rectangle 124"/>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Impress</a:t>
              </a:r>
              <a:endParaRPr lang="en-AU" sz="1100" dirty="0">
                <a:latin typeface="Segoe UI" pitchFamily="34" charset="0"/>
                <a:cs typeface="Segoe UI" pitchFamily="34" charset="0"/>
              </a:endParaRPr>
            </a:p>
          </p:txBody>
        </p:sp>
      </p:grpSp>
      <p:grpSp>
        <p:nvGrpSpPr>
          <p:cNvPr id="126" name="Group 125"/>
          <p:cNvGrpSpPr/>
          <p:nvPr/>
        </p:nvGrpSpPr>
        <p:grpSpPr>
          <a:xfrm>
            <a:off x="4139953" y="972995"/>
            <a:ext cx="864096" cy="894135"/>
            <a:chOff x="6444208" y="255033"/>
            <a:chExt cx="864096" cy="894135"/>
          </a:xfrm>
        </p:grpSpPr>
        <p:grpSp>
          <p:nvGrpSpPr>
            <p:cNvPr id="127" name="Group 126"/>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129" name="Freeform 128"/>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30" name="Freeform 129"/>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128" name="Rectangle 127"/>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Express</a:t>
              </a:r>
              <a:endParaRPr lang="en-AU" sz="1100" dirty="0">
                <a:latin typeface="Segoe UI" pitchFamily="34" charset="0"/>
                <a:cs typeface="Segoe UI" pitchFamily="34" charset="0"/>
              </a:endParaRPr>
            </a:p>
          </p:txBody>
        </p:sp>
      </p:grpSp>
      <p:grpSp>
        <p:nvGrpSpPr>
          <p:cNvPr id="131" name="Group 130"/>
          <p:cNvGrpSpPr/>
          <p:nvPr/>
        </p:nvGrpSpPr>
        <p:grpSpPr>
          <a:xfrm>
            <a:off x="3198624" y="2157429"/>
            <a:ext cx="864096" cy="881674"/>
            <a:chOff x="8172400" y="267494"/>
            <a:chExt cx="864096" cy="881674"/>
          </a:xfrm>
        </p:grpSpPr>
        <p:grpSp>
          <p:nvGrpSpPr>
            <p:cNvPr id="132" name="Group 131"/>
            <p:cNvGrpSpPr/>
            <p:nvPr/>
          </p:nvGrpSpPr>
          <p:grpSpPr>
            <a:xfrm>
              <a:off x="8351877" y="267494"/>
              <a:ext cx="523806" cy="648072"/>
              <a:chOff x="87738" y="3286770"/>
              <a:chExt cx="291003" cy="360040"/>
            </a:xfrm>
          </p:grpSpPr>
          <p:sp>
            <p:nvSpPr>
              <p:cNvPr id="134" name="Rectangle 31"/>
              <p:cNvSpPr/>
              <p:nvPr/>
            </p:nvSpPr>
            <p:spPr>
              <a:xfrm>
                <a:off x="87738" y="3286770"/>
                <a:ext cx="291002" cy="360040"/>
              </a:xfrm>
              <a:prstGeom prst="rect">
                <a:avLst/>
              </a:prstGeom>
              <a:solidFill>
                <a:srgbClr val="FFC000"/>
              </a:solidFill>
              <a:ln w="9525" cap="rnd">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135" name="Rectangle 31"/>
              <p:cNvSpPr/>
              <p:nvPr/>
            </p:nvSpPr>
            <p:spPr>
              <a:xfrm>
                <a:off x="87738" y="3286770"/>
                <a:ext cx="291002" cy="360040"/>
              </a:xfrm>
              <a:custGeom>
                <a:avLst/>
                <a:gdLst>
                  <a:gd name="connsiteX0" fmla="*/ 0 w 291002"/>
                  <a:gd name="connsiteY0" fmla="*/ 0 h 360040"/>
                  <a:gd name="connsiteX1" fmla="*/ 291002 w 291002"/>
                  <a:gd name="connsiteY1" fmla="*/ 0 h 360040"/>
                  <a:gd name="connsiteX2" fmla="*/ 291002 w 291002"/>
                  <a:gd name="connsiteY2" fmla="*/ 360040 h 360040"/>
                  <a:gd name="connsiteX3" fmla="*/ 0 w 291002"/>
                  <a:gd name="connsiteY3" fmla="*/ 360040 h 360040"/>
                  <a:gd name="connsiteX4" fmla="*/ 0 w 291002"/>
                  <a:gd name="connsiteY4" fmla="*/ 0 h 360040"/>
                  <a:gd name="connsiteX0" fmla="*/ 0 w 291002"/>
                  <a:gd name="connsiteY0" fmla="*/ 0 h 360040"/>
                  <a:gd name="connsiteX1" fmla="*/ 236233 w 291002"/>
                  <a:gd name="connsiteY1" fmla="*/ 88106 h 360040"/>
                  <a:gd name="connsiteX2" fmla="*/ 291002 w 291002"/>
                  <a:gd name="connsiteY2" fmla="*/ 360040 h 360040"/>
                  <a:gd name="connsiteX3" fmla="*/ 0 w 291002"/>
                  <a:gd name="connsiteY3" fmla="*/ 360040 h 360040"/>
                  <a:gd name="connsiteX4" fmla="*/ 0 w 291002"/>
                  <a:gd name="connsiteY4" fmla="*/ 0 h 360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1002" h="360040">
                    <a:moveTo>
                      <a:pt x="0" y="0"/>
                    </a:moveTo>
                    <a:lnTo>
                      <a:pt x="236233" y="88106"/>
                    </a:lnTo>
                    <a:lnTo>
                      <a:pt x="291002" y="360040"/>
                    </a:lnTo>
                    <a:lnTo>
                      <a:pt x="0" y="360040"/>
                    </a:lnTo>
                    <a:lnTo>
                      <a:pt x="0" y="0"/>
                    </a:lnTo>
                    <a:close/>
                  </a:path>
                </a:pathLst>
              </a:cu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136" name="Rectangle 135"/>
              <p:cNvSpPr/>
              <p:nvPr/>
            </p:nvSpPr>
            <p:spPr>
              <a:xfrm>
                <a:off x="87738" y="3435846"/>
                <a:ext cx="291003" cy="210964"/>
              </a:xfrm>
              <a:prstGeom prst="rect">
                <a:avLst/>
              </a:prstGeom>
              <a:noFill/>
              <a:ln w="9525" cap="rnd">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2000" dirty="0" smtClean="0">
                    <a:solidFill>
                      <a:schemeClr val="tx1"/>
                    </a:solidFill>
                    <a:effectLst>
                      <a:outerShdw blurRad="63500" sx="102000" sy="102000" algn="ctr" rotWithShape="0">
                        <a:prstClr val="black">
                          <a:alpha val="40000"/>
                        </a:prstClr>
                      </a:outerShdw>
                    </a:effectLst>
                    <a:latin typeface="Segoe UI" pitchFamily="34" charset="0"/>
                    <a:cs typeface="Segoe UI" pitchFamily="34" charset="0"/>
                  </a:rPr>
                  <a:t>Aa</a:t>
                </a:r>
                <a:endParaRPr lang="en-AU" sz="2000" dirty="0">
                  <a:solidFill>
                    <a:schemeClr val="tx1"/>
                  </a:solidFill>
                  <a:effectLst>
                    <a:outerShdw blurRad="63500" sx="102000" sy="102000" algn="ctr" rotWithShape="0">
                      <a:prstClr val="black">
                        <a:alpha val="40000"/>
                      </a:prstClr>
                    </a:outerShdw>
                  </a:effectLst>
                  <a:latin typeface="Segoe UI" pitchFamily="34" charset="0"/>
                  <a:cs typeface="Segoe UI" pitchFamily="34" charset="0"/>
                </a:endParaRPr>
              </a:p>
            </p:txBody>
          </p:sp>
        </p:grpSp>
        <p:sp>
          <p:nvSpPr>
            <p:cNvPr id="133" name="Rectangle 132"/>
            <p:cNvSpPr/>
            <p:nvPr/>
          </p:nvSpPr>
          <p:spPr>
            <a:xfrm>
              <a:off x="8172400"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Note Pad</a:t>
              </a:r>
              <a:endParaRPr lang="en-AU" sz="1100" dirty="0">
                <a:latin typeface="Segoe UI" pitchFamily="34" charset="0"/>
                <a:cs typeface="Segoe UI" pitchFamily="34" charset="0"/>
              </a:endParaRPr>
            </a:p>
          </p:txBody>
        </p:sp>
      </p:grpSp>
      <p:grpSp>
        <p:nvGrpSpPr>
          <p:cNvPr id="137" name="Group 136"/>
          <p:cNvGrpSpPr/>
          <p:nvPr/>
        </p:nvGrpSpPr>
        <p:grpSpPr>
          <a:xfrm>
            <a:off x="5080409" y="980461"/>
            <a:ext cx="864096" cy="877462"/>
            <a:chOff x="5004049" y="1064550"/>
            <a:chExt cx="864096" cy="877462"/>
          </a:xfrm>
        </p:grpSpPr>
        <p:grpSp>
          <p:nvGrpSpPr>
            <p:cNvPr id="138" name="Group 137"/>
            <p:cNvGrpSpPr/>
            <p:nvPr/>
          </p:nvGrpSpPr>
          <p:grpSpPr>
            <a:xfrm>
              <a:off x="5042434" y="1064550"/>
              <a:ext cx="787325" cy="610716"/>
              <a:chOff x="5004049" y="1045872"/>
              <a:chExt cx="787325" cy="610716"/>
            </a:xfrm>
            <a:effectLst>
              <a:outerShdw blurRad="63500" sx="102000" sy="102000" algn="ctr" rotWithShape="0">
                <a:prstClr val="black">
                  <a:alpha val="40000"/>
                </a:prstClr>
              </a:outerShdw>
            </a:effectLst>
          </p:grpSpPr>
          <p:sp>
            <p:nvSpPr>
              <p:cNvPr id="140" name="Rectangle 139"/>
              <p:cNvSpPr/>
              <p:nvPr/>
            </p:nvSpPr>
            <p:spPr>
              <a:xfrm>
                <a:off x="5004049" y="1045872"/>
                <a:ext cx="504055" cy="460191"/>
              </a:xfrm>
              <a:prstGeom prst="rect">
                <a:avLst/>
              </a:prstGeom>
              <a:solidFill>
                <a:schemeClr val="bg1"/>
              </a:solidFill>
              <a:ln w="9525" cap="rnd">
                <a:solidFill>
                  <a:schemeClr val="bg1"/>
                </a:solid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41" name="Freeform 140"/>
              <p:cNvSpPr/>
              <p:nvPr/>
            </p:nvSpPr>
            <p:spPr>
              <a:xfrm>
                <a:off x="5022056" y="1106047"/>
                <a:ext cx="414040" cy="272698"/>
              </a:xfrm>
              <a:custGeom>
                <a:avLst/>
                <a:gdLst>
                  <a:gd name="connsiteX0" fmla="*/ 0 w 353052"/>
                  <a:gd name="connsiteY0" fmla="*/ 0 h 269081"/>
                  <a:gd name="connsiteX1" fmla="*/ 19050 w 353052"/>
                  <a:gd name="connsiteY1" fmla="*/ 33337 h 269081"/>
                  <a:gd name="connsiteX2" fmla="*/ 28575 w 353052"/>
                  <a:gd name="connsiteY2" fmla="*/ 38100 h 269081"/>
                  <a:gd name="connsiteX3" fmla="*/ 33338 w 353052"/>
                  <a:gd name="connsiteY3" fmla="*/ 45243 h 269081"/>
                  <a:gd name="connsiteX4" fmla="*/ 50007 w 353052"/>
                  <a:gd name="connsiteY4" fmla="*/ 54768 h 269081"/>
                  <a:gd name="connsiteX5" fmla="*/ 59532 w 353052"/>
                  <a:gd name="connsiteY5" fmla="*/ 61912 h 269081"/>
                  <a:gd name="connsiteX6" fmla="*/ 85725 w 353052"/>
                  <a:gd name="connsiteY6" fmla="*/ 71437 h 269081"/>
                  <a:gd name="connsiteX7" fmla="*/ 135732 w 353052"/>
                  <a:gd name="connsiteY7" fmla="*/ 69056 h 269081"/>
                  <a:gd name="connsiteX8" fmla="*/ 142875 w 353052"/>
                  <a:gd name="connsiteY8" fmla="*/ 66675 h 269081"/>
                  <a:gd name="connsiteX9" fmla="*/ 150019 w 353052"/>
                  <a:gd name="connsiteY9" fmla="*/ 61912 h 269081"/>
                  <a:gd name="connsiteX10" fmla="*/ 157163 w 353052"/>
                  <a:gd name="connsiteY10" fmla="*/ 54768 h 269081"/>
                  <a:gd name="connsiteX11" fmla="*/ 161925 w 353052"/>
                  <a:gd name="connsiteY11" fmla="*/ 45243 h 269081"/>
                  <a:gd name="connsiteX12" fmla="*/ 157163 w 353052"/>
                  <a:gd name="connsiteY12" fmla="*/ 26193 h 269081"/>
                  <a:gd name="connsiteX13" fmla="*/ 150019 w 353052"/>
                  <a:gd name="connsiteY13" fmla="*/ 19050 h 269081"/>
                  <a:gd name="connsiteX14" fmla="*/ 135732 w 353052"/>
                  <a:gd name="connsiteY14" fmla="*/ 9525 h 269081"/>
                  <a:gd name="connsiteX15" fmla="*/ 114300 w 353052"/>
                  <a:gd name="connsiteY15" fmla="*/ 14287 h 269081"/>
                  <a:gd name="connsiteX16" fmla="*/ 107157 w 353052"/>
                  <a:gd name="connsiteY16" fmla="*/ 16668 h 269081"/>
                  <a:gd name="connsiteX17" fmla="*/ 102394 w 353052"/>
                  <a:gd name="connsiteY17" fmla="*/ 26193 h 269081"/>
                  <a:gd name="connsiteX18" fmla="*/ 104775 w 353052"/>
                  <a:gd name="connsiteY18" fmla="*/ 64293 h 269081"/>
                  <a:gd name="connsiteX19" fmla="*/ 107157 w 353052"/>
                  <a:gd name="connsiteY19" fmla="*/ 71437 h 269081"/>
                  <a:gd name="connsiteX20" fmla="*/ 114300 w 353052"/>
                  <a:gd name="connsiteY20" fmla="*/ 76200 h 269081"/>
                  <a:gd name="connsiteX21" fmla="*/ 126207 w 353052"/>
                  <a:gd name="connsiteY21" fmla="*/ 78581 h 269081"/>
                  <a:gd name="connsiteX22" fmla="*/ 147638 w 353052"/>
                  <a:gd name="connsiteY22" fmla="*/ 85725 h 269081"/>
                  <a:gd name="connsiteX23" fmla="*/ 154782 w 353052"/>
                  <a:gd name="connsiteY23" fmla="*/ 88106 h 269081"/>
                  <a:gd name="connsiteX24" fmla="*/ 190500 w 353052"/>
                  <a:gd name="connsiteY24" fmla="*/ 90487 h 269081"/>
                  <a:gd name="connsiteX25" fmla="*/ 228600 w 353052"/>
                  <a:gd name="connsiteY25" fmla="*/ 90487 h 269081"/>
                  <a:gd name="connsiteX26" fmla="*/ 238125 w 353052"/>
                  <a:gd name="connsiteY26" fmla="*/ 85725 h 269081"/>
                  <a:gd name="connsiteX27" fmla="*/ 271463 w 353052"/>
                  <a:gd name="connsiteY27" fmla="*/ 66675 h 269081"/>
                  <a:gd name="connsiteX28" fmla="*/ 295275 w 353052"/>
                  <a:gd name="connsiteY28" fmla="*/ 59531 h 269081"/>
                  <a:gd name="connsiteX29" fmla="*/ 302419 w 353052"/>
                  <a:gd name="connsiteY29" fmla="*/ 57150 h 269081"/>
                  <a:gd name="connsiteX30" fmla="*/ 338138 w 353052"/>
                  <a:gd name="connsiteY30" fmla="*/ 50006 h 269081"/>
                  <a:gd name="connsiteX31" fmla="*/ 345282 w 353052"/>
                  <a:gd name="connsiteY31" fmla="*/ 92868 h 269081"/>
                  <a:gd name="connsiteX32" fmla="*/ 326232 w 353052"/>
                  <a:gd name="connsiteY32" fmla="*/ 114300 h 269081"/>
                  <a:gd name="connsiteX33" fmla="*/ 316707 w 353052"/>
                  <a:gd name="connsiteY33" fmla="*/ 119062 h 269081"/>
                  <a:gd name="connsiteX34" fmla="*/ 309563 w 353052"/>
                  <a:gd name="connsiteY34" fmla="*/ 121443 h 269081"/>
                  <a:gd name="connsiteX35" fmla="*/ 290513 w 353052"/>
                  <a:gd name="connsiteY35" fmla="*/ 133350 h 269081"/>
                  <a:gd name="connsiteX36" fmla="*/ 273844 w 353052"/>
                  <a:gd name="connsiteY36" fmla="*/ 138112 h 269081"/>
                  <a:gd name="connsiteX37" fmla="*/ 259557 w 353052"/>
                  <a:gd name="connsiteY37" fmla="*/ 142875 h 269081"/>
                  <a:gd name="connsiteX38" fmla="*/ 245269 w 353052"/>
                  <a:gd name="connsiteY38" fmla="*/ 150018 h 269081"/>
                  <a:gd name="connsiteX39" fmla="*/ 238125 w 353052"/>
                  <a:gd name="connsiteY39" fmla="*/ 154781 h 269081"/>
                  <a:gd name="connsiteX40" fmla="*/ 214313 w 353052"/>
                  <a:gd name="connsiteY40" fmla="*/ 161925 h 269081"/>
                  <a:gd name="connsiteX41" fmla="*/ 202407 w 353052"/>
                  <a:gd name="connsiteY41" fmla="*/ 164306 h 269081"/>
                  <a:gd name="connsiteX42" fmla="*/ 188119 w 353052"/>
                  <a:gd name="connsiteY42" fmla="*/ 169068 h 269081"/>
                  <a:gd name="connsiteX43" fmla="*/ 173832 w 353052"/>
                  <a:gd name="connsiteY43" fmla="*/ 171450 h 269081"/>
                  <a:gd name="connsiteX44" fmla="*/ 154782 w 353052"/>
                  <a:gd name="connsiteY44" fmla="*/ 176212 h 269081"/>
                  <a:gd name="connsiteX45" fmla="*/ 109538 w 353052"/>
                  <a:gd name="connsiteY45" fmla="*/ 173831 h 269081"/>
                  <a:gd name="connsiteX46" fmla="*/ 97632 w 353052"/>
                  <a:gd name="connsiteY46" fmla="*/ 164306 h 269081"/>
                  <a:gd name="connsiteX47" fmla="*/ 95250 w 353052"/>
                  <a:gd name="connsiteY47" fmla="*/ 157162 h 269081"/>
                  <a:gd name="connsiteX48" fmla="*/ 88107 w 353052"/>
                  <a:gd name="connsiteY48" fmla="*/ 150018 h 269081"/>
                  <a:gd name="connsiteX49" fmla="*/ 95250 w 353052"/>
                  <a:gd name="connsiteY49" fmla="*/ 130968 h 269081"/>
                  <a:gd name="connsiteX50" fmla="*/ 104775 w 353052"/>
                  <a:gd name="connsiteY50" fmla="*/ 135731 h 269081"/>
                  <a:gd name="connsiteX51" fmla="*/ 140494 w 353052"/>
                  <a:gd name="connsiteY51" fmla="*/ 138112 h 269081"/>
                  <a:gd name="connsiteX52" fmla="*/ 159544 w 353052"/>
                  <a:gd name="connsiteY52" fmla="*/ 142875 h 269081"/>
                  <a:gd name="connsiteX53" fmla="*/ 171450 w 353052"/>
                  <a:gd name="connsiteY53" fmla="*/ 152400 h 269081"/>
                  <a:gd name="connsiteX54" fmla="*/ 176213 w 353052"/>
                  <a:gd name="connsiteY54" fmla="*/ 173831 h 269081"/>
                  <a:gd name="connsiteX55" fmla="*/ 180975 w 353052"/>
                  <a:gd name="connsiteY55" fmla="*/ 207168 h 269081"/>
                  <a:gd name="connsiteX56" fmla="*/ 183357 w 353052"/>
                  <a:gd name="connsiteY56" fmla="*/ 247650 h 269081"/>
                  <a:gd name="connsiteX57" fmla="*/ 185738 w 353052"/>
                  <a:gd name="connsiteY57" fmla="*/ 261937 h 269081"/>
                  <a:gd name="connsiteX58" fmla="*/ 195263 w 353052"/>
                  <a:gd name="connsiteY58" fmla="*/ 269081 h 269081"/>
                  <a:gd name="connsiteX59" fmla="*/ 273844 w 353052"/>
                  <a:gd name="connsiteY59" fmla="*/ 266700 h 269081"/>
                  <a:gd name="connsiteX60" fmla="*/ 307182 w 353052"/>
                  <a:gd name="connsiteY60" fmla="*/ 257175 h 269081"/>
                  <a:gd name="connsiteX61" fmla="*/ 314325 w 353052"/>
                  <a:gd name="connsiteY61" fmla="*/ 254793 h 269081"/>
                  <a:gd name="connsiteX62" fmla="*/ 326232 w 353052"/>
                  <a:gd name="connsiteY62" fmla="*/ 250031 h 269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53052" h="269081">
                    <a:moveTo>
                      <a:pt x="0" y="0"/>
                    </a:moveTo>
                    <a:cubicBezTo>
                      <a:pt x="3626" y="10876"/>
                      <a:pt x="7518" y="27571"/>
                      <a:pt x="19050" y="33337"/>
                    </a:cubicBezTo>
                    <a:lnTo>
                      <a:pt x="28575" y="38100"/>
                    </a:lnTo>
                    <a:cubicBezTo>
                      <a:pt x="30163" y="40481"/>
                      <a:pt x="31314" y="43219"/>
                      <a:pt x="33338" y="45243"/>
                    </a:cubicBezTo>
                    <a:cubicBezTo>
                      <a:pt x="37711" y="49616"/>
                      <a:pt x="45021" y="51652"/>
                      <a:pt x="50007" y="54768"/>
                    </a:cubicBezTo>
                    <a:cubicBezTo>
                      <a:pt x="53373" y="56871"/>
                      <a:pt x="56167" y="59808"/>
                      <a:pt x="59532" y="61912"/>
                    </a:cubicBezTo>
                    <a:cubicBezTo>
                      <a:pt x="67905" y="67145"/>
                      <a:pt x="76325" y="69087"/>
                      <a:pt x="85725" y="71437"/>
                    </a:cubicBezTo>
                    <a:cubicBezTo>
                      <a:pt x="102394" y="70643"/>
                      <a:pt x="119102" y="70442"/>
                      <a:pt x="135732" y="69056"/>
                    </a:cubicBezTo>
                    <a:cubicBezTo>
                      <a:pt x="138233" y="68848"/>
                      <a:pt x="140630" y="67797"/>
                      <a:pt x="142875" y="66675"/>
                    </a:cubicBezTo>
                    <a:cubicBezTo>
                      <a:pt x="145435" y="65395"/>
                      <a:pt x="147820" y="63744"/>
                      <a:pt x="150019" y="61912"/>
                    </a:cubicBezTo>
                    <a:cubicBezTo>
                      <a:pt x="152606" y="59756"/>
                      <a:pt x="154782" y="57149"/>
                      <a:pt x="157163" y="54768"/>
                    </a:cubicBezTo>
                    <a:cubicBezTo>
                      <a:pt x="158750" y="51593"/>
                      <a:pt x="161533" y="48771"/>
                      <a:pt x="161925" y="45243"/>
                    </a:cubicBezTo>
                    <a:cubicBezTo>
                      <a:pt x="162039" y="44213"/>
                      <a:pt x="158971" y="28905"/>
                      <a:pt x="157163" y="26193"/>
                    </a:cubicBezTo>
                    <a:cubicBezTo>
                      <a:pt x="155295" y="23391"/>
                      <a:pt x="152677" y="21117"/>
                      <a:pt x="150019" y="19050"/>
                    </a:cubicBezTo>
                    <a:cubicBezTo>
                      <a:pt x="145501" y="15536"/>
                      <a:pt x="135732" y="9525"/>
                      <a:pt x="135732" y="9525"/>
                    </a:cubicBezTo>
                    <a:cubicBezTo>
                      <a:pt x="128588" y="11112"/>
                      <a:pt x="121400" y="12512"/>
                      <a:pt x="114300" y="14287"/>
                    </a:cubicBezTo>
                    <a:cubicBezTo>
                      <a:pt x="111865" y="14896"/>
                      <a:pt x="108932" y="14893"/>
                      <a:pt x="107157" y="16668"/>
                    </a:cubicBezTo>
                    <a:cubicBezTo>
                      <a:pt x="104647" y="19178"/>
                      <a:pt x="103982" y="23018"/>
                      <a:pt x="102394" y="26193"/>
                    </a:cubicBezTo>
                    <a:cubicBezTo>
                      <a:pt x="103188" y="38893"/>
                      <a:pt x="103443" y="51638"/>
                      <a:pt x="104775" y="64293"/>
                    </a:cubicBezTo>
                    <a:cubicBezTo>
                      <a:pt x="105038" y="66789"/>
                      <a:pt x="105589" y="69477"/>
                      <a:pt x="107157" y="71437"/>
                    </a:cubicBezTo>
                    <a:cubicBezTo>
                      <a:pt x="108945" y="73672"/>
                      <a:pt x="111620" y="75195"/>
                      <a:pt x="114300" y="76200"/>
                    </a:cubicBezTo>
                    <a:cubicBezTo>
                      <a:pt x="118090" y="77621"/>
                      <a:pt x="122238" y="77787"/>
                      <a:pt x="126207" y="78581"/>
                    </a:cubicBezTo>
                    <a:cubicBezTo>
                      <a:pt x="146726" y="86788"/>
                      <a:pt x="129698" y="80599"/>
                      <a:pt x="147638" y="85725"/>
                    </a:cubicBezTo>
                    <a:cubicBezTo>
                      <a:pt x="150052" y="86415"/>
                      <a:pt x="152287" y="87829"/>
                      <a:pt x="154782" y="88106"/>
                    </a:cubicBezTo>
                    <a:cubicBezTo>
                      <a:pt x="166641" y="89424"/>
                      <a:pt x="178594" y="89693"/>
                      <a:pt x="190500" y="90487"/>
                    </a:cubicBezTo>
                    <a:cubicBezTo>
                      <a:pt x="207530" y="92920"/>
                      <a:pt x="210241" y="94723"/>
                      <a:pt x="228600" y="90487"/>
                    </a:cubicBezTo>
                    <a:cubicBezTo>
                      <a:pt x="232059" y="89689"/>
                      <a:pt x="235081" y="87551"/>
                      <a:pt x="238125" y="85725"/>
                    </a:cubicBezTo>
                    <a:cubicBezTo>
                      <a:pt x="248250" y="79651"/>
                      <a:pt x="259784" y="69596"/>
                      <a:pt x="271463" y="66675"/>
                    </a:cubicBezTo>
                    <a:cubicBezTo>
                      <a:pt x="285859" y="63075"/>
                      <a:pt x="277882" y="65328"/>
                      <a:pt x="295275" y="59531"/>
                    </a:cubicBezTo>
                    <a:cubicBezTo>
                      <a:pt x="297656" y="58737"/>
                      <a:pt x="299969" y="57695"/>
                      <a:pt x="302419" y="57150"/>
                    </a:cubicBezTo>
                    <a:cubicBezTo>
                      <a:pt x="328563" y="51339"/>
                      <a:pt x="316632" y="53590"/>
                      <a:pt x="338138" y="50006"/>
                    </a:cubicBezTo>
                    <a:cubicBezTo>
                      <a:pt x="359183" y="55267"/>
                      <a:pt x="354435" y="50765"/>
                      <a:pt x="345282" y="92868"/>
                    </a:cubicBezTo>
                    <a:cubicBezTo>
                      <a:pt x="343340" y="101799"/>
                      <a:pt x="333552" y="109725"/>
                      <a:pt x="326232" y="114300"/>
                    </a:cubicBezTo>
                    <a:cubicBezTo>
                      <a:pt x="323222" y="116181"/>
                      <a:pt x="319970" y="117664"/>
                      <a:pt x="316707" y="119062"/>
                    </a:cubicBezTo>
                    <a:cubicBezTo>
                      <a:pt x="314400" y="120051"/>
                      <a:pt x="311870" y="120454"/>
                      <a:pt x="309563" y="121443"/>
                    </a:cubicBezTo>
                    <a:cubicBezTo>
                      <a:pt x="289202" y="130169"/>
                      <a:pt x="311024" y="121629"/>
                      <a:pt x="290513" y="133350"/>
                    </a:cubicBezTo>
                    <a:cubicBezTo>
                      <a:pt x="287565" y="135034"/>
                      <a:pt x="276285" y="137380"/>
                      <a:pt x="273844" y="138112"/>
                    </a:cubicBezTo>
                    <a:cubicBezTo>
                      <a:pt x="269036" y="139555"/>
                      <a:pt x="263734" y="140091"/>
                      <a:pt x="259557" y="142875"/>
                    </a:cubicBezTo>
                    <a:cubicBezTo>
                      <a:pt x="250324" y="149029"/>
                      <a:pt x="255128" y="146732"/>
                      <a:pt x="245269" y="150018"/>
                    </a:cubicBezTo>
                    <a:cubicBezTo>
                      <a:pt x="242888" y="151606"/>
                      <a:pt x="240740" y="153619"/>
                      <a:pt x="238125" y="154781"/>
                    </a:cubicBezTo>
                    <a:cubicBezTo>
                      <a:pt x="232198" y="157415"/>
                      <a:pt x="221234" y="160387"/>
                      <a:pt x="214313" y="161925"/>
                    </a:cubicBezTo>
                    <a:cubicBezTo>
                      <a:pt x="210362" y="162803"/>
                      <a:pt x="206312" y="163241"/>
                      <a:pt x="202407" y="164306"/>
                    </a:cubicBezTo>
                    <a:cubicBezTo>
                      <a:pt x="197564" y="165627"/>
                      <a:pt x="193071" y="168242"/>
                      <a:pt x="188119" y="169068"/>
                    </a:cubicBezTo>
                    <a:cubicBezTo>
                      <a:pt x="183357" y="169862"/>
                      <a:pt x="178553" y="170438"/>
                      <a:pt x="173832" y="171450"/>
                    </a:cubicBezTo>
                    <a:cubicBezTo>
                      <a:pt x="167432" y="172822"/>
                      <a:pt x="154782" y="176212"/>
                      <a:pt x="154782" y="176212"/>
                    </a:cubicBezTo>
                    <a:cubicBezTo>
                      <a:pt x="139701" y="175418"/>
                      <a:pt x="124578" y="175198"/>
                      <a:pt x="109538" y="173831"/>
                    </a:cubicBezTo>
                    <a:cubicBezTo>
                      <a:pt x="102344" y="173177"/>
                      <a:pt x="100748" y="170538"/>
                      <a:pt x="97632" y="164306"/>
                    </a:cubicBezTo>
                    <a:cubicBezTo>
                      <a:pt x="96509" y="162061"/>
                      <a:pt x="96642" y="159251"/>
                      <a:pt x="95250" y="157162"/>
                    </a:cubicBezTo>
                    <a:cubicBezTo>
                      <a:pt x="93382" y="154360"/>
                      <a:pt x="90488" y="152399"/>
                      <a:pt x="88107" y="150018"/>
                    </a:cubicBezTo>
                    <a:cubicBezTo>
                      <a:pt x="90488" y="143668"/>
                      <a:pt x="90101" y="135382"/>
                      <a:pt x="95250" y="130968"/>
                    </a:cubicBezTo>
                    <a:cubicBezTo>
                      <a:pt x="97945" y="128658"/>
                      <a:pt x="101269" y="135177"/>
                      <a:pt x="104775" y="135731"/>
                    </a:cubicBezTo>
                    <a:cubicBezTo>
                      <a:pt x="116562" y="137592"/>
                      <a:pt x="128588" y="137318"/>
                      <a:pt x="140494" y="138112"/>
                    </a:cubicBezTo>
                    <a:cubicBezTo>
                      <a:pt x="141091" y="138231"/>
                      <a:pt x="157101" y="140921"/>
                      <a:pt x="159544" y="142875"/>
                    </a:cubicBezTo>
                    <a:cubicBezTo>
                      <a:pt x="174933" y="155185"/>
                      <a:pt x="153494" y="146412"/>
                      <a:pt x="171450" y="152400"/>
                    </a:cubicBezTo>
                    <a:cubicBezTo>
                      <a:pt x="175096" y="163332"/>
                      <a:pt x="173927" y="158589"/>
                      <a:pt x="176213" y="173831"/>
                    </a:cubicBezTo>
                    <a:cubicBezTo>
                      <a:pt x="177878" y="184932"/>
                      <a:pt x="180975" y="207168"/>
                      <a:pt x="180975" y="207168"/>
                    </a:cubicBezTo>
                    <a:cubicBezTo>
                      <a:pt x="181769" y="220662"/>
                      <a:pt x="182186" y="234183"/>
                      <a:pt x="183357" y="247650"/>
                    </a:cubicBezTo>
                    <a:cubicBezTo>
                      <a:pt x="183775" y="252460"/>
                      <a:pt x="183393" y="257717"/>
                      <a:pt x="185738" y="261937"/>
                    </a:cubicBezTo>
                    <a:cubicBezTo>
                      <a:pt x="187665" y="265406"/>
                      <a:pt x="192088" y="266700"/>
                      <a:pt x="195263" y="269081"/>
                    </a:cubicBezTo>
                    <a:cubicBezTo>
                      <a:pt x="221457" y="268287"/>
                      <a:pt x="247708" y="268612"/>
                      <a:pt x="273844" y="266700"/>
                    </a:cubicBezTo>
                    <a:cubicBezTo>
                      <a:pt x="281498" y="266140"/>
                      <a:pt x="299160" y="259849"/>
                      <a:pt x="307182" y="257175"/>
                    </a:cubicBezTo>
                    <a:cubicBezTo>
                      <a:pt x="309563" y="256381"/>
                      <a:pt x="312080" y="255915"/>
                      <a:pt x="314325" y="254793"/>
                    </a:cubicBezTo>
                    <a:cubicBezTo>
                      <a:pt x="324560" y="249676"/>
                      <a:pt x="320300" y="250031"/>
                      <a:pt x="326232" y="250031"/>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42" name="Freeform 141"/>
              <p:cNvSpPr/>
              <p:nvPr/>
            </p:nvSpPr>
            <p:spPr>
              <a:xfrm>
                <a:off x="5400849" y="1351788"/>
                <a:ext cx="390525" cy="304800"/>
              </a:xfrm>
              <a:custGeom>
                <a:avLst/>
                <a:gdLst>
                  <a:gd name="connsiteX0" fmla="*/ 0 w 381000"/>
                  <a:gd name="connsiteY0" fmla="*/ 0 h 319088"/>
                  <a:gd name="connsiteX1" fmla="*/ 23812 w 381000"/>
                  <a:gd name="connsiteY1" fmla="*/ 85725 h 319088"/>
                  <a:gd name="connsiteX2" fmla="*/ 347662 w 381000"/>
                  <a:gd name="connsiteY2" fmla="*/ 319088 h 319088"/>
                  <a:gd name="connsiteX3" fmla="*/ 381000 w 381000"/>
                  <a:gd name="connsiteY3" fmla="*/ 266700 h 319088"/>
                  <a:gd name="connsiteX4" fmla="*/ 66675 w 381000"/>
                  <a:gd name="connsiteY4" fmla="*/ 38100 h 319088"/>
                  <a:gd name="connsiteX5" fmla="*/ 0 w 381000"/>
                  <a:gd name="connsiteY5" fmla="*/ 0 h 319088"/>
                  <a:gd name="connsiteX0" fmla="*/ 0 w 390525"/>
                  <a:gd name="connsiteY0" fmla="*/ 0 h 304800"/>
                  <a:gd name="connsiteX1" fmla="*/ 33337 w 390525"/>
                  <a:gd name="connsiteY1" fmla="*/ 71437 h 304800"/>
                  <a:gd name="connsiteX2" fmla="*/ 357187 w 390525"/>
                  <a:gd name="connsiteY2" fmla="*/ 304800 h 304800"/>
                  <a:gd name="connsiteX3" fmla="*/ 390525 w 390525"/>
                  <a:gd name="connsiteY3" fmla="*/ 252412 h 304800"/>
                  <a:gd name="connsiteX4" fmla="*/ 76200 w 390525"/>
                  <a:gd name="connsiteY4" fmla="*/ 23812 h 304800"/>
                  <a:gd name="connsiteX5" fmla="*/ 0 w 390525"/>
                  <a:gd name="connsiteY5" fmla="*/ 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0525" h="304800">
                    <a:moveTo>
                      <a:pt x="0" y="0"/>
                    </a:moveTo>
                    <a:lnTo>
                      <a:pt x="33337" y="71437"/>
                    </a:lnTo>
                    <a:lnTo>
                      <a:pt x="357187" y="304800"/>
                    </a:lnTo>
                    <a:lnTo>
                      <a:pt x="390525" y="252412"/>
                    </a:lnTo>
                    <a:lnTo>
                      <a:pt x="76200" y="23812"/>
                    </a:lnTo>
                    <a:lnTo>
                      <a:pt x="0" y="0"/>
                    </a:lnTo>
                    <a:close/>
                  </a:path>
                </a:pathLst>
              </a:custGeom>
              <a:solidFill>
                <a:srgbClr val="C0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139" name="Rectangle 138"/>
            <p:cNvSpPr/>
            <p:nvPr/>
          </p:nvSpPr>
          <p:spPr>
            <a:xfrm>
              <a:off x="5004049" y="1725988"/>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Free Draw</a:t>
              </a:r>
              <a:endParaRPr lang="en-AU" sz="1100" dirty="0">
                <a:latin typeface="Segoe UI" pitchFamily="34" charset="0"/>
                <a:cs typeface="Segoe UI" pitchFamily="34" charset="0"/>
              </a:endParaRPr>
            </a:p>
          </p:txBody>
        </p:sp>
      </p:grpSp>
      <p:cxnSp>
        <p:nvCxnSpPr>
          <p:cNvPr id="143" name="Straight Connector 142"/>
          <p:cNvCxnSpPr/>
          <p:nvPr/>
        </p:nvCxnSpPr>
        <p:spPr>
          <a:xfrm>
            <a:off x="4098672"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144" name="Straight Connector 143"/>
          <p:cNvCxnSpPr/>
          <p:nvPr/>
        </p:nvCxnSpPr>
        <p:spPr>
          <a:xfrm>
            <a:off x="5040000"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145" name="Straight Connector 144"/>
          <p:cNvCxnSpPr/>
          <p:nvPr/>
        </p:nvCxnSpPr>
        <p:spPr>
          <a:xfrm>
            <a:off x="3262277" y="200863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146" name="Straight Connector 145"/>
          <p:cNvCxnSpPr/>
          <p:nvPr/>
        </p:nvCxnSpPr>
        <p:spPr>
          <a:xfrm>
            <a:off x="3262277" y="317426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grpSp>
        <p:nvGrpSpPr>
          <p:cNvPr id="147" name="Group 146"/>
          <p:cNvGrpSpPr/>
          <p:nvPr/>
        </p:nvGrpSpPr>
        <p:grpSpPr>
          <a:xfrm>
            <a:off x="4098672" y="2143466"/>
            <a:ext cx="941329" cy="895637"/>
            <a:chOff x="4098672" y="2143466"/>
            <a:chExt cx="941329" cy="895637"/>
          </a:xfrm>
        </p:grpSpPr>
        <p:sp>
          <p:nvSpPr>
            <p:cNvPr id="148" name="Rectangle 147"/>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Documents</a:t>
              </a:r>
              <a:endParaRPr lang="en-AU" sz="1100" dirty="0">
                <a:latin typeface="Segoe UI" pitchFamily="34" charset="0"/>
                <a:cs typeface="Segoe UI" pitchFamily="34" charset="0"/>
              </a:endParaRPr>
            </a:p>
          </p:txBody>
        </p:sp>
        <p:grpSp>
          <p:nvGrpSpPr>
            <p:cNvPr id="149" name="Group 148"/>
            <p:cNvGrpSpPr/>
            <p:nvPr/>
          </p:nvGrpSpPr>
          <p:grpSpPr>
            <a:xfrm>
              <a:off x="4199709" y="2143466"/>
              <a:ext cx="744585" cy="655211"/>
              <a:chOff x="4193285" y="2143466"/>
              <a:chExt cx="744585" cy="655211"/>
            </a:xfrm>
          </p:grpSpPr>
          <p:grpSp>
            <p:nvGrpSpPr>
              <p:cNvPr id="150" name="Group 149"/>
              <p:cNvGrpSpPr/>
              <p:nvPr/>
            </p:nvGrpSpPr>
            <p:grpSpPr>
              <a:xfrm>
                <a:off x="4193285" y="2143466"/>
                <a:ext cx="699392" cy="536110"/>
                <a:chOff x="2123728" y="1986160"/>
                <a:chExt cx="576064" cy="441574"/>
              </a:xfrm>
            </p:grpSpPr>
            <p:sp>
              <p:nvSpPr>
                <p:cNvPr id="159" name="Rectangle 158"/>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60" name="Trapezoid 159"/>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151" name="Group 150"/>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152" name="Rectangle 151"/>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153" name="Straight Connector 152"/>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4" name="Straight Connector 153"/>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161" name="Group 160"/>
          <p:cNvGrpSpPr/>
          <p:nvPr/>
        </p:nvGrpSpPr>
        <p:grpSpPr>
          <a:xfrm>
            <a:off x="5039106" y="2143466"/>
            <a:ext cx="941329" cy="895637"/>
            <a:chOff x="5039106" y="2143466"/>
            <a:chExt cx="941329" cy="895637"/>
          </a:xfrm>
        </p:grpSpPr>
        <p:sp>
          <p:nvSpPr>
            <p:cNvPr id="162" name="Rectangle 161"/>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Music</a:t>
              </a:r>
              <a:endParaRPr lang="en-AU" sz="1100" dirty="0">
                <a:latin typeface="Segoe UI" pitchFamily="34" charset="0"/>
                <a:cs typeface="Segoe UI" pitchFamily="34" charset="0"/>
              </a:endParaRPr>
            </a:p>
          </p:txBody>
        </p:sp>
        <p:grpSp>
          <p:nvGrpSpPr>
            <p:cNvPr id="163" name="Group 162"/>
            <p:cNvGrpSpPr/>
            <p:nvPr/>
          </p:nvGrpSpPr>
          <p:grpSpPr>
            <a:xfrm>
              <a:off x="5162739" y="2143466"/>
              <a:ext cx="699392" cy="634359"/>
              <a:chOff x="5140143" y="2143466"/>
              <a:chExt cx="699392" cy="634359"/>
            </a:xfrm>
          </p:grpSpPr>
          <p:grpSp>
            <p:nvGrpSpPr>
              <p:cNvPr id="164" name="Group 163"/>
              <p:cNvGrpSpPr/>
              <p:nvPr/>
            </p:nvGrpSpPr>
            <p:grpSpPr>
              <a:xfrm>
                <a:off x="5140143" y="2143466"/>
                <a:ext cx="699392" cy="536110"/>
                <a:chOff x="2123728" y="1986160"/>
                <a:chExt cx="576064" cy="441574"/>
              </a:xfrm>
            </p:grpSpPr>
            <p:sp>
              <p:nvSpPr>
                <p:cNvPr id="171" name="Rectangle 170"/>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72" name="Trapezoid 171"/>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165" name="Group 164"/>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166" name="Oval 165"/>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67" name="Oval 166"/>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168" name="Straight Connector 167"/>
                <p:cNvCxnSpPr>
                  <a:stCxn id="166" idx="6"/>
                  <a:endCxn id="170"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9" name="Straight Connector 168"/>
                <p:cNvCxnSpPr>
                  <a:stCxn id="167" idx="6"/>
                  <a:endCxn id="170"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70" name="Rectangle 169"/>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173" name="Group 172"/>
          <p:cNvGrpSpPr/>
          <p:nvPr/>
        </p:nvGrpSpPr>
        <p:grpSpPr>
          <a:xfrm>
            <a:off x="3133947" y="3275932"/>
            <a:ext cx="941329" cy="895637"/>
            <a:chOff x="3133947" y="3275932"/>
            <a:chExt cx="941329" cy="895637"/>
          </a:xfrm>
        </p:grpSpPr>
        <p:sp>
          <p:nvSpPr>
            <p:cNvPr id="174" name="Rectangle 173"/>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Videos</a:t>
              </a:r>
              <a:endParaRPr lang="en-AU" sz="1100" dirty="0">
                <a:latin typeface="Segoe UI" pitchFamily="34" charset="0"/>
                <a:cs typeface="Segoe UI" pitchFamily="34" charset="0"/>
              </a:endParaRPr>
            </a:p>
          </p:txBody>
        </p:sp>
        <p:grpSp>
          <p:nvGrpSpPr>
            <p:cNvPr id="175" name="Group 174"/>
            <p:cNvGrpSpPr/>
            <p:nvPr/>
          </p:nvGrpSpPr>
          <p:grpSpPr>
            <a:xfrm>
              <a:off x="3254915" y="3275932"/>
              <a:ext cx="699392" cy="569699"/>
              <a:chOff x="3257580" y="3275932"/>
              <a:chExt cx="699392" cy="569699"/>
            </a:xfrm>
          </p:grpSpPr>
          <p:grpSp>
            <p:nvGrpSpPr>
              <p:cNvPr id="176" name="Group 175"/>
              <p:cNvGrpSpPr/>
              <p:nvPr/>
            </p:nvGrpSpPr>
            <p:grpSpPr>
              <a:xfrm>
                <a:off x="3257580" y="3275932"/>
                <a:ext cx="699392" cy="536110"/>
                <a:chOff x="2123728" y="1986160"/>
                <a:chExt cx="576064" cy="441574"/>
              </a:xfrm>
            </p:grpSpPr>
            <p:sp>
              <p:nvSpPr>
                <p:cNvPr id="180" name="Rectangle 179"/>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81" name="Trapezoid 180"/>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177" name="Group 176"/>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178" name="Rectangle 177"/>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79" name="Isosceles Triangle 178"/>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182" name="Group 181"/>
          <p:cNvGrpSpPr/>
          <p:nvPr/>
        </p:nvGrpSpPr>
        <p:grpSpPr>
          <a:xfrm>
            <a:off x="4097777" y="3275932"/>
            <a:ext cx="941329" cy="895637"/>
            <a:chOff x="4099230" y="3275932"/>
            <a:chExt cx="941329" cy="895637"/>
          </a:xfrm>
        </p:grpSpPr>
        <p:sp>
          <p:nvSpPr>
            <p:cNvPr id="183" name="Rectangle 182"/>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Games</a:t>
              </a:r>
              <a:endParaRPr lang="en-AU" sz="1100" dirty="0">
                <a:latin typeface="Segoe UI" pitchFamily="34" charset="0"/>
                <a:cs typeface="Segoe UI" pitchFamily="34" charset="0"/>
              </a:endParaRPr>
            </a:p>
          </p:txBody>
        </p:sp>
        <p:grpSp>
          <p:nvGrpSpPr>
            <p:cNvPr id="184" name="Group 183"/>
            <p:cNvGrpSpPr/>
            <p:nvPr/>
          </p:nvGrpSpPr>
          <p:grpSpPr>
            <a:xfrm>
              <a:off x="4200966" y="3275932"/>
              <a:ext cx="737856" cy="635347"/>
              <a:chOff x="4220198" y="3275932"/>
              <a:chExt cx="737856" cy="635347"/>
            </a:xfrm>
          </p:grpSpPr>
          <p:grpSp>
            <p:nvGrpSpPr>
              <p:cNvPr id="185" name="Group 184"/>
              <p:cNvGrpSpPr/>
              <p:nvPr/>
            </p:nvGrpSpPr>
            <p:grpSpPr>
              <a:xfrm>
                <a:off x="4220198" y="3275932"/>
                <a:ext cx="699392" cy="536110"/>
                <a:chOff x="2123728" y="1986160"/>
                <a:chExt cx="576064" cy="441574"/>
              </a:xfrm>
            </p:grpSpPr>
            <p:sp>
              <p:nvSpPr>
                <p:cNvPr id="279" name="Rectangle 278"/>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0" name="Trapezoid 279"/>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186" name="Group 185"/>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187" name="Rectangle 186"/>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88" name="Oval 187"/>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89" name="Oval 188"/>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190" name="Group 189"/>
                <p:cNvGrpSpPr/>
                <p:nvPr/>
              </p:nvGrpSpPr>
              <p:grpSpPr>
                <a:xfrm>
                  <a:off x="4318464" y="3577517"/>
                  <a:ext cx="118183" cy="118183"/>
                  <a:chOff x="4318464" y="3577517"/>
                  <a:chExt cx="118183" cy="118183"/>
                </a:xfrm>
                <a:effectLst/>
              </p:grpSpPr>
              <p:cxnSp>
                <p:nvCxnSpPr>
                  <p:cNvPr id="277" name="Straight Connector 276"/>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78" name="Straight Connector 277"/>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71" name="Group 270"/>
                <p:cNvGrpSpPr/>
                <p:nvPr/>
              </p:nvGrpSpPr>
              <p:grpSpPr>
                <a:xfrm rot="20573383">
                  <a:off x="4683580" y="3579039"/>
                  <a:ext cx="140891" cy="136707"/>
                  <a:chOff x="5105406" y="3507854"/>
                  <a:chExt cx="171999" cy="166891"/>
                </a:xfrm>
                <a:effectLst/>
              </p:grpSpPr>
              <p:sp>
                <p:nvSpPr>
                  <p:cNvPr id="273" name="Oval 272"/>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4" name="Oval 273"/>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5" name="Oval 274"/>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6" name="Oval 275"/>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cxnSp>
              <p:nvCxnSpPr>
                <p:cNvPr id="272" name="Straight Connector 271"/>
                <p:cNvCxnSpPr>
                  <a:stCxn id="187"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sp>
        <p:nvSpPr>
          <p:cNvPr id="281" name="Rectangle 280">
            <a:hlinkClick r:id="rId9" action="ppaction://hlinksldjump"/>
          </p:cNvPr>
          <p:cNvSpPr/>
          <p:nvPr/>
        </p:nvSpPr>
        <p:spPr>
          <a:xfrm>
            <a:off x="3133947" y="843750"/>
            <a:ext cx="963830" cy="116488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2" name="Rectangle 281">
            <a:hlinkClick r:id="rId10" action="ppaction://hlinksldjump"/>
          </p:cNvPr>
          <p:cNvSpPr/>
          <p:nvPr/>
        </p:nvSpPr>
        <p:spPr>
          <a:xfrm>
            <a:off x="4098672" y="843750"/>
            <a:ext cx="941329" cy="116488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3" name="Rectangle 282">
            <a:hlinkClick r:id="rId11" action="ppaction://hlinksldjump"/>
          </p:cNvPr>
          <p:cNvSpPr/>
          <p:nvPr/>
        </p:nvSpPr>
        <p:spPr>
          <a:xfrm>
            <a:off x="5040001" y="843750"/>
            <a:ext cx="972160" cy="116488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4" name="Rectangle 283">
            <a:hlinkClick r:id="rId12" action="ppaction://hlinksldjump"/>
          </p:cNvPr>
          <p:cNvSpPr/>
          <p:nvPr/>
        </p:nvSpPr>
        <p:spPr>
          <a:xfrm>
            <a:off x="3133947" y="2008634"/>
            <a:ext cx="963830" cy="116563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5" name="Rectangle 284">
            <a:hlinkClick r:id="rId13" action="ppaction://hlinksldjump"/>
          </p:cNvPr>
          <p:cNvSpPr/>
          <p:nvPr/>
        </p:nvSpPr>
        <p:spPr>
          <a:xfrm>
            <a:off x="4098671" y="2011380"/>
            <a:ext cx="941329" cy="116288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6" name="Rectangle 285">
            <a:hlinkClick r:id="rId14" action="ppaction://hlinksldjump"/>
          </p:cNvPr>
          <p:cNvSpPr/>
          <p:nvPr/>
        </p:nvSpPr>
        <p:spPr>
          <a:xfrm>
            <a:off x="5040001" y="2011380"/>
            <a:ext cx="972160" cy="116288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7" name="Rectangle 286">
            <a:hlinkClick r:id="rId15" action="ppaction://hlinksldjump"/>
          </p:cNvPr>
          <p:cNvSpPr/>
          <p:nvPr/>
        </p:nvSpPr>
        <p:spPr>
          <a:xfrm>
            <a:off x="3131841" y="3174266"/>
            <a:ext cx="966831" cy="112548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8" name="Rectangle 287">
            <a:hlinkClick r:id="rId16" action="ppaction://hlinksldjump"/>
          </p:cNvPr>
          <p:cNvSpPr/>
          <p:nvPr/>
        </p:nvSpPr>
        <p:spPr>
          <a:xfrm>
            <a:off x="4098672" y="3174268"/>
            <a:ext cx="941329" cy="112548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Tree>
    <p:extLst>
      <p:ext uri="{BB962C8B-B14F-4D97-AF65-F5344CB8AC3E}">
        <p14:creationId xmlns:p14="http://schemas.microsoft.com/office/powerpoint/2010/main" val="2428594317"/>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timing>
    <p:tnLst>
      <p:par>
        <p:cTn id="1" dur="indefinite" restart="never" nodeType="tmRoot"/>
      </p:par>
    </p:tnLst>
  </p:timing>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49" name="Group 248"/>
          <p:cNvGrpSpPr/>
          <p:nvPr/>
        </p:nvGrpSpPr>
        <p:grpSpPr>
          <a:xfrm>
            <a:off x="3131841" y="843750"/>
            <a:ext cx="2880320" cy="3456000"/>
            <a:chOff x="3131841" y="843750"/>
            <a:chExt cx="2880320" cy="3456000"/>
          </a:xfrm>
        </p:grpSpPr>
        <p:sp>
          <p:nvSpPr>
            <p:cNvPr id="250" name="Rounded Rectangle 249"/>
            <p:cNvSpPr/>
            <p:nvPr/>
          </p:nvSpPr>
          <p:spPr>
            <a:xfrm>
              <a:off x="3131841" y="843750"/>
              <a:ext cx="2880320" cy="3456000"/>
            </a:xfrm>
            <a:prstGeom prst="roundRect">
              <a:avLst>
                <a:gd name="adj" fmla="val 2228"/>
              </a:avLst>
            </a:prstGeom>
            <a:solidFill>
              <a:schemeClr val="tx1">
                <a:alpha val="50000"/>
              </a:schemeClr>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51" name="Group 250"/>
            <p:cNvGrpSpPr/>
            <p:nvPr/>
          </p:nvGrpSpPr>
          <p:grpSpPr>
            <a:xfrm>
              <a:off x="3198624" y="984777"/>
              <a:ext cx="864096" cy="870570"/>
              <a:chOff x="7308304" y="278598"/>
              <a:chExt cx="864096" cy="870570"/>
            </a:xfrm>
          </p:grpSpPr>
          <p:sp>
            <p:nvSpPr>
              <p:cNvPr id="327" name="Freeform 326"/>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8" name="Rectangle 327"/>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Impress</a:t>
                </a:r>
                <a:endParaRPr lang="en-AU" sz="1100" dirty="0">
                  <a:latin typeface="Segoe UI" pitchFamily="34" charset="0"/>
                  <a:cs typeface="Segoe UI" pitchFamily="34" charset="0"/>
                </a:endParaRPr>
              </a:p>
            </p:txBody>
          </p:sp>
        </p:grpSp>
        <p:grpSp>
          <p:nvGrpSpPr>
            <p:cNvPr id="252" name="Group 251"/>
            <p:cNvGrpSpPr/>
            <p:nvPr/>
          </p:nvGrpSpPr>
          <p:grpSpPr>
            <a:xfrm>
              <a:off x="4139953" y="972995"/>
              <a:ext cx="864096" cy="894135"/>
              <a:chOff x="6444208" y="255033"/>
              <a:chExt cx="864096" cy="894135"/>
            </a:xfrm>
          </p:grpSpPr>
          <p:grpSp>
            <p:nvGrpSpPr>
              <p:cNvPr id="323" name="Group 322"/>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325" name="Freeform 324"/>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6" name="Freeform 325"/>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24" name="Rectangle 323"/>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Express</a:t>
                </a:r>
                <a:endParaRPr lang="en-AU" sz="1100" dirty="0">
                  <a:latin typeface="Segoe UI" pitchFamily="34" charset="0"/>
                  <a:cs typeface="Segoe UI" pitchFamily="34" charset="0"/>
                </a:endParaRPr>
              </a:p>
            </p:txBody>
          </p:sp>
        </p:grpSp>
        <p:grpSp>
          <p:nvGrpSpPr>
            <p:cNvPr id="253" name="Group 252"/>
            <p:cNvGrpSpPr/>
            <p:nvPr/>
          </p:nvGrpSpPr>
          <p:grpSpPr>
            <a:xfrm>
              <a:off x="3198624" y="2157429"/>
              <a:ext cx="864096" cy="881674"/>
              <a:chOff x="8172400" y="267494"/>
              <a:chExt cx="864096" cy="881674"/>
            </a:xfrm>
          </p:grpSpPr>
          <p:grpSp>
            <p:nvGrpSpPr>
              <p:cNvPr id="318" name="Group 317"/>
              <p:cNvGrpSpPr/>
              <p:nvPr/>
            </p:nvGrpSpPr>
            <p:grpSpPr>
              <a:xfrm>
                <a:off x="8351877" y="267494"/>
                <a:ext cx="523806" cy="648072"/>
                <a:chOff x="87738" y="3286770"/>
                <a:chExt cx="291003" cy="360040"/>
              </a:xfrm>
            </p:grpSpPr>
            <p:sp>
              <p:nvSpPr>
                <p:cNvPr id="320" name="Rectangle 31"/>
                <p:cNvSpPr/>
                <p:nvPr/>
              </p:nvSpPr>
              <p:spPr>
                <a:xfrm>
                  <a:off x="87738" y="3286770"/>
                  <a:ext cx="291002" cy="360040"/>
                </a:xfrm>
                <a:prstGeom prst="rect">
                  <a:avLst/>
                </a:prstGeom>
                <a:solidFill>
                  <a:srgbClr val="FFC000"/>
                </a:solidFill>
                <a:ln w="9525" cap="rnd">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1" name="Rectangle 31"/>
                <p:cNvSpPr/>
                <p:nvPr/>
              </p:nvSpPr>
              <p:spPr>
                <a:xfrm>
                  <a:off x="87738" y="3286770"/>
                  <a:ext cx="291002" cy="360040"/>
                </a:xfrm>
                <a:custGeom>
                  <a:avLst/>
                  <a:gdLst>
                    <a:gd name="connsiteX0" fmla="*/ 0 w 291002"/>
                    <a:gd name="connsiteY0" fmla="*/ 0 h 360040"/>
                    <a:gd name="connsiteX1" fmla="*/ 291002 w 291002"/>
                    <a:gd name="connsiteY1" fmla="*/ 0 h 360040"/>
                    <a:gd name="connsiteX2" fmla="*/ 291002 w 291002"/>
                    <a:gd name="connsiteY2" fmla="*/ 360040 h 360040"/>
                    <a:gd name="connsiteX3" fmla="*/ 0 w 291002"/>
                    <a:gd name="connsiteY3" fmla="*/ 360040 h 360040"/>
                    <a:gd name="connsiteX4" fmla="*/ 0 w 291002"/>
                    <a:gd name="connsiteY4" fmla="*/ 0 h 360040"/>
                    <a:gd name="connsiteX0" fmla="*/ 0 w 291002"/>
                    <a:gd name="connsiteY0" fmla="*/ 0 h 360040"/>
                    <a:gd name="connsiteX1" fmla="*/ 236233 w 291002"/>
                    <a:gd name="connsiteY1" fmla="*/ 88106 h 360040"/>
                    <a:gd name="connsiteX2" fmla="*/ 291002 w 291002"/>
                    <a:gd name="connsiteY2" fmla="*/ 360040 h 360040"/>
                    <a:gd name="connsiteX3" fmla="*/ 0 w 291002"/>
                    <a:gd name="connsiteY3" fmla="*/ 360040 h 360040"/>
                    <a:gd name="connsiteX4" fmla="*/ 0 w 291002"/>
                    <a:gd name="connsiteY4" fmla="*/ 0 h 360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1002" h="360040">
                      <a:moveTo>
                        <a:pt x="0" y="0"/>
                      </a:moveTo>
                      <a:lnTo>
                        <a:pt x="236233" y="88106"/>
                      </a:lnTo>
                      <a:lnTo>
                        <a:pt x="291002" y="360040"/>
                      </a:lnTo>
                      <a:lnTo>
                        <a:pt x="0" y="360040"/>
                      </a:lnTo>
                      <a:lnTo>
                        <a:pt x="0" y="0"/>
                      </a:lnTo>
                      <a:close/>
                    </a:path>
                  </a:pathLst>
                </a:cu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2" name="Rectangle 321"/>
                <p:cNvSpPr/>
                <p:nvPr/>
              </p:nvSpPr>
              <p:spPr>
                <a:xfrm>
                  <a:off x="87738" y="3435846"/>
                  <a:ext cx="291003" cy="210964"/>
                </a:xfrm>
                <a:prstGeom prst="rect">
                  <a:avLst/>
                </a:prstGeom>
                <a:noFill/>
                <a:ln w="9525" cap="rnd">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2000" dirty="0" smtClean="0">
                      <a:solidFill>
                        <a:schemeClr val="tx1"/>
                      </a:solidFill>
                      <a:effectLst>
                        <a:outerShdw blurRad="63500" sx="102000" sy="102000" algn="ctr" rotWithShape="0">
                          <a:prstClr val="black">
                            <a:alpha val="40000"/>
                          </a:prstClr>
                        </a:outerShdw>
                      </a:effectLst>
                      <a:latin typeface="Segoe UI" pitchFamily="34" charset="0"/>
                      <a:cs typeface="Segoe UI" pitchFamily="34" charset="0"/>
                    </a:rPr>
                    <a:t>Aa</a:t>
                  </a:r>
                  <a:endParaRPr lang="en-AU" sz="2000" dirty="0">
                    <a:solidFill>
                      <a:schemeClr val="tx1"/>
                    </a:solidFill>
                    <a:effectLst>
                      <a:outerShdw blurRad="63500" sx="102000" sy="102000" algn="ctr" rotWithShape="0">
                        <a:prstClr val="black">
                          <a:alpha val="40000"/>
                        </a:prstClr>
                      </a:outerShdw>
                    </a:effectLst>
                    <a:latin typeface="Segoe UI" pitchFamily="34" charset="0"/>
                    <a:cs typeface="Segoe UI" pitchFamily="34" charset="0"/>
                  </a:endParaRPr>
                </a:p>
              </p:txBody>
            </p:sp>
          </p:grpSp>
          <p:sp>
            <p:nvSpPr>
              <p:cNvPr id="319" name="Rectangle 318"/>
              <p:cNvSpPr/>
              <p:nvPr/>
            </p:nvSpPr>
            <p:spPr>
              <a:xfrm>
                <a:off x="8172400"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Note Pad</a:t>
                </a:r>
                <a:endParaRPr lang="en-AU" sz="1100" dirty="0">
                  <a:latin typeface="Segoe UI" pitchFamily="34" charset="0"/>
                  <a:cs typeface="Segoe UI" pitchFamily="34" charset="0"/>
                </a:endParaRPr>
              </a:p>
            </p:txBody>
          </p:sp>
        </p:grpSp>
        <p:grpSp>
          <p:nvGrpSpPr>
            <p:cNvPr id="254" name="Group 253"/>
            <p:cNvGrpSpPr/>
            <p:nvPr/>
          </p:nvGrpSpPr>
          <p:grpSpPr>
            <a:xfrm>
              <a:off x="5080409" y="980461"/>
              <a:ext cx="864096" cy="877462"/>
              <a:chOff x="5004049" y="1064550"/>
              <a:chExt cx="864096" cy="877462"/>
            </a:xfrm>
          </p:grpSpPr>
          <p:grpSp>
            <p:nvGrpSpPr>
              <p:cNvPr id="313" name="Group 312"/>
              <p:cNvGrpSpPr/>
              <p:nvPr/>
            </p:nvGrpSpPr>
            <p:grpSpPr>
              <a:xfrm>
                <a:off x="5042434" y="1064550"/>
                <a:ext cx="787325" cy="610716"/>
                <a:chOff x="5004049" y="1045872"/>
                <a:chExt cx="787325" cy="610716"/>
              </a:xfrm>
              <a:effectLst>
                <a:outerShdw blurRad="63500" sx="102000" sy="102000" algn="ctr" rotWithShape="0">
                  <a:prstClr val="black">
                    <a:alpha val="40000"/>
                  </a:prstClr>
                </a:outerShdw>
              </a:effectLst>
            </p:grpSpPr>
            <p:sp>
              <p:nvSpPr>
                <p:cNvPr id="315" name="Rectangle 314"/>
                <p:cNvSpPr/>
                <p:nvPr/>
              </p:nvSpPr>
              <p:spPr>
                <a:xfrm>
                  <a:off x="5004049" y="1045872"/>
                  <a:ext cx="504055" cy="460191"/>
                </a:xfrm>
                <a:prstGeom prst="rect">
                  <a:avLst/>
                </a:prstGeom>
                <a:solidFill>
                  <a:schemeClr val="bg1"/>
                </a:solidFill>
                <a:ln w="9525" cap="rnd">
                  <a:solidFill>
                    <a:schemeClr val="bg1"/>
                  </a:solid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6" name="Freeform 315"/>
                <p:cNvSpPr/>
                <p:nvPr/>
              </p:nvSpPr>
              <p:spPr>
                <a:xfrm>
                  <a:off x="5022056" y="1106047"/>
                  <a:ext cx="414040" cy="272698"/>
                </a:xfrm>
                <a:custGeom>
                  <a:avLst/>
                  <a:gdLst>
                    <a:gd name="connsiteX0" fmla="*/ 0 w 353052"/>
                    <a:gd name="connsiteY0" fmla="*/ 0 h 269081"/>
                    <a:gd name="connsiteX1" fmla="*/ 19050 w 353052"/>
                    <a:gd name="connsiteY1" fmla="*/ 33337 h 269081"/>
                    <a:gd name="connsiteX2" fmla="*/ 28575 w 353052"/>
                    <a:gd name="connsiteY2" fmla="*/ 38100 h 269081"/>
                    <a:gd name="connsiteX3" fmla="*/ 33338 w 353052"/>
                    <a:gd name="connsiteY3" fmla="*/ 45243 h 269081"/>
                    <a:gd name="connsiteX4" fmla="*/ 50007 w 353052"/>
                    <a:gd name="connsiteY4" fmla="*/ 54768 h 269081"/>
                    <a:gd name="connsiteX5" fmla="*/ 59532 w 353052"/>
                    <a:gd name="connsiteY5" fmla="*/ 61912 h 269081"/>
                    <a:gd name="connsiteX6" fmla="*/ 85725 w 353052"/>
                    <a:gd name="connsiteY6" fmla="*/ 71437 h 269081"/>
                    <a:gd name="connsiteX7" fmla="*/ 135732 w 353052"/>
                    <a:gd name="connsiteY7" fmla="*/ 69056 h 269081"/>
                    <a:gd name="connsiteX8" fmla="*/ 142875 w 353052"/>
                    <a:gd name="connsiteY8" fmla="*/ 66675 h 269081"/>
                    <a:gd name="connsiteX9" fmla="*/ 150019 w 353052"/>
                    <a:gd name="connsiteY9" fmla="*/ 61912 h 269081"/>
                    <a:gd name="connsiteX10" fmla="*/ 157163 w 353052"/>
                    <a:gd name="connsiteY10" fmla="*/ 54768 h 269081"/>
                    <a:gd name="connsiteX11" fmla="*/ 161925 w 353052"/>
                    <a:gd name="connsiteY11" fmla="*/ 45243 h 269081"/>
                    <a:gd name="connsiteX12" fmla="*/ 157163 w 353052"/>
                    <a:gd name="connsiteY12" fmla="*/ 26193 h 269081"/>
                    <a:gd name="connsiteX13" fmla="*/ 150019 w 353052"/>
                    <a:gd name="connsiteY13" fmla="*/ 19050 h 269081"/>
                    <a:gd name="connsiteX14" fmla="*/ 135732 w 353052"/>
                    <a:gd name="connsiteY14" fmla="*/ 9525 h 269081"/>
                    <a:gd name="connsiteX15" fmla="*/ 114300 w 353052"/>
                    <a:gd name="connsiteY15" fmla="*/ 14287 h 269081"/>
                    <a:gd name="connsiteX16" fmla="*/ 107157 w 353052"/>
                    <a:gd name="connsiteY16" fmla="*/ 16668 h 269081"/>
                    <a:gd name="connsiteX17" fmla="*/ 102394 w 353052"/>
                    <a:gd name="connsiteY17" fmla="*/ 26193 h 269081"/>
                    <a:gd name="connsiteX18" fmla="*/ 104775 w 353052"/>
                    <a:gd name="connsiteY18" fmla="*/ 64293 h 269081"/>
                    <a:gd name="connsiteX19" fmla="*/ 107157 w 353052"/>
                    <a:gd name="connsiteY19" fmla="*/ 71437 h 269081"/>
                    <a:gd name="connsiteX20" fmla="*/ 114300 w 353052"/>
                    <a:gd name="connsiteY20" fmla="*/ 76200 h 269081"/>
                    <a:gd name="connsiteX21" fmla="*/ 126207 w 353052"/>
                    <a:gd name="connsiteY21" fmla="*/ 78581 h 269081"/>
                    <a:gd name="connsiteX22" fmla="*/ 147638 w 353052"/>
                    <a:gd name="connsiteY22" fmla="*/ 85725 h 269081"/>
                    <a:gd name="connsiteX23" fmla="*/ 154782 w 353052"/>
                    <a:gd name="connsiteY23" fmla="*/ 88106 h 269081"/>
                    <a:gd name="connsiteX24" fmla="*/ 190500 w 353052"/>
                    <a:gd name="connsiteY24" fmla="*/ 90487 h 269081"/>
                    <a:gd name="connsiteX25" fmla="*/ 228600 w 353052"/>
                    <a:gd name="connsiteY25" fmla="*/ 90487 h 269081"/>
                    <a:gd name="connsiteX26" fmla="*/ 238125 w 353052"/>
                    <a:gd name="connsiteY26" fmla="*/ 85725 h 269081"/>
                    <a:gd name="connsiteX27" fmla="*/ 271463 w 353052"/>
                    <a:gd name="connsiteY27" fmla="*/ 66675 h 269081"/>
                    <a:gd name="connsiteX28" fmla="*/ 295275 w 353052"/>
                    <a:gd name="connsiteY28" fmla="*/ 59531 h 269081"/>
                    <a:gd name="connsiteX29" fmla="*/ 302419 w 353052"/>
                    <a:gd name="connsiteY29" fmla="*/ 57150 h 269081"/>
                    <a:gd name="connsiteX30" fmla="*/ 338138 w 353052"/>
                    <a:gd name="connsiteY30" fmla="*/ 50006 h 269081"/>
                    <a:gd name="connsiteX31" fmla="*/ 345282 w 353052"/>
                    <a:gd name="connsiteY31" fmla="*/ 92868 h 269081"/>
                    <a:gd name="connsiteX32" fmla="*/ 326232 w 353052"/>
                    <a:gd name="connsiteY32" fmla="*/ 114300 h 269081"/>
                    <a:gd name="connsiteX33" fmla="*/ 316707 w 353052"/>
                    <a:gd name="connsiteY33" fmla="*/ 119062 h 269081"/>
                    <a:gd name="connsiteX34" fmla="*/ 309563 w 353052"/>
                    <a:gd name="connsiteY34" fmla="*/ 121443 h 269081"/>
                    <a:gd name="connsiteX35" fmla="*/ 290513 w 353052"/>
                    <a:gd name="connsiteY35" fmla="*/ 133350 h 269081"/>
                    <a:gd name="connsiteX36" fmla="*/ 273844 w 353052"/>
                    <a:gd name="connsiteY36" fmla="*/ 138112 h 269081"/>
                    <a:gd name="connsiteX37" fmla="*/ 259557 w 353052"/>
                    <a:gd name="connsiteY37" fmla="*/ 142875 h 269081"/>
                    <a:gd name="connsiteX38" fmla="*/ 245269 w 353052"/>
                    <a:gd name="connsiteY38" fmla="*/ 150018 h 269081"/>
                    <a:gd name="connsiteX39" fmla="*/ 238125 w 353052"/>
                    <a:gd name="connsiteY39" fmla="*/ 154781 h 269081"/>
                    <a:gd name="connsiteX40" fmla="*/ 214313 w 353052"/>
                    <a:gd name="connsiteY40" fmla="*/ 161925 h 269081"/>
                    <a:gd name="connsiteX41" fmla="*/ 202407 w 353052"/>
                    <a:gd name="connsiteY41" fmla="*/ 164306 h 269081"/>
                    <a:gd name="connsiteX42" fmla="*/ 188119 w 353052"/>
                    <a:gd name="connsiteY42" fmla="*/ 169068 h 269081"/>
                    <a:gd name="connsiteX43" fmla="*/ 173832 w 353052"/>
                    <a:gd name="connsiteY43" fmla="*/ 171450 h 269081"/>
                    <a:gd name="connsiteX44" fmla="*/ 154782 w 353052"/>
                    <a:gd name="connsiteY44" fmla="*/ 176212 h 269081"/>
                    <a:gd name="connsiteX45" fmla="*/ 109538 w 353052"/>
                    <a:gd name="connsiteY45" fmla="*/ 173831 h 269081"/>
                    <a:gd name="connsiteX46" fmla="*/ 97632 w 353052"/>
                    <a:gd name="connsiteY46" fmla="*/ 164306 h 269081"/>
                    <a:gd name="connsiteX47" fmla="*/ 95250 w 353052"/>
                    <a:gd name="connsiteY47" fmla="*/ 157162 h 269081"/>
                    <a:gd name="connsiteX48" fmla="*/ 88107 w 353052"/>
                    <a:gd name="connsiteY48" fmla="*/ 150018 h 269081"/>
                    <a:gd name="connsiteX49" fmla="*/ 95250 w 353052"/>
                    <a:gd name="connsiteY49" fmla="*/ 130968 h 269081"/>
                    <a:gd name="connsiteX50" fmla="*/ 104775 w 353052"/>
                    <a:gd name="connsiteY50" fmla="*/ 135731 h 269081"/>
                    <a:gd name="connsiteX51" fmla="*/ 140494 w 353052"/>
                    <a:gd name="connsiteY51" fmla="*/ 138112 h 269081"/>
                    <a:gd name="connsiteX52" fmla="*/ 159544 w 353052"/>
                    <a:gd name="connsiteY52" fmla="*/ 142875 h 269081"/>
                    <a:gd name="connsiteX53" fmla="*/ 171450 w 353052"/>
                    <a:gd name="connsiteY53" fmla="*/ 152400 h 269081"/>
                    <a:gd name="connsiteX54" fmla="*/ 176213 w 353052"/>
                    <a:gd name="connsiteY54" fmla="*/ 173831 h 269081"/>
                    <a:gd name="connsiteX55" fmla="*/ 180975 w 353052"/>
                    <a:gd name="connsiteY55" fmla="*/ 207168 h 269081"/>
                    <a:gd name="connsiteX56" fmla="*/ 183357 w 353052"/>
                    <a:gd name="connsiteY56" fmla="*/ 247650 h 269081"/>
                    <a:gd name="connsiteX57" fmla="*/ 185738 w 353052"/>
                    <a:gd name="connsiteY57" fmla="*/ 261937 h 269081"/>
                    <a:gd name="connsiteX58" fmla="*/ 195263 w 353052"/>
                    <a:gd name="connsiteY58" fmla="*/ 269081 h 269081"/>
                    <a:gd name="connsiteX59" fmla="*/ 273844 w 353052"/>
                    <a:gd name="connsiteY59" fmla="*/ 266700 h 269081"/>
                    <a:gd name="connsiteX60" fmla="*/ 307182 w 353052"/>
                    <a:gd name="connsiteY60" fmla="*/ 257175 h 269081"/>
                    <a:gd name="connsiteX61" fmla="*/ 314325 w 353052"/>
                    <a:gd name="connsiteY61" fmla="*/ 254793 h 269081"/>
                    <a:gd name="connsiteX62" fmla="*/ 326232 w 353052"/>
                    <a:gd name="connsiteY62" fmla="*/ 250031 h 269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53052" h="269081">
                      <a:moveTo>
                        <a:pt x="0" y="0"/>
                      </a:moveTo>
                      <a:cubicBezTo>
                        <a:pt x="3626" y="10876"/>
                        <a:pt x="7518" y="27571"/>
                        <a:pt x="19050" y="33337"/>
                      </a:cubicBezTo>
                      <a:lnTo>
                        <a:pt x="28575" y="38100"/>
                      </a:lnTo>
                      <a:cubicBezTo>
                        <a:pt x="30163" y="40481"/>
                        <a:pt x="31314" y="43219"/>
                        <a:pt x="33338" y="45243"/>
                      </a:cubicBezTo>
                      <a:cubicBezTo>
                        <a:pt x="37711" y="49616"/>
                        <a:pt x="45021" y="51652"/>
                        <a:pt x="50007" y="54768"/>
                      </a:cubicBezTo>
                      <a:cubicBezTo>
                        <a:pt x="53373" y="56871"/>
                        <a:pt x="56167" y="59808"/>
                        <a:pt x="59532" y="61912"/>
                      </a:cubicBezTo>
                      <a:cubicBezTo>
                        <a:pt x="67905" y="67145"/>
                        <a:pt x="76325" y="69087"/>
                        <a:pt x="85725" y="71437"/>
                      </a:cubicBezTo>
                      <a:cubicBezTo>
                        <a:pt x="102394" y="70643"/>
                        <a:pt x="119102" y="70442"/>
                        <a:pt x="135732" y="69056"/>
                      </a:cubicBezTo>
                      <a:cubicBezTo>
                        <a:pt x="138233" y="68848"/>
                        <a:pt x="140630" y="67797"/>
                        <a:pt x="142875" y="66675"/>
                      </a:cubicBezTo>
                      <a:cubicBezTo>
                        <a:pt x="145435" y="65395"/>
                        <a:pt x="147820" y="63744"/>
                        <a:pt x="150019" y="61912"/>
                      </a:cubicBezTo>
                      <a:cubicBezTo>
                        <a:pt x="152606" y="59756"/>
                        <a:pt x="154782" y="57149"/>
                        <a:pt x="157163" y="54768"/>
                      </a:cubicBezTo>
                      <a:cubicBezTo>
                        <a:pt x="158750" y="51593"/>
                        <a:pt x="161533" y="48771"/>
                        <a:pt x="161925" y="45243"/>
                      </a:cubicBezTo>
                      <a:cubicBezTo>
                        <a:pt x="162039" y="44213"/>
                        <a:pt x="158971" y="28905"/>
                        <a:pt x="157163" y="26193"/>
                      </a:cubicBezTo>
                      <a:cubicBezTo>
                        <a:pt x="155295" y="23391"/>
                        <a:pt x="152677" y="21117"/>
                        <a:pt x="150019" y="19050"/>
                      </a:cubicBezTo>
                      <a:cubicBezTo>
                        <a:pt x="145501" y="15536"/>
                        <a:pt x="135732" y="9525"/>
                        <a:pt x="135732" y="9525"/>
                      </a:cubicBezTo>
                      <a:cubicBezTo>
                        <a:pt x="128588" y="11112"/>
                        <a:pt x="121400" y="12512"/>
                        <a:pt x="114300" y="14287"/>
                      </a:cubicBezTo>
                      <a:cubicBezTo>
                        <a:pt x="111865" y="14896"/>
                        <a:pt x="108932" y="14893"/>
                        <a:pt x="107157" y="16668"/>
                      </a:cubicBezTo>
                      <a:cubicBezTo>
                        <a:pt x="104647" y="19178"/>
                        <a:pt x="103982" y="23018"/>
                        <a:pt x="102394" y="26193"/>
                      </a:cubicBezTo>
                      <a:cubicBezTo>
                        <a:pt x="103188" y="38893"/>
                        <a:pt x="103443" y="51638"/>
                        <a:pt x="104775" y="64293"/>
                      </a:cubicBezTo>
                      <a:cubicBezTo>
                        <a:pt x="105038" y="66789"/>
                        <a:pt x="105589" y="69477"/>
                        <a:pt x="107157" y="71437"/>
                      </a:cubicBezTo>
                      <a:cubicBezTo>
                        <a:pt x="108945" y="73672"/>
                        <a:pt x="111620" y="75195"/>
                        <a:pt x="114300" y="76200"/>
                      </a:cubicBezTo>
                      <a:cubicBezTo>
                        <a:pt x="118090" y="77621"/>
                        <a:pt x="122238" y="77787"/>
                        <a:pt x="126207" y="78581"/>
                      </a:cubicBezTo>
                      <a:cubicBezTo>
                        <a:pt x="146726" y="86788"/>
                        <a:pt x="129698" y="80599"/>
                        <a:pt x="147638" y="85725"/>
                      </a:cubicBezTo>
                      <a:cubicBezTo>
                        <a:pt x="150052" y="86415"/>
                        <a:pt x="152287" y="87829"/>
                        <a:pt x="154782" y="88106"/>
                      </a:cubicBezTo>
                      <a:cubicBezTo>
                        <a:pt x="166641" y="89424"/>
                        <a:pt x="178594" y="89693"/>
                        <a:pt x="190500" y="90487"/>
                      </a:cubicBezTo>
                      <a:cubicBezTo>
                        <a:pt x="207530" y="92920"/>
                        <a:pt x="210241" y="94723"/>
                        <a:pt x="228600" y="90487"/>
                      </a:cubicBezTo>
                      <a:cubicBezTo>
                        <a:pt x="232059" y="89689"/>
                        <a:pt x="235081" y="87551"/>
                        <a:pt x="238125" y="85725"/>
                      </a:cubicBezTo>
                      <a:cubicBezTo>
                        <a:pt x="248250" y="79651"/>
                        <a:pt x="259784" y="69596"/>
                        <a:pt x="271463" y="66675"/>
                      </a:cubicBezTo>
                      <a:cubicBezTo>
                        <a:pt x="285859" y="63075"/>
                        <a:pt x="277882" y="65328"/>
                        <a:pt x="295275" y="59531"/>
                      </a:cubicBezTo>
                      <a:cubicBezTo>
                        <a:pt x="297656" y="58737"/>
                        <a:pt x="299969" y="57695"/>
                        <a:pt x="302419" y="57150"/>
                      </a:cubicBezTo>
                      <a:cubicBezTo>
                        <a:pt x="328563" y="51339"/>
                        <a:pt x="316632" y="53590"/>
                        <a:pt x="338138" y="50006"/>
                      </a:cubicBezTo>
                      <a:cubicBezTo>
                        <a:pt x="359183" y="55267"/>
                        <a:pt x="354435" y="50765"/>
                        <a:pt x="345282" y="92868"/>
                      </a:cubicBezTo>
                      <a:cubicBezTo>
                        <a:pt x="343340" y="101799"/>
                        <a:pt x="333552" y="109725"/>
                        <a:pt x="326232" y="114300"/>
                      </a:cubicBezTo>
                      <a:cubicBezTo>
                        <a:pt x="323222" y="116181"/>
                        <a:pt x="319970" y="117664"/>
                        <a:pt x="316707" y="119062"/>
                      </a:cubicBezTo>
                      <a:cubicBezTo>
                        <a:pt x="314400" y="120051"/>
                        <a:pt x="311870" y="120454"/>
                        <a:pt x="309563" y="121443"/>
                      </a:cubicBezTo>
                      <a:cubicBezTo>
                        <a:pt x="289202" y="130169"/>
                        <a:pt x="311024" y="121629"/>
                        <a:pt x="290513" y="133350"/>
                      </a:cubicBezTo>
                      <a:cubicBezTo>
                        <a:pt x="287565" y="135034"/>
                        <a:pt x="276285" y="137380"/>
                        <a:pt x="273844" y="138112"/>
                      </a:cubicBezTo>
                      <a:cubicBezTo>
                        <a:pt x="269036" y="139555"/>
                        <a:pt x="263734" y="140091"/>
                        <a:pt x="259557" y="142875"/>
                      </a:cubicBezTo>
                      <a:cubicBezTo>
                        <a:pt x="250324" y="149029"/>
                        <a:pt x="255128" y="146732"/>
                        <a:pt x="245269" y="150018"/>
                      </a:cubicBezTo>
                      <a:cubicBezTo>
                        <a:pt x="242888" y="151606"/>
                        <a:pt x="240740" y="153619"/>
                        <a:pt x="238125" y="154781"/>
                      </a:cubicBezTo>
                      <a:cubicBezTo>
                        <a:pt x="232198" y="157415"/>
                        <a:pt x="221234" y="160387"/>
                        <a:pt x="214313" y="161925"/>
                      </a:cubicBezTo>
                      <a:cubicBezTo>
                        <a:pt x="210362" y="162803"/>
                        <a:pt x="206312" y="163241"/>
                        <a:pt x="202407" y="164306"/>
                      </a:cubicBezTo>
                      <a:cubicBezTo>
                        <a:pt x="197564" y="165627"/>
                        <a:pt x="193071" y="168242"/>
                        <a:pt x="188119" y="169068"/>
                      </a:cubicBezTo>
                      <a:cubicBezTo>
                        <a:pt x="183357" y="169862"/>
                        <a:pt x="178553" y="170438"/>
                        <a:pt x="173832" y="171450"/>
                      </a:cubicBezTo>
                      <a:cubicBezTo>
                        <a:pt x="167432" y="172822"/>
                        <a:pt x="154782" y="176212"/>
                        <a:pt x="154782" y="176212"/>
                      </a:cubicBezTo>
                      <a:cubicBezTo>
                        <a:pt x="139701" y="175418"/>
                        <a:pt x="124578" y="175198"/>
                        <a:pt x="109538" y="173831"/>
                      </a:cubicBezTo>
                      <a:cubicBezTo>
                        <a:pt x="102344" y="173177"/>
                        <a:pt x="100748" y="170538"/>
                        <a:pt x="97632" y="164306"/>
                      </a:cubicBezTo>
                      <a:cubicBezTo>
                        <a:pt x="96509" y="162061"/>
                        <a:pt x="96642" y="159251"/>
                        <a:pt x="95250" y="157162"/>
                      </a:cubicBezTo>
                      <a:cubicBezTo>
                        <a:pt x="93382" y="154360"/>
                        <a:pt x="90488" y="152399"/>
                        <a:pt x="88107" y="150018"/>
                      </a:cubicBezTo>
                      <a:cubicBezTo>
                        <a:pt x="90488" y="143668"/>
                        <a:pt x="90101" y="135382"/>
                        <a:pt x="95250" y="130968"/>
                      </a:cubicBezTo>
                      <a:cubicBezTo>
                        <a:pt x="97945" y="128658"/>
                        <a:pt x="101269" y="135177"/>
                        <a:pt x="104775" y="135731"/>
                      </a:cubicBezTo>
                      <a:cubicBezTo>
                        <a:pt x="116562" y="137592"/>
                        <a:pt x="128588" y="137318"/>
                        <a:pt x="140494" y="138112"/>
                      </a:cubicBezTo>
                      <a:cubicBezTo>
                        <a:pt x="141091" y="138231"/>
                        <a:pt x="157101" y="140921"/>
                        <a:pt x="159544" y="142875"/>
                      </a:cubicBezTo>
                      <a:cubicBezTo>
                        <a:pt x="174933" y="155185"/>
                        <a:pt x="153494" y="146412"/>
                        <a:pt x="171450" y="152400"/>
                      </a:cubicBezTo>
                      <a:cubicBezTo>
                        <a:pt x="175096" y="163332"/>
                        <a:pt x="173927" y="158589"/>
                        <a:pt x="176213" y="173831"/>
                      </a:cubicBezTo>
                      <a:cubicBezTo>
                        <a:pt x="177878" y="184932"/>
                        <a:pt x="180975" y="207168"/>
                        <a:pt x="180975" y="207168"/>
                      </a:cubicBezTo>
                      <a:cubicBezTo>
                        <a:pt x="181769" y="220662"/>
                        <a:pt x="182186" y="234183"/>
                        <a:pt x="183357" y="247650"/>
                      </a:cubicBezTo>
                      <a:cubicBezTo>
                        <a:pt x="183775" y="252460"/>
                        <a:pt x="183393" y="257717"/>
                        <a:pt x="185738" y="261937"/>
                      </a:cubicBezTo>
                      <a:cubicBezTo>
                        <a:pt x="187665" y="265406"/>
                        <a:pt x="192088" y="266700"/>
                        <a:pt x="195263" y="269081"/>
                      </a:cubicBezTo>
                      <a:cubicBezTo>
                        <a:pt x="221457" y="268287"/>
                        <a:pt x="247708" y="268612"/>
                        <a:pt x="273844" y="266700"/>
                      </a:cubicBezTo>
                      <a:cubicBezTo>
                        <a:pt x="281498" y="266140"/>
                        <a:pt x="299160" y="259849"/>
                        <a:pt x="307182" y="257175"/>
                      </a:cubicBezTo>
                      <a:cubicBezTo>
                        <a:pt x="309563" y="256381"/>
                        <a:pt x="312080" y="255915"/>
                        <a:pt x="314325" y="254793"/>
                      </a:cubicBezTo>
                      <a:cubicBezTo>
                        <a:pt x="324560" y="249676"/>
                        <a:pt x="320300" y="250031"/>
                        <a:pt x="326232" y="250031"/>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7" name="Freeform 316"/>
                <p:cNvSpPr/>
                <p:nvPr/>
              </p:nvSpPr>
              <p:spPr>
                <a:xfrm>
                  <a:off x="5400849" y="1351788"/>
                  <a:ext cx="390525" cy="304800"/>
                </a:xfrm>
                <a:custGeom>
                  <a:avLst/>
                  <a:gdLst>
                    <a:gd name="connsiteX0" fmla="*/ 0 w 381000"/>
                    <a:gd name="connsiteY0" fmla="*/ 0 h 319088"/>
                    <a:gd name="connsiteX1" fmla="*/ 23812 w 381000"/>
                    <a:gd name="connsiteY1" fmla="*/ 85725 h 319088"/>
                    <a:gd name="connsiteX2" fmla="*/ 347662 w 381000"/>
                    <a:gd name="connsiteY2" fmla="*/ 319088 h 319088"/>
                    <a:gd name="connsiteX3" fmla="*/ 381000 w 381000"/>
                    <a:gd name="connsiteY3" fmla="*/ 266700 h 319088"/>
                    <a:gd name="connsiteX4" fmla="*/ 66675 w 381000"/>
                    <a:gd name="connsiteY4" fmla="*/ 38100 h 319088"/>
                    <a:gd name="connsiteX5" fmla="*/ 0 w 381000"/>
                    <a:gd name="connsiteY5" fmla="*/ 0 h 319088"/>
                    <a:gd name="connsiteX0" fmla="*/ 0 w 390525"/>
                    <a:gd name="connsiteY0" fmla="*/ 0 h 304800"/>
                    <a:gd name="connsiteX1" fmla="*/ 33337 w 390525"/>
                    <a:gd name="connsiteY1" fmla="*/ 71437 h 304800"/>
                    <a:gd name="connsiteX2" fmla="*/ 357187 w 390525"/>
                    <a:gd name="connsiteY2" fmla="*/ 304800 h 304800"/>
                    <a:gd name="connsiteX3" fmla="*/ 390525 w 390525"/>
                    <a:gd name="connsiteY3" fmla="*/ 252412 h 304800"/>
                    <a:gd name="connsiteX4" fmla="*/ 76200 w 390525"/>
                    <a:gd name="connsiteY4" fmla="*/ 23812 h 304800"/>
                    <a:gd name="connsiteX5" fmla="*/ 0 w 390525"/>
                    <a:gd name="connsiteY5" fmla="*/ 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0525" h="304800">
                      <a:moveTo>
                        <a:pt x="0" y="0"/>
                      </a:moveTo>
                      <a:lnTo>
                        <a:pt x="33337" y="71437"/>
                      </a:lnTo>
                      <a:lnTo>
                        <a:pt x="357187" y="304800"/>
                      </a:lnTo>
                      <a:lnTo>
                        <a:pt x="390525" y="252412"/>
                      </a:lnTo>
                      <a:lnTo>
                        <a:pt x="76200" y="23812"/>
                      </a:lnTo>
                      <a:lnTo>
                        <a:pt x="0" y="0"/>
                      </a:lnTo>
                      <a:close/>
                    </a:path>
                  </a:pathLst>
                </a:custGeom>
                <a:solidFill>
                  <a:srgbClr val="C0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14" name="Rectangle 313"/>
              <p:cNvSpPr/>
              <p:nvPr/>
            </p:nvSpPr>
            <p:spPr>
              <a:xfrm>
                <a:off x="5004049" y="1725988"/>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Free Draw</a:t>
                </a:r>
                <a:endParaRPr lang="en-AU" sz="1100" dirty="0">
                  <a:latin typeface="Segoe UI" pitchFamily="34" charset="0"/>
                  <a:cs typeface="Segoe UI" pitchFamily="34" charset="0"/>
                </a:endParaRPr>
              </a:p>
            </p:txBody>
          </p:sp>
        </p:grpSp>
        <p:cxnSp>
          <p:nvCxnSpPr>
            <p:cNvPr id="255" name="Straight Connector 254"/>
            <p:cNvCxnSpPr/>
            <p:nvPr/>
          </p:nvCxnSpPr>
          <p:spPr>
            <a:xfrm>
              <a:off x="4098672"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6" name="Straight Connector 255"/>
            <p:cNvCxnSpPr/>
            <p:nvPr/>
          </p:nvCxnSpPr>
          <p:spPr>
            <a:xfrm>
              <a:off x="5040000"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7" name="Straight Connector 256"/>
            <p:cNvCxnSpPr/>
            <p:nvPr/>
          </p:nvCxnSpPr>
          <p:spPr>
            <a:xfrm>
              <a:off x="3262277" y="200863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8" name="Straight Connector 257"/>
            <p:cNvCxnSpPr/>
            <p:nvPr/>
          </p:nvCxnSpPr>
          <p:spPr>
            <a:xfrm>
              <a:off x="3262277" y="317426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grpSp>
          <p:nvGrpSpPr>
            <p:cNvPr id="259" name="Group 258"/>
            <p:cNvGrpSpPr/>
            <p:nvPr/>
          </p:nvGrpSpPr>
          <p:grpSpPr>
            <a:xfrm>
              <a:off x="4098672" y="2143466"/>
              <a:ext cx="941329" cy="895637"/>
              <a:chOff x="4098672" y="2143466"/>
              <a:chExt cx="941329" cy="895637"/>
            </a:xfrm>
          </p:grpSpPr>
          <p:sp>
            <p:nvSpPr>
              <p:cNvPr id="300" name="Rectangle 299"/>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Documents</a:t>
                </a:r>
                <a:endParaRPr lang="en-AU" sz="1100" dirty="0">
                  <a:latin typeface="Segoe UI" pitchFamily="34" charset="0"/>
                  <a:cs typeface="Segoe UI" pitchFamily="34" charset="0"/>
                </a:endParaRPr>
              </a:p>
            </p:txBody>
          </p:sp>
          <p:grpSp>
            <p:nvGrpSpPr>
              <p:cNvPr id="301" name="Group 300"/>
              <p:cNvGrpSpPr/>
              <p:nvPr/>
            </p:nvGrpSpPr>
            <p:grpSpPr>
              <a:xfrm>
                <a:off x="4199709" y="2143466"/>
                <a:ext cx="744585" cy="655211"/>
                <a:chOff x="4193285" y="2143466"/>
                <a:chExt cx="744585" cy="655211"/>
              </a:xfrm>
            </p:grpSpPr>
            <p:grpSp>
              <p:nvGrpSpPr>
                <p:cNvPr id="302" name="Group 301"/>
                <p:cNvGrpSpPr/>
                <p:nvPr/>
              </p:nvGrpSpPr>
              <p:grpSpPr>
                <a:xfrm>
                  <a:off x="4193285" y="2143466"/>
                  <a:ext cx="699392" cy="536110"/>
                  <a:chOff x="2123728" y="1986160"/>
                  <a:chExt cx="576064" cy="441574"/>
                </a:xfrm>
              </p:grpSpPr>
              <p:sp>
                <p:nvSpPr>
                  <p:cNvPr id="311" name="Rectangle 310"/>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2" name="Trapezoid 311"/>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303" name="Group 302"/>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304" name="Rectangle 303"/>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305" name="Straight Connector 304"/>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6" name="Straight Connector 305"/>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7" name="Straight Connector 306"/>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8" name="Straight Connector 307"/>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9" name="Straight Connector 308"/>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10" name="Straight Connector 309"/>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260" name="Group 259"/>
            <p:cNvGrpSpPr/>
            <p:nvPr/>
          </p:nvGrpSpPr>
          <p:grpSpPr>
            <a:xfrm>
              <a:off x="5039106" y="2143466"/>
              <a:ext cx="941329" cy="895637"/>
              <a:chOff x="5039106" y="2143466"/>
              <a:chExt cx="941329" cy="895637"/>
            </a:xfrm>
          </p:grpSpPr>
          <p:sp>
            <p:nvSpPr>
              <p:cNvPr id="289" name="Rectangle 288"/>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Music</a:t>
                </a:r>
                <a:endParaRPr lang="en-AU" sz="1100" dirty="0">
                  <a:latin typeface="Segoe UI" pitchFamily="34" charset="0"/>
                  <a:cs typeface="Segoe UI" pitchFamily="34" charset="0"/>
                </a:endParaRPr>
              </a:p>
            </p:txBody>
          </p:sp>
          <p:grpSp>
            <p:nvGrpSpPr>
              <p:cNvPr id="290" name="Group 289"/>
              <p:cNvGrpSpPr/>
              <p:nvPr/>
            </p:nvGrpSpPr>
            <p:grpSpPr>
              <a:xfrm>
                <a:off x="5162739" y="2143466"/>
                <a:ext cx="699392" cy="634359"/>
                <a:chOff x="5140143" y="2143466"/>
                <a:chExt cx="699392" cy="634359"/>
              </a:xfrm>
            </p:grpSpPr>
            <p:grpSp>
              <p:nvGrpSpPr>
                <p:cNvPr id="291" name="Group 290"/>
                <p:cNvGrpSpPr/>
                <p:nvPr/>
              </p:nvGrpSpPr>
              <p:grpSpPr>
                <a:xfrm>
                  <a:off x="5140143" y="2143466"/>
                  <a:ext cx="699392" cy="536110"/>
                  <a:chOff x="2123728" y="1986160"/>
                  <a:chExt cx="576064" cy="441574"/>
                </a:xfrm>
              </p:grpSpPr>
              <p:sp>
                <p:nvSpPr>
                  <p:cNvPr id="298" name="Rectangle 297"/>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9" name="Trapezoid 298"/>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92" name="Group 291"/>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293" name="Oval 292"/>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4" name="Oval 293"/>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295" name="Straight Connector 294"/>
                  <p:cNvCxnSpPr>
                    <a:stCxn id="293" idx="6"/>
                    <a:endCxn id="297"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96" name="Straight Connector 295"/>
                  <p:cNvCxnSpPr>
                    <a:stCxn id="294" idx="6"/>
                    <a:endCxn id="297"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297" name="Rectangle 296"/>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1" name="Group 260"/>
            <p:cNvGrpSpPr/>
            <p:nvPr/>
          </p:nvGrpSpPr>
          <p:grpSpPr>
            <a:xfrm>
              <a:off x="3133947" y="3275932"/>
              <a:ext cx="941329" cy="895637"/>
              <a:chOff x="3133947" y="3275932"/>
              <a:chExt cx="941329" cy="895637"/>
            </a:xfrm>
          </p:grpSpPr>
          <p:sp>
            <p:nvSpPr>
              <p:cNvPr id="281" name="Rectangle 280"/>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Videos</a:t>
                </a:r>
                <a:endParaRPr lang="en-AU" sz="1100" dirty="0">
                  <a:latin typeface="Segoe UI" pitchFamily="34" charset="0"/>
                  <a:cs typeface="Segoe UI" pitchFamily="34" charset="0"/>
                </a:endParaRPr>
              </a:p>
            </p:txBody>
          </p:sp>
          <p:grpSp>
            <p:nvGrpSpPr>
              <p:cNvPr id="282" name="Group 281"/>
              <p:cNvGrpSpPr/>
              <p:nvPr/>
            </p:nvGrpSpPr>
            <p:grpSpPr>
              <a:xfrm>
                <a:off x="3254915" y="3275932"/>
                <a:ext cx="699392" cy="569699"/>
                <a:chOff x="3257580" y="3275932"/>
                <a:chExt cx="699392" cy="569699"/>
              </a:xfrm>
            </p:grpSpPr>
            <p:grpSp>
              <p:nvGrpSpPr>
                <p:cNvPr id="283" name="Group 282"/>
                <p:cNvGrpSpPr/>
                <p:nvPr/>
              </p:nvGrpSpPr>
              <p:grpSpPr>
                <a:xfrm>
                  <a:off x="3257580" y="3275932"/>
                  <a:ext cx="699392" cy="536110"/>
                  <a:chOff x="2123728" y="1986160"/>
                  <a:chExt cx="576064" cy="441574"/>
                </a:xfrm>
              </p:grpSpPr>
              <p:sp>
                <p:nvSpPr>
                  <p:cNvPr id="287" name="Rectangle 286"/>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8" name="Trapezoid 287"/>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84" name="Group 283"/>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285" name="Rectangle 284"/>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6" name="Isosceles Triangle 285"/>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2" name="Group 261"/>
            <p:cNvGrpSpPr/>
            <p:nvPr/>
          </p:nvGrpSpPr>
          <p:grpSpPr>
            <a:xfrm>
              <a:off x="4097777" y="3275932"/>
              <a:ext cx="941329" cy="895637"/>
              <a:chOff x="4099230" y="3275932"/>
              <a:chExt cx="941329" cy="895637"/>
            </a:xfrm>
          </p:grpSpPr>
          <p:sp>
            <p:nvSpPr>
              <p:cNvPr id="263" name="Rectangle 262"/>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Games</a:t>
                </a:r>
                <a:endParaRPr lang="en-AU" sz="1100" dirty="0">
                  <a:latin typeface="Segoe UI" pitchFamily="34" charset="0"/>
                  <a:cs typeface="Segoe UI" pitchFamily="34" charset="0"/>
                </a:endParaRPr>
              </a:p>
            </p:txBody>
          </p:sp>
          <p:grpSp>
            <p:nvGrpSpPr>
              <p:cNvPr id="264" name="Group 263"/>
              <p:cNvGrpSpPr/>
              <p:nvPr/>
            </p:nvGrpSpPr>
            <p:grpSpPr>
              <a:xfrm>
                <a:off x="4200966" y="3275932"/>
                <a:ext cx="737856" cy="635347"/>
                <a:chOff x="4220198" y="3275932"/>
                <a:chExt cx="737856" cy="635347"/>
              </a:xfrm>
            </p:grpSpPr>
            <p:grpSp>
              <p:nvGrpSpPr>
                <p:cNvPr id="265" name="Group 264"/>
                <p:cNvGrpSpPr/>
                <p:nvPr/>
              </p:nvGrpSpPr>
              <p:grpSpPr>
                <a:xfrm>
                  <a:off x="4220198" y="3275932"/>
                  <a:ext cx="699392" cy="536110"/>
                  <a:chOff x="2123728" y="1986160"/>
                  <a:chExt cx="576064" cy="441574"/>
                </a:xfrm>
              </p:grpSpPr>
              <p:sp>
                <p:nvSpPr>
                  <p:cNvPr id="279" name="Rectangle 278"/>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0" name="Trapezoid 279"/>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66" name="Group 265"/>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267" name="Rectangle 266"/>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8" name="Oval 267"/>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9" name="Oval 268"/>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70" name="Group 269"/>
                  <p:cNvGrpSpPr/>
                  <p:nvPr/>
                </p:nvGrpSpPr>
                <p:grpSpPr>
                  <a:xfrm>
                    <a:off x="4318464" y="3577517"/>
                    <a:ext cx="118183" cy="118183"/>
                    <a:chOff x="4318464" y="3577517"/>
                    <a:chExt cx="118183" cy="118183"/>
                  </a:xfrm>
                  <a:effectLst/>
                </p:grpSpPr>
                <p:cxnSp>
                  <p:nvCxnSpPr>
                    <p:cNvPr id="277" name="Straight Connector 276"/>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78" name="Straight Connector 277"/>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71" name="Group 270"/>
                  <p:cNvGrpSpPr/>
                  <p:nvPr/>
                </p:nvGrpSpPr>
                <p:grpSpPr>
                  <a:xfrm rot="20573383">
                    <a:off x="4683580" y="3579039"/>
                    <a:ext cx="140891" cy="136707"/>
                    <a:chOff x="5105406" y="3507854"/>
                    <a:chExt cx="171999" cy="166891"/>
                  </a:xfrm>
                  <a:effectLst/>
                </p:grpSpPr>
                <p:sp>
                  <p:nvSpPr>
                    <p:cNvPr id="273" name="Oval 272"/>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4" name="Oval 273"/>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5" name="Oval 274"/>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6" name="Oval 275"/>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cxnSp>
                <p:nvCxnSpPr>
                  <p:cNvPr id="272" name="Straight Connector 271"/>
                  <p:cNvCxnSpPr>
                    <a:stCxn id="267"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grpSp>
        <p:nvGrpSpPr>
          <p:cNvPr id="37" name="Group 36"/>
          <p:cNvGrpSpPr/>
          <p:nvPr/>
        </p:nvGrpSpPr>
        <p:grpSpPr>
          <a:xfrm>
            <a:off x="0" y="1202871"/>
            <a:ext cx="467544" cy="2737758"/>
            <a:chOff x="0" y="1202871"/>
            <a:chExt cx="467544" cy="2737758"/>
          </a:xfrm>
        </p:grpSpPr>
        <p:sp>
          <p:nvSpPr>
            <p:cNvPr id="6" name="Rounded Rectangle 5"/>
            <p:cNvSpPr/>
            <p:nvPr/>
          </p:nvSpPr>
          <p:spPr>
            <a:xfrm>
              <a:off x="0" y="1202871"/>
              <a:ext cx="467544" cy="2737758"/>
            </a:xfrm>
            <a:prstGeom prst="roundRect">
              <a:avLst>
                <a:gd name="adj" fmla="val 10437"/>
              </a:avLst>
            </a:prstGeom>
            <a:solidFill>
              <a:schemeClr val="tx1">
                <a:alpha val="50000"/>
              </a:schemeClr>
            </a:solidFill>
            <a:ln w="317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12" name="Group 11"/>
            <p:cNvGrpSpPr/>
            <p:nvPr/>
          </p:nvGrpSpPr>
          <p:grpSpPr>
            <a:xfrm>
              <a:off x="53772" y="1890180"/>
              <a:ext cx="360000" cy="363600"/>
              <a:chOff x="899592" y="1419622"/>
              <a:chExt cx="432048" cy="432048"/>
            </a:xfrm>
            <a:effectLst/>
          </p:grpSpPr>
          <p:sp>
            <p:nvSpPr>
              <p:cNvPr id="10" name="Rounded Rectangle 9"/>
              <p:cNvSpPr/>
              <p:nvPr/>
            </p:nvSpPr>
            <p:spPr>
              <a:xfrm>
                <a:off x="971600" y="1563638"/>
                <a:ext cx="288032" cy="288032"/>
              </a:xfrm>
              <a:prstGeom prst="roundRect">
                <a:avLst>
                  <a:gd name="adj" fmla="val 9226"/>
                </a:avLst>
              </a:prstGeom>
              <a:solidFill>
                <a:schemeClr val="bg1"/>
              </a:solidFill>
              <a:ln w="9525" cap="rnd">
                <a:solidFill>
                  <a:schemeClr val="bg1"/>
                </a:solidFill>
              </a:ln>
              <a:effectLst>
                <a:glow rad="101600">
                  <a:schemeClr val="bg1">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 name="Isosceles Triangle 10"/>
              <p:cNvSpPr/>
              <p:nvPr/>
            </p:nvSpPr>
            <p:spPr>
              <a:xfrm>
                <a:off x="899592" y="1419622"/>
                <a:ext cx="432048" cy="180020"/>
              </a:xfrm>
              <a:prstGeom prst="triangle">
                <a:avLst/>
              </a:prstGeom>
              <a:solidFill>
                <a:schemeClr val="bg1"/>
              </a:solidFill>
              <a:ln w="9525" cap="rnd">
                <a:solidFill>
                  <a:schemeClr val="bg1"/>
                </a:solidFill>
              </a:ln>
              <a:effectLst>
                <a:glow rad="101600">
                  <a:schemeClr val="bg1">
                    <a:alpha val="40000"/>
                  </a:schemeClr>
                </a:glow>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4" name="Group 23"/>
            <p:cNvGrpSpPr/>
            <p:nvPr/>
          </p:nvGrpSpPr>
          <p:grpSpPr>
            <a:xfrm>
              <a:off x="53752" y="1264720"/>
              <a:ext cx="360040" cy="435694"/>
              <a:chOff x="971600" y="1383618"/>
              <a:chExt cx="360040" cy="435694"/>
            </a:xfrm>
          </p:grpSpPr>
          <p:cxnSp>
            <p:nvCxnSpPr>
              <p:cNvPr id="14" name="Straight Connector 13"/>
              <p:cNvCxnSpPr/>
              <p:nvPr/>
            </p:nvCxnSpPr>
            <p:spPr>
              <a:xfrm>
                <a:off x="1187624" y="1639292"/>
                <a:ext cx="144016" cy="18002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5" name="Donut 14"/>
              <p:cNvSpPr/>
              <p:nvPr/>
            </p:nvSpPr>
            <p:spPr>
              <a:xfrm>
                <a:off x="971600" y="1383618"/>
                <a:ext cx="288032" cy="288000"/>
              </a:xfrm>
              <a:prstGeom prst="donut">
                <a:avLst>
                  <a:gd name="adj" fmla="val 4746"/>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17" name="Straight Connector 16"/>
              <p:cNvCxnSpPr/>
              <p:nvPr/>
            </p:nvCxnSpPr>
            <p:spPr>
              <a:xfrm rot="1413972">
                <a:off x="1051228" y="1435850"/>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rot="1413972">
                <a:off x="1116662" y="1436293"/>
                <a:ext cx="0" cy="183562"/>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rot="1413972">
                <a:off x="1180005" y="1492021"/>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grpSp>
        <p:cxnSp>
          <p:nvCxnSpPr>
            <p:cNvPr id="26" name="Straight Connector 25"/>
            <p:cNvCxnSpPr/>
            <p:nvPr/>
          </p:nvCxnSpPr>
          <p:spPr>
            <a:xfrm flipH="1">
              <a:off x="26886" y="1812206"/>
              <a:ext cx="413772"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nvGrpSpPr>
            <p:cNvPr id="30" name="Group 29"/>
            <p:cNvGrpSpPr/>
            <p:nvPr/>
          </p:nvGrpSpPr>
          <p:grpSpPr>
            <a:xfrm>
              <a:off x="39771" y="2460418"/>
              <a:ext cx="388002" cy="297418"/>
              <a:chOff x="2123728" y="1986160"/>
              <a:chExt cx="576064" cy="441574"/>
            </a:xfrm>
          </p:grpSpPr>
          <p:sp>
            <p:nvSpPr>
              <p:cNvPr id="29" name="Rectangle 28"/>
              <p:cNvSpPr/>
              <p:nvPr/>
            </p:nvSpPr>
            <p:spPr>
              <a:xfrm>
                <a:off x="2195736" y="1986160"/>
                <a:ext cx="432048" cy="441574"/>
              </a:xfrm>
              <a:prstGeom prst="rect">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 name="Trapezoid 27"/>
              <p:cNvSpPr/>
              <p:nvPr/>
            </p:nvSpPr>
            <p:spPr>
              <a:xfrm flipV="1">
                <a:off x="2123728" y="2139884"/>
                <a:ext cx="576064" cy="287850"/>
              </a:xfrm>
              <a:prstGeom prst="trapezoid">
                <a:avLst/>
              </a:pr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41" name="Freeform 40"/>
            <p:cNvSpPr/>
            <p:nvPr/>
          </p:nvSpPr>
          <p:spPr>
            <a:xfrm>
              <a:off x="61273" y="2903148"/>
              <a:ext cx="344998" cy="411311"/>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45" name="Group 44"/>
            <p:cNvGrpSpPr/>
            <p:nvPr/>
          </p:nvGrpSpPr>
          <p:grpSpPr>
            <a:xfrm>
              <a:off x="82631" y="3424960"/>
              <a:ext cx="302283" cy="444864"/>
              <a:chOff x="51020" y="3423030"/>
              <a:chExt cx="356155" cy="524147"/>
            </a:xfrm>
            <a:effectLst>
              <a:outerShdw blurRad="63500" sx="102000" sy="102000" algn="ctr" rotWithShape="0">
                <a:prstClr val="black">
                  <a:alpha val="40000"/>
                </a:prstClr>
              </a:outerShdw>
            </a:effectLst>
          </p:grpSpPr>
          <p:sp>
            <p:nvSpPr>
              <p:cNvPr id="43" name="Freeform 42"/>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4" name="Freeform 43"/>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sp>
        <p:nvSpPr>
          <p:cNvPr id="106" name="Rounded Rectangle 105"/>
          <p:cNvSpPr/>
          <p:nvPr/>
        </p:nvSpPr>
        <p:spPr>
          <a:xfrm>
            <a:off x="1763688" y="951569"/>
            <a:ext cx="5616624" cy="3219999"/>
          </a:xfrm>
          <a:prstGeom prst="roundRect">
            <a:avLst>
              <a:gd name="adj" fmla="val 0"/>
            </a:avLst>
          </a:prstGeom>
          <a:solidFill>
            <a:schemeClr val="bg1">
              <a:lumMod val="75000"/>
              <a:alpha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200" b="1" dirty="0" smtClean="0">
                <a:solidFill>
                  <a:schemeClr val="tx1"/>
                </a:solidFill>
                <a:latin typeface="Segoe UI" pitchFamily="34" charset="0"/>
                <a:cs typeface="Segoe UI" pitchFamily="34" charset="0"/>
              </a:rPr>
              <a:t>Home</a:t>
            </a:r>
            <a:endParaRPr lang="en-AU" sz="1200" b="1" dirty="0">
              <a:solidFill>
                <a:schemeClr val="tx1"/>
              </a:solidFill>
              <a:latin typeface="Segoe UI" pitchFamily="34" charset="0"/>
              <a:cs typeface="Segoe UI" pitchFamily="34" charset="0"/>
            </a:endParaRPr>
          </a:p>
        </p:txBody>
      </p:sp>
      <p:sp>
        <p:nvSpPr>
          <p:cNvPr id="108" name="Rectangle 107"/>
          <p:cNvSpPr/>
          <p:nvPr/>
        </p:nvSpPr>
        <p:spPr>
          <a:xfrm>
            <a:off x="3275856" y="1251855"/>
            <a:ext cx="4104456" cy="2811702"/>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algn="r"/>
            <a:r>
              <a:rPr lang="en-AU" sz="5400" dirty="0" smtClean="0">
                <a:solidFill>
                  <a:schemeClr val="bg1"/>
                </a:solidFill>
                <a:effectLst>
                  <a:outerShdw blurRad="63500" sx="102000" sy="102000" algn="ctr" rotWithShape="0">
                    <a:prstClr val="black">
                      <a:alpha val="40000"/>
                    </a:prstClr>
                  </a:outerShdw>
                </a:effectLst>
                <a:latin typeface="Segoe UI" pitchFamily="34" charset="0"/>
                <a:cs typeface="Segoe UI" pitchFamily="34" charset="0"/>
              </a:rPr>
              <a:t>home</a:t>
            </a:r>
            <a:endParaRPr lang="en-AU" sz="5400" dirty="0">
              <a:solidFill>
                <a:schemeClr val="bg1"/>
              </a:solidFill>
              <a:effectLst>
                <a:outerShdw blurRad="63500" sx="102000" sy="102000" algn="ctr" rotWithShape="0">
                  <a:prstClr val="black">
                    <a:alpha val="40000"/>
                  </a:prstClr>
                </a:outerShdw>
              </a:effectLst>
              <a:latin typeface="Segoe UI" pitchFamily="34" charset="0"/>
              <a:cs typeface="Segoe UI" pitchFamily="34" charset="0"/>
            </a:endParaRPr>
          </a:p>
        </p:txBody>
      </p:sp>
      <p:sp>
        <p:nvSpPr>
          <p:cNvPr id="109" name="Rounded Rectangle 108">
            <a:hlinkClick r:id="rId4" action="ppaction://hlinksldjump"/>
          </p:cNvPr>
          <p:cNvSpPr/>
          <p:nvPr/>
        </p:nvSpPr>
        <p:spPr>
          <a:xfrm>
            <a:off x="1835696" y="1005576"/>
            <a:ext cx="144000" cy="144016"/>
          </a:xfrm>
          <a:prstGeom prst="roundRect">
            <a:avLst/>
          </a:prstGeom>
          <a:gradFill flip="none" rotWithShape="1">
            <a:gsLst>
              <a:gs pos="0">
                <a:srgbClr val="FF0000">
                  <a:shade val="30000"/>
                  <a:satMod val="115000"/>
                </a:srgbClr>
              </a:gs>
              <a:gs pos="50000">
                <a:srgbClr val="FF0000">
                  <a:shade val="67500"/>
                  <a:satMod val="115000"/>
                </a:srgbClr>
              </a:gs>
              <a:gs pos="100000">
                <a:srgbClr val="FF0000">
                  <a:shade val="100000"/>
                  <a:satMod val="115000"/>
                </a:srgbClr>
              </a:gs>
            </a:gsLst>
            <a:lin ang="16200000" scaled="1"/>
            <a:tileRect/>
          </a:gradFill>
          <a:ln w="3175">
            <a:solidFill>
              <a:schemeClr val="tx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solidFill>
                <a:schemeClr val="bg1"/>
              </a:solidFill>
              <a:latin typeface="Segoe UI" pitchFamily="34" charset="0"/>
              <a:cs typeface="Segoe UI" pitchFamily="34" charset="0"/>
            </a:endParaRPr>
          </a:p>
        </p:txBody>
      </p:sp>
      <p:grpSp>
        <p:nvGrpSpPr>
          <p:cNvPr id="195" name="Group 194"/>
          <p:cNvGrpSpPr/>
          <p:nvPr/>
        </p:nvGrpSpPr>
        <p:grpSpPr>
          <a:xfrm>
            <a:off x="3498430" y="1407627"/>
            <a:ext cx="941329" cy="895637"/>
            <a:chOff x="4098672" y="2143466"/>
            <a:chExt cx="941329" cy="895637"/>
          </a:xfrm>
        </p:grpSpPr>
        <p:sp>
          <p:nvSpPr>
            <p:cNvPr id="196" name="Rectangle 195"/>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Documents</a:t>
              </a:r>
              <a:endParaRPr lang="en-AU" sz="1100" dirty="0">
                <a:solidFill>
                  <a:schemeClr val="tx1"/>
                </a:solidFill>
                <a:latin typeface="Segoe UI" pitchFamily="34" charset="0"/>
                <a:cs typeface="Segoe UI" pitchFamily="34" charset="0"/>
              </a:endParaRPr>
            </a:p>
          </p:txBody>
        </p:sp>
        <p:grpSp>
          <p:nvGrpSpPr>
            <p:cNvPr id="197" name="Group 196"/>
            <p:cNvGrpSpPr/>
            <p:nvPr/>
          </p:nvGrpSpPr>
          <p:grpSpPr>
            <a:xfrm>
              <a:off x="4199709" y="2143466"/>
              <a:ext cx="744585" cy="655211"/>
              <a:chOff x="4193285" y="2143466"/>
              <a:chExt cx="744585" cy="655211"/>
            </a:xfrm>
          </p:grpSpPr>
          <p:grpSp>
            <p:nvGrpSpPr>
              <p:cNvPr id="198" name="Group 197"/>
              <p:cNvGrpSpPr/>
              <p:nvPr/>
            </p:nvGrpSpPr>
            <p:grpSpPr>
              <a:xfrm>
                <a:off x="4193285" y="2143466"/>
                <a:ext cx="699392" cy="536110"/>
                <a:chOff x="2123728" y="1986160"/>
                <a:chExt cx="576064" cy="441574"/>
              </a:xfrm>
            </p:grpSpPr>
            <p:sp>
              <p:nvSpPr>
                <p:cNvPr id="207" name="Rectangle 206"/>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08" name="Trapezoid 207"/>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199" name="Group 198"/>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200" name="Rectangle 199"/>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201" name="Straight Connector 200"/>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2" name="Straight Connector 201"/>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3" name="Straight Connector 202"/>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4" name="Straight Connector 203"/>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5" name="Straight Connector 204"/>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6" name="Straight Connector 205"/>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209" name="Group 208"/>
          <p:cNvGrpSpPr/>
          <p:nvPr/>
        </p:nvGrpSpPr>
        <p:grpSpPr>
          <a:xfrm>
            <a:off x="4708417" y="1407627"/>
            <a:ext cx="941329" cy="895637"/>
            <a:chOff x="5039106" y="2143466"/>
            <a:chExt cx="941329" cy="895637"/>
          </a:xfrm>
        </p:grpSpPr>
        <p:sp>
          <p:nvSpPr>
            <p:cNvPr id="210" name="Rectangle 209"/>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Music</a:t>
              </a:r>
              <a:endParaRPr lang="en-AU" sz="1100" dirty="0">
                <a:solidFill>
                  <a:schemeClr val="tx1"/>
                </a:solidFill>
                <a:latin typeface="Segoe UI" pitchFamily="34" charset="0"/>
                <a:cs typeface="Segoe UI" pitchFamily="34" charset="0"/>
              </a:endParaRPr>
            </a:p>
          </p:txBody>
        </p:sp>
        <p:grpSp>
          <p:nvGrpSpPr>
            <p:cNvPr id="211" name="Group 210"/>
            <p:cNvGrpSpPr/>
            <p:nvPr/>
          </p:nvGrpSpPr>
          <p:grpSpPr>
            <a:xfrm>
              <a:off x="5162739" y="2143466"/>
              <a:ext cx="699392" cy="634359"/>
              <a:chOff x="5140143" y="2143466"/>
              <a:chExt cx="699392" cy="634359"/>
            </a:xfrm>
          </p:grpSpPr>
          <p:grpSp>
            <p:nvGrpSpPr>
              <p:cNvPr id="212" name="Group 211"/>
              <p:cNvGrpSpPr/>
              <p:nvPr/>
            </p:nvGrpSpPr>
            <p:grpSpPr>
              <a:xfrm>
                <a:off x="5140143" y="2143466"/>
                <a:ext cx="699392" cy="536110"/>
                <a:chOff x="2123728" y="1986160"/>
                <a:chExt cx="576064" cy="441574"/>
              </a:xfrm>
            </p:grpSpPr>
            <p:sp>
              <p:nvSpPr>
                <p:cNvPr id="219" name="Rectangle 218"/>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20" name="Trapezoid 219"/>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213" name="Group 212"/>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214" name="Oval 213"/>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15" name="Oval 214"/>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216" name="Straight Connector 215"/>
                <p:cNvCxnSpPr>
                  <a:stCxn id="214" idx="6"/>
                  <a:endCxn id="218"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17" name="Straight Connector 216"/>
                <p:cNvCxnSpPr>
                  <a:stCxn id="215" idx="6"/>
                  <a:endCxn id="218"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218" name="Rectangle 217"/>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grpSp>
      <p:grpSp>
        <p:nvGrpSpPr>
          <p:cNvPr id="221" name="Group 220"/>
          <p:cNvGrpSpPr/>
          <p:nvPr/>
        </p:nvGrpSpPr>
        <p:grpSpPr>
          <a:xfrm>
            <a:off x="5870519" y="1407627"/>
            <a:ext cx="941329" cy="895637"/>
            <a:chOff x="3133947" y="3275932"/>
            <a:chExt cx="941329" cy="895637"/>
          </a:xfrm>
        </p:grpSpPr>
        <p:sp>
          <p:nvSpPr>
            <p:cNvPr id="222" name="Rectangle 221"/>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Videos</a:t>
              </a:r>
              <a:endParaRPr lang="en-AU" sz="1100" dirty="0">
                <a:solidFill>
                  <a:schemeClr val="tx1"/>
                </a:solidFill>
                <a:latin typeface="Segoe UI" pitchFamily="34" charset="0"/>
                <a:cs typeface="Segoe UI" pitchFamily="34" charset="0"/>
              </a:endParaRPr>
            </a:p>
          </p:txBody>
        </p:sp>
        <p:grpSp>
          <p:nvGrpSpPr>
            <p:cNvPr id="223" name="Group 222"/>
            <p:cNvGrpSpPr/>
            <p:nvPr/>
          </p:nvGrpSpPr>
          <p:grpSpPr>
            <a:xfrm>
              <a:off x="3254915" y="3275932"/>
              <a:ext cx="699392" cy="569699"/>
              <a:chOff x="3257580" y="3275932"/>
              <a:chExt cx="699392" cy="569699"/>
            </a:xfrm>
          </p:grpSpPr>
          <p:grpSp>
            <p:nvGrpSpPr>
              <p:cNvPr id="224" name="Group 223"/>
              <p:cNvGrpSpPr/>
              <p:nvPr/>
            </p:nvGrpSpPr>
            <p:grpSpPr>
              <a:xfrm>
                <a:off x="3257580" y="3275932"/>
                <a:ext cx="699392" cy="536110"/>
                <a:chOff x="2123728" y="1986160"/>
                <a:chExt cx="576064" cy="441574"/>
              </a:xfrm>
            </p:grpSpPr>
            <p:sp>
              <p:nvSpPr>
                <p:cNvPr id="228" name="Rectangle 227"/>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29" name="Trapezoid 228"/>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225" name="Group 224"/>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226" name="Rectangle 225"/>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27" name="Isosceles Triangle 226"/>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grpSp>
      <p:grpSp>
        <p:nvGrpSpPr>
          <p:cNvPr id="230" name="Group 229"/>
          <p:cNvGrpSpPr/>
          <p:nvPr/>
        </p:nvGrpSpPr>
        <p:grpSpPr>
          <a:xfrm>
            <a:off x="3484281" y="2487747"/>
            <a:ext cx="941329" cy="895637"/>
            <a:chOff x="4099230" y="3275932"/>
            <a:chExt cx="941329" cy="895637"/>
          </a:xfrm>
        </p:grpSpPr>
        <p:sp>
          <p:nvSpPr>
            <p:cNvPr id="231" name="Rectangle 230"/>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Games</a:t>
              </a:r>
              <a:endParaRPr lang="en-AU" sz="1100" dirty="0">
                <a:solidFill>
                  <a:schemeClr val="tx1"/>
                </a:solidFill>
                <a:latin typeface="Segoe UI" pitchFamily="34" charset="0"/>
                <a:cs typeface="Segoe UI" pitchFamily="34" charset="0"/>
              </a:endParaRPr>
            </a:p>
          </p:txBody>
        </p:sp>
        <p:grpSp>
          <p:nvGrpSpPr>
            <p:cNvPr id="232" name="Group 231"/>
            <p:cNvGrpSpPr/>
            <p:nvPr/>
          </p:nvGrpSpPr>
          <p:grpSpPr>
            <a:xfrm>
              <a:off x="4200966" y="3275932"/>
              <a:ext cx="737856" cy="635347"/>
              <a:chOff x="4220198" y="3275932"/>
              <a:chExt cx="737856" cy="635347"/>
            </a:xfrm>
          </p:grpSpPr>
          <p:grpSp>
            <p:nvGrpSpPr>
              <p:cNvPr id="233" name="Group 232"/>
              <p:cNvGrpSpPr/>
              <p:nvPr/>
            </p:nvGrpSpPr>
            <p:grpSpPr>
              <a:xfrm>
                <a:off x="4220198" y="3275932"/>
                <a:ext cx="699392" cy="536110"/>
                <a:chOff x="2123728" y="1986160"/>
                <a:chExt cx="576064" cy="441574"/>
              </a:xfrm>
            </p:grpSpPr>
            <p:sp>
              <p:nvSpPr>
                <p:cNvPr id="247" name="Rectangle 246"/>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8" name="Trapezoid 247"/>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234" name="Group 233"/>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235" name="Rectangle 234"/>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36" name="Oval 235"/>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37" name="Oval 236"/>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nvGrpSpPr>
                <p:cNvPr id="238" name="Group 237"/>
                <p:cNvGrpSpPr/>
                <p:nvPr/>
              </p:nvGrpSpPr>
              <p:grpSpPr>
                <a:xfrm>
                  <a:off x="4318464" y="3577517"/>
                  <a:ext cx="118183" cy="118183"/>
                  <a:chOff x="4318464" y="3577517"/>
                  <a:chExt cx="118183" cy="118183"/>
                </a:xfrm>
                <a:effectLst/>
              </p:grpSpPr>
              <p:cxnSp>
                <p:nvCxnSpPr>
                  <p:cNvPr id="245" name="Straight Connector 244"/>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46" name="Straight Connector 245"/>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39" name="Group 238"/>
                <p:cNvGrpSpPr/>
                <p:nvPr/>
              </p:nvGrpSpPr>
              <p:grpSpPr>
                <a:xfrm rot="20573383">
                  <a:off x="4683580" y="3579039"/>
                  <a:ext cx="140891" cy="136707"/>
                  <a:chOff x="5105406" y="3507854"/>
                  <a:chExt cx="171999" cy="166891"/>
                </a:xfrm>
                <a:effectLst/>
              </p:grpSpPr>
              <p:sp>
                <p:nvSpPr>
                  <p:cNvPr id="241" name="Oval 240"/>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2" name="Oval 241"/>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3" name="Oval 242"/>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4" name="Oval 243"/>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cxnSp>
              <p:nvCxnSpPr>
                <p:cNvPr id="240" name="Straight Connector 239"/>
                <p:cNvCxnSpPr>
                  <a:stCxn id="235"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sp>
        <p:nvSpPr>
          <p:cNvPr id="38" name="Rectangle 37">
            <a:hlinkClick r:id="rId5" action="ppaction://hlinksldjump"/>
          </p:cNvPr>
          <p:cNvSpPr/>
          <p:nvPr/>
        </p:nvSpPr>
        <p:spPr>
          <a:xfrm>
            <a:off x="3424047" y="134761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9" name="Rectangle 328">
            <a:hlinkClick r:id="rId6" action="ppaction://hlinksldjump"/>
          </p:cNvPr>
          <p:cNvSpPr/>
          <p:nvPr/>
        </p:nvSpPr>
        <p:spPr>
          <a:xfrm>
            <a:off x="4634034" y="134761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30" name="Rectangle 329">
            <a:hlinkClick r:id="rId7" action="ppaction://hlinksldjump"/>
          </p:cNvPr>
          <p:cNvSpPr/>
          <p:nvPr/>
        </p:nvSpPr>
        <p:spPr>
          <a:xfrm>
            <a:off x="5796136" y="134761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31" name="Rectangle 330">
            <a:hlinkClick r:id="rId8" action="ppaction://hlinksldjump"/>
          </p:cNvPr>
          <p:cNvSpPr/>
          <p:nvPr/>
        </p:nvSpPr>
        <p:spPr>
          <a:xfrm>
            <a:off x="3409898" y="242773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332" name="Group 331"/>
          <p:cNvGrpSpPr/>
          <p:nvPr/>
        </p:nvGrpSpPr>
        <p:grpSpPr>
          <a:xfrm>
            <a:off x="4747033" y="2500280"/>
            <a:ext cx="864096" cy="870570"/>
            <a:chOff x="7308304" y="278598"/>
            <a:chExt cx="864096" cy="870570"/>
          </a:xfrm>
        </p:grpSpPr>
        <p:sp>
          <p:nvSpPr>
            <p:cNvPr id="333" name="Freeform 332"/>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334" name="Rectangle 333"/>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Impress</a:t>
              </a:r>
              <a:endParaRPr lang="en-AU" sz="1100" dirty="0">
                <a:solidFill>
                  <a:schemeClr val="tx1"/>
                </a:solidFill>
                <a:latin typeface="Segoe UI" pitchFamily="34" charset="0"/>
                <a:cs typeface="Segoe UI" pitchFamily="34" charset="0"/>
              </a:endParaRPr>
            </a:p>
          </p:txBody>
        </p:sp>
      </p:grpSp>
      <p:grpSp>
        <p:nvGrpSpPr>
          <p:cNvPr id="335" name="Group 334"/>
          <p:cNvGrpSpPr/>
          <p:nvPr/>
        </p:nvGrpSpPr>
        <p:grpSpPr>
          <a:xfrm>
            <a:off x="5909135" y="2488498"/>
            <a:ext cx="864096" cy="894135"/>
            <a:chOff x="6444208" y="255033"/>
            <a:chExt cx="864096" cy="894135"/>
          </a:xfrm>
        </p:grpSpPr>
        <p:grpSp>
          <p:nvGrpSpPr>
            <p:cNvPr id="336" name="Group 335"/>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338" name="Freeform 337"/>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339" name="Freeform 338"/>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sp>
          <p:nvSpPr>
            <p:cNvPr id="337" name="Rectangle 336"/>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Express</a:t>
              </a:r>
              <a:endParaRPr lang="en-AU" sz="1100" dirty="0">
                <a:solidFill>
                  <a:schemeClr val="tx1"/>
                </a:solidFill>
                <a:latin typeface="Segoe UI" pitchFamily="34" charset="0"/>
                <a:cs typeface="Segoe UI" pitchFamily="34" charset="0"/>
              </a:endParaRPr>
            </a:p>
          </p:txBody>
        </p:sp>
      </p:grpSp>
      <p:sp>
        <p:nvSpPr>
          <p:cNvPr id="340" name="Rectangle 339">
            <a:hlinkClick r:id="rId9" action="ppaction://hlinksldjump"/>
          </p:cNvPr>
          <p:cNvSpPr/>
          <p:nvPr/>
        </p:nvSpPr>
        <p:spPr>
          <a:xfrm>
            <a:off x="4633054" y="2400567"/>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41" name="Rectangle 340">
            <a:hlinkClick r:id="rId10" action="ppaction://hlinksldjump"/>
          </p:cNvPr>
          <p:cNvSpPr/>
          <p:nvPr/>
        </p:nvSpPr>
        <p:spPr>
          <a:xfrm>
            <a:off x="5767116" y="2400567"/>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 name="Rectangle 2"/>
          <p:cNvSpPr/>
          <p:nvPr/>
        </p:nvSpPr>
        <p:spPr>
          <a:xfrm>
            <a:off x="1763688" y="1251855"/>
            <a:ext cx="1512168" cy="2811702"/>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 name="Rectangle 3">
            <a:hlinkClick r:id="rId11" action="ppaction://hlinksldjump"/>
          </p:cNvPr>
          <p:cNvSpPr/>
          <p:nvPr/>
        </p:nvSpPr>
        <p:spPr>
          <a:xfrm>
            <a:off x="1763688" y="1251855"/>
            <a:ext cx="1512168" cy="241448"/>
          </a:xfrm>
          <a:prstGeom prst="rect">
            <a:avLst/>
          </a:prstGeom>
          <a:solidFill>
            <a:srgbClr val="00B0F0">
              <a:alpha val="50000"/>
            </a:srgb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400" b="1" dirty="0" smtClean="0">
                <a:solidFill>
                  <a:srgbClr val="0070C0"/>
                </a:solidFill>
                <a:latin typeface="Segoe UI" pitchFamily="34" charset="0"/>
                <a:cs typeface="Segoe UI" pitchFamily="34" charset="0"/>
              </a:rPr>
              <a:t>Home</a:t>
            </a:r>
            <a:endParaRPr lang="en-AU" sz="1400" b="1" dirty="0">
              <a:solidFill>
                <a:srgbClr val="0070C0"/>
              </a:solidFill>
              <a:latin typeface="Segoe UI" pitchFamily="34" charset="0"/>
              <a:cs typeface="Segoe UI" pitchFamily="34" charset="0"/>
            </a:endParaRPr>
          </a:p>
        </p:txBody>
      </p:sp>
      <p:sp>
        <p:nvSpPr>
          <p:cNvPr id="194" name="Rectangle 193"/>
          <p:cNvSpPr/>
          <p:nvPr/>
        </p:nvSpPr>
        <p:spPr>
          <a:xfrm>
            <a:off x="1763688" y="1805086"/>
            <a:ext cx="1512168" cy="1235294"/>
          </a:xfrm>
          <a:prstGeom prst="rect">
            <a:avLst/>
          </a:prstGeom>
          <a:solidFill>
            <a:schemeClr val="accent5">
              <a:lumMod val="40000"/>
              <a:lumOff val="60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1200" dirty="0">
              <a:solidFill>
                <a:schemeClr val="tx1"/>
              </a:solidFill>
              <a:latin typeface="Segoe UI" pitchFamily="34" charset="0"/>
              <a:cs typeface="Segoe UI" pitchFamily="34" charset="0"/>
            </a:endParaRPr>
          </a:p>
        </p:txBody>
      </p:sp>
      <p:sp>
        <p:nvSpPr>
          <p:cNvPr id="138" name="Rectangle 137"/>
          <p:cNvSpPr/>
          <p:nvPr/>
        </p:nvSpPr>
        <p:spPr>
          <a:xfrm>
            <a:off x="1763688" y="1563638"/>
            <a:ext cx="1512168" cy="241448"/>
          </a:xfrm>
          <a:prstGeom prst="rect">
            <a:avLst/>
          </a:prstGeom>
          <a:solidFill>
            <a:schemeClr val="accent5">
              <a:lumMod val="40000"/>
              <a:lumOff val="60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Folders</a:t>
            </a:r>
            <a:endParaRPr lang="en-AU" sz="1200" dirty="0">
              <a:solidFill>
                <a:schemeClr val="tx1"/>
              </a:solidFill>
              <a:latin typeface="Segoe UI" pitchFamily="34" charset="0"/>
              <a:cs typeface="Segoe UI" pitchFamily="34" charset="0"/>
            </a:endParaRPr>
          </a:p>
        </p:txBody>
      </p:sp>
      <p:sp>
        <p:nvSpPr>
          <p:cNvPr id="139" name="Rectangle 138">
            <a:hlinkClick r:id="rId5" action="ppaction://hlinksldjump"/>
          </p:cNvPr>
          <p:cNvSpPr/>
          <p:nvPr/>
        </p:nvSpPr>
        <p:spPr>
          <a:xfrm>
            <a:off x="2056704" y="1843627"/>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Documents</a:t>
            </a:r>
            <a:endParaRPr lang="en-AU" sz="1200" dirty="0">
              <a:solidFill>
                <a:schemeClr val="tx1"/>
              </a:solidFill>
              <a:latin typeface="Segoe UI" pitchFamily="34" charset="0"/>
              <a:cs typeface="Segoe UI" pitchFamily="34" charset="0"/>
            </a:endParaRPr>
          </a:p>
        </p:txBody>
      </p:sp>
      <p:sp>
        <p:nvSpPr>
          <p:cNvPr id="140" name="Rectangle 139">
            <a:hlinkClick r:id="rId6" action="ppaction://hlinksldjump"/>
          </p:cNvPr>
          <p:cNvSpPr/>
          <p:nvPr/>
        </p:nvSpPr>
        <p:spPr>
          <a:xfrm>
            <a:off x="2056704" y="2139702"/>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Music</a:t>
            </a:r>
            <a:endParaRPr lang="en-AU" sz="1200" dirty="0">
              <a:solidFill>
                <a:schemeClr val="tx1"/>
              </a:solidFill>
              <a:latin typeface="Segoe UI" pitchFamily="34" charset="0"/>
              <a:cs typeface="Segoe UI" pitchFamily="34" charset="0"/>
            </a:endParaRPr>
          </a:p>
        </p:txBody>
      </p:sp>
      <p:sp>
        <p:nvSpPr>
          <p:cNvPr id="141" name="Rectangle 140">
            <a:hlinkClick r:id="rId7" action="ppaction://hlinksldjump"/>
          </p:cNvPr>
          <p:cNvSpPr/>
          <p:nvPr/>
        </p:nvSpPr>
        <p:spPr>
          <a:xfrm>
            <a:off x="2056704" y="2424669"/>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Videos</a:t>
            </a:r>
            <a:endParaRPr lang="en-AU" sz="1200" dirty="0">
              <a:solidFill>
                <a:schemeClr val="tx1"/>
              </a:solidFill>
              <a:latin typeface="Segoe UI" pitchFamily="34" charset="0"/>
              <a:cs typeface="Segoe UI" pitchFamily="34" charset="0"/>
            </a:endParaRPr>
          </a:p>
        </p:txBody>
      </p:sp>
      <p:sp>
        <p:nvSpPr>
          <p:cNvPr id="142" name="Rectangle 141">
            <a:hlinkClick r:id="rId8" action="ppaction://hlinksldjump"/>
          </p:cNvPr>
          <p:cNvSpPr/>
          <p:nvPr/>
        </p:nvSpPr>
        <p:spPr>
          <a:xfrm>
            <a:off x="2056704" y="2722116"/>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Games</a:t>
            </a:r>
            <a:endParaRPr lang="en-AU" sz="1200" dirty="0">
              <a:solidFill>
                <a:schemeClr val="tx1"/>
              </a:solidFill>
              <a:latin typeface="Segoe UI" pitchFamily="34" charset="0"/>
              <a:cs typeface="Segoe UI" pitchFamily="34" charset="0"/>
            </a:endParaRPr>
          </a:p>
        </p:txBody>
      </p:sp>
      <p:grpSp>
        <p:nvGrpSpPr>
          <p:cNvPr id="7" name="Group 6"/>
          <p:cNvGrpSpPr/>
          <p:nvPr/>
        </p:nvGrpSpPr>
        <p:grpSpPr>
          <a:xfrm>
            <a:off x="1893456" y="1852468"/>
            <a:ext cx="186839" cy="223766"/>
            <a:chOff x="4527690" y="2258677"/>
            <a:chExt cx="450886" cy="540000"/>
          </a:xfrm>
        </p:grpSpPr>
        <p:sp>
          <p:nvSpPr>
            <p:cNvPr id="150" name="Rectangle 149"/>
            <p:cNvSpPr/>
            <p:nvPr/>
          </p:nvSpPr>
          <p:spPr>
            <a:xfrm>
              <a:off x="4527690" y="2258677"/>
              <a:ext cx="450886" cy="540000"/>
            </a:xfrm>
            <a:prstGeom prst="rect">
              <a:avLst/>
            </a:prstGeom>
            <a:solidFill>
              <a:srgbClr val="0070C0"/>
            </a:solid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52" name="Straight Connector 151"/>
            <p:cNvCxnSpPr/>
            <p:nvPr/>
          </p:nvCxnSpPr>
          <p:spPr>
            <a:xfrm>
              <a:off x="4574226" y="2328996"/>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4" name="Straight Connector 153"/>
            <p:cNvCxnSpPr/>
            <p:nvPr/>
          </p:nvCxnSpPr>
          <p:spPr>
            <a:xfrm>
              <a:off x="4574226" y="2407151"/>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p:cNvCxnSpPr/>
            <p:nvPr/>
          </p:nvCxnSpPr>
          <p:spPr>
            <a:xfrm>
              <a:off x="4574226" y="2487837"/>
              <a:ext cx="138772"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p:cNvCxnSpPr/>
            <p:nvPr/>
          </p:nvCxnSpPr>
          <p:spPr>
            <a:xfrm>
              <a:off x="4574226" y="2564038"/>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2" name="Straight Connector 161"/>
            <p:cNvCxnSpPr/>
            <p:nvPr/>
          </p:nvCxnSpPr>
          <p:spPr>
            <a:xfrm>
              <a:off x="4574226" y="2631413"/>
              <a:ext cx="280263"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3" name="Straight Connector 162"/>
            <p:cNvCxnSpPr/>
            <p:nvPr/>
          </p:nvCxnSpPr>
          <p:spPr>
            <a:xfrm>
              <a:off x="4574226" y="2720924"/>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31" name="Group 30"/>
          <p:cNvGrpSpPr/>
          <p:nvPr/>
        </p:nvGrpSpPr>
        <p:grpSpPr>
          <a:xfrm>
            <a:off x="1844070" y="2153683"/>
            <a:ext cx="236225" cy="213486"/>
            <a:chOff x="2433190" y="2867712"/>
            <a:chExt cx="489780" cy="442634"/>
          </a:xfrm>
          <a:solidFill>
            <a:srgbClr val="0070C0"/>
          </a:solidFill>
        </p:grpSpPr>
        <p:sp>
          <p:nvSpPr>
            <p:cNvPr id="164" name="Oval 163"/>
            <p:cNvSpPr/>
            <p:nvPr/>
          </p:nvSpPr>
          <p:spPr>
            <a:xfrm>
              <a:off x="2433190" y="3198734"/>
              <a:ext cx="111612" cy="111612"/>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65" name="Oval 164"/>
            <p:cNvSpPr/>
            <p:nvPr/>
          </p:nvSpPr>
          <p:spPr>
            <a:xfrm>
              <a:off x="2811358" y="3198734"/>
              <a:ext cx="111612" cy="111612"/>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67" name="Straight Connector 166"/>
            <p:cNvCxnSpPr>
              <a:stCxn id="164" idx="6"/>
              <a:endCxn id="180" idx="1"/>
            </p:cNvCxnSpPr>
            <p:nvPr/>
          </p:nvCxnSpPr>
          <p:spPr>
            <a:xfrm flipV="1">
              <a:off x="2544802" y="2903148"/>
              <a:ext cx="0" cy="351392"/>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5" name="Straight Connector 174"/>
            <p:cNvCxnSpPr>
              <a:stCxn id="165" idx="6"/>
              <a:endCxn id="180" idx="3"/>
            </p:cNvCxnSpPr>
            <p:nvPr/>
          </p:nvCxnSpPr>
          <p:spPr>
            <a:xfrm flipV="1">
              <a:off x="2922970" y="2903148"/>
              <a:ext cx="0" cy="351392"/>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80" name="Rectangle 179"/>
            <p:cNvSpPr/>
            <p:nvPr/>
          </p:nvSpPr>
          <p:spPr>
            <a:xfrm>
              <a:off x="2544802" y="2867712"/>
              <a:ext cx="378168" cy="70872"/>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grpSp>
      <p:grpSp>
        <p:nvGrpSpPr>
          <p:cNvPr id="32" name="Group 31"/>
          <p:cNvGrpSpPr/>
          <p:nvPr/>
        </p:nvGrpSpPr>
        <p:grpSpPr>
          <a:xfrm>
            <a:off x="1846237" y="2460418"/>
            <a:ext cx="234058" cy="169950"/>
            <a:chOff x="3469840" y="3505731"/>
            <a:chExt cx="468117" cy="339900"/>
          </a:xfrm>
          <a:solidFill>
            <a:srgbClr val="0070C0"/>
          </a:solidFill>
        </p:grpSpPr>
        <p:sp>
          <p:nvSpPr>
            <p:cNvPr id="181" name="Rectangle 180"/>
            <p:cNvSpPr/>
            <p:nvPr/>
          </p:nvSpPr>
          <p:spPr>
            <a:xfrm>
              <a:off x="3469840" y="3505731"/>
              <a:ext cx="468117" cy="339900"/>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2" name="Isosceles Triangle 181"/>
            <p:cNvSpPr/>
            <p:nvPr/>
          </p:nvSpPr>
          <p:spPr>
            <a:xfrm rot="5400000">
              <a:off x="3655108" y="3626891"/>
              <a:ext cx="97580" cy="97580"/>
            </a:xfrm>
            <a:prstGeom prst="triangl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grpSp>
      <p:grpSp>
        <p:nvGrpSpPr>
          <p:cNvPr id="34" name="Group 33"/>
          <p:cNvGrpSpPr/>
          <p:nvPr/>
        </p:nvGrpSpPr>
        <p:grpSpPr>
          <a:xfrm>
            <a:off x="1819275" y="2726319"/>
            <a:ext cx="261020" cy="233043"/>
            <a:chOff x="4344066" y="3385536"/>
            <a:chExt cx="589664" cy="526462"/>
          </a:xfrm>
          <a:solidFill>
            <a:srgbClr val="0070C0"/>
          </a:solidFill>
        </p:grpSpPr>
        <p:sp>
          <p:nvSpPr>
            <p:cNvPr id="183" name="Rectangle 182"/>
            <p:cNvSpPr/>
            <p:nvPr/>
          </p:nvSpPr>
          <p:spPr>
            <a:xfrm>
              <a:off x="4502348" y="3565664"/>
              <a:ext cx="265623" cy="151713"/>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4" name="Oval 183"/>
            <p:cNvSpPr/>
            <p:nvPr/>
          </p:nvSpPr>
          <p:spPr>
            <a:xfrm rot="20742615">
              <a:off x="4747417" y="3550028"/>
              <a:ext cx="186313" cy="361970"/>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5" name="Oval 184"/>
            <p:cNvSpPr/>
            <p:nvPr/>
          </p:nvSpPr>
          <p:spPr>
            <a:xfrm rot="942615" flipH="1">
              <a:off x="4344066" y="3545028"/>
              <a:ext cx="186313" cy="361970"/>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86" name="Straight Connector 185"/>
            <p:cNvCxnSpPr/>
            <p:nvPr/>
          </p:nvCxnSpPr>
          <p:spPr>
            <a:xfrm rot="42615" flipH="1">
              <a:off x="4430901" y="3596900"/>
              <a:ext cx="38394" cy="118183"/>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87" name="Straight Connector 186"/>
            <p:cNvCxnSpPr/>
            <p:nvPr/>
          </p:nvCxnSpPr>
          <p:spPr>
            <a:xfrm rot="16242615" flipH="1">
              <a:off x="4433284" y="3596931"/>
              <a:ext cx="38394" cy="118183"/>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88" name="Oval 187"/>
            <p:cNvSpPr/>
            <p:nvPr/>
          </p:nvSpPr>
          <p:spPr>
            <a:xfrm rot="20615998">
              <a:off x="4792637" y="3604945"/>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9" name="Oval 188"/>
            <p:cNvSpPr/>
            <p:nvPr/>
          </p:nvSpPr>
          <p:spPr>
            <a:xfrm rot="20615998">
              <a:off x="4850950" y="3636738"/>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90" name="Oval 189"/>
            <p:cNvSpPr/>
            <p:nvPr/>
          </p:nvSpPr>
          <p:spPr>
            <a:xfrm rot="20615998">
              <a:off x="4817975" y="3691037"/>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91" name="Oval 190"/>
            <p:cNvSpPr/>
            <p:nvPr/>
          </p:nvSpPr>
          <p:spPr>
            <a:xfrm rot="20615998">
              <a:off x="4760844" y="3663257"/>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92" name="Straight Connector 191"/>
            <p:cNvCxnSpPr/>
            <p:nvPr/>
          </p:nvCxnSpPr>
          <p:spPr>
            <a:xfrm flipV="1">
              <a:off x="4635160" y="3385536"/>
              <a:ext cx="3173" cy="180128"/>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2" name="Isosceles Triangle 1">
            <a:hlinkClick r:id="rId12" action="ppaction://hlinksldjump"/>
          </p:cNvPr>
          <p:cNvSpPr/>
          <p:nvPr/>
        </p:nvSpPr>
        <p:spPr>
          <a:xfrm rot="5400000">
            <a:off x="7001096" y="2537854"/>
            <a:ext cx="278058" cy="239705"/>
          </a:xfrm>
          <a:prstGeom prst="triangle">
            <a:avLst/>
          </a:prstGeom>
          <a:solidFill>
            <a:srgbClr val="0070C0">
              <a:alpha val="50000"/>
            </a:srgb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grpSp>
        <p:nvGrpSpPr>
          <p:cNvPr id="342" name="Group 341"/>
          <p:cNvGrpSpPr/>
          <p:nvPr/>
        </p:nvGrpSpPr>
        <p:grpSpPr>
          <a:xfrm>
            <a:off x="3999967" y="123478"/>
            <a:ext cx="1144066" cy="252000"/>
            <a:chOff x="3886038" y="123478"/>
            <a:chExt cx="1144066" cy="252000"/>
          </a:xfrm>
        </p:grpSpPr>
        <p:grpSp>
          <p:nvGrpSpPr>
            <p:cNvPr id="343" name="Group 342"/>
            <p:cNvGrpSpPr/>
            <p:nvPr/>
          </p:nvGrpSpPr>
          <p:grpSpPr>
            <a:xfrm>
              <a:off x="4113896" y="123478"/>
              <a:ext cx="916208" cy="252000"/>
              <a:chOff x="3964262" y="123478"/>
              <a:chExt cx="916208" cy="252000"/>
            </a:xfrm>
          </p:grpSpPr>
          <p:sp>
            <p:nvSpPr>
              <p:cNvPr id="350" name="Rounded Rectangle 349"/>
              <p:cNvSpPr/>
              <p:nvPr/>
            </p:nvSpPr>
            <p:spPr>
              <a:xfrm>
                <a:off x="3964262" y="123478"/>
                <a:ext cx="916208" cy="252000"/>
              </a:xfrm>
              <a:prstGeom prst="roundRect">
                <a:avLst/>
              </a:prstGeom>
              <a:solidFill>
                <a:schemeClr val="tx1">
                  <a:alpha val="50000"/>
                </a:scheme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latin typeface="Segoe UI" pitchFamily="34" charset="0"/>
                  <a:cs typeface="Segoe UI" pitchFamily="34" charset="0"/>
                </a:endParaRPr>
              </a:p>
            </p:txBody>
          </p:sp>
          <p:sp>
            <p:nvSpPr>
              <p:cNvPr id="351" name="Rounded Rectangle 350"/>
              <p:cNvSpPr/>
              <p:nvPr/>
            </p:nvSpPr>
            <p:spPr>
              <a:xfrm>
                <a:off x="3983751" y="141478"/>
                <a:ext cx="877230" cy="216000"/>
              </a:xfrm>
              <a:prstGeom prst="roundRect">
                <a:avLst/>
              </a:prstGeom>
              <a:noFill/>
              <a:ln w="12700">
                <a:solidFill>
                  <a:srgbClr val="FFC000"/>
                </a:solidFill>
                <a:prstDash val="solid"/>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latin typeface="Segoe UI" pitchFamily="34" charset="0"/>
                    <a:cs typeface="Segoe UI" pitchFamily="34" charset="0"/>
                  </a:rPr>
                  <a:t>Home</a:t>
                </a:r>
                <a:endParaRPr lang="en-AU" sz="1200" dirty="0">
                  <a:latin typeface="Segoe UI" pitchFamily="34" charset="0"/>
                  <a:cs typeface="Segoe UI" pitchFamily="34" charset="0"/>
                </a:endParaRPr>
              </a:p>
            </p:txBody>
          </p:sp>
        </p:grpSp>
        <p:grpSp>
          <p:nvGrpSpPr>
            <p:cNvPr id="344" name="Group 343"/>
            <p:cNvGrpSpPr/>
            <p:nvPr/>
          </p:nvGrpSpPr>
          <p:grpSpPr>
            <a:xfrm>
              <a:off x="3886038" y="153588"/>
              <a:ext cx="191781" cy="191781"/>
              <a:chOff x="3848349" y="2388430"/>
              <a:chExt cx="675778" cy="675778"/>
            </a:xfrm>
            <a:effectLst>
              <a:outerShdw blurRad="63500" sx="102000" sy="102000" algn="ctr" rotWithShape="0">
                <a:prstClr val="black">
                  <a:alpha val="40000"/>
                </a:prstClr>
              </a:outerShdw>
            </a:effectLst>
          </p:grpSpPr>
          <p:sp>
            <p:nvSpPr>
              <p:cNvPr id="345" name="Oval 344"/>
              <p:cNvSpPr/>
              <p:nvPr/>
            </p:nvSpPr>
            <p:spPr>
              <a:xfrm>
                <a:off x="3848349" y="2388430"/>
                <a:ext cx="675778" cy="675778"/>
              </a:xfrm>
              <a:prstGeom prst="ellipse">
                <a:avLst/>
              </a:prstGeom>
              <a:solidFill>
                <a:srgbClr val="C00000"/>
              </a:solid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grpSp>
            <p:nvGrpSpPr>
              <p:cNvPr id="346" name="Group 345"/>
              <p:cNvGrpSpPr/>
              <p:nvPr/>
            </p:nvGrpSpPr>
            <p:grpSpPr>
              <a:xfrm>
                <a:off x="4049013" y="2524441"/>
                <a:ext cx="274450" cy="403756"/>
                <a:chOff x="4017169" y="2476618"/>
                <a:chExt cx="333375" cy="490444"/>
              </a:xfrm>
              <a:effectLst>
                <a:outerShdw blurRad="63500" sx="102000" sy="102000" algn="ctr" rotWithShape="0">
                  <a:prstClr val="black">
                    <a:alpha val="40000"/>
                  </a:prstClr>
                </a:outerShdw>
              </a:effectLst>
            </p:grpSpPr>
            <p:sp>
              <p:nvSpPr>
                <p:cNvPr id="347" name="Rounded Rectangle 346"/>
                <p:cNvSpPr/>
                <p:nvPr/>
              </p:nvSpPr>
              <p:spPr>
                <a:xfrm>
                  <a:off x="4106560" y="2476618"/>
                  <a:ext cx="144015" cy="260118"/>
                </a:xfrm>
                <a:prstGeom prst="roundRect">
                  <a:avLst>
                    <a:gd name="adj" fmla="val 50000"/>
                  </a:avLst>
                </a:prstGeom>
                <a:solidFill>
                  <a:srgbClr val="C00000"/>
                </a:solidFill>
                <a:ln w="6350" cap="rnd">
                  <a:solidFill>
                    <a:schemeClr val="bg1"/>
                  </a:solidFill>
                </a:ln>
                <a:effectLst>
                  <a:innerShdw blurRad="254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348" name="Freeform 347"/>
                <p:cNvSpPr/>
                <p:nvPr/>
              </p:nvSpPr>
              <p:spPr>
                <a:xfrm>
                  <a:off x="4017169" y="2744500"/>
                  <a:ext cx="333375" cy="79802"/>
                </a:xfrm>
                <a:custGeom>
                  <a:avLst/>
                  <a:gdLst>
                    <a:gd name="connsiteX0" fmla="*/ 0 w 333375"/>
                    <a:gd name="connsiteY0" fmla="*/ 7144 h 102415"/>
                    <a:gd name="connsiteX1" fmla="*/ 169069 w 333375"/>
                    <a:gd name="connsiteY1" fmla="*/ 102394 h 102415"/>
                    <a:gd name="connsiteX2" fmla="*/ 333375 w 333375"/>
                    <a:gd name="connsiteY2" fmla="*/ 0 h 102415"/>
                  </a:gdLst>
                  <a:ahLst/>
                  <a:cxnLst>
                    <a:cxn ang="0">
                      <a:pos x="connsiteX0" y="connsiteY0"/>
                    </a:cxn>
                    <a:cxn ang="0">
                      <a:pos x="connsiteX1" y="connsiteY1"/>
                    </a:cxn>
                    <a:cxn ang="0">
                      <a:pos x="connsiteX2" y="connsiteY2"/>
                    </a:cxn>
                  </a:cxnLst>
                  <a:rect l="l" t="t" r="r" b="b"/>
                  <a:pathLst>
                    <a:path w="333375" h="102415">
                      <a:moveTo>
                        <a:pt x="0" y="7144"/>
                      </a:moveTo>
                      <a:cubicBezTo>
                        <a:pt x="56753" y="55364"/>
                        <a:pt x="113507" y="103585"/>
                        <a:pt x="169069" y="102394"/>
                      </a:cubicBezTo>
                      <a:cubicBezTo>
                        <a:pt x="224631" y="101203"/>
                        <a:pt x="279003" y="50601"/>
                        <a:pt x="333375" y="0"/>
                      </a:cubicBezTo>
                    </a:path>
                  </a:pathLst>
                </a:custGeom>
                <a:no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cxnSp>
              <p:nvCxnSpPr>
                <p:cNvPr id="349" name="Straight Connector 348"/>
                <p:cNvCxnSpPr>
                  <a:stCxn id="348" idx="1"/>
                </p:cNvCxnSpPr>
                <p:nvPr/>
              </p:nvCxnSpPr>
              <p:spPr>
                <a:xfrm>
                  <a:off x="4186238" y="2824286"/>
                  <a:ext cx="0" cy="142776"/>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pic>
        <p:nvPicPr>
          <p:cNvPr id="5" name="Home.mp3">
            <a:hlinkClick r:id="" action="ppaction://media"/>
          </p:cNvPr>
          <p:cNvPicPr>
            <a:picLocks noChangeAspect="1"/>
          </p:cNvPicPr>
          <p:nvPr>
            <a:audioFile r:link="rId2"/>
            <p:extLst>
              <p:ext uri="{DAA4B4D4-6D71-4841-9C94-3DE7FCFB9230}">
                <p14:media xmlns:p14="http://schemas.microsoft.com/office/powerpoint/2010/main" r:embed="rId1"/>
              </p:ext>
            </p:extLst>
          </p:nvPr>
        </p:nvPicPr>
        <p:blipFill>
          <a:blip r:embed="rId13"/>
          <a:stretch>
            <a:fillRect/>
          </a:stretch>
        </p:blipFill>
        <p:spPr>
          <a:xfrm>
            <a:off x="-609600" y="0"/>
            <a:ext cx="609600" cy="609600"/>
          </a:xfrm>
          <a:prstGeom prst="rect">
            <a:avLst/>
          </a:prstGeom>
        </p:spPr>
      </p:pic>
    </p:spTree>
    <p:extLst>
      <p:ext uri="{BB962C8B-B14F-4D97-AF65-F5344CB8AC3E}">
        <p14:creationId xmlns:p14="http://schemas.microsoft.com/office/powerpoint/2010/main" val="2897768696"/>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accel="50000" decel="50000" fill="hold" nodeType="withEffect">
                                  <p:stCondLst>
                                    <p:cond delay="0"/>
                                  </p:stCondLst>
                                  <p:childTnLst>
                                    <p:set>
                                      <p:cBhvr>
                                        <p:cTn id="6" dur="1" fill="hold">
                                          <p:stCondLst>
                                            <p:cond delay="0"/>
                                          </p:stCondLst>
                                        </p:cTn>
                                        <p:tgtEl>
                                          <p:spTgt spid="342"/>
                                        </p:tgtEl>
                                        <p:attrNameLst>
                                          <p:attrName>style.visibility</p:attrName>
                                        </p:attrNameLst>
                                      </p:cBhvr>
                                      <p:to>
                                        <p:strVal val="visible"/>
                                      </p:to>
                                    </p:set>
                                    <p:anim calcmode="lin" valueType="num">
                                      <p:cBhvr additive="base">
                                        <p:cTn id="7" dur="500" fill="hold"/>
                                        <p:tgtEl>
                                          <p:spTgt spid="342"/>
                                        </p:tgtEl>
                                        <p:attrNameLst>
                                          <p:attrName>ppt_x</p:attrName>
                                        </p:attrNameLst>
                                      </p:cBhvr>
                                      <p:tavLst>
                                        <p:tav tm="0">
                                          <p:val>
                                            <p:strVal val="#ppt_x"/>
                                          </p:val>
                                        </p:tav>
                                        <p:tav tm="100000">
                                          <p:val>
                                            <p:strVal val="#ppt_x"/>
                                          </p:val>
                                        </p:tav>
                                      </p:tavLst>
                                    </p:anim>
                                    <p:anim calcmode="lin" valueType="num">
                                      <p:cBhvr additive="base">
                                        <p:cTn id="8" dur="500" fill="hold"/>
                                        <p:tgtEl>
                                          <p:spTgt spid="342"/>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1" presetClass="mediacall" presetSubtype="0" fill="hold" nodeType="afterEffect">
                                  <p:stCondLst>
                                    <p:cond delay="0"/>
                                  </p:stCondLst>
                                  <p:childTnLst>
                                    <p:cmd type="call" cmd="playFrom(0.0)">
                                      <p:cBhvr>
                                        <p:cTn id="11" dur="744" fill="hold"/>
                                        <p:tgtEl>
                                          <p:spTgt spid="5"/>
                                        </p:tgtEl>
                                      </p:cBhvr>
                                    </p:cmd>
                                  </p:childTnLst>
                                </p:cTn>
                              </p:par>
                            </p:childTnLst>
                          </p:cTn>
                        </p:par>
                        <p:par>
                          <p:cTn id="12" fill="hold">
                            <p:stCondLst>
                              <p:cond delay="1244"/>
                            </p:stCondLst>
                            <p:childTnLst>
                              <p:par>
                                <p:cTn id="13" presetID="2" presetClass="exit" presetSubtype="1" accel="50000" decel="50000" fill="hold" nodeType="afterEffect">
                                  <p:stCondLst>
                                    <p:cond delay="1000"/>
                                  </p:stCondLst>
                                  <p:childTnLst>
                                    <p:anim calcmode="lin" valueType="num">
                                      <p:cBhvr additive="base">
                                        <p:cTn id="14" dur="500"/>
                                        <p:tgtEl>
                                          <p:spTgt spid="342"/>
                                        </p:tgtEl>
                                        <p:attrNameLst>
                                          <p:attrName>ppt_x</p:attrName>
                                        </p:attrNameLst>
                                      </p:cBhvr>
                                      <p:tavLst>
                                        <p:tav tm="0">
                                          <p:val>
                                            <p:strVal val="ppt_x"/>
                                          </p:val>
                                        </p:tav>
                                        <p:tav tm="100000">
                                          <p:val>
                                            <p:strVal val="ppt_x"/>
                                          </p:val>
                                        </p:tav>
                                      </p:tavLst>
                                    </p:anim>
                                    <p:anim calcmode="lin" valueType="num">
                                      <p:cBhvr additive="base">
                                        <p:cTn id="15" dur="500"/>
                                        <p:tgtEl>
                                          <p:spTgt spid="342"/>
                                        </p:tgtEl>
                                        <p:attrNameLst>
                                          <p:attrName>ppt_y</p:attrName>
                                        </p:attrNameLst>
                                      </p:cBhvr>
                                      <p:tavLst>
                                        <p:tav tm="0">
                                          <p:val>
                                            <p:strVal val="ppt_y"/>
                                          </p:val>
                                        </p:tav>
                                        <p:tav tm="100000">
                                          <p:val>
                                            <p:strVal val="0-ppt_h/2"/>
                                          </p:val>
                                        </p:tav>
                                      </p:tavLst>
                                    </p:anim>
                                    <p:set>
                                      <p:cBhvr>
                                        <p:cTn id="16" dur="1" fill="hold">
                                          <p:stCondLst>
                                            <p:cond delay="499"/>
                                          </p:stCondLst>
                                        </p:cTn>
                                        <p:tgtEl>
                                          <p:spTgt spid="342"/>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audio>
              <p:cMediaNode vol="80000">
                <p:cTn id="17" fill="hold" display="0">
                  <p:stCondLst>
                    <p:cond delay="indefinite"/>
                  </p:stCondLst>
                  <p:endCondLst>
                    <p:cond evt="onStopAudio" delay="0">
                      <p:tgtEl>
                        <p:sldTgt/>
                      </p:tgtEl>
                    </p:cond>
                  </p:endCondLst>
                </p:cTn>
                <p:tgtEl>
                  <p:spTgt spid="5"/>
                </p:tgtEl>
              </p:cMediaNode>
            </p:audio>
          </p:childTnLst>
        </p:cTn>
      </p:par>
    </p:tn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49" name="Group 248"/>
          <p:cNvGrpSpPr/>
          <p:nvPr/>
        </p:nvGrpSpPr>
        <p:grpSpPr>
          <a:xfrm>
            <a:off x="3131841" y="843750"/>
            <a:ext cx="2880320" cy="3456000"/>
            <a:chOff x="3131841" y="843750"/>
            <a:chExt cx="2880320" cy="3456000"/>
          </a:xfrm>
        </p:grpSpPr>
        <p:sp>
          <p:nvSpPr>
            <p:cNvPr id="250" name="Rounded Rectangle 249"/>
            <p:cNvSpPr/>
            <p:nvPr/>
          </p:nvSpPr>
          <p:spPr>
            <a:xfrm>
              <a:off x="3131841" y="843750"/>
              <a:ext cx="2880320" cy="3456000"/>
            </a:xfrm>
            <a:prstGeom prst="roundRect">
              <a:avLst>
                <a:gd name="adj" fmla="val 2228"/>
              </a:avLst>
            </a:prstGeom>
            <a:solidFill>
              <a:schemeClr val="tx1">
                <a:alpha val="50000"/>
              </a:schemeClr>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51" name="Group 250"/>
            <p:cNvGrpSpPr/>
            <p:nvPr/>
          </p:nvGrpSpPr>
          <p:grpSpPr>
            <a:xfrm>
              <a:off x="3198624" y="984777"/>
              <a:ext cx="864096" cy="870570"/>
              <a:chOff x="7308304" y="278598"/>
              <a:chExt cx="864096" cy="870570"/>
            </a:xfrm>
          </p:grpSpPr>
          <p:sp>
            <p:nvSpPr>
              <p:cNvPr id="327" name="Freeform 326"/>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8" name="Rectangle 327"/>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Impress</a:t>
                </a:r>
                <a:endParaRPr lang="en-AU" sz="1100" dirty="0">
                  <a:latin typeface="Segoe UI" pitchFamily="34" charset="0"/>
                  <a:cs typeface="Segoe UI" pitchFamily="34" charset="0"/>
                </a:endParaRPr>
              </a:p>
            </p:txBody>
          </p:sp>
        </p:grpSp>
        <p:grpSp>
          <p:nvGrpSpPr>
            <p:cNvPr id="252" name="Group 251"/>
            <p:cNvGrpSpPr/>
            <p:nvPr/>
          </p:nvGrpSpPr>
          <p:grpSpPr>
            <a:xfrm>
              <a:off x="4139953" y="972995"/>
              <a:ext cx="864096" cy="894135"/>
              <a:chOff x="6444208" y="255033"/>
              <a:chExt cx="864096" cy="894135"/>
            </a:xfrm>
          </p:grpSpPr>
          <p:grpSp>
            <p:nvGrpSpPr>
              <p:cNvPr id="323" name="Group 322"/>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325" name="Freeform 324"/>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6" name="Freeform 325"/>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24" name="Rectangle 323"/>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Express</a:t>
                </a:r>
                <a:endParaRPr lang="en-AU" sz="1100" dirty="0">
                  <a:latin typeface="Segoe UI" pitchFamily="34" charset="0"/>
                  <a:cs typeface="Segoe UI" pitchFamily="34" charset="0"/>
                </a:endParaRPr>
              </a:p>
            </p:txBody>
          </p:sp>
        </p:grpSp>
        <p:grpSp>
          <p:nvGrpSpPr>
            <p:cNvPr id="253" name="Group 252"/>
            <p:cNvGrpSpPr/>
            <p:nvPr/>
          </p:nvGrpSpPr>
          <p:grpSpPr>
            <a:xfrm>
              <a:off x="3198624" y="2157429"/>
              <a:ext cx="864096" cy="881674"/>
              <a:chOff x="8172400" y="267494"/>
              <a:chExt cx="864096" cy="881674"/>
            </a:xfrm>
          </p:grpSpPr>
          <p:grpSp>
            <p:nvGrpSpPr>
              <p:cNvPr id="318" name="Group 317"/>
              <p:cNvGrpSpPr/>
              <p:nvPr/>
            </p:nvGrpSpPr>
            <p:grpSpPr>
              <a:xfrm>
                <a:off x="8351877" y="267494"/>
                <a:ext cx="523806" cy="648072"/>
                <a:chOff x="87738" y="3286770"/>
                <a:chExt cx="291003" cy="360040"/>
              </a:xfrm>
            </p:grpSpPr>
            <p:sp>
              <p:nvSpPr>
                <p:cNvPr id="320" name="Rectangle 31"/>
                <p:cNvSpPr/>
                <p:nvPr/>
              </p:nvSpPr>
              <p:spPr>
                <a:xfrm>
                  <a:off x="87738" y="3286770"/>
                  <a:ext cx="291002" cy="360040"/>
                </a:xfrm>
                <a:prstGeom prst="rect">
                  <a:avLst/>
                </a:prstGeom>
                <a:solidFill>
                  <a:srgbClr val="FFC000"/>
                </a:solidFill>
                <a:ln w="9525" cap="rnd">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1" name="Rectangle 31"/>
                <p:cNvSpPr/>
                <p:nvPr/>
              </p:nvSpPr>
              <p:spPr>
                <a:xfrm>
                  <a:off x="87738" y="3286770"/>
                  <a:ext cx="291002" cy="360040"/>
                </a:xfrm>
                <a:custGeom>
                  <a:avLst/>
                  <a:gdLst>
                    <a:gd name="connsiteX0" fmla="*/ 0 w 291002"/>
                    <a:gd name="connsiteY0" fmla="*/ 0 h 360040"/>
                    <a:gd name="connsiteX1" fmla="*/ 291002 w 291002"/>
                    <a:gd name="connsiteY1" fmla="*/ 0 h 360040"/>
                    <a:gd name="connsiteX2" fmla="*/ 291002 w 291002"/>
                    <a:gd name="connsiteY2" fmla="*/ 360040 h 360040"/>
                    <a:gd name="connsiteX3" fmla="*/ 0 w 291002"/>
                    <a:gd name="connsiteY3" fmla="*/ 360040 h 360040"/>
                    <a:gd name="connsiteX4" fmla="*/ 0 w 291002"/>
                    <a:gd name="connsiteY4" fmla="*/ 0 h 360040"/>
                    <a:gd name="connsiteX0" fmla="*/ 0 w 291002"/>
                    <a:gd name="connsiteY0" fmla="*/ 0 h 360040"/>
                    <a:gd name="connsiteX1" fmla="*/ 236233 w 291002"/>
                    <a:gd name="connsiteY1" fmla="*/ 88106 h 360040"/>
                    <a:gd name="connsiteX2" fmla="*/ 291002 w 291002"/>
                    <a:gd name="connsiteY2" fmla="*/ 360040 h 360040"/>
                    <a:gd name="connsiteX3" fmla="*/ 0 w 291002"/>
                    <a:gd name="connsiteY3" fmla="*/ 360040 h 360040"/>
                    <a:gd name="connsiteX4" fmla="*/ 0 w 291002"/>
                    <a:gd name="connsiteY4" fmla="*/ 0 h 360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1002" h="360040">
                      <a:moveTo>
                        <a:pt x="0" y="0"/>
                      </a:moveTo>
                      <a:lnTo>
                        <a:pt x="236233" y="88106"/>
                      </a:lnTo>
                      <a:lnTo>
                        <a:pt x="291002" y="360040"/>
                      </a:lnTo>
                      <a:lnTo>
                        <a:pt x="0" y="360040"/>
                      </a:lnTo>
                      <a:lnTo>
                        <a:pt x="0" y="0"/>
                      </a:lnTo>
                      <a:close/>
                    </a:path>
                  </a:pathLst>
                </a:cu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2" name="Rectangle 321"/>
                <p:cNvSpPr/>
                <p:nvPr/>
              </p:nvSpPr>
              <p:spPr>
                <a:xfrm>
                  <a:off x="87738" y="3435846"/>
                  <a:ext cx="291003" cy="210964"/>
                </a:xfrm>
                <a:prstGeom prst="rect">
                  <a:avLst/>
                </a:prstGeom>
                <a:noFill/>
                <a:ln w="9525" cap="rnd">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2000" dirty="0" smtClean="0">
                      <a:solidFill>
                        <a:schemeClr val="tx1"/>
                      </a:solidFill>
                      <a:effectLst>
                        <a:outerShdw blurRad="63500" sx="102000" sy="102000" algn="ctr" rotWithShape="0">
                          <a:prstClr val="black">
                            <a:alpha val="40000"/>
                          </a:prstClr>
                        </a:outerShdw>
                      </a:effectLst>
                      <a:latin typeface="Segoe UI" pitchFamily="34" charset="0"/>
                      <a:cs typeface="Segoe UI" pitchFamily="34" charset="0"/>
                    </a:rPr>
                    <a:t>Aa</a:t>
                  </a:r>
                  <a:endParaRPr lang="en-AU" sz="2000" dirty="0">
                    <a:solidFill>
                      <a:schemeClr val="tx1"/>
                    </a:solidFill>
                    <a:effectLst>
                      <a:outerShdw blurRad="63500" sx="102000" sy="102000" algn="ctr" rotWithShape="0">
                        <a:prstClr val="black">
                          <a:alpha val="40000"/>
                        </a:prstClr>
                      </a:outerShdw>
                    </a:effectLst>
                    <a:latin typeface="Segoe UI" pitchFamily="34" charset="0"/>
                    <a:cs typeface="Segoe UI" pitchFamily="34" charset="0"/>
                  </a:endParaRPr>
                </a:p>
              </p:txBody>
            </p:sp>
          </p:grpSp>
          <p:sp>
            <p:nvSpPr>
              <p:cNvPr id="319" name="Rectangle 318"/>
              <p:cNvSpPr/>
              <p:nvPr/>
            </p:nvSpPr>
            <p:spPr>
              <a:xfrm>
                <a:off x="8172400"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Note Pad</a:t>
                </a:r>
                <a:endParaRPr lang="en-AU" sz="1100" dirty="0">
                  <a:latin typeface="Segoe UI" pitchFamily="34" charset="0"/>
                  <a:cs typeface="Segoe UI" pitchFamily="34" charset="0"/>
                </a:endParaRPr>
              </a:p>
            </p:txBody>
          </p:sp>
        </p:grpSp>
        <p:grpSp>
          <p:nvGrpSpPr>
            <p:cNvPr id="254" name="Group 253"/>
            <p:cNvGrpSpPr/>
            <p:nvPr/>
          </p:nvGrpSpPr>
          <p:grpSpPr>
            <a:xfrm>
              <a:off x="5080409" y="980461"/>
              <a:ext cx="864096" cy="877462"/>
              <a:chOff x="5004049" y="1064550"/>
              <a:chExt cx="864096" cy="877462"/>
            </a:xfrm>
          </p:grpSpPr>
          <p:grpSp>
            <p:nvGrpSpPr>
              <p:cNvPr id="313" name="Group 312"/>
              <p:cNvGrpSpPr/>
              <p:nvPr/>
            </p:nvGrpSpPr>
            <p:grpSpPr>
              <a:xfrm>
                <a:off x="5042434" y="1064550"/>
                <a:ext cx="787325" cy="610716"/>
                <a:chOff x="5004049" y="1045872"/>
                <a:chExt cx="787325" cy="610716"/>
              </a:xfrm>
              <a:effectLst>
                <a:outerShdw blurRad="63500" sx="102000" sy="102000" algn="ctr" rotWithShape="0">
                  <a:prstClr val="black">
                    <a:alpha val="40000"/>
                  </a:prstClr>
                </a:outerShdw>
              </a:effectLst>
            </p:grpSpPr>
            <p:sp>
              <p:nvSpPr>
                <p:cNvPr id="315" name="Rectangle 314"/>
                <p:cNvSpPr/>
                <p:nvPr/>
              </p:nvSpPr>
              <p:spPr>
                <a:xfrm>
                  <a:off x="5004049" y="1045872"/>
                  <a:ext cx="504055" cy="460191"/>
                </a:xfrm>
                <a:prstGeom prst="rect">
                  <a:avLst/>
                </a:prstGeom>
                <a:solidFill>
                  <a:schemeClr val="bg1"/>
                </a:solidFill>
                <a:ln w="9525" cap="rnd">
                  <a:solidFill>
                    <a:schemeClr val="bg1"/>
                  </a:solid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6" name="Freeform 315"/>
                <p:cNvSpPr/>
                <p:nvPr/>
              </p:nvSpPr>
              <p:spPr>
                <a:xfrm>
                  <a:off x="5022056" y="1106047"/>
                  <a:ext cx="414040" cy="272698"/>
                </a:xfrm>
                <a:custGeom>
                  <a:avLst/>
                  <a:gdLst>
                    <a:gd name="connsiteX0" fmla="*/ 0 w 353052"/>
                    <a:gd name="connsiteY0" fmla="*/ 0 h 269081"/>
                    <a:gd name="connsiteX1" fmla="*/ 19050 w 353052"/>
                    <a:gd name="connsiteY1" fmla="*/ 33337 h 269081"/>
                    <a:gd name="connsiteX2" fmla="*/ 28575 w 353052"/>
                    <a:gd name="connsiteY2" fmla="*/ 38100 h 269081"/>
                    <a:gd name="connsiteX3" fmla="*/ 33338 w 353052"/>
                    <a:gd name="connsiteY3" fmla="*/ 45243 h 269081"/>
                    <a:gd name="connsiteX4" fmla="*/ 50007 w 353052"/>
                    <a:gd name="connsiteY4" fmla="*/ 54768 h 269081"/>
                    <a:gd name="connsiteX5" fmla="*/ 59532 w 353052"/>
                    <a:gd name="connsiteY5" fmla="*/ 61912 h 269081"/>
                    <a:gd name="connsiteX6" fmla="*/ 85725 w 353052"/>
                    <a:gd name="connsiteY6" fmla="*/ 71437 h 269081"/>
                    <a:gd name="connsiteX7" fmla="*/ 135732 w 353052"/>
                    <a:gd name="connsiteY7" fmla="*/ 69056 h 269081"/>
                    <a:gd name="connsiteX8" fmla="*/ 142875 w 353052"/>
                    <a:gd name="connsiteY8" fmla="*/ 66675 h 269081"/>
                    <a:gd name="connsiteX9" fmla="*/ 150019 w 353052"/>
                    <a:gd name="connsiteY9" fmla="*/ 61912 h 269081"/>
                    <a:gd name="connsiteX10" fmla="*/ 157163 w 353052"/>
                    <a:gd name="connsiteY10" fmla="*/ 54768 h 269081"/>
                    <a:gd name="connsiteX11" fmla="*/ 161925 w 353052"/>
                    <a:gd name="connsiteY11" fmla="*/ 45243 h 269081"/>
                    <a:gd name="connsiteX12" fmla="*/ 157163 w 353052"/>
                    <a:gd name="connsiteY12" fmla="*/ 26193 h 269081"/>
                    <a:gd name="connsiteX13" fmla="*/ 150019 w 353052"/>
                    <a:gd name="connsiteY13" fmla="*/ 19050 h 269081"/>
                    <a:gd name="connsiteX14" fmla="*/ 135732 w 353052"/>
                    <a:gd name="connsiteY14" fmla="*/ 9525 h 269081"/>
                    <a:gd name="connsiteX15" fmla="*/ 114300 w 353052"/>
                    <a:gd name="connsiteY15" fmla="*/ 14287 h 269081"/>
                    <a:gd name="connsiteX16" fmla="*/ 107157 w 353052"/>
                    <a:gd name="connsiteY16" fmla="*/ 16668 h 269081"/>
                    <a:gd name="connsiteX17" fmla="*/ 102394 w 353052"/>
                    <a:gd name="connsiteY17" fmla="*/ 26193 h 269081"/>
                    <a:gd name="connsiteX18" fmla="*/ 104775 w 353052"/>
                    <a:gd name="connsiteY18" fmla="*/ 64293 h 269081"/>
                    <a:gd name="connsiteX19" fmla="*/ 107157 w 353052"/>
                    <a:gd name="connsiteY19" fmla="*/ 71437 h 269081"/>
                    <a:gd name="connsiteX20" fmla="*/ 114300 w 353052"/>
                    <a:gd name="connsiteY20" fmla="*/ 76200 h 269081"/>
                    <a:gd name="connsiteX21" fmla="*/ 126207 w 353052"/>
                    <a:gd name="connsiteY21" fmla="*/ 78581 h 269081"/>
                    <a:gd name="connsiteX22" fmla="*/ 147638 w 353052"/>
                    <a:gd name="connsiteY22" fmla="*/ 85725 h 269081"/>
                    <a:gd name="connsiteX23" fmla="*/ 154782 w 353052"/>
                    <a:gd name="connsiteY23" fmla="*/ 88106 h 269081"/>
                    <a:gd name="connsiteX24" fmla="*/ 190500 w 353052"/>
                    <a:gd name="connsiteY24" fmla="*/ 90487 h 269081"/>
                    <a:gd name="connsiteX25" fmla="*/ 228600 w 353052"/>
                    <a:gd name="connsiteY25" fmla="*/ 90487 h 269081"/>
                    <a:gd name="connsiteX26" fmla="*/ 238125 w 353052"/>
                    <a:gd name="connsiteY26" fmla="*/ 85725 h 269081"/>
                    <a:gd name="connsiteX27" fmla="*/ 271463 w 353052"/>
                    <a:gd name="connsiteY27" fmla="*/ 66675 h 269081"/>
                    <a:gd name="connsiteX28" fmla="*/ 295275 w 353052"/>
                    <a:gd name="connsiteY28" fmla="*/ 59531 h 269081"/>
                    <a:gd name="connsiteX29" fmla="*/ 302419 w 353052"/>
                    <a:gd name="connsiteY29" fmla="*/ 57150 h 269081"/>
                    <a:gd name="connsiteX30" fmla="*/ 338138 w 353052"/>
                    <a:gd name="connsiteY30" fmla="*/ 50006 h 269081"/>
                    <a:gd name="connsiteX31" fmla="*/ 345282 w 353052"/>
                    <a:gd name="connsiteY31" fmla="*/ 92868 h 269081"/>
                    <a:gd name="connsiteX32" fmla="*/ 326232 w 353052"/>
                    <a:gd name="connsiteY32" fmla="*/ 114300 h 269081"/>
                    <a:gd name="connsiteX33" fmla="*/ 316707 w 353052"/>
                    <a:gd name="connsiteY33" fmla="*/ 119062 h 269081"/>
                    <a:gd name="connsiteX34" fmla="*/ 309563 w 353052"/>
                    <a:gd name="connsiteY34" fmla="*/ 121443 h 269081"/>
                    <a:gd name="connsiteX35" fmla="*/ 290513 w 353052"/>
                    <a:gd name="connsiteY35" fmla="*/ 133350 h 269081"/>
                    <a:gd name="connsiteX36" fmla="*/ 273844 w 353052"/>
                    <a:gd name="connsiteY36" fmla="*/ 138112 h 269081"/>
                    <a:gd name="connsiteX37" fmla="*/ 259557 w 353052"/>
                    <a:gd name="connsiteY37" fmla="*/ 142875 h 269081"/>
                    <a:gd name="connsiteX38" fmla="*/ 245269 w 353052"/>
                    <a:gd name="connsiteY38" fmla="*/ 150018 h 269081"/>
                    <a:gd name="connsiteX39" fmla="*/ 238125 w 353052"/>
                    <a:gd name="connsiteY39" fmla="*/ 154781 h 269081"/>
                    <a:gd name="connsiteX40" fmla="*/ 214313 w 353052"/>
                    <a:gd name="connsiteY40" fmla="*/ 161925 h 269081"/>
                    <a:gd name="connsiteX41" fmla="*/ 202407 w 353052"/>
                    <a:gd name="connsiteY41" fmla="*/ 164306 h 269081"/>
                    <a:gd name="connsiteX42" fmla="*/ 188119 w 353052"/>
                    <a:gd name="connsiteY42" fmla="*/ 169068 h 269081"/>
                    <a:gd name="connsiteX43" fmla="*/ 173832 w 353052"/>
                    <a:gd name="connsiteY43" fmla="*/ 171450 h 269081"/>
                    <a:gd name="connsiteX44" fmla="*/ 154782 w 353052"/>
                    <a:gd name="connsiteY44" fmla="*/ 176212 h 269081"/>
                    <a:gd name="connsiteX45" fmla="*/ 109538 w 353052"/>
                    <a:gd name="connsiteY45" fmla="*/ 173831 h 269081"/>
                    <a:gd name="connsiteX46" fmla="*/ 97632 w 353052"/>
                    <a:gd name="connsiteY46" fmla="*/ 164306 h 269081"/>
                    <a:gd name="connsiteX47" fmla="*/ 95250 w 353052"/>
                    <a:gd name="connsiteY47" fmla="*/ 157162 h 269081"/>
                    <a:gd name="connsiteX48" fmla="*/ 88107 w 353052"/>
                    <a:gd name="connsiteY48" fmla="*/ 150018 h 269081"/>
                    <a:gd name="connsiteX49" fmla="*/ 95250 w 353052"/>
                    <a:gd name="connsiteY49" fmla="*/ 130968 h 269081"/>
                    <a:gd name="connsiteX50" fmla="*/ 104775 w 353052"/>
                    <a:gd name="connsiteY50" fmla="*/ 135731 h 269081"/>
                    <a:gd name="connsiteX51" fmla="*/ 140494 w 353052"/>
                    <a:gd name="connsiteY51" fmla="*/ 138112 h 269081"/>
                    <a:gd name="connsiteX52" fmla="*/ 159544 w 353052"/>
                    <a:gd name="connsiteY52" fmla="*/ 142875 h 269081"/>
                    <a:gd name="connsiteX53" fmla="*/ 171450 w 353052"/>
                    <a:gd name="connsiteY53" fmla="*/ 152400 h 269081"/>
                    <a:gd name="connsiteX54" fmla="*/ 176213 w 353052"/>
                    <a:gd name="connsiteY54" fmla="*/ 173831 h 269081"/>
                    <a:gd name="connsiteX55" fmla="*/ 180975 w 353052"/>
                    <a:gd name="connsiteY55" fmla="*/ 207168 h 269081"/>
                    <a:gd name="connsiteX56" fmla="*/ 183357 w 353052"/>
                    <a:gd name="connsiteY56" fmla="*/ 247650 h 269081"/>
                    <a:gd name="connsiteX57" fmla="*/ 185738 w 353052"/>
                    <a:gd name="connsiteY57" fmla="*/ 261937 h 269081"/>
                    <a:gd name="connsiteX58" fmla="*/ 195263 w 353052"/>
                    <a:gd name="connsiteY58" fmla="*/ 269081 h 269081"/>
                    <a:gd name="connsiteX59" fmla="*/ 273844 w 353052"/>
                    <a:gd name="connsiteY59" fmla="*/ 266700 h 269081"/>
                    <a:gd name="connsiteX60" fmla="*/ 307182 w 353052"/>
                    <a:gd name="connsiteY60" fmla="*/ 257175 h 269081"/>
                    <a:gd name="connsiteX61" fmla="*/ 314325 w 353052"/>
                    <a:gd name="connsiteY61" fmla="*/ 254793 h 269081"/>
                    <a:gd name="connsiteX62" fmla="*/ 326232 w 353052"/>
                    <a:gd name="connsiteY62" fmla="*/ 250031 h 269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53052" h="269081">
                      <a:moveTo>
                        <a:pt x="0" y="0"/>
                      </a:moveTo>
                      <a:cubicBezTo>
                        <a:pt x="3626" y="10876"/>
                        <a:pt x="7518" y="27571"/>
                        <a:pt x="19050" y="33337"/>
                      </a:cubicBezTo>
                      <a:lnTo>
                        <a:pt x="28575" y="38100"/>
                      </a:lnTo>
                      <a:cubicBezTo>
                        <a:pt x="30163" y="40481"/>
                        <a:pt x="31314" y="43219"/>
                        <a:pt x="33338" y="45243"/>
                      </a:cubicBezTo>
                      <a:cubicBezTo>
                        <a:pt x="37711" y="49616"/>
                        <a:pt x="45021" y="51652"/>
                        <a:pt x="50007" y="54768"/>
                      </a:cubicBezTo>
                      <a:cubicBezTo>
                        <a:pt x="53373" y="56871"/>
                        <a:pt x="56167" y="59808"/>
                        <a:pt x="59532" y="61912"/>
                      </a:cubicBezTo>
                      <a:cubicBezTo>
                        <a:pt x="67905" y="67145"/>
                        <a:pt x="76325" y="69087"/>
                        <a:pt x="85725" y="71437"/>
                      </a:cubicBezTo>
                      <a:cubicBezTo>
                        <a:pt x="102394" y="70643"/>
                        <a:pt x="119102" y="70442"/>
                        <a:pt x="135732" y="69056"/>
                      </a:cubicBezTo>
                      <a:cubicBezTo>
                        <a:pt x="138233" y="68848"/>
                        <a:pt x="140630" y="67797"/>
                        <a:pt x="142875" y="66675"/>
                      </a:cubicBezTo>
                      <a:cubicBezTo>
                        <a:pt x="145435" y="65395"/>
                        <a:pt x="147820" y="63744"/>
                        <a:pt x="150019" y="61912"/>
                      </a:cubicBezTo>
                      <a:cubicBezTo>
                        <a:pt x="152606" y="59756"/>
                        <a:pt x="154782" y="57149"/>
                        <a:pt x="157163" y="54768"/>
                      </a:cubicBezTo>
                      <a:cubicBezTo>
                        <a:pt x="158750" y="51593"/>
                        <a:pt x="161533" y="48771"/>
                        <a:pt x="161925" y="45243"/>
                      </a:cubicBezTo>
                      <a:cubicBezTo>
                        <a:pt x="162039" y="44213"/>
                        <a:pt x="158971" y="28905"/>
                        <a:pt x="157163" y="26193"/>
                      </a:cubicBezTo>
                      <a:cubicBezTo>
                        <a:pt x="155295" y="23391"/>
                        <a:pt x="152677" y="21117"/>
                        <a:pt x="150019" y="19050"/>
                      </a:cubicBezTo>
                      <a:cubicBezTo>
                        <a:pt x="145501" y="15536"/>
                        <a:pt x="135732" y="9525"/>
                        <a:pt x="135732" y="9525"/>
                      </a:cubicBezTo>
                      <a:cubicBezTo>
                        <a:pt x="128588" y="11112"/>
                        <a:pt x="121400" y="12512"/>
                        <a:pt x="114300" y="14287"/>
                      </a:cubicBezTo>
                      <a:cubicBezTo>
                        <a:pt x="111865" y="14896"/>
                        <a:pt x="108932" y="14893"/>
                        <a:pt x="107157" y="16668"/>
                      </a:cubicBezTo>
                      <a:cubicBezTo>
                        <a:pt x="104647" y="19178"/>
                        <a:pt x="103982" y="23018"/>
                        <a:pt x="102394" y="26193"/>
                      </a:cubicBezTo>
                      <a:cubicBezTo>
                        <a:pt x="103188" y="38893"/>
                        <a:pt x="103443" y="51638"/>
                        <a:pt x="104775" y="64293"/>
                      </a:cubicBezTo>
                      <a:cubicBezTo>
                        <a:pt x="105038" y="66789"/>
                        <a:pt x="105589" y="69477"/>
                        <a:pt x="107157" y="71437"/>
                      </a:cubicBezTo>
                      <a:cubicBezTo>
                        <a:pt x="108945" y="73672"/>
                        <a:pt x="111620" y="75195"/>
                        <a:pt x="114300" y="76200"/>
                      </a:cubicBezTo>
                      <a:cubicBezTo>
                        <a:pt x="118090" y="77621"/>
                        <a:pt x="122238" y="77787"/>
                        <a:pt x="126207" y="78581"/>
                      </a:cubicBezTo>
                      <a:cubicBezTo>
                        <a:pt x="146726" y="86788"/>
                        <a:pt x="129698" y="80599"/>
                        <a:pt x="147638" y="85725"/>
                      </a:cubicBezTo>
                      <a:cubicBezTo>
                        <a:pt x="150052" y="86415"/>
                        <a:pt x="152287" y="87829"/>
                        <a:pt x="154782" y="88106"/>
                      </a:cubicBezTo>
                      <a:cubicBezTo>
                        <a:pt x="166641" y="89424"/>
                        <a:pt x="178594" y="89693"/>
                        <a:pt x="190500" y="90487"/>
                      </a:cubicBezTo>
                      <a:cubicBezTo>
                        <a:pt x="207530" y="92920"/>
                        <a:pt x="210241" y="94723"/>
                        <a:pt x="228600" y="90487"/>
                      </a:cubicBezTo>
                      <a:cubicBezTo>
                        <a:pt x="232059" y="89689"/>
                        <a:pt x="235081" y="87551"/>
                        <a:pt x="238125" y="85725"/>
                      </a:cubicBezTo>
                      <a:cubicBezTo>
                        <a:pt x="248250" y="79651"/>
                        <a:pt x="259784" y="69596"/>
                        <a:pt x="271463" y="66675"/>
                      </a:cubicBezTo>
                      <a:cubicBezTo>
                        <a:pt x="285859" y="63075"/>
                        <a:pt x="277882" y="65328"/>
                        <a:pt x="295275" y="59531"/>
                      </a:cubicBezTo>
                      <a:cubicBezTo>
                        <a:pt x="297656" y="58737"/>
                        <a:pt x="299969" y="57695"/>
                        <a:pt x="302419" y="57150"/>
                      </a:cubicBezTo>
                      <a:cubicBezTo>
                        <a:pt x="328563" y="51339"/>
                        <a:pt x="316632" y="53590"/>
                        <a:pt x="338138" y="50006"/>
                      </a:cubicBezTo>
                      <a:cubicBezTo>
                        <a:pt x="359183" y="55267"/>
                        <a:pt x="354435" y="50765"/>
                        <a:pt x="345282" y="92868"/>
                      </a:cubicBezTo>
                      <a:cubicBezTo>
                        <a:pt x="343340" y="101799"/>
                        <a:pt x="333552" y="109725"/>
                        <a:pt x="326232" y="114300"/>
                      </a:cubicBezTo>
                      <a:cubicBezTo>
                        <a:pt x="323222" y="116181"/>
                        <a:pt x="319970" y="117664"/>
                        <a:pt x="316707" y="119062"/>
                      </a:cubicBezTo>
                      <a:cubicBezTo>
                        <a:pt x="314400" y="120051"/>
                        <a:pt x="311870" y="120454"/>
                        <a:pt x="309563" y="121443"/>
                      </a:cubicBezTo>
                      <a:cubicBezTo>
                        <a:pt x="289202" y="130169"/>
                        <a:pt x="311024" y="121629"/>
                        <a:pt x="290513" y="133350"/>
                      </a:cubicBezTo>
                      <a:cubicBezTo>
                        <a:pt x="287565" y="135034"/>
                        <a:pt x="276285" y="137380"/>
                        <a:pt x="273844" y="138112"/>
                      </a:cubicBezTo>
                      <a:cubicBezTo>
                        <a:pt x="269036" y="139555"/>
                        <a:pt x="263734" y="140091"/>
                        <a:pt x="259557" y="142875"/>
                      </a:cubicBezTo>
                      <a:cubicBezTo>
                        <a:pt x="250324" y="149029"/>
                        <a:pt x="255128" y="146732"/>
                        <a:pt x="245269" y="150018"/>
                      </a:cubicBezTo>
                      <a:cubicBezTo>
                        <a:pt x="242888" y="151606"/>
                        <a:pt x="240740" y="153619"/>
                        <a:pt x="238125" y="154781"/>
                      </a:cubicBezTo>
                      <a:cubicBezTo>
                        <a:pt x="232198" y="157415"/>
                        <a:pt x="221234" y="160387"/>
                        <a:pt x="214313" y="161925"/>
                      </a:cubicBezTo>
                      <a:cubicBezTo>
                        <a:pt x="210362" y="162803"/>
                        <a:pt x="206312" y="163241"/>
                        <a:pt x="202407" y="164306"/>
                      </a:cubicBezTo>
                      <a:cubicBezTo>
                        <a:pt x="197564" y="165627"/>
                        <a:pt x="193071" y="168242"/>
                        <a:pt x="188119" y="169068"/>
                      </a:cubicBezTo>
                      <a:cubicBezTo>
                        <a:pt x="183357" y="169862"/>
                        <a:pt x="178553" y="170438"/>
                        <a:pt x="173832" y="171450"/>
                      </a:cubicBezTo>
                      <a:cubicBezTo>
                        <a:pt x="167432" y="172822"/>
                        <a:pt x="154782" y="176212"/>
                        <a:pt x="154782" y="176212"/>
                      </a:cubicBezTo>
                      <a:cubicBezTo>
                        <a:pt x="139701" y="175418"/>
                        <a:pt x="124578" y="175198"/>
                        <a:pt x="109538" y="173831"/>
                      </a:cubicBezTo>
                      <a:cubicBezTo>
                        <a:pt x="102344" y="173177"/>
                        <a:pt x="100748" y="170538"/>
                        <a:pt x="97632" y="164306"/>
                      </a:cubicBezTo>
                      <a:cubicBezTo>
                        <a:pt x="96509" y="162061"/>
                        <a:pt x="96642" y="159251"/>
                        <a:pt x="95250" y="157162"/>
                      </a:cubicBezTo>
                      <a:cubicBezTo>
                        <a:pt x="93382" y="154360"/>
                        <a:pt x="90488" y="152399"/>
                        <a:pt x="88107" y="150018"/>
                      </a:cubicBezTo>
                      <a:cubicBezTo>
                        <a:pt x="90488" y="143668"/>
                        <a:pt x="90101" y="135382"/>
                        <a:pt x="95250" y="130968"/>
                      </a:cubicBezTo>
                      <a:cubicBezTo>
                        <a:pt x="97945" y="128658"/>
                        <a:pt x="101269" y="135177"/>
                        <a:pt x="104775" y="135731"/>
                      </a:cubicBezTo>
                      <a:cubicBezTo>
                        <a:pt x="116562" y="137592"/>
                        <a:pt x="128588" y="137318"/>
                        <a:pt x="140494" y="138112"/>
                      </a:cubicBezTo>
                      <a:cubicBezTo>
                        <a:pt x="141091" y="138231"/>
                        <a:pt x="157101" y="140921"/>
                        <a:pt x="159544" y="142875"/>
                      </a:cubicBezTo>
                      <a:cubicBezTo>
                        <a:pt x="174933" y="155185"/>
                        <a:pt x="153494" y="146412"/>
                        <a:pt x="171450" y="152400"/>
                      </a:cubicBezTo>
                      <a:cubicBezTo>
                        <a:pt x="175096" y="163332"/>
                        <a:pt x="173927" y="158589"/>
                        <a:pt x="176213" y="173831"/>
                      </a:cubicBezTo>
                      <a:cubicBezTo>
                        <a:pt x="177878" y="184932"/>
                        <a:pt x="180975" y="207168"/>
                        <a:pt x="180975" y="207168"/>
                      </a:cubicBezTo>
                      <a:cubicBezTo>
                        <a:pt x="181769" y="220662"/>
                        <a:pt x="182186" y="234183"/>
                        <a:pt x="183357" y="247650"/>
                      </a:cubicBezTo>
                      <a:cubicBezTo>
                        <a:pt x="183775" y="252460"/>
                        <a:pt x="183393" y="257717"/>
                        <a:pt x="185738" y="261937"/>
                      </a:cubicBezTo>
                      <a:cubicBezTo>
                        <a:pt x="187665" y="265406"/>
                        <a:pt x="192088" y="266700"/>
                        <a:pt x="195263" y="269081"/>
                      </a:cubicBezTo>
                      <a:cubicBezTo>
                        <a:pt x="221457" y="268287"/>
                        <a:pt x="247708" y="268612"/>
                        <a:pt x="273844" y="266700"/>
                      </a:cubicBezTo>
                      <a:cubicBezTo>
                        <a:pt x="281498" y="266140"/>
                        <a:pt x="299160" y="259849"/>
                        <a:pt x="307182" y="257175"/>
                      </a:cubicBezTo>
                      <a:cubicBezTo>
                        <a:pt x="309563" y="256381"/>
                        <a:pt x="312080" y="255915"/>
                        <a:pt x="314325" y="254793"/>
                      </a:cubicBezTo>
                      <a:cubicBezTo>
                        <a:pt x="324560" y="249676"/>
                        <a:pt x="320300" y="250031"/>
                        <a:pt x="326232" y="250031"/>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7" name="Freeform 316"/>
                <p:cNvSpPr/>
                <p:nvPr/>
              </p:nvSpPr>
              <p:spPr>
                <a:xfrm>
                  <a:off x="5400849" y="1351788"/>
                  <a:ext cx="390525" cy="304800"/>
                </a:xfrm>
                <a:custGeom>
                  <a:avLst/>
                  <a:gdLst>
                    <a:gd name="connsiteX0" fmla="*/ 0 w 381000"/>
                    <a:gd name="connsiteY0" fmla="*/ 0 h 319088"/>
                    <a:gd name="connsiteX1" fmla="*/ 23812 w 381000"/>
                    <a:gd name="connsiteY1" fmla="*/ 85725 h 319088"/>
                    <a:gd name="connsiteX2" fmla="*/ 347662 w 381000"/>
                    <a:gd name="connsiteY2" fmla="*/ 319088 h 319088"/>
                    <a:gd name="connsiteX3" fmla="*/ 381000 w 381000"/>
                    <a:gd name="connsiteY3" fmla="*/ 266700 h 319088"/>
                    <a:gd name="connsiteX4" fmla="*/ 66675 w 381000"/>
                    <a:gd name="connsiteY4" fmla="*/ 38100 h 319088"/>
                    <a:gd name="connsiteX5" fmla="*/ 0 w 381000"/>
                    <a:gd name="connsiteY5" fmla="*/ 0 h 319088"/>
                    <a:gd name="connsiteX0" fmla="*/ 0 w 390525"/>
                    <a:gd name="connsiteY0" fmla="*/ 0 h 304800"/>
                    <a:gd name="connsiteX1" fmla="*/ 33337 w 390525"/>
                    <a:gd name="connsiteY1" fmla="*/ 71437 h 304800"/>
                    <a:gd name="connsiteX2" fmla="*/ 357187 w 390525"/>
                    <a:gd name="connsiteY2" fmla="*/ 304800 h 304800"/>
                    <a:gd name="connsiteX3" fmla="*/ 390525 w 390525"/>
                    <a:gd name="connsiteY3" fmla="*/ 252412 h 304800"/>
                    <a:gd name="connsiteX4" fmla="*/ 76200 w 390525"/>
                    <a:gd name="connsiteY4" fmla="*/ 23812 h 304800"/>
                    <a:gd name="connsiteX5" fmla="*/ 0 w 390525"/>
                    <a:gd name="connsiteY5" fmla="*/ 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0525" h="304800">
                      <a:moveTo>
                        <a:pt x="0" y="0"/>
                      </a:moveTo>
                      <a:lnTo>
                        <a:pt x="33337" y="71437"/>
                      </a:lnTo>
                      <a:lnTo>
                        <a:pt x="357187" y="304800"/>
                      </a:lnTo>
                      <a:lnTo>
                        <a:pt x="390525" y="252412"/>
                      </a:lnTo>
                      <a:lnTo>
                        <a:pt x="76200" y="23812"/>
                      </a:lnTo>
                      <a:lnTo>
                        <a:pt x="0" y="0"/>
                      </a:lnTo>
                      <a:close/>
                    </a:path>
                  </a:pathLst>
                </a:custGeom>
                <a:solidFill>
                  <a:srgbClr val="C0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14" name="Rectangle 313"/>
              <p:cNvSpPr/>
              <p:nvPr/>
            </p:nvSpPr>
            <p:spPr>
              <a:xfrm>
                <a:off x="5004049" y="1725988"/>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Free Draw</a:t>
                </a:r>
                <a:endParaRPr lang="en-AU" sz="1100" dirty="0">
                  <a:latin typeface="Segoe UI" pitchFamily="34" charset="0"/>
                  <a:cs typeface="Segoe UI" pitchFamily="34" charset="0"/>
                </a:endParaRPr>
              </a:p>
            </p:txBody>
          </p:sp>
        </p:grpSp>
        <p:cxnSp>
          <p:nvCxnSpPr>
            <p:cNvPr id="255" name="Straight Connector 254"/>
            <p:cNvCxnSpPr/>
            <p:nvPr/>
          </p:nvCxnSpPr>
          <p:spPr>
            <a:xfrm>
              <a:off x="4098672"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6" name="Straight Connector 255"/>
            <p:cNvCxnSpPr/>
            <p:nvPr/>
          </p:nvCxnSpPr>
          <p:spPr>
            <a:xfrm>
              <a:off x="5040000"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7" name="Straight Connector 256"/>
            <p:cNvCxnSpPr/>
            <p:nvPr/>
          </p:nvCxnSpPr>
          <p:spPr>
            <a:xfrm>
              <a:off x="3262277" y="200863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8" name="Straight Connector 257"/>
            <p:cNvCxnSpPr/>
            <p:nvPr/>
          </p:nvCxnSpPr>
          <p:spPr>
            <a:xfrm>
              <a:off x="3262277" y="317426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grpSp>
          <p:nvGrpSpPr>
            <p:cNvPr id="259" name="Group 258"/>
            <p:cNvGrpSpPr/>
            <p:nvPr/>
          </p:nvGrpSpPr>
          <p:grpSpPr>
            <a:xfrm>
              <a:off x="4098672" y="2143466"/>
              <a:ext cx="941329" cy="895637"/>
              <a:chOff x="4098672" y="2143466"/>
              <a:chExt cx="941329" cy="895637"/>
            </a:xfrm>
          </p:grpSpPr>
          <p:sp>
            <p:nvSpPr>
              <p:cNvPr id="300" name="Rectangle 299"/>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Documents</a:t>
                </a:r>
                <a:endParaRPr lang="en-AU" sz="1100" dirty="0">
                  <a:latin typeface="Segoe UI" pitchFamily="34" charset="0"/>
                  <a:cs typeface="Segoe UI" pitchFamily="34" charset="0"/>
                </a:endParaRPr>
              </a:p>
            </p:txBody>
          </p:sp>
          <p:grpSp>
            <p:nvGrpSpPr>
              <p:cNvPr id="301" name="Group 300"/>
              <p:cNvGrpSpPr/>
              <p:nvPr/>
            </p:nvGrpSpPr>
            <p:grpSpPr>
              <a:xfrm>
                <a:off x="4199709" y="2143466"/>
                <a:ext cx="744585" cy="655211"/>
                <a:chOff x="4193285" y="2143466"/>
                <a:chExt cx="744585" cy="655211"/>
              </a:xfrm>
            </p:grpSpPr>
            <p:grpSp>
              <p:nvGrpSpPr>
                <p:cNvPr id="302" name="Group 301"/>
                <p:cNvGrpSpPr/>
                <p:nvPr/>
              </p:nvGrpSpPr>
              <p:grpSpPr>
                <a:xfrm>
                  <a:off x="4193285" y="2143466"/>
                  <a:ext cx="699392" cy="536110"/>
                  <a:chOff x="2123728" y="1986160"/>
                  <a:chExt cx="576064" cy="441574"/>
                </a:xfrm>
              </p:grpSpPr>
              <p:sp>
                <p:nvSpPr>
                  <p:cNvPr id="311" name="Rectangle 310"/>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2" name="Trapezoid 311"/>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303" name="Group 302"/>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304" name="Rectangle 303"/>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305" name="Straight Connector 304"/>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6" name="Straight Connector 305"/>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7" name="Straight Connector 306"/>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8" name="Straight Connector 307"/>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9" name="Straight Connector 308"/>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10" name="Straight Connector 309"/>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260" name="Group 259"/>
            <p:cNvGrpSpPr/>
            <p:nvPr/>
          </p:nvGrpSpPr>
          <p:grpSpPr>
            <a:xfrm>
              <a:off x="5039106" y="2143466"/>
              <a:ext cx="941329" cy="895637"/>
              <a:chOff x="5039106" y="2143466"/>
              <a:chExt cx="941329" cy="895637"/>
            </a:xfrm>
          </p:grpSpPr>
          <p:sp>
            <p:nvSpPr>
              <p:cNvPr id="289" name="Rectangle 288"/>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Music</a:t>
                </a:r>
                <a:endParaRPr lang="en-AU" sz="1100" dirty="0">
                  <a:latin typeface="Segoe UI" pitchFamily="34" charset="0"/>
                  <a:cs typeface="Segoe UI" pitchFamily="34" charset="0"/>
                </a:endParaRPr>
              </a:p>
            </p:txBody>
          </p:sp>
          <p:grpSp>
            <p:nvGrpSpPr>
              <p:cNvPr id="290" name="Group 289"/>
              <p:cNvGrpSpPr/>
              <p:nvPr/>
            </p:nvGrpSpPr>
            <p:grpSpPr>
              <a:xfrm>
                <a:off x="5162739" y="2143466"/>
                <a:ext cx="699392" cy="634359"/>
                <a:chOff x="5140143" y="2143466"/>
                <a:chExt cx="699392" cy="634359"/>
              </a:xfrm>
            </p:grpSpPr>
            <p:grpSp>
              <p:nvGrpSpPr>
                <p:cNvPr id="291" name="Group 290"/>
                <p:cNvGrpSpPr/>
                <p:nvPr/>
              </p:nvGrpSpPr>
              <p:grpSpPr>
                <a:xfrm>
                  <a:off x="5140143" y="2143466"/>
                  <a:ext cx="699392" cy="536110"/>
                  <a:chOff x="2123728" y="1986160"/>
                  <a:chExt cx="576064" cy="441574"/>
                </a:xfrm>
              </p:grpSpPr>
              <p:sp>
                <p:nvSpPr>
                  <p:cNvPr id="298" name="Rectangle 297"/>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9" name="Trapezoid 298"/>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92" name="Group 291"/>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293" name="Oval 292"/>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4" name="Oval 293"/>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295" name="Straight Connector 294"/>
                  <p:cNvCxnSpPr>
                    <a:stCxn id="293" idx="6"/>
                    <a:endCxn id="297"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96" name="Straight Connector 295"/>
                  <p:cNvCxnSpPr>
                    <a:stCxn id="294" idx="6"/>
                    <a:endCxn id="297"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297" name="Rectangle 296"/>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1" name="Group 260"/>
            <p:cNvGrpSpPr/>
            <p:nvPr/>
          </p:nvGrpSpPr>
          <p:grpSpPr>
            <a:xfrm>
              <a:off x="3133947" y="3275932"/>
              <a:ext cx="941329" cy="895637"/>
              <a:chOff x="3133947" y="3275932"/>
              <a:chExt cx="941329" cy="895637"/>
            </a:xfrm>
          </p:grpSpPr>
          <p:sp>
            <p:nvSpPr>
              <p:cNvPr id="281" name="Rectangle 280"/>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Videos</a:t>
                </a:r>
                <a:endParaRPr lang="en-AU" sz="1100" dirty="0">
                  <a:latin typeface="Segoe UI" pitchFamily="34" charset="0"/>
                  <a:cs typeface="Segoe UI" pitchFamily="34" charset="0"/>
                </a:endParaRPr>
              </a:p>
            </p:txBody>
          </p:sp>
          <p:grpSp>
            <p:nvGrpSpPr>
              <p:cNvPr id="282" name="Group 281"/>
              <p:cNvGrpSpPr/>
              <p:nvPr/>
            </p:nvGrpSpPr>
            <p:grpSpPr>
              <a:xfrm>
                <a:off x="3254915" y="3275932"/>
                <a:ext cx="699392" cy="569699"/>
                <a:chOff x="3257580" y="3275932"/>
                <a:chExt cx="699392" cy="569699"/>
              </a:xfrm>
            </p:grpSpPr>
            <p:grpSp>
              <p:nvGrpSpPr>
                <p:cNvPr id="283" name="Group 282"/>
                <p:cNvGrpSpPr/>
                <p:nvPr/>
              </p:nvGrpSpPr>
              <p:grpSpPr>
                <a:xfrm>
                  <a:off x="3257580" y="3275932"/>
                  <a:ext cx="699392" cy="536110"/>
                  <a:chOff x="2123728" y="1986160"/>
                  <a:chExt cx="576064" cy="441574"/>
                </a:xfrm>
              </p:grpSpPr>
              <p:sp>
                <p:nvSpPr>
                  <p:cNvPr id="287" name="Rectangle 286"/>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8" name="Trapezoid 287"/>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84" name="Group 283"/>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285" name="Rectangle 284"/>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6" name="Isosceles Triangle 285"/>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2" name="Group 261"/>
            <p:cNvGrpSpPr/>
            <p:nvPr/>
          </p:nvGrpSpPr>
          <p:grpSpPr>
            <a:xfrm>
              <a:off x="4097777" y="3275932"/>
              <a:ext cx="941329" cy="895637"/>
              <a:chOff x="4099230" y="3275932"/>
              <a:chExt cx="941329" cy="895637"/>
            </a:xfrm>
          </p:grpSpPr>
          <p:sp>
            <p:nvSpPr>
              <p:cNvPr id="263" name="Rectangle 262"/>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Games</a:t>
                </a:r>
                <a:endParaRPr lang="en-AU" sz="1100" dirty="0">
                  <a:latin typeface="Segoe UI" pitchFamily="34" charset="0"/>
                  <a:cs typeface="Segoe UI" pitchFamily="34" charset="0"/>
                </a:endParaRPr>
              </a:p>
            </p:txBody>
          </p:sp>
          <p:grpSp>
            <p:nvGrpSpPr>
              <p:cNvPr id="264" name="Group 263"/>
              <p:cNvGrpSpPr/>
              <p:nvPr/>
            </p:nvGrpSpPr>
            <p:grpSpPr>
              <a:xfrm>
                <a:off x="4200966" y="3275932"/>
                <a:ext cx="737856" cy="635347"/>
                <a:chOff x="4220198" y="3275932"/>
                <a:chExt cx="737856" cy="635347"/>
              </a:xfrm>
            </p:grpSpPr>
            <p:grpSp>
              <p:nvGrpSpPr>
                <p:cNvPr id="265" name="Group 264"/>
                <p:cNvGrpSpPr/>
                <p:nvPr/>
              </p:nvGrpSpPr>
              <p:grpSpPr>
                <a:xfrm>
                  <a:off x="4220198" y="3275932"/>
                  <a:ext cx="699392" cy="536110"/>
                  <a:chOff x="2123728" y="1986160"/>
                  <a:chExt cx="576064" cy="441574"/>
                </a:xfrm>
              </p:grpSpPr>
              <p:sp>
                <p:nvSpPr>
                  <p:cNvPr id="279" name="Rectangle 278"/>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0" name="Trapezoid 279"/>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66" name="Group 265"/>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267" name="Rectangle 266"/>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8" name="Oval 267"/>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9" name="Oval 268"/>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70" name="Group 269"/>
                  <p:cNvGrpSpPr/>
                  <p:nvPr/>
                </p:nvGrpSpPr>
                <p:grpSpPr>
                  <a:xfrm>
                    <a:off x="4318464" y="3577517"/>
                    <a:ext cx="118183" cy="118183"/>
                    <a:chOff x="4318464" y="3577517"/>
                    <a:chExt cx="118183" cy="118183"/>
                  </a:xfrm>
                  <a:effectLst/>
                </p:grpSpPr>
                <p:cxnSp>
                  <p:nvCxnSpPr>
                    <p:cNvPr id="277" name="Straight Connector 276"/>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78" name="Straight Connector 277"/>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71" name="Group 270"/>
                  <p:cNvGrpSpPr/>
                  <p:nvPr/>
                </p:nvGrpSpPr>
                <p:grpSpPr>
                  <a:xfrm rot="20573383">
                    <a:off x="4683580" y="3579039"/>
                    <a:ext cx="140891" cy="136707"/>
                    <a:chOff x="5105406" y="3507854"/>
                    <a:chExt cx="171999" cy="166891"/>
                  </a:xfrm>
                  <a:effectLst/>
                </p:grpSpPr>
                <p:sp>
                  <p:nvSpPr>
                    <p:cNvPr id="273" name="Oval 272"/>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4" name="Oval 273"/>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5" name="Oval 274"/>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6" name="Oval 275"/>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cxnSp>
                <p:nvCxnSpPr>
                  <p:cNvPr id="272" name="Straight Connector 271"/>
                  <p:cNvCxnSpPr>
                    <a:stCxn id="267"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grpSp>
        <p:nvGrpSpPr>
          <p:cNvPr id="37" name="Group 36"/>
          <p:cNvGrpSpPr/>
          <p:nvPr/>
        </p:nvGrpSpPr>
        <p:grpSpPr>
          <a:xfrm>
            <a:off x="0" y="1202871"/>
            <a:ext cx="467544" cy="2737758"/>
            <a:chOff x="0" y="1202871"/>
            <a:chExt cx="467544" cy="2737758"/>
          </a:xfrm>
        </p:grpSpPr>
        <p:sp>
          <p:nvSpPr>
            <p:cNvPr id="6" name="Rounded Rectangle 5"/>
            <p:cNvSpPr/>
            <p:nvPr/>
          </p:nvSpPr>
          <p:spPr>
            <a:xfrm>
              <a:off x="0" y="1202871"/>
              <a:ext cx="467544" cy="2737758"/>
            </a:xfrm>
            <a:prstGeom prst="roundRect">
              <a:avLst>
                <a:gd name="adj" fmla="val 10437"/>
              </a:avLst>
            </a:prstGeom>
            <a:solidFill>
              <a:schemeClr val="tx1">
                <a:alpha val="50000"/>
              </a:schemeClr>
            </a:solidFill>
            <a:ln w="317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12" name="Group 11"/>
            <p:cNvGrpSpPr/>
            <p:nvPr/>
          </p:nvGrpSpPr>
          <p:grpSpPr>
            <a:xfrm>
              <a:off x="53772" y="1890180"/>
              <a:ext cx="360000" cy="363600"/>
              <a:chOff x="899592" y="1419622"/>
              <a:chExt cx="432048" cy="432048"/>
            </a:xfrm>
            <a:effectLst/>
          </p:grpSpPr>
          <p:sp>
            <p:nvSpPr>
              <p:cNvPr id="10" name="Rounded Rectangle 9"/>
              <p:cNvSpPr/>
              <p:nvPr/>
            </p:nvSpPr>
            <p:spPr>
              <a:xfrm>
                <a:off x="971600" y="1563638"/>
                <a:ext cx="288032" cy="288032"/>
              </a:xfrm>
              <a:prstGeom prst="roundRect">
                <a:avLst>
                  <a:gd name="adj" fmla="val 9226"/>
                </a:avLst>
              </a:prstGeom>
              <a:solidFill>
                <a:schemeClr val="bg1"/>
              </a:solidFill>
              <a:ln w="9525" cap="rnd">
                <a:solidFill>
                  <a:schemeClr val="bg1"/>
                </a:solidFill>
              </a:ln>
              <a:effectLst>
                <a:glow rad="101600">
                  <a:schemeClr val="bg1">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 name="Isosceles Triangle 10"/>
              <p:cNvSpPr/>
              <p:nvPr/>
            </p:nvSpPr>
            <p:spPr>
              <a:xfrm>
                <a:off x="899592" y="1419622"/>
                <a:ext cx="432048" cy="180020"/>
              </a:xfrm>
              <a:prstGeom prst="triangle">
                <a:avLst/>
              </a:prstGeom>
              <a:solidFill>
                <a:schemeClr val="bg1"/>
              </a:solidFill>
              <a:ln w="9525" cap="rnd">
                <a:solidFill>
                  <a:schemeClr val="bg1"/>
                </a:solidFill>
              </a:ln>
              <a:effectLst>
                <a:glow rad="101600">
                  <a:schemeClr val="bg1">
                    <a:alpha val="40000"/>
                  </a:schemeClr>
                </a:glow>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4" name="Group 23"/>
            <p:cNvGrpSpPr/>
            <p:nvPr/>
          </p:nvGrpSpPr>
          <p:grpSpPr>
            <a:xfrm>
              <a:off x="53752" y="1264720"/>
              <a:ext cx="360040" cy="435694"/>
              <a:chOff x="971600" y="1383618"/>
              <a:chExt cx="360040" cy="435694"/>
            </a:xfrm>
          </p:grpSpPr>
          <p:cxnSp>
            <p:nvCxnSpPr>
              <p:cNvPr id="14" name="Straight Connector 13"/>
              <p:cNvCxnSpPr/>
              <p:nvPr/>
            </p:nvCxnSpPr>
            <p:spPr>
              <a:xfrm>
                <a:off x="1187624" y="1639292"/>
                <a:ext cx="144016" cy="18002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5" name="Donut 14"/>
              <p:cNvSpPr/>
              <p:nvPr/>
            </p:nvSpPr>
            <p:spPr>
              <a:xfrm>
                <a:off x="971600" y="1383618"/>
                <a:ext cx="288032" cy="288000"/>
              </a:xfrm>
              <a:prstGeom prst="donut">
                <a:avLst>
                  <a:gd name="adj" fmla="val 4746"/>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17" name="Straight Connector 16"/>
              <p:cNvCxnSpPr/>
              <p:nvPr/>
            </p:nvCxnSpPr>
            <p:spPr>
              <a:xfrm rot="1413972">
                <a:off x="1051228" y="1435850"/>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rot="1413972">
                <a:off x="1116662" y="1436293"/>
                <a:ext cx="0" cy="183562"/>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rot="1413972">
                <a:off x="1180005" y="1492021"/>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grpSp>
        <p:cxnSp>
          <p:nvCxnSpPr>
            <p:cNvPr id="26" name="Straight Connector 25"/>
            <p:cNvCxnSpPr/>
            <p:nvPr/>
          </p:nvCxnSpPr>
          <p:spPr>
            <a:xfrm flipH="1">
              <a:off x="26886" y="1812206"/>
              <a:ext cx="413772"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nvGrpSpPr>
            <p:cNvPr id="30" name="Group 29"/>
            <p:cNvGrpSpPr/>
            <p:nvPr/>
          </p:nvGrpSpPr>
          <p:grpSpPr>
            <a:xfrm>
              <a:off x="39771" y="2460418"/>
              <a:ext cx="388002" cy="297418"/>
              <a:chOff x="2123728" y="1986160"/>
              <a:chExt cx="576064" cy="441574"/>
            </a:xfrm>
          </p:grpSpPr>
          <p:sp>
            <p:nvSpPr>
              <p:cNvPr id="29" name="Rectangle 28"/>
              <p:cNvSpPr/>
              <p:nvPr/>
            </p:nvSpPr>
            <p:spPr>
              <a:xfrm>
                <a:off x="2195736" y="1986160"/>
                <a:ext cx="432048" cy="441574"/>
              </a:xfrm>
              <a:prstGeom prst="rect">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 name="Trapezoid 27"/>
              <p:cNvSpPr/>
              <p:nvPr/>
            </p:nvSpPr>
            <p:spPr>
              <a:xfrm flipV="1">
                <a:off x="2123728" y="2139884"/>
                <a:ext cx="576064" cy="287850"/>
              </a:xfrm>
              <a:prstGeom prst="trapezoid">
                <a:avLst/>
              </a:pr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41" name="Freeform 40"/>
            <p:cNvSpPr/>
            <p:nvPr/>
          </p:nvSpPr>
          <p:spPr>
            <a:xfrm>
              <a:off x="61273" y="2903148"/>
              <a:ext cx="344998" cy="411311"/>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45" name="Group 44"/>
            <p:cNvGrpSpPr/>
            <p:nvPr/>
          </p:nvGrpSpPr>
          <p:grpSpPr>
            <a:xfrm>
              <a:off x="82631" y="3424960"/>
              <a:ext cx="302283" cy="444864"/>
              <a:chOff x="51020" y="3423030"/>
              <a:chExt cx="356155" cy="524147"/>
            </a:xfrm>
            <a:effectLst>
              <a:outerShdw blurRad="63500" sx="102000" sy="102000" algn="ctr" rotWithShape="0">
                <a:prstClr val="black">
                  <a:alpha val="40000"/>
                </a:prstClr>
              </a:outerShdw>
            </a:effectLst>
          </p:grpSpPr>
          <p:sp>
            <p:nvSpPr>
              <p:cNvPr id="43" name="Freeform 42"/>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4" name="Freeform 43"/>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sp>
        <p:nvSpPr>
          <p:cNvPr id="106" name="Rounded Rectangle 105"/>
          <p:cNvSpPr/>
          <p:nvPr/>
        </p:nvSpPr>
        <p:spPr>
          <a:xfrm>
            <a:off x="1763688" y="951569"/>
            <a:ext cx="5616624" cy="3219999"/>
          </a:xfrm>
          <a:prstGeom prst="roundRect">
            <a:avLst>
              <a:gd name="adj" fmla="val 0"/>
            </a:avLst>
          </a:prstGeom>
          <a:solidFill>
            <a:schemeClr val="bg1">
              <a:lumMod val="75000"/>
              <a:alpha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200" b="1" dirty="0" smtClean="0">
                <a:solidFill>
                  <a:schemeClr val="tx1"/>
                </a:solidFill>
                <a:latin typeface="Segoe UI" pitchFamily="34" charset="0"/>
                <a:cs typeface="Segoe UI" pitchFamily="34" charset="0"/>
              </a:rPr>
              <a:t>Home</a:t>
            </a:r>
            <a:endParaRPr lang="en-AU" sz="1200" b="1" dirty="0">
              <a:solidFill>
                <a:schemeClr val="tx1"/>
              </a:solidFill>
              <a:latin typeface="Segoe UI" pitchFamily="34" charset="0"/>
              <a:cs typeface="Segoe UI" pitchFamily="34" charset="0"/>
            </a:endParaRPr>
          </a:p>
        </p:txBody>
      </p:sp>
      <p:sp>
        <p:nvSpPr>
          <p:cNvPr id="108" name="Rectangle 107"/>
          <p:cNvSpPr/>
          <p:nvPr/>
        </p:nvSpPr>
        <p:spPr>
          <a:xfrm>
            <a:off x="3275856" y="1251855"/>
            <a:ext cx="4104456" cy="2811702"/>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algn="r"/>
            <a:r>
              <a:rPr lang="en-AU" sz="5400" dirty="0" smtClean="0">
                <a:solidFill>
                  <a:schemeClr val="bg1"/>
                </a:solidFill>
                <a:effectLst>
                  <a:outerShdw blurRad="63500" sx="102000" sy="102000" algn="ctr" rotWithShape="0">
                    <a:prstClr val="black">
                      <a:alpha val="40000"/>
                    </a:prstClr>
                  </a:outerShdw>
                </a:effectLst>
                <a:latin typeface="Segoe UI" pitchFamily="34" charset="0"/>
                <a:cs typeface="Segoe UI" pitchFamily="34" charset="0"/>
              </a:rPr>
              <a:t>home</a:t>
            </a:r>
            <a:endParaRPr lang="en-AU" sz="5400" dirty="0">
              <a:solidFill>
                <a:schemeClr val="bg1"/>
              </a:solidFill>
              <a:effectLst>
                <a:outerShdw blurRad="63500" sx="102000" sy="102000" algn="ctr" rotWithShape="0">
                  <a:prstClr val="black">
                    <a:alpha val="40000"/>
                  </a:prstClr>
                </a:outerShdw>
              </a:effectLst>
              <a:latin typeface="Segoe UI" pitchFamily="34" charset="0"/>
              <a:cs typeface="Segoe UI" pitchFamily="34" charset="0"/>
            </a:endParaRPr>
          </a:p>
        </p:txBody>
      </p:sp>
      <p:sp>
        <p:nvSpPr>
          <p:cNvPr id="109" name="Rounded Rectangle 108">
            <a:hlinkClick r:id="rId4" action="ppaction://hlinksldjump"/>
          </p:cNvPr>
          <p:cNvSpPr/>
          <p:nvPr/>
        </p:nvSpPr>
        <p:spPr>
          <a:xfrm>
            <a:off x="1835696" y="1005576"/>
            <a:ext cx="144000" cy="144016"/>
          </a:xfrm>
          <a:prstGeom prst="roundRect">
            <a:avLst/>
          </a:prstGeom>
          <a:gradFill flip="none" rotWithShape="1">
            <a:gsLst>
              <a:gs pos="0">
                <a:srgbClr val="FF0000">
                  <a:shade val="30000"/>
                  <a:satMod val="115000"/>
                </a:srgbClr>
              </a:gs>
              <a:gs pos="50000">
                <a:srgbClr val="FF0000">
                  <a:shade val="67500"/>
                  <a:satMod val="115000"/>
                </a:srgbClr>
              </a:gs>
              <a:gs pos="100000">
                <a:srgbClr val="FF0000">
                  <a:shade val="100000"/>
                  <a:satMod val="115000"/>
                </a:srgbClr>
              </a:gs>
            </a:gsLst>
            <a:lin ang="16200000" scaled="1"/>
            <a:tileRect/>
          </a:gradFill>
          <a:ln w="3175">
            <a:solidFill>
              <a:schemeClr val="tx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solidFill>
                <a:schemeClr val="bg1"/>
              </a:solidFill>
              <a:latin typeface="Segoe UI" pitchFamily="34" charset="0"/>
              <a:cs typeface="Segoe UI" pitchFamily="34" charset="0"/>
            </a:endParaRPr>
          </a:p>
        </p:txBody>
      </p:sp>
      <p:sp>
        <p:nvSpPr>
          <p:cNvPr id="413" name="Isosceles Triangle 412">
            <a:hlinkClick r:id="rId5" action="ppaction://hlinksldjump"/>
          </p:cNvPr>
          <p:cNvSpPr/>
          <p:nvPr/>
        </p:nvSpPr>
        <p:spPr>
          <a:xfrm rot="16200000" flipH="1">
            <a:off x="3355242" y="2537854"/>
            <a:ext cx="278058" cy="239705"/>
          </a:xfrm>
          <a:prstGeom prst="triangle">
            <a:avLst/>
          </a:prstGeom>
          <a:solidFill>
            <a:srgbClr val="0070C0">
              <a:alpha val="50000"/>
            </a:srgb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3" name="Rectangle 2"/>
          <p:cNvSpPr/>
          <p:nvPr/>
        </p:nvSpPr>
        <p:spPr>
          <a:xfrm>
            <a:off x="1763688" y="1251855"/>
            <a:ext cx="1512168" cy="2811702"/>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94" name="Rectangle 193"/>
          <p:cNvSpPr/>
          <p:nvPr/>
        </p:nvSpPr>
        <p:spPr>
          <a:xfrm>
            <a:off x="1763688" y="1805086"/>
            <a:ext cx="1512168" cy="1235294"/>
          </a:xfrm>
          <a:prstGeom prst="rect">
            <a:avLst/>
          </a:prstGeom>
          <a:solidFill>
            <a:schemeClr val="accent5">
              <a:lumMod val="40000"/>
              <a:lumOff val="60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1200" dirty="0">
              <a:solidFill>
                <a:schemeClr val="tx1"/>
              </a:solidFill>
              <a:latin typeface="Segoe UI" pitchFamily="34" charset="0"/>
              <a:cs typeface="Segoe UI" pitchFamily="34" charset="0"/>
            </a:endParaRPr>
          </a:p>
        </p:txBody>
      </p:sp>
      <p:sp>
        <p:nvSpPr>
          <p:cNvPr id="138" name="Rectangle 137"/>
          <p:cNvSpPr/>
          <p:nvPr/>
        </p:nvSpPr>
        <p:spPr>
          <a:xfrm>
            <a:off x="1763688" y="1563638"/>
            <a:ext cx="1512168" cy="241448"/>
          </a:xfrm>
          <a:prstGeom prst="rect">
            <a:avLst/>
          </a:prstGeom>
          <a:solidFill>
            <a:schemeClr val="accent5">
              <a:lumMod val="40000"/>
              <a:lumOff val="60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Folders</a:t>
            </a:r>
            <a:endParaRPr lang="en-AU" sz="1200" dirty="0">
              <a:solidFill>
                <a:schemeClr val="tx1"/>
              </a:solidFill>
              <a:latin typeface="Segoe UI" pitchFamily="34" charset="0"/>
              <a:cs typeface="Segoe UI" pitchFamily="34" charset="0"/>
            </a:endParaRPr>
          </a:p>
        </p:txBody>
      </p:sp>
      <p:sp>
        <p:nvSpPr>
          <p:cNvPr id="139" name="Rectangle 138">
            <a:hlinkClick r:id="rId6" action="ppaction://hlinksldjump"/>
          </p:cNvPr>
          <p:cNvSpPr/>
          <p:nvPr/>
        </p:nvSpPr>
        <p:spPr>
          <a:xfrm>
            <a:off x="2056704" y="1843627"/>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Documents</a:t>
            </a:r>
            <a:endParaRPr lang="en-AU" sz="1200" dirty="0">
              <a:solidFill>
                <a:schemeClr val="tx1"/>
              </a:solidFill>
              <a:latin typeface="Segoe UI" pitchFamily="34" charset="0"/>
              <a:cs typeface="Segoe UI" pitchFamily="34" charset="0"/>
            </a:endParaRPr>
          </a:p>
        </p:txBody>
      </p:sp>
      <p:sp>
        <p:nvSpPr>
          <p:cNvPr id="140" name="Rectangle 139">
            <a:hlinkClick r:id="rId7" action="ppaction://hlinksldjump"/>
          </p:cNvPr>
          <p:cNvSpPr/>
          <p:nvPr/>
        </p:nvSpPr>
        <p:spPr>
          <a:xfrm>
            <a:off x="2056704" y="2139702"/>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Music</a:t>
            </a:r>
            <a:endParaRPr lang="en-AU" sz="1200" dirty="0">
              <a:solidFill>
                <a:schemeClr val="tx1"/>
              </a:solidFill>
              <a:latin typeface="Segoe UI" pitchFamily="34" charset="0"/>
              <a:cs typeface="Segoe UI" pitchFamily="34" charset="0"/>
            </a:endParaRPr>
          </a:p>
        </p:txBody>
      </p:sp>
      <p:sp>
        <p:nvSpPr>
          <p:cNvPr id="141" name="Rectangle 140">
            <a:hlinkClick r:id="rId8" action="ppaction://hlinksldjump"/>
          </p:cNvPr>
          <p:cNvSpPr/>
          <p:nvPr/>
        </p:nvSpPr>
        <p:spPr>
          <a:xfrm>
            <a:off x="2056704" y="2424669"/>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Videos</a:t>
            </a:r>
            <a:endParaRPr lang="en-AU" sz="1200" dirty="0">
              <a:solidFill>
                <a:schemeClr val="tx1"/>
              </a:solidFill>
              <a:latin typeface="Segoe UI" pitchFamily="34" charset="0"/>
              <a:cs typeface="Segoe UI" pitchFamily="34" charset="0"/>
            </a:endParaRPr>
          </a:p>
        </p:txBody>
      </p:sp>
      <p:sp>
        <p:nvSpPr>
          <p:cNvPr id="142" name="Rectangle 141">
            <a:hlinkClick r:id="rId9" action="ppaction://hlinksldjump"/>
          </p:cNvPr>
          <p:cNvSpPr/>
          <p:nvPr/>
        </p:nvSpPr>
        <p:spPr>
          <a:xfrm>
            <a:off x="2056704" y="2722116"/>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Games</a:t>
            </a:r>
            <a:endParaRPr lang="en-AU" sz="1200" dirty="0">
              <a:solidFill>
                <a:schemeClr val="tx1"/>
              </a:solidFill>
              <a:latin typeface="Segoe UI" pitchFamily="34" charset="0"/>
              <a:cs typeface="Segoe UI" pitchFamily="34" charset="0"/>
            </a:endParaRPr>
          </a:p>
        </p:txBody>
      </p:sp>
      <p:grpSp>
        <p:nvGrpSpPr>
          <p:cNvPr id="7" name="Group 6"/>
          <p:cNvGrpSpPr/>
          <p:nvPr/>
        </p:nvGrpSpPr>
        <p:grpSpPr>
          <a:xfrm>
            <a:off x="1893456" y="1852468"/>
            <a:ext cx="186839" cy="223766"/>
            <a:chOff x="4527690" y="2258677"/>
            <a:chExt cx="450886" cy="540000"/>
          </a:xfrm>
        </p:grpSpPr>
        <p:sp>
          <p:nvSpPr>
            <p:cNvPr id="150" name="Rectangle 149"/>
            <p:cNvSpPr/>
            <p:nvPr/>
          </p:nvSpPr>
          <p:spPr>
            <a:xfrm>
              <a:off x="4527690" y="2258677"/>
              <a:ext cx="450886" cy="540000"/>
            </a:xfrm>
            <a:prstGeom prst="rect">
              <a:avLst/>
            </a:prstGeom>
            <a:solidFill>
              <a:srgbClr val="0070C0"/>
            </a:solid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52" name="Straight Connector 151"/>
            <p:cNvCxnSpPr/>
            <p:nvPr/>
          </p:nvCxnSpPr>
          <p:spPr>
            <a:xfrm>
              <a:off x="4574226" y="2328996"/>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4" name="Straight Connector 153"/>
            <p:cNvCxnSpPr/>
            <p:nvPr/>
          </p:nvCxnSpPr>
          <p:spPr>
            <a:xfrm>
              <a:off x="4574226" y="2407151"/>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p:cNvCxnSpPr/>
            <p:nvPr/>
          </p:nvCxnSpPr>
          <p:spPr>
            <a:xfrm>
              <a:off x="4574226" y="2487837"/>
              <a:ext cx="138772"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p:cNvCxnSpPr/>
            <p:nvPr/>
          </p:nvCxnSpPr>
          <p:spPr>
            <a:xfrm>
              <a:off x="4574226" y="2564038"/>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2" name="Straight Connector 161"/>
            <p:cNvCxnSpPr/>
            <p:nvPr/>
          </p:nvCxnSpPr>
          <p:spPr>
            <a:xfrm>
              <a:off x="4574226" y="2631413"/>
              <a:ext cx="280263"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3" name="Straight Connector 162"/>
            <p:cNvCxnSpPr/>
            <p:nvPr/>
          </p:nvCxnSpPr>
          <p:spPr>
            <a:xfrm>
              <a:off x="4574226" y="2720924"/>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31" name="Group 30"/>
          <p:cNvGrpSpPr/>
          <p:nvPr/>
        </p:nvGrpSpPr>
        <p:grpSpPr>
          <a:xfrm>
            <a:off x="1844070" y="2153683"/>
            <a:ext cx="236225" cy="213486"/>
            <a:chOff x="2433190" y="2867712"/>
            <a:chExt cx="489780" cy="442634"/>
          </a:xfrm>
          <a:solidFill>
            <a:srgbClr val="0070C0"/>
          </a:solidFill>
        </p:grpSpPr>
        <p:sp>
          <p:nvSpPr>
            <p:cNvPr id="164" name="Oval 163"/>
            <p:cNvSpPr/>
            <p:nvPr/>
          </p:nvSpPr>
          <p:spPr>
            <a:xfrm>
              <a:off x="2433190" y="3198734"/>
              <a:ext cx="111612" cy="111612"/>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65" name="Oval 164"/>
            <p:cNvSpPr/>
            <p:nvPr/>
          </p:nvSpPr>
          <p:spPr>
            <a:xfrm>
              <a:off x="2811358" y="3198734"/>
              <a:ext cx="111612" cy="111612"/>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67" name="Straight Connector 166"/>
            <p:cNvCxnSpPr>
              <a:stCxn id="164" idx="6"/>
              <a:endCxn id="180" idx="1"/>
            </p:cNvCxnSpPr>
            <p:nvPr/>
          </p:nvCxnSpPr>
          <p:spPr>
            <a:xfrm flipV="1">
              <a:off x="2544802" y="2903148"/>
              <a:ext cx="0" cy="351392"/>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5" name="Straight Connector 174"/>
            <p:cNvCxnSpPr>
              <a:stCxn id="165" idx="6"/>
              <a:endCxn id="180" idx="3"/>
            </p:cNvCxnSpPr>
            <p:nvPr/>
          </p:nvCxnSpPr>
          <p:spPr>
            <a:xfrm flipV="1">
              <a:off x="2922970" y="2903148"/>
              <a:ext cx="0" cy="351392"/>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80" name="Rectangle 179"/>
            <p:cNvSpPr/>
            <p:nvPr/>
          </p:nvSpPr>
          <p:spPr>
            <a:xfrm>
              <a:off x="2544802" y="2867712"/>
              <a:ext cx="378168" cy="70872"/>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grpSp>
      <p:grpSp>
        <p:nvGrpSpPr>
          <p:cNvPr id="32" name="Group 31"/>
          <p:cNvGrpSpPr/>
          <p:nvPr/>
        </p:nvGrpSpPr>
        <p:grpSpPr>
          <a:xfrm>
            <a:off x="1846237" y="2460418"/>
            <a:ext cx="234058" cy="169950"/>
            <a:chOff x="3469840" y="3505731"/>
            <a:chExt cx="468117" cy="339900"/>
          </a:xfrm>
          <a:solidFill>
            <a:srgbClr val="0070C0"/>
          </a:solidFill>
        </p:grpSpPr>
        <p:sp>
          <p:nvSpPr>
            <p:cNvPr id="181" name="Rectangle 180"/>
            <p:cNvSpPr/>
            <p:nvPr/>
          </p:nvSpPr>
          <p:spPr>
            <a:xfrm>
              <a:off x="3469840" y="3505731"/>
              <a:ext cx="468117" cy="339900"/>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2" name="Isosceles Triangle 181"/>
            <p:cNvSpPr/>
            <p:nvPr/>
          </p:nvSpPr>
          <p:spPr>
            <a:xfrm rot="5400000">
              <a:off x="3655108" y="3626891"/>
              <a:ext cx="97580" cy="97580"/>
            </a:xfrm>
            <a:prstGeom prst="triangl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grpSp>
      <p:grpSp>
        <p:nvGrpSpPr>
          <p:cNvPr id="34" name="Group 33"/>
          <p:cNvGrpSpPr/>
          <p:nvPr/>
        </p:nvGrpSpPr>
        <p:grpSpPr>
          <a:xfrm>
            <a:off x="1819275" y="2726319"/>
            <a:ext cx="261020" cy="233043"/>
            <a:chOff x="4344066" y="3385536"/>
            <a:chExt cx="589664" cy="526462"/>
          </a:xfrm>
          <a:solidFill>
            <a:srgbClr val="0070C0"/>
          </a:solidFill>
        </p:grpSpPr>
        <p:sp>
          <p:nvSpPr>
            <p:cNvPr id="183" name="Rectangle 182"/>
            <p:cNvSpPr/>
            <p:nvPr/>
          </p:nvSpPr>
          <p:spPr>
            <a:xfrm>
              <a:off x="4502348" y="3565664"/>
              <a:ext cx="265623" cy="151713"/>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4" name="Oval 183"/>
            <p:cNvSpPr/>
            <p:nvPr/>
          </p:nvSpPr>
          <p:spPr>
            <a:xfrm rot="20742615">
              <a:off x="4747417" y="3550028"/>
              <a:ext cx="186313" cy="361970"/>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5" name="Oval 184"/>
            <p:cNvSpPr/>
            <p:nvPr/>
          </p:nvSpPr>
          <p:spPr>
            <a:xfrm rot="942615" flipH="1">
              <a:off x="4344066" y="3545028"/>
              <a:ext cx="186313" cy="361970"/>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86" name="Straight Connector 185"/>
            <p:cNvCxnSpPr/>
            <p:nvPr/>
          </p:nvCxnSpPr>
          <p:spPr>
            <a:xfrm rot="42615" flipH="1">
              <a:off x="4430901" y="3596900"/>
              <a:ext cx="38394" cy="118183"/>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87" name="Straight Connector 186"/>
            <p:cNvCxnSpPr/>
            <p:nvPr/>
          </p:nvCxnSpPr>
          <p:spPr>
            <a:xfrm rot="16242615" flipH="1">
              <a:off x="4433284" y="3596931"/>
              <a:ext cx="38394" cy="118183"/>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88" name="Oval 187"/>
            <p:cNvSpPr/>
            <p:nvPr/>
          </p:nvSpPr>
          <p:spPr>
            <a:xfrm rot="20615998">
              <a:off x="4792637" y="3604945"/>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9" name="Oval 188"/>
            <p:cNvSpPr/>
            <p:nvPr/>
          </p:nvSpPr>
          <p:spPr>
            <a:xfrm rot="20615998">
              <a:off x="4850950" y="3636738"/>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90" name="Oval 189"/>
            <p:cNvSpPr/>
            <p:nvPr/>
          </p:nvSpPr>
          <p:spPr>
            <a:xfrm rot="20615998">
              <a:off x="4817975" y="3691037"/>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91" name="Oval 190"/>
            <p:cNvSpPr/>
            <p:nvPr/>
          </p:nvSpPr>
          <p:spPr>
            <a:xfrm rot="20615998">
              <a:off x="4760844" y="3663257"/>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92" name="Straight Connector 191"/>
            <p:cNvCxnSpPr/>
            <p:nvPr/>
          </p:nvCxnSpPr>
          <p:spPr>
            <a:xfrm flipV="1">
              <a:off x="4635160" y="3385536"/>
              <a:ext cx="3173" cy="180128"/>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9" name="Group 18"/>
          <p:cNvGrpSpPr/>
          <p:nvPr/>
        </p:nvGrpSpPr>
        <p:grpSpPr>
          <a:xfrm>
            <a:off x="3784106" y="1367921"/>
            <a:ext cx="941329" cy="935343"/>
            <a:chOff x="3498430" y="1367921"/>
            <a:chExt cx="941329" cy="935343"/>
          </a:xfrm>
        </p:grpSpPr>
        <p:sp>
          <p:nvSpPr>
            <p:cNvPr id="205" name="Rectangle 204"/>
            <p:cNvSpPr/>
            <p:nvPr/>
          </p:nvSpPr>
          <p:spPr>
            <a:xfrm>
              <a:off x="3498430" y="2087240"/>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Store</a:t>
              </a:r>
              <a:endParaRPr lang="en-AU" sz="1100" dirty="0">
                <a:solidFill>
                  <a:schemeClr val="tx1"/>
                </a:solidFill>
                <a:latin typeface="Segoe UI" pitchFamily="34" charset="0"/>
                <a:cs typeface="Segoe UI" pitchFamily="34" charset="0"/>
              </a:endParaRPr>
            </a:p>
          </p:txBody>
        </p:sp>
        <p:grpSp>
          <p:nvGrpSpPr>
            <p:cNvPr id="16" name="Group 15"/>
            <p:cNvGrpSpPr/>
            <p:nvPr/>
          </p:nvGrpSpPr>
          <p:grpSpPr>
            <a:xfrm>
              <a:off x="3723981" y="1367921"/>
              <a:ext cx="490225" cy="725939"/>
              <a:chOff x="3723981" y="1319574"/>
              <a:chExt cx="490225" cy="725939"/>
            </a:xfrm>
            <a:effectLst>
              <a:outerShdw blurRad="63500" sx="102000" sy="102000" algn="ctr" rotWithShape="0">
                <a:prstClr val="black">
                  <a:alpha val="40000"/>
                </a:prstClr>
              </a:outerShdw>
            </a:effectLst>
          </p:grpSpPr>
          <p:sp>
            <p:nvSpPr>
              <p:cNvPr id="8" name="Block Arc 7"/>
              <p:cNvSpPr/>
              <p:nvPr/>
            </p:nvSpPr>
            <p:spPr>
              <a:xfrm>
                <a:off x="3760886" y="1319574"/>
                <a:ext cx="416072" cy="349222"/>
              </a:xfrm>
              <a:prstGeom prst="blockArc">
                <a:avLst>
                  <a:gd name="adj1" fmla="val 10800000"/>
                  <a:gd name="adj2" fmla="val 21599145"/>
                  <a:gd name="adj3" fmla="val 5065"/>
                </a:avLst>
              </a:prstGeom>
              <a:solidFill>
                <a:schemeClr val="tx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100">
                  <a:solidFill>
                    <a:schemeClr val="tx1"/>
                  </a:solidFill>
                  <a:latin typeface="Segoe UI" pitchFamily="34" charset="0"/>
                  <a:cs typeface="Segoe UI" pitchFamily="34" charset="0"/>
                </a:endParaRPr>
              </a:p>
            </p:txBody>
          </p:sp>
          <p:sp>
            <p:nvSpPr>
              <p:cNvPr id="5" name="Trapezoid 4"/>
              <p:cNvSpPr/>
              <p:nvPr/>
            </p:nvSpPr>
            <p:spPr>
              <a:xfrm>
                <a:off x="3723981" y="1495729"/>
                <a:ext cx="490225" cy="549784"/>
              </a:xfrm>
              <a:prstGeom prst="trapezoid">
                <a:avLst>
                  <a:gd name="adj" fmla="val 7826"/>
                </a:avLst>
              </a:prstGeom>
              <a:gradFill flip="none" rotWithShape="1">
                <a:gsLst>
                  <a:gs pos="0">
                    <a:schemeClr val="bg1">
                      <a:shade val="30000"/>
                      <a:satMod val="115000"/>
                    </a:schemeClr>
                  </a:gs>
                  <a:gs pos="50000">
                    <a:schemeClr val="bg1">
                      <a:shade val="67500"/>
                      <a:satMod val="115000"/>
                    </a:schemeClr>
                  </a:gs>
                  <a:gs pos="100000">
                    <a:schemeClr val="bg1">
                      <a:shade val="100000"/>
                      <a:satMod val="115000"/>
                    </a:schemeClr>
                  </a:gs>
                </a:gsLst>
                <a:lin ang="16200000" scaled="1"/>
                <a:tileRect/>
              </a:gra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100">
                  <a:latin typeface="Segoe UI" pitchFamily="34" charset="0"/>
                  <a:cs typeface="Segoe UI" pitchFamily="34" charset="0"/>
                </a:endParaRPr>
              </a:p>
            </p:txBody>
          </p:sp>
          <p:sp>
            <p:nvSpPr>
              <p:cNvPr id="13" name="Rectangle 12"/>
              <p:cNvSpPr/>
              <p:nvPr/>
            </p:nvSpPr>
            <p:spPr>
              <a:xfrm rot="20681790">
                <a:off x="3861081" y="1569573"/>
                <a:ext cx="216024" cy="40209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rstTxWarp prst="textPlain">
                  <a:avLst/>
                </a:prstTxWarp>
              </a:bodyPr>
              <a:lstStyle/>
              <a:p>
                <a:pPr algn="ctr"/>
                <a:r>
                  <a:rPr lang="en-AU" sz="1100" dirty="0" smtClean="0">
                    <a:solidFill>
                      <a:srgbClr val="0070C0"/>
                    </a:solidFill>
                    <a:effectLst>
                      <a:innerShdw blurRad="63500">
                        <a:schemeClr val="tx1"/>
                      </a:innerShdw>
                    </a:effectLst>
                    <a:latin typeface="Segoe UI" pitchFamily="34" charset="0"/>
                    <a:cs typeface="Segoe UI" pitchFamily="34" charset="0"/>
                  </a:rPr>
                  <a:t>$</a:t>
                </a:r>
                <a:endParaRPr lang="en-AU" sz="1100" dirty="0">
                  <a:solidFill>
                    <a:srgbClr val="0070C0"/>
                  </a:solidFill>
                  <a:effectLst>
                    <a:innerShdw blurRad="63500">
                      <a:schemeClr val="tx1"/>
                    </a:innerShdw>
                  </a:effectLst>
                  <a:latin typeface="Segoe UI" pitchFamily="34" charset="0"/>
                  <a:cs typeface="Segoe UI" pitchFamily="34" charset="0"/>
                </a:endParaRPr>
              </a:p>
            </p:txBody>
          </p:sp>
        </p:grpSp>
      </p:grpSp>
      <p:grpSp>
        <p:nvGrpSpPr>
          <p:cNvPr id="9" name="Group 8"/>
          <p:cNvGrpSpPr/>
          <p:nvPr/>
        </p:nvGrpSpPr>
        <p:grpSpPr>
          <a:xfrm>
            <a:off x="4994093" y="1377156"/>
            <a:ext cx="941329" cy="926108"/>
            <a:chOff x="4708417" y="1377156"/>
            <a:chExt cx="941329" cy="926108"/>
          </a:xfrm>
        </p:grpSpPr>
        <p:sp>
          <p:nvSpPr>
            <p:cNvPr id="243" name="Rectangle 242"/>
            <p:cNvSpPr/>
            <p:nvPr/>
          </p:nvSpPr>
          <p:spPr>
            <a:xfrm>
              <a:off x="4708417" y="2087240"/>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E-Browser</a:t>
              </a:r>
              <a:endParaRPr lang="en-AU" sz="1100" dirty="0">
                <a:solidFill>
                  <a:schemeClr val="tx1"/>
                </a:solidFill>
                <a:latin typeface="Segoe UI" pitchFamily="34" charset="0"/>
                <a:cs typeface="Segoe UI" pitchFamily="34" charset="0"/>
              </a:endParaRPr>
            </a:p>
          </p:txBody>
        </p:sp>
        <p:grpSp>
          <p:nvGrpSpPr>
            <p:cNvPr id="118" name="Group 117"/>
            <p:cNvGrpSpPr/>
            <p:nvPr/>
          </p:nvGrpSpPr>
          <p:grpSpPr>
            <a:xfrm>
              <a:off x="4774699" y="1377156"/>
              <a:ext cx="808763" cy="707468"/>
              <a:chOff x="4666807" y="1386426"/>
              <a:chExt cx="921090" cy="805726"/>
            </a:xfrm>
            <a:effectLst>
              <a:outerShdw blurRad="63500" sx="102000" sy="102000" algn="ctr" rotWithShape="0">
                <a:prstClr val="black">
                  <a:alpha val="40000"/>
                </a:prstClr>
              </a:outerShdw>
            </a:effectLst>
          </p:grpSpPr>
          <p:grpSp>
            <p:nvGrpSpPr>
              <p:cNvPr id="115" name="Group 114"/>
              <p:cNvGrpSpPr/>
              <p:nvPr/>
            </p:nvGrpSpPr>
            <p:grpSpPr>
              <a:xfrm>
                <a:off x="4835061" y="1386426"/>
                <a:ext cx="717194" cy="717195"/>
                <a:chOff x="4835061" y="1386425"/>
                <a:chExt cx="717194" cy="717194"/>
              </a:xfrm>
            </p:grpSpPr>
            <p:sp>
              <p:nvSpPr>
                <p:cNvPr id="21" name="Oval 20"/>
                <p:cNvSpPr/>
                <p:nvPr/>
              </p:nvSpPr>
              <p:spPr>
                <a:xfrm>
                  <a:off x="4835061" y="1386425"/>
                  <a:ext cx="717194" cy="717194"/>
                </a:xfrm>
                <a:prstGeom prst="ellipse">
                  <a:avLst/>
                </a:prstGeom>
                <a:solidFill>
                  <a:srgbClr val="00B0F0"/>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cxnSp>
              <p:nvCxnSpPr>
                <p:cNvPr id="25" name="Straight Connector 24"/>
                <p:cNvCxnSpPr>
                  <a:stCxn id="21" idx="0"/>
                  <a:endCxn id="21" idx="4"/>
                </p:cNvCxnSpPr>
                <p:nvPr/>
              </p:nvCxnSpPr>
              <p:spPr>
                <a:xfrm>
                  <a:off x="5193658" y="1386425"/>
                  <a:ext cx="0" cy="717194"/>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33" name="Straight Connector 32"/>
                <p:cNvCxnSpPr>
                  <a:stCxn id="21" idx="7"/>
                  <a:endCxn id="21" idx="5"/>
                </p:cNvCxnSpPr>
                <p:nvPr/>
              </p:nvCxnSpPr>
              <p:spPr>
                <a:xfrm>
                  <a:off x="5447224" y="1491456"/>
                  <a:ext cx="0" cy="507132"/>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36" name="Straight Connector 35"/>
                <p:cNvCxnSpPr>
                  <a:stCxn id="21" idx="1"/>
                  <a:endCxn id="21" idx="3"/>
                </p:cNvCxnSpPr>
                <p:nvPr/>
              </p:nvCxnSpPr>
              <p:spPr>
                <a:xfrm>
                  <a:off x="4940092" y="1491456"/>
                  <a:ext cx="0" cy="507132"/>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39" name="Straight Connector 38"/>
                <p:cNvCxnSpPr>
                  <a:stCxn id="21" idx="2"/>
                  <a:endCxn id="21" idx="6"/>
                </p:cNvCxnSpPr>
                <p:nvPr/>
              </p:nvCxnSpPr>
              <p:spPr>
                <a:xfrm>
                  <a:off x="4835061" y="1745022"/>
                  <a:ext cx="717194" cy="0"/>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2" name="Straight Connector 41"/>
                <p:cNvCxnSpPr>
                  <a:stCxn id="21" idx="1"/>
                  <a:endCxn id="21" idx="7"/>
                </p:cNvCxnSpPr>
                <p:nvPr/>
              </p:nvCxnSpPr>
              <p:spPr>
                <a:xfrm>
                  <a:off x="4940092" y="1491456"/>
                  <a:ext cx="507132" cy="0"/>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7" name="Straight Connector 46"/>
                <p:cNvCxnSpPr>
                  <a:stCxn id="21" idx="5"/>
                  <a:endCxn id="21" idx="3"/>
                </p:cNvCxnSpPr>
                <p:nvPr/>
              </p:nvCxnSpPr>
              <p:spPr>
                <a:xfrm flipH="1">
                  <a:off x="4940092" y="1998588"/>
                  <a:ext cx="507132" cy="0"/>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55" name="Straight Connector 54"/>
                <p:cNvCxnSpPr/>
                <p:nvPr/>
              </p:nvCxnSpPr>
              <p:spPr>
                <a:xfrm>
                  <a:off x="5320441" y="1410238"/>
                  <a:ext cx="0" cy="674549"/>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59" name="Straight Connector 58"/>
                <p:cNvCxnSpPr/>
                <p:nvPr/>
              </p:nvCxnSpPr>
              <p:spPr>
                <a:xfrm flipH="1">
                  <a:off x="4855453" y="1618239"/>
                  <a:ext cx="675515" cy="0"/>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01" name="Straight Connector 400"/>
                <p:cNvCxnSpPr/>
                <p:nvPr/>
              </p:nvCxnSpPr>
              <p:spPr>
                <a:xfrm flipH="1">
                  <a:off x="4855453" y="1872533"/>
                  <a:ext cx="675515" cy="0"/>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02" name="Straight Connector 401"/>
                <p:cNvCxnSpPr/>
                <p:nvPr/>
              </p:nvCxnSpPr>
              <p:spPr>
                <a:xfrm>
                  <a:off x="5066427" y="1402356"/>
                  <a:ext cx="0" cy="682431"/>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grpSp>
          <p:sp>
            <p:nvSpPr>
              <p:cNvPr id="117" name="Freeform 116"/>
              <p:cNvSpPr/>
              <p:nvPr/>
            </p:nvSpPr>
            <p:spPr>
              <a:xfrm>
                <a:off x="4666807" y="1419475"/>
                <a:ext cx="921090" cy="772677"/>
              </a:xfrm>
              <a:custGeom>
                <a:avLst/>
                <a:gdLst>
                  <a:gd name="connsiteX0" fmla="*/ 270318 w 921090"/>
                  <a:gd name="connsiteY0" fmla="*/ 63250 h 772677"/>
                  <a:gd name="connsiteX1" fmla="*/ 29018 w 921090"/>
                  <a:gd name="connsiteY1" fmla="*/ 66425 h 772677"/>
                  <a:gd name="connsiteX2" fmla="*/ 860868 w 921090"/>
                  <a:gd name="connsiteY2" fmla="*/ 745875 h 772677"/>
                  <a:gd name="connsiteX3" fmla="*/ 791018 w 921090"/>
                  <a:gd name="connsiteY3" fmla="*/ 571250 h 772677"/>
                </a:gdLst>
                <a:ahLst/>
                <a:cxnLst>
                  <a:cxn ang="0">
                    <a:pos x="connsiteX0" y="connsiteY0"/>
                  </a:cxn>
                  <a:cxn ang="0">
                    <a:pos x="connsiteX1" y="connsiteY1"/>
                  </a:cxn>
                  <a:cxn ang="0">
                    <a:pos x="connsiteX2" y="connsiteY2"/>
                  </a:cxn>
                  <a:cxn ang="0">
                    <a:pos x="connsiteX3" y="connsiteY3"/>
                  </a:cxn>
                </a:cxnLst>
                <a:rect l="l" t="t" r="r" b="b"/>
                <a:pathLst>
                  <a:path w="921090" h="772677">
                    <a:moveTo>
                      <a:pt x="270318" y="63250"/>
                    </a:moveTo>
                    <a:cubicBezTo>
                      <a:pt x="100455" y="7952"/>
                      <a:pt x="-69407" y="-47346"/>
                      <a:pt x="29018" y="66425"/>
                    </a:cubicBezTo>
                    <a:cubicBezTo>
                      <a:pt x="127443" y="180196"/>
                      <a:pt x="733868" y="661738"/>
                      <a:pt x="860868" y="745875"/>
                    </a:cubicBezTo>
                    <a:cubicBezTo>
                      <a:pt x="987868" y="830013"/>
                      <a:pt x="889443" y="700631"/>
                      <a:pt x="791018" y="571250"/>
                    </a:cubicBezTo>
                  </a:path>
                </a:pathLst>
              </a:custGeom>
              <a:no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grpSp>
      </p:grpSp>
      <p:grpSp>
        <p:nvGrpSpPr>
          <p:cNvPr id="196" name="Group 195"/>
          <p:cNvGrpSpPr/>
          <p:nvPr/>
        </p:nvGrpSpPr>
        <p:grpSpPr>
          <a:xfrm>
            <a:off x="6308595" y="1347144"/>
            <a:ext cx="941329" cy="930124"/>
            <a:chOff x="5870519" y="1373140"/>
            <a:chExt cx="941329" cy="930124"/>
          </a:xfrm>
        </p:grpSpPr>
        <p:sp>
          <p:nvSpPr>
            <p:cNvPr id="197" name="Rectangle 196"/>
            <p:cNvSpPr/>
            <p:nvPr/>
          </p:nvSpPr>
          <p:spPr>
            <a:xfrm>
              <a:off x="5870519" y="2087240"/>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Preferences</a:t>
              </a:r>
              <a:endParaRPr lang="en-AU" sz="1100" dirty="0">
                <a:solidFill>
                  <a:schemeClr val="tx1"/>
                </a:solidFill>
                <a:latin typeface="Segoe UI" pitchFamily="34" charset="0"/>
                <a:cs typeface="Segoe UI" pitchFamily="34" charset="0"/>
              </a:endParaRPr>
            </a:p>
          </p:txBody>
        </p:sp>
        <p:grpSp>
          <p:nvGrpSpPr>
            <p:cNvPr id="198" name="Group 197"/>
            <p:cNvGrpSpPr/>
            <p:nvPr/>
          </p:nvGrpSpPr>
          <p:grpSpPr>
            <a:xfrm>
              <a:off x="5946586" y="1373140"/>
              <a:ext cx="789194" cy="715500"/>
              <a:chOff x="6126475" y="1358519"/>
              <a:chExt cx="789194" cy="715500"/>
            </a:xfrm>
          </p:grpSpPr>
          <p:grpSp>
            <p:nvGrpSpPr>
              <p:cNvPr id="199" name="Group 198"/>
              <p:cNvGrpSpPr/>
              <p:nvPr/>
            </p:nvGrpSpPr>
            <p:grpSpPr>
              <a:xfrm>
                <a:off x="6126475" y="1419475"/>
                <a:ext cx="469140" cy="479261"/>
                <a:chOff x="6297538" y="1525795"/>
                <a:chExt cx="600468" cy="613422"/>
              </a:xfrm>
              <a:solidFill>
                <a:schemeClr val="bg1">
                  <a:lumMod val="50000"/>
                </a:schemeClr>
              </a:solidFill>
              <a:effectLst>
                <a:outerShdw blurRad="63500" sx="102000" sy="102000" algn="ctr" rotWithShape="0">
                  <a:prstClr val="black">
                    <a:alpha val="40000"/>
                  </a:prstClr>
                </a:outerShdw>
              </a:effectLst>
            </p:grpSpPr>
            <p:sp>
              <p:nvSpPr>
                <p:cNvPr id="221" name="Rectangle 220"/>
                <p:cNvSpPr/>
                <p:nvPr/>
              </p:nvSpPr>
              <p:spPr>
                <a:xfrm>
                  <a:off x="6532240" y="1525795"/>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22" name="Rectangle 221"/>
                <p:cNvSpPr/>
                <p:nvPr/>
              </p:nvSpPr>
              <p:spPr>
                <a:xfrm>
                  <a:off x="6527253" y="2029061"/>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23" name="Rectangle 222"/>
                <p:cNvSpPr/>
                <p:nvPr/>
              </p:nvSpPr>
              <p:spPr>
                <a:xfrm rot="16200000">
                  <a:off x="6280608" y="1775330"/>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24" name="Rectangle 223"/>
                <p:cNvSpPr/>
                <p:nvPr/>
              </p:nvSpPr>
              <p:spPr>
                <a:xfrm rot="16200000">
                  <a:off x="6770920" y="1777823"/>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25" name="Rectangle 224"/>
                <p:cNvSpPr/>
                <p:nvPr/>
              </p:nvSpPr>
              <p:spPr>
                <a:xfrm rot="2781525">
                  <a:off x="6712334" y="1608452"/>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26" name="Rectangle 225"/>
                <p:cNvSpPr/>
                <p:nvPr/>
              </p:nvSpPr>
              <p:spPr>
                <a:xfrm rot="2781525">
                  <a:off x="6344691" y="1952168"/>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27" name="Rectangle 226"/>
                <p:cNvSpPr/>
                <p:nvPr/>
              </p:nvSpPr>
              <p:spPr>
                <a:xfrm rot="18981525">
                  <a:off x="6358090" y="1598567"/>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28" name="Rectangle 227"/>
                <p:cNvSpPr/>
                <p:nvPr/>
              </p:nvSpPr>
              <p:spPr>
                <a:xfrm rot="18981525">
                  <a:off x="6694670" y="1955114"/>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29" name="Donut 228"/>
                <p:cNvSpPr/>
                <p:nvPr/>
              </p:nvSpPr>
              <p:spPr>
                <a:xfrm>
                  <a:off x="6347233" y="1580873"/>
                  <a:ext cx="504056" cy="504056"/>
                </a:xfrm>
                <a:prstGeom prst="donut">
                  <a:avLst>
                    <a:gd name="adj" fmla="val 22161"/>
                  </a:avLst>
                </a:prstGeom>
                <a:grpFill/>
                <a:ln w="952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solidFill>
                      <a:schemeClr val="tx1"/>
                    </a:solidFill>
                  </a:endParaRPr>
                </a:p>
              </p:txBody>
            </p:sp>
          </p:grpSp>
          <p:grpSp>
            <p:nvGrpSpPr>
              <p:cNvPr id="200" name="Group 199"/>
              <p:cNvGrpSpPr/>
              <p:nvPr/>
            </p:nvGrpSpPr>
            <p:grpSpPr>
              <a:xfrm>
                <a:off x="6535334" y="1685479"/>
                <a:ext cx="380335" cy="388540"/>
                <a:chOff x="6297538" y="1525795"/>
                <a:chExt cx="600468" cy="613422"/>
              </a:xfrm>
              <a:solidFill>
                <a:schemeClr val="bg1">
                  <a:lumMod val="75000"/>
                </a:schemeClr>
              </a:solidFill>
              <a:effectLst>
                <a:outerShdw blurRad="63500" sx="102000" sy="102000" algn="ctr" rotWithShape="0">
                  <a:prstClr val="black">
                    <a:alpha val="40000"/>
                  </a:prstClr>
                </a:outerShdw>
              </a:effectLst>
            </p:grpSpPr>
            <p:sp>
              <p:nvSpPr>
                <p:cNvPr id="212" name="Rectangle 211"/>
                <p:cNvSpPr/>
                <p:nvPr/>
              </p:nvSpPr>
              <p:spPr>
                <a:xfrm>
                  <a:off x="6532240" y="1525795"/>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13" name="Rectangle 212"/>
                <p:cNvSpPr/>
                <p:nvPr/>
              </p:nvSpPr>
              <p:spPr>
                <a:xfrm>
                  <a:off x="6527253" y="2029061"/>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14" name="Rectangle 213"/>
                <p:cNvSpPr/>
                <p:nvPr/>
              </p:nvSpPr>
              <p:spPr>
                <a:xfrm rot="16200000">
                  <a:off x="6280608" y="1775330"/>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15" name="Rectangle 214"/>
                <p:cNvSpPr/>
                <p:nvPr/>
              </p:nvSpPr>
              <p:spPr>
                <a:xfrm rot="16200000">
                  <a:off x="6770920" y="1777823"/>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16" name="Rectangle 215"/>
                <p:cNvSpPr/>
                <p:nvPr/>
              </p:nvSpPr>
              <p:spPr>
                <a:xfrm rot="2781525">
                  <a:off x="6712334" y="1608452"/>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17" name="Rectangle 216"/>
                <p:cNvSpPr/>
                <p:nvPr/>
              </p:nvSpPr>
              <p:spPr>
                <a:xfrm rot="2781525">
                  <a:off x="6344691" y="1952168"/>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18" name="Rectangle 217"/>
                <p:cNvSpPr/>
                <p:nvPr/>
              </p:nvSpPr>
              <p:spPr>
                <a:xfrm rot="18981525">
                  <a:off x="6358090" y="1598567"/>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19" name="Rectangle 218"/>
                <p:cNvSpPr/>
                <p:nvPr/>
              </p:nvSpPr>
              <p:spPr>
                <a:xfrm rot="18981525">
                  <a:off x="6694670" y="1955114"/>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20" name="Donut 219"/>
                <p:cNvSpPr/>
                <p:nvPr/>
              </p:nvSpPr>
              <p:spPr>
                <a:xfrm>
                  <a:off x="6347233" y="1580873"/>
                  <a:ext cx="504056" cy="504056"/>
                </a:xfrm>
                <a:prstGeom prst="donut">
                  <a:avLst>
                    <a:gd name="adj" fmla="val 22161"/>
                  </a:avLst>
                </a:prstGeom>
                <a:grpFill/>
                <a:ln w="952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solidFill>
                      <a:schemeClr val="tx1"/>
                    </a:solidFill>
                  </a:endParaRPr>
                </a:p>
              </p:txBody>
            </p:sp>
          </p:grpSp>
          <p:grpSp>
            <p:nvGrpSpPr>
              <p:cNvPr id="201" name="Group 200"/>
              <p:cNvGrpSpPr/>
              <p:nvPr/>
            </p:nvGrpSpPr>
            <p:grpSpPr>
              <a:xfrm>
                <a:off x="6577233" y="1358519"/>
                <a:ext cx="251617" cy="257045"/>
                <a:chOff x="6297538" y="1525795"/>
                <a:chExt cx="600468" cy="613422"/>
              </a:xfrm>
              <a:solidFill>
                <a:schemeClr val="bg1"/>
              </a:solidFill>
              <a:effectLst>
                <a:outerShdw blurRad="63500" sx="102000" sy="102000" algn="ctr" rotWithShape="0">
                  <a:prstClr val="black">
                    <a:alpha val="40000"/>
                  </a:prstClr>
                </a:outerShdw>
              </a:effectLst>
            </p:grpSpPr>
            <p:sp>
              <p:nvSpPr>
                <p:cNvPr id="202" name="Rectangle 201"/>
                <p:cNvSpPr/>
                <p:nvPr/>
              </p:nvSpPr>
              <p:spPr>
                <a:xfrm>
                  <a:off x="6532240" y="1525795"/>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03" name="Rectangle 202"/>
                <p:cNvSpPr/>
                <p:nvPr/>
              </p:nvSpPr>
              <p:spPr>
                <a:xfrm>
                  <a:off x="6527253" y="2029061"/>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04" name="Rectangle 203"/>
                <p:cNvSpPr/>
                <p:nvPr/>
              </p:nvSpPr>
              <p:spPr>
                <a:xfrm rot="16200000">
                  <a:off x="6280608" y="1775330"/>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06" name="Rectangle 205"/>
                <p:cNvSpPr/>
                <p:nvPr/>
              </p:nvSpPr>
              <p:spPr>
                <a:xfrm rot="16200000">
                  <a:off x="6770920" y="1777823"/>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07" name="Rectangle 206"/>
                <p:cNvSpPr/>
                <p:nvPr/>
              </p:nvSpPr>
              <p:spPr>
                <a:xfrm rot="2781525">
                  <a:off x="6712334" y="1608452"/>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08" name="Rectangle 207"/>
                <p:cNvSpPr/>
                <p:nvPr/>
              </p:nvSpPr>
              <p:spPr>
                <a:xfrm rot="2781525">
                  <a:off x="6344691" y="1952168"/>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09" name="Rectangle 208"/>
                <p:cNvSpPr/>
                <p:nvPr/>
              </p:nvSpPr>
              <p:spPr>
                <a:xfrm rot="18981525">
                  <a:off x="6358090" y="1598567"/>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10" name="Rectangle 209"/>
                <p:cNvSpPr/>
                <p:nvPr/>
              </p:nvSpPr>
              <p:spPr>
                <a:xfrm rot="18981525">
                  <a:off x="6694670" y="1955114"/>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11" name="Donut 210"/>
                <p:cNvSpPr/>
                <p:nvPr/>
              </p:nvSpPr>
              <p:spPr>
                <a:xfrm>
                  <a:off x="6347233" y="1580873"/>
                  <a:ext cx="504056" cy="504056"/>
                </a:xfrm>
                <a:prstGeom prst="donut">
                  <a:avLst>
                    <a:gd name="adj" fmla="val 22161"/>
                  </a:avLst>
                </a:prstGeom>
                <a:grpFill/>
                <a:ln w="952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solidFill>
                      <a:schemeClr val="tx1"/>
                    </a:solidFill>
                  </a:endParaRPr>
                </a:p>
              </p:txBody>
            </p:sp>
          </p:grpSp>
        </p:grpSp>
      </p:grpSp>
      <p:grpSp>
        <p:nvGrpSpPr>
          <p:cNvPr id="2" name="Group 1"/>
          <p:cNvGrpSpPr/>
          <p:nvPr/>
        </p:nvGrpSpPr>
        <p:grpSpPr>
          <a:xfrm>
            <a:off x="3784106" y="2423987"/>
            <a:ext cx="941329" cy="972132"/>
            <a:chOff x="3707904" y="2423987"/>
            <a:chExt cx="941329" cy="972132"/>
          </a:xfrm>
        </p:grpSpPr>
        <p:sp>
          <p:nvSpPr>
            <p:cNvPr id="335" name="Rectangle 334"/>
            <p:cNvSpPr/>
            <p:nvPr/>
          </p:nvSpPr>
          <p:spPr>
            <a:xfrm>
              <a:off x="3707904" y="318009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Clarabelle</a:t>
              </a:r>
              <a:endParaRPr lang="en-AU" sz="1100" dirty="0">
                <a:solidFill>
                  <a:schemeClr val="tx1"/>
                </a:solidFill>
                <a:latin typeface="Segoe UI" pitchFamily="34" charset="0"/>
                <a:cs typeface="Segoe UI" pitchFamily="34" charset="0"/>
              </a:endParaRPr>
            </a:p>
          </p:txBody>
        </p:sp>
        <p:grpSp>
          <p:nvGrpSpPr>
            <p:cNvPr id="231" name="Group 230"/>
            <p:cNvGrpSpPr/>
            <p:nvPr/>
          </p:nvGrpSpPr>
          <p:grpSpPr>
            <a:xfrm>
              <a:off x="3841584" y="2423987"/>
              <a:ext cx="675778" cy="675778"/>
              <a:chOff x="3848349" y="2388430"/>
              <a:chExt cx="675778" cy="675778"/>
            </a:xfrm>
            <a:effectLst>
              <a:outerShdw blurRad="63500" sx="102000" sy="102000" algn="ctr" rotWithShape="0">
                <a:prstClr val="black">
                  <a:alpha val="40000"/>
                </a:prstClr>
              </a:outerShdw>
            </a:effectLst>
          </p:grpSpPr>
          <p:sp>
            <p:nvSpPr>
              <p:cNvPr id="232" name="Oval 231"/>
              <p:cNvSpPr/>
              <p:nvPr/>
            </p:nvSpPr>
            <p:spPr>
              <a:xfrm>
                <a:off x="3848349" y="2388430"/>
                <a:ext cx="675778" cy="675778"/>
              </a:xfrm>
              <a:prstGeom prst="ellipse">
                <a:avLst/>
              </a:prstGeom>
              <a:solidFill>
                <a:srgbClr val="C0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grpSp>
            <p:nvGrpSpPr>
              <p:cNvPr id="233" name="Group 232"/>
              <p:cNvGrpSpPr/>
              <p:nvPr/>
            </p:nvGrpSpPr>
            <p:grpSpPr>
              <a:xfrm>
                <a:off x="4049013" y="2524441"/>
                <a:ext cx="274450" cy="403756"/>
                <a:chOff x="4017169" y="2476618"/>
                <a:chExt cx="333375" cy="490444"/>
              </a:xfrm>
              <a:effectLst>
                <a:outerShdw blurRad="63500" sx="102000" sy="102000" algn="ctr" rotWithShape="0">
                  <a:prstClr val="black">
                    <a:alpha val="40000"/>
                  </a:prstClr>
                </a:outerShdw>
              </a:effectLst>
            </p:grpSpPr>
            <p:sp>
              <p:nvSpPr>
                <p:cNvPr id="234" name="Rounded Rectangle 233"/>
                <p:cNvSpPr/>
                <p:nvPr/>
              </p:nvSpPr>
              <p:spPr>
                <a:xfrm>
                  <a:off x="4106560" y="2476618"/>
                  <a:ext cx="144015" cy="260118"/>
                </a:xfrm>
                <a:prstGeom prst="roundRect">
                  <a:avLst>
                    <a:gd name="adj" fmla="val 50000"/>
                  </a:avLst>
                </a:prstGeom>
                <a:solidFill>
                  <a:srgbClr val="C00000"/>
                </a:solidFill>
                <a:ln w="12700" cap="rnd">
                  <a:solidFill>
                    <a:schemeClr val="bg1"/>
                  </a:solid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35" name="Freeform 234"/>
                <p:cNvSpPr/>
                <p:nvPr/>
              </p:nvSpPr>
              <p:spPr>
                <a:xfrm>
                  <a:off x="4017169" y="2744500"/>
                  <a:ext cx="333375" cy="79802"/>
                </a:xfrm>
                <a:custGeom>
                  <a:avLst/>
                  <a:gdLst>
                    <a:gd name="connsiteX0" fmla="*/ 0 w 333375"/>
                    <a:gd name="connsiteY0" fmla="*/ 7144 h 102415"/>
                    <a:gd name="connsiteX1" fmla="*/ 169069 w 333375"/>
                    <a:gd name="connsiteY1" fmla="*/ 102394 h 102415"/>
                    <a:gd name="connsiteX2" fmla="*/ 333375 w 333375"/>
                    <a:gd name="connsiteY2" fmla="*/ 0 h 102415"/>
                  </a:gdLst>
                  <a:ahLst/>
                  <a:cxnLst>
                    <a:cxn ang="0">
                      <a:pos x="connsiteX0" y="connsiteY0"/>
                    </a:cxn>
                    <a:cxn ang="0">
                      <a:pos x="connsiteX1" y="connsiteY1"/>
                    </a:cxn>
                    <a:cxn ang="0">
                      <a:pos x="connsiteX2" y="connsiteY2"/>
                    </a:cxn>
                  </a:cxnLst>
                  <a:rect l="l" t="t" r="r" b="b"/>
                  <a:pathLst>
                    <a:path w="333375" h="102415">
                      <a:moveTo>
                        <a:pt x="0" y="7144"/>
                      </a:moveTo>
                      <a:cubicBezTo>
                        <a:pt x="56753" y="55364"/>
                        <a:pt x="113507" y="103585"/>
                        <a:pt x="169069" y="102394"/>
                      </a:cubicBezTo>
                      <a:cubicBezTo>
                        <a:pt x="224631" y="101203"/>
                        <a:pt x="279003" y="50601"/>
                        <a:pt x="333375" y="0"/>
                      </a:cubicBezTo>
                    </a:path>
                  </a:pathLst>
                </a:custGeom>
                <a:noFill/>
                <a:ln w="1270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cxnSp>
              <p:nvCxnSpPr>
                <p:cNvPr id="236" name="Straight Connector 235"/>
                <p:cNvCxnSpPr>
                  <a:stCxn id="235" idx="1"/>
                </p:cNvCxnSpPr>
                <p:nvPr/>
              </p:nvCxnSpPr>
              <p:spPr>
                <a:xfrm>
                  <a:off x="4186238" y="2824286"/>
                  <a:ext cx="0" cy="142776"/>
                </a:xfrm>
                <a:prstGeom prst="line">
                  <a:avLst/>
                </a:prstGeom>
                <a:ln w="12700"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20" name="Group 19"/>
          <p:cNvGrpSpPr/>
          <p:nvPr/>
        </p:nvGrpSpPr>
        <p:grpSpPr>
          <a:xfrm>
            <a:off x="3756071" y="123478"/>
            <a:ext cx="1631858" cy="252000"/>
            <a:chOff x="3999967" y="123478"/>
            <a:chExt cx="1631858" cy="252000"/>
          </a:xfrm>
        </p:grpSpPr>
        <p:grpSp>
          <p:nvGrpSpPr>
            <p:cNvPr id="349" name="Group 348"/>
            <p:cNvGrpSpPr/>
            <p:nvPr/>
          </p:nvGrpSpPr>
          <p:grpSpPr>
            <a:xfrm>
              <a:off x="4227825" y="123478"/>
              <a:ext cx="1404000" cy="252000"/>
              <a:chOff x="3964262" y="123478"/>
              <a:chExt cx="900911" cy="252000"/>
            </a:xfrm>
          </p:grpSpPr>
          <p:sp>
            <p:nvSpPr>
              <p:cNvPr id="356" name="Rounded Rectangle 355"/>
              <p:cNvSpPr/>
              <p:nvPr/>
            </p:nvSpPr>
            <p:spPr>
              <a:xfrm>
                <a:off x="3964262" y="123478"/>
                <a:ext cx="900911" cy="252000"/>
              </a:xfrm>
              <a:prstGeom prst="roundRect">
                <a:avLst/>
              </a:prstGeom>
              <a:solidFill>
                <a:schemeClr val="tx1">
                  <a:alpha val="50000"/>
                </a:scheme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latin typeface="Segoe UI" pitchFamily="34" charset="0"/>
                  <a:cs typeface="Segoe UI" pitchFamily="34" charset="0"/>
                </a:endParaRPr>
              </a:p>
            </p:txBody>
          </p:sp>
          <p:sp>
            <p:nvSpPr>
              <p:cNvPr id="357" name="Rounded Rectangle 356"/>
              <p:cNvSpPr/>
              <p:nvPr/>
            </p:nvSpPr>
            <p:spPr>
              <a:xfrm>
                <a:off x="3976103" y="141478"/>
                <a:ext cx="877230" cy="216000"/>
              </a:xfrm>
              <a:prstGeom prst="roundRect">
                <a:avLst/>
              </a:prstGeom>
              <a:noFill/>
              <a:ln w="12700">
                <a:solidFill>
                  <a:srgbClr val="FFC000"/>
                </a:solidFill>
                <a:prstDash val="solid"/>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latin typeface="Segoe UI" pitchFamily="34" charset="0"/>
                    <a:cs typeface="Segoe UI" pitchFamily="34" charset="0"/>
                  </a:rPr>
                  <a:t>Home – page 2</a:t>
                </a:r>
                <a:endParaRPr lang="en-AU" sz="1200" dirty="0">
                  <a:latin typeface="Segoe UI" pitchFamily="34" charset="0"/>
                  <a:cs typeface="Segoe UI" pitchFamily="34" charset="0"/>
                </a:endParaRPr>
              </a:p>
            </p:txBody>
          </p:sp>
        </p:grpSp>
        <p:grpSp>
          <p:nvGrpSpPr>
            <p:cNvPr id="350" name="Group 349"/>
            <p:cNvGrpSpPr/>
            <p:nvPr/>
          </p:nvGrpSpPr>
          <p:grpSpPr>
            <a:xfrm>
              <a:off x="3999967" y="153588"/>
              <a:ext cx="191781" cy="191781"/>
              <a:chOff x="3848349" y="2388430"/>
              <a:chExt cx="675778" cy="675778"/>
            </a:xfrm>
            <a:effectLst>
              <a:outerShdw blurRad="63500" sx="102000" sy="102000" algn="ctr" rotWithShape="0">
                <a:prstClr val="black">
                  <a:alpha val="40000"/>
                </a:prstClr>
              </a:outerShdw>
            </a:effectLst>
          </p:grpSpPr>
          <p:sp>
            <p:nvSpPr>
              <p:cNvPr id="351" name="Oval 350"/>
              <p:cNvSpPr/>
              <p:nvPr/>
            </p:nvSpPr>
            <p:spPr>
              <a:xfrm>
                <a:off x="3848349" y="2388430"/>
                <a:ext cx="675778" cy="675778"/>
              </a:xfrm>
              <a:prstGeom prst="ellipse">
                <a:avLst/>
              </a:prstGeom>
              <a:solidFill>
                <a:srgbClr val="C00000"/>
              </a:solid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grpSp>
            <p:nvGrpSpPr>
              <p:cNvPr id="352" name="Group 351"/>
              <p:cNvGrpSpPr/>
              <p:nvPr/>
            </p:nvGrpSpPr>
            <p:grpSpPr>
              <a:xfrm>
                <a:off x="4049013" y="2524441"/>
                <a:ext cx="274450" cy="403756"/>
                <a:chOff x="4017169" y="2476618"/>
                <a:chExt cx="333375" cy="490444"/>
              </a:xfrm>
              <a:effectLst>
                <a:outerShdw blurRad="63500" sx="102000" sy="102000" algn="ctr" rotWithShape="0">
                  <a:prstClr val="black">
                    <a:alpha val="40000"/>
                  </a:prstClr>
                </a:outerShdw>
              </a:effectLst>
            </p:grpSpPr>
            <p:sp>
              <p:nvSpPr>
                <p:cNvPr id="353" name="Rounded Rectangle 352"/>
                <p:cNvSpPr/>
                <p:nvPr/>
              </p:nvSpPr>
              <p:spPr>
                <a:xfrm>
                  <a:off x="4106560" y="2476618"/>
                  <a:ext cx="144015" cy="260118"/>
                </a:xfrm>
                <a:prstGeom prst="roundRect">
                  <a:avLst>
                    <a:gd name="adj" fmla="val 50000"/>
                  </a:avLst>
                </a:prstGeom>
                <a:solidFill>
                  <a:srgbClr val="C00000"/>
                </a:solidFill>
                <a:ln w="6350" cap="rnd">
                  <a:solidFill>
                    <a:schemeClr val="bg1"/>
                  </a:solidFill>
                </a:ln>
                <a:effectLst>
                  <a:innerShdw blurRad="254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354" name="Freeform 353"/>
                <p:cNvSpPr/>
                <p:nvPr/>
              </p:nvSpPr>
              <p:spPr>
                <a:xfrm>
                  <a:off x="4017169" y="2744500"/>
                  <a:ext cx="333375" cy="79802"/>
                </a:xfrm>
                <a:custGeom>
                  <a:avLst/>
                  <a:gdLst>
                    <a:gd name="connsiteX0" fmla="*/ 0 w 333375"/>
                    <a:gd name="connsiteY0" fmla="*/ 7144 h 102415"/>
                    <a:gd name="connsiteX1" fmla="*/ 169069 w 333375"/>
                    <a:gd name="connsiteY1" fmla="*/ 102394 h 102415"/>
                    <a:gd name="connsiteX2" fmla="*/ 333375 w 333375"/>
                    <a:gd name="connsiteY2" fmla="*/ 0 h 102415"/>
                  </a:gdLst>
                  <a:ahLst/>
                  <a:cxnLst>
                    <a:cxn ang="0">
                      <a:pos x="connsiteX0" y="connsiteY0"/>
                    </a:cxn>
                    <a:cxn ang="0">
                      <a:pos x="connsiteX1" y="connsiteY1"/>
                    </a:cxn>
                    <a:cxn ang="0">
                      <a:pos x="connsiteX2" y="connsiteY2"/>
                    </a:cxn>
                  </a:cxnLst>
                  <a:rect l="l" t="t" r="r" b="b"/>
                  <a:pathLst>
                    <a:path w="333375" h="102415">
                      <a:moveTo>
                        <a:pt x="0" y="7144"/>
                      </a:moveTo>
                      <a:cubicBezTo>
                        <a:pt x="56753" y="55364"/>
                        <a:pt x="113507" y="103585"/>
                        <a:pt x="169069" y="102394"/>
                      </a:cubicBezTo>
                      <a:cubicBezTo>
                        <a:pt x="224631" y="101203"/>
                        <a:pt x="279003" y="50601"/>
                        <a:pt x="333375" y="0"/>
                      </a:cubicBezTo>
                    </a:path>
                  </a:pathLst>
                </a:custGeom>
                <a:no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cxnSp>
              <p:nvCxnSpPr>
                <p:cNvPr id="355" name="Straight Connector 354"/>
                <p:cNvCxnSpPr>
                  <a:stCxn id="354" idx="1"/>
                </p:cNvCxnSpPr>
                <p:nvPr/>
              </p:nvCxnSpPr>
              <p:spPr>
                <a:xfrm>
                  <a:off x="4186238" y="2824286"/>
                  <a:ext cx="0" cy="142776"/>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sp>
        <p:nvSpPr>
          <p:cNvPr id="230" name="Rectangle 229">
            <a:hlinkClick r:id="rId10" action="ppaction://hlinksldjump"/>
          </p:cNvPr>
          <p:cNvSpPr/>
          <p:nvPr/>
        </p:nvSpPr>
        <p:spPr>
          <a:xfrm>
            <a:off x="4922066" y="134761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37" name="Rectangle 236">
            <a:hlinkClick r:id="rId11" action="ppaction://hlinksldjump"/>
          </p:cNvPr>
          <p:cNvSpPr/>
          <p:nvPr/>
        </p:nvSpPr>
        <p:spPr>
          <a:xfrm>
            <a:off x="3715814" y="1322263"/>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pic>
        <p:nvPicPr>
          <p:cNvPr id="23" name="Home - page 2.mp3">
            <a:hlinkClick r:id="" action="ppaction://media"/>
          </p:cNvPr>
          <p:cNvPicPr>
            <a:picLocks noChangeAspect="1"/>
          </p:cNvPicPr>
          <p:nvPr>
            <a:audioFile r:link="rId2"/>
            <p:extLst>
              <p:ext uri="{DAA4B4D4-6D71-4841-9C94-3DE7FCFB9230}">
                <p14:media xmlns:p14="http://schemas.microsoft.com/office/powerpoint/2010/main" r:embed="rId1"/>
              </p:ext>
            </p:extLst>
          </p:nvPr>
        </p:nvPicPr>
        <p:blipFill>
          <a:blip r:embed="rId12"/>
          <a:stretch>
            <a:fillRect/>
          </a:stretch>
        </p:blipFill>
        <p:spPr>
          <a:xfrm>
            <a:off x="-609600" y="0"/>
            <a:ext cx="609600" cy="609600"/>
          </a:xfrm>
          <a:prstGeom prst="rect">
            <a:avLst/>
          </a:prstGeom>
        </p:spPr>
      </p:pic>
      <p:sp>
        <p:nvSpPr>
          <p:cNvPr id="238" name="Rectangle 237">
            <a:hlinkClick r:id="rId5" action="ppaction://hlinksldjump"/>
          </p:cNvPr>
          <p:cNvSpPr/>
          <p:nvPr/>
        </p:nvSpPr>
        <p:spPr>
          <a:xfrm>
            <a:off x="1763688" y="1251855"/>
            <a:ext cx="1512168" cy="241448"/>
          </a:xfrm>
          <a:prstGeom prst="rect">
            <a:avLst/>
          </a:prstGeom>
          <a:solidFill>
            <a:srgbClr val="00B0F0">
              <a:alpha val="50000"/>
            </a:srgb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400" b="1" dirty="0" smtClean="0">
                <a:solidFill>
                  <a:srgbClr val="0070C0"/>
                </a:solidFill>
                <a:latin typeface="Segoe UI" pitchFamily="34" charset="0"/>
                <a:cs typeface="Segoe UI" pitchFamily="34" charset="0"/>
              </a:rPr>
              <a:t>Home</a:t>
            </a:r>
            <a:endParaRPr lang="en-AU" sz="1400" b="1" dirty="0">
              <a:solidFill>
                <a:srgbClr val="0070C0"/>
              </a:solidFill>
              <a:latin typeface="Segoe UI" pitchFamily="34" charset="0"/>
              <a:cs typeface="Segoe UI" pitchFamily="34" charset="0"/>
            </a:endParaRPr>
          </a:p>
        </p:txBody>
      </p:sp>
      <p:sp>
        <p:nvSpPr>
          <p:cNvPr id="239" name="Rectangle 238">
            <a:hlinkClick r:id="rId13" action="ppaction://hlinksldjump"/>
          </p:cNvPr>
          <p:cNvSpPr/>
          <p:nvPr/>
        </p:nvSpPr>
        <p:spPr>
          <a:xfrm>
            <a:off x="3715244" y="2410811"/>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40" name="Rectangle 239">
            <a:hlinkClick r:id="rId14" action="ppaction://hlinksldjump"/>
          </p:cNvPr>
          <p:cNvSpPr/>
          <p:nvPr/>
        </p:nvSpPr>
        <p:spPr>
          <a:xfrm>
            <a:off x="6206149" y="130810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Tree>
    <p:extLst>
      <p:ext uri="{BB962C8B-B14F-4D97-AF65-F5344CB8AC3E}">
        <p14:creationId xmlns:p14="http://schemas.microsoft.com/office/powerpoint/2010/main" val="3518464925"/>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accel="50000" decel="50000" fill="hold" nodeType="withEffect">
                                  <p:stCondLst>
                                    <p:cond delay="0"/>
                                  </p:stCondLst>
                                  <p:childTnLst>
                                    <p:set>
                                      <p:cBhvr>
                                        <p:cTn id="6" dur="1" fill="hold">
                                          <p:stCondLst>
                                            <p:cond delay="0"/>
                                          </p:stCondLst>
                                        </p:cTn>
                                        <p:tgtEl>
                                          <p:spTgt spid="20"/>
                                        </p:tgtEl>
                                        <p:attrNameLst>
                                          <p:attrName>style.visibility</p:attrName>
                                        </p:attrNameLst>
                                      </p:cBhvr>
                                      <p:to>
                                        <p:strVal val="visible"/>
                                      </p:to>
                                    </p:set>
                                    <p:anim calcmode="lin" valueType="num">
                                      <p:cBhvr additive="base">
                                        <p:cTn id="7" dur="500" fill="hold"/>
                                        <p:tgtEl>
                                          <p:spTgt spid="20"/>
                                        </p:tgtEl>
                                        <p:attrNameLst>
                                          <p:attrName>ppt_x</p:attrName>
                                        </p:attrNameLst>
                                      </p:cBhvr>
                                      <p:tavLst>
                                        <p:tav tm="0">
                                          <p:val>
                                            <p:strVal val="#ppt_x"/>
                                          </p:val>
                                        </p:tav>
                                        <p:tav tm="100000">
                                          <p:val>
                                            <p:strVal val="#ppt_x"/>
                                          </p:val>
                                        </p:tav>
                                      </p:tavLst>
                                    </p:anim>
                                    <p:anim calcmode="lin" valueType="num">
                                      <p:cBhvr additive="base">
                                        <p:cTn id="8" dur="500" fill="hold"/>
                                        <p:tgtEl>
                                          <p:spTgt spid="20"/>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1" presetClass="mediacall" presetSubtype="0" fill="hold" nodeType="afterEffect">
                                  <p:stCondLst>
                                    <p:cond delay="0"/>
                                  </p:stCondLst>
                                  <p:childTnLst>
                                    <p:cmd type="call" cmd="playFrom(0.0)">
                                      <p:cBhvr>
                                        <p:cTn id="11" dur="2137" fill="hold"/>
                                        <p:tgtEl>
                                          <p:spTgt spid="23"/>
                                        </p:tgtEl>
                                      </p:cBhvr>
                                    </p:cmd>
                                  </p:childTnLst>
                                </p:cTn>
                              </p:par>
                            </p:childTnLst>
                          </p:cTn>
                        </p:par>
                        <p:par>
                          <p:cTn id="12" fill="hold">
                            <p:stCondLst>
                              <p:cond delay="2637"/>
                            </p:stCondLst>
                            <p:childTnLst>
                              <p:par>
                                <p:cTn id="13" presetID="2" presetClass="exit" presetSubtype="1" accel="50000" decel="50000" fill="hold" nodeType="afterEffect">
                                  <p:stCondLst>
                                    <p:cond delay="2000"/>
                                  </p:stCondLst>
                                  <p:childTnLst>
                                    <p:anim calcmode="lin" valueType="num">
                                      <p:cBhvr additive="base">
                                        <p:cTn id="14" dur="500"/>
                                        <p:tgtEl>
                                          <p:spTgt spid="20"/>
                                        </p:tgtEl>
                                        <p:attrNameLst>
                                          <p:attrName>ppt_x</p:attrName>
                                        </p:attrNameLst>
                                      </p:cBhvr>
                                      <p:tavLst>
                                        <p:tav tm="0">
                                          <p:val>
                                            <p:strVal val="ppt_x"/>
                                          </p:val>
                                        </p:tav>
                                        <p:tav tm="100000">
                                          <p:val>
                                            <p:strVal val="ppt_x"/>
                                          </p:val>
                                        </p:tav>
                                      </p:tavLst>
                                    </p:anim>
                                    <p:anim calcmode="lin" valueType="num">
                                      <p:cBhvr additive="base">
                                        <p:cTn id="15" dur="500"/>
                                        <p:tgtEl>
                                          <p:spTgt spid="20"/>
                                        </p:tgtEl>
                                        <p:attrNameLst>
                                          <p:attrName>ppt_y</p:attrName>
                                        </p:attrNameLst>
                                      </p:cBhvr>
                                      <p:tavLst>
                                        <p:tav tm="0">
                                          <p:val>
                                            <p:strVal val="ppt_y"/>
                                          </p:val>
                                        </p:tav>
                                        <p:tav tm="100000">
                                          <p:val>
                                            <p:strVal val="0-ppt_h/2"/>
                                          </p:val>
                                        </p:tav>
                                      </p:tavLst>
                                    </p:anim>
                                    <p:set>
                                      <p:cBhvr>
                                        <p:cTn id="16" dur="1" fill="hold">
                                          <p:stCondLst>
                                            <p:cond delay="499"/>
                                          </p:stCondLst>
                                        </p:cTn>
                                        <p:tgtEl>
                                          <p:spTgt spid="20"/>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audio>
              <p:cMediaNode vol="80000">
                <p:cTn id="17" fill="hold" display="0">
                  <p:stCondLst>
                    <p:cond delay="indefinite"/>
                  </p:stCondLst>
                  <p:endCondLst>
                    <p:cond evt="onStopAudio" delay="0">
                      <p:tgtEl>
                        <p:sldTgt/>
                      </p:tgtEl>
                    </p:cond>
                  </p:endCondLst>
                </p:cTn>
                <p:tgtEl>
                  <p:spTgt spid="23"/>
                </p:tgtEl>
              </p:cMediaNode>
            </p:audio>
          </p:childTnLst>
        </p:cTn>
      </p:par>
    </p:tn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49" name="Group 248"/>
          <p:cNvGrpSpPr/>
          <p:nvPr/>
        </p:nvGrpSpPr>
        <p:grpSpPr>
          <a:xfrm>
            <a:off x="3131841" y="843750"/>
            <a:ext cx="2880320" cy="3456000"/>
            <a:chOff x="3131841" y="843750"/>
            <a:chExt cx="2880320" cy="3456000"/>
          </a:xfrm>
        </p:grpSpPr>
        <p:sp>
          <p:nvSpPr>
            <p:cNvPr id="250" name="Rounded Rectangle 249"/>
            <p:cNvSpPr/>
            <p:nvPr/>
          </p:nvSpPr>
          <p:spPr>
            <a:xfrm>
              <a:off x="3131841" y="843750"/>
              <a:ext cx="2880320" cy="3456000"/>
            </a:xfrm>
            <a:prstGeom prst="roundRect">
              <a:avLst>
                <a:gd name="adj" fmla="val 2228"/>
              </a:avLst>
            </a:prstGeom>
            <a:solidFill>
              <a:schemeClr val="tx1">
                <a:alpha val="50000"/>
              </a:schemeClr>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51" name="Group 250"/>
            <p:cNvGrpSpPr/>
            <p:nvPr/>
          </p:nvGrpSpPr>
          <p:grpSpPr>
            <a:xfrm>
              <a:off x="3198624" y="984777"/>
              <a:ext cx="864096" cy="870570"/>
              <a:chOff x="7308304" y="278598"/>
              <a:chExt cx="864096" cy="870570"/>
            </a:xfrm>
          </p:grpSpPr>
          <p:sp>
            <p:nvSpPr>
              <p:cNvPr id="327" name="Freeform 326"/>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8" name="Rectangle 327"/>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Impress</a:t>
                </a:r>
                <a:endParaRPr lang="en-AU" sz="1100" dirty="0">
                  <a:latin typeface="Segoe UI" pitchFamily="34" charset="0"/>
                  <a:cs typeface="Segoe UI" pitchFamily="34" charset="0"/>
                </a:endParaRPr>
              </a:p>
            </p:txBody>
          </p:sp>
        </p:grpSp>
        <p:grpSp>
          <p:nvGrpSpPr>
            <p:cNvPr id="252" name="Group 251"/>
            <p:cNvGrpSpPr/>
            <p:nvPr/>
          </p:nvGrpSpPr>
          <p:grpSpPr>
            <a:xfrm>
              <a:off x="4139953" y="972995"/>
              <a:ext cx="864096" cy="894135"/>
              <a:chOff x="6444208" y="255033"/>
              <a:chExt cx="864096" cy="894135"/>
            </a:xfrm>
          </p:grpSpPr>
          <p:grpSp>
            <p:nvGrpSpPr>
              <p:cNvPr id="323" name="Group 322"/>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325" name="Freeform 324"/>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6" name="Freeform 325"/>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24" name="Rectangle 323"/>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Express</a:t>
                </a:r>
                <a:endParaRPr lang="en-AU" sz="1100" dirty="0">
                  <a:latin typeface="Segoe UI" pitchFamily="34" charset="0"/>
                  <a:cs typeface="Segoe UI" pitchFamily="34" charset="0"/>
                </a:endParaRPr>
              </a:p>
            </p:txBody>
          </p:sp>
        </p:grpSp>
        <p:grpSp>
          <p:nvGrpSpPr>
            <p:cNvPr id="253" name="Group 252"/>
            <p:cNvGrpSpPr/>
            <p:nvPr/>
          </p:nvGrpSpPr>
          <p:grpSpPr>
            <a:xfrm>
              <a:off x="3198624" y="2157429"/>
              <a:ext cx="864096" cy="881674"/>
              <a:chOff x="8172400" y="267494"/>
              <a:chExt cx="864096" cy="881674"/>
            </a:xfrm>
          </p:grpSpPr>
          <p:grpSp>
            <p:nvGrpSpPr>
              <p:cNvPr id="318" name="Group 317"/>
              <p:cNvGrpSpPr/>
              <p:nvPr/>
            </p:nvGrpSpPr>
            <p:grpSpPr>
              <a:xfrm>
                <a:off x="8351877" y="267494"/>
                <a:ext cx="523806" cy="648072"/>
                <a:chOff x="87738" y="3286770"/>
                <a:chExt cx="291003" cy="360040"/>
              </a:xfrm>
            </p:grpSpPr>
            <p:sp>
              <p:nvSpPr>
                <p:cNvPr id="320" name="Rectangle 31"/>
                <p:cNvSpPr/>
                <p:nvPr/>
              </p:nvSpPr>
              <p:spPr>
                <a:xfrm>
                  <a:off x="87738" y="3286770"/>
                  <a:ext cx="291002" cy="360040"/>
                </a:xfrm>
                <a:prstGeom prst="rect">
                  <a:avLst/>
                </a:prstGeom>
                <a:solidFill>
                  <a:srgbClr val="FFC000"/>
                </a:solidFill>
                <a:ln w="9525" cap="rnd">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1" name="Rectangle 31"/>
                <p:cNvSpPr/>
                <p:nvPr/>
              </p:nvSpPr>
              <p:spPr>
                <a:xfrm>
                  <a:off x="87738" y="3286770"/>
                  <a:ext cx="291002" cy="360040"/>
                </a:xfrm>
                <a:custGeom>
                  <a:avLst/>
                  <a:gdLst>
                    <a:gd name="connsiteX0" fmla="*/ 0 w 291002"/>
                    <a:gd name="connsiteY0" fmla="*/ 0 h 360040"/>
                    <a:gd name="connsiteX1" fmla="*/ 291002 w 291002"/>
                    <a:gd name="connsiteY1" fmla="*/ 0 h 360040"/>
                    <a:gd name="connsiteX2" fmla="*/ 291002 w 291002"/>
                    <a:gd name="connsiteY2" fmla="*/ 360040 h 360040"/>
                    <a:gd name="connsiteX3" fmla="*/ 0 w 291002"/>
                    <a:gd name="connsiteY3" fmla="*/ 360040 h 360040"/>
                    <a:gd name="connsiteX4" fmla="*/ 0 w 291002"/>
                    <a:gd name="connsiteY4" fmla="*/ 0 h 360040"/>
                    <a:gd name="connsiteX0" fmla="*/ 0 w 291002"/>
                    <a:gd name="connsiteY0" fmla="*/ 0 h 360040"/>
                    <a:gd name="connsiteX1" fmla="*/ 236233 w 291002"/>
                    <a:gd name="connsiteY1" fmla="*/ 88106 h 360040"/>
                    <a:gd name="connsiteX2" fmla="*/ 291002 w 291002"/>
                    <a:gd name="connsiteY2" fmla="*/ 360040 h 360040"/>
                    <a:gd name="connsiteX3" fmla="*/ 0 w 291002"/>
                    <a:gd name="connsiteY3" fmla="*/ 360040 h 360040"/>
                    <a:gd name="connsiteX4" fmla="*/ 0 w 291002"/>
                    <a:gd name="connsiteY4" fmla="*/ 0 h 360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1002" h="360040">
                      <a:moveTo>
                        <a:pt x="0" y="0"/>
                      </a:moveTo>
                      <a:lnTo>
                        <a:pt x="236233" y="88106"/>
                      </a:lnTo>
                      <a:lnTo>
                        <a:pt x="291002" y="360040"/>
                      </a:lnTo>
                      <a:lnTo>
                        <a:pt x="0" y="360040"/>
                      </a:lnTo>
                      <a:lnTo>
                        <a:pt x="0" y="0"/>
                      </a:lnTo>
                      <a:close/>
                    </a:path>
                  </a:pathLst>
                </a:cu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2" name="Rectangle 321"/>
                <p:cNvSpPr/>
                <p:nvPr/>
              </p:nvSpPr>
              <p:spPr>
                <a:xfrm>
                  <a:off x="87738" y="3435846"/>
                  <a:ext cx="291003" cy="210964"/>
                </a:xfrm>
                <a:prstGeom prst="rect">
                  <a:avLst/>
                </a:prstGeom>
                <a:noFill/>
                <a:ln w="9525" cap="rnd">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2000" dirty="0" smtClean="0">
                      <a:solidFill>
                        <a:schemeClr val="tx1"/>
                      </a:solidFill>
                      <a:effectLst>
                        <a:outerShdw blurRad="63500" sx="102000" sy="102000" algn="ctr" rotWithShape="0">
                          <a:prstClr val="black">
                            <a:alpha val="40000"/>
                          </a:prstClr>
                        </a:outerShdw>
                      </a:effectLst>
                      <a:latin typeface="Segoe UI" pitchFamily="34" charset="0"/>
                      <a:cs typeface="Segoe UI" pitchFamily="34" charset="0"/>
                    </a:rPr>
                    <a:t>Aa</a:t>
                  </a:r>
                  <a:endParaRPr lang="en-AU" sz="2000" dirty="0">
                    <a:solidFill>
                      <a:schemeClr val="tx1"/>
                    </a:solidFill>
                    <a:effectLst>
                      <a:outerShdw blurRad="63500" sx="102000" sy="102000" algn="ctr" rotWithShape="0">
                        <a:prstClr val="black">
                          <a:alpha val="40000"/>
                        </a:prstClr>
                      </a:outerShdw>
                    </a:effectLst>
                    <a:latin typeface="Segoe UI" pitchFamily="34" charset="0"/>
                    <a:cs typeface="Segoe UI" pitchFamily="34" charset="0"/>
                  </a:endParaRPr>
                </a:p>
              </p:txBody>
            </p:sp>
          </p:grpSp>
          <p:sp>
            <p:nvSpPr>
              <p:cNvPr id="319" name="Rectangle 318"/>
              <p:cNvSpPr/>
              <p:nvPr/>
            </p:nvSpPr>
            <p:spPr>
              <a:xfrm>
                <a:off x="8172400"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Note Pad</a:t>
                </a:r>
                <a:endParaRPr lang="en-AU" sz="1100" dirty="0">
                  <a:latin typeface="Segoe UI" pitchFamily="34" charset="0"/>
                  <a:cs typeface="Segoe UI" pitchFamily="34" charset="0"/>
                </a:endParaRPr>
              </a:p>
            </p:txBody>
          </p:sp>
        </p:grpSp>
        <p:grpSp>
          <p:nvGrpSpPr>
            <p:cNvPr id="254" name="Group 253"/>
            <p:cNvGrpSpPr/>
            <p:nvPr/>
          </p:nvGrpSpPr>
          <p:grpSpPr>
            <a:xfrm>
              <a:off x="5080409" y="980461"/>
              <a:ext cx="864096" cy="877462"/>
              <a:chOff x="5004049" y="1064550"/>
              <a:chExt cx="864096" cy="877462"/>
            </a:xfrm>
          </p:grpSpPr>
          <p:grpSp>
            <p:nvGrpSpPr>
              <p:cNvPr id="313" name="Group 312"/>
              <p:cNvGrpSpPr/>
              <p:nvPr/>
            </p:nvGrpSpPr>
            <p:grpSpPr>
              <a:xfrm>
                <a:off x="5042434" y="1064550"/>
                <a:ext cx="787325" cy="610716"/>
                <a:chOff x="5004049" y="1045872"/>
                <a:chExt cx="787325" cy="610716"/>
              </a:xfrm>
              <a:effectLst>
                <a:outerShdw blurRad="63500" sx="102000" sy="102000" algn="ctr" rotWithShape="0">
                  <a:prstClr val="black">
                    <a:alpha val="40000"/>
                  </a:prstClr>
                </a:outerShdw>
              </a:effectLst>
            </p:grpSpPr>
            <p:sp>
              <p:nvSpPr>
                <p:cNvPr id="315" name="Rectangle 314"/>
                <p:cNvSpPr/>
                <p:nvPr/>
              </p:nvSpPr>
              <p:spPr>
                <a:xfrm>
                  <a:off x="5004049" y="1045872"/>
                  <a:ext cx="504055" cy="460191"/>
                </a:xfrm>
                <a:prstGeom prst="rect">
                  <a:avLst/>
                </a:prstGeom>
                <a:solidFill>
                  <a:schemeClr val="bg1"/>
                </a:solidFill>
                <a:ln w="9525" cap="rnd">
                  <a:solidFill>
                    <a:schemeClr val="bg1"/>
                  </a:solid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6" name="Freeform 315"/>
                <p:cNvSpPr/>
                <p:nvPr/>
              </p:nvSpPr>
              <p:spPr>
                <a:xfrm>
                  <a:off x="5022056" y="1106047"/>
                  <a:ext cx="414040" cy="272698"/>
                </a:xfrm>
                <a:custGeom>
                  <a:avLst/>
                  <a:gdLst>
                    <a:gd name="connsiteX0" fmla="*/ 0 w 353052"/>
                    <a:gd name="connsiteY0" fmla="*/ 0 h 269081"/>
                    <a:gd name="connsiteX1" fmla="*/ 19050 w 353052"/>
                    <a:gd name="connsiteY1" fmla="*/ 33337 h 269081"/>
                    <a:gd name="connsiteX2" fmla="*/ 28575 w 353052"/>
                    <a:gd name="connsiteY2" fmla="*/ 38100 h 269081"/>
                    <a:gd name="connsiteX3" fmla="*/ 33338 w 353052"/>
                    <a:gd name="connsiteY3" fmla="*/ 45243 h 269081"/>
                    <a:gd name="connsiteX4" fmla="*/ 50007 w 353052"/>
                    <a:gd name="connsiteY4" fmla="*/ 54768 h 269081"/>
                    <a:gd name="connsiteX5" fmla="*/ 59532 w 353052"/>
                    <a:gd name="connsiteY5" fmla="*/ 61912 h 269081"/>
                    <a:gd name="connsiteX6" fmla="*/ 85725 w 353052"/>
                    <a:gd name="connsiteY6" fmla="*/ 71437 h 269081"/>
                    <a:gd name="connsiteX7" fmla="*/ 135732 w 353052"/>
                    <a:gd name="connsiteY7" fmla="*/ 69056 h 269081"/>
                    <a:gd name="connsiteX8" fmla="*/ 142875 w 353052"/>
                    <a:gd name="connsiteY8" fmla="*/ 66675 h 269081"/>
                    <a:gd name="connsiteX9" fmla="*/ 150019 w 353052"/>
                    <a:gd name="connsiteY9" fmla="*/ 61912 h 269081"/>
                    <a:gd name="connsiteX10" fmla="*/ 157163 w 353052"/>
                    <a:gd name="connsiteY10" fmla="*/ 54768 h 269081"/>
                    <a:gd name="connsiteX11" fmla="*/ 161925 w 353052"/>
                    <a:gd name="connsiteY11" fmla="*/ 45243 h 269081"/>
                    <a:gd name="connsiteX12" fmla="*/ 157163 w 353052"/>
                    <a:gd name="connsiteY12" fmla="*/ 26193 h 269081"/>
                    <a:gd name="connsiteX13" fmla="*/ 150019 w 353052"/>
                    <a:gd name="connsiteY13" fmla="*/ 19050 h 269081"/>
                    <a:gd name="connsiteX14" fmla="*/ 135732 w 353052"/>
                    <a:gd name="connsiteY14" fmla="*/ 9525 h 269081"/>
                    <a:gd name="connsiteX15" fmla="*/ 114300 w 353052"/>
                    <a:gd name="connsiteY15" fmla="*/ 14287 h 269081"/>
                    <a:gd name="connsiteX16" fmla="*/ 107157 w 353052"/>
                    <a:gd name="connsiteY16" fmla="*/ 16668 h 269081"/>
                    <a:gd name="connsiteX17" fmla="*/ 102394 w 353052"/>
                    <a:gd name="connsiteY17" fmla="*/ 26193 h 269081"/>
                    <a:gd name="connsiteX18" fmla="*/ 104775 w 353052"/>
                    <a:gd name="connsiteY18" fmla="*/ 64293 h 269081"/>
                    <a:gd name="connsiteX19" fmla="*/ 107157 w 353052"/>
                    <a:gd name="connsiteY19" fmla="*/ 71437 h 269081"/>
                    <a:gd name="connsiteX20" fmla="*/ 114300 w 353052"/>
                    <a:gd name="connsiteY20" fmla="*/ 76200 h 269081"/>
                    <a:gd name="connsiteX21" fmla="*/ 126207 w 353052"/>
                    <a:gd name="connsiteY21" fmla="*/ 78581 h 269081"/>
                    <a:gd name="connsiteX22" fmla="*/ 147638 w 353052"/>
                    <a:gd name="connsiteY22" fmla="*/ 85725 h 269081"/>
                    <a:gd name="connsiteX23" fmla="*/ 154782 w 353052"/>
                    <a:gd name="connsiteY23" fmla="*/ 88106 h 269081"/>
                    <a:gd name="connsiteX24" fmla="*/ 190500 w 353052"/>
                    <a:gd name="connsiteY24" fmla="*/ 90487 h 269081"/>
                    <a:gd name="connsiteX25" fmla="*/ 228600 w 353052"/>
                    <a:gd name="connsiteY25" fmla="*/ 90487 h 269081"/>
                    <a:gd name="connsiteX26" fmla="*/ 238125 w 353052"/>
                    <a:gd name="connsiteY26" fmla="*/ 85725 h 269081"/>
                    <a:gd name="connsiteX27" fmla="*/ 271463 w 353052"/>
                    <a:gd name="connsiteY27" fmla="*/ 66675 h 269081"/>
                    <a:gd name="connsiteX28" fmla="*/ 295275 w 353052"/>
                    <a:gd name="connsiteY28" fmla="*/ 59531 h 269081"/>
                    <a:gd name="connsiteX29" fmla="*/ 302419 w 353052"/>
                    <a:gd name="connsiteY29" fmla="*/ 57150 h 269081"/>
                    <a:gd name="connsiteX30" fmla="*/ 338138 w 353052"/>
                    <a:gd name="connsiteY30" fmla="*/ 50006 h 269081"/>
                    <a:gd name="connsiteX31" fmla="*/ 345282 w 353052"/>
                    <a:gd name="connsiteY31" fmla="*/ 92868 h 269081"/>
                    <a:gd name="connsiteX32" fmla="*/ 326232 w 353052"/>
                    <a:gd name="connsiteY32" fmla="*/ 114300 h 269081"/>
                    <a:gd name="connsiteX33" fmla="*/ 316707 w 353052"/>
                    <a:gd name="connsiteY33" fmla="*/ 119062 h 269081"/>
                    <a:gd name="connsiteX34" fmla="*/ 309563 w 353052"/>
                    <a:gd name="connsiteY34" fmla="*/ 121443 h 269081"/>
                    <a:gd name="connsiteX35" fmla="*/ 290513 w 353052"/>
                    <a:gd name="connsiteY35" fmla="*/ 133350 h 269081"/>
                    <a:gd name="connsiteX36" fmla="*/ 273844 w 353052"/>
                    <a:gd name="connsiteY36" fmla="*/ 138112 h 269081"/>
                    <a:gd name="connsiteX37" fmla="*/ 259557 w 353052"/>
                    <a:gd name="connsiteY37" fmla="*/ 142875 h 269081"/>
                    <a:gd name="connsiteX38" fmla="*/ 245269 w 353052"/>
                    <a:gd name="connsiteY38" fmla="*/ 150018 h 269081"/>
                    <a:gd name="connsiteX39" fmla="*/ 238125 w 353052"/>
                    <a:gd name="connsiteY39" fmla="*/ 154781 h 269081"/>
                    <a:gd name="connsiteX40" fmla="*/ 214313 w 353052"/>
                    <a:gd name="connsiteY40" fmla="*/ 161925 h 269081"/>
                    <a:gd name="connsiteX41" fmla="*/ 202407 w 353052"/>
                    <a:gd name="connsiteY41" fmla="*/ 164306 h 269081"/>
                    <a:gd name="connsiteX42" fmla="*/ 188119 w 353052"/>
                    <a:gd name="connsiteY42" fmla="*/ 169068 h 269081"/>
                    <a:gd name="connsiteX43" fmla="*/ 173832 w 353052"/>
                    <a:gd name="connsiteY43" fmla="*/ 171450 h 269081"/>
                    <a:gd name="connsiteX44" fmla="*/ 154782 w 353052"/>
                    <a:gd name="connsiteY44" fmla="*/ 176212 h 269081"/>
                    <a:gd name="connsiteX45" fmla="*/ 109538 w 353052"/>
                    <a:gd name="connsiteY45" fmla="*/ 173831 h 269081"/>
                    <a:gd name="connsiteX46" fmla="*/ 97632 w 353052"/>
                    <a:gd name="connsiteY46" fmla="*/ 164306 h 269081"/>
                    <a:gd name="connsiteX47" fmla="*/ 95250 w 353052"/>
                    <a:gd name="connsiteY47" fmla="*/ 157162 h 269081"/>
                    <a:gd name="connsiteX48" fmla="*/ 88107 w 353052"/>
                    <a:gd name="connsiteY48" fmla="*/ 150018 h 269081"/>
                    <a:gd name="connsiteX49" fmla="*/ 95250 w 353052"/>
                    <a:gd name="connsiteY49" fmla="*/ 130968 h 269081"/>
                    <a:gd name="connsiteX50" fmla="*/ 104775 w 353052"/>
                    <a:gd name="connsiteY50" fmla="*/ 135731 h 269081"/>
                    <a:gd name="connsiteX51" fmla="*/ 140494 w 353052"/>
                    <a:gd name="connsiteY51" fmla="*/ 138112 h 269081"/>
                    <a:gd name="connsiteX52" fmla="*/ 159544 w 353052"/>
                    <a:gd name="connsiteY52" fmla="*/ 142875 h 269081"/>
                    <a:gd name="connsiteX53" fmla="*/ 171450 w 353052"/>
                    <a:gd name="connsiteY53" fmla="*/ 152400 h 269081"/>
                    <a:gd name="connsiteX54" fmla="*/ 176213 w 353052"/>
                    <a:gd name="connsiteY54" fmla="*/ 173831 h 269081"/>
                    <a:gd name="connsiteX55" fmla="*/ 180975 w 353052"/>
                    <a:gd name="connsiteY55" fmla="*/ 207168 h 269081"/>
                    <a:gd name="connsiteX56" fmla="*/ 183357 w 353052"/>
                    <a:gd name="connsiteY56" fmla="*/ 247650 h 269081"/>
                    <a:gd name="connsiteX57" fmla="*/ 185738 w 353052"/>
                    <a:gd name="connsiteY57" fmla="*/ 261937 h 269081"/>
                    <a:gd name="connsiteX58" fmla="*/ 195263 w 353052"/>
                    <a:gd name="connsiteY58" fmla="*/ 269081 h 269081"/>
                    <a:gd name="connsiteX59" fmla="*/ 273844 w 353052"/>
                    <a:gd name="connsiteY59" fmla="*/ 266700 h 269081"/>
                    <a:gd name="connsiteX60" fmla="*/ 307182 w 353052"/>
                    <a:gd name="connsiteY60" fmla="*/ 257175 h 269081"/>
                    <a:gd name="connsiteX61" fmla="*/ 314325 w 353052"/>
                    <a:gd name="connsiteY61" fmla="*/ 254793 h 269081"/>
                    <a:gd name="connsiteX62" fmla="*/ 326232 w 353052"/>
                    <a:gd name="connsiteY62" fmla="*/ 250031 h 269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53052" h="269081">
                      <a:moveTo>
                        <a:pt x="0" y="0"/>
                      </a:moveTo>
                      <a:cubicBezTo>
                        <a:pt x="3626" y="10876"/>
                        <a:pt x="7518" y="27571"/>
                        <a:pt x="19050" y="33337"/>
                      </a:cubicBezTo>
                      <a:lnTo>
                        <a:pt x="28575" y="38100"/>
                      </a:lnTo>
                      <a:cubicBezTo>
                        <a:pt x="30163" y="40481"/>
                        <a:pt x="31314" y="43219"/>
                        <a:pt x="33338" y="45243"/>
                      </a:cubicBezTo>
                      <a:cubicBezTo>
                        <a:pt x="37711" y="49616"/>
                        <a:pt x="45021" y="51652"/>
                        <a:pt x="50007" y="54768"/>
                      </a:cubicBezTo>
                      <a:cubicBezTo>
                        <a:pt x="53373" y="56871"/>
                        <a:pt x="56167" y="59808"/>
                        <a:pt x="59532" y="61912"/>
                      </a:cubicBezTo>
                      <a:cubicBezTo>
                        <a:pt x="67905" y="67145"/>
                        <a:pt x="76325" y="69087"/>
                        <a:pt x="85725" y="71437"/>
                      </a:cubicBezTo>
                      <a:cubicBezTo>
                        <a:pt x="102394" y="70643"/>
                        <a:pt x="119102" y="70442"/>
                        <a:pt x="135732" y="69056"/>
                      </a:cubicBezTo>
                      <a:cubicBezTo>
                        <a:pt x="138233" y="68848"/>
                        <a:pt x="140630" y="67797"/>
                        <a:pt x="142875" y="66675"/>
                      </a:cubicBezTo>
                      <a:cubicBezTo>
                        <a:pt x="145435" y="65395"/>
                        <a:pt x="147820" y="63744"/>
                        <a:pt x="150019" y="61912"/>
                      </a:cubicBezTo>
                      <a:cubicBezTo>
                        <a:pt x="152606" y="59756"/>
                        <a:pt x="154782" y="57149"/>
                        <a:pt x="157163" y="54768"/>
                      </a:cubicBezTo>
                      <a:cubicBezTo>
                        <a:pt x="158750" y="51593"/>
                        <a:pt x="161533" y="48771"/>
                        <a:pt x="161925" y="45243"/>
                      </a:cubicBezTo>
                      <a:cubicBezTo>
                        <a:pt x="162039" y="44213"/>
                        <a:pt x="158971" y="28905"/>
                        <a:pt x="157163" y="26193"/>
                      </a:cubicBezTo>
                      <a:cubicBezTo>
                        <a:pt x="155295" y="23391"/>
                        <a:pt x="152677" y="21117"/>
                        <a:pt x="150019" y="19050"/>
                      </a:cubicBezTo>
                      <a:cubicBezTo>
                        <a:pt x="145501" y="15536"/>
                        <a:pt x="135732" y="9525"/>
                        <a:pt x="135732" y="9525"/>
                      </a:cubicBezTo>
                      <a:cubicBezTo>
                        <a:pt x="128588" y="11112"/>
                        <a:pt x="121400" y="12512"/>
                        <a:pt x="114300" y="14287"/>
                      </a:cubicBezTo>
                      <a:cubicBezTo>
                        <a:pt x="111865" y="14896"/>
                        <a:pt x="108932" y="14893"/>
                        <a:pt x="107157" y="16668"/>
                      </a:cubicBezTo>
                      <a:cubicBezTo>
                        <a:pt x="104647" y="19178"/>
                        <a:pt x="103982" y="23018"/>
                        <a:pt x="102394" y="26193"/>
                      </a:cubicBezTo>
                      <a:cubicBezTo>
                        <a:pt x="103188" y="38893"/>
                        <a:pt x="103443" y="51638"/>
                        <a:pt x="104775" y="64293"/>
                      </a:cubicBezTo>
                      <a:cubicBezTo>
                        <a:pt x="105038" y="66789"/>
                        <a:pt x="105589" y="69477"/>
                        <a:pt x="107157" y="71437"/>
                      </a:cubicBezTo>
                      <a:cubicBezTo>
                        <a:pt x="108945" y="73672"/>
                        <a:pt x="111620" y="75195"/>
                        <a:pt x="114300" y="76200"/>
                      </a:cubicBezTo>
                      <a:cubicBezTo>
                        <a:pt x="118090" y="77621"/>
                        <a:pt x="122238" y="77787"/>
                        <a:pt x="126207" y="78581"/>
                      </a:cubicBezTo>
                      <a:cubicBezTo>
                        <a:pt x="146726" y="86788"/>
                        <a:pt x="129698" y="80599"/>
                        <a:pt x="147638" y="85725"/>
                      </a:cubicBezTo>
                      <a:cubicBezTo>
                        <a:pt x="150052" y="86415"/>
                        <a:pt x="152287" y="87829"/>
                        <a:pt x="154782" y="88106"/>
                      </a:cubicBezTo>
                      <a:cubicBezTo>
                        <a:pt x="166641" y="89424"/>
                        <a:pt x="178594" y="89693"/>
                        <a:pt x="190500" y="90487"/>
                      </a:cubicBezTo>
                      <a:cubicBezTo>
                        <a:pt x="207530" y="92920"/>
                        <a:pt x="210241" y="94723"/>
                        <a:pt x="228600" y="90487"/>
                      </a:cubicBezTo>
                      <a:cubicBezTo>
                        <a:pt x="232059" y="89689"/>
                        <a:pt x="235081" y="87551"/>
                        <a:pt x="238125" y="85725"/>
                      </a:cubicBezTo>
                      <a:cubicBezTo>
                        <a:pt x="248250" y="79651"/>
                        <a:pt x="259784" y="69596"/>
                        <a:pt x="271463" y="66675"/>
                      </a:cubicBezTo>
                      <a:cubicBezTo>
                        <a:pt x="285859" y="63075"/>
                        <a:pt x="277882" y="65328"/>
                        <a:pt x="295275" y="59531"/>
                      </a:cubicBezTo>
                      <a:cubicBezTo>
                        <a:pt x="297656" y="58737"/>
                        <a:pt x="299969" y="57695"/>
                        <a:pt x="302419" y="57150"/>
                      </a:cubicBezTo>
                      <a:cubicBezTo>
                        <a:pt x="328563" y="51339"/>
                        <a:pt x="316632" y="53590"/>
                        <a:pt x="338138" y="50006"/>
                      </a:cubicBezTo>
                      <a:cubicBezTo>
                        <a:pt x="359183" y="55267"/>
                        <a:pt x="354435" y="50765"/>
                        <a:pt x="345282" y="92868"/>
                      </a:cubicBezTo>
                      <a:cubicBezTo>
                        <a:pt x="343340" y="101799"/>
                        <a:pt x="333552" y="109725"/>
                        <a:pt x="326232" y="114300"/>
                      </a:cubicBezTo>
                      <a:cubicBezTo>
                        <a:pt x="323222" y="116181"/>
                        <a:pt x="319970" y="117664"/>
                        <a:pt x="316707" y="119062"/>
                      </a:cubicBezTo>
                      <a:cubicBezTo>
                        <a:pt x="314400" y="120051"/>
                        <a:pt x="311870" y="120454"/>
                        <a:pt x="309563" y="121443"/>
                      </a:cubicBezTo>
                      <a:cubicBezTo>
                        <a:pt x="289202" y="130169"/>
                        <a:pt x="311024" y="121629"/>
                        <a:pt x="290513" y="133350"/>
                      </a:cubicBezTo>
                      <a:cubicBezTo>
                        <a:pt x="287565" y="135034"/>
                        <a:pt x="276285" y="137380"/>
                        <a:pt x="273844" y="138112"/>
                      </a:cubicBezTo>
                      <a:cubicBezTo>
                        <a:pt x="269036" y="139555"/>
                        <a:pt x="263734" y="140091"/>
                        <a:pt x="259557" y="142875"/>
                      </a:cubicBezTo>
                      <a:cubicBezTo>
                        <a:pt x="250324" y="149029"/>
                        <a:pt x="255128" y="146732"/>
                        <a:pt x="245269" y="150018"/>
                      </a:cubicBezTo>
                      <a:cubicBezTo>
                        <a:pt x="242888" y="151606"/>
                        <a:pt x="240740" y="153619"/>
                        <a:pt x="238125" y="154781"/>
                      </a:cubicBezTo>
                      <a:cubicBezTo>
                        <a:pt x="232198" y="157415"/>
                        <a:pt x="221234" y="160387"/>
                        <a:pt x="214313" y="161925"/>
                      </a:cubicBezTo>
                      <a:cubicBezTo>
                        <a:pt x="210362" y="162803"/>
                        <a:pt x="206312" y="163241"/>
                        <a:pt x="202407" y="164306"/>
                      </a:cubicBezTo>
                      <a:cubicBezTo>
                        <a:pt x="197564" y="165627"/>
                        <a:pt x="193071" y="168242"/>
                        <a:pt x="188119" y="169068"/>
                      </a:cubicBezTo>
                      <a:cubicBezTo>
                        <a:pt x="183357" y="169862"/>
                        <a:pt x="178553" y="170438"/>
                        <a:pt x="173832" y="171450"/>
                      </a:cubicBezTo>
                      <a:cubicBezTo>
                        <a:pt x="167432" y="172822"/>
                        <a:pt x="154782" y="176212"/>
                        <a:pt x="154782" y="176212"/>
                      </a:cubicBezTo>
                      <a:cubicBezTo>
                        <a:pt x="139701" y="175418"/>
                        <a:pt x="124578" y="175198"/>
                        <a:pt x="109538" y="173831"/>
                      </a:cubicBezTo>
                      <a:cubicBezTo>
                        <a:pt x="102344" y="173177"/>
                        <a:pt x="100748" y="170538"/>
                        <a:pt x="97632" y="164306"/>
                      </a:cubicBezTo>
                      <a:cubicBezTo>
                        <a:pt x="96509" y="162061"/>
                        <a:pt x="96642" y="159251"/>
                        <a:pt x="95250" y="157162"/>
                      </a:cubicBezTo>
                      <a:cubicBezTo>
                        <a:pt x="93382" y="154360"/>
                        <a:pt x="90488" y="152399"/>
                        <a:pt x="88107" y="150018"/>
                      </a:cubicBezTo>
                      <a:cubicBezTo>
                        <a:pt x="90488" y="143668"/>
                        <a:pt x="90101" y="135382"/>
                        <a:pt x="95250" y="130968"/>
                      </a:cubicBezTo>
                      <a:cubicBezTo>
                        <a:pt x="97945" y="128658"/>
                        <a:pt x="101269" y="135177"/>
                        <a:pt x="104775" y="135731"/>
                      </a:cubicBezTo>
                      <a:cubicBezTo>
                        <a:pt x="116562" y="137592"/>
                        <a:pt x="128588" y="137318"/>
                        <a:pt x="140494" y="138112"/>
                      </a:cubicBezTo>
                      <a:cubicBezTo>
                        <a:pt x="141091" y="138231"/>
                        <a:pt x="157101" y="140921"/>
                        <a:pt x="159544" y="142875"/>
                      </a:cubicBezTo>
                      <a:cubicBezTo>
                        <a:pt x="174933" y="155185"/>
                        <a:pt x="153494" y="146412"/>
                        <a:pt x="171450" y="152400"/>
                      </a:cubicBezTo>
                      <a:cubicBezTo>
                        <a:pt x="175096" y="163332"/>
                        <a:pt x="173927" y="158589"/>
                        <a:pt x="176213" y="173831"/>
                      </a:cubicBezTo>
                      <a:cubicBezTo>
                        <a:pt x="177878" y="184932"/>
                        <a:pt x="180975" y="207168"/>
                        <a:pt x="180975" y="207168"/>
                      </a:cubicBezTo>
                      <a:cubicBezTo>
                        <a:pt x="181769" y="220662"/>
                        <a:pt x="182186" y="234183"/>
                        <a:pt x="183357" y="247650"/>
                      </a:cubicBezTo>
                      <a:cubicBezTo>
                        <a:pt x="183775" y="252460"/>
                        <a:pt x="183393" y="257717"/>
                        <a:pt x="185738" y="261937"/>
                      </a:cubicBezTo>
                      <a:cubicBezTo>
                        <a:pt x="187665" y="265406"/>
                        <a:pt x="192088" y="266700"/>
                        <a:pt x="195263" y="269081"/>
                      </a:cubicBezTo>
                      <a:cubicBezTo>
                        <a:pt x="221457" y="268287"/>
                        <a:pt x="247708" y="268612"/>
                        <a:pt x="273844" y="266700"/>
                      </a:cubicBezTo>
                      <a:cubicBezTo>
                        <a:pt x="281498" y="266140"/>
                        <a:pt x="299160" y="259849"/>
                        <a:pt x="307182" y="257175"/>
                      </a:cubicBezTo>
                      <a:cubicBezTo>
                        <a:pt x="309563" y="256381"/>
                        <a:pt x="312080" y="255915"/>
                        <a:pt x="314325" y="254793"/>
                      </a:cubicBezTo>
                      <a:cubicBezTo>
                        <a:pt x="324560" y="249676"/>
                        <a:pt x="320300" y="250031"/>
                        <a:pt x="326232" y="250031"/>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7" name="Freeform 316"/>
                <p:cNvSpPr/>
                <p:nvPr/>
              </p:nvSpPr>
              <p:spPr>
                <a:xfrm>
                  <a:off x="5400849" y="1351788"/>
                  <a:ext cx="390525" cy="304800"/>
                </a:xfrm>
                <a:custGeom>
                  <a:avLst/>
                  <a:gdLst>
                    <a:gd name="connsiteX0" fmla="*/ 0 w 381000"/>
                    <a:gd name="connsiteY0" fmla="*/ 0 h 319088"/>
                    <a:gd name="connsiteX1" fmla="*/ 23812 w 381000"/>
                    <a:gd name="connsiteY1" fmla="*/ 85725 h 319088"/>
                    <a:gd name="connsiteX2" fmla="*/ 347662 w 381000"/>
                    <a:gd name="connsiteY2" fmla="*/ 319088 h 319088"/>
                    <a:gd name="connsiteX3" fmla="*/ 381000 w 381000"/>
                    <a:gd name="connsiteY3" fmla="*/ 266700 h 319088"/>
                    <a:gd name="connsiteX4" fmla="*/ 66675 w 381000"/>
                    <a:gd name="connsiteY4" fmla="*/ 38100 h 319088"/>
                    <a:gd name="connsiteX5" fmla="*/ 0 w 381000"/>
                    <a:gd name="connsiteY5" fmla="*/ 0 h 319088"/>
                    <a:gd name="connsiteX0" fmla="*/ 0 w 390525"/>
                    <a:gd name="connsiteY0" fmla="*/ 0 h 304800"/>
                    <a:gd name="connsiteX1" fmla="*/ 33337 w 390525"/>
                    <a:gd name="connsiteY1" fmla="*/ 71437 h 304800"/>
                    <a:gd name="connsiteX2" fmla="*/ 357187 w 390525"/>
                    <a:gd name="connsiteY2" fmla="*/ 304800 h 304800"/>
                    <a:gd name="connsiteX3" fmla="*/ 390525 w 390525"/>
                    <a:gd name="connsiteY3" fmla="*/ 252412 h 304800"/>
                    <a:gd name="connsiteX4" fmla="*/ 76200 w 390525"/>
                    <a:gd name="connsiteY4" fmla="*/ 23812 h 304800"/>
                    <a:gd name="connsiteX5" fmla="*/ 0 w 390525"/>
                    <a:gd name="connsiteY5" fmla="*/ 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0525" h="304800">
                      <a:moveTo>
                        <a:pt x="0" y="0"/>
                      </a:moveTo>
                      <a:lnTo>
                        <a:pt x="33337" y="71437"/>
                      </a:lnTo>
                      <a:lnTo>
                        <a:pt x="357187" y="304800"/>
                      </a:lnTo>
                      <a:lnTo>
                        <a:pt x="390525" y="252412"/>
                      </a:lnTo>
                      <a:lnTo>
                        <a:pt x="76200" y="23812"/>
                      </a:lnTo>
                      <a:lnTo>
                        <a:pt x="0" y="0"/>
                      </a:lnTo>
                      <a:close/>
                    </a:path>
                  </a:pathLst>
                </a:custGeom>
                <a:solidFill>
                  <a:srgbClr val="C0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14" name="Rectangle 313"/>
              <p:cNvSpPr/>
              <p:nvPr/>
            </p:nvSpPr>
            <p:spPr>
              <a:xfrm>
                <a:off x="5004049" y="1725988"/>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Free Draw</a:t>
                </a:r>
                <a:endParaRPr lang="en-AU" sz="1100" dirty="0">
                  <a:latin typeface="Segoe UI" pitchFamily="34" charset="0"/>
                  <a:cs typeface="Segoe UI" pitchFamily="34" charset="0"/>
                </a:endParaRPr>
              </a:p>
            </p:txBody>
          </p:sp>
        </p:grpSp>
        <p:cxnSp>
          <p:nvCxnSpPr>
            <p:cNvPr id="255" name="Straight Connector 254"/>
            <p:cNvCxnSpPr/>
            <p:nvPr/>
          </p:nvCxnSpPr>
          <p:spPr>
            <a:xfrm>
              <a:off x="4098672"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6" name="Straight Connector 255"/>
            <p:cNvCxnSpPr/>
            <p:nvPr/>
          </p:nvCxnSpPr>
          <p:spPr>
            <a:xfrm>
              <a:off x="5040000"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7" name="Straight Connector 256"/>
            <p:cNvCxnSpPr/>
            <p:nvPr/>
          </p:nvCxnSpPr>
          <p:spPr>
            <a:xfrm>
              <a:off x="3262277" y="200863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8" name="Straight Connector 257"/>
            <p:cNvCxnSpPr/>
            <p:nvPr/>
          </p:nvCxnSpPr>
          <p:spPr>
            <a:xfrm>
              <a:off x="3262277" y="317426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grpSp>
          <p:nvGrpSpPr>
            <p:cNvPr id="259" name="Group 258"/>
            <p:cNvGrpSpPr/>
            <p:nvPr/>
          </p:nvGrpSpPr>
          <p:grpSpPr>
            <a:xfrm>
              <a:off x="4098672" y="2143466"/>
              <a:ext cx="941329" cy="895637"/>
              <a:chOff x="4098672" y="2143466"/>
              <a:chExt cx="941329" cy="895637"/>
            </a:xfrm>
          </p:grpSpPr>
          <p:sp>
            <p:nvSpPr>
              <p:cNvPr id="300" name="Rectangle 299"/>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Documents</a:t>
                </a:r>
                <a:endParaRPr lang="en-AU" sz="1100" dirty="0">
                  <a:latin typeface="Segoe UI" pitchFamily="34" charset="0"/>
                  <a:cs typeface="Segoe UI" pitchFamily="34" charset="0"/>
                </a:endParaRPr>
              </a:p>
            </p:txBody>
          </p:sp>
          <p:grpSp>
            <p:nvGrpSpPr>
              <p:cNvPr id="301" name="Group 300"/>
              <p:cNvGrpSpPr/>
              <p:nvPr/>
            </p:nvGrpSpPr>
            <p:grpSpPr>
              <a:xfrm>
                <a:off x="4199709" y="2143466"/>
                <a:ext cx="744585" cy="655211"/>
                <a:chOff x="4193285" y="2143466"/>
                <a:chExt cx="744585" cy="655211"/>
              </a:xfrm>
            </p:grpSpPr>
            <p:grpSp>
              <p:nvGrpSpPr>
                <p:cNvPr id="302" name="Group 301"/>
                <p:cNvGrpSpPr/>
                <p:nvPr/>
              </p:nvGrpSpPr>
              <p:grpSpPr>
                <a:xfrm>
                  <a:off x="4193285" y="2143466"/>
                  <a:ext cx="699392" cy="536110"/>
                  <a:chOff x="2123728" y="1986160"/>
                  <a:chExt cx="576064" cy="441574"/>
                </a:xfrm>
              </p:grpSpPr>
              <p:sp>
                <p:nvSpPr>
                  <p:cNvPr id="311" name="Rectangle 310"/>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2" name="Trapezoid 311"/>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303" name="Group 302"/>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304" name="Rectangle 303"/>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305" name="Straight Connector 304"/>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6" name="Straight Connector 305"/>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7" name="Straight Connector 306"/>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8" name="Straight Connector 307"/>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9" name="Straight Connector 308"/>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10" name="Straight Connector 309"/>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260" name="Group 259"/>
            <p:cNvGrpSpPr/>
            <p:nvPr/>
          </p:nvGrpSpPr>
          <p:grpSpPr>
            <a:xfrm>
              <a:off x="5039106" y="2143466"/>
              <a:ext cx="941329" cy="895637"/>
              <a:chOff x="5039106" y="2143466"/>
              <a:chExt cx="941329" cy="895637"/>
            </a:xfrm>
          </p:grpSpPr>
          <p:sp>
            <p:nvSpPr>
              <p:cNvPr id="289" name="Rectangle 288"/>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Music</a:t>
                </a:r>
                <a:endParaRPr lang="en-AU" sz="1100" dirty="0">
                  <a:latin typeface="Segoe UI" pitchFamily="34" charset="0"/>
                  <a:cs typeface="Segoe UI" pitchFamily="34" charset="0"/>
                </a:endParaRPr>
              </a:p>
            </p:txBody>
          </p:sp>
          <p:grpSp>
            <p:nvGrpSpPr>
              <p:cNvPr id="290" name="Group 289"/>
              <p:cNvGrpSpPr/>
              <p:nvPr/>
            </p:nvGrpSpPr>
            <p:grpSpPr>
              <a:xfrm>
                <a:off x="5162739" y="2143466"/>
                <a:ext cx="699392" cy="634359"/>
                <a:chOff x="5140143" y="2143466"/>
                <a:chExt cx="699392" cy="634359"/>
              </a:xfrm>
            </p:grpSpPr>
            <p:grpSp>
              <p:nvGrpSpPr>
                <p:cNvPr id="291" name="Group 290"/>
                <p:cNvGrpSpPr/>
                <p:nvPr/>
              </p:nvGrpSpPr>
              <p:grpSpPr>
                <a:xfrm>
                  <a:off x="5140143" y="2143466"/>
                  <a:ext cx="699392" cy="536110"/>
                  <a:chOff x="2123728" y="1986160"/>
                  <a:chExt cx="576064" cy="441574"/>
                </a:xfrm>
              </p:grpSpPr>
              <p:sp>
                <p:nvSpPr>
                  <p:cNvPr id="298" name="Rectangle 297"/>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9" name="Trapezoid 298"/>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92" name="Group 291"/>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293" name="Oval 292"/>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4" name="Oval 293"/>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295" name="Straight Connector 294"/>
                  <p:cNvCxnSpPr>
                    <a:stCxn id="293" idx="6"/>
                    <a:endCxn id="297"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96" name="Straight Connector 295"/>
                  <p:cNvCxnSpPr>
                    <a:stCxn id="294" idx="6"/>
                    <a:endCxn id="297"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297" name="Rectangle 296"/>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1" name="Group 260"/>
            <p:cNvGrpSpPr/>
            <p:nvPr/>
          </p:nvGrpSpPr>
          <p:grpSpPr>
            <a:xfrm>
              <a:off x="3133947" y="3275932"/>
              <a:ext cx="941329" cy="895637"/>
              <a:chOff x="3133947" y="3275932"/>
              <a:chExt cx="941329" cy="895637"/>
            </a:xfrm>
          </p:grpSpPr>
          <p:sp>
            <p:nvSpPr>
              <p:cNvPr id="281" name="Rectangle 280"/>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Videos</a:t>
                </a:r>
                <a:endParaRPr lang="en-AU" sz="1100" dirty="0">
                  <a:latin typeface="Segoe UI" pitchFamily="34" charset="0"/>
                  <a:cs typeface="Segoe UI" pitchFamily="34" charset="0"/>
                </a:endParaRPr>
              </a:p>
            </p:txBody>
          </p:sp>
          <p:grpSp>
            <p:nvGrpSpPr>
              <p:cNvPr id="282" name="Group 281"/>
              <p:cNvGrpSpPr/>
              <p:nvPr/>
            </p:nvGrpSpPr>
            <p:grpSpPr>
              <a:xfrm>
                <a:off x="3254915" y="3275932"/>
                <a:ext cx="699392" cy="569699"/>
                <a:chOff x="3257580" y="3275932"/>
                <a:chExt cx="699392" cy="569699"/>
              </a:xfrm>
            </p:grpSpPr>
            <p:grpSp>
              <p:nvGrpSpPr>
                <p:cNvPr id="283" name="Group 282"/>
                <p:cNvGrpSpPr/>
                <p:nvPr/>
              </p:nvGrpSpPr>
              <p:grpSpPr>
                <a:xfrm>
                  <a:off x="3257580" y="3275932"/>
                  <a:ext cx="699392" cy="536110"/>
                  <a:chOff x="2123728" y="1986160"/>
                  <a:chExt cx="576064" cy="441574"/>
                </a:xfrm>
              </p:grpSpPr>
              <p:sp>
                <p:nvSpPr>
                  <p:cNvPr id="287" name="Rectangle 286"/>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8" name="Trapezoid 287"/>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84" name="Group 283"/>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285" name="Rectangle 284"/>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6" name="Isosceles Triangle 285"/>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2" name="Group 261"/>
            <p:cNvGrpSpPr/>
            <p:nvPr/>
          </p:nvGrpSpPr>
          <p:grpSpPr>
            <a:xfrm>
              <a:off x="4097777" y="3275932"/>
              <a:ext cx="941329" cy="895637"/>
              <a:chOff x="4099230" y="3275932"/>
              <a:chExt cx="941329" cy="895637"/>
            </a:xfrm>
          </p:grpSpPr>
          <p:sp>
            <p:nvSpPr>
              <p:cNvPr id="263" name="Rectangle 262"/>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Games</a:t>
                </a:r>
                <a:endParaRPr lang="en-AU" sz="1100" dirty="0">
                  <a:latin typeface="Segoe UI" pitchFamily="34" charset="0"/>
                  <a:cs typeface="Segoe UI" pitchFamily="34" charset="0"/>
                </a:endParaRPr>
              </a:p>
            </p:txBody>
          </p:sp>
          <p:grpSp>
            <p:nvGrpSpPr>
              <p:cNvPr id="264" name="Group 263"/>
              <p:cNvGrpSpPr/>
              <p:nvPr/>
            </p:nvGrpSpPr>
            <p:grpSpPr>
              <a:xfrm>
                <a:off x="4200966" y="3275932"/>
                <a:ext cx="737856" cy="635347"/>
                <a:chOff x="4220198" y="3275932"/>
                <a:chExt cx="737856" cy="635347"/>
              </a:xfrm>
            </p:grpSpPr>
            <p:grpSp>
              <p:nvGrpSpPr>
                <p:cNvPr id="265" name="Group 264"/>
                <p:cNvGrpSpPr/>
                <p:nvPr/>
              </p:nvGrpSpPr>
              <p:grpSpPr>
                <a:xfrm>
                  <a:off x="4220198" y="3275932"/>
                  <a:ext cx="699392" cy="536110"/>
                  <a:chOff x="2123728" y="1986160"/>
                  <a:chExt cx="576064" cy="441574"/>
                </a:xfrm>
              </p:grpSpPr>
              <p:sp>
                <p:nvSpPr>
                  <p:cNvPr id="279" name="Rectangle 278"/>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0" name="Trapezoid 279"/>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66" name="Group 265"/>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267" name="Rectangle 266"/>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8" name="Oval 267"/>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9" name="Oval 268"/>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70" name="Group 269"/>
                  <p:cNvGrpSpPr/>
                  <p:nvPr/>
                </p:nvGrpSpPr>
                <p:grpSpPr>
                  <a:xfrm>
                    <a:off x="4318464" y="3577517"/>
                    <a:ext cx="118183" cy="118183"/>
                    <a:chOff x="4318464" y="3577517"/>
                    <a:chExt cx="118183" cy="118183"/>
                  </a:xfrm>
                  <a:effectLst/>
                </p:grpSpPr>
                <p:cxnSp>
                  <p:nvCxnSpPr>
                    <p:cNvPr id="277" name="Straight Connector 276"/>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78" name="Straight Connector 277"/>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71" name="Group 270"/>
                  <p:cNvGrpSpPr/>
                  <p:nvPr/>
                </p:nvGrpSpPr>
                <p:grpSpPr>
                  <a:xfrm rot="20573383">
                    <a:off x="4683580" y="3579039"/>
                    <a:ext cx="140891" cy="136707"/>
                    <a:chOff x="5105406" y="3507854"/>
                    <a:chExt cx="171999" cy="166891"/>
                  </a:xfrm>
                  <a:effectLst/>
                </p:grpSpPr>
                <p:sp>
                  <p:nvSpPr>
                    <p:cNvPr id="273" name="Oval 272"/>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4" name="Oval 273"/>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5" name="Oval 274"/>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6" name="Oval 275"/>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cxnSp>
                <p:nvCxnSpPr>
                  <p:cNvPr id="272" name="Straight Connector 271"/>
                  <p:cNvCxnSpPr>
                    <a:stCxn id="267"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grpSp>
        <p:nvGrpSpPr>
          <p:cNvPr id="37" name="Group 36"/>
          <p:cNvGrpSpPr/>
          <p:nvPr/>
        </p:nvGrpSpPr>
        <p:grpSpPr>
          <a:xfrm>
            <a:off x="0" y="1202871"/>
            <a:ext cx="467544" cy="2737758"/>
            <a:chOff x="0" y="1202871"/>
            <a:chExt cx="467544" cy="2737758"/>
          </a:xfrm>
        </p:grpSpPr>
        <p:sp>
          <p:nvSpPr>
            <p:cNvPr id="6" name="Rounded Rectangle 5"/>
            <p:cNvSpPr/>
            <p:nvPr/>
          </p:nvSpPr>
          <p:spPr>
            <a:xfrm>
              <a:off x="0" y="1202871"/>
              <a:ext cx="467544" cy="2737758"/>
            </a:xfrm>
            <a:prstGeom prst="roundRect">
              <a:avLst>
                <a:gd name="adj" fmla="val 10437"/>
              </a:avLst>
            </a:prstGeom>
            <a:solidFill>
              <a:schemeClr val="tx1">
                <a:alpha val="50000"/>
              </a:schemeClr>
            </a:solidFill>
            <a:ln w="317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12" name="Group 11"/>
            <p:cNvGrpSpPr/>
            <p:nvPr/>
          </p:nvGrpSpPr>
          <p:grpSpPr>
            <a:xfrm>
              <a:off x="53772" y="1890180"/>
              <a:ext cx="360000" cy="363600"/>
              <a:chOff x="899592" y="1419622"/>
              <a:chExt cx="432048" cy="432048"/>
            </a:xfrm>
            <a:effectLst/>
          </p:grpSpPr>
          <p:sp>
            <p:nvSpPr>
              <p:cNvPr id="10" name="Rounded Rectangle 9"/>
              <p:cNvSpPr/>
              <p:nvPr/>
            </p:nvSpPr>
            <p:spPr>
              <a:xfrm>
                <a:off x="971600" y="1563638"/>
                <a:ext cx="288032" cy="288032"/>
              </a:xfrm>
              <a:prstGeom prst="roundRect">
                <a:avLst>
                  <a:gd name="adj" fmla="val 9226"/>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 name="Isosceles Triangle 10"/>
              <p:cNvSpPr/>
              <p:nvPr/>
            </p:nvSpPr>
            <p:spPr>
              <a:xfrm>
                <a:off x="899592" y="1419622"/>
                <a:ext cx="432048" cy="180020"/>
              </a:xfrm>
              <a:prstGeom prst="triangle">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4" name="Group 23"/>
            <p:cNvGrpSpPr/>
            <p:nvPr/>
          </p:nvGrpSpPr>
          <p:grpSpPr>
            <a:xfrm>
              <a:off x="53752" y="1264720"/>
              <a:ext cx="360040" cy="435694"/>
              <a:chOff x="971600" y="1383618"/>
              <a:chExt cx="360040" cy="435694"/>
            </a:xfrm>
          </p:grpSpPr>
          <p:cxnSp>
            <p:nvCxnSpPr>
              <p:cNvPr id="14" name="Straight Connector 13"/>
              <p:cNvCxnSpPr/>
              <p:nvPr/>
            </p:nvCxnSpPr>
            <p:spPr>
              <a:xfrm>
                <a:off x="1187624" y="1639292"/>
                <a:ext cx="144016" cy="18002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5" name="Donut 14"/>
              <p:cNvSpPr/>
              <p:nvPr/>
            </p:nvSpPr>
            <p:spPr>
              <a:xfrm>
                <a:off x="971600" y="1383618"/>
                <a:ext cx="288032" cy="288000"/>
              </a:xfrm>
              <a:prstGeom prst="donut">
                <a:avLst>
                  <a:gd name="adj" fmla="val 4746"/>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17" name="Straight Connector 16"/>
              <p:cNvCxnSpPr/>
              <p:nvPr/>
            </p:nvCxnSpPr>
            <p:spPr>
              <a:xfrm rot="1413972">
                <a:off x="1051228" y="1435850"/>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rot="1413972">
                <a:off x="1116662" y="1436293"/>
                <a:ext cx="0" cy="183562"/>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rot="1413972">
                <a:off x="1180005" y="1492021"/>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grpSp>
        <p:cxnSp>
          <p:nvCxnSpPr>
            <p:cNvPr id="26" name="Straight Connector 25"/>
            <p:cNvCxnSpPr/>
            <p:nvPr/>
          </p:nvCxnSpPr>
          <p:spPr>
            <a:xfrm flipH="1">
              <a:off x="26886" y="1812206"/>
              <a:ext cx="413772"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nvGrpSpPr>
            <p:cNvPr id="30" name="Group 29"/>
            <p:cNvGrpSpPr/>
            <p:nvPr/>
          </p:nvGrpSpPr>
          <p:grpSpPr>
            <a:xfrm>
              <a:off x="39771" y="2460418"/>
              <a:ext cx="388002" cy="297418"/>
              <a:chOff x="2123728" y="1986160"/>
              <a:chExt cx="576064" cy="441574"/>
            </a:xfrm>
          </p:grpSpPr>
          <p:sp>
            <p:nvSpPr>
              <p:cNvPr id="29" name="Rectangle 28"/>
              <p:cNvSpPr/>
              <p:nvPr/>
            </p:nvSpPr>
            <p:spPr>
              <a:xfrm>
                <a:off x="2195736" y="1986160"/>
                <a:ext cx="432048" cy="441574"/>
              </a:xfrm>
              <a:prstGeom prst="rect">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 name="Trapezoid 27"/>
              <p:cNvSpPr/>
              <p:nvPr/>
            </p:nvSpPr>
            <p:spPr>
              <a:xfrm flipV="1">
                <a:off x="2123728" y="2139884"/>
                <a:ext cx="576064" cy="287850"/>
              </a:xfrm>
              <a:prstGeom prst="trapezoid">
                <a:avLst/>
              </a:pr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41" name="Freeform 40"/>
            <p:cNvSpPr/>
            <p:nvPr/>
          </p:nvSpPr>
          <p:spPr>
            <a:xfrm>
              <a:off x="61273" y="2903148"/>
              <a:ext cx="344998" cy="411311"/>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45" name="Group 44"/>
            <p:cNvGrpSpPr/>
            <p:nvPr/>
          </p:nvGrpSpPr>
          <p:grpSpPr>
            <a:xfrm>
              <a:off x="82631" y="3424960"/>
              <a:ext cx="302283" cy="444864"/>
              <a:chOff x="51020" y="3423030"/>
              <a:chExt cx="356155" cy="524147"/>
            </a:xfrm>
            <a:effectLst>
              <a:outerShdw blurRad="63500" sx="102000" sy="102000" algn="ctr" rotWithShape="0">
                <a:prstClr val="black">
                  <a:alpha val="40000"/>
                </a:prstClr>
              </a:outerShdw>
            </a:effectLst>
          </p:grpSpPr>
          <p:sp>
            <p:nvSpPr>
              <p:cNvPr id="43" name="Freeform 42"/>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4" name="Freeform 43"/>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sp>
        <p:nvSpPr>
          <p:cNvPr id="106" name="Rounded Rectangle 105"/>
          <p:cNvSpPr/>
          <p:nvPr/>
        </p:nvSpPr>
        <p:spPr>
          <a:xfrm>
            <a:off x="1763688" y="951569"/>
            <a:ext cx="5616624" cy="3219999"/>
          </a:xfrm>
          <a:prstGeom prst="roundRect">
            <a:avLst>
              <a:gd name="adj" fmla="val 0"/>
            </a:avLst>
          </a:prstGeom>
          <a:solidFill>
            <a:schemeClr val="bg1">
              <a:lumMod val="75000"/>
              <a:alpha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200" b="1" dirty="0" smtClean="0">
                <a:solidFill>
                  <a:schemeClr val="tx1"/>
                </a:solidFill>
                <a:latin typeface="Segoe UI" pitchFamily="34" charset="0"/>
                <a:cs typeface="Segoe UI" pitchFamily="34" charset="0"/>
              </a:rPr>
              <a:t>Documents</a:t>
            </a:r>
            <a:endParaRPr lang="en-AU" sz="1200" b="1" dirty="0">
              <a:solidFill>
                <a:schemeClr val="tx1"/>
              </a:solidFill>
              <a:latin typeface="Segoe UI" pitchFamily="34" charset="0"/>
              <a:cs typeface="Segoe UI" pitchFamily="34" charset="0"/>
            </a:endParaRPr>
          </a:p>
        </p:txBody>
      </p:sp>
      <p:sp>
        <p:nvSpPr>
          <p:cNvPr id="108" name="Rectangle 107"/>
          <p:cNvSpPr/>
          <p:nvPr/>
        </p:nvSpPr>
        <p:spPr>
          <a:xfrm>
            <a:off x="3275856" y="1251855"/>
            <a:ext cx="4104456" cy="2811702"/>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algn="r"/>
            <a:r>
              <a:rPr lang="en-AU" sz="5400" dirty="0" smtClean="0">
                <a:solidFill>
                  <a:schemeClr val="bg1"/>
                </a:solidFill>
                <a:effectLst>
                  <a:outerShdw blurRad="63500" sx="102000" sy="102000" algn="ctr" rotWithShape="0">
                    <a:prstClr val="black">
                      <a:alpha val="40000"/>
                    </a:prstClr>
                  </a:outerShdw>
                </a:effectLst>
                <a:latin typeface="Segoe UI" pitchFamily="34" charset="0"/>
                <a:cs typeface="Segoe UI" pitchFamily="34" charset="0"/>
              </a:rPr>
              <a:t>documents</a:t>
            </a:r>
            <a:endParaRPr lang="en-AU" sz="5400" dirty="0">
              <a:solidFill>
                <a:schemeClr val="bg1"/>
              </a:solidFill>
              <a:effectLst>
                <a:outerShdw blurRad="63500" sx="102000" sy="102000" algn="ctr" rotWithShape="0">
                  <a:prstClr val="black">
                    <a:alpha val="40000"/>
                  </a:prstClr>
                </a:outerShdw>
              </a:effectLst>
              <a:latin typeface="Segoe UI" pitchFamily="34" charset="0"/>
              <a:cs typeface="Segoe UI" pitchFamily="34" charset="0"/>
            </a:endParaRPr>
          </a:p>
        </p:txBody>
      </p:sp>
      <p:sp>
        <p:nvSpPr>
          <p:cNvPr id="109" name="Rounded Rectangle 108">
            <a:hlinkClick r:id="rId4" action="ppaction://hlinksldjump"/>
          </p:cNvPr>
          <p:cNvSpPr/>
          <p:nvPr/>
        </p:nvSpPr>
        <p:spPr>
          <a:xfrm>
            <a:off x="1835696" y="1005576"/>
            <a:ext cx="144000" cy="144016"/>
          </a:xfrm>
          <a:prstGeom prst="roundRect">
            <a:avLst/>
          </a:prstGeom>
          <a:gradFill flip="none" rotWithShape="1">
            <a:gsLst>
              <a:gs pos="0">
                <a:srgbClr val="FF0000">
                  <a:shade val="30000"/>
                  <a:satMod val="115000"/>
                </a:srgbClr>
              </a:gs>
              <a:gs pos="50000">
                <a:srgbClr val="FF0000">
                  <a:shade val="67500"/>
                  <a:satMod val="115000"/>
                </a:srgbClr>
              </a:gs>
              <a:gs pos="100000">
                <a:srgbClr val="FF0000">
                  <a:shade val="100000"/>
                  <a:satMod val="115000"/>
                </a:srgbClr>
              </a:gs>
            </a:gsLst>
            <a:lin ang="16200000" scaled="1"/>
            <a:tileRect/>
          </a:gradFill>
          <a:ln w="3175">
            <a:solidFill>
              <a:schemeClr val="tx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solidFill>
                <a:schemeClr val="bg1"/>
              </a:solidFill>
              <a:latin typeface="Segoe UI" pitchFamily="34" charset="0"/>
              <a:cs typeface="Segoe UI" pitchFamily="34" charset="0"/>
            </a:endParaRPr>
          </a:p>
        </p:txBody>
      </p:sp>
      <p:sp>
        <p:nvSpPr>
          <p:cNvPr id="3" name="Rectangle 2"/>
          <p:cNvSpPr/>
          <p:nvPr/>
        </p:nvSpPr>
        <p:spPr>
          <a:xfrm>
            <a:off x="1763688" y="1251855"/>
            <a:ext cx="1512168" cy="2811702"/>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94" name="Rectangle 193"/>
          <p:cNvSpPr/>
          <p:nvPr/>
        </p:nvSpPr>
        <p:spPr>
          <a:xfrm>
            <a:off x="1763688" y="1805086"/>
            <a:ext cx="1512168" cy="1235294"/>
          </a:xfrm>
          <a:prstGeom prst="rect">
            <a:avLst/>
          </a:prstGeom>
          <a:solidFill>
            <a:schemeClr val="accent5">
              <a:lumMod val="40000"/>
              <a:lumOff val="60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1200" dirty="0">
              <a:solidFill>
                <a:schemeClr val="tx1"/>
              </a:solidFill>
              <a:latin typeface="Segoe UI" pitchFamily="34" charset="0"/>
              <a:cs typeface="Segoe UI" pitchFamily="34" charset="0"/>
            </a:endParaRPr>
          </a:p>
        </p:txBody>
      </p:sp>
      <p:sp>
        <p:nvSpPr>
          <p:cNvPr id="138" name="Rectangle 137"/>
          <p:cNvSpPr/>
          <p:nvPr/>
        </p:nvSpPr>
        <p:spPr>
          <a:xfrm>
            <a:off x="1763688" y="1563638"/>
            <a:ext cx="1512168" cy="241448"/>
          </a:xfrm>
          <a:prstGeom prst="rect">
            <a:avLst/>
          </a:prstGeom>
          <a:solidFill>
            <a:schemeClr val="accent5">
              <a:lumMod val="40000"/>
              <a:lumOff val="60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Folders</a:t>
            </a:r>
            <a:endParaRPr lang="en-AU" sz="1200" dirty="0">
              <a:solidFill>
                <a:schemeClr val="tx1"/>
              </a:solidFill>
              <a:latin typeface="Segoe UI" pitchFamily="34" charset="0"/>
              <a:cs typeface="Segoe UI" pitchFamily="34" charset="0"/>
            </a:endParaRPr>
          </a:p>
        </p:txBody>
      </p:sp>
      <p:sp>
        <p:nvSpPr>
          <p:cNvPr id="139" name="Rectangle 138"/>
          <p:cNvSpPr/>
          <p:nvPr/>
        </p:nvSpPr>
        <p:spPr>
          <a:xfrm>
            <a:off x="2056704" y="1843627"/>
            <a:ext cx="1219633" cy="241448"/>
          </a:xfrm>
          <a:prstGeom prst="rect">
            <a:avLst/>
          </a:prstGeom>
          <a:gradFill flip="none" rotWithShape="1">
            <a:gsLst>
              <a:gs pos="0">
                <a:srgbClr val="3693AC">
                  <a:shade val="30000"/>
                  <a:satMod val="115000"/>
                </a:srgbClr>
              </a:gs>
              <a:gs pos="50000">
                <a:srgbClr val="3693AC">
                  <a:shade val="67500"/>
                  <a:satMod val="115000"/>
                </a:srgbClr>
              </a:gs>
              <a:gs pos="100000">
                <a:srgbClr val="3693AC">
                  <a:shade val="100000"/>
                  <a:satMod val="115000"/>
                </a:srgbClr>
              </a:gs>
            </a:gsLst>
            <a:lin ang="16200000" scaled="1"/>
            <a:tileRect/>
          </a:grad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bg1"/>
                </a:solidFill>
                <a:latin typeface="Segoe UI" pitchFamily="34" charset="0"/>
                <a:cs typeface="Segoe UI" pitchFamily="34" charset="0"/>
              </a:rPr>
              <a:t>Documents</a:t>
            </a:r>
            <a:endParaRPr lang="en-AU" sz="1200" dirty="0">
              <a:solidFill>
                <a:schemeClr val="bg1"/>
              </a:solidFill>
              <a:latin typeface="Segoe UI" pitchFamily="34" charset="0"/>
              <a:cs typeface="Segoe UI" pitchFamily="34" charset="0"/>
            </a:endParaRPr>
          </a:p>
        </p:txBody>
      </p:sp>
      <p:sp>
        <p:nvSpPr>
          <p:cNvPr id="140" name="Rectangle 139">
            <a:hlinkClick r:id="rId5" action="ppaction://hlinksldjump"/>
          </p:cNvPr>
          <p:cNvSpPr/>
          <p:nvPr/>
        </p:nvSpPr>
        <p:spPr>
          <a:xfrm>
            <a:off x="2056704" y="2139702"/>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Music</a:t>
            </a:r>
            <a:endParaRPr lang="en-AU" sz="1200" dirty="0">
              <a:solidFill>
                <a:schemeClr val="tx1"/>
              </a:solidFill>
              <a:latin typeface="Segoe UI" pitchFamily="34" charset="0"/>
              <a:cs typeface="Segoe UI" pitchFamily="34" charset="0"/>
            </a:endParaRPr>
          </a:p>
        </p:txBody>
      </p:sp>
      <p:sp>
        <p:nvSpPr>
          <p:cNvPr id="141" name="Rectangle 140">
            <a:hlinkClick r:id="rId6" action="ppaction://hlinksldjump"/>
          </p:cNvPr>
          <p:cNvSpPr/>
          <p:nvPr/>
        </p:nvSpPr>
        <p:spPr>
          <a:xfrm>
            <a:off x="2056704" y="2424669"/>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Videos</a:t>
            </a:r>
            <a:endParaRPr lang="en-AU" sz="1200" dirty="0">
              <a:solidFill>
                <a:schemeClr val="tx1"/>
              </a:solidFill>
              <a:latin typeface="Segoe UI" pitchFamily="34" charset="0"/>
              <a:cs typeface="Segoe UI" pitchFamily="34" charset="0"/>
            </a:endParaRPr>
          </a:p>
        </p:txBody>
      </p:sp>
      <p:sp>
        <p:nvSpPr>
          <p:cNvPr id="142" name="Rectangle 141">
            <a:hlinkClick r:id="rId7" action="ppaction://hlinksldjump"/>
          </p:cNvPr>
          <p:cNvSpPr/>
          <p:nvPr/>
        </p:nvSpPr>
        <p:spPr>
          <a:xfrm>
            <a:off x="2056704" y="2722116"/>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Games</a:t>
            </a:r>
            <a:endParaRPr lang="en-AU" sz="1200" dirty="0">
              <a:solidFill>
                <a:schemeClr val="tx1"/>
              </a:solidFill>
              <a:latin typeface="Segoe UI" pitchFamily="34" charset="0"/>
              <a:cs typeface="Segoe UI" pitchFamily="34" charset="0"/>
            </a:endParaRPr>
          </a:p>
        </p:txBody>
      </p:sp>
      <p:grpSp>
        <p:nvGrpSpPr>
          <p:cNvPr id="7" name="Group 6"/>
          <p:cNvGrpSpPr/>
          <p:nvPr/>
        </p:nvGrpSpPr>
        <p:grpSpPr>
          <a:xfrm>
            <a:off x="1893456" y="1852468"/>
            <a:ext cx="186839" cy="223766"/>
            <a:chOff x="4527690" y="2258677"/>
            <a:chExt cx="450886" cy="540000"/>
          </a:xfrm>
        </p:grpSpPr>
        <p:sp>
          <p:nvSpPr>
            <p:cNvPr id="150" name="Rectangle 149"/>
            <p:cNvSpPr/>
            <p:nvPr/>
          </p:nvSpPr>
          <p:spPr>
            <a:xfrm>
              <a:off x="4527690" y="2258677"/>
              <a:ext cx="450886" cy="540000"/>
            </a:xfrm>
            <a:prstGeom prst="rect">
              <a:avLst/>
            </a:prstGeom>
            <a:solidFill>
              <a:srgbClr val="0070C0"/>
            </a:solid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52" name="Straight Connector 151"/>
            <p:cNvCxnSpPr/>
            <p:nvPr/>
          </p:nvCxnSpPr>
          <p:spPr>
            <a:xfrm>
              <a:off x="4574226" y="2328996"/>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4" name="Straight Connector 153"/>
            <p:cNvCxnSpPr/>
            <p:nvPr/>
          </p:nvCxnSpPr>
          <p:spPr>
            <a:xfrm>
              <a:off x="4574226" y="2407151"/>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p:cNvCxnSpPr/>
            <p:nvPr/>
          </p:nvCxnSpPr>
          <p:spPr>
            <a:xfrm>
              <a:off x="4574226" y="2487837"/>
              <a:ext cx="138772"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p:cNvCxnSpPr/>
            <p:nvPr/>
          </p:nvCxnSpPr>
          <p:spPr>
            <a:xfrm>
              <a:off x="4574226" y="2564038"/>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2" name="Straight Connector 161"/>
            <p:cNvCxnSpPr/>
            <p:nvPr/>
          </p:nvCxnSpPr>
          <p:spPr>
            <a:xfrm>
              <a:off x="4574226" y="2631413"/>
              <a:ext cx="280263"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3" name="Straight Connector 162"/>
            <p:cNvCxnSpPr/>
            <p:nvPr/>
          </p:nvCxnSpPr>
          <p:spPr>
            <a:xfrm>
              <a:off x="4574226" y="2720924"/>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31" name="Group 30"/>
          <p:cNvGrpSpPr/>
          <p:nvPr/>
        </p:nvGrpSpPr>
        <p:grpSpPr>
          <a:xfrm>
            <a:off x="1844070" y="2153683"/>
            <a:ext cx="236225" cy="213486"/>
            <a:chOff x="2433190" y="2867712"/>
            <a:chExt cx="489780" cy="442634"/>
          </a:xfrm>
          <a:solidFill>
            <a:srgbClr val="0070C0"/>
          </a:solidFill>
        </p:grpSpPr>
        <p:sp>
          <p:nvSpPr>
            <p:cNvPr id="164" name="Oval 163"/>
            <p:cNvSpPr/>
            <p:nvPr/>
          </p:nvSpPr>
          <p:spPr>
            <a:xfrm>
              <a:off x="2433190" y="3198734"/>
              <a:ext cx="111612" cy="111612"/>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65" name="Oval 164"/>
            <p:cNvSpPr/>
            <p:nvPr/>
          </p:nvSpPr>
          <p:spPr>
            <a:xfrm>
              <a:off x="2811358" y="3198734"/>
              <a:ext cx="111612" cy="111612"/>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67" name="Straight Connector 166"/>
            <p:cNvCxnSpPr>
              <a:stCxn id="164" idx="6"/>
              <a:endCxn id="180" idx="1"/>
            </p:cNvCxnSpPr>
            <p:nvPr/>
          </p:nvCxnSpPr>
          <p:spPr>
            <a:xfrm flipV="1">
              <a:off x="2544802" y="2903148"/>
              <a:ext cx="0" cy="351392"/>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5" name="Straight Connector 174"/>
            <p:cNvCxnSpPr>
              <a:stCxn id="165" idx="6"/>
              <a:endCxn id="180" idx="3"/>
            </p:cNvCxnSpPr>
            <p:nvPr/>
          </p:nvCxnSpPr>
          <p:spPr>
            <a:xfrm flipV="1">
              <a:off x="2922970" y="2903148"/>
              <a:ext cx="0" cy="351392"/>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80" name="Rectangle 179"/>
            <p:cNvSpPr/>
            <p:nvPr/>
          </p:nvSpPr>
          <p:spPr>
            <a:xfrm>
              <a:off x="2544802" y="2867712"/>
              <a:ext cx="378168" cy="70872"/>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grpSp>
      <p:grpSp>
        <p:nvGrpSpPr>
          <p:cNvPr id="32" name="Group 31"/>
          <p:cNvGrpSpPr/>
          <p:nvPr/>
        </p:nvGrpSpPr>
        <p:grpSpPr>
          <a:xfrm>
            <a:off x="1846237" y="2460418"/>
            <a:ext cx="234058" cy="169950"/>
            <a:chOff x="3469840" y="3505731"/>
            <a:chExt cx="468117" cy="339900"/>
          </a:xfrm>
          <a:solidFill>
            <a:srgbClr val="0070C0"/>
          </a:solidFill>
        </p:grpSpPr>
        <p:sp>
          <p:nvSpPr>
            <p:cNvPr id="181" name="Rectangle 180"/>
            <p:cNvSpPr/>
            <p:nvPr/>
          </p:nvSpPr>
          <p:spPr>
            <a:xfrm>
              <a:off x="3469840" y="3505731"/>
              <a:ext cx="468117" cy="339900"/>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2" name="Isosceles Triangle 181"/>
            <p:cNvSpPr/>
            <p:nvPr/>
          </p:nvSpPr>
          <p:spPr>
            <a:xfrm rot="5400000">
              <a:off x="3655108" y="3626891"/>
              <a:ext cx="97580" cy="97580"/>
            </a:xfrm>
            <a:prstGeom prst="triangl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grpSp>
      <p:grpSp>
        <p:nvGrpSpPr>
          <p:cNvPr id="34" name="Group 33"/>
          <p:cNvGrpSpPr/>
          <p:nvPr/>
        </p:nvGrpSpPr>
        <p:grpSpPr>
          <a:xfrm>
            <a:off x="1819275" y="2726319"/>
            <a:ext cx="261020" cy="233043"/>
            <a:chOff x="4344066" y="3385536"/>
            <a:chExt cx="589664" cy="526462"/>
          </a:xfrm>
          <a:solidFill>
            <a:srgbClr val="0070C0"/>
          </a:solidFill>
        </p:grpSpPr>
        <p:sp>
          <p:nvSpPr>
            <p:cNvPr id="183" name="Rectangle 182"/>
            <p:cNvSpPr/>
            <p:nvPr/>
          </p:nvSpPr>
          <p:spPr>
            <a:xfrm>
              <a:off x="4502348" y="3565664"/>
              <a:ext cx="265623" cy="151713"/>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4" name="Oval 183"/>
            <p:cNvSpPr/>
            <p:nvPr/>
          </p:nvSpPr>
          <p:spPr>
            <a:xfrm rot="20742615">
              <a:off x="4747417" y="3550028"/>
              <a:ext cx="186313" cy="361970"/>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5" name="Oval 184"/>
            <p:cNvSpPr/>
            <p:nvPr/>
          </p:nvSpPr>
          <p:spPr>
            <a:xfrm rot="942615" flipH="1">
              <a:off x="4344066" y="3545028"/>
              <a:ext cx="186313" cy="361970"/>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86" name="Straight Connector 185"/>
            <p:cNvCxnSpPr/>
            <p:nvPr/>
          </p:nvCxnSpPr>
          <p:spPr>
            <a:xfrm rot="42615" flipH="1">
              <a:off x="4430901" y="3596900"/>
              <a:ext cx="38394" cy="118183"/>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87" name="Straight Connector 186"/>
            <p:cNvCxnSpPr/>
            <p:nvPr/>
          </p:nvCxnSpPr>
          <p:spPr>
            <a:xfrm rot="16242615" flipH="1">
              <a:off x="4433284" y="3596931"/>
              <a:ext cx="38394" cy="118183"/>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88" name="Oval 187"/>
            <p:cNvSpPr/>
            <p:nvPr/>
          </p:nvSpPr>
          <p:spPr>
            <a:xfrm rot="20615998">
              <a:off x="4792637" y="3604945"/>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9" name="Oval 188"/>
            <p:cNvSpPr/>
            <p:nvPr/>
          </p:nvSpPr>
          <p:spPr>
            <a:xfrm rot="20615998">
              <a:off x="4850950" y="3636738"/>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90" name="Oval 189"/>
            <p:cNvSpPr/>
            <p:nvPr/>
          </p:nvSpPr>
          <p:spPr>
            <a:xfrm rot="20615998">
              <a:off x="4817975" y="3691037"/>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91" name="Oval 190"/>
            <p:cNvSpPr/>
            <p:nvPr/>
          </p:nvSpPr>
          <p:spPr>
            <a:xfrm rot="20615998">
              <a:off x="4760844" y="3663257"/>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92" name="Straight Connector 191"/>
            <p:cNvCxnSpPr/>
            <p:nvPr/>
          </p:nvCxnSpPr>
          <p:spPr>
            <a:xfrm flipV="1">
              <a:off x="4635160" y="3385536"/>
              <a:ext cx="3173" cy="180128"/>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43" name="Group 142"/>
          <p:cNvGrpSpPr/>
          <p:nvPr/>
        </p:nvGrpSpPr>
        <p:grpSpPr>
          <a:xfrm>
            <a:off x="3946902" y="123478"/>
            <a:ext cx="1250196" cy="252000"/>
            <a:chOff x="3999967" y="123478"/>
            <a:chExt cx="1250196" cy="252000"/>
          </a:xfrm>
        </p:grpSpPr>
        <p:grpSp>
          <p:nvGrpSpPr>
            <p:cNvPr id="144" name="Group 143"/>
            <p:cNvGrpSpPr/>
            <p:nvPr/>
          </p:nvGrpSpPr>
          <p:grpSpPr>
            <a:xfrm>
              <a:off x="4227825" y="123478"/>
              <a:ext cx="1022338" cy="252000"/>
              <a:chOff x="3964262" y="123478"/>
              <a:chExt cx="916208" cy="252000"/>
            </a:xfrm>
          </p:grpSpPr>
          <p:sp>
            <p:nvSpPr>
              <p:cNvPr id="153" name="Rounded Rectangle 152"/>
              <p:cNvSpPr/>
              <p:nvPr/>
            </p:nvSpPr>
            <p:spPr>
              <a:xfrm>
                <a:off x="3964262" y="123478"/>
                <a:ext cx="916208" cy="252000"/>
              </a:xfrm>
              <a:prstGeom prst="roundRect">
                <a:avLst/>
              </a:prstGeom>
              <a:solidFill>
                <a:schemeClr val="tx1">
                  <a:alpha val="50000"/>
                </a:scheme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latin typeface="Segoe UI" pitchFamily="34" charset="0"/>
                  <a:cs typeface="Segoe UI" pitchFamily="34" charset="0"/>
                </a:endParaRPr>
              </a:p>
            </p:txBody>
          </p:sp>
          <p:sp>
            <p:nvSpPr>
              <p:cNvPr id="157" name="Rounded Rectangle 156"/>
              <p:cNvSpPr/>
              <p:nvPr/>
            </p:nvSpPr>
            <p:spPr>
              <a:xfrm>
                <a:off x="3983751" y="141478"/>
                <a:ext cx="877230" cy="216000"/>
              </a:xfrm>
              <a:prstGeom prst="roundRect">
                <a:avLst/>
              </a:prstGeom>
              <a:noFill/>
              <a:ln w="12700">
                <a:solidFill>
                  <a:srgbClr val="FFC000"/>
                </a:solidFill>
                <a:prstDash val="solid"/>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latin typeface="Segoe UI" pitchFamily="34" charset="0"/>
                    <a:cs typeface="Segoe UI" pitchFamily="34" charset="0"/>
                  </a:rPr>
                  <a:t>Documents</a:t>
                </a:r>
                <a:endParaRPr lang="en-AU" sz="1200" dirty="0">
                  <a:latin typeface="Segoe UI" pitchFamily="34" charset="0"/>
                  <a:cs typeface="Segoe UI" pitchFamily="34" charset="0"/>
                </a:endParaRPr>
              </a:p>
            </p:txBody>
          </p:sp>
        </p:grpSp>
        <p:grpSp>
          <p:nvGrpSpPr>
            <p:cNvPr id="145" name="Group 144"/>
            <p:cNvGrpSpPr/>
            <p:nvPr/>
          </p:nvGrpSpPr>
          <p:grpSpPr>
            <a:xfrm>
              <a:off x="3999967" y="153588"/>
              <a:ext cx="191781" cy="191781"/>
              <a:chOff x="3848349" y="2388430"/>
              <a:chExt cx="675778" cy="675778"/>
            </a:xfrm>
            <a:effectLst>
              <a:outerShdw blurRad="63500" sx="102000" sy="102000" algn="ctr" rotWithShape="0">
                <a:prstClr val="black">
                  <a:alpha val="40000"/>
                </a:prstClr>
              </a:outerShdw>
            </a:effectLst>
          </p:grpSpPr>
          <p:sp>
            <p:nvSpPr>
              <p:cNvPr id="146" name="Oval 145"/>
              <p:cNvSpPr/>
              <p:nvPr/>
            </p:nvSpPr>
            <p:spPr>
              <a:xfrm>
                <a:off x="3848349" y="2388430"/>
                <a:ext cx="675778" cy="675778"/>
              </a:xfrm>
              <a:prstGeom prst="ellipse">
                <a:avLst/>
              </a:prstGeom>
              <a:solidFill>
                <a:srgbClr val="C00000"/>
              </a:solid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grpSp>
            <p:nvGrpSpPr>
              <p:cNvPr id="147" name="Group 146"/>
              <p:cNvGrpSpPr/>
              <p:nvPr/>
            </p:nvGrpSpPr>
            <p:grpSpPr>
              <a:xfrm>
                <a:off x="4049013" y="2524441"/>
                <a:ext cx="274450" cy="403756"/>
                <a:chOff x="4017169" y="2476618"/>
                <a:chExt cx="333375" cy="490444"/>
              </a:xfrm>
              <a:effectLst>
                <a:outerShdw blurRad="63500" sx="102000" sy="102000" algn="ctr" rotWithShape="0">
                  <a:prstClr val="black">
                    <a:alpha val="40000"/>
                  </a:prstClr>
                </a:outerShdw>
              </a:effectLst>
            </p:grpSpPr>
            <p:sp>
              <p:nvSpPr>
                <p:cNvPr id="148" name="Rounded Rectangle 147"/>
                <p:cNvSpPr/>
                <p:nvPr/>
              </p:nvSpPr>
              <p:spPr>
                <a:xfrm>
                  <a:off x="4106560" y="2476618"/>
                  <a:ext cx="144015" cy="260118"/>
                </a:xfrm>
                <a:prstGeom prst="roundRect">
                  <a:avLst>
                    <a:gd name="adj" fmla="val 50000"/>
                  </a:avLst>
                </a:prstGeom>
                <a:solidFill>
                  <a:srgbClr val="C00000"/>
                </a:solidFill>
                <a:ln w="6350" cap="rnd">
                  <a:solidFill>
                    <a:schemeClr val="bg1"/>
                  </a:solidFill>
                </a:ln>
                <a:effectLst>
                  <a:innerShdw blurRad="254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49" name="Freeform 148"/>
                <p:cNvSpPr/>
                <p:nvPr/>
              </p:nvSpPr>
              <p:spPr>
                <a:xfrm>
                  <a:off x="4017169" y="2744500"/>
                  <a:ext cx="333375" cy="79802"/>
                </a:xfrm>
                <a:custGeom>
                  <a:avLst/>
                  <a:gdLst>
                    <a:gd name="connsiteX0" fmla="*/ 0 w 333375"/>
                    <a:gd name="connsiteY0" fmla="*/ 7144 h 102415"/>
                    <a:gd name="connsiteX1" fmla="*/ 169069 w 333375"/>
                    <a:gd name="connsiteY1" fmla="*/ 102394 h 102415"/>
                    <a:gd name="connsiteX2" fmla="*/ 333375 w 333375"/>
                    <a:gd name="connsiteY2" fmla="*/ 0 h 102415"/>
                  </a:gdLst>
                  <a:ahLst/>
                  <a:cxnLst>
                    <a:cxn ang="0">
                      <a:pos x="connsiteX0" y="connsiteY0"/>
                    </a:cxn>
                    <a:cxn ang="0">
                      <a:pos x="connsiteX1" y="connsiteY1"/>
                    </a:cxn>
                    <a:cxn ang="0">
                      <a:pos x="connsiteX2" y="connsiteY2"/>
                    </a:cxn>
                  </a:cxnLst>
                  <a:rect l="l" t="t" r="r" b="b"/>
                  <a:pathLst>
                    <a:path w="333375" h="102415">
                      <a:moveTo>
                        <a:pt x="0" y="7144"/>
                      </a:moveTo>
                      <a:cubicBezTo>
                        <a:pt x="56753" y="55364"/>
                        <a:pt x="113507" y="103585"/>
                        <a:pt x="169069" y="102394"/>
                      </a:cubicBezTo>
                      <a:cubicBezTo>
                        <a:pt x="224631" y="101203"/>
                        <a:pt x="279003" y="50601"/>
                        <a:pt x="333375" y="0"/>
                      </a:cubicBezTo>
                    </a:path>
                  </a:pathLst>
                </a:custGeom>
                <a:no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cxnSp>
              <p:nvCxnSpPr>
                <p:cNvPr id="151" name="Straight Connector 150"/>
                <p:cNvCxnSpPr>
                  <a:stCxn id="149" idx="1"/>
                </p:cNvCxnSpPr>
                <p:nvPr/>
              </p:nvCxnSpPr>
              <p:spPr>
                <a:xfrm>
                  <a:off x="4186238" y="2824286"/>
                  <a:ext cx="0" cy="142776"/>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pic>
        <p:nvPicPr>
          <p:cNvPr id="2" name="Documents.mp3">
            <a:hlinkClick r:id="" action="ppaction://media"/>
          </p:cNvPr>
          <p:cNvPicPr>
            <a:picLocks noChangeAspect="1"/>
          </p:cNvPicPr>
          <p:nvPr>
            <a:audioFile r:link="rId2"/>
            <p:extLst>
              <p:ext uri="{DAA4B4D4-6D71-4841-9C94-3DE7FCFB9230}">
                <p14:media xmlns:p14="http://schemas.microsoft.com/office/powerpoint/2010/main" r:embed="rId1"/>
              </p:ext>
            </p:extLst>
          </p:nvPr>
        </p:nvPicPr>
        <p:blipFill>
          <a:blip r:embed="rId8"/>
          <a:stretch>
            <a:fillRect/>
          </a:stretch>
        </p:blipFill>
        <p:spPr>
          <a:xfrm>
            <a:off x="-609600" y="0"/>
            <a:ext cx="609600" cy="609600"/>
          </a:xfrm>
          <a:prstGeom prst="rect">
            <a:avLst/>
          </a:prstGeom>
        </p:spPr>
      </p:pic>
      <p:sp>
        <p:nvSpPr>
          <p:cNvPr id="158" name="Rectangle 157">
            <a:hlinkClick r:id="rId9" action="ppaction://hlinksldjump"/>
          </p:cNvPr>
          <p:cNvSpPr/>
          <p:nvPr/>
        </p:nvSpPr>
        <p:spPr>
          <a:xfrm>
            <a:off x="1763688" y="1251855"/>
            <a:ext cx="1512168" cy="241448"/>
          </a:xfrm>
          <a:prstGeom prst="rect">
            <a:avLst/>
          </a:prstGeom>
          <a:solidFill>
            <a:srgbClr val="00B0F0">
              <a:alpha val="50000"/>
            </a:srgb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400" b="1" dirty="0" smtClean="0">
                <a:solidFill>
                  <a:srgbClr val="0070C0"/>
                </a:solidFill>
                <a:latin typeface="Segoe UI" pitchFamily="34" charset="0"/>
                <a:cs typeface="Segoe UI" pitchFamily="34" charset="0"/>
              </a:rPr>
              <a:t>Home</a:t>
            </a:r>
            <a:endParaRPr lang="en-AU" sz="1400" b="1" dirty="0">
              <a:solidFill>
                <a:srgbClr val="0070C0"/>
              </a:solidFill>
              <a:latin typeface="Segoe UI" pitchFamily="34" charset="0"/>
              <a:cs typeface="Segoe UI" pitchFamily="34" charset="0"/>
            </a:endParaRPr>
          </a:p>
        </p:txBody>
      </p:sp>
      <p:sp>
        <p:nvSpPr>
          <p:cNvPr id="159" name="Rectangle 158">
            <a:hlinkClick r:id="rId10" action="ppaction://hlinksldjump"/>
          </p:cNvPr>
          <p:cNvSpPr/>
          <p:nvPr/>
        </p:nvSpPr>
        <p:spPr>
          <a:xfrm>
            <a:off x="3276336" y="2536982"/>
            <a:ext cx="4103975"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i="1" dirty="0" smtClean="0">
                <a:solidFill>
                  <a:schemeClr val="tx1"/>
                </a:solidFill>
                <a:latin typeface="Segoe UI" pitchFamily="34" charset="0"/>
                <a:cs typeface="Segoe UI" pitchFamily="34" charset="0"/>
              </a:rPr>
              <a:t>No items here. Start making them with Impress!</a:t>
            </a:r>
            <a:endParaRPr lang="en-AU" sz="1200" i="1" dirty="0">
              <a:solidFill>
                <a:schemeClr val="tx1"/>
              </a:solidFill>
              <a:latin typeface="Segoe UI" pitchFamily="34" charset="0"/>
              <a:cs typeface="Segoe UI" pitchFamily="34" charset="0"/>
            </a:endParaRPr>
          </a:p>
        </p:txBody>
      </p:sp>
    </p:spTree>
    <p:extLst>
      <p:ext uri="{BB962C8B-B14F-4D97-AF65-F5344CB8AC3E}">
        <p14:creationId xmlns:p14="http://schemas.microsoft.com/office/powerpoint/2010/main" val="3389247172"/>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accel="50000" decel="50000" fill="hold" nodeType="afterEffect">
                                  <p:stCondLst>
                                    <p:cond delay="0"/>
                                  </p:stCondLst>
                                  <p:childTnLst>
                                    <p:set>
                                      <p:cBhvr>
                                        <p:cTn id="6" dur="1" fill="hold">
                                          <p:stCondLst>
                                            <p:cond delay="0"/>
                                          </p:stCondLst>
                                        </p:cTn>
                                        <p:tgtEl>
                                          <p:spTgt spid="143"/>
                                        </p:tgtEl>
                                        <p:attrNameLst>
                                          <p:attrName>style.visibility</p:attrName>
                                        </p:attrNameLst>
                                      </p:cBhvr>
                                      <p:to>
                                        <p:strVal val="visible"/>
                                      </p:to>
                                    </p:set>
                                    <p:anim calcmode="lin" valueType="num">
                                      <p:cBhvr additive="base">
                                        <p:cTn id="7" dur="500" fill="hold"/>
                                        <p:tgtEl>
                                          <p:spTgt spid="143"/>
                                        </p:tgtEl>
                                        <p:attrNameLst>
                                          <p:attrName>ppt_x</p:attrName>
                                        </p:attrNameLst>
                                      </p:cBhvr>
                                      <p:tavLst>
                                        <p:tav tm="0">
                                          <p:val>
                                            <p:strVal val="#ppt_x"/>
                                          </p:val>
                                        </p:tav>
                                        <p:tav tm="100000">
                                          <p:val>
                                            <p:strVal val="#ppt_x"/>
                                          </p:val>
                                        </p:tav>
                                      </p:tavLst>
                                    </p:anim>
                                    <p:anim calcmode="lin" valueType="num">
                                      <p:cBhvr additive="base">
                                        <p:cTn id="8" dur="500" fill="hold"/>
                                        <p:tgtEl>
                                          <p:spTgt spid="143"/>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1" presetClass="mediacall" presetSubtype="0" fill="hold" nodeType="afterEffect">
                                  <p:stCondLst>
                                    <p:cond delay="0"/>
                                  </p:stCondLst>
                                  <p:childTnLst>
                                    <p:cmd type="call" cmd="playFrom(0.0)">
                                      <p:cBhvr>
                                        <p:cTn id="11" dur="1069" fill="hold"/>
                                        <p:tgtEl>
                                          <p:spTgt spid="2"/>
                                        </p:tgtEl>
                                      </p:cBhvr>
                                    </p:cmd>
                                  </p:childTnLst>
                                </p:cTn>
                              </p:par>
                            </p:childTnLst>
                          </p:cTn>
                        </p:par>
                        <p:par>
                          <p:cTn id="12" fill="hold">
                            <p:stCondLst>
                              <p:cond delay="1569"/>
                            </p:stCondLst>
                            <p:childTnLst>
                              <p:par>
                                <p:cTn id="13" presetID="2" presetClass="exit" presetSubtype="1" accel="50000" decel="50000" fill="hold" nodeType="afterEffect">
                                  <p:stCondLst>
                                    <p:cond delay="1000"/>
                                  </p:stCondLst>
                                  <p:childTnLst>
                                    <p:anim calcmode="lin" valueType="num">
                                      <p:cBhvr additive="base">
                                        <p:cTn id="14" dur="500"/>
                                        <p:tgtEl>
                                          <p:spTgt spid="143"/>
                                        </p:tgtEl>
                                        <p:attrNameLst>
                                          <p:attrName>ppt_x</p:attrName>
                                        </p:attrNameLst>
                                      </p:cBhvr>
                                      <p:tavLst>
                                        <p:tav tm="0">
                                          <p:val>
                                            <p:strVal val="ppt_x"/>
                                          </p:val>
                                        </p:tav>
                                        <p:tav tm="100000">
                                          <p:val>
                                            <p:strVal val="ppt_x"/>
                                          </p:val>
                                        </p:tav>
                                      </p:tavLst>
                                    </p:anim>
                                    <p:anim calcmode="lin" valueType="num">
                                      <p:cBhvr additive="base">
                                        <p:cTn id="15" dur="500"/>
                                        <p:tgtEl>
                                          <p:spTgt spid="143"/>
                                        </p:tgtEl>
                                        <p:attrNameLst>
                                          <p:attrName>ppt_y</p:attrName>
                                        </p:attrNameLst>
                                      </p:cBhvr>
                                      <p:tavLst>
                                        <p:tav tm="0">
                                          <p:val>
                                            <p:strVal val="ppt_y"/>
                                          </p:val>
                                        </p:tav>
                                        <p:tav tm="100000">
                                          <p:val>
                                            <p:strVal val="0-ppt_h/2"/>
                                          </p:val>
                                        </p:tav>
                                      </p:tavLst>
                                    </p:anim>
                                    <p:set>
                                      <p:cBhvr>
                                        <p:cTn id="16" dur="1" fill="hold">
                                          <p:stCondLst>
                                            <p:cond delay="499"/>
                                          </p:stCondLst>
                                        </p:cTn>
                                        <p:tgtEl>
                                          <p:spTgt spid="143"/>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audio>
              <p:cMediaNode vol="80000">
                <p:cTn id="17" fill="hold" display="0">
                  <p:stCondLst>
                    <p:cond delay="indefinite"/>
                  </p:stCondLst>
                  <p:endCondLst>
                    <p:cond evt="onStopAudio" delay="0">
                      <p:tgtEl>
                        <p:sldTgt/>
                      </p:tgtEl>
                    </p:cond>
                  </p:endCondLst>
                </p:cTn>
                <p:tgtEl>
                  <p:spTgt spid="2"/>
                </p:tgtEl>
              </p:cMediaNode>
            </p:audio>
          </p:childTnLst>
        </p:cTn>
      </p:par>
    </p:tn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49" name="Group 248"/>
          <p:cNvGrpSpPr/>
          <p:nvPr/>
        </p:nvGrpSpPr>
        <p:grpSpPr>
          <a:xfrm>
            <a:off x="3131841" y="843750"/>
            <a:ext cx="2880320" cy="3456000"/>
            <a:chOff x="3131841" y="843750"/>
            <a:chExt cx="2880320" cy="3456000"/>
          </a:xfrm>
        </p:grpSpPr>
        <p:sp>
          <p:nvSpPr>
            <p:cNvPr id="250" name="Rounded Rectangle 249"/>
            <p:cNvSpPr/>
            <p:nvPr/>
          </p:nvSpPr>
          <p:spPr>
            <a:xfrm>
              <a:off x="3131841" y="843750"/>
              <a:ext cx="2880320" cy="3456000"/>
            </a:xfrm>
            <a:prstGeom prst="roundRect">
              <a:avLst>
                <a:gd name="adj" fmla="val 2228"/>
              </a:avLst>
            </a:prstGeom>
            <a:solidFill>
              <a:schemeClr val="tx1">
                <a:alpha val="50000"/>
              </a:schemeClr>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51" name="Group 250"/>
            <p:cNvGrpSpPr/>
            <p:nvPr/>
          </p:nvGrpSpPr>
          <p:grpSpPr>
            <a:xfrm>
              <a:off x="3198624" y="984777"/>
              <a:ext cx="864096" cy="870570"/>
              <a:chOff x="7308304" y="278598"/>
              <a:chExt cx="864096" cy="870570"/>
            </a:xfrm>
          </p:grpSpPr>
          <p:sp>
            <p:nvSpPr>
              <p:cNvPr id="327" name="Freeform 326"/>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8" name="Rectangle 327"/>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Impress</a:t>
                </a:r>
                <a:endParaRPr lang="en-AU" sz="1100" dirty="0">
                  <a:latin typeface="Segoe UI" pitchFamily="34" charset="0"/>
                  <a:cs typeface="Segoe UI" pitchFamily="34" charset="0"/>
                </a:endParaRPr>
              </a:p>
            </p:txBody>
          </p:sp>
        </p:grpSp>
        <p:grpSp>
          <p:nvGrpSpPr>
            <p:cNvPr id="252" name="Group 251"/>
            <p:cNvGrpSpPr/>
            <p:nvPr/>
          </p:nvGrpSpPr>
          <p:grpSpPr>
            <a:xfrm>
              <a:off x="4139953" y="972995"/>
              <a:ext cx="864096" cy="894135"/>
              <a:chOff x="6444208" y="255033"/>
              <a:chExt cx="864096" cy="894135"/>
            </a:xfrm>
          </p:grpSpPr>
          <p:grpSp>
            <p:nvGrpSpPr>
              <p:cNvPr id="323" name="Group 322"/>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325" name="Freeform 324"/>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6" name="Freeform 325"/>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24" name="Rectangle 323"/>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Express</a:t>
                </a:r>
                <a:endParaRPr lang="en-AU" sz="1100" dirty="0">
                  <a:latin typeface="Segoe UI" pitchFamily="34" charset="0"/>
                  <a:cs typeface="Segoe UI" pitchFamily="34" charset="0"/>
                </a:endParaRPr>
              </a:p>
            </p:txBody>
          </p:sp>
        </p:grpSp>
        <p:grpSp>
          <p:nvGrpSpPr>
            <p:cNvPr id="253" name="Group 252"/>
            <p:cNvGrpSpPr/>
            <p:nvPr/>
          </p:nvGrpSpPr>
          <p:grpSpPr>
            <a:xfrm>
              <a:off x="3198624" y="2157429"/>
              <a:ext cx="864096" cy="881674"/>
              <a:chOff x="8172400" y="267494"/>
              <a:chExt cx="864096" cy="881674"/>
            </a:xfrm>
          </p:grpSpPr>
          <p:grpSp>
            <p:nvGrpSpPr>
              <p:cNvPr id="318" name="Group 317"/>
              <p:cNvGrpSpPr/>
              <p:nvPr/>
            </p:nvGrpSpPr>
            <p:grpSpPr>
              <a:xfrm>
                <a:off x="8351877" y="267494"/>
                <a:ext cx="523806" cy="648072"/>
                <a:chOff x="87738" y="3286770"/>
                <a:chExt cx="291003" cy="360040"/>
              </a:xfrm>
            </p:grpSpPr>
            <p:sp>
              <p:nvSpPr>
                <p:cNvPr id="320" name="Rectangle 31"/>
                <p:cNvSpPr/>
                <p:nvPr/>
              </p:nvSpPr>
              <p:spPr>
                <a:xfrm>
                  <a:off x="87738" y="3286770"/>
                  <a:ext cx="291002" cy="360040"/>
                </a:xfrm>
                <a:prstGeom prst="rect">
                  <a:avLst/>
                </a:prstGeom>
                <a:solidFill>
                  <a:srgbClr val="FFC000"/>
                </a:solidFill>
                <a:ln w="9525" cap="rnd">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1" name="Rectangle 31"/>
                <p:cNvSpPr/>
                <p:nvPr/>
              </p:nvSpPr>
              <p:spPr>
                <a:xfrm>
                  <a:off x="87738" y="3286770"/>
                  <a:ext cx="291002" cy="360040"/>
                </a:xfrm>
                <a:custGeom>
                  <a:avLst/>
                  <a:gdLst>
                    <a:gd name="connsiteX0" fmla="*/ 0 w 291002"/>
                    <a:gd name="connsiteY0" fmla="*/ 0 h 360040"/>
                    <a:gd name="connsiteX1" fmla="*/ 291002 w 291002"/>
                    <a:gd name="connsiteY1" fmla="*/ 0 h 360040"/>
                    <a:gd name="connsiteX2" fmla="*/ 291002 w 291002"/>
                    <a:gd name="connsiteY2" fmla="*/ 360040 h 360040"/>
                    <a:gd name="connsiteX3" fmla="*/ 0 w 291002"/>
                    <a:gd name="connsiteY3" fmla="*/ 360040 h 360040"/>
                    <a:gd name="connsiteX4" fmla="*/ 0 w 291002"/>
                    <a:gd name="connsiteY4" fmla="*/ 0 h 360040"/>
                    <a:gd name="connsiteX0" fmla="*/ 0 w 291002"/>
                    <a:gd name="connsiteY0" fmla="*/ 0 h 360040"/>
                    <a:gd name="connsiteX1" fmla="*/ 236233 w 291002"/>
                    <a:gd name="connsiteY1" fmla="*/ 88106 h 360040"/>
                    <a:gd name="connsiteX2" fmla="*/ 291002 w 291002"/>
                    <a:gd name="connsiteY2" fmla="*/ 360040 h 360040"/>
                    <a:gd name="connsiteX3" fmla="*/ 0 w 291002"/>
                    <a:gd name="connsiteY3" fmla="*/ 360040 h 360040"/>
                    <a:gd name="connsiteX4" fmla="*/ 0 w 291002"/>
                    <a:gd name="connsiteY4" fmla="*/ 0 h 360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1002" h="360040">
                      <a:moveTo>
                        <a:pt x="0" y="0"/>
                      </a:moveTo>
                      <a:lnTo>
                        <a:pt x="236233" y="88106"/>
                      </a:lnTo>
                      <a:lnTo>
                        <a:pt x="291002" y="360040"/>
                      </a:lnTo>
                      <a:lnTo>
                        <a:pt x="0" y="360040"/>
                      </a:lnTo>
                      <a:lnTo>
                        <a:pt x="0" y="0"/>
                      </a:lnTo>
                      <a:close/>
                    </a:path>
                  </a:pathLst>
                </a:cu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2" name="Rectangle 321"/>
                <p:cNvSpPr/>
                <p:nvPr/>
              </p:nvSpPr>
              <p:spPr>
                <a:xfrm>
                  <a:off x="87738" y="3435846"/>
                  <a:ext cx="291003" cy="210964"/>
                </a:xfrm>
                <a:prstGeom prst="rect">
                  <a:avLst/>
                </a:prstGeom>
                <a:noFill/>
                <a:ln w="9525" cap="rnd">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2000" dirty="0" smtClean="0">
                      <a:solidFill>
                        <a:schemeClr val="tx1"/>
                      </a:solidFill>
                      <a:effectLst>
                        <a:outerShdw blurRad="63500" sx="102000" sy="102000" algn="ctr" rotWithShape="0">
                          <a:prstClr val="black">
                            <a:alpha val="40000"/>
                          </a:prstClr>
                        </a:outerShdw>
                      </a:effectLst>
                      <a:latin typeface="Segoe UI" pitchFamily="34" charset="0"/>
                      <a:cs typeface="Segoe UI" pitchFamily="34" charset="0"/>
                    </a:rPr>
                    <a:t>Aa</a:t>
                  </a:r>
                  <a:endParaRPr lang="en-AU" sz="2000" dirty="0">
                    <a:solidFill>
                      <a:schemeClr val="tx1"/>
                    </a:solidFill>
                    <a:effectLst>
                      <a:outerShdw blurRad="63500" sx="102000" sy="102000" algn="ctr" rotWithShape="0">
                        <a:prstClr val="black">
                          <a:alpha val="40000"/>
                        </a:prstClr>
                      </a:outerShdw>
                    </a:effectLst>
                    <a:latin typeface="Segoe UI" pitchFamily="34" charset="0"/>
                    <a:cs typeface="Segoe UI" pitchFamily="34" charset="0"/>
                  </a:endParaRPr>
                </a:p>
              </p:txBody>
            </p:sp>
          </p:grpSp>
          <p:sp>
            <p:nvSpPr>
              <p:cNvPr id="319" name="Rectangle 318"/>
              <p:cNvSpPr/>
              <p:nvPr/>
            </p:nvSpPr>
            <p:spPr>
              <a:xfrm>
                <a:off x="8172400"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Note Pad</a:t>
                </a:r>
                <a:endParaRPr lang="en-AU" sz="1100" dirty="0">
                  <a:latin typeface="Segoe UI" pitchFamily="34" charset="0"/>
                  <a:cs typeface="Segoe UI" pitchFamily="34" charset="0"/>
                </a:endParaRPr>
              </a:p>
            </p:txBody>
          </p:sp>
        </p:grpSp>
        <p:grpSp>
          <p:nvGrpSpPr>
            <p:cNvPr id="254" name="Group 253"/>
            <p:cNvGrpSpPr/>
            <p:nvPr/>
          </p:nvGrpSpPr>
          <p:grpSpPr>
            <a:xfrm>
              <a:off x="5080409" y="980461"/>
              <a:ext cx="864096" cy="877462"/>
              <a:chOff x="5004049" y="1064550"/>
              <a:chExt cx="864096" cy="877462"/>
            </a:xfrm>
          </p:grpSpPr>
          <p:grpSp>
            <p:nvGrpSpPr>
              <p:cNvPr id="313" name="Group 312"/>
              <p:cNvGrpSpPr/>
              <p:nvPr/>
            </p:nvGrpSpPr>
            <p:grpSpPr>
              <a:xfrm>
                <a:off x="5042434" y="1064550"/>
                <a:ext cx="787325" cy="610716"/>
                <a:chOff x="5004049" y="1045872"/>
                <a:chExt cx="787325" cy="610716"/>
              </a:xfrm>
              <a:effectLst>
                <a:outerShdw blurRad="63500" sx="102000" sy="102000" algn="ctr" rotWithShape="0">
                  <a:prstClr val="black">
                    <a:alpha val="40000"/>
                  </a:prstClr>
                </a:outerShdw>
              </a:effectLst>
            </p:grpSpPr>
            <p:sp>
              <p:nvSpPr>
                <p:cNvPr id="315" name="Rectangle 314"/>
                <p:cNvSpPr/>
                <p:nvPr/>
              </p:nvSpPr>
              <p:spPr>
                <a:xfrm>
                  <a:off x="5004049" y="1045872"/>
                  <a:ext cx="504055" cy="460191"/>
                </a:xfrm>
                <a:prstGeom prst="rect">
                  <a:avLst/>
                </a:prstGeom>
                <a:solidFill>
                  <a:schemeClr val="bg1"/>
                </a:solidFill>
                <a:ln w="9525" cap="rnd">
                  <a:solidFill>
                    <a:schemeClr val="bg1"/>
                  </a:solid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6" name="Freeform 315"/>
                <p:cNvSpPr/>
                <p:nvPr/>
              </p:nvSpPr>
              <p:spPr>
                <a:xfrm>
                  <a:off x="5022056" y="1106047"/>
                  <a:ext cx="414040" cy="272698"/>
                </a:xfrm>
                <a:custGeom>
                  <a:avLst/>
                  <a:gdLst>
                    <a:gd name="connsiteX0" fmla="*/ 0 w 353052"/>
                    <a:gd name="connsiteY0" fmla="*/ 0 h 269081"/>
                    <a:gd name="connsiteX1" fmla="*/ 19050 w 353052"/>
                    <a:gd name="connsiteY1" fmla="*/ 33337 h 269081"/>
                    <a:gd name="connsiteX2" fmla="*/ 28575 w 353052"/>
                    <a:gd name="connsiteY2" fmla="*/ 38100 h 269081"/>
                    <a:gd name="connsiteX3" fmla="*/ 33338 w 353052"/>
                    <a:gd name="connsiteY3" fmla="*/ 45243 h 269081"/>
                    <a:gd name="connsiteX4" fmla="*/ 50007 w 353052"/>
                    <a:gd name="connsiteY4" fmla="*/ 54768 h 269081"/>
                    <a:gd name="connsiteX5" fmla="*/ 59532 w 353052"/>
                    <a:gd name="connsiteY5" fmla="*/ 61912 h 269081"/>
                    <a:gd name="connsiteX6" fmla="*/ 85725 w 353052"/>
                    <a:gd name="connsiteY6" fmla="*/ 71437 h 269081"/>
                    <a:gd name="connsiteX7" fmla="*/ 135732 w 353052"/>
                    <a:gd name="connsiteY7" fmla="*/ 69056 h 269081"/>
                    <a:gd name="connsiteX8" fmla="*/ 142875 w 353052"/>
                    <a:gd name="connsiteY8" fmla="*/ 66675 h 269081"/>
                    <a:gd name="connsiteX9" fmla="*/ 150019 w 353052"/>
                    <a:gd name="connsiteY9" fmla="*/ 61912 h 269081"/>
                    <a:gd name="connsiteX10" fmla="*/ 157163 w 353052"/>
                    <a:gd name="connsiteY10" fmla="*/ 54768 h 269081"/>
                    <a:gd name="connsiteX11" fmla="*/ 161925 w 353052"/>
                    <a:gd name="connsiteY11" fmla="*/ 45243 h 269081"/>
                    <a:gd name="connsiteX12" fmla="*/ 157163 w 353052"/>
                    <a:gd name="connsiteY12" fmla="*/ 26193 h 269081"/>
                    <a:gd name="connsiteX13" fmla="*/ 150019 w 353052"/>
                    <a:gd name="connsiteY13" fmla="*/ 19050 h 269081"/>
                    <a:gd name="connsiteX14" fmla="*/ 135732 w 353052"/>
                    <a:gd name="connsiteY14" fmla="*/ 9525 h 269081"/>
                    <a:gd name="connsiteX15" fmla="*/ 114300 w 353052"/>
                    <a:gd name="connsiteY15" fmla="*/ 14287 h 269081"/>
                    <a:gd name="connsiteX16" fmla="*/ 107157 w 353052"/>
                    <a:gd name="connsiteY16" fmla="*/ 16668 h 269081"/>
                    <a:gd name="connsiteX17" fmla="*/ 102394 w 353052"/>
                    <a:gd name="connsiteY17" fmla="*/ 26193 h 269081"/>
                    <a:gd name="connsiteX18" fmla="*/ 104775 w 353052"/>
                    <a:gd name="connsiteY18" fmla="*/ 64293 h 269081"/>
                    <a:gd name="connsiteX19" fmla="*/ 107157 w 353052"/>
                    <a:gd name="connsiteY19" fmla="*/ 71437 h 269081"/>
                    <a:gd name="connsiteX20" fmla="*/ 114300 w 353052"/>
                    <a:gd name="connsiteY20" fmla="*/ 76200 h 269081"/>
                    <a:gd name="connsiteX21" fmla="*/ 126207 w 353052"/>
                    <a:gd name="connsiteY21" fmla="*/ 78581 h 269081"/>
                    <a:gd name="connsiteX22" fmla="*/ 147638 w 353052"/>
                    <a:gd name="connsiteY22" fmla="*/ 85725 h 269081"/>
                    <a:gd name="connsiteX23" fmla="*/ 154782 w 353052"/>
                    <a:gd name="connsiteY23" fmla="*/ 88106 h 269081"/>
                    <a:gd name="connsiteX24" fmla="*/ 190500 w 353052"/>
                    <a:gd name="connsiteY24" fmla="*/ 90487 h 269081"/>
                    <a:gd name="connsiteX25" fmla="*/ 228600 w 353052"/>
                    <a:gd name="connsiteY25" fmla="*/ 90487 h 269081"/>
                    <a:gd name="connsiteX26" fmla="*/ 238125 w 353052"/>
                    <a:gd name="connsiteY26" fmla="*/ 85725 h 269081"/>
                    <a:gd name="connsiteX27" fmla="*/ 271463 w 353052"/>
                    <a:gd name="connsiteY27" fmla="*/ 66675 h 269081"/>
                    <a:gd name="connsiteX28" fmla="*/ 295275 w 353052"/>
                    <a:gd name="connsiteY28" fmla="*/ 59531 h 269081"/>
                    <a:gd name="connsiteX29" fmla="*/ 302419 w 353052"/>
                    <a:gd name="connsiteY29" fmla="*/ 57150 h 269081"/>
                    <a:gd name="connsiteX30" fmla="*/ 338138 w 353052"/>
                    <a:gd name="connsiteY30" fmla="*/ 50006 h 269081"/>
                    <a:gd name="connsiteX31" fmla="*/ 345282 w 353052"/>
                    <a:gd name="connsiteY31" fmla="*/ 92868 h 269081"/>
                    <a:gd name="connsiteX32" fmla="*/ 326232 w 353052"/>
                    <a:gd name="connsiteY32" fmla="*/ 114300 h 269081"/>
                    <a:gd name="connsiteX33" fmla="*/ 316707 w 353052"/>
                    <a:gd name="connsiteY33" fmla="*/ 119062 h 269081"/>
                    <a:gd name="connsiteX34" fmla="*/ 309563 w 353052"/>
                    <a:gd name="connsiteY34" fmla="*/ 121443 h 269081"/>
                    <a:gd name="connsiteX35" fmla="*/ 290513 w 353052"/>
                    <a:gd name="connsiteY35" fmla="*/ 133350 h 269081"/>
                    <a:gd name="connsiteX36" fmla="*/ 273844 w 353052"/>
                    <a:gd name="connsiteY36" fmla="*/ 138112 h 269081"/>
                    <a:gd name="connsiteX37" fmla="*/ 259557 w 353052"/>
                    <a:gd name="connsiteY37" fmla="*/ 142875 h 269081"/>
                    <a:gd name="connsiteX38" fmla="*/ 245269 w 353052"/>
                    <a:gd name="connsiteY38" fmla="*/ 150018 h 269081"/>
                    <a:gd name="connsiteX39" fmla="*/ 238125 w 353052"/>
                    <a:gd name="connsiteY39" fmla="*/ 154781 h 269081"/>
                    <a:gd name="connsiteX40" fmla="*/ 214313 w 353052"/>
                    <a:gd name="connsiteY40" fmla="*/ 161925 h 269081"/>
                    <a:gd name="connsiteX41" fmla="*/ 202407 w 353052"/>
                    <a:gd name="connsiteY41" fmla="*/ 164306 h 269081"/>
                    <a:gd name="connsiteX42" fmla="*/ 188119 w 353052"/>
                    <a:gd name="connsiteY42" fmla="*/ 169068 h 269081"/>
                    <a:gd name="connsiteX43" fmla="*/ 173832 w 353052"/>
                    <a:gd name="connsiteY43" fmla="*/ 171450 h 269081"/>
                    <a:gd name="connsiteX44" fmla="*/ 154782 w 353052"/>
                    <a:gd name="connsiteY44" fmla="*/ 176212 h 269081"/>
                    <a:gd name="connsiteX45" fmla="*/ 109538 w 353052"/>
                    <a:gd name="connsiteY45" fmla="*/ 173831 h 269081"/>
                    <a:gd name="connsiteX46" fmla="*/ 97632 w 353052"/>
                    <a:gd name="connsiteY46" fmla="*/ 164306 h 269081"/>
                    <a:gd name="connsiteX47" fmla="*/ 95250 w 353052"/>
                    <a:gd name="connsiteY47" fmla="*/ 157162 h 269081"/>
                    <a:gd name="connsiteX48" fmla="*/ 88107 w 353052"/>
                    <a:gd name="connsiteY48" fmla="*/ 150018 h 269081"/>
                    <a:gd name="connsiteX49" fmla="*/ 95250 w 353052"/>
                    <a:gd name="connsiteY49" fmla="*/ 130968 h 269081"/>
                    <a:gd name="connsiteX50" fmla="*/ 104775 w 353052"/>
                    <a:gd name="connsiteY50" fmla="*/ 135731 h 269081"/>
                    <a:gd name="connsiteX51" fmla="*/ 140494 w 353052"/>
                    <a:gd name="connsiteY51" fmla="*/ 138112 h 269081"/>
                    <a:gd name="connsiteX52" fmla="*/ 159544 w 353052"/>
                    <a:gd name="connsiteY52" fmla="*/ 142875 h 269081"/>
                    <a:gd name="connsiteX53" fmla="*/ 171450 w 353052"/>
                    <a:gd name="connsiteY53" fmla="*/ 152400 h 269081"/>
                    <a:gd name="connsiteX54" fmla="*/ 176213 w 353052"/>
                    <a:gd name="connsiteY54" fmla="*/ 173831 h 269081"/>
                    <a:gd name="connsiteX55" fmla="*/ 180975 w 353052"/>
                    <a:gd name="connsiteY55" fmla="*/ 207168 h 269081"/>
                    <a:gd name="connsiteX56" fmla="*/ 183357 w 353052"/>
                    <a:gd name="connsiteY56" fmla="*/ 247650 h 269081"/>
                    <a:gd name="connsiteX57" fmla="*/ 185738 w 353052"/>
                    <a:gd name="connsiteY57" fmla="*/ 261937 h 269081"/>
                    <a:gd name="connsiteX58" fmla="*/ 195263 w 353052"/>
                    <a:gd name="connsiteY58" fmla="*/ 269081 h 269081"/>
                    <a:gd name="connsiteX59" fmla="*/ 273844 w 353052"/>
                    <a:gd name="connsiteY59" fmla="*/ 266700 h 269081"/>
                    <a:gd name="connsiteX60" fmla="*/ 307182 w 353052"/>
                    <a:gd name="connsiteY60" fmla="*/ 257175 h 269081"/>
                    <a:gd name="connsiteX61" fmla="*/ 314325 w 353052"/>
                    <a:gd name="connsiteY61" fmla="*/ 254793 h 269081"/>
                    <a:gd name="connsiteX62" fmla="*/ 326232 w 353052"/>
                    <a:gd name="connsiteY62" fmla="*/ 250031 h 269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53052" h="269081">
                      <a:moveTo>
                        <a:pt x="0" y="0"/>
                      </a:moveTo>
                      <a:cubicBezTo>
                        <a:pt x="3626" y="10876"/>
                        <a:pt x="7518" y="27571"/>
                        <a:pt x="19050" y="33337"/>
                      </a:cubicBezTo>
                      <a:lnTo>
                        <a:pt x="28575" y="38100"/>
                      </a:lnTo>
                      <a:cubicBezTo>
                        <a:pt x="30163" y="40481"/>
                        <a:pt x="31314" y="43219"/>
                        <a:pt x="33338" y="45243"/>
                      </a:cubicBezTo>
                      <a:cubicBezTo>
                        <a:pt x="37711" y="49616"/>
                        <a:pt x="45021" y="51652"/>
                        <a:pt x="50007" y="54768"/>
                      </a:cubicBezTo>
                      <a:cubicBezTo>
                        <a:pt x="53373" y="56871"/>
                        <a:pt x="56167" y="59808"/>
                        <a:pt x="59532" y="61912"/>
                      </a:cubicBezTo>
                      <a:cubicBezTo>
                        <a:pt x="67905" y="67145"/>
                        <a:pt x="76325" y="69087"/>
                        <a:pt x="85725" y="71437"/>
                      </a:cubicBezTo>
                      <a:cubicBezTo>
                        <a:pt x="102394" y="70643"/>
                        <a:pt x="119102" y="70442"/>
                        <a:pt x="135732" y="69056"/>
                      </a:cubicBezTo>
                      <a:cubicBezTo>
                        <a:pt x="138233" y="68848"/>
                        <a:pt x="140630" y="67797"/>
                        <a:pt x="142875" y="66675"/>
                      </a:cubicBezTo>
                      <a:cubicBezTo>
                        <a:pt x="145435" y="65395"/>
                        <a:pt x="147820" y="63744"/>
                        <a:pt x="150019" y="61912"/>
                      </a:cubicBezTo>
                      <a:cubicBezTo>
                        <a:pt x="152606" y="59756"/>
                        <a:pt x="154782" y="57149"/>
                        <a:pt x="157163" y="54768"/>
                      </a:cubicBezTo>
                      <a:cubicBezTo>
                        <a:pt x="158750" y="51593"/>
                        <a:pt x="161533" y="48771"/>
                        <a:pt x="161925" y="45243"/>
                      </a:cubicBezTo>
                      <a:cubicBezTo>
                        <a:pt x="162039" y="44213"/>
                        <a:pt x="158971" y="28905"/>
                        <a:pt x="157163" y="26193"/>
                      </a:cubicBezTo>
                      <a:cubicBezTo>
                        <a:pt x="155295" y="23391"/>
                        <a:pt x="152677" y="21117"/>
                        <a:pt x="150019" y="19050"/>
                      </a:cubicBezTo>
                      <a:cubicBezTo>
                        <a:pt x="145501" y="15536"/>
                        <a:pt x="135732" y="9525"/>
                        <a:pt x="135732" y="9525"/>
                      </a:cubicBezTo>
                      <a:cubicBezTo>
                        <a:pt x="128588" y="11112"/>
                        <a:pt x="121400" y="12512"/>
                        <a:pt x="114300" y="14287"/>
                      </a:cubicBezTo>
                      <a:cubicBezTo>
                        <a:pt x="111865" y="14896"/>
                        <a:pt x="108932" y="14893"/>
                        <a:pt x="107157" y="16668"/>
                      </a:cubicBezTo>
                      <a:cubicBezTo>
                        <a:pt x="104647" y="19178"/>
                        <a:pt x="103982" y="23018"/>
                        <a:pt x="102394" y="26193"/>
                      </a:cubicBezTo>
                      <a:cubicBezTo>
                        <a:pt x="103188" y="38893"/>
                        <a:pt x="103443" y="51638"/>
                        <a:pt x="104775" y="64293"/>
                      </a:cubicBezTo>
                      <a:cubicBezTo>
                        <a:pt x="105038" y="66789"/>
                        <a:pt x="105589" y="69477"/>
                        <a:pt x="107157" y="71437"/>
                      </a:cubicBezTo>
                      <a:cubicBezTo>
                        <a:pt x="108945" y="73672"/>
                        <a:pt x="111620" y="75195"/>
                        <a:pt x="114300" y="76200"/>
                      </a:cubicBezTo>
                      <a:cubicBezTo>
                        <a:pt x="118090" y="77621"/>
                        <a:pt x="122238" y="77787"/>
                        <a:pt x="126207" y="78581"/>
                      </a:cubicBezTo>
                      <a:cubicBezTo>
                        <a:pt x="146726" y="86788"/>
                        <a:pt x="129698" y="80599"/>
                        <a:pt x="147638" y="85725"/>
                      </a:cubicBezTo>
                      <a:cubicBezTo>
                        <a:pt x="150052" y="86415"/>
                        <a:pt x="152287" y="87829"/>
                        <a:pt x="154782" y="88106"/>
                      </a:cubicBezTo>
                      <a:cubicBezTo>
                        <a:pt x="166641" y="89424"/>
                        <a:pt x="178594" y="89693"/>
                        <a:pt x="190500" y="90487"/>
                      </a:cubicBezTo>
                      <a:cubicBezTo>
                        <a:pt x="207530" y="92920"/>
                        <a:pt x="210241" y="94723"/>
                        <a:pt x="228600" y="90487"/>
                      </a:cubicBezTo>
                      <a:cubicBezTo>
                        <a:pt x="232059" y="89689"/>
                        <a:pt x="235081" y="87551"/>
                        <a:pt x="238125" y="85725"/>
                      </a:cubicBezTo>
                      <a:cubicBezTo>
                        <a:pt x="248250" y="79651"/>
                        <a:pt x="259784" y="69596"/>
                        <a:pt x="271463" y="66675"/>
                      </a:cubicBezTo>
                      <a:cubicBezTo>
                        <a:pt x="285859" y="63075"/>
                        <a:pt x="277882" y="65328"/>
                        <a:pt x="295275" y="59531"/>
                      </a:cubicBezTo>
                      <a:cubicBezTo>
                        <a:pt x="297656" y="58737"/>
                        <a:pt x="299969" y="57695"/>
                        <a:pt x="302419" y="57150"/>
                      </a:cubicBezTo>
                      <a:cubicBezTo>
                        <a:pt x="328563" y="51339"/>
                        <a:pt x="316632" y="53590"/>
                        <a:pt x="338138" y="50006"/>
                      </a:cubicBezTo>
                      <a:cubicBezTo>
                        <a:pt x="359183" y="55267"/>
                        <a:pt x="354435" y="50765"/>
                        <a:pt x="345282" y="92868"/>
                      </a:cubicBezTo>
                      <a:cubicBezTo>
                        <a:pt x="343340" y="101799"/>
                        <a:pt x="333552" y="109725"/>
                        <a:pt x="326232" y="114300"/>
                      </a:cubicBezTo>
                      <a:cubicBezTo>
                        <a:pt x="323222" y="116181"/>
                        <a:pt x="319970" y="117664"/>
                        <a:pt x="316707" y="119062"/>
                      </a:cubicBezTo>
                      <a:cubicBezTo>
                        <a:pt x="314400" y="120051"/>
                        <a:pt x="311870" y="120454"/>
                        <a:pt x="309563" y="121443"/>
                      </a:cubicBezTo>
                      <a:cubicBezTo>
                        <a:pt x="289202" y="130169"/>
                        <a:pt x="311024" y="121629"/>
                        <a:pt x="290513" y="133350"/>
                      </a:cubicBezTo>
                      <a:cubicBezTo>
                        <a:pt x="287565" y="135034"/>
                        <a:pt x="276285" y="137380"/>
                        <a:pt x="273844" y="138112"/>
                      </a:cubicBezTo>
                      <a:cubicBezTo>
                        <a:pt x="269036" y="139555"/>
                        <a:pt x="263734" y="140091"/>
                        <a:pt x="259557" y="142875"/>
                      </a:cubicBezTo>
                      <a:cubicBezTo>
                        <a:pt x="250324" y="149029"/>
                        <a:pt x="255128" y="146732"/>
                        <a:pt x="245269" y="150018"/>
                      </a:cubicBezTo>
                      <a:cubicBezTo>
                        <a:pt x="242888" y="151606"/>
                        <a:pt x="240740" y="153619"/>
                        <a:pt x="238125" y="154781"/>
                      </a:cubicBezTo>
                      <a:cubicBezTo>
                        <a:pt x="232198" y="157415"/>
                        <a:pt x="221234" y="160387"/>
                        <a:pt x="214313" y="161925"/>
                      </a:cubicBezTo>
                      <a:cubicBezTo>
                        <a:pt x="210362" y="162803"/>
                        <a:pt x="206312" y="163241"/>
                        <a:pt x="202407" y="164306"/>
                      </a:cubicBezTo>
                      <a:cubicBezTo>
                        <a:pt x="197564" y="165627"/>
                        <a:pt x="193071" y="168242"/>
                        <a:pt x="188119" y="169068"/>
                      </a:cubicBezTo>
                      <a:cubicBezTo>
                        <a:pt x="183357" y="169862"/>
                        <a:pt x="178553" y="170438"/>
                        <a:pt x="173832" y="171450"/>
                      </a:cubicBezTo>
                      <a:cubicBezTo>
                        <a:pt x="167432" y="172822"/>
                        <a:pt x="154782" y="176212"/>
                        <a:pt x="154782" y="176212"/>
                      </a:cubicBezTo>
                      <a:cubicBezTo>
                        <a:pt x="139701" y="175418"/>
                        <a:pt x="124578" y="175198"/>
                        <a:pt x="109538" y="173831"/>
                      </a:cubicBezTo>
                      <a:cubicBezTo>
                        <a:pt x="102344" y="173177"/>
                        <a:pt x="100748" y="170538"/>
                        <a:pt x="97632" y="164306"/>
                      </a:cubicBezTo>
                      <a:cubicBezTo>
                        <a:pt x="96509" y="162061"/>
                        <a:pt x="96642" y="159251"/>
                        <a:pt x="95250" y="157162"/>
                      </a:cubicBezTo>
                      <a:cubicBezTo>
                        <a:pt x="93382" y="154360"/>
                        <a:pt x="90488" y="152399"/>
                        <a:pt x="88107" y="150018"/>
                      </a:cubicBezTo>
                      <a:cubicBezTo>
                        <a:pt x="90488" y="143668"/>
                        <a:pt x="90101" y="135382"/>
                        <a:pt x="95250" y="130968"/>
                      </a:cubicBezTo>
                      <a:cubicBezTo>
                        <a:pt x="97945" y="128658"/>
                        <a:pt x="101269" y="135177"/>
                        <a:pt x="104775" y="135731"/>
                      </a:cubicBezTo>
                      <a:cubicBezTo>
                        <a:pt x="116562" y="137592"/>
                        <a:pt x="128588" y="137318"/>
                        <a:pt x="140494" y="138112"/>
                      </a:cubicBezTo>
                      <a:cubicBezTo>
                        <a:pt x="141091" y="138231"/>
                        <a:pt x="157101" y="140921"/>
                        <a:pt x="159544" y="142875"/>
                      </a:cubicBezTo>
                      <a:cubicBezTo>
                        <a:pt x="174933" y="155185"/>
                        <a:pt x="153494" y="146412"/>
                        <a:pt x="171450" y="152400"/>
                      </a:cubicBezTo>
                      <a:cubicBezTo>
                        <a:pt x="175096" y="163332"/>
                        <a:pt x="173927" y="158589"/>
                        <a:pt x="176213" y="173831"/>
                      </a:cubicBezTo>
                      <a:cubicBezTo>
                        <a:pt x="177878" y="184932"/>
                        <a:pt x="180975" y="207168"/>
                        <a:pt x="180975" y="207168"/>
                      </a:cubicBezTo>
                      <a:cubicBezTo>
                        <a:pt x="181769" y="220662"/>
                        <a:pt x="182186" y="234183"/>
                        <a:pt x="183357" y="247650"/>
                      </a:cubicBezTo>
                      <a:cubicBezTo>
                        <a:pt x="183775" y="252460"/>
                        <a:pt x="183393" y="257717"/>
                        <a:pt x="185738" y="261937"/>
                      </a:cubicBezTo>
                      <a:cubicBezTo>
                        <a:pt x="187665" y="265406"/>
                        <a:pt x="192088" y="266700"/>
                        <a:pt x="195263" y="269081"/>
                      </a:cubicBezTo>
                      <a:cubicBezTo>
                        <a:pt x="221457" y="268287"/>
                        <a:pt x="247708" y="268612"/>
                        <a:pt x="273844" y="266700"/>
                      </a:cubicBezTo>
                      <a:cubicBezTo>
                        <a:pt x="281498" y="266140"/>
                        <a:pt x="299160" y="259849"/>
                        <a:pt x="307182" y="257175"/>
                      </a:cubicBezTo>
                      <a:cubicBezTo>
                        <a:pt x="309563" y="256381"/>
                        <a:pt x="312080" y="255915"/>
                        <a:pt x="314325" y="254793"/>
                      </a:cubicBezTo>
                      <a:cubicBezTo>
                        <a:pt x="324560" y="249676"/>
                        <a:pt x="320300" y="250031"/>
                        <a:pt x="326232" y="250031"/>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7" name="Freeform 316"/>
                <p:cNvSpPr/>
                <p:nvPr/>
              </p:nvSpPr>
              <p:spPr>
                <a:xfrm>
                  <a:off x="5400849" y="1351788"/>
                  <a:ext cx="390525" cy="304800"/>
                </a:xfrm>
                <a:custGeom>
                  <a:avLst/>
                  <a:gdLst>
                    <a:gd name="connsiteX0" fmla="*/ 0 w 381000"/>
                    <a:gd name="connsiteY0" fmla="*/ 0 h 319088"/>
                    <a:gd name="connsiteX1" fmla="*/ 23812 w 381000"/>
                    <a:gd name="connsiteY1" fmla="*/ 85725 h 319088"/>
                    <a:gd name="connsiteX2" fmla="*/ 347662 w 381000"/>
                    <a:gd name="connsiteY2" fmla="*/ 319088 h 319088"/>
                    <a:gd name="connsiteX3" fmla="*/ 381000 w 381000"/>
                    <a:gd name="connsiteY3" fmla="*/ 266700 h 319088"/>
                    <a:gd name="connsiteX4" fmla="*/ 66675 w 381000"/>
                    <a:gd name="connsiteY4" fmla="*/ 38100 h 319088"/>
                    <a:gd name="connsiteX5" fmla="*/ 0 w 381000"/>
                    <a:gd name="connsiteY5" fmla="*/ 0 h 319088"/>
                    <a:gd name="connsiteX0" fmla="*/ 0 w 390525"/>
                    <a:gd name="connsiteY0" fmla="*/ 0 h 304800"/>
                    <a:gd name="connsiteX1" fmla="*/ 33337 w 390525"/>
                    <a:gd name="connsiteY1" fmla="*/ 71437 h 304800"/>
                    <a:gd name="connsiteX2" fmla="*/ 357187 w 390525"/>
                    <a:gd name="connsiteY2" fmla="*/ 304800 h 304800"/>
                    <a:gd name="connsiteX3" fmla="*/ 390525 w 390525"/>
                    <a:gd name="connsiteY3" fmla="*/ 252412 h 304800"/>
                    <a:gd name="connsiteX4" fmla="*/ 76200 w 390525"/>
                    <a:gd name="connsiteY4" fmla="*/ 23812 h 304800"/>
                    <a:gd name="connsiteX5" fmla="*/ 0 w 390525"/>
                    <a:gd name="connsiteY5" fmla="*/ 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0525" h="304800">
                      <a:moveTo>
                        <a:pt x="0" y="0"/>
                      </a:moveTo>
                      <a:lnTo>
                        <a:pt x="33337" y="71437"/>
                      </a:lnTo>
                      <a:lnTo>
                        <a:pt x="357187" y="304800"/>
                      </a:lnTo>
                      <a:lnTo>
                        <a:pt x="390525" y="252412"/>
                      </a:lnTo>
                      <a:lnTo>
                        <a:pt x="76200" y="23812"/>
                      </a:lnTo>
                      <a:lnTo>
                        <a:pt x="0" y="0"/>
                      </a:lnTo>
                      <a:close/>
                    </a:path>
                  </a:pathLst>
                </a:custGeom>
                <a:solidFill>
                  <a:srgbClr val="C0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14" name="Rectangle 313"/>
              <p:cNvSpPr/>
              <p:nvPr/>
            </p:nvSpPr>
            <p:spPr>
              <a:xfrm>
                <a:off x="5004049" y="1725988"/>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Free Draw</a:t>
                </a:r>
                <a:endParaRPr lang="en-AU" sz="1100" dirty="0">
                  <a:latin typeface="Segoe UI" pitchFamily="34" charset="0"/>
                  <a:cs typeface="Segoe UI" pitchFamily="34" charset="0"/>
                </a:endParaRPr>
              </a:p>
            </p:txBody>
          </p:sp>
        </p:grpSp>
        <p:cxnSp>
          <p:nvCxnSpPr>
            <p:cNvPr id="255" name="Straight Connector 254"/>
            <p:cNvCxnSpPr/>
            <p:nvPr/>
          </p:nvCxnSpPr>
          <p:spPr>
            <a:xfrm>
              <a:off x="4098672"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6" name="Straight Connector 255"/>
            <p:cNvCxnSpPr/>
            <p:nvPr/>
          </p:nvCxnSpPr>
          <p:spPr>
            <a:xfrm>
              <a:off x="5040000"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7" name="Straight Connector 256"/>
            <p:cNvCxnSpPr/>
            <p:nvPr/>
          </p:nvCxnSpPr>
          <p:spPr>
            <a:xfrm>
              <a:off x="3262277" y="200863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8" name="Straight Connector 257"/>
            <p:cNvCxnSpPr/>
            <p:nvPr/>
          </p:nvCxnSpPr>
          <p:spPr>
            <a:xfrm>
              <a:off x="3262277" y="317426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grpSp>
          <p:nvGrpSpPr>
            <p:cNvPr id="259" name="Group 258"/>
            <p:cNvGrpSpPr/>
            <p:nvPr/>
          </p:nvGrpSpPr>
          <p:grpSpPr>
            <a:xfrm>
              <a:off x="4098672" y="2143466"/>
              <a:ext cx="941329" cy="895637"/>
              <a:chOff x="4098672" y="2143466"/>
              <a:chExt cx="941329" cy="895637"/>
            </a:xfrm>
          </p:grpSpPr>
          <p:sp>
            <p:nvSpPr>
              <p:cNvPr id="300" name="Rectangle 299"/>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Documents</a:t>
                </a:r>
                <a:endParaRPr lang="en-AU" sz="1100" dirty="0">
                  <a:latin typeface="Segoe UI" pitchFamily="34" charset="0"/>
                  <a:cs typeface="Segoe UI" pitchFamily="34" charset="0"/>
                </a:endParaRPr>
              </a:p>
            </p:txBody>
          </p:sp>
          <p:grpSp>
            <p:nvGrpSpPr>
              <p:cNvPr id="301" name="Group 300"/>
              <p:cNvGrpSpPr/>
              <p:nvPr/>
            </p:nvGrpSpPr>
            <p:grpSpPr>
              <a:xfrm>
                <a:off x="4199709" y="2143466"/>
                <a:ext cx="744585" cy="655211"/>
                <a:chOff x="4193285" y="2143466"/>
                <a:chExt cx="744585" cy="655211"/>
              </a:xfrm>
            </p:grpSpPr>
            <p:grpSp>
              <p:nvGrpSpPr>
                <p:cNvPr id="302" name="Group 301"/>
                <p:cNvGrpSpPr/>
                <p:nvPr/>
              </p:nvGrpSpPr>
              <p:grpSpPr>
                <a:xfrm>
                  <a:off x="4193285" y="2143466"/>
                  <a:ext cx="699392" cy="536110"/>
                  <a:chOff x="2123728" y="1986160"/>
                  <a:chExt cx="576064" cy="441574"/>
                </a:xfrm>
              </p:grpSpPr>
              <p:sp>
                <p:nvSpPr>
                  <p:cNvPr id="311" name="Rectangle 310"/>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2" name="Trapezoid 311"/>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303" name="Group 302"/>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304" name="Rectangle 303"/>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305" name="Straight Connector 304"/>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6" name="Straight Connector 305"/>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7" name="Straight Connector 306"/>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8" name="Straight Connector 307"/>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9" name="Straight Connector 308"/>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10" name="Straight Connector 309"/>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260" name="Group 259"/>
            <p:cNvGrpSpPr/>
            <p:nvPr/>
          </p:nvGrpSpPr>
          <p:grpSpPr>
            <a:xfrm>
              <a:off x="5039106" y="2143466"/>
              <a:ext cx="941329" cy="895637"/>
              <a:chOff x="5039106" y="2143466"/>
              <a:chExt cx="941329" cy="895637"/>
            </a:xfrm>
          </p:grpSpPr>
          <p:sp>
            <p:nvSpPr>
              <p:cNvPr id="289" name="Rectangle 288"/>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Music</a:t>
                </a:r>
                <a:endParaRPr lang="en-AU" sz="1100" dirty="0">
                  <a:latin typeface="Segoe UI" pitchFamily="34" charset="0"/>
                  <a:cs typeface="Segoe UI" pitchFamily="34" charset="0"/>
                </a:endParaRPr>
              </a:p>
            </p:txBody>
          </p:sp>
          <p:grpSp>
            <p:nvGrpSpPr>
              <p:cNvPr id="290" name="Group 289"/>
              <p:cNvGrpSpPr/>
              <p:nvPr/>
            </p:nvGrpSpPr>
            <p:grpSpPr>
              <a:xfrm>
                <a:off x="5162739" y="2143466"/>
                <a:ext cx="699392" cy="634359"/>
                <a:chOff x="5140143" y="2143466"/>
                <a:chExt cx="699392" cy="634359"/>
              </a:xfrm>
            </p:grpSpPr>
            <p:grpSp>
              <p:nvGrpSpPr>
                <p:cNvPr id="291" name="Group 290"/>
                <p:cNvGrpSpPr/>
                <p:nvPr/>
              </p:nvGrpSpPr>
              <p:grpSpPr>
                <a:xfrm>
                  <a:off x="5140143" y="2143466"/>
                  <a:ext cx="699392" cy="536110"/>
                  <a:chOff x="2123728" y="1986160"/>
                  <a:chExt cx="576064" cy="441574"/>
                </a:xfrm>
              </p:grpSpPr>
              <p:sp>
                <p:nvSpPr>
                  <p:cNvPr id="298" name="Rectangle 297"/>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9" name="Trapezoid 298"/>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92" name="Group 291"/>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293" name="Oval 292"/>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4" name="Oval 293"/>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295" name="Straight Connector 294"/>
                  <p:cNvCxnSpPr>
                    <a:stCxn id="293" idx="6"/>
                    <a:endCxn id="297"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96" name="Straight Connector 295"/>
                  <p:cNvCxnSpPr>
                    <a:stCxn id="294" idx="6"/>
                    <a:endCxn id="297"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297" name="Rectangle 296"/>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1" name="Group 260"/>
            <p:cNvGrpSpPr/>
            <p:nvPr/>
          </p:nvGrpSpPr>
          <p:grpSpPr>
            <a:xfrm>
              <a:off x="3133947" y="3275932"/>
              <a:ext cx="941329" cy="895637"/>
              <a:chOff x="3133947" y="3275932"/>
              <a:chExt cx="941329" cy="895637"/>
            </a:xfrm>
          </p:grpSpPr>
          <p:sp>
            <p:nvSpPr>
              <p:cNvPr id="281" name="Rectangle 280"/>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Videos</a:t>
                </a:r>
                <a:endParaRPr lang="en-AU" sz="1100" dirty="0">
                  <a:latin typeface="Segoe UI" pitchFamily="34" charset="0"/>
                  <a:cs typeface="Segoe UI" pitchFamily="34" charset="0"/>
                </a:endParaRPr>
              </a:p>
            </p:txBody>
          </p:sp>
          <p:grpSp>
            <p:nvGrpSpPr>
              <p:cNvPr id="282" name="Group 281"/>
              <p:cNvGrpSpPr/>
              <p:nvPr/>
            </p:nvGrpSpPr>
            <p:grpSpPr>
              <a:xfrm>
                <a:off x="3254915" y="3275932"/>
                <a:ext cx="699392" cy="569699"/>
                <a:chOff x="3257580" y="3275932"/>
                <a:chExt cx="699392" cy="569699"/>
              </a:xfrm>
            </p:grpSpPr>
            <p:grpSp>
              <p:nvGrpSpPr>
                <p:cNvPr id="283" name="Group 282"/>
                <p:cNvGrpSpPr/>
                <p:nvPr/>
              </p:nvGrpSpPr>
              <p:grpSpPr>
                <a:xfrm>
                  <a:off x="3257580" y="3275932"/>
                  <a:ext cx="699392" cy="536110"/>
                  <a:chOff x="2123728" y="1986160"/>
                  <a:chExt cx="576064" cy="441574"/>
                </a:xfrm>
              </p:grpSpPr>
              <p:sp>
                <p:nvSpPr>
                  <p:cNvPr id="287" name="Rectangle 286"/>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8" name="Trapezoid 287"/>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84" name="Group 283"/>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285" name="Rectangle 284"/>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6" name="Isosceles Triangle 285"/>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2" name="Group 261"/>
            <p:cNvGrpSpPr/>
            <p:nvPr/>
          </p:nvGrpSpPr>
          <p:grpSpPr>
            <a:xfrm>
              <a:off x="4097777" y="3275932"/>
              <a:ext cx="941329" cy="895637"/>
              <a:chOff x="4099230" y="3275932"/>
              <a:chExt cx="941329" cy="895637"/>
            </a:xfrm>
          </p:grpSpPr>
          <p:sp>
            <p:nvSpPr>
              <p:cNvPr id="263" name="Rectangle 262"/>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Games</a:t>
                </a:r>
                <a:endParaRPr lang="en-AU" sz="1100" dirty="0">
                  <a:latin typeface="Segoe UI" pitchFamily="34" charset="0"/>
                  <a:cs typeface="Segoe UI" pitchFamily="34" charset="0"/>
                </a:endParaRPr>
              </a:p>
            </p:txBody>
          </p:sp>
          <p:grpSp>
            <p:nvGrpSpPr>
              <p:cNvPr id="264" name="Group 263"/>
              <p:cNvGrpSpPr/>
              <p:nvPr/>
            </p:nvGrpSpPr>
            <p:grpSpPr>
              <a:xfrm>
                <a:off x="4200966" y="3275932"/>
                <a:ext cx="737856" cy="635347"/>
                <a:chOff x="4220198" y="3275932"/>
                <a:chExt cx="737856" cy="635347"/>
              </a:xfrm>
            </p:grpSpPr>
            <p:grpSp>
              <p:nvGrpSpPr>
                <p:cNvPr id="265" name="Group 264"/>
                <p:cNvGrpSpPr/>
                <p:nvPr/>
              </p:nvGrpSpPr>
              <p:grpSpPr>
                <a:xfrm>
                  <a:off x="4220198" y="3275932"/>
                  <a:ext cx="699392" cy="536110"/>
                  <a:chOff x="2123728" y="1986160"/>
                  <a:chExt cx="576064" cy="441574"/>
                </a:xfrm>
              </p:grpSpPr>
              <p:sp>
                <p:nvSpPr>
                  <p:cNvPr id="279" name="Rectangle 278"/>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0" name="Trapezoid 279"/>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66" name="Group 265"/>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267" name="Rectangle 266"/>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8" name="Oval 267"/>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9" name="Oval 268"/>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70" name="Group 269"/>
                  <p:cNvGrpSpPr/>
                  <p:nvPr/>
                </p:nvGrpSpPr>
                <p:grpSpPr>
                  <a:xfrm>
                    <a:off x="4318464" y="3577517"/>
                    <a:ext cx="118183" cy="118183"/>
                    <a:chOff x="4318464" y="3577517"/>
                    <a:chExt cx="118183" cy="118183"/>
                  </a:xfrm>
                  <a:effectLst/>
                </p:grpSpPr>
                <p:cxnSp>
                  <p:nvCxnSpPr>
                    <p:cNvPr id="277" name="Straight Connector 276"/>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78" name="Straight Connector 277"/>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71" name="Group 270"/>
                  <p:cNvGrpSpPr/>
                  <p:nvPr/>
                </p:nvGrpSpPr>
                <p:grpSpPr>
                  <a:xfrm rot="20573383">
                    <a:off x="4683580" y="3579039"/>
                    <a:ext cx="140891" cy="136707"/>
                    <a:chOff x="5105406" y="3507854"/>
                    <a:chExt cx="171999" cy="166891"/>
                  </a:xfrm>
                  <a:effectLst/>
                </p:grpSpPr>
                <p:sp>
                  <p:nvSpPr>
                    <p:cNvPr id="273" name="Oval 272"/>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4" name="Oval 273"/>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5" name="Oval 274"/>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6" name="Oval 275"/>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cxnSp>
                <p:nvCxnSpPr>
                  <p:cNvPr id="272" name="Straight Connector 271"/>
                  <p:cNvCxnSpPr>
                    <a:stCxn id="267"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grpSp>
        <p:nvGrpSpPr>
          <p:cNvPr id="37" name="Group 36"/>
          <p:cNvGrpSpPr/>
          <p:nvPr/>
        </p:nvGrpSpPr>
        <p:grpSpPr>
          <a:xfrm>
            <a:off x="0" y="1202871"/>
            <a:ext cx="467544" cy="2737758"/>
            <a:chOff x="0" y="1202871"/>
            <a:chExt cx="467544" cy="2737758"/>
          </a:xfrm>
        </p:grpSpPr>
        <p:sp>
          <p:nvSpPr>
            <p:cNvPr id="6" name="Rounded Rectangle 5"/>
            <p:cNvSpPr/>
            <p:nvPr/>
          </p:nvSpPr>
          <p:spPr>
            <a:xfrm>
              <a:off x="0" y="1202871"/>
              <a:ext cx="467544" cy="2737758"/>
            </a:xfrm>
            <a:prstGeom prst="roundRect">
              <a:avLst>
                <a:gd name="adj" fmla="val 10437"/>
              </a:avLst>
            </a:prstGeom>
            <a:solidFill>
              <a:schemeClr val="tx1">
                <a:alpha val="50000"/>
              </a:schemeClr>
            </a:solidFill>
            <a:ln w="317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12" name="Group 11"/>
            <p:cNvGrpSpPr/>
            <p:nvPr/>
          </p:nvGrpSpPr>
          <p:grpSpPr>
            <a:xfrm>
              <a:off x="53772" y="1890180"/>
              <a:ext cx="360000" cy="363600"/>
              <a:chOff x="899592" y="1419622"/>
              <a:chExt cx="432048" cy="432048"/>
            </a:xfrm>
            <a:effectLst/>
          </p:grpSpPr>
          <p:sp>
            <p:nvSpPr>
              <p:cNvPr id="10" name="Rounded Rectangle 9"/>
              <p:cNvSpPr/>
              <p:nvPr/>
            </p:nvSpPr>
            <p:spPr>
              <a:xfrm>
                <a:off x="971600" y="1563638"/>
                <a:ext cx="288032" cy="288032"/>
              </a:xfrm>
              <a:prstGeom prst="roundRect">
                <a:avLst>
                  <a:gd name="adj" fmla="val 9226"/>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 name="Isosceles Triangle 10"/>
              <p:cNvSpPr/>
              <p:nvPr/>
            </p:nvSpPr>
            <p:spPr>
              <a:xfrm>
                <a:off x="899592" y="1419622"/>
                <a:ext cx="432048" cy="180020"/>
              </a:xfrm>
              <a:prstGeom prst="triangle">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4" name="Group 23"/>
            <p:cNvGrpSpPr/>
            <p:nvPr/>
          </p:nvGrpSpPr>
          <p:grpSpPr>
            <a:xfrm>
              <a:off x="53752" y="1264720"/>
              <a:ext cx="360040" cy="435694"/>
              <a:chOff x="971600" y="1383618"/>
              <a:chExt cx="360040" cy="435694"/>
            </a:xfrm>
          </p:grpSpPr>
          <p:cxnSp>
            <p:nvCxnSpPr>
              <p:cNvPr id="14" name="Straight Connector 13"/>
              <p:cNvCxnSpPr/>
              <p:nvPr/>
            </p:nvCxnSpPr>
            <p:spPr>
              <a:xfrm>
                <a:off x="1187624" y="1639292"/>
                <a:ext cx="144016" cy="18002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5" name="Donut 14"/>
              <p:cNvSpPr/>
              <p:nvPr/>
            </p:nvSpPr>
            <p:spPr>
              <a:xfrm>
                <a:off x="971600" y="1383618"/>
                <a:ext cx="288032" cy="288000"/>
              </a:xfrm>
              <a:prstGeom prst="donut">
                <a:avLst>
                  <a:gd name="adj" fmla="val 4746"/>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17" name="Straight Connector 16"/>
              <p:cNvCxnSpPr/>
              <p:nvPr/>
            </p:nvCxnSpPr>
            <p:spPr>
              <a:xfrm rot="1413972">
                <a:off x="1051228" y="1435850"/>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rot="1413972">
                <a:off x="1116662" y="1436293"/>
                <a:ext cx="0" cy="183562"/>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rot="1413972">
                <a:off x="1180005" y="1492021"/>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grpSp>
        <p:cxnSp>
          <p:nvCxnSpPr>
            <p:cNvPr id="26" name="Straight Connector 25"/>
            <p:cNvCxnSpPr/>
            <p:nvPr/>
          </p:nvCxnSpPr>
          <p:spPr>
            <a:xfrm flipH="1">
              <a:off x="26886" y="1812206"/>
              <a:ext cx="413772"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nvGrpSpPr>
            <p:cNvPr id="30" name="Group 29"/>
            <p:cNvGrpSpPr/>
            <p:nvPr/>
          </p:nvGrpSpPr>
          <p:grpSpPr>
            <a:xfrm>
              <a:off x="39771" y="2460418"/>
              <a:ext cx="388002" cy="297418"/>
              <a:chOff x="2123728" y="1986160"/>
              <a:chExt cx="576064" cy="441574"/>
            </a:xfrm>
          </p:grpSpPr>
          <p:sp>
            <p:nvSpPr>
              <p:cNvPr id="29" name="Rectangle 28"/>
              <p:cNvSpPr/>
              <p:nvPr/>
            </p:nvSpPr>
            <p:spPr>
              <a:xfrm>
                <a:off x="2195736" y="1986160"/>
                <a:ext cx="432048" cy="441574"/>
              </a:xfrm>
              <a:prstGeom prst="rect">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 name="Trapezoid 27"/>
              <p:cNvSpPr/>
              <p:nvPr/>
            </p:nvSpPr>
            <p:spPr>
              <a:xfrm flipV="1">
                <a:off x="2123728" y="2139884"/>
                <a:ext cx="576064" cy="287850"/>
              </a:xfrm>
              <a:prstGeom prst="trapezoid">
                <a:avLst/>
              </a:pr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41" name="Freeform 40"/>
            <p:cNvSpPr/>
            <p:nvPr/>
          </p:nvSpPr>
          <p:spPr>
            <a:xfrm>
              <a:off x="61273" y="2903148"/>
              <a:ext cx="344998" cy="411311"/>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45" name="Group 44"/>
            <p:cNvGrpSpPr/>
            <p:nvPr/>
          </p:nvGrpSpPr>
          <p:grpSpPr>
            <a:xfrm>
              <a:off x="82631" y="3424960"/>
              <a:ext cx="302283" cy="444864"/>
              <a:chOff x="51020" y="3423030"/>
              <a:chExt cx="356155" cy="524147"/>
            </a:xfrm>
            <a:effectLst>
              <a:outerShdw blurRad="63500" sx="102000" sy="102000" algn="ctr" rotWithShape="0">
                <a:prstClr val="black">
                  <a:alpha val="40000"/>
                </a:prstClr>
              </a:outerShdw>
            </a:effectLst>
          </p:grpSpPr>
          <p:sp>
            <p:nvSpPr>
              <p:cNvPr id="43" name="Freeform 42"/>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4" name="Freeform 43"/>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sp>
        <p:nvSpPr>
          <p:cNvPr id="106" name="Rounded Rectangle 105"/>
          <p:cNvSpPr/>
          <p:nvPr/>
        </p:nvSpPr>
        <p:spPr>
          <a:xfrm>
            <a:off x="1763688" y="951569"/>
            <a:ext cx="5616624" cy="3219999"/>
          </a:xfrm>
          <a:prstGeom prst="roundRect">
            <a:avLst>
              <a:gd name="adj" fmla="val 0"/>
            </a:avLst>
          </a:prstGeom>
          <a:solidFill>
            <a:schemeClr val="bg1">
              <a:lumMod val="75000"/>
              <a:alpha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200" b="1" dirty="0" smtClean="0">
                <a:solidFill>
                  <a:schemeClr val="tx1"/>
                </a:solidFill>
                <a:latin typeface="Segoe UI" pitchFamily="34" charset="0"/>
                <a:cs typeface="Segoe UI" pitchFamily="34" charset="0"/>
              </a:rPr>
              <a:t>Music</a:t>
            </a:r>
            <a:endParaRPr lang="en-AU" sz="1200" b="1" dirty="0">
              <a:solidFill>
                <a:schemeClr val="tx1"/>
              </a:solidFill>
              <a:latin typeface="Segoe UI" pitchFamily="34" charset="0"/>
              <a:cs typeface="Segoe UI" pitchFamily="34" charset="0"/>
            </a:endParaRPr>
          </a:p>
        </p:txBody>
      </p:sp>
      <p:sp>
        <p:nvSpPr>
          <p:cNvPr id="108" name="Rectangle 107"/>
          <p:cNvSpPr/>
          <p:nvPr/>
        </p:nvSpPr>
        <p:spPr>
          <a:xfrm>
            <a:off x="3275856" y="1251855"/>
            <a:ext cx="4104456" cy="2811702"/>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algn="r"/>
            <a:r>
              <a:rPr lang="en-AU" sz="5400" dirty="0" smtClean="0">
                <a:solidFill>
                  <a:schemeClr val="bg1"/>
                </a:solidFill>
                <a:effectLst>
                  <a:outerShdw blurRad="63500" sx="102000" sy="102000" algn="ctr" rotWithShape="0">
                    <a:prstClr val="black">
                      <a:alpha val="40000"/>
                    </a:prstClr>
                  </a:outerShdw>
                </a:effectLst>
                <a:latin typeface="Segoe UI" pitchFamily="34" charset="0"/>
                <a:cs typeface="Segoe UI" pitchFamily="34" charset="0"/>
              </a:rPr>
              <a:t>music</a:t>
            </a:r>
            <a:endParaRPr lang="en-AU" sz="5400" dirty="0">
              <a:solidFill>
                <a:schemeClr val="bg1"/>
              </a:solidFill>
              <a:effectLst>
                <a:outerShdw blurRad="63500" sx="102000" sy="102000" algn="ctr" rotWithShape="0">
                  <a:prstClr val="black">
                    <a:alpha val="40000"/>
                  </a:prstClr>
                </a:outerShdw>
              </a:effectLst>
              <a:latin typeface="Segoe UI" pitchFamily="34" charset="0"/>
              <a:cs typeface="Segoe UI" pitchFamily="34" charset="0"/>
            </a:endParaRPr>
          </a:p>
        </p:txBody>
      </p:sp>
      <p:sp>
        <p:nvSpPr>
          <p:cNvPr id="109" name="Rounded Rectangle 108">
            <a:hlinkClick r:id="rId4" action="ppaction://hlinksldjump"/>
          </p:cNvPr>
          <p:cNvSpPr/>
          <p:nvPr/>
        </p:nvSpPr>
        <p:spPr>
          <a:xfrm>
            <a:off x="1835696" y="1005576"/>
            <a:ext cx="144000" cy="144016"/>
          </a:xfrm>
          <a:prstGeom prst="roundRect">
            <a:avLst/>
          </a:prstGeom>
          <a:gradFill flip="none" rotWithShape="1">
            <a:gsLst>
              <a:gs pos="0">
                <a:srgbClr val="FF0000">
                  <a:shade val="30000"/>
                  <a:satMod val="115000"/>
                </a:srgbClr>
              </a:gs>
              <a:gs pos="50000">
                <a:srgbClr val="FF0000">
                  <a:shade val="67500"/>
                  <a:satMod val="115000"/>
                </a:srgbClr>
              </a:gs>
              <a:gs pos="100000">
                <a:srgbClr val="FF0000">
                  <a:shade val="100000"/>
                  <a:satMod val="115000"/>
                </a:srgbClr>
              </a:gs>
            </a:gsLst>
            <a:lin ang="16200000" scaled="1"/>
            <a:tileRect/>
          </a:gradFill>
          <a:ln w="3175">
            <a:solidFill>
              <a:schemeClr val="tx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solidFill>
                <a:schemeClr val="bg1"/>
              </a:solidFill>
              <a:latin typeface="Segoe UI" pitchFamily="34" charset="0"/>
              <a:cs typeface="Segoe UI" pitchFamily="34" charset="0"/>
            </a:endParaRPr>
          </a:p>
        </p:txBody>
      </p:sp>
      <p:sp>
        <p:nvSpPr>
          <p:cNvPr id="3" name="Rectangle 2"/>
          <p:cNvSpPr/>
          <p:nvPr/>
        </p:nvSpPr>
        <p:spPr>
          <a:xfrm>
            <a:off x="1763688" y="1251855"/>
            <a:ext cx="1512168" cy="2811702"/>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94" name="Rectangle 193"/>
          <p:cNvSpPr/>
          <p:nvPr/>
        </p:nvSpPr>
        <p:spPr>
          <a:xfrm>
            <a:off x="1763688" y="1805086"/>
            <a:ext cx="1512168" cy="1235294"/>
          </a:xfrm>
          <a:prstGeom prst="rect">
            <a:avLst/>
          </a:prstGeom>
          <a:solidFill>
            <a:schemeClr val="accent5">
              <a:lumMod val="40000"/>
              <a:lumOff val="60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1200" dirty="0">
              <a:solidFill>
                <a:schemeClr val="tx1"/>
              </a:solidFill>
              <a:latin typeface="Segoe UI" pitchFamily="34" charset="0"/>
              <a:cs typeface="Segoe UI" pitchFamily="34" charset="0"/>
            </a:endParaRPr>
          </a:p>
        </p:txBody>
      </p:sp>
      <p:sp>
        <p:nvSpPr>
          <p:cNvPr id="138" name="Rectangle 137"/>
          <p:cNvSpPr/>
          <p:nvPr/>
        </p:nvSpPr>
        <p:spPr>
          <a:xfrm>
            <a:off x="1763688" y="1563638"/>
            <a:ext cx="1512168" cy="241448"/>
          </a:xfrm>
          <a:prstGeom prst="rect">
            <a:avLst/>
          </a:prstGeom>
          <a:solidFill>
            <a:schemeClr val="accent5">
              <a:lumMod val="40000"/>
              <a:lumOff val="60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Folders</a:t>
            </a:r>
            <a:endParaRPr lang="en-AU" sz="1200" dirty="0">
              <a:solidFill>
                <a:schemeClr val="tx1"/>
              </a:solidFill>
              <a:latin typeface="Segoe UI" pitchFamily="34" charset="0"/>
              <a:cs typeface="Segoe UI" pitchFamily="34" charset="0"/>
            </a:endParaRPr>
          </a:p>
        </p:txBody>
      </p:sp>
      <p:sp>
        <p:nvSpPr>
          <p:cNvPr id="139" name="Rectangle 138">
            <a:hlinkClick r:id="rId5" action="ppaction://hlinksldjump"/>
          </p:cNvPr>
          <p:cNvSpPr/>
          <p:nvPr/>
        </p:nvSpPr>
        <p:spPr>
          <a:xfrm>
            <a:off x="2056704" y="1843627"/>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Documents</a:t>
            </a:r>
            <a:endParaRPr lang="en-AU" sz="1200" dirty="0">
              <a:solidFill>
                <a:schemeClr val="tx1"/>
              </a:solidFill>
              <a:latin typeface="Segoe UI" pitchFamily="34" charset="0"/>
              <a:cs typeface="Segoe UI" pitchFamily="34" charset="0"/>
            </a:endParaRPr>
          </a:p>
        </p:txBody>
      </p:sp>
      <p:sp>
        <p:nvSpPr>
          <p:cNvPr id="140" name="Rectangle 139"/>
          <p:cNvSpPr/>
          <p:nvPr/>
        </p:nvSpPr>
        <p:spPr>
          <a:xfrm>
            <a:off x="2056704" y="2139702"/>
            <a:ext cx="1219633" cy="241448"/>
          </a:xfrm>
          <a:prstGeom prst="rect">
            <a:avLst/>
          </a:prstGeom>
          <a:gradFill flip="none" rotWithShape="1">
            <a:gsLst>
              <a:gs pos="0">
                <a:srgbClr val="3693AC">
                  <a:shade val="30000"/>
                  <a:satMod val="115000"/>
                </a:srgbClr>
              </a:gs>
              <a:gs pos="50000">
                <a:srgbClr val="3693AC">
                  <a:shade val="67500"/>
                  <a:satMod val="115000"/>
                </a:srgbClr>
              </a:gs>
              <a:gs pos="100000">
                <a:srgbClr val="3693AC">
                  <a:shade val="100000"/>
                  <a:satMod val="115000"/>
                </a:srgbClr>
              </a:gs>
            </a:gsLst>
            <a:lin ang="16200000" scaled="1"/>
            <a:tileRect/>
          </a:grad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bg1"/>
                </a:solidFill>
                <a:latin typeface="Segoe UI" pitchFamily="34" charset="0"/>
                <a:cs typeface="Segoe UI" pitchFamily="34" charset="0"/>
              </a:rPr>
              <a:t>Music</a:t>
            </a:r>
            <a:endParaRPr lang="en-AU" sz="1200" dirty="0">
              <a:solidFill>
                <a:schemeClr val="bg1"/>
              </a:solidFill>
              <a:latin typeface="Segoe UI" pitchFamily="34" charset="0"/>
              <a:cs typeface="Segoe UI" pitchFamily="34" charset="0"/>
            </a:endParaRPr>
          </a:p>
        </p:txBody>
      </p:sp>
      <p:sp>
        <p:nvSpPr>
          <p:cNvPr id="141" name="Rectangle 140">
            <a:hlinkClick r:id="rId6" action="ppaction://hlinksldjump"/>
          </p:cNvPr>
          <p:cNvSpPr/>
          <p:nvPr/>
        </p:nvSpPr>
        <p:spPr>
          <a:xfrm>
            <a:off x="2056704" y="2424669"/>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Videos</a:t>
            </a:r>
            <a:endParaRPr lang="en-AU" sz="1200" dirty="0">
              <a:solidFill>
                <a:schemeClr val="tx1"/>
              </a:solidFill>
              <a:latin typeface="Segoe UI" pitchFamily="34" charset="0"/>
              <a:cs typeface="Segoe UI" pitchFamily="34" charset="0"/>
            </a:endParaRPr>
          </a:p>
        </p:txBody>
      </p:sp>
      <p:sp>
        <p:nvSpPr>
          <p:cNvPr id="142" name="Rectangle 141">
            <a:hlinkClick r:id="rId7" action="ppaction://hlinksldjump"/>
          </p:cNvPr>
          <p:cNvSpPr/>
          <p:nvPr/>
        </p:nvSpPr>
        <p:spPr>
          <a:xfrm>
            <a:off x="2056704" y="2722116"/>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Games</a:t>
            </a:r>
            <a:endParaRPr lang="en-AU" sz="1200" dirty="0">
              <a:solidFill>
                <a:schemeClr val="tx1"/>
              </a:solidFill>
              <a:latin typeface="Segoe UI" pitchFamily="34" charset="0"/>
              <a:cs typeface="Segoe UI" pitchFamily="34" charset="0"/>
            </a:endParaRPr>
          </a:p>
        </p:txBody>
      </p:sp>
      <p:grpSp>
        <p:nvGrpSpPr>
          <p:cNvPr id="7" name="Group 6"/>
          <p:cNvGrpSpPr/>
          <p:nvPr/>
        </p:nvGrpSpPr>
        <p:grpSpPr>
          <a:xfrm>
            <a:off x="1893456" y="1852468"/>
            <a:ext cx="186839" cy="223766"/>
            <a:chOff x="4527690" y="2258677"/>
            <a:chExt cx="450886" cy="540000"/>
          </a:xfrm>
        </p:grpSpPr>
        <p:sp>
          <p:nvSpPr>
            <p:cNvPr id="150" name="Rectangle 149"/>
            <p:cNvSpPr/>
            <p:nvPr/>
          </p:nvSpPr>
          <p:spPr>
            <a:xfrm>
              <a:off x="4527690" y="2258677"/>
              <a:ext cx="450886" cy="540000"/>
            </a:xfrm>
            <a:prstGeom prst="rect">
              <a:avLst/>
            </a:prstGeom>
            <a:solidFill>
              <a:srgbClr val="0070C0"/>
            </a:solid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52" name="Straight Connector 151"/>
            <p:cNvCxnSpPr/>
            <p:nvPr/>
          </p:nvCxnSpPr>
          <p:spPr>
            <a:xfrm>
              <a:off x="4574226" y="2328996"/>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4" name="Straight Connector 153"/>
            <p:cNvCxnSpPr/>
            <p:nvPr/>
          </p:nvCxnSpPr>
          <p:spPr>
            <a:xfrm>
              <a:off x="4574226" y="2407151"/>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p:cNvCxnSpPr/>
            <p:nvPr/>
          </p:nvCxnSpPr>
          <p:spPr>
            <a:xfrm>
              <a:off x="4574226" y="2487837"/>
              <a:ext cx="138772"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p:cNvCxnSpPr/>
            <p:nvPr/>
          </p:nvCxnSpPr>
          <p:spPr>
            <a:xfrm>
              <a:off x="4574226" y="2564038"/>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2" name="Straight Connector 161"/>
            <p:cNvCxnSpPr/>
            <p:nvPr/>
          </p:nvCxnSpPr>
          <p:spPr>
            <a:xfrm>
              <a:off x="4574226" y="2631413"/>
              <a:ext cx="280263"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3" name="Straight Connector 162"/>
            <p:cNvCxnSpPr/>
            <p:nvPr/>
          </p:nvCxnSpPr>
          <p:spPr>
            <a:xfrm>
              <a:off x="4574226" y="2720924"/>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31" name="Group 30"/>
          <p:cNvGrpSpPr/>
          <p:nvPr/>
        </p:nvGrpSpPr>
        <p:grpSpPr>
          <a:xfrm>
            <a:off x="1844070" y="2153683"/>
            <a:ext cx="236225" cy="213486"/>
            <a:chOff x="2433190" y="2867712"/>
            <a:chExt cx="489780" cy="442634"/>
          </a:xfrm>
          <a:solidFill>
            <a:srgbClr val="0070C0"/>
          </a:solidFill>
        </p:grpSpPr>
        <p:sp>
          <p:nvSpPr>
            <p:cNvPr id="164" name="Oval 163"/>
            <p:cNvSpPr/>
            <p:nvPr/>
          </p:nvSpPr>
          <p:spPr>
            <a:xfrm>
              <a:off x="2433190" y="3198734"/>
              <a:ext cx="111612" cy="111612"/>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65" name="Oval 164"/>
            <p:cNvSpPr/>
            <p:nvPr/>
          </p:nvSpPr>
          <p:spPr>
            <a:xfrm>
              <a:off x="2811358" y="3198734"/>
              <a:ext cx="111612" cy="111612"/>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67" name="Straight Connector 166"/>
            <p:cNvCxnSpPr>
              <a:stCxn id="164" idx="6"/>
              <a:endCxn id="180" idx="1"/>
            </p:cNvCxnSpPr>
            <p:nvPr/>
          </p:nvCxnSpPr>
          <p:spPr>
            <a:xfrm flipV="1">
              <a:off x="2544802" y="2903148"/>
              <a:ext cx="0" cy="351392"/>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5" name="Straight Connector 174"/>
            <p:cNvCxnSpPr>
              <a:stCxn id="165" idx="6"/>
              <a:endCxn id="180" idx="3"/>
            </p:cNvCxnSpPr>
            <p:nvPr/>
          </p:nvCxnSpPr>
          <p:spPr>
            <a:xfrm flipV="1">
              <a:off x="2922970" y="2903148"/>
              <a:ext cx="0" cy="351392"/>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80" name="Rectangle 179"/>
            <p:cNvSpPr/>
            <p:nvPr/>
          </p:nvSpPr>
          <p:spPr>
            <a:xfrm>
              <a:off x="2544802" y="2867712"/>
              <a:ext cx="378168" cy="70872"/>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grpSp>
      <p:grpSp>
        <p:nvGrpSpPr>
          <p:cNvPr id="32" name="Group 31"/>
          <p:cNvGrpSpPr/>
          <p:nvPr/>
        </p:nvGrpSpPr>
        <p:grpSpPr>
          <a:xfrm>
            <a:off x="1846237" y="2460418"/>
            <a:ext cx="234058" cy="169950"/>
            <a:chOff x="3469840" y="3505731"/>
            <a:chExt cx="468117" cy="339900"/>
          </a:xfrm>
          <a:solidFill>
            <a:srgbClr val="0070C0"/>
          </a:solidFill>
        </p:grpSpPr>
        <p:sp>
          <p:nvSpPr>
            <p:cNvPr id="181" name="Rectangle 180"/>
            <p:cNvSpPr/>
            <p:nvPr/>
          </p:nvSpPr>
          <p:spPr>
            <a:xfrm>
              <a:off x="3469840" y="3505731"/>
              <a:ext cx="468117" cy="339900"/>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2" name="Isosceles Triangle 181"/>
            <p:cNvSpPr/>
            <p:nvPr/>
          </p:nvSpPr>
          <p:spPr>
            <a:xfrm rot="5400000">
              <a:off x="3655108" y="3626891"/>
              <a:ext cx="97580" cy="97580"/>
            </a:xfrm>
            <a:prstGeom prst="triangl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grpSp>
      <p:grpSp>
        <p:nvGrpSpPr>
          <p:cNvPr id="34" name="Group 33"/>
          <p:cNvGrpSpPr/>
          <p:nvPr/>
        </p:nvGrpSpPr>
        <p:grpSpPr>
          <a:xfrm>
            <a:off x="1819275" y="2726319"/>
            <a:ext cx="261020" cy="233043"/>
            <a:chOff x="4344066" y="3385536"/>
            <a:chExt cx="589664" cy="526462"/>
          </a:xfrm>
          <a:solidFill>
            <a:srgbClr val="0070C0"/>
          </a:solidFill>
        </p:grpSpPr>
        <p:sp>
          <p:nvSpPr>
            <p:cNvPr id="183" name="Rectangle 182"/>
            <p:cNvSpPr/>
            <p:nvPr/>
          </p:nvSpPr>
          <p:spPr>
            <a:xfrm>
              <a:off x="4502348" y="3565664"/>
              <a:ext cx="265623" cy="151713"/>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4" name="Oval 183"/>
            <p:cNvSpPr/>
            <p:nvPr/>
          </p:nvSpPr>
          <p:spPr>
            <a:xfrm rot="20742615">
              <a:off x="4747417" y="3550028"/>
              <a:ext cx="186313" cy="361970"/>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5" name="Oval 184"/>
            <p:cNvSpPr/>
            <p:nvPr/>
          </p:nvSpPr>
          <p:spPr>
            <a:xfrm rot="942615" flipH="1">
              <a:off x="4344066" y="3545028"/>
              <a:ext cx="186313" cy="361970"/>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86" name="Straight Connector 185"/>
            <p:cNvCxnSpPr/>
            <p:nvPr/>
          </p:nvCxnSpPr>
          <p:spPr>
            <a:xfrm rot="42615" flipH="1">
              <a:off x="4430901" y="3596900"/>
              <a:ext cx="38394" cy="118183"/>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87" name="Straight Connector 186"/>
            <p:cNvCxnSpPr/>
            <p:nvPr/>
          </p:nvCxnSpPr>
          <p:spPr>
            <a:xfrm rot="16242615" flipH="1">
              <a:off x="4433284" y="3596931"/>
              <a:ext cx="38394" cy="118183"/>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88" name="Oval 187"/>
            <p:cNvSpPr/>
            <p:nvPr/>
          </p:nvSpPr>
          <p:spPr>
            <a:xfrm rot="20615998">
              <a:off x="4792637" y="3604945"/>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9" name="Oval 188"/>
            <p:cNvSpPr/>
            <p:nvPr/>
          </p:nvSpPr>
          <p:spPr>
            <a:xfrm rot="20615998">
              <a:off x="4850950" y="3636738"/>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90" name="Oval 189"/>
            <p:cNvSpPr/>
            <p:nvPr/>
          </p:nvSpPr>
          <p:spPr>
            <a:xfrm rot="20615998">
              <a:off x="4817975" y="3691037"/>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91" name="Oval 190"/>
            <p:cNvSpPr/>
            <p:nvPr/>
          </p:nvSpPr>
          <p:spPr>
            <a:xfrm rot="20615998">
              <a:off x="4760844" y="3663257"/>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92" name="Straight Connector 191"/>
            <p:cNvCxnSpPr/>
            <p:nvPr/>
          </p:nvCxnSpPr>
          <p:spPr>
            <a:xfrm flipV="1">
              <a:off x="4635160" y="3385536"/>
              <a:ext cx="3173" cy="180128"/>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43" name="Group 142"/>
          <p:cNvGrpSpPr/>
          <p:nvPr/>
        </p:nvGrpSpPr>
        <p:grpSpPr>
          <a:xfrm>
            <a:off x="3999967" y="123478"/>
            <a:ext cx="1144066" cy="252000"/>
            <a:chOff x="3886038" y="123478"/>
            <a:chExt cx="1144066" cy="252000"/>
          </a:xfrm>
        </p:grpSpPr>
        <p:grpSp>
          <p:nvGrpSpPr>
            <p:cNvPr id="144" name="Group 143"/>
            <p:cNvGrpSpPr/>
            <p:nvPr/>
          </p:nvGrpSpPr>
          <p:grpSpPr>
            <a:xfrm>
              <a:off x="4113896" y="123478"/>
              <a:ext cx="916208" cy="252000"/>
              <a:chOff x="3964262" y="123478"/>
              <a:chExt cx="916208" cy="252000"/>
            </a:xfrm>
          </p:grpSpPr>
          <p:sp>
            <p:nvSpPr>
              <p:cNvPr id="153" name="Rounded Rectangle 152"/>
              <p:cNvSpPr/>
              <p:nvPr/>
            </p:nvSpPr>
            <p:spPr>
              <a:xfrm>
                <a:off x="3964262" y="123478"/>
                <a:ext cx="916208" cy="252000"/>
              </a:xfrm>
              <a:prstGeom prst="roundRect">
                <a:avLst/>
              </a:prstGeom>
              <a:solidFill>
                <a:schemeClr val="tx1">
                  <a:alpha val="50000"/>
                </a:scheme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latin typeface="Segoe UI" pitchFamily="34" charset="0"/>
                  <a:cs typeface="Segoe UI" pitchFamily="34" charset="0"/>
                </a:endParaRPr>
              </a:p>
            </p:txBody>
          </p:sp>
          <p:sp>
            <p:nvSpPr>
              <p:cNvPr id="157" name="Rounded Rectangle 156"/>
              <p:cNvSpPr/>
              <p:nvPr/>
            </p:nvSpPr>
            <p:spPr>
              <a:xfrm>
                <a:off x="3983751" y="141478"/>
                <a:ext cx="877230" cy="216000"/>
              </a:xfrm>
              <a:prstGeom prst="roundRect">
                <a:avLst/>
              </a:prstGeom>
              <a:noFill/>
              <a:ln w="12700">
                <a:solidFill>
                  <a:srgbClr val="FFC000"/>
                </a:solidFill>
                <a:prstDash val="solid"/>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latin typeface="Segoe UI" pitchFamily="34" charset="0"/>
                    <a:cs typeface="Segoe UI" pitchFamily="34" charset="0"/>
                  </a:rPr>
                  <a:t>Music</a:t>
                </a:r>
                <a:endParaRPr lang="en-AU" sz="1200" dirty="0">
                  <a:latin typeface="Segoe UI" pitchFamily="34" charset="0"/>
                  <a:cs typeface="Segoe UI" pitchFamily="34" charset="0"/>
                </a:endParaRPr>
              </a:p>
            </p:txBody>
          </p:sp>
        </p:grpSp>
        <p:grpSp>
          <p:nvGrpSpPr>
            <p:cNvPr id="145" name="Group 144"/>
            <p:cNvGrpSpPr/>
            <p:nvPr/>
          </p:nvGrpSpPr>
          <p:grpSpPr>
            <a:xfrm>
              <a:off x="3886038" y="153588"/>
              <a:ext cx="191781" cy="191781"/>
              <a:chOff x="3848349" y="2388430"/>
              <a:chExt cx="675778" cy="675778"/>
            </a:xfrm>
            <a:effectLst>
              <a:outerShdw blurRad="63500" sx="102000" sy="102000" algn="ctr" rotWithShape="0">
                <a:prstClr val="black">
                  <a:alpha val="40000"/>
                </a:prstClr>
              </a:outerShdw>
            </a:effectLst>
          </p:grpSpPr>
          <p:sp>
            <p:nvSpPr>
              <p:cNvPr id="146" name="Oval 145"/>
              <p:cNvSpPr/>
              <p:nvPr/>
            </p:nvSpPr>
            <p:spPr>
              <a:xfrm>
                <a:off x="3848349" y="2388430"/>
                <a:ext cx="675778" cy="675778"/>
              </a:xfrm>
              <a:prstGeom prst="ellipse">
                <a:avLst/>
              </a:prstGeom>
              <a:solidFill>
                <a:srgbClr val="C00000"/>
              </a:solid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grpSp>
            <p:nvGrpSpPr>
              <p:cNvPr id="147" name="Group 146"/>
              <p:cNvGrpSpPr/>
              <p:nvPr/>
            </p:nvGrpSpPr>
            <p:grpSpPr>
              <a:xfrm>
                <a:off x="4049013" y="2524441"/>
                <a:ext cx="274450" cy="403756"/>
                <a:chOff x="4017169" y="2476618"/>
                <a:chExt cx="333375" cy="490444"/>
              </a:xfrm>
              <a:effectLst>
                <a:outerShdw blurRad="63500" sx="102000" sy="102000" algn="ctr" rotWithShape="0">
                  <a:prstClr val="black">
                    <a:alpha val="40000"/>
                  </a:prstClr>
                </a:outerShdw>
              </a:effectLst>
            </p:grpSpPr>
            <p:sp>
              <p:nvSpPr>
                <p:cNvPr id="148" name="Rounded Rectangle 147"/>
                <p:cNvSpPr/>
                <p:nvPr/>
              </p:nvSpPr>
              <p:spPr>
                <a:xfrm>
                  <a:off x="4106560" y="2476618"/>
                  <a:ext cx="144015" cy="260118"/>
                </a:xfrm>
                <a:prstGeom prst="roundRect">
                  <a:avLst>
                    <a:gd name="adj" fmla="val 50000"/>
                  </a:avLst>
                </a:prstGeom>
                <a:solidFill>
                  <a:srgbClr val="C00000"/>
                </a:solidFill>
                <a:ln w="6350" cap="rnd">
                  <a:solidFill>
                    <a:schemeClr val="bg1"/>
                  </a:solidFill>
                </a:ln>
                <a:effectLst>
                  <a:innerShdw blurRad="254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49" name="Freeform 148"/>
                <p:cNvSpPr/>
                <p:nvPr/>
              </p:nvSpPr>
              <p:spPr>
                <a:xfrm>
                  <a:off x="4017169" y="2744500"/>
                  <a:ext cx="333375" cy="79802"/>
                </a:xfrm>
                <a:custGeom>
                  <a:avLst/>
                  <a:gdLst>
                    <a:gd name="connsiteX0" fmla="*/ 0 w 333375"/>
                    <a:gd name="connsiteY0" fmla="*/ 7144 h 102415"/>
                    <a:gd name="connsiteX1" fmla="*/ 169069 w 333375"/>
                    <a:gd name="connsiteY1" fmla="*/ 102394 h 102415"/>
                    <a:gd name="connsiteX2" fmla="*/ 333375 w 333375"/>
                    <a:gd name="connsiteY2" fmla="*/ 0 h 102415"/>
                  </a:gdLst>
                  <a:ahLst/>
                  <a:cxnLst>
                    <a:cxn ang="0">
                      <a:pos x="connsiteX0" y="connsiteY0"/>
                    </a:cxn>
                    <a:cxn ang="0">
                      <a:pos x="connsiteX1" y="connsiteY1"/>
                    </a:cxn>
                    <a:cxn ang="0">
                      <a:pos x="connsiteX2" y="connsiteY2"/>
                    </a:cxn>
                  </a:cxnLst>
                  <a:rect l="l" t="t" r="r" b="b"/>
                  <a:pathLst>
                    <a:path w="333375" h="102415">
                      <a:moveTo>
                        <a:pt x="0" y="7144"/>
                      </a:moveTo>
                      <a:cubicBezTo>
                        <a:pt x="56753" y="55364"/>
                        <a:pt x="113507" y="103585"/>
                        <a:pt x="169069" y="102394"/>
                      </a:cubicBezTo>
                      <a:cubicBezTo>
                        <a:pt x="224631" y="101203"/>
                        <a:pt x="279003" y="50601"/>
                        <a:pt x="333375" y="0"/>
                      </a:cubicBezTo>
                    </a:path>
                  </a:pathLst>
                </a:custGeom>
                <a:no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cxnSp>
              <p:nvCxnSpPr>
                <p:cNvPr id="151" name="Straight Connector 150"/>
                <p:cNvCxnSpPr>
                  <a:stCxn id="149" idx="1"/>
                </p:cNvCxnSpPr>
                <p:nvPr/>
              </p:nvCxnSpPr>
              <p:spPr>
                <a:xfrm>
                  <a:off x="4186238" y="2824286"/>
                  <a:ext cx="0" cy="142776"/>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pic>
        <p:nvPicPr>
          <p:cNvPr id="2" name="Music.mp3">
            <a:hlinkClick r:id="" action="ppaction://media"/>
          </p:cNvPr>
          <p:cNvPicPr>
            <a:picLocks noChangeAspect="1"/>
          </p:cNvPicPr>
          <p:nvPr>
            <a:audioFile r:link="rId2"/>
            <p:extLst>
              <p:ext uri="{DAA4B4D4-6D71-4841-9C94-3DE7FCFB9230}">
                <p14:media xmlns:p14="http://schemas.microsoft.com/office/powerpoint/2010/main" r:embed="rId1"/>
              </p:ext>
            </p:extLst>
          </p:nvPr>
        </p:nvPicPr>
        <p:blipFill>
          <a:blip r:embed="rId8"/>
          <a:stretch>
            <a:fillRect/>
          </a:stretch>
        </p:blipFill>
        <p:spPr>
          <a:xfrm>
            <a:off x="-609600" y="0"/>
            <a:ext cx="609600" cy="609600"/>
          </a:xfrm>
          <a:prstGeom prst="rect">
            <a:avLst/>
          </a:prstGeom>
        </p:spPr>
      </p:pic>
      <p:sp>
        <p:nvSpPr>
          <p:cNvPr id="158" name="Rectangle 157">
            <a:hlinkClick r:id="rId9" action="ppaction://hlinksldjump"/>
          </p:cNvPr>
          <p:cNvSpPr/>
          <p:nvPr/>
        </p:nvSpPr>
        <p:spPr>
          <a:xfrm>
            <a:off x="1763688" y="1251855"/>
            <a:ext cx="1512168" cy="241448"/>
          </a:xfrm>
          <a:prstGeom prst="rect">
            <a:avLst/>
          </a:prstGeom>
          <a:solidFill>
            <a:srgbClr val="00B0F0">
              <a:alpha val="50000"/>
            </a:srgb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400" b="1" dirty="0" smtClean="0">
                <a:solidFill>
                  <a:srgbClr val="0070C0"/>
                </a:solidFill>
                <a:latin typeface="Segoe UI" pitchFamily="34" charset="0"/>
                <a:cs typeface="Segoe UI" pitchFamily="34" charset="0"/>
              </a:rPr>
              <a:t>Home</a:t>
            </a:r>
            <a:endParaRPr lang="en-AU" sz="1400" b="1" dirty="0">
              <a:solidFill>
                <a:srgbClr val="0070C0"/>
              </a:solidFill>
              <a:latin typeface="Segoe UI" pitchFamily="34" charset="0"/>
              <a:cs typeface="Segoe UI" pitchFamily="34" charset="0"/>
            </a:endParaRPr>
          </a:p>
        </p:txBody>
      </p:sp>
      <p:grpSp>
        <p:nvGrpSpPr>
          <p:cNvPr id="5" name="Group 4"/>
          <p:cNvGrpSpPr/>
          <p:nvPr/>
        </p:nvGrpSpPr>
        <p:grpSpPr>
          <a:xfrm>
            <a:off x="3443311" y="1406267"/>
            <a:ext cx="3769547" cy="608401"/>
            <a:chOff x="3443311" y="1406267"/>
            <a:chExt cx="3769547" cy="608401"/>
          </a:xfrm>
        </p:grpSpPr>
        <p:grpSp>
          <p:nvGrpSpPr>
            <p:cNvPr id="170" name="Group 169"/>
            <p:cNvGrpSpPr/>
            <p:nvPr/>
          </p:nvGrpSpPr>
          <p:grpSpPr>
            <a:xfrm>
              <a:off x="3443311" y="1406267"/>
              <a:ext cx="673203" cy="608401"/>
              <a:chOff x="2433190" y="2867712"/>
              <a:chExt cx="489780" cy="442634"/>
            </a:xfrm>
            <a:solidFill>
              <a:srgbClr val="0070C0"/>
            </a:solidFill>
            <a:effectLst>
              <a:outerShdw blurRad="50800" dist="38100" dir="5400000" algn="t" rotWithShape="0">
                <a:prstClr val="black">
                  <a:alpha val="40000"/>
                </a:prstClr>
              </a:outerShdw>
            </a:effectLst>
          </p:grpSpPr>
          <p:sp>
            <p:nvSpPr>
              <p:cNvPr id="171" name="Oval 170"/>
              <p:cNvSpPr/>
              <p:nvPr/>
            </p:nvSpPr>
            <p:spPr>
              <a:xfrm>
                <a:off x="2433190" y="3198734"/>
                <a:ext cx="111612" cy="111612"/>
              </a:xfrm>
              <a:prstGeom prst="ellipse">
                <a:avLst/>
              </a:prstGeom>
              <a:grpFill/>
              <a:ln w="635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72" name="Oval 171"/>
              <p:cNvSpPr/>
              <p:nvPr/>
            </p:nvSpPr>
            <p:spPr>
              <a:xfrm>
                <a:off x="2811358" y="3198734"/>
                <a:ext cx="111612" cy="111612"/>
              </a:xfrm>
              <a:prstGeom prst="ellipse">
                <a:avLst/>
              </a:prstGeom>
              <a:grpFill/>
              <a:ln w="635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73" name="Straight Connector 172"/>
              <p:cNvCxnSpPr>
                <a:stCxn id="171" idx="6"/>
                <a:endCxn id="176" idx="1"/>
              </p:cNvCxnSpPr>
              <p:nvPr/>
            </p:nvCxnSpPr>
            <p:spPr>
              <a:xfrm flipV="1">
                <a:off x="2544802" y="2903148"/>
                <a:ext cx="0" cy="351392"/>
              </a:xfrm>
              <a:prstGeom prst="line">
                <a:avLst/>
              </a:prstGeom>
              <a:grpFill/>
              <a:ln w="6350" cap="rnd">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4" name="Straight Connector 173"/>
              <p:cNvCxnSpPr>
                <a:stCxn id="172" idx="6"/>
                <a:endCxn id="176" idx="3"/>
              </p:cNvCxnSpPr>
              <p:nvPr/>
            </p:nvCxnSpPr>
            <p:spPr>
              <a:xfrm flipV="1">
                <a:off x="2922970" y="2903148"/>
                <a:ext cx="0" cy="351392"/>
              </a:xfrm>
              <a:prstGeom prst="line">
                <a:avLst/>
              </a:prstGeom>
              <a:grpFill/>
              <a:ln w="6350" cap="rnd">
                <a:solidFill>
                  <a:schemeClr val="tx1"/>
                </a:solidFill>
              </a:ln>
            </p:spPr>
            <p:style>
              <a:lnRef idx="1">
                <a:schemeClr val="accent1"/>
              </a:lnRef>
              <a:fillRef idx="0">
                <a:schemeClr val="accent1"/>
              </a:fillRef>
              <a:effectRef idx="0">
                <a:schemeClr val="accent1"/>
              </a:effectRef>
              <a:fontRef idx="minor">
                <a:schemeClr val="tx1"/>
              </a:fontRef>
            </p:style>
          </p:cxnSp>
          <p:sp>
            <p:nvSpPr>
              <p:cNvPr id="176" name="Rectangle 175"/>
              <p:cNvSpPr/>
              <p:nvPr/>
            </p:nvSpPr>
            <p:spPr>
              <a:xfrm>
                <a:off x="2544802" y="2867712"/>
                <a:ext cx="378168" cy="70872"/>
              </a:xfrm>
              <a:prstGeom prst="rect">
                <a:avLst/>
              </a:prstGeom>
              <a:grpFill/>
              <a:ln w="635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grpSp>
        <p:sp>
          <p:nvSpPr>
            <p:cNvPr id="177" name="Rectangle 176">
              <a:hlinkClick r:id="rId5" action="ppaction://hlinksldjump"/>
            </p:cNvPr>
            <p:cNvSpPr/>
            <p:nvPr/>
          </p:nvSpPr>
          <p:spPr>
            <a:xfrm>
              <a:off x="4176075" y="1406267"/>
              <a:ext cx="3036783" cy="247702"/>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As the day goes by…</a:t>
              </a:r>
              <a:endParaRPr lang="en-AU" sz="1200" dirty="0">
                <a:solidFill>
                  <a:schemeClr val="tx1"/>
                </a:solidFill>
                <a:latin typeface="Segoe UI" pitchFamily="34" charset="0"/>
                <a:cs typeface="Segoe UI" pitchFamily="34" charset="0"/>
              </a:endParaRPr>
            </a:p>
          </p:txBody>
        </p:sp>
        <p:sp>
          <p:nvSpPr>
            <p:cNvPr id="178" name="Rectangle 177">
              <a:hlinkClick r:id="rId5" action="ppaction://hlinksldjump"/>
            </p:cNvPr>
            <p:cNvSpPr/>
            <p:nvPr/>
          </p:nvSpPr>
          <p:spPr>
            <a:xfrm>
              <a:off x="4176074" y="1654398"/>
              <a:ext cx="3036784" cy="360270"/>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800" dirty="0" smtClean="0">
                  <a:solidFill>
                    <a:schemeClr val="bg1">
                      <a:lumMod val="50000"/>
                    </a:schemeClr>
                  </a:solidFill>
                  <a:latin typeface="Segoe UI" pitchFamily="34" charset="0"/>
                  <a:cs typeface="Segoe UI" pitchFamily="34" charset="0"/>
                </a:rPr>
                <a:t>By E-STAR OS.</a:t>
              </a:r>
              <a:endParaRPr lang="en-AU" sz="800" dirty="0">
                <a:solidFill>
                  <a:schemeClr val="bg1">
                    <a:lumMod val="50000"/>
                  </a:schemeClr>
                </a:solidFill>
                <a:latin typeface="Segoe UI" pitchFamily="34" charset="0"/>
                <a:cs typeface="Segoe UI" pitchFamily="34" charset="0"/>
              </a:endParaRPr>
            </a:p>
          </p:txBody>
        </p:sp>
      </p:grpSp>
      <p:grpSp>
        <p:nvGrpSpPr>
          <p:cNvPr id="179" name="Group 178"/>
          <p:cNvGrpSpPr/>
          <p:nvPr/>
        </p:nvGrpSpPr>
        <p:grpSpPr>
          <a:xfrm>
            <a:off x="3443311" y="2283718"/>
            <a:ext cx="3769547" cy="608401"/>
            <a:chOff x="3443311" y="1406267"/>
            <a:chExt cx="3769547" cy="608401"/>
          </a:xfrm>
        </p:grpSpPr>
        <p:grpSp>
          <p:nvGrpSpPr>
            <p:cNvPr id="193" name="Group 192"/>
            <p:cNvGrpSpPr/>
            <p:nvPr/>
          </p:nvGrpSpPr>
          <p:grpSpPr>
            <a:xfrm>
              <a:off x="3443311" y="1406267"/>
              <a:ext cx="673203" cy="608401"/>
              <a:chOff x="2433190" y="2867712"/>
              <a:chExt cx="489780" cy="442634"/>
            </a:xfrm>
            <a:solidFill>
              <a:srgbClr val="0070C0"/>
            </a:solidFill>
            <a:effectLst>
              <a:outerShdw blurRad="50800" dist="38100" dir="5400000" algn="t" rotWithShape="0">
                <a:prstClr val="black">
                  <a:alpha val="40000"/>
                </a:prstClr>
              </a:outerShdw>
            </a:effectLst>
          </p:grpSpPr>
          <p:sp>
            <p:nvSpPr>
              <p:cNvPr id="197" name="Oval 196"/>
              <p:cNvSpPr/>
              <p:nvPr/>
            </p:nvSpPr>
            <p:spPr>
              <a:xfrm>
                <a:off x="2433190" y="3198734"/>
                <a:ext cx="111612" cy="111612"/>
              </a:xfrm>
              <a:prstGeom prst="ellipse">
                <a:avLst/>
              </a:prstGeom>
              <a:grpFill/>
              <a:ln w="635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98" name="Oval 197"/>
              <p:cNvSpPr/>
              <p:nvPr/>
            </p:nvSpPr>
            <p:spPr>
              <a:xfrm>
                <a:off x="2811358" y="3198734"/>
                <a:ext cx="111612" cy="111612"/>
              </a:xfrm>
              <a:prstGeom prst="ellipse">
                <a:avLst/>
              </a:prstGeom>
              <a:grpFill/>
              <a:ln w="635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99" name="Straight Connector 198"/>
              <p:cNvCxnSpPr>
                <a:stCxn id="197" idx="6"/>
                <a:endCxn id="201" idx="1"/>
              </p:cNvCxnSpPr>
              <p:nvPr/>
            </p:nvCxnSpPr>
            <p:spPr>
              <a:xfrm flipV="1">
                <a:off x="2544802" y="2903148"/>
                <a:ext cx="0" cy="351392"/>
              </a:xfrm>
              <a:prstGeom prst="line">
                <a:avLst/>
              </a:prstGeom>
              <a:grpFill/>
              <a:ln w="6350" cap="rnd">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0" name="Straight Connector 199"/>
              <p:cNvCxnSpPr>
                <a:stCxn id="198" idx="6"/>
                <a:endCxn id="201" idx="3"/>
              </p:cNvCxnSpPr>
              <p:nvPr/>
            </p:nvCxnSpPr>
            <p:spPr>
              <a:xfrm flipV="1">
                <a:off x="2922970" y="2903148"/>
                <a:ext cx="0" cy="351392"/>
              </a:xfrm>
              <a:prstGeom prst="line">
                <a:avLst/>
              </a:prstGeom>
              <a:grpFill/>
              <a:ln w="6350" cap="rnd">
                <a:solidFill>
                  <a:schemeClr val="tx1"/>
                </a:solidFill>
              </a:ln>
            </p:spPr>
            <p:style>
              <a:lnRef idx="1">
                <a:schemeClr val="accent1"/>
              </a:lnRef>
              <a:fillRef idx="0">
                <a:schemeClr val="accent1"/>
              </a:fillRef>
              <a:effectRef idx="0">
                <a:schemeClr val="accent1"/>
              </a:effectRef>
              <a:fontRef idx="minor">
                <a:schemeClr val="tx1"/>
              </a:fontRef>
            </p:style>
          </p:cxnSp>
          <p:sp>
            <p:nvSpPr>
              <p:cNvPr id="201" name="Rectangle 200"/>
              <p:cNvSpPr/>
              <p:nvPr/>
            </p:nvSpPr>
            <p:spPr>
              <a:xfrm>
                <a:off x="2544802" y="2867712"/>
                <a:ext cx="378168" cy="70872"/>
              </a:xfrm>
              <a:prstGeom prst="rect">
                <a:avLst/>
              </a:prstGeom>
              <a:grpFill/>
              <a:ln w="635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grpSp>
        <p:sp>
          <p:nvSpPr>
            <p:cNvPr id="195" name="Rectangle 194">
              <a:hlinkClick r:id="rId5" action="ppaction://hlinksldjump"/>
            </p:cNvPr>
            <p:cNvSpPr/>
            <p:nvPr/>
          </p:nvSpPr>
          <p:spPr>
            <a:xfrm>
              <a:off x="4176075" y="1406267"/>
              <a:ext cx="3036783" cy="247702"/>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E-STAR OS Music</a:t>
              </a:r>
              <a:endParaRPr lang="en-AU" sz="1200" dirty="0">
                <a:solidFill>
                  <a:schemeClr val="tx1"/>
                </a:solidFill>
                <a:latin typeface="Segoe UI" pitchFamily="34" charset="0"/>
                <a:cs typeface="Segoe UI" pitchFamily="34" charset="0"/>
              </a:endParaRPr>
            </a:p>
          </p:txBody>
        </p:sp>
        <p:sp>
          <p:nvSpPr>
            <p:cNvPr id="196" name="Rectangle 195">
              <a:hlinkClick r:id="rId5" action="ppaction://hlinksldjump"/>
            </p:cNvPr>
            <p:cNvSpPr/>
            <p:nvPr/>
          </p:nvSpPr>
          <p:spPr>
            <a:xfrm>
              <a:off x="4176074" y="1654398"/>
              <a:ext cx="3036784" cy="360270"/>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800" dirty="0">
                  <a:solidFill>
                    <a:schemeClr val="bg1">
                      <a:lumMod val="50000"/>
                    </a:schemeClr>
                  </a:solidFill>
                  <a:latin typeface="Segoe UI" pitchFamily="34" charset="0"/>
                  <a:cs typeface="Segoe UI" pitchFamily="34" charset="0"/>
                </a:rPr>
                <a:t>N</a:t>
              </a:r>
              <a:r>
                <a:rPr lang="en-AU" sz="800" dirty="0" smtClean="0">
                  <a:solidFill>
                    <a:schemeClr val="bg1">
                      <a:lumMod val="50000"/>
                    </a:schemeClr>
                  </a:solidFill>
                  <a:latin typeface="Segoe UI" pitchFamily="34" charset="0"/>
                  <a:cs typeface="Segoe UI" pitchFamily="34" charset="0"/>
                </a:rPr>
                <a:t>ice beats of music for your ears.</a:t>
              </a:r>
              <a:endParaRPr lang="en-AU" sz="800" dirty="0">
                <a:solidFill>
                  <a:schemeClr val="bg1">
                    <a:lumMod val="50000"/>
                  </a:schemeClr>
                </a:solidFill>
                <a:latin typeface="Segoe UI" pitchFamily="34" charset="0"/>
                <a:cs typeface="Segoe UI" pitchFamily="34" charset="0"/>
              </a:endParaRPr>
            </a:p>
          </p:txBody>
        </p:sp>
      </p:grpSp>
      <p:grpSp>
        <p:nvGrpSpPr>
          <p:cNvPr id="202" name="Group 201"/>
          <p:cNvGrpSpPr/>
          <p:nvPr/>
        </p:nvGrpSpPr>
        <p:grpSpPr>
          <a:xfrm>
            <a:off x="3443311" y="3147814"/>
            <a:ext cx="3769547" cy="608401"/>
            <a:chOff x="3443311" y="1406267"/>
            <a:chExt cx="3769547" cy="608401"/>
          </a:xfrm>
        </p:grpSpPr>
        <p:grpSp>
          <p:nvGrpSpPr>
            <p:cNvPr id="203" name="Group 202"/>
            <p:cNvGrpSpPr/>
            <p:nvPr/>
          </p:nvGrpSpPr>
          <p:grpSpPr>
            <a:xfrm>
              <a:off x="3443311" y="1406267"/>
              <a:ext cx="673203" cy="608401"/>
              <a:chOff x="2433190" y="2867712"/>
              <a:chExt cx="489780" cy="442634"/>
            </a:xfrm>
            <a:solidFill>
              <a:srgbClr val="0070C0"/>
            </a:solidFill>
            <a:effectLst>
              <a:outerShdw blurRad="50800" dist="38100" dir="5400000" algn="t" rotWithShape="0">
                <a:prstClr val="black">
                  <a:alpha val="40000"/>
                </a:prstClr>
              </a:outerShdw>
            </a:effectLst>
          </p:grpSpPr>
          <p:sp>
            <p:nvSpPr>
              <p:cNvPr id="206" name="Oval 205"/>
              <p:cNvSpPr/>
              <p:nvPr/>
            </p:nvSpPr>
            <p:spPr>
              <a:xfrm>
                <a:off x="2433190" y="3198734"/>
                <a:ext cx="111612" cy="111612"/>
              </a:xfrm>
              <a:prstGeom prst="ellipse">
                <a:avLst/>
              </a:prstGeom>
              <a:grpFill/>
              <a:ln w="635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207" name="Oval 206"/>
              <p:cNvSpPr/>
              <p:nvPr/>
            </p:nvSpPr>
            <p:spPr>
              <a:xfrm>
                <a:off x="2811358" y="3198734"/>
                <a:ext cx="111612" cy="111612"/>
              </a:xfrm>
              <a:prstGeom prst="ellipse">
                <a:avLst/>
              </a:prstGeom>
              <a:grpFill/>
              <a:ln w="635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208" name="Straight Connector 207"/>
              <p:cNvCxnSpPr>
                <a:stCxn id="206" idx="6"/>
                <a:endCxn id="210" idx="1"/>
              </p:cNvCxnSpPr>
              <p:nvPr/>
            </p:nvCxnSpPr>
            <p:spPr>
              <a:xfrm flipV="1">
                <a:off x="2544802" y="2903148"/>
                <a:ext cx="0" cy="351392"/>
              </a:xfrm>
              <a:prstGeom prst="line">
                <a:avLst/>
              </a:prstGeom>
              <a:grpFill/>
              <a:ln w="6350" cap="rnd">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9" name="Straight Connector 208"/>
              <p:cNvCxnSpPr>
                <a:stCxn id="207" idx="6"/>
                <a:endCxn id="210" idx="3"/>
              </p:cNvCxnSpPr>
              <p:nvPr/>
            </p:nvCxnSpPr>
            <p:spPr>
              <a:xfrm flipV="1">
                <a:off x="2922970" y="2903148"/>
                <a:ext cx="0" cy="351392"/>
              </a:xfrm>
              <a:prstGeom prst="line">
                <a:avLst/>
              </a:prstGeom>
              <a:grpFill/>
              <a:ln w="6350" cap="rnd">
                <a:solidFill>
                  <a:schemeClr val="tx1"/>
                </a:solidFill>
              </a:ln>
            </p:spPr>
            <p:style>
              <a:lnRef idx="1">
                <a:schemeClr val="accent1"/>
              </a:lnRef>
              <a:fillRef idx="0">
                <a:schemeClr val="accent1"/>
              </a:fillRef>
              <a:effectRef idx="0">
                <a:schemeClr val="accent1"/>
              </a:effectRef>
              <a:fontRef idx="minor">
                <a:schemeClr val="tx1"/>
              </a:fontRef>
            </p:style>
          </p:cxnSp>
          <p:sp>
            <p:nvSpPr>
              <p:cNvPr id="210" name="Rectangle 209"/>
              <p:cNvSpPr/>
              <p:nvPr/>
            </p:nvSpPr>
            <p:spPr>
              <a:xfrm>
                <a:off x="2544802" y="2867712"/>
                <a:ext cx="378168" cy="70872"/>
              </a:xfrm>
              <a:prstGeom prst="rect">
                <a:avLst/>
              </a:prstGeom>
              <a:grpFill/>
              <a:ln w="635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grpSp>
        <p:sp>
          <p:nvSpPr>
            <p:cNvPr id="204" name="Rectangle 203">
              <a:hlinkClick r:id="rId5" action="ppaction://hlinksldjump"/>
            </p:cNvPr>
            <p:cNvSpPr/>
            <p:nvPr/>
          </p:nvSpPr>
          <p:spPr>
            <a:xfrm>
              <a:off x="4176075" y="1406267"/>
              <a:ext cx="3036783" cy="247702"/>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Soul Switch</a:t>
              </a:r>
              <a:endParaRPr lang="en-AU" sz="1200" dirty="0">
                <a:solidFill>
                  <a:schemeClr val="tx1"/>
                </a:solidFill>
                <a:latin typeface="Segoe UI" pitchFamily="34" charset="0"/>
                <a:cs typeface="Segoe UI" pitchFamily="34" charset="0"/>
              </a:endParaRPr>
            </a:p>
          </p:txBody>
        </p:sp>
        <p:sp>
          <p:nvSpPr>
            <p:cNvPr id="205" name="Rectangle 204">
              <a:hlinkClick r:id="rId5" action="ppaction://hlinksldjump"/>
            </p:cNvPr>
            <p:cNvSpPr/>
            <p:nvPr/>
          </p:nvSpPr>
          <p:spPr>
            <a:xfrm>
              <a:off x="4176074" y="1654398"/>
              <a:ext cx="3036784" cy="360270"/>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800" dirty="0" smtClean="0">
                  <a:solidFill>
                    <a:schemeClr val="bg1">
                      <a:lumMod val="50000"/>
                    </a:schemeClr>
                  </a:solidFill>
                  <a:latin typeface="Segoe UI" pitchFamily="34" charset="0"/>
                  <a:cs typeface="Segoe UI" pitchFamily="34" charset="0"/>
                </a:rPr>
                <a:t>By brusspup.</a:t>
              </a:r>
              <a:endParaRPr lang="en-AU" sz="800" dirty="0">
                <a:solidFill>
                  <a:schemeClr val="bg1">
                    <a:lumMod val="50000"/>
                  </a:schemeClr>
                </a:solidFill>
                <a:latin typeface="Segoe UI" pitchFamily="34" charset="0"/>
                <a:cs typeface="Segoe UI" pitchFamily="34" charset="0"/>
              </a:endParaRPr>
            </a:p>
          </p:txBody>
        </p:sp>
      </p:grpSp>
      <p:sp>
        <p:nvSpPr>
          <p:cNvPr id="211" name="Rounded Rectangle 210">
            <a:hlinkClick r:id="rId10" action="ppaction://hlinksldjump"/>
          </p:cNvPr>
          <p:cNvSpPr/>
          <p:nvPr/>
        </p:nvSpPr>
        <p:spPr>
          <a:xfrm>
            <a:off x="5988722" y="1422106"/>
            <a:ext cx="1224136" cy="216024"/>
          </a:xfrm>
          <a:prstGeom prst="roundRect">
            <a:avLst/>
          </a:prstGeom>
          <a:solidFill>
            <a:srgbClr val="FFC000">
              <a:alpha val="50000"/>
            </a:srgb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solidFill>
                  <a:schemeClr val="bg1"/>
                </a:solidFill>
                <a:latin typeface="Segoe UI" pitchFamily="34" charset="0"/>
                <a:cs typeface="Segoe UI" pitchFamily="34" charset="0"/>
              </a:rPr>
              <a:t>Listen &gt;</a:t>
            </a:r>
            <a:endParaRPr lang="en-AU" sz="1200" dirty="0">
              <a:solidFill>
                <a:schemeClr val="bg1"/>
              </a:solidFill>
              <a:latin typeface="Segoe UI" pitchFamily="34" charset="0"/>
              <a:cs typeface="Segoe UI" pitchFamily="34" charset="0"/>
            </a:endParaRPr>
          </a:p>
        </p:txBody>
      </p:sp>
      <p:sp>
        <p:nvSpPr>
          <p:cNvPr id="212" name="Rounded Rectangle 211">
            <a:hlinkClick r:id="rId11" action="ppaction://hlinksldjump"/>
          </p:cNvPr>
          <p:cNvSpPr/>
          <p:nvPr/>
        </p:nvSpPr>
        <p:spPr>
          <a:xfrm>
            <a:off x="6012161" y="2298272"/>
            <a:ext cx="1224136" cy="216024"/>
          </a:xfrm>
          <a:prstGeom prst="roundRect">
            <a:avLst/>
          </a:prstGeom>
          <a:solidFill>
            <a:srgbClr val="FFC000">
              <a:alpha val="50000"/>
            </a:srgb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solidFill>
                  <a:schemeClr val="bg1"/>
                </a:solidFill>
                <a:latin typeface="Segoe UI" pitchFamily="34" charset="0"/>
                <a:cs typeface="Segoe UI" pitchFamily="34" charset="0"/>
              </a:rPr>
              <a:t>Listen &gt;</a:t>
            </a:r>
            <a:endParaRPr lang="en-AU" sz="1200" dirty="0">
              <a:solidFill>
                <a:schemeClr val="bg1"/>
              </a:solidFill>
              <a:latin typeface="Segoe UI" pitchFamily="34" charset="0"/>
              <a:cs typeface="Segoe UI" pitchFamily="34" charset="0"/>
            </a:endParaRPr>
          </a:p>
        </p:txBody>
      </p:sp>
      <p:sp>
        <p:nvSpPr>
          <p:cNvPr id="213" name="Rounded Rectangle 212">
            <a:hlinkClick r:id="rId12" action="ppaction://hlinksldjump"/>
          </p:cNvPr>
          <p:cNvSpPr/>
          <p:nvPr/>
        </p:nvSpPr>
        <p:spPr>
          <a:xfrm>
            <a:off x="6012161" y="3163653"/>
            <a:ext cx="1224136" cy="216024"/>
          </a:xfrm>
          <a:prstGeom prst="roundRect">
            <a:avLst/>
          </a:prstGeom>
          <a:solidFill>
            <a:srgbClr val="FFC000">
              <a:alpha val="50000"/>
            </a:srgb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solidFill>
                  <a:schemeClr val="bg1"/>
                </a:solidFill>
                <a:latin typeface="Segoe UI" pitchFamily="34" charset="0"/>
                <a:cs typeface="Segoe UI" pitchFamily="34" charset="0"/>
              </a:rPr>
              <a:t>Listen &gt;</a:t>
            </a:r>
            <a:endParaRPr lang="en-AU" sz="1200" dirty="0">
              <a:solidFill>
                <a:schemeClr val="bg1"/>
              </a:solidFill>
              <a:latin typeface="Segoe UI" pitchFamily="34" charset="0"/>
              <a:cs typeface="Segoe UI" pitchFamily="34" charset="0"/>
            </a:endParaRPr>
          </a:p>
        </p:txBody>
      </p:sp>
    </p:spTree>
    <p:extLst>
      <p:ext uri="{BB962C8B-B14F-4D97-AF65-F5344CB8AC3E}">
        <p14:creationId xmlns:p14="http://schemas.microsoft.com/office/powerpoint/2010/main" val="2922354521"/>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accel="50000" decel="50000" fill="hold" nodeType="afterEffect">
                                  <p:stCondLst>
                                    <p:cond delay="0"/>
                                  </p:stCondLst>
                                  <p:childTnLst>
                                    <p:set>
                                      <p:cBhvr>
                                        <p:cTn id="6" dur="1" fill="hold">
                                          <p:stCondLst>
                                            <p:cond delay="0"/>
                                          </p:stCondLst>
                                        </p:cTn>
                                        <p:tgtEl>
                                          <p:spTgt spid="143"/>
                                        </p:tgtEl>
                                        <p:attrNameLst>
                                          <p:attrName>style.visibility</p:attrName>
                                        </p:attrNameLst>
                                      </p:cBhvr>
                                      <p:to>
                                        <p:strVal val="visible"/>
                                      </p:to>
                                    </p:set>
                                    <p:anim calcmode="lin" valueType="num">
                                      <p:cBhvr additive="base">
                                        <p:cTn id="7" dur="500" fill="hold"/>
                                        <p:tgtEl>
                                          <p:spTgt spid="143"/>
                                        </p:tgtEl>
                                        <p:attrNameLst>
                                          <p:attrName>ppt_x</p:attrName>
                                        </p:attrNameLst>
                                      </p:cBhvr>
                                      <p:tavLst>
                                        <p:tav tm="0">
                                          <p:val>
                                            <p:strVal val="#ppt_x"/>
                                          </p:val>
                                        </p:tav>
                                        <p:tav tm="100000">
                                          <p:val>
                                            <p:strVal val="#ppt_x"/>
                                          </p:val>
                                        </p:tav>
                                      </p:tavLst>
                                    </p:anim>
                                    <p:anim calcmode="lin" valueType="num">
                                      <p:cBhvr additive="base">
                                        <p:cTn id="8" dur="500" fill="hold"/>
                                        <p:tgtEl>
                                          <p:spTgt spid="143"/>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1" presetClass="mediacall" presetSubtype="0" fill="hold" nodeType="afterEffect">
                                  <p:stCondLst>
                                    <p:cond delay="0"/>
                                  </p:stCondLst>
                                  <p:childTnLst>
                                    <p:cmd type="call" cmd="playFrom(0.0)">
                                      <p:cBhvr>
                                        <p:cTn id="11" dur="883" fill="hold"/>
                                        <p:tgtEl>
                                          <p:spTgt spid="2"/>
                                        </p:tgtEl>
                                      </p:cBhvr>
                                    </p:cmd>
                                  </p:childTnLst>
                                </p:cTn>
                              </p:par>
                            </p:childTnLst>
                          </p:cTn>
                        </p:par>
                        <p:par>
                          <p:cTn id="12" fill="hold">
                            <p:stCondLst>
                              <p:cond delay="1383"/>
                            </p:stCondLst>
                            <p:childTnLst>
                              <p:par>
                                <p:cTn id="13" presetID="2" presetClass="exit" presetSubtype="1" accel="50000" decel="50000" fill="hold" nodeType="afterEffect">
                                  <p:stCondLst>
                                    <p:cond delay="1000"/>
                                  </p:stCondLst>
                                  <p:childTnLst>
                                    <p:anim calcmode="lin" valueType="num">
                                      <p:cBhvr additive="base">
                                        <p:cTn id="14" dur="500"/>
                                        <p:tgtEl>
                                          <p:spTgt spid="143"/>
                                        </p:tgtEl>
                                        <p:attrNameLst>
                                          <p:attrName>ppt_x</p:attrName>
                                        </p:attrNameLst>
                                      </p:cBhvr>
                                      <p:tavLst>
                                        <p:tav tm="0">
                                          <p:val>
                                            <p:strVal val="ppt_x"/>
                                          </p:val>
                                        </p:tav>
                                        <p:tav tm="100000">
                                          <p:val>
                                            <p:strVal val="ppt_x"/>
                                          </p:val>
                                        </p:tav>
                                      </p:tavLst>
                                    </p:anim>
                                    <p:anim calcmode="lin" valueType="num">
                                      <p:cBhvr additive="base">
                                        <p:cTn id="15" dur="500"/>
                                        <p:tgtEl>
                                          <p:spTgt spid="143"/>
                                        </p:tgtEl>
                                        <p:attrNameLst>
                                          <p:attrName>ppt_y</p:attrName>
                                        </p:attrNameLst>
                                      </p:cBhvr>
                                      <p:tavLst>
                                        <p:tav tm="0">
                                          <p:val>
                                            <p:strVal val="ppt_y"/>
                                          </p:val>
                                        </p:tav>
                                        <p:tav tm="100000">
                                          <p:val>
                                            <p:strVal val="0-ppt_h/2"/>
                                          </p:val>
                                        </p:tav>
                                      </p:tavLst>
                                    </p:anim>
                                    <p:set>
                                      <p:cBhvr>
                                        <p:cTn id="16" dur="1" fill="hold">
                                          <p:stCondLst>
                                            <p:cond delay="499"/>
                                          </p:stCondLst>
                                        </p:cTn>
                                        <p:tgtEl>
                                          <p:spTgt spid="143"/>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audio>
              <p:cMediaNode vol="80000">
                <p:cTn id="17" fill="hold" display="0">
                  <p:stCondLst>
                    <p:cond delay="indefinite"/>
                  </p:stCondLst>
                  <p:endCondLst>
                    <p:cond evt="onStopAudio" delay="0">
                      <p:tgtEl>
                        <p:sldTgt/>
                      </p:tgtEl>
                    </p:cond>
                  </p:endCondLst>
                </p:cTn>
                <p:tgtEl>
                  <p:spTgt spid="2"/>
                </p:tgtEl>
              </p:cMediaNode>
            </p:audio>
          </p:childTnLst>
        </p:cTn>
      </p:par>
    </p:tn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49" name="Group 248"/>
          <p:cNvGrpSpPr/>
          <p:nvPr/>
        </p:nvGrpSpPr>
        <p:grpSpPr>
          <a:xfrm>
            <a:off x="3131841" y="843750"/>
            <a:ext cx="2880320" cy="3456000"/>
            <a:chOff x="3131841" y="843750"/>
            <a:chExt cx="2880320" cy="3456000"/>
          </a:xfrm>
        </p:grpSpPr>
        <p:sp>
          <p:nvSpPr>
            <p:cNvPr id="250" name="Rounded Rectangle 249"/>
            <p:cNvSpPr/>
            <p:nvPr/>
          </p:nvSpPr>
          <p:spPr>
            <a:xfrm>
              <a:off x="3131841" y="843750"/>
              <a:ext cx="2880320" cy="3456000"/>
            </a:xfrm>
            <a:prstGeom prst="roundRect">
              <a:avLst>
                <a:gd name="adj" fmla="val 2228"/>
              </a:avLst>
            </a:prstGeom>
            <a:solidFill>
              <a:schemeClr val="tx1">
                <a:alpha val="50000"/>
              </a:schemeClr>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51" name="Group 250"/>
            <p:cNvGrpSpPr/>
            <p:nvPr/>
          </p:nvGrpSpPr>
          <p:grpSpPr>
            <a:xfrm>
              <a:off x="3198624" y="984777"/>
              <a:ext cx="864096" cy="870570"/>
              <a:chOff x="7308304" y="278598"/>
              <a:chExt cx="864096" cy="870570"/>
            </a:xfrm>
          </p:grpSpPr>
          <p:sp>
            <p:nvSpPr>
              <p:cNvPr id="327" name="Freeform 326"/>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8" name="Rectangle 327"/>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Impress</a:t>
                </a:r>
                <a:endParaRPr lang="en-AU" sz="1100" dirty="0">
                  <a:latin typeface="Segoe UI" pitchFamily="34" charset="0"/>
                  <a:cs typeface="Segoe UI" pitchFamily="34" charset="0"/>
                </a:endParaRPr>
              </a:p>
            </p:txBody>
          </p:sp>
        </p:grpSp>
        <p:grpSp>
          <p:nvGrpSpPr>
            <p:cNvPr id="252" name="Group 251"/>
            <p:cNvGrpSpPr/>
            <p:nvPr/>
          </p:nvGrpSpPr>
          <p:grpSpPr>
            <a:xfrm>
              <a:off x="4139953" y="972995"/>
              <a:ext cx="864096" cy="894135"/>
              <a:chOff x="6444208" y="255033"/>
              <a:chExt cx="864096" cy="894135"/>
            </a:xfrm>
          </p:grpSpPr>
          <p:grpSp>
            <p:nvGrpSpPr>
              <p:cNvPr id="323" name="Group 322"/>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325" name="Freeform 324"/>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6" name="Freeform 325"/>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24" name="Rectangle 323"/>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Express</a:t>
                </a:r>
                <a:endParaRPr lang="en-AU" sz="1100" dirty="0">
                  <a:latin typeface="Segoe UI" pitchFamily="34" charset="0"/>
                  <a:cs typeface="Segoe UI" pitchFamily="34" charset="0"/>
                </a:endParaRPr>
              </a:p>
            </p:txBody>
          </p:sp>
        </p:grpSp>
        <p:grpSp>
          <p:nvGrpSpPr>
            <p:cNvPr id="253" name="Group 252"/>
            <p:cNvGrpSpPr/>
            <p:nvPr/>
          </p:nvGrpSpPr>
          <p:grpSpPr>
            <a:xfrm>
              <a:off x="3198624" y="2157429"/>
              <a:ext cx="864096" cy="881674"/>
              <a:chOff x="8172400" y="267494"/>
              <a:chExt cx="864096" cy="881674"/>
            </a:xfrm>
          </p:grpSpPr>
          <p:grpSp>
            <p:nvGrpSpPr>
              <p:cNvPr id="318" name="Group 317"/>
              <p:cNvGrpSpPr/>
              <p:nvPr/>
            </p:nvGrpSpPr>
            <p:grpSpPr>
              <a:xfrm>
                <a:off x="8351877" y="267494"/>
                <a:ext cx="523806" cy="648072"/>
                <a:chOff x="87738" y="3286770"/>
                <a:chExt cx="291003" cy="360040"/>
              </a:xfrm>
            </p:grpSpPr>
            <p:sp>
              <p:nvSpPr>
                <p:cNvPr id="320" name="Rectangle 31"/>
                <p:cNvSpPr/>
                <p:nvPr/>
              </p:nvSpPr>
              <p:spPr>
                <a:xfrm>
                  <a:off x="87738" y="3286770"/>
                  <a:ext cx="291002" cy="360040"/>
                </a:xfrm>
                <a:prstGeom prst="rect">
                  <a:avLst/>
                </a:prstGeom>
                <a:solidFill>
                  <a:srgbClr val="FFC000"/>
                </a:solidFill>
                <a:ln w="9525" cap="rnd">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1" name="Rectangle 31"/>
                <p:cNvSpPr/>
                <p:nvPr/>
              </p:nvSpPr>
              <p:spPr>
                <a:xfrm>
                  <a:off x="87738" y="3286770"/>
                  <a:ext cx="291002" cy="360040"/>
                </a:xfrm>
                <a:custGeom>
                  <a:avLst/>
                  <a:gdLst>
                    <a:gd name="connsiteX0" fmla="*/ 0 w 291002"/>
                    <a:gd name="connsiteY0" fmla="*/ 0 h 360040"/>
                    <a:gd name="connsiteX1" fmla="*/ 291002 w 291002"/>
                    <a:gd name="connsiteY1" fmla="*/ 0 h 360040"/>
                    <a:gd name="connsiteX2" fmla="*/ 291002 w 291002"/>
                    <a:gd name="connsiteY2" fmla="*/ 360040 h 360040"/>
                    <a:gd name="connsiteX3" fmla="*/ 0 w 291002"/>
                    <a:gd name="connsiteY3" fmla="*/ 360040 h 360040"/>
                    <a:gd name="connsiteX4" fmla="*/ 0 w 291002"/>
                    <a:gd name="connsiteY4" fmla="*/ 0 h 360040"/>
                    <a:gd name="connsiteX0" fmla="*/ 0 w 291002"/>
                    <a:gd name="connsiteY0" fmla="*/ 0 h 360040"/>
                    <a:gd name="connsiteX1" fmla="*/ 236233 w 291002"/>
                    <a:gd name="connsiteY1" fmla="*/ 88106 h 360040"/>
                    <a:gd name="connsiteX2" fmla="*/ 291002 w 291002"/>
                    <a:gd name="connsiteY2" fmla="*/ 360040 h 360040"/>
                    <a:gd name="connsiteX3" fmla="*/ 0 w 291002"/>
                    <a:gd name="connsiteY3" fmla="*/ 360040 h 360040"/>
                    <a:gd name="connsiteX4" fmla="*/ 0 w 291002"/>
                    <a:gd name="connsiteY4" fmla="*/ 0 h 360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1002" h="360040">
                      <a:moveTo>
                        <a:pt x="0" y="0"/>
                      </a:moveTo>
                      <a:lnTo>
                        <a:pt x="236233" y="88106"/>
                      </a:lnTo>
                      <a:lnTo>
                        <a:pt x="291002" y="360040"/>
                      </a:lnTo>
                      <a:lnTo>
                        <a:pt x="0" y="360040"/>
                      </a:lnTo>
                      <a:lnTo>
                        <a:pt x="0" y="0"/>
                      </a:lnTo>
                      <a:close/>
                    </a:path>
                  </a:pathLst>
                </a:cu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2" name="Rectangle 321"/>
                <p:cNvSpPr/>
                <p:nvPr/>
              </p:nvSpPr>
              <p:spPr>
                <a:xfrm>
                  <a:off x="87738" y="3435846"/>
                  <a:ext cx="291003" cy="210964"/>
                </a:xfrm>
                <a:prstGeom prst="rect">
                  <a:avLst/>
                </a:prstGeom>
                <a:noFill/>
                <a:ln w="9525" cap="rnd">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2000" dirty="0" smtClean="0">
                      <a:solidFill>
                        <a:schemeClr val="tx1"/>
                      </a:solidFill>
                      <a:effectLst>
                        <a:outerShdw blurRad="63500" sx="102000" sy="102000" algn="ctr" rotWithShape="0">
                          <a:prstClr val="black">
                            <a:alpha val="40000"/>
                          </a:prstClr>
                        </a:outerShdw>
                      </a:effectLst>
                      <a:latin typeface="Segoe UI" pitchFamily="34" charset="0"/>
                      <a:cs typeface="Segoe UI" pitchFamily="34" charset="0"/>
                    </a:rPr>
                    <a:t>Aa</a:t>
                  </a:r>
                  <a:endParaRPr lang="en-AU" sz="2000" dirty="0">
                    <a:solidFill>
                      <a:schemeClr val="tx1"/>
                    </a:solidFill>
                    <a:effectLst>
                      <a:outerShdw blurRad="63500" sx="102000" sy="102000" algn="ctr" rotWithShape="0">
                        <a:prstClr val="black">
                          <a:alpha val="40000"/>
                        </a:prstClr>
                      </a:outerShdw>
                    </a:effectLst>
                    <a:latin typeface="Segoe UI" pitchFamily="34" charset="0"/>
                    <a:cs typeface="Segoe UI" pitchFamily="34" charset="0"/>
                  </a:endParaRPr>
                </a:p>
              </p:txBody>
            </p:sp>
          </p:grpSp>
          <p:sp>
            <p:nvSpPr>
              <p:cNvPr id="319" name="Rectangle 318"/>
              <p:cNvSpPr/>
              <p:nvPr/>
            </p:nvSpPr>
            <p:spPr>
              <a:xfrm>
                <a:off x="8172400"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Note Pad</a:t>
                </a:r>
                <a:endParaRPr lang="en-AU" sz="1100" dirty="0">
                  <a:latin typeface="Segoe UI" pitchFamily="34" charset="0"/>
                  <a:cs typeface="Segoe UI" pitchFamily="34" charset="0"/>
                </a:endParaRPr>
              </a:p>
            </p:txBody>
          </p:sp>
        </p:grpSp>
        <p:grpSp>
          <p:nvGrpSpPr>
            <p:cNvPr id="254" name="Group 253"/>
            <p:cNvGrpSpPr/>
            <p:nvPr/>
          </p:nvGrpSpPr>
          <p:grpSpPr>
            <a:xfrm>
              <a:off x="5080409" y="980461"/>
              <a:ext cx="864096" cy="877462"/>
              <a:chOff x="5004049" y="1064550"/>
              <a:chExt cx="864096" cy="877462"/>
            </a:xfrm>
          </p:grpSpPr>
          <p:grpSp>
            <p:nvGrpSpPr>
              <p:cNvPr id="313" name="Group 312"/>
              <p:cNvGrpSpPr/>
              <p:nvPr/>
            </p:nvGrpSpPr>
            <p:grpSpPr>
              <a:xfrm>
                <a:off x="5042434" y="1064550"/>
                <a:ext cx="787325" cy="610716"/>
                <a:chOff x="5004049" y="1045872"/>
                <a:chExt cx="787325" cy="610716"/>
              </a:xfrm>
              <a:effectLst>
                <a:outerShdw blurRad="63500" sx="102000" sy="102000" algn="ctr" rotWithShape="0">
                  <a:prstClr val="black">
                    <a:alpha val="40000"/>
                  </a:prstClr>
                </a:outerShdw>
              </a:effectLst>
            </p:grpSpPr>
            <p:sp>
              <p:nvSpPr>
                <p:cNvPr id="315" name="Rectangle 314"/>
                <p:cNvSpPr/>
                <p:nvPr/>
              </p:nvSpPr>
              <p:spPr>
                <a:xfrm>
                  <a:off x="5004049" y="1045872"/>
                  <a:ext cx="504055" cy="460191"/>
                </a:xfrm>
                <a:prstGeom prst="rect">
                  <a:avLst/>
                </a:prstGeom>
                <a:solidFill>
                  <a:schemeClr val="bg1"/>
                </a:solidFill>
                <a:ln w="9525" cap="rnd">
                  <a:solidFill>
                    <a:schemeClr val="bg1"/>
                  </a:solid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6" name="Freeform 315"/>
                <p:cNvSpPr/>
                <p:nvPr/>
              </p:nvSpPr>
              <p:spPr>
                <a:xfrm>
                  <a:off x="5022056" y="1106047"/>
                  <a:ext cx="414040" cy="272698"/>
                </a:xfrm>
                <a:custGeom>
                  <a:avLst/>
                  <a:gdLst>
                    <a:gd name="connsiteX0" fmla="*/ 0 w 353052"/>
                    <a:gd name="connsiteY0" fmla="*/ 0 h 269081"/>
                    <a:gd name="connsiteX1" fmla="*/ 19050 w 353052"/>
                    <a:gd name="connsiteY1" fmla="*/ 33337 h 269081"/>
                    <a:gd name="connsiteX2" fmla="*/ 28575 w 353052"/>
                    <a:gd name="connsiteY2" fmla="*/ 38100 h 269081"/>
                    <a:gd name="connsiteX3" fmla="*/ 33338 w 353052"/>
                    <a:gd name="connsiteY3" fmla="*/ 45243 h 269081"/>
                    <a:gd name="connsiteX4" fmla="*/ 50007 w 353052"/>
                    <a:gd name="connsiteY4" fmla="*/ 54768 h 269081"/>
                    <a:gd name="connsiteX5" fmla="*/ 59532 w 353052"/>
                    <a:gd name="connsiteY5" fmla="*/ 61912 h 269081"/>
                    <a:gd name="connsiteX6" fmla="*/ 85725 w 353052"/>
                    <a:gd name="connsiteY6" fmla="*/ 71437 h 269081"/>
                    <a:gd name="connsiteX7" fmla="*/ 135732 w 353052"/>
                    <a:gd name="connsiteY7" fmla="*/ 69056 h 269081"/>
                    <a:gd name="connsiteX8" fmla="*/ 142875 w 353052"/>
                    <a:gd name="connsiteY8" fmla="*/ 66675 h 269081"/>
                    <a:gd name="connsiteX9" fmla="*/ 150019 w 353052"/>
                    <a:gd name="connsiteY9" fmla="*/ 61912 h 269081"/>
                    <a:gd name="connsiteX10" fmla="*/ 157163 w 353052"/>
                    <a:gd name="connsiteY10" fmla="*/ 54768 h 269081"/>
                    <a:gd name="connsiteX11" fmla="*/ 161925 w 353052"/>
                    <a:gd name="connsiteY11" fmla="*/ 45243 h 269081"/>
                    <a:gd name="connsiteX12" fmla="*/ 157163 w 353052"/>
                    <a:gd name="connsiteY12" fmla="*/ 26193 h 269081"/>
                    <a:gd name="connsiteX13" fmla="*/ 150019 w 353052"/>
                    <a:gd name="connsiteY13" fmla="*/ 19050 h 269081"/>
                    <a:gd name="connsiteX14" fmla="*/ 135732 w 353052"/>
                    <a:gd name="connsiteY14" fmla="*/ 9525 h 269081"/>
                    <a:gd name="connsiteX15" fmla="*/ 114300 w 353052"/>
                    <a:gd name="connsiteY15" fmla="*/ 14287 h 269081"/>
                    <a:gd name="connsiteX16" fmla="*/ 107157 w 353052"/>
                    <a:gd name="connsiteY16" fmla="*/ 16668 h 269081"/>
                    <a:gd name="connsiteX17" fmla="*/ 102394 w 353052"/>
                    <a:gd name="connsiteY17" fmla="*/ 26193 h 269081"/>
                    <a:gd name="connsiteX18" fmla="*/ 104775 w 353052"/>
                    <a:gd name="connsiteY18" fmla="*/ 64293 h 269081"/>
                    <a:gd name="connsiteX19" fmla="*/ 107157 w 353052"/>
                    <a:gd name="connsiteY19" fmla="*/ 71437 h 269081"/>
                    <a:gd name="connsiteX20" fmla="*/ 114300 w 353052"/>
                    <a:gd name="connsiteY20" fmla="*/ 76200 h 269081"/>
                    <a:gd name="connsiteX21" fmla="*/ 126207 w 353052"/>
                    <a:gd name="connsiteY21" fmla="*/ 78581 h 269081"/>
                    <a:gd name="connsiteX22" fmla="*/ 147638 w 353052"/>
                    <a:gd name="connsiteY22" fmla="*/ 85725 h 269081"/>
                    <a:gd name="connsiteX23" fmla="*/ 154782 w 353052"/>
                    <a:gd name="connsiteY23" fmla="*/ 88106 h 269081"/>
                    <a:gd name="connsiteX24" fmla="*/ 190500 w 353052"/>
                    <a:gd name="connsiteY24" fmla="*/ 90487 h 269081"/>
                    <a:gd name="connsiteX25" fmla="*/ 228600 w 353052"/>
                    <a:gd name="connsiteY25" fmla="*/ 90487 h 269081"/>
                    <a:gd name="connsiteX26" fmla="*/ 238125 w 353052"/>
                    <a:gd name="connsiteY26" fmla="*/ 85725 h 269081"/>
                    <a:gd name="connsiteX27" fmla="*/ 271463 w 353052"/>
                    <a:gd name="connsiteY27" fmla="*/ 66675 h 269081"/>
                    <a:gd name="connsiteX28" fmla="*/ 295275 w 353052"/>
                    <a:gd name="connsiteY28" fmla="*/ 59531 h 269081"/>
                    <a:gd name="connsiteX29" fmla="*/ 302419 w 353052"/>
                    <a:gd name="connsiteY29" fmla="*/ 57150 h 269081"/>
                    <a:gd name="connsiteX30" fmla="*/ 338138 w 353052"/>
                    <a:gd name="connsiteY30" fmla="*/ 50006 h 269081"/>
                    <a:gd name="connsiteX31" fmla="*/ 345282 w 353052"/>
                    <a:gd name="connsiteY31" fmla="*/ 92868 h 269081"/>
                    <a:gd name="connsiteX32" fmla="*/ 326232 w 353052"/>
                    <a:gd name="connsiteY32" fmla="*/ 114300 h 269081"/>
                    <a:gd name="connsiteX33" fmla="*/ 316707 w 353052"/>
                    <a:gd name="connsiteY33" fmla="*/ 119062 h 269081"/>
                    <a:gd name="connsiteX34" fmla="*/ 309563 w 353052"/>
                    <a:gd name="connsiteY34" fmla="*/ 121443 h 269081"/>
                    <a:gd name="connsiteX35" fmla="*/ 290513 w 353052"/>
                    <a:gd name="connsiteY35" fmla="*/ 133350 h 269081"/>
                    <a:gd name="connsiteX36" fmla="*/ 273844 w 353052"/>
                    <a:gd name="connsiteY36" fmla="*/ 138112 h 269081"/>
                    <a:gd name="connsiteX37" fmla="*/ 259557 w 353052"/>
                    <a:gd name="connsiteY37" fmla="*/ 142875 h 269081"/>
                    <a:gd name="connsiteX38" fmla="*/ 245269 w 353052"/>
                    <a:gd name="connsiteY38" fmla="*/ 150018 h 269081"/>
                    <a:gd name="connsiteX39" fmla="*/ 238125 w 353052"/>
                    <a:gd name="connsiteY39" fmla="*/ 154781 h 269081"/>
                    <a:gd name="connsiteX40" fmla="*/ 214313 w 353052"/>
                    <a:gd name="connsiteY40" fmla="*/ 161925 h 269081"/>
                    <a:gd name="connsiteX41" fmla="*/ 202407 w 353052"/>
                    <a:gd name="connsiteY41" fmla="*/ 164306 h 269081"/>
                    <a:gd name="connsiteX42" fmla="*/ 188119 w 353052"/>
                    <a:gd name="connsiteY42" fmla="*/ 169068 h 269081"/>
                    <a:gd name="connsiteX43" fmla="*/ 173832 w 353052"/>
                    <a:gd name="connsiteY43" fmla="*/ 171450 h 269081"/>
                    <a:gd name="connsiteX44" fmla="*/ 154782 w 353052"/>
                    <a:gd name="connsiteY44" fmla="*/ 176212 h 269081"/>
                    <a:gd name="connsiteX45" fmla="*/ 109538 w 353052"/>
                    <a:gd name="connsiteY45" fmla="*/ 173831 h 269081"/>
                    <a:gd name="connsiteX46" fmla="*/ 97632 w 353052"/>
                    <a:gd name="connsiteY46" fmla="*/ 164306 h 269081"/>
                    <a:gd name="connsiteX47" fmla="*/ 95250 w 353052"/>
                    <a:gd name="connsiteY47" fmla="*/ 157162 h 269081"/>
                    <a:gd name="connsiteX48" fmla="*/ 88107 w 353052"/>
                    <a:gd name="connsiteY48" fmla="*/ 150018 h 269081"/>
                    <a:gd name="connsiteX49" fmla="*/ 95250 w 353052"/>
                    <a:gd name="connsiteY49" fmla="*/ 130968 h 269081"/>
                    <a:gd name="connsiteX50" fmla="*/ 104775 w 353052"/>
                    <a:gd name="connsiteY50" fmla="*/ 135731 h 269081"/>
                    <a:gd name="connsiteX51" fmla="*/ 140494 w 353052"/>
                    <a:gd name="connsiteY51" fmla="*/ 138112 h 269081"/>
                    <a:gd name="connsiteX52" fmla="*/ 159544 w 353052"/>
                    <a:gd name="connsiteY52" fmla="*/ 142875 h 269081"/>
                    <a:gd name="connsiteX53" fmla="*/ 171450 w 353052"/>
                    <a:gd name="connsiteY53" fmla="*/ 152400 h 269081"/>
                    <a:gd name="connsiteX54" fmla="*/ 176213 w 353052"/>
                    <a:gd name="connsiteY54" fmla="*/ 173831 h 269081"/>
                    <a:gd name="connsiteX55" fmla="*/ 180975 w 353052"/>
                    <a:gd name="connsiteY55" fmla="*/ 207168 h 269081"/>
                    <a:gd name="connsiteX56" fmla="*/ 183357 w 353052"/>
                    <a:gd name="connsiteY56" fmla="*/ 247650 h 269081"/>
                    <a:gd name="connsiteX57" fmla="*/ 185738 w 353052"/>
                    <a:gd name="connsiteY57" fmla="*/ 261937 h 269081"/>
                    <a:gd name="connsiteX58" fmla="*/ 195263 w 353052"/>
                    <a:gd name="connsiteY58" fmla="*/ 269081 h 269081"/>
                    <a:gd name="connsiteX59" fmla="*/ 273844 w 353052"/>
                    <a:gd name="connsiteY59" fmla="*/ 266700 h 269081"/>
                    <a:gd name="connsiteX60" fmla="*/ 307182 w 353052"/>
                    <a:gd name="connsiteY60" fmla="*/ 257175 h 269081"/>
                    <a:gd name="connsiteX61" fmla="*/ 314325 w 353052"/>
                    <a:gd name="connsiteY61" fmla="*/ 254793 h 269081"/>
                    <a:gd name="connsiteX62" fmla="*/ 326232 w 353052"/>
                    <a:gd name="connsiteY62" fmla="*/ 250031 h 269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53052" h="269081">
                      <a:moveTo>
                        <a:pt x="0" y="0"/>
                      </a:moveTo>
                      <a:cubicBezTo>
                        <a:pt x="3626" y="10876"/>
                        <a:pt x="7518" y="27571"/>
                        <a:pt x="19050" y="33337"/>
                      </a:cubicBezTo>
                      <a:lnTo>
                        <a:pt x="28575" y="38100"/>
                      </a:lnTo>
                      <a:cubicBezTo>
                        <a:pt x="30163" y="40481"/>
                        <a:pt x="31314" y="43219"/>
                        <a:pt x="33338" y="45243"/>
                      </a:cubicBezTo>
                      <a:cubicBezTo>
                        <a:pt x="37711" y="49616"/>
                        <a:pt x="45021" y="51652"/>
                        <a:pt x="50007" y="54768"/>
                      </a:cubicBezTo>
                      <a:cubicBezTo>
                        <a:pt x="53373" y="56871"/>
                        <a:pt x="56167" y="59808"/>
                        <a:pt x="59532" y="61912"/>
                      </a:cubicBezTo>
                      <a:cubicBezTo>
                        <a:pt x="67905" y="67145"/>
                        <a:pt x="76325" y="69087"/>
                        <a:pt x="85725" y="71437"/>
                      </a:cubicBezTo>
                      <a:cubicBezTo>
                        <a:pt x="102394" y="70643"/>
                        <a:pt x="119102" y="70442"/>
                        <a:pt x="135732" y="69056"/>
                      </a:cubicBezTo>
                      <a:cubicBezTo>
                        <a:pt x="138233" y="68848"/>
                        <a:pt x="140630" y="67797"/>
                        <a:pt x="142875" y="66675"/>
                      </a:cubicBezTo>
                      <a:cubicBezTo>
                        <a:pt x="145435" y="65395"/>
                        <a:pt x="147820" y="63744"/>
                        <a:pt x="150019" y="61912"/>
                      </a:cubicBezTo>
                      <a:cubicBezTo>
                        <a:pt x="152606" y="59756"/>
                        <a:pt x="154782" y="57149"/>
                        <a:pt x="157163" y="54768"/>
                      </a:cubicBezTo>
                      <a:cubicBezTo>
                        <a:pt x="158750" y="51593"/>
                        <a:pt x="161533" y="48771"/>
                        <a:pt x="161925" y="45243"/>
                      </a:cubicBezTo>
                      <a:cubicBezTo>
                        <a:pt x="162039" y="44213"/>
                        <a:pt x="158971" y="28905"/>
                        <a:pt x="157163" y="26193"/>
                      </a:cubicBezTo>
                      <a:cubicBezTo>
                        <a:pt x="155295" y="23391"/>
                        <a:pt x="152677" y="21117"/>
                        <a:pt x="150019" y="19050"/>
                      </a:cubicBezTo>
                      <a:cubicBezTo>
                        <a:pt x="145501" y="15536"/>
                        <a:pt x="135732" y="9525"/>
                        <a:pt x="135732" y="9525"/>
                      </a:cubicBezTo>
                      <a:cubicBezTo>
                        <a:pt x="128588" y="11112"/>
                        <a:pt x="121400" y="12512"/>
                        <a:pt x="114300" y="14287"/>
                      </a:cubicBezTo>
                      <a:cubicBezTo>
                        <a:pt x="111865" y="14896"/>
                        <a:pt x="108932" y="14893"/>
                        <a:pt x="107157" y="16668"/>
                      </a:cubicBezTo>
                      <a:cubicBezTo>
                        <a:pt x="104647" y="19178"/>
                        <a:pt x="103982" y="23018"/>
                        <a:pt x="102394" y="26193"/>
                      </a:cubicBezTo>
                      <a:cubicBezTo>
                        <a:pt x="103188" y="38893"/>
                        <a:pt x="103443" y="51638"/>
                        <a:pt x="104775" y="64293"/>
                      </a:cubicBezTo>
                      <a:cubicBezTo>
                        <a:pt x="105038" y="66789"/>
                        <a:pt x="105589" y="69477"/>
                        <a:pt x="107157" y="71437"/>
                      </a:cubicBezTo>
                      <a:cubicBezTo>
                        <a:pt x="108945" y="73672"/>
                        <a:pt x="111620" y="75195"/>
                        <a:pt x="114300" y="76200"/>
                      </a:cubicBezTo>
                      <a:cubicBezTo>
                        <a:pt x="118090" y="77621"/>
                        <a:pt x="122238" y="77787"/>
                        <a:pt x="126207" y="78581"/>
                      </a:cubicBezTo>
                      <a:cubicBezTo>
                        <a:pt x="146726" y="86788"/>
                        <a:pt x="129698" y="80599"/>
                        <a:pt x="147638" y="85725"/>
                      </a:cubicBezTo>
                      <a:cubicBezTo>
                        <a:pt x="150052" y="86415"/>
                        <a:pt x="152287" y="87829"/>
                        <a:pt x="154782" y="88106"/>
                      </a:cubicBezTo>
                      <a:cubicBezTo>
                        <a:pt x="166641" y="89424"/>
                        <a:pt x="178594" y="89693"/>
                        <a:pt x="190500" y="90487"/>
                      </a:cubicBezTo>
                      <a:cubicBezTo>
                        <a:pt x="207530" y="92920"/>
                        <a:pt x="210241" y="94723"/>
                        <a:pt x="228600" y="90487"/>
                      </a:cubicBezTo>
                      <a:cubicBezTo>
                        <a:pt x="232059" y="89689"/>
                        <a:pt x="235081" y="87551"/>
                        <a:pt x="238125" y="85725"/>
                      </a:cubicBezTo>
                      <a:cubicBezTo>
                        <a:pt x="248250" y="79651"/>
                        <a:pt x="259784" y="69596"/>
                        <a:pt x="271463" y="66675"/>
                      </a:cubicBezTo>
                      <a:cubicBezTo>
                        <a:pt x="285859" y="63075"/>
                        <a:pt x="277882" y="65328"/>
                        <a:pt x="295275" y="59531"/>
                      </a:cubicBezTo>
                      <a:cubicBezTo>
                        <a:pt x="297656" y="58737"/>
                        <a:pt x="299969" y="57695"/>
                        <a:pt x="302419" y="57150"/>
                      </a:cubicBezTo>
                      <a:cubicBezTo>
                        <a:pt x="328563" y="51339"/>
                        <a:pt x="316632" y="53590"/>
                        <a:pt x="338138" y="50006"/>
                      </a:cubicBezTo>
                      <a:cubicBezTo>
                        <a:pt x="359183" y="55267"/>
                        <a:pt x="354435" y="50765"/>
                        <a:pt x="345282" y="92868"/>
                      </a:cubicBezTo>
                      <a:cubicBezTo>
                        <a:pt x="343340" y="101799"/>
                        <a:pt x="333552" y="109725"/>
                        <a:pt x="326232" y="114300"/>
                      </a:cubicBezTo>
                      <a:cubicBezTo>
                        <a:pt x="323222" y="116181"/>
                        <a:pt x="319970" y="117664"/>
                        <a:pt x="316707" y="119062"/>
                      </a:cubicBezTo>
                      <a:cubicBezTo>
                        <a:pt x="314400" y="120051"/>
                        <a:pt x="311870" y="120454"/>
                        <a:pt x="309563" y="121443"/>
                      </a:cubicBezTo>
                      <a:cubicBezTo>
                        <a:pt x="289202" y="130169"/>
                        <a:pt x="311024" y="121629"/>
                        <a:pt x="290513" y="133350"/>
                      </a:cubicBezTo>
                      <a:cubicBezTo>
                        <a:pt x="287565" y="135034"/>
                        <a:pt x="276285" y="137380"/>
                        <a:pt x="273844" y="138112"/>
                      </a:cubicBezTo>
                      <a:cubicBezTo>
                        <a:pt x="269036" y="139555"/>
                        <a:pt x="263734" y="140091"/>
                        <a:pt x="259557" y="142875"/>
                      </a:cubicBezTo>
                      <a:cubicBezTo>
                        <a:pt x="250324" y="149029"/>
                        <a:pt x="255128" y="146732"/>
                        <a:pt x="245269" y="150018"/>
                      </a:cubicBezTo>
                      <a:cubicBezTo>
                        <a:pt x="242888" y="151606"/>
                        <a:pt x="240740" y="153619"/>
                        <a:pt x="238125" y="154781"/>
                      </a:cubicBezTo>
                      <a:cubicBezTo>
                        <a:pt x="232198" y="157415"/>
                        <a:pt x="221234" y="160387"/>
                        <a:pt x="214313" y="161925"/>
                      </a:cubicBezTo>
                      <a:cubicBezTo>
                        <a:pt x="210362" y="162803"/>
                        <a:pt x="206312" y="163241"/>
                        <a:pt x="202407" y="164306"/>
                      </a:cubicBezTo>
                      <a:cubicBezTo>
                        <a:pt x="197564" y="165627"/>
                        <a:pt x="193071" y="168242"/>
                        <a:pt x="188119" y="169068"/>
                      </a:cubicBezTo>
                      <a:cubicBezTo>
                        <a:pt x="183357" y="169862"/>
                        <a:pt x="178553" y="170438"/>
                        <a:pt x="173832" y="171450"/>
                      </a:cubicBezTo>
                      <a:cubicBezTo>
                        <a:pt x="167432" y="172822"/>
                        <a:pt x="154782" y="176212"/>
                        <a:pt x="154782" y="176212"/>
                      </a:cubicBezTo>
                      <a:cubicBezTo>
                        <a:pt x="139701" y="175418"/>
                        <a:pt x="124578" y="175198"/>
                        <a:pt x="109538" y="173831"/>
                      </a:cubicBezTo>
                      <a:cubicBezTo>
                        <a:pt x="102344" y="173177"/>
                        <a:pt x="100748" y="170538"/>
                        <a:pt x="97632" y="164306"/>
                      </a:cubicBezTo>
                      <a:cubicBezTo>
                        <a:pt x="96509" y="162061"/>
                        <a:pt x="96642" y="159251"/>
                        <a:pt x="95250" y="157162"/>
                      </a:cubicBezTo>
                      <a:cubicBezTo>
                        <a:pt x="93382" y="154360"/>
                        <a:pt x="90488" y="152399"/>
                        <a:pt x="88107" y="150018"/>
                      </a:cubicBezTo>
                      <a:cubicBezTo>
                        <a:pt x="90488" y="143668"/>
                        <a:pt x="90101" y="135382"/>
                        <a:pt x="95250" y="130968"/>
                      </a:cubicBezTo>
                      <a:cubicBezTo>
                        <a:pt x="97945" y="128658"/>
                        <a:pt x="101269" y="135177"/>
                        <a:pt x="104775" y="135731"/>
                      </a:cubicBezTo>
                      <a:cubicBezTo>
                        <a:pt x="116562" y="137592"/>
                        <a:pt x="128588" y="137318"/>
                        <a:pt x="140494" y="138112"/>
                      </a:cubicBezTo>
                      <a:cubicBezTo>
                        <a:pt x="141091" y="138231"/>
                        <a:pt x="157101" y="140921"/>
                        <a:pt x="159544" y="142875"/>
                      </a:cubicBezTo>
                      <a:cubicBezTo>
                        <a:pt x="174933" y="155185"/>
                        <a:pt x="153494" y="146412"/>
                        <a:pt x="171450" y="152400"/>
                      </a:cubicBezTo>
                      <a:cubicBezTo>
                        <a:pt x="175096" y="163332"/>
                        <a:pt x="173927" y="158589"/>
                        <a:pt x="176213" y="173831"/>
                      </a:cubicBezTo>
                      <a:cubicBezTo>
                        <a:pt x="177878" y="184932"/>
                        <a:pt x="180975" y="207168"/>
                        <a:pt x="180975" y="207168"/>
                      </a:cubicBezTo>
                      <a:cubicBezTo>
                        <a:pt x="181769" y="220662"/>
                        <a:pt x="182186" y="234183"/>
                        <a:pt x="183357" y="247650"/>
                      </a:cubicBezTo>
                      <a:cubicBezTo>
                        <a:pt x="183775" y="252460"/>
                        <a:pt x="183393" y="257717"/>
                        <a:pt x="185738" y="261937"/>
                      </a:cubicBezTo>
                      <a:cubicBezTo>
                        <a:pt x="187665" y="265406"/>
                        <a:pt x="192088" y="266700"/>
                        <a:pt x="195263" y="269081"/>
                      </a:cubicBezTo>
                      <a:cubicBezTo>
                        <a:pt x="221457" y="268287"/>
                        <a:pt x="247708" y="268612"/>
                        <a:pt x="273844" y="266700"/>
                      </a:cubicBezTo>
                      <a:cubicBezTo>
                        <a:pt x="281498" y="266140"/>
                        <a:pt x="299160" y="259849"/>
                        <a:pt x="307182" y="257175"/>
                      </a:cubicBezTo>
                      <a:cubicBezTo>
                        <a:pt x="309563" y="256381"/>
                        <a:pt x="312080" y="255915"/>
                        <a:pt x="314325" y="254793"/>
                      </a:cubicBezTo>
                      <a:cubicBezTo>
                        <a:pt x="324560" y="249676"/>
                        <a:pt x="320300" y="250031"/>
                        <a:pt x="326232" y="250031"/>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7" name="Freeform 316"/>
                <p:cNvSpPr/>
                <p:nvPr/>
              </p:nvSpPr>
              <p:spPr>
                <a:xfrm>
                  <a:off x="5400849" y="1351788"/>
                  <a:ext cx="390525" cy="304800"/>
                </a:xfrm>
                <a:custGeom>
                  <a:avLst/>
                  <a:gdLst>
                    <a:gd name="connsiteX0" fmla="*/ 0 w 381000"/>
                    <a:gd name="connsiteY0" fmla="*/ 0 h 319088"/>
                    <a:gd name="connsiteX1" fmla="*/ 23812 w 381000"/>
                    <a:gd name="connsiteY1" fmla="*/ 85725 h 319088"/>
                    <a:gd name="connsiteX2" fmla="*/ 347662 w 381000"/>
                    <a:gd name="connsiteY2" fmla="*/ 319088 h 319088"/>
                    <a:gd name="connsiteX3" fmla="*/ 381000 w 381000"/>
                    <a:gd name="connsiteY3" fmla="*/ 266700 h 319088"/>
                    <a:gd name="connsiteX4" fmla="*/ 66675 w 381000"/>
                    <a:gd name="connsiteY4" fmla="*/ 38100 h 319088"/>
                    <a:gd name="connsiteX5" fmla="*/ 0 w 381000"/>
                    <a:gd name="connsiteY5" fmla="*/ 0 h 319088"/>
                    <a:gd name="connsiteX0" fmla="*/ 0 w 390525"/>
                    <a:gd name="connsiteY0" fmla="*/ 0 h 304800"/>
                    <a:gd name="connsiteX1" fmla="*/ 33337 w 390525"/>
                    <a:gd name="connsiteY1" fmla="*/ 71437 h 304800"/>
                    <a:gd name="connsiteX2" fmla="*/ 357187 w 390525"/>
                    <a:gd name="connsiteY2" fmla="*/ 304800 h 304800"/>
                    <a:gd name="connsiteX3" fmla="*/ 390525 w 390525"/>
                    <a:gd name="connsiteY3" fmla="*/ 252412 h 304800"/>
                    <a:gd name="connsiteX4" fmla="*/ 76200 w 390525"/>
                    <a:gd name="connsiteY4" fmla="*/ 23812 h 304800"/>
                    <a:gd name="connsiteX5" fmla="*/ 0 w 390525"/>
                    <a:gd name="connsiteY5" fmla="*/ 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0525" h="304800">
                      <a:moveTo>
                        <a:pt x="0" y="0"/>
                      </a:moveTo>
                      <a:lnTo>
                        <a:pt x="33337" y="71437"/>
                      </a:lnTo>
                      <a:lnTo>
                        <a:pt x="357187" y="304800"/>
                      </a:lnTo>
                      <a:lnTo>
                        <a:pt x="390525" y="252412"/>
                      </a:lnTo>
                      <a:lnTo>
                        <a:pt x="76200" y="23812"/>
                      </a:lnTo>
                      <a:lnTo>
                        <a:pt x="0" y="0"/>
                      </a:lnTo>
                      <a:close/>
                    </a:path>
                  </a:pathLst>
                </a:custGeom>
                <a:solidFill>
                  <a:srgbClr val="C0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14" name="Rectangle 313"/>
              <p:cNvSpPr/>
              <p:nvPr/>
            </p:nvSpPr>
            <p:spPr>
              <a:xfrm>
                <a:off x="5004049" y="1725988"/>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Free Draw</a:t>
                </a:r>
                <a:endParaRPr lang="en-AU" sz="1100" dirty="0">
                  <a:latin typeface="Segoe UI" pitchFamily="34" charset="0"/>
                  <a:cs typeface="Segoe UI" pitchFamily="34" charset="0"/>
                </a:endParaRPr>
              </a:p>
            </p:txBody>
          </p:sp>
        </p:grpSp>
        <p:cxnSp>
          <p:nvCxnSpPr>
            <p:cNvPr id="255" name="Straight Connector 254"/>
            <p:cNvCxnSpPr/>
            <p:nvPr/>
          </p:nvCxnSpPr>
          <p:spPr>
            <a:xfrm>
              <a:off x="4098672"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6" name="Straight Connector 255"/>
            <p:cNvCxnSpPr/>
            <p:nvPr/>
          </p:nvCxnSpPr>
          <p:spPr>
            <a:xfrm>
              <a:off x="5040000"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7" name="Straight Connector 256"/>
            <p:cNvCxnSpPr/>
            <p:nvPr/>
          </p:nvCxnSpPr>
          <p:spPr>
            <a:xfrm>
              <a:off x="3262277" y="200863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8" name="Straight Connector 257"/>
            <p:cNvCxnSpPr/>
            <p:nvPr/>
          </p:nvCxnSpPr>
          <p:spPr>
            <a:xfrm>
              <a:off x="3262277" y="317426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grpSp>
          <p:nvGrpSpPr>
            <p:cNvPr id="259" name="Group 258"/>
            <p:cNvGrpSpPr/>
            <p:nvPr/>
          </p:nvGrpSpPr>
          <p:grpSpPr>
            <a:xfrm>
              <a:off x="4098672" y="2143466"/>
              <a:ext cx="941329" cy="895637"/>
              <a:chOff x="4098672" y="2143466"/>
              <a:chExt cx="941329" cy="895637"/>
            </a:xfrm>
          </p:grpSpPr>
          <p:sp>
            <p:nvSpPr>
              <p:cNvPr id="300" name="Rectangle 299"/>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Documents</a:t>
                </a:r>
                <a:endParaRPr lang="en-AU" sz="1100" dirty="0">
                  <a:latin typeface="Segoe UI" pitchFamily="34" charset="0"/>
                  <a:cs typeface="Segoe UI" pitchFamily="34" charset="0"/>
                </a:endParaRPr>
              </a:p>
            </p:txBody>
          </p:sp>
          <p:grpSp>
            <p:nvGrpSpPr>
              <p:cNvPr id="301" name="Group 300"/>
              <p:cNvGrpSpPr/>
              <p:nvPr/>
            </p:nvGrpSpPr>
            <p:grpSpPr>
              <a:xfrm>
                <a:off x="4199709" y="2143466"/>
                <a:ext cx="744585" cy="655211"/>
                <a:chOff x="4193285" y="2143466"/>
                <a:chExt cx="744585" cy="655211"/>
              </a:xfrm>
            </p:grpSpPr>
            <p:grpSp>
              <p:nvGrpSpPr>
                <p:cNvPr id="302" name="Group 301"/>
                <p:cNvGrpSpPr/>
                <p:nvPr/>
              </p:nvGrpSpPr>
              <p:grpSpPr>
                <a:xfrm>
                  <a:off x="4193285" y="2143466"/>
                  <a:ext cx="699392" cy="536110"/>
                  <a:chOff x="2123728" y="1986160"/>
                  <a:chExt cx="576064" cy="441574"/>
                </a:xfrm>
              </p:grpSpPr>
              <p:sp>
                <p:nvSpPr>
                  <p:cNvPr id="311" name="Rectangle 310"/>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2" name="Trapezoid 311"/>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303" name="Group 302"/>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304" name="Rectangle 303"/>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305" name="Straight Connector 304"/>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6" name="Straight Connector 305"/>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7" name="Straight Connector 306"/>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8" name="Straight Connector 307"/>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9" name="Straight Connector 308"/>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10" name="Straight Connector 309"/>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260" name="Group 259"/>
            <p:cNvGrpSpPr/>
            <p:nvPr/>
          </p:nvGrpSpPr>
          <p:grpSpPr>
            <a:xfrm>
              <a:off x="5039106" y="2143466"/>
              <a:ext cx="941329" cy="895637"/>
              <a:chOff x="5039106" y="2143466"/>
              <a:chExt cx="941329" cy="895637"/>
            </a:xfrm>
          </p:grpSpPr>
          <p:sp>
            <p:nvSpPr>
              <p:cNvPr id="289" name="Rectangle 288"/>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Music</a:t>
                </a:r>
                <a:endParaRPr lang="en-AU" sz="1100" dirty="0">
                  <a:latin typeface="Segoe UI" pitchFamily="34" charset="0"/>
                  <a:cs typeface="Segoe UI" pitchFamily="34" charset="0"/>
                </a:endParaRPr>
              </a:p>
            </p:txBody>
          </p:sp>
          <p:grpSp>
            <p:nvGrpSpPr>
              <p:cNvPr id="290" name="Group 289"/>
              <p:cNvGrpSpPr/>
              <p:nvPr/>
            </p:nvGrpSpPr>
            <p:grpSpPr>
              <a:xfrm>
                <a:off x="5162739" y="2143466"/>
                <a:ext cx="699392" cy="634359"/>
                <a:chOff x="5140143" y="2143466"/>
                <a:chExt cx="699392" cy="634359"/>
              </a:xfrm>
            </p:grpSpPr>
            <p:grpSp>
              <p:nvGrpSpPr>
                <p:cNvPr id="291" name="Group 290"/>
                <p:cNvGrpSpPr/>
                <p:nvPr/>
              </p:nvGrpSpPr>
              <p:grpSpPr>
                <a:xfrm>
                  <a:off x="5140143" y="2143466"/>
                  <a:ext cx="699392" cy="536110"/>
                  <a:chOff x="2123728" y="1986160"/>
                  <a:chExt cx="576064" cy="441574"/>
                </a:xfrm>
              </p:grpSpPr>
              <p:sp>
                <p:nvSpPr>
                  <p:cNvPr id="298" name="Rectangle 297"/>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9" name="Trapezoid 298"/>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92" name="Group 291"/>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293" name="Oval 292"/>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4" name="Oval 293"/>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295" name="Straight Connector 294"/>
                  <p:cNvCxnSpPr>
                    <a:stCxn id="293" idx="6"/>
                    <a:endCxn id="297"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96" name="Straight Connector 295"/>
                  <p:cNvCxnSpPr>
                    <a:stCxn id="294" idx="6"/>
                    <a:endCxn id="297"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297" name="Rectangle 296"/>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1" name="Group 260"/>
            <p:cNvGrpSpPr/>
            <p:nvPr/>
          </p:nvGrpSpPr>
          <p:grpSpPr>
            <a:xfrm>
              <a:off x="3133947" y="3275932"/>
              <a:ext cx="941329" cy="895637"/>
              <a:chOff x="3133947" y="3275932"/>
              <a:chExt cx="941329" cy="895637"/>
            </a:xfrm>
          </p:grpSpPr>
          <p:sp>
            <p:nvSpPr>
              <p:cNvPr id="281" name="Rectangle 280"/>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Videos</a:t>
                </a:r>
                <a:endParaRPr lang="en-AU" sz="1100" dirty="0">
                  <a:latin typeface="Segoe UI" pitchFamily="34" charset="0"/>
                  <a:cs typeface="Segoe UI" pitchFamily="34" charset="0"/>
                </a:endParaRPr>
              </a:p>
            </p:txBody>
          </p:sp>
          <p:grpSp>
            <p:nvGrpSpPr>
              <p:cNvPr id="282" name="Group 281"/>
              <p:cNvGrpSpPr/>
              <p:nvPr/>
            </p:nvGrpSpPr>
            <p:grpSpPr>
              <a:xfrm>
                <a:off x="3254915" y="3275932"/>
                <a:ext cx="699392" cy="569699"/>
                <a:chOff x="3257580" y="3275932"/>
                <a:chExt cx="699392" cy="569699"/>
              </a:xfrm>
            </p:grpSpPr>
            <p:grpSp>
              <p:nvGrpSpPr>
                <p:cNvPr id="283" name="Group 282"/>
                <p:cNvGrpSpPr/>
                <p:nvPr/>
              </p:nvGrpSpPr>
              <p:grpSpPr>
                <a:xfrm>
                  <a:off x="3257580" y="3275932"/>
                  <a:ext cx="699392" cy="536110"/>
                  <a:chOff x="2123728" y="1986160"/>
                  <a:chExt cx="576064" cy="441574"/>
                </a:xfrm>
              </p:grpSpPr>
              <p:sp>
                <p:nvSpPr>
                  <p:cNvPr id="287" name="Rectangle 286"/>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8" name="Trapezoid 287"/>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84" name="Group 283"/>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285" name="Rectangle 284"/>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6" name="Isosceles Triangle 285"/>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2" name="Group 261"/>
            <p:cNvGrpSpPr/>
            <p:nvPr/>
          </p:nvGrpSpPr>
          <p:grpSpPr>
            <a:xfrm>
              <a:off x="4097777" y="3275932"/>
              <a:ext cx="941329" cy="895637"/>
              <a:chOff x="4099230" y="3275932"/>
              <a:chExt cx="941329" cy="895637"/>
            </a:xfrm>
          </p:grpSpPr>
          <p:sp>
            <p:nvSpPr>
              <p:cNvPr id="263" name="Rectangle 262"/>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Games</a:t>
                </a:r>
                <a:endParaRPr lang="en-AU" sz="1100" dirty="0">
                  <a:latin typeface="Segoe UI" pitchFamily="34" charset="0"/>
                  <a:cs typeface="Segoe UI" pitchFamily="34" charset="0"/>
                </a:endParaRPr>
              </a:p>
            </p:txBody>
          </p:sp>
          <p:grpSp>
            <p:nvGrpSpPr>
              <p:cNvPr id="264" name="Group 263"/>
              <p:cNvGrpSpPr/>
              <p:nvPr/>
            </p:nvGrpSpPr>
            <p:grpSpPr>
              <a:xfrm>
                <a:off x="4200966" y="3275932"/>
                <a:ext cx="737856" cy="635347"/>
                <a:chOff x="4220198" y="3275932"/>
                <a:chExt cx="737856" cy="635347"/>
              </a:xfrm>
            </p:grpSpPr>
            <p:grpSp>
              <p:nvGrpSpPr>
                <p:cNvPr id="265" name="Group 264"/>
                <p:cNvGrpSpPr/>
                <p:nvPr/>
              </p:nvGrpSpPr>
              <p:grpSpPr>
                <a:xfrm>
                  <a:off x="4220198" y="3275932"/>
                  <a:ext cx="699392" cy="536110"/>
                  <a:chOff x="2123728" y="1986160"/>
                  <a:chExt cx="576064" cy="441574"/>
                </a:xfrm>
              </p:grpSpPr>
              <p:sp>
                <p:nvSpPr>
                  <p:cNvPr id="279" name="Rectangle 278"/>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0" name="Trapezoid 279"/>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66" name="Group 265"/>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267" name="Rectangle 266"/>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8" name="Oval 267"/>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9" name="Oval 268"/>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70" name="Group 269"/>
                  <p:cNvGrpSpPr/>
                  <p:nvPr/>
                </p:nvGrpSpPr>
                <p:grpSpPr>
                  <a:xfrm>
                    <a:off x="4318464" y="3577517"/>
                    <a:ext cx="118183" cy="118183"/>
                    <a:chOff x="4318464" y="3577517"/>
                    <a:chExt cx="118183" cy="118183"/>
                  </a:xfrm>
                  <a:effectLst/>
                </p:grpSpPr>
                <p:cxnSp>
                  <p:nvCxnSpPr>
                    <p:cNvPr id="277" name="Straight Connector 276"/>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78" name="Straight Connector 277"/>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71" name="Group 270"/>
                  <p:cNvGrpSpPr/>
                  <p:nvPr/>
                </p:nvGrpSpPr>
                <p:grpSpPr>
                  <a:xfrm rot="20573383">
                    <a:off x="4683580" y="3579039"/>
                    <a:ext cx="140891" cy="136707"/>
                    <a:chOff x="5105406" y="3507854"/>
                    <a:chExt cx="171999" cy="166891"/>
                  </a:xfrm>
                  <a:effectLst/>
                </p:grpSpPr>
                <p:sp>
                  <p:nvSpPr>
                    <p:cNvPr id="273" name="Oval 272"/>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4" name="Oval 273"/>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5" name="Oval 274"/>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6" name="Oval 275"/>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cxnSp>
                <p:nvCxnSpPr>
                  <p:cNvPr id="272" name="Straight Connector 271"/>
                  <p:cNvCxnSpPr>
                    <a:stCxn id="267"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grpSp>
        <p:nvGrpSpPr>
          <p:cNvPr id="37" name="Group 36"/>
          <p:cNvGrpSpPr/>
          <p:nvPr/>
        </p:nvGrpSpPr>
        <p:grpSpPr>
          <a:xfrm>
            <a:off x="0" y="1202871"/>
            <a:ext cx="467544" cy="2737758"/>
            <a:chOff x="0" y="1202871"/>
            <a:chExt cx="467544" cy="2737758"/>
          </a:xfrm>
        </p:grpSpPr>
        <p:sp>
          <p:nvSpPr>
            <p:cNvPr id="6" name="Rounded Rectangle 5"/>
            <p:cNvSpPr/>
            <p:nvPr/>
          </p:nvSpPr>
          <p:spPr>
            <a:xfrm>
              <a:off x="0" y="1202871"/>
              <a:ext cx="467544" cy="2737758"/>
            </a:xfrm>
            <a:prstGeom prst="roundRect">
              <a:avLst>
                <a:gd name="adj" fmla="val 10437"/>
              </a:avLst>
            </a:prstGeom>
            <a:solidFill>
              <a:schemeClr val="tx1">
                <a:alpha val="50000"/>
              </a:schemeClr>
            </a:solidFill>
            <a:ln w="317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12" name="Group 11"/>
            <p:cNvGrpSpPr/>
            <p:nvPr/>
          </p:nvGrpSpPr>
          <p:grpSpPr>
            <a:xfrm>
              <a:off x="53772" y="1890180"/>
              <a:ext cx="360000" cy="363600"/>
              <a:chOff x="899592" y="1419622"/>
              <a:chExt cx="432048" cy="432048"/>
            </a:xfrm>
            <a:effectLst/>
          </p:grpSpPr>
          <p:sp>
            <p:nvSpPr>
              <p:cNvPr id="10" name="Rounded Rectangle 9"/>
              <p:cNvSpPr/>
              <p:nvPr/>
            </p:nvSpPr>
            <p:spPr>
              <a:xfrm>
                <a:off x="971600" y="1563638"/>
                <a:ext cx="288032" cy="288032"/>
              </a:xfrm>
              <a:prstGeom prst="roundRect">
                <a:avLst>
                  <a:gd name="adj" fmla="val 9226"/>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 name="Isosceles Triangle 10"/>
              <p:cNvSpPr/>
              <p:nvPr/>
            </p:nvSpPr>
            <p:spPr>
              <a:xfrm>
                <a:off x="899592" y="1419622"/>
                <a:ext cx="432048" cy="180020"/>
              </a:xfrm>
              <a:prstGeom prst="triangle">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4" name="Group 23"/>
            <p:cNvGrpSpPr/>
            <p:nvPr/>
          </p:nvGrpSpPr>
          <p:grpSpPr>
            <a:xfrm>
              <a:off x="53752" y="1264720"/>
              <a:ext cx="360040" cy="435694"/>
              <a:chOff x="971600" y="1383618"/>
              <a:chExt cx="360040" cy="435694"/>
            </a:xfrm>
          </p:grpSpPr>
          <p:cxnSp>
            <p:nvCxnSpPr>
              <p:cNvPr id="14" name="Straight Connector 13"/>
              <p:cNvCxnSpPr/>
              <p:nvPr/>
            </p:nvCxnSpPr>
            <p:spPr>
              <a:xfrm>
                <a:off x="1187624" y="1639292"/>
                <a:ext cx="144016" cy="18002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5" name="Donut 14"/>
              <p:cNvSpPr/>
              <p:nvPr/>
            </p:nvSpPr>
            <p:spPr>
              <a:xfrm>
                <a:off x="971600" y="1383618"/>
                <a:ext cx="288032" cy="288000"/>
              </a:xfrm>
              <a:prstGeom prst="donut">
                <a:avLst>
                  <a:gd name="adj" fmla="val 4746"/>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17" name="Straight Connector 16"/>
              <p:cNvCxnSpPr/>
              <p:nvPr/>
            </p:nvCxnSpPr>
            <p:spPr>
              <a:xfrm rot="1413972">
                <a:off x="1051228" y="1435850"/>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rot="1413972">
                <a:off x="1116662" y="1436293"/>
                <a:ext cx="0" cy="183562"/>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rot="1413972">
                <a:off x="1180005" y="1492021"/>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grpSp>
        <p:cxnSp>
          <p:nvCxnSpPr>
            <p:cNvPr id="26" name="Straight Connector 25"/>
            <p:cNvCxnSpPr/>
            <p:nvPr/>
          </p:nvCxnSpPr>
          <p:spPr>
            <a:xfrm flipH="1">
              <a:off x="26886" y="1812206"/>
              <a:ext cx="413772"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nvGrpSpPr>
            <p:cNvPr id="30" name="Group 29"/>
            <p:cNvGrpSpPr/>
            <p:nvPr/>
          </p:nvGrpSpPr>
          <p:grpSpPr>
            <a:xfrm>
              <a:off x="39771" y="2460418"/>
              <a:ext cx="388002" cy="297418"/>
              <a:chOff x="2123728" y="1986160"/>
              <a:chExt cx="576064" cy="441574"/>
            </a:xfrm>
          </p:grpSpPr>
          <p:sp>
            <p:nvSpPr>
              <p:cNvPr id="29" name="Rectangle 28"/>
              <p:cNvSpPr/>
              <p:nvPr/>
            </p:nvSpPr>
            <p:spPr>
              <a:xfrm>
                <a:off x="2195736" y="1986160"/>
                <a:ext cx="432048" cy="441574"/>
              </a:xfrm>
              <a:prstGeom prst="rect">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 name="Trapezoid 27"/>
              <p:cNvSpPr/>
              <p:nvPr/>
            </p:nvSpPr>
            <p:spPr>
              <a:xfrm flipV="1">
                <a:off x="2123728" y="2139884"/>
                <a:ext cx="576064" cy="287850"/>
              </a:xfrm>
              <a:prstGeom prst="trapezoid">
                <a:avLst/>
              </a:pr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41" name="Freeform 40"/>
            <p:cNvSpPr/>
            <p:nvPr/>
          </p:nvSpPr>
          <p:spPr>
            <a:xfrm>
              <a:off x="61273" y="2903148"/>
              <a:ext cx="344998" cy="411311"/>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45" name="Group 44"/>
            <p:cNvGrpSpPr/>
            <p:nvPr/>
          </p:nvGrpSpPr>
          <p:grpSpPr>
            <a:xfrm>
              <a:off x="82631" y="3424960"/>
              <a:ext cx="302283" cy="444864"/>
              <a:chOff x="51020" y="3423030"/>
              <a:chExt cx="356155" cy="524147"/>
            </a:xfrm>
            <a:effectLst>
              <a:outerShdw blurRad="63500" sx="102000" sy="102000" algn="ctr" rotWithShape="0">
                <a:prstClr val="black">
                  <a:alpha val="40000"/>
                </a:prstClr>
              </a:outerShdw>
            </a:effectLst>
          </p:grpSpPr>
          <p:sp>
            <p:nvSpPr>
              <p:cNvPr id="43" name="Freeform 42"/>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4" name="Freeform 43"/>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sp>
        <p:nvSpPr>
          <p:cNvPr id="106" name="Rounded Rectangle 105"/>
          <p:cNvSpPr/>
          <p:nvPr/>
        </p:nvSpPr>
        <p:spPr>
          <a:xfrm>
            <a:off x="1763688" y="951569"/>
            <a:ext cx="5616624" cy="3219999"/>
          </a:xfrm>
          <a:prstGeom prst="roundRect">
            <a:avLst>
              <a:gd name="adj" fmla="val 0"/>
            </a:avLst>
          </a:prstGeom>
          <a:solidFill>
            <a:schemeClr val="bg1">
              <a:lumMod val="75000"/>
              <a:alpha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200" b="1" dirty="0" smtClean="0">
                <a:solidFill>
                  <a:schemeClr val="tx1"/>
                </a:solidFill>
                <a:latin typeface="Segoe UI" pitchFamily="34" charset="0"/>
                <a:cs typeface="Segoe UI" pitchFamily="34" charset="0"/>
              </a:rPr>
              <a:t>Music</a:t>
            </a:r>
            <a:endParaRPr lang="en-AU" sz="1200" b="1" dirty="0">
              <a:solidFill>
                <a:schemeClr val="tx1"/>
              </a:solidFill>
              <a:latin typeface="Segoe UI" pitchFamily="34" charset="0"/>
              <a:cs typeface="Segoe UI" pitchFamily="34" charset="0"/>
            </a:endParaRPr>
          </a:p>
        </p:txBody>
      </p:sp>
      <p:sp>
        <p:nvSpPr>
          <p:cNvPr id="108" name="Rectangle 107"/>
          <p:cNvSpPr/>
          <p:nvPr/>
        </p:nvSpPr>
        <p:spPr>
          <a:xfrm>
            <a:off x="3275856" y="1251855"/>
            <a:ext cx="4104456" cy="2811702"/>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algn="r"/>
            <a:r>
              <a:rPr lang="en-AU" sz="5400" dirty="0" smtClean="0">
                <a:solidFill>
                  <a:schemeClr val="bg1"/>
                </a:solidFill>
                <a:effectLst>
                  <a:outerShdw blurRad="63500" sx="102000" sy="102000" algn="ctr" rotWithShape="0">
                    <a:prstClr val="black">
                      <a:alpha val="40000"/>
                    </a:prstClr>
                  </a:outerShdw>
                </a:effectLst>
                <a:latin typeface="Segoe UI" pitchFamily="34" charset="0"/>
                <a:cs typeface="Segoe UI" pitchFamily="34" charset="0"/>
              </a:rPr>
              <a:t>music</a:t>
            </a:r>
            <a:endParaRPr lang="en-AU" sz="5400" dirty="0">
              <a:solidFill>
                <a:schemeClr val="bg1"/>
              </a:solidFill>
              <a:effectLst>
                <a:outerShdw blurRad="63500" sx="102000" sy="102000" algn="ctr" rotWithShape="0">
                  <a:prstClr val="black">
                    <a:alpha val="40000"/>
                  </a:prstClr>
                </a:outerShdw>
              </a:effectLst>
              <a:latin typeface="Segoe UI" pitchFamily="34" charset="0"/>
              <a:cs typeface="Segoe UI" pitchFamily="34" charset="0"/>
            </a:endParaRPr>
          </a:p>
        </p:txBody>
      </p:sp>
      <p:sp>
        <p:nvSpPr>
          <p:cNvPr id="109" name="Rounded Rectangle 108">
            <a:hlinkClick r:id="rId4" action="ppaction://hlinksldjump"/>
          </p:cNvPr>
          <p:cNvSpPr/>
          <p:nvPr/>
        </p:nvSpPr>
        <p:spPr>
          <a:xfrm>
            <a:off x="1835696" y="1005576"/>
            <a:ext cx="144000" cy="144016"/>
          </a:xfrm>
          <a:prstGeom prst="roundRect">
            <a:avLst/>
          </a:prstGeom>
          <a:gradFill flip="none" rotWithShape="1">
            <a:gsLst>
              <a:gs pos="0">
                <a:srgbClr val="FF0000">
                  <a:shade val="30000"/>
                  <a:satMod val="115000"/>
                </a:srgbClr>
              </a:gs>
              <a:gs pos="50000">
                <a:srgbClr val="FF0000">
                  <a:shade val="67500"/>
                  <a:satMod val="115000"/>
                </a:srgbClr>
              </a:gs>
              <a:gs pos="100000">
                <a:srgbClr val="FF0000">
                  <a:shade val="100000"/>
                  <a:satMod val="115000"/>
                </a:srgbClr>
              </a:gs>
            </a:gsLst>
            <a:lin ang="16200000" scaled="1"/>
            <a:tileRect/>
          </a:gradFill>
          <a:ln w="3175">
            <a:solidFill>
              <a:schemeClr val="tx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solidFill>
                <a:schemeClr val="bg1"/>
              </a:solidFill>
              <a:latin typeface="Segoe UI" pitchFamily="34" charset="0"/>
              <a:cs typeface="Segoe UI" pitchFamily="34" charset="0"/>
            </a:endParaRPr>
          </a:p>
        </p:txBody>
      </p:sp>
      <p:sp>
        <p:nvSpPr>
          <p:cNvPr id="3" name="Rectangle 2"/>
          <p:cNvSpPr/>
          <p:nvPr/>
        </p:nvSpPr>
        <p:spPr>
          <a:xfrm>
            <a:off x="1763688" y="1251855"/>
            <a:ext cx="1512168" cy="2811702"/>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94" name="Rectangle 193"/>
          <p:cNvSpPr/>
          <p:nvPr/>
        </p:nvSpPr>
        <p:spPr>
          <a:xfrm>
            <a:off x="1763688" y="1805086"/>
            <a:ext cx="1512168" cy="1235294"/>
          </a:xfrm>
          <a:prstGeom prst="rect">
            <a:avLst/>
          </a:prstGeom>
          <a:solidFill>
            <a:schemeClr val="accent5">
              <a:lumMod val="40000"/>
              <a:lumOff val="60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1200" dirty="0">
              <a:solidFill>
                <a:schemeClr val="tx1"/>
              </a:solidFill>
              <a:latin typeface="Segoe UI" pitchFamily="34" charset="0"/>
              <a:cs typeface="Segoe UI" pitchFamily="34" charset="0"/>
            </a:endParaRPr>
          </a:p>
        </p:txBody>
      </p:sp>
      <p:sp>
        <p:nvSpPr>
          <p:cNvPr id="138" name="Rectangle 137"/>
          <p:cNvSpPr/>
          <p:nvPr/>
        </p:nvSpPr>
        <p:spPr>
          <a:xfrm>
            <a:off x="1763688" y="1563638"/>
            <a:ext cx="1512168" cy="241448"/>
          </a:xfrm>
          <a:prstGeom prst="rect">
            <a:avLst/>
          </a:prstGeom>
          <a:solidFill>
            <a:schemeClr val="accent5">
              <a:lumMod val="40000"/>
              <a:lumOff val="60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Folders</a:t>
            </a:r>
            <a:endParaRPr lang="en-AU" sz="1200" dirty="0">
              <a:solidFill>
                <a:schemeClr val="tx1"/>
              </a:solidFill>
              <a:latin typeface="Segoe UI" pitchFamily="34" charset="0"/>
              <a:cs typeface="Segoe UI" pitchFamily="34" charset="0"/>
            </a:endParaRPr>
          </a:p>
        </p:txBody>
      </p:sp>
      <p:sp>
        <p:nvSpPr>
          <p:cNvPr id="139" name="Rectangle 138">
            <a:hlinkClick r:id="rId5" action="ppaction://hlinksldjump"/>
          </p:cNvPr>
          <p:cNvSpPr/>
          <p:nvPr/>
        </p:nvSpPr>
        <p:spPr>
          <a:xfrm>
            <a:off x="2056704" y="1843627"/>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Documents</a:t>
            </a:r>
            <a:endParaRPr lang="en-AU" sz="1200" dirty="0">
              <a:solidFill>
                <a:schemeClr val="tx1"/>
              </a:solidFill>
              <a:latin typeface="Segoe UI" pitchFamily="34" charset="0"/>
              <a:cs typeface="Segoe UI" pitchFamily="34" charset="0"/>
            </a:endParaRPr>
          </a:p>
        </p:txBody>
      </p:sp>
      <p:sp>
        <p:nvSpPr>
          <p:cNvPr id="140" name="Rectangle 139"/>
          <p:cNvSpPr/>
          <p:nvPr/>
        </p:nvSpPr>
        <p:spPr>
          <a:xfrm>
            <a:off x="2056704" y="2139702"/>
            <a:ext cx="1219633" cy="241448"/>
          </a:xfrm>
          <a:prstGeom prst="rect">
            <a:avLst/>
          </a:prstGeom>
          <a:gradFill flip="none" rotWithShape="1">
            <a:gsLst>
              <a:gs pos="0">
                <a:srgbClr val="3693AC">
                  <a:shade val="30000"/>
                  <a:satMod val="115000"/>
                </a:srgbClr>
              </a:gs>
              <a:gs pos="50000">
                <a:srgbClr val="3693AC">
                  <a:shade val="67500"/>
                  <a:satMod val="115000"/>
                </a:srgbClr>
              </a:gs>
              <a:gs pos="100000">
                <a:srgbClr val="3693AC">
                  <a:shade val="100000"/>
                  <a:satMod val="115000"/>
                </a:srgbClr>
              </a:gs>
            </a:gsLst>
            <a:lin ang="16200000" scaled="1"/>
            <a:tileRect/>
          </a:grad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bg1"/>
                </a:solidFill>
                <a:latin typeface="Segoe UI" pitchFamily="34" charset="0"/>
                <a:cs typeface="Segoe UI" pitchFamily="34" charset="0"/>
              </a:rPr>
              <a:t>Music</a:t>
            </a:r>
            <a:endParaRPr lang="en-AU" sz="1200" dirty="0">
              <a:solidFill>
                <a:schemeClr val="bg1"/>
              </a:solidFill>
              <a:latin typeface="Segoe UI" pitchFamily="34" charset="0"/>
              <a:cs typeface="Segoe UI" pitchFamily="34" charset="0"/>
            </a:endParaRPr>
          </a:p>
        </p:txBody>
      </p:sp>
      <p:sp>
        <p:nvSpPr>
          <p:cNvPr id="141" name="Rectangle 140">
            <a:hlinkClick r:id="rId6" action="ppaction://hlinksldjump"/>
          </p:cNvPr>
          <p:cNvSpPr/>
          <p:nvPr/>
        </p:nvSpPr>
        <p:spPr>
          <a:xfrm>
            <a:off x="2056704" y="2424669"/>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Videos</a:t>
            </a:r>
            <a:endParaRPr lang="en-AU" sz="1200" dirty="0">
              <a:solidFill>
                <a:schemeClr val="tx1"/>
              </a:solidFill>
              <a:latin typeface="Segoe UI" pitchFamily="34" charset="0"/>
              <a:cs typeface="Segoe UI" pitchFamily="34" charset="0"/>
            </a:endParaRPr>
          </a:p>
        </p:txBody>
      </p:sp>
      <p:sp>
        <p:nvSpPr>
          <p:cNvPr id="142" name="Rectangle 141">
            <a:hlinkClick r:id="rId7" action="ppaction://hlinksldjump"/>
          </p:cNvPr>
          <p:cNvSpPr/>
          <p:nvPr/>
        </p:nvSpPr>
        <p:spPr>
          <a:xfrm>
            <a:off x="2056704" y="2722116"/>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Games</a:t>
            </a:r>
            <a:endParaRPr lang="en-AU" sz="1200" dirty="0">
              <a:solidFill>
                <a:schemeClr val="tx1"/>
              </a:solidFill>
              <a:latin typeface="Segoe UI" pitchFamily="34" charset="0"/>
              <a:cs typeface="Segoe UI" pitchFamily="34" charset="0"/>
            </a:endParaRPr>
          </a:p>
        </p:txBody>
      </p:sp>
      <p:grpSp>
        <p:nvGrpSpPr>
          <p:cNvPr id="7" name="Group 6"/>
          <p:cNvGrpSpPr/>
          <p:nvPr/>
        </p:nvGrpSpPr>
        <p:grpSpPr>
          <a:xfrm>
            <a:off x="1893456" y="1852468"/>
            <a:ext cx="186839" cy="223766"/>
            <a:chOff x="4527690" y="2258677"/>
            <a:chExt cx="450886" cy="540000"/>
          </a:xfrm>
        </p:grpSpPr>
        <p:sp>
          <p:nvSpPr>
            <p:cNvPr id="150" name="Rectangle 149"/>
            <p:cNvSpPr/>
            <p:nvPr/>
          </p:nvSpPr>
          <p:spPr>
            <a:xfrm>
              <a:off x="4527690" y="2258677"/>
              <a:ext cx="450886" cy="540000"/>
            </a:xfrm>
            <a:prstGeom prst="rect">
              <a:avLst/>
            </a:prstGeom>
            <a:solidFill>
              <a:srgbClr val="0070C0"/>
            </a:solid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52" name="Straight Connector 151"/>
            <p:cNvCxnSpPr/>
            <p:nvPr/>
          </p:nvCxnSpPr>
          <p:spPr>
            <a:xfrm>
              <a:off x="4574226" y="2328996"/>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4" name="Straight Connector 153"/>
            <p:cNvCxnSpPr/>
            <p:nvPr/>
          </p:nvCxnSpPr>
          <p:spPr>
            <a:xfrm>
              <a:off x="4574226" y="2407151"/>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p:cNvCxnSpPr/>
            <p:nvPr/>
          </p:nvCxnSpPr>
          <p:spPr>
            <a:xfrm>
              <a:off x="4574226" y="2487837"/>
              <a:ext cx="138772"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p:cNvCxnSpPr/>
            <p:nvPr/>
          </p:nvCxnSpPr>
          <p:spPr>
            <a:xfrm>
              <a:off x="4574226" y="2564038"/>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2" name="Straight Connector 161"/>
            <p:cNvCxnSpPr/>
            <p:nvPr/>
          </p:nvCxnSpPr>
          <p:spPr>
            <a:xfrm>
              <a:off x="4574226" y="2631413"/>
              <a:ext cx="280263"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3" name="Straight Connector 162"/>
            <p:cNvCxnSpPr/>
            <p:nvPr/>
          </p:nvCxnSpPr>
          <p:spPr>
            <a:xfrm>
              <a:off x="4574226" y="2720924"/>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31" name="Group 30"/>
          <p:cNvGrpSpPr/>
          <p:nvPr/>
        </p:nvGrpSpPr>
        <p:grpSpPr>
          <a:xfrm>
            <a:off x="1844070" y="2153683"/>
            <a:ext cx="236225" cy="213486"/>
            <a:chOff x="2433190" y="2867712"/>
            <a:chExt cx="489780" cy="442634"/>
          </a:xfrm>
          <a:solidFill>
            <a:srgbClr val="0070C0"/>
          </a:solidFill>
        </p:grpSpPr>
        <p:sp>
          <p:nvSpPr>
            <p:cNvPr id="164" name="Oval 163"/>
            <p:cNvSpPr/>
            <p:nvPr/>
          </p:nvSpPr>
          <p:spPr>
            <a:xfrm>
              <a:off x="2433190" y="3198734"/>
              <a:ext cx="111612" cy="111612"/>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65" name="Oval 164"/>
            <p:cNvSpPr/>
            <p:nvPr/>
          </p:nvSpPr>
          <p:spPr>
            <a:xfrm>
              <a:off x="2811358" y="3198734"/>
              <a:ext cx="111612" cy="111612"/>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67" name="Straight Connector 166"/>
            <p:cNvCxnSpPr>
              <a:stCxn id="164" idx="6"/>
              <a:endCxn id="180" idx="1"/>
            </p:cNvCxnSpPr>
            <p:nvPr/>
          </p:nvCxnSpPr>
          <p:spPr>
            <a:xfrm flipV="1">
              <a:off x="2544802" y="2903148"/>
              <a:ext cx="0" cy="351392"/>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5" name="Straight Connector 174"/>
            <p:cNvCxnSpPr>
              <a:stCxn id="165" idx="6"/>
              <a:endCxn id="180" idx="3"/>
            </p:cNvCxnSpPr>
            <p:nvPr/>
          </p:nvCxnSpPr>
          <p:spPr>
            <a:xfrm flipV="1">
              <a:off x="2922970" y="2903148"/>
              <a:ext cx="0" cy="351392"/>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80" name="Rectangle 179"/>
            <p:cNvSpPr/>
            <p:nvPr/>
          </p:nvSpPr>
          <p:spPr>
            <a:xfrm>
              <a:off x="2544802" y="2867712"/>
              <a:ext cx="378168" cy="70872"/>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grpSp>
      <p:grpSp>
        <p:nvGrpSpPr>
          <p:cNvPr id="32" name="Group 31"/>
          <p:cNvGrpSpPr/>
          <p:nvPr/>
        </p:nvGrpSpPr>
        <p:grpSpPr>
          <a:xfrm>
            <a:off x="1846237" y="2460418"/>
            <a:ext cx="234058" cy="169950"/>
            <a:chOff x="3469840" y="3505731"/>
            <a:chExt cx="468117" cy="339900"/>
          </a:xfrm>
          <a:solidFill>
            <a:srgbClr val="0070C0"/>
          </a:solidFill>
        </p:grpSpPr>
        <p:sp>
          <p:nvSpPr>
            <p:cNvPr id="181" name="Rectangle 180"/>
            <p:cNvSpPr/>
            <p:nvPr/>
          </p:nvSpPr>
          <p:spPr>
            <a:xfrm>
              <a:off x="3469840" y="3505731"/>
              <a:ext cx="468117" cy="339900"/>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2" name="Isosceles Triangle 181"/>
            <p:cNvSpPr/>
            <p:nvPr/>
          </p:nvSpPr>
          <p:spPr>
            <a:xfrm rot="5400000">
              <a:off x="3655108" y="3626891"/>
              <a:ext cx="97580" cy="97580"/>
            </a:xfrm>
            <a:prstGeom prst="triangl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grpSp>
      <p:grpSp>
        <p:nvGrpSpPr>
          <p:cNvPr id="34" name="Group 33"/>
          <p:cNvGrpSpPr/>
          <p:nvPr/>
        </p:nvGrpSpPr>
        <p:grpSpPr>
          <a:xfrm>
            <a:off x="1819275" y="2726319"/>
            <a:ext cx="261020" cy="233043"/>
            <a:chOff x="4344066" y="3385536"/>
            <a:chExt cx="589664" cy="526462"/>
          </a:xfrm>
          <a:solidFill>
            <a:srgbClr val="0070C0"/>
          </a:solidFill>
        </p:grpSpPr>
        <p:sp>
          <p:nvSpPr>
            <p:cNvPr id="183" name="Rectangle 182"/>
            <p:cNvSpPr/>
            <p:nvPr/>
          </p:nvSpPr>
          <p:spPr>
            <a:xfrm>
              <a:off x="4502348" y="3565664"/>
              <a:ext cx="265623" cy="151713"/>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4" name="Oval 183"/>
            <p:cNvSpPr/>
            <p:nvPr/>
          </p:nvSpPr>
          <p:spPr>
            <a:xfrm rot="20742615">
              <a:off x="4747417" y="3550028"/>
              <a:ext cx="186313" cy="361970"/>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5" name="Oval 184"/>
            <p:cNvSpPr/>
            <p:nvPr/>
          </p:nvSpPr>
          <p:spPr>
            <a:xfrm rot="942615" flipH="1">
              <a:off x="4344066" y="3545028"/>
              <a:ext cx="186313" cy="361970"/>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86" name="Straight Connector 185"/>
            <p:cNvCxnSpPr/>
            <p:nvPr/>
          </p:nvCxnSpPr>
          <p:spPr>
            <a:xfrm rot="42615" flipH="1">
              <a:off x="4430901" y="3596900"/>
              <a:ext cx="38394" cy="118183"/>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87" name="Straight Connector 186"/>
            <p:cNvCxnSpPr/>
            <p:nvPr/>
          </p:nvCxnSpPr>
          <p:spPr>
            <a:xfrm rot="16242615" flipH="1">
              <a:off x="4433284" y="3596931"/>
              <a:ext cx="38394" cy="118183"/>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88" name="Oval 187"/>
            <p:cNvSpPr/>
            <p:nvPr/>
          </p:nvSpPr>
          <p:spPr>
            <a:xfrm rot="20615998">
              <a:off x="4792637" y="3604945"/>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9" name="Oval 188"/>
            <p:cNvSpPr/>
            <p:nvPr/>
          </p:nvSpPr>
          <p:spPr>
            <a:xfrm rot="20615998">
              <a:off x="4850950" y="3636738"/>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90" name="Oval 189"/>
            <p:cNvSpPr/>
            <p:nvPr/>
          </p:nvSpPr>
          <p:spPr>
            <a:xfrm rot="20615998">
              <a:off x="4817975" y="3691037"/>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91" name="Oval 190"/>
            <p:cNvSpPr/>
            <p:nvPr/>
          </p:nvSpPr>
          <p:spPr>
            <a:xfrm rot="20615998">
              <a:off x="4760844" y="3663257"/>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92" name="Straight Connector 191"/>
            <p:cNvCxnSpPr/>
            <p:nvPr/>
          </p:nvCxnSpPr>
          <p:spPr>
            <a:xfrm flipV="1">
              <a:off x="4635160" y="3385536"/>
              <a:ext cx="3173" cy="180128"/>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158" name="Rectangle 157">
            <a:hlinkClick r:id="rId8" action="ppaction://hlinksldjump"/>
          </p:cNvPr>
          <p:cNvSpPr/>
          <p:nvPr/>
        </p:nvSpPr>
        <p:spPr>
          <a:xfrm>
            <a:off x="1763688" y="1251855"/>
            <a:ext cx="1512168" cy="241448"/>
          </a:xfrm>
          <a:prstGeom prst="rect">
            <a:avLst/>
          </a:prstGeom>
          <a:solidFill>
            <a:srgbClr val="00B0F0">
              <a:alpha val="50000"/>
            </a:srgb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400" b="1" dirty="0" smtClean="0">
                <a:solidFill>
                  <a:srgbClr val="0070C0"/>
                </a:solidFill>
                <a:latin typeface="Segoe UI" pitchFamily="34" charset="0"/>
                <a:cs typeface="Segoe UI" pitchFamily="34" charset="0"/>
              </a:rPr>
              <a:t>Home</a:t>
            </a:r>
            <a:endParaRPr lang="en-AU" sz="1400" b="1" dirty="0">
              <a:solidFill>
                <a:srgbClr val="0070C0"/>
              </a:solidFill>
              <a:latin typeface="Segoe UI" pitchFamily="34" charset="0"/>
              <a:cs typeface="Segoe UI" pitchFamily="34" charset="0"/>
            </a:endParaRPr>
          </a:p>
        </p:txBody>
      </p:sp>
      <p:grpSp>
        <p:nvGrpSpPr>
          <p:cNvPr id="5" name="Group 4"/>
          <p:cNvGrpSpPr/>
          <p:nvPr/>
        </p:nvGrpSpPr>
        <p:grpSpPr>
          <a:xfrm>
            <a:off x="3443311" y="1406267"/>
            <a:ext cx="3769547" cy="608401"/>
            <a:chOff x="3443311" y="1406267"/>
            <a:chExt cx="3769547" cy="608401"/>
          </a:xfrm>
        </p:grpSpPr>
        <p:grpSp>
          <p:nvGrpSpPr>
            <p:cNvPr id="170" name="Group 169"/>
            <p:cNvGrpSpPr/>
            <p:nvPr/>
          </p:nvGrpSpPr>
          <p:grpSpPr>
            <a:xfrm>
              <a:off x="3443311" y="1406267"/>
              <a:ext cx="673203" cy="608401"/>
              <a:chOff x="2433190" y="2867712"/>
              <a:chExt cx="489780" cy="442634"/>
            </a:xfrm>
            <a:solidFill>
              <a:srgbClr val="0070C0"/>
            </a:solidFill>
            <a:effectLst>
              <a:outerShdw blurRad="50800" dist="38100" dir="5400000" algn="t" rotWithShape="0">
                <a:prstClr val="black">
                  <a:alpha val="40000"/>
                </a:prstClr>
              </a:outerShdw>
            </a:effectLst>
          </p:grpSpPr>
          <p:sp>
            <p:nvSpPr>
              <p:cNvPr id="171" name="Oval 170"/>
              <p:cNvSpPr/>
              <p:nvPr/>
            </p:nvSpPr>
            <p:spPr>
              <a:xfrm>
                <a:off x="2433190" y="3198734"/>
                <a:ext cx="111612" cy="111612"/>
              </a:xfrm>
              <a:prstGeom prst="ellipse">
                <a:avLst/>
              </a:prstGeom>
              <a:grpFill/>
              <a:ln w="635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72" name="Oval 171"/>
              <p:cNvSpPr/>
              <p:nvPr/>
            </p:nvSpPr>
            <p:spPr>
              <a:xfrm>
                <a:off x="2811358" y="3198734"/>
                <a:ext cx="111612" cy="111612"/>
              </a:xfrm>
              <a:prstGeom prst="ellipse">
                <a:avLst/>
              </a:prstGeom>
              <a:grpFill/>
              <a:ln w="635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73" name="Straight Connector 172"/>
              <p:cNvCxnSpPr>
                <a:stCxn id="171" idx="6"/>
                <a:endCxn id="176" idx="1"/>
              </p:cNvCxnSpPr>
              <p:nvPr/>
            </p:nvCxnSpPr>
            <p:spPr>
              <a:xfrm flipV="1">
                <a:off x="2544802" y="2903148"/>
                <a:ext cx="0" cy="351392"/>
              </a:xfrm>
              <a:prstGeom prst="line">
                <a:avLst/>
              </a:prstGeom>
              <a:grpFill/>
              <a:ln w="6350" cap="rnd">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4" name="Straight Connector 173"/>
              <p:cNvCxnSpPr>
                <a:stCxn id="172" idx="6"/>
                <a:endCxn id="176" idx="3"/>
              </p:cNvCxnSpPr>
              <p:nvPr/>
            </p:nvCxnSpPr>
            <p:spPr>
              <a:xfrm flipV="1">
                <a:off x="2922970" y="2903148"/>
                <a:ext cx="0" cy="351392"/>
              </a:xfrm>
              <a:prstGeom prst="line">
                <a:avLst/>
              </a:prstGeom>
              <a:grpFill/>
              <a:ln w="6350" cap="rnd">
                <a:solidFill>
                  <a:schemeClr val="tx1"/>
                </a:solidFill>
              </a:ln>
            </p:spPr>
            <p:style>
              <a:lnRef idx="1">
                <a:schemeClr val="accent1"/>
              </a:lnRef>
              <a:fillRef idx="0">
                <a:schemeClr val="accent1"/>
              </a:fillRef>
              <a:effectRef idx="0">
                <a:schemeClr val="accent1"/>
              </a:effectRef>
              <a:fontRef idx="minor">
                <a:schemeClr val="tx1"/>
              </a:fontRef>
            </p:style>
          </p:cxnSp>
          <p:sp>
            <p:nvSpPr>
              <p:cNvPr id="176" name="Rectangle 175"/>
              <p:cNvSpPr/>
              <p:nvPr/>
            </p:nvSpPr>
            <p:spPr>
              <a:xfrm>
                <a:off x="2544802" y="2867712"/>
                <a:ext cx="378168" cy="70872"/>
              </a:xfrm>
              <a:prstGeom prst="rect">
                <a:avLst/>
              </a:prstGeom>
              <a:grpFill/>
              <a:ln w="635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grpSp>
        <p:sp>
          <p:nvSpPr>
            <p:cNvPr id="177" name="Rectangle 176">
              <a:hlinkClick r:id="rId5" action="ppaction://hlinksldjump"/>
            </p:cNvPr>
            <p:cNvSpPr/>
            <p:nvPr/>
          </p:nvSpPr>
          <p:spPr>
            <a:xfrm>
              <a:off x="4176075" y="1406267"/>
              <a:ext cx="3036783" cy="247702"/>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As the day goes by…</a:t>
              </a:r>
              <a:endParaRPr lang="en-AU" sz="1200" dirty="0">
                <a:solidFill>
                  <a:schemeClr val="tx1"/>
                </a:solidFill>
                <a:latin typeface="Segoe UI" pitchFamily="34" charset="0"/>
                <a:cs typeface="Segoe UI" pitchFamily="34" charset="0"/>
              </a:endParaRPr>
            </a:p>
          </p:txBody>
        </p:sp>
        <p:sp>
          <p:nvSpPr>
            <p:cNvPr id="178" name="Rectangle 177">
              <a:hlinkClick r:id="rId5" action="ppaction://hlinksldjump"/>
            </p:cNvPr>
            <p:cNvSpPr/>
            <p:nvPr/>
          </p:nvSpPr>
          <p:spPr>
            <a:xfrm>
              <a:off x="4176074" y="1654398"/>
              <a:ext cx="3036784" cy="360270"/>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800" dirty="0" smtClean="0">
                  <a:solidFill>
                    <a:schemeClr val="bg1">
                      <a:lumMod val="50000"/>
                    </a:schemeClr>
                  </a:solidFill>
                  <a:latin typeface="Segoe UI" pitchFamily="34" charset="0"/>
                  <a:cs typeface="Segoe UI" pitchFamily="34" charset="0"/>
                </a:rPr>
                <a:t>By E-STAR OS.</a:t>
              </a:r>
              <a:endParaRPr lang="en-AU" sz="800" dirty="0">
                <a:solidFill>
                  <a:schemeClr val="bg1">
                    <a:lumMod val="50000"/>
                  </a:schemeClr>
                </a:solidFill>
                <a:latin typeface="Segoe UI" pitchFamily="34" charset="0"/>
                <a:cs typeface="Segoe UI" pitchFamily="34" charset="0"/>
              </a:endParaRPr>
            </a:p>
          </p:txBody>
        </p:sp>
      </p:grpSp>
      <p:cxnSp>
        <p:nvCxnSpPr>
          <p:cNvPr id="211" name="Straight Connector 210"/>
          <p:cNvCxnSpPr/>
          <p:nvPr/>
        </p:nvCxnSpPr>
        <p:spPr>
          <a:xfrm flipH="1" flipV="1">
            <a:off x="3276337" y="2139702"/>
            <a:ext cx="4103975" cy="255"/>
          </a:xfrm>
          <a:prstGeom prst="line">
            <a:avLst/>
          </a:prstGeom>
          <a:ln cap="rnd">
            <a:gradFill flip="none" rotWithShape="1">
              <a:gsLst>
                <a:gs pos="0">
                  <a:schemeClr val="tx1">
                    <a:alpha val="0"/>
                  </a:schemeClr>
                </a:gs>
                <a:gs pos="50000">
                  <a:schemeClr val="tx1"/>
                </a:gs>
                <a:gs pos="100000">
                  <a:schemeClr val="tx1">
                    <a:alpha val="0"/>
                  </a:schemeClr>
                </a:gs>
              </a:gsLst>
              <a:lin ang="10800000" scaled="1"/>
              <a:tileRect/>
            </a:gradFill>
          </a:ln>
          <a:effectLst/>
        </p:spPr>
        <p:style>
          <a:lnRef idx="1">
            <a:schemeClr val="accent1"/>
          </a:lnRef>
          <a:fillRef idx="0">
            <a:schemeClr val="accent1"/>
          </a:fillRef>
          <a:effectRef idx="0">
            <a:schemeClr val="accent1"/>
          </a:effectRef>
          <a:fontRef idx="minor">
            <a:schemeClr val="tx1"/>
          </a:fontRef>
        </p:style>
      </p:cxnSp>
      <p:sp>
        <p:nvSpPr>
          <p:cNvPr id="213" name="Rounded Rectangle 212"/>
          <p:cNvSpPr/>
          <p:nvPr/>
        </p:nvSpPr>
        <p:spPr>
          <a:xfrm>
            <a:off x="5988722" y="1422106"/>
            <a:ext cx="1224136" cy="216024"/>
          </a:xfrm>
          <a:prstGeom prst="roundRect">
            <a:avLst/>
          </a:prstGeom>
          <a:solidFill>
            <a:schemeClr val="bg1">
              <a:lumMod val="50000"/>
              <a:alpha val="50000"/>
            </a:scheme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solidFill>
                  <a:schemeClr val="bg1"/>
                </a:solidFill>
                <a:latin typeface="Segoe UI" pitchFamily="34" charset="0"/>
                <a:cs typeface="Segoe UI" pitchFamily="34" charset="0"/>
              </a:rPr>
              <a:t>(Playing now)</a:t>
            </a:r>
            <a:endParaRPr lang="en-AU" sz="1200" dirty="0">
              <a:solidFill>
                <a:schemeClr val="bg1"/>
              </a:solidFill>
              <a:latin typeface="Segoe UI" pitchFamily="34" charset="0"/>
              <a:cs typeface="Segoe UI" pitchFamily="34" charset="0"/>
            </a:endParaRPr>
          </a:p>
        </p:txBody>
      </p:sp>
      <p:sp>
        <p:nvSpPr>
          <p:cNvPr id="214" name="Rounded Rectangle 213">
            <a:hlinkClick r:id="rId9" action="ppaction://hlinksldjump"/>
          </p:cNvPr>
          <p:cNvSpPr/>
          <p:nvPr/>
        </p:nvSpPr>
        <p:spPr>
          <a:xfrm>
            <a:off x="5988722" y="1735615"/>
            <a:ext cx="1224136" cy="216024"/>
          </a:xfrm>
          <a:prstGeom prst="roundRect">
            <a:avLst/>
          </a:prstGeom>
          <a:solidFill>
            <a:srgbClr val="0070C0">
              <a:alpha val="50000"/>
            </a:srgb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solidFill>
                  <a:schemeClr val="bg1"/>
                </a:solidFill>
                <a:latin typeface="Segoe UI" pitchFamily="34" charset="0"/>
                <a:cs typeface="Segoe UI" pitchFamily="34" charset="0"/>
              </a:rPr>
              <a:t>Go back &gt;</a:t>
            </a:r>
            <a:endParaRPr lang="en-AU" sz="1200" dirty="0">
              <a:solidFill>
                <a:schemeClr val="bg1"/>
              </a:solidFill>
              <a:latin typeface="Segoe UI" pitchFamily="34" charset="0"/>
              <a:cs typeface="Segoe UI" pitchFamily="34" charset="0"/>
            </a:endParaRPr>
          </a:p>
        </p:txBody>
      </p:sp>
      <p:pic>
        <p:nvPicPr>
          <p:cNvPr id="153" name="As the day goes by.mp3">
            <a:hlinkClick r:id="" action="ppaction://media"/>
          </p:cNvPr>
          <p:cNvPicPr>
            <a:picLocks noChangeAspect="1"/>
          </p:cNvPicPr>
          <p:nvPr>
            <a:audioFile r:link="rId2"/>
            <p:extLst>
              <p:ext uri="{DAA4B4D4-6D71-4841-9C94-3DE7FCFB9230}">
                <p14:media xmlns:p14="http://schemas.microsoft.com/office/powerpoint/2010/main" r:embed="rId1"/>
              </p:ext>
            </p:extLst>
          </p:nvPr>
        </p:nvPicPr>
        <p:blipFill>
          <a:blip r:embed="rId10"/>
          <a:stretch>
            <a:fillRect/>
          </a:stretch>
        </p:blipFill>
        <p:spPr>
          <a:xfrm>
            <a:off x="5023284" y="2352906"/>
            <a:ext cx="609600" cy="609600"/>
          </a:xfrm>
          <a:prstGeom prst="rect">
            <a:avLst/>
          </a:prstGeom>
        </p:spPr>
      </p:pic>
    </p:spTree>
    <p:extLst>
      <p:ext uri="{BB962C8B-B14F-4D97-AF65-F5344CB8AC3E}">
        <p14:creationId xmlns:p14="http://schemas.microsoft.com/office/powerpoint/2010/main" val="317452016"/>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spd="med" advClick="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afterEffect">
                                  <p:stCondLst>
                                    <p:cond delay="0"/>
                                  </p:stCondLst>
                                  <p:childTnLst>
                                    <p:cmd type="call" cmd="playFrom(0.0)">
                                      <p:cBhvr>
                                        <p:cTn id="6" dur="183431" fill="hold"/>
                                        <p:tgtEl>
                                          <p:spTgt spid="153"/>
                                        </p:tgtEl>
                                      </p:cBhvr>
                                    </p:cmd>
                                  </p:childTnLst>
                                </p:cTn>
                              </p:par>
                            </p:childTnLst>
                          </p:cTn>
                        </p:par>
                      </p:childTnLst>
                    </p:cTn>
                  </p:par>
                </p:childTnLst>
              </p:cTn>
              <p:prevCondLst>
                <p:cond evt="onPrev" delay="0">
                  <p:tgtEl>
                    <p:sldTgt/>
                  </p:tgtEl>
                </p:cond>
              </p:prevCondLst>
              <p:nextCondLst>
                <p:cond evt="onNext" delay="0">
                  <p:tgtEl>
                    <p:sldTgt/>
                  </p:tgtEl>
                </p:cond>
              </p:nextCondLst>
            </p:seq>
            <p:audio>
              <p:cMediaNode vol="80000">
                <p:cTn id="7" fill="hold" display="0">
                  <p:stCondLst>
                    <p:cond delay="indefinite"/>
                  </p:stCondLst>
                  <p:endCondLst>
                    <p:cond evt="onStopAudio" delay="0">
                      <p:tgtEl>
                        <p:sldTgt/>
                      </p:tgtEl>
                    </p:cond>
                  </p:endCondLst>
                </p:cTn>
                <p:tgtEl>
                  <p:spTgt spid="153"/>
                </p:tgtEl>
              </p:cMediaNode>
            </p:audio>
          </p:childTnLst>
        </p:cTn>
      </p:par>
    </p:tn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49" name="Group 248"/>
          <p:cNvGrpSpPr/>
          <p:nvPr/>
        </p:nvGrpSpPr>
        <p:grpSpPr>
          <a:xfrm>
            <a:off x="3131841" y="843750"/>
            <a:ext cx="2880320" cy="3456000"/>
            <a:chOff x="3131841" y="843750"/>
            <a:chExt cx="2880320" cy="3456000"/>
          </a:xfrm>
        </p:grpSpPr>
        <p:sp>
          <p:nvSpPr>
            <p:cNvPr id="250" name="Rounded Rectangle 249"/>
            <p:cNvSpPr/>
            <p:nvPr/>
          </p:nvSpPr>
          <p:spPr>
            <a:xfrm>
              <a:off x="3131841" y="843750"/>
              <a:ext cx="2880320" cy="3456000"/>
            </a:xfrm>
            <a:prstGeom prst="roundRect">
              <a:avLst>
                <a:gd name="adj" fmla="val 2228"/>
              </a:avLst>
            </a:prstGeom>
            <a:solidFill>
              <a:schemeClr val="tx1">
                <a:alpha val="50000"/>
              </a:schemeClr>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51" name="Group 250"/>
            <p:cNvGrpSpPr/>
            <p:nvPr/>
          </p:nvGrpSpPr>
          <p:grpSpPr>
            <a:xfrm>
              <a:off x="3198624" y="984777"/>
              <a:ext cx="864096" cy="870570"/>
              <a:chOff x="7308304" y="278598"/>
              <a:chExt cx="864096" cy="870570"/>
            </a:xfrm>
          </p:grpSpPr>
          <p:sp>
            <p:nvSpPr>
              <p:cNvPr id="327" name="Freeform 326"/>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8" name="Rectangle 327"/>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Impress</a:t>
                </a:r>
                <a:endParaRPr lang="en-AU" sz="1100" dirty="0">
                  <a:latin typeface="Segoe UI" pitchFamily="34" charset="0"/>
                  <a:cs typeface="Segoe UI" pitchFamily="34" charset="0"/>
                </a:endParaRPr>
              </a:p>
            </p:txBody>
          </p:sp>
        </p:grpSp>
        <p:grpSp>
          <p:nvGrpSpPr>
            <p:cNvPr id="252" name="Group 251"/>
            <p:cNvGrpSpPr/>
            <p:nvPr/>
          </p:nvGrpSpPr>
          <p:grpSpPr>
            <a:xfrm>
              <a:off x="4139953" y="972995"/>
              <a:ext cx="864096" cy="894135"/>
              <a:chOff x="6444208" y="255033"/>
              <a:chExt cx="864096" cy="894135"/>
            </a:xfrm>
          </p:grpSpPr>
          <p:grpSp>
            <p:nvGrpSpPr>
              <p:cNvPr id="323" name="Group 322"/>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325" name="Freeform 324"/>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6" name="Freeform 325"/>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24" name="Rectangle 323"/>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Express</a:t>
                </a:r>
                <a:endParaRPr lang="en-AU" sz="1100" dirty="0">
                  <a:latin typeface="Segoe UI" pitchFamily="34" charset="0"/>
                  <a:cs typeface="Segoe UI" pitchFamily="34" charset="0"/>
                </a:endParaRPr>
              </a:p>
            </p:txBody>
          </p:sp>
        </p:grpSp>
        <p:grpSp>
          <p:nvGrpSpPr>
            <p:cNvPr id="253" name="Group 252"/>
            <p:cNvGrpSpPr/>
            <p:nvPr/>
          </p:nvGrpSpPr>
          <p:grpSpPr>
            <a:xfrm>
              <a:off x="3198624" y="2157429"/>
              <a:ext cx="864096" cy="881674"/>
              <a:chOff x="8172400" y="267494"/>
              <a:chExt cx="864096" cy="881674"/>
            </a:xfrm>
          </p:grpSpPr>
          <p:grpSp>
            <p:nvGrpSpPr>
              <p:cNvPr id="318" name="Group 317"/>
              <p:cNvGrpSpPr/>
              <p:nvPr/>
            </p:nvGrpSpPr>
            <p:grpSpPr>
              <a:xfrm>
                <a:off x="8351877" y="267494"/>
                <a:ext cx="523806" cy="648072"/>
                <a:chOff x="87738" y="3286770"/>
                <a:chExt cx="291003" cy="360040"/>
              </a:xfrm>
            </p:grpSpPr>
            <p:sp>
              <p:nvSpPr>
                <p:cNvPr id="320" name="Rectangle 31"/>
                <p:cNvSpPr/>
                <p:nvPr/>
              </p:nvSpPr>
              <p:spPr>
                <a:xfrm>
                  <a:off x="87738" y="3286770"/>
                  <a:ext cx="291002" cy="360040"/>
                </a:xfrm>
                <a:prstGeom prst="rect">
                  <a:avLst/>
                </a:prstGeom>
                <a:solidFill>
                  <a:srgbClr val="FFC000"/>
                </a:solidFill>
                <a:ln w="9525" cap="rnd">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1" name="Rectangle 31"/>
                <p:cNvSpPr/>
                <p:nvPr/>
              </p:nvSpPr>
              <p:spPr>
                <a:xfrm>
                  <a:off x="87738" y="3286770"/>
                  <a:ext cx="291002" cy="360040"/>
                </a:xfrm>
                <a:custGeom>
                  <a:avLst/>
                  <a:gdLst>
                    <a:gd name="connsiteX0" fmla="*/ 0 w 291002"/>
                    <a:gd name="connsiteY0" fmla="*/ 0 h 360040"/>
                    <a:gd name="connsiteX1" fmla="*/ 291002 w 291002"/>
                    <a:gd name="connsiteY1" fmla="*/ 0 h 360040"/>
                    <a:gd name="connsiteX2" fmla="*/ 291002 w 291002"/>
                    <a:gd name="connsiteY2" fmla="*/ 360040 h 360040"/>
                    <a:gd name="connsiteX3" fmla="*/ 0 w 291002"/>
                    <a:gd name="connsiteY3" fmla="*/ 360040 h 360040"/>
                    <a:gd name="connsiteX4" fmla="*/ 0 w 291002"/>
                    <a:gd name="connsiteY4" fmla="*/ 0 h 360040"/>
                    <a:gd name="connsiteX0" fmla="*/ 0 w 291002"/>
                    <a:gd name="connsiteY0" fmla="*/ 0 h 360040"/>
                    <a:gd name="connsiteX1" fmla="*/ 236233 w 291002"/>
                    <a:gd name="connsiteY1" fmla="*/ 88106 h 360040"/>
                    <a:gd name="connsiteX2" fmla="*/ 291002 w 291002"/>
                    <a:gd name="connsiteY2" fmla="*/ 360040 h 360040"/>
                    <a:gd name="connsiteX3" fmla="*/ 0 w 291002"/>
                    <a:gd name="connsiteY3" fmla="*/ 360040 h 360040"/>
                    <a:gd name="connsiteX4" fmla="*/ 0 w 291002"/>
                    <a:gd name="connsiteY4" fmla="*/ 0 h 360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1002" h="360040">
                      <a:moveTo>
                        <a:pt x="0" y="0"/>
                      </a:moveTo>
                      <a:lnTo>
                        <a:pt x="236233" y="88106"/>
                      </a:lnTo>
                      <a:lnTo>
                        <a:pt x="291002" y="360040"/>
                      </a:lnTo>
                      <a:lnTo>
                        <a:pt x="0" y="360040"/>
                      </a:lnTo>
                      <a:lnTo>
                        <a:pt x="0" y="0"/>
                      </a:lnTo>
                      <a:close/>
                    </a:path>
                  </a:pathLst>
                </a:cu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2" name="Rectangle 321"/>
                <p:cNvSpPr/>
                <p:nvPr/>
              </p:nvSpPr>
              <p:spPr>
                <a:xfrm>
                  <a:off x="87738" y="3435846"/>
                  <a:ext cx="291003" cy="210964"/>
                </a:xfrm>
                <a:prstGeom prst="rect">
                  <a:avLst/>
                </a:prstGeom>
                <a:noFill/>
                <a:ln w="9525" cap="rnd">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2000" dirty="0" smtClean="0">
                      <a:solidFill>
                        <a:schemeClr val="tx1"/>
                      </a:solidFill>
                      <a:effectLst>
                        <a:outerShdw blurRad="63500" sx="102000" sy="102000" algn="ctr" rotWithShape="0">
                          <a:prstClr val="black">
                            <a:alpha val="40000"/>
                          </a:prstClr>
                        </a:outerShdw>
                      </a:effectLst>
                      <a:latin typeface="Segoe UI" pitchFamily="34" charset="0"/>
                      <a:cs typeface="Segoe UI" pitchFamily="34" charset="0"/>
                    </a:rPr>
                    <a:t>Aa</a:t>
                  </a:r>
                  <a:endParaRPr lang="en-AU" sz="2000" dirty="0">
                    <a:solidFill>
                      <a:schemeClr val="tx1"/>
                    </a:solidFill>
                    <a:effectLst>
                      <a:outerShdw blurRad="63500" sx="102000" sy="102000" algn="ctr" rotWithShape="0">
                        <a:prstClr val="black">
                          <a:alpha val="40000"/>
                        </a:prstClr>
                      </a:outerShdw>
                    </a:effectLst>
                    <a:latin typeface="Segoe UI" pitchFamily="34" charset="0"/>
                    <a:cs typeface="Segoe UI" pitchFamily="34" charset="0"/>
                  </a:endParaRPr>
                </a:p>
              </p:txBody>
            </p:sp>
          </p:grpSp>
          <p:sp>
            <p:nvSpPr>
              <p:cNvPr id="319" name="Rectangle 318"/>
              <p:cNvSpPr/>
              <p:nvPr/>
            </p:nvSpPr>
            <p:spPr>
              <a:xfrm>
                <a:off x="8172400"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Note Pad</a:t>
                </a:r>
                <a:endParaRPr lang="en-AU" sz="1100" dirty="0">
                  <a:latin typeface="Segoe UI" pitchFamily="34" charset="0"/>
                  <a:cs typeface="Segoe UI" pitchFamily="34" charset="0"/>
                </a:endParaRPr>
              </a:p>
            </p:txBody>
          </p:sp>
        </p:grpSp>
        <p:grpSp>
          <p:nvGrpSpPr>
            <p:cNvPr id="254" name="Group 253"/>
            <p:cNvGrpSpPr/>
            <p:nvPr/>
          </p:nvGrpSpPr>
          <p:grpSpPr>
            <a:xfrm>
              <a:off x="5080409" y="980461"/>
              <a:ext cx="864096" cy="877462"/>
              <a:chOff x="5004049" y="1064550"/>
              <a:chExt cx="864096" cy="877462"/>
            </a:xfrm>
          </p:grpSpPr>
          <p:grpSp>
            <p:nvGrpSpPr>
              <p:cNvPr id="313" name="Group 312"/>
              <p:cNvGrpSpPr/>
              <p:nvPr/>
            </p:nvGrpSpPr>
            <p:grpSpPr>
              <a:xfrm>
                <a:off x="5042434" y="1064550"/>
                <a:ext cx="787325" cy="610716"/>
                <a:chOff x="5004049" y="1045872"/>
                <a:chExt cx="787325" cy="610716"/>
              </a:xfrm>
              <a:effectLst>
                <a:outerShdw blurRad="63500" sx="102000" sy="102000" algn="ctr" rotWithShape="0">
                  <a:prstClr val="black">
                    <a:alpha val="40000"/>
                  </a:prstClr>
                </a:outerShdw>
              </a:effectLst>
            </p:grpSpPr>
            <p:sp>
              <p:nvSpPr>
                <p:cNvPr id="315" name="Rectangle 314"/>
                <p:cNvSpPr/>
                <p:nvPr/>
              </p:nvSpPr>
              <p:spPr>
                <a:xfrm>
                  <a:off x="5004049" y="1045872"/>
                  <a:ext cx="504055" cy="460191"/>
                </a:xfrm>
                <a:prstGeom prst="rect">
                  <a:avLst/>
                </a:prstGeom>
                <a:solidFill>
                  <a:schemeClr val="bg1"/>
                </a:solidFill>
                <a:ln w="9525" cap="rnd">
                  <a:solidFill>
                    <a:schemeClr val="bg1"/>
                  </a:solid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6" name="Freeform 315"/>
                <p:cNvSpPr/>
                <p:nvPr/>
              </p:nvSpPr>
              <p:spPr>
                <a:xfrm>
                  <a:off x="5022056" y="1106047"/>
                  <a:ext cx="414040" cy="272698"/>
                </a:xfrm>
                <a:custGeom>
                  <a:avLst/>
                  <a:gdLst>
                    <a:gd name="connsiteX0" fmla="*/ 0 w 353052"/>
                    <a:gd name="connsiteY0" fmla="*/ 0 h 269081"/>
                    <a:gd name="connsiteX1" fmla="*/ 19050 w 353052"/>
                    <a:gd name="connsiteY1" fmla="*/ 33337 h 269081"/>
                    <a:gd name="connsiteX2" fmla="*/ 28575 w 353052"/>
                    <a:gd name="connsiteY2" fmla="*/ 38100 h 269081"/>
                    <a:gd name="connsiteX3" fmla="*/ 33338 w 353052"/>
                    <a:gd name="connsiteY3" fmla="*/ 45243 h 269081"/>
                    <a:gd name="connsiteX4" fmla="*/ 50007 w 353052"/>
                    <a:gd name="connsiteY4" fmla="*/ 54768 h 269081"/>
                    <a:gd name="connsiteX5" fmla="*/ 59532 w 353052"/>
                    <a:gd name="connsiteY5" fmla="*/ 61912 h 269081"/>
                    <a:gd name="connsiteX6" fmla="*/ 85725 w 353052"/>
                    <a:gd name="connsiteY6" fmla="*/ 71437 h 269081"/>
                    <a:gd name="connsiteX7" fmla="*/ 135732 w 353052"/>
                    <a:gd name="connsiteY7" fmla="*/ 69056 h 269081"/>
                    <a:gd name="connsiteX8" fmla="*/ 142875 w 353052"/>
                    <a:gd name="connsiteY8" fmla="*/ 66675 h 269081"/>
                    <a:gd name="connsiteX9" fmla="*/ 150019 w 353052"/>
                    <a:gd name="connsiteY9" fmla="*/ 61912 h 269081"/>
                    <a:gd name="connsiteX10" fmla="*/ 157163 w 353052"/>
                    <a:gd name="connsiteY10" fmla="*/ 54768 h 269081"/>
                    <a:gd name="connsiteX11" fmla="*/ 161925 w 353052"/>
                    <a:gd name="connsiteY11" fmla="*/ 45243 h 269081"/>
                    <a:gd name="connsiteX12" fmla="*/ 157163 w 353052"/>
                    <a:gd name="connsiteY12" fmla="*/ 26193 h 269081"/>
                    <a:gd name="connsiteX13" fmla="*/ 150019 w 353052"/>
                    <a:gd name="connsiteY13" fmla="*/ 19050 h 269081"/>
                    <a:gd name="connsiteX14" fmla="*/ 135732 w 353052"/>
                    <a:gd name="connsiteY14" fmla="*/ 9525 h 269081"/>
                    <a:gd name="connsiteX15" fmla="*/ 114300 w 353052"/>
                    <a:gd name="connsiteY15" fmla="*/ 14287 h 269081"/>
                    <a:gd name="connsiteX16" fmla="*/ 107157 w 353052"/>
                    <a:gd name="connsiteY16" fmla="*/ 16668 h 269081"/>
                    <a:gd name="connsiteX17" fmla="*/ 102394 w 353052"/>
                    <a:gd name="connsiteY17" fmla="*/ 26193 h 269081"/>
                    <a:gd name="connsiteX18" fmla="*/ 104775 w 353052"/>
                    <a:gd name="connsiteY18" fmla="*/ 64293 h 269081"/>
                    <a:gd name="connsiteX19" fmla="*/ 107157 w 353052"/>
                    <a:gd name="connsiteY19" fmla="*/ 71437 h 269081"/>
                    <a:gd name="connsiteX20" fmla="*/ 114300 w 353052"/>
                    <a:gd name="connsiteY20" fmla="*/ 76200 h 269081"/>
                    <a:gd name="connsiteX21" fmla="*/ 126207 w 353052"/>
                    <a:gd name="connsiteY21" fmla="*/ 78581 h 269081"/>
                    <a:gd name="connsiteX22" fmla="*/ 147638 w 353052"/>
                    <a:gd name="connsiteY22" fmla="*/ 85725 h 269081"/>
                    <a:gd name="connsiteX23" fmla="*/ 154782 w 353052"/>
                    <a:gd name="connsiteY23" fmla="*/ 88106 h 269081"/>
                    <a:gd name="connsiteX24" fmla="*/ 190500 w 353052"/>
                    <a:gd name="connsiteY24" fmla="*/ 90487 h 269081"/>
                    <a:gd name="connsiteX25" fmla="*/ 228600 w 353052"/>
                    <a:gd name="connsiteY25" fmla="*/ 90487 h 269081"/>
                    <a:gd name="connsiteX26" fmla="*/ 238125 w 353052"/>
                    <a:gd name="connsiteY26" fmla="*/ 85725 h 269081"/>
                    <a:gd name="connsiteX27" fmla="*/ 271463 w 353052"/>
                    <a:gd name="connsiteY27" fmla="*/ 66675 h 269081"/>
                    <a:gd name="connsiteX28" fmla="*/ 295275 w 353052"/>
                    <a:gd name="connsiteY28" fmla="*/ 59531 h 269081"/>
                    <a:gd name="connsiteX29" fmla="*/ 302419 w 353052"/>
                    <a:gd name="connsiteY29" fmla="*/ 57150 h 269081"/>
                    <a:gd name="connsiteX30" fmla="*/ 338138 w 353052"/>
                    <a:gd name="connsiteY30" fmla="*/ 50006 h 269081"/>
                    <a:gd name="connsiteX31" fmla="*/ 345282 w 353052"/>
                    <a:gd name="connsiteY31" fmla="*/ 92868 h 269081"/>
                    <a:gd name="connsiteX32" fmla="*/ 326232 w 353052"/>
                    <a:gd name="connsiteY32" fmla="*/ 114300 h 269081"/>
                    <a:gd name="connsiteX33" fmla="*/ 316707 w 353052"/>
                    <a:gd name="connsiteY33" fmla="*/ 119062 h 269081"/>
                    <a:gd name="connsiteX34" fmla="*/ 309563 w 353052"/>
                    <a:gd name="connsiteY34" fmla="*/ 121443 h 269081"/>
                    <a:gd name="connsiteX35" fmla="*/ 290513 w 353052"/>
                    <a:gd name="connsiteY35" fmla="*/ 133350 h 269081"/>
                    <a:gd name="connsiteX36" fmla="*/ 273844 w 353052"/>
                    <a:gd name="connsiteY36" fmla="*/ 138112 h 269081"/>
                    <a:gd name="connsiteX37" fmla="*/ 259557 w 353052"/>
                    <a:gd name="connsiteY37" fmla="*/ 142875 h 269081"/>
                    <a:gd name="connsiteX38" fmla="*/ 245269 w 353052"/>
                    <a:gd name="connsiteY38" fmla="*/ 150018 h 269081"/>
                    <a:gd name="connsiteX39" fmla="*/ 238125 w 353052"/>
                    <a:gd name="connsiteY39" fmla="*/ 154781 h 269081"/>
                    <a:gd name="connsiteX40" fmla="*/ 214313 w 353052"/>
                    <a:gd name="connsiteY40" fmla="*/ 161925 h 269081"/>
                    <a:gd name="connsiteX41" fmla="*/ 202407 w 353052"/>
                    <a:gd name="connsiteY41" fmla="*/ 164306 h 269081"/>
                    <a:gd name="connsiteX42" fmla="*/ 188119 w 353052"/>
                    <a:gd name="connsiteY42" fmla="*/ 169068 h 269081"/>
                    <a:gd name="connsiteX43" fmla="*/ 173832 w 353052"/>
                    <a:gd name="connsiteY43" fmla="*/ 171450 h 269081"/>
                    <a:gd name="connsiteX44" fmla="*/ 154782 w 353052"/>
                    <a:gd name="connsiteY44" fmla="*/ 176212 h 269081"/>
                    <a:gd name="connsiteX45" fmla="*/ 109538 w 353052"/>
                    <a:gd name="connsiteY45" fmla="*/ 173831 h 269081"/>
                    <a:gd name="connsiteX46" fmla="*/ 97632 w 353052"/>
                    <a:gd name="connsiteY46" fmla="*/ 164306 h 269081"/>
                    <a:gd name="connsiteX47" fmla="*/ 95250 w 353052"/>
                    <a:gd name="connsiteY47" fmla="*/ 157162 h 269081"/>
                    <a:gd name="connsiteX48" fmla="*/ 88107 w 353052"/>
                    <a:gd name="connsiteY48" fmla="*/ 150018 h 269081"/>
                    <a:gd name="connsiteX49" fmla="*/ 95250 w 353052"/>
                    <a:gd name="connsiteY49" fmla="*/ 130968 h 269081"/>
                    <a:gd name="connsiteX50" fmla="*/ 104775 w 353052"/>
                    <a:gd name="connsiteY50" fmla="*/ 135731 h 269081"/>
                    <a:gd name="connsiteX51" fmla="*/ 140494 w 353052"/>
                    <a:gd name="connsiteY51" fmla="*/ 138112 h 269081"/>
                    <a:gd name="connsiteX52" fmla="*/ 159544 w 353052"/>
                    <a:gd name="connsiteY52" fmla="*/ 142875 h 269081"/>
                    <a:gd name="connsiteX53" fmla="*/ 171450 w 353052"/>
                    <a:gd name="connsiteY53" fmla="*/ 152400 h 269081"/>
                    <a:gd name="connsiteX54" fmla="*/ 176213 w 353052"/>
                    <a:gd name="connsiteY54" fmla="*/ 173831 h 269081"/>
                    <a:gd name="connsiteX55" fmla="*/ 180975 w 353052"/>
                    <a:gd name="connsiteY55" fmla="*/ 207168 h 269081"/>
                    <a:gd name="connsiteX56" fmla="*/ 183357 w 353052"/>
                    <a:gd name="connsiteY56" fmla="*/ 247650 h 269081"/>
                    <a:gd name="connsiteX57" fmla="*/ 185738 w 353052"/>
                    <a:gd name="connsiteY57" fmla="*/ 261937 h 269081"/>
                    <a:gd name="connsiteX58" fmla="*/ 195263 w 353052"/>
                    <a:gd name="connsiteY58" fmla="*/ 269081 h 269081"/>
                    <a:gd name="connsiteX59" fmla="*/ 273844 w 353052"/>
                    <a:gd name="connsiteY59" fmla="*/ 266700 h 269081"/>
                    <a:gd name="connsiteX60" fmla="*/ 307182 w 353052"/>
                    <a:gd name="connsiteY60" fmla="*/ 257175 h 269081"/>
                    <a:gd name="connsiteX61" fmla="*/ 314325 w 353052"/>
                    <a:gd name="connsiteY61" fmla="*/ 254793 h 269081"/>
                    <a:gd name="connsiteX62" fmla="*/ 326232 w 353052"/>
                    <a:gd name="connsiteY62" fmla="*/ 250031 h 269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53052" h="269081">
                      <a:moveTo>
                        <a:pt x="0" y="0"/>
                      </a:moveTo>
                      <a:cubicBezTo>
                        <a:pt x="3626" y="10876"/>
                        <a:pt x="7518" y="27571"/>
                        <a:pt x="19050" y="33337"/>
                      </a:cubicBezTo>
                      <a:lnTo>
                        <a:pt x="28575" y="38100"/>
                      </a:lnTo>
                      <a:cubicBezTo>
                        <a:pt x="30163" y="40481"/>
                        <a:pt x="31314" y="43219"/>
                        <a:pt x="33338" y="45243"/>
                      </a:cubicBezTo>
                      <a:cubicBezTo>
                        <a:pt x="37711" y="49616"/>
                        <a:pt x="45021" y="51652"/>
                        <a:pt x="50007" y="54768"/>
                      </a:cubicBezTo>
                      <a:cubicBezTo>
                        <a:pt x="53373" y="56871"/>
                        <a:pt x="56167" y="59808"/>
                        <a:pt x="59532" y="61912"/>
                      </a:cubicBezTo>
                      <a:cubicBezTo>
                        <a:pt x="67905" y="67145"/>
                        <a:pt x="76325" y="69087"/>
                        <a:pt x="85725" y="71437"/>
                      </a:cubicBezTo>
                      <a:cubicBezTo>
                        <a:pt x="102394" y="70643"/>
                        <a:pt x="119102" y="70442"/>
                        <a:pt x="135732" y="69056"/>
                      </a:cubicBezTo>
                      <a:cubicBezTo>
                        <a:pt x="138233" y="68848"/>
                        <a:pt x="140630" y="67797"/>
                        <a:pt x="142875" y="66675"/>
                      </a:cubicBezTo>
                      <a:cubicBezTo>
                        <a:pt x="145435" y="65395"/>
                        <a:pt x="147820" y="63744"/>
                        <a:pt x="150019" y="61912"/>
                      </a:cubicBezTo>
                      <a:cubicBezTo>
                        <a:pt x="152606" y="59756"/>
                        <a:pt x="154782" y="57149"/>
                        <a:pt x="157163" y="54768"/>
                      </a:cubicBezTo>
                      <a:cubicBezTo>
                        <a:pt x="158750" y="51593"/>
                        <a:pt x="161533" y="48771"/>
                        <a:pt x="161925" y="45243"/>
                      </a:cubicBezTo>
                      <a:cubicBezTo>
                        <a:pt x="162039" y="44213"/>
                        <a:pt x="158971" y="28905"/>
                        <a:pt x="157163" y="26193"/>
                      </a:cubicBezTo>
                      <a:cubicBezTo>
                        <a:pt x="155295" y="23391"/>
                        <a:pt x="152677" y="21117"/>
                        <a:pt x="150019" y="19050"/>
                      </a:cubicBezTo>
                      <a:cubicBezTo>
                        <a:pt x="145501" y="15536"/>
                        <a:pt x="135732" y="9525"/>
                        <a:pt x="135732" y="9525"/>
                      </a:cubicBezTo>
                      <a:cubicBezTo>
                        <a:pt x="128588" y="11112"/>
                        <a:pt x="121400" y="12512"/>
                        <a:pt x="114300" y="14287"/>
                      </a:cubicBezTo>
                      <a:cubicBezTo>
                        <a:pt x="111865" y="14896"/>
                        <a:pt x="108932" y="14893"/>
                        <a:pt x="107157" y="16668"/>
                      </a:cubicBezTo>
                      <a:cubicBezTo>
                        <a:pt x="104647" y="19178"/>
                        <a:pt x="103982" y="23018"/>
                        <a:pt x="102394" y="26193"/>
                      </a:cubicBezTo>
                      <a:cubicBezTo>
                        <a:pt x="103188" y="38893"/>
                        <a:pt x="103443" y="51638"/>
                        <a:pt x="104775" y="64293"/>
                      </a:cubicBezTo>
                      <a:cubicBezTo>
                        <a:pt x="105038" y="66789"/>
                        <a:pt x="105589" y="69477"/>
                        <a:pt x="107157" y="71437"/>
                      </a:cubicBezTo>
                      <a:cubicBezTo>
                        <a:pt x="108945" y="73672"/>
                        <a:pt x="111620" y="75195"/>
                        <a:pt x="114300" y="76200"/>
                      </a:cubicBezTo>
                      <a:cubicBezTo>
                        <a:pt x="118090" y="77621"/>
                        <a:pt x="122238" y="77787"/>
                        <a:pt x="126207" y="78581"/>
                      </a:cubicBezTo>
                      <a:cubicBezTo>
                        <a:pt x="146726" y="86788"/>
                        <a:pt x="129698" y="80599"/>
                        <a:pt x="147638" y="85725"/>
                      </a:cubicBezTo>
                      <a:cubicBezTo>
                        <a:pt x="150052" y="86415"/>
                        <a:pt x="152287" y="87829"/>
                        <a:pt x="154782" y="88106"/>
                      </a:cubicBezTo>
                      <a:cubicBezTo>
                        <a:pt x="166641" y="89424"/>
                        <a:pt x="178594" y="89693"/>
                        <a:pt x="190500" y="90487"/>
                      </a:cubicBezTo>
                      <a:cubicBezTo>
                        <a:pt x="207530" y="92920"/>
                        <a:pt x="210241" y="94723"/>
                        <a:pt x="228600" y="90487"/>
                      </a:cubicBezTo>
                      <a:cubicBezTo>
                        <a:pt x="232059" y="89689"/>
                        <a:pt x="235081" y="87551"/>
                        <a:pt x="238125" y="85725"/>
                      </a:cubicBezTo>
                      <a:cubicBezTo>
                        <a:pt x="248250" y="79651"/>
                        <a:pt x="259784" y="69596"/>
                        <a:pt x="271463" y="66675"/>
                      </a:cubicBezTo>
                      <a:cubicBezTo>
                        <a:pt x="285859" y="63075"/>
                        <a:pt x="277882" y="65328"/>
                        <a:pt x="295275" y="59531"/>
                      </a:cubicBezTo>
                      <a:cubicBezTo>
                        <a:pt x="297656" y="58737"/>
                        <a:pt x="299969" y="57695"/>
                        <a:pt x="302419" y="57150"/>
                      </a:cubicBezTo>
                      <a:cubicBezTo>
                        <a:pt x="328563" y="51339"/>
                        <a:pt x="316632" y="53590"/>
                        <a:pt x="338138" y="50006"/>
                      </a:cubicBezTo>
                      <a:cubicBezTo>
                        <a:pt x="359183" y="55267"/>
                        <a:pt x="354435" y="50765"/>
                        <a:pt x="345282" y="92868"/>
                      </a:cubicBezTo>
                      <a:cubicBezTo>
                        <a:pt x="343340" y="101799"/>
                        <a:pt x="333552" y="109725"/>
                        <a:pt x="326232" y="114300"/>
                      </a:cubicBezTo>
                      <a:cubicBezTo>
                        <a:pt x="323222" y="116181"/>
                        <a:pt x="319970" y="117664"/>
                        <a:pt x="316707" y="119062"/>
                      </a:cubicBezTo>
                      <a:cubicBezTo>
                        <a:pt x="314400" y="120051"/>
                        <a:pt x="311870" y="120454"/>
                        <a:pt x="309563" y="121443"/>
                      </a:cubicBezTo>
                      <a:cubicBezTo>
                        <a:pt x="289202" y="130169"/>
                        <a:pt x="311024" y="121629"/>
                        <a:pt x="290513" y="133350"/>
                      </a:cubicBezTo>
                      <a:cubicBezTo>
                        <a:pt x="287565" y="135034"/>
                        <a:pt x="276285" y="137380"/>
                        <a:pt x="273844" y="138112"/>
                      </a:cubicBezTo>
                      <a:cubicBezTo>
                        <a:pt x="269036" y="139555"/>
                        <a:pt x="263734" y="140091"/>
                        <a:pt x="259557" y="142875"/>
                      </a:cubicBezTo>
                      <a:cubicBezTo>
                        <a:pt x="250324" y="149029"/>
                        <a:pt x="255128" y="146732"/>
                        <a:pt x="245269" y="150018"/>
                      </a:cubicBezTo>
                      <a:cubicBezTo>
                        <a:pt x="242888" y="151606"/>
                        <a:pt x="240740" y="153619"/>
                        <a:pt x="238125" y="154781"/>
                      </a:cubicBezTo>
                      <a:cubicBezTo>
                        <a:pt x="232198" y="157415"/>
                        <a:pt x="221234" y="160387"/>
                        <a:pt x="214313" y="161925"/>
                      </a:cubicBezTo>
                      <a:cubicBezTo>
                        <a:pt x="210362" y="162803"/>
                        <a:pt x="206312" y="163241"/>
                        <a:pt x="202407" y="164306"/>
                      </a:cubicBezTo>
                      <a:cubicBezTo>
                        <a:pt x="197564" y="165627"/>
                        <a:pt x="193071" y="168242"/>
                        <a:pt x="188119" y="169068"/>
                      </a:cubicBezTo>
                      <a:cubicBezTo>
                        <a:pt x="183357" y="169862"/>
                        <a:pt x="178553" y="170438"/>
                        <a:pt x="173832" y="171450"/>
                      </a:cubicBezTo>
                      <a:cubicBezTo>
                        <a:pt x="167432" y="172822"/>
                        <a:pt x="154782" y="176212"/>
                        <a:pt x="154782" y="176212"/>
                      </a:cubicBezTo>
                      <a:cubicBezTo>
                        <a:pt x="139701" y="175418"/>
                        <a:pt x="124578" y="175198"/>
                        <a:pt x="109538" y="173831"/>
                      </a:cubicBezTo>
                      <a:cubicBezTo>
                        <a:pt x="102344" y="173177"/>
                        <a:pt x="100748" y="170538"/>
                        <a:pt x="97632" y="164306"/>
                      </a:cubicBezTo>
                      <a:cubicBezTo>
                        <a:pt x="96509" y="162061"/>
                        <a:pt x="96642" y="159251"/>
                        <a:pt x="95250" y="157162"/>
                      </a:cubicBezTo>
                      <a:cubicBezTo>
                        <a:pt x="93382" y="154360"/>
                        <a:pt x="90488" y="152399"/>
                        <a:pt x="88107" y="150018"/>
                      </a:cubicBezTo>
                      <a:cubicBezTo>
                        <a:pt x="90488" y="143668"/>
                        <a:pt x="90101" y="135382"/>
                        <a:pt x="95250" y="130968"/>
                      </a:cubicBezTo>
                      <a:cubicBezTo>
                        <a:pt x="97945" y="128658"/>
                        <a:pt x="101269" y="135177"/>
                        <a:pt x="104775" y="135731"/>
                      </a:cubicBezTo>
                      <a:cubicBezTo>
                        <a:pt x="116562" y="137592"/>
                        <a:pt x="128588" y="137318"/>
                        <a:pt x="140494" y="138112"/>
                      </a:cubicBezTo>
                      <a:cubicBezTo>
                        <a:pt x="141091" y="138231"/>
                        <a:pt x="157101" y="140921"/>
                        <a:pt x="159544" y="142875"/>
                      </a:cubicBezTo>
                      <a:cubicBezTo>
                        <a:pt x="174933" y="155185"/>
                        <a:pt x="153494" y="146412"/>
                        <a:pt x="171450" y="152400"/>
                      </a:cubicBezTo>
                      <a:cubicBezTo>
                        <a:pt x="175096" y="163332"/>
                        <a:pt x="173927" y="158589"/>
                        <a:pt x="176213" y="173831"/>
                      </a:cubicBezTo>
                      <a:cubicBezTo>
                        <a:pt x="177878" y="184932"/>
                        <a:pt x="180975" y="207168"/>
                        <a:pt x="180975" y="207168"/>
                      </a:cubicBezTo>
                      <a:cubicBezTo>
                        <a:pt x="181769" y="220662"/>
                        <a:pt x="182186" y="234183"/>
                        <a:pt x="183357" y="247650"/>
                      </a:cubicBezTo>
                      <a:cubicBezTo>
                        <a:pt x="183775" y="252460"/>
                        <a:pt x="183393" y="257717"/>
                        <a:pt x="185738" y="261937"/>
                      </a:cubicBezTo>
                      <a:cubicBezTo>
                        <a:pt x="187665" y="265406"/>
                        <a:pt x="192088" y="266700"/>
                        <a:pt x="195263" y="269081"/>
                      </a:cubicBezTo>
                      <a:cubicBezTo>
                        <a:pt x="221457" y="268287"/>
                        <a:pt x="247708" y="268612"/>
                        <a:pt x="273844" y="266700"/>
                      </a:cubicBezTo>
                      <a:cubicBezTo>
                        <a:pt x="281498" y="266140"/>
                        <a:pt x="299160" y="259849"/>
                        <a:pt x="307182" y="257175"/>
                      </a:cubicBezTo>
                      <a:cubicBezTo>
                        <a:pt x="309563" y="256381"/>
                        <a:pt x="312080" y="255915"/>
                        <a:pt x="314325" y="254793"/>
                      </a:cubicBezTo>
                      <a:cubicBezTo>
                        <a:pt x="324560" y="249676"/>
                        <a:pt x="320300" y="250031"/>
                        <a:pt x="326232" y="250031"/>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7" name="Freeform 316"/>
                <p:cNvSpPr/>
                <p:nvPr/>
              </p:nvSpPr>
              <p:spPr>
                <a:xfrm>
                  <a:off x="5400849" y="1351788"/>
                  <a:ext cx="390525" cy="304800"/>
                </a:xfrm>
                <a:custGeom>
                  <a:avLst/>
                  <a:gdLst>
                    <a:gd name="connsiteX0" fmla="*/ 0 w 381000"/>
                    <a:gd name="connsiteY0" fmla="*/ 0 h 319088"/>
                    <a:gd name="connsiteX1" fmla="*/ 23812 w 381000"/>
                    <a:gd name="connsiteY1" fmla="*/ 85725 h 319088"/>
                    <a:gd name="connsiteX2" fmla="*/ 347662 w 381000"/>
                    <a:gd name="connsiteY2" fmla="*/ 319088 h 319088"/>
                    <a:gd name="connsiteX3" fmla="*/ 381000 w 381000"/>
                    <a:gd name="connsiteY3" fmla="*/ 266700 h 319088"/>
                    <a:gd name="connsiteX4" fmla="*/ 66675 w 381000"/>
                    <a:gd name="connsiteY4" fmla="*/ 38100 h 319088"/>
                    <a:gd name="connsiteX5" fmla="*/ 0 w 381000"/>
                    <a:gd name="connsiteY5" fmla="*/ 0 h 319088"/>
                    <a:gd name="connsiteX0" fmla="*/ 0 w 390525"/>
                    <a:gd name="connsiteY0" fmla="*/ 0 h 304800"/>
                    <a:gd name="connsiteX1" fmla="*/ 33337 w 390525"/>
                    <a:gd name="connsiteY1" fmla="*/ 71437 h 304800"/>
                    <a:gd name="connsiteX2" fmla="*/ 357187 w 390525"/>
                    <a:gd name="connsiteY2" fmla="*/ 304800 h 304800"/>
                    <a:gd name="connsiteX3" fmla="*/ 390525 w 390525"/>
                    <a:gd name="connsiteY3" fmla="*/ 252412 h 304800"/>
                    <a:gd name="connsiteX4" fmla="*/ 76200 w 390525"/>
                    <a:gd name="connsiteY4" fmla="*/ 23812 h 304800"/>
                    <a:gd name="connsiteX5" fmla="*/ 0 w 390525"/>
                    <a:gd name="connsiteY5" fmla="*/ 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0525" h="304800">
                      <a:moveTo>
                        <a:pt x="0" y="0"/>
                      </a:moveTo>
                      <a:lnTo>
                        <a:pt x="33337" y="71437"/>
                      </a:lnTo>
                      <a:lnTo>
                        <a:pt x="357187" y="304800"/>
                      </a:lnTo>
                      <a:lnTo>
                        <a:pt x="390525" y="252412"/>
                      </a:lnTo>
                      <a:lnTo>
                        <a:pt x="76200" y="23812"/>
                      </a:lnTo>
                      <a:lnTo>
                        <a:pt x="0" y="0"/>
                      </a:lnTo>
                      <a:close/>
                    </a:path>
                  </a:pathLst>
                </a:custGeom>
                <a:solidFill>
                  <a:srgbClr val="C0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14" name="Rectangle 313"/>
              <p:cNvSpPr/>
              <p:nvPr/>
            </p:nvSpPr>
            <p:spPr>
              <a:xfrm>
                <a:off x="5004049" y="1725988"/>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Free Draw</a:t>
                </a:r>
                <a:endParaRPr lang="en-AU" sz="1100" dirty="0">
                  <a:latin typeface="Segoe UI" pitchFamily="34" charset="0"/>
                  <a:cs typeface="Segoe UI" pitchFamily="34" charset="0"/>
                </a:endParaRPr>
              </a:p>
            </p:txBody>
          </p:sp>
        </p:grpSp>
        <p:cxnSp>
          <p:nvCxnSpPr>
            <p:cNvPr id="255" name="Straight Connector 254"/>
            <p:cNvCxnSpPr/>
            <p:nvPr/>
          </p:nvCxnSpPr>
          <p:spPr>
            <a:xfrm>
              <a:off x="4098672"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6" name="Straight Connector 255"/>
            <p:cNvCxnSpPr/>
            <p:nvPr/>
          </p:nvCxnSpPr>
          <p:spPr>
            <a:xfrm>
              <a:off x="5040000"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7" name="Straight Connector 256"/>
            <p:cNvCxnSpPr/>
            <p:nvPr/>
          </p:nvCxnSpPr>
          <p:spPr>
            <a:xfrm>
              <a:off x="3262277" y="200863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8" name="Straight Connector 257"/>
            <p:cNvCxnSpPr/>
            <p:nvPr/>
          </p:nvCxnSpPr>
          <p:spPr>
            <a:xfrm>
              <a:off x="3262277" y="317426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grpSp>
          <p:nvGrpSpPr>
            <p:cNvPr id="259" name="Group 258"/>
            <p:cNvGrpSpPr/>
            <p:nvPr/>
          </p:nvGrpSpPr>
          <p:grpSpPr>
            <a:xfrm>
              <a:off x="4098672" y="2143466"/>
              <a:ext cx="941329" cy="895637"/>
              <a:chOff x="4098672" y="2143466"/>
              <a:chExt cx="941329" cy="895637"/>
            </a:xfrm>
          </p:grpSpPr>
          <p:sp>
            <p:nvSpPr>
              <p:cNvPr id="300" name="Rectangle 299"/>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Documents</a:t>
                </a:r>
                <a:endParaRPr lang="en-AU" sz="1100" dirty="0">
                  <a:latin typeface="Segoe UI" pitchFamily="34" charset="0"/>
                  <a:cs typeface="Segoe UI" pitchFamily="34" charset="0"/>
                </a:endParaRPr>
              </a:p>
            </p:txBody>
          </p:sp>
          <p:grpSp>
            <p:nvGrpSpPr>
              <p:cNvPr id="301" name="Group 300"/>
              <p:cNvGrpSpPr/>
              <p:nvPr/>
            </p:nvGrpSpPr>
            <p:grpSpPr>
              <a:xfrm>
                <a:off x="4199709" y="2143466"/>
                <a:ext cx="744585" cy="655211"/>
                <a:chOff x="4193285" y="2143466"/>
                <a:chExt cx="744585" cy="655211"/>
              </a:xfrm>
            </p:grpSpPr>
            <p:grpSp>
              <p:nvGrpSpPr>
                <p:cNvPr id="302" name="Group 301"/>
                <p:cNvGrpSpPr/>
                <p:nvPr/>
              </p:nvGrpSpPr>
              <p:grpSpPr>
                <a:xfrm>
                  <a:off x="4193285" y="2143466"/>
                  <a:ext cx="699392" cy="536110"/>
                  <a:chOff x="2123728" y="1986160"/>
                  <a:chExt cx="576064" cy="441574"/>
                </a:xfrm>
              </p:grpSpPr>
              <p:sp>
                <p:nvSpPr>
                  <p:cNvPr id="311" name="Rectangle 310"/>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2" name="Trapezoid 311"/>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303" name="Group 302"/>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304" name="Rectangle 303"/>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305" name="Straight Connector 304"/>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6" name="Straight Connector 305"/>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7" name="Straight Connector 306"/>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8" name="Straight Connector 307"/>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9" name="Straight Connector 308"/>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10" name="Straight Connector 309"/>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260" name="Group 259"/>
            <p:cNvGrpSpPr/>
            <p:nvPr/>
          </p:nvGrpSpPr>
          <p:grpSpPr>
            <a:xfrm>
              <a:off x="5039106" y="2143466"/>
              <a:ext cx="941329" cy="895637"/>
              <a:chOff x="5039106" y="2143466"/>
              <a:chExt cx="941329" cy="895637"/>
            </a:xfrm>
          </p:grpSpPr>
          <p:sp>
            <p:nvSpPr>
              <p:cNvPr id="289" name="Rectangle 288"/>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Music</a:t>
                </a:r>
                <a:endParaRPr lang="en-AU" sz="1100" dirty="0">
                  <a:latin typeface="Segoe UI" pitchFamily="34" charset="0"/>
                  <a:cs typeface="Segoe UI" pitchFamily="34" charset="0"/>
                </a:endParaRPr>
              </a:p>
            </p:txBody>
          </p:sp>
          <p:grpSp>
            <p:nvGrpSpPr>
              <p:cNvPr id="290" name="Group 289"/>
              <p:cNvGrpSpPr/>
              <p:nvPr/>
            </p:nvGrpSpPr>
            <p:grpSpPr>
              <a:xfrm>
                <a:off x="5162739" y="2143466"/>
                <a:ext cx="699392" cy="634359"/>
                <a:chOff x="5140143" y="2143466"/>
                <a:chExt cx="699392" cy="634359"/>
              </a:xfrm>
            </p:grpSpPr>
            <p:grpSp>
              <p:nvGrpSpPr>
                <p:cNvPr id="291" name="Group 290"/>
                <p:cNvGrpSpPr/>
                <p:nvPr/>
              </p:nvGrpSpPr>
              <p:grpSpPr>
                <a:xfrm>
                  <a:off x="5140143" y="2143466"/>
                  <a:ext cx="699392" cy="536110"/>
                  <a:chOff x="2123728" y="1986160"/>
                  <a:chExt cx="576064" cy="441574"/>
                </a:xfrm>
              </p:grpSpPr>
              <p:sp>
                <p:nvSpPr>
                  <p:cNvPr id="298" name="Rectangle 297"/>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9" name="Trapezoid 298"/>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92" name="Group 291"/>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293" name="Oval 292"/>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4" name="Oval 293"/>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295" name="Straight Connector 294"/>
                  <p:cNvCxnSpPr>
                    <a:stCxn id="293" idx="6"/>
                    <a:endCxn id="297"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96" name="Straight Connector 295"/>
                  <p:cNvCxnSpPr>
                    <a:stCxn id="294" idx="6"/>
                    <a:endCxn id="297"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297" name="Rectangle 296"/>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1" name="Group 260"/>
            <p:cNvGrpSpPr/>
            <p:nvPr/>
          </p:nvGrpSpPr>
          <p:grpSpPr>
            <a:xfrm>
              <a:off x="3133947" y="3275932"/>
              <a:ext cx="941329" cy="895637"/>
              <a:chOff x="3133947" y="3275932"/>
              <a:chExt cx="941329" cy="895637"/>
            </a:xfrm>
          </p:grpSpPr>
          <p:sp>
            <p:nvSpPr>
              <p:cNvPr id="281" name="Rectangle 280"/>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Videos</a:t>
                </a:r>
                <a:endParaRPr lang="en-AU" sz="1100" dirty="0">
                  <a:latin typeface="Segoe UI" pitchFamily="34" charset="0"/>
                  <a:cs typeface="Segoe UI" pitchFamily="34" charset="0"/>
                </a:endParaRPr>
              </a:p>
            </p:txBody>
          </p:sp>
          <p:grpSp>
            <p:nvGrpSpPr>
              <p:cNvPr id="282" name="Group 281"/>
              <p:cNvGrpSpPr/>
              <p:nvPr/>
            </p:nvGrpSpPr>
            <p:grpSpPr>
              <a:xfrm>
                <a:off x="3254915" y="3275932"/>
                <a:ext cx="699392" cy="569699"/>
                <a:chOff x="3257580" y="3275932"/>
                <a:chExt cx="699392" cy="569699"/>
              </a:xfrm>
            </p:grpSpPr>
            <p:grpSp>
              <p:nvGrpSpPr>
                <p:cNvPr id="283" name="Group 282"/>
                <p:cNvGrpSpPr/>
                <p:nvPr/>
              </p:nvGrpSpPr>
              <p:grpSpPr>
                <a:xfrm>
                  <a:off x="3257580" y="3275932"/>
                  <a:ext cx="699392" cy="536110"/>
                  <a:chOff x="2123728" y="1986160"/>
                  <a:chExt cx="576064" cy="441574"/>
                </a:xfrm>
              </p:grpSpPr>
              <p:sp>
                <p:nvSpPr>
                  <p:cNvPr id="287" name="Rectangle 286"/>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8" name="Trapezoid 287"/>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84" name="Group 283"/>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285" name="Rectangle 284"/>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6" name="Isosceles Triangle 285"/>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2" name="Group 261"/>
            <p:cNvGrpSpPr/>
            <p:nvPr/>
          </p:nvGrpSpPr>
          <p:grpSpPr>
            <a:xfrm>
              <a:off x="4097777" y="3275932"/>
              <a:ext cx="941329" cy="895637"/>
              <a:chOff x="4099230" y="3275932"/>
              <a:chExt cx="941329" cy="895637"/>
            </a:xfrm>
          </p:grpSpPr>
          <p:sp>
            <p:nvSpPr>
              <p:cNvPr id="263" name="Rectangle 262"/>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Games</a:t>
                </a:r>
                <a:endParaRPr lang="en-AU" sz="1100" dirty="0">
                  <a:latin typeface="Segoe UI" pitchFamily="34" charset="0"/>
                  <a:cs typeface="Segoe UI" pitchFamily="34" charset="0"/>
                </a:endParaRPr>
              </a:p>
            </p:txBody>
          </p:sp>
          <p:grpSp>
            <p:nvGrpSpPr>
              <p:cNvPr id="264" name="Group 263"/>
              <p:cNvGrpSpPr/>
              <p:nvPr/>
            </p:nvGrpSpPr>
            <p:grpSpPr>
              <a:xfrm>
                <a:off x="4200966" y="3275932"/>
                <a:ext cx="737856" cy="635347"/>
                <a:chOff x="4220198" y="3275932"/>
                <a:chExt cx="737856" cy="635347"/>
              </a:xfrm>
            </p:grpSpPr>
            <p:grpSp>
              <p:nvGrpSpPr>
                <p:cNvPr id="265" name="Group 264"/>
                <p:cNvGrpSpPr/>
                <p:nvPr/>
              </p:nvGrpSpPr>
              <p:grpSpPr>
                <a:xfrm>
                  <a:off x="4220198" y="3275932"/>
                  <a:ext cx="699392" cy="536110"/>
                  <a:chOff x="2123728" y="1986160"/>
                  <a:chExt cx="576064" cy="441574"/>
                </a:xfrm>
              </p:grpSpPr>
              <p:sp>
                <p:nvSpPr>
                  <p:cNvPr id="279" name="Rectangle 278"/>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0" name="Trapezoid 279"/>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66" name="Group 265"/>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267" name="Rectangle 266"/>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8" name="Oval 267"/>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9" name="Oval 268"/>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70" name="Group 269"/>
                  <p:cNvGrpSpPr/>
                  <p:nvPr/>
                </p:nvGrpSpPr>
                <p:grpSpPr>
                  <a:xfrm>
                    <a:off x="4318464" y="3577517"/>
                    <a:ext cx="118183" cy="118183"/>
                    <a:chOff x="4318464" y="3577517"/>
                    <a:chExt cx="118183" cy="118183"/>
                  </a:xfrm>
                  <a:effectLst/>
                </p:grpSpPr>
                <p:cxnSp>
                  <p:nvCxnSpPr>
                    <p:cNvPr id="277" name="Straight Connector 276"/>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78" name="Straight Connector 277"/>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71" name="Group 270"/>
                  <p:cNvGrpSpPr/>
                  <p:nvPr/>
                </p:nvGrpSpPr>
                <p:grpSpPr>
                  <a:xfrm rot="20573383">
                    <a:off x="4683580" y="3579039"/>
                    <a:ext cx="140891" cy="136707"/>
                    <a:chOff x="5105406" y="3507854"/>
                    <a:chExt cx="171999" cy="166891"/>
                  </a:xfrm>
                  <a:effectLst/>
                </p:grpSpPr>
                <p:sp>
                  <p:nvSpPr>
                    <p:cNvPr id="273" name="Oval 272"/>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4" name="Oval 273"/>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5" name="Oval 274"/>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6" name="Oval 275"/>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cxnSp>
                <p:nvCxnSpPr>
                  <p:cNvPr id="272" name="Straight Connector 271"/>
                  <p:cNvCxnSpPr>
                    <a:stCxn id="267"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grpSp>
        <p:nvGrpSpPr>
          <p:cNvPr id="37" name="Group 36"/>
          <p:cNvGrpSpPr/>
          <p:nvPr/>
        </p:nvGrpSpPr>
        <p:grpSpPr>
          <a:xfrm>
            <a:off x="0" y="1202871"/>
            <a:ext cx="467544" cy="2737758"/>
            <a:chOff x="0" y="1202871"/>
            <a:chExt cx="467544" cy="2737758"/>
          </a:xfrm>
        </p:grpSpPr>
        <p:sp>
          <p:nvSpPr>
            <p:cNvPr id="6" name="Rounded Rectangle 5"/>
            <p:cNvSpPr/>
            <p:nvPr/>
          </p:nvSpPr>
          <p:spPr>
            <a:xfrm>
              <a:off x="0" y="1202871"/>
              <a:ext cx="467544" cy="2737758"/>
            </a:xfrm>
            <a:prstGeom prst="roundRect">
              <a:avLst>
                <a:gd name="adj" fmla="val 10437"/>
              </a:avLst>
            </a:prstGeom>
            <a:solidFill>
              <a:schemeClr val="tx1">
                <a:alpha val="50000"/>
              </a:schemeClr>
            </a:solidFill>
            <a:ln w="317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12" name="Group 11"/>
            <p:cNvGrpSpPr/>
            <p:nvPr/>
          </p:nvGrpSpPr>
          <p:grpSpPr>
            <a:xfrm>
              <a:off x="53772" y="1890180"/>
              <a:ext cx="360000" cy="363600"/>
              <a:chOff x="899592" y="1419622"/>
              <a:chExt cx="432048" cy="432048"/>
            </a:xfrm>
            <a:effectLst/>
          </p:grpSpPr>
          <p:sp>
            <p:nvSpPr>
              <p:cNvPr id="10" name="Rounded Rectangle 9"/>
              <p:cNvSpPr/>
              <p:nvPr/>
            </p:nvSpPr>
            <p:spPr>
              <a:xfrm>
                <a:off x="971600" y="1563638"/>
                <a:ext cx="288032" cy="288032"/>
              </a:xfrm>
              <a:prstGeom prst="roundRect">
                <a:avLst>
                  <a:gd name="adj" fmla="val 9226"/>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 name="Isosceles Triangle 10"/>
              <p:cNvSpPr/>
              <p:nvPr/>
            </p:nvSpPr>
            <p:spPr>
              <a:xfrm>
                <a:off x="899592" y="1419622"/>
                <a:ext cx="432048" cy="180020"/>
              </a:xfrm>
              <a:prstGeom prst="triangle">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4" name="Group 23"/>
            <p:cNvGrpSpPr/>
            <p:nvPr/>
          </p:nvGrpSpPr>
          <p:grpSpPr>
            <a:xfrm>
              <a:off x="53752" y="1264720"/>
              <a:ext cx="360040" cy="435694"/>
              <a:chOff x="971600" y="1383618"/>
              <a:chExt cx="360040" cy="435694"/>
            </a:xfrm>
          </p:grpSpPr>
          <p:cxnSp>
            <p:nvCxnSpPr>
              <p:cNvPr id="14" name="Straight Connector 13"/>
              <p:cNvCxnSpPr/>
              <p:nvPr/>
            </p:nvCxnSpPr>
            <p:spPr>
              <a:xfrm>
                <a:off x="1187624" y="1639292"/>
                <a:ext cx="144016" cy="18002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5" name="Donut 14"/>
              <p:cNvSpPr/>
              <p:nvPr/>
            </p:nvSpPr>
            <p:spPr>
              <a:xfrm>
                <a:off x="971600" y="1383618"/>
                <a:ext cx="288032" cy="288000"/>
              </a:xfrm>
              <a:prstGeom prst="donut">
                <a:avLst>
                  <a:gd name="adj" fmla="val 4746"/>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17" name="Straight Connector 16"/>
              <p:cNvCxnSpPr/>
              <p:nvPr/>
            </p:nvCxnSpPr>
            <p:spPr>
              <a:xfrm rot="1413972">
                <a:off x="1051228" y="1435850"/>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rot="1413972">
                <a:off x="1116662" y="1436293"/>
                <a:ext cx="0" cy="183562"/>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rot="1413972">
                <a:off x="1180005" y="1492021"/>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grpSp>
        <p:cxnSp>
          <p:nvCxnSpPr>
            <p:cNvPr id="26" name="Straight Connector 25"/>
            <p:cNvCxnSpPr/>
            <p:nvPr/>
          </p:nvCxnSpPr>
          <p:spPr>
            <a:xfrm flipH="1">
              <a:off x="26886" y="1812206"/>
              <a:ext cx="413772"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nvGrpSpPr>
            <p:cNvPr id="30" name="Group 29"/>
            <p:cNvGrpSpPr/>
            <p:nvPr/>
          </p:nvGrpSpPr>
          <p:grpSpPr>
            <a:xfrm>
              <a:off x="39771" y="2460418"/>
              <a:ext cx="388002" cy="297418"/>
              <a:chOff x="2123728" y="1986160"/>
              <a:chExt cx="576064" cy="441574"/>
            </a:xfrm>
          </p:grpSpPr>
          <p:sp>
            <p:nvSpPr>
              <p:cNvPr id="29" name="Rectangle 28"/>
              <p:cNvSpPr/>
              <p:nvPr/>
            </p:nvSpPr>
            <p:spPr>
              <a:xfrm>
                <a:off x="2195736" y="1986160"/>
                <a:ext cx="432048" cy="441574"/>
              </a:xfrm>
              <a:prstGeom prst="rect">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 name="Trapezoid 27"/>
              <p:cNvSpPr/>
              <p:nvPr/>
            </p:nvSpPr>
            <p:spPr>
              <a:xfrm flipV="1">
                <a:off x="2123728" y="2139884"/>
                <a:ext cx="576064" cy="287850"/>
              </a:xfrm>
              <a:prstGeom prst="trapezoid">
                <a:avLst/>
              </a:pr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41" name="Freeform 40"/>
            <p:cNvSpPr/>
            <p:nvPr/>
          </p:nvSpPr>
          <p:spPr>
            <a:xfrm>
              <a:off x="61273" y="2903148"/>
              <a:ext cx="344998" cy="411311"/>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45" name="Group 44"/>
            <p:cNvGrpSpPr/>
            <p:nvPr/>
          </p:nvGrpSpPr>
          <p:grpSpPr>
            <a:xfrm>
              <a:off x="82631" y="3424960"/>
              <a:ext cx="302283" cy="444864"/>
              <a:chOff x="51020" y="3423030"/>
              <a:chExt cx="356155" cy="524147"/>
            </a:xfrm>
            <a:effectLst>
              <a:outerShdw blurRad="63500" sx="102000" sy="102000" algn="ctr" rotWithShape="0">
                <a:prstClr val="black">
                  <a:alpha val="40000"/>
                </a:prstClr>
              </a:outerShdw>
            </a:effectLst>
          </p:grpSpPr>
          <p:sp>
            <p:nvSpPr>
              <p:cNvPr id="43" name="Freeform 42"/>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4" name="Freeform 43"/>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sp>
        <p:nvSpPr>
          <p:cNvPr id="106" name="Rounded Rectangle 105"/>
          <p:cNvSpPr/>
          <p:nvPr/>
        </p:nvSpPr>
        <p:spPr>
          <a:xfrm>
            <a:off x="1763688" y="951569"/>
            <a:ext cx="5616624" cy="3219999"/>
          </a:xfrm>
          <a:prstGeom prst="roundRect">
            <a:avLst>
              <a:gd name="adj" fmla="val 0"/>
            </a:avLst>
          </a:prstGeom>
          <a:solidFill>
            <a:schemeClr val="bg1">
              <a:lumMod val="75000"/>
              <a:alpha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200" b="1" dirty="0" smtClean="0">
                <a:solidFill>
                  <a:schemeClr val="tx1"/>
                </a:solidFill>
                <a:latin typeface="Segoe UI" pitchFamily="34" charset="0"/>
                <a:cs typeface="Segoe UI" pitchFamily="34" charset="0"/>
              </a:rPr>
              <a:t>Music</a:t>
            </a:r>
            <a:endParaRPr lang="en-AU" sz="1200" b="1" dirty="0">
              <a:solidFill>
                <a:schemeClr val="tx1"/>
              </a:solidFill>
              <a:latin typeface="Segoe UI" pitchFamily="34" charset="0"/>
              <a:cs typeface="Segoe UI" pitchFamily="34" charset="0"/>
            </a:endParaRPr>
          </a:p>
        </p:txBody>
      </p:sp>
      <p:sp>
        <p:nvSpPr>
          <p:cNvPr id="108" name="Rectangle 107"/>
          <p:cNvSpPr/>
          <p:nvPr/>
        </p:nvSpPr>
        <p:spPr>
          <a:xfrm>
            <a:off x="3275856" y="1251855"/>
            <a:ext cx="4104456" cy="2811702"/>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algn="r"/>
            <a:r>
              <a:rPr lang="en-AU" sz="5400" dirty="0" smtClean="0">
                <a:solidFill>
                  <a:schemeClr val="bg1"/>
                </a:solidFill>
                <a:effectLst>
                  <a:outerShdw blurRad="63500" sx="102000" sy="102000" algn="ctr" rotWithShape="0">
                    <a:prstClr val="black">
                      <a:alpha val="40000"/>
                    </a:prstClr>
                  </a:outerShdw>
                </a:effectLst>
                <a:latin typeface="Segoe UI" pitchFamily="34" charset="0"/>
                <a:cs typeface="Segoe UI" pitchFamily="34" charset="0"/>
              </a:rPr>
              <a:t>music</a:t>
            </a:r>
            <a:endParaRPr lang="en-AU" sz="5400" dirty="0">
              <a:solidFill>
                <a:schemeClr val="bg1"/>
              </a:solidFill>
              <a:effectLst>
                <a:outerShdw blurRad="63500" sx="102000" sy="102000" algn="ctr" rotWithShape="0">
                  <a:prstClr val="black">
                    <a:alpha val="40000"/>
                  </a:prstClr>
                </a:outerShdw>
              </a:effectLst>
              <a:latin typeface="Segoe UI" pitchFamily="34" charset="0"/>
              <a:cs typeface="Segoe UI" pitchFamily="34" charset="0"/>
            </a:endParaRPr>
          </a:p>
        </p:txBody>
      </p:sp>
      <p:sp>
        <p:nvSpPr>
          <p:cNvPr id="109" name="Rounded Rectangle 108">
            <a:hlinkClick r:id="rId4" action="ppaction://hlinksldjump"/>
          </p:cNvPr>
          <p:cNvSpPr/>
          <p:nvPr/>
        </p:nvSpPr>
        <p:spPr>
          <a:xfrm>
            <a:off x="1835696" y="1005576"/>
            <a:ext cx="144000" cy="144016"/>
          </a:xfrm>
          <a:prstGeom prst="roundRect">
            <a:avLst/>
          </a:prstGeom>
          <a:gradFill flip="none" rotWithShape="1">
            <a:gsLst>
              <a:gs pos="0">
                <a:srgbClr val="FF0000">
                  <a:shade val="30000"/>
                  <a:satMod val="115000"/>
                </a:srgbClr>
              </a:gs>
              <a:gs pos="50000">
                <a:srgbClr val="FF0000">
                  <a:shade val="67500"/>
                  <a:satMod val="115000"/>
                </a:srgbClr>
              </a:gs>
              <a:gs pos="100000">
                <a:srgbClr val="FF0000">
                  <a:shade val="100000"/>
                  <a:satMod val="115000"/>
                </a:srgbClr>
              </a:gs>
            </a:gsLst>
            <a:lin ang="16200000" scaled="1"/>
            <a:tileRect/>
          </a:gradFill>
          <a:ln w="3175">
            <a:solidFill>
              <a:schemeClr val="tx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solidFill>
                <a:schemeClr val="bg1"/>
              </a:solidFill>
              <a:latin typeface="Segoe UI" pitchFamily="34" charset="0"/>
              <a:cs typeface="Segoe UI" pitchFamily="34" charset="0"/>
            </a:endParaRPr>
          </a:p>
        </p:txBody>
      </p:sp>
      <p:sp>
        <p:nvSpPr>
          <p:cNvPr id="3" name="Rectangle 2"/>
          <p:cNvSpPr/>
          <p:nvPr/>
        </p:nvSpPr>
        <p:spPr>
          <a:xfrm>
            <a:off x="1763688" y="1251855"/>
            <a:ext cx="1512168" cy="2811702"/>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94" name="Rectangle 193"/>
          <p:cNvSpPr/>
          <p:nvPr/>
        </p:nvSpPr>
        <p:spPr>
          <a:xfrm>
            <a:off x="1763688" y="1805086"/>
            <a:ext cx="1512168" cy="1235294"/>
          </a:xfrm>
          <a:prstGeom prst="rect">
            <a:avLst/>
          </a:prstGeom>
          <a:solidFill>
            <a:schemeClr val="accent5">
              <a:lumMod val="40000"/>
              <a:lumOff val="60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1200" dirty="0">
              <a:solidFill>
                <a:schemeClr val="tx1"/>
              </a:solidFill>
              <a:latin typeface="Segoe UI" pitchFamily="34" charset="0"/>
              <a:cs typeface="Segoe UI" pitchFamily="34" charset="0"/>
            </a:endParaRPr>
          </a:p>
        </p:txBody>
      </p:sp>
      <p:sp>
        <p:nvSpPr>
          <p:cNvPr id="138" name="Rectangle 137"/>
          <p:cNvSpPr/>
          <p:nvPr/>
        </p:nvSpPr>
        <p:spPr>
          <a:xfrm>
            <a:off x="1763688" y="1563638"/>
            <a:ext cx="1512168" cy="241448"/>
          </a:xfrm>
          <a:prstGeom prst="rect">
            <a:avLst/>
          </a:prstGeom>
          <a:solidFill>
            <a:schemeClr val="accent5">
              <a:lumMod val="40000"/>
              <a:lumOff val="60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Folders</a:t>
            </a:r>
            <a:endParaRPr lang="en-AU" sz="1200" dirty="0">
              <a:solidFill>
                <a:schemeClr val="tx1"/>
              </a:solidFill>
              <a:latin typeface="Segoe UI" pitchFamily="34" charset="0"/>
              <a:cs typeface="Segoe UI" pitchFamily="34" charset="0"/>
            </a:endParaRPr>
          </a:p>
        </p:txBody>
      </p:sp>
      <p:sp>
        <p:nvSpPr>
          <p:cNvPr id="139" name="Rectangle 138">
            <a:hlinkClick r:id="rId5" action="ppaction://hlinksldjump"/>
          </p:cNvPr>
          <p:cNvSpPr/>
          <p:nvPr/>
        </p:nvSpPr>
        <p:spPr>
          <a:xfrm>
            <a:off x="2056704" y="1843627"/>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Documents</a:t>
            </a:r>
            <a:endParaRPr lang="en-AU" sz="1200" dirty="0">
              <a:solidFill>
                <a:schemeClr val="tx1"/>
              </a:solidFill>
              <a:latin typeface="Segoe UI" pitchFamily="34" charset="0"/>
              <a:cs typeface="Segoe UI" pitchFamily="34" charset="0"/>
            </a:endParaRPr>
          </a:p>
        </p:txBody>
      </p:sp>
      <p:sp>
        <p:nvSpPr>
          <p:cNvPr id="140" name="Rectangle 139"/>
          <p:cNvSpPr/>
          <p:nvPr/>
        </p:nvSpPr>
        <p:spPr>
          <a:xfrm>
            <a:off x="2056704" y="2139702"/>
            <a:ext cx="1219633" cy="241448"/>
          </a:xfrm>
          <a:prstGeom prst="rect">
            <a:avLst/>
          </a:prstGeom>
          <a:gradFill flip="none" rotWithShape="1">
            <a:gsLst>
              <a:gs pos="0">
                <a:srgbClr val="3693AC">
                  <a:shade val="30000"/>
                  <a:satMod val="115000"/>
                </a:srgbClr>
              </a:gs>
              <a:gs pos="50000">
                <a:srgbClr val="3693AC">
                  <a:shade val="67500"/>
                  <a:satMod val="115000"/>
                </a:srgbClr>
              </a:gs>
              <a:gs pos="100000">
                <a:srgbClr val="3693AC">
                  <a:shade val="100000"/>
                  <a:satMod val="115000"/>
                </a:srgbClr>
              </a:gs>
            </a:gsLst>
            <a:lin ang="16200000" scaled="1"/>
            <a:tileRect/>
          </a:grad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bg1"/>
                </a:solidFill>
                <a:latin typeface="Segoe UI" pitchFamily="34" charset="0"/>
                <a:cs typeface="Segoe UI" pitchFamily="34" charset="0"/>
              </a:rPr>
              <a:t>Music</a:t>
            </a:r>
            <a:endParaRPr lang="en-AU" sz="1200" dirty="0">
              <a:solidFill>
                <a:schemeClr val="bg1"/>
              </a:solidFill>
              <a:latin typeface="Segoe UI" pitchFamily="34" charset="0"/>
              <a:cs typeface="Segoe UI" pitchFamily="34" charset="0"/>
            </a:endParaRPr>
          </a:p>
        </p:txBody>
      </p:sp>
      <p:sp>
        <p:nvSpPr>
          <p:cNvPr id="141" name="Rectangle 140">
            <a:hlinkClick r:id="rId6" action="ppaction://hlinksldjump"/>
          </p:cNvPr>
          <p:cNvSpPr/>
          <p:nvPr/>
        </p:nvSpPr>
        <p:spPr>
          <a:xfrm>
            <a:off x="2056704" y="2424669"/>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Videos</a:t>
            </a:r>
            <a:endParaRPr lang="en-AU" sz="1200" dirty="0">
              <a:solidFill>
                <a:schemeClr val="tx1"/>
              </a:solidFill>
              <a:latin typeface="Segoe UI" pitchFamily="34" charset="0"/>
              <a:cs typeface="Segoe UI" pitchFamily="34" charset="0"/>
            </a:endParaRPr>
          </a:p>
        </p:txBody>
      </p:sp>
      <p:sp>
        <p:nvSpPr>
          <p:cNvPr id="142" name="Rectangle 141">
            <a:hlinkClick r:id="rId7" action="ppaction://hlinksldjump"/>
          </p:cNvPr>
          <p:cNvSpPr/>
          <p:nvPr/>
        </p:nvSpPr>
        <p:spPr>
          <a:xfrm>
            <a:off x="2056704" y="2722116"/>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Games</a:t>
            </a:r>
            <a:endParaRPr lang="en-AU" sz="1200" dirty="0">
              <a:solidFill>
                <a:schemeClr val="tx1"/>
              </a:solidFill>
              <a:latin typeface="Segoe UI" pitchFamily="34" charset="0"/>
              <a:cs typeface="Segoe UI" pitchFamily="34" charset="0"/>
            </a:endParaRPr>
          </a:p>
        </p:txBody>
      </p:sp>
      <p:grpSp>
        <p:nvGrpSpPr>
          <p:cNvPr id="7" name="Group 6"/>
          <p:cNvGrpSpPr/>
          <p:nvPr/>
        </p:nvGrpSpPr>
        <p:grpSpPr>
          <a:xfrm>
            <a:off x="1893456" y="1852468"/>
            <a:ext cx="186839" cy="223766"/>
            <a:chOff x="4527690" y="2258677"/>
            <a:chExt cx="450886" cy="540000"/>
          </a:xfrm>
        </p:grpSpPr>
        <p:sp>
          <p:nvSpPr>
            <p:cNvPr id="150" name="Rectangle 149"/>
            <p:cNvSpPr/>
            <p:nvPr/>
          </p:nvSpPr>
          <p:spPr>
            <a:xfrm>
              <a:off x="4527690" y="2258677"/>
              <a:ext cx="450886" cy="540000"/>
            </a:xfrm>
            <a:prstGeom prst="rect">
              <a:avLst/>
            </a:prstGeom>
            <a:solidFill>
              <a:srgbClr val="0070C0"/>
            </a:solid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52" name="Straight Connector 151"/>
            <p:cNvCxnSpPr/>
            <p:nvPr/>
          </p:nvCxnSpPr>
          <p:spPr>
            <a:xfrm>
              <a:off x="4574226" y="2328996"/>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4" name="Straight Connector 153"/>
            <p:cNvCxnSpPr/>
            <p:nvPr/>
          </p:nvCxnSpPr>
          <p:spPr>
            <a:xfrm>
              <a:off x="4574226" y="2407151"/>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p:cNvCxnSpPr/>
            <p:nvPr/>
          </p:nvCxnSpPr>
          <p:spPr>
            <a:xfrm>
              <a:off x="4574226" y="2487837"/>
              <a:ext cx="138772"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p:cNvCxnSpPr/>
            <p:nvPr/>
          </p:nvCxnSpPr>
          <p:spPr>
            <a:xfrm>
              <a:off x="4574226" y="2564038"/>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2" name="Straight Connector 161"/>
            <p:cNvCxnSpPr/>
            <p:nvPr/>
          </p:nvCxnSpPr>
          <p:spPr>
            <a:xfrm>
              <a:off x="4574226" y="2631413"/>
              <a:ext cx="280263"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3" name="Straight Connector 162"/>
            <p:cNvCxnSpPr/>
            <p:nvPr/>
          </p:nvCxnSpPr>
          <p:spPr>
            <a:xfrm>
              <a:off x="4574226" y="2720924"/>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31" name="Group 30"/>
          <p:cNvGrpSpPr/>
          <p:nvPr/>
        </p:nvGrpSpPr>
        <p:grpSpPr>
          <a:xfrm>
            <a:off x="1844070" y="2153683"/>
            <a:ext cx="236225" cy="213486"/>
            <a:chOff x="2433190" y="2867712"/>
            <a:chExt cx="489780" cy="442634"/>
          </a:xfrm>
          <a:solidFill>
            <a:srgbClr val="0070C0"/>
          </a:solidFill>
        </p:grpSpPr>
        <p:sp>
          <p:nvSpPr>
            <p:cNvPr id="164" name="Oval 163"/>
            <p:cNvSpPr/>
            <p:nvPr/>
          </p:nvSpPr>
          <p:spPr>
            <a:xfrm>
              <a:off x="2433190" y="3198734"/>
              <a:ext cx="111612" cy="111612"/>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65" name="Oval 164"/>
            <p:cNvSpPr/>
            <p:nvPr/>
          </p:nvSpPr>
          <p:spPr>
            <a:xfrm>
              <a:off x="2811358" y="3198734"/>
              <a:ext cx="111612" cy="111612"/>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67" name="Straight Connector 166"/>
            <p:cNvCxnSpPr>
              <a:stCxn id="164" idx="6"/>
              <a:endCxn id="180" idx="1"/>
            </p:cNvCxnSpPr>
            <p:nvPr/>
          </p:nvCxnSpPr>
          <p:spPr>
            <a:xfrm flipV="1">
              <a:off x="2544802" y="2903148"/>
              <a:ext cx="0" cy="351392"/>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5" name="Straight Connector 174"/>
            <p:cNvCxnSpPr>
              <a:stCxn id="165" idx="6"/>
              <a:endCxn id="180" idx="3"/>
            </p:cNvCxnSpPr>
            <p:nvPr/>
          </p:nvCxnSpPr>
          <p:spPr>
            <a:xfrm flipV="1">
              <a:off x="2922970" y="2903148"/>
              <a:ext cx="0" cy="351392"/>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80" name="Rectangle 179"/>
            <p:cNvSpPr/>
            <p:nvPr/>
          </p:nvSpPr>
          <p:spPr>
            <a:xfrm>
              <a:off x="2544802" y="2867712"/>
              <a:ext cx="378168" cy="70872"/>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grpSp>
      <p:grpSp>
        <p:nvGrpSpPr>
          <p:cNvPr id="32" name="Group 31"/>
          <p:cNvGrpSpPr/>
          <p:nvPr/>
        </p:nvGrpSpPr>
        <p:grpSpPr>
          <a:xfrm>
            <a:off x="1846237" y="2460418"/>
            <a:ext cx="234058" cy="169950"/>
            <a:chOff x="3469840" y="3505731"/>
            <a:chExt cx="468117" cy="339900"/>
          </a:xfrm>
          <a:solidFill>
            <a:srgbClr val="0070C0"/>
          </a:solidFill>
        </p:grpSpPr>
        <p:sp>
          <p:nvSpPr>
            <p:cNvPr id="181" name="Rectangle 180"/>
            <p:cNvSpPr/>
            <p:nvPr/>
          </p:nvSpPr>
          <p:spPr>
            <a:xfrm>
              <a:off x="3469840" y="3505731"/>
              <a:ext cx="468117" cy="339900"/>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2" name="Isosceles Triangle 181"/>
            <p:cNvSpPr/>
            <p:nvPr/>
          </p:nvSpPr>
          <p:spPr>
            <a:xfrm rot="5400000">
              <a:off x="3655108" y="3626891"/>
              <a:ext cx="97580" cy="97580"/>
            </a:xfrm>
            <a:prstGeom prst="triangl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grpSp>
      <p:grpSp>
        <p:nvGrpSpPr>
          <p:cNvPr id="34" name="Group 33"/>
          <p:cNvGrpSpPr/>
          <p:nvPr/>
        </p:nvGrpSpPr>
        <p:grpSpPr>
          <a:xfrm>
            <a:off x="1819275" y="2726319"/>
            <a:ext cx="261020" cy="233043"/>
            <a:chOff x="4344066" y="3385536"/>
            <a:chExt cx="589664" cy="526462"/>
          </a:xfrm>
          <a:solidFill>
            <a:srgbClr val="0070C0"/>
          </a:solidFill>
        </p:grpSpPr>
        <p:sp>
          <p:nvSpPr>
            <p:cNvPr id="183" name="Rectangle 182"/>
            <p:cNvSpPr/>
            <p:nvPr/>
          </p:nvSpPr>
          <p:spPr>
            <a:xfrm>
              <a:off x="4502348" y="3565664"/>
              <a:ext cx="265623" cy="151713"/>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4" name="Oval 183"/>
            <p:cNvSpPr/>
            <p:nvPr/>
          </p:nvSpPr>
          <p:spPr>
            <a:xfrm rot="20742615">
              <a:off x="4747417" y="3550028"/>
              <a:ext cx="186313" cy="361970"/>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5" name="Oval 184"/>
            <p:cNvSpPr/>
            <p:nvPr/>
          </p:nvSpPr>
          <p:spPr>
            <a:xfrm rot="942615" flipH="1">
              <a:off x="4344066" y="3545028"/>
              <a:ext cx="186313" cy="361970"/>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86" name="Straight Connector 185"/>
            <p:cNvCxnSpPr/>
            <p:nvPr/>
          </p:nvCxnSpPr>
          <p:spPr>
            <a:xfrm rot="42615" flipH="1">
              <a:off x="4430901" y="3596900"/>
              <a:ext cx="38394" cy="118183"/>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87" name="Straight Connector 186"/>
            <p:cNvCxnSpPr/>
            <p:nvPr/>
          </p:nvCxnSpPr>
          <p:spPr>
            <a:xfrm rot="16242615" flipH="1">
              <a:off x="4433284" y="3596931"/>
              <a:ext cx="38394" cy="118183"/>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88" name="Oval 187"/>
            <p:cNvSpPr/>
            <p:nvPr/>
          </p:nvSpPr>
          <p:spPr>
            <a:xfrm rot="20615998">
              <a:off x="4792637" y="3604945"/>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9" name="Oval 188"/>
            <p:cNvSpPr/>
            <p:nvPr/>
          </p:nvSpPr>
          <p:spPr>
            <a:xfrm rot="20615998">
              <a:off x="4850950" y="3636738"/>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90" name="Oval 189"/>
            <p:cNvSpPr/>
            <p:nvPr/>
          </p:nvSpPr>
          <p:spPr>
            <a:xfrm rot="20615998">
              <a:off x="4817975" y="3691037"/>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91" name="Oval 190"/>
            <p:cNvSpPr/>
            <p:nvPr/>
          </p:nvSpPr>
          <p:spPr>
            <a:xfrm rot="20615998">
              <a:off x="4760844" y="3663257"/>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92" name="Straight Connector 191"/>
            <p:cNvCxnSpPr/>
            <p:nvPr/>
          </p:nvCxnSpPr>
          <p:spPr>
            <a:xfrm flipV="1">
              <a:off x="4635160" y="3385536"/>
              <a:ext cx="3173" cy="180128"/>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158" name="Rectangle 157">
            <a:hlinkClick r:id="rId8" action="ppaction://hlinksldjump"/>
          </p:cNvPr>
          <p:cNvSpPr/>
          <p:nvPr/>
        </p:nvSpPr>
        <p:spPr>
          <a:xfrm>
            <a:off x="1763688" y="1251855"/>
            <a:ext cx="1512168" cy="241448"/>
          </a:xfrm>
          <a:prstGeom prst="rect">
            <a:avLst/>
          </a:prstGeom>
          <a:solidFill>
            <a:srgbClr val="00B0F0">
              <a:alpha val="50000"/>
            </a:srgb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400" b="1" dirty="0" smtClean="0">
                <a:solidFill>
                  <a:srgbClr val="0070C0"/>
                </a:solidFill>
                <a:latin typeface="Segoe UI" pitchFamily="34" charset="0"/>
                <a:cs typeface="Segoe UI" pitchFamily="34" charset="0"/>
              </a:rPr>
              <a:t>Home</a:t>
            </a:r>
            <a:endParaRPr lang="en-AU" sz="1400" b="1" dirty="0">
              <a:solidFill>
                <a:srgbClr val="0070C0"/>
              </a:solidFill>
              <a:latin typeface="Segoe UI" pitchFamily="34" charset="0"/>
              <a:cs typeface="Segoe UI" pitchFamily="34" charset="0"/>
            </a:endParaRPr>
          </a:p>
        </p:txBody>
      </p:sp>
      <p:grpSp>
        <p:nvGrpSpPr>
          <p:cNvPr id="5" name="Group 4"/>
          <p:cNvGrpSpPr/>
          <p:nvPr/>
        </p:nvGrpSpPr>
        <p:grpSpPr>
          <a:xfrm>
            <a:off x="3443311" y="1406267"/>
            <a:ext cx="3769547" cy="608401"/>
            <a:chOff x="3443311" y="1406267"/>
            <a:chExt cx="3769547" cy="608401"/>
          </a:xfrm>
        </p:grpSpPr>
        <p:grpSp>
          <p:nvGrpSpPr>
            <p:cNvPr id="170" name="Group 169"/>
            <p:cNvGrpSpPr/>
            <p:nvPr/>
          </p:nvGrpSpPr>
          <p:grpSpPr>
            <a:xfrm>
              <a:off x="3443311" y="1406267"/>
              <a:ext cx="673203" cy="608401"/>
              <a:chOff x="2433190" y="2867712"/>
              <a:chExt cx="489780" cy="442634"/>
            </a:xfrm>
            <a:solidFill>
              <a:srgbClr val="0070C0"/>
            </a:solidFill>
            <a:effectLst>
              <a:outerShdw blurRad="50800" dist="38100" dir="5400000" algn="t" rotWithShape="0">
                <a:prstClr val="black">
                  <a:alpha val="40000"/>
                </a:prstClr>
              </a:outerShdw>
            </a:effectLst>
          </p:grpSpPr>
          <p:sp>
            <p:nvSpPr>
              <p:cNvPr id="171" name="Oval 170"/>
              <p:cNvSpPr/>
              <p:nvPr/>
            </p:nvSpPr>
            <p:spPr>
              <a:xfrm>
                <a:off x="2433190" y="3198734"/>
                <a:ext cx="111612" cy="111612"/>
              </a:xfrm>
              <a:prstGeom prst="ellipse">
                <a:avLst/>
              </a:prstGeom>
              <a:grpFill/>
              <a:ln w="635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72" name="Oval 171"/>
              <p:cNvSpPr/>
              <p:nvPr/>
            </p:nvSpPr>
            <p:spPr>
              <a:xfrm>
                <a:off x="2811358" y="3198734"/>
                <a:ext cx="111612" cy="111612"/>
              </a:xfrm>
              <a:prstGeom prst="ellipse">
                <a:avLst/>
              </a:prstGeom>
              <a:grpFill/>
              <a:ln w="635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73" name="Straight Connector 172"/>
              <p:cNvCxnSpPr>
                <a:stCxn id="171" idx="6"/>
                <a:endCxn id="176" idx="1"/>
              </p:cNvCxnSpPr>
              <p:nvPr/>
            </p:nvCxnSpPr>
            <p:spPr>
              <a:xfrm flipV="1">
                <a:off x="2544802" y="2903148"/>
                <a:ext cx="0" cy="351392"/>
              </a:xfrm>
              <a:prstGeom prst="line">
                <a:avLst/>
              </a:prstGeom>
              <a:grpFill/>
              <a:ln w="6350" cap="rnd">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4" name="Straight Connector 173"/>
              <p:cNvCxnSpPr>
                <a:stCxn id="172" idx="6"/>
                <a:endCxn id="176" idx="3"/>
              </p:cNvCxnSpPr>
              <p:nvPr/>
            </p:nvCxnSpPr>
            <p:spPr>
              <a:xfrm flipV="1">
                <a:off x="2922970" y="2903148"/>
                <a:ext cx="0" cy="351392"/>
              </a:xfrm>
              <a:prstGeom prst="line">
                <a:avLst/>
              </a:prstGeom>
              <a:grpFill/>
              <a:ln w="6350" cap="rnd">
                <a:solidFill>
                  <a:schemeClr val="tx1"/>
                </a:solidFill>
              </a:ln>
            </p:spPr>
            <p:style>
              <a:lnRef idx="1">
                <a:schemeClr val="accent1"/>
              </a:lnRef>
              <a:fillRef idx="0">
                <a:schemeClr val="accent1"/>
              </a:fillRef>
              <a:effectRef idx="0">
                <a:schemeClr val="accent1"/>
              </a:effectRef>
              <a:fontRef idx="minor">
                <a:schemeClr val="tx1"/>
              </a:fontRef>
            </p:style>
          </p:cxnSp>
          <p:sp>
            <p:nvSpPr>
              <p:cNvPr id="176" name="Rectangle 175"/>
              <p:cNvSpPr/>
              <p:nvPr/>
            </p:nvSpPr>
            <p:spPr>
              <a:xfrm>
                <a:off x="2544802" y="2867712"/>
                <a:ext cx="378168" cy="70872"/>
              </a:xfrm>
              <a:prstGeom prst="rect">
                <a:avLst/>
              </a:prstGeom>
              <a:grpFill/>
              <a:ln w="635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grpSp>
        <p:sp>
          <p:nvSpPr>
            <p:cNvPr id="177" name="Rectangle 176">
              <a:hlinkClick r:id="rId5" action="ppaction://hlinksldjump"/>
            </p:cNvPr>
            <p:cNvSpPr/>
            <p:nvPr/>
          </p:nvSpPr>
          <p:spPr>
            <a:xfrm>
              <a:off x="4176075" y="1406267"/>
              <a:ext cx="3036783" cy="247702"/>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E-STAR OS Music</a:t>
              </a:r>
              <a:endParaRPr lang="en-AU" sz="1200" dirty="0">
                <a:solidFill>
                  <a:schemeClr val="tx1"/>
                </a:solidFill>
                <a:latin typeface="Segoe UI" pitchFamily="34" charset="0"/>
                <a:cs typeface="Segoe UI" pitchFamily="34" charset="0"/>
              </a:endParaRPr>
            </a:p>
          </p:txBody>
        </p:sp>
        <p:sp>
          <p:nvSpPr>
            <p:cNvPr id="178" name="Rectangle 177">
              <a:hlinkClick r:id="rId5" action="ppaction://hlinksldjump"/>
            </p:cNvPr>
            <p:cNvSpPr/>
            <p:nvPr/>
          </p:nvSpPr>
          <p:spPr>
            <a:xfrm>
              <a:off x="4176074" y="1654398"/>
              <a:ext cx="3036784" cy="360270"/>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800" dirty="0" smtClean="0">
                  <a:solidFill>
                    <a:schemeClr val="bg1">
                      <a:lumMod val="50000"/>
                    </a:schemeClr>
                  </a:solidFill>
                  <a:latin typeface="Segoe UI" pitchFamily="34" charset="0"/>
                  <a:cs typeface="Segoe UI" pitchFamily="34" charset="0"/>
                </a:rPr>
                <a:t>Nice beats for your ears.</a:t>
              </a:r>
              <a:endParaRPr lang="en-AU" sz="800" dirty="0">
                <a:solidFill>
                  <a:schemeClr val="bg1">
                    <a:lumMod val="50000"/>
                  </a:schemeClr>
                </a:solidFill>
                <a:latin typeface="Segoe UI" pitchFamily="34" charset="0"/>
                <a:cs typeface="Segoe UI" pitchFamily="34" charset="0"/>
              </a:endParaRPr>
            </a:p>
          </p:txBody>
        </p:sp>
      </p:grpSp>
      <p:cxnSp>
        <p:nvCxnSpPr>
          <p:cNvPr id="211" name="Straight Connector 210"/>
          <p:cNvCxnSpPr/>
          <p:nvPr/>
        </p:nvCxnSpPr>
        <p:spPr>
          <a:xfrm flipH="1" flipV="1">
            <a:off x="3276337" y="2139702"/>
            <a:ext cx="4103975" cy="255"/>
          </a:xfrm>
          <a:prstGeom prst="line">
            <a:avLst/>
          </a:prstGeom>
          <a:ln cap="rnd">
            <a:gradFill flip="none" rotWithShape="1">
              <a:gsLst>
                <a:gs pos="0">
                  <a:schemeClr val="tx1">
                    <a:alpha val="0"/>
                  </a:schemeClr>
                </a:gs>
                <a:gs pos="50000">
                  <a:schemeClr val="tx1"/>
                </a:gs>
                <a:gs pos="100000">
                  <a:schemeClr val="tx1">
                    <a:alpha val="0"/>
                  </a:schemeClr>
                </a:gs>
              </a:gsLst>
              <a:lin ang="10800000" scaled="1"/>
              <a:tileRect/>
            </a:gradFill>
          </a:ln>
          <a:effectLst/>
        </p:spPr>
        <p:style>
          <a:lnRef idx="1">
            <a:schemeClr val="accent1"/>
          </a:lnRef>
          <a:fillRef idx="0">
            <a:schemeClr val="accent1"/>
          </a:fillRef>
          <a:effectRef idx="0">
            <a:schemeClr val="accent1"/>
          </a:effectRef>
          <a:fontRef idx="minor">
            <a:schemeClr val="tx1"/>
          </a:fontRef>
        </p:style>
      </p:cxnSp>
      <p:sp>
        <p:nvSpPr>
          <p:cNvPr id="213" name="Rounded Rectangle 212"/>
          <p:cNvSpPr/>
          <p:nvPr/>
        </p:nvSpPr>
        <p:spPr>
          <a:xfrm>
            <a:off x="5988722" y="1422106"/>
            <a:ext cx="1224136" cy="216024"/>
          </a:xfrm>
          <a:prstGeom prst="roundRect">
            <a:avLst/>
          </a:prstGeom>
          <a:solidFill>
            <a:schemeClr val="bg1">
              <a:lumMod val="50000"/>
              <a:alpha val="50000"/>
            </a:scheme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solidFill>
                  <a:schemeClr val="bg1"/>
                </a:solidFill>
                <a:latin typeface="Segoe UI" pitchFamily="34" charset="0"/>
                <a:cs typeface="Segoe UI" pitchFamily="34" charset="0"/>
              </a:rPr>
              <a:t>(Playing now)</a:t>
            </a:r>
            <a:endParaRPr lang="en-AU" sz="1200" dirty="0">
              <a:solidFill>
                <a:schemeClr val="bg1"/>
              </a:solidFill>
              <a:latin typeface="Segoe UI" pitchFamily="34" charset="0"/>
              <a:cs typeface="Segoe UI" pitchFamily="34" charset="0"/>
            </a:endParaRPr>
          </a:p>
        </p:txBody>
      </p:sp>
      <p:sp>
        <p:nvSpPr>
          <p:cNvPr id="214" name="Rounded Rectangle 213">
            <a:hlinkClick r:id="rId9" action="ppaction://hlinksldjump"/>
          </p:cNvPr>
          <p:cNvSpPr/>
          <p:nvPr/>
        </p:nvSpPr>
        <p:spPr>
          <a:xfrm>
            <a:off x="5988722" y="1735615"/>
            <a:ext cx="1224136" cy="216024"/>
          </a:xfrm>
          <a:prstGeom prst="roundRect">
            <a:avLst/>
          </a:prstGeom>
          <a:solidFill>
            <a:srgbClr val="0070C0">
              <a:alpha val="50000"/>
            </a:srgb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solidFill>
                  <a:schemeClr val="bg1"/>
                </a:solidFill>
                <a:latin typeface="Segoe UI" pitchFamily="34" charset="0"/>
                <a:cs typeface="Segoe UI" pitchFamily="34" charset="0"/>
              </a:rPr>
              <a:t>Go back &gt;</a:t>
            </a:r>
            <a:endParaRPr lang="en-AU" sz="1200" dirty="0">
              <a:solidFill>
                <a:schemeClr val="bg1"/>
              </a:solidFill>
              <a:latin typeface="Segoe UI" pitchFamily="34" charset="0"/>
              <a:cs typeface="Segoe UI" pitchFamily="34" charset="0"/>
            </a:endParaRPr>
          </a:p>
        </p:txBody>
      </p:sp>
      <p:pic>
        <p:nvPicPr>
          <p:cNvPr id="21" name="Apple Previews Mac OS X Lion Multi-Touch Gesture Support (Official Video).mp3">
            <a:hlinkClick r:id="" action="ppaction://media"/>
          </p:cNvPr>
          <p:cNvPicPr>
            <a:picLocks noChangeAspect="1"/>
          </p:cNvPicPr>
          <p:nvPr>
            <a:audioFile r:link="rId2"/>
            <p:extLst>
              <p:ext uri="{DAA4B4D4-6D71-4841-9C94-3DE7FCFB9230}">
                <p14:media xmlns:p14="http://schemas.microsoft.com/office/powerpoint/2010/main" r:embed="rId1"/>
              </p:ext>
            </p:extLst>
          </p:nvPr>
        </p:nvPicPr>
        <p:blipFill>
          <a:blip r:embed="rId10"/>
          <a:stretch>
            <a:fillRect/>
          </a:stretch>
        </p:blipFill>
        <p:spPr>
          <a:xfrm>
            <a:off x="5023524" y="2352906"/>
            <a:ext cx="609600" cy="609600"/>
          </a:xfrm>
          <a:prstGeom prst="rect">
            <a:avLst/>
          </a:prstGeom>
        </p:spPr>
      </p:pic>
    </p:spTree>
    <p:extLst>
      <p:ext uri="{BB962C8B-B14F-4D97-AF65-F5344CB8AC3E}">
        <p14:creationId xmlns:p14="http://schemas.microsoft.com/office/powerpoint/2010/main" val="4066852332"/>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spd="med" advClick="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afterEffect">
                                  <p:stCondLst>
                                    <p:cond delay="0"/>
                                  </p:stCondLst>
                                  <p:childTnLst>
                                    <p:cmd type="call" cmd="playFrom(0.0)">
                                      <p:cBhvr>
                                        <p:cTn id="6" dur="791310" fill="hold"/>
                                        <p:tgtEl>
                                          <p:spTgt spid="21"/>
                                        </p:tgtEl>
                                      </p:cBhvr>
                                    </p:cmd>
                                  </p:childTnLst>
                                </p:cTn>
                              </p:par>
                            </p:childTnLst>
                          </p:cTn>
                        </p:par>
                      </p:childTnLst>
                    </p:cTn>
                  </p:par>
                </p:childTnLst>
              </p:cTn>
              <p:prevCondLst>
                <p:cond evt="onPrev" delay="0">
                  <p:tgtEl>
                    <p:sldTgt/>
                  </p:tgtEl>
                </p:cond>
              </p:prevCondLst>
              <p:nextCondLst>
                <p:cond evt="onNext" delay="0">
                  <p:tgtEl>
                    <p:sldTgt/>
                  </p:tgtEl>
                </p:cond>
              </p:nextCondLst>
            </p:seq>
            <p:audio>
              <p:cMediaNode vol="80000">
                <p:cTn id="7" fill="hold" display="0">
                  <p:stCondLst>
                    <p:cond delay="indefinite"/>
                  </p:stCondLst>
                  <p:endCondLst>
                    <p:cond evt="onStopAudio" delay="0">
                      <p:tgtEl>
                        <p:sldTgt/>
                      </p:tgtEl>
                    </p:cond>
                  </p:endCondLst>
                </p:cTn>
                <p:tgtEl>
                  <p:spTgt spid="21"/>
                </p:tgtEl>
              </p:cMediaNode>
            </p:audio>
          </p:childTnLst>
        </p:cTn>
      </p:par>
    </p:tnLst>
  </p:timing>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49" name="Group 248"/>
          <p:cNvGrpSpPr/>
          <p:nvPr/>
        </p:nvGrpSpPr>
        <p:grpSpPr>
          <a:xfrm>
            <a:off x="3131841" y="843750"/>
            <a:ext cx="2880320" cy="3456000"/>
            <a:chOff x="3131841" y="843750"/>
            <a:chExt cx="2880320" cy="3456000"/>
          </a:xfrm>
        </p:grpSpPr>
        <p:sp>
          <p:nvSpPr>
            <p:cNvPr id="250" name="Rounded Rectangle 249"/>
            <p:cNvSpPr/>
            <p:nvPr/>
          </p:nvSpPr>
          <p:spPr>
            <a:xfrm>
              <a:off x="3131841" y="843750"/>
              <a:ext cx="2880320" cy="3456000"/>
            </a:xfrm>
            <a:prstGeom prst="roundRect">
              <a:avLst>
                <a:gd name="adj" fmla="val 2228"/>
              </a:avLst>
            </a:prstGeom>
            <a:solidFill>
              <a:schemeClr val="tx1">
                <a:alpha val="50000"/>
              </a:schemeClr>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51" name="Group 250"/>
            <p:cNvGrpSpPr/>
            <p:nvPr/>
          </p:nvGrpSpPr>
          <p:grpSpPr>
            <a:xfrm>
              <a:off x="3198624" y="984777"/>
              <a:ext cx="864096" cy="870570"/>
              <a:chOff x="7308304" y="278598"/>
              <a:chExt cx="864096" cy="870570"/>
            </a:xfrm>
          </p:grpSpPr>
          <p:sp>
            <p:nvSpPr>
              <p:cNvPr id="327" name="Freeform 326"/>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8" name="Rectangle 327"/>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Impress</a:t>
                </a:r>
                <a:endParaRPr lang="en-AU" sz="1100" dirty="0">
                  <a:latin typeface="Segoe UI" pitchFamily="34" charset="0"/>
                  <a:cs typeface="Segoe UI" pitchFamily="34" charset="0"/>
                </a:endParaRPr>
              </a:p>
            </p:txBody>
          </p:sp>
        </p:grpSp>
        <p:grpSp>
          <p:nvGrpSpPr>
            <p:cNvPr id="252" name="Group 251"/>
            <p:cNvGrpSpPr/>
            <p:nvPr/>
          </p:nvGrpSpPr>
          <p:grpSpPr>
            <a:xfrm>
              <a:off x="4139953" y="972995"/>
              <a:ext cx="864096" cy="894135"/>
              <a:chOff x="6444208" y="255033"/>
              <a:chExt cx="864096" cy="894135"/>
            </a:xfrm>
          </p:grpSpPr>
          <p:grpSp>
            <p:nvGrpSpPr>
              <p:cNvPr id="323" name="Group 322"/>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325" name="Freeform 324"/>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6" name="Freeform 325"/>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24" name="Rectangle 323"/>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Express</a:t>
                </a:r>
                <a:endParaRPr lang="en-AU" sz="1100" dirty="0">
                  <a:latin typeface="Segoe UI" pitchFamily="34" charset="0"/>
                  <a:cs typeface="Segoe UI" pitchFamily="34" charset="0"/>
                </a:endParaRPr>
              </a:p>
            </p:txBody>
          </p:sp>
        </p:grpSp>
        <p:grpSp>
          <p:nvGrpSpPr>
            <p:cNvPr id="253" name="Group 252"/>
            <p:cNvGrpSpPr/>
            <p:nvPr/>
          </p:nvGrpSpPr>
          <p:grpSpPr>
            <a:xfrm>
              <a:off x="3198624" y="2157429"/>
              <a:ext cx="864096" cy="881674"/>
              <a:chOff x="8172400" y="267494"/>
              <a:chExt cx="864096" cy="881674"/>
            </a:xfrm>
          </p:grpSpPr>
          <p:grpSp>
            <p:nvGrpSpPr>
              <p:cNvPr id="318" name="Group 317"/>
              <p:cNvGrpSpPr/>
              <p:nvPr/>
            </p:nvGrpSpPr>
            <p:grpSpPr>
              <a:xfrm>
                <a:off x="8351877" y="267494"/>
                <a:ext cx="523806" cy="648072"/>
                <a:chOff x="87738" y="3286770"/>
                <a:chExt cx="291003" cy="360040"/>
              </a:xfrm>
            </p:grpSpPr>
            <p:sp>
              <p:nvSpPr>
                <p:cNvPr id="320" name="Rectangle 31"/>
                <p:cNvSpPr/>
                <p:nvPr/>
              </p:nvSpPr>
              <p:spPr>
                <a:xfrm>
                  <a:off x="87738" y="3286770"/>
                  <a:ext cx="291002" cy="360040"/>
                </a:xfrm>
                <a:prstGeom prst="rect">
                  <a:avLst/>
                </a:prstGeom>
                <a:solidFill>
                  <a:srgbClr val="FFC000"/>
                </a:solidFill>
                <a:ln w="9525" cap="rnd">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1" name="Rectangle 31"/>
                <p:cNvSpPr/>
                <p:nvPr/>
              </p:nvSpPr>
              <p:spPr>
                <a:xfrm>
                  <a:off x="87738" y="3286770"/>
                  <a:ext cx="291002" cy="360040"/>
                </a:xfrm>
                <a:custGeom>
                  <a:avLst/>
                  <a:gdLst>
                    <a:gd name="connsiteX0" fmla="*/ 0 w 291002"/>
                    <a:gd name="connsiteY0" fmla="*/ 0 h 360040"/>
                    <a:gd name="connsiteX1" fmla="*/ 291002 w 291002"/>
                    <a:gd name="connsiteY1" fmla="*/ 0 h 360040"/>
                    <a:gd name="connsiteX2" fmla="*/ 291002 w 291002"/>
                    <a:gd name="connsiteY2" fmla="*/ 360040 h 360040"/>
                    <a:gd name="connsiteX3" fmla="*/ 0 w 291002"/>
                    <a:gd name="connsiteY3" fmla="*/ 360040 h 360040"/>
                    <a:gd name="connsiteX4" fmla="*/ 0 w 291002"/>
                    <a:gd name="connsiteY4" fmla="*/ 0 h 360040"/>
                    <a:gd name="connsiteX0" fmla="*/ 0 w 291002"/>
                    <a:gd name="connsiteY0" fmla="*/ 0 h 360040"/>
                    <a:gd name="connsiteX1" fmla="*/ 236233 w 291002"/>
                    <a:gd name="connsiteY1" fmla="*/ 88106 h 360040"/>
                    <a:gd name="connsiteX2" fmla="*/ 291002 w 291002"/>
                    <a:gd name="connsiteY2" fmla="*/ 360040 h 360040"/>
                    <a:gd name="connsiteX3" fmla="*/ 0 w 291002"/>
                    <a:gd name="connsiteY3" fmla="*/ 360040 h 360040"/>
                    <a:gd name="connsiteX4" fmla="*/ 0 w 291002"/>
                    <a:gd name="connsiteY4" fmla="*/ 0 h 360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1002" h="360040">
                      <a:moveTo>
                        <a:pt x="0" y="0"/>
                      </a:moveTo>
                      <a:lnTo>
                        <a:pt x="236233" y="88106"/>
                      </a:lnTo>
                      <a:lnTo>
                        <a:pt x="291002" y="360040"/>
                      </a:lnTo>
                      <a:lnTo>
                        <a:pt x="0" y="360040"/>
                      </a:lnTo>
                      <a:lnTo>
                        <a:pt x="0" y="0"/>
                      </a:lnTo>
                      <a:close/>
                    </a:path>
                  </a:pathLst>
                </a:cu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2" name="Rectangle 321"/>
                <p:cNvSpPr/>
                <p:nvPr/>
              </p:nvSpPr>
              <p:spPr>
                <a:xfrm>
                  <a:off x="87738" y="3435846"/>
                  <a:ext cx="291003" cy="210964"/>
                </a:xfrm>
                <a:prstGeom prst="rect">
                  <a:avLst/>
                </a:prstGeom>
                <a:noFill/>
                <a:ln w="9525" cap="rnd">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2000" dirty="0" smtClean="0">
                      <a:solidFill>
                        <a:schemeClr val="tx1"/>
                      </a:solidFill>
                      <a:effectLst>
                        <a:outerShdw blurRad="63500" sx="102000" sy="102000" algn="ctr" rotWithShape="0">
                          <a:prstClr val="black">
                            <a:alpha val="40000"/>
                          </a:prstClr>
                        </a:outerShdw>
                      </a:effectLst>
                      <a:latin typeface="Segoe UI" pitchFamily="34" charset="0"/>
                      <a:cs typeface="Segoe UI" pitchFamily="34" charset="0"/>
                    </a:rPr>
                    <a:t>Aa</a:t>
                  </a:r>
                  <a:endParaRPr lang="en-AU" sz="2000" dirty="0">
                    <a:solidFill>
                      <a:schemeClr val="tx1"/>
                    </a:solidFill>
                    <a:effectLst>
                      <a:outerShdw blurRad="63500" sx="102000" sy="102000" algn="ctr" rotWithShape="0">
                        <a:prstClr val="black">
                          <a:alpha val="40000"/>
                        </a:prstClr>
                      </a:outerShdw>
                    </a:effectLst>
                    <a:latin typeface="Segoe UI" pitchFamily="34" charset="0"/>
                    <a:cs typeface="Segoe UI" pitchFamily="34" charset="0"/>
                  </a:endParaRPr>
                </a:p>
              </p:txBody>
            </p:sp>
          </p:grpSp>
          <p:sp>
            <p:nvSpPr>
              <p:cNvPr id="319" name="Rectangle 318"/>
              <p:cNvSpPr/>
              <p:nvPr/>
            </p:nvSpPr>
            <p:spPr>
              <a:xfrm>
                <a:off x="8172400"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Note Pad</a:t>
                </a:r>
                <a:endParaRPr lang="en-AU" sz="1100" dirty="0">
                  <a:latin typeface="Segoe UI" pitchFamily="34" charset="0"/>
                  <a:cs typeface="Segoe UI" pitchFamily="34" charset="0"/>
                </a:endParaRPr>
              </a:p>
            </p:txBody>
          </p:sp>
        </p:grpSp>
        <p:grpSp>
          <p:nvGrpSpPr>
            <p:cNvPr id="254" name="Group 253"/>
            <p:cNvGrpSpPr/>
            <p:nvPr/>
          </p:nvGrpSpPr>
          <p:grpSpPr>
            <a:xfrm>
              <a:off x="5080409" y="980461"/>
              <a:ext cx="864096" cy="877462"/>
              <a:chOff x="5004049" y="1064550"/>
              <a:chExt cx="864096" cy="877462"/>
            </a:xfrm>
          </p:grpSpPr>
          <p:grpSp>
            <p:nvGrpSpPr>
              <p:cNvPr id="313" name="Group 312"/>
              <p:cNvGrpSpPr/>
              <p:nvPr/>
            </p:nvGrpSpPr>
            <p:grpSpPr>
              <a:xfrm>
                <a:off x="5042434" y="1064550"/>
                <a:ext cx="787325" cy="610716"/>
                <a:chOff x="5004049" y="1045872"/>
                <a:chExt cx="787325" cy="610716"/>
              </a:xfrm>
              <a:effectLst>
                <a:outerShdw blurRad="63500" sx="102000" sy="102000" algn="ctr" rotWithShape="0">
                  <a:prstClr val="black">
                    <a:alpha val="40000"/>
                  </a:prstClr>
                </a:outerShdw>
              </a:effectLst>
            </p:grpSpPr>
            <p:sp>
              <p:nvSpPr>
                <p:cNvPr id="315" name="Rectangle 314"/>
                <p:cNvSpPr/>
                <p:nvPr/>
              </p:nvSpPr>
              <p:spPr>
                <a:xfrm>
                  <a:off x="5004049" y="1045872"/>
                  <a:ext cx="504055" cy="460191"/>
                </a:xfrm>
                <a:prstGeom prst="rect">
                  <a:avLst/>
                </a:prstGeom>
                <a:solidFill>
                  <a:schemeClr val="bg1"/>
                </a:solidFill>
                <a:ln w="9525" cap="rnd">
                  <a:solidFill>
                    <a:schemeClr val="bg1"/>
                  </a:solid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6" name="Freeform 315"/>
                <p:cNvSpPr/>
                <p:nvPr/>
              </p:nvSpPr>
              <p:spPr>
                <a:xfrm>
                  <a:off x="5022056" y="1106047"/>
                  <a:ext cx="414040" cy="272698"/>
                </a:xfrm>
                <a:custGeom>
                  <a:avLst/>
                  <a:gdLst>
                    <a:gd name="connsiteX0" fmla="*/ 0 w 353052"/>
                    <a:gd name="connsiteY0" fmla="*/ 0 h 269081"/>
                    <a:gd name="connsiteX1" fmla="*/ 19050 w 353052"/>
                    <a:gd name="connsiteY1" fmla="*/ 33337 h 269081"/>
                    <a:gd name="connsiteX2" fmla="*/ 28575 w 353052"/>
                    <a:gd name="connsiteY2" fmla="*/ 38100 h 269081"/>
                    <a:gd name="connsiteX3" fmla="*/ 33338 w 353052"/>
                    <a:gd name="connsiteY3" fmla="*/ 45243 h 269081"/>
                    <a:gd name="connsiteX4" fmla="*/ 50007 w 353052"/>
                    <a:gd name="connsiteY4" fmla="*/ 54768 h 269081"/>
                    <a:gd name="connsiteX5" fmla="*/ 59532 w 353052"/>
                    <a:gd name="connsiteY5" fmla="*/ 61912 h 269081"/>
                    <a:gd name="connsiteX6" fmla="*/ 85725 w 353052"/>
                    <a:gd name="connsiteY6" fmla="*/ 71437 h 269081"/>
                    <a:gd name="connsiteX7" fmla="*/ 135732 w 353052"/>
                    <a:gd name="connsiteY7" fmla="*/ 69056 h 269081"/>
                    <a:gd name="connsiteX8" fmla="*/ 142875 w 353052"/>
                    <a:gd name="connsiteY8" fmla="*/ 66675 h 269081"/>
                    <a:gd name="connsiteX9" fmla="*/ 150019 w 353052"/>
                    <a:gd name="connsiteY9" fmla="*/ 61912 h 269081"/>
                    <a:gd name="connsiteX10" fmla="*/ 157163 w 353052"/>
                    <a:gd name="connsiteY10" fmla="*/ 54768 h 269081"/>
                    <a:gd name="connsiteX11" fmla="*/ 161925 w 353052"/>
                    <a:gd name="connsiteY11" fmla="*/ 45243 h 269081"/>
                    <a:gd name="connsiteX12" fmla="*/ 157163 w 353052"/>
                    <a:gd name="connsiteY12" fmla="*/ 26193 h 269081"/>
                    <a:gd name="connsiteX13" fmla="*/ 150019 w 353052"/>
                    <a:gd name="connsiteY13" fmla="*/ 19050 h 269081"/>
                    <a:gd name="connsiteX14" fmla="*/ 135732 w 353052"/>
                    <a:gd name="connsiteY14" fmla="*/ 9525 h 269081"/>
                    <a:gd name="connsiteX15" fmla="*/ 114300 w 353052"/>
                    <a:gd name="connsiteY15" fmla="*/ 14287 h 269081"/>
                    <a:gd name="connsiteX16" fmla="*/ 107157 w 353052"/>
                    <a:gd name="connsiteY16" fmla="*/ 16668 h 269081"/>
                    <a:gd name="connsiteX17" fmla="*/ 102394 w 353052"/>
                    <a:gd name="connsiteY17" fmla="*/ 26193 h 269081"/>
                    <a:gd name="connsiteX18" fmla="*/ 104775 w 353052"/>
                    <a:gd name="connsiteY18" fmla="*/ 64293 h 269081"/>
                    <a:gd name="connsiteX19" fmla="*/ 107157 w 353052"/>
                    <a:gd name="connsiteY19" fmla="*/ 71437 h 269081"/>
                    <a:gd name="connsiteX20" fmla="*/ 114300 w 353052"/>
                    <a:gd name="connsiteY20" fmla="*/ 76200 h 269081"/>
                    <a:gd name="connsiteX21" fmla="*/ 126207 w 353052"/>
                    <a:gd name="connsiteY21" fmla="*/ 78581 h 269081"/>
                    <a:gd name="connsiteX22" fmla="*/ 147638 w 353052"/>
                    <a:gd name="connsiteY22" fmla="*/ 85725 h 269081"/>
                    <a:gd name="connsiteX23" fmla="*/ 154782 w 353052"/>
                    <a:gd name="connsiteY23" fmla="*/ 88106 h 269081"/>
                    <a:gd name="connsiteX24" fmla="*/ 190500 w 353052"/>
                    <a:gd name="connsiteY24" fmla="*/ 90487 h 269081"/>
                    <a:gd name="connsiteX25" fmla="*/ 228600 w 353052"/>
                    <a:gd name="connsiteY25" fmla="*/ 90487 h 269081"/>
                    <a:gd name="connsiteX26" fmla="*/ 238125 w 353052"/>
                    <a:gd name="connsiteY26" fmla="*/ 85725 h 269081"/>
                    <a:gd name="connsiteX27" fmla="*/ 271463 w 353052"/>
                    <a:gd name="connsiteY27" fmla="*/ 66675 h 269081"/>
                    <a:gd name="connsiteX28" fmla="*/ 295275 w 353052"/>
                    <a:gd name="connsiteY28" fmla="*/ 59531 h 269081"/>
                    <a:gd name="connsiteX29" fmla="*/ 302419 w 353052"/>
                    <a:gd name="connsiteY29" fmla="*/ 57150 h 269081"/>
                    <a:gd name="connsiteX30" fmla="*/ 338138 w 353052"/>
                    <a:gd name="connsiteY30" fmla="*/ 50006 h 269081"/>
                    <a:gd name="connsiteX31" fmla="*/ 345282 w 353052"/>
                    <a:gd name="connsiteY31" fmla="*/ 92868 h 269081"/>
                    <a:gd name="connsiteX32" fmla="*/ 326232 w 353052"/>
                    <a:gd name="connsiteY32" fmla="*/ 114300 h 269081"/>
                    <a:gd name="connsiteX33" fmla="*/ 316707 w 353052"/>
                    <a:gd name="connsiteY33" fmla="*/ 119062 h 269081"/>
                    <a:gd name="connsiteX34" fmla="*/ 309563 w 353052"/>
                    <a:gd name="connsiteY34" fmla="*/ 121443 h 269081"/>
                    <a:gd name="connsiteX35" fmla="*/ 290513 w 353052"/>
                    <a:gd name="connsiteY35" fmla="*/ 133350 h 269081"/>
                    <a:gd name="connsiteX36" fmla="*/ 273844 w 353052"/>
                    <a:gd name="connsiteY36" fmla="*/ 138112 h 269081"/>
                    <a:gd name="connsiteX37" fmla="*/ 259557 w 353052"/>
                    <a:gd name="connsiteY37" fmla="*/ 142875 h 269081"/>
                    <a:gd name="connsiteX38" fmla="*/ 245269 w 353052"/>
                    <a:gd name="connsiteY38" fmla="*/ 150018 h 269081"/>
                    <a:gd name="connsiteX39" fmla="*/ 238125 w 353052"/>
                    <a:gd name="connsiteY39" fmla="*/ 154781 h 269081"/>
                    <a:gd name="connsiteX40" fmla="*/ 214313 w 353052"/>
                    <a:gd name="connsiteY40" fmla="*/ 161925 h 269081"/>
                    <a:gd name="connsiteX41" fmla="*/ 202407 w 353052"/>
                    <a:gd name="connsiteY41" fmla="*/ 164306 h 269081"/>
                    <a:gd name="connsiteX42" fmla="*/ 188119 w 353052"/>
                    <a:gd name="connsiteY42" fmla="*/ 169068 h 269081"/>
                    <a:gd name="connsiteX43" fmla="*/ 173832 w 353052"/>
                    <a:gd name="connsiteY43" fmla="*/ 171450 h 269081"/>
                    <a:gd name="connsiteX44" fmla="*/ 154782 w 353052"/>
                    <a:gd name="connsiteY44" fmla="*/ 176212 h 269081"/>
                    <a:gd name="connsiteX45" fmla="*/ 109538 w 353052"/>
                    <a:gd name="connsiteY45" fmla="*/ 173831 h 269081"/>
                    <a:gd name="connsiteX46" fmla="*/ 97632 w 353052"/>
                    <a:gd name="connsiteY46" fmla="*/ 164306 h 269081"/>
                    <a:gd name="connsiteX47" fmla="*/ 95250 w 353052"/>
                    <a:gd name="connsiteY47" fmla="*/ 157162 h 269081"/>
                    <a:gd name="connsiteX48" fmla="*/ 88107 w 353052"/>
                    <a:gd name="connsiteY48" fmla="*/ 150018 h 269081"/>
                    <a:gd name="connsiteX49" fmla="*/ 95250 w 353052"/>
                    <a:gd name="connsiteY49" fmla="*/ 130968 h 269081"/>
                    <a:gd name="connsiteX50" fmla="*/ 104775 w 353052"/>
                    <a:gd name="connsiteY50" fmla="*/ 135731 h 269081"/>
                    <a:gd name="connsiteX51" fmla="*/ 140494 w 353052"/>
                    <a:gd name="connsiteY51" fmla="*/ 138112 h 269081"/>
                    <a:gd name="connsiteX52" fmla="*/ 159544 w 353052"/>
                    <a:gd name="connsiteY52" fmla="*/ 142875 h 269081"/>
                    <a:gd name="connsiteX53" fmla="*/ 171450 w 353052"/>
                    <a:gd name="connsiteY53" fmla="*/ 152400 h 269081"/>
                    <a:gd name="connsiteX54" fmla="*/ 176213 w 353052"/>
                    <a:gd name="connsiteY54" fmla="*/ 173831 h 269081"/>
                    <a:gd name="connsiteX55" fmla="*/ 180975 w 353052"/>
                    <a:gd name="connsiteY55" fmla="*/ 207168 h 269081"/>
                    <a:gd name="connsiteX56" fmla="*/ 183357 w 353052"/>
                    <a:gd name="connsiteY56" fmla="*/ 247650 h 269081"/>
                    <a:gd name="connsiteX57" fmla="*/ 185738 w 353052"/>
                    <a:gd name="connsiteY57" fmla="*/ 261937 h 269081"/>
                    <a:gd name="connsiteX58" fmla="*/ 195263 w 353052"/>
                    <a:gd name="connsiteY58" fmla="*/ 269081 h 269081"/>
                    <a:gd name="connsiteX59" fmla="*/ 273844 w 353052"/>
                    <a:gd name="connsiteY59" fmla="*/ 266700 h 269081"/>
                    <a:gd name="connsiteX60" fmla="*/ 307182 w 353052"/>
                    <a:gd name="connsiteY60" fmla="*/ 257175 h 269081"/>
                    <a:gd name="connsiteX61" fmla="*/ 314325 w 353052"/>
                    <a:gd name="connsiteY61" fmla="*/ 254793 h 269081"/>
                    <a:gd name="connsiteX62" fmla="*/ 326232 w 353052"/>
                    <a:gd name="connsiteY62" fmla="*/ 250031 h 269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53052" h="269081">
                      <a:moveTo>
                        <a:pt x="0" y="0"/>
                      </a:moveTo>
                      <a:cubicBezTo>
                        <a:pt x="3626" y="10876"/>
                        <a:pt x="7518" y="27571"/>
                        <a:pt x="19050" y="33337"/>
                      </a:cubicBezTo>
                      <a:lnTo>
                        <a:pt x="28575" y="38100"/>
                      </a:lnTo>
                      <a:cubicBezTo>
                        <a:pt x="30163" y="40481"/>
                        <a:pt x="31314" y="43219"/>
                        <a:pt x="33338" y="45243"/>
                      </a:cubicBezTo>
                      <a:cubicBezTo>
                        <a:pt x="37711" y="49616"/>
                        <a:pt x="45021" y="51652"/>
                        <a:pt x="50007" y="54768"/>
                      </a:cubicBezTo>
                      <a:cubicBezTo>
                        <a:pt x="53373" y="56871"/>
                        <a:pt x="56167" y="59808"/>
                        <a:pt x="59532" y="61912"/>
                      </a:cubicBezTo>
                      <a:cubicBezTo>
                        <a:pt x="67905" y="67145"/>
                        <a:pt x="76325" y="69087"/>
                        <a:pt x="85725" y="71437"/>
                      </a:cubicBezTo>
                      <a:cubicBezTo>
                        <a:pt x="102394" y="70643"/>
                        <a:pt x="119102" y="70442"/>
                        <a:pt x="135732" y="69056"/>
                      </a:cubicBezTo>
                      <a:cubicBezTo>
                        <a:pt x="138233" y="68848"/>
                        <a:pt x="140630" y="67797"/>
                        <a:pt x="142875" y="66675"/>
                      </a:cubicBezTo>
                      <a:cubicBezTo>
                        <a:pt x="145435" y="65395"/>
                        <a:pt x="147820" y="63744"/>
                        <a:pt x="150019" y="61912"/>
                      </a:cubicBezTo>
                      <a:cubicBezTo>
                        <a:pt x="152606" y="59756"/>
                        <a:pt x="154782" y="57149"/>
                        <a:pt x="157163" y="54768"/>
                      </a:cubicBezTo>
                      <a:cubicBezTo>
                        <a:pt x="158750" y="51593"/>
                        <a:pt x="161533" y="48771"/>
                        <a:pt x="161925" y="45243"/>
                      </a:cubicBezTo>
                      <a:cubicBezTo>
                        <a:pt x="162039" y="44213"/>
                        <a:pt x="158971" y="28905"/>
                        <a:pt x="157163" y="26193"/>
                      </a:cubicBezTo>
                      <a:cubicBezTo>
                        <a:pt x="155295" y="23391"/>
                        <a:pt x="152677" y="21117"/>
                        <a:pt x="150019" y="19050"/>
                      </a:cubicBezTo>
                      <a:cubicBezTo>
                        <a:pt x="145501" y="15536"/>
                        <a:pt x="135732" y="9525"/>
                        <a:pt x="135732" y="9525"/>
                      </a:cubicBezTo>
                      <a:cubicBezTo>
                        <a:pt x="128588" y="11112"/>
                        <a:pt x="121400" y="12512"/>
                        <a:pt x="114300" y="14287"/>
                      </a:cubicBezTo>
                      <a:cubicBezTo>
                        <a:pt x="111865" y="14896"/>
                        <a:pt x="108932" y="14893"/>
                        <a:pt x="107157" y="16668"/>
                      </a:cubicBezTo>
                      <a:cubicBezTo>
                        <a:pt x="104647" y="19178"/>
                        <a:pt x="103982" y="23018"/>
                        <a:pt x="102394" y="26193"/>
                      </a:cubicBezTo>
                      <a:cubicBezTo>
                        <a:pt x="103188" y="38893"/>
                        <a:pt x="103443" y="51638"/>
                        <a:pt x="104775" y="64293"/>
                      </a:cubicBezTo>
                      <a:cubicBezTo>
                        <a:pt x="105038" y="66789"/>
                        <a:pt x="105589" y="69477"/>
                        <a:pt x="107157" y="71437"/>
                      </a:cubicBezTo>
                      <a:cubicBezTo>
                        <a:pt x="108945" y="73672"/>
                        <a:pt x="111620" y="75195"/>
                        <a:pt x="114300" y="76200"/>
                      </a:cubicBezTo>
                      <a:cubicBezTo>
                        <a:pt x="118090" y="77621"/>
                        <a:pt x="122238" y="77787"/>
                        <a:pt x="126207" y="78581"/>
                      </a:cubicBezTo>
                      <a:cubicBezTo>
                        <a:pt x="146726" y="86788"/>
                        <a:pt x="129698" y="80599"/>
                        <a:pt x="147638" y="85725"/>
                      </a:cubicBezTo>
                      <a:cubicBezTo>
                        <a:pt x="150052" y="86415"/>
                        <a:pt x="152287" y="87829"/>
                        <a:pt x="154782" y="88106"/>
                      </a:cubicBezTo>
                      <a:cubicBezTo>
                        <a:pt x="166641" y="89424"/>
                        <a:pt x="178594" y="89693"/>
                        <a:pt x="190500" y="90487"/>
                      </a:cubicBezTo>
                      <a:cubicBezTo>
                        <a:pt x="207530" y="92920"/>
                        <a:pt x="210241" y="94723"/>
                        <a:pt x="228600" y="90487"/>
                      </a:cubicBezTo>
                      <a:cubicBezTo>
                        <a:pt x="232059" y="89689"/>
                        <a:pt x="235081" y="87551"/>
                        <a:pt x="238125" y="85725"/>
                      </a:cubicBezTo>
                      <a:cubicBezTo>
                        <a:pt x="248250" y="79651"/>
                        <a:pt x="259784" y="69596"/>
                        <a:pt x="271463" y="66675"/>
                      </a:cubicBezTo>
                      <a:cubicBezTo>
                        <a:pt x="285859" y="63075"/>
                        <a:pt x="277882" y="65328"/>
                        <a:pt x="295275" y="59531"/>
                      </a:cubicBezTo>
                      <a:cubicBezTo>
                        <a:pt x="297656" y="58737"/>
                        <a:pt x="299969" y="57695"/>
                        <a:pt x="302419" y="57150"/>
                      </a:cubicBezTo>
                      <a:cubicBezTo>
                        <a:pt x="328563" y="51339"/>
                        <a:pt x="316632" y="53590"/>
                        <a:pt x="338138" y="50006"/>
                      </a:cubicBezTo>
                      <a:cubicBezTo>
                        <a:pt x="359183" y="55267"/>
                        <a:pt x="354435" y="50765"/>
                        <a:pt x="345282" y="92868"/>
                      </a:cubicBezTo>
                      <a:cubicBezTo>
                        <a:pt x="343340" y="101799"/>
                        <a:pt x="333552" y="109725"/>
                        <a:pt x="326232" y="114300"/>
                      </a:cubicBezTo>
                      <a:cubicBezTo>
                        <a:pt x="323222" y="116181"/>
                        <a:pt x="319970" y="117664"/>
                        <a:pt x="316707" y="119062"/>
                      </a:cubicBezTo>
                      <a:cubicBezTo>
                        <a:pt x="314400" y="120051"/>
                        <a:pt x="311870" y="120454"/>
                        <a:pt x="309563" y="121443"/>
                      </a:cubicBezTo>
                      <a:cubicBezTo>
                        <a:pt x="289202" y="130169"/>
                        <a:pt x="311024" y="121629"/>
                        <a:pt x="290513" y="133350"/>
                      </a:cubicBezTo>
                      <a:cubicBezTo>
                        <a:pt x="287565" y="135034"/>
                        <a:pt x="276285" y="137380"/>
                        <a:pt x="273844" y="138112"/>
                      </a:cubicBezTo>
                      <a:cubicBezTo>
                        <a:pt x="269036" y="139555"/>
                        <a:pt x="263734" y="140091"/>
                        <a:pt x="259557" y="142875"/>
                      </a:cubicBezTo>
                      <a:cubicBezTo>
                        <a:pt x="250324" y="149029"/>
                        <a:pt x="255128" y="146732"/>
                        <a:pt x="245269" y="150018"/>
                      </a:cubicBezTo>
                      <a:cubicBezTo>
                        <a:pt x="242888" y="151606"/>
                        <a:pt x="240740" y="153619"/>
                        <a:pt x="238125" y="154781"/>
                      </a:cubicBezTo>
                      <a:cubicBezTo>
                        <a:pt x="232198" y="157415"/>
                        <a:pt x="221234" y="160387"/>
                        <a:pt x="214313" y="161925"/>
                      </a:cubicBezTo>
                      <a:cubicBezTo>
                        <a:pt x="210362" y="162803"/>
                        <a:pt x="206312" y="163241"/>
                        <a:pt x="202407" y="164306"/>
                      </a:cubicBezTo>
                      <a:cubicBezTo>
                        <a:pt x="197564" y="165627"/>
                        <a:pt x="193071" y="168242"/>
                        <a:pt x="188119" y="169068"/>
                      </a:cubicBezTo>
                      <a:cubicBezTo>
                        <a:pt x="183357" y="169862"/>
                        <a:pt x="178553" y="170438"/>
                        <a:pt x="173832" y="171450"/>
                      </a:cubicBezTo>
                      <a:cubicBezTo>
                        <a:pt x="167432" y="172822"/>
                        <a:pt x="154782" y="176212"/>
                        <a:pt x="154782" y="176212"/>
                      </a:cubicBezTo>
                      <a:cubicBezTo>
                        <a:pt x="139701" y="175418"/>
                        <a:pt x="124578" y="175198"/>
                        <a:pt x="109538" y="173831"/>
                      </a:cubicBezTo>
                      <a:cubicBezTo>
                        <a:pt x="102344" y="173177"/>
                        <a:pt x="100748" y="170538"/>
                        <a:pt x="97632" y="164306"/>
                      </a:cubicBezTo>
                      <a:cubicBezTo>
                        <a:pt x="96509" y="162061"/>
                        <a:pt x="96642" y="159251"/>
                        <a:pt x="95250" y="157162"/>
                      </a:cubicBezTo>
                      <a:cubicBezTo>
                        <a:pt x="93382" y="154360"/>
                        <a:pt x="90488" y="152399"/>
                        <a:pt x="88107" y="150018"/>
                      </a:cubicBezTo>
                      <a:cubicBezTo>
                        <a:pt x="90488" y="143668"/>
                        <a:pt x="90101" y="135382"/>
                        <a:pt x="95250" y="130968"/>
                      </a:cubicBezTo>
                      <a:cubicBezTo>
                        <a:pt x="97945" y="128658"/>
                        <a:pt x="101269" y="135177"/>
                        <a:pt x="104775" y="135731"/>
                      </a:cubicBezTo>
                      <a:cubicBezTo>
                        <a:pt x="116562" y="137592"/>
                        <a:pt x="128588" y="137318"/>
                        <a:pt x="140494" y="138112"/>
                      </a:cubicBezTo>
                      <a:cubicBezTo>
                        <a:pt x="141091" y="138231"/>
                        <a:pt x="157101" y="140921"/>
                        <a:pt x="159544" y="142875"/>
                      </a:cubicBezTo>
                      <a:cubicBezTo>
                        <a:pt x="174933" y="155185"/>
                        <a:pt x="153494" y="146412"/>
                        <a:pt x="171450" y="152400"/>
                      </a:cubicBezTo>
                      <a:cubicBezTo>
                        <a:pt x="175096" y="163332"/>
                        <a:pt x="173927" y="158589"/>
                        <a:pt x="176213" y="173831"/>
                      </a:cubicBezTo>
                      <a:cubicBezTo>
                        <a:pt x="177878" y="184932"/>
                        <a:pt x="180975" y="207168"/>
                        <a:pt x="180975" y="207168"/>
                      </a:cubicBezTo>
                      <a:cubicBezTo>
                        <a:pt x="181769" y="220662"/>
                        <a:pt x="182186" y="234183"/>
                        <a:pt x="183357" y="247650"/>
                      </a:cubicBezTo>
                      <a:cubicBezTo>
                        <a:pt x="183775" y="252460"/>
                        <a:pt x="183393" y="257717"/>
                        <a:pt x="185738" y="261937"/>
                      </a:cubicBezTo>
                      <a:cubicBezTo>
                        <a:pt x="187665" y="265406"/>
                        <a:pt x="192088" y="266700"/>
                        <a:pt x="195263" y="269081"/>
                      </a:cubicBezTo>
                      <a:cubicBezTo>
                        <a:pt x="221457" y="268287"/>
                        <a:pt x="247708" y="268612"/>
                        <a:pt x="273844" y="266700"/>
                      </a:cubicBezTo>
                      <a:cubicBezTo>
                        <a:pt x="281498" y="266140"/>
                        <a:pt x="299160" y="259849"/>
                        <a:pt x="307182" y="257175"/>
                      </a:cubicBezTo>
                      <a:cubicBezTo>
                        <a:pt x="309563" y="256381"/>
                        <a:pt x="312080" y="255915"/>
                        <a:pt x="314325" y="254793"/>
                      </a:cubicBezTo>
                      <a:cubicBezTo>
                        <a:pt x="324560" y="249676"/>
                        <a:pt x="320300" y="250031"/>
                        <a:pt x="326232" y="250031"/>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7" name="Freeform 316"/>
                <p:cNvSpPr/>
                <p:nvPr/>
              </p:nvSpPr>
              <p:spPr>
                <a:xfrm>
                  <a:off x="5400849" y="1351788"/>
                  <a:ext cx="390525" cy="304800"/>
                </a:xfrm>
                <a:custGeom>
                  <a:avLst/>
                  <a:gdLst>
                    <a:gd name="connsiteX0" fmla="*/ 0 w 381000"/>
                    <a:gd name="connsiteY0" fmla="*/ 0 h 319088"/>
                    <a:gd name="connsiteX1" fmla="*/ 23812 w 381000"/>
                    <a:gd name="connsiteY1" fmla="*/ 85725 h 319088"/>
                    <a:gd name="connsiteX2" fmla="*/ 347662 w 381000"/>
                    <a:gd name="connsiteY2" fmla="*/ 319088 h 319088"/>
                    <a:gd name="connsiteX3" fmla="*/ 381000 w 381000"/>
                    <a:gd name="connsiteY3" fmla="*/ 266700 h 319088"/>
                    <a:gd name="connsiteX4" fmla="*/ 66675 w 381000"/>
                    <a:gd name="connsiteY4" fmla="*/ 38100 h 319088"/>
                    <a:gd name="connsiteX5" fmla="*/ 0 w 381000"/>
                    <a:gd name="connsiteY5" fmla="*/ 0 h 319088"/>
                    <a:gd name="connsiteX0" fmla="*/ 0 w 390525"/>
                    <a:gd name="connsiteY0" fmla="*/ 0 h 304800"/>
                    <a:gd name="connsiteX1" fmla="*/ 33337 w 390525"/>
                    <a:gd name="connsiteY1" fmla="*/ 71437 h 304800"/>
                    <a:gd name="connsiteX2" fmla="*/ 357187 w 390525"/>
                    <a:gd name="connsiteY2" fmla="*/ 304800 h 304800"/>
                    <a:gd name="connsiteX3" fmla="*/ 390525 w 390525"/>
                    <a:gd name="connsiteY3" fmla="*/ 252412 h 304800"/>
                    <a:gd name="connsiteX4" fmla="*/ 76200 w 390525"/>
                    <a:gd name="connsiteY4" fmla="*/ 23812 h 304800"/>
                    <a:gd name="connsiteX5" fmla="*/ 0 w 390525"/>
                    <a:gd name="connsiteY5" fmla="*/ 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0525" h="304800">
                      <a:moveTo>
                        <a:pt x="0" y="0"/>
                      </a:moveTo>
                      <a:lnTo>
                        <a:pt x="33337" y="71437"/>
                      </a:lnTo>
                      <a:lnTo>
                        <a:pt x="357187" y="304800"/>
                      </a:lnTo>
                      <a:lnTo>
                        <a:pt x="390525" y="252412"/>
                      </a:lnTo>
                      <a:lnTo>
                        <a:pt x="76200" y="23812"/>
                      </a:lnTo>
                      <a:lnTo>
                        <a:pt x="0" y="0"/>
                      </a:lnTo>
                      <a:close/>
                    </a:path>
                  </a:pathLst>
                </a:custGeom>
                <a:solidFill>
                  <a:srgbClr val="C0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14" name="Rectangle 313"/>
              <p:cNvSpPr/>
              <p:nvPr/>
            </p:nvSpPr>
            <p:spPr>
              <a:xfrm>
                <a:off x="5004049" y="1725988"/>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Free Draw</a:t>
                </a:r>
                <a:endParaRPr lang="en-AU" sz="1100" dirty="0">
                  <a:latin typeface="Segoe UI" pitchFamily="34" charset="0"/>
                  <a:cs typeface="Segoe UI" pitchFamily="34" charset="0"/>
                </a:endParaRPr>
              </a:p>
            </p:txBody>
          </p:sp>
        </p:grpSp>
        <p:cxnSp>
          <p:nvCxnSpPr>
            <p:cNvPr id="255" name="Straight Connector 254"/>
            <p:cNvCxnSpPr/>
            <p:nvPr/>
          </p:nvCxnSpPr>
          <p:spPr>
            <a:xfrm>
              <a:off x="4098672"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6" name="Straight Connector 255"/>
            <p:cNvCxnSpPr/>
            <p:nvPr/>
          </p:nvCxnSpPr>
          <p:spPr>
            <a:xfrm>
              <a:off x="5040000"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7" name="Straight Connector 256"/>
            <p:cNvCxnSpPr/>
            <p:nvPr/>
          </p:nvCxnSpPr>
          <p:spPr>
            <a:xfrm>
              <a:off x="3262277" y="200863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8" name="Straight Connector 257"/>
            <p:cNvCxnSpPr/>
            <p:nvPr/>
          </p:nvCxnSpPr>
          <p:spPr>
            <a:xfrm>
              <a:off x="3262277" y="317426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grpSp>
          <p:nvGrpSpPr>
            <p:cNvPr id="259" name="Group 258"/>
            <p:cNvGrpSpPr/>
            <p:nvPr/>
          </p:nvGrpSpPr>
          <p:grpSpPr>
            <a:xfrm>
              <a:off x="4098672" y="2143466"/>
              <a:ext cx="941329" cy="895637"/>
              <a:chOff x="4098672" y="2143466"/>
              <a:chExt cx="941329" cy="895637"/>
            </a:xfrm>
          </p:grpSpPr>
          <p:sp>
            <p:nvSpPr>
              <p:cNvPr id="300" name="Rectangle 299"/>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Documents</a:t>
                </a:r>
                <a:endParaRPr lang="en-AU" sz="1100" dirty="0">
                  <a:latin typeface="Segoe UI" pitchFamily="34" charset="0"/>
                  <a:cs typeface="Segoe UI" pitchFamily="34" charset="0"/>
                </a:endParaRPr>
              </a:p>
            </p:txBody>
          </p:sp>
          <p:grpSp>
            <p:nvGrpSpPr>
              <p:cNvPr id="301" name="Group 300"/>
              <p:cNvGrpSpPr/>
              <p:nvPr/>
            </p:nvGrpSpPr>
            <p:grpSpPr>
              <a:xfrm>
                <a:off x="4199709" y="2143466"/>
                <a:ext cx="744585" cy="655211"/>
                <a:chOff x="4193285" y="2143466"/>
                <a:chExt cx="744585" cy="655211"/>
              </a:xfrm>
            </p:grpSpPr>
            <p:grpSp>
              <p:nvGrpSpPr>
                <p:cNvPr id="302" name="Group 301"/>
                <p:cNvGrpSpPr/>
                <p:nvPr/>
              </p:nvGrpSpPr>
              <p:grpSpPr>
                <a:xfrm>
                  <a:off x="4193285" y="2143466"/>
                  <a:ext cx="699392" cy="536110"/>
                  <a:chOff x="2123728" y="1986160"/>
                  <a:chExt cx="576064" cy="441574"/>
                </a:xfrm>
              </p:grpSpPr>
              <p:sp>
                <p:nvSpPr>
                  <p:cNvPr id="311" name="Rectangle 310"/>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2" name="Trapezoid 311"/>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303" name="Group 302"/>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304" name="Rectangle 303"/>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305" name="Straight Connector 304"/>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6" name="Straight Connector 305"/>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7" name="Straight Connector 306"/>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8" name="Straight Connector 307"/>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9" name="Straight Connector 308"/>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10" name="Straight Connector 309"/>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260" name="Group 259"/>
            <p:cNvGrpSpPr/>
            <p:nvPr/>
          </p:nvGrpSpPr>
          <p:grpSpPr>
            <a:xfrm>
              <a:off x="5039106" y="2143466"/>
              <a:ext cx="941329" cy="895637"/>
              <a:chOff x="5039106" y="2143466"/>
              <a:chExt cx="941329" cy="895637"/>
            </a:xfrm>
          </p:grpSpPr>
          <p:sp>
            <p:nvSpPr>
              <p:cNvPr id="289" name="Rectangle 288"/>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Music</a:t>
                </a:r>
                <a:endParaRPr lang="en-AU" sz="1100" dirty="0">
                  <a:latin typeface="Segoe UI" pitchFamily="34" charset="0"/>
                  <a:cs typeface="Segoe UI" pitchFamily="34" charset="0"/>
                </a:endParaRPr>
              </a:p>
            </p:txBody>
          </p:sp>
          <p:grpSp>
            <p:nvGrpSpPr>
              <p:cNvPr id="290" name="Group 289"/>
              <p:cNvGrpSpPr/>
              <p:nvPr/>
            </p:nvGrpSpPr>
            <p:grpSpPr>
              <a:xfrm>
                <a:off x="5162739" y="2143466"/>
                <a:ext cx="699392" cy="634359"/>
                <a:chOff x="5140143" y="2143466"/>
                <a:chExt cx="699392" cy="634359"/>
              </a:xfrm>
            </p:grpSpPr>
            <p:grpSp>
              <p:nvGrpSpPr>
                <p:cNvPr id="291" name="Group 290"/>
                <p:cNvGrpSpPr/>
                <p:nvPr/>
              </p:nvGrpSpPr>
              <p:grpSpPr>
                <a:xfrm>
                  <a:off x="5140143" y="2143466"/>
                  <a:ext cx="699392" cy="536110"/>
                  <a:chOff x="2123728" y="1986160"/>
                  <a:chExt cx="576064" cy="441574"/>
                </a:xfrm>
              </p:grpSpPr>
              <p:sp>
                <p:nvSpPr>
                  <p:cNvPr id="298" name="Rectangle 297"/>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9" name="Trapezoid 298"/>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92" name="Group 291"/>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293" name="Oval 292"/>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4" name="Oval 293"/>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295" name="Straight Connector 294"/>
                  <p:cNvCxnSpPr>
                    <a:stCxn id="293" idx="6"/>
                    <a:endCxn id="297"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96" name="Straight Connector 295"/>
                  <p:cNvCxnSpPr>
                    <a:stCxn id="294" idx="6"/>
                    <a:endCxn id="297"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297" name="Rectangle 296"/>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1" name="Group 260"/>
            <p:cNvGrpSpPr/>
            <p:nvPr/>
          </p:nvGrpSpPr>
          <p:grpSpPr>
            <a:xfrm>
              <a:off x="3133947" y="3275932"/>
              <a:ext cx="941329" cy="895637"/>
              <a:chOff x="3133947" y="3275932"/>
              <a:chExt cx="941329" cy="895637"/>
            </a:xfrm>
          </p:grpSpPr>
          <p:sp>
            <p:nvSpPr>
              <p:cNvPr id="281" name="Rectangle 280"/>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Videos</a:t>
                </a:r>
                <a:endParaRPr lang="en-AU" sz="1100" dirty="0">
                  <a:latin typeface="Segoe UI" pitchFamily="34" charset="0"/>
                  <a:cs typeface="Segoe UI" pitchFamily="34" charset="0"/>
                </a:endParaRPr>
              </a:p>
            </p:txBody>
          </p:sp>
          <p:grpSp>
            <p:nvGrpSpPr>
              <p:cNvPr id="282" name="Group 281"/>
              <p:cNvGrpSpPr/>
              <p:nvPr/>
            </p:nvGrpSpPr>
            <p:grpSpPr>
              <a:xfrm>
                <a:off x="3254915" y="3275932"/>
                <a:ext cx="699392" cy="569699"/>
                <a:chOff x="3257580" y="3275932"/>
                <a:chExt cx="699392" cy="569699"/>
              </a:xfrm>
            </p:grpSpPr>
            <p:grpSp>
              <p:nvGrpSpPr>
                <p:cNvPr id="283" name="Group 282"/>
                <p:cNvGrpSpPr/>
                <p:nvPr/>
              </p:nvGrpSpPr>
              <p:grpSpPr>
                <a:xfrm>
                  <a:off x="3257580" y="3275932"/>
                  <a:ext cx="699392" cy="536110"/>
                  <a:chOff x="2123728" y="1986160"/>
                  <a:chExt cx="576064" cy="441574"/>
                </a:xfrm>
              </p:grpSpPr>
              <p:sp>
                <p:nvSpPr>
                  <p:cNvPr id="287" name="Rectangle 286"/>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8" name="Trapezoid 287"/>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84" name="Group 283"/>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285" name="Rectangle 284"/>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6" name="Isosceles Triangle 285"/>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2" name="Group 261"/>
            <p:cNvGrpSpPr/>
            <p:nvPr/>
          </p:nvGrpSpPr>
          <p:grpSpPr>
            <a:xfrm>
              <a:off x="4097777" y="3275932"/>
              <a:ext cx="941329" cy="895637"/>
              <a:chOff x="4099230" y="3275932"/>
              <a:chExt cx="941329" cy="895637"/>
            </a:xfrm>
          </p:grpSpPr>
          <p:sp>
            <p:nvSpPr>
              <p:cNvPr id="263" name="Rectangle 262"/>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Games</a:t>
                </a:r>
                <a:endParaRPr lang="en-AU" sz="1100" dirty="0">
                  <a:latin typeface="Segoe UI" pitchFamily="34" charset="0"/>
                  <a:cs typeface="Segoe UI" pitchFamily="34" charset="0"/>
                </a:endParaRPr>
              </a:p>
            </p:txBody>
          </p:sp>
          <p:grpSp>
            <p:nvGrpSpPr>
              <p:cNvPr id="264" name="Group 263"/>
              <p:cNvGrpSpPr/>
              <p:nvPr/>
            </p:nvGrpSpPr>
            <p:grpSpPr>
              <a:xfrm>
                <a:off x="4200966" y="3275932"/>
                <a:ext cx="737856" cy="635347"/>
                <a:chOff x="4220198" y="3275932"/>
                <a:chExt cx="737856" cy="635347"/>
              </a:xfrm>
            </p:grpSpPr>
            <p:grpSp>
              <p:nvGrpSpPr>
                <p:cNvPr id="265" name="Group 264"/>
                <p:cNvGrpSpPr/>
                <p:nvPr/>
              </p:nvGrpSpPr>
              <p:grpSpPr>
                <a:xfrm>
                  <a:off x="4220198" y="3275932"/>
                  <a:ext cx="699392" cy="536110"/>
                  <a:chOff x="2123728" y="1986160"/>
                  <a:chExt cx="576064" cy="441574"/>
                </a:xfrm>
              </p:grpSpPr>
              <p:sp>
                <p:nvSpPr>
                  <p:cNvPr id="279" name="Rectangle 278"/>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0" name="Trapezoid 279"/>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66" name="Group 265"/>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267" name="Rectangle 266"/>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8" name="Oval 267"/>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9" name="Oval 268"/>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70" name="Group 269"/>
                  <p:cNvGrpSpPr/>
                  <p:nvPr/>
                </p:nvGrpSpPr>
                <p:grpSpPr>
                  <a:xfrm>
                    <a:off x="4318464" y="3577517"/>
                    <a:ext cx="118183" cy="118183"/>
                    <a:chOff x="4318464" y="3577517"/>
                    <a:chExt cx="118183" cy="118183"/>
                  </a:xfrm>
                  <a:effectLst/>
                </p:grpSpPr>
                <p:cxnSp>
                  <p:nvCxnSpPr>
                    <p:cNvPr id="277" name="Straight Connector 276"/>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78" name="Straight Connector 277"/>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71" name="Group 270"/>
                  <p:cNvGrpSpPr/>
                  <p:nvPr/>
                </p:nvGrpSpPr>
                <p:grpSpPr>
                  <a:xfrm rot="20573383">
                    <a:off x="4683580" y="3579039"/>
                    <a:ext cx="140891" cy="136707"/>
                    <a:chOff x="5105406" y="3507854"/>
                    <a:chExt cx="171999" cy="166891"/>
                  </a:xfrm>
                  <a:effectLst/>
                </p:grpSpPr>
                <p:sp>
                  <p:nvSpPr>
                    <p:cNvPr id="273" name="Oval 272"/>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4" name="Oval 273"/>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5" name="Oval 274"/>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6" name="Oval 275"/>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cxnSp>
                <p:nvCxnSpPr>
                  <p:cNvPr id="272" name="Straight Connector 271"/>
                  <p:cNvCxnSpPr>
                    <a:stCxn id="267"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grpSp>
        <p:nvGrpSpPr>
          <p:cNvPr id="37" name="Group 36"/>
          <p:cNvGrpSpPr/>
          <p:nvPr/>
        </p:nvGrpSpPr>
        <p:grpSpPr>
          <a:xfrm>
            <a:off x="0" y="1202871"/>
            <a:ext cx="467544" cy="2737758"/>
            <a:chOff x="0" y="1202871"/>
            <a:chExt cx="467544" cy="2737758"/>
          </a:xfrm>
        </p:grpSpPr>
        <p:sp>
          <p:nvSpPr>
            <p:cNvPr id="6" name="Rounded Rectangle 5"/>
            <p:cNvSpPr/>
            <p:nvPr/>
          </p:nvSpPr>
          <p:spPr>
            <a:xfrm>
              <a:off x="0" y="1202871"/>
              <a:ext cx="467544" cy="2737758"/>
            </a:xfrm>
            <a:prstGeom prst="roundRect">
              <a:avLst>
                <a:gd name="adj" fmla="val 10437"/>
              </a:avLst>
            </a:prstGeom>
            <a:solidFill>
              <a:schemeClr val="tx1">
                <a:alpha val="50000"/>
              </a:schemeClr>
            </a:solidFill>
            <a:ln w="317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12" name="Group 11"/>
            <p:cNvGrpSpPr/>
            <p:nvPr/>
          </p:nvGrpSpPr>
          <p:grpSpPr>
            <a:xfrm>
              <a:off x="53772" y="1890180"/>
              <a:ext cx="360000" cy="363600"/>
              <a:chOff x="899592" y="1419622"/>
              <a:chExt cx="432048" cy="432048"/>
            </a:xfrm>
            <a:effectLst/>
          </p:grpSpPr>
          <p:sp>
            <p:nvSpPr>
              <p:cNvPr id="10" name="Rounded Rectangle 9"/>
              <p:cNvSpPr/>
              <p:nvPr/>
            </p:nvSpPr>
            <p:spPr>
              <a:xfrm>
                <a:off x="971600" y="1563638"/>
                <a:ext cx="288032" cy="288032"/>
              </a:xfrm>
              <a:prstGeom prst="roundRect">
                <a:avLst>
                  <a:gd name="adj" fmla="val 9226"/>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 name="Isosceles Triangle 10"/>
              <p:cNvSpPr/>
              <p:nvPr/>
            </p:nvSpPr>
            <p:spPr>
              <a:xfrm>
                <a:off x="899592" y="1419622"/>
                <a:ext cx="432048" cy="180020"/>
              </a:xfrm>
              <a:prstGeom prst="triangle">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4" name="Group 23"/>
            <p:cNvGrpSpPr/>
            <p:nvPr/>
          </p:nvGrpSpPr>
          <p:grpSpPr>
            <a:xfrm>
              <a:off x="53752" y="1264720"/>
              <a:ext cx="360040" cy="435694"/>
              <a:chOff x="971600" y="1383618"/>
              <a:chExt cx="360040" cy="435694"/>
            </a:xfrm>
          </p:grpSpPr>
          <p:cxnSp>
            <p:nvCxnSpPr>
              <p:cNvPr id="14" name="Straight Connector 13"/>
              <p:cNvCxnSpPr/>
              <p:nvPr/>
            </p:nvCxnSpPr>
            <p:spPr>
              <a:xfrm>
                <a:off x="1187624" y="1639292"/>
                <a:ext cx="144016" cy="18002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5" name="Donut 14"/>
              <p:cNvSpPr/>
              <p:nvPr/>
            </p:nvSpPr>
            <p:spPr>
              <a:xfrm>
                <a:off x="971600" y="1383618"/>
                <a:ext cx="288032" cy="288000"/>
              </a:xfrm>
              <a:prstGeom prst="donut">
                <a:avLst>
                  <a:gd name="adj" fmla="val 4746"/>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17" name="Straight Connector 16"/>
              <p:cNvCxnSpPr/>
              <p:nvPr/>
            </p:nvCxnSpPr>
            <p:spPr>
              <a:xfrm rot="1413972">
                <a:off x="1051228" y="1435850"/>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rot="1413972">
                <a:off x="1116662" y="1436293"/>
                <a:ext cx="0" cy="183562"/>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rot="1413972">
                <a:off x="1180005" y="1492021"/>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grpSp>
        <p:cxnSp>
          <p:nvCxnSpPr>
            <p:cNvPr id="26" name="Straight Connector 25"/>
            <p:cNvCxnSpPr/>
            <p:nvPr/>
          </p:nvCxnSpPr>
          <p:spPr>
            <a:xfrm flipH="1">
              <a:off x="26886" y="1812206"/>
              <a:ext cx="413772"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nvGrpSpPr>
            <p:cNvPr id="30" name="Group 29"/>
            <p:cNvGrpSpPr/>
            <p:nvPr/>
          </p:nvGrpSpPr>
          <p:grpSpPr>
            <a:xfrm>
              <a:off x="39771" y="2460418"/>
              <a:ext cx="388002" cy="297418"/>
              <a:chOff x="2123728" y="1986160"/>
              <a:chExt cx="576064" cy="441574"/>
            </a:xfrm>
          </p:grpSpPr>
          <p:sp>
            <p:nvSpPr>
              <p:cNvPr id="29" name="Rectangle 28"/>
              <p:cNvSpPr/>
              <p:nvPr/>
            </p:nvSpPr>
            <p:spPr>
              <a:xfrm>
                <a:off x="2195736" y="1986160"/>
                <a:ext cx="432048" cy="441574"/>
              </a:xfrm>
              <a:prstGeom prst="rect">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 name="Trapezoid 27"/>
              <p:cNvSpPr/>
              <p:nvPr/>
            </p:nvSpPr>
            <p:spPr>
              <a:xfrm flipV="1">
                <a:off x="2123728" y="2139884"/>
                <a:ext cx="576064" cy="287850"/>
              </a:xfrm>
              <a:prstGeom prst="trapezoid">
                <a:avLst/>
              </a:pr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41" name="Freeform 40"/>
            <p:cNvSpPr/>
            <p:nvPr/>
          </p:nvSpPr>
          <p:spPr>
            <a:xfrm>
              <a:off x="61273" y="2903148"/>
              <a:ext cx="344998" cy="411311"/>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45" name="Group 44"/>
            <p:cNvGrpSpPr/>
            <p:nvPr/>
          </p:nvGrpSpPr>
          <p:grpSpPr>
            <a:xfrm>
              <a:off x="82631" y="3424960"/>
              <a:ext cx="302283" cy="444864"/>
              <a:chOff x="51020" y="3423030"/>
              <a:chExt cx="356155" cy="524147"/>
            </a:xfrm>
            <a:effectLst>
              <a:outerShdw blurRad="63500" sx="102000" sy="102000" algn="ctr" rotWithShape="0">
                <a:prstClr val="black">
                  <a:alpha val="40000"/>
                </a:prstClr>
              </a:outerShdw>
            </a:effectLst>
          </p:grpSpPr>
          <p:sp>
            <p:nvSpPr>
              <p:cNvPr id="43" name="Freeform 42"/>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4" name="Freeform 43"/>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sp>
        <p:nvSpPr>
          <p:cNvPr id="106" name="Rounded Rectangle 105"/>
          <p:cNvSpPr/>
          <p:nvPr/>
        </p:nvSpPr>
        <p:spPr>
          <a:xfrm>
            <a:off x="1763688" y="951569"/>
            <a:ext cx="5616624" cy="3219999"/>
          </a:xfrm>
          <a:prstGeom prst="roundRect">
            <a:avLst>
              <a:gd name="adj" fmla="val 0"/>
            </a:avLst>
          </a:prstGeom>
          <a:solidFill>
            <a:schemeClr val="bg1">
              <a:lumMod val="75000"/>
              <a:alpha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200" b="1" dirty="0" smtClean="0">
                <a:solidFill>
                  <a:schemeClr val="tx1"/>
                </a:solidFill>
                <a:latin typeface="Segoe UI" pitchFamily="34" charset="0"/>
                <a:cs typeface="Segoe UI" pitchFamily="34" charset="0"/>
              </a:rPr>
              <a:t>Music</a:t>
            </a:r>
            <a:endParaRPr lang="en-AU" sz="1200" b="1" dirty="0">
              <a:solidFill>
                <a:schemeClr val="tx1"/>
              </a:solidFill>
              <a:latin typeface="Segoe UI" pitchFamily="34" charset="0"/>
              <a:cs typeface="Segoe UI" pitchFamily="34" charset="0"/>
            </a:endParaRPr>
          </a:p>
        </p:txBody>
      </p:sp>
      <p:sp>
        <p:nvSpPr>
          <p:cNvPr id="108" name="Rectangle 107"/>
          <p:cNvSpPr/>
          <p:nvPr/>
        </p:nvSpPr>
        <p:spPr>
          <a:xfrm>
            <a:off x="3275856" y="1251855"/>
            <a:ext cx="4104456" cy="2811702"/>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algn="r"/>
            <a:r>
              <a:rPr lang="en-AU" sz="5400" dirty="0" smtClean="0">
                <a:solidFill>
                  <a:schemeClr val="bg1"/>
                </a:solidFill>
                <a:effectLst>
                  <a:outerShdw blurRad="63500" sx="102000" sy="102000" algn="ctr" rotWithShape="0">
                    <a:prstClr val="black">
                      <a:alpha val="40000"/>
                    </a:prstClr>
                  </a:outerShdw>
                </a:effectLst>
                <a:latin typeface="Segoe UI" pitchFamily="34" charset="0"/>
                <a:cs typeface="Segoe UI" pitchFamily="34" charset="0"/>
              </a:rPr>
              <a:t>music</a:t>
            </a:r>
            <a:endParaRPr lang="en-AU" sz="5400" dirty="0">
              <a:solidFill>
                <a:schemeClr val="bg1"/>
              </a:solidFill>
              <a:effectLst>
                <a:outerShdw blurRad="63500" sx="102000" sy="102000" algn="ctr" rotWithShape="0">
                  <a:prstClr val="black">
                    <a:alpha val="40000"/>
                  </a:prstClr>
                </a:outerShdw>
              </a:effectLst>
              <a:latin typeface="Segoe UI" pitchFamily="34" charset="0"/>
              <a:cs typeface="Segoe UI" pitchFamily="34" charset="0"/>
            </a:endParaRPr>
          </a:p>
        </p:txBody>
      </p:sp>
      <p:sp>
        <p:nvSpPr>
          <p:cNvPr id="109" name="Rounded Rectangle 108">
            <a:hlinkClick r:id="rId4" action="ppaction://hlinksldjump"/>
          </p:cNvPr>
          <p:cNvSpPr/>
          <p:nvPr/>
        </p:nvSpPr>
        <p:spPr>
          <a:xfrm>
            <a:off x="1835696" y="1005576"/>
            <a:ext cx="144000" cy="144016"/>
          </a:xfrm>
          <a:prstGeom prst="roundRect">
            <a:avLst/>
          </a:prstGeom>
          <a:gradFill flip="none" rotWithShape="1">
            <a:gsLst>
              <a:gs pos="0">
                <a:srgbClr val="FF0000">
                  <a:shade val="30000"/>
                  <a:satMod val="115000"/>
                </a:srgbClr>
              </a:gs>
              <a:gs pos="50000">
                <a:srgbClr val="FF0000">
                  <a:shade val="67500"/>
                  <a:satMod val="115000"/>
                </a:srgbClr>
              </a:gs>
              <a:gs pos="100000">
                <a:srgbClr val="FF0000">
                  <a:shade val="100000"/>
                  <a:satMod val="115000"/>
                </a:srgbClr>
              </a:gs>
            </a:gsLst>
            <a:lin ang="16200000" scaled="1"/>
            <a:tileRect/>
          </a:gradFill>
          <a:ln w="3175">
            <a:solidFill>
              <a:schemeClr val="tx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solidFill>
                <a:schemeClr val="bg1"/>
              </a:solidFill>
              <a:latin typeface="Segoe UI" pitchFamily="34" charset="0"/>
              <a:cs typeface="Segoe UI" pitchFamily="34" charset="0"/>
            </a:endParaRPr>
          </a:p>
        </p:txBody>
      </p:sp>
      <p:sp>
        <p:nvSpPr>
          <p:cNvPr id="3" name="Rectangle 2"/>
          <p:cNvSpPr/>
          <p:nvPr/>
        </p:nvSpPr>
        <p:spPr>
          <a:xfrm>
            <a:off x="1763688" y="1251855"/>
            <a:ext cx="1512168" cy="2811702"/>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94" name="Rectangle 193"/>
          <p:cNvSpPr/>
          <p:nvPr/>
        </p:nvSpPr>
        <p:spPr>
          <a:xfrm>
            <a:off x="1763688" y="1805086"/>
            <a:ext cx="1512168" cy="1235294"/>
          </a:xfrm>
          <a:prstGeom prst="rect">
            <a:avLst/>
          </a:prstGeom>
          <a:solidFill>
            <a:schemeClr val="accent5">
              <a:lumMod val="40000"/>
              <a:lumOff val="60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1200" dirty="0">
              <a:solidFill>
                <a:schemeClr val="tx1"/>
              </a:solidFill>
              <a:latin typeface="Segoe UI" pitchFamily="34" charset="0"/>
              <a:cs typeface="Segoe UI" pitchFamily="34" charset="0"/>
            </a:endParaRPr>
          </a:p>
        </p:txBody>
      </p:sp>
      <p:sp>
        <p:nvSpPr>
          <p:cNvPr id="138" name="Rectangle 137"/>
          <p:cNvSpPr/>
          <p:nvPr/>
        </p:nvSpPr>
        <p:spPr>
          <a:xfrm>
            <a:off x="1763688" y="1563638"/>
            <a:ext cx="1512168" cy="241448"/>
          </a:xfrm>
          <a:prstGeom prst="rect">
            <a:avLst/>
          </a:prstGeom>
          <a:solidFill>
            <a:schemeClr val="accent5">
              <a:lumMod val="40000"/>
              <a:lumOff val="60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Folders</a:t>
            </a:r>
            <a:endParaRPr lang="en-AU" sz="1200" dirty="0">
              <a:solidFill>
                <a:schemeClr val="tx1"/>
              </a:solidFill>
              <a:latin typeface="Segoe UI" pitchFamily="34" charset="0"/>
              <a:cs typeface="Segoe UI" pitchFamily="34" charset="0"/>
            </a:endParaRPr>
          </a:p>
        </p:txBody>
      </p:sp>
      <p:sp>
        <p:nvSpPr>
          <p:cNvPr id="139" name="Rectangle 138">
            <a:hlinkClick r:id="rId5" action="ppaction://hlinksldjump"/>
          </p:cNvPr>
          <p:cNvSpPr/>
          <p:nvPr/>
        </p:nvSpPr>
        <p:spPr>
          <a:xfrm>
            <a:off x="2056704" y="1843627"/>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Documents</a:t>
            </a:r>
            <a:endParaRPr lang="en-AU" sz="1200" dirty="0">
              <a:solidFill>
                <a:schemeClr val="tx1"/>
              </a:solidFill>
              <a:latin typeface="Segoe UI" pitchFamily="34" charset="0"/>
              <a:cs typeface="Segoe UI" pitchFamily="34" charset="0"/>
            </a:endParaRPr>
          </a:p>
        </p:txBody>
      </p:sp>
      <p:sp>
        <p:nvSpPr>
          <p:cNvPr id="140" name="Rectangle 139"/>
          <p:cNvSpPr/>
          <p:nvPr/>
        </p:nvSpPr>
        <p:spPr>
          <a:xfrm>
            <a:off x="2056704" y="2139702"/>
            <a:ext cx="1219633" cy="241448"/>
          </a:xfrm>
          <a:prstGeom prst="rect">
            <a:avLst/>
          </a:prstGeom>
          <a:gradFill flip="none" rotWithShape="1">
            <a:gsLst>
              <a:gs pos="0">
                <a:srgbClr val="3693AC">
                  <a:shade val="30000"/>
                  <a:satMod val="115000"/>
                </a:srgbClr>
              </a:gs>
              <a:gs pos="50000">
                <a:srgbClr val="3693AC">
                  <a:shade val="67500"/>
                  <a:satMod val="115000"/>
                </a:srgbClr>
              </a:gs>
              <a:gs pos="100000">
                <a:srgbClr val="3693AC">
                  <a:shade val="100000"/>
                  <a:satMod val="115000"/>
                </a:srgbClr>
              </a:gs>
            </a:gsLst>
            <a:lin ang="16200000" scaled="1"/>
            <a:tileRect/>
          </a:grad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bg1"/>
                </a:solidFill>
                <a:latin typeface="Segoe UI" pitchFamily="34" charset="0"/>
                <a:cs typeface="Segoe UI" pitchFamily="34" charset="0"/>
              </a:rPr>
              <a:t>Music</a:t>
            </a:r>
            <a:endParaRPr lang="en-AU" sz="1200" dirty="0">
              <a:solidFill>
                <a:schemeClr val="bg1"/>
              </a:solidFill>
              <a:latin typeface="Segoe UI" pitchFamily="34" charset="0"/>
              <a:cs typeface="Segoe UI" pitchFamily="34" charset="0"/>
            </a:endParaRPr>
          </a:p>
        </p:txBody>
      </p:sp>
      <p:sp>
        <p:nvSpPr>
          <p:cNvPr id="141" name="Rectangle 140">
            <a:hlinkClick r:id="rId6" action="ppaction://hlinksldjump"/>
          </p:cNvPr>
          <p:cNvSpPr/>
          <p:nvPr/>
        </p:nvSpPr>
        <p:spPr>
          <a:xfrm>
            <a:off x="2056704" y="2424669"/>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Videos</a:t>
            </a:r>
            <a:endParaRPr lang="en-AU" sz="1200" dirty="0">
              <a:solidFill>
                <a:schemeClr val="tx1"/>
              </a:solidFill>
              <a:latin typeface="Segoe UI" pitchFamily="34" charset="0"/>
              <a:cs typeface="Segoe UI" pitchFamily="34" charset="0"/>
            </a:endParaRPr>
          </a:p>
        </p:txBody>
      </p:sp>
      <p:sp>
        <p:nvSpPr>
          <p:cNvPr id="142" name="Rectangle 141">
            <a:hlinkClick r:id="rId7" action="ppaction://hlinksldjump"/>
          </p:cNvPr>
          <p:cNvSpPr/>
          <p:nvPr/>
        </p:nvSpPr>
        <p:spPr>
          <a:xfrm>
            <a:off x="2056704" y="2722116"/>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Games</a:t>
            </a:r>
            <a:endParaRPr lang="en-AU" sz="1200" dirty="0">
              <a:solidFill>
                <a:schemeClr val="tx1"/>
              </a:solidFill>
              <a:latin typeface="Segoe UI" pitchFamily="34" charset="0"/>
              <a:cs typeface="Segoe UI" pitchFamily="34" charset="0"/>
            </a:endParaRPr>
          </a:p>
        </p:txBody>
      </p:sp>
      <p:grpSp>
        <p:nvGrpSpPr>
          <p:cNvPr id="7" name="Group 6"/>
          <p:cNvGrpSpPr/>
          <p:nvPr/>
        </p:nvGrpSpPr>
        <p:grpSpPr>
          <a:xfrm>
            <a:off x="1893456" y="1852468"/>
            <a:ext cx="186839" cy="223766"/>
            <a:chOff x="4527690" y="2258677"/>
            <a:chExt cx="450886" cy="540000"/>
          </a:xfrm>
        </p:grpSpPr>
        <p:sp>
          <p:nvSpPr>
            <p:cNvPr id="150" name="Rectangle 149"/>
            <p:cNvSpPr/>
            <p:nvPr/>
          </p:nvSpPr>
          <p:spPr>
            <a:xfrm>
              <a:off x="4527690" y="2258677"/>
              <a:ext cx="450886" cy="540000"/>
            </a:xfrm>
            <a:prstGeom prst="rect">
              <a:avLst/>
            </a:prstGeom>
            <a:solidFill>
              <a:srgbClr val="0070C0"/>
            </a:solid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52" name="Straight Connector 151"/>
            <p:cNvCxnSpPr/>
            <p:nvPr/>
          </p:nvCxnSpPr>
          <p:spPr>
            <a:xfrm>
              <a:off x="4574226" y="2328996"/>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4" name="Straight Connector 153"/>
            <p:cNvCxnSpPr/>
            <p:nvPr/>
          </p:nvCxnSpPr>
          <p:spPr>
            <a:xfrm>
              <a:off x="4574226" y="2407151"/>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p:cNvCxnSpPr/>
            <p:nvPr/>
          </p:nvCxnSpPr>
          <p:spPr>
            <a:xfrm>
              <a:off x="4574226" y="2487837"/>
              <a:ext cx="138772"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p:cNvCxnSpPr/>
            <p:nvPr/>
          </p:nvCxnSpPr>
          <p:spPr>
            <a:xfrm>
              <a:off x="4574226" y="2564038"/>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2" name="Straight Connector 161"/>
            <p:cNvCxnSpPr/>
            <p:nvPr/>
          </p:nvCxnSpPr>
          <p:spPr>
            <a:xfrm>
              <a:off x="4574226" y="2631413"/>
              <a:ext cx="280263"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3" name="Straight Connector 162"/>
            <p:cNvCxnSpPr/>
            <p:nvPr/>
          </p:nvCxnSpPr>
          <p:spPr>
            <a:xfrm>
              <a:off x="4574226" y="2720924"/>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31" name="Group 30"/>
          <p:cNvGrpSpPr/>
          <p:nvPr/>
        </p:nvGrpSpPr>
        <p:grpSpPr>
          <a:xfrm>
            <a:off x="1844070" y="2153683"/>
            <a:ext cx="236225" cy="213486"/>
            <a:chOff x="2433190" y="2867712"/>
            <a:chExt cx="489780" cy="442634"/>
          </a:xfrm>
          <a:solidFill>
            <a:srgbClr val="0070C0"/>
          </a:solidFill>
        </p:grpSpPr>
        <p:sp>
          <p:nvSpPr>
            <p:cNvPr id="164" name="Oval 163"/>
            <p:cNvSpPr/>
            <p:nvPr/>
          </p:nvSpPr>
          <p:spPr>
            <a:xfrm>
              <a:off x="2433190" y="3198734"/>
              <a:ext cx="111612" cy="111612"/>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65" name="Oval 164"/>
            <p:cNvSpPr/>
            <p:nvPr/>
          </p:nvSpPr>
          <p:spPr>
            <a:xfrm>
              <a:off x="2811358" y="3198734"/>
              <a:ext cx="111612" cy="111612"/>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67" name="Straight Connector 166"/>
            <p:cNvCxnSpPr>
              <a:stCxn id="164" idx="6"/>
              <a:endCxn id="180" idx="1"/>
            </p:cNvCxnSpPr>
            <p:nvPr/>
          </p:nvCxnSpPr>
          <p:spPr>
            <a:xfrm flipV="1">
              <a:off x="2544802" y="2903148"/>
              <a:ext cx="0" cy="351392"/>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5" name="Straight Connector 174"/>
            <p:cNvCxnSpPr>
              <a:stCxn id="165" idx="6"/>
              <a:endCxn id="180" idx="3"/>
            </p:cNvCxnSpPr>
            <p:nvPr/>
          </p:nvCxnSpPr>
          <p:spPr>
            <a:xfrm flipV="1">
              <a:off x="2922970" y="2903148"/>
              <a:ext cx="0" cy="351392"/>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80" name="Rectangle 179"/>
            <p:cNvSpPr/>
            <p:nvPr/>
          </p:nvSpPr>
          <p:spPr>
            <a:xfrm>
              <a:off x="2544802" y="2867712"/>
              <a:ext cx="378168" cy="70872"/>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grpSp>
      <p:grpSp>
        <p:nvGrpSpPr>
          <p:cNvPr id="32" name="Group 31"/>
          <p:cNvGrpSpPr/>
          <p:nvPr/>
        </p:nvGrpSpPr>
        <p:grpSpPr>
          <a:xfrm>
            <a:off x="1846237" y="2460418"/>
            <a:ext cx="234058" cy="169950"/>
            <a:chOff x="3469840" y="3505731"/>
            <a:chExt cx="468117" cy="339900"/>
          </a:xfrm>
          <a:solidFill>
            <a:srgbClr val="0070C0"/>
          </a:solidFill>
        </p:grpSpPr>
        <p:sp>
          <p:nvSpPr>
            <p:cNvPr id="181" name="Rectangle 180"/>
            <p:cNvSpPr/>
            <p:nvPr/>
          </p:nvSpPr>
          <p:spPr>
            <a:xfrm>
              <a:off x="3469840" y="3505731"/>
              <a:ext cx="468117" cy="339900"/>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2" name="Isosceles Triangle 181"/>
            <p:cNvSpPr/>
            <p:nvPr/>
          </p:nvSpPr>
          <p:spPr>
            <a:xfrm rot="5400000">
              <a:off x="3655108" y="3626891"/>
              <a:ext cx="97580" cy="97580"/>
            </a:xfrm>
            <a:prstGeom prst="triangl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grpSp>
      <p:grpSp>
        <p:nvGrpSpPr>
          <p:cNvPr id="34" name="Group 33"/>
          <p:cNvGrpSpPr/>
          <p:nvPr/>
        </p:nvGrpSpPr>
        <p:grpSpPr>
          <a:xfrm>
            <a:off x="1819275" y="2726319"/>
            <a:ext cx="261020" cy="233043"/>
            <a:chOff x="4344066" y="3385536"/>
            <a:chExt cx="589664" cy="526462"/>
          </a:xfrm>
          <a:solidFill>
            <a:srgbClr val="0070C0"/>
          </a:solidFill>
        </p:grpSpPr>
        <p:sp>
          <p:nvSpPr>
            <p:cNvPr id="183" name="Rectangle 182"/>
            <p:cNvSpPr/>
            <p:nvPr/>
          </p:nvSpPr>
          <p:spPr>
            <a:xfrm>
              <a:off x="4502348" y="3565664"/>
              <a:ext cx="265623" cy="151713"/>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4" name="Oval 183"/>
            <p:cNvSpPr/>
            <p:nvPr/>
          </p:nvSpPr>
          <p:spPr>
            <a:xfrm rot="20742615">
              <a:off x="4747417" y="3550028"/>
              <a:ext cx="186313" cy="361970"/>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5" name="Oval 184"/>
            <p:cNvSpPr/>
            <p:nvPr/>
          </p:nvSpPr>
          <p:spPr>
            <a:xfrm rot="942615" flipH="1">
              <a:off x="4344066" y="3545028"/>
              <a:ext cx="186313" cy="361970"/>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86" name="Straight Connector 185"/>
            <p:cNvCxnSpPr/>
            <p:nvPr/>
          </p:nvCxnSpPr>
          <p:spPr>
            <a:xfrm rot="42615" flipH="1">
              <a:off x="4430901" y="3596900"/>
              <a:ext cx="38394" cy="118183"/>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87" name="Straight Connector 186"/>
            <p:cNvCxnSpPr/>
            <p:nvPr/>
          </p:nvCxnSpPr>
          <p:spPr>
            <a:xfrm rot="16242615" flipH="1">
              <a:off x="4433284" y="3596931"/>
              <a:ext cx="38394" cy="118183"/>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88" name="Oval 187"/>
            <p:cNvSpPr/>
            <p:nvPr/>
          </p:nvSpPr>
          <p:spPr>
            <a:xfrm rot="20615998">
              <a:off x="4792637" y="3604945"/>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9" name="Oval 188"/>
            <p:cNvSpPr/>
            <p:nvPr/>
          </p:nvSpPr>
          <p:spPr>
            <a:xfrm rot="20615998">
              <a:off x="4850950" y="3636738"/>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90" name="Oval 189"/>
            <p:cNvSpPr/>
            <p:nvPr/>
          </p:nvSpPr>
          <p:spPr>
            <a:xfrm rot="20615998">
              <a:off x="4817975" y="3691037"/>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91" name="Oval 190"/>
            <p:cNvSpPr/>
            <p:nvPr/>
          </p:nvSpPr>
          <p:spPr>
            <a:xfrm rot="20615998">
              <a:off x="4760844" y="3663257"/>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92" name="Straight Connector 191"/>
            <p:cNvCxnSpPr/>
            <p:nvPr/>
          </p:nvCxnSpPr>
          <p:spPr>
            <a:xfrm flipV="1">
              <a:off x="4635160" y="3385536"/>
              <a:ext cx="3173" cy="180128"/>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158" name="Rectangle 157">
            <a:hlinkClick r:id="rId8" action="ppaction://hlinksldjump"/>
          </p:cNvPr>
          <p:cNvSpPr/>
          <p:nvPr/>
        </p:nvSpPr>
        <p:spPr>
          <a:xfrm>
            <a:off x="1763688" y="1251855"/>
            <a:ext cx="1512168" cy="241448"/>
          </a:xfrm>
          <a:prstGeom prst="rect">
            <a:avLst/>
          </a:prstGeom>
          <a:solidFill>
            <a:srgbClr val="00B0F0">
              <a:alpha val="50000"/>
            </a:srgb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400" b="1" dirty="0" smtClean="0">
                <a:solidFill>
                  <a:srgbClr val="0070C0"/>
                </a:solidFill>
                <a:latin typeface="Segoe UI" pitchFamily="34" charset="0"/>
                <a:cs typeface="Segoe UI" pitchFamily="34" charset="0"/>
              </a:rPr>
              <a:t>Home</a:t>
            </a:r>
            <a:endParaRPr lang="en-AU" sz="1400" b="1" dirty="0">
              <a:solidFill>
                <a:srgbClr val="0070C0"/>
              </a:solidFill>
              <a:latin typeface="Segoe UI" pitchFamily="34" charset="0"/>
              <a:cs typeface="Segoe UI" pitchFamily="34" charset="0"/>
            </a:endParaRPr>
          </a:p>
        </p:txBody>
      </p:sp>
      <p:grpSp>
        <p:nvGrpSpPr>
          <p:cNvPr id="5" name="Group 4"/>
          <p:cNvGrpSpPr/>
          <p:nvPr/>
        </p:nvGrpSpPr>
        <p:grpSpPr>
          <a:xfrm>
            <a:off x="3443311" y="1406267"/>
            <a:ext cx="3769547" cy="608401"/>
            <a:chOff x="3443311" y="1406267"/>
            <a:chExt cx="3769547" cy="608401"/>
          </a:xfrm>
        </p:grpSpPr>
        <p:grpSp>
          <p:nvGrpSpPr>
            <p:cNvPr id="170" name="Group 169"/>
            <p:cNvGrpSpPr/>
            <p:nvPr/>
          </p:nvGrpSpPr>
          <p:grpSpPr>
            <a:xfrm>
              <a:off x="3443311" y="1406267"/>
              <a:ext cx="673203" cy="608401"/>
              <a:chOff x="2433190" y="2867712"/>
              <a:chExt cx="489780" cy="442634"/>
            </a:xfrm>
            <a:solidFill>
              <a:srgbClr val="0070C0"/>
            </a:solidFill>
            <a:effectLst>
              <a:outerShdw blurRad="50800" dist="38100" dir="5400000" algn="t" rotWithShape="0">
                <a:prstClr val="black">
                  <a:alpha val="40000"/>
                </a:prstClr>
              </a:outerShdw>
            </a:effectLst>
          </p:grpSpPr>
          <p:sp>
            <p:nvSpPr>
              <p:cNvPr id="171" name="Oval 170"/>
              <p:cNvSpPr/>
              <p:nvPr/>
            </p:nvSpPr>
            <p:spPr>
              <a:xfrm>
                <a:off x="2433190" y="3198734"/>
                <a:ext cx="111612" cy="111612"/>
              </a:xfrm>
              <a:prstGeom prst="ellipse">
                <a:avLst/>
              </a:prstGeom>
              <a:grpFill/>
              <a:ln w="635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72" name="Oval 171"/>
              <p:cNvSpPr/>
              <p:nvPr/>
            </p:nvSpPr>
            <p:spPr>
              <a:xfrm>
                <a:off x="2811358" y="3198734"/>
                <a:ext cx="111612" cy="111612"/>
              </a:xfrm>
              <a:prstGeom prst="ellipse">
                <a:avLst/>
              </a:prstGeom>
              <a:grpFill/>
              <a:ln w="635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73" name="Straight Connector 172"/>
              <p:cNvCxnSpPr>
                <a:stCxn id="171" idx="6"/>
                <a:endCxn id="176" idx="1"/>
              </p:cNvCxnSpPr>
              <p:nvPr/>
            </p:nvCxnSpPr>
            <p:spPr>
              <a:xfrm flipV="1">
                <a:off x="2544802" y="2903148"/>
                <a:ext cx="0" cy="351392"/>
              </a:xfrm>
              <a:prstGeom prst="line">
                <a:avLst/>
              </a:prstGeom>
              <a:grpFill/>
              <a:ln w="6350" cap="rnd">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4" name="Straight Connector 173"/>
              <p:cNvCxnSpPr>
                <a:stCxn id="172" idx="6"/>
                <a:endCxn id="176" idx="3"/>
              </p:cNvCxnSpPr>
              <p:nvPr/>
            </p:nvCxnSpPr>
            <p:spPr>
              <a:xfrm flipV="1">
                <a:off x="2922970" y="2903148"/>
                <a:ext cx="0" cy="351392"/>
              </a:xfrm>
              <a:prstGeom prst="line">
                <a:avLst/>
              </a:prstGeom>
              <a:grpFill/>
              <a:ln w="6350" cap="rnd">
                <a:solidFill>
                  <a:schemeClr val="tx1"/>
                </a:solidFill>
              </a:ln>
            </p:spPr>
            <p:style>
              <a:lnRef idx="1">
                <a:schemeClr val="accent1"/>
              </a:lnRef>
              <a:fillRef idx="0">
                <a:schemeClr val="accent1"/>
              </a:fillRef>
              <a:effectRef idx="0">
                <a:schemeClr val="accent1"/>
              </a:effectRef>
              <a:fontRef idx="minor">
                <a:schemeClr val="tx1"/>
              </a:fontRef>
            </p:style>
          </p:cxnSp>
          <p:sp>
            <p:nvSpPr>
              <p:cNvPr id="176" name="Rectangle 175"/>
              <p:cNvSpPr/>
              <p:nvPr/>
            </p:nvSpPr>
            <p:spPr>
              <a:xfrm>
                <a:off x="2544802" y="2867712"/>
                <a:ext cx="378168" cy="70872"/>
              </a:xfrm>
              <a:prstGeom prst="rect">
                <a:avLst/>
              </a:prstGeom>
              <a:grpFill/>
              <a:ln w="635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grpSp>
        <p:sp>
          <p:nvSpPr>
            <p:cNvPr id="177" name="Rectangle 176">
              <a:hlinkClick r:id="rId5" action="ppaction://hlinksldjump"/>
            </p:cNvPr>
            <p:cNvSpPr/>
            <p:nvPr/>
          </p:nvSpPr>
          <p:spPr>
            <a:xfrm>
              <a:off x="4176075" y="1406267"/>
              <a:ext cx="3036783" cy="247702"/>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Soul Switch</a:t>
              </a:r>
              <a:endParaRPr lang="en-AU" sz="1200" dirty="0">
                <a:solidFill>
                  <a:schemeClr val="tx1"/>
                </a:solidFill>
                <a:latin typeface="Segoe UI" pitchFamily="34" charset="0"/>
                <a:cs typeface="Segoe UI" pitchFamily="34" charset="0"/>
              </a:endParaRPr>
            </a:p>
          </p:txBody>
        </p:sp>
        <p:sp>
          <p:nvSpPr>
            <p:cNvPr id="178" name="Rectangle 177">
              <a:hlinkClick r:id="rId5" action="ppaction://hlinksldjump"/>
            </p:cNvPr>
            <p:cNvSpPr/>
            <p:nvPr/>
          </p:nvSpPr>
          <p:spPr>
            <a:xfrm>
              <a:off x="4176074" y="1654398"/>
              <a:ext cx="3036784" cy="360270"/>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800" dirty="0" smtClean="0">
                  <a:solidFill>
                    <a:schemeClr val="bg1">
                      <a:lumMod val="50000"/>
                    </a:schemeClr>
                  </a:solidFill>
                  <a:latin typeface="Segoe UI" pitchFamily="34" charset="0"/>
                  <a:cs typeface="Segoe UI" pitchFamily="34" charset="0"/>
                </a:rPr>
                <a:t>By brusspup.</a:t>
              </a:r>
              <a:endParaRPr lang="en-AU" sz="800" dirty="0">
                <a:solidFill>
                  <a:schemeClr val="bg1">
                    <a:lumMod val="50000"/>
                  </a:schemeClr>
                </a:solidFill>
                <a:latin typeface="Segoe UI" pitchFamily="34" charset="0"/>
                <a:cs typeface="Segoe UI" pitchFamily="34" charset="0"/>
              </a:endParaRPr>
            </a:p>
          </p:txBody>
        </p:sp>
      </p:grpSp>
      <p:cxnSp>
        <p:nvCxnSpPr>
          <p:cNvPr id="211" name="Straight Connector 210"/>
          <p:cNvCxnSpPr/>
          <p:nvPr/>
        </p:nvCxnSpPr>
        <p:spPr>
          <a:xfrm flipH="1" flipV="1">
            <a:off x="3276337" y="2139702"/>
            <a:ext cx="4103975" cy="255"/>
          </a:xfrm>
          <a:prstGeom prst="line">
            <a:avLst/>
          </a:prstGeom>
          <a:ln cap="rnd">
            <a:gradFill flip="none" rotWithShape="1">
              <a:gsLst>
                <a:gs pos="0">
                  <a:schemeClr val="tx1">
                    <a:alpha val="0"/>
                  </a:schemeClr>
                </a:gs>
                <a:gs pos="50000">
                  <a:schemeClr val="tx1"/>
                </a:gs>
                <a:gs pos="100000">
                  <a:schemeClr val="tx1">
                    <a:alpha val="0"/>
                  </a:schemeClr>
                </a:gs>
              </a:gsLst>
              <a:lin ang="10800000" scaled="1"/>
              <a:tileRect/>
            </a:gradFill>
          </a:ln>
          <a:effectLst/>
        </p:spPr>
        <p:style>
          <a:lnRef idx="1">
            <a:schemeClr val="accent1"/>
          </a:lnRef>
          <a:fillRef idx="0">
            <a:schemeClr val="accent1"/>
          </a:fillRef>
          <a:effectRef idx="0">
            <a:schemeClr val="accent1"/>
          </a:effectRef>
          <a:fontRef idx="minor">
            <a:schemeClr val="tx1"/>
          </a:fontRef>
        </p:style>
      </p:cxnSp>
      <p:sp>
        <p:nvSpPr>
          <p:cNvPr id="213" name="Rounded Rectangle 212"/>
          <p:cNvSpPr/>
          <p:nvPr/>
        </p:nvSpPr>
        <p:spPr>
          <a:xfrm>
            <a:off x="5988722" y="1422106"/>
            <a:ext cx="1224136" cy="216024"/>
          </a:xfrm>
          <a:prstGeom prst="roundRect">
            <a:avLst/>
          </a:prstGeom>
          <a:solidFill>
            <a:schemeClr val="bg1">
              <a:lumMod val="50000"/>
              <a:alpha val="50000"/>
            </a:scheme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solidFill>
                  <a:schemeClr val="bg1"/>
                </a:solidFill>
                <a:latin typeface="Segoe UI" pitchFamily="34" charset="0"/>
                <a:cs typeface="Segoe UI" pitchFamily="34" charset="0"/>
              </a:rPr>
              <a:t>(Playing now)</a:t>
            </a:r>
            <a:endParaRPr lang="en-AU" sz="1200" dirty="0">
              <a:solidFill>
                <a:schemeClr val="bg1"/>
              </a:solidFill>
              <a:latin typeface="Segoe UI" pitchFamily="34" charset="0"/>
              <a:cs typeface="Segoe UI" pitchFamily="34" charset="0"/>
            </a:endParaRPr>
          </a:p>
        </p:txBody>
      </p:sp>
      <p:sp>
        <p:nvSpPr>
          <p:cNvPr id="214" name="Rounded Rectangle 213">
            <a:hlinkClick r:id="rId9" action="ppaction://hlinksldjump"/>
          </p:cNvPr>
          <p:cNvSpPr/>
          <p:nvPr/>
        </p:nvSpPr>
        <p:spPr>
          <a:xfrm>
            <a:off x="5988722" y="1735615"/>
            <a:ext cx="1224136" cy="216024"/>
          </a:xfrm>
          <a:prstGeom prst="roundRect">
            <a:avLst/>
          </a:prstGeom>
          <a:solidFill>
            <a:srgbClr val="0070C0">
              <a:alpha val="50000"/>
            </a:srgb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solidFill>
                  <a:schemeClr val="bg1"/>
                </a:solidFill>
                <a:latin typeface="Segoe UI" pitchFamily="34" charset="0"/>
                <a:cs typeface="Segoe UI" pitchFamily="34" charset="0"/>
              </a:rPr>
              <a:t>Go back &gt;</a:t>
            </a:r>
            <a:endParaRPr lang="en-AU" sz="1200" dirty="0">
              <a:solidFill>
                <a:schemeClr val="bg1"/>
              </a:solidFill>
              <a:latin typeface="Segoe UI" pitchFamily="34" charset="0"/>
              <a:cs typeface="Segoe UI" pitchFamily="34" charset="0"/>
            </a:endParaRPr>
          </a:p>
        </p:txBody>
      </p:sp>
      <p:pic>
        <p:nvPicPr>
          <p:cNvPr id="2" name="Soul Switch by brusspup.mp3">
            <a:hlinkClick r:id="" action="ppaction://media"/>
          </p:cNvPr>
          <p:cNvPicPr>
            <a:picLocks noChangeAspect="1"/>
          </p:cNvPicPr>
          <p:nvPr>
            <a:audioFile r:link="rId2"/>
            <p:extLst>
              <p:ext uri="{DAA4B4D4-6D71-4841-9C94-3DE7FCFB9230}">
                <p14:media xmlns:p14="http://schemas.microsoft.com/office/powerpoint/2010/main" r:embed="rId1"/>
              </p:ext>
            </p:extLst>
          </p:nvPr>
        </p:nvPicPr>
        <p:blipFill>
          <a:blip r:embed="rId10"/>
          <a:stretch>
            <a:fillRect/>
          </a:stretch>
        </p:blipFill>
        <p:spPr>
          <a:xfrm>
            <a:off x="5023524" y="2352902"/>
            <a:ext cx="609600" cy="609600"/>
          </a:xfrm>
          <a:prstGeom prst="rect">
            <a:avLst/>
          </a:prstGeom>
        </p:spPr>
      </p:pic>
    </p:spTree>
    <p:extLst>
      <p:ext uri="{BB962C8B-B14F-4D97-AF65-F5344CB8AC3E}">
        <p14:creationId xmlns:p14="http://schemas.microsoft.com/office/powerpoint/2010/main" val="317452016"/>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spd="med" advClick="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afterEffect">
                                  <p:stCondLst>
                                    <p:cond delay="0"/>
                                  </p:stCondLst>
                                  <p:childTnLst>
                                    <p:cmd type="call" cmd="playFrom(0.0)">
                                      <p:cBhvr>
                                        <p:cTn id="6" dur="10527" fill="hold"/>
                                        <p:tgtEl>
                                          <p:spTgt spid="2"/>
                                        </p:tgtEl>
                                      </p:cBhvr>
                                    </p:cmd>
                                  </p:childTnLst>
                                </p:cTn>
                              </p:par>
                            </p:childTnLst>
                          </p:cTn>
                        </p:par>
                      </p:childTnLst>
                    </p:cTn>
                  </p:par>
                </p:childTnLst>
              </p:cTn>
              <p:prevCondLst>
                <p:cond evt="onPrev" delay="0">
                  <p:tgtEl>
                    <p:sldTgt/>
                  </p:tgtEl>
                </p:cond>
              </p:prevCondLst>
              <p:nextCondLst>
                <p:cond evt="onNext" delay="0">
                  <p:tgtEl>
                    <p:sldTgt/>
                  </p:tgtEl>
                </p:cond>
              </p:nextCondLst>
            </p:seq>
            <p:audio>
              <p:cMediaNode vol="80000">
                <p:cTn id="7" fill="hold" display="0">
                  <p:stCondLst>
                    <p:cond delay="indefinite"/>
                  </p:stCondLst>
                  <p:endCondLst>
                    <p:cond evt="onStopAudio" delay="0">
                      <p:tgtEl>
                        <p:sldTgt/>
                      </p:tgtEl>
                    </p:cond>
                  </p:endCondLst>
                </p:cTn>
                <p:tgtEl>
                  <p:spTgt spid="2"/>
                </p:tgtEl>
              </p:cMediaNode>
            </p:audio>
          </p:childTnLst>
        </p:cTn>
      </p:par>
    </p:tnLst>
  </p:timing>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49" name="Group 248"/>
          <p:cNvGrpSpPr/>
          <p:nvPr/>
        </p:nvGrpSpPr>
        <p:grpSpPr>
          <a:xfrm>
            <a:off x="3131841" y="843750"/>
            <a:ext cx="2880320" cy="3456000"/>
            <a:chOff x="3131841" y="843750"/>
            <a:chExt cx="2880320" cy="3456000"/>
          </a:xfrm>
        </p:grpSpPr>
        <p:sp>
          <p:nvSpPr>
            <p:cNvPr id="250" name="Rounded Rectangle 249"/>
            <p:cNvSpPr/>
            <p:nvPr/>
          </p:nvSpPr>
          <p:spPr>
            <a:xfrm>
              <a:off x="3131841" y="843750"/>
              <a:ext cx="2880320" cy="3456000"/>
            </a:xfrm>
            <a:prstGeom prst="roundRect">
              <a:avLst>
                <a:gd name="adj" fmla="val 2228"/>
              </a:avLst>
            </a:prstGeom>
            <a:solidFill>
              <a:schemeClr val="tx1">
                <a:alpha val="50000"/>
              </a:schemeClr>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51" name="Group 250"/>
            <p:cNvGrpSpPr/>
            <p:nvPr/>
          </p:nvGrpSpPr>
          <p:grpSpPr>
            <a:xfrm>
              <a:off x="3198624" y="984777"/>
              <a:ext cx="864096" cy="870570"/>
              <a:chOff x="7308304" y="278598"/>
              <a:chExt cx="864096" cy="870570"/>
            </a:xfrm>
          </p:grpSpPr>
          <p:sp>
            <p:nvSpPr>
              <p:cNvPr id="327" name="Freeform 326"/>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8" name="Rectangle 327"/>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Impress</a:t>
                </a:r>
                <a:endParaRPr lang="en-AU" sz="1100" dirty="0">
                  <a:latin typeface="Segoe UI" pitchFamily="34" charset="0"/>
                  <a:cs typeface="Segoe UI" pitchFamily="34" charset="0"/>
                </a:endParaRPr>
              </a:p>
            </p:txBody>
          </p:sp>
        </p:grpSp>
        <p:grpSp>
          <p:nvGrpSpPr>
            <p:cNvPr id="252" name="Group 251"/>
            <p:cNvGrpSpPr/>
            <p:nvPr/>
          </p:nvGrpSpPr>
          <p:grpSpPr>
            <a:xfrm>
              <a:off x="4139953" y="972995"/>
              <a:ext cx="864096" cy="894135"/>
              <a:chOff x="6444208" y="255033"/>
              <a:chExt cx="864096" cy="894135"/>
            </a:xfrm>
          </p:grpSpPr>
          <p:grpSp>
            <p:nvGrpSpPr>
              <p:cNvPr id="323" name="Group 322"/>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325" name="Freeform 324"/>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6" name="Freeform 325"/>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24" name="Rectangle 323"/>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Express</a:t>
                </a:r>
                <a:endParaRPr lang="en-AU" sz="1100" dirty="0">
                  <a:latin typeface="Segoe UI" pitchFamily="34" charset="0"/>
                  <a:cs typeface="Segoe UI" pitchFamily="34" charset="0"/>
                </a:endParaRPr>
              </a:p>
            </p:txBody>
          </p:sp>
        </p:grpSp>
        <p:grpSp>
          <p:nvGrpSpPr>
            <p:cNvPr id="253" name="Group 252"/>
            <p:cNvGrpSpPr/>
            <p:nvPr/>
          </p:nvGrpSpPr>
          <p:grpSpPr>
            <a:xfrm>
              <a:off x="3198624" y="2157429"/>
              <a:ext cx="864096" cy="881674"/>
              <a:chOff x="8172400" y="267494"/>
              <a:chExt cx="864096" cy="881674"/>
            </a:xfrm>
          </p:grpSpPr>
          <p:grpSp>
            <p:nvGrpSpPr>
              <p:cNvPr id="318" name="Group 317"/>
              <p:cNvGrpSpPr/>
              <p:nvPr/>
            </p:nvGrpSpPr>
            <p:grpSpPr>
              <a:xfrm>
                <a:off x="8351877" y="267494"/>
                <a:ext cx="523806" cy="648072"/>
                <a:chOff x="87738" y="3286770"/>
                <a:chExt cx="291003" cy="360040"/>
              </a:xfrm>
            </p:grpSpPr>
            <p:sp>
              <p:nvSpPr>
                <p:cNvPr id="320" name="Rectangle 31"/>
                <p:cNvSpPr/>
                <p:nvPr/>
              </p:nvSpPr>
              <p:spPr>
                <a:xfrm>
                  <a:off x="87738" y="3286770"/>
                  <a:ext cx="291002" cy="360040"/>
                </a:xfrm>
                <a:prstGeom prst="rect">
                  <a:avLst/>
                </a:prstGeom>
                <a:solidFill>
                  <a:srgbClr val="FFC000"/>
                </a:solidFill>
                <a:ln w="9525" cap="rnd">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1" name="Rectangle 31"/>
                <p:cNvSpPr/>
                <p:nvPr/>
              </p:nvSpPr>
              <p:spPr>
                <a:xfrm>
                  <a:off x="87738" y="3286770"/>
                  <a:ext cx="291002" cy="360040"/>
                </a:xfrm>
                <a:custGeom>
                  <a:avLst/>
                  <a:gdLst>
                    <a:gd name="connsiteX0" fmla="*/ 0 w 291002"/>
                    <a:gd name="connsiteY0" fmla="*/ 0 h 360040"/>
                    <a:gd name="connsiteX1" fmla="*/ 291002 w 291002"/>
                    <a:gd name="connsiteY1" fmla="*/ 0 h 360040"/>
                    <a:gd name="connsiteX2" fmla="*/ 291002 w 291002"/>
                    <a:gd name="connsiteY2" fmla="*/ 360040 h 360040"/>
                    <a:gd name="connsiteX3" fmla="*/ 0 w 291002"/>
                    <a:gd name="connsiteY3" fmla="*/ 360040 h 360040"/>
                    <a:gd name="connsiteX4" fmla="*/ 0 w 291002"/>
                    <a:gd name="connsiteY4" fmla="*/ 0 h 360040"/>
                    <a:gd name="connsiteX0" fmla="*/ 0 w 291002"/>
                    <a:gd name="connsiteY0" fmla="*/ 0 h 360040"/>
                    <a:gd name="connsiteX1" fmla="*/ 236233 w 291002"/>
                    <a:gd name="connsiteY1" fmla="*/ 88106 h 360040"/>
                    <a:gd name="connsiteX2" fmla="*/ 291002 w 291002"/>
                    <a:gd name="connsiteY2" fmla="*/ 360040 h 360040"/>
                    <a:gd name="connsiteX3" fmla="*/ 0 w 291002"/>
                    <a:gd name="connsiteY3" fmla="*/ 360040 h 360040"/>
                    <a:gd name="connsiteX4" fmla="*/ 0 w 291002"/>
                    <a:gd name="connsiteY4" fmla="*/ 0 h 360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1002" h="360040">
                      <a:moveTo>
                        <a:pt x="0" y="0"/>
                      </a:moveTo>
                      <a:lnTo>
                        <a:pt x="236233" y="88106"/>
                      </a:lnTo>
                      <a:lnTo>
                        <a:pt x="291002" y="360040"/>
                      </a:lnTo>
                      <a:lnTo>
                        <a:pt x="0" y="360040"/>
                      </a:lnTo>
                      <a:lnTo>
                        <a:pt x="0" y="0"/>
                      </a:lnTo>
                      <a:close/>
                    </a:path>
                  </a:pathLst>
                </a:cu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2" name="Rectangle 321"/>
                <p:cNvSpPr/>
                <p:nvPr/>
              </p:nvSpPr>
              <p:spPr>
                <a:xfrm>
                  <a:off x="87738" y="3435846"/>
                  <a:ext cx="291003" cy="210964"/>
                </a:xfrm>
                <a:prstGeom prst="rect">
                  <a:avLst/>
                </a:prstGeom>
                <a:noFill/>
                <a:ln w="9525" cap="rnd">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2000" dirty="0" smtClean="0">
                      <a:solidFill>
                        <a:schemeClr val="tx1"/>
                      </a:solidFill>
                      <a:effectLst>
                        <a:outerShdw blurRad="63500" sx="102000" sy="102000" algn="ctr" rotWithShape="0">
                          <a:prstClr val="black">
                            <a:alpha val="40000"/>
                          </a:prstClr>
                        </a:outerShdw>
                      </a:effectLst>
                      <a:latin typeface="Segoe UI" pitchFamily="34" charset="0"/>
                      <a:cs typeface="Segoe UI" pitchFamily="34" charset="0"/>
                    </a:rPr>
                    <a:t>Aa</a:t>
                  </a:r>
                  <a:endParaRPr lang="en-AU" sz="2000" dirty="0">
                    <a:solidFill>
                      <a:schemeClr val="tx1"/>
                    </a:solidFill>
                    <a:effectLst>
                      <a:outerShdw blurRad="63500" sx="102000" sy="102000" algn="ctr" rotWithShape="0">
                        <a:prstClr val="black">
                          <a:alpha val="40000"/>
                        </a:prstClr>
                      </a:outerShdw>
                    </a:effectLst>
                    <a:latin typeface="Segoe UI" pitchFamily="34" charset="0"/>
                    <a:cs typeface="Segoe UI" pitchFamily="34" charset="0"/>
                  </a:endParaRPr>
                </a:p>
              </p:txBody>
            </p:sp>
          </p:grpSp>
          <p:sp>
            <p:nvSpPr>
              <p:cNvPr id="319" name="Rectangle 318"/>
              <p:cNvSpPr/>
              <p:nvPr/>
            </p:nvSpPr>
            <p:spPr>
              <a:xfrm>
                <a:off x="8172400"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Note Pad</a:t>
                </a:r>
                <a:endParaRPr lang="en-AU" sz="1100" dirty="0">
                  <a:latin typeface="Segoe UI" pitchFamily="34" charset="0"/>
                  <a:cs typeface="Segoe UI" pitchFamily="34" charset="0"/>
                </a:endParaRPr>
              </a:p>
            </p:txBody>
          </p:sp>
        </p:grpSp>
        <p:grpSp>
          <p:nvGrpSpPr>
            <p:cNvPr id="254" name="Group 253"/>
            <p:cNvGrpSpPr/>
            <p:nvPr/>
          </p:nvGrpSpPr>
          <p:grpSpPr>
            <a:xfrm>
              <a:off x="5080409" y="980461"/>
              <a:ext cx="864096" cy="877462"/>
              <a:chOff x="5004049" y="1064550"/>
              <a:chExt cx="864096" cy="877462"/>
            </a:xfrm>
          </p:grpSpPr>
          <p:grpSp>
            <p:nvGrpSpPr>
              <p:cNvPr id="313" name="Group 312"/>
              <p:cNvGrpSpPr/>
              <p:nvPr/>
            </p:nvGrpSpPr>
            <p:grpSpPr>
              <a:xfrm>
                <a:off x="5042434" y="1064550"/>
                <a:ext cx="787325" cy="610716"/>
                <a:chOff x="5004049" y="1045872"/>
                <a:chExt cx="787325" cy="610716"/>
              </a:xfrm>
              <a:effectLst>
                <a:outerShdw blurRad="63500" sx="102000" sy="102000" algn="ctr" rotWithShape="0">
                  <a:prstClr val="black">
                    <a:alpha val="40000"/>
                  </a:prstClr>
                </a:outerShdw>
              </a:effectLst>
            </p:grpSpPr>
            <p:sp>
              <p:nvSpPr>
                <p:cNvPr id="315" name="Rectangle 314"/>
                <p:cNvSpPr/>
                <p:nvPr/>
              </p:nvSpPr>
              <p:spPr>
                <a:xfrm>
                  <a:off x="5004049" y="1045872"/>
                  <a:ext cx="504055" cy="460191"/>
                </a:xfrm>
                <a:prstGeom prst="rect">
                  <a:avLst/>
                </a:prstGeom>
                <a:solidFill>
                  <a:schemeClr val="bg1"/>
                </a:solidFill>
                <a:ln w="9525" cap="rnd">
                  <a:solidFill>
                    <a:schemeClr val="bg1"/>
                  </a:solid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6" name="Freeform 315"/>
                <p:cNvSpPr/>
                <p:nvPr/>
              </p:nvSpPr>
              <p:spPr>
                <a:xfrm>
                  <a:off x="5022056" y="1106047"/>
                  <a:ext cx="414040" cy="272698"/>
                </a:xfrm>
                <a:custGeom>
                  <a:avLst/>
                  <a:gdLst>
                    <a:gd name="connsiteX0" fmla="*/ 0 w 353052"/>
                    <a:gd name="connsiteY0" fmla="*/ 0 h 269081"/>
                    <a:gd name="connsiteX1" fmla="*/ 19050 w 353052"/>
                    <a:gd name="connsiteY1" fmla="*/ 33337 h 269081"/>
                    <a:gd name="connsiteX2" fmla="*/ 28575 w 353052"/>
                    <a:gd name="connsiteY2" fmla="*/ 38100 h 269081"/>
                    <a:gd name="connsiteX3" fmla="*/ 33338 w 353052"/>
                    <a:gd name="connsiteY3" fmla="*/ 45243 h 269081"/>
                    <a:gd name="connsiteX4" fmla="*/ 50007 w 353052"/>
                    <a:gd name="connsiteY4" fmla="*/ 54768 h 269081"/>
                    <a:gd name="connsiteX5" fmla="*/ 59532 w 353052"/>
                    <a:gd name="connsiteY5" fmla="*/ 61912 h 269081"/>
                    <a:gd name="connsiteX6" fmla="*/ 85725 w 353052"/>
                    <a:gd name="connsiteY6" fmla="*/ 71437 h 269081"/>
                    <a:gd name="connsiteX7" fmla="*/ 135732 w 353052"/>
                    <a:gd name="connsiteY7" fmla="*/ 69056 h 269081"/>
                    <a:gd name="connsiteX8" fmla="*/ 142875 w 353052"/>
                    <a:gd name="connsiteY8" fmla="*/ 66675 h 269081"/>
                    <a:gd name="connsiteX9" fmla="*/ 150019 w 353052"/>
                    <a:gd name="connsiteY9" fmla="*/ 61912 h 269081"/>
                    <a:gd name="connsiteX10" fmla="*/ 157163 w 353052"/>
                    <a:gd name="connsiteY10" fmla="*/ 54768 h 269081"/>
                    <a:gd name="connsiteX11" fmla="*/ 161925 w 353052"/>
                    <a:gd name="connsiteY11" fmla="*/ 45243 h 269081"/>
                    <a:gd name="connsiteX12" fmla="*/ 157163 w 353052"/>
                    <a:gd name="connsiteY12" fmla="*/ 26193 h 269081"/>
                    <a:gd name="connsiteX13" fmla="*/ 150019 w 353052"/>
                    <a:gd name="connsiteY13" fmla="*/ 19050 h 269081"/>
                    <a:gd name="connsiteX14" fmla="*/ 135732 w 353052"/>
                    <a:gd name="connsiteY14" fmla="*/ 9525 h 269081"/>
                    <a:gd name="connsiteX15" fmla="*/ 114300 w 353052"/>
                    <a:gd name="connsiteY15" fmla="*/ 14287 h 269081"/>
                    <a:gd name="connsiteX16" fmla="*/ 107157 w 353052"/>
                    <a:gd name="connsiteY16" fmla="*/ 16668 h 269081"/>
                    <a:gd name="connsiteX17" fmla="*/ 102394 w 353052"/>
                    <a:gd name="connsiteY17" fmla="*/ 26193 h 269081"/>
                    <a:gd name="connsiteX18" fmla="*/ 104775 w 353052"/>
                    <a:gd name="connsiteY18" fmla="*/ 64293 h 269081"/>
                    <a:gd name="connsiteX19" fmla="*/ 107157 w 353052"/>
                    <a:gd name="connsiteY19" fmla="*/ 71437 h 269081"/>
                    <a:gd name="connsiteX20" fmla="*/ 114300 w 353052"/>
                    <a:gd name="connsiteY20" fmla="*/ 76200 h 269081"/>
                    <a:gd name="connsiteX21" fmla="*/ 126207 w 353052"/>
                    <a:gd name="connsiteY21" fmla="*/ 78581 h 269081"/>
                    <a:gd name="connsiteX22" fmla="*/ 147638 w 353052"/>
                    <a:gd name="connsiteY22" fmla="*/ 85725 h 269081"/>
                    <a:gd name="connsiteX23" fmla="*/ 154782 w 353052"/>
                    <a:gd name="connsiteY23" fmla="*/ 88106 h 269081"/>
                    <a:gd name="connsiteX24" fmla="*/ 190500 w 353052"/>
                    <a:gd name="connsiteY24" fmla="*/ 90487 h 269081"/>
                    <a:gd name="connsiteX25" fmla="*/ 228600 w 353052"/>
                    <a:gd name="connsiteY25" fmla="*/ 90487 h 269081"/>
                    <a:gd name="connsiteX26" fmla="*/ 238125 w 353052"/>
                    <a:gd name="connsiteY26" fmla="*/ 85725 h 269081"/>
                    <a:gd name="connsiteX27" fmla="*/ 271463 w 353052"/>
                    <a:gd name="connsiteY27" fmla="*/ 66675 h 269081"/>
                    <a:gd name="connsiteX28" fmla="*/ 295275 w 353052"/>
                    <a:gd name="connsiteY28" fmla="*/ 59531 h 269081"/>
                    <a:gd name="connsiteX29" fmla="*/ 302419 w 353052"/>
                    <a:gd name="connsiteY29" fmla="*/ 57150 h 269081"/>
                    <a:gd name="connsiteX30" fmla="*/ 338138 w 353052"/>
                    <a:gd name="connsiteY30" fmla="*/ 50006 h 269081"/>
                    <a:gd name="connsiteX31" fmla="*/ 345282 w 353052"/>
                    <a:gd name="connsiteY31" fmla="*/ 92868 h 269081"/>
                    <a:gd name="connsiteX32" fmla="*/ 326232 w 353052"/>
                    <a:gd name="connsiteY32" fmla="*/ 114300 h 269081"/>
                    <a:gd name="connsiteX33" fmla="*/ 316707 w 353052"/>
                    <a:gd name="connsiteY33" fmla="*/ 119062 h 269081"/>
                    <a:gd name="connsiteX34" fmla="*/ 309563 w 353052"/>
                    <a:gd name="connsiteY34" fmla="*/ 121443 h 269081"/>
                    <a:gd name="connsiteX35" fmla="*/ 290513 w 353052"/>
                    <a:gd name="connsiteY35" fmla="*/ 133350 h 269081"/>
                    <a:gd name="connsiteX36" fmla="*/ 273844 w 353052"/>
                    <a:gd name="connsiteY36" fmla="*/ 138112 h 269081"/>
                    <a:gd name="connsiteX37" fmla="*/ 259557 w 353052"/>
                    <a:gd name="connsiteY37" fmla="*/ 142875 h 269081"/>
                    <a:gd name="connsiteX38" fmla="*/ 245269 w 353052"/>
                    <a:gd name="connsiteY38" fmla="*/ 150018 h 269081"/>
                    <a:gd name="connsiteX39" fmla="*/ 238125 w 353052"/>
                    <a:gd name="connsiteY39" fmla="*/ 154781 h 269081"/>
                    <a:gd name="connsiteX40" fmla="*/ 214313 w 353052"/>
                    <a:gd name="connsiteY40" fmla="*/ 161925 h 269081"/>
                    <a:gd name="connsiteX41" fmla="*/ 202407 w 353052"/>
                    <a:gd name="connsiteY41" fmla="*/ 164306 h 269081"/>
                    <a:gd name="connsiteX42" fmla="*/ 188119 w 353052"/>
                    <a:gd name="connsiteY42" fmla="*/ 169068 h 269081"/>
                    <a:gd name="connsiteX43" fmla="*/ 173832 w 353052"/>
                    <a:gd name="connsiteY43" fmla="*/ 171450 h 269081"/>
                    <a:gd name="connsiteX44" fmla="*/ 154782 w 353052"/>
                    <a:gd name="connsiteY44" fmla="*/ 176212 h 269081"/>
                    <a:gd name="connsiteX45" fmla="*/ 109538 w 353052"/>
                    <a:gd name="connsiteY45" fmla="*/ 173831 h 269081"/>
                    <a:gd name="connsiteX46" fmla="*/ 97632 w 353052"/>
                    <a:gd name="connsiteY46" fmla="*/ 164306 h 269081"/>
                    <a:gd name="connsiteX47" fmla="*/ 95250 w 353052"/>
                    <a:gd name="connsiteY47" fmla="*/ 157162 h 269081"/>
                    <a:gd name="connsiteX48" fmla="*/ 88107 w 353052"/>
                    <a:gd name="connsiteY48" fmla="*/ 150018 h 269081"/>
                    <a:gd name="connsiteX49" fmla="*/ 95250 w 353052"/>
                    <a:gd name="connsiteY49" fmla="*/ 130968 h 269081"/>
                    <a:gd name="connsiteX50" fmla="*/ 104775 w 353052"/>
                    <a:gd name="connsiteY50" fmla="*/ 135731 h 269081"/>
                    <a:gd name="connsiteX51" fmla="*/ 140494 w 353052"/>
                    <a:gd name="connsiteY51" fmla="*/ 138112 h 269081"/>
                    <a:gd name="connsiteX52" fmla="*/ 159544 w 353052"/>
                    <a:gd name="connsiteY52" fmla="*/ 142875 h 269081"/>
                    <a:gd name="connsiteX53" fmla="*/ 171450 w 353052"/>
                    <a:gd name="connsiteY53" fmla="*/ 152400 h 269081"/>
                    <a:gd name="connsiteX54" fmla="*/ 176213 w 353052"/>
                    <a:gd name="connsiteY54" fmla="*/ 173831 h 269081"/>
                    <a:gd name="connsiteX55" fmla="*/ 180975 w 353052"/>
                    <a:gd name="connsiteY55" fmla="*/ 207168 h 269081"/>
                    <a:gd name="connsiteX56" fmla="*/ 183357 w 353052"/>
                    <a:gd name="connsiteY56" fmla="*/ 247650 h 269081"/>
                    <a:gd name="connsiteX57" fmla="*/ 185738 w 353052"/>
                    <a:gd name="connsiteY57" fmla="*/ 261937 h 269081"/>
                    <a:gd name="connsiteX58" fmla="*/ 195263 w 353052"/>
                    <a:gd name="connsiteY58" fmla="*/ 269081 h 269081"/>
                    <a:gd name="connsiteX59" fmla="*/ 273844 w 353052"/>
                    <a:gd name="connsiteY59" fmla="*/ 266700 h 269081"/>
                    <a:gd name="connsiteX60" fmla="*/ 307182 w 353052"/>
                    <a:gd name="connsiteY60" fmla="*/ 257175 h 269081"/>
                    <a:gd name="connsiteX61" fmla="*/ 314325 w 353052"/>
                    <a:gd name="connsiteY61" fmla="*/ 254793 h 269081"/>
                    <a:gd name="connsiteX62" fmla="*/ 326232 w 353052"/>
                    <a:gd name="connsiteY62" fmla="*/ 250031 h 269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53052" h="269081">
                      <a:moveTo>
                        <a:pt x="0" y="0"/>
                      </a:moveTo>
                      <a:cubicBezTo>
                        <a:pt x="3626" y="10876"/>
                        <a:pt x="7518" y="27571"/>
                        <a:pt x="19050" y="33337"/>
                      </a:cubicBezTo>
                      <a:lnTo>
                        <a:pt x="28575" y="38100"/>
                      </a:lnTo>
                      <a:cubicBezTo>
                        <a:pt x="30163" y="40481"/>
                        <a:pt x="31314" y="43219"/>
                        <a:pt x="33338" y="45243"/>
                      </a:cubicBezTo>
                      <a:cubicBezTo>
                        <a:pt x="37711" y="49616"/>
                        <a:pt x="45021" y="51652"/>
                        <a:pt x="50007" y="54768"/>
                      </a:cubicBezTo>
                      <a:cubicBezTo>
                        <a:pt x="53373" y="56871"/>
                        <a:pt x="56167" y="59808"/>
                        <a:pt x="59532" y="61912"/>
                      </a:cubicBezTo>
                      <a:cubicBezTo>
                        <a:pt x="67905" y="67145"/>
                        <a:pt x="76325" y="69087"/>
                        <a:pt x="85725" y="71437"/>
                      </a:cubicBezTo>
                      <a:cubicBezTo>
                        <a:pt x="102394" y="70643"/>
                        <a:pt x="119102" y="70442"/>
                        <a:pt x="135732" y="69056"/>
                      </a:cubicBezTo>
                      <a:cubicBezTo>
                        <a:pt x="138233" y="68848"/>
                        <a:pt x="140630" y="67797"/>
                        <a:pt x="142875" y="66675"/>
                      </a:cubicBezTo>
                      <a:cubicBezTo>
                        <a:pt x="145435" y="65395"/>
                        <a:pt x="147820" y="63744"/>
                        <a:pt x="150019" y="61912"/>
                      </a:cubicBezTo>
                      <a:cubicBezTo>
                        <a:pt x="152606" y="59756"/>
                        <a:pt x="154782" y="57149"/>
                        <a:pt x="157163" y="54768"/>
                      </a:cubicBezTo>
                      <a:cubicBezTo>
                        <a:pt x="158750" y="51593"/>
                        <a:pt x="161533" y="48771"/>
                        <a:pt x="161925" y="45243"/>
                      </a:cubicBezTo>
                      <a:cubicBezTo>
                        <a:pt x="162039" y="44213"/>
                        <a:pt x="158971" y="28905"/>
                        <a:pt x="157163" y="26193"/>
                      </a:cubicBezTo>
                      <a:cubicBezTo>
                        <a:pt x="155295" y="23391"/>
                        <a:pt x="152677" y="21117"/>
                        <a:pt x="150019" y="19050"/>
                      </a:cubicBezTo>
                      <a:cubicBezTo>
                        <a:pt x="145501" y="15536"/>
                        <a:pt x="135732" y="9525"/>
                        <a:pt x="135732" y="9525"/>
                      </a:cubicBezTo>
                      <a:cubicBezTo>
                        <a:pt x="128588" y="11112"/>
                        <a:pt x="121400" y="12512"/>
                        <a:pt x="114300" y="14287"/>
                      </a:cubicBezTo>
                      <a:cubicBezTo>
                        <a:pt x="111865" y="14896"/>
                        <a:pt x="108932" y="14893"/>
                        <a:pt x="107157" y="16668"/>
                      </a:cubicBezTo>
                      <a:cubicBezTo>
                        <a:pt x="104647" y="19178"/>
                        <a:pt x="103982" y="23018"/>
                        <a:pt x="102394" y="26193"/>
                      </a:cubicBezTo>
                      <a:cubicBezTo>
                        <a:pt x="103188" y="38893"/>
                        <a:pt x="103443" y="51638"/>
                        <a:pt x="104775" y="64293"/>
                      </a:cubicBezTo>
                      <a:cubicBezTo>
                        <a:pt x="105038" y="66789"/>
                        <a:pt x="105589" y="69477"/>
                        <a:pt x="107157" y="71437"/>
                      </a:cubicBezTo>
                      <a:cubicBezTo>
                        <a:pt x="108945" y="73672"/>
                        <a:pt x="111620" y="75195"/>
                        <a:pt x="114300" y="76200"/>
                      </a:cubicBezTo>
                      <a:cubicBezTo>
                        <a:pt x="118090" y="77621"/>
                        <a:pt x="122238" y="77787"/>
                        <a:pt x="126207" y="78581"/>
                      </a:cubicBezTo>
                      <a:cubicBezTo>
                        <a:pt x="146726" y="86788"/>
                        <a:pt x="129698" y="80599"/>
                        <a:pt x="147638" y="85725"/>
                      </a:cubicBezTo>
                      <a:cubicBezTo>
                        <a:pt x="150052" y="86415"/>
                        <a:pt x="152287" y="87829"/>
                        <a:pt x="154782" y="88106"/>
                      </a:cubicBezTo>
                      <a:cubicBezTo>
                        <a:pt x="166641" y="89424"/>
                        <a:pt x="178594" y="89693"/>
                        <a:pt x="190500" y="90487"/>
                      </a:cubicBezTo>
                      <a:cubicBezTo>
                        <a:pt x="207530" y="92920"/>
                        <a:pt x="210241" y="94723"/>
                        <a:pt x="228600" y="90487"/>
                      </a:cubicBezTo>
                      <a:cubicBezTo>
                        <a:pt x="232059" y="89689"/>
                        <a:pt x="235081" y="87551"/>
                        <a:pt x="238125" y="85725"/>
                      </a:cubicBezTo>
                      <a:cubicBezTo>
                        <a:pt x="248250" y="79651"/>
                        <a:pt x="259784" y="69596"/>
                        <a:pt x="271463" y="66675"/>
                      </a:cubicBezTo>
                      <a:cubicBezTo>
                        <a:pt x="285859" y="63075"/>
                        <a:pt x="277882" y="65328"/>
                        <a:pt x="295275" y="59531"/>
                      </a:cubicBezTo>
                      <a:cubicBezTo>
                        <a:pt x="297656" y="58737"/>
                        <a:pt x="299969" y="57695"/>
                        <a:pt x="302419" y="57150"/>
                      </a:cubicBezTo>
                      <a:cubicBezTo>
                        <a:pt x="328563" y="51339"/>
                        <a:pt x="316632" y="53590"/>
                        <a:pt x="338138" y="50006"/>
                      </a:cubicBezTo>
                      <a:cubicBezTo>
                        <a:pt x="359183" y="55267"/>
                        <a:pt x="354435" y="50765"/>
                        <a:pt x="345282" y="92868"/>
                      </a:cubicBezTo>
                      <a:cubicBezTo>
                        <a:pt x="343340" y="101799"/>
                        <a:pt x="333552" y="109725"/>
                        <a:pt x="326232" y="114300"/>
                      </a:cubicBezTo>
                      <a:cubicBezTo>
                        <a:pt x="323222" y="116181"/>
                        <a:pt x="319970" y="117664"/>
                        <a:pt x="316707" y="119062"/>
                      </a:cubicBezTo>
                      <a:cubicBezTo>
                        <a:pt x="314400" y="120051"/>
                        <a:pt x="311870" y="120454"/>
                        <a:pt x="309563" y="121443"/>
                      </a:cubicBezTo>
                      <a:cubicBezTo>
                        <a:pt x="289202" y="130169"/>
                        <a:pt x="311024" y="121629"/>
                        <a:pt x="290513" y="133350"/>
                      </a:cubicBezTo>
                      <a:cubicBezTo>
                        <a:pt x="287565" y="135034"/>
                        <a:pt x="276285" y="137380"/>
                        <a:pt x="273844" y="138112"/>
                      </a:cubicBezTo>
                      <a:cubicBezTo>
                        <a:pt x="269036" y="139555"/>
                        <a:pt x="263734" y="140091"/>
                        <a:pt x="259557" y="142875"/>
                      </a:cubicBezTo>
                      <a:cubicBezTo>
                        <a:pt x="250324" y="149029"/>
                        <a:pt x="255128" y="146732"/>
                        <a:pt x="245269" y="150018"/>
                      </a:cubicBezTo>
                      <a:cubicBezTo>
                        <a:pt x="242888" y="151606"/>
                        <a:pt x="240740" y="153619"/>
                        <a:pt x="238125" y="154781"/>
                      </a:cubicBezTo>
                      <a:cubicBezTo>
                        <a:pt x="232198" y="157415"/>
                        <a:pt x="221234" y="160387"/>
                        <a:pt x="214313" y="161925"/>
                      </a:cubicBezTo>
                      <a:cubicBezTo>
                        <a:pt x="210362" y="162803"/>
                        <a:pt x="206312" y="163241"/>
                        <a:pt x="202407" y="164306"/>
                      </a:cubicBezTo>
                      <a:cubicBezTo>
                        <a:pt x="197564" y="165627"/>
                        <a:pt x="193071" y="168242"/>
                        <a:pt x="188119" y="169068"/>
                      </a:cubicBezTo>
                      <a:cubicBezTo>
                        <a:pt x="183357" y="169862"/>
                        <a:pt x="178553" y="170438"/>
                        <a:pt x="173832" y="171450"/>
                      </a:cubicBezTo>
                      <a:cubicBezTo>
                        <a:pt x="167432" y="172822"/>
                        <a:pt x="154782" y="176212"/>
                        <a:pt x="154782" y="176212"/>
                      </a:cubicBezTo>
                      <a:cubicBezTo>
                        <a:pt x="139701" y="175418"/>
                        <a:pt x="124578" y="175198"/>
                        <a:pt x="109538" y="173831"/>
                      </a:cubicBezTo>
                      <a:cubicBezTo>
                        <a:pt x="102344" y="173177"/>
                        <a:pt x="100748" y="170538"/>
                        <a:pt x="97632" y="164306"/>
                      </a:cubicBezTo>
                      <a:cubicBezTo>
                        <a:pt x="96509" y="162061"/>
                        <a:pt x="96642" y="159251"/>
                        <a:pt x="95250" y="157162"/>
                      </a:cubicBezTo>
                      <a:cubicBezTo>
                        <a:pt x="93382" y="154360"/>
                        <a:pt x="90488" y="152399"/>
                        <a:pt x="88107" y="150018"/>
                      </a:cubicBezTo>
                      <a:cubicBezTo>
                        <a:pt x="90488" y="143668"/>
                        <a:pt x="90101" y="135382"/>
                        <a:pt x="95250" y="130968"/>
                      </a:cubicBezTo>
                      <a:cubicBezTo>
                        <a:pt x="97945" y="128658"/>
                        <a:pt x="101269" y="135177"/>
                        <a:pt x="104775" y="135731"/>
                      </a:cubicBezTo>
                      <a:cubicBezTo>
                        <a:pt x="116562" y="137592"/>
                        <a:pt x="128588" y="137318"/>
                        <a:pt x="140494" y="138112"/>
                      </a:cubicBezTo>
                      <a:cubicBezTo>
                        <a:pt x="141091" y="138231"/>
                        <a:pt x="157101" y="140921"/>
                        <a:pt x="159544" y="142875"/>
                      </a:cubicBezTo>
                      <a:cubicBezTo>
                        <a:pt x="174933" y="155185"/>
                        <a:pt x="153494" y="146412"/>
                        <a:pt x="171450" y="152400"/>
                      </a:cubicBezTo>
                      <a:cubicBezTo>
                        <a:pt x="175096" y="163332"/>
                        <a:pt x="173927" y="158589"/>
                        <a:pt x="176213" y="173831"/>
                      </a:cubicBezTo>
                      <a:cubicBezTo>
                        <a:pt x="177878" y="184932"/>
                        <a:pt x="180975" y="207168"/>
                        <a:pt x="180975" y="207168"/>
                      </a:cubicBezTo>
                      <a:cubicBezTo>
                        <a:pt x="181769" y="220662"/>
                        <a:pt x="182186" y="234183"/>
                        <a:pt x="183357" y="247650"/>
                      </a:cubicBezTo>
                      <a:cubicBezTo>
                        <a:pt x="183775" y="252460"/>
                        <a:pt x="183393" y="257717"/>
                        <a:pt x="185738" y="261937"/>
                      </a:cubicBezTo>
                      <a:cubicBezTo>
                        <a:pt x="187665" y="265406"/>
                        <a:pt x="192088" y="266700"/>
                        <a:pt x="195263" y="269081"/>
                      </a:cubicBezTo>
                      <a:cubicBezTo>
                        <a:pt x="221457" y="268287"/>
                        <a:pt x="247708" y="268612"/>
                        <a:pt x="273844" y="266700"/>
                      </a:cubicBezTo>
                      <a:cubicBezTo>
                        <a:pt x="281498" y="266140"/>
                        <a:pt x="299160" y="259849"/>
                        <a:pt x="307182" y="257175"/>
                      </a:cubicBezTo>
                      <a:cubicBezTo>
                        <a:pt x="309563" y="256381"/>
                        <a:pt x="312080" y="255915"/>
                        <a:pt x="314325" y="254793"/>
                      </a:cubicBezTo>
                      <a:cubicBezTo>
                        <a:pt x="324560" y="249676"/>
                        <a:pt x="320300" y="250031"/>
                        <a:pt x="326232" y="250031"/>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7" name="Freeform 316"/>
                <p:cNvSpPr/>
                <p:nvPr/>
              </p:nvSpPr>
              <p:spPr>
                <a:xfrm>
                  <a:off x="5400849" y="1351788"/>
                  <a:ext cx="390525" cy="304800"/>
                </a:xfrm>
                <a:custGeom>
                  <a:avLst/>
                  <a:gdLst>
                    <a:gd name="connsiteX0" fmla="*/ 0 w 381000"/>
                    <a:gd name="connsiteY0" fmla="*/ 0 h 319088"/>
                    <a:gd name="connsiteX1" fmla="*/ 23812 w 381000"/>
                    <a:gd name="connsiteY1" fmla="*/ 85725 h 319088"/>
                    <a:gd name="connsiteX2" fmla="*/ 347662 w 381000"/>
                    <a:gd name="connsiteY2" fmla="*/ 319088 h 319088"/>
                    <a:gd name="connsiteX3" fmla="*/ 381000 w 381000"/>
                    <a:gd name="connsiteY3" fmla="*/ 266700 h 319088"/>
                    <a:gd name="connsiteX4" fmla="*/ 66675 w 381000"/>
                    <a:gd name="connsiteY4" fmla="*/ 38100 h 319088"/>
                    <a:gd name="connsiteX5" fmla="*/ 0 w 381000"/>
                    <a:gd name="connsiteY5" fmla="*/ 0 h 319088"/>
                    <a:gd name="connsiteX0" fmla="*/ 0 w 390525"/>
                    <a:gd name="connsiteY0" fmla="*/ 0 h 304800"/>
                    <a:gd name="connsiteX1" fmla="*/ 33337 w 390525"/>
                    <a:gd name="connsiteY1" fmla="*/ 71437 h 304800"/>
                    <a:gd name="connsiteX2" fmla="*/ 357187 w 390525"/>
                    <a:gd name="connsiteY2" fmla="*/ 304800 h 304800"/>
                    <a:gd name="connsiteX3" fmla="*/ 390525 w 390525"/>
                    <a:gd name="connsiteY3" fmla="*/ 252412 h 304800"/>
                    <a:gd name="connsiteX4" fmla="*/ 76200 w 390525"/>
                    <a:gd name="connsiteY4" fmla="*/ 23812 h 304800"/>
                    <a:gd name="connsiteX5" fmla="*/ 0 w 390525"/>
                    <a:gd name="connsiteY5" fmla="*/ 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0525" h="304800">
                      <a:moveTo>
                        <a:pt x="0" y="0"/>
                      </a:moveTo>
                      <a:lnTo>
                        <a:pt x="33337" y="71437"/>
                      </a:lnTo>
                      <a:lnTo>
                        <a:pt x="357187" y="304800"/>
                      </a:lnTo>
                      <a:lnTo>
                        <a:pt x="390525" y="252412"/>
                      </a:lnTo>
                      <a:lnTo>
                        <a:pt x="76200" y="23812"/>
                      </a:lnTo>
                      <a:lnTo>
                        <a:pt x="0" y="0"/>
                      </a:lnTo>
                      <a:close/>
                    </a:path>
                  </a:pathLst>
                </a:custGeom>
                <a:solidFill>
                  <a:srgbClr val="C0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14" name="Rectangle 313"/>
              <p:cNvSpPr/>
              <p:nvPr/>
            </p:nvSpPr>
            <p:spPr>
              <a:xfrm>
                <a:off x="5004049" y="1725988"/>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Free Draw</a:t>
                </a:r>
                <a:endParaRPr lang="en-AU" sz="1100" dirty="0">
                  <a:latin typeface="Segoe UI" pitchFamily="34" charset="0"/>
                  <a:cs typeface="Segoe UI" pitchFamily="34" charset="0"/>
                </a:endParaRPr>
              </a:p>
            </p:txBody>
          </p:sp>
        </p:grpSp>
        <p:cxnSp>
          <p:nvCxnSpPr>
            <p:cNvPr id="255" name="Straight Connector 254"/>
            <p:cNvCxnSpPr/>
            <p:nvPr/>
          </p:nvCxnSpPr>
          <p:spPr>
            <a:xfrm>
              <a:off x="4098672"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6" name="Straight Connector 255"/>
            <p:cNvCxnSpPr/>
            <p:nvPr/>
          </p:nvCxnSpPr>
          <p:spPr>
            <a:xfrm>
              <a:off x="5040000"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7" name="Straight Connector 256"/>
            <p:cNvCxnSpPr/>
            <p:nvPr/>
          </p:nvCxnSpPr>
          <p:spPr>
            <a:xfrm>
              <a:off x="3262277" y="200863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8" name="Straight Connector 257"/>
            <p:cNvCxnSpPr/>
            <p:nvPr/>
          </p:nvCxnSpPr>
          <p:spPr>
            <a:xfrm>
              <a:off x="3262277" y="317426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grpSp>
          <p:nvGrpSpPr>
            <p:cNvPr id="259" name="Group 258"/>
            <p:cNvGrpSpPr/>
            <p:nvPr/>
          </p:nvGrpSpPr>
          <p:grpSpPr>
            <a:xfrm>
              <a:off x="4098672" y="2143466"/>
              <a:ext cx="941329" cy="895637"/>
              <a:chOff x="4098672" y="2143466"/>
              <a:chExt cx="941329" cy="895637"/>
            </a:xfrm>
          </p:grpSpPr>
          <p:sp>
            <p:nvSpPr>
              <p:cNvPr id="300" name="Rectangle 299"/>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Documents</a:t>
                </a:r>
                <a:endParaRPr lang="en-AU" sz="1100" dirty="0">
                  <a:latin typeface="Segoe UI" pitchFamily="34" charset="0"/>
                  <a:cs typeface="Segoe UI" pitchFamily="34" charset="0"/>
                </a:endParaRPr>
              </a:p>
            </p:txBody>
          </p:sp>
          <p:grpSp>
            <p:nvGrpSpPr>
              <p:cNvPr id="301" name="Group 300"/>
              <p:cNvGrpSpPr/>
              <p:nvPr/>
            </p:nvGrpSpPr>
            <p:grpSpPr>
              <a:xfrm>
                <a:off x="4199709" y="2143466"/>
                <a:ext cx="744585" cy="655211"/>
                <a:chOff x="4193285" y="2143466"/>
                <a:chExt cx="744585" cy="655211"/>
              </a:xfrm>
            </p:grpSpPr>
            <p:grpSp>
              <p:nvGrpSpPr>
                <p:cNvPr id="302" name="Group 301"/>
                <p:cNvGrpSpPr/>
                <p:nvPr/>
              </p:nvGrpSpPr>
              <p:grpSpPr>
                <a:xfrm>
                  <a:off x="4193285" y="2143466"/>
                  <a:ext cx="699392" cy="536110"/>
                  <a:chOff x="2123728" y="1986160"/>
                  <a:chExt cx="576064" cy="441574"/>
                </a:xfrm>
              </p:grpSpPr>
              <p:sp>
                <p:nvSpPr>
                  <p:cNvPr id="311" name="Rectangle 310"/>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2" name="Trapezoid 311"/>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303" name="Group 302"/>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304" name="Rectangle 303"/>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305" name="Straight Connector 304"/>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6" name="Straight Connector 305"/>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7" name="Straight Connector 306"/>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8" name="Straight Connector 307"/>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9" name="Straight Connector 308"/>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10" name="Straight Connector 309"/>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260" name="Group 259"/>
            <p:cNvGrpSpPr/>
            <p:nvPr/>
          </p:nvGrpSpPr>
          <p:grpSpPr>
            <a:xfrm>
              <a:off x="5039106" y="2143466"/>
              <a:ext cx="941329" cy="895637"/>
              <a:chOff x="5039106" y="2143466"/>
              <a:chExt cx="941329" cy="895637"/>
            </a:xfrm>
          </p:grpSpPr>
          <p:sp>
            <p:nvSpPr>
              <p:cNvPr id="289" name="Rectangle 288"/>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Music</a:t>
                </a:r>
                <a:endParaRPr lang="en-AU" sz="1100" dirty="0">
                  <a:latin typeface="Segoe UI" pitchFamily="34" charset="0"/>
                  <a:cs typeface="Segoe UI" pitchFamily="34" charset="0"/>
                </a:endParaRPr>
              </a:p>
            </p:txBody>
          </p:sp>
          <p:grpSp>
            <p:nvGrpSpPr>
              <p:cNvPr id="290" name="Group 289"/>
              <p:cNvGrpSpPr/>
              <p:nvPr/>
            </p:nvGrpSpPr>
            <p:grpSpPr>
              <a:xfrm>
                <a:off x="5162739" y="2143466"/>
                <a:ext cx="699392" cy="634359"/>
                <a:chOff x="5140143" y="2143466"/>
                <a:chExt cx="699392" cy="634359"/>
              </a:xfrm>
            </p:grpSpPr>
            <p:grpSp>
              <p:nvGrpSpPr>
                <p:cNvPr id="291" name="Group 290"/>
                <p:cNvGrpSpPr/>
                <p:nvPr/>
              </p:nvGrpSpPr>
              <p:grpSpPr>
                <a:xfrm>
                  <a:off x="5140143" y="2143466"/>
                  <a:ext cx="699392" cy="536110"/>
                  <a:chOff x="2123728" y="1986160"/>
                  <a:chExt cx="576064" cy="441574"/>
                </a:xfrm>
              </p:grpSpPr>
              <p:sp>
                <p:nvSpPr>
                  <p:cNvPr id="298" name="Rectangle 297"/>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9" name="Trapezoid 298"/>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92" name="Group 291"/>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293" name="Oval 292"/>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4" name="Oval 293"/>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295" name="Straight Connector 294"/>
                  <p:cNvCxnSpPr>
                    <a:stCxn id="293" idx="6"/>
                    <a:endCxn id="297"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96" name="Straight Connector 295"/>
                  <p:cNvCxnSpPr>
                    <a:stCxn id="294" idx="6"/>
                    <a:endCxn id="297"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297" name="Rectangle 296"/>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1" name="Group 260"/>
            <p:cNvGrpSpPr/>
            <p:nvPr/>
          </p:nvGrpSpPr>
          <p:grpSpPr>
            <a:xfrm>
              <a:off x="3133947" y="3275932"/>
              <a:ext cx="941329" cy="895637"/>
              <a:chOff x="3133947" y="3275932"/>
              <a:chExt cx="941329" cy="895637"/>
            </a:xfrm>
          </p:grpSpPr>
          <p:sp>
            <p:nvSpPr>
              <p:cNvPr id="281" name="Rectangle 280"/>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Videos</a:t>
                </a:r>
                <a:endParaRPr lang="en-AU" sz="1100" dirty="0">
                  <a:latin typeface="Segoe UI" pitchFamily="34" charset="0"/>
                  <a:cs typeface="Segoe UI" pitchFamily="34" charset="0"/>
                </a:endParaRPr>
              </a:p>
            </p:txBody>
          </p:sp>
          <p:grpSp>
            <p:nvGrpSpPr>
              <p:cNvPr id="282" name="Group 281"/>
              <p:cNvGrpSpPr/>
              <p:nvPr/>
            </p:nvGrpSpPr>
            <p:grpSpPr>
              <a:xfrm>
                <a:off x="3254915" y="3275932"/>
                <a:ext cx="699392" cy="569699"/>
                <a:chOff x="3257580" y="3275932"/>
                <a:chExt cx="699392" cy="569699"/>
              </a:xfrm>
            </p:grpSpPr>
            <p:grpSp>
              <p:nvGrpSpPr>
                <p:cNvPr id="283" name="Group 282"/>
                <p:cNvGrpSpPr/>
                <p:nvPr/>
              </p:nvGrpSpPr>
              <p:grpSpPr>
                <a:xfrm>
                  <a:off x="3257580" y="3275932"/>
                  <a:ext cx="699392" cy="536110"/>
                  <a:chOff x="2123728" y="1986160"/>
                  <a:chExt cx="576064" cy="441574"/>
                </a:xfrm>
              </p:grpSpPr>
              <p:sp>
                <p:nvSpPr>
                  <p:cNvPr id="287" name="Rectangle 286"/>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8" name="Trapezoid 287"/>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84" name="Group 283"/>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285" name="Rectangle 284"/>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6" name="Isosceles Triangle 285"/>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2" name="Group 261"/>
            <p:cNvGrpSpPr/>
            <p:nvPr/>
          </p:nvGrpSpPr>
          <p:grpSpPr>
            <a:xfrm>
              <a:off x="4097777" y="3275932"/>
              <a:ext cx="941329" cy="895637"/>
              <a:chOff x="4099230" y="3275932"/>
              <a:chExt cx="941329" cy="895637"/>
            </a:xfrm>
          </p:grpSpPr>
          <p:sp>
            <p:nvSpPr>
              <p:cNvPr id="263" name="Rectangle 262"/>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Games</a:t>
                </a:r>
                <a:endParaRPr lang="en-AU" sz="1100" dirty="0">
                  <a:latin typeface="Segoe UI" pitchFamily="34" charset="0"/>
                  <a:cs typeface="Segoe UI" pitchFamily="34" charset="0"/>
                </a:endParaRPr>
              </a:p>
            </p:txBody>
          </p:sp>
          <p:grpSp>
            <p:nvGrpSpPr>
              <p:cNvPr id="264" name="Group 263"/>
              <p:cNvGrpSpPr/>
              <p:nvPr/>
            </p:nvGrpSpPr>
            <p:grpSpPr>
              <a:xfrm>
                <a:off x="4200966" y="3275932"/>
                <a:ext cx="737856" cy="635347"/>
                <a:chOff x="4220198" y="3275932"/>
                <a:chExt cx="737856" cy="635347"/>
              </a:xfrm>
            </p:grpSpPr>
            <p:grpSp>
              <p:nvGrpSpPr>
                <p:cNvPr id="265" name="Group 264"/>
                <p:cNvGrpSpPr/>
                <p:nvPr/>
              </p:nvGrpSpPr>
              <p:grpSpPr>
                <a:xfrm>
                  <a:off x="4220198" y="3275932"/>
                  <a:ext cx="699392" cy="536110"/>
                  <a:chOff x="2123728" y="1986160"/>
                  <a:chExt cx="576064" cy="441574"/>
                </a:xfrm>
              </p:grpSpPr>
              <p:sp>
                <p:nvSpPr>
                  <p:cNvPr id="279" name="Rectangle 278"/>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0" name="Trapezoid 279"/>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66" name="Group 265"/>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267" name="Rectangle 266"/>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8" name="Oval 267"/>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9" name="Oval 268"/>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70" name="Group 269"/>
                  <p:cNvGrpSpPr/>
                  <p:nvPr/>
                </p:nvGrpSpPr>
                <p:grpSpPr>
                  <a:xfrm>
                    <a:off x="4318464" y="3577517"/>
                    <a:ext cx="118183" cy="118183"/>
                    <a:chOff x="4318464" y="3577517"/>
                    <a:chExt cx="118183" cy="118183"/>
                  </a:xfrm>
                  <a:effectLst/>
                </p:grpSpPr>
                <p:cxnSp>
                  <p:nvCxnSpPr>
                    <p:cNvPr id="277" name="Straight Connector 276"/>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78" name="Straight Connector 277"/>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71" name="Group 270"/>
                  <p:cNvGrpSpPr/>
                  <p:nvPr/>
                </p:nvGrpSpPr>
                <p:grpSpPr>
                  <a:xfrm rot="20573383">
                    <a:off x="4683580" y="3579039"/>
                    <a:ext cx="140891" cy="136707"/>
                    <a:chOff x="5105406" y="3507854"/>
                    <a:chExt cx="171999" cy="166891"/>
                  </a:xfrm>
                  <a:effectLst/>
                </p:grpSpPr>
                <p:sp>
                  <p:nvSpPr>
                    <p:cNvPr id="273" name="Oval 272"/>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4" name="Oval 273"/>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5" name="Oval 274"/>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6" name="Oval 275"/>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cxnSp>
                <p:nvCxnSpPr>
                  <p:cNvPr id="272" name="Straight Connector 271"/>
                  <p:cNvCxnSpPr>
                    <a:stCxn id="267"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grpSp>
        <p:nvGrpSpPr>
          <p:cNvPr id="37" name="Group 36"/>
          <p:cNvGrpSpPr/>
          <p:nvPr/>
        </p:nvGrpSpPr>
        <p:grpSpPr>
          <a:xfrm>
            <a:off x="0" y="1202871"/>
            <a:ext cx="467544" cy="2737758"/>
            <a:chOff x="0" y="1202871"/>
            <a:chExt cx="467544" cy="2737758"/>
          </a:xfrm>
        </p:grpSpPr>
        <p:sp>
          <p:nvSpPr>
            <p:cNvPr id="6" name="Rounded Rectangle 5"/>
            <p:cNvSpPr/>
            <p:nvPr/>
          </p:nvSpPr>
          <p:spPr>
            <a:xfrm>
              <a:off x="0" y="1202871"/>
              <a:ext cx="467544" cy="2737758"/>
            </a:xfrm>
            <a:prstGeom prst="roundRect">
              <a:avLst>
                <a:gd name="adj" fmla="val 10437"/>
              </a:avLst>
            </a:prstGeom>
            <a:solidFill>
              <a:schemeClr val="tx1">
                <a:alpha val="50000"/>
              </a:schemeClr>
            </a:solidFill>
            <a:ln w="317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12" name="Group 11"/>
            <p:cNvGrpSpPr/>
            <p:nvPr/>
          </p:nvGrpSpPr>
          <p:grpSpPr>
            <a:xfrm>
              <a:off x="53772" y="1890180"/>
              <a:ext cx="360000" cy="363600"/>
              <a:chOff x="899592" y="1419622"/>
              <a:chExt cx="432048" cy="432048"/>
            </a:xfrm>
            <a:effectLst/>
          </p:grpSpPr>
          <p:sp>
            <p:nvSpPr>
              <p:cNvPr id="10" name="Rounded Rectangle 9"/>
              <p:cNvSpPr/>
              <p:nvPr/>
            </p:nvSpPr>
            <p:spPr>
              <a:xfrm>
                <a:off x="971600" y="1563638"/>
                <a:ext cx="288032" cy="288032"/>
              </a:xfrm>
              <a:prstGeom prst="roundRect">
                <a:avLst>
                  <a:gd name="adj" fmla="val 9226"/>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 name="Isosceles Triangle 10"/>
              <p:cNvSpPr/>
              <p:nvPr/>
            </p:nvSpPr>
            <p:spPr>
              <a:xfrm>
                <a:off x="899592" y="1419622"/>
                <a:ext cx="432048" cy="180020"/>
              </a:xfrm>
              <a:prstGeom prst="triangle">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4" name="Group 23"/>
            <p:cNvGrpSpPr/>
            <p:nvPr/>
          </p:nvGrpSpPr>
          <p:grpSpPr>
            <a:xfrm>
              <a:off x="53752" y="1264720"/>
              <a:ext cx="360040" cy="435694"/>
              <a:chOff x="971600" y="1383618"/>
              <a:chExt cx="360040" cy="435694"/>
            </a:xfrm>
          </p:grpSpPr>
          <p:cxnSp>
            <p:nvCxnSpPr>
              <p:cNvPr id="14" name="Straight Connector 13"/>
              <p:cNvCxnSpPr/>
              <p:nvPr/>
            </p:nvCxnSpPr>
            <p:spPr>
              <a:xfrm>
                <a:off x="1187624" y="1639292"/>
                <a:ext cx="144016" cy="18002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5" name="Donut 14"/>
              <p:cNvSpPr/>
              <p:nvPr/>
            </p:nvSpPr>
            <p:spPr>
              <a:xfrm>
                <a:off x="971600" y="1383618"/>
                <a:ext cx="288032" cy="288000"/>
              </a:xfrm>
              <a:prstGeom prst="donut">
                <a:avLst>
                  <a:gd name="adj" fmla="val 4746"/>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17" name="Straight Connector 16"/>
              <p:cNvCxnSpPr/>
              <p:nvPr/>
            </p:nvCxnSpPr>
            <p:spPr>
              <a:xfrm rot="1413972">
                <a:off x="1051228" y="1435850"/>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rot="1413972">
                <a:off x="1116662" y="1436293"/>
                <a:ext cx="0" cy="183562"/>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rot="1413972">
                <a:off x="1180005" y="1492021"/>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grpSp>
        <p:cxnSp>
          <p:nvCxnSpPr>
            <p:cNvPr id="26" name="Straight Connector 25"/>
            <p:cNvCxnSpPr/>
            <p:nvPr/>
          </p:nvCxnSpPr>
          <p:spPr>
            <a:xfrm flipH="1">
              <a:off x="26886" y="1812206"/>
              <a:ext cx="413772"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nvGrpSpPr>
            <p:cNvPr id="30" name="Group 29"/>
            <p:cNvGrpSpPr/>
            <p:nvPr/>
          </p:nvGrpSpPr>
          <p:grpSpPr>
            <a:xfrm>
              <a:off x="39771" y="2460418"/>
              <a:ext cx="388002" cy="297418"/>
              <a:chOff x="2123728" y="1986160"/>
              <a:chExt cx="576064" cy="441574"/>
            </a:xfrm>
          </p:grpSpPr>
          <p:sp>
            <p:nvSpPr>
              <p:cNvPr id="29" name="Rectangle 28"/>
              <p:cNvSpPr/>
              <p:nvPr/>
            </p:nvSpPr>
            <p:spPr>
              <a:xfrm>
                <a:off x="2195736" y="1986160"/>
                <a:ext cx="432048" cy="441574"/>
              </a:xfrm>
              <a:prstGeom prst="rect">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 name="Trapezoid 27"/>
              <p:cNvSpPr/>
              <p:nvPr/>
            </p:nvSpPr>
            <p:spPr>
              <a:xfrm flipV="1">
                <a:off x="2123728" y="2139884"/>
                <a:ext cx="576064" cy="287850"/>
              </a:xfrm>
              <a:prstGeom prst="trapezoid">
                <a:avLst/>
              </a:pr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41" name="Freeform 40"/>
            <p:cNvSpPr/>
            <p:nvPr/>
          </p:nvSpPr>
          <p:spPr>
            <a:xfrm>
              <a:off x="61273" y="2903148"/>
              <a:ext cx="344998" cy="411311"/>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45" name="Group 44"/>
            <p:cNvGrpSpPr/>
            <p:nvPr/>
          </p:nvGrpSpPr>
          <p:grpSpPr>
            <a:xfrm>
              <a:off x="82631" y="3424960"/>
              <a:ext cx="302283" cy="444864"/>
              <a:chOff x="51020" y="3423030"/>
              <a:chExt cx="356155" cy="524147"/>
            </a:xfrm>
            <a:effectLst>
              <a:outerShdw blurRad="63500" sx="102000" sy="102000" algn="ctr" rotWithShape="0">
                <a:prstClr val="black">
                  <a:alpha val="40000"/>
                </a:prstClr>
              </a:outerShdw>
            </a:effectLst>
          </p:grpSpPr>
          <p:sp>
            <p:nvSpPr>
              <p:cNvPr id="43" name="Freeform 42"/>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4" name="Freeform 43"/>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sp>
        <p:nvSpPr>
          <p:cNvPr id="106" name="Rounded Rectangle 105"/>
          <p:cNvSpPr/>
          <p:nvPr/>
        </p:nvSpPr>
        <p:spPr>
          <a:xfrm>
            <a:off x="1763688" y="951569"/>
            <a:ext cx="5616624" cy="3219999"/>
          </a:xfrm>
          <a:prstGeom prst="roundRect">
            <a:avLst>
              <a:gd name="adj" fmla="val 0"/>
            </a:avLst>
          </a:prstGeom>
          <a:solidFill>
            <a:schemeClr val="bg1">
              <a:lumMod val="75000"/>
              <a:alpha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200" b="1" dirty="0" smtClean="0">
                <a:solidFill>
                  <a:schemeClr val="tx1"/>
                </a:solidFill>
                <a:latin typeface="Segoe UI" pitchFamily="34" charset="0"/>
                <a:cs typeface="Segoe UI" pitchFamily="34" charset="0"/>
              </a:rPr>
              <a:t>Videos</a:t>
            </a:r>
            <a:endParaRPr lang="en-AU" sz="1200" b="1" dirty="0">
              <a:solidFill>
                <a:schemeClr val="tx1"/>
              </a:solidFill>
              <a:latin typeface="Segoe UI" pitchFamily="34" charset="0"/>
              <a:cs typeface="Segoe UI" pitchFamily="34" charset="0"/>
            </a:endParaRPr>
          </a:p>
        </p:txBody>
      </p:sp>
      <p:sp>
        <p:nvSpPr>
          <p:cNvPr id="108" name="Rectangle 107"/>
          <p:cNvSpPr/>
          <p:nvPr/>
        </p:nvSpPr>
        <p:spPr>
          <a:xfrm>
            <a:off x="3275856" y="1251855"/>
            <a:ext cx="4104456" cy="2811702"/>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algn="r"/>
            <a:r>
              <a:rPr lang="en-AU" sz="5400" dirty="0" smtClean="0">
                <a:solidFill>
                  <a:schemeClr val="bg1"/>
                </a:solidFill>
                <a:effectLst>
                  <a:outerShdw blurRad="63500" sx="102000" sy="102000" algn="ctr" rotWithShape="0">
                    <a:prstClr val="black">
                      <a:alpha val="40000"/>
                    </a:prstClr>
                  </a:outerShdw>
                </a:effectLst>
                <a:latin typeface="Segoe UI" pitchFamily="34" charset="0"/>
                <a:cs typeface="Segoe UI" pitchFamily="34" charset="0"/>
              </a:rPr>
              <a:t>videos</a:t>
            </a:r>
            <a:endParaRPr lang="en-AU" sz="5400" dirty="0">
              <a:solidFill>
                <a:schemeClr val="bg1"/>
              </a:solidFill>
              <a:effectLst>
                <a:outerShdw blurRad="63500" sx="102000" sy="102000" algn="ctr" rotWithShape="0">
                  <a:prstClr val="black">
                    <a:alpha val="40000"/>
                  </a:prstClr>
                </a:outerShdw>
              </a:effectLst>
              <a:latin typeface="Segoe UI" pitchFamily="34" charset="0"/>
              <a:cs typeface="Segoe UI" pitchFamily="34" charset="0"/>
            </a:endParaRPr>
          </a:p>
        </p:txBody>
      </p:sp>
      <p:sp>
        <p:nvSpPr>
          <p:cNvPr id="109" name="Rounded Rectangle 108">
            <a:hlinkClick r:id="rId4" action="ppaction://hlinksldjump"/>
          </p:cNvPr>
          <p:cNvSpPr/>
          <p:nvPr/>
        </p:nvSpPr>
        <p:spPr>
          <a:xfrm>
            <a:off x="1835696" y="1005576"/>
            <a:ext cx="144000" cy="144016"/>
          </a:xfrm>
          <a:prstGeom prst="roundRect">
            <a:avLst/>
          </a:prstGeom>
          <a:gradFill flip="none" rotWithShape="1">
            <a:gsLst>
              <a:gs pos="0">
                <a:srgbClr val="FF0000">
                  <a:shade val="30000"/>
                  <a:satMod val="115000"/>
                </a:srgbClr>
              </a:gs>
              <a:gs pos="50000">
                <a:srgbClr val="FF0000">
                  <a:shade val="67500"/>
                  <a:satMod val="115000"/>
                </a:srgbClr>
              </a:gs>
              <a:gs pos="100000">
                <a:srgbClr val="FF0000">
                  <a:shade val="100000"/>
                  <a:satMod val="115000"/>
                </a:srgbClr>
              </a:gs>
            </a:gsLst>
            <a:lin ang="16200000" scaled="1"/>
            <a:tileRect/>
          </a:gradFill>
          <a:ln w="3175">
            <a:solidFill>
              <a:schemeClr val="tx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solidFill>
                <a:schemeClr val="bg1"/>
              </a:solidFill>
              <a:latin typeface="Segoe UI" pitchFamily="34" charset="0"/>
              <a:cs typeface="Segoe UI" pitchFamily="34" charset="0"/>
            </a:endParaRPr>
          </a:p>
        </p:txBody>
      </p:sp>
      <p:sp>
        <p:nvSpPr>
          <p:cNvPr id="3" name="Rectangle 2"/>
          <p:cNvSpPr/>
          <p:nvPr/>
        </p:nvSpPr>
        <p:spPr>
          <a:xfrm>
            <a:off x="1763688" y="1251855"/>
            <a:ext cx="1512168" cy="2811702"/>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94" name="Rectangle 193"/>
          <p:cNvSpPr/>
          <p:nvPr/>
        </p:nvSpPr>
        <p:spPr>
          <a:xfrm>
            <a:off x="1763688" y="1805086"/>
            <a:ext cx="1512168" cy="1235294"/>
          </a:xfrm>
          <a:prstGeom prst="rect">
            <a:avLst/>
          </a:prstGeom>
          <a:solidFill>
            <a:schemeClr val="accent5">
              <a:lumMod val="40000"/>
              <a:lumOff val="60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1200" dirty="0">
              <a:solidFill>
                <a:schemeClr val="tx1"/>
              </a:solidFill>
              <a:latin typeface="Segoe UI" pitchFamily="34" charset="0"/>
              <a:cs typeface="Segoe UI" pitchFamily="34" charset="0"/>
            </a:endParaRPr>
          </a:p>
        </p:txBody>
      </p:sp>
      <p:sp>
        <p:nvSpPr>
          <p:cNvPr id="138" name="Rectangle 137"/>
          <p:cNvSpPr/>
          <p:nvPr/>
        </p:nvSpPr>
        <p:spPr>
          <a:xfrm>
            <a:off x="1763688" y="1563638"/>
            <a:ext cx="1512168" cy="241448"/>
          </a:xfrm>
          <a:prstGeom prst="rect">
            <a:avLst/>
          </a:prstGeom>
          <a:solidFill>
            <a:schemeClr val="accent5">
              <a:lumMod val="40000"/>
              <a:lumOff val="60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Folders</a:t>
            </a:r>
            <a:endParaRPr lang="en-AU" sz="1200" dirty="0">
              <a:solidFill>
                <a:schemeClr val="tx1"/>
              </a:solidFill>
              <a:latin typeface="Segoe UI" pitchFamily="34" charset="0"/>
              <a:cs typeface="Segoe UI" pitchFamily="34" charset="0"/>
            </a:endParaRPr>
          </a:p>
        </p:txBody>
      </p:sp>
      <p:sp>
        <p:nvSpPr>
          <p:cNvPr id="139" name="Rectangle 138">
            <a:hlinkClick r:id="rId5" action="ppaction://hlinksldjump"/>
          </p:cNvPr>
          <p:cNvSpPr/>
          <p:nvPr/>
        </p:nvSpPr>
        <p:spPr>
          <a:xfrm>
            <a:off x="2056704" y="1843627"/>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Documents</a:t>
            </a:r>
            <a:endParaRPr lang="en-AU" sz="1200" dirty="0">
              <a:solidFill>
                <a:schemeClr val="tx1"/>
              </a:solidFill>
              <a:latin typeface="Segoe UI" pitchFamily="34" charset="0"/>
              <a:cs typeface="Segoe UI" pitchFamily="34" charset="0"/>
            </a:endParaRPr>
          </a:p>
        </p:txBody>
      </p:sp>
      <p:sp>
        <p:nvSpPr>
          <p:cNvPr id="140" name="Rectangle 139">
            <a:hlinkClick r:id="rId6" action="ppaction://hlinksldjump"/>
          </p:cNvPr>
          <p:cNvSpPr/>
          <p:nvPr/>
        </p:nvSpPr>
        <p:spPr>
          <a:xfrm>
            <a:off x="2056704" y="2139702"/>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Music</a:t>
            </a:r>
            <a:endParaRPr lang="en-AU" sz="1200" dirty="0">
              <a:solidFill>
                <a:schemeClr val="tx1"/>
              </a:solidFill>
              <a:latin typeface="Segoe UI" pitchFamily="34" charset="0"/>
              <a:cs typeface="Segoe UI" pitchFamily="34" charset="0"/>
            </a:endParaRPr>
          </a:p>
        </p:txBody>
      </p:sp>
      <p:sp>
        <p:nvSpPr>
          <p:cNvPr id="141" name="Rectangle 140"/>
          <p:cNvSpPr/>
          <p:nvPr/>
        </p:nvSpPr>
        <p:spPr>
          <a:xfrm>
            <a:off x="2056704" y="2424669"/>
            <a:ext cx="1219633" cy="241448"/>
          </a:xfrm>
          <a:prstGeom prst="rect">
            <a:avLst/>
          </a:prstGeom>
          <a:gradFill flip="none" rotWithShape="1">
            <a:gsLst>
              <a:gs pos="0">
                <a:srgbClr val="3693AC">
                  <a:shade val="30000"/>
                  <a:satMod val="115000"/>
                </a:srgbClr>
              </a:gs>
              <a:gs pos="50000">
                <a:srgbClr val="3693AC">
                  <a:shade val="67500"/>
                  <a:satMod val="115000"/>
                </a:srgbClr>
              </a:gs>
              <a:gs pos="100000">
                <a:srgbClr val="3693AC">
                  <a:shade val="100000"/>
                  <a:satMod val="115000"/>
                </a:srgbClr>
              </a:gs>
            </a:gsLst>
            <a:lin ang="16200000" scaled="1"/>
            <a:tileRect/>
          </a:grad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bg1"/>
                </a:solidFill>
                <a:latin typeface="Segoe UI" pitchFamily="34" charset="0"/>
                <a:cs typeface="Segoe UI" pitchFamily="34" charset="0"/>
              </a:rPr>
              <a:t>Videos</a:t>
            </a:r>
            <a:endParaRPr lang="en-AU" sz="1200" dirty="0">
              <a:solidFill>
                <a:schemeClr val="bg1"/>
              </a:solidFill>
              <a:latin typeface="Segoe UI" pitchFamily="34" charset="0"/>
              <a:cs typeface="Segoe UI" pitchFamily="34" charset="0"/>
            </a:endParaRPr>
          </a:p>
        </p:txBody>
      </p:sp>
      <p:sp>
        <p:nvSpPr>
          <p:cNvPr id="142" name="Rectangle 141">
            <a:hlinkClick r:id="rId7" action="ppaction://hlinksldjump"/>
          </p:cNvPr>
          <p:cNvSpPr/>
          <p:nvPr/>
        </p:nvSpPr>
        <p:spPr>
          <a:xfrm>
            <a:off x="2056704" y="2722116"/>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Games</a:t>
            </a:r>
            <a:endParaRPr lang="en-AU" sz="1200" dirty="0">
              <a:solidFill>
                <a:schemeClr val="tx1"/>
              </a:solidFill>
              <a:latin typeface="Segoe UI" pitchFamily="34" charset="0"/>
              <a:cs typeface="Segoe UI" pitchFamily="34" charset="0"/>
            </a:endParaRPr>
          </a:p>
        </p:txBody>
      </p:sp>
      <p:grpSp>
        <p:nvGrpSpPr>
          <p:cNvPr id="7" name="Group 6"/>
          <p:cNvGrpSpPr/>
          <p:nvPr/>
        </p:nvGrpSpPr>
        <p:grpSpPr>
          <a:xfrm>
            <a:off x="1893456" y="1852468"/>
            <a:ext cx="186839" cy="223766"/>
            <a:chOff x="4527690" y="2258677"/>
            <a:chExt cx="450886" cy="540000"/>
          </a:xfrm>
        </p:grpSpPr>
        <p:sp>
          <p:nvSpPr>
            <p:cNvPr id="150" name="Rectangle 149"/>
            <p:cNvSpPr/>
            <p:nvPr/>
          </p:nvSpPr>
          <p:spPr>
            <a:xfrm>
              <a:off x="4527690" y="2258677"/>
              <a:ext cx="450886" cy="540000"/>
            </a:xfrm>
            <a:prstGeom prst="rect">
              <a:avLst/>
            </a:prstGeom>
            <a:solidFill>
              <a:srgbClr val="0070C0"/>
            </a:solid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52" name="Straight Connector 151"/>
            <p:cNvCxnSpPr/>
            <p:nvPr/>
          </p:nvCxnSpPr>
          <p:spPr>
            <a:xfrm>
              <a:off x="4574226" y="2328996"/>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4" name="Straight Connector 153"/>
            <p:cNvCxnSpPr/>
            <p:nvPr/>
          </p:nvCxnSpPr>
          <p:spPr>
            <a:xfrm>
              <a:off x="4574226" y="2407151"/>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p:cNvCxnSpPr/>
            <p:nvPr/>
          </p:nvCxnSpPr>
          <p:spPr>
            <a:xfrm>
              <a:off x="4574226" y="2487837"/>
              <a:ext cx="138772"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p:cNvCxnSpPr/>
            <p:nvPr/>
          </p:nvCxnSpPr>
          <p:spPr>
            <a:xfrm>
              <a:off x="4574226" y="2564038"/>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2" name="Straight Connector 161"/>
            <p:cNvCxnSpPr/>
            <p:nvPr/>
          </p:nvCxnSpPr>
          <p:spPr>
            <a:xfrm>
              <a:off x="4574226" y="2631413"/>
              <a:ext cx="280263"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3" name="Straight Connector 162"/>
            <p:cNvCxnSpPr/>
            <p:nvPr/>
          </p:nvCxnSpPr>
          <p:spPr>
            <a:xfrm>
              <a:off x="4574226" y="2720924"/>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31" name="Group 30"/>
          <p:cNvGrpSpPr/>
          <p:nvPr/>
        </p:nvGrpSpPr>
        <p:grpSpPr>
          <a:xfrm>
            <a:off x="1844070" y="2153683"/>
            <a:ext cx="236225" cy="213486"/>
            <a:chOff x="2433190" y="2867712"/>
            <a:chExt cx="489780" cy="442634"/>
          </a:xfrm>
          <a:solidFill>
            <a:srgbClr val="0070C0"/>
          </a:solidFill>
        </p:grpSpPr>
        <p:sp>
          <p:nvSpPr>
            <p:cNvPr id="164" name="Oval 163"/>
            <p:cNvSpPr/>
            <p:nvPr/>
          </p:nvSpPr>
          <p:spPr>
            <a:xfrm>
              <a:off x="2433190" y="3198734"/>
              <a:ext cx="111612" cy="111612"/>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65" name="Oval 164"/>
            <p:cNvSpPr/>
            <p:nvPr/>
          </p:nvSpPr>
          <p:spPr>
            <a:xfrm>
              <a:off x="2811358" y="3198734"/>
              <a:ext cx="111612" cy="111612"/>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67" name="Straight Connector 166"/>
            <p:cNvCxnSpPr>
              <a:stCxn id="164" idx="6"/>
              <a:endCxn id="180" idx="1"/>
            </p:cNvCxnSpPr>
            <p:nvPr/>
          </p:nvCxnSpPr>
          <p:spPr>
            <a:xfrm flipV="1">
              <a:off x="2544802" y="2903148"/>
              <a:ext cx="0" cy="351392"/>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5" name="Straight Connector 174"/>
            <p:cNvCxnSpPr>
              <a:stCxn id="165" idx="6"/>
              <a:endCxn id="180" idx="3"/>
            </p:cNvCxnSpPr>
            <p:nvPr/>
          </p:nvCxnSpPr>
          <p:spPr>
            <a:xfrm flipV="1">
              <a:off x="2922970" y="2903148"/>
              <a:ext cx="0" cy="351392"/>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80" name="Rectangle 179"/>
            <p:cNvSpPr/>
            <p:nvPr/>
          </p:nvSpPr>
          <p:spPr>
            <a:xfrm>
              <a:off x="2544802" y="2867712"/>
              <a:ext cx="378168" cy="70872"/>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grpSp>
      <p:grpSp>
        <p:nvGrpSpPr>
          <p:cNvPr id="32" name="Group 31"/>
          <p:cNvGrpSpPr/>
          <p:nvPr/>
        </p:nvGrpSpPr>
        <p:grpSpPr>
          <a:xfrm>
            <a:off x="1846237" y="2460418"/>
            <a:ext cx="234058" cy="169950"/>
            <a:chOff x="3469840" y="3505731"/>
            <a:chExt cx="468117" cy="339900"/>
          </a:xfrm>
          <a:solidFill>
            <a:srgbClr val="0070C0"/>
          </a:solidFill>
        </p:grpSpPr>
        <p:sp>
          <p:nvSpPr>
            <p:cNvPr id="181" name="Rectangle 180"/>
            <p:cNvSpPr/>
            <p:nvPr/>
          </p:nvSpPr>
          <p:spPr>
            <a:xfrm>
              <a:off x="3469840" y="3505731"/>
              <a:ext cx="468117" cy="339900"/>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2" name="Isosceles Triangle 181"/>
            <p:cNvSpPr/>
            <p:nvPr/>
          </p:nvSpPr>
          <p:spPr>
            <a:xfrm rot="5400000">
              <a:off x="3655108" y="3626891"/>
              <a:ext cx="97580" cy="97580"/>
            </a:xfrm>
            <a:prstGeom prst="triangl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grpSp>
      <p:grpSp>
        <p:nvGrpSpPr>
          <p:cNvPr id="34" name="Group 33"/>
          <p:cNvGrpSpPr/>
          <p:nvPr/>
        </p:nvGrpSpPr>
        <p:grpSpPr>
          <a:xfrm>
            <a:off x="1819275" y="2726319"/>
            <a:ext cx="261020" cy="233043"/>
            <a:chOff x="4344066" y="3385536"/>
            <a:chExt cx="589664" cy="526462"/>
          </a:xfrm>
          <a:solidFill>
            <a:srgbClr val="0070C0"/>
          </a:solidFill>
        </p:grpSpPr>
        <p:sp>
          <p:nvSpPr>
            <p:cNvPr id="183" name="Rectangle 182"/>
            <p:cNvSpPr/>
            <p:nvPr/>
          </p:nvSpPr>
          <p:spPr>
            <a:xfrm>
              <a:off x="4502348" y="3565664"/>
              <a:ext cx="265623" cy="151713"/>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4" name="Oval 183"/>
            <p:cNvSpPr/>
            <p:nvPr/>
          </p:nvSpPr>
          <p:spPr>
            <a:xfrm rot="20742615">
              <a:off x="4747417" y="3550028"/>
              <a:ext cx="186313" cy="361970"/>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5" name="Oval 184"/>
            <p:cNvSpPr/>
            <p:nvPr/>
          </p:nvSpPr>
          <p:spPr>
            <a:xfrm rot="942615" flipH="1">
              <a:off x="4344066" y="3545028"/>
              <a:ext cx="186313" cy="361970"/>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86" name="Straight Connector 185"/>
            <p:cNvCxnSpPr/>
            <p:nvPr/>
          </p:nvCxnSpPr>
          <p:spPr>
            <a:xfrm rot="42615" flipH="1">
              <a:off x="4430901" y="3596900"/>
              <a:ext cx="38394" cy="118183"/>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87" name="Straight Connector 186"/>
            <p:cNvCxnSpPr/>
            <p:nvPr/>
          </p:nvCxnSpPr>
          <p:spPr>
            <a:xfrm rot="16242615" flipH="1">
              <a:off x="4433284" y="3596931"/>
              <a:ext cx="38394" cy="118183"/>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88" name="Oval 187"/>
            <p:cNvSpPr/>
            <p:nvPr/>
          </p:nvSpPr>
          <p:spPr>
            <a:xfrm rot="20615998">
              <a:off x="4792637" y="3604945"/>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9" name="Oval 188"/>
            <p:cNvSpPr/>
            <p:nvPr/>
          </p:nvSpPr>
          <p:spPr>
            <a:xfrm rot="20615998">
              <a:off x="4850950" y="3636738"/>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90" name="Oval 189"/>
            <p:cNvSpPr/>
            <p:nvPr/>
          </p:nvSpPr>
          <p:spPr>
            <a:xfrm rot="20615998">
              <a:off x="4817975" y="3691037"/>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91" name="Oval 190"/>
            <p:cNvSpPr/>
            <p:nvPr/>
          </p:nvSpPr>
          <p:spPr>
            <a:xfrm rot="20615998">
              <a:off x="4760844" y="3663257"/>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92" name="Straight Connector 191"/>
            <p:cNvCxnSpPr/>
            <p:nvPr/>
          </p:nvCxnSpPr>
          <p:spPr>
            <a:xfrm flipV="1">
              <a:off x="4635160" y="3385536"/>
              <a:ext cx="3173" cy="180128"/>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43" name="Group 142"/>
          <p:cNvGrpSpPr/>
          <p:nvPr/>
        </p:nvGrpSpPr>
        <p:grpSpPr>
          <a:xfrm>
            <a:off x="3999967" y="123478"/>
            <a:ext cx="1144066" cy="252000"/>
            <a:chOff x="3886038" y="123478"/>
            <a:chExt cx="1144066" cy="252000"/>
          </a:xfrm>
        </p:grpSpPr>
        <p:grpSp>
          <p:nvGrpSpPr>
            <p:cNvPr id="144" name="Group 143"/>
            <p:cNvGrpSpPr/>
            <p:nvPr/>
          </p:nvGrpSpPr>
          <p:grpSpPr>
            <a:xfrm>
              <a:off x="4113896" y="123478"/>
              <a:ext cx="916208" cy="252000"/>
              <a:chOff x="3964262" y="123478"/>
              <a:chExt cx="916208" cy="252000"/>
            </a:xfrm>
          </p:grpSpPr>
          <p:sp>
            <p:nvSpPr>
              <p:cNvPr id="153" name="Rounded Rectangle 152"/>
              <p:cNvSpPr/>
              <p:nvPr/>
            </p:nvSpPr>
            <p:spPr>
              <a:xfrm>
                <a:off x="3964262" y="123478"/>
                <a:ext cx="916208" cy="252000"/>
              </a:xfrm>
              <a:prstGeom prst="roundRect">
                <a:avLst/>
              </a:prstGeom>
              <a:solidFill>
                <a:schemeClr val="tx1">
                  <a:alpha val="50000"/>
                </a:scheme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latin typeface="Segoe UI" pitchFamily="34" charset="0"/>
                  <a:cs typeface="Segoe UI" pitchFamily="34" charset="0"/>
                </a:endParaRPr>
              </a:p>
            </p:txBody>
          </p:sp>
          <p:sp>
            <p:nvSpPr>
              <p:cNvPr id="157" name="Rounded Rectangle 156"/>
              <p:cNvSpPr/>
              <p:nvPr/>
            </p:nvSpPr>
            <p:spPr>
              <a:xfrm>
                <a:off x="3983751" y="141478"/>
                <a:ext cx="877230" cy="216000"/>
              </a:xfrm>
              <a:prstGeom prst="roundRect">
                <a:avLst/>
              </a:prstGeom>
              <a:noFill/>
              <a:ln w="12700">
                <a:solidFill>
                  <a:srgbClr val="FFC000"/>
                </a:solidFill>
                <a:prstDash val="solid"/>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latin typeface="Segoe UI" pitchFamily="34" charset="0"/>
                    <a:cs typeface="Segoe UI" pitchFamily="34" charset="0"/>
                  </a:rPr>
                  <a:t>Videos</a:t>
                </a:r>
                <a:endParaRPr lang="en-AU" sz="1200" dirty="0">
                  <a:latin typeface="Segoe UI" pitchFamily="34" charset="0"/>
                  <a:cs typeface="Segoe UI" pitchFamily="34" charset="0"/>
                </a:endParaRPr>
              </a:p>
            </p:txBody>
          </p:sp>
        </p:grpSp>
        <p:grpSp>
          <p:nvGrpSpPr>
            <p:cNvPr id="145" name="Group 144"/>
            <p:cNvGrpSpPr/>
            <p:nvPr/>
          </p:nvGrpSpPr>
          <p:grpSpPr>
            <a:xfrm>
              <a:off x="3886038" y="153588"/>
              <a:ext cx="191781" cy="191781"/>
              <a:chOff x="3848349" y="2388430"/>
              <a:chExt cx="675778" cy="675778"/>
            </a:xfrm>
            <a:effectLst>
              <a:outerShdw blurRad="63500" sx="102000" sy="102000" algn="ctr" rotWithShape="0">
                <a:prstClr val="black">
                  <a:alpha val="40000"/>
                </a:prstClr>
              </a:outerShdw>
            </a:effectLst>
          </p:grpSpPr>
          <p:sp>
            <p:nvSpPr>
              <p:cNvPr id="146" name="Oval 145"/>
              <p:cNvSpPr/>
              <p:nvPr/>
            </p:nvSpPr>
            <p:spPr>
              <a:xfrm>
                <a:off x="3848349" y="2388430"/>
                <a:ext cx="675778" cy="675778"/>
              </a:xfrm>
              <a:prstGeom prst="ellipse">
                <a:avLst/>
              </a:prstGeom>
              <a:solidFill>
                <a:srgbClr val="C00000"/>
              </a:solid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grpSp>
            <p:nvGrpSpPr>
              <p:cNvPr id="147" name="Group 146"/>
              <p:cNvGrpSpPr/>
              <p:nvPr/>
            </p:nvGrpSpPr>
            <p:grpSpPr>
              <a:xfrm>
                <a:off x="4049013" y="2524441"/>
                <a:ext cx="274450" cy="403756"/>
                <a:chOff x="4017169" y="2476618"/>
                <a:chExt cx="333375" cy="490444"/>
              </a:xfrm>
              <a:effectLst>
                <a:outerShdw blurRad="63500" sx="102000" sy="102000" algn="ctr" rotWithShape="0">
                  <a:prstClr val="black">
                    <a:alpha val="40000"/>
                  </a:prstClr>
                </a:outerShdw>
              </a:effectLst>
            </p:grpSpPr>
            <p:sp>
              <p:nvSpPr>
                <p:cNvPr id="148" name="Rounded Rectangle 147"/>
                <p:cNvSpPr/>
                <p:nvPr/>
              </p:nvSpPr>
              <p:spPr>
                <a:xfrm>
                  <a:off x="4106560" y="2476618"/>
                  <a:ext cx="144015" cy="260118"/>
                </a:xfrm>
                <a:prstGeom prst="roundRect">
                  <a:avLst>
                    <a:gd name="adj" fmla="val 50000"/>
                  </a:avLst>
                </a:prstGeom>
                <a:solidFill>
                  <a:srgbClr val="C00000"/>
                </a:solidFill>
                <a:ln w="6350" cap="rnd">
                  <a:solidFill>
                    <a:schemeClr val="bg1"/>
                  </a:solidFill>
                </a:ln>
                <a:effectLst>
                  <a:innerShdw blurRad="254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49" name="Freeform 148"/>
                <p:cNvSpPr/>
                <p:nvPr/>
              </p:nvSpPr>
              <p:spPr>
                <a:xfrm>
                  <a:off x="4017169" y="2744500"/>
                  <a:ext cx="333375" cy="79802"/>
                </a:xfrm>
                <a:custGeom>
                  <a:avLst/>
                  <a:gdLst>
                    <a:gd name="connsiteX0" fmla="*/ 0 w 333375"/>
                    <a:gd name="connsiteY0" fmla="*/ 7144 h 102415"/>
                    <a:gd name="connsiteX1" fmla="*/ 169069 w 333375"/>
                    <a:gd name="connsiteY1" fmla="*/ 102394 h 102415"/>
                    <a:gd name="connsiteX2" fmla="*/ 333375 w 333375"/>
                    <a:gd name="connsiteY2" fmla="*/ 0 h 102415"/>
                  </a:gdLst>
                  <a:ahLst/>
                  <a:cxnLst>
                    <a:cxn ang="0">
                      <a:pos x="connsiteX0" y="connsiteY0"/>
                    </a:cxn>
                    <a:cxn ang="0">
                      <a:pos x="connsiteX1" y="connsiteY1"/>
                    </a:cxn>
                    <a:cxn ang="0">
                      <a:pos x="connsiteX2" y="connsiteY2"/>
                    </a:cxn>
                  </a:cxnLst>
                  <a:rect l="l" t="t" r="r" b="b"/>
                  <a:pathLst>
                    <a:path w="333375" h="102415">
                      <a:moveTo>
                        <a:pt x="0" y="7144"/>
                      </a:moveTo>
                      <a:cubicBezTo>
                        <a:pt x="56753" y="55364"/>
                        <a:pt x="113507" y="103585"/>
                        <a:pt x="169069" y="102394"/>
                      </a:cubicBezTo>
                      <a:cubicBezTo>
                        <a:pt x="224631" y="101203"/>
                        <a:pt x="279003" y="50601"/>
                        <a:pt x="333375" y="0"/>
                      </a:cubicBezTo>
                    </a:path>
                  </a:pathLst>
                </a:custGeom>
                <a:no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cxnSp>
              <p:nvCxnSpPr>
                <p:cNvPr id="151" name="Straight Connector 150"/>
                <p:cNvCxnSpPr>
                  <a:stCxn id="149" idx="1"/>
                </p:cNvCxnSpPr>
                <p:nvPr/>
              </p:nvCxnSpPr>
              <p:spPr>
                <a:xfrm>
                  <a:off x="4186238" y="2824286"/>
                  <a:ext cx="0" cy="142776"/>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pic>
        <p:nvPicPr>
          <p:cNvPr id="2" name="Videos.mp3">
            <a:hlinkClick r:id="" action="ppaction://media"/>
          </p:cNvPr>
          <p:cNvPicPr>
            <a:picLocks noChangeAspect="1"/>
          </p:cNvPicPr>
          <p:nvPr>
            <a:audioFile r:link="rId2"/>
            <p:extLst>
              <p:ext uri="{DAA4B4D4-6D71-4841-9C94-3DE7FCFB9230}">
                <p14:media xmlns:p14="http://schemas.microsoft.com/office/powerpoint/2010/main" r:embed="rId1"/>
              </p:ext>
            </p:extLst>
          </p:nvPr>
        </p:nvPicPr>
        <p:blipFill>
          <a:blip r:embed="rId8"/>
          <a:stretch>
            <a:fillRect/>
          </a:stretch>
        </p:blipFill>
        <p:spPr>
          <a:xfrm>
            <a:off x="-609600" y="0"/>
            <a:ext cx="609600" cy="609600"/>
          </a:xfrm>
          <a:prstGeom prst="rect">
            <a:avLst/>
          </a:prstGeom>
        </p:spPr>
      </p:pic>
      <p:sp>
        <p:nvSpPr>
          <p:cNvPr id="158" name="Rectangle 157">
            <a:hlinkClick r:id="rId9" action="ppaction://hlinksldjump"/>
          </p:cNvPr>
          <p:cNvSpPr/>
          <p:nvPr/>
        </p:nvSpPr>
        <p:spPr>
          <a:xfrm>
            <a:off x="1763688" y="1251855"/>
            <a:ext cx="1512168" cy="241448"/>
          </a:xfrm>
          <a:prstGeom prst="rect">
            <a:avLst/>
          </a:prstGeom>
          <a:solidFill>
            <a:srgbClr val="00B0F0">
              <a:alpha val="50000"/>
            </a:srgb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400" b="1" dirty="0" smtClean="0">
                <a:solidFill>
                  <a:srgbClr val="0070C0"/>
                </a:solidFill>
                <a:latin typeface="Segoe UI" pitchFamily="34" charset="0"/>
                <a:cs typeface="Segoe UI" pitchFamily="34" charset="0"/>
              </a:rPr>
              <a:t>Home</a:t>
            </a:r>
            <a:endParaRPr lang="en-AU" sz="1400" b="1" dirty="0">
              <a:solidFill>
                <a:srgbClr val="0070C0"/>
              </a:solidFill>
              <a:latin typeface="Segoe UI" pitchFamily="34" charset="0"/>
              <a:cs typeface="Segoe UI" pitchFamily="34" charset="0"/>
            </a:endParaRPr>
          </a:p>
        </p:txBody>
      </p:sp>
      <p:sp>
        <p:nvSpPr>
          <p:cNvPr id="159" name="Rectangle 158"/>
          <p:cNvSpPr/>
          <p:nvPr/>
        </p:nvSpPr>
        <p:spPr>
          <a:xfrm>
            <a:off x="3276336" y="2715766"/>
            <a:ext cx="4103975" cy="50339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i="1" dirty="0" smtClean="0">
                <a:solidFill>
                  <a:schemeClr val="tx1"/>
                </a:solidFill>
                <a:latin typeface="Segoe UI" pitchFamily="34" charset="0"/>
                <a:cs typeface="Segoe UI" pitchFamily="34" charset="0"/>
              </a:rPr>
              <a:t>Want to see more videos?</a:t>
            </a:r>
          </a:p>
          <a:p>
            <a:pPr algn="ctr"/>
            <a:r>
              <a:rPr lang="en-AU" sz="1200" i="1" dirty="0" smtClean="0">
                <a:solidFill>
                  <a:schemeClr val="tx1"/>
                </a:solidFill>
                <a:latin typeface="Segoe UI" pitchFamily="34" charset="0"/>
                <a:cs typeface="Segoe UI" pitchFamily="34" charset="0"/>
              </a:rPr>
              <a:t>Well then head over E-Browser and go to YouTube!</a:t>
            </a:r>
            <a:endParaRPr lang="en-AU" sz="1200" i="1" dirty="0">
              <a:solidFill>
                <a:schemeClr val="tx1"/>
              </a:solidFill>
              <a:latin typeface="Segoe UI" pitchFamily="34" charset="0"/>
              <a:cs typeface="Segoe UI" pitchFamily="34" charset="0"/>
            </a:endParaRPr>
          </a:p>
        </p:txBody>
      </p:sp>
      <p:grpSp>
        <p:nvGrpSpPr>
          <p:cNvPr id="16" name="Group 15"/>
          <p:cNvGrpSpPr/>
          <p:nvPr/>
        </p:nvGrpSpPr>
        <p:grpSpPr>
          <a:xfrm>
            <a:off x="4176074" y="1406267"/>
            <a:ext cx="3036784" cy="608401"/>
            <a:chOff x="4176074" y="1406267"/>
            <a:chExt cx="3036784" cy="608401"/>
          </a:xfrm>
        </p:grpSpPr>
        <p:sp>
          <p:nvSpPr>
            <p:cNvPr id="166" name="Rectangle 165"/>
            <p:cNvSpPr/>
            <p:nvPr/>
          </p:nvSpPr>
          <p:spPr>
            <a:xfrm>
              <a:off x="4176075" y="1406267"/>
              <a:ext cx="3036783" cy="247702"/>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E-STAR OS Yellow Star</a:t>
              </a:r>
              <a:endParaRPr lang="en-AU" sz="1200" dirty="0">
                <a:solidFill>
                  <a:schemeClr val="tx1"/>
                </a:solidFill>
                <a:latin typeface="Segoe UI" pitchFamily="34" charset="0"/>
                <a:cs typeface="Segoe UI" pitchFamily="34" charset="0"/>
              </a:endParaRPr>
            </a:p>
          </p:txBody>
        </p:sp>
        <p:sp>
          <p:nvSpPr>
            <p:cNvPr id="168" name="Rectangle 167"/>
            <p:cNvSpPr/>
            <p:nvPr/>
          </p:nvSpPr>
          <p:spPr>
            <a:xfrm>
              <a:off x="4176074" y="1654398"/>
              <a:ext cx="3036784" cy="360270"/>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800" dirty="0" smtClean="0">
                  <a:solidFill>
                    <a:schemeClr val="bg1">
                      <a:lumMod val="50000"/>
                    </a:schemeClr>
                  </a:solidFill>
                  <a:latin typeface="Segoe UI" pitchFamily="34" charset="0"/>
                  <a:cs typeface="Segoe UI" pitchFamily="34" charset="0"/>
                </a:rPr>
                <a:t>A sneak peak on one of the E-STAR OS system that first began as ‘E-STAR OS Yellow Star’.</a:t>
              </a:r>
              <a:endParaRPr lang="en-AU" sz="800" dirty="0">
                <a:solidFill>
                  <a:schemeClr val="bg1">
                    <a:lumMod val="50000"/>
                  </a:schemeClr>
                </a:solidFill>
                <a:latin typeface="Segoe UI" pitchFamily="34" charset="0"/>
                <a:cs typeface="Segoe UI" pitchFamily="34" charset="0"/>
              </a:endParaRPr>
            </a:p>
          </p:txBody>
        </p:sp>
      </p:grpSp>
      <p:grpSp>
        <p:nvGrpSpPr>
          <p:cNvPr id="13" name="Group 12"/>
          <p:cNvGrpSpPr/>
          <p:nvPr/>
        </p:nvGrpSpPr>
        <p:grpSpPr>
          <a:xfrm>
            <a:off x="3440741" y="1443472"/>
            <a:ext cx="734175" cy="533991"/>
            <a:chOff x="3452463" y="1325049"/>
            <a:chExt cx="1186270" cy="862816"/>
          </a:xfrm>
          <a:effectLst>
            <a:outerShdw blurRad="63500" sx="102000" sy="102000" algn="ctr" rotWithShape="0">
              <a:prstClr val="black">
                <a:alpha val="40000"/>
              </a:prstClr>
            </a:outerShdw>
          </a:effectLst>
        </p:grpSpPr>
        <p:sp>
          <p:nvSpPr>
            <p:cNvPr id="9" name="Rounded Rectangle 8"/>
            <p:cNvSpPr/>
            <p:nvPr/>
          </p:nvSpPr>
          <p:spPr>
            <a:xfrm>
              <a:off x="3452463" y="1325049"/>
              <a:ext cx="1186270" cy="862816"/>
            </a:xfrm>
            <a:prstGeom prst="roundRect">
              <a:avLst/>
            </a:prstGeom>
            <a:solidFill>
              <a:schemeClr val="tx1"/>
            </a:solidFill>
            <a:ln w="12700">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pic>
          <p:nvPicPr>
            <p:cNvPr id="5" name="Picture 4"/>
            <p:cNvPicPr>
              <a:picLocks noChangeAspect="1"/>
            </p:cNvPicPr>
            <p:nvPr/>
          </p:nvPicPr>
          <p:blipFill>
            <a:blip r:embed="rId10" cstate="print">
              <a:extLst>
                <a:ext uri="{28A0092B-C50C-407E-A947-70E740481C1C}">
                  <a14:useLocalDpi xmlns:a14="http://schemas.microsoft.com/office/drawing/2010/main" val="0"/>
                </a:ext>
              </a:extLst>
            </a:blip>
            <a:stretch>
              <a:fillRect/>
            </a:stretch>
          </p:blipFill>
          <p:spPr>
            <a:xfrm>
              <a:off x="3468537" y="1431764"/>
              <a:ext cx="1154123" cy="649387"/>
            </a:xfrm>
            <a:prstGeom prst="rect">
              <a:avLst/>
            </a:prstGeom>
          </p:spPr>
        </p:pic>
      </p:grpSp>
      <p:sp>
        <p:nvSpPr>
          <p:cNvPr id="174" name="Rounded Rectangle 173">
            <a:hlinkClick r:id="rId11" action="ppaction://hlinksldjump"/>
          </p:cNvPr>
          <p:cNvSpPr/>
          <p:nvPr/>
        </p:nvSpPr>
        <p:spPr>
          <a:xfrm>
            <a:off x="5988722" y="1422106"/>
            <a:ext cx="1224136" cy="216024"/>
          </a:xfrm>
          <a:prstGeom prst="roundRect">
            <a:avLst/>
          </a:prstGeom>
          <a:solidFill>
            <a:srgbClr val="FFC000">
              <a:alpha val="50000"/>
            </a:srgb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solidFill>
                  <a:schemeClr val="bg1"/>
                </a:solidFill>
                <a:latin typeface="Segoe UI" pitchFamily="34" charset="0"/>
                <a:cs typeface="Segoe UI" pitchFamily="34" charset="0"/>
              </a:rPr>
              <a:t>Play &gt;</a:t>
            </a:r>
            <a:endParaRPr lang="en-AU" sz="1200" dirty="0">
              <a:solidFill>
                <a:schemeClr val="bg1"/>
              </a:solidFill>
              <a:latin typeface="Segoe UI" pitchFamily="34" charset="0"/>
              <a:cs typeface="Segoe UI" pitchFamily="34" charset="0"/>
            </a:endParaRPr>
          </a:p>
        </p:txBody>
      </p:sp>
    </p:spTree>
    <p:extLst>
      <p:ext uri="{BB962C8B-B14F-4D97-AF65-F5344CB8AC3E}">
        <p14:creationId xmlns:p14="http://schemas.microsoft.com/office/powerpoint/2010/main" val="1378814259"/>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accel="50000" decel="50000" fill="hold" nodeType="afterEffect">
                                  <p:stCondLst>
                                    <p:cond delay="0"/>
                                  </p:stCondLst>
                                  <p:childTnLst>
                                    <p:set>
                                      <p:cBhvr>
                                        <p:cTn id="6" dur="1" fill="hold">
                                          <p:stCondLst>
                                            <p:cond delay="0"/>
                                          </p:stCondLst>
                                        </p:cTn>
                                        <p:tgtEl>
                                          <p:spTgt spid="143"/>
                                        </p:tgtEl>
                                        <p:attrNameLst>
                                          <p:attrName>style.visibility</p:attrName>
                                        </p:attrNameLst>
                                      </p:cBhvr>
                                      <p:to>
                                        <p:strVal val="visible"/>
                                      </p:to>
                                    </p:set>
                                    <p:anim calcmode="lin" valueType="num">
                                      <p:cBhvr additive="base">
                                        <p:cTn id="7" dur="500" fill="hold"/>
                                        <p:tgtEl>
                                          <p:spTgt spid="143"/>
                                        </p:tgtEl>
                                        <p:attrNameLst>
                                          <p:attrName>ppt_x</p:attrName>
                                        </p:attrNameLst>
                                      </p:cBhvr>
                                      <p:tavLst>
                                        <p:tav tm="0">
                                          <p:val>
                                            <p:strVal val="#ppt_x"/>
                                          </p:val>
                                        </p:tav>
                                        <p:tav tm="100000">
                                          <p:val>
                                            <p:strVal val="#ppt_x"/>
                                          </p:val>
                                        </p:tav>
                                      </p:tavLst>
                                    </p:anim>
                                    <p:anim calcmode="lin" valueType="num">
                                      <p:cBhvr additive="base">
                                        <p:cTn id="8" dur="500" fill="hold"/>
                                        <p:tgtEl>
                                          <p:spTgt spid="143"/>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1" presetClass="mediacall" presetSubtype="0" fill="hold" nodeType="afterEffect">
                                  <p:stCondLst>
                                    <p:cond delay="0"/>
                                  </p:stCondLst>
                                  <p:childTnLst>
                                    <p:cmd type="call" cmd="playFrom(0.0)">
                                      <p:cBhvr>
                                        <p:cTn id="11" dur="1069" fill="hold"/>
                                        <p:tgtEl>
                                          <p:spTgt spid="2"/>
                                        </p:tgtEl>
                                      </p:cBhvr>
                                    </p:cmd>
                                  </p:childTnLst>
                                </p:cTn>
                              </p:par>
                            </p:childTnLst>
                          </p:cTn>
                        </p:par>
                        <p:par>
                          <p:cTn id="12" fill="hold">
                            <p:stCondLst>
                              <p:cond delay="1569"/>
                            </p:stCondLst>
                            <p:childTnLst>
                              <p:par>
                                <p:cTn id="13" presetID="2" presetClass="exit" presetSubtype="1" accel="50000" decel="50000" fill="hold" nodeType="afterEffect">
                                  <p:stCondLst>
                                    <p:cond delay="1000"/>
                                  </p:stCondLst>
                                  <p:childTnLst>
                                    <p:anim calcmode="lin" valueType="num">
                                      <p:cBhvr additive="base">
                                        <p:cTn id="14" dur="500"/>
                                        <p:tgtEl>
                                          <p:spTgt spid="143"/>
                                        </p:tgtEl>
                                        <p:attrNameLst>
                                          <p:attrName>ppt_x</p:attrName>
                                        </p:attrNameLst>
                                      </p:cBhvr>
                                      <p:tavLst>
                                        <p:tav tm="0">
                                          <p:val>
                                            <p:strVal val="ppt_x"/>
                                          </p:val>
                                        </p:tav>
                                        <p:tav tm="100000">
                                          <p:val>
                                            <p:strVal val="ppt_x"/>
                                          </p:val>
                                        </p:tav>
                                      </p:tavLst>
                                    </p:anim>
                                    <p:anim calcmode="lin" valueType="num">
                                      <p:cBhvr additive="base">
                                        <p:cTn id="15" dur="500"/>
                                        <p:tgtEl>
                                          <p:spTgt spid="143"/>
                                        </p:tgtEl>
                                        <p:attrNameLst>
                                          <p:attrName>ppt_y</p:attrName>
                                        </p:attrNameLst>
                                      </p:cBhvr>
                                      <p:tavLst>
                                        <p:tav tm="0">
                                          <p:val>
                                            <p:strVal val="ppt_y"/>
                                          </p:val>
                                        </p:tav>
                                        <p:tav tm="100000">
                                          <p:val>
                                            <p:strVal val="0-ppt_h/2"/>
                                          </p:val>
                                        </p:tav>
                                      </p:tavLst>
                                    </p:anim>
                                    <p:set>
                                      <p:cBhvr>
                                        <p:cTn id="16" dur="1" fill="hold">
                                          <p:stCondLst>
                                            <p:cond delay="499"/>
                                          </p:stCondLst>
                                        </p:cTn>
                                        <p:tgtEl>
                                          <p:spTgt spid="143"/>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audio>
              <p:cMediaNode vol="80000">
                <p:cTn id="17" fill="hold" display="0">
                  <p:stCondLst>
                    <p:cond delay="indefinite"/>
                  </p:stCondLst>
                  <p:endCondLst>
                    <p:cond evt="onStopAudio" delay="0">
                      <p:tgtEl>
                        <p:sldTgt/>
                      </p:tgtEl>
                    </p:cond>
                  </p:endCondLst>
                </p:cTn>
                <p:tgtEl>
                  <p:spTgt spid="2"/>
                </p:tgtEl>
              </p:cMediaNode>
            </p:audio>
          </p:childTnLst>
        </p:cTn>
      </p:par>
    </p:tnLst>
  </p:timing>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49" name="Group 248"/>
          <p:cNvGrpSpPr/>
          <p:nvPr/>
        </p:nvGrpSpPr>
        <p:grpSpPr>
          <a:xfrm>
            <a:off x="3131841" y="843750"/>
            <a:ext cx="2880320" cy="3456000"/>
            <a:chOff x="3131841" y="843750"/>
            <a:chExt cx="2880320" cy="3456000"/>
          </a:xfrm>
        </p:grpSpPr>
        <p:sp>
          <p:nvSpPr>
            <p:cNvPr id="250" name="Rounded Rectangle 249"/>
            <p:cNvSpPr/>
            <p:nvPr/>
          </p:nvSpPr>
          <p:spPr>
            <a:xfrm>
              <a:off x="3131841" y="843750"/>
              <a:ext cx="2880320" cy="3456000"/>
            </a:xfrm>
            <a:prstGeom prst="roundRect">
              <a:avLst>
                <a:gd name="adj" fmla="val 2228"/>
              </a:avLst>
            </a:prstGeom>
            <a:solidFill>
              <a:schemeClr val="tx1">
                <a:alpha val="50000"/>
              </a:schemeClr>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51" name="Group 250"/>
            <p:cNvGrpSpPr/>
            <p:nvPr/>
          </p:nvGrpSpPr>
          <p:grpSpPr>
            <a:xfrm>
              <a:off x="3198624" y="984777"/>
              <a:ext cx="864096" cy="870570"/>
              <a:chOff x="7308304" y="278598"/>
              <a:chExt cx="864096" cy="870570"/>
            </a:xfrm>
          </p:grpSpPr>
          <p:sp>
            <p:nvSpPr>
              <p:cNvPr id="327" name="Freeform 326"/>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8" name="Rectangle 327"/>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Impress</a:t>
                </a:r>
                <a:endParaRPr lang="en-AU" sz="1100" dirty="0">
                  <a:latin typeface="Segoe UI" pitchFamily="34" charset="0"/>
                  <a:cs typeface="Segoe UI" pitchFamily="34" charset="0"/>
                </a:endParaRPr>
              </a:p>
            </p:txBody>
          </p:sp>
        </p:grpSp>
        <p:grpSp>
          <p:nvGrpSpPr>
            <p:cNvPr id="252" name="Group 251"/>
            <p:cNvGrpSpPr/>
            <p:nvPr/>
          </p:nvGrpSpPr>
          <p:grpSpPr>
            <a:xfrm>
              <a:off x="4139953" y="972995"/>
              <a:ext cx="864096" cy="894135"/>
              <a:chOff x="6444208" y="255033"/>
              <a:chExt cx="864096" cy="894135"/>
            </a:xfrm>
          </p:grpSpPr>
          <p:grpSp>
            <p:nvGrpSpPr>
              <p:cNvPr id="323" name="Group 322"/>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325" name="Freeform 324"/>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6" name="Freeform 325"/>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24" name="Rectangle 323"/>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Express</a:t>
                </a:r>
                <a:endParaRPr lang="en-AU" sz="1100" dirty="0">
                  <a:latin typeface="Segoe UI" pitchFamily="34" charset="0"/>
                  <a:cs typeface="Segoe UI" pitchFamily="34" charset="0"/>
                </a:endParaRPr>
              </a:p>
            </p:txBody>
          </p:sp>
        </p:grpSp>
        <p:grpSp>
          <p:nvGrpSpPr>
            <p:cNvPr id="253" name="Group 252"/>
            <p:cNvGrpSpPr/>
            <p:nvPr/>
          </p:nvGrpSpPr>
          <p:grpSpPr>
            <a:xfrm>
              <a:off x="3198624" y="2157429"/>
              <a:ext cx="864096" cy="881674"/>
              <a:chOff x="8172400" y="267494"/>
              <a:chExt cx="864096" cy="881674"/>
            </a:xfrm>
          </p:grpSpPr>
          <p:grpSp>
            <p:nvGrpSpPr>
              <p:cNvPr id="318" name="Group 317"/>
              <p:cNvGrpSpPr/>
              <p:nvPr/>
            </p:nvGrpSpPr>
            <p:grpSpPr>
              <a:xfrm>
                <a:off x="8351877" y="267494"/>
                <a:ext cx="523806" cy="648072"/>
                <a:chOff x="87738" y="3286770"/>
                <a:chExt cx="291003" cy="360040"/>
              </a:xfrm>
            </p:grpSpPr>
            <p:sp>
              <p:nvSpPr>
                <p:cNvPr id="320" name="Rectangle 31"/>
                <p:cNvSpPr/>
                <p:nvPr/>
              </p:nvSpPr>
              <p:spPr>
                <a:xfrm>
                  <a:off x="87738" y="3286770"/>
                  <a:ext cx="291002" cy="360040"/>
                </a:xfrm>
                <a:prstGeom prst="rect">
                  <a:avLst/>
                </a:prstGeom>
                <a:solidFill>
                  <a:srgbClr val="FFC000"/>
                </a:solidFill>
                <a:ln w="9525" cap="rnd">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1" name="Rectangle 31"/>
                <p:cNvSpPr/>
                <p:nvPr/>
              </p:nvSpPr>
              <p:spPr>
                <a:xfrm>
                  <a:off x="87738" y="3286770"/>
                  <a:ext cx="291002" cy="360040"/>
                </a:xfrm>
                <a:custGeom>
                  <a:avLst/>
                  <a:gdLst>
                    <a:gd name="connsiteX0" fmla="*/ 0 w 291002"/>
                    <a:gd name="connsiteY0" fmla="*/ 0 h 360040"/>
                    <a:gd name="connsiteX1" fmla="*/ 291002 w 291002"/>
                    <a:gd name="connsiteY1" fmla="*/ 0 h 360040"/>
                    <a:gd name="connsiteX2" fmla="*/ 291002 w 291002"/>
                    <a:gd name="connsiteY2" fmla="*/ 360040 h 360040"/>
                    <a:gd name="connsiteX3" fmla="*/ 0 w 291002"/>
                    <a:gd name="connsiteY3" fmla="*/ 360040 h 360040"/>
                    <a:gd name="connsiteX4" fmla="*/ 0 w 291002"/>
                    <a:gd name="connsiteY4" fmla="*/ 0 h 360040"/>
                    <a:gd name="connsiteX0" fmla="*/ 0 w 291002"/>
                    <a:gd name="connsiteY0" fmla="*/ 0 h 360040"/>
                    <a:gd name="connsiteX1" fmla="*/ 236233 w 291002"/>
                    <a:gd name="connsiteY1" fmla="*/ 88106 h 360040"/>
                    <a:gd name="connsiteX2" fmla="*/ 291002 w 291002"/>
                    <a:gd name="connsiteY2" fmla="*/ 360040 h 360040"/>
                    <a:gd name="connsiteX3" fmla="*/ 0 w 291002"/>
                    <a:gd name="connsiteY3" fmla="*/ 360040 h 360040"/>
                    <a:gd name="connsiteX4" fmla="*/ 0 w 291002"/>
                    <a:gd name="connsiteY4" fmla="*/ 0 h 360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1002" h="360040">
                      <a:moveTo>
                        <a:pt x="0" y="0"/>
                      </a:moveTo>
                      <a:lnTo>
                        <a:pt x="236233" y="88106"/>
                      </a:lnTo>
                      <a:lnTo>
                        <a:pt x="291002" y="360040"/>
                      </a:lnTo>
                      <a:lnTo>
                        <a:pt x="0" y="360040"/>
                      </a:lnTo>
                      <a:lnTo>
                        <a:pt x="0" y="0"/>
                      </a:lnTo>
                      <a:close/>
                    </a:path>
                  </a:pathLst>
                </a:cu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2" name="Rectangle 321"/>
                <p:cNvSpPr/>
                <p:nvPr/>
              </p:nvSpPr>
              <p:spPr>
                <a:xfrm>
                  <a:off x="87738" y="3435846"/>
                  <a:ext cx="291003" cy="210964"/>
                </a:xfrm>
                <a:prstGeom prst="rect">
                  <a:avLst/>
                </a:prstGeom>
                <a:noFill/>
                <a:ln w="9525" cap="rnd">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2000" dirty="0" smtClean="0">
                      <a:solidFill>
                        <a:schemeClr val="tx1"/>
                      </a:solidFill>
                      <a:effectLst>
                        <a:outerShdw blurRad="63500" sx="102000" sy="102000" algn="ctr" rotWithShape="0">
                          <a:prstClr val="black">
                            <a:alpha val="40000"/>
                          </a:prstClr>
                        </a:outerShdw>
                      </a:effectLst>
                      <a:latin typeface="Segoe UI" pitchFamily="34" charset="0"/>
                      <a:cs typeface="Segoe UI" pitchFamily="34" charset="0"/>
                    </a:rPr>
                    <a:t>Aa</a:t>
                  </a:r>
                  <a:endParaRPr lang="en-AU" sz="2000" dirty="0">
                    <a:solidFill>
                      <a:schemeClr val="tx1"/>
                    </a:solidFill>
                    <a:effectLst>
                      <a:outerShdw blurRad="63500" sx="102000" sy="102000" algn="ctr" rotWithShape="0">
                        <a:prstClr val="black">
                          <a:alpha val="40000"/>
                        </a:prstClr>
                      </a:outerShdw>
                    </a:effectLst>
                    <a:latin typeface="Segoe UI" pitchFamily="34" charset="0"/>
                    <a:cs typeface="Segoe UI" pitchFamily="34" charset="0"/>
                  </a:endParaRPr>
                </a:p>
              </p:txBody>
            </p:sp>
          </p:grpSp>
          <p:sp>
            <p:nvSpPr>
              <p:cNvPr id="319" name="Rectangle 318"/>
              <p:cNvSpPr/>
              <p:nvPr/>
            </p:nvSpPr>
            <p:spPr>
              <a:xfrm>
                <a:off x="8172400"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Note Pad</a:t>
                </a:r>
                <a:endParaRPr lang="en-AU" sz="1100" dirty="0">
                  <a:latin typeface="Segoe UI" pitchFamily="34" charset="0"/>
                  <a:cs typeface="Segoe UI" pitchFamily="34" charset="0"/>
                </a:endParaRPr>
              </a:p>
            </p:txBody>
          </p:sp>
        </p:grpSp>
        <p:grpSp>
          <p:nvGrpSpPr>
            <p:cNvPr id="254" name="Group 253"/>
            <p:cNvGrpSpPr/>
            <p:nvPr/>
          </p:nvGrpSpPr>
          <p:grpSpPr>
            <a:xfrm>
              <a:off x="5080409" y="980461"/>
              <a:ext cx="864096" cy="877462"/>
              <a:chOff x="5004049" y="1064550"/>
              <a:chExt cx="864096" cy="877462"/>
            </a:xfrm>
          </p:grpSpPr>
          <p:grpSp>
            <p:nvGrpSpPr>
              <p:cNvPr id="313" name="Group 312"/>
              <p:cNvGrpSpPr/>
              <p:nvPr/>
            </p:nvGrpSpPr>
            <p:grpSpPr>
              <a:xfrm>
                <a:off x="5042434" y="1064550"/>
                <a:ext cx="787325" cy="610716"/>
                <a:chOff x="5004049" y="1045872"/>
                <a:chExt cx="787325" cy="610716"/>
              </a:xfrm>
              <a:effectLst>
                <a:outerShdw blurRad="63500" sx="102000" sy="102000" algn="ctr" rotWithShape="0">
                  <a:prstClr val="black">
                    <a:alpha val="40000"/>
                  </a:prstClr>
                </a:outerShdw>
              </a:effectLst>
            </p:grpSpPr>
            <p:sp>
              <p:nvSpPr>
                <p:cNvPr id="315" name="Rectangle 314"/>
                <p:cNvSpPr/>
                <p:nvPr/>
              </p:nvSpPr>
              <p:spPr>
                <a:xfrm>
                  <a:off x="5004049" y="1045872"/>
                  <a:ext cx="504055" cy="460191"/>
                </a:xfrm>
                <a:prstGeom prst="rect">
                  <a:avLst/>
                </a:prstGeom>
                <a:solidFill>
                  <a:schemeClr val="bg1"/>
                </a:solidFill>
                <a:ln w="9525" cap="rnd">
                  <a:solidFill>
                    <a:schemeClr val="bg1"/>
                  </a:solid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6" name="Freeform 315"/>
                <p:cNvSpPr/>
                <p:nvPr/>
              </p:nvSpPr>
              <p:spPr>
                <a:xfrm>
                  <a:off x="5022056" y="1106047"/>
                  <a:ext cx="414040" cy="272698"/>
                </a:xfrm>
                <a:custGeom>
                  <a:avLst/>
                  <a:gdLst>
                    <a:gd name="connsiteX0" fmla="*/ 0 w 353052"/>
                    <a:gd name="connsiteY0" fmla="*/ 0 h 269081"/>
                    <a:gd name="connsiteX1" fmla="*/ 19050 w 353052"/>
                    <a:gd name="connsiteY1" fmla="*/ 33337 h 269081"/>
                    <a:gd name="connsiteX2" fmla="*/ 28575 w 353052"/>
                    <a:gd name="connsiteY2" fmla="*/ 38100 h 269081"/>
                    <a:gd name="connsiteX3" fmla="*/ 33338 w 353052"/>
                    <a:gd name="connsiteY3" fmla="*/ 45243 h 269081"/>
                    <a:gd name="connsiteX4" fmla="*/ 50007 w 353052"/>
                    <a:gd name="connsiteY4" fmla="*/ 54768 h 269081"/>
                    <a:gd name="connsiteX5" fmla="*/ 59532 w 353052"/>
                    <a:gd name="connsiteY5" fmla="*/ 61912 h 269081"/>
                    <a:gd name="connsiteX6" fmla="*/ 85725 w 353052"/>
                    <a:gd name="connsiteY6" fmla="*/ 71437 h 269081"/>
                    <a:gd name="connsiteX7" fmla="*/ 135732 w 353052"/>
                    <a:gd name="connsiteY7" fmla="*/ 69056 h 269081"/>
                    <a:gd name="connsiteX8" fmla="*/ 142875 w 353052"/>
                    <a:gd name="connsiteY8" fmla="*/ 66675 h 269081"/>
                    <a:gd name="connsiteX9" fmla="*/ 150019 w 353052"/>
                    <a:gd name="connsiteY9" fmla="*/ 61912 h 269081"/>
                    <a:gd name="connsiteX10" fmla="*/ 157163 w 353052"/>
                    <a:gd name="connsiteY10" fmla="*/ 54768 h 269081"/>
                    <a:gd name="connsiteX11" fmla="*/ 161925 w 353052"/>
                    <a:gd name="connsiteY11" fmla="*/ 45243 h 269081"/>
                    <a:gd name="connsiteX12" fmla="*/ 157163 w 353052"/>
                    <a:gd name="connsiteY12" fmla="*/ 26193 h 269081"/>
                    <a:gd name="connsiteX13" fmla="*/ 150019 w 353052"/>
                    <a:gd name="connsiteY13" fmla="*/ 19050 h 269081"/>
                    <a:gd name="connsiteX14" fmla="*/ 135732 w 353052"/>
                    <a:gd name="connsiteY14" fmla="*/ 9525 h 269081"/>
                    <a:gd name="connsiteX15" fmla="*/ 114300 w 353052"/>
                    <a:gd name="connsiteY15" fmla="*/ 14287 h 269081"/>
                    <a:gd name="connsiteX16" fmla="*/ 107157 w 353052"/>
                    <a:gd name="connsiteY16" fmla="*/ 16668 h 269081"/>
                    <a:gd name="connsiteX17" fmla="*/ 102394 w 353052"/>
                    <a:gd name="connsiteY17" fmla="*/ 26193 h 269081"/>
                    <a:gd name="connsiteX18" fmla="*/ 104775 w 353052"/>
                    <a:gd name="connsiteY18" fmla="*/ 64293 h 269081"/>
                    <a:gd name="connsiteX19" fmla="*/ 107157 w 353052"/>
                    <a:gd name="connsiteY19" fmla="*/ 71437 h 269081"/>
                    <a:gd name="connsiteX20" fmla="*/ 114300 w 353052"/>
                    <a:gd name="connsiteY20" fmla="*/ 76200 h 269081"/>
                    <a:gd name="connsiteX21" fmla="*/ 126207 w 353052"/>
                    <a:gd name="connsiteY21" fmla="*/ 78581 h 269081"/>
                    <a:gd name="connsiteX22" fmla="*/ 147638 w 353052"/>
                    <a:gd name="connsiteY22" fmla="*/ 85725 h 269081"/>
                    <a:gd name="connsiteX23" fmla="*/ 154782 w 353052"/>
                    <a:gd name="connsiteY23" fmla="*/ 88106 h 269081"/>
                    <a:gd name="connsiteX24" fmla="*/ 190500 w 353052"/>
                    <a:gd name="connsiteY24" fmla="*/ 90487 h 269081"/>
                    <a:gd name="connsiteX25" fmla="*/ 228600 w 353052"/>
                    <a:gd name="connsiteY25" fmla="*/ 90487 h 269081"/>
                    <a:gd name="connsiteX26" fmla="*/ 238125 w 353052"/>
                    <a:gd name="connsiteY26" fmla="*/ 85725 h 269081"/>
                    <a:gd name="connsiteX27" fmla="*/ 271463 w 353052"/>
                    <a:gd name="connsiteY27" fmla="*/ 66675 h 269081"/>
                    <a:gd name="connsiteX28" fmla="*/ 295275 w 353052"/>
                    <a:gd name="connsiteY28" fmla="*/ 59531 h 269081"/>
                    <a:gd name="connsiteX29" fmla="*/ 302419 w 353052"/>
                    <a:gd name="connsiteY29" fmla="*/ 57150 h 269081"/>
                    <a:gd name="connsiteX30" fmla="*/ 338138 w 353052"/>
                    <a:gd name="connsiteY30" fmla="*/ 50006 h 269081"/>
                    <a:gd name="connsiteX31" fmla="*/ 345282 w 353052"/>
                    <a:gd name="connsiteY31" fmla="*/ 92868 h 269081"/>
                    <a:gd name="connsiteX32" fmla="*/ 326232 w 353052"/>
                    <a:gd name="connsiteY32" fmla="*/ 114300 h 269081"/>
                    <a:gd name="connsiteX33" fmla="*/ 316707 w 353052"/>
                    <a:gd name="connsiteY33" fmla="*/ 119062 h 269081"/>
                    <a:gd name="connsiteX34" fmla="*/ 309563 w 353052"/>
                    <a:gd name="connsiteY34" fmla="*/ 121443 h 269081"/>
                    <a:gd name="connsiteX35" fmla="*/ 290513 w 353052"/>
                    <a:gd name="connsiteY35" fmla="*/ 133350 h 269081"/>
                    <a:gd name="connsiteX36" fmla="*/ 273844 w 353052"/>
                    <a:gd name="connsiteY36" fmla="*/ 138112 h 269081"/>
                    <a:gd name="connsiteX37" fmla="*/ 259557 w 353052"/>
                    <a:gd name="connsiteY37" fmla="*/ 142875 h 269081"/>
                    <a:gd name="connsiteX38" fmla="*/ 245269 w 353052"/>
                    <a:gd name="connsiteY38" fmla="*/ 150018 h 269081"/>
                    <a:gd name="connsiteX39" fmla="*/ 238125 w 353052"/>
                    <a:gd name="connsiteY39" fmla="*/ 154781 h 269081"/>
                    <a:gd name="connsiteX40" fmla="*/ 214313 w 353052"/>
                    <a:gd name="connsiteY40" fmla="*/ 161925 h 269081"/>
                    <a:gd name="connsiteX41" fmla="*/ 202407 w 353052"/>
                    <a:gd name="connsiteY41" fmla="*/ 164306 h 269081"/>
                    <a:gd name="connsiteX42" fmla="*/ 188119 w 353052"/>
                    <a:gd name="connsiteY42" fmla="*/ 169068 h 269081"/>
                    <a:gd name="connsiteX43" fmla="*/ 173832 w 353052"/>
                    <a:gd name="connsiteY43" fmla="*/ 171450 h 269081"/>
                    <a:gd name="connsiteX44" fmla="*/ 154782 w 353052"/>
                    <a:gd name="connsiteY44" fmla="*/ 176212 h 269081"/>
                    <a:gd name="connsiteX45" fmla="*/ 109538 w 353052"/>
                    <a:gd name="connsiteY45" fmla="*/ 173831 h 269081"/>
                    <a:gd name="connsiteX46" fmla="*/ 97632 w 353052"/>
                    <a:gd name="connsiteY46" fmla="*/ 164306 h 269081"/>
                    <a:gd name="connsiteX47" fmla="*/ 95250 w 353052"/>
                    <a:gd name="connsiteY47" fmla="*/ 157162 h 269081"/>
                    <a:gd name="connsiteX48" fmla="*/ 88107 w 353052"/>
                    <a:gd name="connsiteY48" fmla="*/ 150018 h 269081"/>
                    <a:gd name="connsiteX49" fmla="*/ 95250 w 353052"/>
                    <a:gd name="connsiteY49" fmla="*/ 130968 h 269081"/>
                    <a:gd name="connsiteX50" fmla="*/ 104775 w 353052"/>
                    <a:gd name="connsiteY50" fmla="*/ 135731 h 269081"/>
                    <a:gd name="connsiteX51" fmla="*/ 140494 w 353052"/>
                    <a:gd name="connsiteY51" fmla="*/ 138112 h 269081"/>
                    <a:gd name="connsiteX52" fmla="*/ 159544 w 353052"/>
                    <a:gd name="connsiteY52" fmla="*/ 142875 h 269081"/>
                    <a:gd name="connsiteX53" fmla="*/ 171450 w 353052"/>
                    <a:gd name="connsiteY53" fmla="*/ 152400 h 269081"/>
                    <a:gd name="connsiteX54" fmla="*/ 176213 w 353052"/>
                    <a:gd name="connsiteY54" fmla="*/ 173831 h 269081"/>
                    <a:gd name="connsiteX55" fmla="*/ 180975 w 353052"/>
                    <a:gd name="connsiteY55" fmla="*/ 207168 h 269081"/>
                    <a:gd name="connsiteX56" fmla="*/ 183357 w 353052"/>
                    <a:gd name="connsiteY56" fmla="*/ 247650 h 269081"/>
                    <a:gd name="connsiteX57" fmla="*/ 185738 w 353052"/>
                    <a:gd name="connsiteY57" fmla="*/ 261937 h 269081"/>
                    <a:gd name="connsiteX58" fmla="*/ 195263 w 353052"/>
                    <a:gd name="connsiteY58" fmla="*/ 269081 h 269081"/>
                    <a:gd name="connsiteX59" fmla="*/ 273844 w 353052"/>
                    <a:gd name="connsiteY59" fmla="*/ 266700 h 269081"/>
                    <a:gd name="connsiteX60" fmla="*/ 307182 w 353052"/>
                    <a:gd name="connsiteY60" fmla="*/ 257175 h 269081"/>
                    <a:gd name="connsiteX61" fmla="*/ 314325 w 353052"/>
                    <a:gd name="connsiteY61" fmla="*/ 254793 h 269081"/>
                    <a:gd name="connsiteX62" fmla="*/ 326232 w 353052"/>
                    <a:gd name="connsiteY62" fmla="*/ 250031 h 269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53052" h="269081">
                      <a:moveTo>
                        <a:pt x="0" y="0"/>
                      </a:moveTo>
                      <a:cubicBezTo>
                        <a:pt x="3626" y="10876"/>
                        <a:pt x="7518" y="27571"/>
                        <a:pt x="19050" y="33337"/>
                      </a:cubicBezTo>
                      <a:lnTo>
                        <a:pt x="28575" y="38100"/>
                      </a:lnTo>
                      <a:cubicBezTo>
                        <a:pt x="30163" y="40481"/>
                        <a:pt x="31314" y="43219"/>
                        <a:pt x="33338" y="45243"/>
                      </a:cubicBezTo>
                      <a:cubicBezTo>
                        <a:pt x="37711" y="49616"/>
                        <a:pt x="45021" y="51652"/>
                        <a:pt x="50007" y="54768"/>
                      </a:cubicBezTo>
                      <a:cubicBezTo>
                        <a:pt x="53373" y="56871"/>
                        <a:pt x="56167" y="59808"/>
                        <a:pt x="59532" y="61912"/>
                      </a:cubicBezTo>
                      <a:cubicBezTo>
                        <a:pt x="67905" y="67145"/>
                        <a:pt x="76325" y="69087"/>
                        <a:pt x="85725" y="71437"/>
                      </a:cubicBezTo>
                      <a:cubicBezTo>
                        <a:pt x="102394" y="70643"/>
                        <a:pt x="119102" y="70442"/>
                        <a:pt x="135732" y="69056"/>
                      </a:cubicBezTo>
                      <a:cubicBezTo>
                        <a:pt x="138233" y="68848"/>
                        <a:pt x="140630" y="67797"/>
                        <a:pt x="142875" y="66675"/>
                      </a:cubicBezTo>
                      <a:cubicBezTo>
                        <a:pt x="145435" y="65395"/>
                        <a:pt x="147820" y="63744"/>
                        <a:pt x="150019" y="61912"/>
                      </a:cubicBezTo>
                      <a:cubicBezTo>
                        <a:pt x="152606" y="59756"/>
                        <a:pt x="154782" y="57149"/>
                        <a:pt x="157163" y="54768"/>
                      </a:cubicBezTo>
                      <a:cubicBezTo>
                        <a:pt x="158750" y="51593"/>
                        <a:pt x="161533" y="48771"/>
                        <a:pt x="161925" y="45243"/>
                      </a:cubicBezTo>
                      <a:cubicBezTo>
                        <a:pt x="162039" y="44213"/>
                        <a:pt x="158971" y="28905"/>
                        <a:pt x="157163" y="26193"/>
                      </a:cubicBezTo>
                      <a:cubicBezTo>
                        <a:pt x="155295" y="23391"/>
                        <a:pt x="152677" y="21117"/>
                        <a:pt x="150019" y="19050"/>
                      </a:cubicBezTo>
                      <a:cubicBezTo>
                        <a:pt x="145501" y="15536"/>
                        <a:pt x="135732" y="9525"/>
                        <a:pt x="135732" y="9525"/>
                      </a:cubicBezTo>
                      <a:cubicBezTo>
                        <a:pt x="128588" y="11112"/>
                        <a:pt x="121400" y="12512"/>
                        <a:pt x="114300" y="14287"/>
                      </a:cubicBezTo>
                      <a:cubicBezTo>
                        <a:pt x="111865" y="14896"/>
                        <a:pt x="108932" y="14893"/>
                        <a:pt x="107157" y="16668"/>
                      </a:cubicBezTo>
                      <a:cubicBezTo>
                        <a:pt x="104647" y="19178"/>
                        <a:pt x="103982" y="23018"/>
                        <a:pt x="102394" y="26193"/>
                      </a:cubicBezTo>
                      <a:cubicBezTo>
                        <a:pt x="103188" y="38893"/>
                        <a:pt x="103443" y="51638"/>
                        <a:pt x="104775" y="64293"/>
                      </a:cubicBezTo>
                      <a:cubicBezTo>
                        <a:pt x="105038" y="66789"/>
                        <a:pt x="105589" y="69477"/>
                        <a:pt x="107157" y="71437"/>
                      </a:cubicBezTo>
                      <a:cubicBezTo>
                        <a:pt x="108945" y="73672"/>
                        <a:pt x="111620" y="75195"/>
                        <a:pt x="114300" y="76200"/>
                      </a:cubicBezTo>
                      <a:cubicBezTo>
                        <a:pt x="118090" y="77621"/>
                        <a:pt x="122238" y="77787"/>
                        <a:pt x="126207" y="78581"/>
                      </a:cubicBezTo>
                      <a:cubicBezTo>
                        <a:pt x="146726" y="86788"/>
                        <a:pt x="129698" y="80599"/>
                        <a:pt x="147638" y="85725"/>
                      </a:cubicBezTo>
                      <a:cubicBezTo>
                        <a:pt x="150052" y="86415"/>
                        <a:pt x="152287" y="87829"/>
                        <a:pt x="154782" y="88106"/>
                      </a:cubicBezTo>
                      <a:cubicBezTo>
                        <a:pt x="166641" y="89424"/>
                        <a:pt x="178594" y="89693"/>
                        <a:pt x="190500" y="90487"/>
                      </a:cubicBezTo>
                      <a:cubicBezTo>
                        <a:pt x="207530" y="92920"/>
                        <a:pt x="210241" y="94723"/>
                        <a:pt x="228600" y="90487"/>
                      </a:cubicBezTo>
                      <a:cubicBezTo>
                        <a:pt x="232059" y="89689"/>
                        <a:pt x="235081" y="87551"/>
                        <a:pt x="238125" y="85725"/>
                      </a:cubicBezTo>
                      <a:cubicBezTo>
                        <a:pt x="248250" y="79651"/>
                        <a:pt x="259784" y="69596"/>
                        <a:pt x="271463" y="66675"/>
                      </a:cubicBezTo>
                      <a:cubicBezTo>
                        <a:pt x="285859" y="63075"/>
                        <a:pt x="277882" y="65328"/>
                        <a:pt x="295275" y="59531"/>
                      </a:cubicBezTo>
                      <a:cubicBezTo>
                        <a:pt x="297656" y="58737"/>
                        <a:pt x="299969" y="57695"/>
                        <a:pt x="302419" y="57150"/>
                      </a:cubicBezTo>
                      <a:cubicBezTo>
                        <a:pt x="328563" y="51339"/>
                        <a:pt x="316632" y="53590"/>
                        <a:pt x="338138" y="50006"/>
                      </a:cubicBezTo>
                      <a:cubicBezTo>
                        <a:pt x="359183" y="55267"/>
                        <a:pt x="354435" y="50765"/>
                        <a:pt x="345282" y="92868"/>
                      </a:cubicBezTo>
                      <a:cubicBezTo>
                        <a:pt x="343340" y="101799"/>
                        <a:pt x="333552" y="109725"/>
                        <a:pt x="326232" y="114300"/>
                      </a:cubicBezTo>
                      <a:cubicBezTo>
                        <a:pt x="323222" y="116181"/>
                        <a:pt x="319970" y="117664"/>
                        <a:pt x="316707" y="119062"/>
                      </a:cubicBezTo>
                      <a:cubicBezTo>
                        <a:pt x="314400" y="120051"/>
                        <a:pt x="311870" y="120454"/>
                        <a:pt x="309563" y="121443"/>
                      </a:cubicBezTo>
                      <a:cubicBezTo>
                        <a:pt x="289202" y="130169"/>
                        <a:pt x="311024" y="121629"/>
                        <a:pt x="290513" y="133350"/>
                      </a:cubicBezTo>
                      <a:cubicBezTo>
                        <a:pt x="287565" y="135034"/>
                        <a:pt x="276285" y="137380"/>
                        <a:pt x="273844" y="138112"/>
                      </a:cubicBezTo>
                      <a:cubicBezTo>
                        <a:pt x="269036" y="139555"/>
                        <a:pt x="263734" y="140091"/>
                        <a:pt x="259557" y="142875"/>
                      </a:cubicBezTo>
                      <a:cubicBezTo>
                        <a:pt x="250324" y="149029"/>
                        <a:pt x="255128" y="146732"/>
                        <a:pt x="245269" y="150018"/>
                      </a:cubicBezTo>
                      <a:cubicBezTo>
                        <a:pt x="242888" y="151606"/>
                        <a:pt x="240740" y="153619"/>
                        <a:pt x="238125" y="154781"/>
                      </a:cubicBezTo>
                      <a:cubicBezTo>
                        <a:pt x="232198" y="157415"/>
                        <a:pt x="221234" y="160387"/>
                        <a:pt x="214313" y="161925"/>
                      </a:cubicBezTo>
                      <a:cubicBezTo>
                        <a:pt x="210362" y="162803"/>
                        <a:pt x="206312" y="163241"/>
                        <a:pt x="202407" y="164306"/>
                      </a:cubicBezTo>
                      <a:cubicBezTo>
                        <a:pt x="197564" y="165627"/>
                        <a:pt x="193071" y="168242"/>
                        <a:pt x="188119" y="169068"/>
                      </a:cubicBezTo>
                      <a:cubicBezTo>
                        <a:pt x="183357" y="169862"/>
                        <a:pt x="178553" y="170438"/>
                        <a:pt x="173832" y="171450"/>
                      </a:cubicBezTo>
                      <a:cubicBezTo>
                        <a:pt x="167432" y="172822"/>
                        <a:pt x="154782" y="176212"/>
                        <a:pt x="154782" y="176212"/>
                      </a:cubicBezTo>
                      <a:cubicBezTo>
                        <a:pt x="139701" y="175418"/>
                        <a:pt x="124578" y="175198"/>
                        <a:pt x="109538" y="173831"/>
                      </a:cubicBezTo>
                      <a:cubicBezTo>
                        <a:pt x="102344" y="173177"/>
                        <a:pt x="100748" y="170538"/>
                        <a:pt x="97632" y="164306"/>
                      </a:cubicBezTo>
                      <a:cubicBezTo>
                        <a:pt x="96509" y="162061"/>
                        <a:pt x="96642" y="159251"/>
                        <a:pt x="95250" y="157162"/>
                      </a:cubicBezTo>
                      <a:cubicBezTo>
                        <a:pt x="93382" y="154360"/>
                        <a:pt x="90488" y="152399"/>
                        <a:pt x="88107" y="150018"/>
                      </a:cubicBezTo>
                      <a:cubicBezTo>
                        <a:pt x="90488" y="143668"/>
                        <a:pt x="90101" y="135382"/>
                        <a:pt x="95250" y="130968"/>
                      </a:cubicBezTo>
                      <a:cubicBezTo>
                        <a:pt x="97945" y="128658"/>
                        <a:pt x="101269" y="135177"/>
                        <a:pt x="104775" y="135731"/>
                      </a:cubicBezTo>
                      <a:cubicBezTo>
                        <a:pt x="116562" y="137592"/>
                        <a:pt x="128588" y="137318"/>
                        <a:pt x="140494" y="138112"/>
                      </a:cubicBezTo>
                      <a:cubicBezTo>
                        <a:pt x="141091" y="138231"/>
                        <a:pt x="157101" y="140921"/>
                        <a:pt x="159544" y="142875"/>
                      </a:cubicBezTo>
                      <a:cubicBezTo>
                        <a:pt x="174933" y="155185"/>
                        <a:pt x="153494" y="146412"/>
                        <a:pt x="171450" y="152400"/>
                      </a:cubicBezTo>
                      <a:cubicBezTo>
                        <a:pt x="175096" y="163332"/>
                        <a:pt x="173927" y="158589"/>
                        <a:pt x="176213" y="173831"/>
                      </a:cubicBezTo>
                      <a:cubicBezTo>
                        <a:pt x="177878" y="184932"/>
                        <a:pt x="180975" y="207168"/>
                        <a:pt x="180975" y="207168"/>
                      </a:cubicBezTo>
                      <a:cubicBezTo>
                        <a:pt x="181769" y="220662"/>
                        <a:pt x="182186" y="234183"/>
                        <a:pt x="183357" y="247650"/>
                      </a:cubicBezTo>
                      <a:cubicBezTo>
                        <a:pt x="183775" y="252460"/>
                        <a:pt x="183393" y="257717"/>
                        <a:pt x="185738" y="261937"/>
                      </a:cubicBezTo>
                      <a:cubicBezTo>
                        <a:pt x="187665" y="265406"/>
                        <a:pt x="192088" y="266700"/>
                        <a:pt x="195263" y="269081"/>
                      </a:cubicBezTo>
                      <a:cubicBezTo>
                        <a:pt x="221457" y="268287"/>
                        <a:pt x="247708" y="268612"/>
                        <a:pt x="273844" y="266700"/>
                      </a:cubicBezTo>
                      <a:cubicBezTo>
                        <a:pt x="281498" y="266140"/>
                        <a:pt x="299160" y="259849"/>
                        <a:pt x="307182" y="257175"/>
                      </a:cubicBezTo>
                      <a:cubicBezTo>
                        <a:pt x="309563" y="256381"/>
                        <a:pt x="312080" y="255915"/>
                        <a:pt x="314325" y="254793"/>
                      </a:cubicBezTo>
                      <a:cubicBezTo>
                        <a:pt x="324560" y="249676"/>
                        <a:pt x="320300" y="250031"/>
                        <a:pt x="326232" y="250031"/>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7" name="Freeform 316"/>
                <p:cNvSpPr/>
                <p:nvPr/>
              </p:nvSpPr>
              <p:spPr>
                <a:xfrm>
                  <a:off x="5400849" y="1351788"/>
                  <a:ext cx="390525" cy="304800"/>
                </a:xfrm>
                <a:custGeom>
                  <a:avLst/>
                  <a:gdLst>
                    <a:gd name="connsiteX0" fmla="*/ 0 w 381000"/>
                    <a:gd name="connsiteY0" fmla="*/ 0 h 319088"/>
                    <a:gd name="connsiteX1" fmla="*/ 23812 w 381000"/>
                    <a:gd name="connsiteY1" fmla="*/ 85725 h 319088"/>
                    <a:gd name="connsiteX2" fmla="*/ 347662 w 381000"/>
                    <a:gd name="connsiteY2" fmla="*/ 319088 h 319088"/>
                    <a:gd name="connsiteX3" fmla="*/ 381000 w 381000"/>
                    <a:gd name="connsiteY3" fmla="*/ 266700 h 319088"/>
                    <a:gd name="connsiteX4" fmla="*/ 66675 w 381000"/>
                    <a:gd name="connsiteY4" fmla="*/ 38100 h 319088"/>
                    <a:gd name="connsiteX5" fmla="*/ 0 w 381000"/>
                    <a:gd name="connsiteY5" fmla="*/ 0 h 319088"/>
                    <a:gd name="connsiteX0" fmla="*/ 0 w 390525"/>
                    <a:gd name="connsiteY0" fmla="*/ 0 h 304800"/>
                    <a:gd name="connsiteX1" fmla="*/ 33337 w 390525"/>
                    <a:gd name="connsiteY1" fmla="*/ 71437 h 304800"/>
                    <a:gd name="connsiteX2" fmla="*/ 357187 w 390525"/>
                    <a:gd name="connsiteY2" fmla="*/ 304800 h 304800"/>
                    <a:gd name="connsiteX3" fmla="*/ 390525 w 390525"/>
                    <a:gd name="connsiteY3" fmla="*/ 252412 h 304800"/>
                    <a:gd name="connsiteX4" fmla="*/ 76200 w 390525"/>
                    <a:gd name="connsiteY4" fmla="*/ 23812 h 304800"/>
                    <a:gd name="connsiteX5" fmla="*/ 0 w 390525"/>
                    <a:gd name="connsiteY5" fmla="*/ 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0525" h="304800">
                      <a:moveTo>
                        <a:pt x="0" y="0"/>
                      </a:moveTo>
                      <a:lnTo>
                        <a:pt x="33337" y="71437"/>
                      </a:lnTo>
                      <a:lnTo>
                        <a:pt x="357187" y="304800"/>
                      </a:lnTo>
                      <a:lnTo>
                        <a:pt x="390525" y="252412"/>
                      </a:lnTo>
                      <a:lnTo>
                        <a:pt x="76200" y="23812"/>
                      </a:lnTo>
                      <a:lnTo>
                        <a:pt x="0" y="0"/>
                      </a:lnTo>
                      <a:close/>
                    </a:path>
                  </a:pathLst>
                </a:custGeom>
                <a:solidFill>
                  <a:srgbClr val="C0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14" name="Rectangle 313"/>
              <p:cNvSpPr/>
              <p:nvPr/>
            </p:nvSpPr>
            <p:spPr>
              <a:xfrm>
                <a:off x="5004049" y="1725988"/>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Free Draw</a:t>
                </a:r>
                <a:endParaRPr lang="en-AU" sz="1100" dirty="0">
                  <a:latin typeface="Segoe UI" pitchFamily="34" charset="0"/>
                  <a:cs typeface="Segoe UI" pitchFamily="34" charset="0"/>
                </a:endParaRPr>
              </a:p>
            </p:txBody>
          </p:sp>
        </p:grpSp>
        <p:cxnSp>
          <p:nvCxnSpPr>
            <p:cNvPr id="255" name="Straight Connector 254"/>
            <p:cNvCxnSpPr/>
            <p:nvPr/>
          </p:nvCxnSpPr>
          <p:spPr>
            <a:xfrm>
              <a:off x="4098672"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6" name="Straight Connector 255"/>
            <p:cNvCxnSpPr/>
            <p:nvPr/>
          </p:nvCxnSpPr>
          <p:spPr>
            <a:xfrm>
              <a:off x="5040000"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7" name="Straight Connector 256"/>
            <p:cNvCxnSpPr/>
            <p:nvPr/>
          </p:nvCxnSpPr>
          <p:spPr>
            <a:xfrm>
              <a:off x="3262277" y="200863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8" name="Straight Connector 257"/>
            <p:cNvCxnSpPr/>
            <p:nvPr/>
          </p:nvCxnSpPr>
          <p:spPr>
            <a:xfrm>
              <a:off x="3262277" y="317426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grpSp>
          <p:nvGrpSpPr>
            <p:cNvPr id="259" name="Group 258"/>
            <p:cNvGrpSpPr/>
            <p:nvPr/>
          </p:nvGrpSpPr>
          <p:grpSpPr>
            <a:xfrm>
              <a:off x="4098672" y="2143466"/>
              <a:ext cx="941329" cy="895637"/>
              <a:chOff x="4098672" y="2143466"/>
              <a:chExt cx="941329" cy="895637"/>
            </a:xfrm>
          </p:grpSpPr>
          <p:sp>
            <p:nvSpPr>
              <p:cNvPr id="300" name="Rectangle 299"/>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Documents</a:t>
                </a:r>
                <a:endParaRPr lang="en-AU" sz="1100" dirty="0">
                  <a:latin typeface="Segoe UI" pitchFamily="34" charset="0"/>
                  <a:cs typeface="Segoe UI" pitchFamily="34" charset="0"/>
                </a:endParaRPr>
              </a:p>
            </p:txBody>
          </p:sp>
          <p:grpSp>
            <p:nvGrpSpPr>
              <p:cNvPr id="301" name="Group 300"/>
              <p:cNvGrpSpPr/>
              <p:nvPr/>
            </p:nvGrpSpPr>
            <p:grpSpPr>
              <a:xfrm>
                <a:off x="4199709" y="2143466"/>
                <a:ext cx="744585" cy="655211"/>
                <a:chOff x="4193285" y="2143466"/>
                <a:chExt cx="744585" cy="655211"/>
              </a:xfrm>
            </p:grpSpPr>
            <p:grpSp>
              <p:nvGrpSpPr>
                <p:cNvPr id="302" name="Group 301"/>
                <p:cNvGrpSpPr/>
                <p:nvPr/>
              </p:nvGrpSpPr>
              <p:grpSpPr>
                <a:xfrm>
                  <a:off x="4193285" y="2143466"/>
                  <a:ext cx="699392" cy="536110"/>
                  <a:chOff x="2123728" y="1986160"/>
                  <a:chExt cx="576064" cy="441574"/>
                </a:xfrm>
              </p:grpSpPr>
              <p:sp>
                <p:nvSpPr>
                  <p:cNvPr id="311" name="Rectangle 310"/>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2" name="Trapezoid 311"/>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303" name="Group 302"/>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304" name="Rectangle 303"/>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305" name="Straight Connector 304"/>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6" name="Straight Connector 305"/>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7" name="Straight Connector 306"/>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8" name="Straight Connector 307"/>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9" name="Straight Connector 308"/>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10" name="Straight Connector 309"/>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260" name="Group 259"/>
            <p:cNvGrpSpPr/>
            <p:nvPr/>
          </p:nvGrpSpPr>
          <p:grpSpPr>
            <a:xfrm>
              <a:off x="5039106" y="2143466"/>
              <a:ext cx="941329" cy="895637"/>
              <a:chOff x="5039106" y="2143466"/>
              <a:chExt cx="941329" cy="895637"/>
            </a:xfrm>
          </p:grpSpPr>
          <p:sp>
            <p:nvSpPr>
              <p:cNvPr id="289" name="Rectangle 288"/>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Music</a:t>
                </a:r>
                <a:endParaRPr lang="en-AU" sz="1100" dirty="0">
                  <a:latin typeface="Segoe UI" pitchFamily="34" charset="0"/>
                  <a:cs typeface="Segoe UI" pitchFamily="34" charset="0"/>
                </a:endParaRPr>
              </a:p>
            </p:txBody>
          </p:sp>
          <p:grpSp>
            <p:nvGrpSpPr>
              <p:cNvPr id="290" name="Group 289"/>
              <p:cNvGrpSpPr/>
              <p:nvPr/>
            </p:nvGrpSpPr>
            <p:grpSpPr>
              <a:xfrm>
                <a:off x="5162739" y="2143466"/>
                <a:ext cx="699392" cy="634359"/>
                <a:chOff x="5140143" y="2143466"/>
                <a:chExt cx="699392" cy="634359"/>
              </a:xfrm>
            </p:grpSpPr>
            <p:grpSp>
              <p:nvGrpSpPr>
                <p:cNvPr id="291" name="Group 290"/>
                <p:cNvGrpSpPr/>
                <p:nvPr/>
              </p:nvGrpSpPr>
              <p:grpSpPr>
                <a:xfrm>
                  <a:off x="5140143" y="2143466"/>
                  <a:ext cx="699392" cy="536110"/>
                  <a:chOff x="2123728" y="1986160"/>
                  <a:chExt cx="576064" cy="441574"/>
                </a:xfrm>
              </p:grpSpPr>
              <p:sp>
                <p:nvSpPr>
                  <p:cNvPr id="298" name="Rectangle 297"/>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9" name="Trapezoid 298"/>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92" name="Group 291"/>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293" name="Oval 292"/>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4" name="Oval 293"/>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295" name="Straight Connector 294"/>
                  <p:cNvCxnSpPr>
                    <a:stCxn id="293" idx="6"/>
                    <a:endCxn id="297"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96" name="Straight Connector 295"/>
                  <p:cNvCxnSpPr>
                    <a:stCxn id="294" idx="6"/>
                    <a:endCxn id="297"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297" name="Rectangle 296"/>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1" name="Group 260"/>
            <p:cNvGrpSpPr/>
            <p:nvPr/>
          </p:nvGrpSpPr>
          <p:grpSpPr>
            <a:xfrm>
              <a:off x="3133947" y="3275932"/>
              <a:ext cx="941329" cy="895637"/>
              <a:chOff x="3133947" y="3275932"/>
              <a:chExt cx="941329" cy="895637"/>
            </a:xfrm>
          </p:grpSpPr>
          <p:sp>
            <p:nvSpPr>
              <p:cNvPr id="281" name="Rectangle 280"/>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Videos</a:t>
                </a:r>
                <a:endParaRPr lang="en-AU" sz="1100" dirty="0">
                  <a:latin typeface="Segoe UI" pitchFamily="34" charset="0"/>
                  <a:cs typeface="Segoe UI" pitchFamily="34" charset="0"/>
                </a:endParaRPr>
              </a:p>
            </p:txBody>
          </p:sp>
          <p:grpSp>
            <p:nvGrpSpPr>
              <p:cNvPr id="282" name="Group 281"/>
              <p:cNvGrpSpPr/>
              <p:nvPr/>
            </p:nvGrpSpPr>
            <p:grpSpPr>
              <a:xfrm>
                <a:off x="3254915" y="3275932"/>
                <a:ext cx="699392" cy="569699"/>
                <a:chOff x="3257580" y="3275932"/>
                <a:chExt cx="699392" cy="569699"/>
              </a:xfrm>
            </p:grpSpPr>
            <p:grpSp>
              <p:nvGrpSpPr>
                <p:cNvPr id="283" name="Group 282"/>
                <p:cNvGrpSpPr/>
                <p:nvPr/>
              </p:nvGrpSpPr>
              <p:grpSpPr>
                <a:xfrm>
                  <a:off x="3257580" y="3275932"/>
                  <a:ext cx="699392" cy="536110"/>
                  <a:chOff x="2123728" y="1986160"/>
                  <a:chExt cx="576064" cy="441574"/>
                </a:xfrm>
              </p:grpSpPr>
              <p:sp>
                <p:nvSpPr>
                  <p:cNvPr id="287" name="Rectangle 286"/>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8" name="Trapezoid 287"/>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84" name="Group 283"/>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285" name="Rectangle 284"/>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6" name="Isosceles Triangle 285"/>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2" name="Group 261"/>
            <p:cNvGrpSpPr/>
            <p:nvPr/>
          </p:nvGrpSpPr>
          <p:grpSpPr>
            <a:xfrm>
              <a:off x="4097777" y="3275932"/>
              <a:ext cx="941329" cy="895637"/>
              <a:chOff x="4099230" y="3275932"/>
              <a:chExt cx="941329" cy="895637"/>
            </a:xfrm>
          </p:grpSpPr>
          <p:sp>
            <p:nvSpPr>
              <p:cNvPr id="263" name="Rectangle 262"/>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Games</a:t>
                </a:r>
                <a:endParaRPr lang="en-AU" sz="1100" dirty="0">
                  <a:latin typeface="Segoe UI" pitchFamily="34" charset="0"/>
                  <a:cs typeface="Segoe UI" pitchFamily="34" charset="0"/>
                </a:endParaRPr>
              </a:p>
            </p:txBody>
          </p:sp>
          <p:grpSp>
            <p:nvGrpSpPr>
              <p:cNvPr id="264" name="Group 263"/>
              <p:cNvGrpSpPr/>
              <p:nvPr/>
            </p:nvGrpSpPr>
            <p:grpSpPr>
              <a:xfrm>
                <a:off x="4200966" y="3275932"/>
                <a:ext cx="737856" cy="635347"/>
                <a:chOff x="4220198" y="3275932"/>
                <a:chExt cx="737856" cy="635347"/>
              </a:xfrm>
            </p:grpSpPr>
            <p:grpSp>
              <p:nvGrpSpPr>
                <p:cNvPr id="265" name="Group 264"/>
                <p:cNvGrpSpPr/>
                <p:nvPr/>
              </p:nvGrpSpPr>
              <p:grpSpPr>
                <a:xfrm>
                  <a:off x="4220198" y="3275932"/>
                  <a:ext cx="699392" cy="536110"/>
                  <a:chOff x="2123728" y="1986160"/>
                  <a:chExt cx="576064" cy="441574"/>
                </a:xfrm>
              </p:grpSpPr>
              <p:sp>
                <p:nvSpPr>
                  <p:cNvPr id="279" name="Rectangle 278"/>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0" name="Trapezoid 279"/>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66" name="Group 265"/>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267" name="Rectangle 266"/>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8" name="Oval 267"/>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9" name="Oval 268"/>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70" name="Group 269"/>
                  <p:cNvGrpSpPr/>
                  <p:nvPr/>
                </p:nvGrpSpPr>
                <p:grpSpPr>
                  <a:xfrm>
                    <a:off x="4318464" y="3577517"/>
                    <a:ext cx="118183" cy="118183"/>
                    <a:chOff x="4318464" y="3577517"/>
                    <a:chExt cx="118183" cy="118183"/>
                  </a:xfrm>
                  <a:effectLst/>
                </p:grpSpPr>
                <p:cxnSp>
                  <p:nvCxnSpPr>
                    <p:cNvPr id="277" name="Straight Connector 276"/>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78" name="Straight Connector 277"/>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71" name="Group 270"/>
                  <p:cNvGrpSpPr/>
                  <p:nvPr/>
                </p:nvGrpSpPr>
                <p:grpSpPr>
                  <a:xfrm rot="20573383">
                    <a:off x="4683580" y="3579039"/>
                    <a:ext cx="140891" cy="136707"/>
                    <a:chOff x="5105406" y="3507854"/>
                    <a:chExt cx="171999" cy="166891"/>
                  </a:xfrm>
                  <a:effectLst/>
                </p:grpSpPr>
                <p:sp>
                  <p:nvSpPr>
                    <p:cNvPr id="273" name="Oval 272"/>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4" name="Oval 273"/>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5" name="Oval 274"/>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6" name="Oval 275"/>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cxnSp>
                <p:nvCxnSpPr>
                  <p:cNvPr id="272" name="Straight Connector 271"/>
                  <p:cNvCxnSpPr>
                    <a:stCxn id="267"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grpSp>
        <p:nvGrpSpPr>
          <p:cNvPr id="37" name="Group 36"/>
          <p:cNvGrpSpPr/>
          <p:nvPr/>
        </p:nvGrpSpPr>
        <p:grpSpPr>
          <a:xfrm>
            <a:off x="0" y="1202871"/>
            <a:ext cx="467544" cy="2737758"/>
            <a:chOff x="0" y="1202871"/>
            <a:chExt cx="467544" cy="2737758"/>
          </a:xfrm>
        </p:grpSpPr>
        <p:sp>
          <p:nvSpPr>
            <p:cNvPr id="6" name="Rounded Rectangle 5"/>
            <p:cNvSpPr/>
            <p:nvPr/>
          </p:nvSpPr>
          <p:spPr>
            <a:xfrm>
              <a:off x="0" y="1202871"/>
              <a:ext cx="467544" cy="2737758"/>
            </a:xfrm>
            <a:prstGeom prst="roundRect">
              <a:avLst>
                <a:gd name="adj" fmla="val 10437"/>
              </a:avLst>
            </a:prstGeom>
            <a:solidFill>
              <a:schemeClr val="tx1">
                <a:alpha val="50000"/>
              </a:schemeClr>
            </a:solidFill>
            <a:ln w="317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12" name="Group 11"/>
            <p:cNvGrpSpPr/>
            <p:nvPr/>
          </p:nvGrpSpPr>
          <p:grpSpPr>
            <a:xfrm>
              <a:off x="53772" y="1890180"/>
              <a:ext cx="360000" cy="363600"/>
              <a:chOff x="899592" y="1419622"/>
              <a:chExt cx="432048" cy="432048"/>
            </a:xfrm>
            <a:effectLst/>
          </p:grpSpPr>
          <p:sp>
            <p:nvSpPr>
              <p:cNvPr id="10" name="Rounded Rectangle 9"/>
              <p:cNvSpPr/>
              <p:nvPr/>
            </p:nvSpPr>
            <p:spPr>
              <a:xfrm>
                <a:off x="971600" y="1563638"/>
                <a:ext cx="288032" cy="288032"/>
              </a:xfrm>
              <a:prstGeom prst="roundRect">
                <a:avLst>
                  <a:gd name="adj" fmla="val 9226"/>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 name="Isosceles Triangle 10"/>
              <p:cNvSpPr/>
              <p:nvPr/>
            </p:nvSpPr>
            <p:spPr>
              <a:xfrm>
                <a:off x="899592" y="1419622"/>
                <a:ext cx="432048" cy="180020"/>
              </a:xfrm>
              <a:prstGeom prst="triangle">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4" name="Group 23"/>
            <p:cNvGrpSpPr/>
            <p:nvPr/>
          </p:nvGrpSpPr>
          <p:grpSpPr>
            <a:xfrm>
              <a:off x="53752" y="1264720"/>
              <a:ext cx="360040" cy="435694"/>
              <a:chOff x="971600" y="1383618"/>
              <a:chExt cx="360040" cy="435694"/>
            </a:xfrm>
          </p:grpSpPr>
          <p:cxnSp>
            <p:nvCxnSpPr>
              <p:cNvPr id="14" name="Straight Connector 13"/>
              <p:cNvCxnSpPr/>
              <p:nvPr/>
            </p:nvCxnSpPr>
            <p:spPr>
              <a:xfrm>
                <a:off x="1187624" y="1639292"/>
                <a:ext cx="144016" cy="18002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5" name="Donut 14"/>
              <p:cNvSpPr/>
              <p:nvPr/>
            </p:nvSpPr>
            <p:spPr>
              <a:xfrm>
                <a:off x="971600" y="1383618"/>
                <a:ext cx="288032" cy="288000"/>
              </a:xfrm>
              <a:prstGeom prst="donut">
                <a:avLst>
                  <a:gd name="adj" fmla="val 4746"/>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17" name="Straight Connector 16"/>
              <p:cNvCxnSpPr/>
              <p:nvPr/>
            </p:nvCxnSpPr>
            <p:spPr>
              <a:xfrm rot="1413972">
                <a:off x="1051228" y="1435850"/>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rot="1413972">
                <a:off x="1116662" y="1436293"/>
                <a:ext cx="0" cy="183562"/>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rot="1413972">
                <a:off x="1180005" y="1492021"/>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grpSp>
        <p:cxnSp>
          <p:nvCxnSpPr>
            <p:cNvPr id="26" name="Straight Connector 25"/>
            <p:cNvCxnSpPr/>
            <p:nvPr/>
          </p:nvCxnSpPr>
          <p:spPr>
            <a:xfrm flipH="1">
              <a:off x="26886" y="1812206"/>
              <a:ext cx="413772"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nvGrpSpPr>
            <p:cNvPr id="30" name="Group 29"/>
            <p:cNvGrpSpPr/>
            <p:nvPr/>
          </p:nvGrpSpPr>
          <p:grpSpPr>
            <a:xfrm>
              <a:off x="39771" y="2460418"/>
              <a:ext cx="388002" cy="297418"/>
              <a:chOff x="2123728" y="1986160"/>
              <a:chExt cx="576064" cy="441574"/>
            </a:xfrm>
          </p:grpSpPr>
          <p:sp>
            <p:nvSpPr>
              <p:cNvPr id="29" name="Rectangle 28"/>
              <p:cNvSpPr/>
              <p:nvPr/>
            </p:nvSpPr>
            <p:spPr>
              <a:xfrm>
                <a:off x="2195736" y="1986160"/>
                <a:ext cx="432048" cy="441574"/>
              </a:xfrm>
              <a:prstGeom prst="rect">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 name="Trapezoid 27"/>
              <p:cNvSpPr/>
              <p:nvPr/>
            </p:nvSpPr>
            <p:spPr>
              <a:xfrm flipV="1">
                <a:off x="2123728" y="2139884"/>
                <a:ext cx="576064" cy="287850"/>
              </a:xfrm>
              <a:prstGeom prst="trapezoid">
                <a:avLst/>
              </a:pr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41" name="Freeform 40"/>
            <p:cNvSpPr/>
            <p:nvPr/>
          </p:nvSpPr>
          <p:spPr>
            <a:xfrm>
              <a:off x="61273" y="2903148"/>
              <a:ext cx="344998" cy="411311"/>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45" name="Group 44"/>
            <p:cNvGrpSpPr/>
            <p:nvPr/>
          </p:nvGrpSpPr>
          <p:grpSpPr>
            <a:xfrm>
              <a:off x="82631" y="3424960"/>
              <a:ext cx="302283" cy="444864"/>
              <a:chOff x="51020" y="3423030"/>
              <a:chExt cx="356155" cy="524147"/>
            </a:xfrm>
            <a:effectLst>
              <a:outerShdw blurRad="63500" sx="102000" sy="102000" algn="ctr" rotWithShape="0">
                <a:prstClr val="black">
                  <a:alpha val="40000"/>
                </a:prstClr>
              </a:outerShdw>
            </a:effectLst>
          </p:grpSpPr>
          <p:sp>
            <p:nvSpPr>
              <p:cNvPr id="43" name="Freeform 42"/>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4" name="Freeform 43"/>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sp>
        <p:nvSpPr>
          <p:cNvPr id="106" name="Rounded Rectangle 105"/>
          <p:cNvSpPr/>
          <p:nvPr/>
        </p:nvSpPr>
        <p:spPr>
          <a:xfrm>
            <a:off x="1763688" y="951569"/>
            <a:ext cx="5616624" cy="3219999"/>
          </a:xfrm>
          <a:prstGeom prst="roundRect">
            <a:avLst>
              <a:gd name="adj" fmla="val 0"/>
            </a:avLst>
          </a:prstGeom>
          <a:solidFill>
            <a:schemeClr val="bg1">
              <a:lumMod val="75000"/>
              <a:alpha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200" b="1" dirty="0" smtClean="0">
                <a:solidFill>
                  <a:schemeClr val="tx1"/>
                </a:solidFill>
                <a:latin typeface="Segoe UI" pitchFamily="34" charset="0"/>
                <a:cs typeface="Segoe UI" pitchFamily="34" charset="0"/>
              </a:rPr>
              <a:t>Videos</a:t>
            </a:r>
            <a:endParaRPr lang="en-AU" sz="1200" b="1" dirty="0">
              <a:solidFill>
                <a:schemeClr val="tx1"/>
              </a:solidFill>
              <a:latin typeface="Segoe UI" pitchFamily="34" charset="0"/>
              <a:cs typeface="Segoe UI" pitchFamily="34" charset="0"/>
            </a:endParaRPr>
          </a:p>
        </p:txBody>
      </p:sp>
      <p:sp>
        <p:nvSpPr>
          <p:cNvPr id="108" name="Rectangle 107"/>
          <p:cNvSpPr/>
          <p:nvPr/>
        </p:nvSpPr>
        <p:spPr>
          <a:xfrm>
            <a:off x="3275856" y="1251855"/>
            <a:ext cx="4104456" cy="2811702"/>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algn="r"/>
            <a:r>
              <a:rPr lang="en-AU" sz="5400" dirty="0" smtClean="0">
                <a:solidFill>
                  <a:schemeClr val="bg1"/>
                </a:solidFill>
                <a:effectLst>
                  <a:outerShdw blurRad="63500" sx="102000" sy="102000" algn="ctr" rotWithShape="0">
                    <a:prstClr val="black">
                      <a:alpha val="40000"/>
                    </a:prstClr>
                  </a:outerShdw>
                </a:effectLst>
                <a:latin typeface="Segoe UI" pitchFamily="34" charset="0"/>
                <a:cs typeface="Segoe UI" pitchFamily="34" charset="0"/>
              </a:rPr>
              <a:t>videos</a:t>
            </a:r>
            <a:endParaRPr lang="en-AU" sz="5400" dirty="0">
              <a:solidFill>
                <a:schemeClr val="bg1"/>
              </a:solidFill>
              <a:effectLst>
                <a:outerShdw blurRad="63500" sx="102000" sy="102000" algn="ctr" rotWithShape="0">
                  <a:prstClr val="black">
                    <a:alpha val="40000"/>
                  </a:prstClr>
                </a:outerShdw>
              </a:effectLst>
              <a:latin typeface="Segoe UI" pitchFamily="34" charset="0"/>
              <a:cs typeface="Segoe UI" pitchFamily="34" charset="0"/>
            </a:endParaRPr>
          </a:p>
        </p:txBody>
      </p:sp>
      <p:sp>
        <p:nvSpPr>
          <p:cNvPr id="109" name="Rounded Rectangle 108">
            <a:hlinkClick r:id="rId2" action="ppaction://hlinksldjump"/>
          </p:cNvPr>
          <p:cNvSpPr/>
          <p:nvPr/>
        </p:nvSpPr>
        <p:spPr>
          <a:xfrm>
            <a:off x="1835696" y="1005576"/>
            <a:ext cx="144000" cy="144016"/>
          </a:xfrm>
          <a:prstGeom prst="roundRect">
            <a:avLst/>
          </a:prstGeom>
          <a:gradFill flip="none" rotWithShape="1">
            <a:gsLst>
              <a:gs pos="0">
                <a:srgbClr val="FF0000">
                  <a:shade val="30000"/>
                  <a:satMod val="115000"/>
                </a:srgbClr>
              </a:gs>
              <a:gs pos="50000">
                <a:srgbClr val="FF0000">
                  <a:shade val="67500"/>
                  <a:satMod val="115000"/>
                </a:srgbClr>
              </a:gs>
              <a:gs pos="100000">
                <a:srgbClr val="FF0000">
                  <a:shade val="100000"/>
                  <a:satMod val="115000"/>
                </a:srgbClr>
              </a:gs>
            </a:gsLst>
            <a:lin ang="16200000" scaled="1"/>
            <a:tileRect/>
          </a:gradFill>
          <a:ln w="3175">
            <a:solidFill>
              <a:schemeClr val="tx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solidFill>
                <a:schemeClr val="bg1"/>
              </a:solidFill>
              <a:latin typeface="Segoe UI" pitchFamily="34" charset="0"/>
              <a:cs typeface="Segoe UI" pitchFamily="34" charset="0"/>
            </a:endParaRPr>
          </a:p>
        </p:txBody>
      </p:sp>
      <p:sp>
        <p:nvSpPr>
          <p:cNvPr id="3" name="Rectangle 2"/>
          <p:cNvSpPr/>
          <p:nvPr/>
        </p:nvSpPr>
        <p:spPr>
          <a:xfrm>
            <a:off x="1763688" y="1251855"/>
            <a:ext cx="1512168" cy="2811702"/>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94" name="Rectangle 193"/>
          <p:cNvSpPr/>
          <p:nvPr/>
        </p:nvSpPr>
        <p:spPr>
          <a:xfrm>
            <a:off x="1763688" y="1805086"/>
            <a:ext cx="1512168" cy="1235294"/>
          </a:xfrm>
          <a:prstGeom prst="rect">
            <a:avLst/>
          </a:prstGeom>
          <a:solidFill>
            <a:schemeClr val="accent5">
              <a:lumMod val="40000"/>
              <a:lumOff val="60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1200" dirty="0">
              <a:solidFill>
                <a:schemeClr val="tx1"/>
              </a:solidFill>
              <a:latin typeface="Segoe UI" pitchFamily="34" charset="0"/>
              <a:cs typeface="Segoe UI" pitchFamily="34" charset="0"/>
            </a:endParaRPr>
          </a:p>
        </p:txBody>
      </p:sp>
      <p:sp>
        <p:nvSpPr>
          <p:cNvPr id="138" name="Rectangle 137"/>
          <p:cNvSpPr/>
          <p:nvPr/>
        </p:nvSpPr>
        <p:spPr>
          <a:xfrm>
            <a:off x="1763688" y="1563638"/>
            <a:ext cx="1512168" cy="241448"/>
          </a:xfrm>
          <a:prstGeom prst="rect">
            <a:avLst/>
          </a:prstGeom>
          <a:solidFill>
            <a:schemeClr val="accent5">
              <a:lumMod val="40000"/>
              <a:lumOff val="60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Folders</a:t>
            </a:r>
            <a:endParaRPr lang="en-AU" sz="1200" dirty="0">
              <a:solidFill>
                <a:schemeClr val="tx1"/>
              </a:solidFill>
              <a:latin typeface="Segoe UI" pitchFamily="34" charset="0"/>
              <a:cs typeface="Segoe UI" pitchFamily="34" charset="0"/>
            </a:endParaRPr>
          </a:p>
        </p:txBody>
      </p:sp>
      <p:sp>
        <p:nvSpPr>
          <p:cNvPr id="139" name="Rectangle 138">
            <a:hlinkClick r:id="rId3" action="ppaction://hlinksldjump"/>
          </p:cNvPr>
          <p:cNvSpPr/>
          <p:nvPr/>
        </p:nvSpPr>
        <p:spPr>
          <a:xfrm>
            <a:off x="2056704" y="1843627"/>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Documents</a:t>
            </a:r>
            <a:endParaRPr lang="en-AU" sz="1200" dirty="0">
              <a:solidFill>
                <a:schemeClr val="tx1"/>
              </a:solidFill>
              <a:latin typeface="Segoe UI" pitchFamily="34" charset="0"/>
              <a:cs typeface="Segoe UI" pitchFamily="34" charset="0"/>
            </a:endParaRPr>
          </a:p>
        </p:txBody>
      </p:sp>
      <p:sp>
        <p:nvSpPr>
          <p:cNvPr id="140" name="Rectangle 139">
            <a:hlinkClick r:id="rId4" action="ppaction://hlinksldjump"/>
          </p:cNvPr>
          <p:cNvSpPr/>
          <p:nvPr/>
        </p:nvSpPr>
        <p:spPr>
          <a:xfrm>
            <a:off x="2056704" y="2139702"/>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Music</a:t>
            </a:r>
            <a:endParaRPr lang="en-AU" sz="1200" dirty="0">
              <a:solidFill>
                <a:schemeClr val="tx1"/>
              </a:solidFill>
              <a:latin typeface="Segoe UI" pitchFamily="34" charset="0"/>
              <a:cs typeface="Segoe UI" pitchFamily="34" charset="0"/>
            </a:endParaRPr>
          </a:p>
        </p:txBody>
      </p:sp>
      <p:sp>
        <p:nvSpPr>
          <p:cNvPr id="141" name="Rectangle 140"/>
          <p:cNvSpPr/>
          <p:nvPr/>
        </p:nvSpPr>
        <p:spPr>
          <a:xfrm>
            <a:off x="2056704" y="2424669"/>
            <a:ext cx="1219633" cy="241448"/>
          </a:xfrm>
          <a:prstGeom prst="rect">
            <a:avLst/>
          </a:prstGeom>
          <a:gradFill flip="none" rotWithShape="1">
            <a:gsLst>
              <a:gs pos="0">
                <a:srgbClr val="3693AC">
                  <a:shade val="30000"/>
                  <a:satMod val="115000"/>
                </a:srgbClr>
              </a:gs>
              <a:gs pos="50000">
                <a:srgbClr val="3693AC">
                  <a:shade val="67500"/>
                  <a:satMod val="115000"/>
                </a:srgbClr>
              </a:gs>
              <a:gs pos="100000">
                <a:srgbClr val="3693AC">
                  <a:shade val="100000"/>
                  <a:satMod val="115000"/>
                </a:srgbClr>
              </a:gs>
            </a:gsLst>
            <a:lin ang="16200000" scaled="1"/>
            <a:tileRect/>
          </a:grad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bg1"/>
                </a:solidFill>
                <a:latin typeface="Segoe UI" pitchFamily="34" charset="0"/>
                <a:cs typeface="Segoe UI" pitchFamily="34" charset="0"/>
              </a:rPr>
              <a:t>Videos</a:t>
            </a:r>
            <a:endParaRPr lang="en-AU" sz="1200" dirty="0">
              <a:solidFill>
                <a:schemeClr val="bg1"/>
              </a:solidFill>
              <a:latin typeface="Segoe UI" pitchFamily="34" charset="0"/>
              <a:cs typeface="Segoe UI" pitchFamily="34" charset="0"/>
            </a:endParaRPr>
          </a:p>
        </p:txBody>
      </p:sp>
      <p:sp>
        <p:nvSpPr>
          <p:cNvPr id="142" name="Rectangle 141">
            <a:hlinkClick r:id="rId5" action="ppaction://hlinksldjump"/>
          </p:cNvPr>
          <p:cNvSpPr/>
          <p:nvPr/>
        </p:nvSpPr>
        <p:spPr>
          <a:xfrm>
            <a:off x="2056704" y="2722116"/>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Games</a:t>
            </a:r>
            <a:endParaRPr lang="en-AU" sz="1200" dirty="0">
              <a:solidFill>
                <a:schemeClr val="tx1"/>
              </a:solidFill>
              <a:latin typeface="Segoe UI" pitchFamily="34" charset="0"/>
              <a:cs typeface="Segoe UI" pitchFamily="34" charset="0"/>
            </a:endParaRPr>
          </a:p>
        </p:txBody>
      </p:sp>
      <p:grpSp>
        <p:nvGrpSpPr>
          <p:cNvPr id="7" name="Group 6"/>
          <p:cNvGrpSpPr/>
          <p:nvPr/>
        </p:nvGrpSpPr>
        <p:grpSpPr>
          <a:xfrm>
            <a:off x="1893456" y="1852468"/>
            <a:ext cx="186839" cy="223766"/>
            <a:chOff x="4527690" y="2258677"/>
            <a:chExt cx="450886" cy="540000"/>
          </a:xfrm>
        </p:grpSpPr>
        <p:sp>
          <p:nvSpPr>
            <p:cNvPr id="150" name="Rectangle 149"/>
            <p:cNvSpPr/>
            <p:nvPr/>
          </p:nvSpPr>
          <p:spPr>
            <a:xfrm>
              <a:off x="4527690" y="2258677"/>
              <a:ext cx="450886" cy="540000"/>
            </a:xfrm>
            <a:prstGeom prst="rect">
              <a:avLst/>
            </a:prstGeom>
            <a:solidFill>
              <a:srgbClr val="0070C0"/>
            </a:solid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52" name="Straight Connector 151"/>
            <p:cNvCxnSpPr/>
            <p:nvPr/>
          </p:nvCxnSpPr>
          <p:spPr>
            <a:xfrm>
              <a:off x="4574226" y="2328996"/>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4" name="Straight Connector 153"/>
            <p:cNvCxnSpPr/>
            <p:nvPr/>
          </p:nvCxnSpPr>
          <p:spPr>
            <a:xfrm>
              <a:off x="4574226" y="2407151"/>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p:cNvCxnSpPr/>
            <p:nvPr/>
          </p:nvCxnSpPr>
          <p:spPr>
            <a:xfrm>
              <a:off x="4574226" y="2487837"/>
              <a:ext cx="138772"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p:cNvCxnSpPr/>
            <p:nvPr/>
          </p:nvCxnSpPr>
          <p:spPr>
            <a:xfrm>
              <a:off x="4574226" y="2564038"/>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2" name="Straight Connector 161"/>
            <p:cNvCxnSpPr/>
            <p:nvPr/>
          </p:nvCxnSpPr>
          <p:spPr>
            <a:xfrm>
              <a:off x="4574226" y="2631413"/>
              <a:ext cx="280263"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3" name="Straight Connector 162"/>
            <p:cNvCxnSpPr/>
            <p:nvPr/>
          </p:nvCxnSpPr>
          <p:spPr>
            <a:xfrm>
              <a:off x="4574226" y="2720924"/>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31" name="Group 30"/>
          <p:cNvGrpSpPr/>
          <p:nvPr/>
        </p:nvGrpSpPr>
        <p:grpSpPr>
          <a:xfrm>
            <a:off x="1844070" y="2153683"/>
            <a:ext cx="236225" cy="213486"/>
            <a:chOff x="2433190" y="2867712"/>
            <a:chExt cx="489780" cy="442634"/>
          </a:xfrm>
          <a:solidFill>
            <a:srgbClr val="0070C0"/>
          </a:solidFill>
        </p:grpSpPr>
        <p:sp>
          <p:nvSpPr>
            <p:cNvPr id="164" name="Oval 163"/>
            <p:cNvSpPr/>
            <p:nvPr/>
          </p:nvSpPr>
          <p:spPr>
            <a:xfrm>
              <a:off x="2433190" y="3198734"/>
              <a:ext cx="111612" cy="111612"/>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65" name="Oval 164"/>
            <p:cNvSpPr/>
            <p:nvPr/>
          </p:nvSpPr>
          <p:spPr>
            <a:xfrm>
              <a:off x="2811358" y="3198734"/>
              <a:ext cx="111612" cy="111612"/>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67" name="Straight Connector 166"/>
            <p:cNvCxnSpPr>
              <a:stCxn id="164" idx="6"/>
              <a:endCxn id="180" idx="1"/>
            </p:cNvCxnSpPr>
            <p:nvPr/>
          </p:nvCxnSpPr>
          <p:spPr>
            <a:xfrm flipV="1">
              <a:off x="2544802" y="2903148"/>
              <a:ext cx="0" cy="351392"/>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5" name="Straight Connector 174"/>
            <p:cNvCxnSpPr>
              <a:stCxn id="165" idx="6"/>
              <a:endCxn id="180" idx="3"/>
            </p:cNvCxnSpPr>
            <p:nvPr/>
          </p:nvCxnSpPr>
          <p:spPr>
            <a:xfrm flipV="1">
              <a:off x="2922970" y="2903148"/>
              <a:ext cx="0" cy="351392"/>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80" name="Rectangle 179"/>
            <p:cNvSpPr/>
            <p:nvPr/>
          </p:nvSpPr>
          <p:spPr>
            <a:xfrm>
              <a:off x="2544802" y="2867712"/>
              <a:ext cx="378168" cy="70872"/>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grpSp>
      <p:grpSp>
        <p:nvGrpSpPr>
          <p:cNvPr id="32" name="Group 31"/>
          <p:cNvGrpSpPr/>
          <p:nvPr/>
        </p:nvGrpSpPr>
        <p:grpSpPr>
          <a:xfrm>
            <a:off x="1846237" y="2460418"/>
            <a:ext cx="234058" cy="169950"/>
            <a:chOff x="3469840" y="3505731"/>
            <a:chExt cx="468117" cy="339900"/>
          </a:xfrm>
          <a:solidFill>
            <a:srgbClr val="0070C0"/>
          </a:solidFill>
        </p:grpSpPr>
        <p:sp>
          <p:nvSpPr>
            <p:cNvPr id="181" name="Rectangle 180"/>
            <p:cNvSpPr/>
            <p:nvPr/>
          </p:nvSpPr>
          <p:spPr>
            <a:xfrm>
              <a:off x="3469840" y="3505731"/>
              <a:ext cx="468117" cy="339900"/>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2" name="Isosceles Triangle 181"/>
            <p:cNvSpPr/>
            <p:nvPr/>
          </p:nvSpPr>
          <p:spPr>
            <a:xfrm rot="5400000">
              <a:off x="3655108" y="3626891"/>
              <a:ext cx="97580" cy="97580"/>
            </a:xfrm>
            <a:prstGeom prst="triangl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grpSp>
      <p:grpSp>
        <p:nvGrpSpPr>
          <p:cNvPr id="34" name="Group 33"/>
          <p:cNvGrpSpPr/>
          <p:nvPr/>
        </p:nvGrpSpPr>
        <p:grpSpPr>
          <a:xfrm>
            <a:off x="1819275" y="2726319"/>
            <a:ext cx="261020" cy="233043"/>
            <a:chOff x="4344066" y="3385536"/>
            <a:chExt cx="589664" cy="526462"/>
          </a:xfrm>
          <a:solidFill>
            <a:srgbClr val="0070C0"/>
          </a:solidFill>
        </p:grpSpPr>
        <p:sp>
          <p:nvSpPr>
            <p:cNvPr id="183" name="Rectangle 182"/>
            <p:cNvSpPr/>
            <p:nvPr/>
          </p:nvSpPr>
          <p:spPr>
            <a:xfrm>
              <a:off x="4502348" y="3565664"/>
              <a:ext cx="265623" cy="151713"/>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4" name="Oval 183"/>
            <p:cNvSpPr/>
            <p:nvPr/>
          </p:nvSpPr>
          <p:spPr>
            <a:xfrm rot="20742615">
              <a:off x="4747417" y="3550028"/>
              <a:ext cx="186313" cy="361970"/>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5" name="Oval 184"/>
            <p:cNvSpPr/>
            <p:nvPr/>
          </p:nvSpPr>
          <p:spPr>
            <a:xfrm rot="942615" flipH="1">
              <a:off x="4344066" y="3545028"/>
              <a:ext cx="186313" cy="361970"/>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86" name="Straight Connector 185"/>
            <p:cNvCxnSpPr/>
            <p:nvPr/>
          </p:nvCxnSpPr>
          <p:spPr>
            <a:xfrm rot="42615" flipH="1">
              <a:off x="4430901" y="3596900"/>
              <a:ext cx="38394" cy="118183"/>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87" name="Straight Connector 186"/>
            <p:cNvCxnSpPr/>
            <p:nvPr/>
          </p:nvCxnSpPr>
          <p:spPr>
            <a:xfrm rot="16242615" flipH="1">
              <a:off x="4433284" y="3596931"/>
              <a:ext cx="38394" cy="118183"/>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88" name="Oval 187"/>
            <p:cNvSpPr/>
            <p:nvPr/>
          </p:nvSpPr>
          <p:spPr>
            <a:xfrm rot="20615998">
              <a:off x="4792637" y="3604945"/>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9" name="Oval 188"/>
            <p:cNvSpPr/>
            <p:nvPr/>
          </p:nvSpPr>
          <p:spPr>
            <a:xfrm rot="20615998">
              <a:off x="4850950" y="3636738"/>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90" name="Oval 189"/>
            <p:cNvSpPr/>
            <p:nvPr/>
          </p:nvSpPr>
          <p:spPr>
            <a:xfrm rot="20615998">
              <a:off x="4817975" y="3691037"/>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91" name="Oval 190"/>
            <p:cNvSpPr/>
            <p:nvPr/>
          </p:nvSpPr>
          <p:spPr>
            <a:xfrm rot="20615998">
              <a:off x="4760844" y="3663257"/>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92" name="Straight Connector 191"/>
            <p:cNvCxnSpPr/>
            <p:nvPr/>
          </p:nvCxnSpPr>
          <p:spPr>
            <a:xfrm flipV="1">
              <a:off x="4635160" y="3385536"/>
              <a:ext cx="3173" cy="180128"/>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158" name="Rectangle 157">
            <a:hlinkClick r:id="rId6" action="ppaction://hlinksldjump"/>
          </p:cNvPr>
          <p:cNvSpPr/>
          <p:nvPr/>
        </p:nvSpPr>
        <p:spPr>
          <a:xfrm>
            <a:off x="1763688" y="1251855"/>
            <a:ext cx="1512168" cy="241448"/>
          </a:xfrm>
          <a:prstGeom prst="rect">
            <a:avLst/>
          </a:prstGeom>
          <a:solidFill>
            <a:srgbClr val="00B0F0">
              <a:alpha val="50000"/>
            </a:srgb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400" b="1" dirty="0" smtClean="0">
                <a:solidFill>
                  <a:srgbClr val="0070C0"/>
                </a:solidFill>
                <a:latin typeface="Segoe UI" pitchFamily="34" charset="0"/>
                <a:cs typeface="Segoe UI" pitchFamily="34" charset="0"/>
              </a:rPr>
              <a:t>Home</a:t>
            </a:r>
            <a:endParaRPr lang="en-AU" sz="1400" b="1" dirty="0">
              <a:solidFill>
                <a:srgbClr val="0070C0"/>
              </a:solidFill>
              <a:latin typeface="Segoe UI" pitchFamily="34" charset="0"/>
              <a:cs typeface="Segoe UI" pitchFamily="34" charset="0"/>
            </a:endParaRPr>
          </a:p>
        </p:txBody>
      </p:sp>
      <p:sp>
        <p:nvSpPr>
          <p:cNvPr id="159" name="Rectangle 158"/>
          <p:cNvSpPr/>
          <p:nvPr/>
        </p:nvSpPr>
        <p:spPr>
          <a:xfrm>
            <a:off x="3276336" y="2715766"/>
            <a:ext cx="4103975" cy="50339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i="1" dirty="0" smtClean="0">
                <a:solidFill>
                  <a:schemeClr val="tx1"/>
                </a:solidFill>
                <a:latin typeface="Segoe UI" pitchFamily="34" charset="0"/>
                <a:cs typeface="Segoe UI" pitchFamily="34" charset="0"/>
              </a:rPr>
              <a:t>Want to see more videos?</a:t>
            </a:r>
          </a:p>
          <a:p>
            <a:pPr algn="ctr"/>
            <a:r>
              <a:rPr lang="en-AU" sz="1200" i="1" dirty="0" smtClean="0">
                <a:solidFill>
                  <a:schemeClr val="tx1"/>
                </a:solidFill>
                <a:latin typeface="Segoe UI" pitchFamily="34" charset="0"/>
                <a:cs typeface="Segoe UI" pitchFamily="34" charset="0"/>
              </a:rPr>
              <a:t>Well then head over E-Browser and go to YouTube!</a:t>
            </a:r>
            <a:endParaRPr lang="en-AU" sz="1200" i="1" dirty="0">
              <a:solidFill>
                <a:schemeClr val="tx1"/>
              </a:solidFill>
              <a:latin typeface="Segoe UI" pitchFamily="34" charset="0"/>
              <a:cs typeface="Segoe UI" pitchFamily="34" charset="0"/>
            </a:endParaRPr>
          </a:p>
        </p:txBody>
      </p:sp>
      <p:grpSp>
        <p:nvGrpSpPr>
          <p:cNvPr id="16" name="Group 15"/>
          <p:cNvGrpSpPr/>
          <p:nvPr/>
        </p:nvGrpSpPr>
        <p:grpSpPr>
          <a:xfrm>
            <a:off x="4176074" y="1406267"/>
            <a:ext cx="3036784" cy="608401"/>
            <a:chOff x="4176074" y="1406267"/>
            <a:chExt cx="3036784" cy="608401"/>
          </a:xfrm>
        </p:grpSpPr>
        <p:sp>
          <p:nvSpPr>
            <p:cNvPr id="166" name="Rectangle 165"/>
            <p:cNvSpPr/>
            <p:nvPr/>
          </p:nvSpPr>
          <p:spPr>
            <a:xfrm>
              <a:off x="4176075" y="1406267"/>
              <a:ext cx="3036783" cy="247702"/>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E-STAR OS Yellow Star</a:t>
              </a:r>
              <a:endParaRPr lang="en-AU" sz="1200" dirty="0">
                <a:solidFill>
                  <a:schemeClr val="tx1"/>
                </a:solidFill>
                <a:latin typeface="Segoe UI" pitchFamily="34" charset="0"/>
                <a:cs typeface="Segoe UI" pitchFamily="34" charset="0"/>
              </a:endParaRPr>
            </a:p>
          </p:txBody>
        </p:sp>
        <p:sp>
          <p:nvSpPr>
            <p:cNvPr id="168" name="Rectangle 167"/>
            <p:cNvSpPr/>
            <p:nvPr/>
          </p:nvSpPr>
          <p:spPr>
            <a:xfrm>
              <a:off x="4176074" y="1654398"/>
              <a:ext cx="3036784" cy="360270"/>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800" dirty="0" smtClean="0">
                  <a:solidFill>
                    <a:schemeClr val="bg1">
                      <a:lumMod val="50000"/>
                    </a:schemeClr>
                  </a:solidFill>
                  <a:latin typeface="Segoe UI" pitchFamily="34" charset="0"/>
                  <a:cs typeface="Segoe UI" pitchFamily="34" charset="0"/>
                </a:rPr>
                <a:t>A sneak peak on one of the E-STAR OS system that first began as ‘E-STAR OS Yellow Star’.</a:t>
              </a:r>
              <a:endParaRPr lang="en-AU" sz="800" dirty="0">
                <a:solidFill>
                  <a:schemeClr val="bg1">
                    <a:lumMod val="50000"/>
                  </a:schemeClr>
                </a:solidFill>
                <a:latin typeface="Segoe UI" pitchFamily="34" charset="0"/>
                <a:cs typeface="Segoe UI" pitchFamily="34" charset="0"/>
              </a:endParaRPr>
            </a:p>
          </p:txBody>
        </p:sp>
      </p:grpSp>
      <p:grpSp>
        <p:nvGrpSpPr>
          <p:cNvPr id="13" name="Group 12"/>
          <p:cNvGrpSpPr/>
          <p:nvPr/>
        </p:nvGrpSpPr>
        <p:grpSpPr>
          <a:xfrm>
            <a:off x="3440741" y="1443472"/>
            <a:ext cx="734175" cy="533991"/>
            <a:chOff x="3452463" y="1325049"/>
            <a:chExt cx="1186270" cy="862816"/>
          </a:xfrm>
          <a:effectLst>
            <a:outerShdw blurRad="63500" sx="102000" sy="102000" algn="ctr" rotWithShape="0">
              <a:prstClr val="black">
                <a:alpha val="40000"/>
              </a:prstClr>
            </a:outerShdw>
          </a:effectLst>
        </p:grpSpPr>
        <p:sp>
          <p:nvSpPr>
            <p:cNvPr id="9" name="Rounded Rectangle 8"/>
            <p:cNvSpPr/>
            <p:nvPr/>
          </p:nvSpPr>
          <p:spPr>
            <a:xfrm>
              <a:off x="3452463" y="1325049"/>
              <a:ext cx="1186270" cy="862816"/>
            </a:xfrm>
            <a:prstGeom prst="roundRect">
              <a:avLst/>
            </a:prstGeom>
            <a:solidFill>
              <a:schemeClr val="tx1"/>
            </a:solidFill>
            <a:ln w="12700">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pic>
          <p:nvPicPr>
            <p:cNvPr id="5" name="Picture 4"/>
            <p:cNvPicPr>
              <a:picLocks noChangeAspect="1"/>
            </p:cNvPicPr>
            <p:nvPr/>
          </p:nvPicPr>
          <p:blipFill>
            <a:blip r:embed="rId7" cstate="print">
              <a:extLst>
                <a:ext uri="{28A0092B-C50C-407E-A947-70E740481C1C}">
                  <a14:useLocalDpi xmlns:a14="http://schemas.microsoft.com/office/drawing/2010/main" val="0"/>
                </a:ext>
              </a:extLst>
            </a:blip>
            <a:stretch>
              <a:fillRect/>
            </a:stretch>
          </p:blipFill>
          <p:spPr>
            <a:xfrm>
              <a:off x="3468537" y="1431764"/>
              <a:ext cx="1154123" cy="649387"/>
            </a:xfrm>
            <a:prstGeom prst="rect">
              <a:avLst/>
            </a:prstGeom>
          </p:spPr>
        </p:pic>
      </p:grpSp>
      <p:sp>
        <p:nvSpPr>
          <p:cNvPr id="174" name="Rounded Rectangle 173"/>
          <p:cNvSpPr/>
          <p:nvPr/>
        </p:nvSpPr>
        <p:spPr>
          <a:xfrm>
            <a:off x="5988722" y="1422106"/>
            <a:ext cx="1224136" cy="216024"/>
          </a:xfrm>
          <a:prstGeom prst="roundRect">
            <a:avLst/>
          </a:prstGeom>
          <a:solidFill>
            <a:srgbClr val="FFC000">
              <a:alpha val="50000"/>
            </a:srgb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solidFill>
                  <a:schemeClr val="bg1"/>
                </a:solidFill>
                <a:latin typeface="Segoe UI" pitchFamily="34" charset="0"/>
                <a:cs typeface="Segoe UI" pitchFamily="34" charset="0"/>
              </a:rPr>
              <a:t>Play &gt;</a:t>
            </a:r>
            <a:endParaRPr lang="en-AU" sz="1200" dirty="0">
              <a:solidFill>
                <a:schemeClr val="bg1"/>
              </a:solidFill>
              <a:latin typeface="Segoe UI" pitchFamily="34" charset="0"/>
              <a:cs typeface="Segoe UI" pitchFamily="34" charset="0"/>
            </a:endParaRPr>
          </a:p>
        </p:txBody>
      </p:sp>
    </p:spTree>
    <p:extLst>
      <p:ext uri="{BB962C8B-B14F-4D97-AF65-F5344CB8AC3E}">
        <p14:creationId xmlns:p14="http://schemas.microsoft.com/office/powerpoint/2010/main" val="2961102432"/>
      </p:ext>
    </p:extLst>
  </p:cSld>
  <p:clrMapOvr>
    <a:masterClrMapping/>
  </p:clrMapOvr>
  <mc:AlternateContent xmlns:mc="http://schemas.openxmlformats.org/markup-compatibility/2006" xmlns:p14="http://schemas.microsoft.com/office/powerpoint/2010/main">
    <mc:Choice Requires="p14">
      <p:transition p14:dur="0" advClick="0" advTm="0"/>
    </mc:Choice>
    <mc:Fallback xmlns="">
      <p:transition advClick="0" advTm="0"/>
    </mc:Fallback>
  </mc:AlternateContent>
  <p:timing>
    <p:tnLst>
      <p:par>
        <p:cTn id="1" dur="indefinite" restart="never" nodeType="tmRoot"/>
      </p:par>
    </p:tnLst>
  </p:timing>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49" name="Group 248"/>
          <p:cNvGrpSpPr/>
          <p:nvPr/>
        </p:nvGrpSpPr>
        <p:grpSpPr>
          <a:xfrm>
            <a:off x="3131841" y="843750"/>
            <a:ext cx="2880320" cy="3456000"/>
            <a:chOff x="3131841" y="843750"/>
            <a:chExt cx="2880320" cy="3456000"/>
          </a:xfrm>
        </p:grpSpPr>
        <p:sp>
          <p:nvSpPr>
            <p:cNvPr id="250" name="Rounded Rectangle 249"/>
            <p:cNvSpPr/>
            <p:nvPr/>
          </p:nvSpPr>
          <p:spPr>
            <a:xfrm>
              <a:off x="3131841" y="843750"/>
              <a:ext cx="2880320" cy="3456000"/>
            </a:xfrm>
            <a:prstGeom prst="roundRect">
              <a:avLst>
                <a:gd name="adj" fmla="val 2228"/>
              </a:avLst>
            </a:prstGeom>
            <a:solidFill>
              <a:schemeClr val="tx1">
                <a:alpha val="50000"/>
              </a:schemeClr>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51" name="Group 250"/>
            <p:cNvGrpSpPr/>
            <p:nvPr/>
          </p:nvGrpSpPr>
          <p:grpSpPr>
            <a:xfrm>
              <a:off x="3198624" y="984777"/>
              <a:ext cx="864096" cy="870570"/>
              <a:chOff x="7308304" y="278598"/>
              <a:chExt cx="864096" cy="870570"/>
            </a:xfrm>
          </p:grpSpPr>
          <p:sp>
            <p:nvSpPr>
              <p:cNvPr id="327" name="Freeform 326"/>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8" name="Rectangle 327"/>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Impress</a:t>
                </a:r>
                <a:endParaRPr lang="en-AU" sz="1100" dirty="0">
                  <a:latin typeface="Segoe UI" pitchFamily="34" charset="0"/>
                  <a:cs typeface="Segoe UI" pitchFamily="34" charset="0"/>
                </a:endParaRPr>
              </a:p>
            </p:txBody>
          </p:sp>
        </p:grpSp>
        <p:grpSp>
          <p:nvGrpSpPr>
            <p:cNvPr id="252" name="Group 251"/>
            <p:cNvGrpSpPr/>
            <p:nvPr/>
          </p:nvGrpSpPr>
          <p:grpSpPr>
            <a:xfrm>
              <a:off x="4139953" y="972995"/>
              <a:ext cx="864096" cy="894135"/>
              <a:chOff x="6444208" y="255033"/>
              <a:chExt cx="864096" cy="894135"/>
            </a:xfrm>
          </p:grpSpPr>
          <p:grpSp>
            <p:nvGrpSpPr>
              <p:cNvPr id="323" name="Group 322"/>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325" name="Freeform 324"/>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6" name="Freeform 325"/>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24" name="Rectangle 323"/>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Express</a:t>
                </a:r>
                <a:endParaRPr lang="en-AU" sz="1100" dirty="0">
                  <a:latin typeface="Segoe UI" pitchFamily="34" charset="0"/>
                  <a:cs typeface="Segoe UI" pitchFamily="34" charset="0"/>
                </a:endParaRPr>
              </a:p>
            </p:txBody>
          </p:sp>
        </p:grpSp>
        <p:grpSp>
          <p:nvGrpSpPr>
            <p:cNvPr id="253" name="Group 252"/>
            <p:cNvGrpSpPr/>
            <p:nvPr/>
          </p:nvGrpSpPr>
          <p:grpSpPr>
            <a:xfrm>
              <a:off x="3198624" y="2157429"/>
              <a:ext cx="864096" cy="881674"/>
              <a:chOff x="8172400" y="267494"/>
              <a:chExt cx="864096" cy="881674"/>
            </a:xfrm>
          </p:grpSpPr>
          <p:grpSp>
            <p:nvGrpSpPr>
              <p:cNvPr id="318" name="Group 317"/>
              <p:cNvGrpSpPr/>
              <p:nvPr/>
            </p:nvGrpSpPr>
            <p:grpSpPr>
              <a:xfrm>
                <a:off x="8351877" y="267494"/>
                <a:ext cx="523806" cy="648072"/>
                <a:chOff x="87738" y="3286770"/>
                <a:chExt cx="291003" cy="360040"/>
              </a:xfrm>
            </p:grpSpPr>
            <p:sp>
              <p:nvSpPr>
                <p:cNvPr id="320" name="Rectangle 31"/>
                <p:cNvSpPr/>
                <p:nvPr/>
              </p:nvSpPr>
              <p:spPr>
                <a:xfrm>
                  <a:off x="87738" y="3286770"/>
                  <a:ext cx="291002" cy="360040"/>
                </a:xfrm>
                <a:prstGeom prst="rect">
                  <a:avLst/>
                </a:prstGeom>
                <a:solidFill>
                  <a:srgbClr val="FFC000"/>
                </a:solidFill>
                <a:ln w="9525" cap="rnd">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1" name="Rectangle 31"/>
                <p:cNvSpPr/>
                <p:nvPr/>
              </p:nvSpPr>
              <p:spPr>
                <a:xfrm>
                  <a:off x="87738" y="3286770"/>
                  <a:ext cx="291002" cy="360040"/>
                </a:xfrm>
                <a:custGeom>
                  <a:avLst/>
                  <a:gdLst>
                    <a:gd name="connsiteX0" fmla="*/ 0 w 291002"/>
                    <a:gd name="connsiteY0" fmla="*/ 0 h 360040"/>
                    <a:gd name="connsiteX1" fmla="*/ 291002 w 291002"/>
                    <a:gd name="connsiteY1" fmla="*/ 0 h 360040"/>
                    <a:gd name="connsiteX2" fmla="*/ 291002 w 291002"/>
                    <a:gd name="connsiteY2" fmla="*/ 360040 h 360040"/>
                    <a:gd name="connsiteX3" fmla="*/ 0 w 291002"/>
                    <a:gd name="connsiteY3" fmla="*/ 360040 h 360040"/>
                    <a:gd name="connsiteX4" fmla="*/ 0 w 291002"/>
                    <a:gd name="connsiteY4" fmla="*/ 0 h 360040"/>
                    <a:gd name="connsiteX0" fmla="*/ 0 w 291002"/>
                    <a:gd name="connsiteY0" fmla="*/ 0 h 360040"/>
                    <a:gd name="connsiteX1" fmla="*/ 236233 w 291002"/>
                    <a:gd name="connsiteY1" fmla="*/ 88106 h 360040"/>
                    <a:gd name="connsiteX2" fmla="*/ 291002 w 291002"/>
                    <a:gd name="connsiteY2" fmla="*/ 360040 h 360040"/>
                    <a:gd name="connsiteX3" fmla="*/ 0 w 291002"/>
                    <a:gd name="connsiteY3" fmla="*/ 360040 h 360040"/>
                    <a:gd name="connsiteX4" fmla="*/ 0 w 291002"/>
                    <a:gd name="connsiteY4" fmla="*/ 0 h 360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1002" h="360040">
                      <a:moveTo>
                        <a:pt x="0" y="0"/>
                      </a:moveTo>
                      <a:lnTo>
                        <a:pt x="236233" y="88106"/>
                      </a:lnTo>
                      <a:lnTo>
                        <a:pt x="291002" y="360040"/>
                      </a:lnTo>
                      <a:lnTo>
                        <a:pt x="0" y="360040"/>
                      </a:lnTo>
                      <a:lnTo>
                        <a:pt x="0" y="0"/>
                      </a:lnTo>
                      <a:close/>
                    </a:path>
                  </a:pathLst>
                </a:cu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2" name="Rectangle 321"/>
                <p:cNvSpPr/>
                <p:nvPr/>
              </p:nvSpPr>
              <p:spPr>
                <a:xfrm>
                  <a:off x="87738" y="3435846"/>
                  <a:ext cx="291003" cy="210964"/>
                </a:xfrm>
                <a:prstGeom prst="rect">
                  <a:avLst/>
                </a:prstGeom>
                <a:noFill/>
                <a:ln w="9525" cap="rnd">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2000" dirty="0" smtClean="0">
                      <a:solidFill>
                        <a:schemeClr val="tx1"/>
                      </a:solidFill>
                      <a:effectLst>
                        <a:outerShdw blurRad="63500" sx="102000" sy="102000" algn="ctr" rotWithShape="0">
                          <a:prstClr val="black">
                            <a:alpha val="40000"/>
                          </a:prstClr>
                        </a:outerShdw>
                      </a:effectLst>
                      <a:latin typeface="Segoe UI" pitchFamily="34" charset="0"/>
                      <a:cs typeface="Segoe UI" pitchFamily="34" charset="0"/>
                    </a:rPr>
                    <a:t>Aa</a:t>
                  </a:r>
                  <a:endParaRPr lang="en-AU" sz="2000" dirty="0">
                    <a:solidFill>
                      <a:schemeClr val="tx1"/>
                    </a:solidFill>
                    <a:effectLst>
                      <a:outerShdw blurRad="63500" sx="102000" sy="102000" algn="ctr" rotWithShape="0">
                        <a:prstClr val="black">
                          <a:alpha val="40000"/>
                        </a:prstClr>
                      </a:outerShdw>
                    </a:effectLst>
                    <a:latin typeface="Segoe UI" pitchFamily="34" charset="0"/>
                    <a:cs typeface="Segoe UI" pitchFamily="34" charset="0"/>
                  </a:endParaRPr>
                </a:p>
              </p:txBody>
            </p:sp>
          </p:grpSp>
          <p:sp>
            <p:nvSpPr>
              <p:cNvPr id="319" name="Rectangle 318"/>
              <p:cNvSpPr/>
              <p:nvPr/>
            </p:nvSpPr>
            <p:spPr>
              <a:xfrm>
                <a:off x="8172400"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Note Pad</a:t>
                </a:r>
                <a:endParaRPr lang="en-AU" sz="1100" dirty="0">
                  <a:latin typeface="Segoe UI" pitchFamily="34" charset="0"/>
                  <a:cs typeface="Segoe UI" pitchFamily="34" charset="0"/>
                </a:endParaRPr>
              </a:p>
            </p:txBody>
          </p:sp>
        </p:grpSp>
        <p:grpSp>
          <p:nvGrpSpPr>
            <p:cNvPr id="254" name="Group 253"/>
            <p:cNvGrpSpPr/>
            <p:nvPr/>
          </p:nvGrpSpPr>
          <p:grpSpPr>
            <a:xfrm>
              <a:off x="5080409" y="980461"/>
              <a:ext cx="864096" cy="877462"/>
              <a:chOff x="5004049" y="1064550"/>
              <a:chExt cx="864096" cy="877462"/>
            </a:xfrm>
          </p:grpSpPr>
          <p:grpSp>
            <p:nvGrpSpPr>
              <p:cNvPr id="313" name="Group 312"/>
              <p:cNvGrpSpPr/>
              <p:nvPr/>
            </p:nvGrpSpPr>
            <p:grpSpPr>
              <a:xfrm>
                <a:off x="5042434" y="1064550"/>
                <a:ext cx="787325" cy="610716"/>
                <a:chOff x="5004049" y="1045872"/>
                <a:chExt cx="787325" cy="610716"/>
              </a:xfrm>
              <a:effectLst>
                <a:outerShdw blurRad="63500" sx="102000" sy="102000" algn="ctr" rotWithShape="0">
                  <a:prstClr val="black">
                    <a:alpha val="40000"/>
                  </a:prstClr>
                </a:outerShdw>
              </a:effectLst>
            </p:grpSpPr>
            <p:sp>
              <p:nvSpPr>
                <p:cNvPr id="315" name="Rectangle 314"/>
                <p:cNvSpPr/>
                <p:nvPr/>
              </p:nvSpPr>
              <p:spPr>
                <a:xfrm>
                  <a:off x="5004049" y="1045872"/>
                  <a:ext cx="504055" cy="460191"/>
                </a:xfrm>
                <a:prstGeom prst="rect">
                  <a:avLst/>
                </a:prstGeom>
                <a:solidFill>
                  <a:schemeClr val="bg1"/>
                </a:solidFill>
                <a:ln w="9525" cap="rnd">
                  <a:solidFill>
                    <a:schemeClr val="bg1"/>
                  </a:solid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6" name="Freeform 315"/>
                <p:cNvSpPr/>
                <p:nvPr/>
              </p:nvSpPr>
              <p:spPr>
                <a:xfrm>
                  <a:off x="5022056" y="1106047"/>
                  <a:ext cx="414040" cy="272698"/>
                </a:xfrm>
                <a:custGeom>
                  <a:avLst/>
                  <a:gdLst>
                    <a:gd name="connsiteX0" fmla="*/ 0 w 353052"/>
                    <a:gd name="connsiteY0" fmla="*/ 0 h 269081"/>
                    <a:gd name="connsiteX1" fmla="*/ 19050 w 353052"/>
                    <a:gd name="connsiteY1" fmla="*/ 33337 h 269081"/>
                    <a:gd name="connsiteX2" fmla="*/ 28575 w 353052"/>
                    <a:gd name="connsiteY2" fmla="*/ 38100 h 269081"/>
                    <a:gd name="connsiteX3" fmla="*/ 33338 w 353052"/>
                    <a:gd name="connsiteY3" fmla="*/ 45243 h 269081"/>
                    <a:gd name="connsiteX4" fmla="*/ 50007 w 353052"/>
                    <a:gd name="connsiteY4" fmla="*/ 54768 h 269081"/>
                    <a:gd name="connsiteX5" fmla="*/ 59532 w 353052"/>
                    <a:gd name="connsiteY5" fmla="*/ 61912 h 269081"/>
                    <a:gd name="connsiteX6" fmla="*/ 85725 w 353052"/>
                    <a:gd name="connsiteY6" fmla="*/ 71437 h 269081"/>
                    <a:gd name="connsiteX7" fmla="*/ 135732 w 353052"/>
                    <a:gd name="connsiteY7" fmla="*/ 69056 h 269081"/>
                    <a:gd name="connsiteX8" fmla="*/ 142875 w 353052"/>
                    <a:gd name="connsiteY8" fmla="*/ 66675 h 269081"/>
                    <a:gd name="connsiteX9" fmla="*/ 150019 w 353052"/>
                    <a:gd name="connsiteY9" fmla="*/ 61912 h 269081"/>
                    <a:gd name="connsiteX10" fmla="*/ 157163 w 353052"/>
                    <a:gd name="connsiteY10" fmla="*/ 54768 h 269081"/>
                    <a:gd name="connsiteX11" fmla="*/ 161925 w 353052"/>
                    <a:gd name="connsiteY11" fmla="*/ 45243 h 269081"/>
                    <a:gd name="connsiteX12" fmla="*/ 157163 w 353052"/>
                    <a:gd name="connsiteY12" fmla="*/ 26193 h 269081"/>
                    <a:gd name="connsiteX13" fmla="*/ 150019 w 353052"/>
                    <a:gd name="connsiteY13" fmla="*/ 19050 h 269081"/>
                    <a:gd name="connsiteX14" fmla="*/ 135732 w 353052"/>
                    <a:gd name="connsiteY14" fmla="*/ 9525 h 269081"/>
                    <a:gd name="connsiteX15" fmla="*/ 114300 w 353052"/>
                    <a:gd name="connsiteY15" fmla="*/ 14287 h 269081"/>
                    <a:gd name="connsiteX16" fmla="*/ 107157 w 353052"/>
                    <a:gd name="connsiteY16" fmla="*/ 16668 h 269081"/>
                    <a:gd name="connsiteX17" fmla="*/ 102394 w 353052"/>
                    <a:gd name="connsiteY17" fmla="*/ 26193 h 269081"/>
                    <a:gd name="connsiteX18" fmla="*/ 104775 w 353052"/>
                    <a:gd name="connsiteY18" fmla="*/ 64293 h 269081"/>
                    <a:gd name="connsiteX19" fmla="*/ 107157 w 353052"/>
                    <a:gd name="connsiteY19" fmla="*/ 71437 h 269081"/>
                    <a:gd name="connsiteX20" fmla="*/ 114300 w 353052"/>
                    <a:gd name="connsiteY20" fmla="*/ 76200 h 269081"/>
                    <a:gd name="connsiteX21" fmla="*/ 126207 w 353052"/>
                    <a:gd name="connsiteY21" fmla="*/ 78581 h 269081"/>
                    <a:gd name="connsiteX22" fmla="*/ 147638 w 353052"/>
                    <a:gd name="connsiteY22" fmla="*/ 85725 h 269081"/>
                    <a:gd name="connsiteX23" fmla="*/ 154782 w 353052"/>
                    <a:gd name="connsiteY23" fmla="*/ 88106 h 269081"/>
                    <a:gd name="connsiteX24" fmla="*/ 190500 w 353052"/>
                    <a:gd name="connsiteY24" fmla="*/ 90487 h 269081"/>
                    <a:gd name="connsiteX25" fmla="*/ 228600 w 353052"/>
                    <a:gd name="connsiteY25" fmla="*/ 90487 h 269081"/>
                    <a:gd name="connsiteX26" fmla="*/ 238125 w 353052"/>
                    <a:gd name="connsiteY26" fmla="*/ 85725 h 269081"/>
                    <a:gd name="connsiteX27" fmla="*/ 271463 w 353052"/>
                    <a:gd name="connsiteY27" fmla="*/ 66675 h 269081"/>
                    <a:gd name="connsiteX28" fmla="*/ 295275 w 353052"/>
                    <a:gd name="connsiteY28" fmla="*/ 59531 h 269081"/>
                    <a:gd name="connsiteX29" fmla="*/ 302419 w 353052"/>
                    <a:gd name="connsiteY29" fmla="*/ 57150 h 269081"/>
                    <a:gd name="connsiteX30" fmla="*/ 338138 w 353052"/>
                    <a:gd name="connsiteY30" fmla="*/ 50006 h 269081"/>
                    <a:gd name="connsiteX31" fmla="*/ 345282 w 353052"/>
                    <a:gd name="connsiteY31" fmla="*/ 92868 h 269081"/>
                    <a:gd name="connsiteX32" fmla="*/ 326232 w 353052"/>
                    <a:gd name="connsiteY32" fmla="*/ 114300 h 269081"/>
                    <a:gd name="connsiteX33" fmla="*/ 316707 w 353052"/>
                    <a:gd name="connsiteY33" fmla="*/ 119062 h 269081"/>
                    <a:gd name="connsiteX34" fmla="*/ 309563 w 353052"/>
                    <a:gd name="connsiteY34" fmla="*/ 121443 h 269081"/>
                    <a:gd name="connsiteX35" fmla="*/ 290513 w 353052"/>
                    <a:gd name="connsiteY35" fmla="*/ 133350 h 269081"/>
                    <a:gd name="connsiteX36" fmla="*/ 273844 w 353052"/>
                    <a:gd name="connsiteY36" fmla="*/ 138112 h 269081"/>
                    <a:gd name="connsiteX37" fmla="*/ 259557 w 353052"/>
                    <a:gd name="connsiteY37" fmla="*/ 142875 h 269081"/>
                    <a:gd name="connsiteX38" fmla="*/ 245269 w 353052"/>
                    <a:gd name="connsiteY38" fmla="*/ 150018 h 269081"/>
                    <a:gd name="connsiteX39" fmla="*/ 238125 w 353052"/>
                    <a:gd name="connsiteY39" fmla="*/ 154781 h 269081"/>
                    <a:gd name="connsiteX40" fmla="*/ 214313 w 353052"/>
                    <a:gd name="connsiteY40" fmla="*/ 161925 h 269081"/>
                    <a:gd name="connsiteX41" fmla="*/ 202407 w 353052"/>
                    <a:gd name="connsiteY41" fmla="*/ 164306 h 269081"/>
                    <a:gd name="connsiteX42" fmla="*/ 188119 w 353052"/>
                    <a:gd name="connsiteY42" fmla="*/ 169068 h 269081"/>
                    <a:gd name="connsiteX43" fmla="*/ 173832 w 353052"/>
                    <a:gd name="connsiteY43" fmla="*/ 171450 h 269081"/>
                    <a:gd name="connsiteX44" fmla="*/ 154782 w 353052"/>
                    <a:gd name="connsiteY44" fmla="*/ 176212 h 269081"/>
                    <a:gd name="connsiteX45" fmla="*/ 109538 w 353052"/>
                    <a:gd name="connsiteY45" fmla="*/ 173831 h 269081"/>
                    <a:gd name="connsiteX46" fmla="*/ 97632 w 353052"/>
                    <a:gd name="connsiteY46" fmla="*/ 164306 h 269081"/>
                    <a:gd name="connsiteX47" fmla="*/ 95250 w 353052"/>
                    <a:gd name="connsiteY47" fmla="*/ 157162 h 269081"/>
                    <a:gd name="connsiteX48" fmla="*/ 88107 w 353052"/>
                    <a:gd name="connsiteY48" fmla="*/ 150018 h 269081"/>
                    <a:gd name="connsiteX49" fmla="*/ 95250 w 353052"/>
                    <a:gd name="connsiteY49" fmla="*/ 130968 h 269081"/>
                    <a:gd name="connsiteX50" fmla="*/ 104775 w 353052"/>
                    <a:gd name="connsiteY50" fmla="*/ 135731 h 269081"/>
                    <a:gd name="connsiteX51" fmla="*/ 140494 w 353052"/>
                    <a:gd name="connsiteY51" fmla="*/ 138112 h 269081"/>
                    <a:gd name="connsiteX52" fmla="*/ 159544 w 353052"/>
                    <a:gd name="connsiteY52" fmla="*/ 142875 h 269081"/>
                    <a:gd name="connsiteX53" fmla="*/ 171450 w 353052"/>
                    <a:gd name="connsiteY53" fmla="*/ 152400 h 269081"/>
                    <a:gd name="connsiteX54" fmla="*/ 176213 w 353052"/>
                    <a:gd name="connsiteY54" fmla="*/ 173831 h 269081"/>
                    <a:gd name="connsiteX55" fmla="*/ 180975 w 353052"/>
                    <a:gd name="connsiteY55" fmla="*/ 207168 h 269081"/>
                    <a:gd name="connsiteX56" fmla="*/ 183357 w 353052"/>
                    <a:gd name="connsiteY56" fmla="*/ 247650 h 269081"/>
                    <a:gd name="connsiteX57" fmla="*/ 185738 w 353052"/>
                    <a:gd name="connsiteY57" fmla="*/ 261937 h 269081"/>
                    <a:gd name="connsiteX58" fmla="*/ 195263 w 353052"/>
                    <a:gd name="connsiteY58" fmla="*/ 269081 h 269081"/>
                    <a:gd name="connsiteX59" fmla="*/ 273844 w 353052"/>
                    <a:gd name="connsiteY59" fmla="*/ 266700 h 269081"/>
                    <a:gd name="connsiteX60" fmla="*/ 307182 w 353052"/>
                    <a:gd name="connsiteY60" fmla="*/ 257175 h 269081"/>
                    <a:gd name="connsiteX61" fmla="*/ 314325 w 353052"/>
                    <a:gd name="connsiteY61" fmla="*/ 254793 h 269081"/>
                    <a:gd name="connsiteX62" fmla="*/ 326232 w 353052"/>
                    <a:gd name="connsiteY62" fmla="*/ 250031 h 269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53052" h="269081">
                      <a:moveTo>
                        <a:pt x="0" y="0"/>
                      </a:moveTo>
                      <a:cubicBezTo>
                        <a:pt x="3626" y="10876"/>
                        <a:pt x="7518" y="27571"/>
                        <a:pt x="19050" y="33337"/>
                      </a:cubicBezTo>
                      <a:lnTo>
                        <a:pt x="28575" y="38100"/>
                      </a:lnTo>
                      <a:cubicBezTo>
                        <a:pt x="30163" y="40481"/>
                        <a:pt x="31314" y="43219"/>
                        <a:pt x="33338" y="45243"/>
                      </a:cubicBezTo>
                      <a:cubicBezTo>
                        <a:pt x="37711" y="49616"/>
                        <a:pt x="45021" y="51652"/>
                        <a:pt x="50007" y="54768"/>
                      </a:cubicBezTo>
                      <a:cubicBezTo>
                        <a:pt x="53373" y="56871"/>
                        <a:pt x="56167" y="59808"/>
                        <a:pt x="59532" y="61912"/>
                      </a:cubicBezTo>
                      <a:cubicBezTo>
                        <a:pt x="67905" y="67145"/>
                        <a:pt x="76325" y="69087"/>
                        <a:pt x="85725" y="71437"/>
                      </a:cubicBezTo>
                      <a:cubicBezTo>
                        <a:pt x="102394" y="70643"/>
                        <a:pt x="119102" y="70442"/>
                        <a:pt x="135732" y="69056"/>
                      </a:cubicBezTo>
                      <a:cubicBezTo>
                        <a:pt x="138233" y="68848"/>
                        <a:pt x="140630" y="67797"/>
                        <a:pt x="142875" y="66675"/>
                      </a:cubicBezTo>
                      <a:cubicBezTo>
                        <a:pt x="145435" y="65395"/>
                        <a:pt x="147820" y="63744"/>
                        <a:pt x="150019" y="61912"/>
                      </a:cubicBezTo>
                      <a:cubicBezTo>
                        <a:pt x="152606" y="59756"/>
                        <a:pt x="154782" y="57149"/>
                        <a:pt x="157163" y="54768"/>
                      </a:cubicBezTo>
                      <a:cubicBezTo>
                        <a:pt x="158750" y="51593"/>
                        <a:pt x="161533" y="48771"/>
                        <a:pt x="161925" y="45243"/>
                      </a:cubicBezTo>
                      <a:cubicBezTo>
                        <a:pt x="162039" y="44213"/>
                        <a:pt x="158971" y="28905"/>
                        <a:pt x="157163" y="26193"/>
                      </a:cubicBezTo>
                      <a:cubicBezTo>
                        <a:pt x="155295" y="23391"/>
                        <a:pt x="152677" y="21117"/>
                        <a:pt x="150019" y="19050"/>
                      </a:cubicBezTo>
                      <a:cubicBezTo>
                        <a:pt x="145501" y="15536"/>
                        <a:pt x="135732" y="9525"/>
                        <a:pt x="135732" y="9525"/>
                      </a:cubicBezTo>
                      <a:cubicBezTo>
                        <a:pt x="128588" y="11112"/>
                        <a:pt x="121400" y="12512"/>
                        <a:pt x="114300" y="14287"/>
                      </a:cubicBezTo>
                      <a:cubicBezTo>
                        <a:pt x="111865" y="14896"/>
                        <a:pt x="108932" y="14893"/>
                        <a:pt x="107157" y="16668"/>
                      </a:cubicBezTo>
                      <a:cubicBezTo>
                        <a:pt x="104647" y="19178"/>
                        <a:pt x="103982" y="23018"/>
                        <a:pt x="102394" y="26193"/>
                      </a:cubicBezTo>
                      <a:cubicBezTo>
                        <a:pt x="103188" y="38893"/>
                        <a:pt x="103443" y="51638"/>
                        <a:pt x="104775" y="64293"/>
                      </a:cubicBezTo>
                      <a:cubicBezTo>
                        <a:pt x="105038" y="66789"/>
                        <a:pt x="105589" y="69477"/>
                        <a:pt x="107157" y="71437"/>
                      </a:cubicBezTo>
                      <a:cubicBezTo>
                        <a:pt x="108945" y="73672"/>
                        <a:pt x="111620" y="75195"/>
                        <a:pt x="114300" y="76200"/>
                      </a:cubicBezTo>
                      <a:cubicBezTo>
                        <a:pt x="118090" y="77621"/>
                        <a:pt x="122238" y="77787"/>
                        <a:pt x="126207" y="78581"/>
                      </a:cubicBezTo>
                      <a:cubicBezTo>
                        <a:pt x="146726" y="86788"/>
                        <a:pt x="129698" y="80599"/>
                        <a:pt x="147638" y="85725"/>
                      </a:cubicBezTo>
                      <a:cubicBezTo>
                        <a:pt x="150052" y="86415"/>
                        <a:pt x="152287" y="87829"/>
                        <a:pt x="154782" y="88106"/>
                      </a:cubicBezTo>
                      <a:cubicBezTo>
                        <a:pt x="166641" y="89424"/>
                        <a:pt x="178594" y="89693"/>
                        <a:pt x="190500" y="90487"/>
                      </a:cubicBezTo>
                      <a:cubicBezTo>
                        <a:pt x="207530" y="92920"/>
                        <a:pt x="210241" y="94723"/>
                        <a:pt x="228600" y="90487"/>
                      </a:cubicBezTo>
                      <a:cubicBezTo>
                        <a:pt x="232059" y="89689"/>
                        <a:pt x="235081" y="87551"/>
                        <a:pt x="238125" y="85725"/>
                      </a:cubicBezTo>
                      <a:cubicBezTo>
                        <a:pt x="248250" y="79651"/>
                        <a:pt x="259784" y="69596"/>
                        <a:pt x="271463" y="66675"/>
                      </a:cubicBezTo>
                      <a:cubicBezTo>
                        <a:pt x="285859" y="63075"/>
                        <a:pt x="277882" y="65328"/>
                        <a:pt x="295275" y="59531"/>
                      </a:cubicBezTo>
                      <a:cubicBezTo>
                        <a:pt x="297656" y="58737"/>
                        <a:pt x="299969" y="57695"/>
                        <a:pt x="302419" y="57150"/>
                      </a:cubicBezTo>
                      <a:cubicBezTo>
                        <a:pt x="328563" y="51339"/>
                        <a:pt x="316632" y="53590"/>
                        <a:pt x="338138" y="50006"/>
                      </a:cubicBezTo>
                      <a:cubicBezTo>
                        <a:pt x="359183" y="55267"/>
                        <a:pt x="354435" y="50765"/>
                        <a:pt x="345282" y="92868"/>
                      </a:cubicBezTo>
                      <a:cubicBezTo>
                        <a:pt x="343340" y="101799"/>
                        <a:pt x="333552" y="109725"/>
                        <a:pt x="326232" y="114300"/>
                      </a:cubicBezTo>
                      <a:cubicBezTo>
                        <a:pt x="323222" y="116181"/>
                        <a:pt x="319970" y="117664"/>
                        <a:pt x="316707" y="119062"/>
                      </a:cubicBezTo>
                      <a:cubicBezTo>
                        <a:pt x="314400" y="120051"/>
                        <a:pt x="311870" y="120454"/>
                        <a:pt x="309563" y="121443"/>
                      </a:cubicBezTo>
                      <a:cubicBezTo>
                        <a:pt x="289202" y="130169"/>
                        <a:pt x="311024" y="121629"/>
                        <a:pt x="290513" y="133350"/>
                      </a:cubicBezTo>
                      <a:cubicBezTo>
                        <a:pt x="287565" y="135034"/>
                        <a:pt x="276285" y="137380"/>
                        <a:pt x="273844" y="138112"/>
                      </a:cubicBezTo>
                      <a:cubicBezTo>
                        <a:pt x="269036" y="139555"/>
                        <a:pt x="263734" y="140091"/>
                        <a:pt x="259557" y="142875"/>
                      </a:cubicBezTo>
                      <a:cubicBezTo>
                        <a:pt x="250324" y="149029"/>
                        <a:pt x="255128" y="146732"/>
                        <a:pt x="245269" y="150018"/>
                      </a:cubicBezTo>
                      <a:cubicBezTo>
                        <a:pt x="242888" y="151606"/>
                        <a:pt x="240740" y="153619"/>
                        <a:pt x="238125" y="154781"/>
                      </a:cubicBezTo>
                      <a:cubicBezTo>
                        <a:pt x="232198" y="157415"/>
                        <a:pt x="221234" y="160387"/>
                        <a:pt x="214313" y="161925"/>
                      </a:cubicBezTo>
                      <a:cubicBezTo>
                        <a:pt x="210362" y="162803"/>
                        <a:pt x="206312" y="163241"/>
                        <a:pt x="202407" y="164306"/>
                      </a:cubicBezTo>
                      <a:cubicBezTo>
                        <a:pt x="197564" y="165627"/>
                        <a:pt x="193071" y="168242"/>
                        <a:pt x="188119" y="169068"/>
                      </a:cubicBezTo>
                      <a:cubicBezTo>
                        <a:pt x="183357" y="169862"/>
                        <a:pt x="178553" y="170438"/>
                        <a:pt x="173832" y="171450"/>
                      </a:cubicBezTo>
                      <a:cubicBezTo>
                        <a:pt x="167432" y="172822"/>
                        <a:pt x="154782" y="176212"/>
                        <a:pt x="154782" y="176212"/>
                      </a:cubicBezTo>
                      <a:cubicBezTo>
                        <a:pt x="139701" y="175418"/>
                        <a:pt x="124578" y="175198"/>
                        <a:pt x="109538" y="173831"/>
                      </a:cubicBezTo>
                      <a:cubicBezTo>
                        <a:pt x="102344" y="173177"/>
                        <a:pt x="100748" y="170538"/>
                        <a:pt x="97632" y="164306"/>
                      </a:cubicBezTo>
                      <a:cubicBezTo>
                        <a:pt x="96509" y="162061"/>
                        <a:pt x="96642" y="159251"/>
                        <a:pt x="95250" y="157162"/>
                      </a:cubicBezTo>
                      <a:cubicBezTo>
                        <a:pt x="93382" y="154360"/>
                        <a:pt x="90488" y="152399"/>
                        <a:pt x="88107" y="150018"/>
                      </a:cubicBezTo>
                      <a:cubicBezTo>
                        <a:pt x="90488" y="143668"/>
                        <a:pt x="90101" y="135382"/>
                        <a:pt x="95250" y="130968"/>
                      </a:cubicBezTo>
                      <a:cubicBezTo>
                        <a:pt x="97945" y="128658"/>
                        <a:pt x="101269" y="135177"/>
                        <a:pt x="104775" y="135731"/>
                      </a:cubicBezTo>
                      <a:cubicBezTo>
                        <a:pt x="116562" y="137592"/>
                        <a:pt x="128588" y="137318"/>
                        <a:pt x="140494" y="138112"/>
                      </a:cubicBezTo>
                      <a:cubicBezTo>
                        <a:pt x="141091" y="138231"/>
                        <a:pt x="157101" y="140921"/>
                        <a:pt x="159544" y="142875"/>
                      </a:cubicBezTo>
                      <a:cubicBezTo>
                        <a:pt x="174933" y="155185"/>
                        <a:pt x="153494" y="146412"/>
                        <a:pt x="171450" y="152400"/>
                      </a:cubicBezTo>
                      <a:cubicBezTo>
                        <a:pt x="175096" y="163332"/>
                        <a:pt x="173927" y="158589"/>
                        <a:pt x="176213" y="173831"/>
                      </a:cubicBezTo>
                      <a:cubicBezTo>
                        <a:pt x="177878" y="184932"/>
                        <a:pt x="180975" y="207168"/>
                        <a:pt x="180975" y="207168"/>
                      </a:cubicBezTo>
                      <a:cubicBezTo>
                        <a:pt x="181769" y="220662"/>
                        <a:pt x="182186" y="234183"/>
                        <a:pt x="183357" y="247650"/>
                      </a:cubicBezTo>
                      <a:cubicBezTo>
                        <a:pt x="183775" y="252460"/>
                        <a:pt x="183393" y="257717"/>
                        <a:pt x="185738" y="261937"/>
                      </a:cubicBezTo>
                      <a:cubicBezTo>
                        <a:pt x="187665" y="265406"/>
                        <a:pt x="192088" y="266700"/>
                        <a:pt x="195263" y="269081"/>
                      </a:cubicBezTo>
                      <a:cubicBezTo>
                        <a:pt x="221457" y="268287"/>
                        <a:pt x="247708" y="268612"/>
                        <a:pt x="273844" y="266700"/>
                      </a:cubicBezTo>
                      <a:cubicBezTo>
                        <a:pt x="281498" y="266140"/>
                        <a:pt x="299160" y="259849"/>
                        <a:pt x="307182" y="257175"/>
                      </a:cubicBezTo>
                      <a:cubicBezTo>
                        <a:pt x="309563" y="256381"/>
                        <a:pt x="312080" y="255915"/>
                        <a:pt x="314325" y="254793"/>
                      </a:cubicBezTo>
                      <a:cubicBezTo>
                        <a:pt x="324560" y="249676"/>
                        <a:pt x="320300" y="250031"/>
                        <a:pt x="326232" y="250031"/>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7" name="Freeform 316"/>
                <p:cNvSpPr/>
                <p:nvPr/>
              </p:nvSpPr>
              <p:spPr>
                <a:xfrm>
                  <a:off x="5400849" y="1351788"/>
                  <a:ext cx="390525" cy="304800"/>
                </a:xfrm>
                <a:custGeom>
                  <a:avLst/>
                  <a:gdLst>
                    <a:gd name="connsiteX0" fmla="*/ 0 w 381000"/>
                    <a:gd name="connsiteY0" fmla="*/ 0 h 319088"/>
                    <a:gd name="connsiteX1" fmla="*/ 23812 w 381000"/>
                    <a:gd name="connsiteY1" fmla="*/ 85725 h 319088"/>
                    <a:gd name="connsiteX2" fmla="*/ 347662 w 381000"/>
                    <a:gd name="connsiteY2" fmla="*/ 319088 h 319088"/>
                    <a:gd name="connsiteX3" fmla="*/ 381000 w 381000"/>
                    <a:gd name="connsiteY3" fmla="*/ 266700 h 319088"/>
                    <a:gd name="connsiteX4" fmla="*/ 66675 w 381000"/>
                    <a:gd name="connsiteY4" fmla="*/ 38100 h 319088"/>
                    <a:gd name="connsiteX5" fmla="*/ 0 w 381000"/>
                    <a:gd name="connsiteY5" fmla="*/ 0 h 319088"/>
                    <a:gd name="connsiteX0" fmla="*/ 0 w 390525"/>
                    <a:gd name="connsiteY0" fmla="*/ 0 h 304800"/>
                    <a:gd name="connsiteX1" fmla="*/ 33337 w 390525"/>
                    <a:gd name="connsiteY1" fmla="*/ 71437 h 304800"/>
                    <a:gd name="connsiteX2" fmla="*/ 357187 w 390525"/>
                    <a:gd name="connsiteY2" fmla="*/ 304800 h 304800"/>
                    <a:gd name="connsiteX3" fmla="*/ 390525 w 390525"/>
                    <a:gd name="connsiteY3" fmla="*/ 252412 h 304800"/>
                    <a:gd name="connsiteX4" fmla="*/ 76200 w 390525"/>
                    <a:gd name="connsiteY4" fmla="*/ 23812 h 304800"/>
                    <a:gd name="connsiteX5" fmla="*/ 0 w 390525"/>
                    <a:gd name="connsiteY5" fmla="*/ 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0525" h="304800">
                      <a:moveTo>
                        <a:pt x="0" y="0"/>
                      </a:moveTo>
                      <a:lnTo>
                        <a:pt x="33337" y="71437"/>
                      </a:lnTo>
                      <a:lnTo>
                        <a:pt x="357187" y="304800"/>
                      </a:lnTo>
                      <a:lnTo>
                        <a:pt x="390525" y="252412"/>
                      </a:lnTo>
                      <a:lnTo>
                        <a:pt x="76200" y="23812"/>
                      </a:lnTo>
                      <a:lnTo>
                        <a:pt x="0" y="0"/>
                      </a:lnTo>
                      <a:close/>
                    </a:path>
                  </a:pathLst>
                </a:custGeom>
                <a:solidFill>
                  <a:srgbClr val="C0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14" name="Rectangle 313"/>
              <p:cNvSpPr/>
              <p:nvPr/>
            </p:nvSpPr>
            <p:spPr>
              <a:xfrm>
                <a:off x="5004049" y="1725988"/>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Free Draw</a:t>
                </a:r>
                <a:endParaRPr lang="en-AU" sz="1100" dirty="0">
                  <a:latin typeface="Segoe UI" pitchFamily="34" charset="0"/>
                  <a:cs typeface="Segoe UI" pitchFamily="34" charset="0"/>
                </a:endParaRPr>
              </a:p>
            </p:txBody>
          </p:sp>
        </p:grpSp>
        <p:cxnSp>
          <p:nvCxnSpPr>
            <p:cNvPr id="255" name="Straight Connector 254"/>
            <p:cNvCxnSpPr/>
            <p:nvPr/>
          </p:nvCxnSpPr>
          <p:spPr>
            <a:xfrm>
              <a:off x="4098672"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6" name="Straight Connector 255"/>
            <p:cNvCxnSpPr/>
            <p:nvPr/>
          </p:nvCxnSpPr>
          <p:spPr>
            <a:xfrm>
              <a:off x="5040000"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7" name="Straight Connector 256"/>
            <p:cNvCxnSpPr/>
            <p:nvPr/>
          </p:nvCxnSpPr>
          <p:spPr>
            <a:xfrm>
              <a:off x="3262277" y="200863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8" name="Straight Connector 257"/>
            <p:cNvCxnSpPr/>
            <p:nvPr/>
          </p:nvCxnSpPr>
          <p:spPr>
            <a:xfrm>
              <a:off x="3262277" y="317426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grpSp>
          <p:nvGrpSpPr>
            <p:cNvPr id="259" name="Group 258"/>
            <p:cNvGrpSpPr/>
            <p:nvPr/>
          </p:nvGrpSpPr>
          <p:grpSpPr>
            <a:xfrm>
              <a:off x="4098672" y="2143466"/>
              <a:ext cx="941329" cy="895637"/>
              <a:chOff x="4098672" y="2143466"/>
              <a:chExt cx="941329" cy="895637"/>
            </a:xfrm>
          </p:grpSpPr>
          <p:sp>
            <p:nvSpPr>
              <p:cNvPr id="300" name="Rectangle 299"/>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Documents</a:t>
                </a:r>
                <a:endParaRPr lang="en-AU" sz="1100" dirty="0">
                  <a:latin typeface="Segoe UI" pitchFamily="34" charset="0"/>
                  <a:cs typeface="Segoe UI" pitchFamily="34" charset="0"/>
                </a:endParaRPr>
              </a:p>
            </p:txBody>
          </p:sp>
          <p:grpSp>
            <p:nvGrpSpPr>
              <p:cNvPr id="301" name="Group 300"/>
              <p:cNvGrpSpPr/>
              <p:nvPr/>
            </p:nvGrpSpPr>
            <p:grpSpPr>
              <a:xfrm>
                <a:off x="4199709" y="2143466"/>
                <a:ext cx="744585" cy="655211"/>
                <a:chOff x="4193285" y="2143466"/>
                <a:chExt cx="744585" cy="655211"/>
              </a:xfrm>
            </p:grpSpPr>
            <p:grpSp>
              <p:nvGrpSpPr>
                <p:cNvPr id="302" name="Group 301"/>
                <p:cNvGrpSpPr/>
                <p:nvPr/>
              </p:nvGrpSpPr>
              <p:grpSpPr>
                <a:xfrm>
                  <a:off x="4193285" y="2143466"/>
                  <a:ext cx="699392" cy="536110"/>
                  <a:chOff x="2123728" y="1986160"/>
                  <a:chExt cx="576064" cy="441574"/>
                </a:xfrm>
              </p:grpSpPr>
              <p:sp>
                <p:nvSpPr>
                  <p:cNvPr id="311" name="Rectangle 310"/>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2" name="Trapezoid 311"/>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303" name="Group 302"/>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304" name="Rectangle 303"/>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305" name="Straight Connector 304"/>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6" name="Straight Connector 305"/>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7" name="Straight Connector 306"/>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8" name="Straight Connector 307"/>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9" name="Straight Connector 308"/>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10" name="Straight Connector 309"/>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260" name="Group 259"/>
            <p:cNvGrpSpPr/>
            <p:nvPr/>
          </p:nvGrpSpPr>
          <p:grpSpPr>
            <a:xfrm>
              <a:off x="5039106" y="2143466"/>
              <a:ext cx="941329" cy="895637"/>
              <a:chOff x="5039106" y="2143466"/>
              <a:chExt cx="941329" cy="895637"/>
            </a:xfrm>
          </p:grpSpPr>
          <p:sp>
            <p:nvSpPr>
              <p:cNvPr id="289" name="Rectangle 288"/>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Music</a:t>
                </a:r>
                <a:endParaRPr lang="en-AU" sz="1100" dirty="0">
                  <a:latin typeface="Segoe UI" pitchFamily="34" charset="0"/>
                  <a:cs typeface="Segoe UI" pitchFamily="34" charset="0"/>
                </a:endParaRPr>
              </a:p>
            </p:txBody>
          </p:sp>
          <p:grpSp>
            <p:nvGrpSpPr>
              <p:cNvPr id="290" name="Group 289"/>
              <p:cNvGrpSpPr/>
              <p:nvPr/>
            </p:nvGrpSpPr>
            <p:grpSpPr>
              <a:xfrm>
                <a:off x="5162739" y="2143466"/>
                <a:ext cx="699392" cy="634359"/>
                <a:chOff x="5140143" y="2143466"/>
                <a:chExt cx="699392" cy="634359"/>
              </a:xfrm>
            </p:grpSpPr>
            <p:grpSp>
              <p:nvGrpSpPr>
                <p:cNvPr id="291" name="Group 290"/>
                <p:cNvGrpSpPr/>
                <p:nvPr/>
              </p:nvGrpSpPr>
              <p:grpSpPr>
                <a:xfrm>
                  <a:off x="5140143" y="2143466"/>
                  <a:ext cx="699392" cy="536110"/>
                  <a:chOff x="2123728" y="1986160"/>
                  <a:chExt cx="576064" cy="441574"/>
                </a:xfrm>
              </p:grpSpPr>
              <p:sp>
                <p:nvSpPr>
                  <p:cNvPr id="298" name="Rectangle 297"/>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9" name="Trapezoid 298"/>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92" name="Group 291"/>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293" name="Oval 292"/>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4" name="Oval 293"/>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295" name="Straight Connector 294"/>
                  <p:cNvCxnSpPr>
                    <a:stCxn id="293" idx="6"/>
                    <a:endCxn id="297"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96" name="Straight Connector 295"/>
                  <p:cNvCxnSpPr>
                    <a:stCxn id="294" idx="6"/>
                    <a:endCxn id="297"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297" name="Rectangle 296"/>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1" name="Group 260"/>
            <p:cNvGrpSpPr/>
            <p:nvPr/>
          </p:nvGrpSpPr>
          <p:grpSpPr>
            <a:xfrm>
              <a:off x="3133947" y="3275932"/>
              <a:ext cx="941329" cy="895637"/>
              <a:chOff x="3133947" y="3275932"/>
              <a:chExt cx="941329" cy="895637"/>
            </a:xfrm>
          </p:grpSpPr>
          <p:sp>
            <p:nvSpPr>
              <p:cNvPr id="281" name="Rectangle 280"/>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Videos</a:t>
                </a:r>
                <a:endParaRPr lang="en-AU" sz="1100" dirty="0">
                  <a:latin typeface="Segoe UI" pitchFamily="34" charset="0"/>
                  <a:cs typeface="Segoe UI" pitchFamily="34" charset="0"/>
                </a:endParaRPr>
              </a:p>
            </p:txBody>
          </p:sp>
          <p:grpSp>
            <p:nvGrpSpPr>
              <p:cNvPr id="282" name="Group 281"/>
              <p:cNvGrpSpPr/>
              <p:nvPr/>
            </p:nvGrpSpPr>
            <p:grpSpPr>
              <a:xfrm>
                <a:off x="3254915" y="3275932"/>
                <a:ext cx="699392" cy="569699"/>
                <a:chOff x="3257580" y="3275932"/>
                <a:chExt cx="699392" cy="569699"/>
              </a:xfrm>
            </p:grpSpPr>
            <p:grpSp>
              <p:nvGrpSpPr>
                <p:cNvPr id="283" name="Group 282"/>
                <p:cNvGrpSpPr/>
                <p:nvPr/>
              </p:nvGrpSpPr>
              <p:grpSpPr>
                <a:xfrm>
                  <a:off x="3257580" y="3275932"/>
                  <a:ext cx="699392" cy="536110"/>
                  <a:chOff x="2123728" y="1986160"/>
                  <a:chExt cx="576064" cy="441574"/>
                </a:xfrm>
              </p:grpSpPr>
              <p:sp>
                <p:nvSpPr>
                  <p:cNvPr id="287" name="Rectangle 286"/>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8" name="Trapezoid 287"/>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84" name="Group 283"/>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285" name="Rectangle 284"/>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6" name="Isosceles Triangle 285"/>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2" name="Group 261"/>
            <p:cNvGrpSpPr/>
            <p:nvPr/>
          </p:nvGrpSpPr>
          <p:grpSpPr>
            <a:xfrm>
              <a:off x="4097777" y="3275932"/>
              <a:ext cx="941329" cy="895637"/>
              <a:chOff x="4099230" y="3275932"/>
              <a:chExt cx="941329" cy="895637"/>
            </a:xfrm>
          </p:grpSpPr>
          <p:sp>
            <p:nvSpPr>
              <p:cNvPr id="263" name="Rectangle 262"/>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Games</a:t>
                </a:r>
                <a:endParaRPr lang="en-AU" sz="1100" dirty="0">
                  <a:latin typeface="Segoe UI" pitchFamily="34" charset="0"/>
                  <a:cs typeface="Segoe UI" pitchFamily="34" charset="0"/>
                </a:endParaRPr>
              </a:p>
            </p:txBody>
          </p:sp>
          <p:grpSp>
            <p:nvGrpSpPr>
              <p:cNvPr id="264" name="Group 263"/>
              <p:cNvGrpSpPr/>
              <p:nvPr/>
            </p:nvGrpSpPr>
            <p:grpSpPr>
              <a:xfrm>
                <a:off x="4200966" y="3275932"/>
                <a:ext cx="737856" cy="635347"/>
                <a:chOff x="4220198" y="3275932"/>
                <a:chExt cx="737856" cy="635347"/>
              </a:xfrm>
            </p:grpSpPr>
            <p:grpSp>
              <p:nvGrpSpPr>
                <p:cNvPr id="265" name="Group 264"/>
                <p:cNvGrpSpPr/>
                <p:nvPr/>
              </p:nvGrpSpPr>
              <p:grpSpPr>
                <a:xfrm>
                  <a:off x="4220198" y="3275932"/>
                  <a:ext cx="699392" cy="536110"/>
                  <a:chOff x="2123728" y="1986160"/>
                  <a:chExt cx="576064" cy="441574"/>
                </a:xfrm>
              </p:grpSpPr>
              <p:sp>
                <p:nvSpPr>
                  <p:cNvPr id="279" name="Rectangle 278"/>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0" name="Trapezoid 279"/>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66" name="Group 265"/>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267" name="Rectangle 266"/>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8" name="Oval 267"/>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9" name="Oval 268"/>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70" name="Group 269"/>
                  <p:cNvGrpSpPr/>
                  <p:nvPr/>
                </p:nvGrpSpPr>
                <p:grpSpPr>
                  <a:xfrm>
                    <a:off x="4318464" y="3577517"/>
                    <a:ext cx="118183" cy="118183"/>
                    <a:chOff x="4318464" y="3577517"/>
                    <a:chExt cx="118183" cy="118183"/>
                  </a:xfrm>
                  <a:effectLst/>
                </p:grpSpPr>
                <p:cxnSp>
                  <p:nvCxnSpPr>
                    <p:cNvPr id="277" name="Straight Connector 276"/>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78" name="Straight Connector 277"/>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71" name="Group 270"/>
                  <p:cNvGrpSpPr/>
                  <p:nvPr/>
                </p:nvGrpSpPr>
                <p:grpSpPr>
                  <a:xfrm rot="20573383">
                    <a:off x="4683580" y="3579039"/>
                    <a:ext cx="140891" cy="136707"/>
                    <a:chOff x="5105406" y="3507854"/>
                    <a:chExt cx="171999" cy="166891"/>
                  </a:xfrm>
                  <a:effectLst/>
                </p:grpSpPr>
                <p:sp>
                  <p:nvSpPr>
                    <p:cNvPr id="273" name="Oval 272"/>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4" name="Oval 273"/>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5" name="Oval 274"/>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6" name="Oval 275"/>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cxnSp>
                <p:nvCxnSpPr>
                  <p:cNvPr id="272" name="Straight Connector 271"/>
                  <p:cNvCxnSpPr>
                    <a:stCxn id="267"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grpSp>
        <p:nvGrpSpPr>
          <p:cNvPr id="37" name="Group 36"/>
          <p:cNvGrpSpPr/>
          <p:nvPr/>
        </p:nvGrpSpPr>
        <p:grpSpPr>
          <a:xfrm>
            <a:off x="0" y="1202871"/>
            <a:ext cx="467544" cy="2737758"/>
            <a:chOff x="0" y="1202871"/>
            <a:chExt cx="467544" cy="2737758"/>
          </a:xfrm>
        </p:grpSpPr>
        <p:sp>
          <p:nvSpPr>
            <p:cNvPr id="6" name="Rounded Rectangle 5"/>
            <p:cNvSpPr/>
            <p:nvPr/>
          </p:nvSpPr>
          <p:spPr>
            <a:xfrm>
              <a:off x="0" y="1202871"/>
              <a:ext cx="467544" cy="2737758"/>
            </a:xfrm>
            <a:prstGeom prst="roundRect">
              <a:avLst>
                <a:gd name="adj" fmla="val 10437"/>
              </a:avLst>
            </a:prstGeom>
            <a:solidFill>
              <a:schemeClr val="tx1">
                <a:alpha val="50000"/>
              </a:schemeClr>
            </a:solidFill>
            <a:ln w="317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12" name="Group 11"/>
            <p:cNvGrpSpPr/>
            <p:nvPr/>
          </p:nvGrpSpPr>
          <p:grpSpPr>
            <a:xfrm>
              <a:off x="53772" y="1890180"/>
              <a:ext cx="360000" cy="363600"/>
              <a:chOff x="899592" y="1419622"/>
              <a:chExt cx="432048" cy="432048"/>
            </a:xfrm>
            <a:effectLst/>
          </p:grpSpPr>
          <p:sp>
            <p:nvSpPr>
              <p:cNvPr id="10" name="Rounded Rectangle 9"/>
              <p:cNvSpPr/>
              <p:nvPr/>
            </p:nvSpPr>
            <p:spPr>
              <a:xfrm>
                <a:off x="971600" y="1563638"/>
                <a:ext cx="288032" cy="288032"/>
              </a:xfrm>
              <a:prstGeom prst="roundRect">
                <a:avLst>
                  <a:gd name="adj" fmla="val 9226"/>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 name="Isosceles Triangle 10"/>
              <p:cNvSpPr/>
              <p:nvPr/>
            </p:nvSpPr>
            <p:spPr>
              <a:xfrm>
                <a:off x="899592" y="1419622"/>
                <a:ext cx="432048" cy="180020"/>
              </a:xfrm>
              <a:prstGeom prst="triangle">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4" name="Group 23"/>
            <p:cNvGrpSpPr/>
            <p:nvPr/>
          </p:nvGrpSpPr>
          <p:grpSpPr>
            <a:xfrm>
              <a:off x="53752" y="1264720"/>
              <a:ext cx="360040" cy="435694"/>
              <a:chOff x="971600" y="1383618"/>
              <a:chExt cx="360040" cy="435694"/>
            </a:xfrm>
          </p:grpSpPr>
          <p:cxnSp>
            <p:nvCxnSpPr>
              <p:cNvPr id="14" name="Straight Connector 13"/>
              <p:cNvCxnSpPr/>
              <p:nvPr/>
            </p:nvCxnSpPr>
            <p:spPr>
              <a:xfrm>
                <a:off x="1187624" y="1639292"/>
                <a:ext cx="144016" cy="18002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5" name="Donut 14"/>
              <p:cNvSpPr/>
              <p:nvPr/>
            </p:nvSpPr>
            <p:spPr>
              <a:xfrm>
                <a:off x="971600" y="1383618"/>
                <a:ext cx="288032" cy="288000"/>
              </a:xfrm>
              <a:prstGeom prst="donut">
                <a:avLst>
                  <a:gd name="adj" fmla="val 4746"/>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17" name="Straight Connector 16"/>
              <p:cNvCxnSpPr/>
              <p:nvPr/>
            </p:nvCxnSpPr>
            <p:spPr>
              <a:xfrm rot="1413972">
                <a:off x="1051228" y="1435850"/>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rot="1413972">
                <a:off x="1116662" y="1436293"/>
                <a:ext cx="0" cy="183562"/>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rot="1413972">
                <a:off x="1180005" y="1492021"/>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grpSp>
        <p:cxnSp>
          <p:nvCxnSpPr>
            <p:cNvPr id="26" name="Straight Connector 25"/>
            <p:cNvCxnSpPr/>
            <p:nvPr/>
          </p:nvCxnSpPr>
          <p:spPr>
            <a:xfrm flipH="1">
              <a:off x="26886" y="1812206"/>
              <a:ext cx="413772"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nvGrpSpPr>
            <p:cNvPr id="30" name="Group 29"/>
            <p:cNvGrpSpPr/>
            <p:nvPr/>
          </p:nvGrpSpPr>
          <p:grpSpPr>
            <a:xfrm>
              <a:off x="39771" y="2460418"/>
              <a:ext cx="388002" cy="297418"/>
              <a:chOff x="2123728" y="1986160"/>
              <a:chExt cx="576064" cy="441574"/>
            </a:xfrm>
          </p:grpSpPr>
          <p:sp>
            <p:nvSpPr>
              <p:cNvPr id="29" name="Rectangle 28"/>
              <p:cNvSpPr/>
              <p:nvPr/>
            </p:nvSpPr>
            <p:spPr>
              <a:xfrm>
                <a:off x="2195736" y="1986160"/>
                <a:ext cx="432048" cy="441574"/>
              </a:xfrm>
              <a:prstGeom prst="rect">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 name="Trapezoid 27"/>
              <p:cNvSpPr/>
              <p:nvPr/>
            </p:nvSpPr>
            <p:spPr>
              <a:xfrm flipV="1">
                <a:off x="2123728" y="2139884"/>
                <a:ext cx="576064" cy="287850"/>
              </a:xfrm>
              <a:prstGeom prst="trapezoid">
                <a:avLst/>
              </a:pr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41" name="Freeform 40"/>
            <p:cNvSpPr/>
            <p:nvPr/>
          </p:nvSpPr>
          <p:spPr>
            <a:xfrm>
              <a:off x="61273" y="2903148"/>
              <a:ext cx="344998" cy="411311"/>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45" name="Group 44"/>
            <p:cNvGrpSpPr/>
            <p:nvPr/>
          </p:nvGrpSpPr>
          <p:grpSpPr>
            <a:xfrm>
              <a:off x="82631" y="3424960"/>
              <a:ext cx="302283" cy="444864"/>
              <a:chOff x="51020" y="3423030"/>
              <a:chExt cx="356155" cy="524147"/>
            </a:xfrm>
            <a:effectLst>
              <a:outerShdw blurRad="63500" sx="102000" sy="102000" algn="ctr" rotWithShape="0">
                <a:prstClr val="black">
                  <a:alpha val="40000"/>
                </a:prstClr>
              </a:outerShdw>
            </a:effectLst>
          </p:grpSpPr>
          <p:sp>
            <p:nvSpPr>
              <p:cNvPr id="43" name="Freeform 42"/>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4" name="Freeform 43"/>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sp>
        <p:nvSpPr>
          <p:cNvPr id="106" name="Rounded Rectangle 105"/>
          <p:cNvSpPr/>
          <p:nvPr/>
        </p:nvSpPr>
        <p:spPr>
          <a:xfrm>
            <a:off x="1763688" y="951569"/>
            <a:ext cx="5616624" cy="3219999"/>
          </a:xfrm>
          <a:prstGeom prst="roundRect">
            <a:avLst>
              <a:gd name="adj" fmla="val 0"/>
            </a:avLst>
          </a:prstGeom>
          <a:solidFill>
            <a:schemeClr val="bg1">
              <a:lumMod val="75000"/>
              <a:alpha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200" b="1" dirty="0" smtClean="0">
                <a:solidFill>
                  <a:schemeClr val="tx1"/>
                </a:solidFill>
                <a:latin typeface="Segoe UI" pitchFamily="34" charset="0"/>
                <a:cs typeface="Segoe UI" pitchFamily="34" charset="0"/>
              </a:rPr>
              <a:t>Videos</a:t>
            </a:r>
            <a:endParaRPr lang="en-AU" sz="1200" b="1" dirty="0">
              <a:solidFill>
                <a:schemeClr val="tx1"/>
              </a:solidFill>
              <a:latin typeface="Segoe UI" pitchFamily="34" charset="0"/>
              <a:cs typeface="Segoe UI" pitchFamily="34" charset="0"/>
            </a:endParaRPr>
          </a:p>
        </p:txBody>
      </p:sp>
      <p:sp>
        <p:nvSpPr>
          <p:cNvPr id="108" name="Rectangle 107"/>
          <p:cNvSpPr/>
          <p:nvPr/>
        </p:nvSpPr>
        <p:spPr>
          <a:xfrm>
            <a:off x="3275856" y="1251855"/>
            <a:ext cx="4104456" cy="2811702"/>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algn="r"/>
            <a:r>
              <a:rPr lang="en-AU" sz="5400" dirty="0" smtClean="0">
                <a:solidFill>
                  <a:schemeClr val="bg1"/>
                </a:solidFill>
                <a:effectLst>
                  <a:outerShdw blurRad="63500" sx="102000" sy="102000" algn="ctr" rotWithShape="0">
                    <a:prstClr val="black">
                      <a:alpha val="40000"/>
                    </a:prstClr>
                  </a:outerShdw>
                </a:effectLst>
                <a:latin typeface="Segoe UI" pitchFamily="34" charset="0"/>
                <a:cs typeface="Segoe UI" pitchFamily="34" charset="0"/>
              </a:rPr>
              <a:t>videos</a:t>
            </a:r>
            <a:endParaRPr lang="en-AU" sz="5400" dirty="0">
              <a:solidFill>
                <a:schemeClr val="bg1"/>
              </a:solidFill>
              <a:effectLst>
                <a:outerShdw blurRad="63500" sx="102000" sy="102000" algn="ctr" rotWithShape="0">
                  <a:prstClr val="black">
                    <a:alpha val="40000"/>
                  </a:prstClr>
                </a:outerShdw>
              </a:effectLst>
              <a:latin typeface="Segoe UI" pitchFamily="34" charset="0"/>
              <a:cs typeface="Segoe UI" pitchFamily="34" charset="0"/>
            </a:endParaRPr>
          </a:p>
        </p:txBody>
      </p:sp>
      <p:sp>
        <p:nvSpPr>
          <p:cNvPr id="109" name="Rounded Rectangle 108">
            <a:hlinkClick r:id="rId2" action="ppaction://hlinksldjump"/>
          </p:cNvPr>
          <p:cNvSpPr/>
          <p:nvPr/>
        </p:nvSpPr>
        <p:spPr>
          <a:xfrm>
            <a:off x="1835696" y="1005576"/>
            <a:ext cx="144000" cy="144016"/>
          </a:xfrm>
          <a:prstGeom prst="roundRect">
            <a:avLst/>
          </a:prstGeom>
          <a:gradFill flip="none" rotWithShape="1">
            <a:gsLst>
              <a:gs pos="0">
                <a:srgbClr val="FF0000">
                  <a:shade val="30000"/>
                  <a:satMod val="115000"/>
                </a:srgbClr>
              </a:gs>
              <a:gs pos="50000">
                <a:srgbClr val="FF0000">
                  <a:shade val="67500"/>
                  <a:satMod val="115000"/>
                </a:srgbClr>
              </a:gs>
              <a:gs pos="100000">
                <a:srgbClr val="FF0000">
                  <a:shade val="100000"/>
                  <a:satMod val="115000"/>
                </a:srgbClr>
              </a:gs>
            </a:gsLst>
            <a:lin ang="16200000" scaled="1"/>
            <a:tileRect/>
          </a:gradFill>
          <a:ln w="3175">
            <a:solidFill>
              <a:schemeClr val="tx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solidFill>
                <a:schemeClr val="bg1"/>
              </a:solidFill>
              <a:latin typeface="Segoe UI" pitchFamily="34" charset="0"/>
              <a:cs typeface="Segoe UI" pitchFamily="34" charset="0"/>
            </a:endParaRPr>
          </a:p>
        </p:txBody>
      </p:sp>
      <p:sp>
        <p:nvSpPr>
          <p:cNvPr id="3" name="Rectangle 2"/>
          <p:cNvSpPr/>
          <p:nvPr/>
        </p:nvSpPr>
        <p:spPr>
          <a:xfrm>
            <a:off x="1763688" y="1251855"/>
            <a:ext cx="1512168" cy="2811702"/>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94" name="Rectangle 193"/>
          <p:cNvSpPr/>
          <p:nvPr/>
        </p:nvSpPr>
        <p:spPr>
          <a:xfrm>
            <a:off x="1763688" y="1805086"/>
            <a:ext cx="1512168" cy="1235294"/>
          </a:xfrm>
          <a:prstGeom prst="rect">
            <a:avLst/>
          </a:prstGeom>
          <a:solidFill>
            <a:schemeClr val="accent5">
              <a:lumMod val="40000"/>
              <a:lumOff val="60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1200" dirty="0">
              <a:solidFill>
                <a:schemeClr val="tx1"/>
              </a:solidFill>
              <a:latin typeface="Segoe UI" pitchFamily="34" charset="0"/>
              <a:cs typeface="Segoe UI" pitchFamily="34" charset="0"/>
            </a:endParaRPr>
          </a:p>
        </p:txBody>
      </p:sp>
      <p:sp>
        <p:nvSpPr>
          <p:cNvPr id="138" name="Rectangle 137"/>
          <p:cNvSpPr/>
          <p:nvPr/>
        </p:nvSpPr>
        <p:spPr>
          <a:xfrm>
            <a:off x="1763688" y="1563638"/>
            <a:ext cx="1512168" cy="241448"/>
          </a:xfrm>
          <a:prstGeom prst="rect">
            <a:avLst/>
          </a:prstGeom>
          <a:solidFill>
            <a:schemeClr val="accent5">
              <a:lumMod val="40000"/>
              <a:lumOff val="60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Folders</a:t>
            </a:r>
            <a:endParaRPr lang="en-AU" sz="1200" dirty="0">
              <a:solidFill>
                <a:schemeClr val="tx1"/>
              </a:solidFill>
              <a:latin typeface="Segoe UI" pitchFamily="34" charset="0"/>
              <a:cs typeface="Segoe UI" pitchFamily="34" charset="0"/>
            </a:endParaRPr>
          </a:p>
        </p:txBody>
      </p:sp>
      <p:sp>
        <p:nvSpPr>
          <p:cNvPr id="139" name="Rectangle 138">
            <a:hlinkClick r:id="rId3" action="ppaction://hlinksldjump"/>
          </p:cNvPr>
          <p:cNvSpPr/>
          <p:nvPr/>
        </p:nvSpPr>
        <p:spPr>
          <a:xfrm>
            <a:off x="2056704" y="1843627"/>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Documents</a:t>
            </a:r>
            <a:endParaRPr lang="en-AU" sz="1200" dirty="0">
              <a:solidFill>
                <a:schemeClr val="tx1"/>
              </a:solidFill>
              <a:latin typeface="Segoe UI" pitchFamily="34" charset="0"/>
              <a:cs typeface="Segoe UI" pitchFamily="34" charset="0"/>
            </a:endParaRPr>
          </a:p>
        </p:txBody>
      </p:sp>
      <p:sp>
        <p:nvSpPr>
          <p:cNvPr id="140" name="Rectangle 139">
            <a:hlinkClick r:id="rId4" action="ppaction://hlinksldjump"/>
          </p:cNvPr>
          <p:cNvSpPr/>
          <p:nvPr/>
        </p:nvSpPr>
        <p:spPr>
          <a:xfrm>
            <a:off x="2056704" y="2139702"/>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Music</a:t>
            </a:r>
            <a:endParaRPr lang="en-AU" sz="1200" dirty="0">
              <a:solidFill>
                <a:schemeClr val="tx1"/>
              </a:solidFill>
              <a:latin typeface="Segoe UI" pitchFamily="34" charset="0"/>
              <a:cs typeface="Segoe UI" pitchFamily="34" charset="0"/>
            </a:endParaRPr>
          </a:p>
        </p:txBody>
      </p:sp>
      <p:sp>
        <p:nvSpPr>
          <p:cNvPr id="141" name="Rectangle 140"/>
          <p:cNvSpPr/>
          <p:nvPr/>
        </p:nvSpPr>
        <p:spPr>
          <a:xfrm>
            <a:off x="2056704" y="2424669"/>
            <a:ext cx="1219633" cy="241448"/>
          </a:xfrm>
          <a:prstGeom prst="rect">
            <a:avLst/>
          </a:prstGeom>
          <a:gradFill flip="none" rotWithShape="1">
            <a:gsLst>
              <a:gs pos="0">
                <a:srgbClr val="3693AC">
                  <a:shade val="30000"/>
                  <a:satMod val="115000"/>
                </a:srgbClr>
              </a:gs>
              <a:gs pos="50000">
                <a:srgbClr val="3693AC">
                  <a:shade val="67500"/>
                  <a:satMod val="115000"/>
                </a:srgbClr>
              </a:gs>
              <a:gs pos="100000">
                <a:srgbClr val="3693AC">
                  <a:shade val="100000"/>
                  <a:satMod val="115000"/>
                </a:srgbClr>
              </a:gs>
            </a:gsLst>
            <a:lin ang="16200000" scaled="1"/>
            <a:tileRect/>
          </a:grad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bg1"/>
                </a:solidFill>
                <a:latin typeface="Segoe UI" pitchFamily="34" charset="0"/>
                <a:cs typeface="Segoe UI" pitchFamily="34" charset="0"/>
              </a:rPr>
              <a:t>Videos</a:t>
            </a:r>
            <a:endParaRPr lang="en-AU" sz="1200" dirty="0">
              <a:solidFill>
                <a:schemeClr val="bg1"/>
              </a:solidFill>
              <a:latin typeface="Segoe UI" pitchFamily="34" charset="0"/>
              <a:cs typeface="Segoe UI" pitchFamily="34" charset="0"/>
            </a:endParaRPr>
          </a:p>
        </p:txBody>
      </p:sp>
      <p:sp>
        <p:nvSpPr>
          <p:cNvPr id="142" name="Rectangle 141">
            <a:hlinkClick r:id="rId5" action="ppaction://hlinksldjump"/>
          </p:cNvPr>
          <p:cNvSpPr/>
          <p:nvPr/>
        </p:nvSpPr>
        <p:spPr>
          <a:xfrm>
            <a:off x="2056704" y="2722116"/>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Games</a:t>
            </a:r>
            <a:endParaRPr lang="en-AU" sz="1200" dirty="0">
              <a:solidFill>
                <a:schemeClr val="tx1"/>
              </a:solidFill>
              <a:latin typeface="Segoe UI" pitchFamily="34" charset="0"/>
              <a:cs typeface="Segoe UI" pitchFamily="34" charset="0"/>
            </a:endParaRPr>
          </a:p>
        </p:txBody>
      </p:sp>
      <p:grpSp>
        <p:nvGrpSpPr>
          <p:cNvPr id="7" name="Group 6"/>
          <p:cNvGrpSpPr/>
          <p:nvPr/>
        </p:nvGrpSpPr>
        <p:grpSpPr>
          <a:xfrm>
            <a:off x="1893456" y="1852468"/>
            <a:ext cx="186839" cy="223766"/>
            <a:chOff x="4527690" y="2258677"/>
            <a:chExt cx="450886" cy="540000"/>
          </a:xfrm>
        </p:grpSpPr>
        <p:sp>
          <p:nvSpPr>
            <p:cNvPr id="150" name="Rectangle 149"/>
            <p:cNvSpPr/>
            <p:nvPr/>
          </p:nvSpPr>
          <p:spPr>
            <a:xfrm>
              <a:off x="4527690" y="2258677"/>
              <a:ext cx="450886" cy="540000"/>
            </a:xfrm>
            <a:prstGeom prst="rect">
              <a:avLst/>
            </a:prstGeom>
            <a:solidFill>
              <a:srgbClr val="0070C0"/>
            </a:solid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52" name="Straight Connector 151"/>
            <p:cNvCxnSpPr/>
            <p:nvPr/>
          </p:nvCxnSpPr>
          <p:spPr>
            <a:xfrm>
              <a:off x="4574226" y="2328996"/>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4" name="Straight Connector 153"/>
            <p:cNvCxnSpPr/>
            <p:nvPr/>
          </p:nvCxnSpPr>
          <p:spPr>
            <a:xfrm>
              <a:off x="4574226" y="2407151"/>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p:cNvCxnSpPr/>
            <p:nvPr/>
          </p:nvCxnSpPr>
          <p:spPr>
            <a:xfrm>
              <a:off x="4574226" y="2487837"/>
              <a:ext cx="138772"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p:cNvCxnSpPr/>
            <p:nvPr/>
          </p:nvCxnSpPr>
          <p:spPr>
            <a:xfrm>
              <a:off x="4574226" y="2564038"/>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2" name="Straight Connector 161"/>
            <p:cNvCxnSpPr/>
            <p:nvPr/>
          </p:nvCxnSpPr>
          <p:spPr>
            <a:xfrm>
              <a:off x="4574226" y="2631413"/>
              <a:ext cx="280263"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3" name="Straight Connector 162"/>
            <p:cNvCxnSpPr/>
            <p:nvPr/>
          </p:nvCxnSpPr>
          <p:spPr>
            <a:xfrm>
              <a:off x="4574226" y="2720924"/>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31" name="Group 30"/>
          <p:cNvGrpSpPr/>
          <p:nvPr/>
        </p:nvGrpSpPr>
        <p:grpSpPr>
          <a:xfrm>
            <a:off x="1844070" y="2153683"/>
            <a:ext cx="236225" cy="213486"/>
            <a:chOff x="2433190" y="2867712"/>
            <a:chExt cx="489780" cy="442634"/>
          </a:xfrm>
          <a:solidFill>
            <a:srgbClr val="0070C0"/>
          </a:solidFill>
        </p:grpSpPr>
        <p:sp>
          <p:nvSpPr>
            <p:cNvPr id="164" name="Oval 163"/>
            <p:cNvSpPr/>
            <p:nvPr/>
          </p:nvSpPr>
          <p:spPr>
            <a:xfrm>
              <a:off x="2433190" y="3198734"/>
              <a:ext cx="111612" cy="111612"/>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65" name="Oval 164"/>
            <p:cNvSpPr/>
            <p:nvPr/>
          </p:nvSpPr>
          <p:spPr>
            <a:xfrm>
              <a:off x="2811358" y="3198734"/>
              <a:ext cx="111612" cy="111612"/>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67" name="Straight Connector 166"/>
            <p:cNvCxnSpPr>
              <a:stCxn id="164" idx="6"/>
              <a:endCxn id="180" idx="1"/>
            </p:cNvCxnSpPr>
            <p:nvPr/>
          </p:nvCxnSpPr>
          <p:spPr>
            <a:xfrm flipV="1">
              <a:off x="2544802" y="2903148"/>
              <a:ext cx="0" cy="351392"/>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5" name="Straight Connector 174"/>
            <p:cNvCxnSpPr>
              <a:stCxn id="165" idx="6"/>
              <a:endCxn id="180" idx="3"/>
            </p:cNvCxnSpPr>
            <p:nvPr/>
          </p:nvCxnSpPr>
          <p:spPr>
            <a:xfrm flipV="1">
              <a:off x="2922970" y="2903148"/>
              <a:ext cx="0" cy="351392"/>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80" name="Rectangle 179"/>
            <p:cNvSpPr/>
            <p:nvPr/>
          </p:nvSpPr>
          <p:spPr>
            <a:xfrm>
              <a:off x="2544802" y="2867712"/>
              <a:ext cx="378168" cy="70872"/>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grpSp>
      <p:grpSp>
        <p:nvGrpSpPr>
          <p:cNvPr id="32" name="Group 31"/>
          <p:cNvGrpSpPr/>
          <p:nvPr/>
        </p:nvGrpSpPr>
        <p:grpSpPr>
          <a:xfrm>
            <a:off x="1846237" y="2460418"/>
            <a:ext cx="234058" cy="169950"/>
            <a:chOff x="3469840" y="3505731"/>
            <a:chExt cx="468117" cy="339900"/>
          </a:xfrm>
          <a:solidFill>
            <a:srgbClr val="0070C0"/>
          </a:solidFill>
        </p:grpSpPr>
        <p:sp>
          <p:nvSpPr>
            <p:cNvPr id="181" name="Rectangle 180"/>
            <p:cNvSpPr/>
            <p:nvPr/>
          </p:nvSpPr>
          <p:spPr>
            <a:xfrm>
              <a:off x="3469840" y="3505731"/>
              <a:ext cx="468117" cy="339900"/>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2" name="Isosceles Triangle 181"/>
            <p:cNvSpPr/>
            <p:nvPr/>
          </p:nvSpPr>
          <p:spPr>
            <a:xfrm rot="5400000">
              <a:off x="3655108" y="3626891"/>
              <a:ext cx="97580" cy="97580"/>
            </a:xfrm>
            <a:prstGeom prst="triangl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grpSp>
      <p:grpSp>
        <p:nvGrpSpPr>
          <p:cNvPr id="34" name="Group 33"/>
          <p:cNvGrpSpPr/>
          <p:nvPr/>
        </p:nvGrpSpPr>
        <p:grpSpPr>
          <a:xfrm>
            <a:off x="1819275" y="2726319"/>
            <a:ext cx="261020" cy="233043"/>
            <a:chOff x="4344066" y="3385536"/>
            <a:chExt cx="589664" cy="526462"/>
          </a:xfrm>
          <a:solidFill>
            <a:srgbClr val="0070C0"/>
          </a:solidFill>
        </p:grpSpPr>
        <p:sp>
          <p:nvSpPr>
            <p:cNvPr id="183" name="Rectangle 182"/>
            <p:cNvSpPr/>
            <p:nvPr/>
          </p:nvSpPr>
          <p:spPr>
            <a:xfrm>
              <a:off x="4502348" y="3565664"/>
              <a:ext cx="265623" cy="151713"/>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4" name="Oval 183"/>
            <p:cNvSpPr/>
            <p:nvPr/>
          </p:nvSpPr>
          <p:spPr>
            <a:xfrm rot="20742615">
              <a:off x="4747417" y="3550028"/>
              <a:ext cx="186313" cy="361970"/>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5" name="Oval 184"/>
            <p:cNvSpPr/>
            <p:nvPr/>
          </p:nvSpPr>
          <p:spPr>
            <a:xfrm rot="942615" flipH="1">
              <a:off x="4344066" y="3545028"/>
              <a:ext cx="186313" cy="361970"/>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86" name="Straight Connector 185"/>
            <p:cNvCxnSpPr/>
            <p:nvPr/>
          </p:nvCxnSpPr>
          <p:spPr>
            <a:xfrm rot="42615" flipH="1">
              <a:off x="4430901" y="3596900"/>
              <a:ext cx="38394" cy="118183"/>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87" name="Straight Connector 186"/>
            <p:cNvCxnSpPr/>
            <p:nvPr/>
          </p:nvCxnSpPr>
          <p:spPr>
            <a:xfrm rot="16242615" flipH="1">
              <a:off x="4433284" y="3596931"/>
              <a:ext cx="38394" cy="118183"/>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88" name="Oval 187"/>
            <p:cNvSpPr/>
            <p:nvPr/>
          </p:nvSpPr>
          <p:spPr>
            <a:xfrm rot="20615998">
              <a:off x="4792637" y="3604945"/>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9" name="Oval 188"/>
            <p:cNvSpPr/>
            <p:nvPr/>
          </p:nvSpPr>
          <p:spPr>
            <a:xfrm rot="20615998">
              <a:off x="4850950" y="3636738"/>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90" name="Oval 189"/>
            <p:cNvSpPr/>
            <p:nvPr/>
          </p:nvSpPr>
          <p:spPr>
            <a:xfrm rot="20615998">
              <a:off x="4817975" y="3691037"/>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91" name="Oval 190"/>
            <p:cNvSpPr/>
            <p:nvPr/>
          </p:nvSpPr>
          <p:spPr>
            <a:xfrm rot="20615998">
              <a:off x="4760844" y="3663257"/>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92" name="Straight Connector 191"/>
            <p:cNvCxnSpPr/>
            <p:nvPr/>
          </p:nvCxnSpPr>
          <p:spPr>
            <a:xfrm flipV="1">
              <a:off x="4635160" y="3385536"/>
              <a:ext cx="3173" cy="180128"/>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158" name="Rectangle 157">
            <a:hlinkClick r:id="rId6" action="ppaction://hlinksldjump"/>
          </p:cNvPr>
          <p:cNvSpPr/>
          <p:nvPr/>
        </p:nvSpPr>
        <p:spPr>
          <a:xfrm>
            <a:off x="1763688" y="1251855"/>
            <a:ext cx="1512168" cy="241448"/>
          </a:xfrm>
          <a:prstGeom prst="rect">
            <a:avLst/>
          </a:prstGeom>
          <a:solidFill>
            <a:srgbClr val="00B0F0">
              <a:alpha val="50000"/>
            </a:srgb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400" b="1" dirty="0" smtClean="0">
                <a:solidFill>
                  <a:srgbClr val="0070C0"/>
                </a:solidFill>
                <a:latin typeface="Segoe UI" pitchFamily="34" charset="0"/>
                <a:cs typeface="Segoe UI" pitchFamily="34" charset="0"/>
              </a:rPr>
              <a:t>Home</a:t>
            </a:r>
            <a:endParaRPr lang="en-AU" sz="1400" b="1" dirty="0">
              <a:solidFill>
                <a:srgbClr val="0070C0"/>
              </a:solidFill>
              <a:latin typeface="Segoe UI" pitchFamily="34" charset="0"/>
              <a:cs typeface="Segoe UI" pitchFamily="34" charset="0"/>
            </a:endParaRPr>
          </a:p>
        </p:txBody>
      </p:sp>
      <p:sp>
        <p:nvSpPr>
          <p:cNvPr id="159" name="Rectangle 158"/>
          <p:cNvSpPr/>
          <p:nvPr/>
        </p:nvSpPr>
        <p:spPr>
          <a:xfrm>
            <a:off x="3276336" y="2715766"/>
            <a:ext cx="4103975" cy="50339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i="1" dirty="0" smtClean="0">
                <a:solidFill>
                  <a:schemeClr val="tx1"/>
                </a:solidFill>
                <a:latin typeface="Segoe UI" pitchFamily="34" charset="0"/>
                <a:cs typeface="Segoe UI" pitchFamily="34" charset="0"/>
              </a:rPr>
              <a:t>Want to see more videos?</a:t>
            </a:r>
          </a:p>
          <a:p>
            <a:pPr algn="ctr"/>
            <a:r>
              <a:rPr lang="en-AU" sz="1200" i="1" dirty="0" smtClean="0">
                <a:solidFill>
                  <a:schemeClr val="tx1"/>
                </a:solidFill>
                <a:latin typeface="Segoe UI" pitchFamily="34" charset="0"/>
                <a:cs typeface="Segoe UI" pitchFamily="34" charset="0"/>
              </a:rPr>
              <a:t>Well then head over E-Browser and go to YouTube!</a:t>
            </a:r>
            <a:endParaRPr lang="en-AU" sz="1200" i="1" dirty="0">
              <a:solidFill>
                <a:schemeClr val="tx1"/>
              </a:solidFill>
              <a:latin typeface="Segoe UI" pitchFamily="34" charset="0"/>
              <a:cs typeface="Segoe UI" pitchFamily="34" charset="0"/>
            </a:endParaRPr>
          </a:p>
        </p:txBody>
      </p:sp>
      <p:grpSp>
        <p:nvGrpSpPr>
          <p:cNvPr id="16" name="Group 15"/>
          <p:cNvGrpSpPr/>
          <p:nvPr/>
        </p:nvGrpSpPr>
        <p:grpSpPr>
          <a:xfrm>
            <a:off x="4176074" y="1406267"/>
            <a:ext cx="3036784" cy="608401"/>
            <a:chOff x="4176074" y="1406267"/>
            <a:chExt cx="3036784" cy="608401"/>
          </a:xfrm>
        </p:grpSpPr>
        <p:sp>
          <p:nvSpPr>
            <p:cNvPr id="166" name="Rectangle 165">
              <a:hlinkClick r:id="rId3" action="ppaction://hlinksldjump"/>
            </p:cNvPr>
            <p:cNvSpPr/>
            <p:nvPr/>
          </p:nvSpPr>
          <p:spPr>
            <a:xfrm>
              <a:off x="4176075" y="1406267"/>
              <a:ext cx="3036783" cy="247702"/>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E-STAR OS Yellow Star</a:t>
              </a:r>
              <a:endParaRPr lang="en-AU" sz="1200" dirty="0">
                <a:solidFill>
                  <a:schemeClr val="tx1"/>
                </a:solidFill>
                <a:latin typeface="Segoe UI" pitchFamily="34" charset="0"/>
                <a:cs typeface="Segoe UI" pitchFamily="34" charset="0"/>
              </a:endParaRPr>
            </a:p>
          </p:txBody>
        </p:sp>
        <p:sp>
          <p:nvSpPr>
            <p:cNvPr id="168" name="Rectangle 167">
              <a:hlinkClick r:id="rId3" action="ppaction://hlinksldjump"/>
            </p:cNvPr>
            <p:cNvSpPr/>
            <p:nvPr/>
          </p:nvSpPr>
          <p:spPr>
            <a:xfrm>
              <a:off x="4176074" y="1654398"/>
              <a:ext cx="3036784" cy="360270"/>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800" dirty="0" smtClean="0">
                  <a:solidFill>
                    <a:schemeClr val="bg1">
                      <a:lumMod val="50000"/>
                    </a:schemeClr>
                  </a:solidFill>
                  <a:latin typeface="Segoe UI" pitchFamily="34" charset="0"/>
                  <a:cs typeface="Segoe UI" pitchFamily="34" charset="0"/>
                </a:rPr>
                <a:t>A sneak peak on one of the E-STAR OS system that first began as ‘E-STAR OS Yellow Star’.</a:t>
              </a:r>
              <a:endParaRPr lang="en-AU" sz="800" dirty="0">
                <a:solidFill>
                  <a:schemeClr val="bg1">
                    <a:lumMod val="50000"/>
                  </a:schemeClr>
                </a:solidFill>
                <a:latin typeface="Segoe UI" pitchFamily="34" charset="0"/>
                <a:cs typeface="Segoe UI" pitchFamily="34" charset="0"/>
              </a:endParaRPr>
            </a:p>
          </p:txBody>
        </p:sp>
      </p:grpSp>
      <p:grpSp>
        <p:nvGrpSpPr>
          <p:cNvPr id="13" name="Group 12"/>
          <p:cNvGrpSpPr/>
          <p:nvPr/>
        </p:nvGrpSpPr>
        <p:grpSpPr>
          <a:xfrm>
            <a:off x="3440741" y="1443472"/>
            <a:ext cx="734175" cy="533991"/>
            <a:chOff x="3452463" y="1325049"/>
            <a:chExt cx="1186270" cy="862816"/>
          </a:xfrm>
          <a:effectLst>
            <a:outerShdw blurRad="63500" sx="102000" sy="102000" algn="ctr" rotWithShape="0">
              <a:prstClr val="black">
                <a:alpha val="40000"/>
              </a:prstClr>
            </a:outerShdw>
          </a:effectLst>
        </p:grpSpPr>
        <p:sp>
          <p:nvSpPr>
            <p:cNvPr id="9" name="Rounded Rectangle 8"/>
            <p:cNvSpPr/>
            <p:nvPr/>
          </p:nvSpPr>
          <p:spPr>
            <a:xfrm>
              <a:off x="3452463" y="1325049"/>
              <a:ext cx="1186270" cy="862816"/>
            </a:xfrm>
            <a:prstGeom prst="roundRect">
              <a:avLst/>
            </a:prstGeom>
            <a:solidFill>
              <a:schemeClr val="tx1"/>
            </a:solidFill>
            <a:ln w="12700">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pic>
          <p:nvPicPr>
            <p:cNvPr id="5" name="Picture 4"/>
            <p:cNvPicPr>
              <a:picLocks noChangeAspect="1"/>
            </p:cNvPicPr>
            <p:nvPr/>
          </p:nvPicPr>
          <p:blipFill>
            <a:blip r:embed="rId7" cstate="print">
              <a:extLst>
                <a:ext uri="{28A0092B-C50C-407E-A947-70E740481C1C}">
                  <a14:useLocalDpi xmlns:a14="http://schemas.microsoft.com/office/drawing/2010/main" val="0"/>
                </a:ext>
              </a:extLst>
            </a:blip>
            <a:stretch>
              <a:fillRect/>
            </a:stretch>
          </p:blipFill>
          <p:spPr>
            <a:xfrm>
              <a:off x="3468537" y="1431764"/>
              <a:ext cx="1154123" cy="649387"/>
            </a:xfrm>
            <a:prstGeom prst="rect">
              <a:avLst/>
            </a:prstGeom>
          </p:spPr>
        </p:pic>
      </p:grpSp>
      <p:sp>
        <p:nvSpPr>
          <p:cNvPr id="174" name="Rounded Rectangle 173">
            <a:hlinkClick r:id="rId8" action="ppaction://hlinksldjump"/>
          </p:cNvPr>
          <p:cNvSpPr/>
          <p:nvPr/>
        </p:nvSpPr>
        <p:spPr>
          <a:xfrm>
            <a:off x="5988722" y="1422106"/>
            <a:ext cx="1224136" cy="216024"/>
          </a:xfrm>
          <a:prstGeom prst="roundRect">
            <a:avLst/>
          </a:prstGeom>
          <a:solidFill>
            <a:srgbClr val="FFC000">
              <a:alpha val="50000"/>
            </a:srgb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solidFill>
                  <a:schemeClr val="bg1"/>
                </a:solidFill>
                <a:latin typeface="Segoe UI" pitchFamily="34" charset="0"/>
                <a:cs typeface="Segoe UI" pitchFamily="34" charset="0"/>
              </a:rPr>
              <a:t>Play &gt;</a:t>
            </a:r>
            <a:endParaRPr lang="en-AU" sz="1200" dirty="0">
              <a:solidFill>
                <a:schemeClr val="bg1"/>
              </a:solidFill>
              <a:latin typeface="Segoe UI" pitchFamily="34" charset="0"/>
              <a:cs typeface="Segoe UI" pitchFamily="34" charset="0"/>
            </a:endParaRPr>
          </a:p>
        </p:txBody>
      </p:sp>
      <p:sp>
        <p:nvSpPr>
          <p:cNvPr id="161" name="Rounded Rectangle 160"/>
          <p:cNvSpPr/>
          <p:nvPr/>
        </p:nvSpPr>
        <p:spPr>
          <a:xfrm>
            <a:off x="0" y="0"/>
            <a:ext cx="9144000" cy="5143500"/>
          </a:xfrm>
          <a:prstGeom prst="roundRect">
            <a:avLst>
              <a:gd name="adj" fmla="val 0"/>
            </a:avLst>
          </a:prstGeom>
          <a:solidFill>
            <a:schemeClr val="tx1"/>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Tree>
    <p:extLst>
      <p:ext uri="{BB962C8B-B14F-4D97-AF65-F5344CB8AC3E}">
        <p14:creationId xmlns:p14="http://schemas.microsoft.com/office/powerpoint/2010/main" val="4226121950"/>
      </p:ext>
    </p:extLst>
  </p:cSld>
  <p:clrMapOvr>
    <a:masterClrMapping/>
  </p:clrMapOvr>
  <mc:AlternateContent xmlns:mc="http://schemas.openxmlformats.org/markup-compatibility/2006" xmlns:p14="http://schemas.microsoft.com/office/powerpoint/2010/main">
    <mc:Choice Requires="p14">
      <p:transition p14:dur="0" advClick="0" advTm="0"/>
    </mc:Choice>
    <mc:Fallback xmlns="">
      <p:transition advClick="0" advTm="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72" fill="hold" grpId="0" nodeType="afterEffect">
                                  <p:stCondLst>
                                    <p:cond delay="0"/>
                                  </p:stCondLst>
                                  <p:childTnLst>
                                    <p:set>
                                      <p:cBhvr>
                                        <p:cTn id="6" dur="1" fill="hold">
                                          <p:stCondLst>
                                            <p:cond delay="0"/>
                                          </p:stCondLst>
                                        </p:cTn>
                                        <p:tgtEl>
                                          <p:spTgt spid="161"/>
                                        </p:tgtEl>
                                        <p:attrNameLst>
                                          <p:attrName>style.visibility</p:attrName>
                                        </p:attrNameLst>
                                      </p:cBhvr>
                                      <p:to>
                                        <p:strVal val="visible"/>
                                      </p:to>
                                    </p:set>
                                    <p:anim calcmode="lin" valueType="num">
                                      <p:cBhvr>
                                        <p:cTn id="7" dur="300" fill="hold"/>
                                        <p:tgtEl>
                                          <p:spTgt spid="161"/>
                                        </p:tgtEl>
                                        <p:attrNameLst>
                                          <p:attrName>ppt_w</p:attrName>
                                        </p:attrNameLst>
                                      </p:cBhvr>
                                      <p:tavLst>
                                        <p:tav tm="0">
                                          <p:val>
                                            <p:strVal val="2/3*#ppt_w"/>
                                          </p:val>
                                        </p:tav>
                                        <p:tav tm="100000">
                                          <p:val>
                                            <p:strVal val="#ppt_w"/>
                                          </p:val>
                                        </p:tav>
                                      </p:tavLst>
                                    </p:anim>
                                    <p:anim calcmode="lin" valueType="num">
                                      <p:cBhvr>
                                        <p:cTn id="8" dur="300" fill="hold"/>
                                        <p:tgtEl>
                                          <p:spTgt spid="161"/>
                                        </p:tgtEl>
                                        <p:attrNameLst>
                                          <p:attrName>ppt_h</p:attrName>
                                        </p:attrNameLst>
                                      </p:cBhvr>
                                      <p:tavLst>
                                        <p:tav tm="0">
                                          <p:val>
                                            <p:strVal val="2/3*#ppt_h"/>
                                          </p:val>
                                        </p:tav>
                                        <p:tav tm="100000">
                                          <p:val>
                                            <p:strVal val="#ppt_h"/>
                                          </p:val>
                                        </p:tav>
                                      </p:tavLst>
                                    </p:anim>
                                  </p:childTnLst>
                                </p:cTn>
                              </p:par>
                              <p:par>
                                <p:cTn id="9" presetID="10" presetClass="entr" presetSubtype="0" fill="hold" grpId="1" nodeType="withEffect">
                                  <p:stCondLst>
                                    <p:cond delay="0"/>
                                  </p:stCondLst>
                                  <p:childTnLst>
                                    <p:set>
                                      <p:cBhvr>
                                        <p:cTn id="10" dur="1" fill="hold">
                                          <p:stCondLst>
                                            <p:cond delay="0"/>
                                          </p:stCondLst>
                                        </p:cTn>
                                        <p:tgtEl>
                                          <p:spTgt spid="161"/>
                                        </p:tgtEl>
                                        <p:attrNameLst>
                                          <p:attrName>style.visibility</p:attrName>
                                        </p:attrNameLst>
                                      </p:cBhvr>
                                      <p:to>
                                        <p:strVal val="visible"/>
                                      </p:to>
                                    </p:set>
                                    <p:animEffect transition="in" filter="fade">
                                      <p:cBhvr>
                                        <p:cTn id="11" dur="300"/>
                                        <p:tgtEl>
                                          <p:spTgt spid="16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1" grpId="0" animBg="1"/>
      <p:bldP spid="161" grpId="1" animBg="1"/>
    </p:bldLst>
  </p:timing>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49" name="Group 248"/>
          <p:cNvGrpSpPr/>
          <p:nvPr/>
        </p:nvGrpSpPr>
        <p:grpSpPr>
          <a:xfrm>
            <a:off x="3131841" y="843750"/>
            <a:ext cx="2880320" cy="3456000"/>
            <a:chOff x="3131841" y="843750"/>
            <a:chExt cx="2880320" cy="3456000"/>
          </a:xfrm>
        </p:grpSpPr>
        <p:sp>
          <p:nvSpPr>
            <p:cNvPr id="250" name="Rounded Rectangle 249"/>
            <p:cNvSpPr/>
            <p:nvPr/>
          </p:nvSpPr>
          <p:spPr>
            <a:xfrm>
              <a:off x="3131841" y="843750"/>
              <a:ext cx="2880320" cy="3456000"/>
            </a:xfrm>
            <a:prstGeom prst="roundRect">
              <a:avLst>
                <a:gd name="adj" fmla="val 2228"/>
              </a:avLst>
            </a:prstGeom>
            <a:solidFill>
              <a:schemeClr val="tx1">
                <a:alpha val="50000"/>
              </a:schemeClr>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51" name="Group 250"/>
            <p:cNvGrpSpPr/>
            <p:nvPr/>
          </p:nvGrpSpPr>
          <p:grpSpPr>
            <a:xfrm>
              <a:off x="3198624" y="984777"/>
              <a:ext cx="864096" cy="870570"/>
              <a:chOff x="7308304" y="278598"/>
              <a:chExt cx="864096" cy="870570"/>
            </a:xfrm>
          </p:grpSpPr>
          <p:sp>
            <p:nvSpPr>
              <p:cNvPr id="327" name="Freeform 326"/>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8" name="Rectangle 327"/>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Impress</a:t>
                </a:r>
                <a:endParaRPr lang="en-AU" sz="1100" dirty="0">
                  <a:latin typeface="Segoe UI" pitchFamily="34" charset="0"/>
                  <a:cs typeface="Segoe UI" pitchFamily="34" charset="0"/>
                </a:endParaRPr>
              </a:p>
            </p:txBody>
          </p:sp>
        </p:grpSp>
        <p:grpSp>
          <p:nvGrpSpPr>
            <p:cNvPr id="252" name="Group 251"/>
            <p:cNvGrpSpPr/>
            <p:nvPr/>
          </p:nvGrpSpPr>
          <p:grpSpPr>
            <a:xfrm>
              <a:off x="4139953" y="972995"/>
              <a:ext cx="864096" cy="894135"/>
              <a:chOff x="6444208" y="255033"/>
              <a:chExt cx="864096" cy="894135"/>
            </a:xfrm>
          </p:grpSpPr>
          <p:grpSp>
            <p:nvGrpSpPr>
              <p:cNvPr id="323" name="Group 322"/>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325" name="Freeform 324"/>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6" name="Freeform 325"/>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24" name="Rectangle 323"/>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Express</a:t>
                </a:r>
                <a:endParaRPr lang="en-AU" sz="1100" dirty="0">
                  <a:latin typeface="Segoe UI" pitchFamily="34" charset="0"/>
                  <a:cs typeface="Segoe UI" pitchFamily="34" charset="0"/>
                </a:endParaRPr>
              </a:p>
            </p:txBody>
          </p:sp>
        </p:grpSp>
        <p:grpSp>
          <p:nvGrpSpPr>
            <p:cNvPr id="253" name="Group 252"/>
            <p:cNvGrpSpPr/>
            <p:nvPr/>
          </p:nvGrpSpPr>
          <p:grpSpPr>
            <a:xfrm>
              <a:off x="3198624" y="2157429"/>
              <a:ext cx="864096" cy="881674"/>
              <a:chOff x="8172400" y="267494"/>
              <a:chExt cx="864096" cy="881674"/>
            </a:xfrm>
          </p:grpSpPr>
          <p:grpSp>
            <p:nvGrpSpPr>
              <p:cNvPr id="318" name="Group 317"/>
              <p:cNvGrpSpPr/>
              <p:nvPr/>
            </p:nvGrpSpPr>
            <p:grpSpPr>
              <a:xfrm>
                <a:off x="8351877" y="267494"/>
                <a:ext cx="523806" cy="648072"/>
                <a:chOff x="87738" y="3286770"/>
                <a:chExt cx="291003" cy="360040"/>
              </a:xfrm>
            </p:grpSpPr>
            <p:sp>
              <p:nvSpPr>
                <p:cNvPr id="320" name="Rectangle 31"/>
                <p:cNvSpPr/>
                <p:nvPr/>
              </p:nvSpPr>
              <p:spPr>
                <a:xfrm>
                  <a:off x="87738" y="3286770"/>
                  <a:ext cx="291002" cy="360040"/>
                </a:xfrm>
                <a:prstGeom prst="rect">
                  <a:avLst/>
                </a:prstGeom>
                <a:solidFill>
                  <a:srgbClr val="FFC000"/>
                </a:solidFill>
                <a:ln w="9525" cap="rnd">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1" name="Rectangle 31"/>
                <p:cNvSpPr/>
                <p:nvPr/>
              </p:nvSpPr>
              <p:spPr>
                <a:xfrm>
                  <a:off x="87738" y="3286770"/>
                  <a:ext cx="291002" cy="360040"/>
                </a:xfrm>
                <a:custGeom>
                  <a:avLst/>
                  <a:gdLst>
                    <a:gd name="connsiteX0" fmla="*/ 0 w 291002"/>
                    <a:gd name="connsiteY0" fmla="*/ 0 h 360040"/>
                    <a:gd name="connsiteX1" fmla="*/ 291002 w 291002"/>
                    <a:gd name="connsiteY1" fmla="*/ 0 h 360040"/>
                    <a:gd name="connsiteX2" fmla="*/ 291002 w 291002"/>
                    <a:gd name="connsiteY2" fmla="*/ 360040 h 360040"/>
                    <a:gd name="connsiteX3" fmla="*/ 0 w 291002"/>
                    <a:gd name="connsiteY3" fmla="*/ 360040 h 360040"/>
                    <a:gd name="connsiteX4" fmla="*/ 0 w 291002"/>
                    <a:gd name="connsiteY4" fmla="*/ 0 h 360040"/>
                    <a:gd name="connsiteX0" fmla="*/ 0 w 291002"/>
                    <a:gd name="connsiteY0" fmla="*/ 0 h 360040"/>
                    <a:gd name="connsiteX1" fmla="*/ 236233 w 291002"/>
                    <a:gd name="connsiteY1" fmla="*/ 88106 h 360040"/>
                    <a:gd name="connsiteX2" fmla="*/ 291002 w 291002"/>
                    <a:gd name="connsiteY2" fmla="*/ 360040 h 360040"/>
                    <a:gd name="connsiteX3" fmla="*/ 0 w 291002"/>
                    <a:gd name="connsiteY3" fmla="*/ 360040 h 360040"/>
                    <a:gd name="connsiteX4" fmla="*/ 0 w 291002"/>
                    <a:gd name="connsiteY4" fmla="*/ 0 h 360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1002" h="360040">
                      <a:moveTo>
                        <a:pt x="0" y="0"/>
                      </a:moveTo>
                      <a:lnTo>
                        <a:pt x="236233" y="88106"/>
                      </a:lnTo>
                      <a:lnTo>
                        <a:pt x="291002" y="360040"/>
                      </a:lnTo>
                      <a:lnTo>
                        <a:pt x="0" y="360040"/>
                      </a:lnTo>
                      <a:lnTo>
                        <a:pt x="0" y="0"/>
                      </a:lnTo>
                      <a:close/>
                    </a:path>
                  </a:pathLst>
                </a:cu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2" name="Rectangle 321"/>
                <p:cNvSpPr/>
                <p:nvPr/>
              </p:nvSpPr>
              <p:spPr>
                <a:xfrm>
                  <a:off x="87738" y="3435846"/>
                  <a:ext cx="291003" cy="210964"/>
                </a:xfrm>
                <a:prstGeom prst="rect">
                  <a:avLst/>
                </a:prstGeom>
                <a:noFill/>
                <a:ln w="9525" cap="rnd">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2000" dirty="0" smtClean="0">
                      <a:solidFill>
                        <a:schemeClr val="tx1"/>
                      </a:solidFill>
                      <a:effectLst>
                        <a:outerShdw blurRad="63500" sx="102000" sy="102000" algn="ctr" rotWithShape="0">
                          <a:prstClr val="black">
                            <a:alpha val="40000"/>
                          </a:prstClr>
                        </a:outerShdw>
                      </a:effectLst>
                      <a:latin typeface="Segoe UI" pitchFamily="34" charset="0"/>
                      <a:cs typeface="Segoe UI" pitchFamily="34" charset="0"/>
                    </a:rPr>
                    <a:t>Aa</a:t>
                  </a:r>
                  <a:endParaRPr lang="en-AU" sz="2000" dirty="0">
                    <a:solidFill>
                      <a:schemeClr val="tx1"/>
                    </a:solidFill>
                    <a:effectLst>
                      <a:outerShdw blurRad="63500" sx="102000" sy="102000" algn="ctr" rotWithShape="0">
                        <a:prstClr val="black">
                          <a:alpha val="40000"/>
                        </a:prstClr>
                      </a:outerShdw>
                    </a:effectLst>
                    <a:latin typeface="Segoe UI" pitchFamily="34" charset="0"/>
                    <a:cs typeface="Segoe UI" pitchFamily="34" charset="0"/>
                  </a:endParaRPr>
                </a:p>
              </p:txBody>
            </p:sp>
          </p:grpSp>
          <p:sp>
            <p:nvSpPr>
              <p:cNvPr id="319" name="Rectangle 318"/>
              <p:cNvSpPr/>
              <p:nvPr/>
            </p:nvSpPr>
            <p:spPr>
              <a:xfrm>
                <a:off x="8172400"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Note Pad</a:t>
                </a:r>
                <a:endParaRPr lang="en-AU" sz="1100" dirty="0">
                  <a:latin typeface="Segoe UI" pitchFamily="34" charset="0"/>
                  <a:cs typeface="Segoe UI" pitchFamily="34" charset="0"/>
                </a:endParaRPr>
              </a:p>
            </p:txBody>
          </p:sp>
        </p:grpSp>
        <p:grpSp>
          <p:nvGrpSpPr>
            <p:cNvPr id="254" name="Group 253"/>
            <p:cNvGrpSpPr/>
            <p:nvPr/>
          </p:nvGrpSpPr>
          <p:grpSpPr>
            <a:xfrm>
              <a:off x="5080409" y="980461"/>
              <a:ext cx="864096" cy="877462"/>
              <a:chOff x="5004049" y="1064550"/>
              <a:chExt cx="864096" cy="877462"/>
            </a:xfrm>
          </p:grpSpPr>
          <p:grpSp>
            <p:nvGrpSpPr>
              <p:cNvPr id="313" name="Group 312"/>
              <p:cNvGrpSpPr/>
              <p:nvPr/>
            </p:nvGrpSpPr>
            <p:grpSpPr>
              <a:xfrm>
                <a:off x="5042434" y="1064550"/>
                <a:ext cx="787325" cy="610716"/>
                <a:chOff x="5004049" y="1045872"/>
                <a:chExt cx="787325" cy="610716"/>
              </a:xfrm>
              <a:effectLst>
                <a:outerShdw blurRad="63500" sx="102000" sy="102000" algn="ctr" rotWithShape="0">
                  <a:prstClr val="black">
                    <a:alpha val="40000"/>
                  </a:prstClr>
                </a:outerShdw>
              </a:effectLst>
            </p:grpSpPr>
            <p:sp>
              <p:nvSpPr>
                <p:cNvPr id="315" name="Rectangle 314"/>
                <p:cNvSpPr/>
                <p:nvPr/>
              </p:nvSpPr>
              <p:spPr>
                <a:xfrm>
                  <a:off x="5004049" y="1045872"/>
                  <a:ext cx="504055" cy="460191"/>
                </a:xfrm>
                <a:prstGeom prst="rect">
                  <a:avLst/>
                </a:prstGeom>
                <a:solidFill>
                  <a:schemeClr val="bg1"/>
                </a:solidFill>
                <a:ln w="9525" cap="rnd">
                  <a:solidFill>
                    <a:schemeClr val="bg1"/>
                  </a:solid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6" name="Freeform 315"/>
                <p:cNvSpPr/>
                <p:nvPr/>
              </p:nvSpPr>
              <p:spPr>
                <a:xfrm>
                  <a:off x="5022056" y="1106047"/>
                  <a:ext cx="414040" cy="272698"/>
                </a:xfrm>
                <a:custGeom>
                  <a:avLst/>
                  <a:gdLst>
                    <a:gd name="connsiteX0" fmla="*/ 0 w 353052"/>
                    <a:gd name="connsiteY0" fmla="*/ 0 h 269081"/>
                    <a:gd name="connsiteX1" fmla="*/ 19050 w 353052"/>
                    <a:gd name="connsiteY1" fmla="*/ 33337 h 269081"/>
                    <a:gd name="connsiteX2" fmla="*/ 28575 w 353052"/>
                    <a:gd name="connsiteY2" fmla="*/ 38100 h 269081"/>
                    <a:gd name="connsiteX3" fmla="*/ 33338 w 353052"/>
                    <a:gd name="connsiteY3" fmla="*/ 45243 h 269081"/>
                    <a:gd name="connsiteX4" fmla="*/ 50007 w 353052"/>
                    <a:gd name="connsiteY4" fmla="*/ 54768 h 269081"/>
                    <a:gd name="connsiteX5" fmla="*/ 59532 w 353052"/>
                    <a:gd name="connsiteY5" fmla="*/ 61912 h 269081"/>
                    <a:gd name="connsiteX6" fmla="*/ 85725 w 353052"/>
                    <a:gd name="connsiteY6" fmla="*/ 71437 h 269081"/>
                    <a:gd name="connsiteX7" fmla="*/ 135732 w 353052"/>
                    <a:gd name="connsiteY7" fmla="*/ 69056 h 269081"/>
                    <a:gd name="connsiteX8" fmla="*/ 142875 w 353052"/>
                    <a:gd name="connsiteY8" fmla="*/ 66675 h 269081"/>
                    <a:gd name="connsiteX9" fmla="*/ 150019 w 353052"/>
                    <a:gd name="connsiteY9" fmla="*/ 61912 h 269081"/>
                    <a:gd name="connsiteX10" fmla="*/ 157163 w 353052"/>
                    <a:gd name="connsiteY10" fmla="*/ 54768 h 269081"/>
                    <a:gd name="connsiteX11" fmla="*/ 161925 w 353052"/>
                    <a:gd name="connsiteY11" fmla="*/ 45243 h 269081"/>
                    <a:gd name="connsiteX12" fmla="*/ 157163 w 353052"/>
                    <a:gd name="connsiteY12" fmla="*/ 26193 h 269081"/>
                    <a:gd name="connsiteX13" fmla="*/ 150019 w 353052"/>
                    <a:gd name="connsiteY13" fmla="*/ 19050 h 269081"/>
                    <a:gd name="connsiteX14" fmla="*/ 135732 w 353052"/>
                    <a:gd name="connsiteY14" fmla="*/ 9525 h 269081"/>
                    <a:gd name="connsiteX15" fmla="*/ 114300 w 353052"/>
                    <a:gd name="connsiteY15" fmla="*/ 14287 h 269081"/>
                    <a:gd name="connsiteX16" fmla="*/ 107157 w 353052"/>
                    <a:gd name="connsiteY16" fmla="*/ 16668 h 269081"/>
                    <a:gd name="connsiteX17" fmla="*/ 102394 w 353052"/>
                    <a:gd name="connsiteY17" fmla="*/ 26193 h 269081"/>
                    <a:gd name="connsiteX18" fmla="*/ 104775 w 353052"/>
                    <a:gd name="connsiteY18" fmla="*/ 64293 h 269081"/>
                    <a:gd name="connsiteX19" fmla="*/ 107157 w 353052"/>
                    <a:gd name="connsiteY19" fmla="*/ 71437 h 269081"/>
                    <a:gd name="connsiteX20" fmla="*/ 114300 w 353052"/>
                    <a:gd name="connsiteY20" fmla="*/ 76200 h 269081"/>
                    <a:gd name="connsiteX21" fmla="*/ 126207 w 353052"/>
                    <a:gd name="connsiteY21" fmla="*/ 78581 h 269081"/>
                    <a:gd name="connsiteX22" fmla="*/ 147638 w 353052"/>
                    <a:gd name="connsiteY22" fmla="*/ 85725 h 269081"/>
                    <a:gd name="connsiteX23" fmla="*/ 154782 w 353052"/>
                    <a:gd name="connsiteY23" fmla="*/ 88106 h 269081"/>
                    <a:gd name="connsiteX24" fmla="*/ 190500 w 353052"/>
                    <a:gd name="connsiteY24" fmla="*/ 90487 h 269081"/>
                    <a:gd name="connsiteX25" fmla="*/ 228600 w 353052"/>
                    <a:gd name="connsiteY25" fmla="*/ 90487 h 269081"/>
                    <a:gd name="connsiteX26" fmla="*/ 238125 w 353052"/>
                    <a:gd name="connsiteY26" fmla="*/ 85725 h 269081"/>
                    <a:gd name="connsiteX27" fmla="*/ 271463 w 353052"/>
                    <a:gd name="connsiteY27" fmla="*/ 66675 h 269081"/>
                    <a:gd name="connsiteX28" fmla="*/ 295275 w 353052"/>
                    <a:gd name="connsiteY28" fmla="*/ 59531 h 269081"/>
                    <a:gd name="connsiteX29" fmla="*/ 302419 w 353052"/>
                    <a:gd name="connsiteY29" fmla="*/ 57150 h 269081"/>
                    <a:gd name="connsiteX30" fmla="*/ 338138 w 353052"/>
                    <a:gd name="connsiteY30" fmla="*/ 50006 h 269081"/>
                    <a:gd name="connsiteX31" fmla="*/ 345282 w 353052"/>
                    <a:gd name="connsiteY31" fmla="*/ 92868 h 269081"/>
                    <a:gd name="connsiteX32" fmla="*/ 326232 w 353052"/>
                    <a:gd name="connsiteY32" fmla="*/ 114300 h 269081"/>
                    <a:gd name="connsiteX33" fmla="*/ 316707 w 353052"/>
                    <a:gd name="connsiteY33" fmla="*/ 119062 h 269081"/>
                    <a:gd name="connsiteX34" fmla="*/ 309563 w 353052"/>
                    <a:gd name="connsiteY34" fmla="*/ 121443 h 269081"/>
                    <a:gd name="connsiteX35" fmla="*/ 290513 w 353052"/>
                    <a:gd name="connsiteY35" fmla="*/ 133350 h 269081"/>
                    <a:gd name="connsiteX36" fmla="*/ 273844 w 353052"/>
                    <a:gd name="connsiteY36" fmla="*/ 138112 h 269081"/>
                    <a:gd name="connsiteX37" fmla="*/ 259557 w 353052"/>
                    <a:gd name="connsiteY37" fmla="*/ 142875 h 269081"/>
                    <a:gd name="connsiteX38" fmla="*/ 245269 w 353052"/>
                    <a:gd name="connsiteY38" fmla="*/ 150018 h 269081"/>
                    <a:gd name="connsiteX39" fmla="*/ 238125 w 353052"/>
                    <a:gd name="connsiteY39" fmla="*/ 154781 h 269081"/>
                    <a:gd name="connsiteX40" fmla="*/ 214313 w 353052"/>
                    <a:gd name="connsiteY40" fmla="*/ 161925 h 269081"/>
                    <a:gd name="connsiteX41" fmla="*/ 202407 w 353052"/>
                    <a:gd name="connsiteY41" fmla="*/ 164306 h 269081"/>
                    <a:gd name="connsiteX42" fmla="*/ 188119 w 353052"/>
                    <a:gd name="connsiteY42" fmla="*/ 169068 h 269081"/>
                    <a:gd name="connsiteX43" fmla="*/ 173832 w 353052"/>
                    <a:gd name="connsiteY43" fmla="*/ 171450 h 269081"/>
                    <a:gd name="connsiteX44" fmla="*/ 154782 w 353052"/>
                    <a:gd name="connsiteY44" fmla="*/ 176212 h 269081"/>
                    <a:gd name="connsiteX45" fmla="*/ 109538 w 353052"/>
                    <a:gd name="connsiteY45" fmla="*/ 173831 h 269081"/>
                    <a:gd name="connsiteX46" fmla="*/ 97632 w 353052"/>
                    <a:gd name="connsiteY46" fmla="*/ 164306 h 269081"/>
                    <a:gd name="connsiteX47" fmla="*/ 95250 w 353052"/>
                    <a:gd name="connsiteY47" fmla="*/ 157162 h 269081"/>
                    <a:gd name="connsiteX48" fmla="*/ 88107 w 353052"/>
                    <a:gd name="connsiteY48" fmla="*/ 150018 h 269081"/>
                    <a:gd name="connsiteX49" fmla="*/ 95250 w 353052"/>
                    <a:gd name="connsiteY49" fmla="*/ 130968 h 269081"/>
                    <a:gd name="connsiteX50" fmla="*/ 104775 w 353052"/>
                    <a:gd name="connsiteY50" fmla="*/ 135731 h 269081"/>
                    <a:gd name="connsiteX51" fmla="*/ 140494 w 353052"/>
                    <a:gd name="connsiteY51" fmla="*/ 138112 h 269081"/>
                    <a:gd name="connsiteX52" fmla="*/ 159544 w 353052"/>
                    <a:gd name="connsiteY52" fmla="*/ 142875 h 269081"/>
                    <a:gd name="connsiteX53" fmla="*/ 171450 w 353052"/>
                    <a:gd name="connsiteY53" fmla="*/ 152400 h 269081"/>
                    <a:gd name="connsiteX54" fmla="*/ 176213 w 353052"/>
                    <a:gd name="connsiteY54" fmla="*/ 173831 h 269081"/>
                    <a:gd name="connsiteX55" fmla="*/ 180975 w 353052"/>
                    <a:gd name="connsiteY55" fmla="*/ 207168 h 269081"/>
                    <a:gd name="connsiteX56" fmla="*/ 183357 w 353052"/>
                    <a:gd name="connsiteY56" fmla="*/ 247650 h 269081"/>
                    <a:gd name="connsiteX57" fmla="*/ 185738 w 353052"/>
                    <a:gd name="connsiteY57" fmla="*/ 261937 h 269081"/>
                    <a:gd name="connsiteX58" fmla="*/ 195263 w 353052"/>
                    <a:gd name="connsiteY58" fmla="*/ 269081 h 269081"/>
                    <a:gd name="connsiteX59" fmla="*/ 273844 w 353052"/>
                    <a:gd name="connsiteY59" fmla="*/ 266700 h 269081"/>
                    <a:gd name="connsiteX60" fmla="*/ 307182 w 353052"/>
                    <a:gd name="connsiteY60" fmla="*/ 257175 h 269081"/>
                    <a:gd name="connsiteX61" fmla="*/ 314325 w 353052"/>
                    <a:gd name="connsiteY61" fmla="*/ 254793 h 269081"/>
                    <a:gd name="connsiteX62" fmla="*/ 326232 w 353052"/>
                    <a:gd name="connsiteY62" fmla="*/ 250031 h 269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53052" h="269081">
                      <a:moveTo>
                        <a:pt x="0" y="0"/>
                      </a:moveTo>
                      <a:cubicBezTo>
                        <a:pt x="3626" y="10876"/>
                        <a:pt x="7518" y="27571"/>
                        <a:pt x="19050" y="33337"/>
                      </a:cubicBezTo>
                      <a:lnTo>
                        <a:pt x="28575" y="38100"/>
                      </a:lnTo>
                      <a:cubicBezTo>
                        <a:pt x="30163" y="40481"/>
                        <a:pt x="31314" y="43219"/>
                        <a:pt x="33338" y="45243"/>
                      </a:cubicBezTo>
                      <a:cubicBezTo>
                        <a:pt x="37711" y="49616"/>
                        <a:pt x="45021" y="51652"/>
                        <a:pt x="50007" y="54768"/>
                      </a:cubicBezTo>
                      <a:cubicBezTo>
                        <a:pt x="53373" y="56871"/>
                        <a:pt x="56167" y="59808"/>
                        <a:pt x="59532" y="61912"/>
                      </a:cubicBezTo>
                      <a:cubicBezTo>
                        <a:pt x="67905" y="67145"/>
                        <a:pt x="76325" y="69087"/>
                        <a:pt x="85725" y="71437"/>
                      </a:cubicBezTo>
                      <a:cubicBezTo>
                        <a:pt x="102394" y="70643"/>
                        <a:pt x="119102" y="70442"/>
                        <a:pt x="135732" y="69056"/>
                      </a:cubicBezTo>
                      <a:cubicBezTo>
                        <a:pt x="138233" y="68848"/>
                        <a:pt x="140630" y="67797"/>
                        <a:pt x="142875" y="66675"/>
                      </a:cubicBezTo>
                      <a:cubicBezTo>
                        <a:pt x="145435" y="65395"/>
                        <a:pt x="147820" y="63744"/>
                        <a:pt x="150019" y="61912"/>
                      </a:cubicBezTo>
                      <a:cubicBezTo>
                        <a:pt x="152606" y="59756"/>
                        <a:pt x="154782" y="57149"/>
                        <a:pt x="157163" y="54768"/>
                      </a:cubicBezTo>
                      <a:cubicBezTo>
                        <a:pt x="158750" y="51593"/>
                        <a:pt x="161533" y="48771"/>
                        <a:pt x="161925" y="45243"/>
                      </a:cubicBezTo>
                      <a:cubicBezTo>
                        <a:pt x="162039" y="44213"/>
                        <a:pt x="158971" y="28905"/>
                        <a:pt x="157163" y="26193"/>
                      </a:cubicBezTo>
                      <a:cubicBezTo>
                        <a:pt x="155295" y="23391"/>
                        <a:pt x="152677" y="21117"/>
                        <a:pt x="150019" y="19050"/>
                      </a:cubicBezTo>
                      <a:cubicBezTo>
                        <a:pt x="145501" y="15536"/>
                        <a:pt x="135732" y="9525"/>
                        <a:pt x="135732" y="9525"/>
                      </a:cubicBezTo>
                      <a:cubicBezTo>
                        <a:pt x="128588" y="11112"/>
                        <a:pt x="121400" y="12512"/>
                        <a:pt x="114300" y="14287"/>
                      </a:cubicBezTo>
                      <a:cubicBezTo>
                        <a:pt x="111865" y="14896"/>
                        <a:pt x="108932" y="14893"/>
                        <a:pt x="107157" y="16668"/>
                      </a:cubicBezTo>
                      <a:cubicBezTo>
                        <a:pt x="104647" y="19178"/>
                        <a:pt x="103982" y="23018"/>
                        <a:pt x="102394" y="26193"/>
                      </a:cubicBezTo>
                      <a:cubicBezTo>
                        <a:pt x="103188" y="38893"/>
                        <a:pt x="103443" y="51638"/>
                        <a:pt x="104775" y="64293"/>
                      </a:cubicBezTo>
                      <a:cubicBezTo>
                        <a:pt x="105038" y="66789"/>
                        <a:pt x="105589" y="69477"/>
                        <a:pt x="107157" y="71437"/>
                      </a:cubicBezTo>
                      <a:cubicBezTo>
                        <a:pt x="108945" y="73672"/>
                        <a:pt x="111620" y="75195"/>
                        <a:pt x="114300" y="76200"/>
                      </a:cubicBezTo>
                      <a:cubicBezTo>
                        <a:pt x="118090" y="77621"/>
                        <a:pt x="122238" y="77787"/>
                        <a:pt x="126207" y="78581"/>
                      </a:cubicBezTo>
                      <a:cubicBezTo>
                        <a:pt x="146726" y="86788"/>
                        <a:pt x="129698" y="80599"/>
                        <a:pt x="147638" y="85725"/>
                      </a:cubicBezTo>
                      <a:cubicBezTo>
                        <a:pt x="150052" y="86415"/>
                        <a:pt x="152287" y="87829"/>
                        <a:pt x="154782" y="88106"/>
                      </a:cubicBezTo>
                      <a:cubicBezTo>
                        <a:pt x="166641" y="89424"/>
                        <a:pt x="178594" y="89693"/>
                        <a:pt x="190500" y="90487"/>
                      </a:cubicBezTo>
                      <a:cubicBezTo>
                        <a:pt x="207530" y="92920"/>
                        <a:pt x="210241" y="94723"/>
                        <a:pt x="228600" y="90487"/>
                      </a:cubicBezTo>
                      <a:cubicBezTo>
                        <a:pt x="232059" y="89689"/>
                        <a:pt x="235081" y="87551"/>
                        <a:pt x="238125" y="85725"/>
                      </a:cubicBezTo>
                      <a:cubicBezTo>
                        <a:pt x="248250" y="79651"/>
                        <a:pt x="259784" y="69596"/>
                        <a:pt x="271463" y="66675"/>
                      </a:cubicBezTo>
                      <a:cubicBezTo>
                        <a:pt x="285859" y="63075"/>
                        <a:pt x="277882" y="65328"/>
                        <a:pt x="295275" y="59531"/>
                      </a:cubicBezTo>
                      <a:cubicBezTo>
                        <a:pt x="297656" y="58737"/>
                        <a:pt x="299969" y="57695"/>
                        <a:pt x="302419" y="57150"/>
                      </a:cubicBezTo>
                      <a:cubicBezTo>
                        <a:pt x="328563" y="51339"/>
                        <a:pt x="316632" y="53590"/>
                        <a:pt x="338138" y="50006"/>
                      </a:cubicBezTo>
                      <a:cubicBezTo>
                        <a:pt x="359183" y="55267"/>
                        <a:pt x="354435" y="50765"/>
                        <a:pt x="345282" y="92868"/>
                      </a:cubicBezTo>
                      <a:cubicBezTo>
                        <a:pt x="343340" y="101799"/>
                        <a:pt x="333552" y="109725"/>
                        <a:pt x="326232" y="114300"/>
                      </a:cubicBezTo>
                      <a:cubicBezTo>
                        <a:pt x="323222" y="116181"/>
                        <a:pt x="319970" y="117664"/>
                        <a:pt x="316707" y="119062"/>
                      </a:cubicBezTo>
                      <a:cubicBezTo>
                        <a:pt x="314400" y="120051"/>
                        <a:pt x="311870" y="120454"/>
                        <a:pt x="309563" y="121443"/>
                      </a:cubicBezTo>
                      <a:cubicBezTo>
                        <a:pt x="289202" y="130169"/>
                        <a:pt x="311024" y="121629"/>
                        <a:pt x="290513" y="133350"/>
                      </a:cubicBezTo>
                      <a:cubicBezTo>
                        <a:pt x="287565" y="135034"/>
                        <a:pt x="276285" y="137380"/>
                        <a:pt x="273844" y="138112"/>
                      </a:cubicBezTo>
                      <a:cubicBezTo>
                        <a:pt x="269036" y="139555"/>
                        <a:pt x="263734" y="140091"/>
                        <a:pt x="259557" y="142875"/>
                      </a:cubicBezTo>
                      <a:cubicBezTo>
                        <a:pt x="250324" y="149029"/>
                        <a:pt x="255128" y="146732"/>
                        <a:pt x="245269" y="150018"/>
                      </a:cubicBezTo>
                      <a:cubicBezTo>
                        <a:pt x="242888" y="151606"/>
                        <a:pt x="240740" y="153619"/>
                        <a:pt x="238125" y="154781"/>
                      </a:cubicBezTo>
                      <a:cubicBezTo>
                        <a:pt x="232198" y="157415"/>
                        <a:pt x="221234" y="160387"/>
                        <a:pt x="214313" y="161925"/>
                      </a:cubicBezTo>
                      <a:cubicBezTo>
                        <a:pt x="210362" y="162803"/>
                        <a:pt x="206312" y="163241"/>
                        <a:pt x="202407" y="164306"/>
                      </a:cubicBezTo>
                      <a:cubicBezTo>
                        <a:pt x="197564" y="165627"/>
                        <a:pt x="193071" y="168242"/>
                        <a:pt x="188119" y="169068"/>
                      </a:cubicBezTo>
                      <a:cubicBezTo>
                        <a:pt x="183357" y="169862"/>
                        <a:pt x="178553" y="170438"/>
                        <a:pt x="173832" y="171450"/>
                      </a:cubicBezTo>
                      <a:cubicBezTo>
                        <a:pt x="167432" y="172822"/>
                        <a:pt x="154782" y="176212"/>
                        <a:pt x="154782" y="176212"/>
                      </a:cubicBezTo>
                      <a:cubicBezTo>
                        <a:pt x="139701" y="175418"/>
                        <a:pt x="124578" y="175198"/>
                        <a:pt x="109538" y="173831"/>
                      </a:cubicBezTo>
                      <a:cubicBezTo>
                        <a:pt x="102344" y="173177"/>
                        <a:pt x="100748" y="170538"/>
                        <a:pt x="97632" y="164306"/>
                      </a:cubicBezTo>
                      <a:cubicBezTo>
                        <a:pt x="96509" y="162061"/>
                        <a:pt x="96642" y="159251"/>
                        <a:pt x="95250" y="157162"/>
                      </a:cubicBezTo>
                      <a:cubicBezTo>
                        <a:pt x="93382" y="154360"/>
                        <a:pt x="90488" y="152399"/>
                        <a:pt x="88107" y="150018"/>
                      </a:cubicBezTo>
                      <a:cubicBezTo>
                        <a:pt x="90488" y="143668"/>
                        <a:pt x="90101" y="135382"/>
                        <a:pt x="95250" y="130968"/>
                      </a:cubicBezTo>
                      <a:cubicBezTo>
                        <a:pt x="97945" y="128658"/>
                        <a:pt x="101269" y="135177"/>
                        <a:pt x="104775" y="135731"/>
                      </a:cubicBezTo>
                      <a:cubicBezTo>
                        <a:pt x="116562" y="137592"/>
                        <a:pt x="128588" y="137318"/>
                        <a:pt x="140494" y="138112"/>
                      </a:cubicBezTo>
                      <a:cubicBezTo>
                        <a:pt x="141091" y="138231"/>
                        <a:pt x="157101" y="140921"/>
                        <a:pt x="159544" y="142875"/>
                      </a:cubicBezTo>
                      <a:cubicBezTo>
                        <a:pt x="174933" y="155185"/>
                        <a:pt x="153494" y="146412"/>
                        <a:pt x="171450" y="152400"/>
                      </a:cubicBezTo>
                      <a:cubicBezTo>
                        <a:pt x="175096" y="163332"/>
                        <a:pt x="173927" y="158589"/>
                        <a:pt x="176213" y="173831"/>
                      </a:cubicBezTo>
                      <a:cubicBezTo>
                        <a:pt x="177878" y="184932"/>
                        <a:pt x="180975" y="207168"/>
                        <a:pt x="180975" y="207168"/>
                      </a:cubicBezTo>
                      <a:cubicBezTo>
                        <a:pt x="181769" y="220662"/>
                        <a:pt x="182186" y="234183"/>
                        <a:pt x="183357" y="247650"/>
                      </a:cubicBezTo>
                      <a:cubicBezTo>
                        <a:pt x="183775" y="252460"/>
                        <a:pt x="183393" y="257717"/>
                        <a:pt x="185738" y="261937"/>
                      </a:cubicBezTo>
                      <a:cubicBezTo>
                        <a:pt x="187665" y="265406"/>
                        <a:pt x="192088" y="266700"/>
                        <a:pt x="195263" y="269081"/>
                      </a:cubicBezTo>
                      <a:cubicBezTo>
                        <a:pt x="221457" y="268287"/>
                        <a:pt x="247708" y="268612"/>
                        <a:pt x="273844" y="266700"/>
                      </a:cubicBezTo>
                      <a:cubicBezTo>
                        <a:pt x="281498" y="266140"/>
                        <a:pt x="299160" y="259849"/>
                        <a:pt x="307182" y="257175"/>
                      </a:cubicBezTo>
                      <a:cubicBezTo>
                        <a:pt x="309563" y="256381"/>
                        <a:pt x="312080" y="255915"/>
                        <a:pt x="314325" y="254793"/>
                      </a:cubicBezTo>
                      <a:cubicBezTo>
                        <a:pt x="324560" y="249676"/>
                        <a:pt x="320300" y="250031"/>
                        <a:pt x="326232" y="250031"/>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7" name="Freeform 316"/>
                <p:cNvSpPr/>
                <p:nvPr/>
              </p:nvSpPr>
              <p:spPr>
                <a:xfrm>
                  <a:off x="5400849" y="1351788"/>
                  <a:ext cx="390525" cy="304800"/>
                </a:xfrm>
                <a:custGeom>
                  <a:avLst/>
                  <a:gdLst>
                    <a:gd name="connsiteX0" fmla="*/ 0 w 381000"/>
                    <a:gd name="connsiteY0" fmla="*/ 0 h 319088"/>
                    <a:gd name="connsiteX1" fmla="*/ 23812 w 381000"/>
                    <a:gd name="connsiteY1" fmla="*/ 85725 h 319088"/>
                    <a:gd name="connsiteX2" fmla="*/ 347662 w 381000"/>
                    <a:gd name="connsiteY2" fmla="*/ 319088 h 319088"/>
                    <a:gd name="connsiteX3" fmla="*/ 381000 w 381000"/>
                    <a:gd name="connsiteY3" fmla="*/ 266700 h 319088"/>
                    <a:gd name="connsiteX4" fmla="*/ 66675 w 381000"/>
                    <a:gd name="connsiteY4" fmla="*/ 38100 h 319088"/>
                    <a:gd name="connsiteX5" fmla="*/ 0 w 381000"/>
                    <a:gd name="connsiteY5" fmla="*/ 0 h 319088"/>
                    <a:gd name="connsiteX0" fmla="*/ 0 w 390525"/>
                    <a:gd name="connsiteY0" fmla="*/ 0 h 304800"/>
                    <a:gd name="connsiteX1" fmla="*/ 33337 w 390525"/>
                    <a:gd name="connsiteY1" fmla="*/ 71437 h 304800"/>
                    <a:gd name="connsiteX2" fmla="*/ 357187 w 390525"/>
                    <a:gd name="connsiteY2" fmla="*/ 304800 h 304800"/>
                    <a:gd name="connsiteX3" fmla="*/ 390525 w 390525"/>
                    <a:gd name="connsiteY3" fmla="*/ 252412 h 304800"/>
                    <a:gd name="connsiteX4" fmla="*/ 76200 w 390525"/>
                    <a:gd name="connsiteY4" fmla="*/ 23812 h 304800"/>
                    <a:gd name="connsiteX5" fmla="*/ 0 w 390525"/>
                    <a:gd name="connsiteY5" fmla="*/ 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0525" h="304800">
                      <a:moveTo>
                        <a:pt x="0" y="0"/>
                      </a:moveTo>
                      <a:lnTo>
                        <a:pt x="33337" y="71437"/>
                      </a:lnTo>
                      <a:lnTo>
                        <a:pt x="357187" y="304800"/>
                      </a:lnTo>
                      <a:lnTo>
                        <a:pt x="390525" y="252412"/>
                      </a:lnTo>
                      <a:lnTo>
                        <a:pt x="76200" y="23812"/>
                      </a:lnTo>
                      <a:lnTo>
                        <a:pt x="0" y="0"/>
                      </a:lnTo>
                      <a:close/>
                    </a:path>
                  </a:pathLst>
                </a:custGeom>
                <a:solidFill>
                  <a:srgbClr val="C0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14" name="Rectangle 313"/>
              <p:cNvSpPr/>
              <p:nvPr/>
            </p:nvSpPr>
            <p:spPr>
              <a:xfrm>
                <a:off x="5004049" y="1725988"/>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Free Draw</a:t>
                </a:r>
                <a:endParaRPr lang="en-AU" sz="1100" dirty="0">
                  <a:latin typeface="Segoe UI" pitchFamily="34" charset="0"/>
                  <a:cs typeface="Segoe UI" pitchFamily="34" charset="0"/>
                </a:endParaRPr>
              </a:p>
            </p:txBody>
          </p:sp>
        </p:grpSp>
        <p:cxnSp>
          <p:nvCxnSpPr>
            <p:cNvPr id="255" name="Straight Connector 254"/>
            <p:cNvCxnSpPr/>
            <p:nvPr/>
          </p:nvCxnSpPr>
          <p:spPr>
            <a:xfrm>
              <a:off x="4098672"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6" name="Straight Connector 255"/>
            <p:cNvCxnSpPr/>
            <p:nvPr/>
          </p:nvCxnSpPr>
          <p:spPr>
            <a:xfrm>
              <a:off x="5040000"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7" name="Straight Connector 256"/>
            <p:cNvCxnSpPr/>
            <p:nvPr/>
          </p:nvCxnSpPr>
          <p:spPr>
            <a:xfrm>
              <a:off x="3262277" y="200863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8" name="Straight Connector 257"/>
            <p:cNvCxnSpPr/>
            <p:nvPr/>
          </p:nvCxnSpPr>
          <p:spPr>
            <a:xfrm>
              <a:off x="3262277" y="317426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grpSp>
          <p:nvGrpSpPr>
            <p:cNvPr id="259" name="Group 258"/>
            <p:cNvGrpSpPr/>
            <p:nvPr/>
          </p:nvGrpSpPr>
          <p:grpSpPr>
            <a:xfrm>
              <a:off x="4098672" y="2143466"/>
              <a:ext cx="941329" cy="895637"/>
              <a:chOff x="4098672" y="2143466"/>
              <a:chExt cx="941329" cy="895637"/>
            </a:xfrm>
          </p:grpSpPr>
          <p:sp>
            <p:nvSpPr>
              <p:cNvPr id="300" name="Rectangle 299"/>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Documents</a:t>
                </a:r>
                <a:endParaRPr lang="en-AU" sz="1100" dirty="0">
                  <a:latin typeface="Segoe UI" pitchFamily="34" charset="0"/>
                  <a:cs typeface="Segoe UI" pitchFamily="34" charset="0"/>
                </a:endParaRPr>
              </a:p>
            </p:txBody>
          </p:sp>
          <p:grpSp>
            <p:nvGrpSpPr>
              <p:cNvPr id="301" name="Group 300"/>
              <p:cNvGrpSpPr/>
              <p:nvPr/>
            </p:nvGrpSpPr>
            <p:grpSpPr>
              <a:xfrm>
                <a:off x="4199709" y="2143466"/>
                <a:ext cx="744585" cy="655211"/>
                <a:chOff x="4193285" y="2143466"/>
                <a:chExt cx="744585" cy="655211"/>
              </a:xfrm>
            </p:grpSpPr>
            <p:grpSp>
              <p:nvGrpSpPr>
                <p:cNvPr id="302" name="Group 301"/>
                <p:cNvGrpSpPr/>
                <p:nvPr/>
              </p:nvGrpSpPr>
              <p:grpSpPr>
                <a:xfrm>
                  <a:off x="4193285" y="2143466"/>
                  <a:ext cx="699392" cy="536110"/>
                  <a:chOff x="2123728" y="1986160"/>
                  <a:chExt cx="576064" cy="441574"/>
                </a:xfrm>
              </p:grpSpPr>
              <p:sp>
                <p:nvSpPr>
                  <p:cNvPr id="311" name="Rectangle 310"/>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2" name="Trapezoid 311"/>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303" name="Group 302"/>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304" name="Rectangle 303"/>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305" name="Straight Connector 304"/>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6" name="Straight Connector 305"/>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7" name="Straight Connector 306"/>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8" name="Straight Connector 307"/>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9" name="Straight Connector 308"/>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10" name="Straight Connector 309"/>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260" name="Group 259"/>
            <p:cNvGrpSpPr/>
            <p:nvPr/>
          </p:nvGrpSpPr>
          <p:grpSpPr>
            <a:xfrm>
              <a:off x="5039106" y="2143466"/>
              <a:ext cx="941329" cy="895637"/>
              <a:chOff x="5039106" y="2143466"/>
              <a:chExt cx="941329" cy="895637"/>
            </a:xfrm>
          </p:grpSpPr>
          <p:sp>
            <p:nvSpPr>
              <p:cNvPr id="289" name="Rectangle 288"/>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Music</a:t>
                </a:r>
                <a:endParaRPr lang="en-AU" sz="1100" dirty="0">
                  <a:latin typeface="Segoe UI" pitchFamily="34" charset="0"/>
                  <a:cs typeface="Segoe UI" pitchFamily="34" charset="0"/>
                </a:endParaRPr>
              </a:p>
            </p:txBody>
          </p:sp>
          <p:grpSp>
            <p:nvGrpSpPr>
              <p:cNvPr id="290" name="Group 289"/>
              <p:cNvGrpSpPr/>
              <p:nvPr/>
            </p:nvGrpSpPr>
            <p:grpSpPr>
              <a:xfrm>
                <a:off x="5162739" y="2143466"/>
                <a:ext cx="699392" cy="634359"/>
                <a:chOff x="5140143" y="2143466"/>
                <a:chExt cx="699392" cy="634359"/>
              </a:xfrm>
            </p:grpSpPr>
            <p:grpSp>
              <p:nvGrpSpPr>
                <p:cNvPr id="291" name="Group 290"/>
                <p:cNvGrpSpPr/>
                <p:nvPr/>
              </p:nvGrpSpPr>
              <p:grpSpPr>
                <a:xfrm>
                  <a:off x="5140143" y="2143466"/>
                  <a:ext cx="699392" cy="536110"/>
                  <a:chOff x="2123728" y="1986160"/>
                  <a:chExt cx="576064" cy="441574"/>
                </a:xfrm>
              </p:grpSpPr>
              <p:sp>
                <p:nvSpPr>
                  <p:cNvPr id="298" name="Rectangle 297"/>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9" name="Trapezoid 298"/>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92" name="Group 291"/>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293" name="Oval 292"/>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4" name="Oval 293"/>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295" name="Straight Connector 294"/>
                  <p:cNvCxnSpPr>
                    <a:stCxn id="293" idx="6"/>
                    <a:endCxn id="297"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96" name="Straight Connector 295"/>
                  <p:cNvCxnSpPr>
                    <a:stCxn id="294" idx="6"/>
                    <a:endCxn id="297"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297" name="Rectangle 296"/>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1" name="Group 260"/>
            <p:cNvGrpSpPr/>
            <p:nvPr/>
          </p:nvGrpSpPr>
          <p:grpSpPr>
            <a:xfrm>
              <a:off x="3133947" y="3275932"/>
              <a:ext cx="941329" cy="895637"/>
              <a:chOff x="3133947" y="3275932"/>
              <a:chExt cx="941329" cy="895637"/>
            </a:xfrm>
          </p:grpSpPr>
          <p:sp>
            <p:nvSpPr>
              <p:cNvPr id="281" name="Rectangle 280"/>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Videos</a:t>
                </a:r>
                <a:endParaRPr lang="en-AU" sz="1100" dirty="0">
                  <a:latin typeface="Segoe UI" pitchFamily="34" charset="0"/>
                  <a:cs typeface="Segoe UI" pitchFamily="34" charset="0"/>
                </a:endParaRPr>
              </a:p>
            </p:txBody>
          </p:sp>
          <p:grpSp>
            <p:nvGrpSpPr>
              <p:cNvPr id="282" name="Group 281"/>
              <p:cNvGrpSpPr/>
              <p:nvPr/>
            </p:nvGrpSpPr>
            <p:grpSpPr>
              <a:xfrm>
                <a:off x="3254915" y="3275932"/>
                <a:ext cx="699392" cy="569699"/>
                <a:chOff x="3257580" y="3275932"/>
                <a:chExt cx="699392" cy="569699"/>
              </a:xfrm>
            </p:grpSpPr>
            <p:grpSp>
              <p:nvGrpSpPr>
                <p:cNvPr id="283" name="Group 282"/>
                <p:cNvGrpSpPr/>
                <p:nvPr/>
              </p:nvGrpSpPr>
              <p:grpSpPr>
                <a:xfrm>
                  <a:off x="3257580" y="3275932"/>
                  <a:ext cx="699392" cy="536110"/>
                  <a:chOff x="2123728" y="1986160"/>
                  <a:chExt cx="576064" cy="441574"/>
                </a:xfrm>
              </p:grpSpPr>
              <p:sp>
                <p:nvSpPr>
                  <p:cNvPr id="287" name="Rectangle 286"/>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8" name="Trapezoid 287"/>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84" name="Group 283"/>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285" name="Rectangle 284"/>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6" name="Isosceles Triangle 285"/>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2" name="Group 261"/>
            <p:cNvGrpSpPr/>
            <p:nvPr/>
          </p:nvGrpSpPr>
          <p:grpSpPr>
            <a:xfrm>
              <a:off x="4097777" y="3275932"/>
              <a:ext cx="941329" cy="895637"/>
              <a:chOff x="4099230" y="3275932"/>
              <a:chExt cx="941329" cy="895637"/>
            </a:xfrm>
          </p:grpSpPr>
          <p:sp>
            <p:nvSpPr>
              <p:cNvPr id="263" name="Rectangle 262"/>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Games</a:t>
                </a:r>
                <a:endParaRPr lang="en-AU" sz="1100" dirty="0">
                  <a:latin typeface="Segoe UI" pitchFamily="34" charset="0"/>
                  <a:cs typeface="Segoe UI" pitchFamily="34" charset="0"/>
                </a:endParaRPr>
              </a:p>
            </p:txBody>
          </p:sp>
          <p:grpSp>
            <p:nvGrpSpPr>
              <p:cNvPr id="264" name="Group 263"/>
              <p:cNvGrpSpPr/>
              <p:nvPr/>
            </p:nvGrpSpPr>
            <p:grpSpPr>
              <a:xfrm>
                <a:off x="4200966" y="3275932"/>
                <a:ext cx="737856" cy="635347"/>
                <a:chOff x="4220198" y="3275932"/>
                <a:chExt cx="737856" cy="635347"/>
              </a:xfrm>
            </p:grpSpPr>
            <p:grpSp>
              <p:nvGrpSpPr>
                <p:cNvPr id="265" name="Group 264"/>
                <p:cNvGrpSpPr/>
                <p:nvPr/>
              </p:nvGrpSpPr>
              <p:grpSpPr>
                <a:xfrm>
                  <a:off x="4220198" y="3275932"/>
                  <a:ext cx="699392" cy="536110"/>
                  <a:chOff x="2123728" y="1986160"/>
                  <a:chExt cx="576064" cy="441574"/>
                </a:xfrm>
              </p:grpSpPr>
              <p:sp>
                <p:nvSpPr>
                  <p:cNvPr id="279" name="Rectangle 278"/>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0" name="Trapezoid 279"/>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66" name="Group 265"/>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267" name="Rectangle 266"/>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8" name="Oval 267"/>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9" name="Oval 268"/>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70" name="Group 269"/>
                  <p:cNvGrpSpPr/>
                  <p:nvPr/>
                </p:nvGrpSpPr>
                <p:grpSpPr>
                  <a:xfrm>
                    <a:off x="4318464" y="3577517"/>
                    <a:ext cx="118183" cy="118183"/>
                    <a:chOff x="4318464" y="3577517"/>
                    <a:chExt cx="118183" cy="118183"/>
                  </a:xfrm>
                  <a:effectLst/>
                </p:grpSpPr>
                <p:cxnSp>
                  <p:nvCxnSpPr>
                    <p:cNvPr id="277" name="Straight Connector 276"/>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78" name="Straight Connector 277"/>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71" name="Group 270"/>
                  <p:cNvGrpSpPr/>
                  <p:nvPr/>
                </p:nvGrpSpPr>
                <p:grpSpPr>
                  <a:xfrm rot="20573383">
                    <a:off x="4683580" y="3579039"/>
                    <a:ext cx="140891" cy="136707"/>
                    <a:chOff x="5105406" y="3507854"/>
                    <a:chExt cx="171999" cy="166891"/>
                  </a:xfrm>
                  <a:effectLst/>
                </p:grpSpPr>
                <p:sp>
                  <p:nvSpPr>
                    <p:cNvPr id="273" name="Oval 272"/>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4" name="Oval 273"/>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5" name="Oval 274"/>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6" name="Oval 275"/>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cxnSp>
                <p:nvCxnSpPr>
                  <p:cNvPr id="272" name="Straight Connector 271"/>
                  <p:cNvCxnSpPr>
                    <a:stCxn id="267"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grpSp>
        <p:nvGrpSpPr>
          <p:cNvPr id="37" name="Group 36"/>
          <p:cNvGrpSpPr/>
          <p:nvPr/>
        </p:nvGrpSpPr>
        <p:grpSpPr>
          <a:xfrm>
            <a:off x="0" y="1202871"/>
            <a:ext cx="467544" cy="2737758"/>
            <a:chOff x="0" y="1202871"/>
            <a:chExt cx="467544" cy="2737758"/>
          </a:xfrm>
        </p:grpSpPr>
        <p:sp>
          <p:nvSpPr>
            <p:cNvPr id="6" name="Rounded Rectangle 5"/>
            <p:cNvSpPr/>
            <p:nvPr/>
          </p:nvSpPr>
          <p:spPr>
            <a:xfrm>
              <a:off x="0" y="1202871"/>
              <a:ext cx="467544" cy="2737758"/>
            </a:xfrm>
            <a:prstGeom prst="roundRect">
              <a:avLst>
                <a:gd name="adj" fmla="val 10437"/>
              </a:avLst>
            </a:prstGeom>
            <a:solidFill>
              <a:schemeClr val="tx1">
                <a:alpha val="50000"/>
              </a:schemeClr>
            </a:solidFill>
            <a:ln w="317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12" name="Group 11"/>
            <p:cNvGrpSpPr/>
            <p:nvPr/>
          </p:nvGrpSpPr>
          <p:grpSpPr>
            <a:xfrm>
              <a:off x="53772" y="1890180"/>
              <a:ext cx="360000" cy="363600"/>
              <a:chOff x="899592" y="1419622"/>
              <a:chExt cx="432048" cy="432048"/>
            </a:xfrm>
            <a:effectLst/>
          </p:grpSpPr>
          <p:sp>
            <p:nvSpPr>
              <p:cNvPr id="10" name="Rounded Rectangle 9"/>
              <p:cNvSpPr/>
              <p:nvPr/>
            </p:nvSpPr>
            <p:spPr>
              <a:xfrm>
                <a:off x="971600" y="1563638"/>
                <a:ext cx="288032" cy="288032"/>
              </a:xfrm>
              <a:prstGeom prst="roundRect">
                <a:avLst>
                  <a:gd name="adj" fmla="val 9226"/>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 name="Isosceles Triangle 10"/>
              <p:cNvSpPr/>
              <p:nvPr/>
            </p:nvSpPr>
            <p:spPr>
              <a:xfrm>
                <a:off x="899592" y="1419622"/>
                <a:ext cx="432048" cy="180020"/>
              </a:xfrm>
              <a:prstGeom prst="triangle">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4" name="Group 23"/>
            <p:cNvGrpSpPr/>
            <p:nvPr/>
          </p:nvGrpSpPr>
          <p:grpSpPr>
            <a:xfrm>
              <a:off x="53752" y="1264720"/>
              <a:ext cx="360040" cy="435694"/>
              <a:chOff x="971600" y="1383618"/>
              <a:chExt cx="360040" cy="435694"/>
            </a:xfrm>
          </p:grpSpPr>
          <p:cxnSp>
            <p:nvCxnSpPr>
              <p:cNvPr id="14" name="Straight Connector 13"/>
              <p:cNvCxnSpPr/>
              <p:nvPr/>
            </p:nvCxnSpPr>
            <p:spPr>
              <a:xfrm>
                <a:off x="1187624" y="1639292"/>
                <a:ext cx="144016" cy="18002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5" name="Donut 14"/>
              <p:cNvSpPr/>
              <p:nvPr/>
            </p:nvSpPr>
            <p:spPr>
              <a:xfrm>
                <a:off x="971600" y="1383618"/>
                <a:ext cx="288032" cy="288000"/>
              </a:xfrm>
              <a:prstGeom prst="donut">
                <a:avLst>
                  <a:gd name="adj" fmla="val 4746"/>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17" name="Straight Connector 16"/>
              <p:cNvCxnSpPr/>
              <p:nvPr/>
            </p:nvCxnSpPr>
            <p:spPr>
              <a:xfrm rot="1413972">
                <a:off x="1051228" y="1435850"/>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rot="1413972">
                <a:off x="1116662" y="1436293"/>
                <a:ext cx="0" cy="183562"/>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rot="1413972">
                <a:off x="1180005" y="1492021"/>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grpSp>
        <p:cxnSp>
          <p:nvCxnSpPr>
            <p:cNvPr id="26" name="Straight Connector 25"/>
            <p:cNvCxnSpPr/>
            <p:nvPr/>
          </p:nvCxnSpPr>
          <p:spPr>
            <a:xfrm flipH="1">
              <a:off x="26886" y="1812206"/>
              <a:ext cx="413772"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nvGrpSpPr>
            <p:cNvPr id="30" name="Group 29"/>
            <p:cNvGrpSpPr/>
            <p:nvPr/>
          </p:nvGrpSpPr>
          <p:grpSpPr>
            <a:xfrm>
              <a:off x="39771" y="2460418"/>
              <a:ext cx="388002" cy="297418"/>
              <a:chOff x="2123728" y="1986160"/>
              <a:chExt cx="576064" cy="441574"/>
            </a:xfrm>
          </p:grpSpPr>
          <p:sp>
            <p:nvSpPr>
              <p:cNvPr id="29" name="Rectangle 28"/>
              <p:cNvSpPr/>
              <p:nvPr/>
            </p:nvSpPr>
            <p:spPr>
              <a:xfrm>
                <a:off x="2195736" y="1986160"/>
                <a:ext cx="432048" cy="441574"/>
              </a:xfrm>
              <a:prstGeom prst="rect">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 name="Trapezoid 27"/>
              <p:cNvSpPr/>
              <p:nvPr/>
            </p:nvSpPr>
            <p:spPr>
              <a:xfrm flipV="1">
                <a:off x="2123728" y="2139884"/>
                <a:ext cx="576064" cy="287850"/>
              </a:xfrm>
              <a:prstGeom prst="trapezoid">
                <a:avLst/>
              </a:pr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41" name="Freeform 40"/>
            <p:cNvSpPr/>
            <p:nvPr/>
          </p:nvSpPr>
          <p:spPr>
            <a:xfrm>
              <a:off x="61273" y="2903148"/>
              <a:ext cx="344998" cy="411311"/>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45" name="Group 44"/>
            <p:cNvGrpSpPr/>
            <p:nvPr/>
          </p:nvGrpSpPr>
          <p:grpSpPr>
            <a:xfrm>
              <a:off x="82631" y="3424960"/>
              <a:ext cx="302283" cy="444864"/>
              <a:chOff x="51020" y="3423030"/>
              <a:chExt cx="356155" cy="524147"/>
            </a:xfrm>
            <a:effectLst>
              <a:outerShdw blurRad="63500" sx="102000" sy="102000" algn="ctr" rotWithShape="0">
                <a:prstClr val="black">
                  <a:alpha val="40000"/>
                </a:prstClr>
              </a:outerShdw>
            </a:effectLst>
          </p:grpSpPr>
          <p:sp>
            <p:nvSpPr>
              <p:cNvPr id="43" name="Freeform 42"/>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4" name="Freeform 43"/>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sp>
        <p:nvSpPr>
          <p:cNvPr id="106" name="Rounded Rectangle 105"/>
          <p:cNvSpPr/>
          <p:nvPr/>
        </p:nvSpPr>
        <p:spPr>
          <a:xfrm>
            <a:off x="1763688" y="951569"/>
            <a:ext cx="5616624" cy="3219999"/>
          </a:xfrm>
          <a:prstGeom prst="roundRect">
            <a:avLst>
              <a:gd name="adj" fmla="val 0"/>
            </a:avLst>
          </a:prstGeom>
          <a:solidFill>
            <a:schemeClr val="bg1">
              <a:lumMod val="75000"/>
              <a:alpha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200" b="1" dirty="0" smtClean="0">
                <a:solidFill>
                  <a:schemeClr val="tx1"/>
                </a:solidFill>
                <a:latin typeface="Segoe UI" pitchFamily="34" charset="0"/>
                <a:cs typeface="Segoe UI" pitchFamily="34" charset="0"/>
              </a:rPr>
              <a:t>Videos</a:t>
            </a:r>
            <a:endParaRPr lang="en-AU" sz="1200" b="1" dirty="0">
              <a:solidFill>
                <a:schemeClr val="tx1"/>
              </a:solidFill>
              <a:latin typeface="Segoe UI" pitchFamily="34" charset="0"/>
              <a:cs typeface="Segoe UI" pitchFamily="34" charset="0"/>
            </a:endParaRPr>
          </a:p>
        </p:txBody>
      </p:sp>
      <p:sp>
        <p:nvSpPr>
          <p:cNvPr id="108" name="Rectangle 107"/>
          <p:cNvSpPr/>
          <p:nvPr/>
        </p:nvSpPr>
        <p:spPr>
          <a:xfrm>
            <a:off x="3275856" y="1251855"/>
            <a:ext cx="4104456" cy="2811702"/>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algn="r"/>
            <a:r>
              <a:rPr lang="en-AU" sz="5400" dirty="0" smtClean="0">
                <a:solidFill>
                  <a:schemeClr val="bg1"/>
                </a:solidFill>
                <a:effectLst>
                  <a:outerShdw blurRad="63500" sx="102000" sy="102000" algn="ctr" rotWithShape="0">
                    <a:prstClr val="black">
                      <a:alpha val="40000"/>
                    </a:prstClr>
                  </a:outerShdw>
                </a:effectLst>
                <a:latin typeface="Segoe UI" pitchFamily="34" charset="0"/>
                <a:cs typeface="Segoe UI" pitchFamily="34" charset="0"/>
              </a:rPr>
              <a:t>videos</a:t>
            </a:r>
            <a:endParaRPr lang="en-AU" sz="5400" dirty="0">
              <a:solidFill>
                <a:schemeClr val="bg1"/>
              </a:solidFill>
              <a:effectLst>
                <a:outerShdw blurRad="63500" sx="102000" sy="102000" algn="ctr" rotWithShape="0">
                  <a:prstClr val="black">
                    <a:alpha val="40000"/>
                  </a:prstClr>
                </a:outerShdw>
              </a:effectLst>
              <a:latin typeface="Segoe UI" pitchFamily="34" charset="0"/>
              <a:cs typeface="Segoe UI" pitchFamily="34" charset="0"/>
            </a:endParaRPr>
          </a:p>
        </p:txBody>
      </p:sp>
      <p:sp>
        <p:nvSpPr>
          <p:cNvPr id="109" name="Rounded Rectangle 108">
            <a:hlinkClick r:id="rId4" action="ppaction://hlinksldjump"/>
          </p:cNvPr>
          <p:cNvSpPr/>
          <p:nvPr/>
        </p:nvSpPr>
        <p:spPr>
          <a:xfrm>
            <a:off x="1835696" y="1005576"/>
            <a:ext cx="144000" cy="144016"/>
          </a:xfrm>
          <a:prstGeom prst="roundRect">
            <a:avLst/>
          </a:prstGeom>
          <a:gradFill flip="none" rotWithShape="1">
            <a:gsLst>
              <a:gs pos="0">
                <a:srgbClr val="FF0000">
                  <a:shade val="30000"/>
                  <a:satMod val="115000"/>
                </a:srgbClr>
              </a:gs>
              <a:gs pos="50000">
                <a:srgbClr val="FF0000">
                  <a:shade val="67500"/>
                  <a:satMod val="115000"/>
                </a:srgbClr>
              </a:gs>
              <a:gs pos="100000">
                <a:srgbClr val="FF0000">
                  <a:shade val="100000"/>
                  <a:satMod val="115000"/>
                </a:srgbClr>
              </a:gs>
            </a:gsLst>
            <a:lin ang="16200000" scaled="1"/>
            <a:tileRect/>
          </a:gradFill>
          <a:ln w="3175">
            <a:solidFill>
              <a:schemeClr val="tx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solidFill>
                <a:schemeClr val="bg1"/>
              </a:solidFill>
              <a:latin typeface="Segoe UI" pitchFamily="34" charset="0"/>
              <a:cs typeface="Segoe UI" pitchFamily="34" charset="0"/>
            </a:endParaRPr>
          </a:p>
        </p:txBody>
      </p:sp>
      <p:sp>
        <p:nvSpPr>
          <p:cNvPr id="3" name="Rectangle 2"/>
          <p:cNvSpPr/>
          <p:nvPr/>
        </p:nvSpPr>
        <p:spPr>
          <a:xfrm>
            <a:off x="1763688" y="1251855"/>
            <a:ext cx="1512168" cy="2811702"/>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94" name="Rectangle 193"/>
          <p:cNvSpPr/>
          <p:nvPr/>
        </p:nvSpPr>
        <p:spPr>
          <a:xfrm>
            <a:off x="1763688" y="1805086"/>
            <a:ext cx="1512168" cy="1235294"/>
          </a:xfrm>
          <a:prstGeom prst="rect">
            <a:avLst/>
          </a:prstGeom>
          <a:solidFill>
            <a:schemeClr val="accent5">
              <a:lumMod val="40000"/>
              <a:lumOff val="60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1200" dirty="0">
              <a:solidFill>
                <a:schemeClr val="tx1"/>
              </a:solidFill>
              <a:latin typeface="Segoe UI" pitchFamily="34" charset="0"/>
              <a:cs typeface="Segoe UI" pitchFamily="34" charset="0"/>
            </a:endParaRPr>
          </a:p>
        </p:txBody>
      </p:sp>
      <p:sp>
        <p:nvSpPr>
          <p:cNvPr id="138" name="Rectangle 137"/>
          <p:cNvSpPr/>
          <p:nvPr/>
        </p:nvSpPr>
        <p:spPr>
          <a:xfrm>
            <a:off x="1763688" y="1563638"/>
            <a:ext cx="1512168" cy="241448"/>
          </a:xfrm>
          <a:prstGeom prst="rect">
            <a:avLst/>
          </a:prstGeom>
          <a:solidFill>
            <a:schemeClr val="accent5">
              <a:lumMod val="40000"/>
              <a:lumOff val="60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Folders</a:t>
            </a:r>
            <a:endParaRPr lang="en-AU" sz="1200" dirty="0">
              <a:solidFill>
                <a:schemeClr val="tx1"/>
              </a:solidFill>
              <a:latin typeface="Segoe UI" pitchFamily="34" charset="0"/>
              <a:cs typeface="Segoe UI" pitchFamily="34" charset="0"/>
            </a:endParaRPr>
          </a:p>
        </p:txBody>
      </p:sp>
      <p:sp>
        <p:nvSpPr>
          <p:cNvPr id="139" name="Rectangle 138">
            <a:hlinkClick r:id="rId5" action="ppaction://hlinksldjump"/>
          </p:cNvPr>
          <p:cNvSpPr/>
          <p:nvPr/>
        </p:nvSpPr>
        <p:spPr>
          <a:xfrm>
            <a:off x="2056704" y="1843627"/>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Documents</a:t>
            </a:r>
            <a:endParaRPr lang="en-AU" sz="1200" dirty="0">
              <a:solidFill>
                <a:schemeClr val="tx1"/>
              </a:solidFill>
              <a:latin typeface="Segoe UI" pitchFamily="34" charset="0"/>
              <a:cs typeface="Segoe UI" pitchFamily="34" charset="0"/>
            </a:endParaRPr>
          </a:p>
        </p:txBody>
      </p:sp>
      <p:sp>
        <p:nvSpPr>
          <p:cNvPr id="140" name="Rectangle 139">
            <a:hlinkClick r:id="rId6" action="ppaction://hlinksldjump"/>
          </p:cNvPr>
          <p:cNvSpPr/>
          <p:nvPr/>
        </p:nvSpPr>
        <p:spPr>
          <a:xfrm>
            <a:off x="2056704" y="2139702"/>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Music</a:t>
            </a:r>
            <a:endParaRPr lang="en-AU" sz="1200" dirty="0">
              <a:solidFill>
                <a:schemeClr val="tx1"/>
              </a:solidFill>
              <a:latin typeface="Segoe UI" pitchFamily="34" charset="0"/>
              <a:cs typeface="Segoe UI" pitchFamily="34" charset="0"/>
            </a:endParaRPr>
          </a:p>
        </p:txBody>
      </p:sp>
      <p:sp>
        <p:nvSpPr>
          <p:cNvPr id="141" name="Rectangle 140"/>
          <p:cNvSpPr/>
          <p:nvPr/>
        </p:nvSpPr>
        <p:spPr>
          <a:xfrm>
            <a:off x="2056704" y="2424669"/>
            <a:ext cx="1219633" cy="241448"/>
          </a:xfrm>
          <a:prstGeom prst="rect">
            <a:avLst/>
          </a:prstGeom>
          <a:gradFill flip="none" rotWithShape="1">
            <a:gsLst>
              <a:gs pos="0">
                <a:srgbClr val="3693AC">
                  <a:shade val="30000"/>
                  <a:satMod val="115000"/>
                </a:srgbClr>
              </a:gs>
              <a:gs pos="50000">
                <a:srgbClr val="3693AC">
                  <a:shade val="67500"/>
                  <a:satMod val="115000"/>
                </a:srgbClr>
              </a:gs>
              <a:gs pos="100000">
                <a:srgbClr val="3693AC">
                  <a:shade val="100000"/>
                  <a:satMod val="115000"/>
                </a:srgbClr>
              </a:gs>
            </a:gsLst>
            <a:lin ang="16200000" scaled="1"/>
            <a:tileRect/>
          </a:grad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bg1"/>
                </a:solidFill>
                <a:latin typeface="Segoe UI" pitchFamily="34" charset="0"/>
                <a:cs typeface="Segoe UI" pitchFamily="34" charset="0"/>
              </a:rPr>
              <a:t>Videos</a:t>
            </a:r>
            <a:endParaRPr lang="en-AU" sz="1200" dirty="0">
              <a:solidFill>
                <a:schemeClr val="bg1"/>
              </a:solidFill>
              <a:latin typeface="Segoe UI" pitchFamily="34" charset="0"/>
              <a:cs typeface="Segoe UI" pitchFamily="34" charset="0"/>
            </a:endParaRPr>
          </a:p>
        </p:txBody>
      </p:sp>
      <p:sp>
        <p:nvSpPr>
          <p:cNvPr id="142" name="Rectangle 141">
            <a:hlinkClick r:id="rId7" action="ppaction://hlinksldjump"/>
          </p:cNvPr>
          <p:cNvSpPr/>
          <p:nvPr/>
        </p:nvSpPr>
        <p:spPr>
          <a:xfrm>
            <a:off x="2056704" y="2722116"/>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Games</a:t>
            </a:r>
            <a:endParaRPr lang="en-AU" sz="1200" dirty="0">
              <a:solidFill>
                <a:schemeClr val="tx1"/>
              </a:solidFill>
              <a:latin typeface="Segoe UI" pitchFamily="34" charset="0"/>
              <a:cs typeface="Segoe UI" pitchFamily="34" charset="0"/>
            </a:endParaRPr>
          </a:p>
        </p:txBody>
      </p:sp>
      <p:grpSp>
        <p:nvGrpSpPr>
          <p:cNvPr id="7" name="Group 6"/>
          <p:cNvGrpSpPr/>
          <p:nvPr/>
        </p:nvGrpSpPr>
        <p:grpSpPr>
          <a:xfrm>
            <a:off x="1893456" y="1852468"/>
            <a:ext cx="186839" cy="223766"/>
            <a:chOff x="4527690" y="2258677"/>
            <a:chExt cx="450886" cy="540000"/>
          </a:xfrm>
        </p:grpSpPr>
        <p:sp>
          <p:nvSpPr>
            <p:cNvPr id="150" name="Rectangle 149"/>
            <p:cNvSpPr/>
            <p:nvPr/>
          </p:nvSpPr>
          <p:spPr>
            <a:xfrm>
              <a:off x="4527690" y="2258677"/>
              <a:ext cx="450886" cy="540000"/>
            </a:xfrm>
            <a:prstGeom prst="rect">
              <a:avLst/>
            </a:prstGeom>
            <a:solidFill>
              <a:srgbClr val="0070C0"/>
            </a:solid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52" name="Straight Connector 151"/>
            <p:cNvCxnSpPr/>
            <p:nvPr/>
          </p:nvCxnSpPr>
          <p:spPr>
            <a:xfrm>
              <a:off x="4574226" y="2328996"/>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4" name="Straight Connector 153"/>
            <p:cNvCxnSpPr/>
            <p:nvPr/>
          </p:nvCxnSpPr>
          <p:spPr>
            <a:xfrm>
              <a:off x="4574226" y="2407151"/>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p:cNvCxnSpPr/>
            <p:nvPr/>
          </p:nvCxnSpPr>
          <p:spPr>
            <a:xfrm>
              <a:off x="4574226" y="2487837"/>
              <a:ext cx="138772"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p:cNvCxnSpPr/>
            <p:nvPr/>
          </p:nvCxnSpPr>
          <p:spPr>
            <a:xfrm>
              <a:off x="4574226" y="2564038"/>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2" name="Straight Connector 161"/>
            <p:cNvCxnSpPr/>
            <p:nvPr/>
          </p:nvCxnSpPr>
          <p:spPr>
            <a:xfrm>
              <a:off x="4574226" y="2631413"/>
              <a:ext cx="280263"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3" name="Straight Connector 162"/>
            <p:cNvCxnSpPr/>
            <p:nvPr/>
          </p:nvCxnSpPr>
          <p:spPr>
            <a:xfrm>
              <a:off x="4574226" y="2720924"/>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31" name="Group 30"/>
          <p:cNvGrpSpPr/>
          <p:nvPr/>
        </p:nvGrpSpPr>
        <p:grpSpPr>
          <a:xfrm>
            <a:off x="1844070" y="2153683"/>
            <a:ext cx="236225" cy="213486"/>
            <a:chOff x="2433190" y="2867712"/>
            <a:chExt cx="489780" cy="442634"/>
          </a:xfrm>
          <a:solidFill>
            <a:srgbClr val="0070C0"/>
          </a:solidFill>
        </p:grpSpPr>
        <p:sp>
          <p:nvSpPr>
            <p:cNvPr id="164" name="Oval 163"/>
            <p:cNvSpPr/>
            <p:nvPr/>
          </p:nvSpPr>
          <p:spPr>
            <a:xfrm>
              <a:off x="2433190" y="3198734"/>
              <a:ext cx="111612" cy="111612"/>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65" name="Oval 164"/>
            <p:cNvSpPr/>
            <p:nvPr/>
          </p:nvSpPr>
          <p:spPr>
            <a:xfrm>
              <a:off x="2811358" y="3198734"/>
              <a:ext cx="111612" cy="111612"/>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67" name="Straight Connector 166"/>
            <p:cNvCxnSpPr>
              <a:stCxn id="164" idx="6"/>
              <a:endCxn id="180" idx="1"/>
            </p:cNvCxnSpPr>
            <p:nvPr/>
          </p:nvCxnSpPr>
          <p:spPr>
            <a:xfrm flipV="1">
              <a:off x="2544802" y="2903148"/>
              <a:ext cx="0" cy="351392"/>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5" name="Straight Connector 174"/>
            <p:cNvCxnSpPr>
              <a:stCxn id="165" idx="6"/>
              <a:endCxn id="180" idx="3"/>
            </p:cNvCxnSpPr>
            <p:nvPr/>
          </p:nvCxnSpPr>
          <p:spPr>
            <a:xfrm flipV="1">
              <a:off x="2922970" y="2903148"/>
              <a:ext cx="0" cy="351392"/>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80" name="Rectangle 179"/>
            <p:cNvSpPr/>
            <p:nvPr/>
          </p:nvSpPr>
          <p:spPr>
            <a:xfrm>
              <a:off x="2544802" y="2867712"/>
              <a:ext cx="378168" cy="70872"/>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grpSp>
      <p:grpSp>
        <p:nvGrpSpPr>
          <p:cNvPr id="32" name="Group 31"/>
          <p:cNvGrpSpPr/>
          <p:nvPr/>
        </p:nvGrpSpPr>
        <p:grpSpPr>
          <a:xfrm>
            <a:off x="1846237" y="2460418"/>
            <a:ext cx="234058" cy="169950"/>
            <a:chOff x="3469840" y="3505731"/>
            <a:chExt cx="468117" cy="339900"/>
          </a:xfrm>
          <a:solidFill>
            <a:srgbClr val="0070C0"/>
          </a:solidFill>
        </p:grpSpPr>
        <p:sp>
          <p:nvSpPr>
            <p:cNvPr id="181" name="Rectangle 180"/>
            <p:cNvSpPr/>
            <p:nvPr/>
          </p:nvSpPr>
          <p:spPr>
            <a:xfrm>
              <a:off x="3469840" y="3505731"/>
              <a:ext cx="468117" cy="339900"/>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2" name="Isosceles Triangle 181"/>
            <p:cNvSpPr/>
            <p:nvPr/>
          </p:nvSpPr>
          <p:spPr>
            <a:xfrm rot="5400000">
              <a:off x="3655108" y="3626891"/>
              <a:ext cx="97580" cy="97580"/>
            </a:xfrm>
            <a:prstGeom prst="triangl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grpSp>
      <p:grpSp>
        <p:nvGrpSpPr>
          <p:cNvPr id="34" name="Group 33"/>
          <p:cNvGrpSpPr/>
          <p:nvPr/>
        </p:nvGrpSpPr>
        <p:grpSpPr>
          <a:xfrm>
            <a:off x="1819275" y="2726319"/>
            <a:ext cx="261020" cy="233043"/>
            <a:chOff x="4344066" y="3385536"/>
            <a:chExt cx="589664" cy="526462"/>
          </a:xfrm>
          <a:solidFill>
            <a:srgbClr val="0070C0"/>
          </a:solidFill>
        </p:grpSpPr>
        <p:sp>
          <p:nvSpPr>
            <p:cNvPr id="183" name="Rectangle 182"/>
            <p:cNvSpPr/>
            <p:nvPr/>
          </p:nvSpPr>
          <p:spPr>
            <a:xfrm>
              <a:off x="4502348" y="3565664"/>
              <a:ext cx="265623" cy="151713"/>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4" name="Oval 183"/>
            <p:cNvSpPr/>
            <p:nvPr/>
          </p:nvSpPr>
          <p:spPr>
            <a:xfrm rot="20742615">
              <a:off x="4747417" y="3550028"/>
              <a:ext cx="186313" cy="361970"/>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5" name="Oval 184"/>
            <p:cNvSpPr/>
            <p:nvPr/>
          </p:nvSpPr>
          <p:spPr>
            <a:xfrm rot="942615" flipH="1">
              <a:off x="4344066" y="3545028"/>
              <a:ext cx="186313" cy="361970"/>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86" name="Straight Connector 185"/>
            <p:cNvCxnSpPr/>
            <p:nvPr/>
          </p:nvCxnSpPr>
          <p:spPr>
            <a:xfrm rot="42615" flipH="1">
              <a:off x="4430901" y="3596900"/>
              <a:ext cx="38394" cy="118183"/>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87" name="Straight Connector 186"/>
            <p:cNvCxnSpPr/>
            <p:nvPr/>
          </p:nvCxnSpPr>
          <p:spPr>
            <a:xfrm rot="16242615" flipH="1">
              <a:off x="4433284" y="3596931"/>
              <a:ext cx="38394" cy="118183"/>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88" name="Oval 187"/>
            <p:cNvSpPr/>
            <p:nvPr/>
          </p:nvSpPr>
          <p:spPr>
            <a:xfrm rot="20615998">
              <a:off x="4792637" y="3604945"/>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9" name="Oval 188"/>
            <p:cNvSpPr/>
            <p:nvPr/>
          </p:nvSpPr>
          <p:spPr>
            <a:xfrm rot="20615998">
              <a:off x="4850950" y="3636738"/>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90" name="Oval 189"/>
            <p:cNvSpPr/>
            <p:nvPr/>
          </p:nvSpPr>
          <p:spPr>
            <a:xfrm rot="20615998">
              <a:off x="4817975" y="3691037"/>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91" name="Oval 190"/>
            <p:cNvSpPr/>
            <p:nvPr/>
          </p:nvSpPr>
          <p:spPr>
            <a:xfrm rot="20615998">
              <a:off x="4760844" y="3663257"/>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92" name="Straight Connector 191"/>
            <p:cNvCxnSpPr/>
            <p:nvPr/>
          </p:nvCxnSpPr>
          <p:spPr>
            <a:xfrm flipV="1">
              <a:off x="4635160" y="3385536"/>
              <a:ext cx="3173" cy="180128"/>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158" name="Rectangle 157">
            <a:hlinkClick r:id="rId8" action="ppaction://hlinksldjump"/>
          </p:cNvPr>
          <p:cNvSpPr/>
          <p:nvPr/>
        </p:nvSpPr>
        <p:spPr>
          <a:xfrm>
            <a:off x="1763688" y="1251855"/>
            <a:ext cx="1512168" cy="241448"/>
          </a:xfrm>
          <a:prstGeom prst="rect">
            <a:avLst/>
          </a:prstGeom>
          <a:solidFill>
            <a:srgbClr val="00B0F0">
              <a:alpha val="50000"/>
            </a:srgb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400" b="1" dirty="0" smtClean="0">
                <a:solidFill>
                  <a:srgbClr val="0070C0"/>
                </a:solidFill>
                <a:latin typeface="Segoe UI" pitchFamily="34" charset="0"/>
                <a:cs typeface="Segoe UI" pitchFamily="34" charset="0"/>
              </a:rPr>
              <a:t>Home</a:t>
            </a:r>
            <a:endParaRPr lang="en-AU" sz="1400" b="1" dirty="0">
              <a:solidFill>
                <a:srgbClr val="0070C0"/>
              </a:solidFill>
              <a:latin typeface="Segoe UI" pitchFamily="34" charset="0"/>
              <a:cs typeface="Segoe UI" pitchFamily="34" charset="0"/>
            </a:endParaRPr>
          </a:p>
        </p:txBody>
      </p:sp>
      <p:sp>
        <p:nvSpPr>
          <p:cNvPr id="159" name="Rectangle 158"/>
          <p:cNvSpPr/>
          <p:nvPr/>
        </p:nvSpPr>
        <p:spPr>
          <a:xfrm>
            <a:off x="3276336" y="2715766"/>
            <a:ext cx="4103975" cy="50339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i="1" dirty="0" smtClean="0">
                <a:solidFill>
                  <a:schemeClr val="tx1"/>
                </a:solidFill>
                <a:latin typeface="Segoe UI" pitchFamily="34" charset="0"/>
                <a:cs typeface="Segoe UI" pitchFamily="34" charset="0"/>
              </a:rPr>
              <a:t>Want to see more videos?</a:t>
            </a:r>
          </a:p>
          <a:p>
            <a:pPr algn="ctr"/>
            <a:r>
              <a:rPr lang="en-AU" sz="1200" i="1" dirty="0" smtClean="0">
                <a:solidFill>
                  <a:schemeClr val="tx1"/>
                </a:solidFill>
                <a:latin typeface="Segoe UI" pitchFamily="34" charset="0"/>
                <a:cs typeface="Segoe UI" pitchFamily="34" charset="0"/>
              </a:rPr>
              <a:t>Well then head over E-Browser and go to YouTube!</a:t>
            </a:r>
            <a:endParaRPr lang="en-AU" sz="1200" i="1" dirty="0">
              <a:solidFill>
                <a:schemeClr val="tx1"/>
              </a:solidFill>
              <a:latin typeface="Segoe UI" pitchFamily="34" charset="0"/>
              <a:cs typeface="Segoe UI" pitchFamily="34" charset="0"/>
            </a:endParaRPr>
          </a:p>
        </p:txBody>
      </p:sp>
      <p:grpSp>
        <p:nvGrpSpPr>
          <p:cNvPr id="16" name="Group 15"/>
          <p:cNvGrpSpPr/>
          <p:nvPr/>
        </p:nvGrpSpPr>
        <p:grpSpPr>
          <a:xfrm>
            <a:off x="4176074" y="1406267"/>
            <a:ext cx="3036784" cy="608401"/>
            <a:chOff x="4176074" y="1406267"/>
            <a:chExt cx="3036784" cy="608401"/>
          </a:xfrm>
        </p:grpSpPr>
        <p:sp>
          <p:nvSpPr>
            <p:cNvPr id="166" name="Rectangle 165">
              <a:hlinkClick r:id="rId5" action="ppaction://hlinksldjump"/>
            </p:cNvPr>
            <p:cNvSpPr/>
            <p:nvPr/>
          </p:nvSpPr>
          <p:spPr>
            <a:xfrm>
              <a:off x="4176075" y="1406267"/>
              <a:ext cx="3036783" cy="247702"/>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E-STAR OS Yellow Star</a:t>
              </a:r>
              <a:endParaRPr lang="en-AU" sz="1200" dirty="0">
                <a:solidFill>
                  <a:schemeClr val="tx1"/>
                </a:solidFill>
                <a:latin typeface="Segoe UI" pitchFamily="34" charset="0"/>
                <a:cs typeface="Segoe UI" pitchFamily="34" charset="0"/>
              </a:endParaRPr>
            </a:p>
          </p:txBody>
        </p:sp>
        <p:sp>
          <p:nvSpPr>
            <p:cNvPr id="168" name="Rectangle 167">
              <a:hlinkClick r:id="rId5" action="ppaction://hlinksldjump"/>
            </p:cNvPr>
            <p:cNvSpPr/>
            <p:nvPr/>
          </p:nvSpPr>
          <p:spPr>
            <a:xfrm>
              <a:off x="4176074" y="1654398"/>
              <a:ext cx="3036784" cy="360270"/>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800" dirty="0" smtClean="0">
                  <a:solidFill>
                    <a:schemeClr val="bg1">
                      <a:lumMod val="50000"/>
                    </a:schemeClr>
                  </a:solidFill>
                  <a:latin typeface="Segoe UI" pitchFamily="34" charset="0"/>
                  <a:cs typeface="Segoe UI" pitchFamily="34" charset="0"/>
                </a:rPr>
                <a:t>A sneak peak on one of the E-STAR OS system that first began as ‘E-STAR OS Yellow Star’.</a:t>
              </a:r>
              <a:endParaRPr lang="en-AU" sz="800" dirty="0">
                <a:solidFill>
                  <a:schemeClr val="bg1">
                    <a:lumMod val="50000"/>
                  </a:schemeClr>
                </a:solidFill>
                <a:latin typeface="Segoe UI" pitchFamily="34" charset="0"/>
                <a:cs typeface="Segoe UI" pitchFamily="34" charset="0"/>
              </a:endParaRPr>
            </a:p>
          </p:txBody>
        </p:sp>
      </p:grpSp>
      <p:grpSp>
        <p:nvGrpSpPr>
          <p:cNvPr id="13" name="Group 12"/>
          <p:cNvGrpSpPr/>
          <p:nvPr/>
        </p:nvGrpSpPr>
        <p:grpSpPr>
          <a:xfrm>
            <a:off x="3440741" y="1443472"/>
            <a:ext cx="734175" cy="533991"/>
            <a:chOff x="3452463" y="1325049"/>
            <a:chExt cx="1186270" cy="862816"/>
          </a:xfrm>
          <a:effectLst>
            <a:outerShdw blurRad="63500" sx="102000" sy="102000" algn="ctr" rotWithShape="0">
              <a:prstClr val="black">
                <a:alpha val="40000"/>
              </a:prstClr>
            </a:outerShdw>
          </a:effectLst>
        </p:grpSpPr>
        <p:sp>
          <p:nvSpPr>
            <p:cNvPr id="9" name="Rounded Rectangle 8"/>
            <p:cNvSpPr/>
            <p:nvPr/>
          </p:nvSpPr>
          <p:spPr>
            <a:xfrm>
              <a:off x="3452463" y="1325049"/>
              <a:ext cx="1186270" cy="862816"/>
            </a:xfrm>
            <a:prstGeom prst="roundRect">
              <a:avLst/>
            </a:prstGeom>
            <a:solidFill>
              <a:schemeClr val="tx1"/>
            </a:solidFill>
            <a:ln w="12700">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pic>
          <p:nvPicPr>
            <p:cNvPr id="5" name="Picture 4"/>
            <p:cNvPicPr>
              <a:picLocks noChangeAspect="1"/>
            </p:cNvPicPr>
            <p:nvPr/>
          </p:nvPicPr>
          <p:blipFill>
            <a:blip r:embed="rId9" cstate="print">
              <a:extLst>
                <a:ext uri="{28A0092B-C50C-407E-A947-70E740481C1C}">
                  <a14:useLocalDpi xmlns:a14="http://schemas.microsoft.com/office/drawing/2010/main" val="0"/>
                </a:ext>
              </a:extLst>
            </a:blip>
            <a:stretch>
              <a:fillRect/>
            </a:stretch>
          </p:blipFill>
          <p:spPr>
            <a:xfrm>
              <a:off x="3468537" y="1431764"/>
              <a:ext cx="1154123" cy="649387"/>
            </a:xfrm>
            <a:prstGeom prst="rect">
              <a:avLst/>
            </a:prstGeom>
          </p:spPr>
        </p:pic>
      </p:grpSp>
      <p:sp>
        <p:nvSpPr>
          <p:cNvPr id="174" name="Rounded Rectangle 173">
            <a:hlinkClick r:id="rId10" action="ppaction://hlinksldjump"/>
          </p:cNvPr>
          <p:cNvSpPr/>
          <p:nvPr/>
        </p:nvSpPr>
        <p:spPr>
          <a:xfrm>
            <a:off x="5988722" y="1422106"/>
            <a:ext cx="1224136" cy="216024"/>
          </a:xfrm>
          <a:prstGeom prst="roundRect">
            <a:avLst/>
          </a:prstGeom>
          <a:solidFill>
            <a:srgbClr val="FFC000">
              <a:alpha val="50000"/>
            </a:srgb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solidFill>
                  <a:schemeClr val="bg1"/>
                </a:solidFill>
                <a:latin typeface="Segoe UI" pitchFamily="34" charset="0"/>
                <a:cs typeface="Segoe UI" pitchFamily="34" charset="0"/>
              </a:rPr>
              <a:t>Play &gt;</a:t>
            </a:r>
            <a:endParaRPr lang="en-AU" sz="1200" dirty="0">
              <a:solidFill>
                <a:schemeClr val="bg1"/>
              </a:solidFill>
              <a:latin typeface="Segoe UI" pitchFamily="34" charset="0"/>
              <a:cs typeface="Segoe UI" pitchFamily="34" charset="0"/>
            </a:endParaRPr>
          </a:p>
        </p:txBody>
      </p:sp>
      <p:sp>
        <p:nvSpPr>
          <p:cNvPr id="153" name="Rounded Rectangle 152"/>
          <p:cNvSpPr/>
          <p:nvPr/>
        </p:nvSpPr>
        <p:spPr>
          <a:xfrm>
            <a:off x="0" y="0"/>
            <a:ext cx="9144000" cy="5143500"/>
          </a:xfrm>
          <a:prstGeom prst="roundRect">
            <a:avLst>
              <a:gd name="adj" fmla="val 0"/>
            </a:avLst>
          </a:prstGeom>
          <a:solidFill>
            <a:schemeClr val="bg1"/>
          </a:solidFill>
          <a:ln w="3175">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latin typeface="Segoe UI" panose="020B0502040204020203" pitchFamily="34" charset="0"/>
              <a:cs typeface="Segoe UI" panose="020B0502040204020203" pitchFamily="34" charset="0"/>
            </a:endParaRPr>
          </a:p>
        </p:txBody>
      </p:sp>
      <p:pic>
        <p:nvPicPr>
          <p:cNvPr id="2" name="PowerPoint OS - E-STAR OS.mp4">
            <a:hlinkClick r:id="" action="ppaction://media"/>
          </p:cNvPr>
          <p:cNvPicPr>
            <a:picLocks noChangeAspect="1"/>
          </p:cNvPicPr>
          <p:nvPr>
            <a:videoFile r:link="rId2"/>
            <p:extLst>
              <p:ext uri="{DAA4B4D4-6D71-4841-9C94-3DE7FCFB9230}">
                <p14:media xmlns:p14="http://schemas.microsoft.com/office/powerpoint/2010/main" r:embed="rId1"/>
              </p:ext>
            </p:extLst>
          </p:nvPr>
        </p:nvPicPr>
        <p:blipFill>
          <a:blip r:embed="rId11"/>
          <a:stretch>
            <a:fillRect/>
          </a:stretch>
        </p:blipFill>
        <p:spPr>
          <a:xfrm>
            <a:off x="350912" y="394776"/>
            <a:ext cx="8442176" cy="4748724"/>
          </a:xfrm>
          <a:prstGeom prst="rect">
            <a:avLst/>
          </a:prstGeom>
          <a:effectLst>
            <a:outerShdw blurRad="63500" sx="102000" sy="102000" algn="ctr" rotWithShape="0">
              <a:prstClr val="black">
                <a:alpha val="40000"/>
              </a:prstClr>
            </a:outerShdw>
          </a:effectLst>
        </p:spPr>
      </p:pic>
      <p:grpSp>
        <p:nvGrpSpPr>
          <p:cNvPr id="4" name="Group 3"/>
          <p:cNvGrpSpPr/>
          <p:nvPr/>
        </p:nvGrpSpPr>
        <p:grpSpPr>
          <a:xfrm>
            <a:off x="0" y="0"/>
            <a:ext cx="9144000" cy="268329"/>
            <a:chOff x="0" y="-835"/>
            <a:chExt cx="9144000" cy="268329"/>
          </a:xfrm>
        </p:grpSpPr>
        <p:sp>
          <p:nvSpPr>
            <p:cNvPr id="160" name="Rounded Rectangle 159"/>
            <p:cNvSpPr/>
            <p:nvPr/>
          </p:nvSpPr>
          <p:spPr>
            <a:xfrm>
              <a:off x="0" y="-835"/>
              <a:ext cx="9144000" cy="268329"/>
            </a:xfrm>
            <a:prstGeom prst="roundRect">
              <a:avLst>
                <a:gd name="adj" fmla="val 0"/>
              </a:avLst>
            </a:prstGeom>
            <a:solidFill>
              <a:schemeClr val="bg1">
                <a:lumMod val="75000"/>
                <a:alpha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200" b="1" dirty="0" smtClean="0">
                  <a:solidFill>
                    <a:schemeClr val="tx1"/>
                  </a:solidFill>
                  <a:latin typeface="Segoe UI" pitchFamily="34" charset="0"/>
                  <a:cs typeface="Segoe UI" pitchFamily="34" charset="0"/>
                </a:rPr>
                <a:t>Now Playing – E-STAR OS Yellow Star</a:t>
              </a:r>
              <a:endParaRPr lang="en-AU" sz="1200" b="1" dirty="0">
                <a:solidFill>
                  <a:schemeClr val="tx1"/>
                </a:solidFill>
                <a:latin typeface="Segoe UI" pitchFamily="34" charset="0"/>
                <a:cs typeface="Segoe UI" pitchFamily="34" charset="0"/>
              </a:endParaRPr>
            </a:p>
          </p:txBody>
        </p:sp>
        <p:sp>
          <p:nvSpPr>
            <p:cNvPr id="161" name="Rounded Rectangle 160">
              <a:hlinkClick r:id="rId12" action="ppaction://hlinksldjump"/>
            </p:cNvPr>
            <p:cNvSpPr/>
            <p:nvPr/>
          </p:nvSpPr>
          <p:spPr>
            <a:xfrm>
              <a:off x="72008" y="53172"/>
              <a:ext cx="144000" cy="144016"/>
            </a:xfrm>
            <a:prstGeom prst="roundRect">
              <a:avLst/>
            </a:prstGeom>
            <a:gradFill flip="none" rotWithShape="1">
              <a:gsLst>
                <a:gs pos="0">
                  <a:srgbClr val="FF0000">
                    <a:shade val="30000"/>
                    <a:satMod val="115000"/>
                  </a:srgbClr>
                </a:gs>
                <a:gs pos="50000">
                  <a:srgbClr val="FF0000">
                    <a:shade val="67500"/>
                    <a:satMod val="115000"/>
                  </a:srgbClr>
                </a:gs>
                <a:gs pos="100000">
                  <a:srgbClr val="FF0000">
                    <a:shade val="100000"/>
                    <a:satMod val="115000"/>
                  </a:srgbClr>
                </a:gs>
              </a:gsLst>
              <a:lin ang="16200000" scaled="1"/>
              <a:tileRect/>
            </a:gradFill>
            <a:ln w="3175">
              <a:solidFill>
                <a:schemeClr val="tx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solidFill>
                  <a:schemeClr val="bg1"/>
                </a:solidFill>
                <a:latin typeface="Segoe UI" pitchFamily="34" charset="0"/>
                <a:cs typeface="Segoe UI" pitchFamily="34" charset="0"/>
              </a:endParaRPr>
            </a:p>
          </p:txBody>
        </p:sp>
      </p:grpSp>
    </p:spTree>
    <p:extLst>
      <p:ext uri="{BB962C8B-B14F-4D97-AF65-F5344CB8AC3E}">
        <p14:creationId xmlns:p14="http://schemas.microsoft.com/office/powerpoint/2010/main" val="2683008262"/>
      </p:ext>
    </p:extLst>
  </p:cSld>
  <p:clrMapOvr>
    <a:masterClrMapping/>
  </p:clrMapOvr>
  <mc:AlternateContent xmlns:mc="http://schemas.openxmlformats.org/markup-compatibility/2006" xmlns:p14="http://schemas.microsoft.com/office/powerpoint/2010/main">
    <mc:Choice Requires="p14">
      <p:transition spd="med" p14:dur="700" advClick="0" advTm="0">
        <p:fade/>
      </p:transition>
    </mc:Choice>
    <mc:Fallback xmlns="">
      <p:transition spd="med"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afterEffect">
                                  <p:stCondLst>
                                    <p:cond delay="0"/>
                                  </p:stCondLst>
                                  <p:childTnLst>
                                    <p:cmd type="call" cmd="playFrom(0.0)">
                                      <p:cBhvr>
                                        <p:cTn id="6" dur="877505" fill="hold"/>
                                        <p:tgtEl>
                                          <p:spTgt spid="2"/>
                                        </p:tgtEl>
                                      </p:cBhvr>
                                    </p:cmd>
                                  </p:childTnLst>
                                </p:cTn>
                              </p:par>
                            </p:childTnLst>
                          </p:cTn>
                        </p:par>
                      </p:childTnLst>
                    </p:cTn>
                  </p:par>
                </p:childTnLst>
              </p:cTn>
              <p:prevCondLst>
                <p:cond evt="onPrev" delay="0">
                  <p:tgtEl>
                    <p:sldTgt/>
                  </p:tgtEl>
                </p:cond>
              </p:prevCondLst>
              <p:nextCondLst>
                <p:cond evt="onNext" delay="0">
                  <p:tgtEl>
                    <p:sldTgt/>
                  </p:tgtEl>
                </p:cond>
              </p:nextCondLst>
            </p:seq>
            <p:video>
              <p:cMediaNode vol="80000">
                <p:cTn id="7" fill="hold" display="0">
                  <p:stCondLst>
                    <p:cond delay="indefinite"/>
                  </p:stCondLst>
                </p:cTn>
                <p:tgtEl>
                  <p:spTgt spid="2"/>
                </p:tgtEl>
              </p:cMediaNode>
            </p:video>
          </p:childTnLst>
        </p:cTn>
      </p:par>
    </p:tnLst>
  </p:timing>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49" name="Group 248"/>
          <p:cNvGrpSpPr/>
          <p:nvPr/>
        </p:nvGrpSpPr>
        <p:grpSpPr>
          <a:xfrm>
            <a:off x="3131841" y="843750"/>
            <a:ext cx="2880320" cy="3456000"/>
            <a:chOff x="3131841" y="843750"/>
            <a:chExt cx="2880320" cy="3456000"/>
          </a:xfrm>
        </p:grpSpPr>
        <p:sp>
          <p:nvSpPr>
            <p:cNvPr id="250" name="Rounded Rectangle 249"/>
            <p:cNvSpPr/>
            <p:nvPr/>
          </p:nvSpPr>
          <p:spPr>
            <a:xfrm>
              <a:off x="3131841" y="843750"/>
              <a:ext cx="2880320" cy="3456000"/>
            </a:xfrm>
            <a:prstGeom prst="roundRect">
              <a:avLst>
                <a:gd name="adj" fmla="val 2228"/>
              </a:avLst>
            </a:prstGeom>
            <a:solidFill>
              <a:schemeClr val="tx1">
                <a:alpha val="50000"/>
              </a:schemeClr>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51" name="Group 250"/>
            <p:cNvGrpSpPr/>
            <p:nvPr/>
          </p:nvGrpSpPr>
          <p:grpSpPr>
            <a:xfrm>
              <a:off x="3198624" y="984777"/>
              <a:ext cx="864096" cy="870570"/>
              <a:chOff x="7308304" y="278598"/>
              <a:chExt cx="864096" cy="870570"/>
            </a:xfrm>
          </p:grpSpPr>
          <p:sp>
            <p:nvSpPr>
              <p:cNvPr id="327" name="Freeform 326"/>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8" name="Rectangle 327"/>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Impress</a:t>
                </a:r>
                <a:endParaRPr lang="en-AU" sz="1100" dirty="0">
                  <a:latin typeface="Segoe UI" pitchFamily="34" charset="0"/>
                  <a:cs typeface="Segoe UI" pitchFamily="34" charset="0"/>
                </a:endParaRPr>
              </a:p>
            </p:txBody>
          </p:sp>
        </p:grpSp>
        <p:grpSp>
          <p:nvGrpSpPr>
            <p:cNvPr id="252" name="Group 251"/>
            <p:cNvGrpSpPr/>
            <p:nvPr/>
          </p:nvGrpSpPr>
          <p:grpSpPr>
            <a:xfrm>
              <a:off x="4139953" y="972995"/>
              <a:ext cx="864096" cy="894135"/>
              <a:chOff x="6444208" y="255033"/>
              <a:chExt cx="864096" cy="894135"/>
            </a:xfrm>
          </p:grpSpPr>
          <p:grpSp>
            <p:nvGrpSpPr>
              <p:cNvPr id="323" name="Group 322"/>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325" name="Freeform 324"/>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6" name="Freeform 325"/>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24" name="Rectangle 323"/>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Express</a:t>
                </a:r>
                <a:endParaRPr lang="en-AU" sz="1100" dirty="0">
                  <a:latin typeface="Segoe UI" pitchFamily="34" charset="0"/>
                  <a:cs typeface="Segoe UI" pitchFamily="34" charset="0"/>
                </a:endParaRPr>
              </a:p>
            </p:txBody>
          </p:sp>
        </p:grpSp>
        <p:grpSp>
          <p:nvGrpSpPr>
            <p:cNvPr id="253" name="Group 252"/>
            <p:cNvGrpSpPr/>
            <p:nvPr/>
          </p:nvGrpSpPr>
          <p:grpSpPr>
            <a:xfrm>
              <a:off x="3198624" y="2157429"/>
              <a:ext cx="864096" cy="881674"/>
              <a:chOff x="8172400" y="267494"/>
              <a:chExt cx="864096" cy="881674"/>
            </a:xfrm>
          </p:grpSpPr>
          <p:grpSp>
            <p:nvGrpSpPr>
              <p:cNvPr id="318" name="Group 317"/>
              <p:cNvGrpSpPr/>
              <p:nvPr/>
            </p:nvGrpSpPr>
            <p:grpSpPr>
              <a:xfrm>
                <a:off x="8351877" y="267494"/>
                <a:ext cx="523806" cy="648072"/>
                <a:chOff x="87738" y="3286770"/>
                <a:chExt cx="291003" cy="360040"/>
              </a:xfrm>
            </p:grpSpPr>
            <p:sp>
              <p:nvSpPr>
                <p:cNvPr id="320" name="Rectangle 31"/>
                <p:cNvSpPr/>
                <p:nvPr/>
              </p:nvSpPr>
              <p:spPr>
                <a:xfrm>
                  <a:off x="87738" y="3286770"/>
                  <a:ext cx="291002" cy="360040"/>
                </a:xfrm>
                <a:prstGeom prst="rect">
                  <a:avLst/>
                </a:prstGeom>
                <a:solidFill>
                  <a:srgbClr val="FFC000"/>
                </a:solidFill>
                <a:ln w="9525" cap="rnd">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1" name="Rectangle 31"/>
                <p:cNvSpPr/>
                <p:nvPr/>
              </p:nvSpPr>
              <p:spPr>
                <a:xfrm>
                  <a:off x="87738" y="3286770"/>
                  <a:ext cx="291002" cy="360040"/>
                </a:xfrm>
                <a:custGeom>
                  <a:avLst/>
                  <a:gdLst>
                    <a:gd name="connsiteX0" fmla="*/ 0 w 291002"/>
                    <a:gd name="connsiteY0" fmla="*/ 0 h 360040"/>
                    <a:gd name="connsiteX1" fmla="*/ 291002 w 291002"/>
                    <a:gd name="connsiteY1" fmla="*/ 0 h 360040"/>
                    <a:gd name="connsiteX2" fmla="*/ 291002 w 291002"/>
                    <a:gd name="connsiteY2" fmla="*/ 360040 h 360040"/>
                    <a:gd name="connsiteX3" fmla="*/ 0 w 291002"/>
                    <a:gd name="connsiteY3" fmla="*/ 360040 h 360040"/>
                    <a:gd name="connsiteX4" fmla="*/ 0 w 291002"/>
                    <a:gd name="connsiteY4" fmla="*/ 0 h 360040"/>
                    <a:gd name="connsiteX0" fmla="*/ 0 w 291002"/>
                    <a:gd name="connsiteY0" fmla="*/ 0 h 360040"/>
                    <a:gd name="connsiteX1" fmla="*/ 236233 w 291002"/>
                    <a:gd name="connsiteY1" fmla="*/ 88106 h 360040"/>
                    <a:gd name="connsiteX2" fmla="*/ 291002 w 291002"/>
                    <a:gd name="connsiteY2" fmla="*/ 360040 h 360040"/>
                    <a:gd name="connsiteX3" fmla="*/ 0 w 291002"/>
                    <a:gd name="connsiteY3" fmla="*/ 360040 h 360040"/>
                    <a:gd name="connsiteX4" fmla="*/ 0 w 291002"/>
                    <a:gd name="connsiteY4" fmla="*/ 0 h 360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1002" h="360040">
                      <a:moveTo>
                        <a:pt x="0" y="0"/>
                      </a:moveTo>
                      <a:lnTo>
                        <a:pt x="236233" y="88106"/>
                      </a:lnTo>
                      <a:lnTo>
                        <a:pt x="291002" y="360040"/>
                      </a:lnTo>
                      <a:lnTo>
                        <a:pt x="0" y="360040"/>
                      </a:lnTo>
                      <a:lnTo>
                        <a:pt x="0" y="0"/>
                      </a:lnTo>
                      <a:close/>
                    </a:path>
                  </a:pathLst>
                </a:cu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2" name="Rectangle 321"/>
                <p:cNvSpPr/>
                <p:nvPr/>
              </p:nvSpPr>
              <p:spPr>
                <a:xfrm>
                  <a:off x="87738" y="3435846"/>
                  <a:ext cx="291003" cy="210964"/>
                </a:xfrm>
                <a:prstGeom prst="rect">
                  <a:avLst/>
                </a:prstGeom>
                <a:noFill/>
                <a:ln w="9525" cap="rnd">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2000" dirty="0" smtClean="0">
                      <a:solidFill>
                        <a:schemeClr val="tx1"/>
                      </a:solidFill>
                      <a:effectLst>
                        <a:outerShdw blurRad="63500" sx="102000" sy="102000" algn="ctr" rotWithShape="0">
                          <a:prstClr val="black">
                            <a:alpha val="40000"/>
                          </a:prstClr>
                        </a:outerShdw>
                      </a:effectLst>
                      <a:latin typeface="Segoe UI" pitchFamily="34" charset="0"/>
                      <a:cs typeface="Segoe UI" pitchFamily="34" charset="0"/>
                    </a:rPr>
                    <a:t>Aa</a:t>
                  </a:r>
                  <a:endParaRPr lang="en-AU" sz="2000" dirty="0">
                    <a:solidFill>
                      <a:schemeClr val="tx1"/>
                    </a:solidFill>
                    <a:effectLst>
                      <a:outerShdw blurRad="63500" sx="102000" sy="102000" algn="ctr" rotWithShape="0">
                        <a:prstClr val="black">
                          <a:alpha val="40000"/>
                        </a:prstClr>
                      </a:outerShdw>
                    </a:effectLst>
                    <a:latin typeface="Segoe UI" pitchFamily="34" charset="0"/>
                    <a:cs typeface="Segoe UI" pitchFamily="34" charset="0"/>
                  </a:endParaRPr>
                </a:p>
              </p:txBody>
            </p:sp>
          </p:grpSp>
          <p:sp>
            <p:nvSpPr>
              <p:cNvPr id="319" name="Rectangle 318"/>
              <p:cNvSpPr/>
              <p:nvPr/>
            </p:nvSpPr>
            <p:spPr>
              <a:xfrm>
                <a:off x="8172400"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Note Pad</a:t>
                </a:r>
                <a:endParaRPr lang="en-AU" sz="1100" dirty="0">
                  <a:latin typeface="Segoe UI" pitchFamily="34" charset="0"/>
                  <a:cs typeface="Segoe UI" pitchFamily="34" charset="0"/>
                </a:endParaRPr>
              </a:p>
            </p:txBody>
          </p:sp>
        </p:grpSp>
        <p:grpSp>
          <p:nvGrpSpPr>
            <p:cNvPr id="254" name="Group 253"/>
            <p:cNvGrpSpPr/>
            <p:nvPr/>
          </p:nvGrpSpPr>
          <p:grpSpPr>
            <a:xfrm>
              <a:off x="5080409" y="980461"/>
              <a:ext cx="864096" cy="877462"/>
              <a:chOff x="5004049" y="1064550"/>
              <a:chExt cx="864096" cy="877462"/>
            </a:xfrm>
          </p:grpSpPr>
          <p:grpSp>
            <p:nvGrpSpPr>
              <p:cNvPr id="313" name="Group 312"/>
              <p:cNvGrpSpPr/>
              <p:nvPr/>
            </p:nvGrpSpPr>
            <p:grpSpPr>
              <a:xfrm>
                <a:off x="5042434" y="1064550"/>
                <a:ext cx="787325" cy="610716"/>
                <a:chOff x="5004049" y="1045872"/>
                <a:chExt cx="787325" cy="610716"/>
              </a:xfrm>
              <a:effectLst>
                <a:outerShdw blurRad="63500" sx="102000" sy="102000" algn="ctr" rotWithShape="0">
                  <a:prstClr val="black">
                    <a:alpha val="40000"/>
                  </a:prstClr>
                </a:outerShdw>
              </a:effectLst>
            </p:grpSpPr>
            <p:sp>
              <p:nvSpPr>
                <p:cNvPr id="315" name="Rectangle 314"/>
                <p:cNvSpPr/>
                <p:nvPr/>
              </p:nvSpPr>
              <p:spPr>
                <a:xfrm>
                  <a:off x="5004049" y="1045872"/>
                  <a:ext cx="504055" cy="460191"/>
                </a:xfrm>
                <a:prstGeom prst="rect">
                  <a:avLst/>
                </a:prstGeom>
                <a:solidFill>
                  <a:schemeClr val="bg1"/>
                </a:solidFill>
                <a:ln w="9525" cap="rnd">
                  <a:solidFill>
                    <a:schemeClr val="bg1"/>
                  </a:solid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6" name="Freeform 315"/>
                <p:cNvSpPr/>
                <p:nvPr/>
              </p:nvSpPr>
              <p:spPr>
                <a:xfrm>
                  <a:off x="5022056" y="1106047"/>
                  <a:ext cx="414040" cy="272698"/>
                </a:xfrm>
                <a:custGeom>
                  <a:avLst/>
                  <a:gdLst>
                    <a:gd name="connsiteX0" fmla="*/ 0 w 353052"/>
                    <a:gd name="connsiteY0" fmla="*/ 0 h 269081"/>
                    <a:gd name="connsiteX1" fmla="*/ 19050 w 353052"/>
                    <a:gd name="connsiteY1" fmla="*/ 33337 h 269081"/>
                    <a:gd name="connsiteX2" fmla="*/ 28575 w 353052"/>
                    <a:gd name="connsiteY2" fmla="*/ 38100 h 269081"/>
                    <a:gd name="connsiteX3" fmla="*/ 33338 w 353052"/>
                    <a:gd name="connsiteY3" fmla="*/ 45243 h 269081"/>
                    <a:gd name="connsiteX4" fmla="*/ 50007 w 353052"/>
                    <a:gd name="connsiteY4" fmla="*/ 54768 h 269081"/>
                    <a:gd name="connsiteX5" fmla="*/ 59532 w 353052"/>
                    <a:gd name="connsiteY5" fmla="*/ 61912 h 269081"/>
                    <a:gd name="connsiteX6" fmla="*/ 85725 w 353052"/>
                    <a:gd name="connsiteY6" fmla="*/ 71437 h 269081"/>
                    <a:gd name="connsiteX7" fmla="*/ 135732 w 353052"/>
                    <a:gd name="connsiteY7" fmla="*/ 69056 h 269081"/>
                    <a:gd name="connsiteX8" fmla="*/ 142875 w 353052"/>
                    <a:gd name="connsiteY8" fmla="*/ 66675 h 269081"/>
                    <a:gd name="connsiteX9" fmla="*/ 150019 w 353052"/>
                    <a:gd name="connsiteY9" fmla="*/ 61912 h 269081"/>
                    <a:gd name="connsiteX10" fmla="*/ 157163 w 353052"/>
                    <a:gd name="connsiteY10" fmla="*/ 54768 h 269081"/>
                    <a:gd name="connsiteX11" fmla="*/ 161925 w 353052"/>
                    <a:gd name="connsiteY11" fmla="*/ 45243 h 269081"/>
                    <a:gd name="connsiteX12" fmla="*/ 157163 w 353052"/>
                    <a:gd name="connsiteY12" fmla="*/ 26193 h 269081"/>
                    <a:gd name="connsiteX13" fmla="*/ 150019 w 353052"/>
                    <a:gd name="connsiteY13" fmla="*/ 19050 h 269081"/>
                    <a:gd name="connsiteX14" fmla="*/ 135732 w 353052"/>
                    <a:gd name="connsiteY14" fmla="*/ 9525 h 269081"/>
                    <a:gd name="connsiteX15" fmla="*/ 114300 w 353052"/>
                    <a:gd name="connsiteY15" fmla="*/ 14287 h 269081"/>
                    <a:gd name="connsiteX16" fmla="*/ 107157 w 353052"/>
                    <a:gd name="connsiteY16" fmla="*/ 16668 h 269081"/>
                    <a:gd name="connsiteX17" fmla="*/ 102394 w 353052"/>
                    <a:gd name="connsiteY17" fmla="*/ 26193 h 269081"/>
                    <a:gd name="connsiteX18" fmla="*/ 104775 w 353052"/>
                    <a:gd name="connsiteY18" fmla="*/ 64293 h 269081"/>
                    <a:gd name="connsiteX19" fmla="*/ 107157 w 353052"/>
                    <a:gd name="connsiteY19" fmla="*/ 71437 h 269081"/>
                    <a:gd name="connsiteX20" fmla="*/ 114300 w 353052"/>
                    <a:gd name="connsiteY20" fmla="*/ 76200 h 269081"/>
                    <a:gd name="connsiteX21" fmla="*/ 126207 w 353052"/>
                    <a:gd name="connsiteY21" fmla="*/ 78581 h 269081"/>
                    <a:gd name="connsiteX22" fmla="*/ 147638 w 353052"/>
                    <a:gd name="connsiteY22" fmla="*/ 85725 h 269081"/>
                    <a:gd name="connsiteX23" fmla="*/ 154782 w 353052"/>
                    <a:gd name="connsiteY23" fmla="*/ 88106 h 269081"/>
                    <a:gd name="connsiteX24" fmla="*/ 190500 w 353052"/>
                    <a:gd name="connsiteY24" fmla="*/ 90487 h 269081"/>
                    <a:gd name="connsiteX25" fmla="*/ 228600 w 353052"/>
                    <a:gd name="connsiteY25" fmla="*/ 90487 h 269081"/>
                    <a:gd name="connsiteX26" fmla="*/ 238125 w 353052"/>
                    <a:gd name="connsiteY26" fmla="*/ 85725 h 269081"/>
                    <a:gd name="connsiteX27" fmla="*/ 271463 w 353052"/>
                    <a:gd name="connsiteY27" fmla="*/ 66675 h 269081"/>
                    <a:gd name="connsiteX28" fmla="*/ 295275 w 353052"/>
                    <a:gd name="connsiteY28" fmla="*/ 59531 h 269081"/>
                    <a:gd name="connsiteX29" fmla="*/ 302419 w 353052"/>
                    <a:gd name="connsiteY29" fmla="*/ 57150 h 269081"/>
                    <a:gd name="connsiteX30" fmla="*/ 338138 w 353052"/>
                    <a:gd name="connsiteY30" fmla="*/ 50006 h 269081"/>
                    <a:gd name="connsiteX31" fmla="*/ 345282 w 353052"/>
                    <a:gd name="connsiteY31" fmla="*/ 92868 h 269081"/>
                    <a:gd name="connsiteX32" fmla="*/ 326232 w 353052"/>
                    <a:gd name="connsiteY32" fmla="*/ 114300 h 269081"/>
                    <a:gd name="connsiteX33" fmla="*/ 316707 w 353052"/>
                    <a:gd name="connsiteY33" fmla="*/ 119062 h 269081"/>
                    <a:gd name="connsiteX34" fmla="*/ 309563 w 353052"/>
                    <a:gd name="connsiteY34" fmla="*/ 121443 h 269081"/>
                    <a:gd name="connsiteX35" fmla="*/ 290513 w 353052"/>
                    <a:gd name="connsiteY35" fmla="*/ 133350 h 269081"/>
                    <a:gd name="connsiteX36" fmla="*/ 273844 w 353052"/>
                    <a:gd name="connsiteY36" fmla="*/ 138112 h 269081"/>
                    <a:gd name="connsiteX37" fmla="*/ 259557 w 353052"/>
                    <a:gd name="connsiteY37" fmla="*/ 142875 h 269081"/>
                    <a:gd name="connsiteX38" fmla="*/ 245269 w 353052"/>
                    <a:gd name="connsiteY38" fmla="*/ 150018 h 269081"/>
                    <a:gd name="connsiteX39" fmla="*/ 238125 w 353052"/>
                    <a:gd name="connsiteY39" fmla="*/ 154781 h 269081"/>
                    <a:gd name="connsiteX40" fmla="*/ 214313 w 353052"/>
                    <a:gd name="connsiteY40" fmla="*/ 161925 h 269081"/>
                    <a:gd name="connsiteX41" fmla="*/ 202407 w 353052"/>
                    <a:gd name="connsiteY41" fmla="*/ 164306 h 269081"/>
                    <a:gd name="connsiteX42" fmla="*/ 188119 w 353052"/>
                    <a:gd name="connsiteY42" fmla="*/ 169068 h 269081"/>
                    <a:gd name="connsiteX43" fmla="*/ 173832 w 353052"/>
                    <a:gd name="connsiteY43" fmla="*/ 171450 h 269081"/>
                    <a:gd name="connsiteX44" fmla="*/ 154782 w 353052"/>
                    <a:gd name="connsiteY44" fmla="*/ 176212 h 269081"/>
                    <a:gd name="connsiteX45" fmla="*/ 109538 w 353052"/>
                    <a:gd name="connsiteY45" fmla="*/ 173831 h 269081"/>
                    <a:gd name="connsiteX46" fmla="*/ 97632 w 353052"/>
                    <a:gd name="connsiteY46" fmla="*/ 164306 h 269081"/>
                    <a:gd name="connsiteX47" fmla="*/ 95250 w 353052"/>
                    <a:gd name="connsiteY47" fmla="*/ 157162 h 269081"/>
                    <a:gd name="connsiteX48" fmla="*/ 88107 w 353052"/>
                    <a:gd name="connsiteY48" fmla="*/ 150018 h 269081"/>
                    <a:gd name="connsiteX49" fmla="*/ 95250 w 353052"/>
                    <a:gd name="connsiteY49" fmla="*/ 130968 h 269081"/>
                    <a:gd name="connsiteX50" fmla="*/ 104775 w 353052"/>
                    <a:gd name="connsiteY50" fmla="*/ 135731 h 269081"/>
                    <a:gd name="connsiteX51" fmla="*/ 140494 w 353052"/>
                    <a:gd name="connsiteY51" fmla="*/ 138112 h 269081"/>
                    <a:gd name="connsiteX52" fmla="*/ 159544 w 353052"/>
                    <a:gd name="connsiteY52" fmla="*/ 142875 h 269081"/>
                    <a:gd name="connsiteX53" fmla="*/ 171450 w 353052"/>
                    <a:gd name="connsiteY53" fmla="*/ 152400 h 269081"/>
                    <a:gd name="connsiteX54" fmla="*/ 176213 w 353052"/>
                    <a:gd name="connsiteY54" fmla="*/ 173831 h 269081"/>
                    <a:gd name="connsiteX55" fmla="*/ 180975 w 353052"/>
                    <a:gd name="connsiteY55" fmla="*/ 207168 h 269081"/>
                    <a:gd name="connsiteX56" fmla="*/ 183357 w 353052"/>
                    <a:gd name="connsiteY56" fmla="*/ 247650 h 269081"/>
                    <a:gd name="connsiteX57" fmla="*/ 185738 w 353052"/>
                    <a:gd name="connsiteY57" fmla="*/ 261937 h 269081"/>
                    <a:gd name="connsiteX58" fmla="*/ 195263 w 353052"/>
                    <a:gd name="connsiteY58" fmla="*/ 269081 h 269081"/>
                    <a:gd name="connsiteX59" fmla="*/ 273844 w 353052"/>
                    <a:gd name="connsiteY59" fmla="*/ 266700 h 269081"/>
                    <a:gd name="connsiteX60" fmla="*/ 307182 w 353052"/>
                    <a:gd name="connsiteY60" fmla="*/ 257175 h 269081"/>
                    <a:gd name="connsiteX61" fmla="*/ 314325 w 353052"/>
                    <a:gd name="connsiteY61" fmla="*/ 254793 h 269081"/>
                    <a:gd name="connsiteX62" fmla="*/ 326232 w 353052"/>
                    <a:gd name="connsiteY62" fmla="*/ 250031 h 269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53052" h="269081">
                      <a:moveTo>
                        <a:pt x="0" y="0"/>
                      </a:moveTo>
                      <a:cubicBezTo>
                        <a:pt x="3626" y="10876"/>
                        <a:pt x="7518" y="27571"/>
                        <a:pt x="19050" y="33337"/>
                      </a:cubicBezTo>
                      <a:lnTo>
                        <a:pt x="28575" y="38100"/>
                      </a:lnTo>
                      <a:cubicBezTo>
                        <a:pt x="30163" y="40481"/>
                        <a:pt x="31314" y="43219"/>
                        <a:pt x="33338" y="45243"/>
                      </a:cubicBezTo>
                      <a:cubicBezTo>
                        <a:pt x="37711" y="49616"/>
                        <a:pt x="45021" y="51652"/>
                        <a:pt x="50007" y="54768"/>
                      </a:cubicBezTo>
                      <a:cubicBezTo>
                        <a:pt x="53373" y="56871"/>
                        <a:pt x="56167" y="59808"/>
                        <a:pt x="59532" y="61912"/>
                      </a:cubicBezTo>
                      <a:cubicBezTo>
                        <a:pt x="67905" y="67145"/>
                        <a:pt x="76325" y="69087"/>
                        <a:pt x="85725" y="71437"/>
                      </a:cubicBezTo>
                      <a:cubicBezTo>
                        <a:pt x="102394" y="70643"/>
                        <a:pt x="119102" y="70442"/>
                        <a:pt x="135732" y="69056"/>
                      </a:cubicBezTo>
                      <a:cubicBezTo>
                        <a:pt x="138233" y="68848"/>
                        <a:pt x="140630" y="67797"/>
                        <a:pt x="142875" y="66675"/>
                      </a:cubicBezTo>
                      <a:cubicBezTo>
                        <a:pt x="145435" y="65395"/>
                        <a:pt x="147820" y="63744"/>
                        <a:pt x="150019" y="61912"/>
                      </a:cubicBezTo>
                      <a:cubicBezTo>
                        <a:pt x="152606" y="59756"/>
                        <a:pt x="154782" y="57149"/>
                        <a:pt x="157163" y="54768"/>
                      </a:cubicBezTo>
                      <a:cubicBezTo>
                        <a:pt x="158750" y="51593"/>
                        <a:pt x="161533" y="48771"/>
                        <a:pt x="161925" y="45243"/>
                      </a:cubicBezTo>
                      <a:cubicBezTo>
                        <a:pt x="162039" y="44213"/>
                        <a:pt x="158971" y="28905"/>
                        <a:pt x="157163" y="26193"/>
                      </a:cubicBezTo>
                      <a:cubicBezTo>
                        <a:pt x="155295" y="23391"/>
                        <a:pt x="152677" y="21117"/>
                        <a:pt x="150019" y="19050"/>
                      </a:cubicBezTo>
                      <a:cubicBezTo>
                        <a:pt x="145501" y="15536"/>
                        <a:pt x="135732" y="9525"/>
                        <a:pt x="135732" y="9525"/>
                      </a:cubicBezTo>
                      <a:cubicBezTo>
                        <a:pt x="128588" y="11112"/>
                        <a:pt x="121400" y="12512"/>
                        <a:pt x="114300" y="14287"/>
                      </a:cubicBezTo>
                      <a:cubicBezTo>
                        <a:pt x="111865" y="14896"/>
                        <a:pt x="108932" y="14893"/>
                        <a:pt x="107157" y="16668"/>
                      </a:cubicBezTo>
                      <a:cubicBezTo>
                        <a:pt x="104647" y="19178"/>
                        <a:pt x="103982" y="23018"/>
                        <a:pt x="102394" y="26193"/>
                      </a:cubicBezTo>
                      <a:cubicBezTo>
                        <a:pt x="103188" y="38893"/>
                        <a:pt x="103443" y="51638"/>
                        <a:pt x="104775" y="64293"/>
                      </a:cubicBezTo>
                      <a:cubicBezTo>
                        <a:pt x="105038" y="66789"/>
                        <a:pt x="105589" y="69477"/>
                        <a:pt x="107157" y="71437"/>
                      </a:cubicBezTo>
                      <a:cubicBezTo>
                        <a:pt x="108945" y="73672"/>
                        <a:pt x="111620" y="75195"/>
                        <a:pt x="114300" y="76200"/>
                      </a:cubicBezTo>
                      <a:cubicBezTo>
                        <a:pt x="118090" y="77621"/>
                        <a:pt x="122238" y="77787"/>
                        <a:pt x="126207" y="78581"/>
                      </a:cubicBezTo>
                      <a:cubicBezTo>
                        <a:pt x="146726" y="86788"/>
                        <a:pt x="129698" y="80599"/>
                        <a:pt x="147638" y="85725"/>
                      </a:cubicBezTo>
                      <a:cubicBezTo>
                        <a:pt x="150052" y="86415"/>
                        <a:pt x="152287" y="87829"/>
                        <a:pt x="154782" y="88106"/>
                      </a:cubicBezTo>
                      <a:cubicBezTo>
                        <a:pt x="166641" y="89424"/>
                        <a:pt x="178594" y="89693"/>
                        <a:pt x="190500" y="90487"/>
                      </a:cubicBezTo>
                      <a:cubicBezTo>
                        <a:pt x="207530" y="92920"/>
                        <a:pt x="210241" y="94723"/>
                        <a:pt x="228600" y="90487"/>
                      </a:cubicBezTo>
                      <a:cubicBezTo>
                        <a:pt x="232059" y="89689"/>
                        <a:pt x="235081" y="87551"/>
                        <a:pt x="238125" y="85725"/>
                      </a:cubicBezTo>
                      <a:cubicBezTo>
                        <a:pt x="248250" y="79651"/>
                        <a:pt x="259784" y="69596"/>
                        <a:pt x="271463" y="66675"/>
                      </a:cubicBezTo>
                      <a:cubicBezTo>
                        <a:pt x="285859" y="63075"/>
                        <a:pt x="277882" y="65328"/>
                        <a:pt x="295275" y="59531"/>
                      </a:cubicBezTo>
                      <a:cubicBezTo>
                        <a:pt x="297656" y="58737"/>
                        <a:pt x="299969" y="57695"/>
                        <a:pt x="302419" y="57150"/>
                      </a:cubicBezTo>
                      <a:cubicBezTo>
                        <a:pt x="328563" y="51339"/>
                        <a:pt x="316632" y="53590"/>
                        <a:pt x="338138" y="50006"/>
                      </a:cubicBezTo>
                      <a:cubicBezTo>
                        <a:pt x="359183" y="55267"/>
                        <a:pt x="354435" y="50765"/>
                        <a:pt x="345282" y="92868"/>
                      </a:cubicBezTo>
                      <a:cubicBezTo>
                        <a:pt x="343340" y="101799"/>
                        <a:pt x="333552" y="109725"/>
                        <a:pt x="326232" y="114300"/>
                      </a:cubicBezTo>
                      <a:cubicBezTo>
                        <a:pt x="323222" y="116181"/>
                        <a:pt x="319970" y="117664"/>
                        <a:pt x="316707" y="119062"/>
                      </a:cubicBezTo>
                      <a:cubicBezTo>
                        <a:pt x="314400" y="120051"/>
                        <a:pt x="311870" y="120454"/>
                        <a:pt x="309563" y="121443"/>
                      </a:cubicBezTo>
                      <a:cubicBezTo>
                        <a:pt x="289202" y="130169"/>
                        <a:pt x="311024" y="121629"/>
                        <a:pt x="290513" y="133350"/>
                      </a:cubicBezTo>
                      <a:cubicBezTo>
                        <a:pt x="287565" y="135034"/>
                        <a:pt x="276285" y="137380"/>
                        <a:pt x="273844" y="138112"/>
                      </a:cubicBezTo>
                      <a:cubicBezTo>
                        <a:pt x="269036" y="139555"/>
                        <a:pt x="263734" y="140091"/>
                        <a:pt x="259557" y="142875"/>
                      </a:cubicBezTo>
                      <a:cubicBezTo>
                        <a:pt x="250324" y="149029"/>
                        <a:pt x="255128" y="146732"/>
                        <a:pt x="245269" y="150018"/>
                      </a:cubicBezTo>
                      <a:cubicBezTo>
                        <a:pt x="242888" y="151606"/>
                        <a:pt x="240740" y="153619"/>
                        <a:pt x="238125" y="154781"/>
                      </a:cubicBezTo>
                      <a:cubicBezTo>
                        <a:pt x="232198" y="157415"/>
                        <a:pt x="221234" y="160387"/>
                        <a:pt x="214313" y="161925"/>
                      </a:cubicBezTo>
                      <a:cubicBezTo>
                        <a:pt x="210362" y="162803"/>
                        <a:pt x="206312" y="163241"/>
                        <a:pt x="202407" y="164306"/>
                      </a:cubicBezTo>
                      <a:cubicBezTo>
                        <a:pt x="197564" y="165627"/>
                        <a:pt x="193071" y="168242"/>
                        <a:pt x="188119" y="169068"/>
                      </a:cubicBezTo>
                      <a:cubicBezTo>
                        <a:pt x="183357" y="169862"/>
                        <a:pt x="178553" y="170438"/>
                        <a:pt x="173832" y="171450"/>
                      </a:cubicBezTo>
                      <a:cubicBezTo>
                        <a:pt x="167432" y="172822"/>
                        <a:pt x="154782" y="176212"/>
                        <a:pt x="154782" y="176212"/>
                      </a:cubicBezTo>
                      <a:cubicBezTo>
                        <a:pt x="139701" y="175418"/>
                        <a:pt x="124578" y="175198"/>
                        <a:pt x="109538" y="173831"/>
                      </a:cubicBezTo>
                      <a:cubicBezTo>
                        <a:pt x="102344" y="173177"/>
                        <a:pt x="100748" y="170538"/>
                        <a:pt x="97632" y="164306"/>
                      </a:cubicBezTo>
                      <a:cubicBezTo>
                        <a:pt x="96509" y="162061"/>
                        <a:pt x="96642" y="159251"/>
                        <a:pt x="95250" y="157162"/>
                      </a:cubicBezTo>
                      <a:cubicBezTo>
                        <a:pt x="93382" y="154360"/>
                        <a:pt x="90488" y="152399"/>
                        <a:pt x="88107" y="150018"/>
                      </a:cubicBezTo>
                      <a:cubicBezTo>
                        <a:pt x="90488" y="143668"/>
                        <a:pt x="90101" y="135382"/>
                        <a:pt x="95250" y="130968"/>
                      </a:cubicBezTo>
                      <a:cubicBezTo>
                        <a:pt x="97945" y="128658"/>
                        <a:pt x="101269" y="135177"/>
                        <a:pt x="104775" y="135731"/>
                      </a:cubicBezTo>
                      <a:cubicBezTo>
                        <a:pt x="116562" y="137592"/>
                        <a:pt x="128588" y="137318"/>
                        <a:pt x="140494" y="138112"/>
                      </a:cubicBezTo>
                      <a:cubicBezTo>
                        <a:pt x="141091" y="138231"/>
                        <a:pt x="157101" y="140921"/>
                        <a:pt x="159544" y="142875"/>
                      </a:cubicBezTo>
                      <a:cubicBezTo>
                        <a:pt x="174933" y="155185"/>
                        <a:pt x="153494" y="146412"/>
                        <a:pt x="171450" y="152400"/>
                      </a:cubicBezTo>
                      <a:cubicBezTo>
                        <a:pt x="175096" y="163332"/>
                        <a:pt x="173927" y="158589"/>
                        <a:pt x="176213" y="173831"/>
                      </a:cubicBezTo>
                      <a:cubicBezTo>
                        <a:pt x="177878" y="184932"/>
                        <a:pt x="180975" y="207168"/>
                        <a:pt x="180975" y="207168"/>
                      </a:cubicBezTo>
                      <a:cubicBezTo>
                        <a:pt x="181769" y="220662"/>
                        <a:pt x="182186" y="234183"/>
                        <a:pt x="183357" y="247650"/>
                      </a:cubicBezTo>
                      <a:cubicBezTo>
                        <a:pt x="183775" y="252460"/>
                        <a:pt x="183393" y="257717"/>
                        <a:pt x="185738" y="261937"/>
                      </a:cubicBezTo>
                      <a:cubicBezTo>
                        <a:pt x="187665" y="265406"/>
                        <a:pt x="192088" y="266700"/>
                        <a:pt x="195263" y="269081"/>
                      </a:cubicBezTo>
                      <a:cubicBezTo>
                        <a:pt x="221457" y="268287"/>
                        <a:pt x="247708" y="268612"/>
                        <a:pt x="273844" y="266700"/>
                      </a:cubicBezTo>
                      <a:cubicBezTo>
                        <a:pt x="281498" y="266140"/>
                        <a:pt x="299160" y="259849"/>
                        <a:pt x="307182" y="257175"/>
                      </a:cubicBezTo>
                      <a:cubicBezTo>
                        <a:pt x="309563" y="256381"/>
                        <a:pt x="312080" y="255915"/>
                        <a:pt x="314325" y="254793"/>
                      </a:cubicBezTo>
                      <a:cubicBezTo>
                        <a:pt x="324560" y="249676"/>
                        <a:pt x="320300" y="250031"/>
                        <a:pt x="326232" y="250031"/>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7" name="Freeform 316"/>
                <p:cNvSpPr/>
                <p:nvPr/>
              </p:nvSpPr>
              <p:spPr>
                <a:xfrm>
                  <a:off x="5400849" y="1351788"/>
                  <a:ext cx="390525" cy="304800"/>
                </a:xfrm>
                <a:custGeom>
                  <a:avLst/>
                  <a:gdLst>
                    <a:gd name="connsiteX0" fmla="*/ 0 w 381000"/>
                    <a:gd name="connsiteY0" fmla="*/ 0 h 319088"/>
                    <a:gd name="connsiteX1" fmla="*/ 23812 w 381000"/>
                    <a:gd name="connsiteY1" fmla="*/ 85725 h 319088"/>
                    <a:gd name="connsiteX2" fmla="*/ 347662 w 381000"/>
                    <a:gd name="connsiteY2" fmla="*/ 319088 h 319088"/>
                    <a:gd name="connsiteX3" fmla="*/ 381000 w 381000"/>
                    <a:gd name="connsiteY3" fmla="*/ 266700 h 319088"/>
                    <a:gd name="connsiteX4" fmla="*/ 66675 w 381000"/>
                    <a:gd name="connsiteY4" fmla="*/ 38100 h 319088"/>
                    <a:gd name="connsiteX5" fmla="*/ 0 w 381000"/>
                    <a:gd name="connsiteY5" fmla="*/ 0 h 319088"/>
                    <a:gd name="connsiteX0" fmla="*/ 0 w 390525"/>
                    <a:gd name="connsiteY0" fmla="*/ 0 h 304800"/>
                    <a:gd name="connsiteX1" fmla="*/ 33337 w 390525"/>
                    <a:gd name="connsiteY1" fmla="*/ 71437 h 304800"/>
                    <a:gd name="connsiteX2" fmla="*/ 357187 w 390525"/>
                    <a:gd name="connsiteY2" fmla="*/ 304800 h 304800"/>
                    <a:gd name="connsiteX3" fmla="*/ 390525 w 390525"/>
                    <a:gd name="connsiteY3" fmla="*/ 252412 h 304800"/>
                    <a:gd name="connsiteX4" fmla="*/ 76200 w 390525"/>
                    <a:gd name="connsiteY4" fmla="*/ 23812 h 304800"/>
                    <a:gd name="connsiteX5" fmla="*/ 0 w 390525"/>
                    <a:gd name="connsiteY5" fmla="*/ 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0525" h="304800">
                      <a:moveTo>
                        <a:pt x="0" y="0"/>
                      </a:moveTo>
                      <a:lnTo>
                        <a:pt x="33337" y="71437"/>
                      </a:lnTo>
                      <a:lnTo>
                        <a:pt x="357187" y="304800"/>
                      </a:lnTo>
                      <a:lnTo>
                        <a:pt x="390525" y="252412"/>
                      </a:lnTo>
                      <a:lnTo>
                        <a:pt x="76200" y="23812"/>
                      </a:lnTo>
                      <a:lnTo>
                        <a:pt x="0" y="0"/>
                      </a:lnTo>
                      <a:close/>
                    </a:path>
                  </a:pathLst>
                </a:custGeom>
                <a:solidFill>
                  <a:srgbClr val="C0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14" name="Rectangle 313"/>
              <p:cNvSpPr/>
              <p:nvPr/>
            </p:nvSpPr>
            <p:spPr>
              <a:xfrm>
                <a:off x="5004049" y="1725988"/>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Free Draw</a:t>
                </a:r>
                <a:endParaRPr lang="en-AU" sz="1100" dirty="0">
                  <a:latin typeface="Segoe UI" pitchFamily="34" charset="0"/>
                  <a:cs typeface="Segoe UI" pitchFamily="34" charset="0"/>
                </a:endParaRPr>
              </a:p>
            </p:txBody>
          </p:sp>
        </p:grpSp>
        <p:cxnSp>
          <p:nvCxnSpPr>
            <p:cNvPr id="255" name="Straight Connector 254"/>
            <p:cNvCxnSpPr/>
            <p:nvPr/>
          </p:nvCxnSpPr>
          <p:spPr>
            <a:xfrm>
              <a:off x="4098672"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6" name="Straight Connector 255"/>
            <p:cNvCxnSpPr/>
            <p:nvPr/>
          </p:nvCxnSpPr>
          <p:spPr>
            <a:xfrm>
              <a:off x="5040000"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7" name="Straight Connector 256"/>
            <p:cNvCxnSpPr/>
            <p:nvPr/>
          </p:nvCxnSpPr>
          <p:spPr>
            <a:xfrm>
              <a:off x="3262277" y="200863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8" name="Straight Connector 257"/>
            <p:cNvCxnSpPr/>
            <p:nvPr/>
          </p:nvCxnSpPr>
          <p:spPr>
            <a:xfrm>
              <a:off x="3262277" y="317426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grpSp>
          <p:nvGrpSpPr>
            <p:cNvPr id="259" name="Group 258"/>
            <p:cNvGrpSpPr/>
            <p:nvPr/>
          </p:nvGrpSpPr>
          <p:grpSpPr>
            <a:xfrm>
              <a:off x="4098672" y="2143466"/>
              <a:ext cx="941329" cy="895637"/>
              <a:chOff x="4098672" y="2143466"/>
              <a:chExt cx="941329" cy="895637"/>
            </a:xfrm>
          </p:grpSpPr>
          <p:sp>
            <p:nvSpPr>
              <p:cNvPr id="300" name="Rectangle 299"/>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Documents</a:t>
                </a:r>
                <a:endParaRPr lang="en-AU" sz="1100" dirty="0">
                  <a:latin typeface="Segoe UI" pitchFamily="34" charset="0"/>
                  <a:cs typeface="Segoe UI" pitchFamily="34" charset="0"/>
                </a:endParaRPr>
              </a:p>
            </p:txBody>
          </p:sp>
          <p:grpSp>
            <p:nvGrpSpPr>
              <p:cNvPr id="301" name="Group 300"/>
              <p:cNvGrpSpPr/>
              <p:nvPr/>
            </p:nvGrpSpPr>
            <p:grpSpPr>
              <a:xfrm>
                <a:off x="4199709" y="2143466"/>
                <a:ext cx="744585" cy="655211"/>
                <a:chOff x="4193285" y="2143466"/>
                <a:chExt cx="744585" cy="655211"/>
              </a:xfrm>
            </p:grpSpPr>
            <p:grpSp>
              <p:nvGrpSpPr>
                <p:cNvPr id="302" name="Group 301"/>
                <p:cNvGrpSpPr/>
                <p:nvPr/>
              </p:nvGrpSpPr>
              <p:grpSpPr>
                <a:xfrm>
                  <a:off x="4193285" y="2143466"/>
                  <a:ext cx="699392" cy="536110"/>
                  <a:chOff x="2123728" y="1986160"/>
                  <a:chExt cx="576064" cy="441574"/>
                </a:xfrm>
              </p:grpSpPr>
              <p:sp>
                <p:nvSpPr>
                  <p:cNvPr id="311" name="Rectangle 310"/>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2" name="Trapezoid 311"/>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303" name="Group 302"/>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304" name="Rectangle 303"/>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305" name="Straight Connector 304"/>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6" name="Straight Connector 305"/>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7" name="Straight Connector 306"/>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8" name="Straight Connector 307"/>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9" name="Straight Connector 308"/>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10" name="Straight Connector 309"/>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260" name="Group 259"/>
            <p:cNvGrpSpPr/>
            <p:nvPr/>
          </p:nvGrpSpPr>
          <p:grpSpPr>
            <a:xfrm>
              <a:off x="5039106" y="2143466"/>
              <a:ext cx="941329" cy="895637"/>
              <a:chOff x="5039106" y="2143466"/>
              <a:chExt cx="941329" cy="895637"/>
            </a:xfrm>
          </p:grpSpPr>
          <p:sp>
            <p:nvSpPr>
              <p:cNvPr id="289" name="Rectangle 288"/>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Music</a:t>
                </a:r>
                <a:endParaRPr lang="en-AU" sz="1100" dirty="0">
                  <a:latin typeface="Segoe UI" pitchFamily="34" charset="0"/>
                  <a:cs typeface="Segoe UI" pitchFamily="34" charset="0"/>
                </a:endParaRPr>
              </a:p>
            </p:txBody>
          </p:sp>
          <p:grpSp>
            <p:nvGrpSpPr>
              <p:cNvPr id="290" name="Group 289"/>
              <p:cNvGrpSpPr/>
              <p:nvPr/>
            </p:nvGrpSpPr>
            <p:grpSpPr>
              <a:xfrm>
                <a:off x="5162739" y="2143466"/>
                <a:ext cx="699392" cy="634359"/>
                <a:chOff x="5140143" y="2143466"/>
                <a:chExt cx="699392" cy="634359"/>
              </a:xfrm>
            </p:grpSpPr>
            <p:grpSp>
              <p:nvGrpSpPr>
                <p:cNvPr id="291" name="Group 290"/>
                <p:cNvGrpSpPr/>
                <p:nvPr/>
              </p:nvGrpSpPr>
              <p:grpSpPr>
                <a:xfrm>
                  <a:off x="5140143" y="2143466"/>
                  <a:ext cx="699392" cy="536110"/>
                  <a:chOff x="2123728" y="1986160"/>
                  <a:chExt cx="576064" cy="441574"/>
                </a:xfrm>
              </p:grpSpPr>
              <p:sp>
                <p:nvSpPr>
                  <p:cNvPr id="298" name="Rectangle 297"/>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9" name="Trapezoid 298"/>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92" name="Group 291"/>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293" name="Oval 292"/>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4" name="Oval 293"/>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295" name="Straight Connector 294"/>
                  <p:cNvCxnSpPr>
                    <a:stCxn id="293" idx="6"/>
                    <a:endCxn id="297"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96" name="Straight Connector 295"/>
                  <p:cNvCxnSpPr>
                    <a:stCxn id="294" idx="6"/>
                    <a:endCxn id="297"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297" name="Rectangle 296"/>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1" name="Group 260"/>
            <p:cNvGrpSpPr/>
            <p:nvPr/>
          </p:nvGrpSpPr>
          <p:grpSpPr>
            <a:xfrm>
              <a:off x="3133947" y="3275932"/>
              <a:ext cx="941329" cy="895637"/>
              <a:chOff x="3133947" y="3275932"/>
              <a:chExt cx="941329" cy="895637"/>
            </a:xfrm>
          </p:grpSpPr>
          <p:sp>
            <p:nvSpPr>
              <p:cNvPr id="281" name="Rectangle 280"/>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Videos</a:t>
                </a:r>
                <a:endParaRPr lang="en-AU" sz="1100" dirty="0">
                  <a:latin typeface="Segoe UI" pitchFamily="34" charset="0"/>
                  <a:cs typeface="Segoe UI" pitchFamily="34" charset="0"/>
                </a:endParaRPr>
              </a:p>
            </p:txBody>
          </p:sp>
          <p:grpSp>
            <p:nvGrpSpPr>
              <p:cNvPr id="282" name="Group 281"/>
              <p:cNvGrpSpPr/>
              <p:nvPr/>
            </p:nvGrpSpPr>
            <p:grpSpPr>
              <a:xfrm>
                <a:off x="3254915" y="3275932"/>
                <a:ext cx="699392" cy="569699"/>
                <a:chOff x="3257580" y="3275932"/>
                <a:chExt cx="699392" cy="569699"/>
              </a:xfrm>
            </p:grpSpPr>
            <p:grpSp>
              <p:nvGrpSpPr>
                <p:cNvPr id="283" name="Group 282"/>
                <p:cNvGrpSpPr/>
                <p:nvPr/>
              </p:nvGrpSpPr>
              <p:grpSpPr>
                <a:xfrm>
                  <a:off x="3257580" y="3275932"/>
                  <a:ext cx="699392" cy="536110"/>
                  <a:chOff x="2123728" y="1986160"/>
                  <a:chExt cx="576064" cy="441574"/>
                </a:xfrm>
              </p:grpSpPr>
              <p:sp>
                <p:nvSpPr>
                  <p:cNvPr id="287" name="Rectangle 286"/>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8" name="Trapezoid 287"/>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84" name="Group 283"/>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285" name="Rectangle 284"/>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6" name="Isosceles Triangle 285"/>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2" name="Group 261"/>
            <p:cNvGrpSpPr/>
            <p:nvPr/>
          </p:nvGrpSpPr>
          <p:grpSpPr>
            <a:xfrm>
              <a:off x="4097777" y="3275932"/>
              <a:ext cx="941329" cy="895637"/>
              <a:chOff x="4099230" y="3275932"/>
              <a:chExt cx="941329" cy="895637"/>
            </a:xfrm>
          </p:grpSpPr>
          <p:sp>
            <p:nvSpPr>
              <p:cNvPr id="263" name="Rectangle 262"/>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Games</a:t>
                </a:r>
                <a:endParaRPr lang="en-AU" sz="1100" dirty="0">
                  <a:latin typeface="Segoe UI" pitchFamily="34" charset="0"/>
                  <a:cs typeface="Segoe UI" pitchFamily="34" charset="0"/>
                </a:endParaRPr>
              </a:p>
            </p:txBody>
          </p:sp>
          <p:grpSp>
            <p:nvGrpSpPr>
              <p:cNvPr id="264" name="Group 263"/>
              <p:cNvGrpSpPr/>
              <p:nvPr/>
            </p:nvGrpSpPr>
            <p:grpSpPr>
              <a:xfrm>
                <a:off x="4200966" y="3275932"/>
                <a:ext cx="737856" cy="635347"/>
                <a:chOff x="4220198" y="3275932"/>
                <a:chExt cx="737856" cy="635347"/>
              </a:xfrm>
            </p:grpSpPr>
            <p:grpSp>
              <p:nvGrpSpPr>
                <p:cNvPr id="265" name="Group 264"/>
                <p:cNvGrpSpPr/>
                <p:nvPr/>
              </p:nvGrpSpPr>
              <p:grpSpPr>
                <a:xfrm>
                  <a:off x="4220198" y="3275932"/>
                  <a:ext cx="699392" cy="536110"/>
                  <a:chOff x="2123728" y="1986160"/>
                  <a:chExt cx="576064" cy="441574"/>
                </a:xfrm>
              </p:grpSpPr>
              <p:sp>
                <p:nvSpPr>
                  <p:cNvPr id="279" name="Rectangle 278"/>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0" name="Trapezoid 279"/>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66" name="Group 265"/>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267" name="Rectangle 266"/>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8" name="Oval 267"/>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9" name="Oval 268"/>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70" name="Group 269"/>
                  <p:cNvGrpSpPr/>
                  <p:nvPr/>
                </p:nvGrpSpPr>
                <p:grpSpPr>
                  <a:xfrm>
                    <a:off x="4318464" y="3577517"/>
                    <a:ext cx="118183" cy="118183"/>
                    <a:chOff x="4318464" y="3577517"/>
                    <a:chExt cx="118183" cy="118183"/>
                  </a:xfrm>
                  <a:effectLst/>
                </p:grpSpPr>
                <p:cxnSp>
                  <p:nvCxnSpPr>
                    <p:cNvPr id="277" name="Straight Connector 276"/>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78" name="Straight Connector 277"/>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71" name="Group 270"/>
                  <p:cNvGrpSpPr/>
                  <p:nvPr/>
                </p:nvGrpSpPr>
                <p:grpSpPr>
                  <a:xfrm rot="20573383">
                    <a:off x="4683580" y="3579039"/>
                    <a:ext cx="140891" cy="136707"/>
                    <a:chOff x="5105406" y="3507854"/>
                    <a:chExt cx="171999" cy="166891"/>
                  </a:xfrm>
                  <a:effectLst/>
                </p:grpSpPr>
                <p:sp>
                  <p:nvSpPr>
                    <p:cNvPr id="273" name="Oval 272"/>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4" name="Oval 273"/>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5" name="Oval 274"/>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6" name="Oval 275"/>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cxnSp>
                <p:nvCxnSpPr>
                  <p:cNvPr id="272" name="Straight Connector 271"/>
                  <p:cNvCxnSpPr>
                    <a:stCxn id="267"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grpSp>
        <p:nvGrpSpPr>
          <p:cNvPr id="37" name="Group 36"/>
          <p:cNvGrpSpPr/>
          <p:nvPr/>
        </p:nvGrpSpPr>
        <p:grpSpPr>
          <a:xfrm>
            <a:off x="0" y="1202871"/>
            <a:ext cx="467544" cy="2737758"/>
            <a:chOff x="0" y="1202871"/>
            <a:chExt cx="467544" cy="2737758"/>
          </a:xfrm>
        </p:grpSpPr>
        <p:sp>
          <p:nvSpPr>
            <p:cNvPr id="6" name="Rounded Rectangle 5"/>
            <p:cNvSpPr/>
            <p:nvPr/>
          </p:nvSpPr>
          <p:spPr>
            <a:xfrm>
              <a:off x="0" y="1202871"/>
              <a:ext cx="467544" cy="2737758"/>
            </a:xfrm>
            <a:prstGeom prst="roundRect">
              <a:avLst>
                <a:gd name="adj" fmla="val 10437"/>
              </a:avLst>
            </a:prstGeom>
            <a:solidFill>
              <a:schemeClr val="tx1">
                <a:alpha val="50000"/>
              </a:schemeClr>
            </a:solidFill>
            <a:ln w="317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12" name="Group 11"/>
            <p:cNvGrpSpPr/>
            <p:nvPr/>
          </p:nvGrpSpPr>
          <p:grpSpPr>
            <a:xfrm>
              <a:off x="53772" y="1890180"/>
              <a:ext cx="360000" cy="363600"/>
              <a:chOff x="899592" y="1419622"/>
              <a:chExt cx="432048" cy="432048"/>
            </a:xfrm>
            <a:effectLst/>
          </p:grpSpPr>
          <p:sp>
            <p:nvSpPr>
              <p:cNvPr id="10" name="Rounded Rectangle 9"/>
              <p:cNvSpPr/>
              <p:nvPr/>
            </p:nvSpPr>
            <p:spPr>
              <a:xfrm>
                <a:off x="971600" y="1563638"/>
                <a:ext cx="288032" cy="288032"/>
              </a:xfrm>
              <a:prstGeom prst="roundRect">
                <a:avLst>
                  <a:gd name="adj" fmla="val 9226"/>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 name="Isosceles Triangle 10"/>
              <p:cNvSpPr/>
              <p:nvPr/>
            </p:nvSpPr>
            <p:spPr>
              <a:xfrm>
                <a:off x="899592" y="1419622"/>
                <a:ext cx="432048" cy="180020"/>
              </a:xfrm>
              <a:prstGeom prst="triangle">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4" name="Group 23"/>
            <p:cNvGrpSpPr/>
            <p:nvPr/>
          </p:nvGrpSpPr>
          <p:grpSpPr>
            <a:xfrm>
              <a:off x="53752" y="1264720"/>
              <a:ext cx="360040" cy="435694"/>
              <a:chOff x="971600" y="1383618"/>
              <a:chExt cx="360040" cy="435694"/>
            </a:xfrm>
          </p:grpSpPr>
          <p:cxnSp>
            <p:nvCxnSpPr>
              <p:cNvPr id="14" name="Straight Connector 13"/>
              <p:cNvCxnSpPr/>
              <p:nvPr/>
            </p:nvCxnSpPr>
            <p:spPr>
              <a:xfrm>
                <a:off x="1187624" y="1639292"/>
                <a:ext cx="144016" cy="18002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5" name="Donut 14"/>
              <p:cNvSpPr/>
              <p:nvPr/>
            </p:nvSpPr>
            <p:spPr>
              <a:xfrm>
                <a:off x="971600" y="1383618"/>
                <a:ext cx="288032" cy="288000"/>
              </a:xfrm>
              <a:prstGeom prst="donut">
                <a:avLst>
                  <a:gd name="adj" fmla="val 4746"/>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17" name="Straight Connector 16"/>
              <p:cNvCxnSpPr/>
              <p:nvPr/>
            </p:nvCxnSpPr>
            <p:spPr>
              <a:xfrm rot="1413972">
                <a:off x="1051228" y="1435850"/>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rot="1413972">
                <a:off x="1116662" y="1436293"/>
                <a:ext cx="0" cy="183562"/>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rot="1413972">
                <a:off x="1180005" y="1492021"/>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grpSp>
        <p:cxnSp>
          <p:nvCxnSpPr>
            <p:cNvPr id="26" name="Straight Connector 25"/>
            <p:cNvCxnSpPr/>
            <p:nvPr/>
          </p:nvCxnSpPr>
          <p:spPr>
            <a:xfrm flipH="1">
              <a:off x="26886" y="1812206"/>
              <a:ext cx="413772"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nvGrpSpPr>
            <p:cNvPr id="30" name="Group 29"/>
            <p:cNvGrpSpPr/>
            <p:nvPr/>
          </p:nvGrpSpPr>
          <p:grpSpPr>
            <a:xfrm>
              <a:off x="39771" y="2460418"/>
              <a:ext cx="388002" cy="297418"/>
              <a:chOff x="2123728" y="1986160"/>
              <a:chExt cx="576064" cy="441574"/>
            </a:xfrm>
          </p:grpSpPr>
          <p:sp>
            <p:nvSpPr>
              <p:cNvPr id="29" name="Rectangle 28"/>
              <p:cNvSpPr/>
              <p:nvPr/>
            </p:nvSpPr>
            <p:spPr>
              <a:xfrm>
                <a:off x="2195736" y="1986160"/>
                <a:ext cx="432048" cy="441574"/>
              </a:xfrm>
              <a:prstGeom prst="rect">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 name="Trapezoid 27"/>
              <p:cNvSpPr/>
              <p:nvPr/>
            </p:nvSpPr>
            <p:spPr>
              <a:xfrm flipV="1">
                <a:off x="2123728" y="2139884"/>
                <a:ext cx="576064" cy="287850"/>
              </a:xfrm>
              <a:prstGeom prst="trapezoid">
                <a:avLst/>
              </a:pr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41" name="Freeform 40"/>
            <p:cNvSpPr/>
            <p:nvPr/>
          </p:nvSpPr>
          <p:spPr>
            <a:xfrm>
              <a:off x="61273" y="2903148"/>
              <a:ext cx="344998" cy="411311"/>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45" name="Group 44"/>
            <p:cNvGrpSpPr/>
            <p:nvPr/>
          </p:nvGrpSpPr>
          <p:grpSpPr>
            <a:xfrm>
              <a:off x="82631" y="3424960"/>
              <a:ext cx="302283" cy="444864"/>
              <a:chOff x="51020" y="3423030"/>
              <a:chExt cx="356155" cy="524147"/>
            </a:xfrm>
            <a:effectLst>
              <a:outerShdw blurRad="63500" sx="102000" sy="102000" algn="ctr" rotWithShape="0">
                <a:prstClr val="black">
                  <a:alpha val="40000"/>
                </a:prstClr>
              </a:outerShdw>
            </a:effectLst>
          </p:grpSpPr>
          <p:sp>
            <p:nvSpPr>
              <p:cNvPr id="43" name="Freeform 42"/>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4" name="Freeform 43"/>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sp>
        <p:nvSpPr>
          <p:cNvPr id="106" name="Rounded Rectangle 105"/>
          <p:cNvSpPr/>
          <p:nvPr/>
        </p:nvSpPr>
        <p:spPr>
          <a:xfrm>
            <a:off x="1763688" y="951569"/>
            <a:ext cx="5616624" cy="3219999"/>
          </a:xfrm>
          <a:prstGeom prst="roundRect">
            <a:avLst>
              <a:gd name="adj" fmla="val 0"/>
            </a:avLst>
          </a:prstGeom>
          <a:solidFill>
            <a:schemeClr val="bg1">
              <a:lumMod val="75000"/>
              <a:alpha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200" b="1" dirty="0" smtClean="0">
                <a:solidFill>
                  <a:schemeClr val="tx1"/>
                </a:solidFill>
                <a:latin typeface="Segoe UI" pitchFamily="34" charset="0"/>
                <a:cs typeface="Segoe UI" pitchFamily="34" charset="0"/>
              </a:rPr>
              <a:t>Videos</a:t>
            </a:r>
            <a:endParaRPr lang="en-AU" sz="1200" b="1" dirty="0">
              <a:solidFill>
                <a:schemeClr val="tx1"/>
              </a:solidFill>
              <a:latin typeface="Segoe UI" pitchFamily="34" charset="0"/>
              <a:cs typeface="Segoe UI" pitchFamily="34" charset="0"/>
            </a:endParaRPr>
          </a:p>
        </p:txBody>
      </p:sp>
      <p:sp>
        <p:nvSpPr>
          <p:cNvPr id="108" name="Rectangle 107"/>
          <p:cNvSpPr/>
          <p:nvPr/>
        </p:nvSpPr>
        <p:spPr>
          <a:xfrm>
            <a:off x="3275856" y="1251855"/>
            <a:ext cx="4104456" cy="2811702"/>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algn="r"/>
            <a:r>
              <a:rPr lang="en-AU" sz="5400" dirty="0" smtClean="0">
                <a:solidFill>
                  <a:schemeClr val="bg1"/>
                </a:solidFill>
                <a:effectLst>
                  <a:outerShdw blurRad="63500" sx="102000" sy="102000" algn="ctr" rotWithShape="0">
                    <a:prstClr val="black">
                      <a:alpha val="40000"/>
                    </a:prstClr>
                  </a:outerShdw>
                </a:effectLst>
                <a:latin typeface="Segoe UI" pitchFamily="34" charset="0"/>
                <a:cs typeface="Segoe UI" pitchFamily="34" charset="0"/>
              </a:rPr>
              <a:t>videos</a:t>
            </a:r>
            <a:endParaRPr lang="en-AU" sz="5400" dirty="0">
              <a:solidFill>
                <a:schemeClr val="bg1"/>
              </a:solidFill>
              <a:effectLst>
                <a:outerShdw blurRad="63500" sx="102000" sy="102000" algn="ctr" rotWithShape="0">
                  <a:prstClr val="black">
                    <a:alpha val="40000"/>
                  </a:prstClr>
                </a:outerShdw>
              </a:effectLst>
              <a:latin typeface="Segoe UI" pitchFamily="34" charset="0"/>
              <a:cs typeface="Segoe UI" pitchFamily="34" charset="0"/>
            </a:endParaRPr>
          </a:p>
        </p:txBody>
      </p:sp>
      <p:sp>
        <p:nvSpPr>
          <p:cNvPr id="109" name="Rounded Rectangle 108">
            <a:hlinkClick r:id="rId2" action="ppaction://hlinksldjump"/>
          </p:cNvPr>
          <p:cNvSpPr/>
          <p:nvPr/>
        </p:nvSpPr>
        <p:spPr>
          <a:xfrm>
            <a:off x="1835696" y="1005576"/>
            <a:ext cx="144000" cy="144016"/>
          </a:xfrm>
          <a:prstGeom prst="roundRect">
            <a:avLst/>
          </a:prstGeom>
          <a:gradFill flip="none" rotWithShape="1">
            <a:gsLst>
              <a:gs pos="0">
                <a:srgbClr val="FF0000">
                  <a:shade val="30000"/>
                  <a:satMod val="115000"/>
                </a:srgbClr>
              </a:gs>
              <a:gs pos="50000">
                <a:srgbClr val="FF0000">
                  <a:shade val="67500"/>
                  <a:satMod val="115000"/>
                </a:srgbClr>
              </a:gs>
              <a:gs pos="100000">
                <a:srgbClr val="FF0000">
                  <a:shade val="100000"/>
                  <a:satMod val="115000"/>
                </a:srgbClr>
              </a:gs>
            </a:gsLst>
            <a:lin ang="16200000" scaled="1"/>
            <a:tileRect/>
          </a:gradFill>
          <a:ln w="3175">
            <a:solidFill>
              <a:schemeClr val="tx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solidFill>
                <a:schemeClr val="bg1"/>
              </a:solidFill>
              <a:latin typeface="Segoe UI" pitchFamily="34" charset="0"/>
              <a:cs typeface="Segoe UI" pitchFamily="34" charset="0"/>
            </a:endParaRPr>
          </a:p>
        </p:txBody>
      </p:sp>
      <p:sp>
        <p:nvSpPr>
          <p:cNvPr id="3" name="Rectangle 2"/>
          <p:cNvSpPr/>
          <p:nvPr/>
        </p:nvSpPr>
        <p:spPr>
          <a:xfrm>
            <a:off x="1763688" y="1251855"/>
            <a:ext cx="1512168" cy="2811702"/>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94" name="Rectangle 193"/>
          <p:cNvSpPr/>
          <p:nvPr/>
        </p:nvSpPr>
        <p:spPr>
          <a:xfrm>
            <a:off x="1763688" y="1805086"/>
            <a:ext cx="1512168" cy="1235294"/>
          </a:xfrm>
          <a:prstGeom prst="rect">
            <a:avLst/>
          </a:prstGeom>
          <a:solidFill>
            <a:schemeClr val="accent5">
              <a:lumMod val="40000"/>
              <a:lumOff val="60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1200" dirty="0">
              <a:solidFill>
                <a:schemeClr val="tx1"/>
              </a:solidFill>
              <a:latin typeface="Segoe UI" pitchFamily="34" charset="0"/>
              <a:cs typeface="Segoe UI" pitchFamily="34" charset="0"/>
            </a:endParaRPr>
          </a:p>
        </p:txBody>
      </p:sp>
      <p:sp>
        <p:nvSpPr>
          <p:cNvPr id="138" name="Rectangle 137"/>
          <p:cNvSpPr/>
          <p:nvPr/>
        </p:nvSpPr>
        <p:spPr>
          <a:xfrm>
            <a:off x="1763688" y="1563638"/>
            <a:ext cx="1512168" cy="241448"/>
          </a:xfrm>
          <a:prstGeom prst="rect">
            <a:avLst/>
          </a:prstGeom>
          <a:solidFill>
            <a:schemeClr val="accent5">
              <a:lumMod val="40000"/>
              <a:lumOff val="60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Folders</a:t>
            </a:r>
            <a:endParaRPr lang="en-AU" sz="1200" dirty="0">
              <a:solidFill>
                <a:schemeClr val="tx1"/>
              </a:solidFill>
              <a:latin typeface="Segoe UI" pitchFamily="34" charset="0"/>
              <a:cs typeface="Segoe UI" pitchFamily="34" charset="0"/>
            </a:endParaRPr>
          </a:p>
        </p:txBody>
      </p:sp>
      <p:sp>
        <p:nvSpPr>
          <p:cNvPr id="139" name="Rectangle 138">
            <a:hlinkClick r:id="rId3" action="ppaction://hlinksldjump"/>
          </p:cNvPr>
          <p:cNvSpPr/>
          <p:nvPr/>
        </p:nvSpPr>
        <p:spPr>
          <a:xfrm>
            <a:off x="2056704" y="1843627"/>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Documents</a:t>
            </a:r>
            <a:endParaRPr lang="en-AU" sz="1200" dirty="0">
              <a:solidFill>
                <a:schemeClr val="tx1"/>
              </a:solidFill>
              <a:latin typeface="Segoe UI" pitchFamily="34" charset="0"/>
              <a:cs typeface="Segoe UI" pitchFamily="34" charset="0"/>
            </a:endParaRPr>
          </a:p>
        </p:txBody>
      </p:sp>
      <p:sp>
        <p:nvSpPr>
          <p:cNvPr id="140" name="Rectangle 139">
            <a:hlinkClick r:id="rId4" action="ppaction://hlinksldjump"/>
          </p:cNvPr>
          <p:cNvSpPr/>
          <p:nvPr/>
        </p:nvSpPr>
        <p:spPr>
          <a:xfrm>
            <a:off x="2056704" y="2139702"/>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Music</a:t>
            </a:r>
            <a:endParaRPr lang="en-AU" sz="1200" dirty="0">
              <a:solidFill>
                <a:schemeClr val="tx1"/>
              </a:solidFill>
              <a:latin typeface="Segoe UI" pitchFamily="34" charset="0"/>
              <a:cs typeface="Segoe UI" pitchFamily="34" charset="0"/>
            </a:endParaRPr>
          </a:p>
        </p:txBody>
      </p:sp>
      <p:sp>
        <p:nvSpPr>
          <p:cNvPr id="141" name="Rectangle 140"/>
          <p:cNvSpPr/>
          <p:nvPr/>
        </p:nvSpPr>
        <p:spPr>
          <a:xfrm>
            <a:off x="2056704" y="2424669"/>
            <a:ext cx="1219633" cy="241448"/>
          </a:xfrm>
          <a:prstGeom prst="rect">
            <a:avLst/>
          </a:prstGeom>
          <a:gradFill flip="none" rotWithShape="1">
            <a:gsLst>
              <a:gs pos="0">
                <a:srgbClr val="3693AC">
                  <a:shade val="30000"/>
                  <a:satMod val="115000"/>
                </a:srgbClr>
              </a:gs>
              <a:gs pos="50000">
                <a:srgbClr val="3693AC">
                  <a:shade val="67500"/>
                  <a:satMod val="115000"/>
                </a:srgbClr>
              </a:gs>
              <a:gs pos="100000">
                <a:srgbClr val="3693AC">
                  <a:shade val="100000"/>
                  <a:satMod val="115000"/>
                </a:srgbClr>
              </a:gs>
            </a:gsLst>
            <a:lin ang="16200000" scaled="1"/>
            <a:tileRect/>
          </a:grad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bg1"/>
                </a:solidFill>
                <a:latin typeface="Segoe UI" pitchFamily="34" charset="0"/>
                <a:cs typeface="Segoe UI" pitchFamily="34" charset="0"/>
              </a:rPr>
              <a:t>Videos</a:t>
            </a:r>
            <a:endParaRPr lang="en-AU" sz="1200" dirty="0">
              <a:solidFill>
                <a:schemeClr val="bg1"/>
              </a:solidFill>
              <a:latin typeface="Segoe UI" pitchFamily="34" charset="0"/>
              <a:cs typeface="Segoe UI" pitchFamily="34" charset="0"/>
            </a:endParaRPr>
          </a:p>
        </p:txBody>
      </p:sp>
      <p:sp>
        <p:nvSpPr>
          <p:cNvPr id="142" name="Rectangle 141">
            <a:hlinkClick r:id="rId5" action="ppaction://hlinksldjump"/>
          </p:cNvPr>
          <p:cNvSpPr/>
          <p:nvPr/>
        </p:nvSpPr>
        <p:spPr>
          <a:xfrm>
            <a:off x="2056704" y="2722116"/>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Games</a:t>
            </a:r>
            <a:endParaRPr lang="en-AU" sz="1200" dirty="0">
              <a:solidFill>
                <a:schemeClr val="tx1"/>
              </a:solidFill>
              <a:latin typeface="Segoe UI" pitchFamily="34" charset="0"/>
              <a:cs typeface="Segoe UI" pitchFamily="34" charset="0"/>
            </a:endParaRPr>
          </a:p>
        </p:txBody>
      </p:sp>
      <p:grpSp>
        <p:nvGrpSpPr>
          <p:cNvPr id="7" name="Group 6"/>
          <p:cNvGrpSpPr/>
          <p:nvPr/>
        </p:nvGrpSpPr>
        <p:grpSpPr>
          <a:xfrm>
            <a:off x="1893456" y="1852468"/>
            <a:ext cx="186839" cy="223766"/>
            <a:chOff x="4527690" y="2258677"/>
            <a:chExt cx="450886" cy="540000"/>
          </a:xfrm>
        </p:grpSpPr>
        <p:sp>
          <p:nvSpPr>
            <p:cNvPr id="150" name="Rectangle 149"/>
            <p:cNvSpPr/>
            <p:nvPr/>
          </p:nvSpPr>
          <p:spPr>
            <a:xfrm>
              <a:off x="4527690" y="2258677"/>
              <a:ext cx="450886" cy="540000"/>
            </a:xfrm>
            <a:prstGeom prst="rect">
              <a:avLst/>
            </a:prstGeom>
            <a:solidFill>
              <a:srgbClr val="0070C0"/>
            </a:solid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52" name="Straight Connector 151"/>
            <p:cNvCxnSpPr/>
            <p:nvPr/>
          </p:nvCxnSpPr>
          <p:spPr>
            <a:xfrm>
              <a:off x="4574226" y="2328996"/>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4" name="Straight Connector 153"/>
            <p:cNvCxnSpPr/>
            <p:nvPr/>
          </p:nvCxnSpPr>
          <p:spPr>
            <a:xfrm>
              <a:off x="4574226" y="2407151"/>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p:cNvCxnSpPr/>
            <p:nvPr/>
          </p:nvCxnSpPr>
          <p:spPr>
            <a:xfrm>
              <a:off x="4574226" y="2487837"/>
              <a:ext cx="138772"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p:cNvCxnSpPr/>
            <p:nvPr/>
          </p:nvCxnSpPr>
          <p:spPr>
            <a:xfrm>
              <a:off x="4574226" y="2564038"/>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2" name="Straight Connector 161"/>
            <p:cNvCxnSpPr/>
            <p:nvPr/>
          </p:nvCxnSpPr>
          <p:spPr>
            <a:xfrm>
              <a:off x="4574226" y="2631413"/>
              <a:ext cx="280263"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3" name="Straight Connector 162"/>
            <p:cNvCxnSpPr/>
            <p:nvPr/>
          </p:nvCxnSpPr>
          <p:spPr>
            <a:xfrm>
              <a:off x="4574226" y="2720924"/>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31" name="Group 30"/>
          <p:cNvGrpSpPr/>
          <p:nvPr/>
        </p:nvGrpSpPr>
        <p:grpSpPr>
          <a:xfrm>
            <a:off x="1844070" y="2153683"/>
            <a:ext cx="236225" cy="213486"/>
            <a:chOff x="2433190" y="2867712"/>
            <a:chExt cx="489780" cy="442634"/>
          </a:xfrm>
          <a:solidFill>
            <a:srgbClr val="0070C0"/>
          </a:solidFill>
        </p:grpSpPr>
        <p:sp>
          <p:nvSpPr>
            <p:cNvPr id="164" name="Oval 163"/>
            <p:cNvSpPr/>
            <p:nvPr/>
          </p:nvSpPr>
          <p:spPr>
            <a:xfrm>
              <a:off x="2433190" y="3198734"/>
              <a:ext cx="111612" cy="111612"/>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65" name="Oval 164"/>
            <p:cNvSpPr/>
            <p:nvPr/>
          </p:nvSpPr>
          <p:spPr>
            <a:xfrm>
              <a:off x="2811358" y="3198734"/>
              <a:ext cx="111612" cy="111612"/>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67" name="Straight Connector 166"/>
            <p:cNvCxnSpPr>
              <a:stCxn id="164" idx="6"/>
              <a:endCxn id="180" idx="1"/>
            </p:cNvCxnSpPr>
            <p:nvPr/>
          </p:nvCxnSpPr>
          <p:spPr>
            <a:xfrm flipV="1">
              <a:off x="2544802" y="2903148"/>
              <a:ext cx="0" cy="351392"/>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5" name="Straight Connector 174"/>
            <p:cNvCxnSpPr>
              <a:stCxn id="165" idx="6"/>
              <a:endCxn id="180" idx="3"/>
            </p:cNvCxnSpPr>
            <p:nvPr/>
          </p:nvCxnSpPr>
          <p:spPr>
            <a:xfrm flipV="1">
              <a:off x="2922970" y="2903148"/>
              <a:ext cx="0" cy="351392"/>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80" name="Rectangle 179"/>
            <p:cNvSpPr/>
            <p:nvPr/>
          </p:nvSpPr>
          <p:spPr>
            <a:xfrm>
              <a:off x="2544802" y="2867712"/>
              <a:ext cx="378168" cy="70872"/>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grpSp>
      <p:grpSp>
        <p:nvGrpSpPr>
          <p:cNvPr id="32" name="Group 31"/>
          <p:cNvGrpSpPr/>
          <p:nvPr/>
        </p:nvGrpSpPr>
        <p:grpSpPr>
          <a:xfrm>
            <a:off x="1846237" y="2460418"/>
            <a:ext cx="234058" cy="169950"/>
            <a:chOff x="3469840" y="3505731"/>
            <a:chExt cx="468117" cy="339900"/>
          </a:xfrm>
          <a:solidFill>
            <a:srgbClr val="0070C0"/>
          </a:solidFill>
        </p:grpSpPr>
        <p:sp>
          <p:nvSpPr>
            <p:cNvPr id="181" name="Rectangle 180"/>
            <p:cNvSpPr/>
            <p:nvPr/>
          </p:nvSpPr>
          <p:spPr>
            <a:xfrm>
              <a:off x="3469840" y="3505731"/>
              <a:ext cx="468117" cy="339900"/>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2" name="Isosceles Triangle 181"/>
            <p:cNvSpPr/>
            <p:nvPr/>
          </p:nvSpPr>
          <p:spPr>
            <a:xfrm rot="5400000">
              <a:off x="3655108" y="3626891"/>
              <a:ext cx="97580" cy="97580"/>
            </a:xfrm>
            <a:prstGeom prst="triangl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grpSp>
      <p:grpSp>
        <p:nvGrpSpPr>
          <p:cNvPr id="34" name="Group 33"/>
          <p:cNvGrpSpPr/>
          <p:nvPr/>
        </p:nvGrpSpPr>
        <p:grpSpPr>
          <a:xfrm>
            <a:off x="1819275" y="2726319"/>
            <a:ext cx="261020" cy="233043"/>
            <a:chOff x="4344066" y="3385536"/>
            <a:chExt cx="589664" cy="526462"/>
          </a:xfrm>
          <a:solidFill>
            <a:srgbClr val="0070C0"/>
          </a:solidFill>
        </p:grpSpPr>
        <p:sp>
          <p:nvSpPr>
            <p:cNvPr id="183" name="Rectangle 182"/>
            <p:cNvSpPr/>
            <p:nvPr/>
          </p:nvSpPr>
          <p:spPr>
            <a:xfrm>
              <a:off x="4502348" y="3565664"/>
              <a:ext cx="265623" cy="151713"/>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4" name="Oval 183"/>
            <p:cNvSpPr/>
            <p:nvPr/>
          </p:nvSpPr>
          <p:spPr>
            <a:xfrm rot="20742615">
              <a:off x="4747417" y="3550028"/>
              <a:ext cx="186313" cy="361970"/>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5" name="Oval 184"/>
            <p:cNvSpPr/>
            <p:nvPr/>
          </p:nvSpPr>
          <p:spPr>
            <a:xfrm rot="942615" flipH="1">
              <a:off x="4344066" y="3545028"/>
              <a:ext cx="186313" cy="361970"/>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86" name="Straight Connector 185"/>
            <p:cNvCxnSpPr/>
            <p:nvPr/>
          </p:nvCxnSpPr>
          <p:spPr>
            <a:xfrm rot="42615" flipH="1">
              <a:off x="4430901" y="3596900"/>
              <a:ext cx="38394" cy="118183"/>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87" name="Straight Connector 186"/>
            <p:cNvCxnSpPr/>
            <p:nvPr/>
          </p:nvCxnSpPr>
          <p:spPr>
            <a:xfrm rot="16242615" flipH="1">
              <a:off x="4433284" y="3596931"/>
              <a:ext cx="38394" cy="118183"/>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88" name="Oval 187"/>
            <p:cNvSpPr/>
            <p:nvPr/>
          </p:nvSpPr>
          <p:spPr>
            <a:xfrm rot="20615998">
              <a:off x="4792637" y="3604945"/>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9" name="Oval 188"/>
            <p:cNvSpPr/>
            <p:nvPr/>
          </p:nvSpPr>
          <p:spPr>
            <a:xfrm rot="20615998">
              <a:off x="4850950" y="3636738"/>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90" name="Oval 189"/>
            <p:cNvSpPr/>
            <p:nvPr/>
          </p:nvSpPr>
          <p:spPr>
            <a:xfrm rot="20615998">
              <a:off x="4817975" y="3691037"/>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91" name="Oval 190"/>
            <p:cNvSpPr/>
            <p:nvPr/>
          </p:nvSpPr>
          <p:spPr>
            <a:xfrm rot="20615998">
              <a:off x="4760844" y="3663257"/>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92" name="Straight Connector 191"/>
            <p:cNvCxnSpPr/>
            <p:nvPr/>
          </p:nvCxnSpPr>
          <p:spPr>
            <a:xfrm flipV="1">
              <a:off x="4635160" y="3385536"/>
              <a:ext cx="3173" cy="180128"/>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158" name="Rectangle 157">
            <a:hlinkClick r:id="rId6" action="ppaction://hlinksldjump"/>
          </p:cNvPr>
          <p:cNvSpPr/>
          <p:nvPr/>
        </p:nvSpPr>
        <p:spPr>
          <a:xfrm>
            <a:off x="1763688" y="1251855"/>
            <a:ext cx="1512168" cy="241448"/>
          </a:xfrm>
          <a:prstGeom prst="rect">
            <a:avLst/>
          </a:prstGeom>
          <a:solidFill>
            <a:srgbClr val="00B0F0">
              <a:alpha val="50000"/>
            </a:srgb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400" b="1" dirty="0" smtClean="0">
                <a:solidFill>
                  <a:srgbClr val="0070C0"/>
                </a:solidFill>
                <a:latin typeface="Segoe UI" pitchFamily="34" charset="0"/>
                <a:cs typeface="Segoe UI" pitchFamily="34" charset="0"/>
              </a:rPr>
              <a:t>Home</a:t>
            </a:r>
            <a:endParaRPr lang="en-AU" sz="1400" b="1" dirty="0">
              <a:solidFill>
                <a:srgbClr val="0070C0"/>
              </a:solidFill>
              <a:latin typeface="Segoe UI" pitchFamily="34" charset="0"/>
              <a:cs typeface="Segoe UI" pitchFamily="34" charset="0"/>
            </a:endParaRPr>
          </a:p>
        </p:txBody>
      </p:sp>
      <p:sp>
        <p:nvSpPr>
          <p:cNvPr id="159" name="Rectangle 158"/>
          <p:cNvSpPr/>
          <p:nvPr/>
        </p:nvSpPr>
        <p:spPr>
          <a:xfrm>
            <a:off x="3276336" y="2715766"/>
            <a:ext cx="4103975" cy="50339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i="1" dirty="0" smtClean="0">
                <a:solidFill>
                  <a:schemeClr val="tx1"/>
                </a:solidFill>
                <a:latin typeface="Segoe UI" pitchFamily="34" charset="0"/>
                <a:cs typeface="Segoe UI" pitchFamily="34" charset="0"/>
              </a:rPr>
              <a:t>Want to see more videos?</a:t>
            </a:r>
          </a:p>
          <a:p>
            <a:pPr algn="ctr"/>
            <a:r>
              <a:rPr lang="en-AU" sz="1200" i="1" dirty="0" smtClean="0">
                <a:solidFill>
                  <a:schemeClr val="tx1"/>
                </a:solidFill>
                <a:latin typeface="Segoe UI" pitchFamily="34" charset="0"/>
                <a:cs typeface="Segoe UI" pitchFamily="34" charset="0"/>
              </a:rPr>
              <a:t>Well then head over E-Browser and go to YouTube!</a:t>
            </a:r>
            <a:endParaRPr lang="en-AU" sz="1200" i="1" dirty="0">
              <a:solidFill>
                <a:schemeClr val="tx1"/>
              </a:solidFill>
              <a:latin typeface="Segoe UI" pitchFamily="34" charset="0"/>
              <a:cs typeface="Segoe UI" pitchFamily="34" charset="0"/>
            </a:endParaRPr>
          </a:p>
        </p:txBody>
      </p:sp>
      <p:grpSp>
        <p:nvGrpSpPr>
          <p:cNvPr id="16" name="Group 15"/>
          <p:cNvGrpSpPr/>
          <p:nvPr/>
        </p:nvGrpSpPr>
        <p:grpSpPr>
          <a:xfrm>
            <a:off x="4176074" y="1406267"/>
            <a:ext cx="3036784" cy="608401"/>
            <a:chOff x="4176074" y="1406267"/>
            <a:chExt cx="3036784" cy="608401"/>
          </a:xfrm>
        </p:grpSpPr>
        <p:sp>
          <p:nvSpPr>
            <p:cNvPr id="166" name="Rectangle 165">
              <a:hlinkClick r:id="rId3" action="ppaction://hlinksldjump"/>
            </p:cNvPr>
            <p:cNvSpPr/>
            <p:nvPr/>
          </p:nvSpPr>
          <p:spPr>
            <a:xfrm>
              <a:off x="4176075" y="1406267"/>
              <a:ext cx="3036783" cy="247702"/>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E-STAR OS Yellow Star</a:t>
              </a:r>
              <a:endParaRPr lang="en-AU" sz="1200" dirty="0">
                <a:solidFill>
                  <a:schemeClr val="tx1"/>
                </a:solidFill>
                <a:latin typeface="Segoe UI" pitchFamily="34" charset="0"/>
                <a:cs typeface="Segoe UI" pitchFamily="34" charset="0"/>
              </a:endParaRPr>
            </a:p>
          </p:txBody>
        </p:sp>
        <p:sp>
          <p:nvSpPr>
            <p:cNvPr id="168" name="Rectangle 167">
              <a:hlinkClick r:id="rId3" action="ppaction://hlinksldjump"/>
            </p:cNvPr>
            <p:cNvSpPr/>
            <p:nvPr/>
          </p:nvSpPr>
          <p:spPr>
            <a:xfrm>
              <a:off x="4176074" y="1654398"/>
              <a:ext cx="3036784" cy="360270"/>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800" dirty="0" smtClean="0">
                  <a:solidFill>
                    <a:schemeClr val="bg1">
                      <a:lumMod val="50000"/>
                    </a:schemeClr>
                  </a:solidFill>
                  <a:latin typeface="Segoe UI" pitchFamily="34" charset="0"/>
                  <a:cs typeface="Segoe UI" pitchFamily="34" charset="0"/>
                </a:rPr>
                <a:t>A sneak peak on one of the E-STAR OS system that first began as ‘E-STAR OS Yellow Star’.</a:t>
              </a:r>
              <a:endParaRPr lang="en-AU" sz="800" dirty="0">
                <a:solidFill>
                  <a:schemeClr val="bg1">
                    <a:lumMod val="50000"/>
                  </a:schemeClr>
                </a:solidFill>
                <a:latin typeface="Segoe UI" pitchFamily="34" charset="0"/>
                <a:cs typeface="Segoe UI" pitchFamily="34" charset="0"/>
              </a:endParaRPr>
            </a:p>
          </p:txBody>
        </p:sp>
      </p:grpSp>
      <p:grpSp>
        <p:nvGrpSpPr>
          <p:cNvPr id="13" name="Group 12"/>
          <p:cNvGrpSpPr/>
          <p:nvPr/>
        </p:nvGrpSpPr>
        <p:grpSpPr>
          <a:xfrm>
            <a:off x="3440741" y="1443472"/>
            <a:ext cx="734175" cy="533991"/>
            <a:chOff x="3452463" y="1325049"/>
            <a:chExt cx="1186270" cy="862816"/>
          </a:xfrm>
          <a:effectLst>
            <a:outerShdw blurRad="63500" sx="102000" sy="102000" algn="ctr" rotWithShape="0">
              <a:prstClr val="black">
                <a:alpha val="40000"/>
              </a:prstClr>
            </a:outerShdw>
          </a:effectLst>
        </p:grpSpPr>
        <p:sp>
          <p:nvSpPr>
            <p:cNvPr id="9" name="Rounded Rectangle 8"/>
            <p:cNvSpPr/>
            <p:nvPr/>
          </p:nvSpPr>
          <p:spPr>
            <a:xfrm>
              <a:off x="3452463" y="1325049"/>
              <a:ext cx="1186270" cy="862816"/>
            </a:xfrm>
            <a:prstGeom prst="roundRect">
              <a:avLst/>
            </a:prstGeom>
            <a:solidFill>
              <a:schemeClr val="tx1"/>
            </a:solidFill>
            <a:ln w="12700">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pic>
          <p:nvPicPr>
            <p:cNvPr id="5" name="Picture 4"/>
            <p:cNvPicPr>
              <a:picLocks noChangeAspect="1"/>
            </p:cNvPicPr>
            <p:nvPr/>
          </p:nvPicPr>
          <p:blipFill>
            <a:blip r:embed="rId7" cstate="print">
              <a:extLst>
                <a:ext uri="{28A0092B-C50C-407E-A947-70E740481C1C}">
                  <a14:useLocalDpi xmlns:a14="http://schemas.microsoft.com/office/drawing/2010/main" val="0"/>
                </a:ext>
              </a:extLst>
            </a:blip>
            <a:stretch>
              <a:fillRect/>
            </a:stretch>
          </p:blipFill>
          <p:spPr>
            <a:xfrm>
              <a:off x="3468537" y="1431764"/>
              <a:ext cx="1154123" cy="649387"/>
            </a:xfrm>
            <a:prstGeom prst="rect">
              <a:avLst/>
            </a:prstGeom>
          </p:spPr>
        </p:pic>
      </p:grpSp>
      <p:sp>
        <p:nvSpPr>
          <p:cNvPr id="174" name="Rounded Rectangle 173">
            <a:hlinkClick r:id="rId8" action="ppaction://hlinksldjump"/>
          </p:cNvPr>
          <p:cNvSpPr/>
          <p:nvPr/>
        </p:nvSpPr>
        <p:spPr>
          <a:xfrm>
            <a:off x="5988722" y="1422106"/>
            <a:ext cx="1224136" cy="216024"/>
          </a:xfrm>
          <a:prstGeom prst="roundRect">
            <a:avLst/>
          </a:prstGeom>
          <a:solidFill>
            <a:srgbClr val="FFC000">
              <a:alpha val="50000"/>
            </a:srgb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solidFill>
                  <a:schemeClr val="bg1"/>
                </a:solidFill>
                <a:latin typeface="Segoe UI" pitchFamily="34" charset="0"/>
                <a:cs typeface="Segoe UI" pitchFamily="34" charset="0"/>
              </a:rPr>
              <a:t>Play &gt;</a:t>
            </a:r>
            <a:endParaRPr lang="en-AU" sz="1200" dirty="0">
              <a:solidFill>
                <a:schemeClr val="bg1"/>
              </a:solidFill>
              <a:latin typeface="Segoe UI" pitchFamily="34" charset="0"/>
              <a:cs typeface="Segoe UI" pitchFamily="34" charset="0"/>
            </a:endParaRPr>
          </a:p>
        </p:txBody>
      </p:sp>
      <p:sp>
        <p:nvSpPr>
          <p:cNvPr id="161" name="Rounded Rectangle 160"/>
          <p:cNvSpPr/>
          <p:nvPr/>
        </p:nvSpPr>
        <p:spPr>
          <a:xfrm>
            <a:off x="0" y="0"/>
            <a:ext cx="9144000" cy="5143500"/>
          </a:xfrm>
          <a:prstGeom prst="roundRect">
            <a:avLst>
              <a:gd name="adj" fmla="val 0"/>
            </a:avLst>
          </a:prstGeom>
          <a:solidFill>
            <a:schemeClr val="tx1"/>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Tree>
    <p:extLst>
      <p:ext uri="{BB962C8B-B14F-4D97-AF65-F5344CB8AC3E}">
        <p14:creationId xmlns:p14="http://schemas.microsoft.com/office/powerpoint/2010/main" val="3999135380"/>
      </p:ext>
    </p:extLst>
  </p:cSld>
  <p:clrMapOvr>
    <a:masterClrMapping/>
  </p:clrMapOvr>
  <mc:AlternateContent xmlns:mc="http://schemas.openxmlformats.org/markup-compatibility/2006" xmlns:p14="http://schemas.microsoft.com/office/powerpoint/2010/main">
    <mc:Choice Requires="p14">
      <p:transition p14:dur="0" advClick="0" advTm="0"/>
    </mc:Choice>
    <mc:Fallback xmlns="">
      <p:transition advClick="0" advTm="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xit" presetSubtype="288" fill="hold" grpId="0" nodeType="withEffect">
                                  <p:stCondLst>
                                    <p:cond delay="0"/>
                                  </p:stCondLst>
                                  <p:childTnLst>
                                    <p:anim calcmode="lin" valueType="num">
                                      <p:cBhvr>
                                        <p:cTn id="6" dur="300"/>
                                        <p:tgtEl>
                                          <p:spTgt spid="161"/>
                                        </p:tgtEl>
                                        <p:attrNameLst>
                                          <p:attrName>ppt_w</p:attrName>
                                        </p:attrNameLst>
                                      </p:cBhvr>
                                      <p:tavLst>
                                        <p:tav tm="0">
                                          <p:val>
                                            <p:strVal val="ppt_w"/>
                                          </p:val>
                                        </p:tav>
                                        <p:tav tm="100000">
                                          <p:val>
                                            <p:strVal val="2/3*ppt_w"/>
                                          </p:val>
                                        </p:tav>
                                      </p:tavLst>
                                    </p:anim>
                                    <p:anim calcmode="lin" valueType="num">
                                      <p:cBhvr>
                                        <p:cTn id="7" dur="300"/>
                                        <p:tgtEl>
                                          <p:spTgt spid="161"/>
                                        </p:tgtEl>
                                        <p:attrNameLst>
                                          <p:attrName>ppt_h</p:attrName>
                                        </p:attrNameLst>
                                      </p:cBhvr>
                                      <p:tavLst>
                                        <p:tav tm="0">
                                          <p:val>
                                            <p:strVal val="ppt_h"/>
                                          </p:val>
                                        </p:tav>
                                        <p:tav tm="100000">
                                          <p:val>
                                            <p:strVal val="2/3*ppt_h"/>
                                          </p:val>
                                        </p:tav>
                                      </p:tavLst>
                                    </p:anim>
                                    <p:set>
                                      <p:cBhvr>
                                        <p:cTn id="8" dur="1" fill="hold">
                                          <p:stCondLst>
                                            <p:cond delay="299"/>
                                          </p:stCondLst>
                                        </p:cTn>
                                        <p:tgtEl>
                                          <p:spTgt spid="161"/>
                                        </p:tgtEl>
                                        <p:attrNameLst>
                                          <p:attrName>style.visibility</p:attrName>
                                        </p:attrNameLst>
                                      </p:cBhvr>
                                      <p:to>
                                        <p:strVal val="hidden"/>
                                      </p:to>
                                    </p:set>
                                  </p:childTnLst>
                                </p:cTn>
                              </p:par>
                              <p:par>
                                <p:cTn id="9" presetID="10" presetClass="exit" presetSubtype="0" fill="hold" grpId="1" nodeType="withEffect">
                                  <p:stCondLst>
                                    <p:cond delay="0"/>
                                  </p:stCondLst>
                                  <p:childTnLst>
                                    <p:animEffect transition="out" filter="fade">
                                      <p:cBhvr>
                                        <p:cTn id="10" dur="300"/>
                                        <p:tgtEl>
                                          <p:spTgt spid="161"/>
                                        </p:tgtEl>
                                      </p:cBhvr>
                                    </p:animEffect>
                                    <p:set>
                                      <p:cBhvr>
                                        <p:cTn id="11" dur="1" fill="hold">
                                          <p:stCondLst>
                                            <p:cond delay="299"/>
                                          </p:stCondLst>
                                        </p:cTn>
                                        <p:tgtEl>
                                          <p:spTgt spid="161"/>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1" grpId="0" animBg="1"/>
      <p:bldP spid="161" grpId="1" animBg="1"/>
    </p:bldLst>
  </p:timing>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49" name="Group 248"/>
          <p:cNvGrpSpPr/>
          <p:nvPr/>
        </p:nvGrpSpPr>
        <p:grpSpPr>
          <a:xfrm>
            <a:off x="3131841" y="843750"/>
            <a:ext cx="2880320" cy="3456000"/>
            <a:chOff x="3131841" y="843750"/>
            <a:chExt cx="2880320" cy="3456000"/>
          </a:xfrm>
        </p:grpSpPr>
        <p:sp>
          <p:nvSpPr>
            <p:cNvPr id="250" name="Rounded Rectangle 249"/>
            <p:cNvSpPr/>
            <p:nvPr/>
          </p:nvSpPr>
          <p:spPr>
            <a:xfrm>
              <a:off x="3131841" y="843750"/>
              <a:ext cx="2880320" cy="3456000"/>
            </a:xfrm>
            <a:prstGeom prst="roundRect">
              <a:avLst>
                <a:gd name="adj" fmla="val 2228"/>
              </a:avLst>
            </a:prstGeom>
            <a:solidFill>
              <a:schemeClr val="tx1">
                <a:alpha val="50000"/>
              </a:schemeClr>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51" name="Group 250"/>
            <p:cNvGrpSpPr/>
            <p:nvPr/>
          </p:nvGrpSpPr>
          <p:grpSpPr>
            <a:xfrm>
              <a:off x="3198624" y="984777"/>
              <a:ext cx="864096" cy="870570"/>
              <a:chOff x="7308304" y="278598"/>
              <a:chExt cx="864096" cy="870570"/>
            </a:xfrm>
          </p:grpSpPr>
          <p:sp>
            <p:nvSpPr>
              <p:cNvPr id="327" name="Freeform 326"/>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8" name="Rectangle 327"/>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Impress</a:t>
                </a:r>
                <a:endParaRPr lang="en-AU" sz="1100" dirty="0">
                  <a:latin typeface="Segoe UI" pitchFamily="34" charset="0"/>
                  <a:cs typeface="Segoe UI" pitchFamily="34" charset="0"/>
                </a:endParaRPr>
              </a:p>
            </p:txBody>
          </p:sp>
        </p:grpSp>
        <p:grpSp>
          <p:nvGrpSpPr>
            <p:cNvPr id="252" name="Group 251"/>
            <p:cNvGrpSpPr/>
            <p:nvPr/>
          </p:nvGrpSpPr>
          <p:grpSpPr>
            <a:xfrm>
              <a:off x="4139953" y="972995"/>
              <a:ext cx="864096" cy="894135"/>
              <a:chOff x="6444208" y="255033"/>
              <a:chExt cx="864096" cy="894135"/>
            </a:xfrm>
          </p:grpSpPr>
          <p:grpSp>
            <p:nvGrpSpPr>
              <p:cNvPr id="323" name="Group 322"/>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325" name="Freeform 324"/>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6" name="Freeform 325"/>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24" name="Rectangle 323"/>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Express</a:t>
                </a:r>
                <a:endParaRPr lang="en-AU" sz="1100" dirty="0">
                  <a:latin typeface="Segoe UI" pitchFamily="34" charset="0"/>
                  <a:cs typeface="Segoe UI" pitchFamily="34" charset="0"/>
                </a:endParaRPr>
              </a:p>
            </p:txBody>
          </p:sp>
        </p:grpSp>
        <p:grpSp>
          <p:nvGrpSpPr>
            <p:cNvPr id="253" name="Group 252"/>
            <p:cNvGrpSpPr/>
            <p:nvPr/>
          </p:nvGrpSpPr>
          <p:grpSpPr>
            <a:xfrm>
              <a:off x="3198624" y="2157429"/>
              <a:ext cx="864096" cy="881674"/>
              <a:chOff x="8172400" y="267494"/>
              <a:chExt cx="864096" cy="881674"/>
            </a:xfrm>
          </p:grpSpPr>
          <p:grpSp>
            <p:nvGrpSpPr>
              <p:cNvPr id="318" name="Group 317"/>
              <p:cNvGrpSpPr/>
              <p:nvPr/>
            </p:nvGrpSpPr>
            <p:grpSpPr>
              <a:xfrm>
                <a:off x="8351877" y="267494"/>
                <a:ext cx="523806" cy="648072"/>
                <a:chOff x="87738" y="3286770"/>
                <a:chExt cx="291003" cy="360040"/>
              </a:xfrm>
            </p:grpSpPr>
            <p:sp>
              <p:nvSpPr>
                <p:cNvPr id="320" name="Rectangle 31"/>
                <p:cNvSpPr/>
                <p:nvPr/>
              </p:nvSpPr>
              <p:spPr>
                <a:xfrm>
                  <a:off x="87738" y="3286770"/>
                  <a:ext cx="291002" cy="360040"/>
                </a:xfrm>
                <a:prstGeom prst="rect">
                  <a:avLst/>
                </a:prstGeom>
                <a:solidFill>
                  <a:srgbClr val="FFC000"/>
                </a:solidFill>
                <a:ln w="9525" cap="rnd">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1" name="Rectangle 31"/>
                <p:cNvSpPr/>
                <p:nvPr/>
              </p:nvSpPr>
              <p:spPr>
                <a:xfrm>
                  <a:off x="87738" y="3286770"/>
                  <a:ext cx="291002" cy="360040"/>
                </a:xfrm>
                <a:custGeom>
                  <a:avLst/>
                  <a:gdLst>
                    <a:gd name="connsiteX0" fmla="*/ 0 w 291002"/>
                    <a:gd name="connsiteY0" fmla="*/ 0 h 360040"/>
                    <a:gd name="connsiteX1" fmla="*/ 291002 w 291002"/>
                    <a:gd name="connsiteY1" fmla="*/ 0 h 360040"/>
                    <a:gd name="connsiteX2" fmla="*/ 291002 w 291002"/>
                    <a:gd name="connsiteY2" fmla="*/ 360040 h 360040"/>
                    <a:gd name="connsiteX3" fmla="*/ 0 w 291002"/>
                    <a:gd name="connsiteY3" fmla="*/ 360040 h 360040"/>
                    <a:gd name="connsiteX4" fmla="*/ 0 w 291002"/>
                    <a:gd name="connsiteY4" fmla="*/ 0 h 360040"/>
                    <a:gd name="connsiteX0" fmla="*/ 0 w 291002"/>
                    <a:gd name="connsiteY0" fmla="*/ 0 h 360040"/>
                    <a:gd name="connsiteX1" fmla="*/ 236233 w 291002"/>
                    <a:gd name="connsiteY1" fmla="*/ 88106 h 360040"/>
                    <a:gd name="connsiteX2" fmla="*/ 291002 w 291002"/>
                    <a:gd name="connsiteY2" fmla="*/ 360040 h 360040"/>
                    <a:gd name="connsiteX3" fmla="*/ 0 w 291002"/>
                    <a:gd name="connsiteY3" fmla="*/ 360040 h 360040"/>
                    <a:gd name="connsiteX4" fmla="*/ 0 w 291002"/>
                    <a:gd name="connsiteY4" fmla="*/ 0 h 360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1002" h="360040">
                      <a:moveTo>
                        <a:pt x="0" y="0"/>
                      </a:moveTo>
                      <a:lnTo>
                        <a:pt x="236233" y="88106"/>
                      </a:lnTo>
                      <a:lnTo>
                        <a:pt x="291002" y="360040"/>
                      </a:lnTo>
                      <a:lnTo>
                        <a:pt x="0" y="360040"/>
                      </a:lnTo>
                      <a:lnTo>
                        <a:pt x="0" y="0"/>
                      </a:lnTo>
                      <a:close/>
                    </a:path>
                  </a:pathLst>
                </a:cu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2" name="Rectangle 321"/>
                <p:cNvSpPr/>
                <p:nvPr/>
              </p:nvSpPr>
              <p:spPr>
                <a:xfrm>
                  <a:off x="87738" y="3435846"/>
                  <a:ext cx="291003" cy="210964"/>
                </a:xfrm>
                <a:prstGeom prst="rect">
                  <a:avLst/>
                </a:prstGeom>
                <a:noFill/>
                <a:ln w="9525" cap="rnd">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2000" dirty="0" smtClean="0">
                      <a:solidFill>
                        <a:schemeClr val="tx1"/>
                      </a:solidFill>
                      <a:effectLst>
                        <a:outerShdw blurRad="63500" sx="102000" sy="102000" algn="ctr" rotWithShape="0">
                          <a:prstClr val="black">
                            <a:alpha val="40000"/>
                          </a:prstClr>
                        </a:outerShdw>
                      </a:effectLst>
                      <a:latin typeface="Segoe UI" pitchFamily="34" charset="0"/>
                      <a:cs typeface="Segoe UI" pitchFamily="34" charset="0"/>
                    </a:rPr>
                    <a:t>Aa</a:t>
                  </a:r>
                  <a:endParaRPr lang="en-AU" sz="2000" dirty="0">
                    <a:solidFill>
                      <a:schemeClr val="tx1"/>
                    </a:solidFill>
                    <a:effectLst>
                      <a:outerShdw blurRad="63500" sx="102000" sy="102000" algn="ctr" rotWithShape="0">
                        <a:prstClr val="black">
                          <a:alpha val="40000"/>
                        </a:prstClr>
                      </a:outerShdw>
                    </a:effectLst>
                    <a:latin typeface="Segoe UI" pitchFamily="34" charset="0"/>
                    <a:cs typeface="Segoe UI" pitchFamily="34" charset="0"/>
                  </a:endParaRPr>
                </a:p>
              </p:txBody>
            </p:sp>
          </p:grpSp>
          <p:sp>
            <p:nvSpPr>
              <p:cNvPr id="319" name="Rectangle 318"/>
              <p:cNvSpPr/>
              <p:nvPr/>
            </p:nvSpPr>
            <p:spPr>
              <a:xfrm>
                <a:off x="8172400"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Note Pad</a:t>
                </a:r>
                <a:endParaRPr lang="en-AU" sz="1100" dirty="0">
                  <a:latin typeface="Segoe UI" pitchFamily="34" charset="0"/>
                  <a:cs typeface="Segoe UI" pitchFamily="34" charset="0"/>
                </a:endParaRPr>
              </a:p>
            </p:txBody>
          </p:sp>
        </p:grpSp>
        <p:grpSp>
          <p:nvGrpSpPr>
            <p:cNvPr id="254" name="Group 253"/>
            <p:cNvGrpSpPr/>
            <p:nvPr/>
          </p:nvGrpSpPr>
          <p:grpSpPr>
            <a:xfrm>
              <a:off x="5080409" y="980461"/>
              <a:ext cx="864096" cy="877462"/>
              <a:chOff x="5004049" y="1064550"/>
              <a:chExt cx="864096" cy="877462"/>
            </a:xfrm>
          </p:grpSpPr>
          <p:grpSp>
            <p:nvGrpSpPr>
              <p:cNvPr id="313" name="Group 312"/>
              <p:cNvGrpSpPr/>
              <p:nvPr/>
            </p:nvGrpSpPr>
            <p:grpSpPr>
              <a:xfrm>
                <a:off x="5042434" y="1064550"/>
                <a:ext cx="787325" cy="610716"/>
                <a:chOff x="5004049" y="1045872"/>
                <a:chExt cx="787325" cy="610716"/>
              </a:xfrm>
              <a:effectLst>
                <a:outerShdw blurRad="63500" sx="102000" sy="102000" algn="ctr" rotWithShape="0">
                  <a:prstClr val="black">
                    <a:alpha val="40000"/>
                  </a:prstClr>
                </a:outerShdw>
              </a:effectLst>
            </p:grpSpPr>
            <p:sp>
              <p:nvSpPr>
                <p:cNvPr id="315" name="Rectangle 314"/>
                <p:cNvSpPr/>
                <p:nvPr/>
              </p:nvSpPr>
              <p:spPr>
                <a:xfrm>
                  <a:off x="5004049" y="1045872"/>
                  <a:ext cx="504055" cy="460191"/>
                </a:xfrm>
                <a:prstGeom prst="rect">
                  <a:avLst/>
                </a:prstGeom>
                <a:solidFill>
                  <a:schemeClr val="bg1"/>
                </a:solidFill>
                <a:ln w="9525" cap="rnd">
                  <a:solidFill>
                    <a:schemeClr val="bg1"/>
                  </a:solid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6" name="Freeform 315"/>
                <p:cNvSpPr/>
                <p:nvPr/>
              </p:nvSpPr>
              <p:spPr>
                <a:xfrm>
                  <a:off x="5022056" y="1106047"/>
                  <a:ext cx="414040" cy="272698"/>
                </a:xfrm>
                <a:custGeom>
                  <a:avLst/>
                  <a:gdLst>
                    <a:gd name="connsiteX0" fmla="*/ 0 w 353052"/>
                    <a:gd name="connsiteY0" fmla="*/ 0 h 269081"/>
                    <a:gd name="connsiteX1" fmla="*/ 19050 w 353052"/>
                    <a:gd name="connsiteY1" fmla="*/ 33337 h 269081"/>
                    <a:gd name="connsiteX2" fmla="*/ 28575 w 353052"/>
                    <a:gd name="connsiteY2" fmla="*/ 38100 h 269081"/>
                    <a:gd name="connsiteX3" fmla="*/ 33338 w 353052"/>
                    <a:gd name="connsiteY3" fmla="*/ 45243 h 269081"/>
                    <a:gd name="connsiteX4" fmla="*/ 50007 w 353052"/>
                    <a:gd name="connsiteY4" fmla="*/ 54768 h 269081"/>
                    <a:gd name="connsiteX5" fmla="*/ 59532 w 353052"/>
                    <a:gd name="connsiteY5" fmla="*/ 61912 h 269081"/>
                    <a:gd name="connsiteX6" fmla="*/ 85725 w 353052"/>
                    <a:gd name="connsiteY6" fmla="*/ 71437 h 269081"/>
                    <a:gd name="connsiteX7" fmla="*/ 135732 w 353052"/>
                    <a:gd name="connsiteY7" fmla="*/ 69056 h 269081"/>
                    <a:gd name="connsiteX8" fmla="*/ 142875 w 353052"/>
                    <a:gd name="connsiteY8" fmla="*/ 66675 h 269081"/>
                    <a:gd name="connsiteX9" fmla="*/ 150019 w 353052"/>
                    <a:gd name="connsiteY9" fmla="*/ 61912 h 269081"/>
                    <a:gd name="connsiteX10" fmla="*/ 157163 w 353052"/>
                    <a:gd name="connsiteY10" fmla="*/ 54768 h 269081"/>
                    <a:gd name="connsiteX11" fmla="*/ 161925 w 353052"/>
                    <a:gd name="connsiteY11" fmla="*/ 45243 h 269081"/>
                    <a:gd name="connsiteX12" fmla="*/ 157163 w 353052"/>
                    <a:gd name="connsiteY12" fmla="*/ 26193 h 269081"/>
                    <a:gd name="connsiteX13" fmla="*/ 150019 w 353052"/>
                    <a:gd name="connsiteY13" fmla="*/ 19050 h 269081"/>
                    <a:gd name="connsiteX14" fmla="*/ 135732 w 353052"/>
                    <a:gd name="connsiteY14" fmla="*/ 9525 h 269081"/>
                    <a:gd name="connsiteX15" fmla="*/ 114300 w 353052"/>
                    <a:gd name="connsiteY15" fmla="*/ 14287 h 269081"/>
                    <a:gd name="connsiteX16" fmla="*/ 107157 w 353052"/>
                    <a:gd name="connsiteY16" fmla="*/ 16668 h 269081"/>
                    <a:gd name="connsiteX17" fmla="*/ 102394 w 353052"/>
                    <a:gd name="connsiteY17" fmla="*/ 26193 h 269081"/>
                    <a:gd name="connsiteX18" fmla="*/ 104775 w 353052"/>
                    <a:gd name="connsiteY18" fmla="*/ 64293 h 269081"/>
                    <a:gd name="connsiteX19" fmla="*/ 107157 w 353052"/>
                    <a:gd name="connsiteY19" fmla="*/ 71437 h 269081"/>
                    <a:gd name="connsiteX20" fmla="*/ 114300 w 353052"/>
                    <a:gd name="connsiteY20" fmla="*/ 76200 h 269081"/>
                    <a:gd name="connsiteX21" fmla="*/ 126207 w 353052"/>
                    <a:gd name="connsiteY21" fmla="*/ 78581 h 269081"/>
                    <a:gd name="connsiteX22" fmla="*/ 147638 w 353052"/>
                    <a:gd name="connsiteY22" fmla="*/ 85725 h 269081"/>
                    <a:gd name="connsiteX23" fmla="*/ 154782 w 353052"/>
                    <a:gd name="connsiteY23" fmla="*/ 88106 h 269081"/>
                    <a:gd name="connsiteX24" fmla="*/ 190500 w 353052"/>
                    <a:gd name="connsiteY24" fmla="*/ 90487 h 269081"/>
                    <a:gd name="connsiteX25" fmla="*/ 228600 w 353052"/>
                    <a:gd name="connsiteY25" fmla="*/ 90487 h 269081"/>
                    <a:gd name="connsiteX26" fmla="*/ 238125 w 353052"/>
                    <a:gd name="connsiteY26" fmla="*/ 85725 h 269081"/>
                    <a:gd name="connsiteX27" fmla="*/ 271463 w 353052"/>
                    <a:gd name="connsiteY27" fmla="*/ 66675 h 269081"/>
                    <a:gd name="connsiteX28" fmla="*/ 295275 w 353052"/>
                    <a:gd name="connsiteY28" fmla="*/ 59531 h 269081"/>
                    <a:gd name="connsiteX29" fmla="*/ 302419 w 353052"/>
                    <a:gd name="connsiteY29" fmla="*/ 57150 h 269081"/>
                    <a:gd name="connsiteX30" fmla="*/ 338138 w 353052"/>
                    <a:gd name="connsiteY30" fmla="*/ 50006 h 269081"/>
                    <a:gd name="connsiteX31" fmla="*/ 345282 w 353052"/>
                    <a:gd name="connsiteY31" fmla="*/ 92868 h 269081"/>
                    <a:gd name="connsiteX32" fmla="*/ 326232 w 353052"/>
                    <a:gd name="connsiteY32" fmla="*/ 114300 h 269081"/>
                    <a:gd name="connsiteX33" fmla="*/ 316707 w 353052"/>
                    <a:gd name="connsiteY33" fmla="*/ 119062 h 269081"/>
                    <a:gd name="connsiteX34" fmla="*/ 309563 w 353052"/>
                    <a:gd name="connsiteY34" fmla="*/ 121443 h 269081"/>
                    <a:gd name="connsiteX35" fmla="*/ 290513 w 353052"/>
                    <a:gd name="connsiteY35" fmla="*/ 133350 h 269081"/>
                    <a:gd name="connsiteX36" fmla="*/ 273844 w 353052"/>
                    <a:gd name="connsiteY36" fmla="*/ 138112 h 269081"/>
                    <a:gd name="connsiteX37" fmla="*/ 259557 w 353052"/>
                    <a:gd name="connsiteY37" fmla="*/ 142875 h 269081"/>
                    <a:gd name="connsiteX38" fmla="*/ 245269 w 353052"/>
                    <a:gd name="connsiteY38" fmla="*/ 150018 h 269081"/>
                    <a:gd name="connsiteX39" fmla="*/ 238125 w 353052"/>
                    <a:gd name="connsiteY39" fmla="*/ 154781 h 269081"/>
                    <a:gd name="connsiteX40" fmla="*/ 214313 w 353052"/>
                    <a:gd name="connsiteY40" fmla="*/ 161925 h 269081"/>
                    <a:gd name="connsiteX41" fmla="*/ 202407 w 353052"/>
                    <a:gd name="connsiteY41" fmla="*/ 164306 h 269081"/>
                    <a:gd name="connsiteX42" fmla="*/ 188119 w 353052"/>
                    <a:gd name="connsiteY42" fmla="*/ 169068 h 269081"/>
                    <a:gd name="connsiteX43" fmla="*/ 173832 w 353052"/>
                    <a:gd name="connsiteY43" fmla="*/ 171450 h 269081"/>
                    <a:gd name="connsiteX44" fmla="*/ 154782 w 353052"/>
                    <a:gd name="connsiteY44" fmla="*/ 176212 h 269081"/>
                    <a:gd name="connsiteX45" fmla="*/ 109538 w 353052"/>
                    <a:gd name="connsiteY45" fmla="*/ 173831 h 269081"/>
                    <a:gd name="connsiteX46" fmla="*/ 97632 w 353052"/>
                    <a:gd name="connsiteY46" fmla="*/ 164306 h 269081"/>
                    <a:gd name="connsiteX47" fmla="*/ 95250 w 353052"/>
                    <a:gd name="connsiteY47" fmla="*/ 157162 h 269081"/>
                    <a:gd name="connsiteX48" fmla="*/ 88107 w 353052"/>
                    <a:gd name="connsiteY48" fmla="*/ 150018 h 269081"/>
                    <a:gd name="connsiteX49" fmla="*/ 95250 w 353052"/>
                    <a:gd name="connsiteY49" fmla="*/ 130968 h 269081"/>
                    <a:gd name="connsiteX50" fmla="*/ 104775 w 353052"/>
                    <a:gd name="connsiteY50" fmla="*/ 135731 h 269081"/>
                    <a:gd name="connsiteX51" fmla="*/ 140494 w 353052"/>
                    <a:gd name="connsiteY51" fmla="*/ 138112 h 269081"/>
                    <a:gd name="connsiteX52" fmla="*/ 159544 w 353052"/>
                    <a:gd name="connsiteY52" fmla="*/ 142875 h 269081"/>
                    <a:gd name="connsiteX53" fmla="*/ 171450 w 353052"/>
                    <a:gd name="connsiteY53" fmla="*/ 152400 h 269081"/>
                    <a:gd name="connsiteX54" fmla="*/ 176213 w 353052"/>
                    <a:gd name="connsiteY54" fmla="*/ 173831 h 269081"/>
                    <a:gd name="connsiteX55" fmla="*/ 180975 w 353052"/>
                    <a:gd name="connsiteY55" fmla="*/ 207168 h 269081"/>
                    <a:gd name="connsiteX56" fmla="*/ 183357 w 353052"/>
                    <a:gd name="connsiteY56" fmla="*/ 247650 h 269081"/>
                    <a:gd name="connsiteX57" fmla="*/ 185738 w 353052"/>
                    <a:gd name="connsiteY57" fmla="*/ 261937 h 269081"/>
                    <a:gd name="connsiteX58" fmla="*/ 195263 w 353052"/>
                    <a:gd name="connsiteY58" fmla="*/ 269081 h 269081"/>
                    <a:gd name="connsiteX59" fmla="*/ 273844 w 353052"/>
                    <a:gd name="connsiteY59" fmla="*/ 266700 h 269081"/>
                    <a:gd name="connsiteX60" fmla="*/ 307182 w 353052"/>
                    <a:gd name="connsiteY60" fmla="*/ 257175 h 269081"/>
                    <a:gd name="connsiteX61" fmla="*/ 314325 w 353052"/>
                    <a:gd name="connsiteY61" fmla="*/ 254793 h 269081"/>
                    <a:gd name="connsiteX62" fmla="*/ 326232 w 353052"/>
                    <a:gd name="connsiteY62" fmla="*/ 250031 h 269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53052" h="269081">
                      <a:moveTo>
                        <a:pt x="0" y="0"/>
                      </a:moveTo>
                      <a:cubicBezTo>
                        <a:pt x="3626" y="10876"/>
                        <a:pt x="7518" y="27571"/>
                        <a:pt x="19050" y="33337"/>
                      </a:cubicBezTo>
                      <a:lnTo>
                        <a:pt x="28575" y="38100"/>
                      </a:lnTo>
                      <a:cubicBezTo>
                        <a:pt x="30163" y="40481"/>
                        <a:pt x="31314" y="43219"/>
                        <a:pt x="33338" y="45243"/>
                      </a:cubicBezTo>
                      <a:cubicBezTo>
                        <a:pt x="37711" y="49616"/>
                        <a:pt x="45021" y="51652"/>
                        <a:pt x="50007" y="54768"/>
                      </a:cubicBezTo>
                      <a:cubicBezTo>
                        <a:pt x="53373" y="56871"/>
                        <a:pt x="56167" y="59808"/>
                        <a:pt x="59532" y="61912"/>
                      </a:cubicBezTo>
                      <a:cubicBezTo>
                        <a:pt x="67905" y="67145"/>
                        <a:pt x="76325" y="69087"/>
                        <a:pt x="85725" y="71437"/>
                      </a:cubicBezTo>
                      <a:cubicBezTo>
                        <a:pt x="102394" y="70643"/>
                        <a:pt x="119102" y="70442"/>
                        <a:pt x="135732" y="69056"/>
                      </a:cubicBezTo>
                      <a:cubicBezTo>
                        <a:pt x="138233" y="68848"/>
                        <a:pt x="140630" y="67797"/>
                        <a:pt x="142875" y="66675"/>
                      </a:cubicBezTo>
                      <a:cubicBezTo>
                        <a:pt x="145435" y="65395"/>
                        <a:pt x="147820" y="63744"/>
                        <a:pt x="150019" y="61912"/>
                      </a:cubicBezTo>
                      <a:cubicBezTo>
                        <a:pt x="152606" y="59756"/>
                        <a:pt x="154782" y="57149"/>
                        <a:pt x="157163" y="54768"/>
                      </a:cubicBezTo>
                      <a:cubicBezTo>
                        <a:pt x="158750" y="51593"/>
                        <a:pt x="161533" y="48771"/>
                        <a:pt x="161925" y="45243"/>
                      </a:cubicBezTo>
                      <a:cubicBezTo>
                        <a:pt x="162039" y="44213"/>
                        <a:pt x="158971" y="28905"/>
                        <a:pt x="157163" y="26193"/>
                      </a:cubicBezTo>
                      <a:cubicBezTo>
                        <a:pt x="155295" y="23391"/>
                        <a:pt x="152677" y="21117"/>
                        <a:pt x="150019" y="19050"/>
                      </a:cubicBezTo>
                      <a:cubicBezTo>
                        <a:pt x="145501" y="15536"/>
                        <a:pt x="135732" y="9525"/>
                        <a:pt x="135732" y="9525"/>
                      </a:cubicBezTo>
                      <a:cubicBezTo>
                        <a:pt x="128588" y="11112"/>
                        <a:pt x="121400" y="12512"/>
                        <a:pt x="114300" y="14287"/>
                      </a:cubicBezTo>
                      <a:cubicBezTo>
                        <a:pt x="111865" y="14896"/>
                        <a:pt x="108932" y="14893"/>
                        <a:pt x="107157" y="16668"/>
                      </a:cubicBezTo>
                      <a:cubicBezTo>
                        <a:pt x="104647" y="19178"/>
                        <a:pt x="103982" y="23018"/>
                        <a:pt x="102394" y="26193"/>
                      </a:cubicBezTo>
                      <a:cubicBezTo>
                        <a:pt x="103188" y="38893"/>
                        <a:pt x="103443" y="51638"/>
                        <a:pt x="104775" y="64293"/>
                      </a:cubicBezTo>
                      <a:cubicBezTo>
                        <a:pt x="105038" y="66789"/>
                        <a:pt x="105589" y="69477"/>
                        <a:pt x="107157" y="71437"/>
                      </a:cubicBezTo>
                      <a:cubicBezTo>
                        <a:pt x="108945" y="73672"/>
                        <a:pt x="111620" y="75195"/>
                        <a:pt x="114300" y="76200"/>
                      </a:cubicBezTo>
                      <a:cubicBezTo>
                        <a:pt x="118090" y="77621"/>
                        <a:pt x="122238" y="77787"/>
                        <a:pt x="126207" y="78581"/>
                      </a:cubicBezTo>
                      <a:cubicBezTo>
                        <a:pt x="146726" y="86788"/>
                        <a:pt x="129698" y="80599"/>
                        <a:pt x="147638" y="85725"/>
                      </a:cubicBezTo>
                      <a:cubicBezTo>
                        <a:pt x="150052" y="86415"/>
                        <a:pt x="152287" y="87829"/>
                        <a:pt x="154782" y="88106"/>
                      </a:cubicBezTo>
                      <a:cubicBezTo>
                        <a:pt x="166641" y="89424"/>
                        <a:pt x="178594" y="89693"/>
                        <a:pt x="190500" y="90487"/>
                      </a:cubicBezTo>
                      <a:cubicBezTo>
                        <a:pt x="207530" y="92920"/>
                        <a:pt x="210241" y="94723"/>
                        <a:pt x="228600" y="90487"/>
                      </a:cubicBezTo>
                      <a:cubicBezTo>
                        <a:pt x="232059" y="89689"/>
                        <a:pt x="235081" y="87551"/>
                        <a:pt x="238125" y="85725"/>
                      </a:cubicBezTo>
                      <a:cubicBezTo>
                        <a:pt x="248250" y="79651"/>
                        <a:pt x="259784" y="69596"/>
                        <a:pt x="271463" y="66675"/>
                      </a:cubicBezTo>
                      <a:cubicBezTo>
                        <a:pt x="285859" y="63075"/>
                        <a:pt x="277882" y="65328"/>
                        <a:pt x="295275" y="59531"/>
                      </a:cubicBezTo>
                      <a:cubicBezTo>
                        <a:pt x="297656" y="58737"/>
                        <a:pt x="299969" y="57695"/>
                        <a:pt x="302419" y="57150"/>
                      </a:cubicBezTo>
                      <a:cubicBezTo>
                        <a:pt x="328563" y="51339"/>
                        <a:pt x="316632" y="53590"/>
                        <a:pt x="338138" y="50006"/>
                      </a:cubicBezTo>
                      <a:cubicBezTo>
                        <a:pt x="359183" y="55267"/>
                        <a:pt x="354435" y="50765"/>
                        <a:pt x="345282" y="92868"/>
                      </a:cubicBezTo>
                      <a:cubicBezTo>
                        <a:pt x="343340" y="101799"/>
                        <a:pt x="333552" y="109725"/>
                        <a:pt x="326232" y="114300"/>
                      </a:cubicBezTo>
                      <a:cubicBezTo>
                        <a:pt x="323222" y="116181"/>
                        <a:pt x="319970" y="117664"/>
                        <a:pt x="316707" y="119062"/>
                      </a:cubicBezTo>
                      <a:cubicBezTo>
                        <a:pt x="314400" y="120051"/>
                        <a:pt x="311870" y="120454"/>
                        <a:pt x="309563" y="121443"/>
                      </a:cubicBezTo>
                      <a:cubicBezTo>
                        <a:pt x="289202" y="130169"/>
                        <a:pt x="311024" y="121629"/>
                        <a:pt x="290513" y="133350"/>
                      </a:cubicBezTo>
                      <a:cubicBezTo>
                        <a:pt x="287565" y="135034"/>
                        <a:pt x="276285" y="137380"/>
                        <a:pt x="273844" y="138112"/>
                      </a:cubicBezTo>
                      <a:cubicBezTo>
                        <a:pt x="269036" y="139555"/>
                        <a:pt x="263734" y="140091"/>
                        <a:pt x="259557" y="142875"/>
                      </a:cubicBezTo>
                      <a:cubicBezTo>
                        <a:pt x="250324" y="149029"/>
                        <a:pt x="255128" y="146732"/>
                        <a:pt x="245269" y="150018"/>
                      </a:cubicBezTo>
                      <a:cubicBezTo>
                        <a:pt x="242888" y="151606"/>
                        <a:pt x="240740" y="153619"/>
                        <a:pt x="238125" y="154781"/>
                      </a:cubicBezTo>
                      <a:cubicBezTo>
                        <a:pt x="232198" y="157415"/>
                        <a:pt x="221234" y="160387"/>
                        <a:pt x="214313" y="161925"/>
                      </a:cubicBezTo>
                      <a:cubicBezTo>
                        <a:pt x="210362" y="162803"/>
                        <a:pt x="206312" y="163241"/>
                        <a:pt x="202407" y="164306"/>
                      </a:cubicBezTo>
                      <a:cubicBezTo>
                        <a:pt x="197564" y="165627"/>
                        <a:pt x="193071" y="168242"/>
                        <a:pt x="188119" y="169068"/>
                      </a:cubicBezTo>
                      <a:cubicBezTo>
                        <a:pt x="183357" y="169862"/>
                        <a:pt x="178553" y="170438"/>
                        <a:pt x="173832" y="171450"/>
                      </a:cubicBezTo>
                      <a:cubicBezTo>
                        <a:pt x="167432" y="172822"/>
                        <a:pt x="154782" y="176212"/>
                        <a:pt x="154782" y="176212"/>
                      </a:cubicBezTo>
                      <a:cubicBezTo>
                        <a:pt x="139701" y="175418"/>
                        <a:pt x="124578" y="175198"/>
                        <a:pt x="109538" y="173831"/>
                      </a:cubicBezTo>
                      <a:cubicBezTo>
                        <a:pt x="102344" y="173177"/>
                        <a:pt x="100748" y="170538"/>
                        <a:pt x="97632" y="164306"/>
                      </a:cubicBezTo>
                      <a:cubicBezTo>
                        <a:pt x="96509" y="162061"/>
                        <a:pt x="96642" y="159251"/>
                        <a:pt x="95250" y="157162"/>
                      </a:cubicBezTo>
                      <a:cubicBezTo>
                        <a:pt x="93382" y="154360"/>
                        <a:pt x="90488" y="152399"/>
                        <a:pt x="88107" y="150018"/>
                      </a:cubicBezTo>
                      <a:cubicBezTo>
                        <a:pt x="90488" y="143668"/>
                        <a:pt x="90101" y="135382"/>
                        <a:pt x="95250" y="130968"/>
                      </a:cubicBezTo>
                      <a:cubicBezTo>
                        <a:pt x="97945" y="128658"/>
                        <a:pt x="101269" y="135177"/>
                        <a:pt x="104775" y="135731"/>
                      </a:cubicBezTo>
                      <a:cubicBezTo>
                        <a:pt x="116562" y="137592"/>
                        <a:pt x="128588" y="137318"/>
                        <a:pt x="140494" y="138112"/>
                      </a:cubicBezTo>
                      <a:cubicBezTo>
                        <a:pt x="141091" y="138231"/>
                        <a:pt x="157101" y="140921"/>
                        <a:pt x="159544" y="142875"/>
                      </a:cubicBezTo>
                      <a:cubicBezTo>
                        <a:pt x="174933" y="155185"/>
                        <a:pt x="153494" y="146412"/>
                        <a:pt x="171450" y="152400"/>
                      </a:cubicBezTo>
                      <a:cubicBezTo>
                        <a:pt x="175096" y="163332"/>
                        <a:pt x="173927" y="158589"/>
                        <a:pt x="176213" y="173831"/>
                      </a:cubicBezTo>
                      <a:cubicBezTo>
                        <a:pt x="177878" y="184932"/>
                        <a:pt x="180975" y="207168"/>
                        <a:pt x="180975" y="207168"/>
                      </a:cubicBezTo>
                      <a:cubicBezTo>
                        <a:pt x="181769" y="220662"/>
                        <a:pt x="182186" y="234183"/>
                        <a:pt x="183357" y="247650"/>
                      </a:cubicBezTo>
                      <a:cubicBezTo>
                        <a:pt x="183775" y="252460"/>
                        <a:pt x="183393" y="257717"/>
                        <a:pt x="185738" y="261937"/>
                      </a:cubicBezTo>
                      <a:cubicBezTo>
                        <a:pt x="187665" y="265406"/>
                        <a:pt x="192088" y="266700"/>
                        <a:pt x="195263" y="269081"/>
                      </a:cubicBezTo>
                      <a:cubicBezTo>
                        <a:pt x="221457" y="268287"/>
                        <a:pt x="247708" y="268612"/>
                        <a:pt x="273844" y="266700"/>
                      </a:cubicBezTo>
                      <a:cubicBezTo>
                        <a:pt x="281498" y="266140"/>
                        <a:pt x="299160" y="259849"/>
                        <a:pt x="307182" y="257175"/>
                      </a:cubicBezTo>
                      <a:cubicBezTo>
                        <a:pt x="309563" y="256381"/>
                        <a:pt x="312080" y="255915"/>
                        <a:pt x="314325" y="254793"/>
                      </a:cubicBezTo>
                      <a:cubicBezTo>
                        <a:pt x="324560" y="249676"/>
                        <a:pt x="320300" y="250031"/>
                        <a:pt x="326232" y="250031"/>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7" name="Freeform 316"/>
                <p:cNvSpPr/>
                <p:nvPr/>
              </p:nvSpPr>
              <p:spPr>
                <a:xfrm>
                  <a:off x="5400849" y="1351788"/>
                  <a:ext cx="390525" cy="304800"/>
                </a:xfrm>
                <a:custGeom>
                  <a:avLst/>
                  <a:gdLst>
                    <a:gd name="connsiteX0" fmla="*/ 0 w 381000"/>
                    <a:gd name="connsiteY0" fmla="*/ 0 h 319088"/>
                    <a:gd name="connsiteX1" fmla="*/ 23812 w 381000"/>
                    <a:gd name="connsiteY1" fmla="*/ 85725 h 319088"/>
                    <a:gd name="connsiteX2" fmla="*/ 347662 w 381000"/>
                    <a:gd name="connsiteY2" fmla="*/ 319088 h 319088"/>
                    <a:gd name="connsiteX3" fmla="*/ 381000 w 381000"/>
                    <a:gd name="connsiteY3" fmla="*/ 266700 h 319088"/>
                    <a:gd name="connsiteX4" fmla="*/ 66675 w 381000"/>
                    <a:gd name="connsiteY4" fmla="*/ 38100 h 319088"/>
                    <a:gd name="connsiteX5" fmla="*/ 0 w 381000"/>
                    <a:gd name="connsiteY5" fmla="*/ 0 h 319088"/>
                    <a:gd name="connsiteX0" fmla="*/ 0 w 390525"/>
                    <a:gd name="connsiteY0" fmla="*/ 0 h 304800"/>
                    <a:gd name="connsiteX1" fmla="*/ 33337 w 390525"/>
                    <a:gd name="connsiteY1" fmla="*/ 71437 h 304800"/>
                    <a:gd name="connsiteX2" fmla="*/ 357187 w 390525"/>
                    <a:gd name="connsiteY2" fmla="*/ 304800 h 304800"/>
                    <a:gd name="connsiteX3" fmla="*/ 390525 w 390525"/>
                    <a:gd name="connsiteY3" fmla="*/ 252412 h 304800"/>
                    <a:gd name="connsiteX4" fmla="*/ 76200 w 390525"/>
                    <a:gd name="connsiteY4" fmla="*/ 23812 h 304800"/>
                    <a:gd name="connsiteX5" fmla="*/ 0 w 390525"/>
                    <a:gd name="connsiteY5" fmla="*/ 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0525" h="304800">
                      <a:moveTo>
                        <a:pt x="0" y="0"/>
                      </a:moveTo>
                      <a:lnTo>
                        <a:pt x="33337" y="71437"/>
                      </a:lnTo>
                      <a:lnTo>
                        <a:pt x="357187" y="304800"/>
                      </a:lnTo>
                      <a:lnTo>
                        <a:pt x="390525" y="252412"/>
                      </a:lnTo>
                      <a:lnTo>
                        <a:pt x="76200" y="23812"/>
                      </a:lnTo>
                      <a:lnTo>
                        <a:pt x="0" y="0"/>
                      </a:lnTo>
                      <a:close/>
                    </a:path>
                  </a:pathLst>
                </a:custGeom>
                <a:solidFill>
                  <a:srgbClr val="C0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14" name="Rectangle 313"/>
              <p:cNvSpPr/>
              <p:nvPr/>
            </p:nvSpPr>
            <p:spPr>
              <a:xfrm>
                <a:off x="5004049" y="1725988"/>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Free Draw</a:t>
                </a:r>
                <a:endParaRPr lang="en-AU" sz="1100" dirty="0">
                  <a:latin typeface="Segoe UI" pitchFamily="34" charset="0"/>
                  <a:cs typeface="Segoe UI" pitchFamily="34" charset="0"/>
                </a:endParaRPr>
              </a:p>
            </p:txBody>
          </p:sp>
        </p:grpSp>
        <p:cxnSp>
          <p:nvCxnSpPr>
            <p:cNvPr id="255" name="Straight Connector 254"/>
            <p:cNvCxnSpPr/>
            <p:nvPr/>
          </p:nvCxnSpPr>
          <p:spPr>
            <a:xfrm>
              <a:off x="4098672"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6" name="Straight Connector 255"/>
            <p:cNvCxnSpPr/>
            <p:nvPr/>
          </p:nvCxnSpPr>
          <p:spPr>
            <a:xfrm>
              <a:off x="5040000"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7" name="Straight Connector 256"/>
            <p:cNvCxnSpPr/>
            <p:nvPr/>
          </p:nvCxnSpPr>
          <p:spPr>
            <a:xfrm>
              <a:off x="3262277" y="200863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8" name="Straight Connector 257"/>
            <p:cNvCxnSpPr/>
            <p:nvPr/>
          </p:nvCxnSpPr>
          <p:spPr>
            <a:xfrm>
              <a:off x="3262277" y="317426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grpSp>
          <p:nvGrpSpPr>
            <p:cNvPr id="259" name="Group 258"/>
            <p:cNvGrpSpPr/>
            <p:nvPr/>
          </p:nvGrpSpPr>
          <p:grpSpPr>
            <a:xfrm>
              <a:off x="4098672" y="2143466"/>
              <a:ext cx="941329" cy="895637"/>
              <a:chOff x="4098672" y="2143466"/>
              <a:chExt cx="941329" cy="895637"/>
            </a:xfrm>
          </p:grpSpPr>
          <p:sp>
            <p:nvSpPr>
              <p:cNvPr id="300" name="Rectangle 299"/>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Documents</a:t>
                </a:r>
                <a:endParaRPr lang="en-AU" sz="1100" dirty="0">
                  <a:latin typeface="Segoe UI" pitchFamily="34" charset="0"/>
                  <a:cs typeface="Segoe UI" pitchFamily="34" charset="0"/>
                </a:endParaRPr>
              </a:p>
            </p:txBody>
          </p:sp>
          <p:grpSp>
            <p:nvGrpSpPr>
              <p:cNvPr id="301" name="Group 300"/>
              <p:cNvGrpSpPr/>
              <p:nvPr/>
            </p:nvGrpSpPr>
            <p:grpSpPr>
              <a:xfrm>
                <a:off x="4199709" y="2143466"/>
                <a:ext cx="744585" cy="655211"/>
                <a:chOff x="4193285" y="2143466"/>
                <a:chExt cx="744585" cy="655211"/>
              </a:xfrm>
            </p:grpSpPr>
            <p:grpSp>
              <p:nvGrpSpPr>
                <p:cNvPr id="302" name="Group 301"/>
                <p:cNvGrpSpPr/>
                <p:nvPr/>
              </p:nvGrpSpPr>
              <p:grpSpPr>
                <a:xfrm>
                  <a:off x="4193285" y="2143466"/>
                  <a:ext cx="699392" cy="536110"/>
                  <a:chOff x="2123728" y="1986160"/>
                  <a:chExt cx="576064" cy="441574"/>
                </a:xfrm>
              </p:grpSpPr>
              <p:sp>
                <p:nvSpPr>
                  <p:cNvPr id="311" name="Rectangle 310"/>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2" name="Trapezoid 311"/>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303" name="Group 302"/>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304" name="Rectangle 303"/>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305" name="Straight Connector 304"/>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6" name="Straight Connector 305"/>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7" name="Straight Connector 306"/>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8" name="Straight Connector 307"/>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9" name="Straight Connector 308"/>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10" name="Straight Connector 309"/>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260" name="Group 259"/>
            <p:cNvGrpSpPr/>
            <p:nvPr/>
          </p:nvGrpSpPr>
          <p:grpSpPr>
            <a:xfrm>
              <a:off x="5039106" y="2143466"/>
              <a:ext cx="941329" cy="895637"/>
              <a:chOff x="5039106" y="2143466"/>
              <a:chExt cx="941329" cy="895637"/>
            </a:xfrm>
          </p:grpSpPr>
          <p:sp>
            <p:nvSpPr>
              <p:cNvPr id="289" name="Rectangle 288"/>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Music</a:t>
                </a:r>
                <a:endParaRPr lang="en-AU" sz="1100" dirty="0">
                  <a:latin typeface="Segoe UI" pitchFamily="34" charset="0"/>
                  <a:cs typeface="Segoe UI" pitchFamily="34" charset="0"/>
                </a:endParaRPr>
              </a:p>
            </p:txBody>
          </p:sp>
          <p:grpSp>
            <p:nvGrpSpPr>
              <p:cNvPr id="290" name="Group 289"/>
              <p:cNvGrpSpPr/>
              <p:nvPr/>
            </p:nvGrpSpPr>
            <p:grpSpPr>
              <a:xfrm>
                <a:off x="5162739" y="2143466"/>
                <a:ext cx="699392" cy="634359"/>
                <a:chOff x="5140143" y="2143466"/>
                <a:chExt cx="699392" cy="634359"/>
              </a:xfrm>
            </p:grpSpPr>
            <p:grpSp>
              <p:nvGrpSpPr>
                <p:cNvPr id="291" name="Group 290"/>
                <p:cNvGrpSpPr/>
                <p:nvPr/>
              </p:nvGrpSpPr>
              <p:grpSpPr>
                <a:xfrm>
                  <a:off x="5140143" y="2143466"/>
                  <a:ext cx="699392" cy="536110"/>
                  <a:chOff x="2123728" y="1986160"/>
                  <a:chExt cx="576064" cy="441574"/>
                </a:xfrm>
              </p:grpSpPr>
              <p:sp>
                <p:nvSpPr>
                  <p:cNvPr id="298" name="Rectangle 297"/>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9" name="Trapezoid 298"/>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92" name="Group 291"/>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293" name="Oval 292"/>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4" name="Oval 293"/>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295" name="Straight Connector 294"/>
                  <p:cNvCxnSpPr>
                    <a:stCxn id="293" idx="6"/>
                    <a:endCxn id="297"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96" name="Straight Connector 295"/>
                  <p:cNvCxnSpPr>
                    <a:stCxn id="294" idx="6"/>
                    <a:endCxn id="297"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297" name="Rectangle 296"/>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1" name="Group 260"/>
            <p:cNvGrpSpPr/>
            <p:nvPr/>
          </p:nvGrpSpPr>
          <p:grpSpPr>
            <a:xfrm>
              <a:off x="3133947" y="3275932"/>
              <a:ext cx="941329" cy="895637"/>
              <a:chOff x="3133947" y="3275932"/>
              <a:chExt cx="941329" cy="895637"/>
            </a:xfrm>
          </p:grpSpPr>
          <p:sp>
            <p:nvSpPr>
              <p:cNvPr id="281" name="Rectangle 280"/>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Videos</a:t>
                </a:r>
                <a:endParaRPr lang="en-AU" sz="1100" dirty="0">
                  <a:latin typeface="Segoe UI" pitchFamily="34" charset="0"/>
                  <a:cs typeface="Segoe UI" pitchFamily="34" charset="0"/>
                </a:endParaRPr>
              </a:p>
            </p:txBody>
          </p:sp>
          <p:grpSp>
            <p:nvGrpSpPr>
              <p:cNvPr id="282" name="Group 281"/>
              <p:cNvGrpSpPr/>
              <p:nvPr/>
            </p:nvGrpSpPr>
            <p:grpSpPr>
              <a:xfrm>
                <a:off x="3254915" y="3275932"/>
                <a:ext cx="699392" cy="569699"/>
                <a:chOff x="3257580" y="3275932"/>
                <a:chExt cx="699392" cy="569699"/>
              </a:xfrm>
            </p:grpSpPr>
            <p:grpSp>
              <p:nvGrpSpPr>
                <p:cNvPr id="283" name="Group 282"/>
                <p:cNvGrpSpPr/>
                <p:nvPr/>
              </p:nvGrpSpPr>
              <p:grpSpPr>
                <a:xfrm>
                  <a:off x="3257580" y="3275932"/>
                  <a:ext cx="699392" cy="536110"/>
                  <a:chOff x="2123728" y="1986160"/>
                  <a:chExt cx="576064" cy="441574"/>
                </a:xfrm>
              </p:grpSpPr>
              <p:sp>
                <p:nvSpPr>
                  <p:cNvPr id="287" name="Rectangle 286"/>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8" name="Trapezoid 287"/>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84" name="Group 283"/>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285" name="Rectangle 284"/>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6" name="Isosceles Triangle 285"/>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2" name="Group 261"/>
            <p:cNvGrpSpPr/>
            <p:nvPr/>
          </p:nvGrpSpPr>
          <p:grpSpPr>
            <a:xfrm>
              <a:off x="4097777" y="3275932"/>
              <a:ext cx="941329" cy="895637"/>
              <a:chOff x="4099230" y="3275932"/>
              <a:chExt cx="941329" cy="895637"/>
            </a:xfrm>
          </p:grpSpPr>
          <p:sp>
            <p:nvSpPr>
              <p:cNvPr id="263" name="Rectangle 262"/>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Games</a:t>
                </a:r>
                <a:endParaRPr lang="en-AU" sz="1100" dirty="0">
                  <a:latin typeface="Segoe UI" pitchFamily="34" charset="0"/>
                  <a:cs typeface="Segoe UI" pitchFamily="34" charset="0"/>
                </a:endParaRPr>
              </a:p>
            </p:txBody>
          </p:sp>
          <p:grpSp>
            <p:nvGrpSpPr>
              <p:cNvPr id="264" name="Group 263"/>
              <p:cNvGrpSpPr/>
              <p:nvPr/>
            </p:nvGrpSpPr>
            <p:grpSpPr>
              <a:xfrm>
                <a:off x="4200966" y="3275932"/>
                <a:ext cx="737856" cy="635347"/>
                <a:chOff x="4220198" y="3275932"/>
                <a:chExt cx="737856" cy="635347"/>
              </a:xfrm>
            </p:grpSpPr>
            <p:grpSp>
              <p:nvGrpSpPr>
                <p:cNvPr id="265" name="Group 264"/>
                <p:cNvGrpSpPr/>
                <p:nvPr/>
              </p:nvGrpSpPr>
              <p:grpSpPr>
                <a:xfrm>
                  <a:off x="4220198" y="3275932"/>
                  <a:ext cx="699392" cy="536110"/>
                  <a:chOff x="2123728" y="1986160"/>
                  <a:chExt cx="576064" cy="441574"/>
                </a:xfrm>
              </p:grpSpPr>
              <p:sp>
                <p:nvSpPr>
                  <p:cNvPr id="279" name="Rectangle 278"/>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0" name="Trapezoid 279"/>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66" name="Group 265"/>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267" name="Rectangle 266"/>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8" name="Oval 267"/>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9" name="Oval 268"/>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70" name="Group 269"/>
                  <p:cNvGrpSpPr/>
                  <p:nvPr/>
                </p:nvGrpSpPr>
                <p:grpSpPr>
                  <a:xfrm>
                    <a:off x="4318464" y="3577517"/>
                    <a:ext cx="118183" cy="118183"/>
                    <a:chOff x="4318464" y="3577517"/>
                    <a:chExt cx="118183" cy="118183"/>
                  </a:xfrm>
                  <a:effectLst/>
                </p:grpSpPr>
                <p:cxnSp>
                  <p:nvCxnSpPr>
                    <p:cNvPr id="277" name="Straight Connector 276"/>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78" name="Straight Connector 277"/>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71" name="Group 270"/>
                  <p:cNvGrpSpPr/>
                  <p:nvPr/>
                </p:nvGrpSpPr>
                <p:grpSpPr>
                  <a:xfrm rot="20573383">
                    <a:off x="4683580" y="3579039"/>
                    <a:ext cx="140891" cy="136707"/>
                    <a:chOff x="5105406" y="3507854"/>
                    <a:chExt cx="171999" cy="166891"/>
                  </a:xfrm>
                  <a:effectLst/>
                </p:grpSpPr>
                <p:sp>
                  <p:nvSpPr>
                    <p:cNvPr id="273" name="Oval 272"/>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4" name="Oval 273"/>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5" name="Oval 274"/>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6" name="Oval 275"/>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cxnSp>
                <p:nvCxnSpPr>
                  <p:cNvPr id="272" name="Straight Connector 271"/>
                  <p:cNvCxnSpPr>
                    <a:stCxn id="267"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grpSp>
        <p:nvGrpSpPr>
          <p:cNvPr id="37" name="Group 36"/>
          <p:cNvGrpSpPr/>
          <p:nvPr/>
        </p:nvGrpSpPr>
        <p:grpSpPr>
          <a:xfrm>
            <a:off x="0" y="1202871"/>
            <a:ext cx="467544" cy="2737758"/>
            <a:chOff x="0" y="1202871"/>
            <a:chExt cx="467544" cy="2737758"/>
          </a:xfrm>
        </p:grpSpPr>
        <p:sp>
          <p:nvSpPr>
            <p:cNvPr id="6" name="Rounded Rectangle 5"/>
            <p:cNvSpPr/>
            <p:nvPr/>
          </p:nvSpPr>
          <p:spPr>
            <a:xfrm>
              <a:off x="0" y="1202871"/>
              <a:ext cx="467544" cy="2737758"/>
            </a:xfrm>
            <a:prstGeom prst="roundRect">
              <a:avLst>
                <a:gd name="adj" fmla="val 10437"/>
              </a:avLst>
            </a:prstGeom>
            <a:solidFill>
              <a:schemeClr val="tx1">
                <a:alpha val="50000"/>
              </a:schemeClr>
            </a:solidFill>
            <a:ln w="317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12" name="Group 11"/>
            <p:cNvGrpSpPr/>
            <p:nvPr/>
          </p:nvGrpSpPr>
          <p:grpSpPr>
            <a:xfrm>
              <a:off x="53772" y="1890180"/>
              <a:ext cx="360000" cy="363600"/>
              <a:chOff x="899592" y="1419622"/>
              <a:chExt cx="432048" cy="432048"/>
            </a:xfrm>
            <a:effectLst/>
          </p:grpSpPr>
          <p:sp>
            <p:nvSpPr>
              <p:cNvPr id="10" name="Rounded Rectangle 9"/>
              <p:cNvSpPr/>
              <p:nvPr/>
            </p:nvSpPr>
            <p:spPr>
              <a:xfrm>
                <a:off x="971600" y="1563638"/>
                <a:ext cx="288032" cy="288032"/>
              </a:xfrm>
              <a:prstGeom prst="roundRect">
                <a:avLst>
                  <a:gd name="adj" fmla="val 9226"/>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 name="Isosceles Triangle 10"/>
              <p:cNvSpPr/>
              <p:nvPr/>
            </p:nvSpPr>
            <p:spPr>
              <a:xfrm>
                <a:off x="899592" y="1419622"/>
                <a:ext cx="432048" cy="180020"/>
              </a:xfrm>
              <a:prstGeom prst="triangle">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4" name="Group 23"/>
            <p:cNvGrpSpPr/>
            <p:nvPr/>
          </p:nvGrpSpPr>
          <p:grpSpPr>
            <a:xfrm>
              <a:off x="53752" y="1264720"/>
              <a:ext cx="360040" cy="435694"/>
              <a:chOff x="971600" y="1383618"/>
              <a:chExt cx="360040" cy="435694"/>
            </a:xfrm>
          </p:grpSpPr>
          <p:cxnSp>
            <p:nvCxnSpPr>
              <p:cNvPr id="14" name="Straight Connector 13"/>
              <p:cNvCxnSpPr/>
              <p:nvPr/>
            </p:nvCxnSpPr>
            <p:spPr>
              <a:xfrm>
                <a:off x="1187624" y="1639292"/>
                <a:ext cx="144016" cy="18002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5" name="Donut 14"/>
              <p:cNvSpPr/>
              <p:nvPr/>
            </p:nvSpPr>
            <p:spPr>
              <a:xfrm>
                <a:off x="971600" y="1383618"/>
                <a:ext cx="288032" cy="288000"/>
              </a:xfrm>
              <a:prstGeom prst="donut">
                <a:avLst>
                  <a:gd name="adj" fmla="val 4746"/>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17" name="Straight Connector 16"/>
              <p:cNvCxnSpPr/>
              <p:nvPr/>
            </p:nvCxnSpPr>
            <p:spPr>
              <a:xfrm rot="1413972">
                <a:off x="1051228" y="1435850"/>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rot="1413972">
                <a:off x="1116662" y="1436293"/>
                <a:ext cx="0" cy="183562"/>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rot="1413972">
                <a:off x="1180005" y="1492021"/>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grpSp>
        <p:cxnSp>
          <p:nvCxnSpPr>
            <p:cNvPr id="26" name="Straight Connector 25"/>
            <p:cNvCxnSpPr/>
            <p:nvPr/>
          </p:nvCxnSpPr>
          <p:spPr>
            <a:xfrm flipH="1">
              <a:off x="26886" y="1812206"/>
              <a:ext cx="413772"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nvGrpSpPr>
            <p:cNvPr id="30" name="Group 29"/>
            <p:cNvGrpSpPr/>
            <p:nvPr/>
          </p:nvGrpSpPr>
          <p:grpSpPr>
            <a:xfrm>
              <a:off x="39771" y="2460418"/>
              <a:ext cx="388002" cy="297418"/>
              <a:chOff x="2123728" y="1986160"/>
              <a:chExt cx="576064" cy="441574"/>
            </a:xfrm>
          </p:grpSpPr>
          <p:sp>
            <p:nvSpPr>
              <p:cNvPr id="29" name="Rectangle 28"/>
              <p:cNvSpPr/>
              <p:nvPr/>
            </p:nvSpPr>
            <p:spPr>
              <a:xfrm>
                <a:off x="2195736" y="1986160"/>
                <a:ext cx="432048" cy="441574"/>
              </a:xfrm>
              <a:prstGeom prst="rect">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 name="Trapezoid 27"/>
              <p:cNvSpPr/>
              <p:nvPr/>
            </p:nvSpPr>
            <p:spPr>
              <a:xfrm flipV="1">
                <a:off x="2123728" y="2139884"/>
                <a:ext cx="576064" cy="287850"/>
              </a:xfrm>
              <a:prstGeom prst="trapezoid">
                <a:avLst/>
              </a:pr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41" name="Freeform 40"/>
            <p:cNvSpPr/>
            <p:nvPr/>
          </p:nvSpPr>
          <p:spPr>
            <a:xfrm>
              <a:off x="61273" y="2903148"/>
              <a:ext cx="344998" cy="411311"/>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45" name="Group 44"/>
            <p:cNvGrpSpPr/>
            <p:nvPr/>
          </p:nvGrpSpPr>
          <p:grpSpPr>
            <a:xfrm>
              <a:off x="82631" y="3424960"/>
              <a:ext cx="302283" cy="444864"/>
              <a:chOff x="51020" y="3423030"/>
              <a:chExt cx="356155" cy="524147"/>
            </a:xfrm>
            <a:effectLst>
              <a:outerShdw blurRad="63500" sx="102000" sy="102000" algn="ctr" rotWithShape="0">
                <a:prstClr val="black">
                  <a:alpha val="40000"/>
                </a:prstClr>
              </a:outerShdw>
            </a:effectLst>
          </p:grpSpPr>
          <p:sp>
            <p:nvSpPr>
              <p:cNvPr id="43" name="Freeform 42"/>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4" name="Freeform 43"/>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sp>
        <p:nvSpPr>
          <p:cNvPr id="106" name="Rounded Rectangle 105"/>
          <p:cNvSpPr/>
          <p:nvPr/>
        </p:nvSpPr>
        <p:spPr>
          <a:xfrm>
            <a:off x="1763688" y="951569"/>
            <a:ext cx="5616624" cy="3219999"/>
          </a:xfrm>
          <a:prstGeom prst="roundRect">
            <a:avLst>
              <a:gd name="adj" fmla="val 0"/>
            </a:avLst>
          </a:prstGeom>
          <a:solidFill>
            <a:schemeClr val="bg1">
              <a:lumMod val="75000"/>
              <a:alpha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200" b="1" dirty="0" smtClean="0">
                <a:solidFill>
                  <a:schemeClr val="tx1"/>
                </a:solidFill>
                <a:latin typeface="Segoe UI" pitchFamily="34" charset="0"/>
                <a:cs typeface="Segoe UI" pitchFamily="34" charset="0"/>
              </a:rPr>
              <a:t>Videos</a:t>
            </a:r>
            <a:endParaRPr lang="en-AU" sz="1200" b="1" dirty="0">
              <a:solidFill>
                <a:schemeClr val="tx1"/>
              </a:solidFill>
              <a:latin typeface="Segoe UI" pitchFamily="34" charset="0"/>
              <a:cs typeface="Segoe UI" pitchFamily="34" charset="0"/>
            </a:endParaRPr>
          </a:p>
        </p:txBody>
      </p:sp>
      <p:sp>
        <p:nvSpPr>
          <p:cNvPr id="108" name="Rectangle 107"/>
          <p:cNvSpPr/>
          <p:nvPr/>
        </p:nvSpPr>
        <p:spPr>
          <a:xfrm>
            <a:off x="3275856" y="1251855"/>
            <a:ext cx="4104456" cy="2811702"/>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algn="r"/>
            <a:r>
              <a:rPr lang="en-AU" sz="5400" dirty="0" smtClean="0">
                <a:solidFill>
                  <a:schemeClr val="bg1"/>
                </a:solidFill>
                <a:effectLst>
                  <a:outerShdw blurRad="63500" sx="102000" sy="102000" algn="ctr" rotWithShape="0">
                    <a:prstClr val="black">
                      <a:alpha val="40000"/>
                    </a:prstClr>
                  </a:outerShdw>
                </a:effectLst>
                <a:latin typeface="Segoe UI" pitchFamily="34" charset="0"/>
                <a:cs typeface="Segoe UI" pitchFamily="34" charset="0"/>
              </a:rPr>
              <a:t>videos</a:t>
            </a:r>
            <a:endParaRPr lang="en-AU" sz="5400" dirty="0">
              <a:solidFill>
                <a:schemeClr val="bg1"/>
              </a:solidFill>
              <a:effectLst>
                <a:outerShdw blurRad="63500" sx="102000" sy="102000" algn="ctr" rotWithShape="0">
                  <a:prstClr val="black">
                    <a:alpha val="40000"/>
                  </a:prstClr>
                </a:outerShdw>
              </a:effectLst>
              <a:latin typeface="Segoe UI" pitchFamily="34" charset="0"/>
              <a:cs typeface="Segoe UI" pitchFamily="34" charset="0"/>
            </a:endParaRPr>
          </a:p>
        </p:txBody>
      </p:sp>
      <p:sp>
        <p:nvSpPr>
          <p:cNvPr id="109" name="Rounded Rectangle 108">
            <a:hlinkClick r:id="rId2" action="ppaction://hlinksldjump"/>
          </p:cNvPr>
          <p:cNvSpPr/>
          <p:nvPr/>
        </p:nvSpPr>
        <p:spPr>
          <a:xfrm>
            <a:off x="1835696" y="1005576"/>
            <a:ext cx="144000" cy="144016"/>
          </a:xfrm>
          <a:prstGeom prst="roundRect">
            <a:avLst/>
          </a:prstGeom>
          <a:gradFill flip="none" rotWithShape="1">
            <a:gsLst>
              <a:gs pos="0">
                <a:srgbClr val="FF0000">
                  <a:shade val="30000"/>
                  <a:satMod val="115000"/>
                </a:srgbClr>
              </a:gs>
              <a:gs pos="50000">
                <a:srgbClr val="FF0000">
                  <a:shade val="67500"/>
                  <a:satMod val="115000"/>
                </a:srgbClr>
              </a:gs>
              <a:gs pos="100000">
                <a:srgbClr val="FF0000">
                  <a:shade val="100000"/>
                  <a:satMod val="115000"/>
                </a:srgbClr>
              </a:gs>
            </a:gsLst>
            <a:lin ang="16200000" scaled="1"/>
            <a:tileRect/>
          </a:gradFill>
          <a:ln w="3175">
            <a:solidFill>
              <a:schemeClr val="tx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solidFill>
                <a:schemeClr val="bg1"/>
              </a:solidFill>
              <a:latin typeface="Segoe UI" pitchFamily="34" charset="0"/>
              <a:cs typeface="Segoe UI" pitchFamily="34" charset="0"/>
            </a:endParaRPr>
          </a:p>
        </p:txBody>
      </p:sp>
      <p:sp>
        <p:nvSpPr>
          <p:cNvPr id="3" name="Rectangle 2"/>
          <p:cNvSpPr/>
          <p:nvPr/>
        </p:nvSpPr>
        <p:spPr>
          <a:xfrm>
            <a:off x="1763688" y="1251855"/>
            <a:ext cx="1512168" cy="2811702"/>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94" name="Rectangle 193"/>
          <p:cNvSpPr/>
          <p:nvPr/>
        </p:nvSpPr>
        <p:spPr>
          <a:xfrm>
            <a:off x="1763688" y="1805086"/>
            <a:ext cx="1512168" cy="1235294"/>
          </a:xfrm>
          <a:prstGeom prst="rect">
            <a:avLst/>
          </a:prstGeom>
          <a:solidFill>
            <a:schemeClr val="accent5">
              <a:lumMod val="40000"/>
              <a:lumOff val="60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1200" dirty="0">
              <a:solidFill>
                <a:schemeClr val="tx1"/>
              </a:solidFill>
              <a:latin typeface="Segoe UI" pitchFamily="34" charset="0"/>
              <a:cs typeface="Segoe UI" pitchFamily="34" charset="0"/>
            </a:endParaRPr>
          </a:p>
        </p:txBody>
      </p:sp>
      <p:sp>
        <p:nvSpPr>
          <p:cNvPr id="138" name="Rectangle 137"/>
          <p:cNvSpPr/>
          <p:nvPr/>
        </p:nvSpPr>
        <p:spPr>
          <a:xfrm>
            <a:off x="1763688" y="1563638"/>
            <a:ext cx="1512168" cy="241448"/>
          </a:xfrm>
          <a:prstGeom prst="rect">
            <a:avLst/>
          </a:prstGeom>
          <a:solidFill>
            <a:schemeClr val="accent5">
              <a:lumMod val="40000"/>
              <a:lumOff val="60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Folders</a:t>
            </a:r>
            <a:endParaRPr lang="en-AU" sz="1200" dirty="0">
              <a:solidFill>
                <a:schemeClr val="tx1"/>
              </a:solidFill>
              <a:latin typeface="Segoe UI" pitchFamily="34" charset="0"/>
              <a:cs typeface="Segoe UI" pitchFamily="34" charset="0"/>
            </a:endParaRPr>
          </a:p>
        </p:txBody>
      </p:sp>
      <p:sp>
        <p:nvSpPr>
          <p:cNvPr id="139" name="Rectangle 138">
            <a:hlinkClick r:id="rId3" action="ppaction://hlinksldjump"/>
          </p:cNvPr>
          <p:cNvSpPr/>
          <p:nvPr/>
        </p:nvSpPr>
        <p:spPr>
          <a:xfrm>
            <a:off x="2056704" y="1843627"/>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Documents</a:t>
            </a:r>
            <a:endParaRPr lang="en-AU" sz="1200" dirty="0">
              <a:solidFill>
                <a:schemeClr val="tx1"/>
              </a:solidFill>
              <a:latin typeface="Segoe UI" pitchFamily="34" charset="0"/>
              <a:cs typeface="Segoe UI" pitchFamily="34" charset="0"/>
            </a:endParaRPr>
          </a:p>
        </p:txBody>
      </p:sp>
      <p:sp>
        <p:nvSpPr>
          <p:cNvPr id="140" name="Rectangle 139">
            <a:hlinkClick r:id="rId4" action="ppaction://hlinksldjump"/>
          </p:cNvPr>
          <p:cNvSpPr/>
          <p:nvPr/>
        </p:nvSpPr>
        <p:spPr>
          <a:xfrm>
            <a:off x="2056704" y="2139702"/>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Music</a:t>
            </a:r>
            <a:endParaRPr lang="en-AU" sz="1200" dirty="0">
              <a:solidFill>
                <a:schemeClr val="tx1"/>
              </a:solidFill>
              <a:latin typeface="Segoe UI" pitchFamily="34" charset="0"/>
              <a:cs typeface="Segoe UI" pitchFamily="34" charset="0"/>
            </a:endParaRPr>
          </a:p>
        </p:txBody>
      </p:sp>
      <p:sp>
        <p:nvSpPr>
          <p:cNvPr id="141" name="Rectangle 140"/>
          <p:cNvSpPr/>
          <p:nvPr/>
        </p:nvSpPr>
        <p:spPr>
          <a:xfrm>
            <a:off x="2056704" y="2424669"/>
            <a:ext cx="1219633" cy="241448"/>
          </a:xfrm>
          <a:prstGeom prst="rect">
            <a:avLst/>
          </a:prstGeom>
          <a:gradFill flip="none" rotWithShape="1">
            <a:gsLst>
              <a:gs pos="0">
                <a:srgbClr val="3693AC">
                  <a:shade val="30000"/>
                  <a:satMod val="115000"/>
                </a:srgbClr>
              </a:gs>
              <a:gs pos="50000">
                <a:srgbClr val="3693AC">
                  <a:shade val="67500"/>
                  <a:satMod val="115000"/>
                </a:srgbClr>
              </a:gs>
              <a:gs pos="100000">
                <a:srgbClr val="3693AC">
                  <a:shade val="100000"/>
                  <a:satMod val="115000"/>
                </a:srgbClr>
              </a:gs>
            </a:gsLst>
            <a:lin ang="16200000" scaled="1"/>
            <a:tileRect/>
          </a:grad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bg1"/>
                </a:solidFill>
                <a:latin typeface="Segoe UI" pitchFamily="34" charset="0"/>
                <a:cs typeface="Segoe UI" pitchFamily="34" charset="0"/>
              </a:rPr>
              <a:t>Videos</a:t>
            </a:r>
            <a:endParaRPr lang="en-AU" sz="1200" dirty="0">
              <a:solidFill>
                <a:schemeClr val="bg1"/>
              </a:solidFill>
              <a:latin typeface="Segoe UI" pitchFamily="34" charset="0"/>
              <a:cs typeface="Segoe UI" pitchFamily="34" charset="0"/>
            </a:endParaRPr>
          </a:p>
        </p:txBody>
      </p:sp>
      <p:sp>
        <p:nvSpPr>
          <p:cNvPr id="142" name="Rectangle 141">
            <a:hlinkClick r:id="rId5" action="ppaction://hlinksldjump"/>
          </p:cNvPr>
          <p:cNvSpPr/>
          <p:nvPr/>
        </p:nvSpPr>
        <p:spPr>
          <a:xfrm>
            <a:off x="2056704" y="2722116"/>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Games</a:t>
            </a:r>
            <a:endParaRPr lang="en-AU" sz="1200" dirty="0">
              <a:solidFill>
                <a:schemeClr val="tx1"/>
              </a:solidFill>
              <a:latin typeface="Segoe UI" pitchFamily="34" charset="0"/>
              <a:cs typeface="Segoe UI" pitchFamily="34" charset="0"/>
            </a:endParaRPr>
          </a:p>
        </p:txBody>
      </p:sp>
      <p:grpSp>
        <p:nvGrpSpPr>
          <p:cNvPr id="7" name="Group 6"/>
          <p:cNvGrpSpPr/>
          <p:nvPr/>
        </p:nvGrpSpPr>
        <p:grpSpPr>
          <a:xfrm>
            <a:off x="1893456" y="1852468"/>
            <a:ext cx="186839" cy="223766"/>
            <a:chOff x="4527690" y="2258677"/>
            <a:chExt cx="450886" cy="540000"/>
          </a:xfrm>
        </p:grpSpPr>
        <p:sp>
          <p:nvSpPr>
            <p:cNvPr id="150" name="Rectangle 149"/>
            <p:cNvSpPr/>
            <p:nvPr/>
          </p:nvSpPr>
          <p:spPr>
            <a:xfrm>
              <a:off x="4527690" y="2258677"/>
              <a:ext cx="450886" cy="540000"/>
            </a:xfrm>
            <a:prstGeom prst="rect">
              <a:avLst/>
            </a:prstGeom>
            <a:solidFill>
              <a:srgbClr val="0070C0"/>
            </a:solid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52" name="Straight Connector 151"/>
            <p:cNvCxnSpPr/>
            <p:nvPr/>
          </p:nvCxnSpPr>
          <p:spPr>
            <a:xfrm>
              <a:off x="4574226" y="2328996"/>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4" name="Straight Connector 153"/>
            <p:cNvCxnSpPr/>
            <p:nvPr/>
          </p:nvCxnSpPr>
          <p:spPr>
            <a:xfrm>
              <a:off x="4574226" y="2407151"/>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p:cNvCxnSpPr/>
            <p:nvPr/>
          </p:nvCxnSpPr>
          <p:spPr>
            <a:xfrm>
              <a:off x="4574226" y="2487837"/>
              <a:ext cx="138772"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p:cNvCxnSpPr/>
            <p:nvPr/>
          </p:nvCxnSpPr>
          <p:spPr>
            <a:xfrm>
              <a:off x="4574226" y="2564038"/>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2" name="Straight Connector 161"/>
            <p:cNvCxnSpPr/>
            <p:nvPr/>
          </p:nvCxnSpPr>
          <p:spPr>
            <a:xfrm>
              <a:off x="4574226" y="2631413"/>
              <a:ext cx="280263"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3" name="Straight Connector 162"/>
            <p:cNvCxnSpPr/>
            <p:nvPr/>
          </p:nvCxnSpPr>
          <p:spPr>
            <a:xfrm>
              <a:off x="4574226" y="2720924"/>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31" name="Group 30"/>
          <p:cNvGrpSpPr/>
          <p:nvPr/>
        </p:nvGrpSpPr>
        <p:grpSpPr>
          <a:xfrm>
            <a:off x="1844070" y="2153683"/>
            <a:ext cx="236225" cy="213486"/>
            <a:chOff x="2433190" y="2867712"/>
            <a:chExt cx="489780" cy="442634"/>
          </a:xfrm>
          <a:solidFill>
            <a:srgbClr val="0070C0"/>
          </a:solidFill>
        </p:grpSpPr>
        <p:sp>
          <p:nvSpPr>
            <p:cNvPr id="164" name="Oval 163"/>
            <p:cNvSpPr/>
            <p:nvPr/>
          </p:nvSpPr>
          <p:spPr>
            <a:xfrm>
              <a:off x="2433190" y="3198734"/>
              <a:ext cx="111612" cy="111612"/>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65" name="Oval 164"/>
            <p:cNvSpPr/>
            <p:nvPr/>
          </p:nvSpPr>
          <p:spPr>
            <a:xfrm>
              <a:off x="2811358" y="3198734"/>
              <a:ext cx="111612" cy="111612"/>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67" name="Straight Connector 166"/>
            <p:cNvCxnSpPr>
              <a:stCxn id="164" idx="6"/>
              <a:endCxn id="180" idx="1"/>
            </p:cNvCxnSpPr>
            <p:nvPr/>
          </p:nvCxnSpPr>
          <p:spPr>
            <a:xfrm flipV="1">
              <a:off x="2544802" y="2903148"/>
              <a:ext cx="0" cy="351392"/>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5" name="Straight Connector 174"/>
            <p:cNvCxnSpPr>
              <a:stCxn id="165" idx="6"/>
              <a:endCxn id="180" idx="3"/>
            </p:cNvCxnSpPr>
            <p:nvPr/>
          </p:nvCxnSpPr>
          <p:spPr>
            <a:xfrm flipV="1">
              <a:off x="2922970" y="2903148"/>
              <a:ext cx="0" cy="351392"/>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80" name="Rectangle 179"/>
            <p:cNvSpPr/>
            <p:nvPr/>
          </p:nvSpPr>
          <p:spPr>
            <a:xfrm>
              <a:off x="2544802" y="2867712"/>
              <a:ext cx="378168" cy="70872"/>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grpSp>
      <p:grpSp>
        <p:nvGrpSpPr>
          <p:cNvPr id="32" name="Group 31"/>
          <p:cNvGrpSpPr/>
          <p:nvPr/>
        </p:nvGrpSpPr>
        <p:grpSpPr>
          <a:xfrm>
            <a:off x="1846237" y="2460418"/>
            <a:ext cx="234058" cy="169950"/>
            <a:chOff x="3469840" y="3505731"/>
            <a:chExt cx="468117" cy="339900"/>
          </a:xfrm>
          <a:solidFill>
            <a:srgbClr val="0070C0"/>
          </a:solidFill>
        </p:grpSpPr>
        <p:sp>
          <p:nvSpPr>
            <p:cNvPr id="181" name="Rectangle 180"/>
            <p:cNvSpPr/>
            <p:nvPr/>
          </p:nvSpPr>
          <p:spPr>
            <a:xfrm>
              <a:off x="3469840" y="3505731"/>
              <a:ext cx="468117" cy="339900"/>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2" name="Isosceles Triangle 181"/>
            <p:cNvSpPr/>
            <p:nvPr/>
          </p:nvSpPr>
          <p:spPr>
            <a:xfrm rot="5400000">
              <a:off x="3655108" y="3626891"/>
              <a:ext cx="97580" cy="97580"/>
            </a:xfrm>
            <a:prstGeom prst="triangl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grpSp>
      <p:grpSp>
        <p:nvGrpSpPr>
          <p:cNvPr id="34" name="Group 33"/>
          <p:cNvGrpSpPr/>
          <p:nvPr/>
        </p:nvGrpSpPr>
        <p:grpSpPr>
          <a:xfrm>
            <a:off x="1819275" y="2726319"/>
            <a:ext cx="261020" cy="233043"/>
            <a:chOff x="4344066" y="3385536"/>
            <a:chExt cx="589664" cy="526462"/>
          </a:xfrm>
          <a:solidFill>
            <a:srgbClr val="0070C0"/>
          </a:solidFill>
        </p:grpSpPr>
        <p:sp>
          <p:nvSpPr>
            <p:cNvPr id="183" name="Rectangle 182"/>
            <p:cNvSpPr/>
            <p:nvPr/>
          </p:nvSpPr>
          <p:spPr>
            <a:xfrm>
              <a:off x="4502348" y="3565664"/>
              <a:ext cx="265623" cy="151713"/>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4" name="Oval 183"/>
            <p:cNvSpPr/>
            <p:nvPr/>
          </p:nvSpPr>
          <p:spPr>
            <a:xfrm rot="20742615">
              <a:off x="4747417" y="3550028"/>
              <a:ext cx="186313" cy="361970"/>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5" name="Oval 184"/>
            <p:cNvSpPr/>
            <p:nvPr/>
          </p:nvSpPr>
          <p:spPr>
            <a:xfrm rot="942615" flipH="1">
              <a:off x="4344066" y="3545028"/>
              <a:ext cx="186313" cy="361970"/>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86" name="Straight Connector 185"/>
            <p:cNvCxnSpPr/>
            <p:nvPr/>
          </p:nvCxnSpPr>
          <p:spPr>
            <a:xfrm rot="42615" flipH="1">
              <a:off x="4430901" y="3596900"/>
              <a:ext cx="38394" cy="118183"/>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87" name="Straight Connector 186"/>
            <p:cNvCxnSpPr/>
            <p:nvPr/>
          </p:nvCxnSpPr>
          <p:spPr>
            <a:xfrm rot="16242615" flipH="1">
              <a:off x="4433284" y="3596931"/>
              <a:ext cx="38394" cy="118183"/>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88" name="Oval 187"/>
            <p:cNvSpPr/>
            <p:nvPr/>
          </p:nvSpPr>
          <p:spPr>
            <a:xfrm rot="20615998">
              <a:off x="4792637" y="3604945"/>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9" name="Oval 188"/>
            <p:cNvSpPr/>
            <p:nvPr/>
          </p:nvSpPr>
          <p:spPr>
            <a:xfrm rot="20615998">
              <a:off x="4850950" y="3636738"/>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90" name="Oval 189"/>
            <p:cNvSpPr/>
            <p:nvPr/>
          </p:nvSpPr>
          <p:spPr>
            <a:xfrm rot="20615998">
              <a:off x="4817975" y="3691037"/>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91" name="Oval 190"/>
            <p:cNvSpPr/>
            <p:nvPr/>
          </p:nvSpPr>
          <p:spPr>
            <a:xfrm rot="20615998">
              <a:off x="4760844" y="3663257"/>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92" name="Straight Connector 191"/>
            <p:cNvCxnSpPr/>
            <p:nvPr/>
          </p:nvCxnSpPr>
          <p:spPr>
            <a:xfrm flipV="1">
              <a:off x="4635160" y="3385536"/>
              <a:ext cx="3173" cy="180128"/>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158" name="Rectangle 157">
            <a:hlinkClick r:id="rId6" action="ppaction://hlinksldjump"/>
          </p:cNvPr>
          <p:cNvSpPr/>
          <p:nvPr/>
        </p:nvSpPr>
        <p:spPr>
          <a:xfrm>
            <a:off x="1763688" y="1251855"/>
            <a:ext cx="1512168" cy="241448"/>
          </a:xfrm>
          <a:prstGeom prst="rect">
            <a:avLst/>
          </a:prstGeom>
          <a:solidFill>
            <a:srgbClr val="00B0F0">
              <a:alpha val="50000"/>
            </a:srgb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400" b="1" dirty="0" smtClean="0">
                <a:solidFill>
                  <a:srgbClr val="0070C0"/>
                </a:solidFill>
                <a:latin typeface="Segoe UI" pitchFamily="34" charset="0"/>
                <a:cs typeface="Segoe UI" pitchFamily="34" charset="0"/>
              </a:rPr>
              <a:t>Home</a:t>
            </a:r>
            <a:endParaRPr lang="en-AU" sz="1400" b="1" dirty="0">
              <a:solidFill>
                <a:srgbClr val="0070C0"/>
              </a:solidFill>
              <a:latin typeface="Segoe UI" pitchFamily="34" charset="0"/>
              <a:cs typeface="Segoe UI" pitchFamily="34" charset="0"/>
            </a:endParaRPr>
          </a:p>
        </p:txBody>
      </p:sp>
      <p:sp>
        <p:nvSpPr>
          <p:cNvPr id="159" name="Rectangle 158"/>
          <p:cNvSpPr/>
          <p:nvPr/>
        </p:nvSpPr>
        <p:spPr>
          <a:xfrm>
            <a:off x="3276336" y="2715766"/>
            <a:ext cx="4103975" cy="50339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i="1" dirty="0" smtClean="0">
                <a:solidFill>
                  <a:schemeClr val="tx1"/>
                </a:solidFill>
                <a:latin typeface="Segoe UI" pitchFamily="34" charset="0"/>
                <a:cs typeface="Segoe UI" pitchFamily="34" charset="0"/>
              </a:rPr>
              <a:t>Want to see more videos?</a:t>
            </a:r>
          </a:p>
          <a:p>
            <a:pPr algn="ctr"/>
            <a:r>
              <a:rPr lang="en-AU" sz="1200" i="1" dirty="0" smtClean="0">
                <a:solidFill>
                  <a:schemeClr val="tx1"/>
                </a:solidFill>
                <a:latin typeface="Segoe UI" pitchFamily="34" charset="0"/>
                <a:cs typeface="Segoe UI" pitchFamily="34" charset="0"/>
              </a:rPr>
              <a:t>Well then head over E-Browser and go to YouTube!</a:t>
            </a:r>
            <a:endParaRPr lang="en-AU" sz="1200" i="1" dirty="0">
              <a:solidFill>
                <a:schemeClr val="tx1"/>
              </a:solidFill>
              <a:latin typeface="Segoe UI" pitchFamily="34" charset="0"/>
              <a:cs typeface="Segoe UI" pitchFamily="34" charset="0"/>
            </a:endParaRPr>
          </a:p>
        </p:txBody>
      </p:sp>
      <p:grpSp>
        <p:nvGrpSpPr>
          <p:cNvPr id="16" name="Group 15"/>
          <p:cNvGrpSpPr/>
          <p:nvPr/>
        </p:nvGrpSpPr>
        <p:grpSpPr>
          <a:xfrm>
            <a:off x="4176074" y="1406267"/>
            <a:ext cx="3036784" cy="608401"/>
            <a:chOff x="4176074" y="1406267"/>
            <a:chExt cx="3036784" cy="608401"/>
          </a:xfrm>
        </p:grpSpPr>
        <p:sp>
          <p:nvSpPr>
            <p:cNvPr id="166" name="Rectangle 165">
              <a:hlinkClick r:id="rId3" action="ppaction://hlinksldjump"/>
            </p:cNvPr>
            <p:cNvSpPr/>
            <p:nvPr/>
          </p:nvSpPr>
          <p:spPr>
            <a:xfrm>
              <a:off x="4176075" y="1406267"/>
              <a:ext cx="3036783" cy="247702"/>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E-STAR OS Yellow Star</a:t>
              </a:r>
              <a:endParaRPr lang="en-AU" sz="1200" dirty="0">
                <a:solidFill>
                  <a:schemeClr val="tx1"/>
                </a:solidFill>
                <a:latin typeface="Segoe UI" pitchFamily="34" charset="0"/>
                <a:cs typeface="Segoe UI" pitchFamily="34" charset="0"/>
              </a:endParaRPr>
            </a:p>
          </p:txBody>
        </p:sp>
        <p:sp>
          <p:nvSpPr>
            <p:cNvPr id="168" name="Rectangle 167">
              <a:hlinkClick r:id="rId3" action="ppaction://hlinksldjump"/>
            </p:cNvPr>
            <p:cNvSpPr/>
            <p:nvPr/>
          </p:nvSpPr>
          <p:spPr>
            <a:xfrm>
              <a:off x="4176074" y="1654398"/>
              <a:ext cx="3036784" cy="360270"/>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800" dirty="0" smtClean="0">
                  <a:solidFill>
                    <a:schemeClr val="bg1">
                      <a:lumMod val="50000"/>
                    </a:schemeClr>
                  </a:solidFill>
                  <a:latin typeface="Segoe UI" pitchFamily="34" charset="0"/>
                  <a:cs typeface="Segoe UI" pitchFamily="34" charset="0"/>
                </a:rPr>
                <a:t>A sneak peak on one of the E-STAR OS system that first began as ‘E-STAR OS Yellow Star’.</a:t>
              </a:r>
              <a:endParaRPr lang="en-AU" sz="800" dirty="0">
                <a:solidFill>
                  <a:schemeClr val="bg1">
                    <a:lumMod val="50000"/>
                  </a:schemeClr>
                </a:solidFill>
                <a:latin typeface="Segoe UI" pitchFamily="34" charset="0"/>
                <a:cs typeface="Segoe UI" pitchFamily="34" charset="0"/>
              </a:endParaRPr>
            </a:p>
          </p:txBody>
        </p:sp>
      </p:grpSp>
      <p:grpSp>
        <p:nvGrpSpPr>
          <p:cNvPr id="13" name="Group 12"/>
          <p:cNvGrpSpPr/>
          <p:nvPr/>
        </p:nvGrpSpPr>
        <p:grpSpPr>
          <a:xfrm>
            <a:off x="3440741" y="1443472"/>
            <a:ext cx="734175" cy="533991"/>
            <a:chOff x="3452463" y="1325049"/>
            <a:chExt cx="1186270" cy="862816"/>
          </a:xfrm>
          <a:effectLst>
            <a:outerShdw blurRad="63500" sx="102000" sy="102000" algn="ctr" rotWithShape="0">
              <a:prstClr val="black">
                <a:alpha val="40000"/>
              </a:prstClr>
            </a:outerShdw>
          </a:effectLst>
        </p:grpSpPr>
        <p:sp>
          <p:nvSpPr>
            <p:cNvPr id="9" name="Rounded Rectangle 8"/>
            <p:cNvSpPr/>
            <p:nvPr/>
          </p:nvSpPr>
          <p:spPr>
            <a:xfrm>
              <a:off x="3452463" y="1325049"/>
              <a:ext cx="1186270" cy="862816"/>
            </a:xfrm>
            <a:prstGeom prst="roundRect">
              <a:avLst/>
            </a:prstGeom>
            <a:solidFill>
              <a:schemeClr val="tx1"/>
            </a:solidFill>
            <a:ln w="12700">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pic>
          <p:nvPicPr>
            <p:cNvPr id="5" name="Picture 4"/>
            <p:cNvPicPr>
              <a:picLocks noChangeAspect="1"/>
            </p:cNvPicPr>
            <p:nvPr/>
          </p:nvPicPr>
          <p:blipFill>
            <a:blip r:embed="rId7" cstate="print">
              <a:extLst>
                <a:ext uri="{28A0092B-C50C-407E-A947-70E740481C1C}">
                  <a14:useLocalDpi xmlns:a14="http://schemas.microsoft.com/office/drawing/2010/main" val="0"/>
                </a:ext>
              </a:extLst>
            </a:blip>
            <a:stretch>
              <a:fillRect/>
            </a:stretch>
          </p:blipFill>
          <p:spPr>
            <a:xfrm>
              <a:off x="3468537" y="1431764"/>
              <a:ext cx="1154123" cy="649387"/>
            </a:xfrm>
            <a:prstGeom prst="rect">
              <a:avLst/>
            </a:prstGeom>
          </p:spPr>
        </p:pic>
      </p:grpSp>
      <p:sp>
        <p:nvSpPr>
          <p:cNvPr id="174" name="Rounded Rectangle 173">
            <a:hlinkClick r:id="rId8" action="ppaction://hlinksldjump"/>
          </p:cNvPr>
          <p:cNvSpPr/>
          <p:nvPr/>
        </p:nvSpPr>
        <p:spPr>
          <a:xfrm>
            <a:off x="5988722" y="1422106"/>
            <a:ext cx="1224136" cy="216024"/>
          </a:xfrm>
          <a:prstGeom prst="roundRect">
            <a:avLst/>
          </a:prstGeom>
          <a:solidFill>
            <a:srgbClr val="FFC000">
              <a:alpha val="50000"/>
            </a:srgb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solidFill>
                  <a:schemeClr val="bg1"/>
                </a:solidFill>
                <a:latin typeface="Segoe UI" pitchFamily="34" charset="0"/>
                <a:cs typeface="Segoe UI" pitchFamily="34" charset="0"/>
              </a:rPr>
              <a:t>Play &gt;</a:t>
            </a:r>
            <a:endParaRPr lang="en-AU" sz="1200" dirty="0">
              <a:solidFill>
                <a:schemeClr val="bg1"/>
              </a:solidFill>
              <a:latin typeface="Segoe UI" pitchFamily="34" charset="0"/>
              <a:cs typeface="Segoe UI" pitchFamily="34" charset="0"/>
            </a:endParaRPr>
          </a:p>
        </p:txBody>
      </p:sp>
    </p:spTree>
    <p:extLst>
      <p:ext uri="{BB962C8B-B14F-4D97-AF65-F5344CB8AC3E}">
        <p14:creationId xmlns:p14="http://schemas.microsoft.com/office/powerpoint/2010/main" val="2166429118"/>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49" name="Group 248"/>
          <p:cNvGrpSpPr/>
          <p:nvPr/>
        </p:nvGrpSpPr>
        <p:grpSpPr>
          <a:xfrm>
            <a:off x="3131841" y="843750"/>
            <a:ext cx="2880320" cy="3456000"/>
            <a:chOff x="3131841" y="843750"/>
            <a:chExt cx="2880320" cy="3456000"/>
          </a:xfrm>
        </p:grpSpPr>
        <p:sp>
          <p:nvSpPr>
            <p:cNvPr id="250" name="Rounded Rectangle 249"/>
            <p:cNvSpPr/>
            <p:nvPr/>
          </p:nvSpPr>
          <p:spPr>
            <a:xfrm>
              <a:off x="3131841" y="843750"/>
              <a:ext cx="2880320" cy="3456000"/>
            </a:xfrm>
            <a:prstGeom prst="roundRect">
              <a:avLst>
                <a:gd name="adj" fmla="val 2228"/>
              </a:avLst>
            </a:prstGeom>
            <a:solidFill>
              <a:schemeClr val="tx1">
                <a:alpha val="50000"/>
              </a:schemeClr>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51" name="Group 250"/>
            <p:cNvGrpSpPr/>
            <p:nvPr/>
          </p:nvGrpSpPr>
          <p:grpSpPr>
            <a:xfrm>
              <a:off x="3198624" y="984777"/>
              <a:ext cx="864096" cy="870570"/>
              <a:chOff x="7308304" y="278598"/>
              <a:chExt cx="864096" cy="870570"/>
            </a:xfrm>
          </p:grpSpPr>
          <p:sp>
            <p:nvSpPr>
              <p:cNvPr id="327" name="Freeform 326"/>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8" name="Rectangle 327"/>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Impress</a:t>
                </a:r>
                <a:endParaRPr lang="en-AU" sz="1100" dirty="0">
                  <a:latin typeface="Segoe UI" pitchFamily="34" charset="0"/>
                  <a:cs typeface="Segoe UI" pitchFamily="34" charset="0"/>
                </a:endParaRPr>
              </a:p>
            </p:txBody>
          </p:sp>
        </p:grpSp>
        <p:grpSp>
          <p:nvGrpSpPr>
            <p:cNvPr id="252" name="Group 251"/>
            <p:cNvGrpSpPr/>
            <p:nvPr/>
          </p:nvGrpSpPr>
          <p:grpSpPr>
            <a:xfrm>
              <a:off x="4139953" y="972995"/>
              <a:ext cx="864096" cy="894135"/>
              <a:chOff x="6444208" y="255033"/>
              <a:chExt cx="864096" cy="894135"/>
            </a:xfrm>
          </p:grpSpPr>
          <p:grpSp>
            <p:nvGrpSpPr>
              <p:cNvPr id="323" name="Group 322"/>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325" name="Freeform 324"/>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6" name="Freeform 325"/>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24" name="Rectangle 323"/>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Express</a:t>
                </a:r>
                <a:endParaRPr lang="en-AU" sz="1100" dirty="0">
                  <a:latin typeface="Segoe UI" pitchFamily="34" charset="0"/>
                  <a:cs typeface="Segoe UI" pitchFamily="34" charset="0"/>
                </a:endParaRPr>
              </a:p>
            </p:txBody>
          </p:sp>
        </p:grpSp>
        <p:grpSp>
          <p:nvGrpSpPr>
            <p:cNvPr id="253" name="Group 252"/>
            <p:cNvGrpSpPr/>
            <p:nvPr/>
          </p:nvGrpSpPr>
          <p:grpSpPr>
            <a:xfrm>
              <a:off x="3198624" y="2157429"/>
              <a:ext cx="864096" cy="881674"/>
              <a:chOff x="8172400" y="267494"/>
              <a:chExt cx="864096" cy="881674"/>
            </a:xfrm>
          </p:grpSpPr>
          <p:grpSp>
            <p:nvGrpSpPr>
              <p:cNvPr id="318" name="Group 317"/>
              <p:cNvGrpSpPr/>
              <p:nvPr/>
            </p:nvGrpSpPr>
            <p:grpSpPr>
              <a:xfrm>
                <a:off x="8351877" y="267494"/>
                <a:ext cx="523806" cy="648072"/>
                <a:chOff x="87738" y="3286770"/>
                <a:chExt cx="291003" cy="360040"/>
              </a:xfrm>
            </p:grpSpPr>
            <p:sp>
              <p:nvSpPr>
                <p:cNvPr id="320" name="Rectangle 31"/>
                <p:cNvSpPr/>
                <p:nvPr/>
              </p:nvSpPr>
              <p:spPr>
                <a:xfrm>
                  <a:off x="87738" y="3286770"/>
                  <a:ext cx="291002" cy="360040"/>
                </a:xfrm>
                <a:prstGeom prst="rect">
                  <a:avLst/>
                </a:prstGeom>
                <a:solidFill>
                  <a:srgbClr val="FFC000"/>
                </a:solidFill>
                <a:ln w="9525" cap="rnd">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1" name="Rectangle 31"/>
                <p:cNvSpPr/>
                <p:nvPr/>
              </p:nvSpPr>
              <p:spPr>
                <a:xfrm>
                  <a:off x="87738" y="3286770"/>
                  <a:ext cx="291002" cy="360040"/>
                </a:xfrm>
                <a:custGeom>
                  <a:avLst/>
                  <a:gdLst>
                    <a:gd name="connsiteX0" fmla="*/ 0 w 291002"/>
                    <a:gd name="connsiteY0" fmla="*/ 0 h 360040"/>
                    <a:gd name="connsiteX1" fmla="*/ 291002 w 291002"/>
                    <a:gd name="connsiteY1" fmla="*/ 0 h 360040"/>
                    <a:gd name="connsiteX2" fmla="*/ 291002 w 291002"/>
                    <a:gd name="connsiteY2" fmla="*/ 360040 h 360040"/>
                    <a:gd name="connsiteX3" fmla="*/ 0 w 291002"/>
                    <a:gd name="connsiteY3" fmla="*/ 360040 h 360040"/>
                    <a:gd name="connsiteX4" fmla="*/ 0 w 291002"/>
                    <a:gd name="connsiteY4" fmla="*/ 0 h 360040"/>
                    <a:gd name="connsiteX0" fmla="*/ 0 w 291002"/>
                    <a:gd name="connsiteY0" fmla="*/ 0 h 360040"/>
                    <a:gd name="connsiteX1" fmla="*/ 236233 w 291002"/>
                    <a:gd name="connsiteY1" fmla="*/ 88106 h 360040"/>
                    <a:gd name="connsiteX2" fmla="*/ 291002 w 291002"/>
                    <a:gd name="connsiteY2" fmla="*/ 360040 h 360040"/>
                    <a:gd name="connsiteX3" fmla="*/ 0 w 291002"/>
                    <a:gd name="connsiteY3" fmla="*/ 360040 h 360040"/>
                    <a:gd name="connsiteX4" fmla="*/ 0 w 291002"/>
                    <a:gd name="connsiteY4" fmla="*/ 0 h 360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1002" h="360040">
                      <a:moveTo>
                        <a:pt x="0" y="0"/>
                      </a:moveTo>
                      <a:lnTo>
                        <a:pt x="236233" y="88106"/>
                      </a:lnTo>
                      <a:lnTo>
                        <a:pt x="291002" y="360040"/>
                      </a:lnTo>
                      <a:lnTo>
                        <a:pt x="0" y="360040"/>
                      </a:lnTo>
                      <a:lnTo>
                        <a:pt x="0" y="0"/>
                      </a:lnTo>
                      <a:close/>
                    </a:path>
                  </a:pathLst>
                </a:cu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2" name="Rectangle 321"/>
                <p:cNvSpPr/>
                <p:nvPr/>
              </p:nvSpPr>
              <p:spPr>
                <a:xfrm>
                  <a:off x="87738" y="3435846"/>
                  <a:ext cx="291003" cy="210964"/>
                </a:xfrm>
                <a:prstGeom prst="rect">
                  <a:avLst/>
                </a:prstGeom>
                <a:noFill/>
                <a:ln w="9525" cap="rnd">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2000" dirty="0" smtClean="0">
                      <a:solidFill>
                        <a:schemeClr val="tx1"/>
                      </a:solidFill>
                      <a:effectLst>
                        <a:outerShdw blurRad="63500" sx="102000" sy="102000" algn="ctr" rotWithShape="0">
                          <a:prstClr val="black">
                            <a:alpha val="40000"/>
                          </a:prstClr>
                        </a:outerShdw>
                      </a:effectLst>
                      <a:latin typeface="Segoe UI" pitchFamily="34" charset="0"/>
                      <a:cs typeface="Segoe UI" pitchFamily="34" charset="0"/>
                    </a:rPr>
                    <a:t>Aa</a:t>
                  </a:r>
                  <a:endParaRPr lang="en-AU" sz="2000" dirty="0">
                    <a:solidFill>
                      <a:schemeClr val="tx1"/>
                    </a:solidFill>
                    <a:effectLst>
                      <a:outerShdw blurRad="63500" sx="102000" sy="102000" algn="ctr" rotWithShape="0">
                        <a:prstClr val="black">
                          <a:alpha val="40000"/>
                        </a:prstClr>
                      </a:outerShdw>
                    </a:effectLst>
                    <a:latin typeface="Segoe UI" pitchFamily="34" charset="0"/>
                    <a:cs typeface="Segoe UI" pitchFamily="34" charset="0"/>
                  </a:endParaRPr>
                </a:p>
              </p:txBody>
            </p:sp>
          </p:grpSp>
          <p:sp>
            <p:nvSpPr>
              <p:cNvPr id="319" name="Rectangle 318"/>
              <p:cNvSpPr/>
              <p:nvPr/>
            </p:nvSpPr>
            <p:spPr>
              <a:xfrm>
                <a:off x="8172400"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Note Pad</a:t>
                </a:r>
                <a:endParaRPr lang="en-AU" sz="1100" dirty="0">
                  <a:latin typeface="Segoe UI" pitchFamily="34" charset="0"/>
                  <a:cs typeface="Segoe UI" pitchFamily="34" charset="0"/>
                </a:endParaRPr>
              </a:p>
            </p:txBody>
          </p:sp>
        </p:grpSp>
        <p:grpSp>
          <p:nvGrpSpPr>
            <p:cNvPr id="254" name="Group 253"/>
            <p:cNvGrpSpPr/>
            <p:nvPr/>
          </p:nvGrpSpPr>
          <p:grpSpPr>
            <a:xfrm>
              <a:off x="5080409" y="980461"/>
              <a:ext cx="864096" cy="877462"/>
              <a:chOff x="5004049" y="1064550"/>
              <a:chExt cx="864096" cy="877462"/>
            </a:xfrm>
          </p:grpSpPr>
          <p:grpSp>
            <p:nvGrpSpPr>
              <p:cNvPr id="313" name="Group 312"/>
              <p:cNvGrpSpPr/>
              <p:nvPr/>
            </p:nvGrpSpPr>
            <p:grpSpPr>
              <a:xfrm>
                <a:off x="5042434" y="1064550"/>
                <a:ext cx="787325" cy="610716"/>
                <a:chOff x="5004049" y="1045872"/>
                <a:chExt cx="787325" cy="610716"/>
              </a:xfrm>
              <a:effectLst>
                <a:outerShdw blurRad="63500" sx="102000" sy="102000" algn="ctr" rotWithShape="0">
                  <a:prstClr val="black">
                    <a:alpha val="40000"/>
                  </a:prstClr>
                </a:outerShdw>
              </a:effectLst>
            </p:grpSpPr>
            <p:sp>
              <p:nvSpPr>
                <p:cNvPr id="315" name="Rectangle 314"/>
                <p:cNvSpPr/>
                <p:nvPr/>
              </p:nvSpPr>
              <p:spPr>
                <a:xfrm>
                  <a:off x="5004049" y="1045872"/>
                  <a:ext cx="504055" cy="460191"/>
                </a:xfrm>
                <a:prstGeom prst="rect">
                  <a:avLst/>
                </a:prstGeom>
                <a:solidFill>
                  <a:schemeClr val="bg1"/>
                </a:solidFill>
                <a:ln w="9525" cap="rnd">
                  <a:solidFill>
                    <a:schemeClr val="bg1"/>
                  </a:solid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6" name="Freeform 315"/>
                <p:cNvSpPr/>
                <p:nvPr/>
              </p:nvSpPr>
              <p:spPr>
                <a:xfrm>
                  <a:off x="5022056" y="1106047"/>
                  <a:ext cx="414040" cy="272698"/>
                </a:xfrm>
                <a:custGeom>
                  <a:avLst/>
                  <a:gdLst>
                    <a:gd name="connsiteX0" fmla="*/ 0 w 353052"/>
                    <a:gd name="connsiteY0" fmla="*/ 0 h 269081"/>
                    <a:gd name="connsiteX1" fmla="*/ 19050 w 353052"/>
                    <a:gd name="connsiteY1" fmla="*/ 33337 h 269081"/>
                    <a:gd name="connsiteX2" fmla="*/ 28575 w 353052"/>
                    <a:gd name="connsiteY2" fmla="*/ 38100 h 269081"/>
                    <a:gd name="connsiteX3" fmla="*/ 33338 w 353052"/>
                    <a:gd name="connsiteY3" fmla="*/ 45243 h 269081"/>
                    <a:gd name="connsiteX4" fmla="*/ 50007 w 353052"/>
                    <a:gd name="connsiteY4" fmla="*/ 54768 h 269081"/>
                    <a:gd name="connsiteX5" fmla="*/ 59532 w 353052"/>
                    <a:gd name="connsiteY5" fmla="*/ 61912 h 269081"/>
                    <a:gd name="connsiteX6" fmla="*/ 85725 w 353052"/>
                    <a:gd name="connsiteY6" fmla="*/ 71437 h 269081"/>
                    <a:gd name="connsiteX7" fmla="*/ 135732 w 353052"/>
                    <a:gd name="connsiteY7" fmla="*/ 69056 h 269081"/>
                    <a:gd name="connsiteX8" fmla="*/ 142875 w 353052"/>
                    <a:gd name="connsiteY8" fmla="*/ 66675 h 269081"/>
                    <a:gd name="connsiteX9" fmla="*/ 150019 w 353052"/>
                    <a:gd name="connsiteY9" fmla="*/ 61912 h 269081"/>
                    <a:gd name="connsiteX10" fmla="*/ 157163 w 353052"/>
                    <a:gd name="connsiteY10" fmla="*/ 54768 h 269081"/>
                    <a:gd name="connsiteX11" fmla="*/ 161925 w 353052"/>
                    <a:gd name="connsiteY11" fmla="*/ 45243 h 269081"/>
                    <a:gd name="connsiteX12" fmla="*/ 157163 w 353052"/>
                    <a:gd name="connsiteY12" fmla="*/ 26193 h 269081"/>
                    <a:gd name="connsiteX13" fmla="*/ 150019 w 353052"/>
                    <a:gd name="connsiteY13" fmla="*/ 19050 h 269081"/>
                    <a:gd name="connsiteX14" fmla="*/ 135732 w 353052"/>
                    <a:gd name="connsiteY14" fmla="*/ 9525 h 269081"/>
                    <a:gd name="connsiteX15" fmla="*/ 114300 w 353052"/>
                    <a:gd name="connsiteY15" fmla="*/ 14287 h 269081"/>
                    <a:gd name="connsiteX16" fmla="*/ 107157 w 353052"/>
                    <a:gd name="connsiteY16" fmla="*/ 16668 h 269081"/>
                    <a:gd name="connsiteX17" fmla="*/ 102394 w 353052"/>
                    <a:gd name="connsiteY17" fmla="*/ 26193 h 269081"/>
                    <a:gd name="connsiteX18" fmla="*/ 104775 w 353052"/>
                    <a:gd name="connsiteY18" fmla="*/ 64293 h 269081"/>
                    <a:gd name="connsiteX19" fmla="*/ 107157 w 353052"/>
                    <a:gd name="connsiteY19" fmla="*/ 71437 h 269081"/>
                    <a:gd name="connsiteX20" fmla="*/ 114300 w 353052"/>
                    <a:gd name="connsiteY20" fmla="*/ 76200 h 269081"/>
                    <a:gd name="connsiteX21" fmla="*/ 126207 w 353052"/>
                    <a:gd name="connsiteY21" fmla="*/ 78581 h 269081"/>
                    <a:gd name="connsiteX22" fmla="*/ 147638 w 353052"/>
                    <a:gd name="connsiteY22" fmla="*/ 85725 h 269081"/>
                    <a:gd name="connsiteX23" fmla="*/ 154782 w 353052"/>
                    <a:gd name="connsiteY23" fmla="*/ 88106 h 269081"/>
                    <a:gd name="connsiteX24" fmla="*/ 190500 w 353052"/>
                    <a:gd name="connsiteY24" fmla="*/ 90487 h 269081"/>
                    <a:gd name="connsiteX25" fmla="*/ 228600 w 353052"/>
                    <a:gd name="connsiteY25" fmla="*/ 90487 h 269081"/>
                    <a:gd name="connsiteX26" fmla="*/ 238125 w 353052"/>
                    <a:gd name="connsiteY26" fmla="*/ 85725 h 269081"/>
                    <a:gd name="connsiteX27" fmla="*/ 271463 w 353052"/>
                    <a:gd name="connsiteY27" fmla="*/ 66675 h 269081"/>
                    <a:gd name="connsiteX28" fmla="*/ 295275 w 353052"/>
                    <a:gd name="connsiteY28" fmla="*/ 59531 h 269081"/>
                    <a:gd name="connsiteX29" fmla="*/ 302419 w 353052"/>
                    <a:gd name="connsiteY29" fmla="*/ 57150 h 269081"/>
                    <a:gd name="connsiteX30" fmla="*/ 338138 w 353052"/>
                    <a:gd name="connsiteY30" fmla="*/ 50006 h 269081"/>
                    <a:gd name="connsiteX31" fmla="*/ 345282 w 353052"/>
                    <a:gd name="connsiteY31" fmla="*/ 92868 h 269081"/>
                    <a:gd name="connsiteX32" fmla="*/ 326232 w 353052"/>
                    <a:gd name="connsiteY32" fmla="*/ 114300 h 269081"/>
                    <a:gd name="connsiteX33" fmla="*/ 316707 w 353052"/>
                    <a:gd name="connsiteY33" fmla="*/ 119062 h 269081"/>
                    <a:gd name="connsiteX34" fmla="*/ 309563 w 353052"/>
                    <a:gd name="connsiteY34" fmla="*/ 121443 h 269081"/>
                    <a:gd name="connsiteX35" fmla="*/ 290513 w 353052"/>
                    <a:gd name="connsiteY35" fmla="*/ 133350 h 269081"/>
                    <a:gd name="connsiteX36" fmla="*/ 273844 w 353052"/>
                    <a:gd name="connsiteY36" fmla="*/ 138112 h 269081"/>
                    <a:gd name="connsiteX37" fmla="*/ 259557 w 353052"/>
                    <a:gd name="connsiteY37" fmla="*/ 142875 h 269081"/>
                    <a:gd name="connsiteX38" fmla="*/ 245269 w 353052"/>
                    <a:gd name="connsiteY38" fmla="*/ 150018 h 269081"/>
                    <a:gd name="connsiteX39" fmla="*/ 238125 w 353052"/>
                    <a:gd name="connsiteY39" fmla="*/ 154781 h 269081"/>
                    <a:gd name="connsiteX40" fmla="*/ 214313 w 353052"/>
                    <a:gd name="connsiteY40" fmla="*/ 161925 h 269081"/>
                    <a:gd name="connsiteX41" fmla="*/ 202407 w 353052"/>
                    <a:gd name="connsiteY41" fmla="*/ 164306 h 269081"/>
                    <a:gd name="connsiteX42" fmla="*/ 188119 w 353052"/>
                    <a:gd name="connsiteY42" fmla="*/ 169068 h 269081"/>
                    <a:gd name="connsiteX43" fmla="*/ 173832 w 353052"/>
                    <a:gd name="connsiteY43" fmla="*/ 171450 h 269081"/>
                    <a:gd name="connsiteX44" fmla="*/ 154782 w 353052"/>
                    <a:gd name="connsiteY44" fmla="*/ 176212 h 269081"/>
                    <a:gd name="connsiteX45" fmla="*/ 109538 w 353052"/>
                    <a:gd name="connsiteY45" fmla="*/ 173831 h 269081"/>
                    <a:gd name="connsiteX46" fmla="*/ 97632 w 353052"/>
                    <a:gd name="connsiteY46" fmla="*/ 164306 h 269081"/>
                    <a:gd name="connsiteX47" fmla="*/ 95250 w 353052"/>
                    <a:gd name="connsiteY47" fmla="*/ 157162 h 269081"/>
                    <a:gd name="connsiteX48" fmla="*/ 88107 w 353052"/>
                    <a:gd name="connsiteY48" fmla="*/ 150018 h 269081"/>
                    <a:gd name="connsiteX49" fmla="*/ 95250 w 353052"/>
                    <a:gd name="connsiteY49" fmla="*/ 130968 h 269081"/>
                    <a:gd name="connsiteX50" fmla="*/ 104775 w 353052"/>
                    <a:gd name="connsiteY50" fmla="*/ 135731 h 269081"/>
                    <a:gd name="connsiteX51" fmla="*/ 140494 w 353052"/>
                    <a:gd name="connsiteY51" fmla="*/ 138112 h 269081"/>
                    <a:gd name="connsiteX52" fmla="*/ 159544 w 353052"/>
                    <a:gd name="connsiteY52" fmla="*/ 142875 h 269081"/>
                    <a:gd name="connsiteX53" fmla="*/ 171450 w 353052"/>
                    <a:gd name="connsiteY53" fmla="*/ 152400 h 269081"/>
                    <a:gd name="connsiteX54" fmla="*/ 176213 w 353052"/>
                    <a:gd name="connsiteY54" fmla="*/ 173831 h 269081"/>
                    <a:gd name="connsiteX55" fmla="*/ 180975 w 353052"/>
                    <a:gd name="connsiteY55" fmla="*/ 207168 h 269081"/>
                    <a:gd name="connsiteX56" fmla="*/ 183357 w 353052"/>
                    <a:gd name="connsiteY56" fmla="*/ 247650 h 269081"/>
                    <a:gd name="connsiteX57" fmla="*/ 185738 w 353052"/>
                    <a:gd name="connsiteY57" fmla="*/ 261937 h 269081"/>
                    <a:gd name="connsiteX58" fmla="*/ 195263 w 353052"/>
                    <a:gd name="connsiteY58" fmla="*/ 269081 h 269081"/>
                    <a:gd name="connsiteX59" fmla="*/ 273844 w 353052"/>
                    <a:gd name="connsiteY59" fmla="*/ 266700 h 269081"/>
                    <a:gd name="connsiteX60" fmla="*/ 307182 w 353052"/>
                    <a:gd name="connsiteY60" fmla="*/ 257175 h 269081"/>
                    <a:gd name="connsiteX61" fmla="*/ 314325 w 353052"/>
                    <a:gd name="connsiteY61" fmla="*/ 254793 h 269081"/>
                    <a:gd name="connsiteX62" fmla="*/ 326232 w 353052"/>
                    <a:gd name="connsiteY62" fmla="*/ 250031 h 269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53052" h="269081">
                      <a:moveTo>
                        <a:pt x="0" y="0"/>
                      </a:moveTo>
                      <a:cubicBezTo>
                        <a:pt x="3626" y="10876"/>
                        <a:pt x="7518" y="27571"/>
                        <a:pt x="19050" y="33337"/>
                      </a:cubicBezTo>
                      <a:lnTo>
                        <a:pt x="28575" y="38100"/>
                      </a:lnTo>
                      <a:cubicBezTo>
                        <a:pt x="30163" y="40481"/>
                        <a:pt x="31314" y="43219"/>
                        <a:pt x="33338" y="45243"/>
                      </a:cubicBezTo>
                      <a:cubicBezTo>
                        <a:pt x="37711" y="49616"/>
                        <a:pt x="45021" y="51652"/>
                        <a:pt x="50007" y="54768"/>
                      </a:cubicBezTo>
                      <a:cubicBezTo>
                        <a:pt x="53373" y="56871"/>
                        <a:pt x="56167" y="59808"/>
                        <a:pt x="59532" y="61912"/>
                      </a:cubicBezTo>
                      <a:cubicBezTo>
                        <a:pt x="67905" y="67145"/>
                        <a:pt x="76325" y="69087"/>
                        <a:pt x="85725" y="71437"/>
                      </a:cubicBezTo>
                      <a:cubicBezTo>
                        <a:pt x="102394" y="70643"/>
                        <a:pt x="119102" y="70442"/>
                        <a:pt x="135732" y="69056"/>
                      </a:cubicBezTo>
                      <a:cubicBezTo>
                        <a:pt x="138233" y="68848"/>
                        <a:pt x="140630" y="67797"/>
                        <a:pt x="142875" y="66675"/>
                      </a:cubicBezTo>
                      <a:cubicBezTo>
                        <a:pt x="145435" y="65395"/>
                        <a:pt x="147820" y="63744"/>
                        <a:pt x="150019" y="61912"/>
                      </a:cubicBezTo>
                      <a:cubicBezTo>
                        <a:pt x="152606" y="59756"/>
                        <a:pt x="154782" y="57149"/>
                        <a:pt x="157163" y="54768"/>
                      </a:cubicBezTo>
                      <a:cubicBezTo>
                        <a:pt x="158750" y="51593"/>
                        <a:pt x="161533" y="48771"/>
                        <a:pt x="161925" y="45243"/>
                      </a:cubicBezTo>
                      <a:cubicBezTo>
                        <a:pt x="162039" y="44213"/>
                        <a:pt x="158971" y="28905"/>
                        <a:pt x="157163" y="26193"/>
                      </a:cubicBezTo>
                      <a:cubicBezTo>
                        <a:pt x="155295" y="23391"/>
                        <a:pt x="152677" y="21117"/>
                        <a:pt x="150019" y="19050"/>
                      </a:cubicBezTo>
                      <a:cubicBezTo>
                        <a:pt x="145501" y="15536"/>
                        <a:pt x="135732" y="9525"/>
                        <a:pt x="135732" y="9525"/>
                      </a:cubicBezTo>
                      <a:cubicBezTo>
                        <a:pt x="128588" y="11112"/>
                        <a:pt x="121400" y="12512"/>
                        <a:pt x="114300" y="14287"/>
                      </a:cubicBezTo>
                      <a:cubicBezTo>
                        <a:pt x="111865" y="14896"/>
                        <a:pt x="108932" y="14893"/>
                        <a:pt x="107157" y="16668"/>
                      </a:cubicBezTo>
                      <a:cubicBezTo>
                        <a:pt x="104647" y="19178"/>
                        <a:pt x="103982" y="23018"/>
                        <a:pt x="102394" y="26193"/>
                      </a:cubicBezTo>
                      <a:cubicBezTo>
                        <a:pt x="103188" y="38893"/>
                        <a:pt x="103443" y="51638"/>
                        <a:pt x="104775" y="64293"/>
                      </a:cubicBezTo>
                      <a:cubicBezTo>
                        <a:pt x="105038" y="66789"/>
                        <a:pt x="105589" y="69477"/>
                        <a:pt x="107157" y="71437"/>
                      </a:cubicBezTo>
                      <a:cubicBezTo>
                        <a:pt x="108945" y="73672"/>
                        <a:pt x="111620" y="75195"/>
                        <a:pt x="114300" y="76200"/>
                      </a:cubicBezTo>
                      <a:cubicBezTo>
                        <a:pt x="118090" y="77621"/>
                        <a:pt x="122238" y="77787"/>
                        <a:pt x="126207" y="78581"/>
                      </a:cubicBezTo>
                      <a:cubicBezTo>
                        <a:pt x="146726" y="86788"/>
                        <a:pt x="129698" y="80599"/>
                        <a:pt x="147638" y="85725"/>
                      </a:cubicBezTo>
                      <a:cubicBezTo>
                        <a:pt x="150052" y="86415"/>
                        <a:pt x="152287" y="87829"/>
                        <a:pt x="154782" y="88106"/>
                      </a:cubicBezTo>
                      <a:cubicBezTo>
                        <a:pt x="166641" y="89424"/>
                        <a:pt x="178594" y="89693"/>
                        <a:pt x="190500" y="90487"/>
                      </a:cubicBezTo>
                      <a:cubicBezTo>
                        <a:pt x="207530" y="92920"/>
                        <a:pt x="210241" y="94723"/>
                        <a:pt x="228600" y="90487"/>
                      </a:cubicBezTo>
                      <a:cubicBezTo>
                        <a:pt x="232059" y="89689"/>
                        <a:pt x="235081" y="87551"/>
                        <a:pt x="238125" y="85725"/>
                      </a:cubicBezTo>
                      <a:cubicBezTo>
                        <a:pt x="248250" y="79651"/>
                        <a:pt x="259784" y="69596"/>
                        <a:pt x="271463" y="66675"/>
                      </a:cubicBezTo>
                      <a:cubicBezTo>
                        <a:pt x="285859" y="63075"/>
                        <a:pt x="277882" y="65328"/>
                        <a:pt x="295275" y="59531"/>
                      </a:cubicBezTo>
                      <a:cubicBezTo>
                        <a:pt x="297656" y="58737"/>
                        <a:pt x="299969" y="57695"/>
                        <a:pt x="302419" y="57150"/>
                      </a:cubicBezTo>
                      <a:cubicBezTo>
                        <a:pt x="328563" y="51339"/>
                        <a:pt x="316632" y="53590"/>
                        <a:pt x="338138" y="50006"/>
                      </a:cubicBezTo>
                      <a:cubicBezTo>
                        <a:pt x="359183" y="55267"/>
                        <a:pt x="354435" y="50765"/>
                        <a:pt x="345282" y="92868"/>
                      </a:cubicBezTo>
                      <a:cubicBezTo>
                        <a:pt x="343340" y="101799"/>
                        <a:pt x="333552" y="109725"/>
                        <a:pt x="326232" y="114300"/>
                      </a:cubicBezTo>
                      <a:cubicBezTo>
                        <a:pt x="323222" y="116181"/>
                        <a:pt x="319970" y="117664"/>
                        <a:pt x="316707" y="119062"/>
                      </a:cubicBezTo>
                      <a:cubicBezTo>
                        <a:pt x="314400" y="120051"/>
                        <a:pt x="311870" y="120454"/>
                        <a:pt x="309563" y="121443"/>
                      </a:cubicBezTo>
                      <a:cubicBezTo>
                        <a:pt x="289202" y="130169"/>
                        <a:pt x="311024" y="121629"/>
                        <a:pt x="290513" y="133350"/>
                      </a:cubicBezTo>
                      <a:cubicBezTo>
                        <a:pt x="287565" y="135034"/>
                        <a:pt x="276285" y="137380"/>
                        <a:pt x="273844" y="138112"/>
                      </a:cubicBezTo>
                      <a:cubicBezTo>
                        <a:pt x="269036" y="139555"/>
                        <a:pt x="263734" y="140091"/>
                        <a:pt x="259557" y="142875"/>
                      </a:cubicBezTo>
                      <a:cubicBezTo>
                        <a:pt x="250324" y="149029"/>
                        <a:pt x="255128" y="146732"/>
                        <a:pt x="245269" y="150018"/>
                      </a:cubicBezTo>
                      <a:cubicBezTo>
                        <a:pt x="242888" y="151606"/>
                        <a:pt x="240740" y="153619"/>
                        <a:pt x="238125" y="154781"/>
                      </a:cubicBezTo>
                      <a:cubicBezTo>
                        <a:pt x="232198" y="157415"/>
                        <a:pt x="221234" y="160387"/>
                        <a:pt x="214313" y="161925"/>
                      </a:cubicBezTo>
                      <a:cubicBezTo>
                        <a:pt x="210362" y="162803"/>
                        <a:pt x="206312" y="163241"/>
                        <a:pt x="202407" y="164306"/>
                      </a:cubicBezTo>
                      <a:cubicBezTo>
                        <a:pt x="197564" y="165627"/>
                        <a:pt x="193071" y="168242"/>
                        <a:pt x="188119" y="169068"/>
                      </a:cubicBezTo>
                      <a:cubicBezTo>
                        <a:pt x="183357" y="169862"/>
                        <a:pt x="178553" y="170438"/>
                        <a:pt x="173832" y="171450"/>
                      </a:cubicBezTo>
                      <a:cubicBezTo>
                        <a:pt x="167432" y="172822"/>
                        <a:pt x="154782" y="176212"/>
                        <a:pt x="154782" y="176212"/>
                      </a:cubicBezTo>
                      <a:cubicBezTo>
                        <a:pt x="139701" y="175418"/>
                        <a:pt x="124578" y="175198"/>
                        <a:pt x="109538" y="173831"/>
                      </a:cubicBezTo>
                      <a:cubicBezTo>
                        <a:pt x="102344" y="173177"/>
                        <a:pt x="100748" y="170538"/>
                        <a:pt x="97632" y="164306"/>
                      </a:cubicBezTo>
                      <a:cubicBezTo>
                        <a:pt x="96509" y="162061"/>
                        <a:pt x="96642" y="159251"/>
                        <a:pt x="95250" y="157162"/>
                      </a:cubicBezTo>
                      <a:cubicBezTo>
                        <a:pt x="93382" y="154360"/>
                        <a:pt x="90488" y="152399"/>
                        <a:pt x="88107" y="150018"/>
                      </a:cubicBezTo>
                      <a:cubicBezTo>
                        <a:pt x="90488" y="143668"/>
                        <a:pt x="90101" y="135382"/>
                        <a:pt x="95250" y="130968"/>
                      </a:cubicBezTo>
                      <a:cubicBezTo>
                        <a:pt x="97945" y="128658"/>
                        <a:pt x="101269" y="135177"/>
                        <a:pt x="104775" y="135731"/>
                      </a:cubicBezTo>
                      <a:cubicBezTo>
                        <a:pt x="116562" y="137592"/>
                        <a:pt x="128588" y="137318"/>
                        <a:pt x="140494" y="138112"/>
                      </a:cubicBezTo>
                      <a:cubicBezTo>
                        <a:pt x="141091" y="138231"/>
                        <a:pt x="157101" y="140921"/>
                        <a:pt x="159544" y="142875"/>
                      </a:cubicBezTo>
                      <a:cubicBezTo>
                        <a:pt x="174933" y="155185"/>
                        <a:pt x="153494" y="146412"/>
                        <a:pt x="171450" y="152400"/>
                      </a:cubicBezTo>
                      <a:cubicBezTo>
                        <a:pt x="175096" y="163332"/>
                        <a:pt x="173927" y="158589"/>
                        <a:pt x="176213" y="173831"/>
                      </a:cubicBezTo>
                      <a:cubicBezTo>
                        <a:pt x="177878" y="184932"/>
                        <a:pt x="180975" y="207168"/>
                        <a:pt x="180975" y="207168"/>
                      </a:cubicBezTo>
                      <a:cubicBezTo>
                        <a:pt x="181769" y="220662"/>
                        <a:pt x="182186" y="234183"/>
                        <a:pt x="183357" y="247650"/>
                      </a:cubicBezTo>
                      <a:cubicBezTo>
                        <a:pt x="183775" y="252460"/>
                        <a:pt x="183393" y="257717"/>
                        <a:pt x="185738" y="261937"/>
                      </a:cubicBezTo>
                      <a:cubicBezTo>
                        <a:pt x="187665" y="265406"/>
                        <a:pt x="192088" y="266700"/>
                        <a:pt x="195263" y="269081"/>
                      </a:cubicBezTo>
                      <a:cubicBezTo>
                        <a:pt x="221457" y="268287"/>
                        <a:pt x="247708" y="268612"/>
                        <a:pt x="273844" y="266700"/>
                      </a:cubicBezTo>
                      <a:cubicBezTo>
                        <a:pt x="281498" y="266140"/>
                        <a:pt x="299160" y="259849"/>
                        <a:pt x="307182" y="257175"/>
                      </a:cubicBezTo>
                      <a:cubicBezTo>
                        <a:pt x="309563" y="256381"/>
                        <a:pt x="312080" y="255915"/>
                        <a:pt x="314325" y="254793"/>
                      </a:cubicBezTo>
                      <a:cubicBezTo>
                        <a:pt x="324560" y="249676"/>
                        <a:pt x="320300" y="250031"/>
                        <a:pt x="326232" y="250031"/>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7" name="Freeform 316"/>
                <p:cNvSpPr/>
                <p:nvPr/>
              </p:nvSpPr>
              <p:spPr>
                <a:xfrm>
                  <a:off x="5400849" y="1351788"/>
                  <a:ext cx="390525" cy="304800"/>
                </a:xfrm>
                <a:custGeom>
                  <a:avLst/>
                  <a:gdLst>
                    <a:gd name="connsiteX0" fmla="*/ 0 w 381000"/>
                    <a:gd name="connsiteY0" fmla="*/ 0 h 319088"/>
                    <a:gd name="connsiteX1" fmla="*/ 23812 w 381000"/>
                    <a:gd name="connsiteY1" fmla="*/ 85725 h 319088"/>
                    <a:gd name="connsiteX2" fmla="*/ 347662 w 381000"/>
                    <a:gd name="connsiteY2" fmla="*/ 319088 h 319088"/>
                    <a:gd name="connsiteX3" fmla="*/ 381000 w 381000"/>
                    <a:gd name="connsiteY3" fmla="*/ 266700 h 319088"/>
                    <a:gd name="connsiteX4" fmla="*/ 66675 w 381000"/>
                    <a:gd name="connsiteY4" fmla="*/ 38100 h 319088"/>
                    <a:gd name="connsiteX5" fmla="*/ 0 w 381000"/>
                    <a:gd name="connsiteY5" fmla="*/ 0 h 319088"/>
                    <a:gd name="connsiteX0" fmla="*/ 0 w 390525"/>
                    <a:gd name="connsiteY0" fmla="*/ 0 h 304800"/>
                    <a:gd name="connsiteX1" fmla="*/ 33337 w 390525"/>
                    <a:gd name="connsiteY1" fmla="*/ 71437 h 304800"/>
                    <a:gd name="connsiteX2" fmla="*/ 357187 w 390525"/>
                    <a:gd name="connsiteY2" fmla="*/ 304800 h 304800"/>
                    <a:gd name="connsiteX3" fmla="*/ 390525 w 390525"/>
                    <a:gd name="connsiteY3" fmla="*/ 252412 h 304800"/>
                    <a:gd name="connsiteX4" fmla="*/ 76200 w 390525"/>
                    <a:gd name="connsiteY4" fmla="*/ 23812 h 304800"/>
                    <a:gd name="connsiteX5" fmla="*/ 0 w 390525"/>
                    <a:gd name="connsiteY5" fmla="*/ 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0525" h="304800">
                      <a:moveTo>
                        <a:pt x="0" y="0"/>
                      </a:moveTo>
                      <a:lnTo>
                        <a:pt x="33337" y="71437"/>
                      </a:lnTo>
                      <a:lnTo>
                        <a:pt x="357187" y="304800"/>
                      </a:lnTo>
                      <a:lnTo>
                        <a:pt x="390525" y="252412"/>
                      </a:lnTo>
                      <a:lnTo>
                        <a:pt x="76200" y="23812"/>
                      </a:lnTo>
                      <a:lnTo>
                        <a:pt x="0" y="0"/>
                      </a:lnTo>
                      <a:close/>
                    </a:path>
                  </a:pathLst>
                </a:custGeom>
                <a:solidFill>
                  <a:srgbClr val="C0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14" name="Rectangle 313"/>
              <p:cNvSpPr/>
              <p:nvPr/>
            </p:nvSpPr>
            <p:spPr>
              <a:xfrm>
                <a:off x="5004049" y="1725988"/>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Free Draw</a:t>
                </a:r>
                <a:endParaRPr lang="en-AU" sz="1100" dirty="0">
                  <a:latin typeface="Segoe UI" pitchFamily="34" charset="0"/>
                  <a:cs typeface="Segoe UI" pitchFamily="34" charset="0"/>
                </a:endParaRPr>
              </a:p>
            </p:txBody>
          </p:sp>
        </p:grpSp>
        <p:cxnSp>
          <p:nvCxnSpPr>
            <p:cNvPr id="255" name="Straight Connector 254"/>
            <p:cNvCxnSpPr/>
            <p:nvPr/>
          </p:nvCxnSpPr>
          <p:spPr>
            <a:xfrm>
              <a:off x="4098672"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6" name="Straight Connector 255"/>
            <p:cNvCxnSpPr/>
            <p:nvPr/>
          </p:nvCxnSpPr>
          <p:spPr>
            <a:xfrm>
              <a:off x="5040000"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7" name="Straight Connector 256"/>
            <p:cNvCxnSpPr/>
            <p:nvPr/>
          </p:nvCxnSpPr>
          <p:spPr>
            <a:xfrm>
              <a:off x="3262277" y="200863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8" name="Straight Connector 257"/>
            <p:cNvCxnSpPr/>
            <p:nvPr/>
          </p:nvCxnSpPr>
          <p:spPr>
            <a:xfrm>
              <a:off x="3262277" y="317426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grpSp>
          <p:nvGrpSpPr>
            <p:cNvPr id="259" name="Group 258"/>
            <p:cNvGrpSpPr/>
            <p:nvPr/>
          </p:nvGrpSpPr>
          <p:grpSpPr>
            <a:xfrm>
              <a:off x="4098672" y="2143466"/>
              <a:ext cx="941329" cy="895637"/>
              <a:chOff x="4098672" y="2143466"/>
              <a:chExt cx="941329" cy="895637"/>
            </a:xfrm>
          </p:grpSpPr>
          <p:sp>
            <p:nvSpPr>
              <p:cNvPr id="300" name="Rectangle 299"/>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Documents</a:t>
                </a:r>
                <a:endParaRPr lang="en-AU" sz="1100" dirty="0">
                  <a:latin typeface="Segoe UI" pitchFamily="34" charset="0"/>
                  <a:cs typeface="Segoe UI" pitchFamily="34" charset="0"/>
                </a:endParaRPr>
              </a:p>
            </p:txBody>
          </p:sp>
          <p:grpSp>
            <p:nvGrpSpPr>
              <p:cNvPr id="301" name="Group 300"/>
              <p:cNvGrpSpPr/>
              <p:nvPr/>
            </p:nvGrpSpPr>
            <p:grpSpPr>
              <a:xfrm>
                <a:off x="4199709" y="2143466"/>
                <a:ext cx="744585" cy="655211"/>
                <a:chOff x="4193285" y="2143466"/>
                <a:chExt cx="744585" cy="655211"/>
              </a:xfrm>
            </p:grpSpPr>
            <p:grpSp>
              <p:nvGrpSpPr>
                <p:cNvPr id="302" name="Group 301"/>
                <p:cNvGrpSpPr/>
                <p:nvPr/>
              </p:nvGrpSpPr>
              <p:grpSpPr>
                <a:xfrm>
                  <a:off x="4193285" y="2143466"/>
                  <a:ext cx="699392" cy="536110"/>
                  <a:chOff x="2123728" y="1986160"/>
                  <a:chExt cx="576064" cy="441574"/>
                </a:xfrm>
              </p:grpSpPr>
              <p:sp>
                <p:nvSpPr>
                  <p:cNvPr id="311" name="Rectangle 310"/>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2" name="Trapezoid 311"/>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303" name="Group 302"/>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304" name="Rectangle 303"/>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305" name="Straight Connector 304"/>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6" name="Straight Connector 305"/>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7" name="Straight Connector 306"/>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8" name="Straight Connector 307"/>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9" name="Straight Connector 308"/>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10" name="Straight Connector 309"/>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260" name="Group 259"/>
            <p:cNvGrpSpPr/>
            <p:nvPr/>
          </p:nvGrpSpPr>
          <p:grpSpPr>
            <a:xfrm>
              <a:off x="5039106" y="2143466"/>
              <a:ext cx="941329" cy="895637"/>
              <a:chOff x="5039106" y="2143466"/>
              <a:chExt cx="941329" cy="895637"/>
            </a:xfrm>
          </p:grpSpPr>
          <p:sp>
            <p:nvSpPr>
              <p:cNvPr id="289" name="Rectangle 288"/>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Music</a:t>
                </a:r>
                <a:endParaRPr lang="en-AU" sz="1100" dirty="0">
                  <a:latin typeface="Segoe UI" pitchFamily="34" charset="0"/>
                  <a:cs typeface="Segoe UI" pitchFamily="34" charset="0"/>
                </a:endParaRPr>
              </a:p>
            </p:txBody>
          </p:sp>
          <p:grpSp>
            <p:nvGrpSpPr>
              <p:cNvPr id="290" name="Group 289"/>
              <p:cNvGrpSpPr/>
              <p:nvPr/>
            </p:nvGrpSpPr>
            <p:grpSpPr>
              <a:xfrm>
                <a:off x="5162739" y="2143466"/>
                <a:ext cx="699392" cy="634359"/>
                <a:chOff x="5140143" y="2143466"/>
                <a:chExt cx="699392" cy="634359"/>
              </a:xfrm>
            </p:grpSpPr>
            <p:grpSp>
              <p:nvGrpSpPr>
                <p:cNvPr id="291" name="Group 290"/>
                <p:cNvGrpSpPr/>
                <p:nvPr/>
              </p:nvGrpSpPr>
              <p:grpSpPr>
                <a:xfrm>
                  <a:off x="5140143" y="2143466"/>
                  <a:ext cx="699392" cy="536110"/>
                  <a:chOff x="2123728" y="1986160"/>
                  <a:chExt cx="576064" cy="441574"/>
                </a:xfrm>
              </p:grpSpPr>
              <p:sp>
                <p:nvSpPr>
                  <p:cNvPr id="298" name="Rectangle 297"/>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9" name="Trapezoid 298"/>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92" name="Group 291"/>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293" name="Oval 292"/>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4" name="Oval 293"/>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295" name="Straight Connector 294"/>
                  <p:cNvCxnSpPr>
                    <a:stCxn id="293" idx="6"/>
                    <a:endCxn id="297"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96" name="Straight Connector 295"/>
                  <p:cNvCxnSpPr>
                    <a:stCxn id="294" idx="6"/>
                    <a:endCxn id="297"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297" name="Rectangle 296"/>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1" name="Group 260"/>
            <p:cNvGrpSpPr/>
            <p:nvPr/>
          </p:nvGrpSpPr>
          <p:grpSpPr>
            <a:xfrm>
              <a:off x="3133947" y="3275932"/>
              <a:ext cx="941329" cy="895637"/>
              <a:chOff x="3133947" y="3275932"/>
              <a:chExt cx="941329" cy="895637"/>
            </a:xfrm>
          </p:grpSpPr>
          <p:sp>
            <p:nvSpPr>
              <p:cNvPr id="281" name="Rectangle 280"/>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Videos</a:t>
                </a:r>
                <a:endParaRPr lang="en-AU" sz="1100" dirty="0">
                  <a:latin typeface="Segoe UI" pitchFamily="34" charset="0"/>
                  <a:cs typeface="Segoe UI" pitchFamily="34" charset="0"/>
                </a:endParaRPr>
              </a:p>
            </p:txBody>
          </p:sp>
          <p:grpSp>
            <p:nvGrpSpPr>
              <p:cNvPr id="282" name="Group 281"/>
              <p:cNvGrpSpPr/>
              <p:nvPr/>
            </p:nvGrpSpPr>
            <p:grpSpPr>
              <a:xfrm>
                <a:off x="3254915" y="3275932"/>
                <a:ext cx="699392" cy="569699"/>
                <a:chOff x="3257580" y="3275932"/>
                <a:chExt cx="699392" cy="569699"/>
              </a:xfrm>
            </p:grpSpPr>
            <p:grpSp>
              <p:nvGrpSpPr>
                <p:cNvPr id="283" name="Group 282"/>
                <p:cNvGrpSpPr/>
                <p:nvPr/>
              </p:nvGrpSpPr>
              <p:grpSpPr>
                <a:xfrm>
                  <a:off x="3257580" y="3275932"/>
                  <a:ext cx="699392" cy="536110"/>
                  <a:chOff x="2123728" y="1986160"/>
                  <a:chExt cx="576064" cy="441574"/>
                </a:xfrm>
              </p:grpSpPr>
              <p:sp>
                <p:nvSpPr>
                  <p:cNvPr id="287" name="Rectangle 286"/>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8" name="Trapezoid 287"/>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84" name="Group 283"/>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285" name="Rectangle 284"/>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6" name="Isosceles Triangle 285"/>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2" name="Group 261"/>
            <p:cNvGrpSpPr/>
            <p:nvPr/>
          </p:nvGrpSpPr>
          <p:grpSpPr>
            <a:xfrm>
              <a:off x="4097777" y="3275932"/>
              <a:ext cx="941329" cy="895637"/>
              <a:chOff x="4099230" y="3275932"/>
              <a:chExt cx="941329" cy="895637"/>
            </a:xfrm>
          </p:grpSpPr>
          <p:sp>
            <p:nvSpPr>
              <p:cNvPr id="263" name="Rectangle 262"/>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Games</a:t>
                </a:r>
                <a:endParaRPr lang="en-AU" sz="1100" dirty="0">
                  <a:latin typeface="Segoe UI" pitchFamily="34" charset="0"/>
                  <a:cs typeface="Segoe UI" pitchFamily="34" charset="0"/>
                </a:endParaRPr>
              </a:p>
            </p:txBody>
          </p:sp>
          <p:grpSp>
            <p:nvGrpSpPr>
              <p:cNvPr id="264" name="Group 263"/>
              <p:cNvGrpSpPr/>
              <p:nvPr/>
            </p:nvGrpSpPr>
            <p:grpSpPr>
              <a:xfrm>
                <a:off x="4200966" y="3275932"/>
                <a:ext cx="737856" cy="635347"/>
                <a:chOff x="4220198" y="3275932"/>
                <a:chExt cx="737856" cy="635347"/>
              </a:xfrm>
            </p:grpSpPr>
            <p:grpSp>
              <p:nvGrpSpPr>
                <p:cNvPr id="265" name="Group 264"/>
                <p:cNvGrpSpPr/>
                <p:nvPr/>
              </p:nvGrpSpPr>
              <p:grpSpPr>
                <a:xfrm>
                  <a:off x="4220198" y="3275932"/>
                  <a:ext cx="699392" cy="536110"/>
                  <a:chOff x="2123728" y="1986160"/>
                  <a:chExt cx="576064" cy="441574"/>
                </a:xfrm>
              </p:grpSpPr>
              <p:sp>
                <p:nvSpPr>
                  <p:cNvPr id="279" name="Rectangle 278"/>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0" name="Trapezoid 279"/>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66" name="Group 265"/>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267" name="Rectangle 266"/>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8" name="Oval 267"/>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9" name="Oval 268"/>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70" name="Group 269"/>
                  <p:cNvGrpSpPr/>
                  <p:nvPr/>
                </p:nvGrpSpPr>
                <p:grpSpPr>
                  <a:xfrm>
                    <a:off x="4318464" y="3577517"/>
                    <a:ext cx="118183" cy="118183"/>
                    <a:chOff x="4318464" y="3577517"/>
                    <a:chExt cx="118183" cy="118183"/>
                  </a:xfrm>
                  <a:effectLst/>
                </p:grpSpPr>
                <p:cxnSp>
                  <p:nvCxnSpPr>
                    <p:cNvPr id="277" name="Straight Connector 276"/>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78" name="Straight Connector 277"/>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71" name="Group 270"/>
                  <p:cNvGrpSpPr/>
                  <p:nvPr/>
                </p:nvGrpSpPr>
                <p:grpSpPr>
                  <a:xfrm rot="20573383">
                    <a:off x="4683580" y="3579039"/>
                    <a:ext cx="140891" cy="136707"/>
                    <a:chOff x="5105406" y="3507854"/>
                    <a:chExt cx="171999" cy="166891"/>
                  </a:xfrm>
                  <a:effectLst/>
                </p:grpSpPr>
                <p:sp>
                  <p:nvSpPr>
                    <p:cNvPr id="273" name="Oval 272"/>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4" name="Oval 273"/>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5" name="Oval 274"/>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6" name="Oval 275"/>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cxnSp>
                <p:nvCxnSpPr>
                  <p:cNvPr id="272" name="Straight Connector 271"/>
                  <p:cNvCxnSpPr>
                    <a:stCxn id="267"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grpSp>
        <p:nvGrpSpPr>
          <p:cNvPr id="37" name="Group 36"/>
          <p:cNvGrpSpPr/>
          <p:nvPr/>
        </p:nvGrpSpPr>
        <p:grpSpPr>
          <a:xfrm>
            <a:off x="0" y="1202871"/>
            <a:ext cx="467544" cy="2737758"/>
            <a:chOff x="0" y="1202871"/>
            <a:chExt cx="467544" cy="2737758"/>
          </a:xfrm>
        </p:grpSpPr>
        <p:sp>
          <p:nvSpPr>
            <p:cNvPr id="6" name="Rounded Rectangle 5"/>
            <p:cNvSpPr/>
            <p:nvPr/>
          </p:nvSpPr>
          <p:spPr>
            <a:xfrm>
              <a:off x="0" y="1202871"/>
              <a:ext cx="467544" cy="2737758"/>
            </a:xfrm>
            <a:prstGeom prst="roundRect">
              <a:avLst>
                <a:gd name="adj" fmla="val 10437"/>
              </a:avLst>
            </a:prstGeom>
            <a:solidFill>
              <a:schemeClr val="tx1">
                <a:alpha val="50000"/>
              </a:schemeClr>
            </a:solidFill>
            <a:ln w="317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12" name="Group 11"/>
            <p:cNvGrpSpPr/>
            <p:nvPr/>
          </p:nvGrpSpPr>
          <p:grpSpPr>
            <a:xfrm>
              <a:off x="53772" y="1890180"/>
              <a:ext cx="360000" cy="363600"/>
              <a:chOff x="899592" y="1419622"/>
              <a:chExt cx="432048" cy="432048"/>
            </a:xfrm>
            <a:effectLst/>
          </p:grpSpPr>
          <p:sp>
            <p:nvSpPr>
              <p:cNvPr id="10" name="Rounded Rectangle 9"/>
              <p:cNvSpPr/>
              <p:nvPr/>
            </p:nvSpPr>
            <p:spPr>
              <a:xfrm>
                <a:off x="971600" y="1563638"/>
                <a:ext cx="288032" cy="288032"/>
              </a:xfrm>
              <a:prstGeom prst="roundRect">
                <a:avLst>
                  <a:gd name="adj" fmla="val 9226"/>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 name="Isosceles Triangle 10"/>
              <p:cNvSpPr/>
              <p:nvPr/>
            </p:nvSpPr>
            <p:spPr>
              <a:xfrm>
                <a:off x="899592" y="1419622"/>
                <a:ext cx="432048" cy="180020"/>
              </a:xfrm>
              <a:prstGeom prst="triangle">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4" name="Group 23"/>
            <p:cNvGrpSpPr/>
            <p:nvPr/>
          </p:nvGrpSpPr>
          <p:grpSpPr>
            <a:xfrm>
              <a:off x="53752" y="1264720"/>
              <a:ext cx="360040" cy="435694"/>
              <a:chOff x="971600" y="1383618"/>
              <a:chExt cx="360040" cy="435694"/>
            </a:xfrm>
          </p:grpSpPr>
          <p:cxnSp>
            <p:nvCxnSpPr>
              <p:cNvPr id="14" name="Straight Connector 13"/>
              <p:cNvCxnSpPr/>
              <p:nvPr/>
            </p:nvCxnSpPr>
            <p:spPr>
              <a:xfrm>
                <a:off x="1187624" y="1639292"/>
                <a:ext cx="144016" cy="18002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5" name="Donut 14"/>
              <p:cNvSpPr/>
              <p:nvPr/>
            </p:nvSpPr>
            <p:spPr>
              <a:xfrm>
                <a:off x="971600" y="1383618"/>
                <a:ext cx="288032" cy="288000"/>
              </a:xfrm>
              <a:prstGeom prst="donut">
                <a:avLst>
                  <a:gd name="adj" fmla="val 4746"/>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17" name="Straight Connector 16"/>
              <p:cNvCxnSpPr/>
              <p:nvPr/>
            </p:nvCxnSpPr>
            <p:spPr>
              <a:xfrm rot="1413972">
                <a:off x="1051228" y="1435850"/>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rot="1413972">
                <a:off x="1116662" y="1436293"/>
                <a:ext cx="0" cy="183562"/>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rot="1413972">
                <a:off x="1180005" y="1492021"/>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grpSp>
        <p:cxnSp>
          <p:nvCxnSpPr>
            <p:cNvPr id="26" name="Straight Connector 25"/>
            <p:cNvCxnSpPr/>
            <p:nvPr/>
          </p:nvCxnSpPr>
          <p:spPr>
            <a:xfrm flipH="1">
              <a:off x="26886" y="1812206"/>
              <a:ext cx="413772"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nvGrpSpPr>
            <p:cNvPr id="30" name="Group 29"/>
            <p:cNvGrpSpPr/>
            <p:nvPr/>
          </p:nvGrpSpPr>
          <p:grpSpPr>
            <a:xfrm>
              <a:off x="39771" y="2460418"/>
              <a:ext cx="388002" cy="297418"/>
              <a:chOff x="2123728" y="1986160"/>
              <a:chExt cx="576064" cy="441574"/>
            </a:xfrm>
          </p:grpSpPr>
          <p:sp>
            <p:nvSpPr>
              <p:cNvPr id="29" name="Rectangle 28"/>
              <p:cNvSpPr/>
              <p:nvPr/>
            </p:nvSpPr>
            <p:spPr>
              <a:xfrm>
                <a:off x="2195736" y="1986160"/>
                <a:ext cx="432048" cy="441574"/>
              </a:xfrm>
              <a:prstGeom prst="rect">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 name="Trapezoid 27"/>
              <p:cNvSpPr/>
              <p:nvPr/>
            </p:nvSpPr>
            <p:spPr>
              <a:xfrm flipV="1">
                <a:off x="2123728" y="2139884"/>
                <a:ext cx="576064" cy="287850"/>
              </a:xfrm>
              <a:prstGeom prst="trapezoid">
                <a:avLst/>
              </a:pr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41" name="Freeform 40"/>
            <p:cNvSpPr/>
            <p:nvPr/>
          </p:nvSpPr>
          <p:spPr>
            <a:xfrm>
              <a:off x="61273" y="2903148"/>
              <a:ext cx="344998" cy="411311"/>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45" name="Group 44"/>
            <p:cNvGrpSpPr/>
            <p:nvPr/>
          </p:nvGrpSpPr>
          <p:grpSpPr>
            <a:xfrm>
              <a:off x="82631" y="3424960"/>
              <a:ext cx="302283" cy="444864"/>
              <a:chOff x="51020" y="3423030"/>
              <a:chExt cx="356155" cy="524147"/>
            </a:xfrm>
            <a:effectLst>
              <a:outerShdw blurRad="63500" sx="102000" sy="102000" algn="ctr" rotWithShape="0">
                <a:prstClr val="black">
                  <a:alpha val="40000"/>
                </a:prstClr>
              </a:outerShdw>
            </a:effectLst>
          </p:grpSpPr>
          <p:sp>
            <p:nvSpPr>
              <p:cNvPr id="43" name="Freeform 42"/>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4" name="Freeform 43"/>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sp>
        <p:nvSpPr>
          <p:cNvPr id="106" name="Rounded Rectangle 105"/>
          <p:cNvSpPr/>
          <p:nvPr/>
        </p:nvSpPr>
        <p:spPr>
          <a:xfrm>
            <a:off x="1763688" y="951569"/>
            <a:ext cx="5616624" cy="3219999"/>
          </a:xfrm>
          <a:prstGeom prst="roundRect">
            <a:avLst>
              <a:gd name="adj" fmla="val 0"/>
            </a:avLst>
          </a:prstGeom>
          <a:solidFill>
            <a:schemeClr val="bg1">
              <a:lumMod val="75000"/>
              <a:alpha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200" b="1" dirty="0" smtClean="0">
                <a:solidFill>
                  <a:schemeClr val="tx1"/>
                </a:solidFill>
                <a:latin typeface="Segoe UI" pitchFamily="34" charset="0"/>
                <a:cs typeface="Segoe UI" pitchFamily="34" charset="0"/>
              </a:rPr>
              <a:t>Games</a:t>
            </a:r>
            <a:endParaRPr lang="en-AU" sz="1200" b="1" dirty="0">
              <a:solidFill>
                <a:schemeClr val="tx1"/>
              </a:solidFill>
              <a:latin typeface="Segoe UI" pitchFamily="34" charset="0"/>
              <a:cs typeface="Segoe UI" pitchFamily="34" charset="0"/>
            </a:endParaRPr>
          </a:p>
        </p:txBody>
      </p:sp>
      <p:sp>
        <p:nvSpPr>
          <p:cNvPr id="108" name="Rectangle 107"/>
          <p:cNvSpPr/>
          <p:nvPr/>
        </p:nvSpPr>
        <p:spPr>
          <a:xfrm>
            <a:off x="3275856" y="1251855"/>
            <a:ext cx="4104456" cy="2811702"/>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algn="r"/>
            <a:r>
              <a:rPr lang="en-AU" sz="5400" dirty="0" smtClean="0">
                <a:solidFill>
                  <a:schemeClr val="bg1"/>
                </a:solidFill>
                <a:effectLst>
                  <a:outerShdw blurRad="63500" sx="102000" sy="102000" algn="ctr" rotWithShape="0">
                    <a:prstClr val="black">
                      <a:alpha val="40000"/>
                    </a:prstClr>
                  </a:outerShdw>
                </a:effectLst>
                <a:latin typeface="Segoe UI" pitchFamily="34" charset="0"/>
                <a:cs typeface="Segoe UI" pitchFamily="34" charset="0"/>
              </a:rPr>
              <a:t>games</a:t>
            </a:r>
            <a:endParaRPr lang="en-AU" sz="5400" dirty="0">
              <a:solidFill>
                <a:schemeClr val="bg1"/>
              </a:solidFill>
              <a:effectLst>
                <a:outerShdw blurRad="63500" sx="102000" sy="102000" algn="ctr" rotWithShape="0">
                  <a:prstClr val="black">
                    <a:alpha val="40000"/>
                  </a:prstClr>
                </a:outerShdw>
              </a:effectLst>
              <a:latin typeface="Segoe UI" pitchFamily="34" charset="0"/>
              <a:cs typeface="Segoe UI" pitchFamily="34" charset="0"/>
            </a:endParaRPr>
          </a:p>
        </p:txBody>
      </p:sp>
      <p:sp>
        <p:nvSpPr>
          <p:cNvPr id="109" name="Rounded Rectangle 108">
            <a:hlinkClick r:id="rId4" action="ppaction://hlinksldjump"/>
          </p:cNvPr>
          <p:cNvSpPr/>
          <p:nvPr/>
        </p:nvSpPr>
        <p:spPr>
          <a:xfrm>
            <a:off x="1835696" y="1005576"/>
            <a:ext cx="144000" cy="144016"/>
          </a:xfrm>
          <a:prstGeom prst="roundRect">
            <a:avLst/>
          </a:prstGeom>
          <a:gradFill flip="none" rotWithShape="1">
            <a:gsLst>
              <a:gs pos="0">
                <a:srgbClr val="FF0000">
                  <a:shade val="30000"/>
                  <a:satMod val="115000"/>
                </a:srgbClr>
              </a:gs>
              <a:gs pos="50000">
                <a:srgbClr val="FF0000">
                  <a:shade val="67500"/>
                  <a:satMod val="115000"/>
                </a:srgbClr>
              </a:gs>
              <a:gs pos="100000">
                <a:srgbClr val="FF0000">
                  <a:shade val="100000"/>
                  <a:satMod val="115000"/>
                </a:srgbClr>
              </a:gs>
            </a:gsLst>
            <a:lin ang="16200000" scaled="1"/>
            <a:tileRect/>
          </a:gradFill>
          <a:ln w="3175">
            <a:solidFill>
              <a:schemeClr val="tx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solidFill>
                <a:schemeClr val="bg1"/>
              </a:solidFill>
              <a:latin typeface="Segoe UI" pitchFamily="34" charset="0"/>
              <a:cs typeface="Segoe UI" pitchFamily="34" charset="0"/>
            </a:endParaRPr>
          </a:p>
        </p:txBody>
      </p:sp>
      <p:sp>
        <p:nvSpPr>
          <p:cNvPr id="3" name="Rectangle 2"/>
          <p:cNvSpPr/>
          <p:nvPr/>
        </p:nvSpPr>
        <p:spPr>
          <a:xfrm>
            <a:off x="1763688" y="1251855"/>
            <a:ext cx="1512168" cy="2811702"/>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94" name="Rectangle 193"/>
          <p:cNvSpPr/>
          <p:nvPr/>
        </p:nvSpPr>
        <p:spPr>
          <a:xfrm>
            <a:off x="1763688" y="1805086"/>
            <a:ext cx="1512168" cy="1235294"/>
          </a:xfrm>
          <a:prstGeom prst="rect">
            <a:avLst/>
          </a:prstGeom>
          <a:solidFill>
            <a:schemeClr val="accent5">
              <a:lumMod val="40000"/>
              <a:lumOff val="60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1200" dirty="0">
              <a:solidFill>
                <a:schemeClr val="tx1"/>
              </a:solidFill>
              <a:latin typeface="Segoe UI" pitchFamily="34" charset="0"/>
              <a:cs typeface="Segoe UI" pitchFamily="34" charset="0"/>
            </a:endParaRPr>
          </a:p>
        </p:txBody>
      </p:sp>
      <p:sp>
        <p:nvSpPr>
          <p:cNvPr id="138" name="Rectangle 137"/>
          <p:cNvSpPr/>
          <p:nvPr/>
        </p:nvSpPr>
        <p:spPr>
          <a:xfrm>
            <a:off x="1763688" y="1563638"/>
            <a:ext cx="1512168" cy="241448"/>
          </a:xfrm>
          <a:prstGeom prst="rect">
            <a:avLst/>
          </a:prstGeom>
          <a:solidFill>
            <a:schemeClr val="accent5">
              <a:lumMod val="40000"/>
              <a:lumOff val="60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Folders</a:t>
            </a:r>
            <a:endParaRPr lang="en-AU" sz="1200" dirty="0">
              <a:solidFill>
                <a:schemeClr val="tx1"/>
              </a:solidFill>
              <a:latin typeface="Segoe UI" pitchFamily="34" charset="0"/>
              <a:cs typeface="Segoe UI" pitchFamily="34" charset="0"/>
            </a:endParaRPr>
          </a:p>
        </p:txBody>
      </p:sp>
      <p:sp>
        <p:nvSpPr>
          <p:cNvPr id="139" name="Rectangle 138">
            <a:hlinkClick r:id="rId5" action="ppaction://hlinksldjump"/>
          </p:cNvPr>
          <p:cNvSpPr/>
          <p:nvPr/>
        </p:nvSpPr>
        <p:spPr>
          <a:xfrm>
            <a:off x="2056704" y="1843627"/>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Documents</a:t>
            </a:r>
            <a:endParaRPr lang="en-AU" sz="1200" dirty="0">
              <a:solidFill>
                <a:schemeClr val="tx1"/>
              </a:solidFill>
              <a:latin typeface="Segoe UI" pitchFamily="34" charset="0"/>
              <a:cs typeface="Segoe UI" pitchFamily="34" charset="0"/>
            </a:endParaRPr>
          </a:p>
        </p:txBody>
      </p:sp>
      <p:sp>
        <p:nvSpPr>
          <p:cNvPr id="140" name="Rectangle 139">
            <a:hlinkClick r:id="rId6" action="ppaction://hlinksldjump"/>
          </p:cNvPr>
          <p:cNvSpPr/>
          <p:nvPr/>
        </p:nvSpPr>
        <p:spPr>
          <a:xfrm>
            <a:off x="2056704" y="2139702"/>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Music</a:t>
            </a:r>
            <a:endParaRPr lang="en-AU" sz="1200" dirty="0">
              <a:solidFill>
                <a:schemeClr val="tx1"/>
              </a:solidFill>
              <a:latin typeface="Segoe UI" pitchFamily="34" charset="0"/>
              <a:cs typeface="Segoe UI" pitchFamily="34" charset="0"/>
            </a:endParaRPr>
          </a:p>
        </p:txBody>
      </p:sp>
      <p:sp>
        <p:nvSpPr>
          <p:cNvPr id="141" name="Rectangle 140">
            <a:hlinkClick r:id="rId7" action="ppaction://hlinksldjump"/>
          </p:cNvPr>
          <p:cNvSpPr/>
          <p:nvPr/>
        </p:nvSpPr>
        <p:spPr>
          <a:xfrm>
            <a:off x="2056704" y="2424669"/>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Videos</a:t>
            </a:r>
            <a:endParaRPr lang="en-AU" sz="1200" dirty="0">
              <a:solidFill>
                <a:schemeClr val="tx1"/>
              </a:solidFill>
              <a:latin typeface="Segoe UI" pitchFamily="34" charset="0"/>
              <a:cs typeface="Segoe UI" pitchFamily="34" charset="0"/>
            </a:endParaRPr>
          </a:p>
        </p:txBody>
      </p:sp>
      <p:sp>
        <p:nvSpPr>
          <p:cNvPr id="142" name="Rectangle 141"/>
          <p:cNvSpPr/>
          <p:nvPr/>
        </p:nvSpPr>
        <p:spPr>
          <a:xfrm>
            <a:off x="2056704" y="2722116"/>
            <a:ext cx="1219633" cy="241448"/>
          </a:xfrm>
          <a:prstGeom prst="rect">
            <a:avLst/>
          </a:prstGeom>
          <a:gradFill flip="none" rotWithShape="1">
            <a:gsLst>
              <a:gs pos="0">
                <a:srgbClr val="3693AC">
                  <a:shade val="30000"/>
                  <a:satMod val="115000"/>
                </a:srgbClr>
              </a:gs>
              <a:gs pos="50000">
                <a:srgbClr val="3693AC">
                  <a:shade val="67500"/>
                  <a:satMod val="115000"/>
                </a:srgbClr>
              </a:gs>
              <a:gs pos="100000">
                <a:srgbClr val="3693AC">
                  <a:shade val="100000"/>
                  <a:satMod val="115000"/>
                </a:srgbClr>
              </a:gs>
            </a:gsLst>
            <a:lin ang="16200000" scaled="1"/>
            <a:tileRect/>
          </a:grad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bg1"/>
                </a:solidFill>
                <a:latin typeface="Segoe UI" pitchFamily="34" charset="0"/>
                <a:cs typeface="Segoe UI" pitchFamily="34" charset="0"/>
              </a:rPr>
              <a:t>Games</a:t>
            </a:r>
            <a:endParaRPr lang="en-AU" sz="1200" dirty="0">
              <a:solidFill>
                <a:schemeClr val="bg1"/>
              </a:solidFill>
              <a:latin typeface="Segoe UI" pitchFamily="34" charset="0"/>
              <a:cs typeface="Segoe UI" pitchFamily="34" charset="0"/>
            </a:endParaRPr>
          </a:p>
        </p:txBody>
      </p:sp>
      <p:grpSp>
        <p:nvGrpSpPr>
          <p:cNvPr id="7" name="Group 6"/>
          <p:cNvGrpSpPr/>
          <p:nvPr/>
        </p:nvGrpSpPr>
        <p:grpSpPr>
          <a:xfrm>
            <a:off x="1893456" y="1852468"/>
            <a:ext cx="186839" cy="223766"/>
            <a:chOff x="4527690" y="2258677"/>
            <a:chExt cx="450886" cy="540000"/>
          </a:xfrm>
        </p:grpSpPr>
        <p:sp>
          <p:nvSpPr>
            <p:cNvPr id="150" name="Rectangle 149"/>
            <p:cNvSpPr/>
            <p:nvPr/>
          </p:nvSpPr>
          <p:spPr>
            <a:xfrm>
              <a:off x="4527690" y="2258677"/>
              <a:ext cx="450886" cy="540000"/>
            </a:xfrm>
            <a:prstGeom prst="rect">
              <a:avLst/>
            </a:prstGeom>
            <a:solidFill>
              <a:srgbClr val="0070C0"/>
            </a:solid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52" name="Straight Connector 151"/>
            <p:cNvCxnSpPr/>
            <p:nvPr/>
          </p:nvCxnSpPr>
          <p:spPr>
            <a:xfrm>
              <a:off x="4574226" y="2328996"/>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4" name="Straight Connector 153"/>
            <p:cNvCxnSpPr/>
            <p:nvPr/>
          </p:nvCxnSpPr>
          <p:spPr>
            <a:xfrm>
              <a:off x="4574226" y="2407151"/>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p:cNvCxnSpPr/>
            <p:nvPr/>
          </p:nvCxnSpPr>
          <p:spPr>
            <a:xfrm>
              <a:off x="4574226" y="2487837"/>
              <a:ext cx="138772"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p:cNvCxnSpPr/>
            <p:nvPr/>
          </p:nvCxnSpPr>
          <p:spPr>
            <a:xfrm>
              <a:off x="4574226" y="2564038"/>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2" name="Straight Connector 161"/>
            <p:cNvCxnSpPr/>
            <p:nvPr/>
          </p:nvCxnSpPr>
          <p:spPr>
            <a:xfrm>
              <a:off x="4574226" y="2631413"/>
              <a:ext cx="280263"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3" name="Straight Connector 162"/>
            <p:cNvCxnSpPr/>
            <p:nvPr/>
          </p:nvCxnSpPr>
          <p:spPr>
            <a:xfrm>
              <a:off x="4574226" y="2720924"/>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31" name="Group 30"/>
          <p:cNvGrpSpPr/>
          <p:nvPr/>
        </p:nvGrpSpPr>
        <p:grpSpPr>
          <a:xfrm>
            <a:off x="1844070" y="2153683"/>
            <a:ext cx="236225" cy="213486"/>
            <a:chOff x="2433190" y="2867712"/>
            <a:chExt cx="489780" cy="442634"/>
          </a:xfrm>
          <a:solidFill>
            <a:srgbClr val="0070C0"/>
          </a:solidFill>
        </p:grpSpPr>
        <p:sp>
          <p:nvSpPr>
            <p:cNvPr id="164" name="Oval 163"/>
            <p:cNvSpPr/>
            <p:nvPr/>
          </p:nvSpPr>
          <p:spPr>
            <a:xfrm>
              <a:off x="2433190" y="3198734"/>
              <a:ext cx="111612" cy="111612"/>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65" name="Oval 164"/>
            <p:cNvSpPr/>
            <p:nvPr/>
          </p:nvSpPr>
          <p:spPr>
            <a:xfrm>
              <a:off x="2811358" y="3198734"/>
              <a:ext cx="111612" cy="111612"/>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67" name="Straight Connector 166"/>
            <p:cNvCxnSpPr>
              <a:stCxn id="164" idx="6"/>
              <a:endCxn id="180" idx="1"/>
            </p:cNvCxnSpPr>
            <p:nvPr/>
          </p:nvCxnSpPr>
          <p:spPr>
            <a:xfrm flipV="1">
              <a:off x="2544802" y="2903148"/>
              <a:ext cx="0" cy="351392"/>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5" name="Straight Connector 174"/>
            <p:cNvCxnSpPr>
              <a:stCxn id="165" idx="6"/>
              <a:endCxn id="180" idx="3"/>
            </p:cNvCxnSpPr>
            <p:nvPr/>
          </p:nvCxnSpPr>
          <p:spPr>
            <a:xfrm flipV="1">
              <a:off x="2922970" y="2903148"/>
              <a:ext cx="0" cy="351392"/>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80" name="Rectangle 179"/>
            <p:cNvSpPr/>
            <p:nvPr/>
          </p:nvSpPr>
          <p:spPr>
            <a:xfrm>
              <a:off x="2544802" y="2867712"/>
              <a:ext cx="378168" cy="70872"/>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grpSp>
      <p:grpSp>
        <p:nvGrpSpPr>
          <p:cNvPr id="32" name="Group 31"/>
          <p:cNvGrpSpPr/>
          <p:nvPr/>
        </p:nvGrpSpPr>
        <p:grpSpPr>
          <a:xfrm>
            <a:off x="1846237" y="2460418"/>
            <a:ext cx="234058" cy="169950"/>
            <a:chOff x="3469840" y="3505731"/>
            <a:chExt cx="468117" cy="339900"/>
          </a:xfrm>
          <a:solidFill>
            <a:srgbClr val="0070C0"/>
          </a:solidFill>
        </p:grpSpPr>
        <p:sp>
          <p:nvSpPr>
            <p:cNvPr id="181" name="Rectangle 180"/>
            <p:cNvSpPr/>
            <p:nvPr/>
          </p:nvSpPr>
          <p:spPr>
            <a:xfrm>
              <a:off x="3469840" y="3505731"/>
              <a:ext cx="468117" cy="339900"/>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2" name="Isosceles Triangle 181"/>
            <p:cNvSpPr/>
            <p:nvPr/>
          </p:nvSpPr>
          <p:spPr>
            <a:xfrm rot="5400000">
              <a:off x="3655108" y="3626891"/>
              <a:ext cx="97580" cy="97580"/>
            </a:xfrm>
            <a:prstGeom prst="triangl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grpSp>
      <p:grpSp>
        <p:nvGrpSpPr>
          <p:cNvPr id="34" name="Group 33"/>
          <p:cNvGrpSpPr/>
          <p:nvPr/>
        </p:nvGrpSpPr>
        <p:grpSpPr>
          <a:xfrm>
            <a:off x="1819275" y="2726319"/>
            <a:ext cx="261020" cy="233043"/>
            <a:chOff x="4344066" y="3385536"/>
            <a:chExt cx="589664" cy="526462"/>
          </a:xfrm>
          <a:solidFill>
            <a:srgbClr val="0070C0"/>
          </a:solidFill>
        </p:grpSpPr>
        <p:sp>
          <p:nvSpPr>
            <p:cNvPr id="183" name="Rectangle 182"/>
            <p:cNvSpPr/>
            <p:nvPr/>
          </p:nvSpPr>
          <p:spPr>
            <a:xfrm>
              <a:off x="4502348" y="3565664"/>
              <a:ext cx="265623" cy="151713"/>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4" name="Oval 183"/>
            <p:cNvSpPr/>
            <p:nvPr/>
          </p:nvSpPr>
          <p:spPr>
            <a:xfrm rot="20742615">
              <a:off x="4747417" y="3550028"/>
              <a:ext cx="186313" cy="361970"/>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5" name="Oval 184"/>
            <p:cNvSpPr/>
            <p:nvPr/>
          </p:nvSpPr>
          <p:spPr>
            <a:xfrm rot="942615" flipH="1">
              <a:off x="4344066" y="3545028"/>
              <a:ext cx="186313" cy="361970"/>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86" name="Straight Connector 185"/>
            <p:cNvCxnSpPr/>
            <p:nvPr/>
          </p:nvCxnSpPr>
          <p:spPr>
            <a:xfrm rot="42615" flipH="1">
              <a:off x="4430901" y="3596900"/>
              <a:ext cx="38394" cy="118183"/>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87" name="Straight Connector 186"/>
            <p:cNvCxnSpPr/>
            <p:nvPr/>
          </p:nvCxnSpPr>
          <p:spPr>
            <a:xfrm rot="16242615" flipH="1">
              <a:off x="4433284" y="3596931"/>
              <a:ext cx="38394" cy="118183"/>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88" name="Oval 187"/>
            <p:cNvSpPr/>
            <p:nvPr/>
          </p:nvSpPr>
          <p:spPr>
            <a:xfrm rot="20615998">
              <a:off x="4792637" y="3604945"/>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9" name="Oval 188"/>
            <p:cNvSpPr/>
            <p:nvPr/>
          </p:nvSpPr>
          <p:spPr>
            <a:xfrm rot="20615998">
              <a:off x="4850950" y="3636738"/>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90" name="Oval 189"/>
            <p:cNvSpPr/>
            <p:nvPr/>
          </p:nvSpPr>
          <p:spPr>
            <a:xfrm rot="20615998">
              <a:off x="4817975" y="3691037"/>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91" name="Oval 190"/>
            <p:cNvSpPr/>
            <p:nvPr/>
          </p:nvSpPr>
          <p:spPr>
            <a:xfrm rot="20615998">
              <a:off x="4760844" y="3663257"/>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92" name="Straight Connector 191"/>
            <p:cNvCxnSpPr/>
            <p:nvPr/>
          </p:nvCxnSpPr>
          <p:spPr>
            <a:xfrm flipV="1">
              <a:off x="4635160" y="3385536"/>
              <a:ext cx="3173" cy="180128"/>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43" name="Group 142"/>
          <p:cNvGrpSpPr/>
          <p:nvPr/>
        </p:nvGrpSpPr>
        <p:grpSpPr>
          <a:xfrm>
            <a:off x="3999967" y="123478"/>
            <a:ext cx="1144066" cy="252000"/>
            <a:chOff x="3886038" y="123478"/>
            <a:chExt cx="1144066" cy="252000"/>
          </a:xfrm>
        </p:grpSpPr>
        <p:grpSp>
          <p:nvGrpSpPr>
            <p:cNvPr id="144" name="Group 143"/>
            <p:cNvGrpSpPr/>
            <p:nvPr/>
          </p:nvGrpSpPr>
          <p:grpSpPr>
            <a:xfrm>
              <a:off x="4113896" y="123478"/>
              <a:ext cx="916208" cy="252000"/>
              <a:chOff x="3964262" y="123478"/>
              <a:chExt cx="916208" cy="252000"/>
            </a:xfrm>
          </p:grpSpPr>
          <p:sp>
            <p:nvSpPr>
              <p:cNvPr id="153" name="Rounded Rectangle 152"/>
              <p:cNvSpPr/>
              <p:nvPr/>
            </p:nvSpPr>
            <p:spPr>
              <a:xfrm>
                <a:off x="3964262" y="123478"/>
                <a:ext cx="916208" cy="252000"/>
              </a:xfrm>
              <a:prstGeom prst="roundRect">
                <a:avLst/>
              </a:prstGeom>
              <a:solidFill>
                <a:schemeClr val="tx1">
                  <a:alpha val="50000"/>
                </a:scheme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latin typeface="Segoe UI" pitchFamily="34" charset="0"/>
                  <a:cs typeface="Segoe UI" pitchFamily="34" charset="0"/>
                </a:endParaRPr>
              </a:p>
            </p:txBody>
          </p:sp>
          <p:sp>
            <p:nvSpPr>
              <p:cNvPr id="157" name="Rounded Rectangle 156"/>
              <p:cNvSpPr/>
              <p:nvPr/>
            </p:nvSpPr>
            <p:spPr>
              <a:xfrm>
                <a:off x="3983751" y="141478"/>
                <a:ext cx="877230" cy="216000"/>
              </a:xfrm>
              <a:prstGeom prst="roundRect">
                <a:avLst/>
              </a:prstGeom>
              <a:noFill/>
              <a:ln w="12700">
                <a:solidFill>
                  <a:srgbClr val="FFC000"/>
                </a:solidFill>
                <a:prstDash val="solid"/>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latin typeface="Segoe UI" pitchFamily="34" charset="0"/>
                    <a:cs typeface="Segoe UI" pitchFamily="34" charset="0"/>
                  </a:rPr>
                  <a:t>Games</a:t>
                </a:r>
                <a:endParaRPr lang="en-AU" sz="1200" dirty="0">
                  <a:latin typeface="Segoe UI" pitchFamily="34" charset="0"/>
                  <a:cs typeface="Segoe UI" pitchFamily="34" charset="0"/>
                </a:endParaRPr>
              </a:p>
            </p:txBody>
          </p:sp>
        </p:grpSp>
        <p:grpSp>
          <p:nvGrpSpPr>
            <p:cNvPr id="145" name="Group 144"/>
            <p:cNvGrpSpPr/>
            <p:nvPr/>
          </p:nvGrpSpPr>
          <p:grpSpPr>
            <a:xfrm>
              <a:off x="3886038" y="153588"/>
              <a:ext cx="191781" cy="191781"/>
              <a:chOff x="3848349" y="2388430"/>
              <a:chExt cx="675778" cy="675778"/>
            </a:xfrm>
            <a:effectLst>
              <a:outerShdw blurRad="63500" sx="102000" sy="102000" algn="ctr" rotWithShape="0">
                <a:prstClr val="black">
                  <a:alpha val="40000"/>
                </a:prstClr>
              </a:outerShdw>
            </a:effectLst>
          </p:grpSpPr>
          <p:sp>
            <p:nvSpPr>
              <p:cNvPr id="146" name="Oval 145"/>
              <p:cNvSpPr/>
              <p:nvPr/>
            </p:nvSpPr>
            <p:spPr>
              <a:xfrm>
                <a:off x="3848349" y="2388430"/>
                <a:ext cx="675778" cy="675778"/>
              </a:xfrm>
              <a:prstGeom prst="ellipse">
                <a:avLst/>
              </a:prstGeom>
              <a:solidFill>
                <a:srgbClr val="C00000"/>
              </a:solid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grpSp>
            <p:nvGrpSpPr>
              <p:cNvPr id="147" name="Group 146"/>
              <p:cNvGrpSpPr/>
              <p:nvPr/>
            </p:nvGrpSpPr>
            <p:grpSpPr>
              <a:xfrm>
                <a:off x="4049013" y="2524441"/>
                <a:ext cx="274450" cy="403756"/>
                <a:chOff x="4017169" y="2476618"/>
                <a:chExt cx="333375" cy="490444"/>
              </a:xfrm>
              <a:effectLst>
                <a:outerShdw blurRad="63500" sx="102000" sy="102000" algn="ctr" rotWithShape="0">
                  <a:prstClr val="black">
                    <a:alpha val="40000"/>
                  </a:prstClr>
                </a:outerShdw>
              </a:effectLst>
            </p:grpSpPr>
            <p:sp>
              <p:nvSpPr>
                <p:cNvPr id="148" name="Rounded Rectangle 147"/>
                <p:cNvSpPr/>
                <p:nvPr/>
              </p:nvSpPr>
              <p:spPr>
                <a:xfrm>
                  <a:off x="4106560" y="2476618"/>
                  <a:ext cx="144015" cy="260118"/>
                </a:xfrm>
                <a:prstGeom prst="roundRect">
                  <a:avLst>
                    <a:gd name="adj" fmla="val 50000"/>
                  </a:avLst>
                </a:prstGeom>
                <a:solidFill>
                  <a:srgbClr val="C00000"/>
                </a:solidFill>
                <a:ln w="6350" cap="rnd">
                  <a:solidFill>
                    <a:schemeClr val="bg1"/>
                  </a:solidFill>
                </a:ln>
                <a:effectLst>
                  <a:innerShdw blurRad="254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49" name="Freeform 148"/>
                <p:cNvSpPr/>
                <p:nvPr/>
              </p:nvSpPr>
              <p:spPr>
                <a:xfrm>
                  <a:off x="4017169" y="2744500"/>
                  <a:ext cx="333375" cy="79802"/>
                </a:xfrm>
                <a:custGeom>
                  <a:avLst/>
                  <a:gdLst>
                    <a:gd name="connsiteX0" fmla="*/ 0 w 333375"/>
                    <a:gd name="connsiteY0" fmla="*/ 7144 h 102415"/>
                    <a:gd name="connsiteX1" fmla="*/ 169069 w 333375"/>
                    <a:gd name="connsiteY1" fmla="*/ 102394 h 102415"/>
                    <a:gd name="connsiteX2" fmla="*/ 333375 w 333375"/>
                    <a:gd name="connsiteY2" fmla="*/ 0 h 102415"/>
                  </a:gdLst>
                  <a:ahLst/>
                  <a:cxnLst>
                    <a:cxn ang="0">
                      <a:pos x="connsiteX0" y="connsiteY0"/>
                    </a:cxn>
                    <a:cxn ang="0">
                      <a:pos x="connsiteX1" y="connsiteY1"/>
                    </a:cxn>
                    <a:cxn ang="0">
                      <a:pos x="connsiteX2" y="connsiteY2"/>
                    </a:cxn>
                  </a:cxnLst>
                  <a:rect l="l" t="t" r="r" b="b"/>
                  <a:pathLst>
                    <a:path w="333375" h="102415">
                      <a:moveTo>
                        <a:pt x="0" y="7144"/>
                      </a:moveTo>
                      <a:cubicBezTo>
                        <a:pt x="56753" y="55364"/>
                        <a:pt x="113507" y="103585"/>
                        <a:pt x="169069" y="102394"/>
                      </a:cubicBezTo>
                      <a:cubicBezTo>
                        <a:pt x="224631" y="101203"/>
                        <a:pt x="279003" y="50601"/>
                        <a:pt x="333375" y="0"/>
                      </a:cubicBezTo>
                    </a:path>
                  </a:pathLst>
                </a:custGeom>
                <a:no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cxnSp>
              <p:nvCxnSpPr>
                <p:cNvPr id="151" name="Straight Connector 150"/>
                <p:cNvCxnSpPr>
                  <a:stCxn id="149" idx="1"/>
                </p:cNvCxnSpPr>
                <p:nvPr/>
              </p:nvCxnSpPr>
              <p:spPr>
                <a:xfrm>
                  <a:off x="4186238" y="2824286"/>
                  <a:ext cx="0" cy="142776"/>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pic>
        <p:nvPicPr>
          <p:cNvPr id="2" name="Games.mp3">
            <a:hlinkClick r:id="" action="ppaction://media"/>
          </p:cNvPr>
          <p:cNvPicPr>
            <a:picLocks noChangeAspect="1"/>
          </p:cNvPicPr>
          <p:nvPr>
            <a:audioFile r:link="rId2"/>
            <p:extLst>
              <p:ext uri="{DAA4B4D4-6D71-4841-9C94-3DE7FCFB9230}">
                <p14:media xmlns:p14="http://schemas.microsoft.com/office/powerpoint/2010/main" r:embed="rId1"/>
              </p:ext>
            </p:extLst>
          </p:nvPr>
        </p:nvPicPr>
        <p:blipFill>
          <a:blip r:embed="rId8"/>
          <a:stretch>
            <a:fillRect/>
          </a:stretch>
        </p:blipFill>
        <p:spPr>
          <a:xfrm>
            <a:off x="-610005" y="0"/>
            <a:ext cx="609600" cy="609600"/>
          </a:xfrm>
          <a:prstGeom prst="rect">
            <a:avLst/>
          </a:prstGeom>
        </p:spPr>
      </p:pic>
      <p:sp>
        <p:nvSpPr>
          <p:cNvPr id="158" name="Rectangle 157">
            <a:hlinkClick r:id="rId9" action="ppaction://hlinksldjump"/>
          </p:cNvPr>
          <p:cNvSpPr/>
          <p:nvPr/>
        </p:nvSpPr>
        <p:spPr>
          <a:xfrm>
            <a:off x="1763688" y="1251855"/>
            <a:ext cx="1512168" cy="241448"/>
          </a:xfrm>
          <a:prstGeom prst="rect">
            <a:avLst/>
          </a:prstGeom>
          <a:solidFill>
            <a:srgbClr val="00B0F0">
              <a:alpha val="50000"/>
            </a:srgb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400" b="1" dirty="0" smtClean="0">
                <a:solidFill>
                  <a:srgbClr val="0070C0"/>
                </a:solidFill>
                <a:latin typeface="Segoe UI" pitchFamily="34" charset="0"/>
                <a:cs typeface="Segoe UI" pitchFamily="34" charset="0"/>
              </a:rPr>
              <a:t>Home</a:t>
            </a:r>
            <a:endParaRPr lang="en-AU" sz="1400" b="1" dirty="0">
              <a:solidFill>
                <a:srgbClr val="0070C0"/>
              </a:solidFill>
              <a:latin typeface="Segoe UI" pitchFamily="34" charset="0"/>
              <a:cs typeface="Segoe UI" pitchFamily="34" charset="0"/>
            </a:endParaRPr>
          </a:p>
        </p:txBody>
      </p:sp>
      <p:sp>
        <p:nvSpPr>
          <p:cNvPr id="159" name="Rectangle 158">
            <a:hlinkClick r:id="rId5" action="ppaction://hlinksldjump"/>
          </p:cNvPr>
          <p:cNvSpPr/>
          <p:nvPr/>
        </p:nvSpPr>
        <p:spPr>
          <a:xfrm>
            <a:off x="3276336" y="2536982"/>
            <a:ext cx="4103975"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i="1" dirty="0" smtClean="0">
                <a:solidFill>
                  <a:schemeClr val="tx1"/>
                </a:solidFill>
                <a:latin typeface="Segoe UI" pitchFamily="34" charset="0"/>
                <a:cs typeface="Segoe UI" pitchFamily="34" charset="0"/>
              </a:rPr>
              <a:t>No items here. Why not go to the Store to get some?</a:t>
            </a:r>
            <a:endParaRPr lang="en-AU" sz="1200" i="1" dirty="0">
              <a:solidFill>
                <a:schemeClr val="tx1"/>
              </a:solidFill>
              <a:latin typeface="Segoe UI" pitchFamily="34" charset="0"/>
              <a:cs typeface="Segoe UI" pitchFamily="34" charset="0"/>
            </a:endParaRPr>
          </a:p>
        </p:txBody>
      </p:sp>
    </p:spTree>
    <p:extLst>
      <p:ext uri="{BB962C8B-B14F-4D97-AF65-F5344CB8AC3E}">
        <p14:creationId xmlns:p14="http://schemas.microsoft.com/office/powerpoint/2010/main" val="1419981541"/>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accel="50000" decel="50000" fill="hold" nodeType="afterEffect">
                                  <p:stCondLst>
                                    <p:cond delay="0"/>
                                  </p:stCondLst>
                                  <p:childTnLst>
                                    <p:set>
                                      <p:cBhvr>
                                        <p:cTn id="6" dur="1" fill="hold">
                                          <p:stCondLst>
                                            <p:cond delay="0"/>
                                          </p:stCondLst>
                                        </p:cTn>
                                        <p:tgtEl>
                                          <p:spTgt spid="143"/>
                                        </p:tgtEl>
                                        <p:attrNameLst>
                                          <p:attrName>style.visibility</p:attrName>
                                        </p:attrNameLst>
                                      </p:cBhvr>
                                      <p:to>
                                        <p:strVal val="visible"/>
                                      </p:to>
                                    </p:set>
                                    <p:anim calcmode="lin" valueType="num">
                                      <p:cBhvr additive="base">
                                        <p:cTn id="7" dur="500" fill="hold"/>
                                        <p:tgtEl>
                                          <p:spTgt spid="143"/>
                                        </p:tgtEl>
                                        <p:attrNameLst>
                                          <p:attrName>ppt_x</p:attrName>
                                        </p:attrNameLst>
                                      </p:cBhvr>
                                      <p:tavLst>
                                        <p:tav tm="0">
                                          <p:val>
                                            <p:strVal val="#ppt_x"/>
                                          </p:val>
                                        </p:tav>
                                        <p:tav tm="100000">
                                          <p:val>
                                            <p:strVal val="#ppt_x"/>
                                          </p:val>
                                        </p:tav>
                                      </p:tavLst>
                                    </p:anim>
                                    <p:anim calcmode="lin" valueType="num">
                                      <p:cBhvr additive="base">
                                        <p:cTn id="8" dur="500" fill="hold"/>
                                        <p:tgtEl>
                                          <p:spTgt spid="143"/>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1" presetClass="mediacall" presetSubtype="0" fill="hold" nodeType="afterEffect">
                                  <p:stCondLst>
                                    <p:cond delay="0"/>
                                  </p:stCondLst>
                                  <p:childTnLst>
                                    <p:cmd type="call" cmd="playFrom(0.0)">
                                      <p:cBhvr>
                                        <p:cTn id="11" dur="976" fill="hold"/>
                                        <p:tgtEl>
                                          <p:spTgt spid="2"/>
                                        </p:tgtEl>
                                      </p:cBhvr>
                                    </p:cmd>
                                  </p:childTnLst>
                                </p:cTn>
                              </p:par>
                            </p:childTnLst>
                          </p:cTn>
                        </p:par>
                        <p:par>
                          <p:cTn id="12" fill="hold">
                            <p:stCondLst>
                              <p:cond delay="1476"/>
                            </p:stCondLst>
                            <p:childTnLst>
                              <p:par>
                                <p:cTn id="13" presetID="2" presetClass="exit" presetSubtype="1" accel="50000" decel="50000" fill="hold" nodeType="afterEffect">
                                  <p:stCondLst>
                                    <p:cond delay="1000"/>
                                  </p:stCondLst>
                                  <p:childTnLst>
                                    <p:anim calcmode="lin" valueType="num">
                                      <p:cBhvr additive="base">
                                        <p:cTn id="14" dur="500"/>
                                        <p:tgtEl>
                                          <p:spTgt spid="143"/>
                                        </p:tgtEl>
                                        <p:attrNameLst>
                                          <p:attrName>ppt_x</p:attrName>
                                        </p:attrNameLst>
                                      </p:cBhvr>
                                      <p:tavLst>
                                        <p:tav tm="0">
                                          <p:val>
                                            <p:strVal val="ppt_x"/>
                                          </p:val>
                                        </p:tav>
                                        <p:tav tm="100000">
                                          <p:val>
                                            <p:strVal val="ppt_x"/>
                                          </p:val>
                                        </p:tav>
                                      </p:tavLst>
                                    </p:anim>
                                    <p:anim calcmode="lin" valueType="num">
                                      <p:cBhvr additive="base">
                                        <p:cTn id="15" dur="500"/>
                                        <p:tgtEl>
                                          <p:spTgt spid="143"/>
                                        </p:tgtEl>
                                        <p:attrNameLst>
                                          <p:attrName>ppt_y</p:attrName>
                                        </p:attrNameLst>
                                      </p:cBhvr>
                                      <p:tavLst>
                                        <p:tav tm="0">
                                          <p:val>
                                            <p:strVal val="ppt_y"/>
                                          </p:val>
                                        </p:tav>
                                        <p:tav tm="100000">
                                          <p:val>
                                            <p:strVal val="0-ppt_h/2"/>
                                          </p:val>
                                        </p:tav>
                                      </p:tavLst>
                                    </p:anim>
                                    <p:set>
                                      <p:cBhvr>
                                        <p:cTn id="16" dur="1" fill="hold">
                                          <p:stCondLst>
                                            <p:cond delay="499"/>
                                          </p:stCondLst>
                                        </p:cTn>
                                        <p:tgtEl>
                                          <p:spTgt spid="143"/>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audio>
              <p:cMediaNode vol="80000">
                <p:cTn id="17" fill="hold" display="0">
                  <p:stCondLst>
                    <p:cond delay="indefinite"/>
                  </p:stCondLst>
                  <p:endCondLst>
                    <p:cond evt="onStopAudio" delay="0">
                      <p:tgtEl>
                        <p:sldTgt/>
                      </p:tgtEl>
                    </p:cond>
                  </p:endCondLst>
                </p:cTn>
                <p:tgtEl>
                  <p:spTgt spid="2"/>
                </p:tgtEl>
              </p:cMediaNode>
            </p:audio>
          </p:childTnLst>
        </p:cTn>
      </p:par>
    </p:tnLst>
  </p:timing>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49" name="Group 248"/>
          <p:cNvGrpSpPr/>
          <p:nvPr/>
        </p:nvGrpSpPr>
        <p:grpSpPr>
          <a:xfrm>
            <a:off x="3131841" y="843750"/>
            <a:ext cx="2880320" cy="3456000"/>
            <a:chOff x="3131841" y="843750"/>
            <a:chExt cx="2880320" cy="3456000"/>
          </a:xfrm>
        </p:grpSpPr>
        <p:sp>
          <p:nvSpPr>
            <p:cNvPr id="250" name="Rounded Rectangle 249"/>
            <p:cNvSpPr/>
            <p:nvPr/>
          </p:nvSpPr>
          <p:spPr>
            <a:xfrm>
              <a:off x="3131841" y="843750"/>
              <a:ext cx="2880320" cy="3456000"/>
            </a:xfrm>
            <a:prstGeom prst="roundRect">
              <a:avLst>
                <a:gd name="adj" fmla="val 2228"/>
              </a:avLst>
            </a:prstGeom>
            <a:solidFill>
              <a:schemeClr val="tx1">
                <a:alpha val="50000"/>
              </a:schemeClr>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51" name="Group 250"/>
            <p:cNvGrpSpPr/>
            <p:nvPr/>
          </p:nvGrpSpPr>
          <p:grpSpPr>
            <a:xfrm>
              <a:off x="3198624" y="984777"/>
              <a:ext cx="864096" cy="870570"/>
              <a:chOff x="7308304" y="278598"/>
              <a:chExt cx="864096" cy="870570"/>
            </a:xfrm>
          </p:grpSpPr>
          <p:sp>
            <p:nvSpPr>
              <p:cNvPr id="327" name="Freeform 326"/>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8" name="Rectangle 327"/>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Impress</a:t>
                </a:r>
                <a:endParaRPr lang="en-AU" sz="1100" dirty="0">
                  <a:latin typeface="Segoe UI" pitchFamily="34" charset="0"/>
                  <a:cs typeface="Segoe UI" pitchFamily="34" charset="0"/>
                </a:endParaRPr>
              </a:p>
            </p:txBody>
          </p:sp>
        </p:grpSp>
        <p:grpSp>
          <p:nvGrpSpPr>
            <p:cNvPr id="252" name="Group 251"/>
            <p:cNvGrpSpPr/>
            <p:nvPr/>
          </p:nvGrpSpPr>
          <p:grpSpPr>
            <a:xfrm>
              <a:off x="4139953" y="972995"/>
              <a:ext cx="864096" cy="894135"/>
              <a:chOff x="6444208" y="255033"/>
              <a:chExt cx="864096" cy="894135"/>
            </a:xfrm>
          </p:grpSpPr>
          <p:grpSp>
            <p:nvGrpSpPr>
              <p:cNvPr id="323" name="Group 322"/>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325" name="Freeform 324"/>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6" name="Freeform 325"/>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24" name="Rectangle 323"/>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Express</a:t>
                </a:r>
                <a:endParaRPr lang="en-AU" sz="1100" dirty="0">
                  <a:latin typeface="Segoe UI" pitchFamily="34" charset="0"/>
                  <a:cs typeface="Segoe UI" pitchFamily="34" charset="0"/>
                </a:endParaRPr>
              </a:p>
            </p:txBody>
          </p:sp>
        </p:grpSp>
        <p:grpSp>
          <p:nvGrpSpPr>
            <p:cNvPr id="253" name="Group 252"/>
            <p:cNvGrpSpPr/>
            <p:nvPr/>
          </p:nvGrpSpPr>
          <p:grpSpPr>
            <a:xfrm>
              <a:off x="3198624" y="2157429"/>
              <a:ext cx="864096" cy="881674"/>
              <a:chOff x="8172400" y="267494"/>
              <a:chExt cx="864096" cy="881674"/>
            </a:xfrm>
          </p:grpSpPr>
          <p:grpSp>
            <p:nvGrpSpPr>
              <p:cNvPr id="318" name="Group 317"/>
              <p:cNvGrpSpPr/>
              <p:nvPr/>
            </p:nvGrpSpPr>
            <p:grpSpPr>
              <a:xfrm>
                <a:off x="8351877" y="267494"/>
                <a:ext cx="523806" cy="648072"/>
                <a:chOff x="87738" y="3286770"/>
                <a:chExt cx="291003" cy="360040"/>
              </a:xfrm>
            </p:grpSpPr>
            <p:sp>
              <p:nvSpPr>
                <p:cNvPr id="320" name="Rectangle 31"/>
                <p:cNvSpPr/>
                <p:nvPr/>
              </p:nvSpPr>
              <p:spPr>
                <a:xfrm>
                  <a:off x="87738" y="3286770"/>
                  <a:ext cx="291002" cy="360040"/>
                </a:xfrm>
                <a:prstGeom prst="rect">
                  <a:avLst/>
                </a:prstGeom>
                <a:solidFill>
                  <a:srgbClr val="FFC000"/>
                </a:solidFill>
                <a:ln w="9525" cap="rnd">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1" name="Rectangle 31"/>
                <p:cNvSpPr/>
                <p:nvPr/>
              </p:nvSpPr>
              <p:spPr>
                <a:xfrm>
                  <a:off x="87738" y="3286770"/>
                  <a:ext cx="291002" cy="360040"/>
                </a:xfrm>
                <a:custGeom>
                  <a:avLst/>
                  <a:gdLst>
                    <a:gd name="connsiteX0" fmla="*/ 0 w 291002"/>
                    <a:gd name="connsiteY0" fmla="*/ 0 h 360040"/>
                    <a:gd name="connsiteX1" fmla="*/ 291002 w 291002"/>
                    <a:gd name="connsiteY1" fmla="*/ 0 h 360040"/>
                    <a:gd name="connsiteX2" fmla="*/ 291002 w 291002"/>
                    <a:gd name="connsiteY2" fmla="*/ 360040 h 360040"/>
                    <a:gd name="connsiteX3" fmla="*/ 0 w 291002"/>
                    <a:gd name="connsiteY3" fmla="*/ 360040 h 360040"/>
                    <a:gd name="connsiteX4" fmla="*/ 0 w 291002"/>
                    <a:gd name="connsiteY4" fmla="*/ 0 h 360040"/>
                    <a:gd name="connsiteX0" fmla="*/ 0 w 291002"/>
                    <a:gd name="connsiteY0" fmla="*/ 0 h 360040"/>
                    <a:gd name="connsiteX1" fmla="*/ 236233 w 291002"/>
                    <a:gd name="connsiteY1" fmla="*/ 88106 h 360040"/>
                    <a:gd name="connsiteX2" fmla="*/ 291002 w 291002"/>
                    <a:gd name="connsiteY2" fmla="*/ 360040 h 360040"/>
                    <a:gd name="connsiteX3" fmla="*/ 0 w 291002"/>
                    <a:gd name="connsiteY3" fmla="*/ 360040 h 360040"/>
                    <a:gd name="connsiteX4" fmla="*/ 0 w 291002"/>
                    <a:gd name="connsiteY4" fmla="*/ 0 h 360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1002" h="360040">
                      <a:moveTo>
                        <a:pt x="0" y="0"/>
                      </a:moveTo>
                      <a:lnTo>
                        <a:pt x="236233" y="88106"/>
                      </a:lnTo>
                      <a:lnTo>
                        <a:pt x="291002" y="360040"/>
                      </a:lnTo>
                      <a:lnTo>
                        <a:pt x="0" y="360040"/>
                      </a:lnTo>
                      <a:lnTo>
                        <a:pt x="0" y="0"/>
                      </a:lnTo>
                      <a:close/>
                    </a:path>
                  </a:pathLst>
                </a:cu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2" name="Rectangle 321"/>
                <p:cNvSpPr/>
                <p:nvPr/>
              </p:nvSpPr>
              <p:spPr>
                <a:xfrm>
                  <a:off x="87738" y="3435846"/>
                  <a:ext cx="291003" cy="210964"/>
                </a:xfrm>
                <a:prstGeom prst="rect">
                  <a:avLst/>
                </a:prstGeom>
                <a:noFill/>
                <a:ln w="9525" cap="rnd">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2000" dirty="0" smtClean="0">
                      <a:solidFill>
                        <a:schemeClr val="tx1"/>
                      </a:solidFill>
                      <a:effectLst>
                        <a:outerShdw blurRad="63500" sx="102000" sy="102000" algn="ctr" rotWithShape="0">
                          <a:prstClr val="black">
                            <a:alpha val="40000"/>
                          </a:prstClr>
                        </a:outerShdw>
                      </a:effectLst>
                      <a:latin typeface="Segoe UI" pitchFamily="34" charset="0"/>
                      <a:cs typeface="Segoe UI" pitchFamily="34" charset="0"/>
                    </a:rPr>
                    <a:t>Aa</a:t>
                  </a:r>
                  <a:endParaRPr lang="en-AU" sz="2000" dirty="0">
                    <a:solidFill>
                      <a:schemeClr val="tx1"/>
                    </a:solidFill>
                    <a:effectLst>
                      <a:outerShdw blurRad="63500" sx="102000" sy="102000" algn="ctr" rotWithShape="0">
                        <a:prstClr val="black">
                          <a:alpha val="40000"/>
                        </a:prstClr>
                      </a:outerShdw>
                    </a:effectLst>
                    <a:latin typeface="Segoe UI" pitchFamily="34" charset="0"/>
                    <a:cs typeface="Segoe UI" pitchFamily="34" charset="0"/>
                  </a:endParaRPr>
                </a:p>
              </p:txBody>
            </p:sp>
          </p:grpSp>
          <p:sp>
            <p:nvSpPr>
              <p:cNvPr id="319" name="Rectangle 318"/>
              <p:cNvSpPr/>
              <p:nvPr/>
            </p:nvSpPr>
            <p:spPr>
              <a:xfrm>
                <a:off x="8172400"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Note Pad</a:t>
                </a:r>
                <a:endParaRPr lang="en-AU" sz="1100" dirty="0">
                  <a:latin typeface="Segoe UI" pitchFamily="34" charset="0"/>
                  <a:cs typeface="Segoe UI" pitchFamily="34" charset="0"/>
                </a:endParaRPr>
              </a:p>
            </p:txBody>
          </p:sp>
        </p:grpSp>
        <p:grpSp>
          <p:nvGrpSpPr>
            <p:cNvPr id="254" name="Group 253"/>
            <p:cNvGrpSpPr/>
            <p:nvPr/>
          </p:nvGrpSpPr>
          <p:grpSpPr>
            <a:xfrm>
              <a:off x="5080409" y="980461"/>
              <a:ext cx="864096" cy="877462"/>
              <a:chOff x="5004049" y="1064550"/>
              <a:chExt cx="864096" cy="877462"/>
            </a:xfrm>
          </p:grpSpPr>
          <p:grpSp>
            <p:nvGrpSpPr>
              <p:cNvPr id="313" name="Group 312"/>
              <p:cNvGrpSpPr/>
              <p:nvPr/>
            </p:nvGrpSpPr>
            <p:grpSpPr>
              <a:xfrm>
                <a:off x="5042434" y="1064550"/>
                <a:ext cx="787325" cy="610716"/>
                <a:chOff x="5004049" y="1045872"/>
                <a:chExt cx="787325" cy="610716"/>
              </a:xfrm>
              <a:effectLst>
                <a:outerShdw blurRad="63500" sx="102000" sy="102000" algn="ctr" rotWithShape="0">
                  <a:prstClr val="black">
                    <a:alpha val="40000"/>
                  </a:prstClr>
                </a:outerShdw>
              </a:effectLst>
            </p:grpSpPr>
            <p:sp>
              <p:nvSpPr>
                <p:cNvPr id="315" name="Rectangle 314"/>
                <p:cNvSpPr/>
                <p:nvPr/>
              </p:nvSpPr>
              <p:spPr>
                <a:xfrm>
                  <a:off x="5004049" y="1045872"/>
                  <a:ext cx="504055" cy="460191"/>
                </a:xfrm>
                <a:prstGeom prst="rect">
                  <a:avLst/>
                </a:prstGeom>
                <a:solidFill>
                  <a:schemeClr val="bg1"/>
                </a:solidFill>
                <a:ln w="9525" cap="rnd">
                  <a:solidFill>
                    <a:schemeClr val="bg1"/>
                  </a:solid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6" name="Freeform 315"/>
                <p:cNvSpPr/>
                <p:nvPr/>
              </p:nvSpPr>
              <p:spPr>
                <a:xfrm>
                  <a:off x="5022056" y="1106047"/>
                  <a:ext cx="414040" cy="272698"/>
                </a:xfrm>
                <a:custGeom>
                  <a:avLst/>
                  <a:gdLst>
                    <a:gd name="connsiteX0" fmla="*/ 0 w 353052"/>
                    <a:gd name="connsiteY0" fmla="*/ 0 h 269081"/>
                    <a:gd name="connsiteX1" fmla="*/ 19050 w 353052"/>
                    <a:gd name="connsiteY1" fmla="*/ 33337 h 269081"/>
                    <a:gd name="connsiteX2" fmla="*/ 28575 w 353052"/>
                    <a:gd name="connsiteY2" fmla="*/ 38100 h 269081"/>
                    <a:gd name="connsiteX3" fmla="*/ 33338 w 353052"/>
                    <a:gd name="connsiteY3" fmla="*/ 45243 h 269081"/>
                    <a:gd name="connsiteX4" fmla="*/ 50007 w 353052"/>
                    <a:gd name="connsiteY4" fmla="*/ 54768 h 269081"/>
                    <a:gd name="connsiteX5" fmla="*/ 59532 w 353052"/>
                    <a:gd name="connsiteY5" fmla="*/ 61912 h 269081"/>
                    <a:gd name="connsiteX6" fmla="*/ 85725 w 353052"/>
                    <a:gd name="connsiteY6" fmla="*/ 71437 h 269081"/>
                    <a:gd name="connsiteX7" fmla="*/ 135732 w 353052"/>
                    <a:gd name="connsiteY7" fmla="*/ 69056 h 269081"/>
                    <a:gd name="connsiteX8" fmla="*/ 142875 w 353052"/>
                    <a:gd name="connsiteY8" fmla="*/ 66675 h 269081"/>
                    <a:gd name="connsiteX9" fmla="*/ 150019 w 353052"/>
                    <a:gd name="connsiteY9" fmla="*/ 61912 h 269081"/>
                    <a:gd name="connsiteX10" fmla="*/ 157163 w 353052"/>
                    <a:gd name="connsiteY10" fmla="*/ 54768 h 269081"/>
                    <a:gd name="connsiteX11" fmla="*/ 161925 w 353052"/>
                    <a:gd name="connsiteY11" fmla="*/ 45243 h 269081"/>
                    <a:gd name="connsiteX12" fmla="*/ 157163 w 353052"/>
                    <a:gd name="connsiteY12" fmla="*/ 26193 h 269081"/>
                    <a:gd name="connsiteX13" fmla="*/ 150019 w 353052"/>
                    <a:gd name="connsiteY13" fmla="*/ 19050 h 269081"/>
                    <a:gd name="connsiteX14" fmla="*/ 135732 w 353052"/>
                    <a:gd name="connsiteY14" fmla="*/ 9525 h 269081"/>
                    <a:gd name="connsiteX15" fmla="*/ 114300 w 353052"/>
                    <a:gd name="connsiteY15" fmla="*/ 14287 h 269081"/>
                    <a:gd name="connsiteX16" fmla="*/ 107157 w 353052"/>
                    <a:gd name="connsiteY16" fmla="*/ 16668 h 269081"/>
                    <a:gd name="connsiteX17" fmla="*/ 102394 w 353052"/>
                    <a:gd name="connsiteY17" fmla="*/ 26193 h 269081"/>
                    <a:gd name="connsiteX18" fmla="*/ 104775 w 353052"/>
                    <a:gd name="connsiteY18" fmla="*/ 64293 h 269081"/>
                    <a:gd name="connsiteX19" fmla="*/ 107157 w 353052"/>
                    <a:gd name="connsiteY19" fmla="*/ 71437 h 269081"/>
                    <a:gd name="connsiteX20" fmla="*/ 114300 w 353052"/>
                    <a:gd name="connsiteY20" fmla="*/ 76200 h 269081"/>
                    <a:gd name="connsiteX21" fmla="*/ 126207 w 353052"/>
                    <a:gd name="connsiteY21" fmla="*/ 78581 h 269081"/>
                    <a:gd name="connsiteX22" fmla="*/ 147638 w 353052"/>
                    <a:gd name="connsiteY22" fmla="*/ 85725 h 269081"/>
                    <a:gd name="connsiteX23" fmla="*/ 154782 w 353052"/>
                    <a:gd name="connsiteY23" fmla="*/ 88106 h 269081"/>
                    <a:gd name="connsiteX24" fmla="*/ 190500 w 353052"/>
                    <a:gd name="connsiteY24" fmla="*/ 90487 h 269081"/>
                    <a:gd name="connsiteX25" fmla="*/ 228600 w 353052"/>
                    <a:gd name="connsiteY25" fmla="*/ 90487 h 269081"/>
                    <a:gd name="connsiteX26" fmla="*/ 238125 w 353052"/>
                    <a:gd name="connsiteY26" fmla="*/ 85725 h 269081"/>
                    <a:gd name="connsiteX27" fmla="*/ 271463 w 353052"/>
                    <a:gd name="connsiteY27" fmla="*/ 66675 h 269081"/>
                    <a:gd name="connsiteX28" fmla="*/ 295275 w 353052"/>
                    <a:gd name="connsiteY28" fmla="*/ 59531 h 269081"/>
                    <a:gd name="connsiteX29" fmla="*/ 302419 w 353052"/>
                    <a:gd name="connsiteY29" fmla="*/ 57150 h 269081"/>
                    <a:gd name="connsiteX30" fmla="*/ 338138 w 353052"/>
                    <a:gd name="connsiteY30" fmla="*/ 50006 h 269081"/>
                    <a:gd name="connsiteX31" fmla="*/ 345282 w 353052"/>
                    <a:gd name="connsiteY31" fmla="*/ 92868 h 269081"/>
                    <a:gd name="connsiteX32" fmla="*/ 326232 w 353052"/>
                    <a:gd name="connsiteY32" fmla="*/ 114300 h 269081"/>
                    <a:gd name="connsiteX33" fmla="*/ 316707 w 353052"/>
                    <a:gd name="connsiteY33" fmla="*/ 119062 h 269081"/>
                    <a:gd name="connsiteX34" fmla="*/ 309563 w 353052"/>
                    <a:gd name="connsiteY34" fmla="*/ 121443 h 269081"/>
                    <a:gd name="connsiteX35" fmla="*/ 290513 w 353052"/>
                    <a:gd name="connsiteY35" fmla="*/ 133350 h 269081"/>
                    <a:gd name="connsiteX36" fmla="*/ 273844 w 353052"/>
                    <a:gd name="connsiteY36" fmla="*/ 138112 h 269081"/>
                    <a:gd name="connsiteX37" fmla="*/ 259557 w 353052"/>
                    <a:gd name="connsiteY37" fmla="*/ 142875 h 269081"/>
                    <a:gd name="connsiteX38" fmla="*/ 245269 w 353052"/>
                    <a:gd name="connsiteY38" fmla="*/ 150018 h 269081"/>
                    <a:gd name="connsiteX39" fmla="*/ 238125 w 353052"/>
                    <a:gd name="connsiteY39" fmla="*/ 154781 h 269081"/>
                    <a:gd name="connsiteX40" fmla="*/ 214313 w 353052"/>
                    <a:gd name="connsiteY40" fmla="*/ 161925 h 269081"/>
                    <a:gd name="connsiteX41" fmla="*/ 202407 w 353052"/>
                    <a:gd name="connsiteY41" fmla="*/ 164306 h 269081"/>
                    <a:gd name="connsiteX42" fmla="*/ 188119 w 353052"/>
                    <a:gd name="connsiteY42" fmla="*/ 169068 h 269081"/>
                    <a:gd name="connsiteX43" fmla="*/ 173832 w 353052"/>
                    <a:gd name="connsiteY43" fmla="*/ 171450 h 269081"/>
                    <a:gd name="connsiteX44" fmla="*/ 154782 w 353052"/>
                    <a:gd name="connsiteY44" fmla="*/ 176212 h 269081"/>
                    <a:gd name="connsiteX45" fmla="*/ 109538 w 353052"/>
                    <a:gd name="connsiteY45" fmla="*/ 173831 h 269081"/>
                    <a:gd name="connsiteX46" fmla="*/ 97632 w 353052"/>
                    <a:gd name="connsiteY46" fmla="*/ 164306 h 269081"/>
                    <a:gd name="connsiteX47" fmla="*/ 95250 w 353052"/>
                    <a:gd name="connsiteY47" fmla="*/ 157162 h 269081"/>
                    <a:gd name="connsiteX48" fmla="*/ 88107 w 353052"/>
                    <a:gd name="connsiteY48" fmla="*/ 150018 h 269081"/>
                    <a:gd name="connsiteX49" fmla="*/ 95250 w 353052"/>
                    <a:gd name="connsiteY49" fmla="*/ 130968 h 269081"/>
                    <a:gd name="connsiteX50" fmla="*/ 104775 w 353052"/>
                    <a:gd name="connsiteY50" fmla="*/ 135731 h 269081"/>
                    <a:gd name="connsiteX51" fmla="*/ 140494 w 353052"/>
                    <a:gd name="connsiteY51" fmla="*/ 138112 h 269081"/>
                    <a:gd name="connsiteX52" fmla="*/ 159544 w 353052"/>
                    <a:gd name="connsiteY52" fmla="*/ 142875 h 269081"/>
                    <a:gd name="connsiteX53" fmla="*/ 171450 w 353052"/>
                    <a:gd name="connsiteY53" fmla="*/ 152400 h 269081"/>
                    <a:gd name="connsiteX54" fmla="*/ 176213 w 353052"/>
                    <a:gd name="connsiteY54" fmla="*/ 173831 h 269081"/>
                    <a:gd name="connsiteX55" fmla="*/ 180975 w 353052"/>
                    <a:gd name="connsiteY55" fmla="*/ 207168 h 269081"/>
                    <a:gd name="connsiteX56" fmla="*/ 183357 w 353052"/>
                    <a:gd name="connsiteY56" fmla="*/ 247650 h 269081"/>
                    <a:gd name="connsiteX57" fmla="*/ 185738 w 353052"/>
                    <a:gd name="connsiteY57" fmla="*/ 261937 h 269081"/>
                    <a:gd name="connsiteX58" fmla="*/ 195263 w 353052"/>
                    <a:gd name="connsiteY58" fmla="*/ 269081 h 269081"/>
                    <a:gd name="connsiteX59" fmla="*/ 273844 w 353052"/>
                    <a:gd name="connsiteY59" fmla="*/ 266700 h 269081"/>
                    <a:gd name="connsiteX60" fmla="*/ 307182 w 353052"/>
                    <a:gd name="connsiteY60" fmla="*/ 257175 h 269081"/>
                    <a:gd name="connsiteX61" fmla="*/ 314325 w 353052"/>
                    <a:gd name="connsiteY61" fmla="*/ 254793 h 269081"/>
                    <a:gd name="connsiteX62" fmla="*/ 326232 w 353052"/>
                    <a:gd name="connsiteY62" fmla="*/ 250031 h 269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53052" h="269081">
                      <a:moveTo>
                        <a:pt x="0" y="0"/>
                      </a:moveTo>
                      <a:cubicBezTo>
                        <a:pt x="3626" y="10876"/>
                        <a:pt x="7518" y="27571"/>
                        <a:pt x="19050" y="33337"/>
                      </a:cubicBezTo>
                      <a:lnTo>
                        <a:pt x="28575" y="38100"/>
                      </a:lnTo>
                      <a:cubicBezTo>
                        <a:pt x="30163" y="40481"/>
                        <a:pt x="31314" y="43219"/>
                        <a:pt x="33338" y="45243"/>
                      </a:cubicBezTo>
                      <a:cubicBezTo>
                        <a:pt x="37711" y="49616"/>
                        <a:pt x="45021" y="51652"/>
                        <a:pt x="50007" y="54768"/>
                      </a:cubicBezTo>
                      <a:cubicBezTo>
                        <a:pt x="53373" y="56871"/>
                        <a:pt x="56167" y="59808"/>
                        <a:pt x="59532" y="61912"/>
                      </a:cubicBezTo>
                      <a:cubicBezTo>
                        <a:pt x="67905" y="67145"/>
                        <a:pt x="76325" y="69087"/>
                        <a:pt x="85725" y="71437"/>
                      </a:cubicBezTo>
                      <a:cubicBezTo>
                        <a:pt x="102394" y="70643"/>
                        <a:pt x="119102" y="70442"/>
                        <a:pt x="135732" y="69056"/>
                      </a:cubicBezTo>
                      <a:cubicBezTo>
                        <a:pt x="138233" y="68848"/>
                        <a:pt x="140630" y="67797"/>
                        <a:pt x="142875" y="66675"/>
                      </a:cubicBezTo>
                      <a:cubicBezTo>
                        <a:pt x="145435" y="65395"/>
                        <a:pt x="147820" y="63744"/>
                        <a:pt x="150019" y="61912"/>
                      </a:cubicBezTo>
                      <a:cubicBezTo>
                        <a:pt x="152606" y="59756"/>
                        <a:pt x="154782" y="57149"/>
                        <a:pt x="157163" y="54768"/>
                      </a:cubicBezTo>
                      <a:cubicBezTo>
                        <a:pt x="158750" y="51593"/>
                        <a:pt x="161533" y="48771"/>
                        <a:pt x="161925" y="45243"/>
                      </a:cubicBezTo>
                      <a:cubicBezTo>
                        <a:pt x="162039" y="44213"/>
                        <a:pt x="158971" y="28905"/>
                        <a:pt x="157163" y="26193"/>
                      </a:cubicBezTo>
                      <a:cubicBezTo>
                        <a:pt x="155295" y="23391"/>
                        <a:pt x="152677" y="21117"/>
                        <a:pt x="150019" y="19050"/>
                      </a:cubicBezTo>
                      <a:cubicBezTo>
                        <a:pt x="145501" y="15536"/>
                        <a:pt x="135732" y="9525"/>
                        <a:pt x="135732" y="9525"/>
                      </a:cubicBezTo>
                      <a:cubicBezTo>
                        <a:pt x="128588" y="11112"/>
                        <a:pt x="121400" y="12512"/>
                        <a:pt x="114300" y="14287"/>
                      </a:cubicBezTo>
                      <a:cubicBezTo>
                        <a:pt x="111865" y="14896"/>
                        <a:pt x="108932" y="14893"/>
                        <a:pt x="107157" y="16668"/>
                      </a:cubicBezTo>
                      <a:cubicBezTo>
                        <a:pt x="104647" y="19178"/>
                        <a:pt x="103982" y="23018"/>
                        <a:pt x="102394" y="26193"/>
                      </a:cubicBezTo>
                      <a:cubicBezTo>
                        <a:pt x="103188" y="38893"/>
                        <a:pt x="103443" y="51638"/>
                        <a:pt x="104775" y="64293"/>
                      </a:cubicBezTo>
                      <a:cubicBezTo>
                        <a:pt x="105038" y="66789"/>
                        <a:pt x="105589" y="69477"/>
                        <a:pt x="107157" y="71437"/>
                      </a:cubicBezTo>
                      <a:cubicBezTo>
                        <a:pt x="108945" y="73672"/>
                        <a:pt x="111620" y="75195"/>
                        <a:pt x="114300" y="76200"/>
                      </a:cubicBezTo>
                      <a:cubicBezTo>
                        <a:pt x="118090" y="77621"/>
                        <a:pt x="122238" y="77787"/>
                        <a:pt x="126207" y="78581"/>
                      </a:cubicBezTo>
                      <a:cubicBezTo>
                        <a:pt x="146726" y="86788"/>
                        <a:pt x="129698" y="80599"/>
                        <a:pt x="147638" y="85725"/>
                      </a:cubicBezTo>
                      <a:cubicBezTo>
                        <a:pt x="150052" y="86415"/>
                        <a:pt x="152287" y="87829"/>
                        <a:pt x="154782" y="88106"/>
                      </a:cubicBezTo>
                      <a:cubicBezTo>
                        <a:pt x="166641" y="89424"/>
                        <a:pt x="178594" y="89693"/>
                        <a:pt x="190500" y="90487"/>
                      </a:cubicBezTo>
                      <a:cubicBezTo>
                        <a:pt x="207530" y="92920"/>
                        <a:pt x="210241" y="94723"/>
                        <a:pt x="228600" y="90487"/>
                      </a:cubicBezTo>
                      <a:cubicBezTo>
                        <a:pt x="232059" y="89689"/>
                        <a:pt x="235081" y="87551"/>
                        <a:pt x="238125" y="85725"/>
                      </a:cubicBezTo>
                      <a:cubicBezTo>
                        <a:pt x="248250" y="79651"/>
                        <a:pt x="259784" y="69596"/>
                        <a:pt x="271463" y="66675"/>
                      </a:cubicBezTo>
                      <a:cubicBezTo>
                        <a:pt x="285859" y="63075"/>
                        <a:pt x="277882" y="65328"/>
                        <a:pt x="295275" y="59531"/>
                      </a:cubicBezTo>
                      <a:cubicBezTo>
                        <a:pt x="297656" y="58737"/>
                        <a:pt x="299969" y="57695"/>
                        <a:pt x="302419" y="57150"/>
                      </a:cubicBezTo>
                      <a:cubicBezTo>
                        <a:pt x="328563" y="51339"/>
                        <a:pt x="316632" y="53590"/>
                        <a:pt x="338138" y="50006"/>
                      </a:cubicBezTo>
                      <a:cubicBezTo>
                        <a:pt x="359183" y="55267"/>
                        <a:pt x="354435" y="50765"/>
                        <a:pt x="345282" y="92868"/>
                      </a:cubicBezTo>
                      <a:cubicBezTo>
                        <a:pt x="343340" y="101799"/>
                        <a:pt x="333552" y="109725"/>
                        <a:pt x="326232" y="114300"/>
                      </a:cubicBezTo>
                      <a:cubicBezTo>
                        <a:pt x="323222" y="116181"/>
                        <a:pt x="319970" y="117664"/>
                        <a:pt x="316707" y="119062"/>
                      </a:cubicBezTo>
                      <a:cubicBezTo>
                        <a:pt x="314400" y="120051"/>
                        <a:pt x="311870" y="120454"/>
                        <a:pt x="309563" y="121443"/>
                      </a:cubicBezTo>
                      <a:cubicBezTo>
                        <a:pt x="289202" y="130169"/>
                        <a:pt x="311024" y="121629"/>
                        <a:pt x="290513" y="133350"/>
                      </a:cubicBezTo>
                      <a:cubicBezTo>
                        <a:pt x="287565" y="135034"/>
                        <a:pt x="276285" y="137380"/>
                        <a:pt x="273844" y="138112"/>
                      </a:cubicBezTo>
                      <a:cubicBezTo>
                        <a:pt x="269036" y="139555"/>
                        <a:pt x="263734" y="140091"/>
                        <a:pt x="259557" y="142875"/>
                      </a:cubicBezTo>
                      <a:cubicBezTo>
                        <a:pt x="250324" y="149029"/>
                        <a:pt x="255128" y="146732"/>
                        <a:pt x="245269" y="150018"/>
                      </a:cubicBezTo>
                      <a:cubicBezTo>
                        <a:pt x="242888" y="151606"/>
                        <a:pt x="240740" y="153619"/>
                        <a:pt x="238125" y="154781"/>
                      </a:cubicBezTo>
                      <a:cubicBezTo>
                        <a:pt x="232198" y="157415"/>
                        <a:pt x="221234" y="160387"/>
                        <a:pt x="214313" y="161925"/>
                      </a:cubicBezTo>
                      <a:cubicBezTo>
                        <a:pt x="210362" y="162803"/>
                        <a:pt x="206312" y="163241"/>
                        <a:pt x="202407" y="164306"/>
                      </a:cubicBezTo>
                      <a:cubicBezTo>
                        <a:pt x="197564" y="165627"/>
                        <a:pt x="193071" y="168242"/>
                        <a:pt x="188119" y="169068"/>
                      </a:cubicBezTo>
                      <a:cubicBezTo>
                        <a:pt x="183357" y="169862"/>
                        <a:pt x="178553" y="170438"/>
                        <a:pt x="173832" y="171450"/>
                      </a:cubicBezTo>
                      <a:cubicBezTo>
                        <a:pt x="167432" y="172822"/>
                        <a:pt x="154782" y="176212"/>
                        <a:pt x="154782" y="176212"/>
                      </a:cubicBezTo>
                      <a:cubicBezTo>
                        <a:pt x="139701" y="175418"/>
                        <a:pt x="124578" y="175198"/>
                        <a:pt x="109538" y="173831"/>
                      </a:cubicBezTo>
                      <a:cubicBezTo>
                        <a:pt x="102344" y="173177"/>
                        <a:pt x="100748" y="170538"/>
                        <a:pt x="97632" y="164306"/>
                      </a:cubicBezTo>
                      <a:cubicBezTo>
                        <a:pt x="96509" y="162061"/>
                        <a:pt x="96642" y="159251"/>
                        <a:pt x="95250" y="157162"/>
                      </a:cubicBezTo>
                      <a:cubicBezTo>
                        <a:pt x="93382" y="154360"/>
                        <a:pt x="90488" y="152399"/>
                        <a:pt x="88107" y="150018"/>
                      </a:cubicBezTo>
                      <a:cubicBezTo>
                        <a:pt x="90488" y="143668"/>
                        <a:pt x="90101" y="135382"/>
                        <a:pt x="95250" y="130968"/>
                      </a:cubicBezTo>
                      <a:cubicBezTo>
                        <a:pt x="97945" y="128658"/>
                        <a:pt x="101269" y="135177"/>
                        <a:pt x="104775" y="135731"/>
                      </a:cubicBezTo>
                      <a:cubicBezTo>
                        <a:pt x="116562" y="137592"/>
                        <a:pt x="128588" y="137318"/>
                        <a:pt x="140494" y="138112"/>
                      </a:cubicBezTo>
                      <a:cubicBezTo>
                        <a:pt x="141091" y="138231"/>
                        <a:pt x="157101" y="140921"/>
                        <a:pt x="159544" y="142875"/>
                      </a:cubicBezTo>
                      <a:cubicBezTo>
                        <a:pt x="174933" y="155185"/>
                        <a:pt x="153494" y="146412"/>
                        <a:pt x="171450" y="152400"/>
                      </a:cubicBezTo>
                      <a:cubicBezTo>
                        <a:pt x="175096" y="163332"/>
                        <a:pt x="173927" y="158589"/>
                        <a:pt x="176213" y="173831"/>
                      </a:cubicBezTo>
                      <a:cubicBezTo>
                        <a:pt x="177878" y="184932"/>
                        <a:pt x="180975" y="207168"/>
                        <a:pt x="180975" y="207168"/>
                      </a:cubicBezTo>
                      <a:cubicBezTo>
                        <a:pt x="181769" y="220662"/>
                        <a:pt x="182186" y="234183"/>
                        <a:pt x="183357" y="247650"/>
                      </a:cubicBezTo>
                      <a:cubicBezTo>
                        <a:pt x="183775" y="252460"/>
                        <a:pt x="183393" y="257717"/>
                        <a:pt x="185738" y="261937"/>
                      </a:cubicBezTo>
                      <a:cubicBezTo>
                        <a:pt x="187665" y="265406"/>
                        <a:pt x="192088" y="266700"/>
                        <a:pt x="195263" y="269081"/>
                      </a:cubicBezTo>
                      <a:cubicBezTo>
                        <a:pt x="221457" y="268287"/>
                        <a:pt x="247708" y="268612"/>
                        <a:pt x="273844" y="266700"/>
                      </a:cubicBezTo>
                      <a:cubicBezTo>
                        <a:pt x="281498" y="266140"/>
                        <a:pt x="299160" y="259849"/>
                        <a:pt x="307182" y="257175"/>
                      </a:cubicBezTo>
                      <a:cubicBezTo>
                        <a:pt x="309563" y="256381"/>
                        <a:pt x="312080" y="255915"/>
                        <a:pt x="314325" y="254793"/>
                      </a:cubicBezTo>
                      <a:cubicBezTo>
                        <a:pt x="324560" y="249676"/>
                        <a:pt x="320300" y="250031"/>
                        <a:pt x="326232" y="250031"/>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7" name="Freeform 316"/>
                <p:cNvSpPr/>
                <p:nvPr/>
              </p:nvSpPr>
              <p:spPr>
                <a:xfrm>
                  <a:off x="5400849" y="1351788"/>
                  <a:ext cx="390525" cy="304800"/>
                </a:xfrm>
                <a:custGeom>
                  <a:avLst/>
                  <a:gdLst>
                    <a:gd name="connsiteX0" fmla="*/ 0 w 381000"/>
                    <a:gd name="connsiteY0" fmla="*/ 0 h 319088"/>
                    <a:gd name="connsiteX1" fmla="*/ 23812 w 381000"/>
                    <a:gd name="connsiteY1" fmla="*/ 85725 h 319088"/>
                    <a:gd name="connsiteX2" fmla="*/ 347662 w 381000"/>
                    <a:gd name="connsiteY2" fmla="*/ 319088 h 319088"/>
                    <a:gd name="connsiteX3" fmla="*/ 381000 w 381000"/>
                    <a:gd name="connsiteY3" fmla="*/ 266700 h 319088"/>
                    <a:gd name="connsiteX4" fmla="*/ 66675 w 381000"/>
                    <a:gd name="connsiteY4" fmla="*/ 38100 h 319088"/>
                    <a:gd name="connsiteX5" fmla="*/ 0 w 381000"/>
                    <a:gd name="connsiteY5" fmla="*/ 0 h 319088"/>
                    <a:gd name="connsiteX0" fmla="*/ 0 w 390525"/>
                    <a:gd name="connsiteY0" fmla="*/ 0 h 304800"/>
                    <a:gd name="connsiteX1" fmla="*/ 33337 w 390525"/>
                    <a:gd name="connsiteY1" fmla="*/ 71437 h 304800"/>
                    <a:gd name="connsiteX2" fmla="*/ 357187 w 390525"/>
                    <a:gd name="connsiteY2" fmla="*/ 304800 h 304800"/>
                    <a:gd name="connsiteX3" fmla="*/ 390525 w 390525"/>
                    <a:gd name="connsiteY3" fmla="*/ 252412 h 304800"/>
                    <a:gd name="connsiteX4" fmla="*/ 76200 w 390525"/>
                    <a:gd name="connsiteY4" fmla="*/ 23812 h 304800"/>
                    <a:gd name="connsiteX5" fmla="*/ 0 w 390525"/>
                    <a:gd name="connsiteY5" fmla="*/ 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0525" h="304800">
                      <a:moveTo>
                        <a:pt x="0" y="0"/>
                      </a:moveTo>
                      <a:lnTo>
                        <a:pt x="33337" y="71437"/>
                      </a:lnTo>
                      <a:lnTo>
                        <a:pt x="357187" y="304800"/>
                      </a:lnTo>
                      <a:lnTo>
                        <a:pt x="390525" y="252412"/>
                      </a:lnTo>
                      <a:lnTo>
                        <a:pt x="76200" y="23812"/>
                      </a:lnTo>
                      <a:lnTo>
                        <a:pt x="0" y="0"/>
                      </a:lnTo>
                      <a:close/>
                    </a:path>
                  </a:pathLst>
                </a:custGeom>
                <a:solidFill>
                  <a:srgbClr val="C0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14" name="Rectangle 313"/>
              <p:cNvSpPr/>
              <p:nvPr/>
            </p:nvSpPr>
            <p:spPr>
              <a:xfrm>
                <a:off x="5004049" y="1725988"/>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Free Draw</a:t>
                </a:r>
                <a:endParaRPr lang="en-AU" sz="1100" dirty="0">
                  <a:latin typeface="Segoe UI" pitchFamily="34" charset="0"/>
                  <a:cs typeface="Segoe UI" pitchFamily="34" charset="0"/>
                </a:endParaRPr>
              </a:p>
            </p:txBody>
          </p:sp>
        </p:grpSp>
        <p:cxnSp>
          <p:nvCxnSpPr>
            <p:cNvPr id="255" name="Straight Connector 254"/>
            <p:cNvCxnSpPr/>
            <p:nvPr/>
          </p:nvCxnSpPr>
          <p:spPr>
            <a:xfrm>
              <a:off x="4098672"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6" name="Straight Connector 255"/>
            <p:cNvCxnSpPr/>
            <p:nvPr/>
          </p:nvCxnSpPr>
          <p:spPr>
            <a:xfrm>
              <a:off x="5040000"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7" name="Straight Connector 256"/>
            <p:cNvCxnSpPr/>
            <p:nvPr/>
          </p:nvCxnSpPr>
          <p:spPr>
            <a:xfrm>
              <a:off x="3262277" y="200863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8" name="Straight Connector 257"/>
            <p:cNvCxnSpPr/>
            <p:nvPr/>
          </p:nvCxnSpPr>
          <p:spPr>
            <a:xfrm>
              <a:off x="3262277" y="317426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grpSp>
          <p:nvGrpSpPr>
            <p:cNvPr id="259" name="Group 258"/>
            <p:cNvGrpSpPr/>
            <p:nvPr/>
          </p:nvGrpSpPr>
          <p:grpSpPr>
            <a:xfrm>
              <a:off x="4098672" y="2143466"/>
              <a:ext cx="941329" cy="895637"/>
              <a:chOff x="4098672" y="2143466"/>
              <a:chExt cx="941329" cy="895637"/>
            </a:xfrm>
          </p:grpSpPr>
          <p:sp>
            <p:nvSpPr>
              <p:cNvPr id="300" name="Rectangle 299"/>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Documents</a:t>
                </a:r>
                <a:endParaRPr lang="en-AU" sz="1100" dirty="0">
                  <a:latin typeface="Segoe UI" pitchFamily="34" charset="0"/>
                  <a:cs typeface="Segoe UI" pitchFamily="34" charset="0"/>
                </a:endParaRPr>
              </a:p>
            </p:txBody>
          </p:sp>
          <p:grpSp>
            <p:nvGrpSpPr>
              <p:cNvPr id="301" name="Group 300"/>
              <p:cNvGrpSpPr/>
              <p:nvPr/>
            </p:nvGrpSpPr>
            <p:grpSpPr>
              <a:xfrm>
                <a:off x="4199709" y="2143466"/>
                <a:ext cx="744585" cy="655211"/>
                <a:chOff x="4193285" y="2143466"/>
                <a:chExt cx="744585" cy="655211"/>
              </a:xfrm>
            </p:grpSpPr>
            <p:grpSp>
              <p:nvGrpSpPr>
                <p:cNvPr id="302" name="Group 301"/>
                <p:cNvGrpSpPr/>
                <p:nvPr/>
              </p:nvGrpSpPr>
              <p:grpSpPr>
                <a:xfrm>
                  <a:off x="4193285" y="2143466"/>
                  <a:ext cx="699392" cy="536110"/>
                  <a:chOff x="2123728" y="1986160"/>
                  <a:chExt cx="576064" cy="441574"/>
                </a:xfrm>
              </p:grpSpPr>
              <p:sp>
                <p:nvSpPr>
                  <p:cNvPr id="311" name="Rectangle 310"/>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2" name="Trapezoid 311"/>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303" name="Group 302"/>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304" name="Rectangle 303"/>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305" name="Straight Connector 304"/>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6" name="Straight Connector 305"/>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7" name="Straight Connector 306"/>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8" name="Straight Connector 307"/>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9" name="Straight Connector 308"/>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10" name="Straight Connector 309"/>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260" name="Group 259"/>
            <p:cNvGrpSpPr/>
            <p:nvPr/>
          </p:nvGrpSpPr>
          <p:grpSpPr>
            <a:xfrm>
              <a:off x="5039106" y="2143466"/>
              <a:ext cx="941329" cy="895637"/>
              <a:chOff x="5039106" y="2143466"/>
              <a:chExt cx="941329" cy="895637"/>
            </a:xfrm>
          </p:grpSpPr>
          <p:sp>
            <p:nvSpPr>
              <p:cNvPr id="289" name="Rectangle 288"/>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Music</a:t>
                </a:r>
                <a:endParaRPr lang="en-AU" sz="1100" dirty="0">
                  <a:latin typeface="Segoe UI" pitchFamily="34" charset="0"/>
                  <a:cs typeface="Segoe UI" pitchFamily="34" charset="0"/>
                </a:endParaRPr>
              </a:p>
            </p:txBody>
          </p:sp>
          <p:grpSp>
            <p:nvGrpSpPr>
              <p:cNvPr id="290" name="Group 289"/>
              <p:cNvGrpSpPr/>
              <p:nvPr/>
            </p:nvGrpSpPr>
            <p:grpSpPr>
              <a:xfrm>
                <a:off x="5162739" y="2143466"/>
                <a:ext cx="699392" cy="634359"/>
                <a:chOff x="5140143" y="2143466"/>
                <a:chExt cx="699392" cy="634359"/>
              </a:xfrm>
            </p:grpSpPr>
            <p:grpSp>
              <p:nvGrpSpPr>
                <p:cNvPr id="291" name="Group 290"/>
                <p:cNvGrpSpPr/>
                <p:nvPr/>
              </p:nvGrpSpPr>
              <p:grpSpPr>
                <a:xfrm>
                  <a:off x="5140143" y="2143466"/>
                  <a:ext cx="699392" cy="536110"/>
                  <a:chOff x="2123728" y="1986160"/>
                  <a:chExt cx="576064" cy="441574"/>
                </a:xfrm>
              </p:grpSpPr>
              <p:sp>
                <p:nvSpPr>
                  <p:cNvPr id="298" name="Rectangle 297"/>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9" name="Trapezoid 298"/>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92" name="Group 291"/>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293" name="Oval 292"/>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4" name="Oval 293"/>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295" name="Straight Connector 294"/>
                  <p:cNvCxnSpPr>
                    <a:stCxn id="293" idx="6"/>
                    <a:endCxn id="297"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96" name="Straight Connector 295"/>
                  <p:cNvCxnSpPr>
                    <a:stCxn id="294" idx="6"/>
                    <a:endCxn id="297"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297" name="Rectangle 296"/>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1" name="Group 260"/>
            <p:cNvGrpSpPr/>
            <p:nvPr/>
          </p:nvGrpSpPr>
          <p:grpSpPr>
            <a:xfrm>
              <a:off x="3133947" y="3275932"/>
              <a:ext cx="941329" cy="895637"/>
              <a:chOff x="3133947" y="3275932"/>
              <a:chExt cx="941329" cy="895637"/>
            </a:xfrm>
          </p:grpSpPr>
          <p:sp>
            <p:nvSpPr>
              <p:cNvPr id="281" name="Rectangle 280"/>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Videos</a:t>
                </a:r>
                <a:endParaRPr lang="en-AU" sz="1100" dirty="0">
                  <a:latin typeface="Segoe UI" pitchFamily="34" charset="0"/>
                  <a:cs typeface="Segoe UI" pitchFamily="34" charset="0"/>
                </a:endParaRPr>
              </a:p>
            </p:txBody>
          </p:sp>
          <p:grpSp>
            <p:nvGrpSpPr>
              <p:cNvPr id="282" name="Group 281"/>
              <p:cNvGrpSpPr/>
              <p:nvPr/>
            </p:nvGrpSpPr>
            <p:grpSpPr>
              <a:xfrm>
                <a:off x="3254915" y="3275932"/>
                <a:ext cx="699392" cy="569699"/>
                <a:chOff x="3257580" y="3275932"/>
                <a:chExt cx="699392" cy="569699"/>
              </a:xfrm>
            </p:grpSpPr>
            <p:grpSp>
              <p:nvGrpSpPr>
                <p:cNvPr id="283" name="Group 282"/>
                <p:cNvGrpSpPr/>
                <p:nvPr/>
              </p:nvGrpSpPr>
              <p:grpSpPr>
                <a:xfrm>
                  <a:off x="3257580" y="3275932"/>
                  <a:ext cx="699392" cy="536110"/>
                  <a:chOff x="2123728" y="1986160"/>
                  <a:chExt cx="576064" cy="441574"/>
                </a:xfrm>
              </p:grpSpPr>
              <p:sp>
                <p:nvSpPr>
                  <p:cNvPr id="287" name="Rectangle 286"/>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8" name="Trapezoid 287"/>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84" name="Group 283"/>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285" name="Rectangle 284"/>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6" name="Isosceles Triangle 285"/>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2" name="Group 261"/>
            <p:cNvGrpSpPr/>
            <p:nvPr/>
          </p:nvGrpSpPr>
          <p:grpSpPr>
            <a:xfrm>
              <a:off x="4097777" y="3275932"/>
              <a:ext cx="941329" cy="895637"/>
              <a:chOff x="4099230" y="3275932"/>
              <a:chExt cx="941329" cy="895637"/>
            </a:xfrm>
          </p:grpSpPr>
          <p:sp>
            <p:nvSpPr>
              <p:cNvPr id="263" name="Rectangle 262"/>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Games</a:t>
                </a:r>
                <a:endParaRPr lang="en-AU" sz="1100" dirty="0">
                  <a:latin typeface="Segoe UI" pitchFamily="34" charset="0"/>
                  <a:cs typeface="Segoe UI" pitchFamily="34" charset="0"/>
                </a:endParaRPr>
              </a:p>
            </p:txBody>
          </p:sp>
          <p:grpSp>
            <p:nvGrpSpPr>
              <p:cNvPr id="264" name="Group 263"/>
              <p:cNvGrpSpPr/>
              <p:nvPr/>
            </p:nvGrpSpPr>
            <p:grpSpPr>
              <a:xfrm>
                <a:off x="4200966" y="3275932"/>
                <a:ext cx="737856" cy="635347"/>
                <a:chOff x="4220198" y="3275932"/>
                <a:chExt cx="737856" cy="635347"/>
              </a:xfrm>
            </p:grpSpPr>
            <p:grpSp>
              <p:nvGrpSpPr>
                <p:cNvPr id="265" name="Group 264"/>
                <p:cNvGrpSpPr/>
                <p:nvPr/>
              </p:nvGrpSpPr>
              <p:grpSpPr>
                <a:xfrm>
                  <a:off x="4220198" y="3275932"/>
                  <a:ext cx="699392" cy="536110"/>
                  <a:chOff x="2123728" y="1986160"/>
                  <a:chExt cx="576064" cy="441574"/>
                </a:xfrm>
              </p:grpSpPr>
              <p:sp>
                <p:nvSpPr>
                  <p:cNvPr id="279" name="Rectangle 278"/>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0" name="Trapezoid 279"/>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66" name="Group 265"/>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267" name="Rectangle 266"/>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8" name="Oval 267"/>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9" name="Oval 268"/>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70" name="Group 269"/>
                  <p:cNvGrpSpPr/>
                  <p:nvPr/>
                </p:nvGrpSpPr>
                <p:grpSpPr>
                  <a:xfrm>
                    <a:off x="4318464" y="3577517"/>
                    <a:ext cx="118183" cy="118183"/>
                    <a:chOff x="4318464" y="3577517"/>
                    <a:chExt cx="118183" cy="118183"/>
                  </a:xfrm>
                  <a:effectLst/>
                </p:grpSpPr>
                <p:cxnSp>
                  <p:nvCxnSpPr>
                    <p:cNvPr id="277" name="Straight Connector 276"/>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78" name="Straight Connector 277"/>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71" name="Group 270"/>
                  <p:cNvGrpSpPr/>
                  <p:nvPr/>
                </p:nvGrpSpPr>
                <p:grpSpPr>
                  <a:xfrm rot="20573383">
                    <a:off x="4683580" y="3579039"/>
                    <a:ext cx="140891" cy="136707"/>
                    <a:chOff x="5105406" y="3507854"/>
                    <a:chExt cx="171999" cy="166891"/>
                  </a:xfrm>
                  <a:effectLst/>
                </p:grpSpPr>
                <p:sp>
                  <p:nvSpPr>
                    <p:cNvPr id="273" name="Oval 272"/>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4" name="Oval 273"/>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5" name="Oval 274"/>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6" name="Oval 275"/>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cxnSp>
                <p:nvCxnSpPr>
                  <p:cNvPr id="272" name="Straight Connector 271"/>
                  <p:cNvCxnSpPr>
                    <a:stCxn id="267"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grpSp>
        <p:nvGrpSpPr>
          <p:cNvPr id="37" name="Group 36"/>
          <p:cNvGrpSpPr/>
          <p:nvPr/>
        </p:nvGrpSpPr>
        <p:grpSpPr>
          <a:xfrm>
            <a:off x="0" y="1202871"/>
            <a:ext cx="467544" cy="2737758"/>
            <a:chOff x="0" y="1202871"/>
            <a:chExt cx="467544" cy="2737758"/>
          </a:xfrm>
        </p:grpSpPr>
        <p:sp>
          <p:nvSpPr>
            <p:cNvPr id="6" name="Rounded Rectangle 5"/>
            <p:cNvSpPr/>
            <p:nvPr/>
          </p:nvSpPr>
          <p:spPr>
            <a:xfrm>
              <a:off x="0" y="1202871"/>
              <a:ext cx="467544" cy="2737758"/>
            </a:xfrm>
            <a:prstGeom prst="roundRect">
              <a:avLst>
                <a:gd name="adj" fmla="val 10437"/>
              </a:avLst>
            </a:prstGeom>
            <a:solidFill>
              <a:schemeClr val="tx1">
                <a:alpha val="50000"/>
              </a:schemeClr>
            </a:solidFill>
            <a:ln w="317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12" name="Group 11"/>
            <p:cNvGrpSpPr/>
            <p:nvPr/>
          </p:nvGrpSpPr>
          <p:grpSpPr>
            <a:xfrm>
              <a:off x="53772" y="1890180"/>
              <a:ext cx="360000" cy="363600"/>
              <a:chOff x="899592" y="1419622"/>
              <a:chExt cx="432048" cy="432048"/>
            </a:xfrm>
            <a:effectLst/>
          </p:grpSpPr>
          <p:sp>
            <p:nvSpPr>
              <p:cNvPr id="10" name="Rounded Rectangle 9"/>
              <p:cNvSpPr/>
              <p:nvPr/>
            </p:nvSpPr>
            <p:spPr>
              <a:xfrm>
                <a:off x="971600" y="1563638"/>
                <a:ext cx="288032" cy="288032"/>
              </a:xfrm>
              <a:prstGeom prst="roundRect">
                <a:avLst>
                  <a:gd name="adj" fmla="val 9226"/>
                </a:avLst>
              </a:prstGeom>
              <a:solidFill>
                <a:schemeClr val="bg1"/>
              </a:solidFill>
              <a:ln w="9525" cap="rnd">
                <a:solidFill>
                  <a:schemeClr val="bg1"/>
                </a:solidFill>
              </a:ln>
              <a:effectLst>
                <a:glow rad="101600">
                  <a:schemeClr val="bg1">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 name="Isosceles Triangle 10"/>
              <p:cNvSpPr/>
              <p:nvPr/>
            </p:nvSpPr>
            <p:spPr>
              <a:xfrm>
                <a:off x="899592" y="1419622"/>
                <a:ext cx="432048" cy="180020"/>
              </a:xfrm>
              <a:prstGeom prst="triangle">
                <a:avLst/>
              </a:prstGeom>
              <a:solidFill>
                <a:schemeClr val="bg1"/>
              </a:solidFill>
              <a:ln w="9525" cap="rnd">
                <a:solidFill>
                  <a:schemeClr val="bg1"/>
                </a:solidFill>
              </a:ln>
              <a:effectLst>
                <a:glow rad="101600">
                  <a:schemeClr val="bg1">
                    <a:alpha val="40000"/>
                  </a:schemeClr>
                </a:glow>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4" name="Group 23"/>
            <p:cNvGrpSpPr/>
            <p:nvPr/>
          </p:nvGrpSpPr>
          <p:grpSpPr>
            <a:xfrm>
              <a:off x="53752" y="1264720"/>
              <a:ext cx="360040" cy="435694"/>
              <a:chOff x="971600" y="1383618"/>
              <a:chExt cx="360040" cy="435694"/>
            </a:xfrm>
          </p:grpSpPr>
          <p:cxnSp>
            <p:nvCxnSpPr>
              <p:cNvPr id="14" name="Straight Connector 13"/>
              <p:cNvCxnSpPr/>
              <p:nvPr/>
            </p:nvCxnSpPr>
            <p:spPr>
              <a:xfrm>
                <a:off x="1187624" y="1639292"/>
                <a:ext cx="144016" cy="18002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5" name="Donut 14"/>
              <p:cNvSpPr/>
              <p:nvPr/>
            </p:nvSpPr>
            <p:spPr>
              <a:xfrm>
                <a:off x="971600" y="1383618"/>
                <a:ext cx="288032" cy="288000"/>
              </a:xfrm>
              <a:prstGeom prst="donut">
                <a:avLst>
                  <a:gd name="adj" fmla="val 4746"/>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17" name="Straight Connector 16"/>
              <p:cNvCxnSpPr/>
              <p:nvPr/>
            </p:nvCxnSpPr>
            <p:spPr>
              <a:xfrm rot="1413972">
                <a:off x="1051228" y="1435850"/>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rot="1413972">
                <a:off x="1116662" y="1436293"/>
                <a:ext cx="0" cy="183562"/>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rot="1413972">
                <a:off x="1180005" y="1492021"/>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grpSp>
        <p:cxnSp>
          <p:nvCxnSpPr>
            <p:cNvPr id="26" name="Straight Connector 25"/>
            <p:cNvCxnSpPr/>
            <p:nvPr/>
          </p:nvCxnSpPr>
          <p:spPr>
            <a:xfrm flipH="1">
              <a:off x="26886" y="1812206"/>
              <a:ext cx="413772"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nvGrpSpPr>
            <p:cNvPr id="30" name="Group 29"/>
            <p:cNvGrpSpPr/>
            <p:nvPr/>
          </p:nvGrpSpPr>
          <p:grpSpPr>
            <a:xfrm>
              <a:off x="39771" y="2460418"/>
              <a:ext cx="388002" cy="297418"/>
              <a:chOff x="2123728" y="1986160"/>
              <a:chExt cx="576064" cy="441574"/>
            </a:xfrm>
          </p:grpSpPr>
          <p:sp>
            <p:nvSpPr>
              <p:cNvPr id="29" name="Rectangle 28"/>
              <p:cNvSpPr/>
              <p:nvPr/>
            </p:nvSpPr>
            <p:spPr>
              <a:xfrm>
                <a:off x="2195736" y="1986160"/>
                <a:ext cx="432048" cy="441574"/>
              </a:xfrm>
              <a:prstGeom prst="rect">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 name="Trapezoid 27"/>
              <p:cNvSpPr/>
              <p:nvPr/>
            </p:nvSpPr>
            <p:spPr>
              <a:xfrm flipV="1">
                <a:off x="2123728" y="2139884"/>
                <a:ext cx="576064" cy="287850"/>
              </a:xfrm>
              <a:prstGeom prst="trapezoid">
                <a:avLst/>
              </a:pr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41" name="Freeform 40"/>
            <p:cNvSpPr/>
            <p:nvPr/>
          </p:nvSpPr>
          <p:spPr>
            <a:xfrm>
              <a:off x="61273" y="2903148"/>
              <a:ext cx="344998" cy="411311"/>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45" name="Group 44"/>
            <p:cNvGrpSpPr/>
            <p:nvPr/>
          </p:nvGrpSpPr>
          <p:grpSpPr>
            <a:xfrm>
              <a:off x="82631" y="3424960"/>
              <a:ext cx="302283" cy="444864"/>
              <a:chOff x="51020" y="3423030"/>
              <a:chExt cx="356155" cy="524147"/>
            </a:xfrm>
            <a:effectLst>
              <a:outerShdw blurRad="63500" sx="102000" sy="102000" algn="ctr" rotWithShape="0">
                <a:prstClr val="black">
                  <a:alpha val="40000"/>
                </a:prstClr>
              </a:outerShdw>
            </a:effectLst>
          </p:grpSpPr>
          <p:sp>
            <p:nvSpPr>
              <p:cNvPr id="43" name="Freeform 42"/>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4" name="Freeform 43"/>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sp>
        <p:nvSpPr>
          <p:cNvPr id="106" name="Rounded Rectangle 105"/>
          <p:cNvSpPr/>
          <p:nvPr/>
        </p:nvSpPr>
        <p:spPr>
          <a:xfrm>
            <a:off x="1763688" y="951569"/>
            <a:ext cx="5616624" cy="3219999"/>
          </a:xfrm>
          <a:prstGeom prst="roundRect">
            <a:avLst>
              <a:gd name="adj" fmla="val 0"/>
            </a:avLst>
          </a:prstGeom>
          <a:solidFill>
            <a:schemeClr val="bg1">
              <a:lumMod val="75000"/>
              <a:alpha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200" b="1" dirty="0" smtClean="0">
                <a:solidFill>
                  <a:schemeClr val="tx1"/>
                </a:solidFill>
                <a:latin typeface="Segoe UI" pitchFamily="34" charset="0"/>
                <a:cs typeface="Segoe UI" pitchFamily="34" charset="0"/>
              </a:rPr>
              <a:t>Home</a:t>
            </a:r>
            <a:endParaRPr lang="en-AU" sz="1200" b="1" dirty="0">
              <a:solidFill>
                <a:schemeClr val="tx1"/>
              </a:solidFill>
              <a:latin typeface="Segoe UI" pitchFamily="34" charset="0"/>
              <a:cs typeface="Segoe UI" pitchFamily="34" charset="0"/>
            </a:endParaRPr>
          </a:p>
        </p:txBody>
      </p:sp>
      <p:sp>
        <p:nvSpPr>
          <p:cNvPr id="108" name="Rectangle 107"/>
          <p:cNvSpPr/>
          <p:nvPr/>
        </p:nvSpPr>
        <p:spPr>
          <a:xfrm>
            <a:off x="3275856" y="1251855"/>
            <a:ext cx="4104456" cy="2811702"/>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algn="r"/>
            <a:r>
              <a:rPr lang="en-AU" sz="5400" dirty="0" smtClean="0">
                <a:solidFill>
                  <a:schemeClr val="bg1"/>
                </a:solidFill>
                <a:effectLst>
                  <a:outerShdw blurRad="63500" sx="102000" sy="102000" algn="ctr" rotWithShape="0">
                    <a:prstClr val="black">
                      <a:alpha val="40000"/>
                    </a:prstClr>
                  </a:outerShdw>
                </a:effectLst>
                <a:latin typeface="Segoe UI" pitchFamily="34" charset="0"/>
                <a:cs typeface="Segoe UI" pitchFamily="34" charset="0"/>
              </a:rPr>
              <a:t>home</a:t>
            </a:r>
            <a:endParaRPr lang="en-AU" sz="5400" dirty="0">
              <a:solidFill>
                <a:schemeClr val="bg1"/>
              </a:solidFill>
              <a:effectLst>
                <a:outerShdw blurRad="63500" sx="102000" sy="102000" algn="ctr" rotWithShape="0">
                  <a:prstClr val="black">
                    <a:alpha val="40000"/>
                  </a:prstClr>
                </a:outerShdw>
              </a:effectLst>
              <a:latin typeface="Segoe UI" pitchFamily="34" charset="0"/>
              <a:cs typeface="Segoe UI" pitchFamily="34" charset="0"/>
            </a:endParaRPr>
          </a:p>
        </p:txBody>
      </p:sp>
      <p:sp>
        <p:nvSpPr>
          <p:cNvPr id="109" name="Rounded Rectangle 108">
            <a:hlinkClick r:id="rId2" action="ppaction://hlinksldjump"/>
          </p:cNvPr>
          <p:cNvSpPr/>
          <p:nvPr/>
        </p:nvSpPr>
        <p:spPr>
          <a:xfrm>
            <a:off x="1835696" y="1005576"/>
            <a:ext cx="144000" cy="144016"/>
          </a:xfrm>
          <a:prstGeom prst="roundRect">
            <a:avLst/>
          </a:prstGeom>
          <a:gradFill flip="none" rotWithShape="1">
            <a:gsLst>
              <a:gs pos="0">
                <a:srgbClr val="FF0000">
                  <a:shade val="30000"/>
                  <a:satMod val="115000"/>
                </a:srgbClr>
              </a:gs>
              <a:gs pos="50000">
                <a:srgbClr val="FF0000">
                  <a:shade val="67500"/>
                  <a:satMod val="115000"/>
                </a:srgbClr>
              </a:gs>
              <a:gs pos="100000">
                <a:srgbClr val="FF0000">
                  <a:shade val="100000"/>
                  <a:satMod val="115000"/>
                </a:srgbClr>
              </a:gs>
            </a:gsLst>
            <a:lin ang="16200000" scaled="1"/>
            <a:tileRect/>
          </a:gradFill>
          <a:ln w="3175">
            <a:solidFill>
              <a:schemeClr val="tx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solidFill>
                <a:schemeClr val="bg1"/>
              </a:solidFill>
              <a:latin typeface="Segoe UI" pitchFamily="34" charset="0"/>
              <a:cs typeface="Segoe UI" pitchFamily="34" charset="0"/>
            </a:endParaRPr>
          </a:p>
        </p:txBody>
      </p:sp>
      <p:sp>
        <p:nvSpPr>
          <p:cNvPr id="3" name="Rectangle 2"/>
          <p:cNvSpPr/>
          <p:nvPr/>
        </p:nvSpPr>
        <p:spPr>
          <a:xfrm>
            <a:off x="1763688" y="1251855"/>
            <a:ext cx="1512168" cy="2811702"/>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94" name="Rectangle 193"/>
          <p:cNvSpPr/>
          <p:nvPr/>
        </p:nvSpPr>
        <p:spPr>
          <a:xfrm>
            <a:off x="1763688" y="1805086"/>
            <a:ext cx="1512168" cy="1235294"/>
          </a:xfrm>
          <a:prstGeom prst="rect">
            <a:avLst/>
          </a:prstGeom>
          <a:solidFill>
            <a:schemeClr val="accent5">
              <a:lumMod val="40000"/>
              <a:lumOff val="60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1200" dirty="0">
              <a:solidFill>
                <a:schemeClr val="tx1"/>
              </a:solidFill>
              <a:latin typeface="Segoe UI" pitchFamily="34" charset="0"/>
              <a:cs typeface="Segoe UI" pitchFamily="34" charset="0"/>
            </a:endParaRPr>
          </a:p>
        </p:txBody>
      </p:sp>
      <p:sp>
        <p:nvSpPr>
          <p:cNvPr id="138" name="Rectangle 137"/>
          <p:cNvSpPr/>
          <p:nvPr/>
        </p:nvSpPr>
        <p:spPr>
          <a:xfrm>
            <a:off x="1763688" y="1563638"/>
            <a:ext cx="1512168" cy="241448"/>
          </a:xfrm>
          <a:prstGeom prst="rect">
            <a:avLst/>
          </a:prstGeom>
          <a:solidFill>
            <a:schemeClr val="accent5">
              <a:lumMod val="40000"/>
              <a:lumOff val="60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Folders</a:t>
            </a:r>
            <a:endParaRPr lang="en-AU" sz="1200" dirty="0">
              <a:solidFill>
                <a:schemeClr val="tx1"/>
              </a:solidFill>
              <a:latin typeface="Segoe UI" pitchFamily="34" charset="0"/>
              <a:cs typeface="Segoe UI" pitchFamily="34" charset="0"/>
            </a:endParaRPr>
          </a:p>
        </p:txBody>
      </p:sp>
      <p:sp>
        <p:nvSpPr>
          <p:cNvPr id="139" name="Rectangle 138">
            <a:hlinkClick r:id="rId3" action="ppaction://hlinksldjump"/>
          </p:cNvPr>
          <p:cNvSpPr/>
          <p:nvPr/>
        </p:nvSpPr>
        <p:spPr>
          <a:xfrm>
            <a:off x="2056704" y="1843627"/>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Documents</a:t>
            </a:r>
            <a:endParaRPr lang="en-AU" sz="1200" dirty="0">
              <a:solidFill>
                <a:schemeClr val="tx1"/>
              </a:solidFill>
              <a:latin typeface="Segoe UI" pitchFamily="34" charset="0"/>
              <a:cs typeface="Segoe UI" pitchFamily="34" charset="0"/>
            </a:endParaRPr>
          </a:p>
        </p:txBody>
      </p:sp>
      <p:sp>
        <p:nvSpPr>
          <p:cNvPr id="140" name="Rectangle 139">
            <a:hlinkClick r:id="rId4" action="ppaction://hlinksldjump"/>
          </p:cNvPr>
          <p:cNvSpPr/>
          <p:nvPr/>
        </p:nvSpPr>
        <p:spPr>
          <a:xfrm>
            <a:off x="2056704" y="2139702"/>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Music</a:t>
            </a:r>
            <a:endParaRPr lang="en-AU" sz="1200" dirty="0">
              <a:solidFill>
                <a:schemeClr val="tx1"/>
              </a:solidFill>
              <a:latin typeface="Segoe UI" pitchFamily="34" charset="0"/>
              <a:cs typeface="Segoe UI" pitchFamily="34" charset="0"/>
            </a:endParaRPr>
          </a:p>
        </p:txBody>
      </p:sp>
      <p:sp>
        <p:nvSpPr>
          <p:cNvPr id="141" name="Rectangle 140">
            <a:hlinkClick r:id="rId5" action="ppaction://hlinksldjump"/>
          </p:cNvPr>
          <p:cNvSpPr/>
          <p:nvPr/>
        </p:nvSpPr>
        <p:spPr>
          <a:xfrm>
            <a:off x="2056704" y="2424669"/>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Videos</a:t>
            </a:r>
            <a:endParaRPr lang="en-AU" sz="1200" dirty="0">
              <a:solidFill>
                <a:schemeClr val="tx1"/>
              </a:solidFill>
              <a:latin typeface="Segoe UI" pitchFamily="34" charset="0"/>
              <a:cs typeface="Segoe UI" pitchFamily="34" charset="0"/>
            </a:endParaRPr>
          </a:p>
        </p:txBody>
      </p:sp>
      <p:sp>
        <p:nvSpPr>
          <p:cNvPr id="142" name="Rectangle 141">
            <a:hlinkClick r:id="rId6" action="ppaction://hlinksldjump"/>
          </p:cNvPr>
          <p:cNvSpPr/>
          <p:nvPr/>
        </p:nvSpPr>
        <p:spPr>
          <a:xfrm>
            <a:off x="2056704" y="2722116"/>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Games</a:t>
            </a:r>
            <a:endParaRPr lang="en-AU" sz="1200" dirty="0">
              <a:solidFill>
                <a:schemeClr val="tx1"/>
              </a:solidFill>
              <a:latin typeface="Segoe UI" pitchFamily="34" charset="0"/>
              <a:cs typeface="Segoe UI" pitchFamily="34" charset="0"/>
            </a:endParaRPr>
          </a:p>
        </p:txBody>
      </p:sp>
      <p:grpSp>
        <p:nvGrpSpPr>
          <p:cNvPr id="7" name="Group 6"/>
          <p:cNvGrpSpPr/>
          <p:nvPr/>
        </p:nvGrpSpPr>
        <p:grpSpPr>
          <a:xfrm>
            <a:off x="1893456" y="1852468"/>
            <a:ext cx="186839" cy="223766"/>
            <a:chOff x="4527690" y="2258677"/>
            <a:chExt cx="450886" cy="540000"/>
          </a:xfrm>
        </p:grpSpPr>
        <p:sp>
          <p:nvSpPr>
            <p:cNvPr id="150" name="Rectangle 149"/>
            <p:cNvSpPr/>
            <p:nvPr/>
          </p:nvSpPr>
          <p:spPr>
            <a:xfrm>
              <a:off x="4527690" y="2258677"/>
              <a:ext cx="450886" cy="540000"/>
            </a:xfrm>
            <a:prstGeom prst="rect">
              <a:avLst/>
            </a:prstGeom>
            <a:solidFill>
              <a:srgbClr val="0070C0"/>
            </a:solid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52" name="Straight Connector 151"/>
            <p:cNvCxnSpPr/>
            <p:nvPr/>
          </p:nvCxnSpPr>
          <p:spPr>
            <a:xfrm>
              <a:off x="4574226" y="2328996"/>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4" name="Straight Connector 153"/>
            <p:cNvCxnSpPr/>
            <p:nvPr/>
          </p:nvCxnSpPr>
          <p:spPr>
            <a:xfrm>
              <a:off x="4574226" y="2407151"/>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p:cNvCxnSpPr/>
            <p:nvPr/>
          </p:nvCxnSpPr>
          <p:spPr>
            <a:xfrm>
              <a:off x="4574226" y="2487837"/>
              <a:ext cx="138772"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p:cNvCxnSpPr/>
            <p:nvPr/>
          </p:nvCxnSpPr>
          <p:spPr>
            <a:xfrm>
              <a:off x="4574226" y="2564038"/>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2" name="Straight Connector 161"/>
            <p:cNvCxnSpPr/>
            <p:nvPr/>
          </p:nvCxnSpPr>
          <p:spPr>
            <a:xfrm>
              <a:off x="4574226" y="2631413"/>
              <a:ext cx="280263"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3" name="Straight Connector 162"/>
            <p:cNvCxnSpPr/>
            <p:nvPr/>
          </p:nvCxnSpPr>
          <p:spPr>
            <a:xfrm>
              <a:off x="4574226" y="2720924"/>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31" name="Group 30"/>
          <p:cNvGrpSpPr/>
          <p:nvPr/>
        </p:nvGrpSpPr>
        <p:grpSpPr>
          <a:xfrm>
            <a:off x="1844070" y="2153683"/>
            <a:ext cx="236225" cy="213486"/>
            <a:chOff x="2433190" y="2867712"/>
            <a:chExt cx="489780" cy="442634"/>
          </a:xfrm>
          <a:solidFill>
            <a:srgbClr val="0070C0"/>
          </a:solidFill>
        </p:grpSpPr>
        <p:sp>
          <p:nvSpPr>
            <p:cNvPr id="164" name="Oval 163"/>
            <p:cNvSpPr/>
            <p:nvPr/>
          </p:nvSpPr>
          <p:spPr>
            <a:xfrm>
              <a:off x="2433190" y="3198734"/>
              <a:ext cx="111612" cy="111612"/>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65" name="Oval 164"/>
            <p:cNvSpPr/>
            <p:nvPr/>
          </p:nvSpPr>
          <p:spPr>
            <a:xfrm>
              <a:off x="2811358" y="3198734"/>
              <a:ext cx="111612" cy="111612"/>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67" name="Straight Connector 166"/>
            <p:cNvCxnSpPr>
              <a:stCxn id="164" idx="6"/>
              <a:endCxn id="180" idx="1"/>
            </p:cNvCxnSpPr>
            <p:nvPr/>
          </p:nvCxnSpPr>
          <p:spPr>
            <a:xfrm flipV="1">
              <a:off x="2544802" y="2903148"/>
              <a:ext cx="0" cy="351392"/>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5" name="Straight Connector 174"/>
            <p:cNvCxnSpPr>
              <a:stCxn id="165" idx="6"/>
              <a:endCxn id="180" idx="3"/>
            </p:cNvCxnSpPr>
            <p:nvPr/>
          </p:nvCxnSpPr>
          <p:spPr>
            <a:xfrm flipV="1">
              <a:off x="2922970" y="2903148"/>
              <a:ext cx="0" cy="351392"/>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80" name="Rectangle 179"/>
            <p:cNvSpPr/>
            <p:nvPr/>
          </p:nvSpPr>
          <p:spPr>
            <a:xfrm>
              <a:off x="2544802" y="2867712"/>
              <a:ext cx="378168" cy="70872"/>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grpSp>
      <p:grpSp>
        <p:nvGrpSpPr>
          <p:cNvPr id="32" name="Group 31"/>
          <p:cNvGrpSpPr/>
          <p:nvPr/>
        </p:nvGrpSpPr>
        <p:grpSpPr>
          <a:xfrm>
            <a:off x="1846237" y="2460418"/>
            <a:ext cx="234058" cy="169950"/>
            <a:chOff x="3469840" y="3505731"/>
            <a:chExt cx="468117" cy="339900"/>
          </a:xfrm>
          <a:solidFill>
            <a:srgbClr val="0070C0"/>
          </a:solidFill>
        </p:grpSpPr>
        <p:sp>
          <p:nvSpPr>
            <p:cNvPr id="181" name="Rectangle 180"/>
            <p:cNvSpPr/>
            <p:nvPr/>
          </p:nvSpPr>
          <p:spPr>
            <a:xfrm>
              <a:off x="3469840" y="3505731"/>
              <a:ext cx="468117" cy="339900"/>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2" name="Isosceles Triangle 181"/>
            <p:cNvSpPr/>
            <p:nvPr/>
          </p:nvSpPr>
          <p:spPr>
            <a:xfrm rot="5400000">
              <a:off x="3655108" y="3626891"/>
              <a:ext cx="97580" cy="97580"/>
            </a:xfrm>
            <a:prstGeom prst="triangl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grpSp>
      <p:grpSp>
        <p:nvGrpSpPr>
          <p:cNvPr id="34" name="Group 33"/>
          <p:cNvGrpSpPr/>
          <p:nvPr/>
        </p:nvGrpSpPr>
        <p:grpSpPr>
          <a:xfrm>
            <a:off x="1819275" y="2726319"/>
            <a:ext cx="261020" cy="233043"/>
            <a:chOff x="4344066" y="3385536"/>
            <a:chExt cx="589664" cy="526462"/>
          </a:xfrm>
          <a:solidFill>
            <a:srgbClr val="0070C0"/>
          </a:solidFill>
        </p:grpSpPr>
        <p:sp>
          <p:nvSpPr>
            <p:cNvPr id="183" name="Rectangle 182"/>
            <p:cNvSpPr/>
            <p:nvPr/>
          </p:nvSpPr>
          <p:spPr>
            <a:xfrm>
              <a:off x="4502348" y="3565664"/>
              <a:ext cx="265623" cy="151713"/>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4" name="Oval 183"/>
            <p:cNvSpPr/>
            <p:nvPr/>
          </p:nvSpPr>
          <p:spPr>
            <a:xfrm rot="20742615">
              <a:off x="4747417" y="3550028"/>
              <a:ext cx="186313" cy="361970"/>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5" name="Oval 184"/>
            <p:cNvSpPr/>
            <p:nvPr/>
          </p:nvSpPr>
          <p:spPr>
            <a:xfrm rot="942615" flipH="1">
              <a:off x="4344066" y="3545028"/>
              <a:ext cx="186313" cy="361970"/>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86" name="Straight Connector 185"/>
            <p:cNvCxnSpPr/>
            <p:nvPr/>
          </p:nvCxnSpPr>
          <p:spPr>
            <a:xfrm rot="42615" flipH="1">
              <a:off x="4430901" y="3596900"/>
              <a:ext cx="38394" cy="118183"/>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87" name="Straight Connector 186"/>
            <p:cNvCxnSpPr/>
            <p:nvPr/>
          </p:nvCxnSpPr>
          <p:spPr>
            <a:xfrm rot="16242615" flipH="1">
              <a:off x="4433284" y="3596931"/>
              <a:ext cx="38394" cy="118183"/>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88" name="Oval 187"/>
            <p:cNvSpPr/>
            <p:nvPr/>
          </p:nvSpPr>
          <p:spPr>
            <a:xfrm rot="20615998">
              <a:off x="4792637" y="3604945"/>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9" name="Oval 188"/>
            <p:cNvSpPr/>
            <p:nvPr/>
          </p:nvSpPr>
          <p:spPr>
            <a:xfrm rot="20615998">
              <a:off x="4850950" y="3636738"/>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90" name="Oval 189"/>
            <p:cNvSpPr/>
            <p:nvPr/>
          </p:nvSpPr>
          <p:spPr>
            <a:xfrm rot="20615998">
              <a:off x="4817975" y="3691037"/>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91" name="Oval 190"/>
            <p:cNvSpPr/>
            <p:nvPr/>
          </p:nvSpPr>
          <p:spPr>
            <a:xfrm rot="20615998">
              <a:off x="4760844" y="3663257"/>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92" name="Straight Connector 191"/>
            <p:cNvCxnSpPr/>
            <p:nvPr/>
          </p:nvCxnSpPr>
          <p:spPr>
            <a:xfrm flipV="1">
              <a:off x="4635160" y="3385536"/>
              <a:ext cx="3173" cy="180128"/>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95" name="Group 194"/>
          <p:cNvGrpSpPr/>
          <p:nvPr/>
        </p:nvGrpSpPr>
        <p:grpSpPr>
          <a:xfrm>
            <a:off x="3498430" y="1407627"/>
            <a:ext cx="941329" cy="895637"/>
            <a:chOff x="4098672" y="2143466"/>
            <a:chExt cx="941329" cy="895637"/>
          </a:xfrm>
        </p:grpSpPr>
        <p:sp>
          <p:nvSpPr>
            <p:cNvPr id="196" name="Rectangle 195"/>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Documents</a:t>
              </a:r>
              <a:endParaRPr lang="en-AU" sz="1100" dirty="0">
                <a:solidFill>
                  <a:schemeClr val="tx1"/>
                </a:solidFill>
                <a:latin typeface="Segoe UI" pitchFamily="34" charset="0"/>
                <a:cs typeface="Segoe UI" pitchFamily="34" charset="0"/>
              </a:endParaRPr>
            </a:p>
          </p:txBody>
        </p:sp>
        <p:grpSp>
          <p:nvGrpSpPr>
            <p:cNvPr id="197" name="Group 196"/>
            <p:cNvGrpSpPr/>
            <p:nvPr/>
          </p:nvGrpSpPr>
          <p:grpSpPr>
            <a:xfrm>
              <a:off x="4199709" y="2143466"/>
              <a:ext cx="744585" cy="655211"/>
              <a:chOff x="4193285" y="2143466"/>
              <a:chExt cx="744585" cy="655211"/>
            </a:xfrm>
          </p:grpSpPr>
          <p:grpSp>
            <p:nvGrpSpPr>
              <p:cNvPr id="198" name="Group 197"/>
              <p:cNvGrpSpPr/>
              <p:nvPr/>
            </p:nvGrpSpPr>
            <p:grpSpPr>
              <a:xfrm>
                <a:off x="4193285" y="2143466"/>
                <a:ext cx="699392" cy="536110"/>
                <a:chOff x="2123728" y="1986160"/>
                <a:chExt cx="576064" cy="441574"/>
              </a:xfrm>
            </p:grpSpPr>
            <p:sp>
              <p:nvSpPr>
                <p:cNvPr id="207" name="Rectangle 206"/>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08" name="Trapezoid 207"/>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199" name="Group 198"/>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200" name="Rectangle 199"/>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201" name="Straight Connector 200"/>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2" name="Straight Connector 201"/>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3" name="Straight Connector 202"/>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4" name="Straight Connector 203"/>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5" name="Straight Connector 204"/>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6" name="Straight Connector 205"/>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209" name="Group 208"/>
          <p:cNvGrpSpPr/>
          <p:nvPr/>
        </p:nvGrpSpPr>
        <p:grpSpPr>
          <a:xfrm>
            <a:off x="4708417" y="1407627"/>
            <a:ext cx="941329" cy="895637"/>
            <a:chOff x="5039106" y="2143466"/>
            <a:chExt cx="941329" cy="895637"/>
          </a:xfrm>
        </p:grpSpPr>
        <p:sp>
          <p:nvSpPr>
            <p:cNvPr id="210" name="Rectangle 209"/>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Music</a:t>
              </a:r>
              <a:endParaRPr lang="en-AU" sz="1100" dirty="0">
                <a:solidFill>
                  <a:schemeClr val="tx1"/>
                </a:solidFill>
                <a:latin typeface="Segoe UI" pitchFamily="34" charset="0"/>
                <a:cs typeface="Segoe UI" pitchFamily="34" charset="0"/>
              </a:endParaRPr>
            </a:p>
          </p:txBody>
        </p:sp>
        <p:grpSp>
          <p:nvGrpSpPr>
            <p:cNvPr id="211" name="Group 210"/>
            <p:cNvGrpSpPr/>
            <p:nvPr/>
          </p:nvGrpSpPr>
          <p:grpSpPr>
            <a:xfrm>
              <a:off x="5162739" y="2143466"/>
              <a:ext cx="699392" cy="634359"/>
              <a:chOff x="5140143" y="2143466"/>
              <a:chExt cx="699392" cy="634359"/>
            </a:xfrm>
          </p:grpSpPr>
          <p:grpSp>
            <p:nvGrpSpPr>
              <p:cNvPr id="212" name="Group 211"/>
              <p:cNvGrpSpPr/>
              <p:nvPr/>
            </p:nvGrpSpPr>
            <p:grpSpPr>
              <a:xfrm>
                <a:off x="5140143" y="2143466"/>
                <a:ext cx="699392" cy="536110"/>
                <a:chOff x="2123728" y="1986160"/>
                <a:chExt cx="576064" cy="441574"/>
              </a:xfrm>
            </p:grpSpPr>
            <p:sp>
              <p:nvSpPr>
                <p:cNvPr id="219" name="Rectangle 218"/>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20" name="Trapezoid 219"/>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213" name="Group 212"/>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214" name="Oval 213"/>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15" name="Oval 214"/>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216" name="Straight Connector 215"/>
                <p:cNvCxnSpPr>
                  <a:stCxn id="214" idx="6"/>
                  <a:endCxn id="218"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17" name="Straight Connector 216"/>
                <p:cNvCxnSpPr>
                  <a:stCxn id="215" idx="6"/>
                  <a:endCxn id="218"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218" name="Rectangle 217"/>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grpSp>
      <p:grpSp>
        <p:nvGrpSpPr>
          <p:cNvPr id="221" name="Group 220"/>
          <p:cNvGrpSpPr/>
          <p:nvPr/>
        </p:nvGrpSpPr>
        <p:grpSpPr>
          <a:xfrm>
            <a:off x="5870519" y="1407627"/>
            <a:ext cx="941329" cy="895637"/>
            <a:chOff x="3133947" y="3275932"/>
            <a:chExt cx="941329" cy="895637"/>
          </a:xfrm>
        </p:grpSpPr>
        <p:sp>
          <p:nvSpPr>
            <p:cNvPr id="222" name="Rectangle 221"/>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Videos</a:t>
              </a:r>
              <a:endParaRPr lang="en-AU" sz="1100" dirty="0">
                <a:solidFill>
                  <a:schemeClr val="tx1"/>
                </a:solidFill>
                <a:latin typeface="Segoe UI" pitchFamily="34" charset="0"/>
                <a:cs typeface="Segoe UI" pitchFamily="34" charset="0"/>
              </a:endParaRPr>
            </a:p>
          </p:txBody>
        </p:sp>
        <p:grpSp>
          <p:nvGrpSpPr>
            <p:cNvPr id="223" name="Group 222"/>
            <p:cNvGrpSpPr/>
            <p:nvPr/>
          </p:nvGrpSpPr>
          <p:grpSpPr>
            <a:xfrm>
              <a:off x="3254915" y="3275932"/>
              <a:ext cx="699392" cy="569699"/>
              <a:chOff x="3257580" y="3275932"/>
              <a:chExt cx="699392" cy="569699"/>
            </a:xfrm>
          </p:grpSpPr>
          <p:grpSp>
            <p:nvGrpSpPr>
              <p:cNvPr id="224" name="Group 223"/>
              <p:cNvGrpSpPr/>
              <p:nvPr/>
            </p:nvGrpSpPr>
            <p:grpSpPr>
              <a:xfrm>
                <a:off x="3257580" y="3275932"/>
                <a:ext cx="699392" cy="536110"/>
                <a:chOff x="2123728" y="1986160"/>
                <a:chExt cx="576064" cy="441574"/>
              </a:xfrm>
            </p:grpSpPr>
            <p:sp>
              <p:nvSpPr>
                <p:cNvPr id="228" name="Rectangle 227"/>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29" name="Trapezoid 228"/>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225" name="Group 224"/>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226" name="Rectangle 225"/>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27" name="Isosceles Triangle 226"/>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grpSp>
      <p:grpSp>
        <p:nvGrpSpPr>
          <p:cNvPr id="230" name="Group 229"/>
          <p:cNvGrpSpPr/>
          <p:nvPr/>
        </p:nvGrpSpPr>
        <p:grpSpPr>
          <a:xfrm>
            <a:off x="3484281" y="2487747"/>
            <a:ext cx="941329" cy="895637"/>
            <a:chOff x="4099230" y="3275932"/>
            <a:chExt cx="941329" cy="895637"/>
          </a:xfrm>
        </p:grpSpPr>
        <p:sp>
          <p:nvSpPr>
            <p:cNvPr id="231" name="Rectangle 230"/>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Games</a:t>
              </a:r>
              <a:endParaRPr lang="en-AU" sz="1100" dirty="0">
                <a:solidFill>
                  <a:schemeClr val="tx1"/>
                </a:solidFill>
                <a:latin typeface="Segoe UI" pitchFamily="34" charset="0"/>
                <a:cs typeface="Segoe UI" pitchFamily="34" charset="0"/>
              </a:endParaRPr>
            </a:p>
          </p:txBody>
        </p:sp>
        <p:grpSp>
          <p:nvGrpSpPr>
            <p:cNvPr id="232" name="Group 231"/>
            <p:cNvGrpSpPr/>
            <p:nvPr/>
          </p:nvGrpSpPr>
          <p:grpSpPr>
            <a:xfrm>
              <a:off x="4200966" y="3275932"/>
              <a:ext cx="737856" cy="635347"/>
              <a:chOff x="4220198" y="3275932"/>
              <a:chExt cx="737856" cy="635347"/>
            </a:xfrm>
          </p:grpSpPr>
          <p:grpSp>
            <p:nvGrpSpPr>
              <p:cNvPr id="233" name="Group 232"/>
              <p:cNvGrpSpPr/>
              <p:nvPr/>
            </p:nvGrpSpPr>
            <p:grpSpPr>
              <a:xfrm>
                <a:off x="4220198" y="3275932"/>
                <a:ext cx="699392" cy="536110"/>
                <a:chOff x="2123728" y="1986160"/>
                <a:chExt cx="576064" cy="441574"/>
              </a:xfrm>
            </p:grpSpPr>
            <p:sp>
              <p:nvSpPr>
                <p:cNvPr id="247" name="Rectangle 246"/>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8" name="Trapezoid 247"/>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234" name="Group 233"/>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235" name="Rectangle 234"/>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36" name="Oval 235"/>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37" name="Oval 236"/>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nvGrpSpPr>
                <p:cNvPr id="238" name="Group 237"/>
                <p:cNvGrpSpPr/>
                <p:nvPr/>
              </p:nvGrpSpPr>
              <p:grpSpPr>
                <a:xfrm>
                  <a:off x="4318464" y="3577517"/>
                  <a:ext cx="118183" cy="118183"/>
                  <a:chOff x="4318464" y="3577517"/>
                  <a:chExt cx="118183" cy="118183"/>
                </a:xfrm>
                <a:effectLst/>
              </p:grpSpPr>
              <p:cxnSp>
                <p:nvCxnSpPr>
                  <p:cNvPr id="245" name="Straight Connector 244"/>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46" name="Straight Connector 245"/>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39" name="Group 238"/>
                <p:cNvGrpSpPr/>
                <p:nvPr/>
              </p:nvGrpSpPr>
              <p:grpSpPr>
                <a:xfrm rot="20573383">
                  <a:off x="4683580" y="3579039"/>
                  <a:ext cx="140891" cy="136707"/>
                  <a:chOff x="5105406" y="3507854"/>
                  <a:chExt cx="171999" cy="166891"/>
                </a:xfrm>
                <a:effectLst/>
              </p:grpSpPr>
              <p:sp>
                <p:nvSpPr>
                  <p:cNvPr id="241" name="Oval 240"/>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2" name="Oval 241"/>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3" name="Oval 242"/>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4" name="Oval 243"/>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cxnSp>
              <p:nvCxnSpPr>
                <p:cNvPr id="240" name="Straight Connector 239"/>
                <p:cNvCxnSpPr>
                  <a:stCxn id="235"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sp>
        <p:nvSpPr>
          <p:cNvPr id="38" name="Rectangle 37">
            <a:hlinkClick r:id="rId3" action="ppaction://hlinksldjump"/>
          </p:cNvPr>
          <p:cNvSpPr/>
          <p:nvPr/>
        </p:nvSpPr>
        <p:spPr>
          <a:xfrm>
            <a:off x="3424047" y="134761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9" name="Rectangle 328">
            <a:hlinkClick r:id="rId4" action="ppaction://hlinksldjump"/>
          </p:cNvPr>
          <p:cNvSpPr/>
          <p:nvPr/>
        </p:nvSpPr>
        <p:spPr>
          <a:xfrm>
            <a:off x="4634034" y="134761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30" name="Rectangle 329">
            <a:hlinkClick r:id="rId5" action="ppaction://hlinksldjump"/>
          </p:cNvPr>
          <p:cNvSpPr/>
          <p:nvPr/>
        </p:nvSpPr>
        <p:spPr>
          <a:xfrm>
            <a:off x="5796136" y="134761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31" name="Rectangle 330">
            <a:hlinkClick r:id="rId6" action="ppaction://hlinksldjump"/>
          </p:cNvPr>
          <p:cNvSpPr/>
          <p:nvPr/>
        </p:nvSpPr>
        <p:spPr>
          <a:xfrm>
            <a:off x="3409898" y="242773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332" name="Group 331"/>
          <p:cNvGrpSpPr/>
          <p:nvPr/>
        </p:nvGrpSpPr>
        <p:grpSpPr>
          <a:xfrm>
            <a:off x="4747033" y="2500280"/>
            <a:ext cx="864096" cy="870570"/>
            <a:chOff x="7308304" y="278598"/>
            <a:chExt cx="864096" cy="870570"/>
          </a:xfrm>
        </p:grpSpPr>
        <p:sp>
          <p:nvSpPr>
            <p:cNvPr id="333" name="Freeform 332"/>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334" name="Rectangle 333"/>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Impress</a:t>
              </a:r>
              <a:endParaRPr lang="en-AU" sz="1100" dirty="0">
                <a:solidFill>
                  <a:schemeClr val="tx1"/>
                </a:solidFill>
                <a:latin typeface="Segoe UI" pitchFamily="34" charset="0"/>
                <a:cs typeface="Segoe UI" pitchFamily="34" charset="0"/>
              </a:endParaRPr>
            </a:p>
          </p:txBody>
        </p:sp>
      </p:grpSp>
      <p:grpSp>
        <p:nvGrpSpPr>
          <p:cNvPr id="335" name="Group 334"/>
          <p:cNvGrpSpPr/>
          <p:nvPr/>
        </p:nvGrpSpPr>
        <p:grpSpPr>
          <a:xfrm>
            <a:off x="5909135" y="2488498"/>
            <a:ext cx="864096" cy="894135"/>
            <a:chOff x="6444208" y="255033"/>
            <a:chExt cx="864096" cy="894135"/>
          </a:xfrm>
        </p:grpSpPr>
        <p:grpSp>
          <p:nvGrpSpPr>
            <p:cNvPr id="336" name="Group 335"/>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338" name="Freeform 337"/>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339" name="Freeform 338"/>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sp>
          <p:nvSpPr>
            <p:cNvPr id="337" name="Rectangle 336"/>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Express</a:t>
              </a:r>
              <a:endParaRPr lang="en-AU" sz="1100" dirty="0">
                <a:solidFill>
                  <a:schemeClr val="tx1"/>
                </a:solidFill>
                <a:latin typeface="Segoe UI" pitchFamily="34" charset="0"/>
                <a:cs typeface="Segoe UI" pitchFamily="34" charset="0"/>
              </a:endParaRPr>
            </a:p>
          </p:txBody>
        </p:sp>
      </p:grpSp>
      <p:sp>
        <p:nvSpPr>
          <p:cNvPr id="2" name="Rounded Rectangle 1"/>
          <p:cNvSpPr/>
          <p:nvPr/>
        </p:nvSpPr>
        <p:spPr>
          <a:xfrm>
            <a:off x="5484059" y="2887887"/>
            <a:ext cx="1597870" cy="494746"/>
          </a:xfrm>
          <a:prstGeom prst="roundRect">
            <a:avLst>
              <a:gd name="adj" fmla="val 11941"/>
            </a:avLst>
          </a:prstGeom>
          <a:solidFill>
            <a:schemeClr val="bg1">
              <a:alpha val="75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100" dirty="0">
              <a:solidFill>
                <a:schemeClr val="tx1"/>
              </a:solidFill>
              <a:latin typeface="Segoe UI" pitchFamily="34" charset="0"/>
              <a:cs typeface="Segoe UI" pitchFamily="34" charset="0"/>
            </a:endParaRPr>
          </a:p>
        </p:txBody>
      </p:sp>
      <p:sp>
        <p:nvSpPr>
          <p:cNvPr id="341" name="Rectangle 340">
            <a:hlinkHover r:id="rId7" action="ppaction://hlinksldjump"/>
          </p:cNvPr>
          <p:cNvSpPr/>
          <p:nvPr/>
        </p:nvSpPr>
        <p:spPr>
          <a:xfrm>
            <a:off x="5484059" y="2950821"/>
            <a:ext cx="1597870" cy="185749"/>
          </a:xfrm>
          <a:prstGeom prst="rect">
            <a:avLst/>
          </a:prstGeom>
          <a:solidFill>
            <a:schemeClr val="bg1">
              <a:alpha val="75000"/>
            </a:schemeClr>
          </a:solidFill>
          <a:ln w="3175">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100" dirty="0" smtClean="0">
                <a:solidFill>
                  <a:schemeClr val="tx1"/>
                </a:solidFill>
                <a:latin typeface="Segoe UI" pitchFamily="34" charset="0"/>
                <a:cs typeface="Segoe UI" pitchFamily="34" charset="0"/>
              </a:rPr>
              <a:t>Open</a:t>
            </a:r>
            <a:endParaRPr lang="en-AU" sz="1100" dirty="0">
              <a:solidFill>
                <a:schemeClr val="tx1"/>
              </a:solidFill>
              <a:latin typeface="Segoe UI" pitchFamily="34" charset="0"/>
              <a:cs typeface="Segoe UI" pitchFamily="34" charset="0"/>
            </a:endParaRPr>
          </a:p>
        </p:txBody>
      </p:sp>
      <p:sp>
        <p:nvSpPr>
          <p:cNvPr id="342" name="Rectangle 341">
            <a:hlinkHover r:id="rId8" action="ppaction://hlinksldjump"/>
          </p:cNvPr>
          <p:cNvSpPr/>
          <p:nvPr/>
        </p:nvSpPr>
        <p:spPr>
          <a:xfrm>
            <a:off x="5484059" y="3136570"/>
            <a:ext cx="1597870" cy="185749"/>
          </a:xfrm>
          <a:prstGeom prst="rect">
            <a:avLst/>
          </a:prstGeom>
          <a:solidFill>
            <a:schemeClr val="bg1">
              <a:alpha val="75000"/>
            </a:schemeClr>
          </a:solidFill>
          <a:ln w="3175">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100" dirty="0" smtClean="0">
                <a:solidFill>
                  <a:schemeClr val="tx1"/>
                </a:solidFill>
                <a:latin typeface="Segoe UI" pitchFamily="34" charset="0"/>
                <a:cs typeface="Segoe UI" pitchFamily="34" charset="0"/>
              </a:rPr>
              <a:t>About</a:t>
            </a:r>
            <a:endParaRPr lang="en-AU" sz="1100" dirty="0">
              <a:solidFill>
                <a:schemeClr val="tx1"/>
              </a:solidFill>
              <a:latin typeface="Segoe UI" pitchFamily="34" charset="0"/>
              <a:cs typeface="Segoe UI" pitchFamily="34" charset="0"/>
            </a:endParaRPr>
          </a:p>
        </p:txBody>
      </p:sp>
      <p:sp>
        <p:nvSpPr>
          <p:cNvPr id="340" name="Isosceles Triangle 339"/>
          <p:cNvSpPr/>
          <p:nvPr/>
        </p:nvSpPr>
        <p:spPr>
          <a:xfrm rot="5400000">
            <a:off x="7001096" y="2537854"/>
            <a:ext cx="278058" cy="239705"/>
          </a:xfrm>
          <a:prstGeom prst="triangle">
            <a:avLst/>
          </a:prstGeom>
          <a:solidFill>
            <a:srgbClr val="0070C0">
              <a:alpha val="50000"/>
            </a:srgb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343" name="Rectangle 342">
            <a:hlinkClick r:id="rId9" action="ppaction://hlinksldjump"/>
          </p:cNvPr>
          <p:cNvSpPr/>
          <p:nvPr/>
        </p:nvSpPr>
        <p:spPr>
          <a:xfrm>
            <a:off x="1763688" y="1251855"/>
            <a:ext cx="1512168" cy="241448"/>
          </a:xfrm>
          <a:prstGeom prst="rect">
            <a:avLst/>
          </a:prstGeom>
          <a:solidFill>
            <a:srgbClr val="00B0F0">
              <a:alpha val="50000"/>
            </a:srgb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400" b="1" dirty="0" smtClean="0">
                <a:solidFill>
                  <a:srgbClr val="0070C0"/>
                </a:solidFill>
                <a:latin typeface="Segoe UI" pitchFamily="34" charset="0"/>
                <a:cs typeface="Segoe UI" pitchFamily="34" charset="0"/>
              </a:rPr>
              <a:t>Home</a:t>
            </a:r>
            <a:endParaRPr lang="en-AU" sz="1400" b="1" dirty="0">
              <a:solidFill>
                <a:srgbClr val="0070C0"/>
              </a:solidFill>
              <a:latin typeface="Segoe UI" pitchFamily="34" charset="0"/>
              <a:cs typeface="Segoe UI" pitchFamily="34" charset="0"/>
            </a:endParaRPr>
          </a:p>
        </p:txBody>
      </p:sp>
    </p:spTree>
    <p:extLst>
      <p:ext uri="{BB962C8B-B14F-4D97-AF65-F5344CB8AC3E}">
        <p14:creationId xmlns:p14="http://schemas.microsoft.com/office/powerpoint/2010/main" val="950767995"/>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timing>
    <p:tnLst>
      <p:par>
        <p:cTn id="1" dur="indefinite" restart="never" nodeType="tmRoot"/>
      </p:par>
    </p:tnLst>
  </p:timing>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49" name="Group 248"/>
          <p:cNvGrpSpPr/>
          <p:nvPr/>
        </p:nvGrpSpPr>
        <p:grpSpPr>
          <a:xfrm>
            <a:off x="3131841" y="843750"/>
            <a:ext cx="2880320" cy="3456000"/>
            <a:chOff x="3131841" y="843750"/>
            <a:chExt cx="2880320" cy="3456000"/>
          </a:xfrm>
        </p:grpSpPr>
        <p:sp>
          <p:nvSpPr>
            <p:cNvPr id="250" name="Rounded Rectangle 249"/>
            <p:cNvSpPr/>
            <p:nvPr/>
          </p:nvSpPr>
          <p:spPr>
            <a:xfrm>
              <a:off x="3131841" y="843750"/>
              <a:ext cx="2880320" cy="3456000"/>
            </a:xfrm>
            <a:prstGeom prst="roundRect">
              <a:avLst>
                <a:gd name="adj" fmla="val 2228"/>
              </a:avLst>
            </a:prstGeom>
            <a:solidFill>
              <a:schemeClr val="tx1">
                <a:alpha val="50000"/>
              </a:schemeClr>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51" name="Group 250"/>
            <p:cNvGrpSpPr/>
            <p:nvPr/>
          </p:nvGrpSpPr>
          <p:grpSpPr>
            <a:xfrm>
              <a:off x="3198624" y="984777"/>
              <a:ext cx="864096" cy="870570"/>
              <a:chOff x="7308304" y="278598"/>
              <a:chExt cx="864096" cy="870570"/>
            </a:xfrm>
          </p:grpSpPr>
          <p:sp>
            <p:nvSpPr>
              <p:cNvPr id="327" name="Freeform 326"/>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8" name="Rectangle 327"/>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Impress</a:t>
                </a:r>
                <a:endParaRPr lang="en-AU" sz="1100" dirty="0">
                  <a:latin typeface="Segoe UI" pitchFamily="34" charset="0"/>
                  <a:cs typeface="Segoe UI" pitchFamily="34" charset="0"/>
                </a:endParaRPr>
              </a:p>
            </p:txBody>
          </p:sp>
        </p:grpSp>
        <p:grpSp>
          <p:nvGrpSpPr>
            <p:cNvPr id="252" name="Group 251"/>
            <p:cNvGrpSpPr/>
            <p:nvPr/>
          </p:nvGrpSpPr>
          <p:grpSpPr>
            <a:xfrm>
              <a:off x="4139953" y="972995"/>
              <a:ext cx="864096" cy="894135"/>
              <a:chOff x="6444208" y="255033"/>
              <a:chExt cx="864096" cy="894135"/>
            </a:xfrm>
          </p:grpSpPr>
          <p:grpSp>
            <p:nvGrpSpPr>
              <p:cNvPr id="323" name="Group 322"/>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325" name="Freeform 324"/>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6" name="Freeform 325"/>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24" name="Rectangle 323"/>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Express</a:t>
                </a:r>
                <a:endParaRPr lang="en-AU" sz="1100" dirty="0">
                  <a:latin typeface="Segoe UI" pitchFamily="34" charset="0"/>
                  <a:cs typeface="Segoe UI" pitchFamily="34" charset="0"/>
                </a:endParaRPr>
              </a:p>
            </p:txBody>
          </p:sp>
        </p:grpSp>
        <p:grpSp>
          <p:nvGrpSpPr>
            <p:cNvPr id="253" name="Group 252"/>
            <p:cNvGrpSpPr/>
            <p:nvPr/>
          </p:nvGrpSpPr>
          <p:grpSpPr>
            <a:xfrm>
              <a:off x="3198624" y="2157429"/>
              <a:ext cx="864096" cy="881674"/>
              <a:chOff x="8172400" y="267494"/>
              <a:chExt cx="864096" cy="881674"/>
            </a:xfrm>
          </p:grpSpPr>
          <p:grpSp>
            <p:nvGrpSpPr>
              <p:cNvPr id="318" name="Group 317"/>
              <p:cNvGrpSpPr/>
              <p:nvPr/>
            </p:nvGrpSpPr>
            <p:grpSpPr>
              <a:xfrm>
                <a:off x="8351877" y="267494"/>
                <a:ext cx="523806" cy="648072"/>
                <a:chOff x="87738" y="3286770"/>
                <a:chExt cx="291003" cy="360040"/>
              </a:xfrm>
            </p:grpSpPr>
            <p:sp>
              <p:nvSpPr>
                <p:cNvPr id="320" name="Rectangle 31"/>
                <p:cNvSpPr/>
                <p:nvPr/>
              </p:nvSpPr>
              <p:spPr>
                <a:xfrm>
                  <a:off x="87738" y="3286770"/>
                  <a:ext cx="291002" cy="360040"/>
                </a:xfrm>
                <a:prstGeom prst="rect">
                  <a:avLst/>
                </a:prstGeom>
                <a:solidFill>
                  <a:srgbClr val="FFC000"/>
                </a:solidFill>
                <a:ln w="9525" cap="rnd">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1" name="Rectangle 31"/>
                <p:cNvSpPr/>
                <p:nvPr/>
              </p:nvSpPr>
              <p:spPr>
                <a:xfrm>
                  <a:off x="87738" y="3286770"/>
                  <a:ext cx="291002" cy="360040"/>
                </a:xfrm>
                <a:custGeom>
                  <a:avLst/>
                  <a:gdLst>
                    <a:gd name="connsiteX0" fmla="*/ 0 w 291002"/>
                    <a:gd name="connsiteY0" fmla="*/ 0 h 360040"/>
                    <a:gd name="connsiteX1" fmla="*/ 291002 w 291002"/>
                    <a:gd name="connsiteY1" fmla="*/ 0 h 360040"/>
                    <a:gd name="connsiteX2" fmla="*/ 291002 w 291002"/>
                    <a:gd name="connsiteY2" fmla="*/ 360040 h 360040"/>
                    <a:gd name="connsiteX3" fmla="*/ 0 w 291002"/>
                    <a:gd name="connsiteY3" fmla="*/ 360040 h 360040"/>
                    <a:gd name="connsiteX4" fmla="*/ 0 w 291002"/>
                    <a:gd name="connsiteY4" fmla="*/ 0 h 360040"/>
                    <a:gd name="connsiteX0" fmla="*/ 0 w 291002"/>
                    <a:gd name="connsiteY0" fmla="*/ 0 h 360040"/>
                    <a:gd name="connsiteX1" fmla="*/ 236233 w 291002"/>
                    <a:gd name="connsiteY1" fmla="*/ 88106 h 360040"/>
                    <a:gd name="connsiteX2" fmla="*/ 291002 w 291002"/>
                    <a:gd name="connsiteY2" fmla="*/ 360040 h 360040"/>
                    <a:gd name="connsiteX3" fmla="*/ 0 w 291002"/>
                    <a:gd name="connsiteY3" fmla="*/ 360040 h 360040"/>
                    <a:gd name="connsiteX4" fmla="*/ 0 w 291002"/>
                    <a:gd name="connsiteY4" fmla="*/ 0 h 360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1002" h="360040">
                      <a:moveTo>
                        <a:pt x="0" y="0"/>
                      </a:moveTo>
                      <a:lnTo>
                        <a:pt x="236233" y="88106"/>
                      </a:lnTo>
                      <a:lnTo>
                        <a:pt x="291002" y="360040"/>
                      </a:lnTo>
                      <a:lnTo>
                        <a:pt x="0" y="360040"/>
                      </a:lnTo>
                      <a:lnTo>
                        <a:pt x="0" y="0"/>
                      </a:lnTo>
                      <a:close/>
                    </a:path>
                  </a:pathLst>
                </a:cu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2" name="Rectangle 321"/>
                <p:cNvSpPr/>
                <p:nvPr/>
              </p:nvSpPr>
              <p:spPr>
                <a:xfrm>
                  <a:off x="87738" y="3435846"/>
                  <a:ext cx="291003" cy="210964"/>
                </a:xfrm>
                <a:prstGeom prst="rect">
                  <a:avLst/>
                </a:prstGeom>
                <a:noFill/>
                <a:ln w="9525" cap="rnd">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2000" dirty="0" smtClean="0">
                      <a:solidFill>
                        <a:schemeClr val="tx1"/>
                      </a:solidFill>
                      <a:effectLst>
                        <a:outerShdw blurRad="63500" sx="102000" sy="102000" algn="ctr" rotWithShape="0">
                          <a:prstClr val="black">
                            <a:alpha val="40000"/>
                          </a:prstClr>
                        </a:outerShdw>
                      </a:effectLst>
                      <a:latin typeface="Segoe UI" pitchFamily="34" charset="0"/>
                      <a:cs typeface="Segoe UI" pitchFamily="34" charset="0"/>
                    </a:rPr>
                    <a:t>Aa</a:t>
                  </a:r>
                  <a:endParaRPr lang="en-AU" sz="2000" dirty="0">
                    <a:solidFill>
                      <a:schemeClr val="tx1"/>
                    </a:solidFill>
                    <a:effectLst>
                      <a:outerShdw blurRad="63500" sx="102000" sy="102000" algn="ctr" rotWithShape="0">
                        <a:prstClr val="black">
                          <a:alpha val="40000"/>
                        </a:prstClr>
                      </a:outerShdw>
                    </a:effectLst>
                    <a:latin typeface="Segoe UI" pitchFamily="34" charset="0"/>
                    <a:cs typeface="Segoe UI" pitchFamily="34" charset="0"/>
                  </a:endParaRPr>
                </a:p>
              </p:txBody>
            </p:sp>
          </p:grpSp>
          <p:sp>
            <p:nvSpPr>
              <p:cNvPr id="319" name="Rectangle 318"/>
              <p:cNvSpPr/>
              <p:nvPr/>
            </p:nvSpPr>
            <p:spPr>
              <a:xfrm>
                <a:off x="8172400"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Note Pad</a:t>
                </a:r>
                <a:endParaRPr lang="en-AU" sz="1100" dirty="0">
                  <a:latin typeface="Segoe UI" pitchFamily="34" charset="0"/>
                  <a:cs typeface="Segoe UI" pitchFamily="34" charset="0"/>
                </a:endParaRPr>
              </a:p>
            </p:txBody>
          </p:sp>
        </p:grpSp>
        <p:grpSp>
          <p:nvGrpSpPr>
            <p:cNvPr id="254" name="Group 253"/>
            <p:cNvGrpSpPr/>
            <p:nvPr/>
          </p:nvGrpSpPr>
          <p:grpSpPr>
            <a:xfrm>
              <a:off x="5080409" y="980461"/>
              <a:ext cx="864096" cy="877462"/>
              <a:chOff x="5004049" y="1064550"/>
              <a:chExt cx="864096" cy="877462"/>
            </a:xfrm>
          </p:grpSpPr>
          <p:grpSp>
            <p:nvGrpSpPr>
              <p:cNvPr id="313" name="Group 312"/>
              <p:cNvGrpSpPr/>
              <p:nvPr/>
            </p:nvGrpSpPr>
            <p:grpSpPr>
              <a:xfrm>
                <a:off x="5042434" y="1064550"/>
                <a:ext cx="787325" cy="610716"/>
                <a:chOff x="5004049" y="1045872"/>
                <a:chExt cx="787325" cy="610716"/>
              </a:xfrm>
              <a:effectLst>
                <a:outerShdw blurRad="63500" sx="102000" sy="102000" algn="ctr" rotWithShape="0">
                  <a:prstClr val="black">
                    <a:alpha val="40000"/>
                  </a:prstClr>
                </a:outerShdw>
              </a:effectLst>
            </p:grpSpPr>
            <p:sp>
              <p:nvSpPr>
                <p:cNvPr id="315" name="Rectangle 314"/>
                <p:cNvSpPr/>
                <p:nvPr/>
              </p:nvSpPr>
              <p:spPr>
                <a:xfrm>
                  <a:off x="5004049" y="1045872"/>
                  <a:ext cx="504055" cy="460191"/>
                </a:xfrm>
                <a:prstGeom prst="rect">
                  <a:avLst/>
                </a:prstGeom>
                <a:solidFill>
                  <a:schemeClr val="bg1"/>
                </a:solidFill>
                <a:ln w="9525" cap="rnd">
                  <a:solidFill>
                    <a:schemeClr val="bg1"/>
                  </a:solid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6" name="Freeform 315"/>
                <p:cNvSpPr/>
                <p:nvPr/>
              </p:nvSpPr>
              <p:spPr>
                <a:xfrm>
                  <a:off x="5022056" y="1106047"/>
                  <a:ext cx="414040" cy="272698"/>
                </a:xfrm>
                <a:custGeom>
                  <a:avLst/>
                  <a:gdLst>
                    <a:gd name="connsiteX0" fmla="*/ 0 w 353052"/>
                    <a:gd name="connsiteY0" fmla="*/ 0 h 269081"/>
                    <a:gd name="connsiteX1" fmla="*/ 19050 w 353052"/>
                    <a:gd name="connsiteY1" fmla="*/ 33337 h 269081"/>
                    <a:gd name="connsiteX2" fmla="*/ 28575 w 353052"/>
                    <a:gd name="connsiteY2" fmla="*/ 38100 h 269081"/>
                    <a:gd name="connsiteX3" fmla="*/ 33338 w 353052"/>
                    <a:gd name="connsiteY3" fmla="*/ 45243 h 269081"/>
                    <a:gd name="connsiteX4" fmla="*/ 50007 w 353052"/>
                    <a:gd name="connsiteY4" fmla="*/ 54768 h 269081"/>
                    <a:gd name="connsiteX5" fmla="*/ 59532 w 353052"/>
                    <a:gd name="connsiteY5" fmla="*/ 61912 h 269081"/>
                    <a:gd name="connsiteX6" fmla="*/ 85725 w 353052"/>
                    <a:gd name="connsiteY6" fmla="*/ 71437 h 269081"/>
                    <a:gd name="connsiteX7" fmla="*/ 135732 w 353052"/>
                    <a:gd name="connsiteY7" fmla="*/ 69056 h 269081"/>
                    <a:gd name="connsiteX8" fmla="*/ 142875 w 353052"/>
                    <a:gd name="connsiteY8" fmla="*/ 66675 h 269081"/>
                    <a:gd name="connsiteX9" fmla="*/ 150019 w 353052"/>
                    <a:gd name="connsiteY9" fmla="*/ 61912 h 269081"/>
                    <a:gd name="connsiteX10" fmla="*/ 157163 w 353052"/>
                    <a:gd name="connsiteY10" fmla="*/ 54768 h 269081"/>
                    <a:gd name="connsiteX11" fmla="*/ 161925 w 353052"/>
                    <a:gd name="connsiteY11" fmla="*/ 45243 h 269081"/>
                    <a:gd name="connsiteX12" fmla="*/ 157163 w 353052"/>
                    <a:gd name="connsiteY12" fmla="*/ 26193 h 269081"/>
                    <a:gd name="connsiteX13" fmla="*/ 150019 w 353052"/>
                    <a:gd name="connsiteY13" fmla="*/ 19050 h 269081"/>
                    <a:gd name="connsiteX14" fmla="*/ 135732 w 353052"/>
                    <a:gd name="connsiteY14" fmla="*/ 9525 h 269081"/>
                    <a:gd name="connsiteX15" fmla="*/ 114300 w 353052"/>
                    <a:gd name="connsiteY15" fmla="*/ 14287 h 269081"/>
                    <a:gd name="connsiteX16" fmla="*/ 107157 w 353052"/>
                    <a:gd name="connsiteY16" fmla="*/ 16668 h 269081"/>
                    <a:gd name="connsiteX17" fmla="*/ 102394 w 353052"/>
                    <a:gd name="connsiteY17" fmla="*/ 26193 h 269081"/>
                    <a:gd name="connsiteX18" fmla="*/ 104775 w 353052"/>
                    <a:gd name="connsiteY18" fmla="*/ 64293 h 269081"/>
                    <a:gd name="connsiteX19" fmla="*/ 107157 w 353052"/>
                    <a:gd name="connsiteY19" fmla="*/ 71437 h 269081"/>
                    <a:gd name="connsiteX20" fmla="*/ 114300 w 353052"/>
                    <a:gd name="connsiteY20" fmla="*/ 76200 h 269081"/>
                    <a:gd name="connsiteX21" fmla="*/ 126207 w 353052"/>
                    <a:gd name="connsiteY21" fmla="*/ 78581 h 269081"/>
                    <a:gd name="connsiteX22" fmla="*/ 147638 w 353052"/>
                    <a:gd name="connsiteY22" fmla="*/ 85725 h 269081"/>
                    <a:gd name="connsiteX23" fmla="*/ 154782 w 353052"/>
                    <a:gd name="connsiteY23" fmla="*/ 88106 h 269081"/>
                    <a:gd name="connsiteX24" fmla="*/ 190500 w 353052"/>
                    <a:gd name="connsiteY24" fmla="*/ 90487 h 269081"/>
                    <a:gd name="connsiteX25" fmla="*/ 228600 w 353052"/>
                    <a:gd name="connsiteY25" fmla="*/ 90487 h 269081"/>
                    <a:gd name="connsiteX26" fmla="*/ 238125 w 353052"/>
                    <a:gd name="connsiteY26" fmla="*/ 85725 h 269081"/>
                    <a:gd name="connsiteX27" fmla="*/ 271463 w 353052"/>
                    <a:gd name="connsiteY27" fmla="*/ 66675 h 269081"/>
                    <a:gd name="connsiteX28" fmla="*/ 295275 w 353052"/>
                    <a:gd name="connsiteY28" fmla="*/ 59531 h 269081"/>
                    <a:gd name="connsiteX29" fmla="*/ 302419 w 353052"/>
                    <a:gd name="connsiteY29" fmla="*/ 57150 h 269081"/>
                    <a:gd name="connsiteX30" fmla="*/ 338138 w 353052"/>
                    <a:gd name="connsiteY30" fmla="*/ 50006 h 269081"/>
                    <a:gd name="connsiteX31" fmla="*/ 345282 w 353052"/>
                    <a:gd name="connsiteY31" fmla="*/ 92868 h 269081"/>
                    <a:gd name="connsiteX32" fmla="*/ 326232 w 353052"/>
                    <a:gd name="connsiteY32" fmla="*/ 114300 h 269081"/>
                    <a:gd name="connsiteX33" fmla="*/ 316707 w 353052"/>
                    <a:gd name="connsiteY33" fmla="*/ 119062 h 269081"/>
                    <a:gd name="connsiteX34" fmla="*/ 309563 w 353052"/>
                    <a:gd name="connsiteY34" fmla="*/ 121443 h 269081"/>
                    <a:gd name="connsiteX35" fmla="*/ 290513 w 353052"/>
                    <a:gd name="connsiteY35" fmla="*/ 133350 h 269081"/>
                    <a:gd name="connsiteX36" fmla="*/ 273844 w 353052"/>
                    <a:gd name="connsiteY36" fmla="*/ 138112 h 269081"/>
                    <a:gd name="connsiteX37" fmla="*/ 259557 w 353052"/>
                    <a:gd name="connsiteY37" fmla="*/ 142875 h 269081"/>
                    <a:gd name="connsiteX38" fmla="*/ 245269 w 353052"/>
                    <a:gd name="connsiteY38" fmla="*/ 150018 h 269081"/>
                    <a:gd name="connsiteX39" fmla="*/ 238125 w 353052"/>
                    <a:gd name="connsiteY39" fmla="*/ 154781 h 269081"/>
                    <a:gd name="connsiteX40" fmla="*/ 214313 w 353052"/>
                    <a:gd name="connsiteY40" fmla="*/ 161925 h 269081"/>
                    <a:gd name="connsiteX41" fmla="*/ 202407 w 353052"/>
                    <a:gd name="connsiteY41" fmla="*/ 164306 h 269081"/>
                    <a:gd name="connsiteX42" fmla="*/ 188119 w 353052"/>
                    <a:gd name="connsiteY42" fmla="*/ 169068 h 269081"/>
                    <a:gd name="connsiteX43" fmla="*/ 173832 w 353052"/>
                    <a:gd name="connsiteY43" fmla="*/ 171450 h 269081"/>
                    <a:gd name="connsiteX44" fmla="*/ 154782 w 353052"/>
                    <a:gd name="connsiteY44" fmla="*/ 176212 h 269081"/>
                    <a:gd name="connsiteX45" fmla="*/ 109538 w 353052"/>
                    <a:gd name="connsiteY45" fmla="*/ 173831 h 269081"/>
                    <a:gd name="connsiteX46" fmla="*/ 97632 w 353052"/>
                    <a:gd name="connsiteY46" fmla="*/ 164306 h 269081"/>
                    <a:gd name="connsiteX47" fmla="*/ 95250 w 353052"/>
                    <a:gd name="connsiteY47" fmla="*/ 157162 h 269081"/>
                    <a:gd name="connsiteX48" fmla="*/ 88107 w 353052"/>
                    <a:gd name="connsiteY48" fmla="*/ 150018 h 269081"/>
                    <a:gd name="connsiteX49" fmla="*/ 95250 w 353052"/>
                    <a:gd name="connsiteY49" fmla="*/ 130968 h 269081"/>
                    <a:gd name="connsiteX50" fmla="*/ 104775 w 353052"/>
                    <a:gd name="connsiteY50" fmla="*/ 135731 h 269081"/>
                    <a:gd name="connsiteX51" fmla="*/ 140494 w 353052"/>
                    <a:gd name="connsiteY51" fmla="*/ 138112 h 269081"/>
                    <a:gd name="connsiteX52" fmla="*/ 159544 w 353052"/>
                    <a:gd name="connsiteY52" fmla="*/ 142875 h 269081"/>
                    <a:gd name="connsiteX53" fmla="*/ 171450 w 353052"/>
                    <a:gd name="connsiteY53" fmla="*/ 152400 h 269081"/>
                    <a:gd name="connsiteX54" fmla="*/ 176213 w 353052"/>
                    <a:gd name="connsiteY54" fmla="*/ 173831 h 269081"/>
                    <a:gd name="connsiteX55" fmla="*/ 180975 w 353052"/>
                    <a:gd name="connsiteY55" fmla="*/ 207168 h 269081"/>
                    <a:gd name="connsiteX56" fmla="*/ 183357 w 353052"/>
                    <a:gd name="connsiteY56" fmla="*/ 247650 h 269081"/>
                    <a:gd name="connsiteX57" fmla="*/ 185738 w 353052"/>
                    <a:gd name="connsiteY57" fmla="*/ 261937 h 269081"/>
                    <a:gd name="connsiteX58" fmla="*/ 195263 w 353052"/>
                    <a:gd name="connsiteY58" fmla="*/ 269081 h 269081"/>
                    <a:gd name="connsiteX59" fmla="*/ 273844 w 353052"/>
                    <a:gd name="connsiteY59" fmla="*/ 266700 h 269081"/>
                    <a:gd name="connsiteX60" fmla="*/ 307182 w 353052"/>
                    <a:gd name="connsiteY60" fmla="*/ 257175 h 269081"/>
                    <a:gd name="connsiteX61" fmla="*/ 314325 w 353052"/>
                    <a:gd name="connsiteY61" fmla="*/ 254793 h 269081"/>
                    <a:gd name="connsiteX62" fmla="*/ 326232 w 353052"/>
                    <a:gd name="connsiteY62" fmla="*/ 250031 h 269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53052" h="269081">
                      <a:moveTo>
                        <a:pt x="0" y="0"/>
                      </a:moveTo>
                      <a:cubicBezTo>
                        <a:pt x="3626" y="10876"/>
                        <a:pt x="7518" y="27571"/>
                        <a:pt x="19050" y="33337"/>
                      </a:cubicBezTo>
                      <a:lnTo>
                        <a:pt x="28575" y="38100"/>
                      </a:lnTo>
                      <a:cubicBezTo>
                        <a:pt x="30163" y="40481"/>
                        <a:pt x="31314" y="43219"/>
                        <a:pt x="33338" y="45243"/>
                      </a:cubicBezTo>
                      <a:cubicBezTo>
                        <a:pt x="37711" y="49616"/>
                        <a:pt x="45021" y="51652"/>
                        <a:pt x="50007" y="54768"/>
                      </a:cubicBezTo>
                      <a:cubicBezTo>
                        <a:pt x="53373" y="56871"/>
                        <a:pt x="56167" y="59808"/>
                        <a:pt x="59532" y="61912"/>
                      </a:cubicBezTo>
                      <a:cubicBezTo>
                        <a:pt x="67905" y="67145"/>
                        <a:pt x="76325" y="69087"/>
                        <a:pt x="85725" y="71437"/>
                      </a:cubicBezTo>
                      <a:cubicBezTo>
                        <a:pt x="102394" y="70643"/>
                        <a:pt x="119102" y="70442"/>
                        <a:pt x="135732" y="69056"/>
                      </a:cubicBezTo>
                      <a:cubicBezTo>
                        <a:pt x="138233" y="68848"/>
                        <a:pt x="140630" y="67797"/>
                        <a:pt x="142875" y="66675"/>
                      </a:cubicBezTo>
                      <a:cubicBezTo>
                        <a:pt x="145435" y="65395"/>
                        <a:pt x="147820" y="63744"/>
                        <a:pt x="150019" y="61912"/>
                      </a:cubicBezTo>
                      <a:cubicBezTo>
                        <a:pt x="152606" y="59756"/>
                        <a:pt x="154782" y="57149"/>
                        <a:pt x="157163" y="54768"/>
                      </a:cubicBezTo>
                      <a:cubicBezTo>
                        <a:pt x="158750" y="51593"/>
                        <a:pt x="161533" y="48771"/>
                        <a:pt x="161925" y="45243"/>
                      </a:cubicBezTo>
                      <a:cubicBezTo>
                        <a:pt x="162039" y="44213"/>
                        <a:pt x="158971" y="28905"/>
                        <a:pt x="157163" y="26193"/>
                      </a:cubicBezTo>
                      <a:cubicBezTo>
                        <a:pt x="155295" y="23391"/>
                        <a:pt x="152677" y="21117"/>
                        <a:pt x="150019" y="19050"/>
                      </a:cubicBezTo>
                      <a:cubicBezTo>
                        <a:pt x="145501" y="15536"/>
                        <a:pt x="135732" y="9525"/>
                        <a:pt x="135732" y="9525"/>
                      </a:cubicBezTo>
                      <a:cubicBezTo>
                        <a:pt x="128588" y="11112"/>
                        <a:pt x="121400" y="12512"/>
                        <a:pt x="114300" y="14287"/>
                      </a:cubicBezTo>
                      <a:cubicBezTo>
                        <a:pt x="111865" y="14896"/>
                        <a:pt x="108932" y="14893"/>
                        <a:pt x="107157" y="16668"/>
                      </a:cubicBezTo>
                      <a:cubicBezTo>
                        <a:pt x="104647" y="19178"/>
                        <a:pt x="103982" y="23018"/>
                        <a:pt x="102394" y="26193"/>
                      </a:cubicBezTo>
                      <a:cubicBezTo>
                        <a:pt x="103188" y="38893"/>
                        <a:pt x="103443" y="51638"/>
                        <a:pt x="104775" y="64293"/>
                      </a:cubicBezTo>
                      <a:cubicBezTo>
                        <a:pt x="105038" y="66789"/>
                        <a:pt x="105589" y="69477"/>
                        <a:pt x="107157" y="71437"/>
                      </a:cubicBezTo>
                      <a:cubicBezTo>
                        <a:pt x="108945" y="73672"/>
                        <a:pt x="111620" y="75195"/>
                        <a:pt x="114300" y="76200"/>
                      </a:cubicBezTo>
                      <a:cubicBezTo>
                        <a:pt x="118090" y="77621"/>
                        <a:pt x="122238" y="77787"/>
                        <a:pt x="126207" y="78581"/>
                      </a:cubicBezTo>
                      <a:cubicBezTo>
                        <a:pt x="146726" y="86788"/>
                        <a:pt x="129698" y="80599"/>
                        <a:pt x="147638" y="85725"/>
                      </a:cubicBezTo>
                      <a:cubicBezTo>
                        <a:pt x="150052" y="86415"/>
                        <a:pt x="152287" y="87829"/>
                        <a:pt x="154782" y="88106"/>
                      </a:cubicBezTo>
                      <a:cubicBezTo>
                        <a:pt x="166641" y="89424"/>
                        <a:pt x="178594" y="89693"/>
                        <a:pt x="190500" y="90487"/>
                      </a:cubicBezTo>
                      <a:cubicBezTo>
                        <a:pt x="207530" y="92920"/>
                        <a:pt x="210241" y="94723"/>
                        <a:pt x="228600" y="90487"/>
                      </a:cubicBezTo>
                      <a:cubicBezTo>
                        <a:pt x="232059" y="89689"/>
                        <a:pt x="235081" y="87551"/>
                        <a:pt x="238125" y="85725"/>
                      </a:cubicBezTo>
                      <a:cubicBezTo>
                        <a:pt x="248250" y="79651"/>
                        <a:pt x="259784" y="69596"/>
                        <a:pt x="271463" y="66675"/>
                      </a:cubicBezTo>
                      <a:cubicBezTo>
                        <a:pt x="285859" y="63075"/>
                        <a:pt x="277882" y="65328"/>
                        <a:pt x="295275" y="59531"/>
                      </a:cubicBezTo>
                      <a:cubicBezTo>
                        <a:pt x="297656" y="58737"/>
                        <a:pt x="299969" y="57695"/>
                        <a:pt x="302419" y="57150"/>
                      </a:cubicBezTo>
                      <a:cubicBezTo>
                        <a:pt x="328563" y="51339"/>
                        <a:pt x="316632" y="53590"/>
                        <a:pt x="338138" y="50006"/>
                      </a:cubicBezTo>
                      <a:cubicBezTo>
                        <a:pt x="359183" y="55267"/>
                        <a:pt x="354435" y="50765"/>
                        <a:pt x="345282" y="92868"/>
                      </a:cubicBezTo>
                      <a:cubicBezTo>
                        <a:pt x="343340" y="101799"/>
                        <a:pt x="333552" y="109725"/>
                        <a:pt x="326232" y="114300"/>
                      </a:cubicBezTo>
                      <a:cubicBezTo>
                        <a:pt x="323222" y="116181"/>
                        <a:pt x="319970" y="117664"/>
                        <a:pt x="316707" y="119062"/>
                      </a:cubicBezTo>
                      <a:cubicBezTo>
                        <a:pt x="314400" y="120051"/>
                        <a:pt x="311870" y="120454"/>
                        <a:pt x="309563" y="121443"/>
                      </a:cubicBezTo>
                      <a:cubicBezTo>
                        <a:pt x="289202" y="130169"/>
                        <a:pt x="311024" y="121629"/>
                        <a:pt x="290513" y="133350"/>
                      </a:cubicBezTo>
                      <a:cubicBezTo>
                        <a:pt x="287565" y="135034"/>
                        <a:pt x="276285" y="137380"/>
                        <a:pt x="273844" y="138112"/>
                      </a:cubicBezTo>
                      <a:cubicBezTo>
                        <a:pt x="269036" y="139555"/>
                        <a:pt x="263734" y="140091"/>
                        <a:pt x="259557" y="142875"/>
                      </a:cubicBezTo>
                      <a:cubicBezTo>
                        <a:pt x="250324" y="149029"/>
                        <a:pt x="255128" y="146732"/>
                        <a:pt x="245269" y="150018"/>
                      </a:cubicBezTo>
                      <a:cubicBezTo>
                        <a:pt x="242888" y="151606"/>
                        <a:pt x="240740" y="153619"/>
                        <a:pt x="238125" y="154781"/>
                      </a:cubicBezTo>
                      <a:cubicBezTo>
                        <a:pt x="232198" y="157415"/>
                        <a:pt x="221234" y="160387"/>
                        <a:pt x="214313" y="161925"/>
                      </a:cubicBezTo>
                      <a:cubicBezTo>
                        <a:pt x="210362" y="162803"/>
                        <a:pt x="206312" y="163241"/>
                        <a:pt x="202407" y="164306"/>
                      </a:cubicBezTo>
                      <a:cubicBezTo>
                        <a:pt x="197564" y="165627"/>
                        <a:pt x="193071" y="168242"/>
                        <a:pt x="188119" y="169068"/>
                      </a:cubicBezTo>
                      <a:cubicBezTo>
                        <a:pt x="183357" y="169862"/>
                        <a:pt x="178553" y="170438"/>
                        <a:pt x="173832" y="171450"/>
                      </a:cubicBezTo>
                      <a:cubicBezTo>
                        <a:pt x="167432" y="172822"/>
                        <a:pt x="154782" y="176212"/>
                        <a:pt x="154782" y="176212"/>
                      </a:cubicBezTo>
                      <a:cubicBezTo>
                        <a:pt x="139701" y="175418"/>
                        <a:pt x="124578" y="175198"/>
                        <a:pt x="109538" y="173831"/>
                      </a:cubicBezTo>
                      <a:cubicBezTo>
                        <a:pt x="102344" y="173177"/>
                        <a:pt x="100748" y="170538"/>
                        <a:pt x="97632" y="164306"/>
                      </a:cubicBezTo>
                      <a:cubicBezTo>
                        <a:pt x="96509" y="162061"/>
                        <a:pt x="96642" y="159251"/>
                        <a:pt x="95250" y="157162"/>
                      </a:cubicBezTo>
                      <a:cubicBezTo>
                        <a:pt x="93382" y="154360"/>
                        <a:pt x="90488" y="152399"/>
                        <a:pt x="88107" y="150018"/>
                      </a:cubicBezTo>
                      <a:cubicBezTo>
                        <a:pt x="90488" y="143668"/>
                        <a:pt x="90101" y="135382"/>
                        <a:pt x="95250" y="130968"/>
                      </a:cubicBezTo>
                      <a:cubicBezTo>
                        <a:pt x="97945" y="128658"/>
                        <a:pt x="101269" y="135177"/>
                        <a:pt x="104775" y="135731"/>
                      </a:cubicBezTo>
                      <a:cubicBezTo>
                        <a:pt x="116562" y="137592"/>
                        <a:pt x="128588" y="137318"/>
                        <a:pt x="140494" y="138112"/>
                      </a:cubicBezTo>
                      <a:cubicBezTo>
                        <a:pt x="141091" y="138231"/>
                        <a:pt x="157101" y="140921"/>
                        <a:pt x="159544" y="142875"/>
                      </a:cubicBezTo>
                      <a:cubicBezTo>
                        <a:pt x="174933" y="155185"/>
                        <a:pt x="153494" y="146412"/>
                        <a:pt x="171450" y="152400"/>
                      </a:cubicBezTo>
                      <a:cubicBezTo>
                        <a:pt x="175096" y="163332"/>
                        <a:pt x="173927" y="158589"/>
                        <a:pt x="176213" y="173831"/>
                      </a:cubicBezTo>
                      <a:cubicBezTo>
                        <a:pt x="177878" y="184932"/>
                        <a:pt x="180975" y="207168"/>
                        <a:pt x="180975" y="207168"/>
                      </a:cubicBezTo>
                      <a:cubicBezTo>
                        <a:pt x="181769" y="220662"/>
                        <a:pt x="182186" y="234183"/>
                        <a:pt x="183357" y="247650"/>
                      </a:cubicBezTo>
                      <a:cubicBezTo>
                        <a:pt x="183775" y="252460"/>
                        <a:pt x="183393" y="257717"/>
                        <a:pt x="185738" y="261937"/>
                      </a:cubicBezTo>
                      <a:cubicBezTo>
                        <a:pt x="187665" y="265406"/>
                        <a:pt x="192088" y="266700"/>
                        <a:pt x="195263" y="269081"/>
                      </a:cubicBezTo>
                      <a:cubicBezTo>
                        <a:pt x="221457" y="268287"/>
                        <a:pt x="247708" y="268612"/>
                        <a:pt x="273844" y="266700"/>
                      </a:cubicBezTo>
                      <a:cubicBezTo>
                        <a:pt x="281498" y="266140"/>
                        <a:pt x="299160" y="259849"/>
                        <a:pt x="307182" y="257175"/>
                      </a:cubicBezTo>
                      <a:cubicBezTo>
                        <a:pt x="309563" y="256381"/>
                        <a:pt x="312080" y="255915"/>
                        <a:pt x="314325" y="254793"/>
                      </a:cubicBezTo>
                      <a:cubicBezTo>
                        <a:pt x="324560" y="249676"/>
                        <a:pt x="320300" y="250031"/>
                        <a:pt x="326232" y="250031"/>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7" name="Freeform 316"/>
                <p:cNvSpPr/>
                <p:nvPr/>
              </p:nvSpPr>
              <p:spPr>
                <a:xfrm>
                  <a:off x="5400849" y="1351788"/>
                  <a:ext cx="390525" cy="304800"/>
                </a:xfrm>
                <a:custGeom>
                  <a:avLst/>
                  <a:gdLst>
                    <a:gd name="connsiteX0" fmla="*/ 0 w 381000"/>
                    <a:gd name="connsiteY0" fmla="*/ 0 h 319088"/>
                    <a:gd name="connsiteX1" fmla="*/ 23812 w 381000"/>
                    <a:gd name="connsiteY1" fmla="*/ 85725 h 319088"/>
                    <a:gd name="connsiteX2" fmla="*/ 347662 w 381000"/>
                    <a:gd name="connsiteY2" fmla="*/ 319088 h 319088"/>
                    <a:gd name="connsiteX3" fmla="*/ 381000 w 381000"/>
                    <a:gd name="connsiteY3" fmla="*/ 266700 h 319088"/>
                    <a:gd name="connsiteX4" fmla="*/ 66675 w 381000"/>
                    <a:gd name="connsiteY4" fmla="*/ 38100 h 319088"/>
                    <a:gd name="connsiteX5" fmla="*/ 0 w 381000"/>
                    <a:gd name="connsiteY5" fmla="*/ 0 h 319088"/>
                    <a:gd name="connsiteX0" fmla="*/ 0 w 390525"/>
                    <a:gd name="connsiteY0" fmla="*/ 0 h 304800"/>
                    <a:gd name="connsiteX1" fmla="*/ 33337 w 390525"/>
                    <a:gd name="connsiteY1" fmla="*/ 71437 h 304800"/>
                    <a:gd name="connsiteX2" fmla="*/ 357187 w 390525"/>
                    <a:gd name="connsiteY2" fmla="*/ 304800 h 304800"/>
                    <a:gd name="connsiteX3" fmla="*/ 390525 w 390525"/>
                    <a:gd name="connsiteY3" fmla="*/ 252412 h 304800"/>
                    <a:gd name="connsiteX4" fmla="*/ 76200 w 390525"/>
                    <a:gd name="connsiteY4" fmla="*/ 23812 h 304800"/>
                    <a:gd name="connsiteX5" fmla="*/ 0 w 390525"/>
                    <a:gd name="connsiteY5" fmla="*/ 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0525" h="304800">
                      <a:moveTo>
                        <a:pt x="0" y="0"/>
                      </a:moveTo>
                      <a:lnTo>
                        <a:pt x="33337" y="71437"/>
                      </a:lnTo>
                      <a:lnTo>
                        <a:pt x="357187" y="304800"/>
                      </a:lnTo>
                      <a:lnTo>
                        <a:pt x="390525" y="252412"/>
                      </a:lnTo>
                      <a:lnTo>
                        <a:pt x="76200" y="23812"/>
                      </a:lnTo>
                      <a:lnTo>
                        <a:pt x="0" y="0"/>
                      </a:lnTo>
                      <a:close/>
                    </a:path>
                  </a:pathLst>
                </a:custGeom>
                <a:solidFill>
                  <a:srgbClr val="C0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14" name="Rectangle 313"/>
              <p:cNvSpPr/>
              <p:nvPr/>
            </p:nvSpPr>
            <p:spPr>
              <a:xfrm>
                <a:off x="5004049" y="1725988"/>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Free Draw</a:t>
                </a:r>
                <a:endParaRPr lang="en-AU" sz="1100" dirty="0">
                  <a:latin typeface="Segoe UI" pitchFamily="34" charset="0"/>
                  <a:cs typeface="Segoe UI" pitchFamily="34" charset="0"/>
                </a:endParaRPr>
              </a:p>
            </p:txBody>
          </p:sp>
        </p:grpSp>
        <p:cxnSp>
          <p:nvCxnSpPr>
            <p:cNvPr id="255" name="Straight Connector 254"/>
            <p:cNvCxnSpPr/>
            <p:nvPr/>
          </p:nvCxnSpPr>
          <p:spPr>
            <a:xfrm>
              <a:off x="4098672"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6" name="Straight Connector 255"/>
            <p:cNvCxnSpPr/>
            <p:nvPr/>
          </p:nvCxnSpPr>
          <p:spPr>
            <a:xfrm>
              <a:off x="5040000"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7" name="Straight Connector 256"/>
            <p:cNvCxnSpPr/>
            <p:nvPr/>
          </p:nvCxnSpPr>
          <p:spPr>
            <a:xfrm>
              <a:off x="3262277" y="200863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8" name="Straight Connector 257"/>
            <p:cNvCxnSpPr/>
            <p:nvPr/>
          </p:nvCxnSpPr>
          <p:spPr>
            <a:xfrm>
              <a:off x="3262277" y="317426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grpSp>
          <p:nvGrpSpPr>
            <p:cNvPr id="259" name="Group 258"/>
            <p:cNvGrpSpPr/>
            <p:nvPr/>
          </p:nvGrpSpPr>
          <p:grpSpPr>
            <a:xfrm>
              <a:off x="4098672" y="2143466"/>
              <a:ext cx="941329" cy="895637"/>
              <a:chOff x="4098672" y="2143466"/>
              <a:chExt cx="941329" cy="895637"/>
            </a:xfrm>
          </p:grpSpPr>
          <p:sp>
            <p:nvSpPr>
              <p:cNvPr id="300" name="Rectangle 299"/>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Documents</a:t>
                </a:r>
                <a:endParaRPr lang="en-AU" sz="1100" dirty="0">
                  <a:latin typeface="Segoe UI" pitchFamily="34" charset="0"/>
                  <a:cs typeface="Segoe UI" pitchFamily="34" charset="0"/>
                </a:endParaRPr>
              </a:p>
            </p:txBody>
          </p:sp>
          <p:grpSp>
            <p:nvGrpSpPr>
              <p:cNvPr id="301" name="Group 300"/>
              <p:cNvGrpSpPr/>
              <p:nvPr/>
            </p:nvGrpSpPr>
            <p:grpSpPr>
              <a:xfrm>
                <a:off x="4199709" y="2143466"/>
                <a:ext cx="744585" cy="655211"/>
                <a:chOff x="4193285" y="2143466"/>
                <a:chExt cx="744585" cy="655211"/>
              </a:xfrm>
            </p:grpSpPr>
            <p:grpSp>
              <p:nvGrpSpPr>
                <p:cNvPr id="302" name="Group 301"/>
                <p:cNvGrpSpPr/>
                <p:nvPr/>
              </p:nvGrpSpPr>
              <p:grpSpPr>
                <a:xfrm>
                  <a:off x="4193285" y="2143466"/>
                  <a:ext cx="699392" cy="536110"/>
                  <a:chOff x="2123728" y="1986160"/>
                  <a:chExt cx="576064" cy="441574"/>
                </a:xfrm>
              </p:grpSpPr>
              <p:sp>
                <p:nvSpPr>
                  <p:cNvPr id="311" name="Rectangle 310"/>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2" name="Trapezoid 311"/>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303" name="Group 302"/>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304" name="Rectangle 303"/>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305" name="Straight Connector 304"/>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6" name="Straight Connector 305"/>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7" name="Straight Connector 306"/>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8" name="Straight Connector 307"/>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9" name="Straight Connector 308"/>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10" name="Straight Connector 309"/>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260" name="Group 259"/>
            <p:cNvGrpSpPr/>
            <p:nvPr/>
          </p:nvGrpSpPr>
          <p:grpSpPr>
            <a:xfrm>
              <a:off x="5039106" y="2143466"/>
              <a:ext cx="941329" cy="895637"/>
              <a:chOff x="5039106" y="2143466"/>
              <a:chExt cx="941329" cy="895637"/>
            </a:xfrm>
          </p:grpSpPr>
          <p:sp>
            <p:nvSpPr>
              <p:cNvPr id="289" name="Rectangle 288"/>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Music</a:t>
                </a:r>
                <a:endParaRPr lang="en-AU" sz="1100" dirty="0">
                  <a:latin typeface="Segoe UI" pitchFamily="34" charset="0"/>
                  <a:cs typeface="Segoe UI" pitchFamily="34" charset="0"/>
                </a:endParaRPr>
              </a:p>
            </p:txBody>
          </p:sp>
          <p:grpSp>
            <p:nvGrpSpPr>
              <p:cNvPr id="290" name="Group 289"/>
              <p:cNvGrpSpPr/>
              <p:nvPr/>
            </p:nvGrpSpPr>
            <p:grpSpPr>
              <a:xfrm>
                <a:off x="5162739" y="2143466"/>
                <a:ext cx="699392" cy="634359"/>
                <a:chOff x="5140143" y="2143466"/>
                <a:chExt cx="699392" cy="634359"/>
              </a:xfrm>
            </p:grpSpPr>
            <p:grpSp>
              <p:nvGrpSpPr>
                <p:cNvPr id="291" name="Group 290"/>
                <p:cNvGrpSpPr/>
                <p:nvPr/>
              </p:nvGrpSpPr>
              <p:grpSpPr>
                <a:xfrm>
                  <a:off x="5140143" y="2143466"/>
                  <a:ext cx="699392" cy="536110"/>
                  <a:chOff x="2123728" y="1986160"/>
                  <a:chExt cx="576064" cy="441574"/>
                </a:xfrm>
              </p:grpSpPr>
              <p:sp>
                <p:nvSpPr>
                  <p:cNvPr id="298" name="Rectangle 297"/>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9" name="Trapezoid 298"/>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92" name="Group 291"/>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293" name="Oval 292"/>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4" name="Oval 293"/>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295" name="Straight Connector 294"/>
                  <p:cNvCxnSpPr>
                    <a:stCxn id="293" idx="6"/>
                    <a:endCxn id="297"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96" name="Straight Connector 295"/>
                  <p:cNvCxnSpPr>
                    <a:stCxn id="294" idx="6"/>
                    <a:endCxn id="297"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297" name="Rectangle 296"/>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1" name="Group 260"/>
            <p:cNvGrpSpPr/>
            <p:nvPr/>
          </p:nvGrpSpPr>
          <p:grpSpPr>
            <a:xfrm>
              <a:off x="3133947" y="3275932"/>
              <a:ext cx="941329" cy="895637"/>
              <a:chOff x="3133947" y="3275932"/>
              <a:chExt cx="941329" cy="895637"/>
            </a:xfrm>
          </p:grpSpPr>
          <p:sp>
            <p:nvSpPr>
              <p:cNvPr id="281" name="Rectangle 280"/>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Videos</a:t>
                </a:r>
                <a:endParaRPr lang="en-AU" sz="1100" dirty="0">
                  <a:latin typeface="Segoe UI" pitchFamily="34" charset="0"/>
                  <a:cs typeface="Segoe UI" pitchFamily="34" charset="0"/>
                </a:endParaRPr>
              </a:p>
            </p:txBody>
          </p:sp>
          <p:grpSp>
            <p:nvGrpSpPr>
              <p:cNvPr id="282" name="Group 281"/>
              <p:cNvGrpSpPr/>
              <p:nvPr/>
            </p:nvGrpSpPr>
            <p:grpSpPr>
              <a:xfrm>
                <a:off x="3254915" y="3275932"/>
                <a:ext cx="699392" cy="569699"/>
                <a:chOff x="3257580" y="3275932"/>
                <a:chExt cx="699392" cy="569699"/>
              </a:xfrm>
            </p:grpSpPr>
            <p:grpSp>
              <p:nvGrpSpPr>
                <p:cNvPr id="283" name="Group 282"/>
                <p:cNvGrpSpPr/>
                <p:nvPr/>
              </p:nvGrpSpPr>
              <p:grpSpPr>
                <a:xfrm>
                  <a:off x="3257580" y="3275932"/>
                  <a:ext cx="699392" cy="536110"/>
                  <a:chOff x="2123728" y="1986160"/>
                  <a:chExt cx="576064" cy="441574"/>
                </a:xfrm>
              </p:grpSpPr>
              <p:sp>
                <p:nvSpPr>
                  <p:cNvPr id="287" name="Rectangle 286"/>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8" name="Trapezoid 287"/>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84" name="Group 283"/>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285" name="Rectangle 284"/>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6" name="Isosceles Triangle 285"/>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2" name="Group 261"/>
            <p:cNvGrpSpPr/>
            <p:nvPr/>
          </p:nvGrpSpPr>
          <p:grpSpPr>
            <a:xfrm>
              <a:off x="4097777" y="3275932"/>
              <a:ext cx="941329" cy="895637"/>
              <a:chOff x="4099230" y="3275932"/>
              <a:chExt cx="941329" cy="895637"/>
            </a:xfrm>
          </p:grpSpPr>
          <p:sp>
            <p:nvSpPr>
              <p:cNvPr id="263" name="Rectangle 262"/>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Games</a:t>
                </a:r>
                <a:endParaRPr lang="en-AU" sz="1100" dirty="0">
                  <a:latin typeface="Segoe UI" pitchFamily="34" charset="0"/>
                  <a:cs typeface="Segoe UI" pitchFamily="34" charset="0"/>
                </a:endParaRPr>
              </a:p>
            </p:txBody>
          </p:sp>
          <p:grpSp>
            <p:nvGrpSpPr>
              <p:cNvPr id="264" name="Group 263"/>
              <p:cNvGrpSpPr/>
              <p:nvPr/>
            </p:nvGrpSpPr>
            <p:grpSpPr>
              <a:xfrm>
                <a:off x="4200966" y="3275932"/>
                <a:ext cx="737856" cy="635347"/>
                <a:chOff x="4220198" y="3275932"/>
                <a:chExt cx="737856" cy="635347"/>
              </a:xfrm>
            </p:grpSpPr>
            <p:grpSp>
              <p:nvGrpSpPr>
                <p:cNvPr id="265" name="Group 264"/>
                <p:cNvGrpSpPr/>
                <p:nvPr/>
              </p:nvGrpSpPr>
              <p:grpSpPr>
                <a:xfrm>
                  <a:off x="4220198" y="3275932"/>
                  <a:ext cx="699392" cy="536110"/>
                  <a:chOff x="2123728" y="1986160"/>
                  <a:chExt cx="576064" cy="441574"/>
                </a:xfrm>
              </p:grpSpPr>
              <p:sp>
                <p:nvSpPr>
                  <p:cNvPr id="279" name="Rectangle 278"/>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0" name="Trapezoid 279"/>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66" name="Group 265"/>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267" name="Rectangle 266"/>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8" name="Oval 267"/>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9" name="Oval 268"/>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70" name="Group 269"/>
                  <p:cNvGrpSpPr/>
                  <p:nvPr/>
                </p:nvGrpSpPr>
                <p:grpSpPr>
                  <a:xfrm>
                    <a:off x="4318464" y="3577517"/>
                    <a:ext cx="118183" cy="118183"/>
                    <a:chOff x="4318464" y="3577517"/>
                    <a:chExt cx="118183" cy="118183"/>
                  </a:xfrm>
                  <a:effectLst/>
                </p:grpSpPr>
                <p:cxnSp>
                  <p:nvCxnSpPr>
                    <p:cNvPr id="277" name="Straight Connector 276"/>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78" name="Straight Connector 277"/>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71" name="Group 270"/>
                  <p:cNvGrpSpPr/>
                  <p:nvPr/>
                </p:nvGrpSpPr>
                <p:grpSpPr>
                  <a:xfrm rot="20573383">
                    <a:off x="4683580" y="3579039"/>
                    <a:ext cx="140891" cy="136707"/>
                    <a:chOff x="5105406" y="3507854"/>
                    <a:chExt cx="171999" cy="166891"/>
                  </a:xfrm>
                  <a:effectLst/>
                </p:grpSpPr>
                <p:sp>
                  <p:nvSpPr>
                    <p:cNvPr id="273" name="Oval 272"/>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4" name="Oval 273"/>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5" name="Oval 274"/>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6" name="Oval 275"/>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cxnSp>
                <p:nvCxnSpPr>
                  <p:cNvPr id="272" name="Straight Connector 271"/>
                  <p:cNvCxnSpPr>
                    <a:stCxn id="267"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grpSp>
        <p:nvGrpSpPr>
          <p:cNvPr id="37" name="Group 36"/>
          <p:cNvGrpSpPr/>
          <p:nvPr/>
        </p:nvGrpSpPr>
        <p:grpSpPr>
          <a:xfrm>
            <a:off x="0" y="1202871"/>
            <a:ext cx="467544" cy="2737758"/>
            <a:chOff x="0" y="1202871"/>
            <a:chExt cx="467544" cy="2737758"/>
          </a:xfrm>
        </p:grpSpPr>
        <p:sp>
          <p:nvSpPr>
            <p:cNvPr id="6" name="Rounded Rectangle 5"/>
            <p:cNvSpPr/>
            <p:nvPr/>
          </p:nvSpPr>
          <p:spPr>
            <a:xfrm>
              <a:off x="0" y="1202871"/>
              <a:ext cx="467544" cy="2737758"/>
            </a:xfrm>
            <a:prstGeom prst="roundRect">
              <a:avLst>
                <a:gd name="adj" fmla="val 10437"/>
              </a:avLst>
            </a:prstGeom>
            <a:solidFill>
              <a:schemeClr val="tx1">
                <a:alpha val="50000"/>
              </a:schemeClr>
            </a:solidFill>
            <a:ln w="317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12" name="Group 11"/>
            <p:cNvGrpSpPr/>
            <p:nvPr/>
          </p:nvGrpSpPr>
          <p:grpSpPr>
            <a:xfrm>
              <a:off x="53772" y="1890180"/>
              <a:ext cx="360000" cy="363600"/>
              <a:chOff x="899592" y="1419622"/>
              <a:chExt cx="432048" cy="432048"/>
            </a:xfrm>
            <a:effectLst/>
          </p:grpSpPr>
          <p:sp>
            <p:nvSpPr>
              <p:cNvPr id="10" name="Rounded Rectangle 9"/>
              <p:cNvSpPr/>
              <p:nvPr/>
            </p:nvSpPr>
            <p:spPr>
              <a:xfrm>
                <a:off x="971600" y="1563638"/>
                <a:ext cx="288032" cy="288032"/>
              </a:xfrm>
              <a:prstGeom prst="roundRect">
                <a:avLst>
                  <a:gd name="adj" fmla="val 9226"/>
                </a:avLst>
              </a:prstGeom>
              <a:solidFill>
                <a:schemeClr val="bg1"/>
              </a:solidFill>
              <a:ln w="9525" cap="rnd">
                <a:solidFill>
                  <a:schemeClr val="bg1"/>
                </a:solidFill>
              </a:ln>
              <a:effectLst>
                <a:glow rad="101600">
                  <a:schemeClr val="bg1">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 name="Isosceles Triangle 10"/>
              <p:cNvSpPr/>
              <p:nvPr/>
            </p:nvSpPr>
            <p:spPr>
              <a:xfrm>
                <a:off x="899592" y="1419622"/>
                <a:ext cx="432048" cy="180020"/>
              </a:xfrm>
              <a:prstGeom prst="triangle">
                <a:avLst/>
              </a:prstGeom>
              <a:solidFill>
                <a:schemeClr val="bg1"/>
              </a:solidFill>
              <a:ln w="9525" cap="rnd">
                <a:solidFill>
                  <a:schemeClr val="bg1"/>
                </a:solidFill>
              </a:ln>
              <a:effectLst>
                <a:glow rad="101600">
                  <a:schemeClr val="bg1">
                    <a:alpha val="40000"/>
                  </a:schemeClr>
                </a:glow>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4" name="Group 23"/>
            <p:cNvGrpSpPr/>
            <p:nvPr/>
          </p:nvGrpSpPr>
          <p:grpSpPr>
            <a:xfrm>
              <a:off x="53752" y="1264720"/>
              <a:ext cx="360040" cy="435694"/>
              <a:chOff x="971600" y="1383618"/>
              <a:chExt cx="360040" cy="435694"/>
            </a:xfrm>
          </p:grpSpPr>
          <p:cxnSp>
            <p:nvCxnSpPr>
              <p:cNvPr id="14" name="Straight Connector 13"/>
              <p:cNvCxnSpPr/>
              <p:nvPr/>
            </p:nvCxnSpPr>
            <p:spPr>
              <a:xfrm>
                <a:off x="1187624" y="1639292"/>
                <a:ext cx="144016" cy="18002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5" name="Donut 14"/>
              <p:cNvSpPr/>
              <p:nvPr/>
            </p:nvSpPr>
            <p:spPr>
              <a:xfrm>
                <a:off x="971600" y="1383618"/>
                <a:ext cx="288032" cy="288000"/>
              </a:xfrm>
              <a:prstGeom prst="donut">
                <a:avLst>
                  <a:gd name="adj" fmla="val 4746"/>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17" name="Straight Connector 16"/>
              <p:cNvCxnSpPr/>
              <p:nvPr/>
            </p:nvCxnSpPr>
            <p:spPr>
              <a:xfrm rot="1413972">
                <a:off x="1051228" y="1435850"/>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rot="1413972">
                <a:off x="1116662" y="1436293"/>
                <a:ext cx="0" cy="183562"/>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rot="1413972">
                <a:off x="1180005" y="1492021"/>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grpSp>
        <p:cxnSp>
          <p:nvCxnSpPr>
            <p:cNvPr id="26" name="Straight Connector 25"/>
            <p:cNvCxnSpPr/>
            <p:nvPr/>
          </p:nvCxnSpPr>
          <p:spPr>
            <a:xfrm flipH="1">
              <a:off x="26886" y="1812206"/>
              <a:ext cx="413772"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nvGrpSpPr>
            <p:cNvPr id="30" name="Group 29"/>
            <p:cNvGrpSpPr/>
            <p:nvPr/>
          </p:nvGrpSpPr>
          <p:grpSpPr>
            <a:xfrm>
              <a:off x="39771" y="2460418"/>
              <a:ext cx="388002" cy="297418"/>
              <a:chOff x="2123728" y="1986160"/>
              <a:chExt cx="576064" cy="441574"/>
            </a:xfrm>
          </p:grpSpPr>
          <p:sp>
            <p:nvSpPr>
              <p:cNvPr id="29" name="Rectangle 28"/>
              <p:cNvSpPr/>
              <p:nvPr/>
            </p:nvSpPr>
            <p:spPr>
              <a:xfrm>
                <a:off x="2195736" y="1986160"/>
                <a:ext cx="432048" cy="441574"/>
              </a:xfrm>
              <a:prstGeom prst="rect">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 name="Trapezoid 27"/>
              <p:cNvSpPr/>
              <p:nvPr/>
            </p:nvSpPr>
            <p:spPr>
              <a:xfrm flipV="1">
                <a:off x="2123728" y="2139884"/>
                <a:ext cx="576064" cy="287850"/>
              </a:xfrm>
              <a:prstGeom prst="trapezoid">
                <a:avLst/>
              </a:pr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41" name="Freeform 40"/>
            <p:cNvSpPr/>
            <p:nvPr/>
          </p:nvSpPr>
          <p:spPr>
            <a:xfrm>
              <a:off x="61273" y="2903148"/>
              <a:ext cx="344998" cy="411311"/>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45" name="Group 44"/>
            <p:cNvGrpSpPr/>
            <p:nvPr/>
          </p:nvGrpSpPr>
          <p:grpSpPr>
            <a:xfrm>
              <a:off x="82631" y="3424960"/>
              <a:ext cx="302283" cy="444864"/>
              <a:chOff x="51020" y="3423030"/>
              <a:chExt cx="356155" cy="524147"/>
            </a:xfrm>
            <a:effectLst>
              <a:outerShdw blurRad="63500" sx="102000" sy="102000" algn="ctr" rotWithShape="0">
                <a:prstClr val="black">
                  <a:alpha val="40000"/>
                </a:prstClr>
              </a:outerShdw>
            </a:effectLst>
          </p:grpSpPr>
          <p:sp>
            <p:nvSpPr>
              <p:cNvPr id="43" name="Freeform 42"/>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4" name="Freeform 43"/>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sp>
        <p:nvSpPr>
          <p:cNvPr id="106" name="Rounded Rectangle 105"/>
          <p:cNvSpPr/>
          <p:nvPr/>
        </p:nvSpPr>
        <p:spPr>
          <a:xfrm>
            <a:off x="1763688" y="951569"/>
            <a:ext cx="5616624" cy="3219999"/>
          </a:xfrm>
          <a:prstGeom prst="roundRect">
            <a:avLst>
              <a:gd name="adj" fmla="val 0"/>
            </a:avLst>
          </a:prstGeom>
          <a:solidFill>
            <a:schemeClr val="bg1">
              <a:lumMod val="75000"/>
              <a:alpha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200" b="1" dirty="0" smtClean="0">
                <a:solidFill>
                  <a:schemeClr val="tx1"/>
                </a:solidFill>
                <a:latin typeface="Segoe UI" pitchFamily="34" charset="0"/>
                <a:cs typeface="Segoe UI" pitchFamily="34" charset="0"/>
              </a:rPr>
              <a:t>Home</a:t>
            </a:r>
            <a:endParaRPr lang="en-AU" sz="1200" b="1" dirty="0">
              <a:solidFill>
                <a:schemeClr val="tx1"/>
              </a:solidFill>
              <a:latin typeface="Segoe UI" pitchFamily="34" charset="0"/>
              <a:cs typeface="Segoe UI" pitchFamily="34" charset="0"/>
            </a:endParaRPr>
          </a:p>
        </p:txBody>
      </p:sp>
      <p:sp>
        <p:nvSpPr>
          <p:cNvPr id="108" name="Rectangle 107"/>
          <p:cNvSpPr/>
          <p:nvPr/>
        </p:nvSpPr>
        <p:spPr>
          <a:xfrm>
            <a:off x="3275856" y="1251855"/>
            <a:ext cx="4104456" cy="2811702"/>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algn="r"/>
            <a:r>
              <a:rPr lang="en-AU" sz="5400" dirty="0" smtClean="0">
                <a:solidFill>
                  <a:schemeClr val="bg1"/>
                </a:solidFill>
                <a:effectLst>
                  <a:outerShdw blurRad="63500" sx="102000" sy="102000" algn="ctr" rotWithShape="0">
                    <a:prstClr val="black">
                      <a:alpha val="40000"/>
                    </a:prstClr>
                  </a:outerShdw>
                </a:effectLst>
                <a:latin typeface="Segoe UI" pitchFamily="34" charset="0"/>
                <a:cs typeface="Segoe UI" pitchFamily="34" charset="0"/>
              </a:rPr>
              <a:t>home</a:t>
            </a:r>
            <a:endParaRPr lang="en-AU" sz="5400" dirty="0">
              <a:solidFill>
                <a:schemeClr val="bg1"/>
              </a:solidFill>
              <a:effectLst>
                <a:outerShdw blurRad="63500" sx="102000" sy="102000" algn="ctr" rotWithShape="0">
                  <a:prstClr val="black">
                    <a:alpha val="40000"/>
                  </a:prstClr>
                </a:outerShdw>
              </a:effectLst>
              <a:latin typeface="Segoe UI" pitchFamily="34" charset="0"/>
              <a:cs typeface="Segoe UI" pitchFamily="34" charset="0"/>
            </a:endParaRPr>
          </a:p>
        </p:txBody>
      </p:sp>
      <p:sp>
        <p:nvSpPr>
          <p:cNvPr id="109" name="Rounded Rectangle 108">
            <a:hlinkClick r:id="rId2" action="ppaction://hlinksldjump"/>
          </p:cNvPr>
          <p:cNvSpPr/>
          <p:nvPr/>
        </p:nvSpPr>
        <p:spPr>
          <a:xfrm>
            <a:off x="1835696" y="1005576"/>
            <a:ext cx="144000" cy="144016"/>
          </a:xfrm>
          <a:prstGeom prst="roundRect">
            <a:avLst/>
          </a:prstGeom>
          <a:gradFill flip="none" rotWithShape="1">
            <a:gsLst>
              <a:gs pos="0">
                <a:srgbClr val="FF0000">
                  <a:shade val="30000"/>
                  <a:satMod val="115000"/>
                </a:srgbClr>
              </a:gs>
              <a:gs pos="50000">
                <a:srgbClr val="FF0000">
                  <a:shade val="67500"/>
                  <a:satMod val="115000"/>
                </a:srgbClr>
              </a:gs>
              <a:gs pos="100000">
                <a:srgbClr val="FF0000">
                  <a:shade val="100000"/>
                  <a:satMod val="115000"/>
                </a:srgbClr>
              </a:gs>
            </a:gsLst>
            <a:lin ang="16200000" scaled="1"/>
            <a:tileRect/>
          </a:gradFill>
          <a:ln w="3175">
            <a:solidFill>
              <a:schemeClr val="tx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solidFill>
                <a:schemeClr val="bg1"/>
              </a:solidFill>
              <a:latin typeface="Segoe UI" pitchFamily="34" charset="0"/>
              <a:cs typeface="Segoe UI" pitchFamily="34" charset="0"/>
            </a:endParaRPr>
          </a:p>
        </p:txBody>
      </p:sp>
      <p:sp>
        <p:nvSpPr>
          <p:cNvPr id="3" name="Rectangle 2"/>
          <p:cNvSpPr/>
          <p:nvPr/>
        </p:nvSpPr>
        <p:spPr>
          <a:xfrm>
            <a:off x="1763688" y="1251855"/>
            <a:ext cx="1512168" cy="2811702"/>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94" name="Rectangle 193"/>
          <p:cNvSpPr/>
          <p:nvPr/>
        </p:nvSpPr>
        <p:spPr>
          <a:xfrm>
            <a:off x="1763688" y="1805086"/>
            <a:ext cx="1512168" cy="1235294"/>
          </a:xfrm>
          <a:prstGeom prst="rect">
            <a:avLst/>
          </a:prstGeom>
          <a:solidFill>
            <a:schemeClr val="accent5">
              <a:lumMod val="40000"/>
              <a:lumOff val="60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1200" dirty="0">
              <a:solidFill>
                <a:schemeClr val="tx1"/>
              </a:solidFill>
              <a:latin typeface="Segoe UI" pitchFamily="34" charset="0"/>
              <a:cs typeface="Segoe UI" pitchFamily="34" charset="0"/>
            </a:endParaRPr>
          </a:p>
        </p:txBody>
      </p:sp>
      <p:sp>
        <p:nvSpPr>
          <p:cNvPr id="138" name="Rectangle 137"/>
          <p:cNvSpPr/>
          <p:nvPr/>
        </p:nvSpPr>
        <p:spPr>
          <a:xfrm>
            <a:off x="1763688" y="1563638"/>
            <a:ext cx="1512168" cy="241448"/>
          </a:xfrm>
          <a:prstGeom prst="rect">
            <a:avLst/>
          </a:prstGeom>
          <a:solidFill>
            <a:schemeClr val="accent5">
              <a:lumMod val="40000"/>
              <a:lumOff val="60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Folders</a:t>
            </a:r>
            <a:endParaRPr lang="en-AU" sz="1200" dirty="0">
              <a:solidFill>
                <a:schemeClr val="tx1"/>
              </a:solidFill>
              <a:latin typeface="Segoe UI" pitchFamily="34" charset="0"/>
              <a:cs typeface="Segoe UI" pitchFamily="34" charset="0"/>
            </a:endParaRPr>
          </a:p>
        </p:txBody>
      </p:sp>
      <p:sp>
        <p:nvSpPr>
          <p:cNvPr id="139" name="Rectangle 138">
            <a:hlinkClick r:id="rId3" action="ppaction://hlinksldjump"/>
          </p:cNvPr>
          <p:cNvSpPr/>
          <p:nvPr/>
        </p:nvSpPr>
        <p:spPr>
          <a:xfrm>
            <a:off x="2056704" y="1843627"/>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Documents</a:t>
            </a:r>
            <a:endParaRPr lang="en-AU" sz="1200" dirty="0">
              <a:solidFill>
                <a:schemeClr val="tx1"/>
              </a:solidFill>
              <a:latin typeface="Segoe UI" pitchFamily="34" charset="0"/>
              <a:cs typeface="Segoe UI" pitchFamily="34" charset="0"/>
            </a:endParaRPr>
          </a:p>
        </p:txBody>
      </p:sp>
      <p:sp>
        <p:nvSpPr>
          <p:cNvPr id="140" name="Rectangle 139">
            <a:hlinkClick r:id="rId4" action="ppaction://hlinksldjump"/>
          </p:cNvPr>
          <p:cNvSpPr/>
          <p:nvPr/>
        </p:nvSpPr>
        <p:spPr>
          <a:xfrm>
            <a:off x="2056704" y="2139702"/>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Music</a:t>
            </a:r>
            <a:endParaRPr lang="en-AU" sz="1200" dirty="0">
              <a:solidFill>
                <a:schemeClr val="tx1"/>
              </a:solidFill>
              <a:latin typeface="Segoe UI" pitchFamily="34" charset="0"/>
              <a:cs typeface="Segoe UI" pitchFamily="34" charset="0"/>
            </a:endParaRPr>
          </a:p>
        </p:txBody>
      </p:sp>
      <p:sp>
        <p:nvSpPr>
          <p:cNvPr id="141" name="Rectangle 140">
            <a:hlinkClick r:id="rId5" action="ppaction://hlinksldjump"/>
          </p:cNvPr>
          <p:cNvSpPr/>
          <p:nvPr/>
        </p:nvSpPr>
        <p:spPr>
          <a:xfrm>
            <a:off x="2056704" y="2424669"/>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Videos</a:t>
            </a:r>
            <a:endParaRPr lang="en-AU" sz="1200" dirty="0">
              <a:solidFill>
                <a:schemeClr val="tx1"/>
              </a:solidFill>
              <a:latin typeface="Segoe UI" pitchFamily="34" charset="0"/>
              <a:cs typeface="Segoe UI" pitchFamily="34" charset="0"/>
            </a:endParaRPr>
          </a:p>
        </p:txBody>
      </p:sp>
      <p:sp>
        <p:nvSpPr>
          <p:cNvPr id="142" name="Rectangle 141">
            <a:hlinkClick r:id="rId6" action="ppaction://hlinksldjump"/>
          </p:cNvPr>
          <p:cNvSpPr/>
          <p:nvPr/>
        </p:nvSpPr>
        <p:spPr>
          <a:xfrm>
            <a:off x="2056704" y="2722116"/>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Games</a:t>
            </a:r>
            <a:endParaRPr lang="en-AU" sz="1200" dirty="0">
              <a:solidFill>
                <a:schemeClr val="tx1"/>
              </a:solidFill>
              <a:latin typeface="Segoe UI" pitchFamily="34" charset="0"/>
              <a:cs typeface="Segoe UI" pitchFamily="34" charset="0"/>
            </a:endParaRPr>
          </a:p>
        </p:txBody>
      </p:sp>
      <p:grpSp>
        <p:nvGrpSpPr>
          <p:cNvPr id="7" name="Group 6"/>
          <p:cNvGrpSpPr/>
          <p:nvPr/>
        </p:nvGrpSpPr>
        <p:grpSpPr>
          <a:xfrm>
            <a:off x="1893456" y="1852468"/>
            <a:ext cx="186839" cy="223766"/>
            <a:chOff x="4527690" y="2258677"/>
            <a:chExt cx="450886" cy="540000"/>
          </a:xfrm>
        </p:grpSpPr>
        <p:sp>
          <p:nvSpPr>
            <p:cNvPr id="150" name="Rectangle 149"/>
            <p:cNvSpPr/>
            <p:nvPr/>
          </p:nvSpPr>
          <p:spPr>
            <a:xfrm>
              <a:off x="4527690" y="2258677"/>
              <a:ext cx="450886" cy="540000"/>
            </a:xfrm>
            <a:prstGeom prst="rect">
              <a:avLst/>
            </a:prstGeom>
            <a:solidFill>
              <a:srgbClr val="0070C0"/>
            </a:solid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52" name="Straight Connector 151"/>
            <p:cNvCxnSpPr/>
            <p:nvPr/>
          </p:nvCxnSpPr>
          <p:spPr>
            <a:xfrm>
              <a:off x="4574226" y="2328996"/>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4" name="Straight Connector 153"/>
            <p:cNvCxnSpPr/>
            <p:nvPr/>
          </p:nvCxnSpPr>
          <p:spPr>
            <a:xfrm>
              <a:off x="4574226" y="2407151"/>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p:cNvCxnSpPr/>
            <p:nvPr/>
          </p:nvCxnSpPr>
          <p:spPr>
            <a:xfrm>
              <a:off x="4574226" y="2487837"/>
              <a:ext cx="138772"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p:cNvCxnSpPr/>
            <p:nvPr/>
          </p:nvCxnSpPr>
          <p:spPr>
            <a:xfrm>
              <a:off x="4574226" y="2564038"/>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2" name="Straight Connector 161"/>
            <p:cNvCxnSpPr/>
            <p:nvPr/>
          </p:nvCxnSpPr>
          <p:spPr>
            <a:xfrm>
              <a:off x="4574226" y="2631413"/>
              <a:ext cx="280263"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3" name="Straight Connector 162"/>
            <p:cNvCxnSpPr/>
            <p:nvPr/>
          </p:nvCxnSpPr>
          <p:spPr>
            <a:xfrm>
              <a:off x="4574226" y="2720924"/>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31" name="Group 30"/>
          <p:cNvGrpSpPr/>
          <p:nvPr/>
        </p:nvGrpSpPr>
        <p:grpSpPr>
          <a:xfrm>
            <a:off x="1844070" y="2153683"/>
            <a:ext cx="236225" cy="213486"/>
            <a:chOff x="2433190" y="2867712"/>
            <a:chExt cx="489780" cy="442634"/>
          </a:xfrm>
          <a:solidFill>
            <a:srgbClr val="0070C0"/>
          </a:solidFill>
        </p:grpSpPr>
        <p:sp>
          <p:nvSpPr>
            <p:cNvPr id="164" name="Oval 163"/>
            <p:cNvSpPr/>
            <p:nvPr/>
          </p:nvSpPr>
          <p:spPr>
            <a:xfrm>
              <a:off x="2433190" y="3198734"/>
              <a:ext cx="111612" cy="111612"/>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65" name="Oval 164"/>
            <p:cNvSpPr/>
            <p:nvPr/>
          </p:nvSpPr>
          <p:spPr>
            <a:xfrm>
              <a:off x="2811358" y="3198734"/>
              <a:ext cx="111612" cy="111612"/>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67" name="Straight Connector 166"/>
            <p:cNvCxnSpPr>
              <a:stCxn id="164" idx="6"/>
              <a:endCxn id="180" idx="1"/>
            </p:cNvCxnSpPr>
            <p:nvPr/>
          </p:nvCxnSpPr>
          <p:spPr>
            <a:xfrm flipV="1">
              <a:off x="2544802" y="2903148"/>
              <a:ext cx="0" cy="351392"/>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5" name="Straight Connector 174"/>
            <p:cNvCxnSpPr>
              <a:stCxn id="165" idx="6"/>
              <a:endCxn id="180" idx="3"/>
            </p:cNvCxnSpPr>
            <p:nvPr/>
          </p:nvCxnSpPr>
          <p:spPr>
            <a:xfrm flipV="1">
              <a:off x="2922970" y="2903148"/>
              <a:ext cx="0" cy="351392"/>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80" name="Rectangle 179"/>
            <p:cNvSpPr/>
            <p:nvPr/>
          </p:nvSpPr>
          <p:spPr>
            <a:xfrm>
              <a:off x="2544802" y="2867712"/>
              <a:ext cx="378168" cy="70872"/>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grpSp>
      <p:grpSp>
        <p:nvGrpSpPr>
          <p:cNvPr id="32" name="Group 31"/>
          <p:cNvGrpSpPr/>
          <p:nvPr/>
        </p:nvGrpSpPr>
        <p:grpSpPr>
          <a:xfrm>
            <a:off x="1846237" y="2460418"/>
            <a:ext cx="234058" cy="169950"/>
            <a:chOff x="3469840" y="3505731"/>
            <a:chExt cx="468117" cy="339900"/>
          </a:xfrm>
          <a:solidFill>
            <a:srgbClr val="0070C0"/>
          </a:solidFill>
        </p:grpSpPr>
        <p:sp>
          <p:nvSpPr>
            <p:cNvPr id="181" name="Rectangle 180"/>
            <p:cNvSpPr/>
            <p:nvPr/>
          </p:nvSpPr>
          <p:spPr>
            <a:xfrm>
              <a:off x="3469840" y="3505731"/>
              <a:ext cx="468117" cy="339900"/>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2" name="Isosceles Triangle 181"/>
            <p:cNvSpPr/>
            <p:nvPr/>
          </p:nvSpPr>
          <p:spPr>
            <a:xfrm rot="5400000">
              <a:off x="3655108" y="3626891"/>
              <a:ext cx="97580" cy="97580"/>
            </a:xfrm>
            <a:prstGeom prst="triangl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grpSp>
      <p:grpSp>
        <p:nvGrpSpPr>
          <p:cNvPr id="34" name="Group 33"/>
          <p:cNvGrpSpPr/>
          <p:nvPr/>
        </p:nvGrpSpPr>
        <p:grpSpPr>
          <a:xfrm>
            <a:off x="1819275" y="2726319"/>
            <a:ext cx="261020" cy="233043"/>
            <a:chOff x="4344066" y="3385536"/>
            <a:chExt cx="589664" cy="526462"/>
          </a:xfrm>
          <a:solidFill>
            <a:srgbClr val="0070C0"/>
          </a:solidFill>
        </p:grpSpPr>
        <p:sp>
          <p:nvSpPr>
            <p:cNvPr id="183" name="Rectangle 182"/>
            <p:cNvSpPr/>
            <p:nvPr/>
          </p:nvSpPr>
          <p:spPr>
            <a:xfrm>
              <a:off x="4502348" y="3565664"/>
              <a:ext cx="265623" cy="151713"/>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4" name="Oval 183"/>
            <p:cNvSpPr/>
            <p:nvPr/>
          </p:nvSpPr>
          <p:spPr>
            <a:xfrm rot="20742615">
              <a:off x="4747417" y="3550028"/>
              <a:ext cx="186313" cy="361970"/>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5" name="Oval 184"/>
            <p:cNvSpPr/>
            <p:nvPr/>
          </p:nvSpPr>
          <p:spPr>
            <a:xfrm rot="942615" flipH="1">
              <a:off x="4344066" y="3545028"/>
              <a:ext cx="186313" cy="361970"/>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86" name="Straight Connector 185"/>
            <p:cNvCxnSpPr/>
            <p:nvPr/>
          </p:nvCxnSpPr>
          <p:spPr>
            <a:xfrm rot="42615" flipH="1">
              <a:off x="4430901" y="3596900"/>
              <a:ext cx="38394" cy="118183"/>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87" name="Straight Connector 186"/>
            <p:cNvCxnSpPr/>
            <p:nvPr/>
          </p:nvCxnSpPr>
          <p:spPr>
            <a:xfrm rot="16242615" flipH="1">
              <a:off x="4433284" y="3596931"/>
              <a:ext cx="38394" cy="118183"/>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88" name="Oval 187"/>
            <p:cNvSpPr/>
            <p:nvPr/>
          </p:nvSpPr>
          <p:spPr>
            <a:xfrm rot="20615998">
              <a:off x="4792637" y="3604945"/>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9" name="Oval 188"/>
            <p:cNvSpPr/>
            <p:nvPr/>
          </p:nvSpPr>
          <p:spPr>
            <a:xfrm rot="20615998">
              <a:off x="4850950" y="3636738"/>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90" name="Oval 189"/>
            <p:cNvSpPr/>
            <p:nvPr/>
          </p:nvSpPr>
          <p:spPr>
            <a:xfrm rot="20615998">
              <a:off x="4817975" y="3691037"/>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91" name="Oval 190"/>
            <p:cNvSpPr/>
            <p:nvPr/>
          </p:nvSpPr>
          <p:spPr>
            <a:xfrm rot="20615998">
              <a:off x="4760844" y="3663257"/>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92" name="Straight Connector 191"/>
            <p:cNvCxnSpPr/>
            <p:nvPr/>
          </p:nvCxnSpPr>
          <p:spPr>
            <a:xfrm flipV="1">
              <a:off x="4635160" y="3385536"/>
              <a:ext cx="3173" cy="180128"/>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95" name="Group 194"/>
          <p:cNvGrpSpPr/>
          <p:nvPr/>
        </p:nvGrpSpPr>
        <p:grpSpPr>
          <a:xfrm>
            <a:off x="3498430" y="1407627"/>
            <a:ext cx="941329" cy="895637"/>
            <a:chOff x="4098672" y="2143466"/>
            <a:chExt cx="941329" cy="895637"/>
          </a:xfrm>
        </p:grpSpPr>
        <p:sp>
          <p:nvSpPr>
            <p:cNvPr id="196" name="Rectangle 195"/>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Documents</a:t>
              </a:r>
              <a:endParaRPr lang="en-AU" sz="1100" dirty="0">
                <a:solidFill>
                  <a:schemeClr val="tx1"/>
                </a:solidFill>
                <a:latin typeface="Segoe UI" pitchFamily="34" charset="0"/>
                <a:cs typeface="Segoe UI" pitchFamily="34" charset="0"/>
              </a:endParaRPr>
            </a:p>
          </p:txBody>
        </p:sp>
        <p:grpSp>
          <p:nvGrpSpPr>
            <p:cNvPr id="197" name="Group 196"/>
            <p:cNvGrpSpPr/>
            <p:nvPr/>
          </p:nvGrpSpPr>
          <p:grpSpPr>
            <a:xfrm>
              <a:off x="4199709" y="2143466"/>
              <a:ext cx="744585" cy="655211"/>
              <a:chOff x="4193285" y="2143466"/>
              <a:chExt cx="744585" cy="655211"/>
            </a:xfrm>
          </p:grpSpPr>
          <p:grpSp>
            <p:nvGrpSpPr>
              <p:cNvPr id="198" name="Group 197"/>
              <p:cNvGrpSpPr/>
              <p:nvPr/>
            </p:nvGrpSpPr>
            <p:grpSpPr>
              <a:xfrm>
                <a:off x="4193285" y="2143466"/>
                <a:ext cx="699392" cy="536110"/>
                <a:chOff x="2123728" y="1986160"/>
                <a:chExt cx="576064" cy="441574"/>
              </a:xfrm>
            </p:grpSpPr>
            <p:sp>
              <p:nvSpPr>
                <p:cNvPr id="207" name="Rectangle 206"/>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08" name="Trapezoid 207"/>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199" name="Group 198"/>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200" name="Rectangle 199"/>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201" name="Straight Connector 200"/>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2" name="Straight Connector 201"/>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3" name="Straight Connector 202"/>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4" name="Straight Connector 203"/>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5" name="Straight Connector 204"/>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6" name="Straight Connector 205"/>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209" name="Group 208"/>
          <p:cNvGrpSpPr/>
          <p:nvPr/>
        </p:nvGrpSpPr>
        <p:grpSpPr>
          <a:xfrm>
            <a:off x="4708417" y="1407627"/>
            <a:ext cx="941329" cy="895637"/>
            <a:chOff x="5039106" y="2143466"/>
            <a:chExt cx="941329" cy="895637"/>
          </a:xfrm>
        </p:grpSpPr>
        <p:sp>
          <p:nvSpPr>
            <p:cNvPr id="210" name="Rectangle 209"/>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Music</a:t>
              </a:r>
              <a:endParaRPr lang="en-AU" sz="1100" dirty="0">
                <a:solidFill>
                  <a:schemeClr val="tx1"/>
                </a:solidFill>
                <a:latin typeface="Segoe UI" pitchFamily="34" charset="0"/>
                <a:cs typeface="Segoe UI" pitchFamily="34" charset="0"/>
              </a:endParaRPr>
            </a:p>
          </p:txBody>
        </p:sp>
        <p:grpSp>
          <p:nvGrpSpPr>
            <p:cNvPr id="211" name="Group 210"/>
            <p:cNvGrpSpPr/>
            <p:nvPr/>
          </p:nvGrpSpPr>
          <p:grpSpPr>
            <a:xfrm>
              <a:off x="5162739" y="2143466"/>
              <a:ext cx="699392" cy="634359"/>
              <a:chOff x="5140143" y="2143466"/>
              <a:chExt cx="699392" cy="634359"/>
            </a:xfrm>
          </p:grpSpPr>
          <p:grpSp>
            <p:nvGrpSpPr>
              <p:cNvPr id="212" name="Group 211"/>
              <p:cNvGrpSpPr/>
              <p:nvPr/>
            </p:nvGrpSpPr>
            <p:grpSpPr>
              <a:xfrm>
                <a:off x="5140143" y="2143466"/>
                <a:ext cx="699392" cy="536110"/>
                <a:chOff x="2123728" y="1986160"/>
                <a:chExt cx="576064" cy="441574"/>
              </a:xfrm>
            </p:grpSpPr>
            <p:sp>
              <p:nvSpPr>
                <p:cNvPr id="219" name="Rectangle 218"/>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20" name="Trapezoid 219"/>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213" name="Group 212"/>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214" name="Oval 213"/>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15" name="Oval 214"/>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216" name="Straight Connector 215"/>
                <p:cNvCxnSpPr>
                  <a:stCxn id="214" idx="6"/>
                  <a:endCxn id="218"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17" name="Straight Connector 216"/>
                <p:cNvCxnSpPr>
                  <a:stCxn id="215" idx="6"/>
                  <a:endCxn id="218"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218" name="Rectangle 217"/>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grpSp>
      <p:grpSp>
        <p:nvGrpSpPr>
          <p:cNvPr id="221" name="Group 220"/>
          <p:cNvGrpSpPr/>
          <p:nvPr/>
        </p:nvGrpSpPr>
        <p:grpSpPr>
          <a:xfrm>
            <a:off x="5870519" y="1407627"/>
            <a:ext cx="941329" cy="895637"/>
            <a:chOff x="3133947" y="3275932"/>
            <a:chExt cx="941329" cy="895637"/>
          </a:xfrm>
        </p:grpSpPr>
        <p:sp>
          <p:nvSpPr>
            <p:cNvPr id="222" name="Rectangle 221"/>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Videos</a:t>
              </a:r>
              <a:endParaRPr lang="en-AU" sz="1100" dirty="0">
                <a:solidFill>
                  <a:schemeClr val="tx1"/>
                </a:solidFill>
                <a:latin typeface="Segoe UI" pitchFamily="34" charset="0"/>
                <a:cs typeface="Segoe UI" pitchFamily="34" charset="0"/>
              </a:endParaRPr>
            </a:p>
          </p:txBody>
        </p:sp>
        <p:grpSp>
          <p:nvGrpSpPr>
            <p:cNvPr id="223" name="Group 222"/>
            <p:cNvGrpSpPr/>
            <p:nvPr/>
          </p:nvGrpSpPr>
          <p:grpSpPr>
            <a:xfrm>
              <a:off x="3254915" y="3275932"/>
              <a:ext cx="699392" cy="569699"/>
              <a:chOff x="3257580" y="3275932"/>
              <a:chExt cx="699392" cy="569699"/>
            </a:xfrm>
          </p:grpSpPr>
          <p:grpSp>
            <p:nvGrpSpPr>
              <p:cNvPr id="224" name="Group 223"/>
              <p:cNvGrpSpPr/>
              <p:nvPr/>
            </p:nvGrpSpPr>
            <p:grpSpPr>
              <a:xfrm>
                <a:off x="3257580" y="3275932"/>
                <a:ext cx="699392" cy="536110"/>
                <a:chOff x="2123728" y="1986160"/>
                <a:chExt cx="576064" cy="441574"/>
              </a:xfrm>
            </p:grpSpPr>
            <p:sp>
              <p:nvSpPr>
                <p:cNvPr id="228" name="Rectangle 227"/>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29" name="Trapezoid 228"/>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225" name="Group 224"/>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226" name="Rectangle 225"/>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27" name="Isosceles Triangle 226"/>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grpSp>
      <p:grpSp>
        <p:nvGrpSpPr>
          <p:cNvPr id="230" name="Group 229"/>
          <p:cNvGrpSpPr/>
          <p:nvPr/>
        </p:nvGrpSpPr>
        <p:grpSpPr>
          <a:xfrm>
            <a:off x="3484281" y="2487747"/>
            <a:ext cx="941329" cy="895637"/>
            <a:chOff x="4099230" y="3275932"/>
            <a:chExt cx="941329" cy="895637"/>
          </a:xfrm>
        </p:grpSpPr>
        <p:sp>
          <p:nvSpPr>
            <p:cNvPr id="231" name="Rectangle 230"/>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Games</a:t>
              </a:r>
              <a:endParaRPr lang="en-AU" sz="1100" dirty="0">
                <a:solidFill>
                  <a:schemeClr val="tx1"/>
                </a:solidFill>
                <a:latin typeface="Segoe UI" pitchFamily="34" charset="0"/>
                <a:cs typeface="Segoe UI" pitchFamily="34" charset="0"/>
              </a:endParaRPr>
            </a:p>
          </p:txBody>
        </p:sp>
        <p:grpSp>
          <p:nvGrpSpPr>
            <p:cNvPr id="232" name="Group 231"/>
            <p:cNvGrpSpPr/>
            <p:nvPr/>
          </p:nvGrpSpPr>
          <p:grpSpPr>
            <a:xfrm>
              <a:off x="4200966" y="3275932"/>
              <a:ext cx="737856" cy="635347"/>
              <a:chOff x="4220198" y="3275932"/>
              <a:chExt cx="737856" cy="635347"/>
            </a:xfrm>
          </p:grpSpPr>
          <p:grpSp>
            <p:nvGrpSpPr>
              <p:cNvPr id="233" name="Group 232"/>
              <p:cNvGrpSpPr/>
              <p:nvPr/>
            </p:nvGrpSpPr>
            <p:grpSpPr>
              <a:xfrm>
                <a:off x="4220198" y="3275932"/>
                <a:ext cx="699392" cy="536110"/>
                <a:chOff x="2123728" y="1986160"/>
                <a:chExt cx="576064" cy="441574"/>
              </a:xfrm>
            </p:grpSpPr>
            <p:sp>
              <p:nvSpPr>
                <p:cNvPr id="247" name="Rectangle 246"/>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8" name="Trapezoid 247"/>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234" name="Group 233"/>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235" name="Rectangle 234"/>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36" name="Oval 235"/>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37" name="Oval 236"/>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nvGrpSpPr>
                <p:cNvPr id="238" name="Group 237"/>
                <p:cNvGrpSpPr/>
                <p:nvPr/>
              </p:nvGrpSpPr>
              <p:grpSpPr>
                <a:xfrm>
                  <a:off x="4318464" y="3577517"/>
                  <a:ext cx="118183" cy="118183"/>
                  <a:chOff x="4318464" y="3577517"/>
                  <a:chExt cx="118183" cy="118183"/>
                </a:xfrm>
                <a:effectLst/>
              </p:grpSpPr>
              <p:cxnSp>
                <p:nvCxnSpPr>
                  <p:cNvPr id="245" name="Straight Connector 244"/>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46" name="Straight Connector 245"/>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39" name="Group 238"/>
                <p:cNvGrpSpPr/>
                <p:nvPr/>
              </p:nvGrpSpPr>
              <p:grpSpPr>
                <a:xfrm rot="20573383">
                  <a:off x="4683580" y="3579039"/>
                  <a:ext cx="140891" cy="136707"/>
                  <a:chOff x="5105406" y="3507854"/>
                  <a:chExt cx="171999" cy="166891"/>
                </a:xfrm>
                <a:effectLst/>
              </p:grpSpPr>
              <p:sp>
                <p:nvSpPr>
                  <p:cNvPr id="241" name="Oval 240"/>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2" name="Oval 241"/>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3" name="Oval 242"/>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4" name="Oval 243"/>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cxnSp>
              <p:nvCxnSpPr>
                <p:cNvPr id="240" name="Straight Connector 239"/>
                <p:cNvCxnSpPr>
                  <a:stCxn id="235"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sp>
        <p:nvSpPr>
          <p:cNvPr id="38" name="Rectangle 37">
            <a:hlinkClick r:id="rId3" action="ppaction://hlinksldjump"/>
          </p:cNvPr>
          <p:cNvSpPr/>
          <p:nvPr/>
        </p:nvSpPr>
        <p:spPr>
          <a:xfrm>
            <a:off x="3424047" y="134761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9" name="Rectangle 328">
            <a:hlinkClick r:id="rId4" action="ppaction://hlinksldjump"/>
          </p:cNvPr>
          <p:cNvSpPr/>
          <p:nvPr/>
        </p:nvSpPr>
        <p:spPr>
          <a:xfrm>
            <a:off x="4634034" y="134761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30" name="Rectangle 329">
            <a:hlinkClick r:id="rId5" action="ppaction://hlinksldjump"/>
          </p:cNvPr>
          <p:cNvSpPr/>
          <p:nvPr/>
        </p:nvSpPr>
        <p:spPr>
          <a:xfrm>
            <a:off x="5796136" y="134761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31" name="Rectangle 330">
            <a:hlinkClick r:id="rId6" action="ppaction://hlinksldjump"/>
          </p:cNvPr>
          <p:cNvSpPr/>
          <p:nvPr/>
        </p:nvSpPr>
        <p:spPr>
          <a:xfrm>
            <a:off x="3409898" y="242773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332" name="Group 331"/>
          <p:cNvGrpSpPr/>
          <p:nvPr/>
        </p:nvGrpSpPr>
        <p:grpSpPr>
          <a:xfrm>
            <a:off x="4747033" y="2500280"/>
            <a:ext cx="864096" cy="870570"/>
            <a:chOff x="7308304" y="278598"/>
            <a:chExt cx="864096" cy="870570"/>
          </a:xfrm>
        </p:grpSpPr>
        <p:sp>
          <p:nvSpPr>
            <p:cNvPr id="333" name="Freeform 332"/>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334" name="Rectangle 333"/>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Impress</a:t>
              </a:r>
              <a:endParaRPr lang="en-AU" sz="1100" dirty="0">
                <a:solidFill>
                  <a:schemeClr val="tx1"/>
                </a:solidFill>
                <a:latin typeface="Segoe UI" pitchFamily="34" charset="0"/>
                <a:cs typeface="Segoe UI" pitchFamily="34" charset="0"/>
              </a:endParaRPr>
            </a:p>
          </p:txBody>
        </p:sp>
      </p:grpSp>
      <p:grpSp>
        <p:nvGrpSpPr>
          <p:cNvPr id="335" name="Group 334"/>
          <p:cNvGrpSpPr/>
          <p:nvPr/>
        </p:nvGrpSpPr>
        <p:grpSpPr>
          <a:xfrm>
            <a:off x="5909135" y="2488498"/>
            <a:ext cx="864096" cy="894135"/>
            <a:chOff x="6444208" y="255033"/>
            <a:chExt cx="864096" cy="894135"/>
          </a:xfrm>
        </p:grpSpPr>
        <p:grpSp>
          <p:nvGrpSpPr>
            <p:cNvPr id="336" name="Group 335"/>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338" name="Freeform 337"/>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339" name="Freeform 338"/>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sp>
          <p:nvSpPr>
            <p:cNvPr id="337" name="Rectangle 336"/>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Express</a:t>
              </a:r>
              <a:endParaRPr lang="en-AU" sz="1100" dirty="0">
                <a:solidFill>
                  <a:schemeClr val="tx1"/>
                </a:solidFill>
                <a:latin typeface="Segoe UI" pitchFamily="34" charset="0"/>
                <a:cs typeface="Segoe UI" pitchFamily="34" charset="0"/>
              </a:endParaRPr>
            </a:p>
          </p:txBody>
        </p:sp>
      </p:grpSp>
      <p:sp>
        <p:nvSpPr>
          <p:cNvPr id="2" name="Rounded Rectangle 1"/>
          <p:cNvSpPr/>
          <p:nvPr/>
        </p:nvSpPr>
        <p:spPr>
          <a:xfrm>
            <a:off x="5484059" y="2887887"/>
            <a:ext cx="1597870" cy="494746"/>
          </a:xfrm>
          <a:prstGeom prst="roundRect">
            <a:avLst>
              <a:gd name="adj" fmla="val 11941"/>
            </a:avLst>
          </a:prstGeom>
          <a:solidFill>
            <a:schemeClr val="bg1">
              <a:alpha val="75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100" dirty="0">
              <a:solidFill>
                <a:schemeClr val="tx1"/>
              </a:solidFill>
              <a:latin typeface="Segoe UI" pitchFamily="34" charset="0"/>
              <a:cs typeface="Segoe UI" pitchFamily="34" charset="0"/>
            </a:endParaRPr>
          </a:p>
        </p:txBody>
      </p:sp>
      <p:sp>
        <p:nvSpPr>
          <p:cNvPr id="341" name="Rectangle 340">
            <a:hlinkClick r:id="rId7" action="ppaction://hlinksldjump"/>
          </p:cNvPr>
          <p:cNvSpPr/>
          <p:nvPr/>
        </p:nvSpPr>
        <p:spPr>
          <a:xfrm>
            <a:off x="5484059" y="2950821"/>
            <a:ext cx="1597870" cy="185749"/>
          </a:xfrm>
          <a:prstGeom prst="rect">
            <a:avLst/>
          </a:prstGeom>
          <a:solidFill>
            <a:srgbClr val="0070C0">
              <a:alpha val="75000"/>
            </a:srgbClr>
          </a:solidFill>
          <a:ln w="3175">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100" dirty="0" smtClean="0">
                <a:solidFill>
                  <a:schemeClr val="bg1"/>
                </a:solidFill>
                <a:latin typeface="Segoe UI" pitchFamily="34" charset="0"/>
                <a:cs typeface="Segoe UI" pitchFamily="34" charset="0"/>
              </a:rPr>
              <a:t>Open</a:t>
            </a:r>
            <a:endParaRPr lang="en-AU" sz="1100" dirty="0">
              <a:solidFill>
                <a:schemeClr val="bg1"/>
              </a:solidFill>
              <a:latin typeface="Segoe UI" pitchFamily="34" charset="0"/>
              <a:cs typeface="Segoe UI" pitchFamily="34" charset="0"/>
            </a:endParaRPr>
          </a:p>
        </p:txBody>
      </p:sp>
      <p:sp>
        <p:nvSpPr>
          <p:cNvPr id="342" name="Rectangle 341">
            <a:hlinkHover r:id="rId8" action="ppaction://hlinksldjump"/>
          </p:cNvPr>
          <p:cNvSpPr/>
          <p:nvPr/>
        </p:nvSpPr>
        <p:spPr>
          <a:xfrm>
            <a:off x="5484059" y="3136570"/>
            <a:ext cx="1597870" cy="185749"/>
          </a:xfrm>
          <a:prstGeom prst="rect">
            <a:avLst/>
          </a:prstGeom>
          <a:solidFill>
            <a:schemeClr val="bg1">
              <a:alpha val="75000"/>
            </a:schemeClr>
          </a:solidFill>
          <a:ln w="3175">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100" dirty="0" smtClean="0">
                <a:solidFill>
                  <a:schemeClr val="tx1"/>
                </a:solidFill>
                <a:latin typeface="Segoe UI" pitchFamily="34" charset="0"/>
                <a:cs typeface="Segoe UI" pitchFamily="34" charset="0"/>
              </a:rPr>
              <a:t>About</a:t>
            </a:r>
            <a:endParaRPr lang="en-AU" sz="1100" dirty="0">
              <a:solidFill>
                <a:schemeClr val="tx1"/>
              </a:solidFill>
              <a:latin typeface="Segoe UI" pitchFamily="34" charset="0"/>
              <a:cs typeface="Segoe UI" pitchFamily="34" charset="0"/>
            </a:endParaRPr>
          </a:p>
        </p:txBody>
      </p:sp>
      <p:sp>
        <p:nvSpPr>
          <p:cNvPr id="340" name="Isosceles Triangle 339"/>
          <p:cNvSpPr/>
          <p:nvPr/>
        </p:nvSpPr>
        <p:spPr>
          <a:xfrm rot="5400000">
            <a:off x="7001096" y="2537854"/>
            <a:ext cx="278058" cy="239705"/>
          </a:xfrm>
          <a:prstGeom prst="triangle">
            <a:avLst/>
          </a:prstGeom>
          <a:solidFill>
            <a:srgbClr val="0070C0">
              <a:alpha val="50000"/>
            </a:srgb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343" name="Rectangle 342">
            <a:hlinkClick r:id="rId9" action="ppaction://hlinksldjump"/>
          </p:cNvPr>
          <p:cNvSpPr/>
          <p:nvPr/>
        </p:nvSpPr>
        <p:spPr>
          <a:xfrm>
            <a:off x="1763688" y="1251855"/>
            <a:ext cx="1512168" cy="241448"/>
          </a:xfrm>
          <a:prstGeom prst="rect">
            <a:avLst/>
          </a:prstGeom>
          <a:solidFill>
            <a:srgbClr val="00B0F0">
              <a:alpha val="50000"/>
            </a:srgb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400" b="1" dirty="0" smtClean="0">
                <a:solidFill>
                  <a:srgbClr val="0070C0"/>
                </a:solidFill>
                <a:latin typeface="Segoe UI" pitchFamily="34" charset="0"/>
                <a:cs typeface="Segoe UI" pitchFamily="34" charset="0"/>
              </a:rPr>
              <a:t>Home</a:t>
            </a:r>
            <a:endParaRPr lang="en-AU" sz="1400" b="1" dirty="0">
              <a:solidFill>
                <a:srgbClr val="0070C0"/>
              </a:solidFill>
              <a:latin typeface="Segoe UI" pitchFamily="34" charset="0"/>
              <a:cs typeface="Segoe UI" pitchFamily="34" charset="0"/>
            </a:endParaRPr>
          </a:p>
        </p:txBody>
      </p:sp>
    </p:spTree>
    <p:extLst>
      <p:ext uri="{BB962C8B-B14F-4D97-AF65-F5344CB8AC3E}">
        <p14:creationId xmlns:p14="http://schemas.microsoft.com/office/powerpoint/2010/main" val="2260476010"/>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timing>
    <p:tnLst>
      <p:par>
        <p:cTn id="1" dur="indefinite" restart="never" nodeType="tmRoot"/>
      </p:par>
    </p:tnLst>
  </p:timing>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49" name="Group 248"/>
          <p:cNvGrpSpPr/>
          <p:nvPr/>
        </p:nvGrpSpPr>
        <p:grpSpPr>
          <a:xfrm>
            <a:off x="3131841" y="843750"/>
            <a:ext cx="2880320" cy="3456000"/>
            <a:chOff x="3131841" y="843750"/>
            <a:chExt cx="2880320" cy="3456000"/>
          </a:xfrm>
        </p:grpSpPr>
        <p:sp>
          <p:nvSpPr>
            <p:cNvPr id="250" name="Rounded Rectangle 249"/>
            <p:cNvSpPr/>
            <p:nvPr/>
          </p:nvSpPr>
          <p:spPr>
            <a:xfrm>
              <a:off x="3131841" y="843750"/>
              <a:ext cx="2880320" cy="3456000"/>
            </a:xfrm>
            <a:prstGeom prst="roundRect">
              <a:avLst>
                <a:gd name="adj" fmla="val 2228"/>
              </a:avLst>
            </a:prstGeom>
            <a:solidFill>
              <a:schemeClr val="tx1">
                <a:alpha val="50000"/>
              </a:schemeClr>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51" name="Group 250"/>
            <p:cNvGrpSpPr/>
            <p:nvPr/>
          </p:nvGrpSpPr>
          <p:grpSpPr>
            <a:xfrm>
              <a:off x="3198624" y="984777"/>
              <a:ext cx="864096" cy="870570"/>
              <a:chOff x="7308304" y="278598"/>
              <a:chExt cx="864096" cy="870570"/>
            </a:xfrm>
          </p:grpSpPr>
          <p:sp>
            <p:nvSpPr>
              <p:cNvPr id="327" name="Freeform 326"/>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8" name="Rectangle 327"/>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Impress</a:t>
                </a:r>
                <a:endParaRPr lang="en-AU" sz="1100" dirty="0">
                  <a:latin typeface="Segoe UI" pitchFamily="34" charset="0"/>
                  <a:cs typeface="Segoe UI" pitchFamily="34" charset="0"/>
                </a:endParaRPr>
              </a:p>
            </p:txBody>
          </p:sp>
        </p:grpSp>
        <p:grpSp>
          <p:nvGrpSpPr>
            <p:cNvPr id="252" name="Group 251"/>
            <p:cNvGrpSpPr/>
            <p:nvPr/>
          </p:nvGrpSpPr>
          <p:grpSpPr>
            <a:xfrm>
              <a:off x="4139953" y="972995"/>
              <a:ext cx="864096" cy="894135"/>
              <a:chOff x="6444208" y="255033"/>
              <a:chExt cx="864096" cy="894135"/>
            </a:xfrm>
          </p:grpSpPr>
          <p:grpSp>
            <p:nvGrpSpPr>
              <p:cNvPr id="323" name="Group 322"/>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325" name="Freeform 324"/>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6" name="Freeform 325"/>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24" name="Rectangle 323"/>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Express</a:t>
                </a:r>
                <a:endParaRPr lang="en-AU" sz="1100" dirty="0">
                  <a:latin typeface="Segoe UI" pitchFamily="34" charset="0"/>
                  <a:cs typeface="Segoe UI" pitchFamily="34" charset="0"/>
                </a:endParaRPr>
              </a:p>
            </p:txBody>
          </p:sp>
        </p:grpSp>
        <p:grpSp>
          <p:nvGrpSpPr>
            <p:cNvPr id="253" name="Group 252"/>
            <p:cNvGrpSpPr/>
            <p:nvPr/>
          </p:nvGrpSpPr>
          <p:grpSpPr>
            <a:xfrm>
              <a:off x="3198624" y="2157429"/>
              <a:ext cx="864096" cy="881674"/>
              <a:chOff x="8172400" y="267494"/>
              <a:chExt cx="864096" cy="881674"/>
            </a:xfrm>
          </p:grpSpPr>
          <p:grpSp>
            <p:nvGrpSpPr>
              <p:cNvPr id="318" name="Group 317"/>
              <p:cNvGrpSpPr/>
              <p:nvPr/>
            </p:nvGrpSpPr>
            <p:grpSpPr>
              <a:xfrm>
                <a:off x="8351877" y="267494"/>
                <a:ext cx="523806" cy="648072"/>
                <a:chOff x="87738" y="3286770"/>
                <a:chExt cx="291003" cy="360040"/>
              </a:xfrm>
            </p:grpSpPr>
            <p:sp>
              <p:nvSpPr>
                <p:cNvPr id="320" name="Rectangle 31"/>
                <p:cNvSpPr/>
                <p:nvPr/>
              </p:nvSpPr>
              <p:spPr>
                <a:xfrm>
                  <a:off x="87738" y="3286770"/>
                  <a:ext cx="291002" cy="360040"/>
                </a:xfrm>
                <a:prstGeom prst="rect">
                  <a:avLst/>
                </a:prstGeom>
                <a:solidFill>
                  <a:srgbClr val="FFC000"/>
                </a:solidFill>
                <a:ln w="9525" cap="rnd">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1" name="Rectangle 31"/>
                <p:cNvSpPr/>
                <p:nvPr/>
              </p:nvSpPr>
              <p:spPr>
                <a:xfrm>
                  <a:off x="87738" y="3286770"/>
                  <a:ext cx="291002" cy="360040"/>
                </a:xfrm>
                <a:custGeom>
                  <a:avLst/>
                  <a:gdLst>
                    <a:gd name="connsiteX0" fmla="*/ 0 w 291002"/>
                    <a:gd name="connsiteY0" fmla="*/ 0 h 360040"/>
                    <a:gd name="connsiteX1" fmla="*/ 291002 w 291002"/>
                    <a:gd name="connsiteY1" fmla="*/ 0 h 360040"/>
                    <a:gd name="connsiteX2" fmla="*/ 291002 w 291002"/>
                    <a:gd name="connsiteY2" fmla="*/ 360040 h 360040"/>
                    <a:gd name="connsiteX3" fmla="*/ 0 w 291002"/>
                    <a:gd name="connsiteY3" fmla="*/ 360040 h 360040"/>
                    <a:gd name="connsiteX4" fmla="*/ 0 w 291002"/>
                    <a:gd name="connsiteY4" fmla="*/ 0 h 360040"/>
                    <a:gd name="connsiteX0" fmla="*/ 0 w 291002"/>
                    <a:gd name="connsiteY0" fmla="*/ 0 h 360040"/>
                    <a:gd name="connsiteX1" fmla="*/ 236233 w 291002"/>
                    <a:gd name="connsiteY1" fmla="*/ 88106 h 360040"/>
                    <a:gd name="connsiteX2" fmla="*/ 291002 w 291002"/>
                    <a:gd name="connsiteY2" fmla="*/ 360040 h 360040"/>
                    <a:gd name="connsiteX3" fmla="*/ 0 w 291002"/>
                    <a:gd name="connsiteY3" fmla="*/ 360040 h 360040"/>
                    <a:gd name="connsiteX4" fmla="*/ 0 w 291002"/>
                    <a:gd name="connsiteY4" fmla="*/ 0 h 360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1002" h="360040">
                      <a:moveTo>
                        <a:pt x="0" y="0"/>
                      </a:moveTo>
                      <a:lnTo>
                        <a:pt x="236233" y="88106"/>
                      </a:lnTo>
                      <a:lnTo>
                        <a:pt x="291002" y="360040"/>
                      </a:lnTo>
                      <a:lnTo>
                        <a:pt x="0" y="360040"/>
                      </a:lnTo>
                      <a:lnTo>
                        <a:pt x="0" y="0"/>
                      </a:lnTo>
                      <a:close/>
                    </a:path>
                  </a:pathLst>
                </a:cu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2" name="Rectangle 321"/>
                <p:cNvSpPr/>
                <p:nvPr/>
              </p:nvSpPr>
              <p:spPr>
                <a:xfrm>
                  <a:off x="87738" y="3435846"/>
                  <a:ext cx="291003" cy="210964"/>
                </a:xfrm>
                <a:prstGeom prst="rect">
                  <a:avLst/>
                </a:prstGeom>
                <a:noFill/>
                <a:ln w="9525" cap="rnd">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2000" dirty="0" smtClean="0">
                      <a:solidFill>
                        <a:schemeClr val="tx1"/>
                      </a:solidFill>
                      <a:effectLst>
                        <a:outerShdw blurRad="63500" sx="102000" sy="102000" algn="ctr" rotWithShape="0">
                          <a:prstClr val="black">
                            <a:alpha val="40000"/>
                          </a:prstClr>
                        </a:outerShdw>
                      </a:effectLst>
                      <a:latin typeface="Segoe UI" pitchFamily="34" charset="0"/>
                      <a:cs typeface="Segoe UI" pitchFamily="34" charset="0"/>
                    </a:rPr>
                    <a:t>Aa</a:t>
                  </a:r>
                  <a:endParaRPr lang="en-AU" sz="2000" dirty="0">
                    <a:solidFill>
                      <a:schemeClr val="tx1"/>
                    </a:solidFill>
                    <a:effectLst>
                      <a:outerShdw blurRad="63500" sx="102000" sy="102000" algn="ctr" rotWithShape="0">
                        <a:prstClr val="black">
                          <a:alpha val="40000"/>
                        </a:prstClr>
                      </a:outerShdw>
                    </a:effectLst>
                    <a:latin typeface="Segoe UI" pitchFamily="34" charset="0"/>
                    <a:cs typeface="Segoe UI" pitchFamily="34" charset="0"/>
                  </a:endParaRPr>
                </a:p>
              </p:txBody>
            </p:sp>
          </p:grpSp>
          <p:sp>
            <p:nvSpPr>
              <p:cNvPr id="319" name="Rectangle 318"/>
              <p:cNvSpPr/>
              <p:nvPr/>
            </p:nvSpPr>
            <p:spPr>
              <a:xfrm>
                <a:off x="8172400"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Note Pad</a:t>
                </a:r>
                <a:endParaRPr lang="en-AU" sz="1100" dirty="0">
                  <a:latin typeface="Segoe UI" pitchFamily="34" charset="0"/>
                  <a:cs typeface="Segoe UI" pitchFamily="34" charset="0"/>
                </a:endParaRPr>
              </a:p>
            </p:txBody>
          </p:sp>
        </p:grpSp>
        <p:grpSp>
          <p:nvGrpSpPr>
            <p:cNvPr id="254" name="Group 253"/>
            <p:cNvGrpSpPr/>
            <p:nvPr/>
          </p:nvGrpSpPr>
          <p:grpSpPr>
            <a:xfrm>
              <a:off x="5080409" y="980461"/>
              <a:ext cx="864096" cy="877462"/>
              <a:chOff x="5004049" y="1064550"/>
              <a:chExt cx="864096" cy="877462"/>
            </a:xfrm>
          </p:grpSpPr>
          <p:grpSp>
            <p:nvGrpSpPr>
              <p:cNvPr id="313" name="Group 312"/>
              <p:cNvGrpSpPr/>
              <p:nvPr/>
            </p:nvGrpSpPr>
            <p:grpSpPr>
              <a:xfrm>
                <a:off x="5042434" y="1064550"/>
                <a:ext cx="787325" cy="610716"/>
                <a:chOff x="5004049" y="1045872"/>
                <a:chExt cx="787325" cy="610716"/>
              </a:xfrm>
              <a:effectLst>
                <a:outerShdw blurRad="63500" sx="102000" sy="102000" algn="ctr" rotWithShape="0">
                  <a:prstClr val="black">
                    <a:alpha val="40000"/>
                  </a:prstClr>
                </a:outerShdw>
              </a:effectLst>
            </p:grpSpPr>
            <p:sp>
              <p:nvSpPr>
                <p:cNvPr id="315" name="Rectangle 314"/>
                <p:cNvSpPr/>
                <p:nvPr/>
              </p:nvSpPr>
              <p:spPr>
                <a:xfrm>
                  <a:off x="5004049" y="1045872"/>
                  <a:ext cx="504055" cy="460191"/>
                </a:xfrm>
                <a:prstGeom prst="rect">
                  <a:avLst/>
                </a:prstGeom>
                <a:solidFill>
                  <a:schemeClr val="bg1"/>
                </a:solidFill>
                <a:ln w="9525" cap="rnd">
                  <a:solidFill>
                    <a:schemeClr val="bg1"/>
                  </a:solid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6" name="Freeform 315"/>
                <p:cNvSpPr/>
                <p:nvPr/>
              </p:nvSpPr>
              <p:spPr>
                <a:xfrm>
                  <a:off x="5022056" y="1106047"/>
                  <a:ext cx="414040" cy="272698"/>
                </a:xfrm>
                <a:custGeom>
                  <a:avLst/>
                  <a:gdLst>
                    <a:gd name="connsiteX0" fmla="*/ 0 w 353052"/>
                    <a:gd name="connsiteY0" fmla="*/ 0 h 269081"/>
                    <a:gd name="connsiteX1" fmla="*/ 19050 w 353052"/>
                    <a:gd name="connsiteY1" fmla="*/ 33337 h 269081"/>
                    <a:gd name="connsiteX2" fmla="*/ 28575 w 353052"/>
                    <a:gd name="connsiteY2" fmla="*/ 38100 h 269081"/>
                    <a:gd name="connsiteX3" fmla="*/ 33338 w 353052"/>
                    <a:gd name="connsiteY3" fmla="*/ 45243 h 269081"/>
                    <a:gd name="connsiteX4" fmla="*/ 50007 w 353052"/>
                    <a:gd name="connsiteY4" fmla="*/ 54768 h 269081"/>
                    <a:gd name="connsiteX5" fmla="*/ 59532 w 353052"/>
                    <a:gd name="connsiteY5" fmla="*/ 61912 h 269081"/>
                    <a:gd name="connsiteX6" fmla="*/ 85725 w 353052"/>
                    <a:gd name="connsiteY6" fmla="*/ 71437 h 269081"/>
                    <a:gd name="connsiteX7" fmla="*/ 135732 w 353052"/>
                    <a:gd name="connsiteY7" fmla="*/ 69056 h 269081"/>
                    <a:gd name="connsiteX8" fmla="*/ 142875 w 353052"/>
                    <a:gd name="connsiteY8" fmla="*/ 66675 h 269081"/>
                    <a:gd name="connsiteX9" fmla="*/ 150019 w 353052"/>
                    <a:gd name="connsiteY9" fmla="*/ 61912 h 269081"/>
                    <a:gd name="connsiteX10" fmla="*/ 157163 w 353052"/>
                    <a:gd name="connsiteY10" fmla="*/ 54768 h 269081"/>
                    <a:gd name="connsiteX11" fmla="*/ 161925 w 353052"/>
                    <a:gd name="connsiteY11" fmla="*/ 45243 h 269081"/>
                    <a:gd name="connsiteX12" fmla="*/ 157163 w 353052"/>
                    <a:gd name="connsiteY12" fmla="*/ 26193 h 269081"/>
                    <a:gd name="connsiteX13" fmla="*/ 150019 w 353052"/>
                    <a:gd name="connsiteY13" fmla="*/ 19050 h 269081"/>
                    <a:gd name="connsiteX14" fmla="*/ 135732 w 353052"/>
                    <a:gd name="connsiteY14" fmla="*/ 9525 h 269081"/>
                    <a:gd name="connsiteX15" fmla="*/ 114300 w 353052"/>
                    <a:gd name="connsiteY15" fmla="*/ 14287 h 269081"/>
                    <a:gd name="connsiteX16" fmla="*/ 107157 w 353052"/>
                    <a:gd name="connsiteY16" fmla="*/ 16668 h 269081"/>
                    <a:gd name="connsiteX17" fmla="*/ 102394 w 353052"/>
                    <a:gd name="connsiteY17" fmla="*/ 26193 h 269081"/>
                    <a:gd name="connsiteX18" fmla="*/ 104775 w 353052"/>
                    <a:gd name="connsiteY18" fmla="*/ 64293 h 269081"/>
                    <a:gd name="connsiteX19" fmla="*/ 107157 w 353052"/>
                    <a:gd name="connsiteY19" fmla="*/ 71437 h 269081"/>
                    <a:gd name="connsiteX20" fmla="*/ 114300 w 353052"/>
                    <a:gd name="connsiteY20" fmla="*/ 76200 h 269081"/>
                    <a:gd name="connsiteX21" fmla="*/ 126207 w 353052"/>
                    <a:gd name="connsiteY21" fmla="*/ 78581 h 269081"/>
                    <a:gd name="connsiteX22" fmla="*/ 147638 w 353052"/>
                    <a:gd name="connsiteY22" fmla="*/ 85725 h 269081"/>
                    <a:gd name="connsiteX23" fmla="*/ 154782 w 353052"/>
                    <a:gd name="connsiteY23" fmla="*/ 88106 h 269081"/>
                    <a:gd name="connsiteX24" fmla="*/ 190500 w 353052"/>
                    <a:gd name="connsiteY24" fmla="*/ 90487 h 269081"/>
                    <a:gd name="connsiteX25" fmla="*/ 228600 w 353052"/>
                    <a:gd name="connsiteY25" fmla="*/ 90487 h 269081"/>
                    <a:gd name="connsiteX26" fmla="*/ 238125 w 353052"/>
                    <a:gd name="connsiteY26" fmla="*/ 85725 h 269081"/>
                    <a:gd name="connsiteX27" fmla="*/ 271463 w 353052"/>
                    <a:gd name="connsiteY27" fmla="*/ 66675 h 269081"/>
                    <a:gd name="connsiteX28" fmla="*/ 295275 w 353052"/>
                    <a:gd name="connsiteY28" fmla="*/ 59531 h 269081"/>
                    <a:gd name="connsiteX29" fmla="*/ 302419 w 353052"/>
                    <a:gd name="connsiteY29" fmla="*/ 57150 h 269081"/>
                    <a:gd name="connsiteX30" fmla="*/ 338138 w 353052"/>
                    <a:gd name="connsiteY30" fmla="*/ 50006 h 269081"/>
                    <a:gd name="connsiteX31" fmla="*/ 345282 w 353052"/>
                    <a:gd name="connsiteY31" fmla="*/ 92868 h 269081"/>
                    <a:gd name="connsiteX32" fmla="*/ 326232 w 353052"/>
                    <a:gd name="connsiteY32" fmla="*/ 114300 h 269081"/>
                    <a:gd name="connsiteX33" fmla="*/ 316707 w 353052"/>
                    <a:gd name="connsiteY33" fmla="*/ 119062 h 269081"/>
                    <a:gd name="connsiteX34" fmla="*/ 309563 w 353052"/>
                    <a:gd name="connsiteY34" fmla="*/ 121443 h 269081"/>
                    <a:gd name="connsiteX35" fmla="*/ 290513 w 353052"/>
                    <a:gd name="connsiteY35" fmla="*/ 133350 h 269081"/>
                    <a:gd name="connsiteX36" fmla="*/ 273844 w 353052"/>
                    <a:gd name="connsiteY36" fmla="*/ 138112 h 269081"/>
                    <a:gd name="connsiteX37" fmla="*/ 259557 w 353052"/>
                    <a:gd name="connsiteY37" fmla="*/ 142875 h 269081"/>
                    <a:gd name="connsiteX38" fmla="*/ 245269 w 353052"/>
                    <a:gd name="connsiteY38" fmla="*/ 150018 h 269081"/>
                    <a:gd name="connsiteX39" fmla="*/ 238125 w 353052"/>
                    <a:gd name="connsiteY39" fmla="*/ 154781 h 269081"/>
                    <a:gd name="connsiteX40" fmla="*/ 214313 w 353052"/>
                    <a:gd name="connsiteY40" fmla="*/ 161925 h 269081"/>
                    <a:gd name="connsiteX41" fmla="*/ 202407 w 353052"/>
                    <a:gd name="connsiteY41" fmla="*/ 164306 h 269081"/>
                    <a:gd name="connsiteX42" fmla="*/ 188119 w 353052"/>
                    <a:gd name="connsiteY42" fmla="*/ 169068 h 269081"/>
                    <a:gd name="connsiteX43" fmla="*/ 173832 w 353052"/>
                    <a:gd name="connsiteY43" fmla="*/ 171450 h 269081"/>
                    <a:gd name="connsiteX44" fmla="*/ 154782 w 353052"/>
                    <a:gd name="connsiteY44" fmla="*/ 176212 h 269081"/>
                    <a:gd name="connsiteX45" fmla="*/ 109538 w 353052"/>
                    <a:gd name="connsiteY45" fmla="*/ 173831 h 269081"/>
                    <a:gd name="connsiteX46" fmla="*/ 97632 w 353052"/>
                    <a:gd name="connsiteY46" fmla="*/ 164306 h 269081"/>
                    <a:gd name="connsiteX47" fmla="*/ 95250 w 353052"/>
                    <a:gd name="connsiteY47" fmla="*/ 157162 h 269081"/>
                    <a:gd name="connsiteX48" fmla="*/ 88107 w 353052"/>
                    <a:gd name="connsiteY48" fmla="*/ 150018 h 269081"/>
                    <a:gd name="connsiteX49" fmla="*/ 95250 w 353052"/>
                    <a:gd name="connsiteY49" fmla="*/ 130968 h 269081"/>
                    <a:gd name="connsiteX50" fmla="*/ 104775 w 353052"/>
                    <a:gd name="connsiteY50" fmla="*/ 135731 h 269081"/>
                    <a:gd name="connsiteX51" fmla="*/ 140494 w 353052"/>
                    <a:gd name="connsiteY51" fmla="*/ 138112 h 269081"/>
                    <a:gd name="connsiteX52" fmla="*/ 159544 w 353052"/>
                    <a:gd name="connsiteY52" fmla="*/ 142875 h 269081"/>
                    <a:gd name="connsiteX53" fmla="*/ 171450 w 353052"/>
                    <a:gd name="connsiteY53" fmla="*/ 152400 h 269081"/>
                    <a:gd name="connsiteX54" fmla="*/ 176213 w 353052"/>
                    <a:gd name="connsiteY54" fmla="*/ 173831 h 269081"/>
                    <a:gd name="connsiteX55" fmla="*/ 180975 w 353052"/>
                    <a:gd name="connsiteY55" fmla="*/ 207168 h 269081"/>
                    <a:gd name="connsiteX56" fmla="*/ 183357 w 353052"/>
                    <a:gd name="connsiteY56" fmla="*/ 247650 h 269081"/>
                    <a:gd name="connsiteX57" fmla="*/ 185738 w 353052"/>
                    <a:gd name="connsiteY57" fmla="*/ 261937 h 269081"/>
                    <a:gd name="connsiteX58" fmla="*/ 195263 w 353052"/>
                    <a:gd name="connsiteY58" fmla="*/ 269081 h 269081"/>
                    <a:gd name="connsiteX59" fmla="*/ 273844 w 353052"/>
                    <a:gd name="connsiteY59" fmla="*/ 266700 h 269081"/>
                    <a:gd name="connsiteX60" fmla="*/ 307182 w 353052"/>
                    <a:gd name="connsiteY60" fmla="*/ 257175 h 269081"/>
                    <a:gd name="connsiteX61" fmla="*/ 314325 w 353052"/>
                    <a:gd name="connsiteY61" fmla="*/ 254793 h 269081"/>
                    <a:gd name="connsiteX62" fmla="*/ 326232 w 353052"/>
                    <a:gd name="connsiteY62" fmla="*/ 250031 h 269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53052" h="269081">
                      <a:moveTo>
                        <a:pt x="0" y="0"/>
                      </a:moveTo>
                      <a:cubicBezTo>
                        <a:pt x="3626" y="10876"/>
                        <a:pt x="7518" y="27571"/>
                        <a:pt x="19050" y="33337"/>
                      </a:cubicBezTo>
                      <a:lnTo>
                        <a:pt x="28575" y="38100"/>
                      </a:lnTo>
                      <a:cubicBezTo>
                        <a:pt x="30163" y="40481"/>
                        <a:pt x="31314" y="43219"/>
                        <a:pt x="33338" y="45243"/>
                      </a:cubicBezTo>
                      <a:cubicBezTo>
                        <a:pt x="37711" y="49616"/>
                        <a:pt x="45021" y="51652"/>
                        <a:pt x="50007" y="54768"/>
                      </a:cubicBezTo>
                      <a:cubicBezTo>
                        <a:pt x="53373" y="56871"/>
                        <a:pt x="56167" y="59808"/>
                        <a:pt x="59532" y="61912"/>
                      </a:cubicBezTo>
                      <a:cubicBezTo>
                        <a:pt x="67905" y="67145"/>
                        <a:pt x="76325" y="69087"/>
                        <a:pt x="85725" y="71437"/>
                      </a:cubicBezTo>
                      <a:cubicBezTo>
                        <a:pt x="102394" y="70643"/>
                        <a:pt x="119102" y="70442"/>
                        <a:pt x="135732" y="69056"/>
                      </a:cubicBezTo>
                      <a:cubicBezTo>
                        <a:pt x="138233" y="68848"/>
                        <a:pt x="140630" y="67797"/>
                        <a:pt x="142875" y="66675"/>
                      </a:cubicBezTo>
                      <a:cubicBezTo>
                        <a:pt x="145435" y="65395"/>
                        <a:pt x="147820" y="63744"/>
                        <a:pt x="150019" y="61912"/>
                      </a:cubicBezTo>
                      <a:cubicBezTo>
                        <a:pt x="152606" y="59756"/>
                        <a:pt x="154782" y="57149"/>
                        <a:pt x="157163" y="54768"/>
                      </a:cubicBezTo>
                      <a:cubicBezTo>
                        <a:pt x="158750" y="51593"/>
                        <a:pt x="161533" y="48771"/>
                        <a:pt x="161925" y="45243"/>
                      </a:cubicBezTo>
                      <a:cubicBezTo>
                        <a:pt x="162039" y="44213"/>
                        <a:pt x="158971" y="28905"/>
                        <a:pt x="157163" y="26193"/>
                      </a:cubicBezTo>
                      <a:cubicBezTo>
                        <a:pt x="155295" y="23391"/>
                        <a:pt x="152677" y="21117"/>
                        <a:pt x="150019" y="19050"/>
                      </a:cubicBezTo>
                      <a:cubicBezTo>
                        <a:pt x="145501" y="15536"/>
                        <a:pt x="135732" y="9525"/>
                        <a:pt x="135732" y="9525"/>
                      </a:cubicBezTo>
                      <a:cubicBezTo>
                        <a:pt x="128588" y="11112"/>
                        <a:pt x="121400" y="12512"/>
                        <a:pt x="114300" y="14287"/>
                      </a:cubicBezTo>
                      <a:cubicBezTo>
                        <a:pt x="111865" y="14896"/>
                        <a:pt x="108932" y="14893"/>
                        <a:pt x="107157" y="16668"/>
                      </a:cubicBezTo>
                      <a:cubicBezTo>
                        <a:pt x="104647" y="19178"/>
                        <a:pt x="103982" y="23018"/>
                        <a:pt x="102394" y="26193"/>
                      </a:cubicBezTo>
                      <a:cubicBezTo>
                        <a:pt x="103188" y="38893"/>
                        <a:pt x="103443" y="51638"/>
                        <a:pt x="104775" y="64293"/>
                      </a:cubicBezTo>
                      <a:cubicBezTo>
                        <a:pt x="105038" y="66789"/>
                        <a:pt x="105589" y="69477"/>
                        <a:pt x="107157" y="71437"/>
                      </a:cubicBezTo>
                      <a:cubicBezTo>
                        <a:pt x="108945" y="73672"/>
                        <a:pt x="111620" y="75195"/>
                        <a:pt x="114300" y="76200"/>
                      </a:cubicBezTo>
                      <a:cubicBezTo>
                        <a:pt x="118090" y="77621"/>
                        <a:pt x="122238" y="77787"/>
                        <a:pt x="126207" y="78581"/>
                      </a:cubicBezTo>
                      <a:cubicBezTo>
                        <a:pt x="146726" y="86788"/>
                        <a:pt x="129698" y="80599"/>
                        <a:pt x="147638" y="85725"/>
                      </a:cubicBezTo>
                      <a:cubicBezTo>
                        <a:pt x="150052" y="86415"/>
                        <a:pt x="152287" y="87829"/>
                        <a:pt x="154782" y="88106"/>
                      </a:cubicBezTo>
                      <a:cubicBezTo>
                        <a:pt x="166641" y="89424"/>
                        <a:pt x="178594" y="89693"/>
                        <a:pt x="190500" y="90487"/>
                      </a:cubicBezTo>
                      <a:cubicBezTo>
                        <a:pt x="207530" y="92920"/>
                        <a:pt x="210241" y="94723"/>
                        <a:pt x="228600" y="90487"/>
                      </a:cubicBezTo>
                      <a:cubicBezTo>
                        <a:pt x="232059" y="89689"/>
                        <a:pt x="235081" y="87551"/>
                        <a:pt x="238125" y="85725"/>
                      </a:cubicBezTo>
                      <a:cubicBezTo>
                        <a:pt x="248250" y="79651"/>
                        <a:pt x="259784" y="69596"/>
                        <a:pt x="271463" y="66675"/>
                      </a:cubicBezTo>
                      <a:cubicBezTo>
                        <a:pt x="285859" y="63075"/>
                        <a:pt x="277882" y="65328"/>
                        <a:pt x="295275" y="59531"/>
                      </a:cubicBezTo>
                      <a:cubicBezTo>
                        <a:pt x="297656" y="58737"/>
                        <a:pt x="299969" y="57695"/>
                        <a:pt x="302419" y="57150"/>
                      </a:cubicBezTo>
                      <a:cubicBezTo>
                        <a:pt x="328563" y="51339"/>
                        <a:pt x="316632" y="53590"/>
                        <a:pt x="338138" y="50006"/>
                      </a:cubicBezTo>
                      <a:cubicBezTo>
                        <a:pt x="359183" y="55267"/>
                        <a:pt x="354435" y="50765"/>
                        <a:pt x="345282" y="92868"/>
                      </a:cubicBezTo>
                      <a:cubicBezTo>
                        <a:pt x="343340" y="101799"/>
                        <a:pt x="333552" y="109725"/>
                        <a:pt x="326232" y="114300"/>
                      </a:cubicBezTo>
                      <a:cubicBezTo>
                        <a:pt x="323222" y="116181"/>
                        <a:pt x="319970" y="117664"/>
                        <a:pt x="316707" y="119062"/>
                      </a:cubicBezTo>
                      <a:cubicBezTo>
                        <a:pt x="314400" y="120051"/>
                        <a:pt x="311870" y="120454"/>
                        <a:pt x="309563" y="121443"/>
                      </a:cubicBezTo>
                      <a:cubicBezTo>
                        <a:pt x="289202" y="130169"/>
                        <a:pt x="311024" y="121629"/>
                        <a:pt x="290513" y="133350"/>
                      </a:cubicBezTo>
                      <a:cubicBezTo>
                        <a:pt x="287565" y="135034"/>
                        <a:pt x="276285" y="137380"/>
                        <a:pt x="273844" y="138112"/>
                      </a:cubicBezTo>
                      <a:cubicBezTo>
                        <a:pt x="269036" y="139555"/>
                        <a:pt x="263734" y="140091"/>
                        <a:pt x="259557" y="142875"/>
                      </a:cubicBezTo>
                      <a:cubicBezTo>
                        <a:pt x="250324" y="149029"/>
                        <a:pt x="255128" y="146732"/>
                        <a:pt x="245269" y="150018"/>
                      </a:cubicBezTo>
                      <a:cubicBezTo>
                        <a:pt x="242888" y="151606"/>
                        <a:pt x="240740" y="153619"/>
                        <a:pt x="238125" y="154781"/>
                      </a:cubicBezTo>
                      <a:cubicBezTo>
                        <a:pt x="232198" y="157415"/>
                        <a:pt x="221234" y="160387"/>
                        <a:pt x="214313" y="161925"/>
                      </a:cubicBezTo>
                      <a:cubicBezTo>
                        <a:pt x="210362" y="162803"/>
                        <a:pt x="206312" y="163241"/>
                        <a:pt x="202407" y="164306"/>
                      </a:cubicBezTo>
                      <a:cubicBezTo>
                        <a:pt x="197564" y="165627"/>
                        <a:pt x="193071" y="168242"/>
                        <a:pt x="188119" y="169068"/>
                      </a:cubicBezTo>
                      <a:cubicBezTo>
                        <a:pt x="183357" y="169862"/>
                        <a:pt x="178553" y="170438"/>
                        <a:pt x="173832" y="171450"/>
                      </a:cubicBezTo>
                      <a:cubicBezTo>
                        <a:pt x="167432" y="172822"/>
                        <a:pt x="154782" y="176212"/>
                        <a:pt x="154782" y="176212"/>
                      </a:cubicBezTo>
                      <a:cubicBezTo>
                        <a:pt x="139701" y="175418"/>
                        <a:pt x="124578" y="175198"/>
                        <a:pt x="109538" y="173831"/>
                      </a:cubicBezTo>
                      <a:cubicBezTo>
                        <a:pt x="102344" y="173177"/>
                        <a:pt x="100748" y="170538"/>
                        <a:pt x="97632" y="164306"/>
                      </a:cubicBezTo>
                      <a:cubicBezTo>
                        <a:pt x="96509" y="162061"/>
                        <a:pt x="96642" y="159251"/>
                        <a:pt x="95250" y="157162"/>
                      </a:cubicBezTo>
                      <a:cubicBezTo>
                        <a:pt x="93382" y="154360"/>
                        <a:pt x="90488" y="152399"/>
                        <a:pt x="88107" y="150018"/>
                      </a:cubicBezTo>
                      <a:cubicBezTo>
                        <a:pt x="90488" y="143668"/>
                        <a:pt x="90101" y="135382"/>
                        <a:pt x="95250" y="130968"/>
                      </a:cubicBezTo>
                      <a:cubicBezTo>
                        <a:pt x="97945" y="128658"/>
                        <a:pt x="101269" y="135177"/>
                        <a:pt x="104775" y="135731"/>
                      </a:cubicBezTo>
                      <a:cubicBezTo>
                        <a:pt x="116562" y="137592"/>
                        <a:pt x="128588" y="137318"/>
                        <a:pt x="140494" y="138112"/>
                      </a:cubicBezTo>
                      <a:cubicBezTo>
                        <a:pt x="141091" y="138231"/>
                        <a:pt x="157101" y="140921"/>
                        <a:pt x="159544" y="142875"/>
                      </a:cubicBezTo>
                      <a:cubicBezTo>
                        <a:pt x="174933" y="155185"/>
                        <a:pt x="153494" y="146412"/>
                        <a:pt x="171450" y="152400"/>
                      </a:cubicBezTo>
                      <a:cubicBezTo>
                        <a:pt x="175096" y="163332"/>
                        <a:pt x="173927" y="158589"/>
                        <a:pt x="176213" y="173831"/>
                      </a:cubicBezTo>
                      <a:cubicBezTo>
                        <a:pt x="177878" y="184932"/>
                        <a:pt x="180975" y="207168"/>
                        <a:pt x="180975" y="207168"/>
                      </a:cubicBezTo>
                      <a:cubicBezTo>
                        <a:pt x="181769" y="220662"/>
                        <a:pt x="182186" y="234183"/>
                        <a:pt x="183357" y="247650"/>
                      </a:cubicBezTo>
                      <a:cubicBezTo>
                        <a:pt x="183775" y="252460"/>
                        <a:pt x="183393" y="257717"/>
                        <a:pt x="185738" y="261937"/>
                      </a:cubicBezTo>
                      <a:cubicBezTo>
                        <a:pt x="187665" y="265406"/>
                        <a:pt x="192088" y="266700"/>
                        <a:pt x="195263" y="269081"/>
                      </a:cubicBezTo>
                      <a:cubicBezTo>
                        <a:pt x="221457" y="268287"/>
                        <a:pt x="247708" y="268612"/>
                        <a:pt x="273844" y="266700"/>
                      </a:cubicBezTo>
                      <a:cubicBezTo>
                        <a:pt x="281498" y="266140"/>
                        <a:pt x="299160" y="259849"/>
                        <a:pt x="307182" y="257175"/>
                      </a:cubicBezTo>
                      <a:cubicBezTo>
                        <a:pt x="309563" y="256381"/>
                        <a:pt x="312080" y="255915"/>
                        <a:pt x="314325" y="254793"/>
                      </a:cubicBezTo>
                      <a:cubicBezTo>
                        <a:pt x="324560" y="249676"/>
                        <a:pt x="320300" y="250031"/>
                        <a:pt x="326232" y="250031"/>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7" name="Freeform 316"/>
                <p:cNvSpPr/>
                <p:nvPr/>
              </p:nvSpPr>
              <p:spPr>
                <a:xfrm>
                  <a:off x="5400849" y="1351788"/>
                  <a:ext cx="390525" cy="304800"/>
                </a:xfrm>
                <a:custGeom>
                  <a:avLst/>
                  <a:gdLst>
                    <a:gd name="connsiteX0" fmla="*/ 0 w 381000"/>
                    <a:gd name="connsiteY0" fmla="*/ 0 h 319088"/>
                    <a:gd name="connsiteX1" fmla="*/ 23812 w 381000"/>
                    <a:gd name="connsiteY1" fmla="*/ 85725 h 319088"/>
                    <a:gd name="connsiteX2" fmla="*/ 347662 w 381000"/>
                    <a:gd name="connsiteY2" fmla="*/ 319088 h 319088"/>
                    <a:gd name="connsiteX3" fmla="*/ 381000 w 381000"/>
                    <a:gd name="connsiteY3" fmla="*/ 266700 h 319088"/>
                    <a:gd name="connsiteX4" fmla="*/ 66675 w 381000"/>
                    <a:gd name="connsiteY4" fmla="*/ 38100 h 319088"/>
                    <a:gd name="connsiteX5" fmla="*/ 0 w 381000"/>
                    <a:gd name="connsiteY5" fmla="*/ 0 h 319088"/>
                    <a:gd name="connsiteX0" fmla="*/ 0 w 390525"/>
                    <a:gd name="connsiteY0" fmla="*/ 0 h 304800"/>
                    <a:gd name="connsiteX1" fmla="*/ 33337 w 390525"/>
                    <a:gd name="connsiteY1" fmla="*/ 71437 h 304800"/>
                    <a:gd name="connsiteX2" fmla="*/ 357187 w 390525"/>
                    <a:gd name="connsiteY2" fmla="*/ 304800 h 304800"/>
                    <a:gd name="connsiteX3" fmla="*/ 390525 w 390525"/>
                    <a:gd name="connsiteY3" fmla="*/ 252412 h 304800"/>
                    <a:gd name="connsiteX4" fmla="*/ 76200 w 390525"/>
                    <a:gd name="connsiteY4" fmla="*/ 23812 h 304800"/>
                    <a:gd name="connsiteX5" fmla="*/ 0 w 390525"/>
                    <a:gd name="connsiteY5" fmla="*/ 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0525" h="304800">
                      <a:moveTo>
                        <a:pt x="0" y="0"/>
                      </a:moveTo>
                      <a:lnTo>
                        <a:pt x="33337" y="71437"/>
                      </a:lnTo>
                      <a:lnTo>
                        <a:pt x="357187" y="304800"/>
                      </a:lnTo>
                      <a:lnTo>
                        <a:pt x="390525" y="252412"/>
                      </a:lnTo>
                      <a:lnTo>
                        <a:pt x="76200" y="23812"/>
                      </a:lnTo>
                      <a:lnTo>
                        <a:pt x="0" y="0"/>
                      </a:lnTo>
                      <a:close/>
                    </a:path>
                  </a:pathLst>
                </a:custGeom>
                <a:solidFill>
                  <a:srgbClr val="C0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14" name="Rectangle 313"/>
              <p:cNvSpPr/>
              <p:nvPr/>
            </p:nvSpPr>
            <p:spPr>
              <a:xfrm>
                <a:off x="5004049" y="1725988"/>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Free Draw</a:t>
                </a:r>
                <a:endParaRPr lang="en-AU" sz="1100" dirty="0">
                  <a:latin typeface="Segoe UI" pitchFamily="34" charset="0"/>
                  <a:cs typeface="Segoe UI" pitchFamily="34" charset="0"/>
                </a:endParaRPr>
              </a:p>
            </p:txBody>
          </p:sp>
        </p:grpSp>
        <p:cxnSp>
          <p:nvCxnSpPr>
            <p:cNvPr id="255" name="Straight Connector 254"/>
            <p:cNvCxnSpPr/>
            <p:nvPr/>
          </p:nvCxnSpPr>
          <p:spPr>
            <a:xfrm>
              <a:off x="4098672"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6" name="Straight Connector 255"/>
            <p:cNvCxnSpPr/>
            <p:nvPr/>
          </p:nvCxnSpPr>
          <p:spPr>
            <a:xfrm>
              <a:off x="5040000"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7" name="Straight Connector 256"/>
            <p:cNvCxnSpPr/>
            <p:nvPr/>
          </p:nvCxnSpPr>
          <p:spPr>
            <a:xfrm>
              <a:off x="3262277" y="200863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8" name="Straight Connector 257"/>
            <p:cNvCxnSpPr/>
            <p:nvPr/>
          </p:nvCxnSpPr>
          <p:spPr>
            <a:xfrm>
              <a:off x="3262277" y="317426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grpSp>
          <p:nvGrpSpPr>
            <p:cNvPr id="259" name="Group 258"/>
            <p:cNvGrpSpPr/>
            <p:nvPr/>
          </p:nvGrpSpPr>
          <p:grpSpPr>
            <a:xfrm>
              <a:off x="4098672" y="2143466"/>
              <a:ext cx="941329" cy="895637"/>
              <a:chOff x="4098672" y="2143466"/>
              <a:chExt cx="941329" cy="895637"/>
            </a:xfrm>
          </p:grpSpPr>
          <p:sp>
            <p:nvSpPr>
              <p:cNvPr id="300" name="Rectangle 299"/>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Documents</a:t>
                </a:r>
                <a:endParaRPr lang="en-AU" sz="1100" dirty="0">
                  <a:latin typeface="Segoe UI" pitchFamily="34" charset="0"/>
                  <a:cs typeface="Segoe UI" pitchFamily="34" charset="0"/>
                </a:endParaRPr>
              </a:p>
            </p:txBody>
          </p:sp>
          <p:grpSp>
            <p:nvGrpSpPr>
              <p:cNvPr id="301" name="Group 300"/>
              <p:cNvGrpSpPr/>
              <p:nvPr/>
            </p:nvGrpSpPr>
            <p:grpSpPr>
              <a:xfrm>
                <a:off x="4199709" y="2143466"/>
                <a:ext cx="744585" cy="655211"/>
                <a:chOff x="4193285" y="2143466"/>
                <a:chExt cx="744585" cy="655211"/>
              </a:xfrm>
            </p:grpSpPr>
            <p:grpSp>
              <p:nvGrpSpPr>
                <p:cNvPr id="302" name="Group 301"/>
                <p:cNvGrpSpPr/>
                <p:nvPr/>
              </p:nvGrpSpPr>
              <p:grpSpPr>
                <a:xfrm>
                  <a:off x="4193285" y="2143466"/>
                  <a:ext cx="699392" cy="536110"/>
                  <a:chOff x="2123728" y="1986160"/>
                  <a:chExt cx="576064" cy="441574"/>
                </a:xfrm>
              </p:grpSpPr>
              <p:sp>
                <p:nvSpPr>
                  <p:cNvPr id="311" name="Rectangle 310"/>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2" name="Trapezoid 311"/>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303" name="Group 302"/>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304" name="Rectangle 303"/>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305" name="Straight Connector 304"/>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6" name="Straight Connector 305"/>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7" name="Straight Connector 306"/>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8" name="Straight Connector 307"/>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9" name="Straight Connector 308"/>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10" name="Straight Connector 309"/>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260" name="Group 259"/>
            <p:cNvGrpSpPr/>
            <p:nvPr/>
          </p:nvGrpSpPr>
          <p:grpSpPr>
            <a:xfrm>
              <a:off x="5039106" y="2143466"/>
              <a:ext cx="941329" cy="895637"/>
              <a:chOff x="5039106" y="2143466"/>
              <a:chExt cx="941329" cy="895637"/>
            </a:xfrm>
          </p:grpSpPr>
          <p:sp>
            <p:nvSpPr>
              <p:cNvPr id="289" name="Rectangle 288"/>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Music</a:t>
                </a:r>
                <a:endParaRPr lang="en-AU" sz="1100" dirty="0">
                  <a:latin typeface="Segoe UI" pitchFamily="34" charset="0"/>
                  <a:cs typeface="Segoe UI" pitchFamily="34" charset="0"/>
                </a:endParaRPr>
              </a:p>
            </p:txBody>
          </p:sp>
          <p:grpSp>
            <p:nvGrpSpPr>
              <p:cNvPr id="290" name="Group 289"/>
              <p:cNvGrpSpPr/>
              <p:nvPr/>
            </p:nvGrpSpPr>
            <p:grpSpPr>
              <a:xfrm>
                <a:off x="5162739" y="2143466"/>
                <a:ext cx="699392" cy="634359"/>
                <a:chOff x="5140143" y="2143466"/>
                <a:chExt cx="699392" cy="634359"/>
              </a:xfrm>
            </p:grpSpPr>
            <p:grpSp>
              <p:nvGrpSpPr>
                <p:cNvPr id="291" name="Group 290"/>
                <p:cNvGrpSpPr/>
                <p:nvPr/>
              </p:nvGrpSpPr>
              <p:grpSpPr>
                <a:xfrm>
                  <a:off x="5140143" y="2143466"/>
                  <a:ext cx="699392" cy="536110"/>
                  <a:chOff x="2123728" y="1986160"/>
                  <a:chExt cx="576064" cy="441574"/>
                </a:xfrm>
              </p:grpSpPr>
              <p:sp>
                <p:nvSpPr>
                  <p:cNvPr id="298" name="Rectangle 297"/>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9" name="Trapezoid 298"/>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92" name="Group 291"/>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293" name="Oval 292"/>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4" name="Oval 293"/>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295" name="Straight Connector 294"/>
                  <p:cNvCxnSpPr>
                    <a:stCxn id="293" idx="6"/>
                    <a:endCxn id="297"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96" name="Straight Connector 295"/>
                  <p:cNvCxnSpPr>
                    <a:stCxn id="294" idx="6"/>
                    <a:endCxn id="297"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297" name="Rectangle 296"/>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1" name="Group 260"/>
            <p:cNvGrpSpPr/>
            <p:nvPr/>
          </p:nvGrpSpPr>
          <p:grpSpPr>
            <a:xfrm>
              <a:off x="3133947" y="3275932"/>
              <a:ext cx="941329" cy="895637"/>
              <a:chOff x="3133947" y="3275932"/>
              <a:chExt cx="941329" cy="895637"/>
            </a:xfrm>
          </p:grpSpPr>
          <p:sp>
            <p:nvSpPr>
              <p:cNvPr id="281" name="Rectangle 280"/>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Videos</a:t>
                </a:r>
                <a:endParaRPr lang="en-AU" sz="1100" dirty="0">
                  <a:latin typeface="Segoe UI" pitchFamily="34" charset="0"/>
                  <a:cs typeface="Segoe UI" pitchFamily="34" charset="0"/>
                </a:endParaRPr>
              </a:p>
            </p:txBody>
          </p:sp>
          <p:grpSp>
            <p:nvGrpSpPr>
              <p:cNvPr id="282" name="Group 281"/>
              <p:cNvGrpSpPr/>
              <p:nvPr/>
            </p:nvGrpSpPr>
            <p:grpSpPr>
              <a:xfrm>
                <a:off x="3254915" y="3275932"/>
                <a:ext cx="699392" cy="569699"/>
                <a:chOff x="3257580" y="3275932"/>
                <a:chExt cx="699392" cy="569699"/>
              </a:xfrm>
            </p:grpSpPr>
            <p:grpSp>
              <p:nvGrpSpPr>
                <p:cNvPr id="283" name="Group 282"/>
                <p:cNvGrpSpPr/>
                <p:nvPr/>
              </p:nvGrpSpPr>
              <p:grpSpPr>
                <a:xfrm>
                  <a:off x="3257580" y="3275932"/>
                  <a:ext cx="699392" cy="536110"/>
                  <a:chOff x="2123728" y="1986160"/>
                  <a:chExt cx="576064" cy="441574"/>
                </a:xfrm>
              </p:grpSpPr>
              <p:sp>
                <p:nvSpPr>
                  <p:cNvPr id="287" name="Rectangle 286"/>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8" name="Trapezoid 287"/>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84" name="Group 283"/>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285" name="Rectangle 284"/>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6" name="Isosceles Triangle 285"/>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2" name="Group 261"/>
            <p:cNvGrpSpPr/>
            <p:nvPr/>
          </p:nvGrpSpPr>
          <p:grpSpPr>
            <a:xfrm>
              <a:off x="4097777" y="3275932"/>
              <a:ext cx="941329" cy="895637"/>
              <a:chOff x="4099230" y="3275932"/>
              <a:chExt cx="941329" cy="895637"/>
            </a:xfrm>
          </p:grpSpPr>
          <p:sp>
            <p:nvSpPr>
              <p:cNvPr id="263" name="Rectangle 262"/>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Games</a:t>
                </a:r>
                <a:endParaRPr lang="en-AU" sz="1100" dirty="0">
                  <a:latin typeface="Segoe UI" pitchFamily="34" charset="0"/>
                  <a:cs typeface="Segoe UI" pitchFamily="34" charset="0"/>
                </a:endParaRPr>
              </a:p>
            </p:txBody>
          </p:sp>
          <p:grpSp>
            <p:nvGrpSpPr>
              <p:cNvPr id="264" name="Group 263"/>
              <p:cNvGrpSpPr/>
              <p:nvPr/>
            </p:nvGrpSpPr>
            <p:grpSpPr>
              <a:xfrm>
                <a:off x="4200966" y="3275932"/>
                <a:ext cx="737856" cy="635347"/>
                <a:chOff x="4220198" y="3275932"/>
                <a:chExt cx="737856" cy="635347"/>
              </a:xfrm>
            </p:grpSpPr>
            <p:grpSp>
              <p:nvGrpSpPr>
                <p:cNvPr id="265" name="Group 264"/>
                <p:cNvGrpSpPr/>
                <p:nvPr/>
              </p:nvGrpSpPr>
              <p:grpSpPr>
                <a:xfrm>
                  <a:off x="4220198" y="3275932"/>
                  <a:ext cx="699392" cy="536110"/>
                  <a:chOff x="2123728" y="1986160"/>
                  <a:chExt cx="576064" cy="441574"/>
                </a:xfrm>
              </p:grpSpPr>
              <p:sp>
                <p:nvSpPr>
                  <p:cNvPr id="279" name="Rectangle 278"/>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0" name="Trapezoid 279"/>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66" name="Group 265"/>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267" name="Rectangle 266"/>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8" name="Oval 267"/>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9" name="Oval 268"/>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70" name="Group 269"/>
                  <p:cNvGrpSpPr/>
                  <p:nvPr/>
                </p:nvGrpSpPr>
                <p:grpSpPr>
                  <a:xfrm>
                    <a:off x="4318464" y="3577517"/>
                    <a:ext cx="118183" cy="118183"/>
                    <a:chOff x="4318464" y="3577517"/>
                    <a:chExt cx="118183" cy="118183"/>
                  </a:xfrm>
                  <a:effectLst/>
                </p:grpSpPr>
                <p:cxnSp>
                  <p:nvCxnSpPr>
                    <p:cNvPr id="277" name="Straight Connector 276"/>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78" name="Straight Connector 277"/>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71" name="Group 270"/>
                  <p:cNvGrpSpPr/>
                  <p:nvPr/>
                </p:nvGrpSpPr>
                <p:grpSpPr>
                  <a:xfrm rot="20573383">
                    <a:off x="4683580" y="3579039"/>
                    <a:ext cx="140891" cy="136707"/>
                    <a:chOff x="5105406" y="3507854"/>
                    <a:chExt cx="171999" cy="166891"/>
                  </a:xfrm>
                  <a:effectLst/>
                </p:grpSpPr>
                <p:sp>
                  <p:nvSpPr>
                    <p:cNvPr id="273" name="Oval 272"/>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4" name="Oval 273"/>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5" name="Oval 274"/>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6" name="Oval 275"/>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cxnSp>
                <p:nvCxnSpPr>
                  <p:cNvPr id="272" name="Straight Connector 271"/>
                  <p:cNvCxnSpPr>
                    <a:stCxn id="267"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grpSp>
        <p:nvGrpSpPr>
          <p:cNvPr id="37" name="Group 36"/>
          <p:cNvGrpSpPr/>
          <p:nvPr/>
        </p:nvGrpSpPr>
        <p:grpSpPr>
          <a:xfrm>
            <a:off x="0" y="1202871"/>
            <a:ext cx="467544" cy="2737758"/>
            <a:chOff x="0" y="1202871"/>
            <a:chExt cx="467544" cy="2737758"/>
          </a:xfrm>
        </p:grpSpPr>
        <p:sp>
          <p:nvSpPr>
            <p:cNvPr id="6" name="Rounded Rectangle 5"/>
            <p:cNvSpPr/>
            <p:nvPr/>
          </p:nvSpPr>
          <p:spPr>
            <a:xfrm>
              <a:off x="0" y="1202871"/>
              <a:ext cx="467544" cy="2737758"/>
            </a:xfrm>
            <a:prstGeom prst="roundRect">
              <a:avLst>
                <a:gd name="adj" fmla="val 10437"/>
              </a:avLst>
            </a:prstGeom>
            <a:solidFill>
              <a:schemeClr val="tx1">
                <a:alpha val="50000"/>
              </a:schemeClr>
            </a:solidFill>
            <a:ln w="317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12" name="Group 11"/>
            <p:cNvGrpSpPr/>
            <p:nvPr/>
          </p:nvGrpSpPr>
          <p:grpSpPr>
            <a:xfrm>
              <a:off x="53772" y="1890180"/>
              <a:ext cx="360000" cy="363600"/>
              <a:chOff x="899592" y="1419622"/>
              <a:chExt cx="432048" cy="432048"/>
            </a:xfrm>
            <a:effectLst/>
          </p:grpSpPr>
          <p:sp>
            <p:nvSpPr>
              <p:cNvPr id="10" name="Rounded Rectangle 9"/>
              <p:cNvSpPr/>
              <p:nvPr/>
            </p:nvSpPr>
            <p:spPr>
              <a:xfrm>
                <a:off x="971600" y="1563638"/>
                <a:ext cx="288032" cy="288032"/>
              </a:xfrm>
              <a:prstGeom prst="roundRect">
                <a:avLst>
                  <a:gd name="adj" fmla="val 9226"/>
                </a:avLst>
              </a:prstGeom>
              <a:solidFill>
                <a:schemeClr val="bg1"/>
              </a:solidFill>
              <a:ln w="9525" cap="rnd">
                <a:solidFill>
                  <a:schemeClr val="bg1"/>
                </a:solidFill>
              </a:ln>
              <a:effectLst>
                <a:glow rad="101600">
                  <a:schemeClr val="bg1">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 name="Isosceles Triangle 10"/>
              <p:cNvSpPr/>
              <p:nvPr/>
            </p:nvSpPr>
            <p:spPr>
              <a:xfrm>
                <a:off x="899592" y="1419622"/>
                <a:ext cx="432048" cy="180020"/>
              </a:xfrm>
              <a:prstGeom prst="triangle">
                <a:avLst/>
              </a:prstGeom>
              <a:solidFill>
                <a:schemeClr val="bg1"/>
              </a:solidFill>
              <a:ln w="9525" cap="rnd">
                <a:solidFill>
                  <a:schemeClr val="bg1"/>
                </a:solidFill>
              </a:ln>
              <a:effectLst>
                <a:glow rad="101600">
                  <a:schemeClr val="bg1">
                    <a:alpha val="40000"/>
                  </a:schemeClr>
                </a:glow>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4" name="Group 23"/>
            <p:cNvGrpSpPr/>
            <p:nvPr/>
          </p:nvGrpSpPr>
          <p:grpSpPr>
            <a:xfrm>
              <a:off x="53752" y="1264720"/>
              <a:ext cx="360040" cy="435694"/>
              <a:chOff x="971600" y="1383618"/>
              <a:chExt cx="360040" cy="435694"/>
            </a:xfrm>
          </p:grpSpPr>
          <p:cxnSp>
            <p:nvCxnSpPr>
              <p:cNvPr id="14" name="Straight Connector 13"/>
              <p:cNvCxnSpPr/>
              <p:nvPr/>
            </p:nvCxnSpPr>
            <p:spPr>
              <a:xfrm>
                <a:off x="1187624" y="1639292"/>
                <a:ext cx="144016" cy="18002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5" name="Donut 14"/>
              <p:cNvSpPr/>
              <p:nvPr/>
            </p:nvSpPr>
            <p:spPr>
              <a:xfrm>
                <a:off x="971600" y="1383618"/>
                <a:ext cx="288032" cy="288000"/>
              </a:xfrm>
              <a:prstGeom prst="donut">
                <a:avLst>
                  <a:gd name="adj" fmla="val 4746"/>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17" name="Straight Connector 16"/>
              <p:cNvCxnSpPr/>
              <p:nvPr/>
            </p:nvCxnSpPr>
            <p:spPr>
              <a:xfrm rot="1413972">
                <a:off x="1051228" y="1435850"/>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rot="1413972">
                <a:off x="1116662" y="1436293"/>
                <a:ext cx="0" cy="183562"/>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rot="1413972">
                <a:off x="1180005" y="1492021"/>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grpSp>
        <p:cxnSp>
          <p:nvCxnSpPr>
            <p:cNvPr id="26" name="Straight Connector 25"/>
            <p:cNvCxnSpPr/>
            <p:nvPr/>
          </p:nvCxnSpPr>
          <p:spPr>
            <a:xfrm flipH="1">
              <a:off x="26886" y="1812206"/>
              <a:ext cx="413772"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nvGrpSpPr>
            <p:cNvPr id="30" name="Group 29"/>
            <p:cNvGrpSpPr/>
            <p:nvPr/>
          </p:nvGrpSpPr>
          <p:grpSpPr>
            <a:xfrm>
              <a:off x="39771" y="2460418"/>
              <a:ext cx="388002" cy="297418"/>
              <a:chOff x="2123728" y="1986160"/>
              <a:chExt cx="576064" cy="441574"/>
            </a:xfrm>
          </p:grpSpPr>
          <p:sp>
            <p:nvSpPr>
              <p:cNvPr id="29" name="Rectangle 28"/>
              <p:cNvSpPr/>
              <p:nvPr/>
            </p:nvSpPr>
            <p:spPr>
              <a:xfrm>
                <a:off x="2195736" y="1986160"/>
                <a:ext cx="432048" cy="441574"/>
              </a:xfrm>
              <a:prstGeom prst="rect">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 name="Trapezoid 27"/>
              <p:cNvSpPr/>
              <p:nvPr/>
            </p:nvSpPr>
            <p:spPr>
              <a:xfrm flipV="1">
                <a:off x="2123728" y="2139884"/>
                <a:ext cx="576064" cy="287850"/>
              </a:xfrm>
              <a:prstGeom prst="trapezoid">
                <a:avLst/>
              </a:pr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41" name="Freeform 40"/>
            <p:cNvSpPr/>
            <p:nvPr/>
          </p:nvSpPr>
          <p:spPr>
            <a:xfrm>
              <a:off x="61273" y="2903148"/>
              <a:ext cx="344998" cy="411311"/>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45" name="Group 44"/>
            <p:cNvGrpSpPr/>
            <p:nvPr/>
          </p:nvGrpSpPr>
          <p:grpSpPr>
            <a:xfrm>
              <a:off x="82631" y="3424960"/>
              <a:ext cx="302283" cy="444864"/>
              <a:chOff x="51020" y="3423030"/>
              <a:chExt cx="356155" cy="524147"/>
            </a:xfrm>
            <a:effectLst>
              <a:outerShdw blurRad="63500" sx="102000" sy="102000" algn="ctr" rotWithShape="0">
                <a:prstClr val="black">
                  <a:alpha val="40000"/>
                </a:prstClr>
              </a:outerShdw>
            </a:effectLst>
          </p:grpSpPr>
          <p:sp>
            <p:nvSpPr>
              <p:cNvPr id="43" name="Freeform 42"/>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4" name="Freeform 43"/>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sp>
        <p:nvSpPr>
          <p:cNvPr id="106" name="Rounded Rectangle 105"/>
          <p:cNvSpPr/>
          <p:nvPr/>
        </p:nvSpPr>
        <p:spPr>
          <a:xfrm>
            <a:off x="1763688" y="951569"/>
            <a:ext cx="5616624" cy="3219999"/>
          </a:xfrm>
          <a:prstGeom prst="roundRect">
            <a:avLst>
              <a:gd name="adj" fmla="val 0"/>
            </a:avLst>
          </a:prstGeom>
          <a:solidFill>
            <a:schemeClr val="bg1">
              <a:lumMod val="75000"/>
              <a:alpha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200" b="1" dirty="0" smtClean="0">
                <a:solidFill>
                  <a:schemeClr val="tx1"/>
                </a:solidFill>
                <a:latin typeface="Segoe UI" pitchFamily="34" charset="0"/>
                <a:cs typeface="Segoe UI" pitchFamily="34" charset="0"/>
              </a:rPr>
              <a:t>Home</a:t>
            </a:r>
            <a:endParaRPr lang="en-AU" sz="1200" b="1" dirty="0">
              <a:solidFill>
                <a:schemeClr val="tx1"/>
              </a:solidFill>
              <a:latin typeface="Segoe UI" pitchFamily="34" charset="0"/>
              <a:cs typeface="Segoe UI" pitchFamily="34" charset="0"/>
            </a:endParaRPr>
          </a:p>
        </p:txBody>
      </p:sp>
      <p:sp>
        <p:nvSpPr>
          <p:cNvPr id="108" name="Rectangle 107"/>
          <p:cNvSpPr/>
          <p:nvPr/>
        </p:nvSpPr>
        <p:spPr>
          <a:xfrm>
            <a:off x="3275856" y="1251855"/>
            <a:ext cx="4104456" cy="2811702"/>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algn="r"/>
            <a:r>
              <a:rPr lang="en-AU" sz="5400" dirty="0" smtClean="0">
                <a:solidFill>
                  <a:schemeClr val="bg1"/>
                </a:solidFill>
                <a:effectLst>
                  <a:outerShdw blurRad="63500" sx="102000" sy="102000" algn="ctr" rotWithShape="0">
                    <a:prstClr val="black">
                      <a:alpha val="40000"/>
                    </a:prstClr>
                  </a:outerShdw>
                </a:effectLst>
                <a:latin typeface="Segoe UI" pitchFamily="34" charset="0"/>
                <a:cs typeface="Segoe UI" pitchFamily="34" charset="0"/>
              </a:rPr>
              <a:t>home</a:t>
            </a:r>
            <a:endParaRPr lang="en-AU" sz="5400" dirty="0">
              <a:solidFill>
                <a:schemeClr val="bg1"/>
              </a:solidFill>
              <a:effectLst>
                <a:outerShdw blurRad="63500" sx="102000" sy="102000" algn="ctr" rotWithShape="0">
                  <a:prstClr val="black">
                    <a:alpha val="40000"/>
                  </a:prstClr>
                </a:outerShdw>
              </a:effectLst>
              <a:latin typeface="Segoe UI" pitchFamily="34" charset="0"/>
              <a:cs typeface="Segoe UI" pitchFamily="34" charset="0"/>
            </a:endParaRPr>
          </a:p>
        </p:txBody>
      </p:sp>
      <p:sp>
        <p:nvSpPr>
          <p:cNvPr id="109" name="Rounded Rectangle 108">
            <a:hlinkClick r:id="rId2" action="ppaction://hlinksldjump"/>
          </p:cNvPr>
          <p:cNvSpPr/>
          <p:nvPr/>
        </p:nvSpPr>
        <p:spPr>
          <a:xfrm>
            <a:off x="1835696" y="1005576"/>
            <a:ext cx="144000" cy="144016"/>
          </a:xfrm>
          <a:prstGeom prst="roundRect">
            <a:avLst/>
          </a:prstGeom>
          <a:gradFill flip="none" rotWithShape="1">
            <a:gsLst>
              <a:gs pos="0">
                <a:srgbClr val="FF0000">
                  <a:shade val="30000"/>
                  <a:satMod val="115000"/>
                </a:srgbClr>
              </a:gs>
              <a:gs pos="50000">
                <a:srgbClr val="FF0000">
                  <a:shade val="67500"/>
                  <a:satMod val="115000"/>
                </a:srgbClr>
              </a:gs>
              <a:gs pos="100000">
                <a:srgbClr val="FF0000">
                  <a:shade val="100000"/>
                  <a:satMod val="115000"/>
                </a:srgbClr>
              </a:gs>
            </a:gsLst>
            <a:lin ang="16200000" scaled="1"/>
            <a:tileRect/>
          </a:gradFill>
          <a:ln w="3175">
            <a:solidFill>
              <a:schemeClr val="tx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solidFill>
                <a:schemeClr val="bg1"/>
              </a:solidFill>
              <a:latin typeface="Segoe UI" pitchFamily="34" charset="0"/>
              <a:cs typeface="Segoe UI" pitchFamily="34" charset="0"/>
            </a:endParaRPr>
          </a:p>
        </p:txBody>
      </p:sp>
      <p:sp>
        <p:nvSpPr>
          <p:cNvPr id="3" name="Rectangle 2"/>
          <p:cNvSpPr/>
          <p:nvPr/>
        </p:nvSpPr>
        <p:spPr>
          <a:xfrm>
            <a:off x="1763688" y="1251855"/>
            <a:ext cx="1512168" cy="2811702"/>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94" name="Rectangle 193"/>
          <p:cNvSpPr/>
          <p:nvPr/>
        </p:nvSpPr>
        <p:spPr>
          <a:xfrm>
            <a:off x="1763688" y="1805086"/>
            <a:ext cx="1512168" cy="1235294"/>
          </a:xfrm>
          <a:prstGeom prst="rect">
            <a:avLst/>
          </a:prstGeom>
          <a:solidFill>
            <a:schemeClr val="accent5">
              <a:lumMod val="40000"/>
              <a:lumOff val="60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1200" dirty="0">
              <a:solidFill>
                <a:schemeClr val="tx1"/>
              </a:solidFill>
              <a:latin typeface="Segoe UI" pitchFamily="34" charset="0"/>
              <a:cs typeface="Segoe UI" pitchFamily="34" charset="0"/>
            </a:endParaRPr>
          </a:p>
        </p:txBody>
      </p:sp>
      <p:sp>
        <p:nvSpPr>
          <p:cNvPr id="138" name="Rectangle 137"/>
          <p:cNvSpPr/>
          <p:nvPr/>
        </p:nvSpPr>
        <p:spPr>
          <a:xfrm>
            <a:off x="1763688" y="1563638"/>
            <a:ext cx="1512168" cy="241448"/>
          </a:xfrm>
          <a:prstGeom prst="rect">
            <a:avLst/>
          </a:prstGeom>
          <a:solidFill>
            <a:schemeClr val="accent5">
              <a:lumMod val="40000"/>
              <a:lumOff val="60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Folders</a:t>
            </a:r>
            <a:endParaRPr lang="en-AU" sz="1200" dirty="0">
              <a:solidFill>
                <a:schemeClr val="tx1"/>
              </a:solidFill>
              <a:latin typeface="Segoe UI" pitchFamily="34" charset="0"/>
              <a:cs typeface="Segoe UI" pitchFamily="34" charset="0"/>
            </a:endParaRPr>
          </a:p>
        </p:txBody>
      </p:sp>
      <p:sp>
        <p:nvSpPr>
          <p:cNvPr id="139" name="Rectangle 138">
            <a:hlinkClick r:id="rId3" action="ppaction://hlinksldjump"/>
          </p:cNvPr>
          <p:cNvSpPr/>
          <p:nvPr/>
        </p:nvSpPr>
        <p:spPr>
          <a:xfrm>
            <a:off x="2056704" y="1843627"/>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Documents</a:t>
            </a:r>
            <a:endParaRPr lang="en-AU" sz="1200" dirty="0">
              <a:solidFill>
                <a:schemeClr val="tx1"/>
              </a:solidFill>
              <a:latin typeface="Segoe UI" pitchFamily="34" charset="0"/>
              <a:cs typeface="Segoe UI" pitchFamily="34" charset="0"/>
            </a:endParaRPr>
          </a:p>
        </p:txBody>
      </p:sp>
      <p:sp>
        <p:nvSpPr>
          <p:cNvPr id="140" name="Rectangle 139">
            <a:hlinkClick r:id="rId4" action="ppaction://hlinksldjump"/>
          </p:cNvPr>
          <p:cNvSpPr/>
          <p:nvPr/>
        </p:nvSpPr>
        <p:spPr>
          <a:xfrm>
            <a:off x="2056704" y="2139702"/>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Music</a:t>
            </a:r>
            <a:endParaRPr lang="en-AU" sz="1200" dirty="0">
              <a:solidFill>
                <a:schemeClr val="tx1"/>
              </a:solidFill>
              <a:latin typeface="Segoe UI" pitchFamily="34" charset="0"/>
              <a:cs typeface="Segoe UI" pitchFamily="34" charset="0"/>
            </a:endParaRPr>
          </a:p>
        </p:txBody>
      </p:sp>
      <p:sp>
        <p:nvSpPr>
          <p:cNvPr id="141" name="Rectangle 140">
            <a:hlinkClick r:id="rId5" action="ppaction://hlinksldjump"/>
          </p:cNvPr>
          <p:cNvSpPr/>
          <p:nvPr/>
        </p:nvSpPr>
        <p:spPr>
          <a:xfrm>
            <a:off x="2056704" y="2424669"/>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Videos</a:t>
            </a:r>
            <a:endParaRPr lang="en-AU" sz="1200" dirty="0">
              <a:solidFill>
                <a:schemeClr val="tx1"/>
              </a:solidFill>
              <a:latin typeface="Segoe UI" pitchFamily="34" charset="0"/>
              <a:cs typeface="Segoe UI" pitchFamily="34" charset="0"/>
            </a:endParaRPr>
          </a:p>
        </p:txBody>
      </p:sp>
      <p:sp>
        <p:nvSpPr>
          <p:cNvPr id="142" name="Rectangle 141">
            <a:hlinkClick r:id="rId6" action="ppaction://hlinksldjump"/>
          </p:cNvPr>
          <p:cNvSpPr/>
          <p:nvPr/>
        </p:nvSpPr>
        <p:spPr>
          <a:xfrm>
            <a:off x="2056704" y="2722116"/>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Games</a:t>
            </a:r>
            <a:endParaRPr lang="en-AU" sz="1200" dirty="0">
              <a:solidFill>
                <a:schemeClr val="tx1"/>
              </a:solidFill>
              <a:latin typeface="Segoe UI" pitchFamily="34" charset="0"/>
              <a:cs typeface="Segoe UI" pitchFamily="34" charset="0"/>
            </a:endParaRPr>
          </a:p>
        </p:txBody>
      </p:sp>
      <p:grpSp>
        <p:nvGrpSpPr>
          <p:cNvPr id="7" name="Group 6"/>
          <p:cNvGrpSpPr/>
          <p:nvPr/>
        </p:nvGrpSpPr>
        <p:grpSpPr>
          <a:xfrm>
            <a:off x="1893456" y="1852468"/>
            <a:ext cx="186839" cy="223766"/>
            <a:chOff x="4527690" y="2258677"/>
            <a:chExt cx="450886" cy="540000"/>
          </a:xfrm>
        </p:grpSpPr>
        <p:sp>
          <p:nvSpPr>
            <p:cNvPr id="150" name="Rectangle 149"/>
            <p:cNvSpPr/>
            <p:nvPr/>
          </p:nvSpPr>
          <p:spPr>
            <a:xfrm>
              <a:off x="4527690" y="2258677"/>
              <a:ext cx="450886" cy="540000"/>
            </a:xfrm>
            <a:prstGeom prst="rect">
              <a:avLst/>
            </a:prstGeom>
            <a:solidFill>
              <a:srgbClr val="0070C0"/>
            </a:solid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52" name="Straight Connector 151"/>
            <p:cNvCxnSpPr/>
            <p:nvPr/>
          </p:nvCxnSpPr>
          <p:spPr>
            <a:xfrm>
              <a:off x="4574226" y="2328996"/>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4" name="Straight Connector 153"/>
            <p:cNvCxnSpPr/>
            <p:nvPr/>
          </p:nvCxnSpPr>
          <p:spPr>
            <a:xfrm>
              <a:off x="4574226" y="2407151"/>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p:cNvCxnSpPr/>
            <p:nvPr/>
          </p:nvCxnSpPr>
          <p:spPr>
            <a:xfrm>
              <a:off x="4574226" y="2487837"/>
              <a:ext cx="138772"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p:cNvCxnSpPr/>
            <p:nvPr/>
          </p:nvCxnSpPr>
          <p:spPr>
            <a:xfrm>
              <a:off x="4574226" y="2564038"/>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2" name="Straight Connector 161"/>
            <p:cNvCxnSpPr/>
            <p:nvPr/>
          </p:nvCxnSpPr>
          <p:spPr>
            <a:xfrm>
              <a:off x="4574226" y="2631413"/>
              <a:ext cx="280263"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3" name="Straight Connector 162"/>
            <p:cNvCxnSpPr/>
            <p:nvPr/>
          </p:nvCxnSpPr>
          <p:spPr>
            <a:xfrm>
              <a:off x="4574226" y="2720924"/>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31" name="Group 30"/>
          <p:cNvGrpSpPr/>
          <p:nvPr/>
        </p:nvGrpSpPr>
        <p:grpSpPr>
          <a:xfrm>
            <a:off x="1844070" y="2153683"/>
            <a:ext cx="236225" cy="213486"/>
            <a:chOff x="2433190" y="2867712"/>
            <a:chExt cx="489780" cy="442634"/>
          </a:xfrm>
          <a:solidFill>
            <a:srgbClr val="0070C0"/>
          </a:solidFill>
        </p:grpSpPr>
        <p:sp>
          <p:nvSpPr>
            <p:cNvPr id="164" name="Oval 163"/>
            <p:cNvSpPr/>
            <p:nvPr/>
          </p:nvSpPr>
          <p:spPr>
            <a:xfrm>
              <a:off x="2433190" y="3198734"/>
              <a:ext cx="111612" cy="111612"/>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65" name="Oval 164"/>
            <p:cNvSpPr/>
            <p:nvPr/>
          </p:nvSpPr>
          <p:spPr>
            <a:xfrm>
              <a:off x="2811358" y="3198734"/>
              <a:ext cx="111612" cy="111612"/>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67" name="Straight Connector 166"/>
            <p:cNvCxnSpPr>
              <a:stCxn id="164" idx="6"/>
              <a:endCxn id="180" idx="1"/>
            </p:cNvCxnSpPr>
            <p:nvPr/>
          </p:nvCxnSpPr>
          <p:spPr>
            <a:xfrm flipV="1">
              <a:off x="2544802" y="2903148"/>
              <a:ext cx="0" cy="351392"/>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5" name="Straight Connector 174"/>
            <p:cNvCxnSpPr>
              <a:stCxn id="165" idx="6"/>
              <a:endCxn id="180" idx="3"/>
            </p:cNvCxnSpPr>
            <p:nvPr/>
          </p:nvCxnSpPr>
          <p:spPr>
            <a:xfrm flipV="1">
              <a:off x="2922970" y="2903148"/>
              <a:ext cx="0" cy="351392"/>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80" name="Rectangle 179"/>
            <p:cNvSpPr/>
            <p:nvPr/>
          </p:nvSpPr>
          <p:spPr>
            <a:xfrm>
              <a:off x="2544802" y="2867712"/>
              <a:ext cx="378168" cy="70872"/>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grpSp>
      <p:grpSp>
        <p:nvGrpSpPr>
          <p:cNvPr id="32" name="Group 31"/>
          <p:cNvGrpSpPr/>
          <p:nvPr/>
        </p:nvGrpSpPr>
        <p:grpSpPr>
          <a:xfrm>
            <a:off x="1846237" y="2460418"/>
            <a:ext cx="234058" cy="169950"/>
            <a:chOff x="3469840" y="3505731"/>
            <a:chExt cx="468117" cy="339900"/>
          </a:xfrm>
          <a:solidFill>
            <a:srgbClr val="0070C0"/>
          </a:solidFill>
        </p:grpSpPr>
        <p:sp>
          <p:nvSpPr>
            <p:cNvPr id="181" name="Rectangle 180"/>
            <p:cNvSpPr/>
            <p:nvPr/>
          </p:nvSpPr>
          <p:spPr>
            <a:xfrm>
              <a:off x="3469840" y="3505731"/>
              <a:ext cx="468117" cy="339900"/>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2" name="Isosceles Triangle 181"/>
            <p:cNvSpPr/>
            <p:nvPr/>
          </p:nvSpPr>
          <p:spPr>
            <a:xfrm rot="5400000">
              <a:off x="3655108" y="3626891"/>
              <a:ext cx="97580" cy="97580"/>
            </a:xfrm>
            <a:prstGeom prst="triangl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grpSp>
      <p:grpSp>
        <p:nvGrpSpPr>
          <p:cNvPr id="34" name="Group 33"/>
          <p:cNvGrpSpPr/>
          <p:nvPr/>
        </p:nvGrpSpPr>
        <p:grpSpPr>
          <a:xfrm>
            <a:off x="1819275" y="2726319"/>
            <a:ext cx="261020" cy="233043"/>
            <a:chOff x="4344066" y="3385536"/>
            <a:chExt cx="589664" cy="526462"/>
          </a:xfrm>
          <a:solidFill>
            <a:srgbClr val="0070C0"/>
          </a:solidFill>
        </p:grpSpPr>
        <p:sp>
          <p:nvSpPr>
            <p:cNvPr id="183" name="Rectangle 182"/>
            <p:cNvSpPr/>
            <p:nvPr/>
          </p:nvSpPr>
          <p:spPr>
            <a:xfrm>
              <a:off x="4502348" y="3565664"/>
              <a:ext cx="265623" cy="151713"/>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4" name="Oval 183"/>
            <p:cNvSpPr/>
            <p:nvPr/>
          </p:nvSpPr>
          <p:spPr>
            <a:xfrm rot="20742615">
              <a:off x="4747417" y="3550028"/>
              <a:ext cx="186313" cy="361970"/>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5" name="Oval 184"/>
            <p:cNvSpPr/>
            <p:nvPr/>
          </p:nvSpPr>
          <p:spPr>
            <a:xfrm rot="942615" flipH="1">
              <a:off x="4344066" y="3545028"/>
              <a:ext cx="186313" cy="361970"/>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86" name="Straight Connector 185"/>
            <p:cNvCxnSpPr/>
            <p:nvPr/>
          </p:nvCxnSpPr>
          <p:spPr>
            <a:xfrm rot="42615" flipH="1">
              <a:off x="4430901" y="3596900"/>
              <a:ext cx="38394" cy="118183"/>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87" name="Straight Connector 186"/>
            <p:cNvCxnSpPr/>
            <p:nvPr/>
          </p:nvCxnSpPr>
          <p:spPr>
            <a:xfrm rot="16242615" flipH="1">
              <a:off x="4433284" y="3596931"/>
              <a:ext cx="38394" cy="118183"/>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88" name="Oval 187"/>
            <p:cNvSpPr/>
            <p:nvPr/>
          </p:nvSpPr>
          <p:spPr>
            <a:xfrm rot="20615998">
              <a:off x="4792637" y="3604945"/>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9" name="Oval 188"/>
            <p:cNvSpPr/>
            <p:nvPr/>
          </p:nvSpPr>
          <p:spPr>
            <a:xfrm rot="20615998">
              <a:off x="4850950" y="3636738"/>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90" name="Oval 189"/>
            <p:cNvSpPr/>
            <p:nvPr/>
          </p:nvSpPr>
          <p:spPr>
            <a:xfrm rot="20615998">
              <a:off x="4817975" y="3691037"/>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91" name="Oval 190"/>
            <p:cNvSpPr/>
            <p:nvPr/>
          </p:nvSpPr>
          <p:spPr>
            <a:xfrm rot="20615998">
              <a:off x="4760844" y="3663257"/>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92" name="Straight Connector 191"/>
            <p:cNvCxnSpPr/>
            <p:nvPr/>
          </p:nvCxnSpPr>
          <p:spPr>
            <a:xfrm flipV="1">
              <a:off x="4635160" y="3385536"/>
              <a:ext cx="3173" cy="180128"/>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95" name="Group 194"/>
          <p:cNvGrpSpPr/>
          <p:nvPr/>
        </p:nvGrpSpPr>
        <p:grpSpPr>
          <a:xfrm>
            <a:off x="3498430" y="1407627"/>
            <a:ext cx="941329" cy="895637"/>
            <a:chOff x="4098672" y="2143466"/>
            <a:chExt cx="941329" cy="895637"/>
          </a:xfrm>
        </p:grpSpPr>
        <p:sp>
          <p:nvSpPr>
            <p:cNvPr id="196" name="Rectangle 195"/>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Documents</a:t>
              </a:r>
              <a:endParaRPr lang="en-AU" sz="1100" dirty="0">
                <a:solidFill>
                  <a:schemeClr val="tx1"/>
                </a:solidFill>
                <a:latin typeface="Segoe UI" pitchFamily="34" charset="0"/>
                <a:cs typeface="Segoe UI" pitchFamily="34" charset="0"/>
              </a:endParaRPr>
            </a:p>
          </p:txBody>
        </p:sp>
        <p:grpSp>
          <p:nvGrpSpPr>
            <p:cNvPr id="197" name="Group 196"/>
            <p:cNvGrpSpPr/>
            <p:nvPr/>
          </p:nvGrpSpPr>
          <p:grpSpPr>
            <a:xfrm>
              <a:off x="4199709" y="2143466"/>
              <a:ext cx="744585" cy="655211"/>
              <a:chOff x="4193285" y="2143466"/>
              <a:chExt cx="744585" cy="655211"/>
            </a:xfrm>
          </p:grpSpPr>
          <p:grpSp>
            <p:nvGrpSpPr>
              <p:cNvPr id="198" name="Group 197"/>
              <p:cNvGrpSpPr/>
              <p:nvPr/>
            </p:nvGrpSpPr>
            <p:grpSpPr>
              <a:xfrm>
                <a:off x="4193285" y="2143466"/>
                <a:ext cx="699392" cy="536110"/>
                <a:chOff x="2123728" y="1986160"/>
                <a:chExt cx="576064" cy="441574"/>
              </a:xfrm>
            </p:grpSpPr>
            <p:sp>
              <p:nvSpPr>
                <p:cNvPr id="207" name="Rectangle 206"/>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08" name="Trapezoid 207"/>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199" name="Group 198"/>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200" name="Rectangle 199"/>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201" name="Straight Connector 200"/>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2" name="Straight Connector 201"/>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3" name="Straight Connector 202"/>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4" name="Straight Connector 203"/>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5" name="Straight Connector 204"/>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6" name="Straight Connector 205"/>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209" name="Group 208"/>
          <p:cNvGrpSpPr/>
          <p:nvPr/>
        </p:nvGrpSpPr>
        <p:grpSpPr>
          <a:xfrm>
            <a:off x="4708417" y="1407627"/>
            <a:ext cx="941329" cy="895637"/>
            <a:chOff x="5039106" y="2143466"/>
            <a:chExt cx="941329" cy="895637"/>
          </a:xfrm>
        </p:grpSpPr>
        <p:sp>
          <p:nvSpPr>
            <p:cNvPr id="210" name="Rectangle 209"/>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Music</a:t>
              </a:r>
              <a:endParaRPr lang="en-AU" sz="1100" dirty="0">
                <a:solidFill>
                  <a:schemeClr val="tx1"/>
                </a:solidFill>
                <a:latin typeface="Segoe UI" pitchFamily="34" charset="0"/>
                <a:cs typeface="Segoe UI" pitchFamily="34" charset="0"/>
              </a:endParaRPr>
            </a:p>
          </p:txBody>
        </p:sp>
        <p:grpSp>
          <p:nvGrpSpPr>
            <p:cNvPr id="211" name="Group 210"/>
            <p:cNvGrpSpPr/>
            <p:nvPr/>
          </p:nvGrpSpPr>
          <p:grpSpPr>
            <a:xfrm>
              <a:off x="5162739" y="2143466"/>
              <a:ext cx="699392" cy="634359"/>
              <a:chOff x="5140143" y="2143466"/>
              <a:chExt cx="699392" cy="634359"/>
            </a:xfrm>
          </p:grpSpPr>
          <p:grpSp>
            <p:nvGrpSpPr>
              <p:cNvPr id="212" name="Group 211"/>
              <p:cNvGrpSpPr/>
              <p:nvPr/>
            </p:nvGrpSpPr>
            <p:grpSpPr>
              <a:xfrm>
                <a:off x="5140143" y="2143466"/>
                <a:ext cx="699392" cy="536110"/>
                <a:chOff x="2123728" y="1986160"/>
                <a:chExt cx="576064" cy="441574"/>
              </a:xfrm>
            </p:grpSpPr>
            <p:sp>
              <p:nvSpPr>
                <p:cNvPr id="219" name="Rectangle 218"/>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20" name="Trapezoid 219"/>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213" name="Group 212"/>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214" name="Oval 213"/>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15" name="Oval 214"/>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216" name="Straight Connector 215"/>
                <p:cNvCxnSpPr>
                  <a:stCxn id="214" idx="6"/>
                  <a:endCxn id="218"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17" name="Straight Connector 216"/>
                <p:cNvCxnSpPr>
                  <a:stCxn id="215" idx="6"/>
                  <a:endCxn id="218"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218" name="Rectangle 217"/>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grpSp>
      <p:grpSp>
        <p:nvGrpSpPr>
          <p:cNvPr id="221" name="Group 220"/>
          <p:cNvGrpSpPr/>
          <p:nvPr/>
        </p:nvGrpSpPr>
        <p:grpSpPr>
          <a:xfrm>
            <a:off x="5870519" y="1407627"/>
            <a:ext cx="941329" cy="895637"/>
            <a:chOff x="3133947" y="3275932"/>
            <a:chExt cx="941329" cy="895637"/>
          </a:xfrm>
        </p:grpSpPr>
        <p:sp>
          <p:nvSpPr>
            <p:cNvPr id="222" name="Rectangle 221"/>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Videos</a:t>
              </a:r>
              <a:endParaRPr lang="en-AU" sz="1100" dirty="0">
                <a:solidFill>
                  <a:schemeClr val="tx1"/>
                </a:solidFill>
                <a:latin typeface="Segoe UI" pitchFamily="34" charset="0"/>
                <a:cs typeface="Segoe UI" pitchFamily="34" charset="0"/>
              </a:endParaRPr>
            </a:p>
          </p:txBody>
        </p:sp>
        <p:grpSp>
          <p:nvGrpSpPr>
            <p:cNvPr id="223" name="Group 222"/>
            <p:cNvGrpSpPr/>
            <p:nvPr/>
          </p:nvGrpSpPr>
          <p:grpSpPr>
            <a:xfrm>
              <a:off x="3254915" y="3275932"/>
              <a:ext cx="699392" cy="569699"/>
              <a:chOff x="3257580" y="3275932"/>
              <a:chExt cx="699392" cy="569699"/>
            </a:xfrm>
          </p:grpSpPr>
          <p:grpSp>
            <p:nvGrpSpPr>
              <p:cNvPr id="224" name="Group 223"/>
              <p:cNvGrpSpPr/>
              <p:nvPr/>
            </p:nvGrpSpPr>
            <p:grpSpPr>
              <a:xfrm>
                <a:off x="3257580" y="3275932"/>
                <a:ext cx="699392" cy="536110"/>
                <a:chOff x="2123728" y="1986160"/>
                <a:chExt cx="576064" cy="441574"/>
              </a:xfrm>
            </p:grpSpPr>
            <p:sp>
              <p:nvSpPr>
                <p:cNvPr id="228" name="Rectangle 227"/>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29" name="Trapezoid 228"/>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225" name="Group 224"/>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226" name="Rectangle 225"/>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27" name="Isosceles Triangle 226"/>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grpSp>
      <p:grpSp>
        <p:nvGrpSpPr>
          <p:cNvPr id="230" name="Group 229"/>
          <p:cNvGrpSpPr/>
          <p:nvPr/>
        </p:nvGrpSpPr>
        <p:grpSpPr>
          <a:xfrm>
            <a:off x="3484281" y="2487747"/>
            <a:ext cx="941329" cy="895637"/>
            <a:chOff x="4099230" y="3275932"/>
            <a:chExt cx="941329" cy="895637"/>
          </a:xfrm>
        </p:grpSpPr>
        <p:sp>
          <p:nvSpPr>
            <p:cNvPr id="231" name="Rectangle 230"/>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Games</a:t>
              </a:r>
              <a:endParaRPr lang="en-AU" sz="1100" dirty="0">
                <a:solidFill>
                  <a:schemeClr val="tx1"/>
                </a:solidFill>
                <a:latin typeface="Segoe UI" pitchFamily="34" charset="0"/>
                <a:cs typeface="Segoe UI" pitchFamily="34" charset="0"/>
              </a:endParaRPr>
            </a:p>
          </p:txBody>
        </p:sp>
        <p:grpSp>
          <p:nvGrpSpPr>
            <p:cNvPr id="232" name="Group 231"/>
            <p:cNvGrpSpPr/>
            <p:nvPr/>
          </p:nvGrpSpPr>
          <p:grpSpPr>
            <a:xfrm>
              <a:off x="4200966" y="3275932"/>
              <a:ext cx="737856" cy="635347"/>
              <a:chOff x="4220198" y="3275932"/>
              <a:chExt cx="737856" cy="635347"/>
            </a:xfrm>
          </p:grpSpPr>
          <p:grpSp>
            <p:nvGrpSpPr>
              <p:cNvPr id="233" name="Group 232"/>
              <p:cNvGrpSpPr/>
              <p:nvPr/>
            </p:nvGrpSpPr>
            <p:grpSpPr>
              <a:xfrm>
                <a:off x="4220198" y="3275932"/>
                <a:ext cx="699392" cy="536110"/>
                <a:chOff x="2123728" y="1986160"/>
                <a:chExt cx="576064" cy="441574"/>
              </a:xfrm>
            </p:grpSpPr>
            <p:sp>
              <p:nvSpPr>
                <p:cNvPr id="247" name="Rectangle 246"/>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8" name="Trapezoid 247"/>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234" name="Group 233"/>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235" name="Rectangle 234"/>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36" name="Oval 235"/>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37" name="Oval 236"/>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nvGrpSpPr>
                <p:cNvPr id="238" name="Group 237"/>
                <p:cNvGrpSpPr/>
                <p:nvPr/>
              </p:nvGrpSpPr>
              <p:grpSpPr>
                <a:xfrm>
                  <a:off x="4318464" y="3577517"/>
                  <a:ext cx="118183" cy="118183"/>
                  <a:chOff x="4318464" y="3577517"/>
                  <a:chExt cx="118183" cy="118183"/>
                </a:xfrm>
                <a:effectLst/>
              </p:grpSpPr>
              <p:cxnSp>
                <p:nvCxnSpPr>
                  <p:cNvPr id="245" name="Straight Connector 244"/>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46" name="Straight Connector 245"/>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39" name="Group 238"/>
                <p:cNvGrpSpPr/>
                <p:nvPr/>
              </p:nvGrpSpPr>
              <p:grpSpPr>
                <a:xfrm rot="20573383">
                  <a:off x="4683580" y="3579039"/>
                  <a:ext cx="140891" cy="136707"/>
                  <a:chOff x="5105406" y="3507854"/>
                  <a:chExt cx="171999" cy="166891"/>
                </a:xfrm>
                <a:effectLst/>
              </p:grpSpPr>
              <p:sp>
                <p:nvSpPr>
                  <p:cNvPr id="241" name="Oval 240"/>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2" name="Oval 241"/>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3" name="Oval 242"/>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4" name="Oval 243"/>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cxnSp>
              <p:nvCxnSpPr>
                <p:cNvPr id="240" name="Straight Connector 239"/>
                <p:cNvCxnSpPr>
                  <a:stCxn id="235"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sp>
        <p:nvSpPr>
          <p:cNvPr id="38" name="Rectangle 37">
            <a:hlinkClick r:id="rId3" action="ppaction://hlinksldjump"/>
          </p:cNvPr>
          <p:cNvSpPr/>
          <p:nvPr/>
        </p:nvSpPr>
        <p:spPr>
          <a:xfrm>
            <a:off x="3424047" y="134761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9" name="Rectangle 328">
            <a:hlinkClick r:id="rId4" action="ppaction://hlinksldjump"/>
          </p:cNvPr>
          <p:cNvSpPr/>
          <p:nvPr/>
        </p:nvSpPr>
        <p:spPr>
          <a:xfrm>
            <a:off x="4634034" y="134761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30" name="Rectangle 329">
            <a:hlinkClick r:id="rId5" action="ppaction://hlinksldjump"/>
          </p:cNvPr>
          <p:cNvSpPr/>
          <p:nvPr/>
        </p:nvSpPr>
        <p:spPr>
          <a:xfrm>
            <a:off x="5796136" y="134761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31" name="Rectangle 330">
            <a:hlinkClick r:id="rId6" action="ppaction://hlinksldjump"/>
          </p:cNvPr>
          <p:cNvSpPr/>
          <p:nvPr/>
        </p:nvSpPr>
        <p:spPr>
          <a:xfrm>
            <a:off x="3409898" y="242773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332" name="Group 331"/>
          <p:cNvGrpSpPr/>
          <p:nvPr/>
        </p:nvGrpSpPr>
        <p:grpSpPr>
          <a:xfrm>
            <a:off x="4747033" y="2500280"/>
            <a:ext cx="864096" cy="870570"/>
            <a:chOff x="7308304" y="278598"/>
            <a:chExt cx="864096" cy="870570"/>
          </a:xfrm>
        </p:grpSpPr>
        <p:sp>
          <p:nvSpPr>
            <p:cNvPr id="333" name="Freeform 332"/>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334" name="Rectangle 333"/>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Impress</a:t>
              </a:r>
              <a:endParaRPr lang="en-AU" sz="1100" dirty="0">
                <a:solidFill>
                  <a:schemeClr val="tx1"/>
                </a:solidFill>
                <a:latin typeface="Segoe UI" pitchFamily="34" charset="0"/>
                <a:cs typeface="Segoe UI" pitchFamily="34" charset="0"/>
              </a:endParaRPr>
            </a:p>
          </p:txBody>
        </p:sp>
      </p:grpSp>
      <p:grpSp>
        <p:nvGrpSpPr>
          <p:cNvPr id="335" name="Group 334"/>
          <p:cNvGrpSpPr/>
          <p:nvPr/>
        </p:nvGrpSpPr>
        <p:grpSpPr>
          <a:xfrm>
            <a:off x="5909135" y="2488498"/>
            <a:ext cx="864096" cy="894135"/>
            <a:chOff x="6444208" y="255033"/>
            <a:chExt cx="864096" cy="894135"/>
          </a:xfrm>
        </p:grpSpPr>
        <p:grpSp>
          <p:nvGrpSpPr>
            <p:cNvPr id="336" name="Group 335"/>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338" name="Freeform 337"/>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339" name="Freeform 338"/>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sp>
          <p:nvSpPr>
            <p:cNvPr id="337" name="Rectangle 336"/>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Express</a:t>
              </a:r>
              <a:endParaRPr lang="en-AU" sz="1100" dirty="0">
                <a:solidFill>
                  <a:schemeClr val="tx1"/>
                </a:solidFill>
                <a:latin typeface="Segoe UI" pitchFamily="34" charset="0"/>
                <a:cs typeface="Segoe UI" pitchFamily="34" charset="0"/>
              </a:endParaRPr>
            </a:p>
          </p:txBody>
        </p:sp>
      </p:grpSp>
      <p:sp>
        <p:nvSpPr>
          <p:cNvPr id="2" name="Rounded Rectangle 1"/>
          <p:cNvSpPr/>
          <p:nvPr/>
        </p:nvSpPr>
        <p:spPr>
          <a:xfrm>
            <a:off x="5484059" y="2887887"/>
            <a:ext cx="1597870" cy="494746"/>
          </a:xfrm>
          <a:prstGeom prst="roundRect">
            <a:avLst>
              <a:gd name="adj" fmla="val 11941"/>
            </a:avLst>
          </a:prstGeom>
          <a:solidFill>
            <a:schemeClr val="bg1">
              <a:alpha val="75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100" dirty="0">
              <a:solidFill>
                <a:schemeClr val="tx1"/>
              </a:solidFill>
              <a:latin typeface="Segoe UI" pitchFamily="34" charset="0"/>
              <a:cs typeface="Segoe UI" pitchFamily="34" charset="0"/>
            </a:endParaRPr>
          </a:p>
        </p:txBody>
      </p:sp>
      <p:sp>
        <p:nvSpPr>
          <p:cNvPr id="341" name="Rectangle 340">
            <a:hlinkHover r:id="rId7" action="ppaction://hlinksldjump"/>
          </p:cNvPr>
          <p:cNvSpPr/>
          <p:nvPr/>
        </p:nvSpPr>
        <p:spPr>
          <a:xfrm>
            <a:off x="5484059" y="2950821"/>
            <a:ext cx="1597870" cy="185749"/>
          </a:xfrm>
          <a:prstGeom prst="rect">
            <a:avLst/>
          </a:prstGeom>
          <a:solidFill>
            <a:schemeClr val="bg1">
              <a:alpha val="75000"/>
            </a:schemeClr>
          </a:solidFill>
          <a:ln w="3175">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100" dirty="0" smtClean="0">
                <a:solidFill>
                  <a:schemeClr val="tx1"/>
                </a:solidFill>
                <a:latin typeface="Segoe UI" pitchFamily="34" charset="0"/>
                <a:cs typeface="Segoe UI" pitchFamily="34" charset="0"/>
              </a:rPr>
              <a:t>Open</a:t>
            </a:r>
            <a:endParaRPr lang="en-AU" sz="1100" dirty="0">
              <a:solidFill>
                <a:schemeClr val="tx1"/>
              </a:solidFill>
              <a:latin typeface="Segoe UI" pitchFamily="34" charset="0"/>
              <a:cs typeface="Segoe UI" pitchFamily="34" charset="0"/>
            </a:endParaRPr>
          </a:p>
        </p:txBody>
      </p:sp>
      <p:sp>
        <p:nvSpPr>
          <p:cNvPr id="342" name="Rectangle 341">
            <a:hlinkClick r:id="rId8" action="ppaction://hlinksldjump"/>
          </p:cNvPr>
          <p:cNvSpPr/>
          <p:nvPr/>
        </p:nvSpPr>
        <p:spPr>
          <a:xfrm>
            <a:off x="5484059" y="3136570"/>
            <a:ext cx="1597870" cy="185749"/>
          </a:xfrm>
          <a:prstGeom prst="rect">
            <a:avLst/>
          </a:prstGeom>
          <a:solidFill>
            <a:srgbClr val="0070C0">
              <a:alpha val="75000"/>
            </a:srgbClr>
          </a:solidFill>
          <a:ln w="3175">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100" dirty="0" smtClean="0">
                <a:solidFill>
                  <a:schemeClr val="bg1"/>
                </a:solidFill>
                <a:latin typeface="Segoe UI" pitchFamily="34" charset="0"/>
                <a:cs typeface="Segoe UI" pitchFamily="34" charset="0"/>
              </a:rPr>
              <a:t>About</a:t>
            </a:r>
            <a:endParaRPr lang="en-AU" sz="1100" dirty="0">
              <a:solidFill>
                <a:schemeClr val="bg1"/>
              </a:solidFill>
              <a:latin typeface="Segoe UI" pitchFamily="34" charset="0"/>
              <a:cs typeface="Segoe UI" pitchFamily="34" charset="0"/>
            </a:endParaRPr>
          </a:p>
        </p:txBody>
      </p:sp>
      <p:sp>
        <p:nvSpPr>
          <p:cNvPr id="340" name="Isosceles Triangle 339"/>
          <p:cNvSpPr/>
          <p:nvPr/>
        </p:nvSpPr>
        <p:spPr>
          <a:xfrm rot="5400000">
            <a:off x="7001096" y="2537854"/>
            <a:ext cx="278058" cy="239705"/>
          </a:xfrm>
          <a:prstGeom prst="triangle">
            <a:avLst/>
          </a:prstGeom>
          <a:solidFill>
            <a:srgbClr val="0070C0">
              <a:alpha val="50000"/>
            </a:srgb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343" name="Rectangle 342">
            <a:hlinkClick r:id="rId9" action="ppaction://hlinksldjump"/>
          </p:cNvPr>
          <p:cNvSpPr/>
          <p:nvPr/>
        </p:nvSpPr>
        <p:spPr>
          <a:xfrm>
            <a:off x="1763688" y="1251855"/>
            <a:ext cx="1512168" cy="241448"/>
          </a:xfrm>
          <a:prstGeom prst="rect">
            <a:avLst/>
          </a:prstGeom>
          <a:solidFill>
            <a:srgbClr val="00B0F0">
              <a:alpha val="50000"/>
            </a:srgb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400" b="1" dirty="0" smtClean="0">
                <a:solidFill>
                  <a:srgbClr val="0070C0"/>
                </a:solidFill>
                <a:latin typeface="Segoe UI" pitchFamily="34" charset="0"/>
                <a:cs typeface="Segoe UI" pitchFamily="34" charset="0"/>
              </a:rPr>
              <a:t>Home</a:t>
            </a:r>
            <a:endParaRPr lang="en-AU" sz="1400" b="1" dirty="0">
              <a:solidFill>
                <a:srgbClr val="0070C0"/>
              </a:solidFill>
              <a:latin typeface="Segoe UI" pitchFamily="34" charset="0"/>
              <a:cs typeface="Segoe UI" pitchFamily="34" charset="0"/>
            </a:endParaRPr>
          </a:p>
        </p:txBody>
      </p:sp>
    </p:spTree>
    <p:extLst>
      <p:ext uri="{BB962C8B-B14F-4D97-AF65-F5344CB8AC3E}">
        <p14:creationId xmlns:p14="http://schemas.microsoft.com/office/powerpoint/2010/main" val="2260476010"/>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timing>
    <p:tnLst>
      <p:par>
        <p:cTn id="1" dur="indefinite" restart="never" nodeType="tmRoot"/>
      </p:par>
    </p:tnLst>
  </p:timing>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49" name="Group 248"/>
          <p:cNvGrpSpPr/>
          <p:nvPr/>
        </p:nvGrpSpPr>
        <p:grpSpPr>
          <a:xfrm>
            <a:off x="3131841" y="843750"/>
            <a:ext cx="2880320" cy="3456000"/>
            <a:chOff x="3131841" y="843750"/>
            <a:chExt cx="2880320" cy="3456000"/>
          </a:xfrm>
        </p:grpSpPr>
        <p:sp>
          <p:nvSpPr>
            <p:cNvPr id="250" name="Rounded Rectangle 249"/>
            <p:cNvSpPr/>
            <p:nvPr/>
          </p:nvSpPr>
          <p:spPr>
            <a:xfrm>
              <a:off x="3131841" y="843750"/>
              <a:ext cx="2880320" cy="3456000"/>
            </a:xfrm>
            <a:prstGeom prst="roundRect">
              <a:avLst>
                <a:gd name="adj" fmla="val 2228"/>
              </a:avLst>
            </a:prstGeom>
            <a:solidFill>
              <a:schemeClr val="tx1">
                <a:alpha val="50000"/>
              </a:schemeClr>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51" name="Group 250"/>
            <p:cNvGrpSpPr/>
            <p:nvPr/>
          </p:nvGrpSpPr>
          <p:grpSpPr>
            <a:xfrm>
              <a:off x="3198624" y="984777"/>
              <a:ext cx="864096" cy="870570"/>
              <a:chOff x="7308304" y="278598"/>
              <a:chExt cx="864096" cy="870570"/>
            </a:xfrm>
          </p:grpSpPr>
          <p:sp>
            <p:nvSpPr>
              <p:cNvPr id="327" name="Freeform 326"/>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8" name="Rectangle 327"/>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Impress</a:t>
                </a:r>
                <a:endParaRPr lang="en-AU" sz="1100" dirty="0">
                  <a:latin typeface="Segoe UI" pitchFamily="34" charset="0"/>
                  <a:cs typeface="Segoe UI" pitchFamily="34" charset="0"/>
                </a:endParaRPr>
              </a:p>
            </p:txBody>
          </p:sp>
        </p:grpSp>
        <p:grpSp>
          <p:nvGrpSpPr>
            <p:cNvPr id="252" name="Group 251"/>
            <p:cNvGrpSpPr/>
            <p:nvPr/>
          </p:nvGrpSpPr>
          <p:grpSpPr>
            <a:xfrm>
              <a:off x="4139953" y="972995"/>
              <a:ext cx="864096" cy="894135"/>
              <a:chOff x="6444208" y="255033"/>
              <a:chExt cx="864096" cy="894135"/>
            </a:xfrm>
          </p:grpSpPr>
          <p:grpSp>
            <p:nvGrpSpPr>
              <p:cNvPr id="323" name="Group 322"/>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325" name="Freeform 324"/>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6" name="Freeform 325"/>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24" name="Rectangle 323"/>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Express</a:t>
                </a:r>
                <a:endParaRPr lang="en-AU" sz="1100" dirty="0">
                  <a:latin typeface="Segoe UI" pitchFamily="34" charset="0"/>
                  <a:cs typeface="Segoe UI" pitchFamily="34" charset="0"/>
                </a:endParaRPr>
              </a:p>
            </p:txBody>
          </p:sp>
        </p:grpSp>
        <p:grpSp>
          <p:nvGrpSpPr>
            <p:cNvPr id="253" name="Group 252"/>
            <p:cNvGrpSpPr/>
            <p:nvPr/>
          </p:nvGrpSpPr>
          <p:grpSpPr>
            <a:xfrm>
              <a:off x="3198624" y="2157429"/>
              <a:ext cx="864096" cy="881674"/>
              <a:chOff x="8172400" y="267494"/>
              <a:chExt cx="864096" cy="881674"/>
            </a:xfrm>
          </p:grpSpPr>
          <p:grpSp>
            <p:nvGrpSpPr>
              <p:cNvPr id="318" name="Group 317"/>
              <p:cNvGrpSpPr/>
              <p:nvPr/>
            </p:nvGrpSpPr>
            <p:grpSpPr>
              <a:xfrm>
                <a:off x="8351877" y="267494"/>
                <a:ext cx="523806" cy="648072"/>
                <a:chOff x="87738" y="3286770"/>
                <a:chExt cx="291003" cy="360040"/>
              </a:xfrm>
            </p:grpSpPr>
            <p:sp>
              <p:nvSpPr>
                <p:cNvPr id="320" name="Rectangle 31"/>
                <p:cNvSpPr/>
                <p:nvPr/>
              </p:nvSpPr>
              <p:spPr>
                <a:xfrm>
                  <a:off x="87738" y="3286770"/>
                  <a:ext cx="291002" cy="360040"/>
                </a:xfrm>
                <a:prstGeom prst="rect">
                  <a:avLst/>
                </a:prstGeom>
                <a:solidFill>
                  <a:srgbClr val="FFC000"/>
                </a:solidFill>
                <a:ln w="9525" cap="rnd">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1" name="Rectangle 31"/>
                <p:cNvSpPr/>
                <p:nvPr/>
              </p:nvSpPr>
              <p:spPr>
                <a:xfrm>
                  <a:off x="87738" y="3286770"/>
                  <a:ext cx="291002" cy="360040"/>
                </a:xfrm>
                <a:custGeom>
                  <a:avLst/>
                  <a:gdLst>
                    <a:gd name="connsiteX0" fmla="*/ 0 w 291002"/>
                    <a:gd name="connsiteY0" fmla="*/ 0 h 360040"/>
                    <a:gd name="connsiteX1" fmla="*/ 291002 w 291002"/>
                    <a:gd name="connsiteY1" fmla="*/ 0 h 360040"/>
                    <a:gd name="connsiteX2" fmla="*/ 291002 w 291002"/>
                    <a:gd name="connsiteY2" fmla="*/ 360040 h 360040"/>
                    <a:gd name="connsiteX3" fmla="*/ 0 w 291002"/>
                    <a:gd name="connsiteY3" fmla="*/ 360040 h 360040"/>
                    <a:gd name="connsiteX4" fmla="*/ 0 w 291002"/>
                    <a:gd name="connsiteY4" fmla="*/ 0 h 360040"/>
                    <a:gd name="connsiteX0" fmla="*/ 0 w 291002"/>
                    <a:gd name="connsiteY0" fmla="*/ 0 h 360040"/>
                    <a:gd name="connsiteX1" fmla="*/ 236233 w 291002"/>
                    <a:gd name="connsiteY1" fmla="*/ 88106 h 360040"/>
                    <a:gd name="connsiteX2" fmla="*/ 291002 w 291002"/>
                    <a:gd name="connsiteY2" fmla="*/ 360040 h 360040"/>
                    <a:gd name="connsiteX3" fmla="*/ 0 w 291002"/>
                    <a:gd name="connsiteY3" fmla="*/ 360040 h 360040"/>
                    <a:gd name="connsiteX4" fmla="*/ 0 w 291002"/>
                    <a:gd name="connsiteY4" fmla="*/ 0 h 360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1002" h="360040">
                      <a:moveTo>
                        <a:pt x="0" y="0"/>
                      </a:moveTo>
                      <a:lnTo>
                        <a:pt x="236233" y="88106"/>
                      </a:lnTo>
                      <a:lnTo>
                        <a:pt x="291002" y="360040"/>
                      </a:lnTo>
                      <a:lnTo>
                        <a:pt x="0" y="360040"/>
                      </a:lnTo>
                      <a:lnTo>
                        <a:pt x="0" y="0"/>
                      </a:lnTo>
                      <a:close/>
                    </a:path>
                  </a:pathLst>
                </a:cu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2" name="Rectangle 321"/>
                <p:cNvSpPr/>
                <p:nvPr/>
              </p:nvSpPr>
              <p:spPr>
                <a:xfrm>
                  <a:off x="87738" y="3435846"/>
                  <a:ext cx="291003" cy="210964"/>
                </a:xfrm>
                <a:prstGeom prst="rect">
                  <a:avLst/>
                </a:prstGeom>
                <a:noFill/>
                <a:ln w="9525" cap="rnd">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2000" dirty="0" smtClean="0">
                      <a:solidFill>
                        <a:schemeClr val="tx1"/>
                      </a:solidFill>
                      <a:effectLst>
                        <a:outerShdw blurRad="63500" sx="102000" sy="102000" algn="ctr" rotWithShape="0">
                          <a:prstClr val="black">
                            <a:alpha val="40000"/>
                          </a:prstClr>
                        </a:outerShdw>
                      </a:effectLst>
                      <a:latin typeface="Segoe UI" pitchFamily="34" charset="0"/>
                      <a:cs typeface="Segoe UI" pitchFamily="34" charset="0"/>
                    </a:rPr>
                    <a:t>Aa</a:t>
                  </a:r>
                  <a:endParaRPr lang="en-AU" sz="2000" dirty="0">
                    <a:solidFill>
                      <a:schemeClr val="tx1"/>
                    </a:solidFill>
                    <a:effectLst>
                      <a:outerShdw blurRad="63500" sx="102000" sy="102000" algn="ctr" rotWithShape="0">
                        <a:prstClr val="black">
                          <a:alpha val="40000"/>
                        </a:prstClr>
                      </a:outerShdw>
                    </a:effectLst>
                    <a:latin typeface="Segoe UI" pitchFamily="34" charset="0"/>
                    <a:cs typeface="Segoe UI" pitchFamily="34" charset="0"/>
                  </a:endParaRPr>
                </a:p>
              </p:txBody>
            </p:sp>
          </p:grpSp>
          <p:sp>
            <p:nvSpPr>
              <p:cNvPr id="319" name="Rectangle 318"/>
              <p:cNvSpPr/>
              <p:nvPr/>
            </p:nvSpPr>
            <p:spPr>
              <a:xfrm>
                <a:off x="8172400"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Note Pad</a:t>
                </a:r>
                <a:endParaRPr lang="en-AU" sz="1100" dirty="0">
                  <a:latin typeface="Segoe UI" pitchFamily="34" charset="0"/>
                  <a:cs typeface="Segoe UI" pitchFamily="34" charset="0"/>
                </a:endParaRPr>
              </a:p>
            </p:txBody>
          </p:sp>
        </p:grpSp>
        <p:grpSp>
          <p:nvGrpSpPr>
            <p:cNvPr id="254" name="Group 253"/>
            <p:cNvGrpSpPr/>
            <p:nvPr/>
          </p:nvGrpSpPr>
          <p:grpSpPr>
            <a:xfrm>
              <a:off x="5080409" y="980461"/>
              <a:ext cx="864096" cy="877462"/>
              <a:chOff x="5004049" y="1064550"/>
              <a:chExt cx="864096" cy="877462"/>
            </a:xfrm>
          </p:grpSpPr>
          <p:grpSp>
            <p:nvGrpSpPr>
              <p:cNvPr id="313" name="Group 312"/>
              <p:cNvGrpSpPr/>
              <p:nvPr/>
            </p:nvGrpSpPr>
            <p:grpSpPr>
              <a:xfrm>
                <a:off x="5042434" y="1064550"/>
                <a:ext cx="787325" cy="610716"/>
                <a:chOff x="5004049" y="1045872"/>
                <a:chExt cx="787325" cy="610716"/>
              </a:xfrm>
              <a:effectLst>
                <a:outerShdw blurRad="63500" sx="102000" sy="102000" algn="ctr" rotWithShape="0">
                  <a:prstClr val="black">
                    <a:alpha val="40000"/>
                  </a:prstClr>
                </a:outerShdw>
              </a:effectLst>
            </p:grpSpPr>
            <p:sp>
              <p:nvSpPr>
                <p:cNvPr id="315" name="Rectangle 314"/>
                <p:cNvSpPr/>
                <p:nvPr/>
              </p:nvSpPr>
              <p:spPr>
                <a:xfrm>
                  <a:off x="5004049" y="1045872"/>
                  <a:ext cx="504055" cy="460191"/>
                </a:xfrm>
                <a:prstGeom prst="rect">
                  <a:avLst/>
                </a:prstGeom>
                <a:solidFill>
                  <a:schemeClr val="bg1"/>
                </a:solidFill>
                <a:ln w="9525" cap="rnd">
                  <a:solidFill>
                    <a:schemeClr val="bg1"/>
                  </a:solid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6" name="Freeform 315"/>
                <p:cNvSpPr/>
                <p:nvPr/>
              </p:nvSpPr>
              <p:spPr>
                <a:xfrm>
                  <a:off x="5022056" y="1106047"/>
                  <a:ext cx="414040" cy="272698"/>
                </a:xfrm>
                <a:custGeom>
                  <a:avLst/>
                  <a:gdLst>
                    <a:gd name="connsiteX0" fmla="*/ 0 w 353052"/>
                    <a:gd name="connsiteY0" fmla="*/ 0 h 269081"/>
                    <a:gd name="connsiteX1" fmla="*/ 19050 w 353052"/>
                    <a:gd name="connsiteY1" fmla="*/ 33337 h 269081"/>
                    <a:gd name="connsiteX2" fmla="*/ 28575 w 353052"/>
                    <a:gd name="connsiteY2" fmla="*/ 38100 h 269081"/>
                    <a:gd name="connsiteX3" fmla="*/ 33338 w 353052"/>
                    <a:gd name="connsiteY3" fmla="*/ 45243 h 269081"/>
                    <a:gd name="connsiteX4" fmla="*/ 50007 w 353052"/>
                    <a:gd name="connsiteY4" fmla="*/ 54768 h 269081"/>
                    <a:gd name="connsiteX5" fmla="*/ 59532 w 353052"/>
                    <a:gd name="connsiteY5" fmla="*/ 61912 h 269081"/>
                    <a:gd name="connsiteX6" fmla="*/ 85725 w 353052"/>
                    <a:gd name="connsiteY6" fmla="*/ 71437 h 269081"/>
                    <a:gd name="connsiteX7" fmla="*/ 135732 w 353052"/>
                    <a:gd name="connsiteY7" fmla="*/ 69056 h 269081"/>
                    <a:gd name="connsiteX8" fmla="*/ 142875 w 353052"/>
                    <a:gd name="connsiteY8" fmla="*/ 66675 h 269081"/>
                    <a:gd name="connsiteX9" fmla="*/ 150019 w 353052"/>
                    <a:gd name="connsiteY9" fmla="*/ 61912 h 269081"/>
                    <a:gd name="connsiteX10" fmla="*/ 157163 w 353052"/>
                    <a:gd name="connsiteY10" fmla="*/ 54768 h 269081"/>
                    <a:gd name="connsiteX11" fmla="*/ 161925 w 353052"/>
                    <a:gd name="connsiteY11" fmla="*/ 45243 h 269081"/>
                    <a:gd name="connsiteX12" fmla="*/ 157163 w 353052"/>
                    <a:gd name="connsiteY12" fmla="*/ 26193 h 269081"/>
                    <a:gd name="connsiteX13" fmla="*/ 150019 w 353052"/>
                    <a:gd name="connsiteY13" fmla="*/ 19050 h 269081"/>
                    <a:gd name="connsiteX14" fmla="*/ 135732 w 353052"/>
                    <a:gd name="connsiteY14" fmla="*/ 9525 h 269081"/>
                    <a:gd name="connsiteX15" fmla="*/ 114300 w 353052"/>
                    <a:gd name="connsiteY15" fmla="*/ 14287 h 269081"/>
                    <a:gd name="connsiteX16" fmla="*/ 107157 w 353052"/>
                    <a:gd name="connsiteY16" fmla="*/ 16668 h 269081"/>
                    <a:gd name="connsiteX17" fmla="*/ 102394 w 353052"/>
                    <a:gd name="connsiteY17" fmla="*/ 26193 h 269081"/>
                    <a:gd name="connsiteX18" fmla="*/ 104775 w 353052"/>
                    <a:gd name="connsiteY18" fmla="*/ 64293 h 269081"/>
                    <a:gd name="connsiteX19" fmla="*/ 107157 w 353052"/>
                    <a:gd name="connsiteY19" fmla="*/ 71437 h 269081"/>
                    <a:gd name="connsiteX20" fmla="*/ 114300 w 353052"/>
                    <a:gd name="connsiteY20" fmla="*/ 76200 h 269081"/>
                    <a:gd name="connsiteX21" fmla="*/ 126207 w 353052"/>
                    <a:gd name="connsiteY21" fmla="*/ 78581 h 269081"/>
                    <a:gd name="connsiteX22" fmla="*/ 147638 w 353052"/>
                    <a:gd name="connsiteY22" fmla="*/ 85725 h 269081"/>
                    <a:gd name="connsiteX23" fmla="*/ 154782 w 353052"/>
                    <a:gd name="connsiteY23" fmla="*/ 88106 h 269081"/>
                    <a:gd name="connsiteX24" fmla="*/ 190500 w 353052"/>
                    <a:gd name="connsiteY24" fmla="*/ 90487 h 269081"/>
                    <a:gd name="connsiteX25" fmla="*/ 228600 w 353052"/>
                    <a:gd name="connsiteY25" fmla="*/ 90487 h 269081"/>
                    <a:gd name="connsiteX26" fmla="*/ 238125 w 353052"/>
                    <a:gd name="connsiteY26" fmla="*/ 85725 h 269081"/>
                    <a:gd name="connsiteX27" fmla="*/ 271463 w 353052"/>
                    <a:gd name="connsiteY27" fmla="*/ 66675 h 269081"/>
                    <a:gd name="connsiteX28" fmla="*/ 295275 w 353052"/>
                    <a:gd name="connsiteY28" fmla="*/ 59531 h 269081"/>
                    <a:gd name="connsiteX29" fmla="*/ 302419 w 353052"/>
                    <a:gd name="connsiteY29" fmla="*/ 57150 h 269081"/>
                    <a:gd name="connsiteX30" fmla="*/ 338138 w 353052"/>
                    <a:gd name="connsiteY30" fmla="*/ 50006 h 269081"/>
                    <a:gd name="connsiteX31" fmla="*/ 345282 w 353052"/>
                    <a:gd name="connsiteY31" fmla="*/ 92868 h 269081"/>
                    <a:gd name="connsiteX32" fmla="*/ 326232 w 353052"/>
                    <a:gd name="connsiteY32" fmla="*/ 114300 h 269081"/>
                    <a:gd name="connsiteX33" fmla="*/ 316707 w 353052"/>
                    <a:gd name="connsiteY33" fmla="*/ 119062 h 269081"/>
                    <a:gd name="connsiteX34" fmla="*/ 309563 w 353052"/>
                    <a:gd name="connsiteY34" fmla="*/ 121443 h 269081"/>
                    <a:gd name="connsiteX35" fmla="*/ 290513 w 353052"/>
                    <a:gd name="connsiteY35" fmla="*/ 133350 h 269081"/>
                    <a:gd name="connsiteX36" fmla="*/ 273844 w 353052"/>
                    <a:gd name="connsiteY36" fmla="*/ 138112 h 269081"/>
                    <a:gd name="connsiteX37" fmla="*/ 259557 w 353052"/>
                    <a:gd name="connsiteY37" fmla="*/ 142875 h 269081"/>
                    <a:gd name="connsiteX38" fmla="*/ 245269 w 353052"/>
                    <a:gd name="connsiteY38" fmla="*/ 150018 h 269081"/>
                    <a:gd name="connsiteX39" fmla="*/ 238125 w 353052"/>
                    <a:gd name="connsiteY39" fmla="*/ 154781 h 269081"/>
                    <a:gd name="connsiteX40" fmla="*/ 214313 w 353052"/>
                    <a:gd name="connsiteY40" fmla="*/ 161925 h 269081"/>
                    <a:gd name="connsiteX41" fmla="*/ 202407 w 353052"/>
                    <a:gd name="connsiteY41" fmla="*/ 164306 h 269081"/>
                    <a:gd name="connsiteX42" fmla="*/ 188119 w 353052"/>
                    <a:gd name="connsiteY42" fmla="*/ 169068 h 269081"/>
                    <a:gd name="connsiteX43" fmla="*/ 173832 w 353052"/>
                    <a:gd name="connsiteY43" fmla="*/ 171450 h 269081"/>
                    <a:gd name="connsiteX44" fmla="*/ 154782 w 353052"/>
                    <a:gd name="connsiteY44" fmla="*/ 176212 h 269081"/>
                    <a:gd name="connsiteX45" fmla="*/ 109538 w 353052"/>
                    <a:gd name="connsiteY45" fmla="*/ 173831 h 269081"/>
                    <a:gd name="connsiteX46" fmla="*/ 97632 w 353052"/>
                    <a:gd name="connsiteY46" fmla="*/ 164306 h 269081"/>
                    <a:gd name="connsiteX47" fmla="*/ 95250 w 353052"/>
                    <a:gd name="connsiteY47" fmla="*/ 157162 h 269081"/>
                    <a:gd name="connsiteX48" fmla="*/ 88107 w 353052"/>
                    <a:gd name="connsiteY48" fmla="*/ 150018 h 269081"/>
                    <a:gd name="connsiteX49" fmla="*/ 95250 w 353052"/>
                    <a:gd name="connsiteY49" fmla="*/ 130968 h 269081"/>
                    <a:gd name="connsiteX50" fmla="*/ 104775 w 353052"/>
                    <a:gd name="connsiteY50" fmla="*/ 135731 h 269081"/>
                    <a:gd name="connsiteX51" fmla="*/ 140494 w 353052"/>
                    <a:gd name="connsiteY51" fmla="*/ 138112 h 269081"/>
                    <a:gd name="connsiteX52" fmla="*/ 159544 w 353052"/>
                    <a:gd name="connsiteY52" fmla="*/ 142875 h 269081"/>
                    <a:gd name="connsiteX53" fmla="*/ 171450 w 353052"/>
                    <a:gd name="connsiteY53" fmla="*/ 152400 h 269081"/>
                    <a:gd name="connsiteX54" fmla="*/ 176213 w 353052"/>
                    <a:gd name="connsiteY54" fmla="*/ 173831 h 269081"/>
                    <a:gd name="connsiteX55" fmla="*/ 180975 w 353052"/>
                    <a:gd name="connsiteY55" fmla="*/ 207168 h 269081"/>
                    <a:gd name="connsiteX56" fmla="*/ 183357 w 353052"/>
                    <a:gd name="connsiteY56" fmla="*/ 247650 h 269081"/>
                    <a:gd name="connsiteX57" fmla="*/ 185738 w 353052"/>
                    <a:gd name="connsiteY57" fmla="*/ 261937 h 269081"/>
                    <a:gd name="connsiteX58" fmla="*/ 195263 w 353052"/>
                    <a:gd name="connsiteY58" fmla="*/ 269081 h 269081"/>
                    <a:gd name="connsiteX59" fmla="*/ 273844 w 353052"/>
                    <a:gd name="connsiteY59" fmla="*/ 266700 h 269081"/>
                    <a:gd name="connsiteX60" fmla="*/ 307182 w 353052"/>
                    <a:gd name="connsiteY60" fmla="*/ 257175 h 269081"/>
                    <a:gd name="connsiteX61" fmla="*/ 314325 w 353052"/>
                    <a:gd name="connsiteY61" fmla="*/ 254793 h 269081"/>
                    <a:gd name="connsiteX62" fmla="*/ 326232 w 353052"/>
                    <a:gd name="connsiteY62" fmla="*/ 250031 h 269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53052" h="269081">
                      <a:moveTo>
                        <a:pt x="0" y="0"/>
                      </a:moveTo>
                      <a:cubicBezTo>
                        <a:pt x="3626" y="10876"/>
                        <a:pt x="7518" y="27571"/>
                        <a:pt x="19050" y="33337"/>
                      </a:cubicBezTo>
                      <a:lnTo>
                        <a:pt x="28575" y="38100"/>
                      </a:lnTo>
                      <a:cubicBezTo>
                        <a:pt x="30163" y="40481"/>
                        <a:pt x="31314" y="43219"/>
                        <a:pt x="33338" y="45243"/>
                      </a:cubicBezTo>
                      <a:cubicBezTo>
                        <a:pt x="37711" y="49616"/>
                        <a:pt x="45021" y="51652"/>
                        <a:pt x="50007" y="54768"/>
                      </a:cubicBezTo>
                      <a:cubicBezTo>
                        <a:pt x="53373" y="56871"/>
                        <a:pt x="56167" y="59808"/>
                        <a:pt x="59532" y="61912"/>
                      </a:cubicBezTo>
                      <a:cubicBezTo>
                        <a:pt x="67905" y="67145"/>
                        <a:pt x="76325" y="69087"/>
                        <a:pt x="85725" y="71437"/>
                      </a:cubicBezTo>
                      <a:cubicBezTo>
                        <a:pt x="102394" y="70643"/>
                        <a:pt x="119102" y="70442"/>
                        <a:pt x="135732" y="69056"/>
                      </a:cubicBezTo>
                      <a:cubicBezTo>
                        <a:pt x="138233" y="68848"/>
                        <a:pt x="140630" y="67797"/>
                        <a:pt x="142875" y="66675"/>
                      </a:cubicBezTo>
                      <a:cubicBezTo>
                        <a:pt x="145435" y="65395"/>
                        <a:pt x="147820" y="63744"/>
                        <a:pt x="150019" y="61912"/>
                      </a:cubicBezTo>
                      <a:cubicBezTo>
                        <a:pt x="152606" y="59756"/>
                        <a:pt x="154782" y="57149"/>
                        <a:pt x="157163" y="54768"/>
                      </a:cubicBezTo>
                      <a:cubicBezTo>
                        <a:pt x="158750" y="51593"/>
                        <a:pt x="161533" y="48771"/>
                        <a:pt x="161925" y="45243"/>
                      </a:cubicBezTo>
                      <a:cubicBezTo>
                        <a:pt x="162039" y="44213"/>
                        <a:pt x="158971" y="28905"/>
                        <a:pt x="157163" y="26193"/>
                      </a:cubicBezTo>
                      <a:cubicBezTo>
                        <a:pt x="155295" y="23391"/>
                        <a:pt x="152677" y="21117"/>
                        <a:pt x="150019" y="19050"/>
                      </a:cubicBezTo>
                      <a:cubicBezTo>
                        <a:pt x="145501" y="15536"/>
                        <a:pt x="135732" y="9525"/>
                        <a:pt x="135732" y="9525"/>
                      </a:cubicBezTo>
                      <a:cubicBezTo>
                        <a:pt x="128588" y="11112"/>
                        <a:pt x="121400" y="12512"/>
                        <a:pt x="114300" y="14287"/>
                      </a:cubicBezTo>
                      <a:cubicBezTo>
                        <a:pt x="111865" y="14896"/>
                        <a:pt x="108932" y="14893"/>
                        <a:pt x="107157" y="16668"/>
                      </a:cubicBezTo>
                      <a:cubicBezTo>
                        <a:pt x="104647" y="19178"/>
                        <a:pt x="103982" y="23018"/>
                        <a:pt x="102394" y="26193"/>
                      </a:cubicBezTo>
                      <a:cubicBezTo>
                        <a:pt x="103188" y="38893"/>
                        <a:pt x="103443" y="51638"/>
                        <a:pt x="104775" y="64293"/>
                      </a:cubicBezTo>
                      <a:cubicBezTo>
                        <a:pt x="105038" y="66789"/>
                        <a:pt x="105589" y="69477"/>
                        <a:pt x="107157" y="71437"/>
                      </a:cubicBezTo>
                      <a:cubicBezTo>
                        <a:pt x="108945" y="73672"/>
                        <a:pt x="111620" y="75195"/>
                        <a:pt x="114300" y="76200"/>
                      </a:cubicBezTo>
                      <a:cubicBezTo>
                        <a:pt x="118090" y="77621"/>
                        <a:pt x="122238" y="77787"/>
                        <a:pt x="126207" y="78581"/>
                      </a:cubicBezTo>
                      <a:cubicBezTo>
                        <a:pt x="146726" y="86788"/>
                        <a:pt x="129698" y="80599"/>
                        <a:pt x="147638" y="85725"/>
                      </a:cubicBezTo>
                      <a:cubicBezTo>
                        <a:pt x="150052" y="86415"/>
                        <a:pt x="152287" y="87829"/>
                        <a:pt x="154782" y="88106"/>
                      </a:cubicBezTo>
                      <a:cubicBezTo>
                        <a:pt x="166641" y="89424"/>
                        <a:pt x="178594" y="89693"/>
                        <a:pt x="190500" y="90487"/>
                      </a:cubicBezTo>
                      <a:cubicBezTo>
                        <a:pt x="207530" y="92920"/>
                        <a:pt x="210241" y="94723"/>
                        <a:pt x="228600" y="90487"/>
                      </a:cubicBezTo>
                      <a:cubicBezTo>
                        <a:pt x="232059" y="89689"/>
                        <a:pt x="235081" y="87551"/>
                        <a:pt x="238125" y="85725"/>
                      </a:cubicBezTo>
                      <a:cubicBezTo>
                        <a:pt x="248250" y="79651"/>
                        <a:pt x="259784" y="69596"/>
                        <a:pt x="271463" y="66675"/>
                      </a:cubicBezTo>
                      <a:cubicBezTo>
                        <a:pt x="285859" y="63075"/>
                        <a:pt x="277882" y="65328"/>
                        <a:pt x="295275" y="59531"/>
                      </a:cubicBezTo>
                      <a:cubicBezTo>
                        <a:pt x="297656" y="58737"/>
                        <a:pt x="299969" y="57695"/>
                        <a:pt x="302419" y="57150"/>
                      </a:cubicBezTo>
                      <a:cubicBezTo>
                        <a:pt x="328563" y="51339"/>
                        <a:pt x="316632" y="53590"/>
                        <a:pt x="338138" y="50006"/>
                      </a:cubicBezTo>
                      <a:cubicBezTo>
                        <a:pt x="359183" y="55267"/>
                        <a:pt x="354435" y="50765"/>
                        <a:pt x="345282" y="92868"/>
                      </a:cubicBezTo>
                      <a:cubicBezTo>
                        <a:pt x="343340" y="101799"/>
                        <a:pt x="333552" y="109725"/>
                        <a:pt x="326232" y="114300"/>
                      </a:cubicBezTo>
                      <a:cubicBezTo>
                        <a:pt x="323222" y="116181"/>
                        <a:pt x="319970" y="117664"/>
                        <a:pt x="316707" y="119062"/>
                      </a:cubicBezTo>
                      <a:cubicBezTo>
                        <a:pt x="314400" y="120051"/>
                        <a:pt x="311870" y="120454"/>
                        <a:pt x="309563" y="121443"/>
                      </a:cubicBezTo>
                      <a:cubicBezTo>
                        <a:pt x="289202" y="130169"/>
                        <a:pt x="311024" y="121629"/>
                        <a:pt x="290513" y="133350"/>
                      </a:cubicBezTo>
                      <a:cubicBezTo>
                        <a:pt x="287565" y="135034"/>
                        <a:pt x="276285" y="137380"/>
                        <a:pt x="273844" y="138112"/>
                      </a:cubicBezTo>
                      <a:cubicBezTo>
                        <a:pt x="269036" y="139555"/>
                        <a:pt x="263734" y="140091"/>
                        <a:pt x="259557" y="142875"/>
                      </a:cubicBezTo>
                      <a:cubicBezTo>
                        <a:pt x="250324" y="149029"/>
                        <a:pt x="255128" y="146732"/>
                        <a:pt x="245269" y="150018"/>
                      </a:cubicBezTo>
                      <a:cubicBezTo>
                        <a:pt x="242888" y="151606"/>
                        <a:pt x="240740" y="153619"/>
                        <a:pt x="238125" y="154781"/>
                      </a:cubicBezTo>
                      <a:cubicBezTo>
                        <a:pt x="232198" y="157415"/>
                        <a:pt x="221234" y="160387"/>
                        <a:pt x="214313" y="161925"/>
                      </a:cubicBezTo>
                      <a:cubicBezTo>
                        <a:pt x="210362" y="162803"/>
                        <a:pt x="206312" y="163241"/>
                        <a:pt x="202407" y="164306"/>
                      </a:cubicBezTo>
                      <a:cubicBezTo>
                        <a:pt x="197564" y="165627"/>
                        <a:pt x="193071" y="168242"/>
                        <a:pt x="188119" y="169068"/>
                      </a:cubicBezTo>
                      <a:cubicBezTo>
                        <a:pt x="183357" y="169862"/>
                        <a:pt x="178553" y="170438"/>
                        <a:pt x="173832" y="171450"/>
                      </a:cubicBezTo>
                      <a:cubicBezTo>
                        <a:pt x="167432" y="172822"/>
                        <a:pt x="154782" y="176212"/>
                        <a:pt x="154782" y="176212"/>
                      </a:cubicBezTo>
                      <a:cubicBezTo>
                        <a:pt x="139701" y="175418"/>
                        <a:pt x="124578" y="175198"/>
                        <a:pt x="109538" y="173831"/>
                      </a:cubicBezTo>
                      <a:cubicBezTo>
                        <a:pt x="102344" y="173177"/>
                        <a:pt x="100748" y="170538"/>
                        <a:pt x="97632" y="164306"/>
                      </a:cubicBezTo>
                      <a:cubicBezTo>
                        <a:pt x="96509" y="162061"/>
                        <a:pt x="96642" y="159251"/>
                        <a:pt x="95250" y="157162"/>
                      </a:cubicBezTo>
                      <a:cubicBezTo>
                        <a:pt x="93382" y="154360"/>
                        <a:pt x="90488" y="152399"/>
                        <a:pt x="88107" y="150018"/>
                      </a:cubicBezTo>
                      <a:cubicBezTo>
                        <a:pt x="90488" y="143668"/>
                        <a:pt x="90101" y="135382"/>
                        <a:pt x="95250" y="130968"/>
                      </a:cubicBezTo>
                      <a:cubicBezTo>
                        <a:pt x="97945" y="128658"/>
                        <a:pt x="101269" y="135177"/>
                        <a:pt x="104775" y="135731"/>
                      </a:cubicBezTo>
                      <a:cubicBezTo>
                        <a:pt x="116562" y="137592"/>
                        <a:pt x="128588" y="137318"/>
                        <a:pt x="140494" y="138112"/>
                      </a:cubicBezTo>
                      <a:cubicBezTo>
                        <a:pt x="141091" y="138231"/>
                        <a:pt x="157101" y="140921"/>
                        <a:pt x="159544" y="142875"/>
                      </a:cubicBezTo>
                      <a:cubicBezTo>
                        <a:pt x="174933" y="155185"/>
                        <a:pt x="153494" y="146412"/>
                        <a:pt x="171450" y="152400"/>
                      </a:cubicBezTo>
                      <a:cubicBezTo>
                        <a:pt x="175096" y="163332"/>
                        <a:pt x="173927" y="158589"/>
                        <a:pt x="176213" y="173831"/>
                      </a:cubicBezTo>
                      <a:cubicBezTo>
                        <a:pt x="177878" y="184932"/>
                        <a:pt x="180975" y="207168"/>
                        <a:pt x="180975" y="207168"/>
                      </a:cubicBezTo>
                      <a:cubicBezTo>
                        <a:pt x="181769" y="220662"/>
                        <a:pt x="182186" y="234183"/>
                        <a:pt x="183357" y="247650"/>
                      </a:cubicBezTo>
                      <a:cubicBezTo>
                        <a:pt x="183775" y="252460"/>
                        <a:pt x="183393" y="257717"/>
                        <a:pt x="185738" y="261937"/>
                      </a:cubicBezTo>
                      <a:cubicBezTo>
                        <a:pt x="187665" y="265406"/>
                        <a:pt x="192088" y="266700"/>
                        <a:pt x="195263" y="269081"/>
                      </a:cubicBezTo>
                      <a:cubicBezTo>
                        <a:pt x="221457" y="268287"/>
                        <a:pt x="247708" y="268612"/>
                        <a:pt x="273844" y="266700"/>
                      </a:cubicBezTo>
                      <a:cubicBezTo>
                        <a:pt x="281498" y="266140"/>
                        <a:pt x="299160" y="259849"/>
                        <a:pt x="307182" y="257175"/>
                      </a:cubicBezTo>
                      <a:cubicBezTo>
                        <a:pt x="309563" y="256381"/>
                        <a:pt x="312080" y="255915"/>
                        <a:pt x="314325" y="254793"/>
                      </a:cubicBezTo>
                      <a:cubicBezTo>
                        <a:pt x="324560" y="249676"/>
                        <a:pt x="320300" y="250031"/>
                        <a:pt x="326232" y="250031"/>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7" name="Freeform 316"/>
                <p:cNvSpPr/>
                <p:nvPr/>
              </p:nvSpPr>
              <p:spPr>
                <a:xfrm>
                  <a:off x="5400849" y="1351788"/>
                  <a:ext cx="390525" cy="304800"/>
                </a:xfrm>
                <a:custGeom>
                  <a:avLst/>
                  <a:gdLst>
                    <a:gd name="connsiteX0" fmla="*/ 0 w 381000"/>
                    <a:gd name="connsiteY0" fmla="*/ 0 h 319088"/>
                    <a:gd name="connsiteX1" fmla="*/ 23812 w 381000"/>
                    <a:gd name="connsiteY1" fmla="*/ 85725 h 319088"/>
                    <a:gd name="connsiteX2" fmla="*/ 347662 w 381000"/>
                    <a:gd name="connsiteY2" fmla="*/ 319088 h 319088"/>
                    <a:gd name="connsiteX3" fmla="*/ 381000 w 381000"/>
                    <a:gd name="connsiteY3" fmla="*/ 266700 h 319088"/>
                    <a:gd name="connsiteX4" fmla="*/ 66675 w 381000"/>
                    <a:gd name="connsiteY4" fmla="*/ 38100 h 319088"/>
                    <a:gd name="connsiteX5" fmla="*/ 0 w 381000"/>
                    <a:gd name="connsiteY5" fmla="*/ 0 h 319088"/>
                    <a:gd name="connsiteX0" fmla="*/ 0 w 390525"/>
                    <a:gd name="connsiteY0" fmla="*/ 0 h 304800"/>
                    <a:gd name="connsiteX1" fmla="*/ 33337 w 390525"/>
                    <a:gd name="connsiteY1" fmla="*/ 71437 h 304800"/>
                    <a:gd name="connsiteX2" fmla="*/ 357187 w 390525"/>
                    <a:gd name="connsiteY2" fmla="*/ 304800 h 304800"/>
                    <a:gd name="connsiteX3" fmla="*/ 390525 w 390525"/>
                    <a:gd name="connsiteY3" fmla="*/ 252412 h 304800"/>
                    <a:gd name="connsiteX4" fmla="*/ 76200 w 390525"/>
                    <a:gd name="connsiteY4" fmla="*/ 23812 h 304800"/>
                    <a:gd name="connsiteX5" fmla="*/ 0 w 390525"/>
                    <a:gd name="connsiteY5" fmla="*/ 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0525" h="304800">
                      <a:moveTo>
                        <a:pt x="0" y="0"/>
                      </a:moveTo>
                      <a:lnTo>
                        <a:pt x="33337" y="71437"/>
                      </a:lnTo>
                      <a:lnTo>
                        <a:pt x="357187" y="304800"/>
                      </a:lnTo>
                      <a:lnTo>
                        <a:pt x="390525" y="252412"/>
                      </a:lnTo>
                      <a:lnTo>
                        <a:pt x="76200" y="23812"/>
                      </a:lnTo>
                      <a:lnTo>
                        <a:pt x="0" y="0"/>
                      </a:lnTo>
                      <a:close/>
                    </a:path>
                  </a:pathLst>
                </a:custGeom>
                <a:solidFill>
                  <a:srgbClr val="C0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14" name="Rectangle 313"/>
              <p:cNvSpPr/>
              <p:nvPr/>
            </p:nvSpPr>
            <p:spPr>
              <a:xfrm>
                <a:off x="5004049" y="1725988"/>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Free Draw</a:t>
                </a:r>
                <a:endParaRPr lang="en-AU" sz="1100" dirty="0">
                  <a:latin typeface="Segoe UI" pitchFamily="34" charset="0"/>
                  <a:cs typeface="Segoe UI" pitchFamily="34" charset="0"/>
                </a:endParaRPr>
              </a:p>
            </p:txBody>
          </p:sp>
        </p:grpSp>
        <p:cxnSp>
          <p:nvCxnSpPr>
            <p:cNvPr id="255" name="Straight Connector 254"/>
            <p:cNvCxnSpPr/>
            <p:nvPr/>
          </p:nvCxnSpPr>
          <p:spPr>
            <a:xfrm>
              <a:off x="4098672"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6" name="Straight Connector 255"/>
            <p:cNvCxnSpPr/>
            <p:nvPr/>
          </p:nvCxnSpPr>
          <p:spPr>
            <a:xfrm>
              <a:off x="5040000"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7" name="Straight Connector 256"/>
            <p:cNvCxnSpPr/>
            <p:nvPr/>
          </p:nvCxnSpPr>
          <p:spPr>
            <a:xfrm>
              <a:off x="3262277" y="200863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8" name="Straight Connector 257"/>
            <p:cNvCxnSpPr/>
            <p:nvPr/>
          </p:nvCxnSpPr>
          <p:spPr>
            <a:xfrm>
              <a:off x="3262277" y="317426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grpSp>
          <p:nvGrpSpPr>
            <p:cNvPr id="259" name="Group 258"/>
            <p:cNvGrpSpPr/>
            <p:nvPr/>
          </p:nvGrpSpPr>
          <p:grpSpPr>
            <a:xfrm>
              <a:off x="4098672" y="2143466"/>
              <a:ext cx="941329" cy="895637"/>
              <a:chOff x="4098672" y="2143466"/>
              <a:chExt cx="941329" cy="895637"/>
            </a:xfrm>
          </p:grpSpPr>
          <p:sp>
            <p:nvSpPr>
              <p:cNvPr id="300" name="Rectangle 299"/>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Documents</a:t>
                </a:r>
                <a:endParaRPr lang="en-AU" sz="1100" dirty="0">
                  <a:latin typeface="Segoe UI" pitchFamily="34" charset="0"/>
                  <a:cs typeface="Segoe UI" pitchFamily="34" charset="0"/>
                </a:endParaRPr>
              </a:p>
            </p:txBody>
          </p:sp>
          <p:grpSp>
            <p:nvGrpSpPr>
              <p:cNvPr id="301" name="Group 300"/>
              <p:cNvGrpSpPr/>
              <p:nvPr/>
            </p:nvGrpSpPr>
            <p:grpSpPr>
              <a:xfrm>
                <a:off x="4199709" y="2143466"/>
                <a:ext cx="744585" cy="655211"/>
                <a:chOff x="4193285" y="2143466"/>
                <a:chExt cx="744585" cy="655211"/>
              </a:xfrm>
            </p:grpSpPr>
            <p:grpSp>
              <p:nvGrpSpPr>
                <p:cNvPr id="302" name="Group 301"/>
                <p:cNvGrpSpPr/>
                <p:nvPr/>
              </p:nvGrpSpPr>
              <p:grpSpPr>
                <a:xfrm>
                  <a:off x="4193285" y="2143466"/>
                  <a:ext cx="699392" cy="536110"/>
                  <a:chOff x="2123728" y="1986160"/>
                  <a:chExt cx="576064" cy="441574"/>
                </a:xfrm>
              </p:grpSpPr>
              <p:sp>
                <p:nvSpPr>
                  <p:cNvPr id="311" name="Rectangle 310"/>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2" name="Trapezoid 311"/>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303" name="Group 302"/>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304" name="Rectangle 303"/>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305" name="Straight Connector 304"/>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6" name="Straight Connector 305"/>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7" name="Straight Connector 306"/>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8" name="Straight Connector 307"/>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9" name="Straight Connector 308"/>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10" name="Straight Connector 309"/>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260" name="Group 259"/>
            <p:cNvGrpSpPr/>
            <p:nvPr/>
          </p:nvGrpSpPr>
          <p:grpSpPr>
            <a:xfrm>
              <a:off x="5039106" y="2143466"/>
              <a:ext cx="941329" cy="895637"/>
              <a:chOff x="5039106" y="2143466"/>
              <a:chExt cx="941329" cy="895637"/>
            </a:xfrm>
          </p:grpSpPr>
          <p:sp>
            <p:nvSpPr>
              <p:cNvPr id="289" name="Rectangle 288"/>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Music</a:t>
                </a:r>
                <a:endParaRPr lang="en-AU" sz="1100" dirty="0">
                  <a:latin typeface="Segoe UI" pitchFamily="34" charset="0"/>
                  <a:cs typeface="Segoe UI" pitchFamily="34" charset="0"/>
                </a:endParaRPr>
              </a:p>
            </p:txBody>
          </p:sp>
          <p:grpSp>
            <p:nvGrpSpPr>
              <p:cNvPr id="290" name="Group 289"/>
              <p:cNvGrpSpPr/>
              <p:nvPr/>
            </p:nvGrpSpPr>
            <p:grpSpPr>
              <a:xfrm>
                <a:off x="5162739" y="2143466"/>
                <a:ext cx="699392" cy="634359"/>
                <a:chOff x="5140143" y="2143466"/>
                <a:chExt cx="699392" cy="634359"/>
              </a:xfrm>
            </p:grpSpPr>
            <p:grpSp>
              <p:nvGrpSpPr>
                <p:cNvPr id="291" name="Group 290"/>
                <p:cNvGrpSpPr/>
                <p:nvPr/>
              </p:nvGrpSpPr>
              <p:grpSpPr>
                <a:xfrm>
                  <a:off x="5140143" y="2143466"/>
                  <a:ext cx="699392" cy="536110"/>
                  <a:chOff x="2123728" y="1986160"/>
                  <a:chExt cx="576064" cy="441574"/>
                </a:xfrm>
              </p:grpSpPr>
              <p:sp>
                <p:nvSpPr>
                  <p:cNvPr id="298" name="Rectangle 297"/>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9" name="Trapezoid 298"/>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92" name="Group 291"/>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293" name="Oval 292"/>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4" name="Oval 293"/>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295" name="Straight Connector 294"/>
                  <p:cNvCxnSpPr>
                    <a:stCxn id="293" idx="6"/>
                    <a:endCxn id="297"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96" name="Straight Connector 295"/>
                  <p:cNvCxnSpPr>
                    <a:stCxn id="294" idx="6"/>
                    <a:endCxn id="297"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297" name="Rectangle 296"/>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1" name="Group 260"/>
            <p:cNvGrpSpPr/>
            <p:nvPr/>
          </p:nvGrpSpPr>
          <p:grpSpPr>
            <a:xfrm>
              <a:off x="3133947" y="3275932"/>
              <a:ext cx="941329" cy="895637"/>
              <a:chOff x="3133947" y="3275932"/>
              <a:chExt cx="941329" cy="895637"/>
            </a:xfrm>
          </p:grpSpPr>
          <p:sp>
            <p:nvSpPr>
              <p:cNvPr id="281" name="Rectangle 280"/>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Videos</a:t>
                </a:r>
                <a:endParaRPr lang="en-AU" sz="1100" dirty="0">
                  <a:latin typeface="Segoe UI" pitchFamily="34" charset="0"/>
                  <a:cs typeface="Segoe UI" pitchFamily="34" charset="0"/>
                </a:endParaRPr>
              </a:p>
            </p:txBody>
          </p:sp>
          <p:grpSp>
            <p:nvGrpSpPr>
              <p:cNvPr id="282" name="Group 281"/>
              <p:cNvGrpSpPr/>
              <p:nvPr/>
            </p:nvGrpSpPr>
            <p:grpSpPr>
              <a:xfrm>
                <a:off x="3254915" y="3275932"/>
                <a:ext cx="699392" cy="569699"/>
                <a:chOff x="3257580" y="3275932"/>
                <a:chExt cx="699392" cy="569699"/>
              </a:xfrm>
            </p:grpSpPr>
            <p:grpSp>
              <p:nvGrpSpPr>
                <p:cNvPr id="283" name="Group 282"/>
                <p:cNvGrpSpPr/>
                <p:nvPr/>
              </p:nvGrpSpPr>
              <p:grpSpPr>
                <a:xfrm>
                  <a:off x="3257580" y="3275932"/>
                  <a:ext cx="699392" cy="536110"/>
                  <a:chOff x="2123728" y="1986160"/>
                  <a:chExt cx="576064" cy="441574"/>
                </a:xfrm>
              </p:grpSpPr>
              <p:sp>
                <p:nvSpPr>
                  <p:cNvPr id="287" name="Rectangle 286"/>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8" name="Trapezoid 287"/>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84" name="Group 283"/>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285" name="Rectangle 284"/>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6" name="Isosceles Triangle 285"/>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2" name="Group 261"/>
            <p:cNvGrpSpPr/>
            <p:nvPr/>
          </p:nvGrpSpPr>
          <p:grpSpPr>
            <a:xfrm>
              <a:off x="4097777" y="3275932"/>
              <a:ext cx="941329" cy="895637"/>
              <a:chOff x="4099230" y="3275932"/>
              <a:chExt cx="941329" cy="895637"/>
            </a:xfrm>
          </p:grpSpPr>
          <p:sp>
            <p:nvSpPr>
              <p:cNvPr id="263" name="Rectangle 262"/>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Games</a:t>
                </a:r>
                <a:endParaRPr lang="en-AU" sz="1100" dirty="0">
                  <a:latin typeface="Segoe UI" pitchFamily="34" charset="0"/>
                  <a:cs typeface="Segoe UI" pitchFamily="34" charset="0"/>
                </a:endParaRPr>
              </a:p>
            </p:txBody>
          </p:sp>
          <p:grpSp>
            <p:nvGrpSpPr>
              <p:cNvPr id="264" name="Group 263"/>
              <p:cNvGrpSpPr/>
              <p:nvPr/>
            </p:nvGrpSpPr>
            <p:grpSpPr>
              <a:xfrm>
                <a:off x="4200966" y="3275932"/>
                <a:ext cx="737856" cy="635347"/>
                <a:chOff x="4220198" y="3275932"/>
                <a:chExt cx="737856" cy="635347"/>
              </a:xfrm>
            </p:grpSpPr>
            <p:grpSp>
              <p:nvGrpSpPr>
                <p:cNvPr id="265" name="Group 264"/>
                <p:cNvGrpSpPr/>
                <p:nvPr/>
              </p:nvGrpSpPr>
              <p:grpSpPr>
                <a:xfrm>
                  <a:off x="4220198" y="3275932"/>
                  <a:ext cx="699392" cy="536110"/>
                  <a:chOff x="2123728" y="1986160"/>
                  <a:chExt cx="576064" cy="441574"/>
                </a:xfrm>
              </p:grpSpPr>
              <p:sp>
                <p:nvSpPr>
                  <p:cNvPr id="279" name="Rectangle 278"/>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0" name="Trapezoid 279"/>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66" name="Group 265"/>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267" name="Rectangle 266"/>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8" name="Oval 267"/>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9" name="Oval 268"/>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70" name="Group 269"/>
                  <p:cNvGrpSpPr/>
                  <p:nvPr/>
                </p:nvGrpSpPr>
                <p:grpSpPr>
                  <a:xfrm>
                    <a:off x="4318464" y="3577517"/>
                    <a:ext cx="118183" cy="118183"/>
                    <a:chOff x="4318464" y="3577517"/>
                    <a:chExt cx="118183" cy="118183"/>
                  </a:xfrm>
                  <a:effectLst/>
                </p:grpSpPr>
                <p:cxnSp>
                  <p:nvCxnSpPr>
                    <p:cNvPr id="277" name="Straight Connector 276"/>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78" name="Straight Connector 277"/>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71" name="Group 270"/>
                  <p:cNvGrpSpPr/>
                  <p:nvPr/>
                </p:nvGrpSpPr>
                <p:grpSpPr>
                  <a:xfrm rot="20573383">
                    <a:off x="4683580" y="3579039"/>
                    <a:ext cx="140891" cy="136707"/>
                    <a:chOff x="5105406" y="3507854"/>
                    <a:chExt cx="171999" cy="166891"/>
                  </a:xfrm>
                  <a:effectLst/>
                </p:grpSpPr>
                <p:sp>
                  <p:nvSpPr>
                    <p:cNvPr id="273" name="Oval 272"/>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4" name="Oval 273"/>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5" name="Oval 274"/>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6" name="Oval 275"/>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cxnSp>
                <p:nvCxnSpPr>
                  <p:cNvPr id="272" name="Straight Connector 271"/>
                  <p:cNvCxnSpPr>
                    <a:stCxn id="267"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grpSp>
        <p:nvGrpSpPr>
          <p:cNvPr id="37" name="Group 36"/>
          <p:cNvGrpSpPr/>
          <p:nvPr/>
        </p:nvGrpSpPr>
        <p:grpSpPr>
          <a:xfrm>
            <a:off x="0" y="1202871"/>
            <a:ext cx="467544" cy="2737758"/>
            <a:chOff x="0" y="1202871"/>
            <a:chExt cx="467544" cy="2737758"/>
          </a:xfrm>
        </p:grpSpPr>
        <p:sp>
          <p:nvSpPr>
            <p:cNvPr id="6" name="Rounded Rectangle 5"/>
            <p:cNvSpPr/>
            <p:nvPr/>
          </p:nvSpPr>
          <p:spPr>
            <a:xfrm>
              <a:off x="0" y="1202871"/>
              <a:ext cx="467544" cy="2737758"/>
            </a:xfrm>
            <a:prstGeom prst="roundRect">
              <a:avLst>
                <a:gd name="adj" fmla="val 10437"/>
              </a:avLst>
            </a:prstGeom>
            <a:solidFill>
              <a:schemeClr val="tx1">
                <a:alpha val="50000"/>
              </a:schemeClr>
            </a:solidFill>
            <a:ln w="317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12" name="Group 11"/>
            <p:cNvGrpSpPr/>
            <p:nvPr/>
          </p:nvGrpSpPr>
          <p:grpSpPr>
            <a:xfrm>
              <a:off x="53772" y="1890180"/>
              <a:ext cx="360000" cy="363600"/>
              <a:chOff x="899592" y="1419622"/>
              <a:chExt cx="432048" cy="432048"/>
            </a:xfrm>
            <a:effectLst/>
          </p:grpSpPr>
          <p:sp>
            <p:nvSpPr>
              <p:cNvPr id="10" name="Rounded Rectangle 9"/>
              <p:cNvSpPr/>
              <p:nvPr/>
            </p:nvSpPr>
            <p:spPr>
              <a:xfrm>
                <a:off x="971600" y="1563638"/>
                <a:ext cx="288032" cy="288032"/>
              </a:xfrm>
              <a:prstGeom prst="roundRect">
                <a:avLst>
                  <a:gd name="adj" fmla="val 9226"/>
                </a:avLst>
              </a:prstGeom>
              <a:solidFill>
                <a:schemeClr val="bg1"/>
              </a:solidFill>
              <a:ln w="9525" cap="rnd">
                <a:solidFill>
                  <a:schemeClr val="bg1"/>
                </a:solidFill>
              </a:ln>
              <a:effectLst>
                <a:glow rad="101600">
                  <a:schemeClr val="bg1">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 name="Isosceles Triangle 10"/>
              <p:cNvSpPr/>
              <p:nvPr/>
            </p:nvSpPr>
            <p:spPr>
              <a:xfrm>
                <a:off x="899592" y="1419622"/>
                <a:ext cx="432048" cy="180020"/>
              </a:xfrm>
              <a:prstGeom prst="triangle">
                <a:avLst/>
              </a:prstGeom>
              <a:solidFill>
                <a:schemeClr val="bg1"/>
              </a:solidFill>
              <a:ln w="9525" cap="rnd">
                <a:solidFill>
                  <a:schemeClr val="bg1"/>
                </a:solidFill>
              </a:ln>
              <a:effectLst>
                <a:glow rad="101600">
                  <a:schemeClr val="bg1">
                    <a:alpha val="40000"/>
                  </a:schemeClr>
                </a:glow>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4" name="Group 23"/>
            <p:cNvGrpSpPr/>
            <p:nvPr/>
          </p:nvGrpSpPr>
          <p:grpSpPr>
            <a:xfrm>
              <a:off x="53752" y="1264720"/>
              <a:ext cx="360040" cy="435694"/>
              <a:chOff x="971600" y="1383618"/>
              <a:chExt cx="360040" cy="435694"/>
            </a:xfrm>
          </p:grpSpPr>
          <p:cxnSp>
            <p:nvCxnSpPr>
              <p:cNvPr id="14" name="Straight Connector 13"/>
              <p:cNvCxnSpPr/>
              <p:nvPr/>
            </p:nvCxnSpPr>
            <p:spPr>
              <a:xfrm>
                <a:off x="1187624" y="1639292"/>
                <a:ext cx="144016" cy="18002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5" name="Donut 14"/>
              <p:cNvSpPr/>
              <p:nvPr/>
            </p:nvSpPr>
            <p:spPr>
              <a:xfrm>
                <a:off x="971600" y="1383618"/>
                <a:ext cx="288032" cy="288000"/>
              </a:xfrm>
              <a:prstGeom prst="donut">
                <a:avLst>
                  <a:gd name="adj" fmla="val 4746"/>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17" name="Straight Connector 16"/>
              <p:cNvCxnSpPr/>
              <p:nvPr/>
            </p:nvCxnSpPr>
            <p:spPr>
              <a:xfrm rot="1413972">
                <a:off x="1051228" y="1435850"/>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rot="1413972">
                <a:off x="1116662" y="1436293"/>
                <a:ext cx="0" cy="183562"/>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rot="1413972">
                <a:off x="1180005" y="1492021"/>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grpSp>
        <p:cxnSp>
          <p:nvCxnSpPr>
            <p:cNvPr id="26" name="Straight Connector 25"/>
            <p:cNvCxnSpPr/>
            <p:nvPr/>
          </p:nvCxnSpPr>
          <p:spPr>
            <a:xfrm flipH="1">
              <a:off x="26886" y="1812206"/>
              <a:ext cx="413772"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nvGrpSpPr>
            <p:cNvPr id="30" name="Group 29"/>
            <p:cNvGrpSpPr/>
            <p:nvPr/>
          </p:nvGrpSpPr>
          <p:grpSpPr>
            <a:xfrm>
              <a:off x="39771" y="2460418"/>
              <a:ext cx="388002" cy="297418"/>
              <a:chOff x="2123728" y="1986160"/>
              <a:chExt cx="576064" cy="441574"/>
            </a:xfrm>
          </p:grpSpPr>
          <p:sp>
            <p:nvSpPr>
              <p:cNvPr id="29" name="Rectangle 28"/>
              <p:cNvSpPr/>
              <p:nvPr/>
            </p:nvSpPr>
            <p:spPr>
              <a:xfrm>
                <a:off x="2195736" y="1986160"/>
                <a:ext cx="432048" cy="441574"/>
              </a:xfrm>
              <a:prstGeom prst="rect">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 name="Trapezoid 27"/>
              <p:cNvSpPr/>
              <p:nvPr/>
            </p:nvSpPr>
            <p:spPr>
              <a:xfrm flipV="1">
                <a:off x="2123728" y="2139884"/>
                <a:ext cx="576064" cy="287850"/>
              </a:xfrm>
              <a:prstGeom prst="trapezoid">
                <a:avLst/>
              </a:pr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41" name="Freeform 40"/>
            <p:cNvSpPr/>
            <p:nvPr/>
          </p:nvSpPr>
          <p:spPr>
            <a:xfrm>
              <a:off x="61273" y="2903148"/>
              <a:ext cx="344998" cy="411311"/>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45" name="Group 44"/>
            <p:cNvGrpSpPr/>
            <p:nvPr/>
          </p:nvGrpSpPr>
          <p:grpSpPr>
            <a:xfrm>
              <a:off x="82631" y="3424960"/>
              <a:ext cx="302283" cy="444864"/>
              <a:chOff x="51020" y="3423030"/>
              <a:chExt cx="356155" cy="524147"/>
            </a:xfrm>
            <a:effectLst>
              <a:outerShdw blurRad="63500" sx="102000" sy="102000" algn="ctr" rotWithShape="0">
                <a:prstClr val="black">
                  <a:alpha val="40000"/>
                </a:prstClr>
              </a:outerShdw>
            </a:effectLst>
          </p:grpSpPr>
          <p:sp>
            <p:nvSpPr>
              <p:cNvPr id="43" name="Freeform 42"/>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4" name="Freeform 43"/>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sp>
        <p:nvSpPr>
          <p:cNvPr id="106" name="Rounded Rectangle 105"/>
          <p:cNvSpPr/>
          <p:nvPr/>
        </p:nvSpPr>
        <p:spPr>
          <a:xfrm>
            <a:off x="1763688" y="951569"/>
            <a:ext cx="5616624" cy="3219999"/>
          </a:xfrm>
          <a:prstGeom prst="roundRect">
            <a:avLst>
              <a:gd name="adj" fmla="val 0"/>
            </a:avLst>
          </a:prstGeom>
          <a:solidFill>
            <a:schemeClr val="bg1">
              <a:lumMod val="75000"/>
              <a:alpha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200" b="1" dirty="0" smtClean="0">
                <a:solidFill>
                  <a:schemeClr val="tx1"/>
                </a:solidFill>
                <a:latin typeface="Segoe UI" pitchFamily="34" charset="0"/>
                <a:cs typeface="Segoe UI" pitchFamily="34" charset="0"/>
              </a:rPr>
              <a:t>Home</a:t>
            </a:r>
            <a:endParaRPr lang="en-AU" sz="1200" b="1" dirty="0">
              <a:solidFill>
                <a:schemeClr val="tx1"/>
              </a:solidFill>
              <a:latin typeface="Segoe UI" pitchFamily="34" charset="0"/>
              <a:cs typeface="Segoe UI" pitchFamily="34" charset="0"/>
            </a:endParaRPr>
          </a:p>
        </p:txBody>
      </p:sp>
      <p:sp>
        <p:nvSpPr>
          <p:cNvPr id="108" name="Rectangle 107"/>
          <p:cNvSpPr/>
          <p:nvPr/>
        </p:nvSpPr>
        <p:spPr>
          <a:xfrm>
            <a:off x="3275856" y="1251855"/>
            <a:ext cx="4104456" cy="2811702"/>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algn="r"/>
            <a:r>
              <a:rPr lang="en-AU" sz="5400" dirty="0" smtClean="0">
                <a:solidFill>
                  <a:schemeClr val="bg1"/>
                </a:solidFill>
                <a:effectLst>
                  <a:outerShdw blurRad="63500" sx="102000" sy="102000" algn="ctr" rotWithShape="0">
                    <a:prstClr val="black">
                      <a:alpha val="40000"/>
                    </a:prstClr>
                  </a:outerShdw>
                </a:effectLst>
                <a:latin typeface="Segoe UI" pitchFamily="34" charset="0"/>
                <a:cs typeface="Segoe UI" pitchFamily="34" charset="0"/>
              </a:rPr>
              <a:t>home</a:t>
            </a:r>
            <a:endParaRPr lang="en-AU" sz="5400" dirty="0">
              <a:solidFill>
                <a:schemeClr val="bg1"/>
              </a:solidFill>
              <a:effectLst>
                <a:outerShdw blurRad="63500" sx="102000" sy="102000" algn="ctr" rotWithShape="0">
                  <a:prstClr val="black">
                    <a:alpha val="40000"/>
                  </a:prstClr>
                </a:outerShdw>
              </a:effectLst>
              <a:latin typeface="Segoe UI" pitchFamily="34" charset="0"/>
              <a:cs typeface="Segoe UI" pitchFamily="34" charset="0"/>
            </a:endParaRPr>
          </a:p>
        </p:txBody>
      </p:sp>
      <p:sp>
        <p:nvSpPr>
          <p:cNvPr id="109" name="Rounded Rectangle 108">
            <a:hlinkClick r:id="rId2" action="ppaction://hlinksldjump"/>
          </p:cNvPr>
          <p:cNvSpPr/>
          <p:nvPr/>
        </p:nvSpPr>
        <p:spPr>
          <a:xfrm>
            <a:off x="1835696" y="1005576"/>
            <a:ext cx="144000" cy="144016"/>
          </a:xfrm>
          <a:prstGeom prst="roundRect">
            <a:avLst/>
          </a:prstGeom>
          <a:gradFill flip="none" rotWithShape="1">
            <a:gsLst>
              <a:gs pos="0">
                <a:srgbClr val="FF0000">
                  <a:shade val="30000"/>
                  <a:satMod val="115000"/>
                </a:srgbClr>
              </a:gs>
              <a:gs pos="50000">
                <a:srgbClr val="FF0000">
                  <a:shade val="67500"/>
                  <a:satMod val="115000"/>
                </a:srgbClr>
              </a:gs>
              <a:gs pos="100000">
                <a:srgbClr val="FF0000">
                  <a:shade val="100000"/>
                  <a:satMod val="115000"/>
                </a:srgbClr>
              </a:gs>
            </a:gsLst>
            <a:lin ang="16200000" scaled="1"/>
            <a:tileRect/>
          </a:gradFill>
          <a:ln w="3175">
            <a:solidFill>
              <a:schemeClr val="tx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solidFill>
                <a:schemeClr val="bg1"/>
              </a:solidFill>
              <a:latin typeface="Segoe UI" pitchFamily="34" charset="0"/>
              <a:cs typeface="Segoe UI" pitchFamily="34" charset="0"/>
            </a:endParaRPr>
          </a:p>
        </p:txBody>
      </p:sp>
      <p:sp>
        <p:nvSpPr>
          <p:cNvPr id="3" name="Rectangle 2"/>
          <p:cNvSpPr/>
          <p:nvPr/>
        </p:nvSpPr>
        <p:spPr>
          <a:xfrm>
            <a:off x="1763688" y="1251855"/>
            <a:ext cx="1512168" cy="2811702"/>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94" name="Rectangle 193"/>
          <p:cNvSpPr/>
          <p:nvPr/>
        </p:nvSpPr>
        <p:spPr>
          <a:xfrm>
            <a:off x="1763688" y="1805086"/>
            <a:ext cx="1512168" cy="1235294"/>
          </a:xfrm>
          <a:prstGeom prst="rect">
            <a:avLst/>
          </a:prstGeom>
          <a:solidFill>
            <a:schemeClr val="accent5">
              <a:lumMod val="40000"/>
              <a:lumOff val="60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1200" dirty="0">
              <a:solidFill>
                <a:schemeClr val="tx1"/>
              </a:solidFill>
              <a:latin typeface="Segoe UI" pitchFamily="34" charset="0"/>
              <a:cs typeface="Segoe UI" pitchFamily="34" charset="0"/>
            </a:endParaRPr>
          </a:p>
        </p:txBody>
      </p:sp>
      <p:sp>
        <p:nvSpPr>
          <p:cNvPr id="138" name="Rectangle 137"/>
          <p:cNvSpPr/>
          <p:nvPr/>
        </p:nvSpPr>
        <p:spPr>
          <a:xfrm>
            <a:off x="1763688" y="1563638"/>
            <a:ext cx="1512168" cy="241448"/>
          </a:xfrm>
          <a:prstGeom prst="rect">
            <a:avLst/>
          </a:prstGeom>
          <a:solidFill>
            <a:schemeClr val="accent5">
              <a:lumMod val="40000"/>
              <a:lumOff val="60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Folders</a:t>
            </a:r>
            <a:endParaRPr lang="en-AU" sz="1200" dirty="0">
              <a:solidFill>
                <a:schemeClr val="tx1"/>
              </a:solidFill>
              <a:latin typeface="Segoe UI" pitchFamily="34" charset="0"/>
              <a:cs typeface="Segoe UI" pitchFamily="34" charset="0"/>
            </a:endParaRPr>
          </a:p>
        </p:txBody>
      </p:sp>
      <p:sp>
        <p:nvSpPr>
          <p:cNvPr id="139" name="Rectangle 138">
            <a:hlinkClick r:id="rId3" action="ppaction://hlinksldjump"/>
          </p:cNvPr>
          <p:cNvSpPr/>
          <p:nvPr/>
        </p:nvSpPr>
        <p:spPr>
          <a:xfrm>
            <a:off x="2056704" y="1843627"/>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Documents</a:t>
            </a:r>
            <a:endParaRPr lang="en-AU" sz="1200" dirty="0">
              <a:solidFill>
                <a:schemeClr val="tx1"/>
              </a:solidFill>
              <a:latin typeface="Segoe UI" pitchFamily="34" charset="0"/>
              <a:cs typeface="Segoe UI" pitchFamily="34" charset="0"/>
            </a:endParaRPr>
          </a:p>
        </p:txBody>
      </p:sp>
      <p:sp>
        <p:nvSpPr>
          <p:cNvPr id="140" name="Rectangle 139">
            <a:hlinkClick r:id="rId4" action="ppaction://hlinksldjump"/>
          </p:cNvPr>
          <p:cNvSpPr/>
          <p:nvPr/>
        </p:nvSpPr>
        <p:spPr>
          <a:xfrm>
            <a:off x="2056704" y="2139702"/>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Music</a:t>
            </a:r>
            <a:endParaRPr lang="en-AU" sz="1200" dirty="0">
              <a:solidFill>
                <a:schemeClr val="tx1"/>
              </a:solidFill>
              <a:latin typeface="Segoe UI" pitchFamily="34" charset="0"/>
              <a:cs typeface="Segoe UI" pitchFamily="34" charset="0"/>
            </a:endParaRPr>
          </a:p>
        </p:txBody>
      </p:sp>
      <p:sp>
        <p:nvSpPr>
          <p:cNvPr id="141" name="Rectangle 140">
            <a:hlinkClick r:id="rId5" action="ppaction://hlinksldjump"/>
          </p:cNvPr>
          <p:cNvSpPr/>
          <p:nvPr/>
        </p:nvSpPr>
        <p:spPr>
          <a:xfrm>
            <a:off x="2056704" y="2424669"/>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Videos</a:t>
            </a:r>
            <a:endParaRPr lang="en-AU" sz="1200" dirty="0">
              <a:solidFill>
                <a:schemeClr val="tx1"/>
              </a:solidFill>
              <a:latin typeface="Segoe UI" pitchFamily="34" charset="0"/>
              <a:cs typeface="Segoe UI" pitchFamily="34" charset="0"/>
            </a:endParaRPr>
          </a:p>
        </p:txBody>
      </p:sp>
      <p:sp>
        <p:nvSpPr>
          <p:cNvPr id="142" name="Rectangle 141">
            <a:hlinkClick r:id="rId6" action="ppaction://hlinksldjump"/>
          </p:cNvPr>
          <p:cNvSpPr/>
          <p:nvPr/>
        </p:nvSpPr>
        <p:spPr>
          <a:xfrm>
            <a:off x="2056704" y="2722116"/>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Games</a:t>
            </a:r>
            <a:endParaRPr lang="en-AU" sz="1200" dirty="0">
              <a:solidFill>
                <a:schemeClr val="tx1"/>
              </a:solidFill>
              <a:latin typeface="Segoe UI" pitchFamily="34" charset="0"/>
              <a:cs typeface="Segoe UI" pitchFamily="34" charset="0"/>
            </a:endParaRPr>
          </a:p>
        </p:txBody>
      </p:sp>
      <p:grpSp>
        <p:nvGrpSpPr>
          <p:cNvPr id="7" name="Group 6"/>
          <p:cNvGrpSpPr/>
          <p:nvPr/>
        </p:nvGrpSpPr>
        <p:grpSpPr>
          <a:xfrm>
            <a:off x="1893456" y="1852468"/>
            <a:ext cx="186839" cy="223766"/>
            <a:chOff x="4527690" y="2258677"/>
            <a:chExt cx="450886" cy="540000"/>
          </a:xfrm>
        </p:grpSpPr>
        <p:sp>
          <p:nvSpPr>
            <p:cNvPr id="150" name="Rectangle 149"/>
            <p:cNvSpPr/>
            <p:nvPr/>
          </p:nvSpPr>
          <p:spPr>
            <a:xfrm>
              <a:off x="4527690" y="2258677"/>
              <a:ext cx="450886" cy="540000"/>
            </a:xfrm>
            <a:prstGeom prst="rect">
              <a:avLst/>
            </a:prstGeom>
            <a:solidFill>
              <a:srgbClr val="0070C0"/>
            </a:solid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52" name="Straight Connector 151"/>
            <p:cNvCxnSpPr/>
            <p:nvPr/>
          </p:nvCxnSpPr>
          <p:spPr>
            <a:xfrm>
              <a:off x="4574226" y="2328996"/>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4" name="Straight Connector 153"/>
            <p:cNvCxnSpPr/>
            <p:nvPr/>
          </p:nvCxnSpPr>
          <p:spPr>
            <a:xfrm>
              <a:off x="4574226" y="2407151"/>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p:cNvCxnSpPr/>
            <p:nvPr/>
          </p:nvCxnSpPr>
          <p:spPr>
            <a:xfrm>
              <a:off x="4574226" y="2487837"/>
              <a:ext cx="138772"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p:cNvCxnSpPr/>
            <p:nvPr/>
          </p:nvCxnSpPr>
          <p:spPr>
            <a:xfrm>
              <a:off x="4574226" y="2564038"/>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2" name="Straight Connector 161"/>
            <p:cNvCxnSpPr/>
            <p:nvPr/>
          </p:nvCxnSpPr>
          <p:spPr>
            <a:xfrm>
              <a:off x="4574226" y="2631413"/>
              <a:ext cx="280263"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3" name="Straight Connector 162"/>
            <p:cNvCxnSpPr/>
            <p:nvPr/>
          </p:nvCxnSpPr>
          <p:spPr>
            <a:xfrm>
              <a:off x="4574226" y="2720924"/>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31" name="Group 30"/>
          <p:cNvGrpSpPr/>
          <p:nvPr/>
        </p:nvGrpSpPr>
        <p:grpSpPr>
          <a:xfrm>
            <a:off x="1844070" y="2153683"/>
            <a:ext cx="236225" cy="213486"/>
            <a:chOff x="2433190" y="2867712"/>
            <a:chExt cx="489780" cy="442634"/>
          </a:xfrm>
          <a:solidFill>
            <a:srgbClr val="0070C0"/>
          </a:solidFill>
        </p:grpSpPr>
        <p:sp>
          <p:nvSpPr>
            <p:cNvPr id="164" name="Oval 163"/>
            <p:cNvSpPr/>
            <p:nvPr/>
          </p:nvSpPr>
          <p:spPr>
            <a:xfrm>
              <a:off x="2433190" y="3198734"/>
              <a:ext cx="111612" cy="111612"/>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65" name="Oval 164"/>
            <p:cNvSpPr/>
            <p:nvPr/>
          </p:nvSpPr>
          <p:spPr>
            <a:xfrm>
              <a:off x="2811358" y="3198734"/>
              <a:ext cx="111612" cy="111612"/>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67" name="Straight Connector 166"/>
            <p:cNvCxnSpPr>
              <a:stCxn id="164" idx="6"/>
              <a:endCxn id="180" idx="1"/>
            </p:cNvCxnSpPr>
            <p:nvPr/>
          </p:nvCxnSpPr>
          <p:spPr>
            <a:xfrm flipV="1">
              <a:off x="2544802" y="2903148"/>
              <a:ext cx="0" cy="351392"/>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5" name="Straight Connector 174"/>
            <p:cNvCxnSpPr>
              <a:stCxn id="165" idx="6"/>
              <a:endCxn id="180" idx="3"/>
            </p:cNvCxnSpPr>
            <p:nvPr/>
          </p:nvCxnSpPr>
          <p:spPr>
            <a:xfrm flipV="1">
              <a:off x="2922970" y="2903148"/>
              <a:ext cx="0" cy="351392"/>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80" name="Rectangle 179"/>
            <p:cNvSpPr/>
            <p:nvPr/>
          </p:nvSpPr>
          <p:spPr>
            <a:xfrm>
              <a:off x="2544802" y="2867712"/>
              <a:ext cx="378168" cy="70872"/>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grpSp>
      <p:grpSp>
        <p:nvGrpSpPr>
          <p:cNvPr id="32" name="Group 31"/>
          <p:cNvGrpSpPr/>
          <p:nvPr/>
        </p:nvGrpSpPr>
        <p:grpSpPr>
          <a:xfrm>
            <a:off x="1846237" y="2460418"/>
            <a:ext cx="234058" cy="169950"/>
            <a:chOff x="3469840" y="3505731"/>
            <a:chExt cx="468117" cy="339900"/>
          </a:xfrm>
          <a:solidFill>
            <a:srgbClr val="0070C0"/>
          </a:solidFill>
        </p:grpSpPr>
        <p:sp>
          <p:nvSpPr>
            <p:cNvPr id="181" name="Rectangle 180"/>
            <p:cNvSpPr/>
            <p:nvPr/>
          </p:nvSpPr>
          <p:spPr>
            <a:xfrm>
              <a:off x="3469840" y="3505731"/>
              <a:ext cx="468117" cy="339900"/>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2" name="Isosceles Triangle 181"/>
            <p:cNvSpPr/>
            <p:nvPr/>
          </p:nvSpPr>
          <p:spPr>
            <a:xfrm rot="5400000">
              <a:off x="3655108" y="3626891"/>
              <a:ext cx="97580" cy="97580"/>
            </a:xfrm>
            <a:prstGeom prst="triangl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grpSp>
      <p:grpSp>
        <p:nvGrpSpPr>
          <p:cNvPr id="34" name="Group 33"/>
          <p:cNvGrpSpPr/>
          <p:nvPr/>
        </p:nvGrpSpPr>
        <p:grpSpPr>
          <a:xfrm>
            <a:off x="1819275" y="2726319"/>
            <a:ext cx="261020" cy="233043"/>
            <a:chOff x="4344066" y="3385536"/>
            <a:chExt cx="589664" cy="526462"/>
          </a:xfrm>
          <a:solidFill>
            <a:srgbClr val="0070C0"/>
          </a:solidFill>
        </p:grpSpPr>
        <p:sp>
          <p:nvSpPr>
            <p:cNvPr id="183" name="Rectangle 182"/>
            <p:cNvSpPr/>
            <p:nvPr/>
          </p:nvSpPr>
          <p:spPr>
            <a:xfrm>
              <a:off x="4502348" y="3565664"/>
              <a:ext cx="265623" cy="151713"/>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4" name="Oval 183"/>
            <p:cNvSpPr/>
            <p:nvPr/>
          </p:nvSpPr>
          <p:spPr>
            <a:xfrm rot="20742615">
              <a:off x="4747417" y="3550028"/>
              <a:ext cx="186313" cy="361970"/>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5" name="Oval 184"/>
            <p:cNvSpPr/>
            <p:nvPr/>
          </p:nvSpPr>
          <p:spPr>
            <a:xfrm rot="942615" flipH="1">
              <a:off x="4344066" y="3545028"/>
              <a:ext cx="186313" cy="361970"/>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86" name="Straight Connector 185"/>
            <p:cNvCxnSpPr/>
            <p:nvPr/>
          </p:nvCxnSpPr>
          <p:spPr>
            <a:xfrm rot="42615" flipH="1">
              <a:off x="4430901" y="3596900"/>
              <a:ext cx="38394" cy="118183"/>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87" name="Straight Connector 186"/>
            <p:cNvCxnSpPr/>
            <p:nvPr/>
          </p:nvCxnSpPr>
          <p:spPr>
            <a:xfrm rot="16242615" flipH="1">
              <a:off x="4433284" y="3596931"/>
              <a:ext cx="38394" cy="118183"/>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88" name="Oval 187"/>
            <p:cNvSpPr/>
            <p:nvPr/>
          </p:nvSpPr>
          <p:spPr>
            <a:xfrm rot="20615998">
              <a:off x="4792637" y="3604945"/>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9" name="Oval 188"/>
            <p:cNvSpPr/>
            <p:nvPr/>
          </p:nvSpPr>
          <p:spPr>
            <a:xfrm rot="20615998">
              <a:off x="4850950" y="3636738"/>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90" name="Oval 189"/>
            <p:cNvSpPr/>
            <p:nvPr/>
          </p:nvSpPr>
          <p:spPr>
            <a:xfrm rot="20615998">
              <a:off x="4817975" y="3691037"/>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91" name="Oval 190"/>
            <p:cNvSpPr/>
            <p:nvPr/>
          </p:nvSpPr>
          <p:spPr>
            <a:xfrm rot="20615998">
              <a:off x="4760844" y="3663257"/>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92" name="Straight Connector 191"/>
            <p:cNvCxnSpPr/>
            <p:nvPr/>
          </p:nvCxnSpPr>
          <p:spPr>
            <a:xfrm flipV="1">
              <a:off x="4635160" y="3385536"/>
              <a:ext cx="3173" cy="180128"/>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95" name="Group 194"/>
          <p:cNvGrpSpPr/>
          <p:nvPr/>
        </p:nvGrpSpPr>
        <p:grpSpPr>
          <a:xfrm>
            <a:off x="3498430" y="1407627"/>
            <a:ext cx="941329" cy="895637"/>
            <a:chOff x="4098672" y="2143466"/>
            <a:chExt cx="941329" cy="895637"/>
          </a:xfrm>
        </p:grpSpPr>
        <p:sp>
          <p:nvSpPr>
            <p:cNvPr id="196" name="Rectangle 195"/>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Documents</a:t>
              </a:r>
              <a:endParaRPr lang="en-AU" sz="1100" dirty="0">
                <a:solidFill>
                  <a:schemeClr val="tx1"/>
                </a:solidFill>
                <a:latin typeface="Segoe UI" pitchFamily="34" charset="0"/>
                <a:cs typeface="Segoe UI" pitchFamily="34" charset="0"/>
              </a:endParaRPr>
            </a:p>
          </p:txBody>
        </p:sp>
        <p:grpSp>
          <p:nvGrpSpPr>
            <p:cNvPr id="197" name="Group 196"/>
            <p:cNvGrpSpPr/>
            <p:nvPr/>
          </p:nvGrpSpPr>
          <p:grpSpPr>
            <a:xfrm>
              <a:off x="4199709" y="2143466"/>
              <a:ext cx="744585" cy="655211"/>
              <a:chOff x="4193285" y="2143466"/>
              <a:chExt cx="744585" cy="655211"/>
            </a:xfrm>
          </p:grpSpPr>
          <p:grpSp>
            <p:nvGrpSpPr>
              <p:cNvPr id="198" name="Group 197"/>
              <p:cNvGrpSpPr/>
              <p:nvPr/>
            </p:nvGrpSpPr>
            <p:grpSpPr>
              <a:xfrm>
                <a:off x="4193285" y="2143466"/>
                <a:ext cx="699392" cy="536110"/>
                <a:chOff x="2123728" y="1986160"/>
                <a:chExt cx="576064" cy="441574"/>
              </a:xfrm>
            </p:grpSpPr>
            <p:sp>
              <p:nvSpPr>
                <p:cNvPr id="207" name="Rectangle 206"/>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08" name="Trapezoid 207"/>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199" name="Group 198"/>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200" name="Rectangle 199"/>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201" name="Straight Connector 200"/>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2" name="Straight Connector 201"/>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3" name="Straight Connector 202"/>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4" name="Straight Connector 203"/>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5" name="Straight Connector 204"/>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6" name="Straight Connector 205"/>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209" name="Group 208"/>
          <p:cNvGrpSpPr/>
          <p:nvPr/>
        </p:nvGrpSpPr>
        <p:grpSpPr>
          <a:xfrm>
            <a:off x="4708417" y="1407627"/>
            <a:ext cx="941329" cy="895637"/>
            <a:chOff x="5039106" y="2143466"/>
            <a:chExt cx="941329" cy="895637"/>
          </a:xfrm>
        </p:grpSpPr>
        <p:sp>
          <p:nvSpPr>
            <p:cNvPr id="210" name="Rectangle 209"/>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Music</a:t>
              </a:r>
              <a:endParaRPr lang="en-AU" sz="1100" dirty="0">
                <a:solidFill>
                  <a:schemeClr val="tx1"/>
                </a:solidFill>
                <a:latin typeface="Segoe UI" pitchFamily="34" charset="0"/>
                <a:cs typeface="Segoe UI" pitchFamily="34" charset="0"/>
              </a:endParaRPr>
            </a:p>
          </p:txBody>
        </p:sp>
        <p:grpSp>
          <p:nvGrpSpPr>
            <p:cNvPr id="211" name="Group 210"/>
            <p:cNvGrpSpPr/>
            <p:nvPr/>
          </p:nvGrpSpPr>
          <p:grpSpPr>
            <a:xfrm>
              <a:off x="5162739" y="2143466"/>
              <a:ext cx="699392" cy="634359"/>
              <a:chOff x="5140143" y="2143466"/>
              <a:chExt cx="699392" cy="634359"/>
            </a:xfrm>
          </p:grpSpPr>
          <p:grpSp>
            <p:nvGrpSpPr>
              <p:cNvPr id="212" name="Group 211"/>
              <p:cNvGrpSpPr/>
              <p:nvPr/>
            </p:nvGrpSpPr>
            <p:grpSpPr>
              <a:xfrm>
                <a:off x="5140143" y="2143466"/>
                <a:ext cx="699392" cy="536110"/>
                <a:chOff x="2123728" y="1986160"/>
                <a:chExt cx="576064" cy="441574"/>
              </a:xfrm>
            </p:grpSpPr>
            <p:sp>
              <p:nvSpPr>
                <p:cNvPr id="219" name="Rectangle 218"/>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20" name="Trapezoid 219"/>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213" name="Group 212"/>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214" name="Oval 213"/>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15" name="Oval 214"/>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216" name="Straight Connector 215"/>
                <p:cNvCxnSpPr>
                  <a:stCxn id="214" idx="6"/>
                  <a:endCxn id="218"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17" name="Straight Connector 216"/>
                <p:cNvCxnSpPr>
                  <a:stCxn id="215" idx="6"/>
                  <a:endCxn id="218"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218" name="Rectangle 217"/>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grpSp>
      <p:grpSp>
        <p:nvGrpSpPr>
          <p:cNvPr id="221" name="Group 220"/>
          <p:cNvGrpSpPr/>
          <p:nvPr/>
        </p:nvGrpSpPr>
        <p:grpSpPr>
          <a:xfrm>
            <a:off x="5870519" y="1407627"/>
            <a:ext cx="941329" cy="895637"/>
            <a:chOff x="3133947" y="3275932"/>
            <a:chExt cx="941329" cy="895637"/>
          </a:xfrm>
        </p:grpSpPr>
        <p:sp>
          <p:nvSpPr>
            <p:cNvPr id="222" name="Rectangle 221"/>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Videos</a:t>
              </a:r>
              <a:endParaRPr lang="en-AU" sz="1100" dirty="0">
                <a:solidFill>
                  <a:schemeClr val="tx1"/>
                </a:solidFill>
                <a:latin typeface="Segoe UI" pitchFamily="34" charset="0"/>
                <a:cs typeface="Segoe UI" pitchFamily="34" charset="0"/>
              </a:endParaRPr>
            </a:p>
          </p:txBody>
        </p:sp>
        <p:grpSp>
          <p:nvGrpSpPr>
            <p:cNvPr id="223" name="Group 222"/>
            <p:cNvGrpSpPr/>
            <p:nvPr/>
          </p:nvGrpSpPr>
          <p:grpSpPr>
            <a:xfrm>
              <a:off x="3254915" y="3275932"/>
              <a:ext cx="699392" cy="569699"/>
              <a:chOff x="3257580" y="3275932"/>
              <a:chExt cx="699392" cy="569699"/>
            </a:xfrm>
          </p:grpSpPr>
          <p:grpSp>
            <p:nvGrpSpPr>
              <p:cNvPr id="224" name="Group 223"/>
              <p:cNvGrpSpPr/>
              <p:nvPr/>
            </p:nvGrpSpPr>
            <p:grpSpPr>
              <a:xfrm>
                <a:off x="3257580" y="3275932"/>
                <a:ext cx="699392" cy="536110"/>
                <a:chOff x="2123728" y="1986160"/>
                <a:chExt cx="576064" cy="441574"/>
              </a:xfrm>
            </p:grpSpPr>
            <p:sp>
              <p:nvSpPr>
                <p:cNvPr id="228" name="Rectangle 227"/>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29" name="Trapezoid 228"/>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225" name="Group 224"/>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226" name="Rectangle 225"/>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27" name="Isosceles Triangle 226"/>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grpSp>
      <p:grpSp>
        <p:nvGrpSpPr>
          <p:cNvPr id="230" name="Group 229"/>
          <p:cNvGrpSpPr/>
          <p:nvPr/>
        </p:nvGrpSpPr>
        <p:grpSpPr>
          <a:xfrm>
            <a:off x="3484281" y="2487747"/>
            <a:ext cx="941329" cy="895637"/>
            <a:chOff x="4099230" y="3275932"/>
            <a:chExt cx="941329" cy="895637"/>
          </a:xfrm>
        </p:grpSpPr>
        <p:sp>
          <p:nvSpPr>
            <p:cNvPr id="231" name="Rectangle 230"/>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Games</a:t>
              </a:r>
              <a:endParaRPr lang="en-AU" sz="1100" dirty="0">
                <a:solidFill>
                  <a:schemeClr val="tx1"/>
                </a:solidFill>
                <a:latin typeface="Segoe UI" pitchFamily="34" charset="0"/>
                <a:cs typeface="Segoe UI" pitchFamily="34" charset="0"/>
              </a:endParaRPr>
            </a:p>
          </p:txBody>
        </p:sp>
        <p:grpSp>
          <p:nvGrpSpPr>
            <p:cNvPr id="232" name="Group 231"/>
            <p:cNvGrpSpPr/>
            <p:nvPr/>
          </p:nvGrpSpPr>
          <p:grpSpPr>
            <a:xfrm>
              <a:off x="4200966" y="3275932"/>
              <a:ext cx="737856" cy="635347"/>
              <a:chOff x="4220198" y="3275932"/>
              <a:chExt cx="737856" cy="635347"/>
            </a:xfrm>
          </p:grpSpPr>
          <p:grpSp>
            <p:nvGrpSpPr>
              <p:cNvPr id="233" name="Group 232"/>
              <p:cNvGrpSpPr/>
              <p:nvPr/>
            </p:nvGrpSpPr>
            <p:grpSpPr>
              <a:xfrm>
                <a:off x="4220198" y="3275932"/>
                <a:ext cx="699392" cy="536110"/>
                <a:chOff x="2123728" y="1986160"/>
                <a:chExt cx="576064" cy="441574"/>
              </a:xfrm>
            </p:grpSpPr>
            <p:sp>
              <p:nvSpPr>
                <p:cNvPr id="247" name="Rectangle 246"/>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8" name="Trapezoid 247"/>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234" name="Group 233"/>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235" name="Rectangle 234"/>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36" name="Oval 235"/>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37" name="Oval 236"/>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nvGrpSpPr>
                <p:cNvPr id="238" name="Group 237"/>
                <p:cNvGrpSpPr/>
                <p:nvPr/>
              </p:nvGrpSpPr>
              <p:grpSpPr>
                <a:xfrm>
                  <a:off x="4318464" y="3577517"/>
                  <a:ext cx="118183" cy="118183"/>
                  <a:chOff x="4318464" y="3577517"/>
                  <a:chExt cx="118183" cy="118183"/>
                </a:xfrm>
                <a:effectLst/>
              </p:grpSpPr>
              <p:cxnSp>
                <p:nvCxnSpPr>
                  <p:cNvPr id="245" name="Straight Connector 244"/>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46" name="Straight Connector 245"/>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39" name="Group 238"/>
                <p:cNvGrpSpPr/>
                <p:nvPr/>
              </p:nvGrpSpPr>
              <p:grpSpPr>
                <a:xfrm rot="20573383">
                  <a:off x="4683580" y="3579039"/>
                  <a:ext cx="140891" cy="136707"/>
                  <a:chOff x="5105406" y="3507854"/>
                  <a:chExt cx="171999" cy="166891"/>
                </a:xfrm>
                <a:effectLst/>
              </p:grpSpPr>
              <p:sp>
                <p:nvSpPr>
                  <p:cNvPr id="241" name="Oval 240"/>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2" name="Oval 241"/>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3" name="Oval 242"/>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4" name="Oval 243"/>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cxnSp>
              <p:nvCxnSpPr>
                <p:cNvPr id="240" name="Straight Connector 239"/>
                <p:cNvCxnSpPr>
                  <a:stCxn id="235"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sp>
        <p:nvSpPr>
          <p:cNvPr id="38" name="Rectangle 37">
            <a:hlinkClick r:id="rId3" action="ppaction://hlinksldjump"/>
          </p:cNvPr>
          <p:cNvSpPr/>
          <p:nvPr/>
        </p:nvSpPr>
        <p:spPr>
          <a:xfrm>
            <a:off x="3424047" y="134761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9" name="Rectangle 328">
            <a:hlinkClick r:id="rId4" action="ppaction://hlinksldjump"/>
          </p:cNvPr>
          <p:cNvSpPr/>
          <p:nvPr/>
        </p:nvSpPr>
        <p:spPr>
          <a:xfrm>
            <a:off x="4634034" y="134761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30" name="Rectangle 329">
            <a:hlinkClick r:id="rId5" action="ppaction://hlinksldjump"/>
          </p:cNvPr>
          <p:cNvSpPr/>
          <p:nvPr/>
        </p:nvSpPr>
        <p:spPr>
          <a:xfrm>
            <a:off x="5796136" y="134761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31" name="Rectangle 330">
            <a:hlinkClick r:id="rId6" action="ppaction://hlinksldjump"/>
          </p:cNvPr>
          <p:cNvSpPr/>
          <p:nvPr/>
        </p:nvSpPr>
        <p:spPr>
          <a:xfrm>
            <a:off x="3409898" y="242773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332" name="Group 331"/>
          <p:cNvGrpSpPr/>
          <p:nvPr/>
        </p:nvGrpSpPr>
        <p:grpSpPr>
          <a:xfrm>
            <a:off x="4747033" y="2500280"/>
            <a:ext cx="864096" cy="870570"/>
            <a:chOff x="7308304" y="278598"/>
            <a:chExt cx="864096" cy="870570"/>
          </a:xfrm>
        </p:grpSpPr>
        <p:sp>
          <p:nvSpPr>
            <p:cNvPr id="333" name="Freeform 332"/>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334" name="Rectangle 333"/>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Impress</a:t>
              </a:r>
              <a:endParaRPr lang="en-AU" sz="1100" dirty="0">
                <a:solidFill>
                  <a:schemeClr val="tx1"/>
                </a:solidFill>
                <a:latin typeface="Segoe UI" pitchFamily="34" charset="0"/>
                <a:cs typeface="Segoe UI" pitchFamily="34" charset="0"/>
              </a:endParaRPr>
            </a:p>
          </p:txBody>
        </p:sp>
      </p:grpSp>
      <p:grpSp>
        <p:nvGrpSpPr>
          <p:cNvPr id="335" name="Group 334"/>
          <p:cNvGrpSpPr/>
          <p:nvPr/>
        </p:nvGrpSpPr>
        <p:grpSpPr>
          <a:xfrm>
            <a:off x="5909135" y="2488498"/>
            <a:ext cx="864096" cy="894135"/>
            <a:chOff x="6444208" y="255033"/>
            <a:chExt cx="864096" cy="894135"/>
          </a:xfrm>
        </p:grpSpPr>
        <p:grpSp>
          <p:nvGrpSpPr>
            <p:cNvPr id="336" name="Group 335"/>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338" name="Freeform 337"/>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339" name="Freeform 338"/>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sp>
          <p:nvSpPr>
            <p:cNvPr id="337" name="Rectangle 336"/>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Express</a:t>
              </a:r>
              <a:endParaRPr lang="en-AU" sz="1100" dirty="0">
                <a:solidFill>
                  <a:schemeClr val="tx1"/>
                </a:solidFill>
                <a:latin typeface="Segoe UI" pitchFamily="34" charset="0"/>
                <a:cs typeface="Segoe UI" pitchFamily="34" charset="0"/>
              </a:endParaRPr>
            </a:p>
          </p:txBody>
        </p:sp>
      </p:grpSp>
      <p:sp>
        <p:nvSpPr>
          <p:cNvPr id="340" name="Freeform 339"/>
          <p:cNvSpPr/>
          <p:nvPr/>
        </p:nvSpPr>
        <p:spPr>
          <a:xfrm>
            <a:off x="4927053" y="2499602"/>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341" name="Isosceles Triangle 340"/>
          <p:cNvSpPr/>
          <p:nvPr/>
        </p:nvSpPr>
        <p:spPr>
          <a:xfrm rot="5400000">
            <a:off x="7001096" y="2537854"/>
            <a:ext cx="278058" cy="239705"/>
          </a:xfrm>
          <a:prstGeom prst="triangle">
            <a:avLst/>
          </a:prstGeom>
          <a:solidFill>
            <a:srgbClr val="0070C0">
              <a:alpha val="50000"/>
            </a:srgb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342" name="Rectangle 341">
            <a:hlinkClick r:id="rId7" action="ppaction://hlinksldjump"/>
          </p:cNvPr>
          <p:cNvSpPr/>
          <p:nvPr/>
        </p:nvSpPr>
        <p:spPr>
          <a:xfrm>
            <a:off x="1763688" y="1251855"/>
            <a:ext cx="1512168" cy="241448"/>
          </a:xfrm>
          <a:prstGeom prst="rect">
            <a:avLst/>
          </a:prstGeom>
          <a:solidFill>
            <a:srgbClr val="00B0F0">
              <a:alpha val="50000"/>
            </a:srgb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400" b="1" dirty="0" smtClean="0">
                <a:solidFill>
                  <a:srgbClr val="0070C0"/>
                </a:solidFill>
                <a:latin typeface="Segoe UI" pitchFamily="34" charset="0"/>
                <a:cs typeface="Segoe UI" pitchFamily="34" charset="0"/>
              </a:rPr>
              <a:t>Home</a:t>
            </a:r>
            <a:endParaRPr lang="en-AU" sz="1400" b="1" dirty="0">
              <a:solidFill>
                <a:srgbClr val="0070C0"/>
              </a:solidFill>
              <a:latin typeface="Segoe UI" pitchFamily="34" charset="0"/>
              <a:cs typeface="Segoe UI" pitchFamily="34" charset="0"/>
            </a:endParaRPr>
          </a:p>
        </p:txBody>
      </p:sp>
    </p:spTree>
    <p:extLst>
      <p:ext uri="{BB962C8B-B14F-4D97-AF65-F5344CB8AC3E}">
        <p14:creationId xmlns:p14="http://schemas.microsoft.com/office/powerpoint/2010/main" val="307471727"/>
      </p:ext>
    </p:extLst>
  </p:cSld>
  <p:clrMapOvr>
    <a:masterClrMapping/>
  </p:clrMapOvr>
  <mc:AlternateContent xmlns:mc="http://schemas.openxmlformats.org/markup-compatibility/2006" xmlns:p14="http://schemas.microsoft.com/office/powerpoint/2010/main">
    <mc:Choice Requires="p14">
      <p:transition p14:dur="10" advClick="0" advTm="0"/>
    </mc:Choice>
    <mc:Fallback xmlns="">
      <p:transition advClick="0" advTm="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xit" presetSubtype="16" fill="hold" grpId="0" nodeType="afterEffect">
                                  <p:stCondLst>
                                    <p:cond delay="0"/>
                                  </p:stCondLst>
                                  <p:childTnLst>
                                    <p:anim calcmode="lin" valueType="num">
                                      <p:cBhvr>
                                        <p:cTn id="6" dur="300"/>
                                        <p:tgtEl>
                                          <p:spTgt spid="340"/>
                                        </p:tgtEl>
                                        <p:attrNameLst>
                                          <p:attrName>ppt_w</p:attrName>
                                        </p:attrNameLst>
                                      </p:cBhvr>
                                      <p:tavLst>
                                        <p:tav tm="0">
                                          <p:val>
                                            <p:strVal val="ppt_w"/>
                                          </p:val>
                                        </p:tav>
                                        <p:tav tm="100000">
                                          <p:val>
                                            <p:strVal val="4*ppt_w"/>
                                          </p:val>
                                        </p:tav>
                                      </p:tavLst>
                                    </p:anim>
                                    <p:anim calcmode="lin" valueType="num">
                                      <p:cBhvr>
                                        <p:cTn id="7" dur="300"/>
                                        <p:tgtEl>
                                          <p:spTgt spid="340"/>
                                        </p:tgtEl>
                                        <p:attrNameLst>
                                          <p:attrName>ppt_h</p:attrName>
                                        </p:attrNameLst>
                                      </p:cBhvr>
                                      <p:tavLst>
                                        <p:tav tm="0">
                                          <p:val>
                                            <p:strVal val="ppt_h"/>
                                          </p:val>
                                        </p:tav>
                                        <p:tav tm="100000">
                                          <p:val>
                                            <p:strVal val="4*ppt_h"/>
                                          </p:val>
                                        </p:tav>
                                      </p:tavLst>
                                    </p:anim>
                                    <p:set>
                                      <p:cBhvr>
                                        <p:cTn id="8" dur="1" fill="hold">
                                          <p:stCondLst>
                                            <p:cond delay="299"/>
                                          </p:stCondLst>
                                        </p:cTn>
                                        <p:tgtEl>
                                          <p:spTgt spid="340"/>
                                        </p:tgtEl>
                                        <p:attrNameLst>
                                          <p:attrName>style.visibility</p:attrName>
                                        </p:attrNameLst>
                                      </p:cBhvr>
                                      <p:to>
                                        <p:strVal val="hidden"/>
                                      </p:to>
                                    </p:set>
                                  </p:childTnLst>
                                </p:cTn>
                              </p:par>
                              <p:par>
                                <p:cTn id="9" presetID="10" presetClass="exit" presetSubtype="0" fill="hold" grpId="1" nodeType="withEffect">
                                  <p:stCondLst>
                                    <p:cond delay="0"/>
                                  </p:stCondLst>
                                  <p:childTnLst>
                                    <p:animEffect transition="out" filter="fade">
                                      <p:cBhvr>
                                        <p:cTn id="10" dur="300"/>
                                        <p:tgtEl>
                                          <p:spTgt spid="340"/>
                                        </p:tgtEl>
                                      </p:cBhvr>
                                    </p:animEffect>
                                    <p:set>
                                      <p:cBhvr>
                                        <p:cTn id="11" dur="1" fill="hold">
                                          <p:stCondLst>
                                            <p:cond delay="299"/>
                                          </p:stCondLst>
                                        </p:cTn>
                                        <p:tgtEl>
                                          <p:spTgt spid="340"/>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0" grpId="0" animBg="1"/>
      <p:bldP spid="340" grpId="1" animBg="1"/>
    </p:bldLst>
  </p:timing>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1763688" y="843750"/>
            <a:ext cx="5616624" cy="3456000"/>
            <a:chOff x="1763688" y="843750"/>
            <a:chExt cx="5616624" cy="3456000"/>
          </a:xfrm>
        </p:grpSpPr>
        <p:grpSp>
          <p:nvGrpSpPr>
            <p:cNvPr id="249" name="Group 248"/>
            <p:cNvGrpSpPr/>
            <p:nvPr/>
          </p:nvGrpSpPr>
          <p:grpSpPr>
            <a:xfrm>
              <a:off x="3131841" y="843750"/>
              <a:ext cx="2880320" cy="3456000"/>
              <a:chOff x="3131841" y="843750"/>
              <a:chExt cx="2880320" cy="3456000"/>
            </a:xfrm>
          </p:grpSpPr>
          <p:sp>
            <p:nvSpPr>
              <p:cNvPr id="250" name="Rounded Rectangle 249"/>
              <p:cNvSpPr/>
              <p:nvPr/>
            </p:nvSpPr>
            <p:spPr>
              <a:xfrm>
                <a:off x="3131841" y="843750"/>
                <a:ext cx="2880320" cy="3456000"/>
              </a:xfrm>
              <a:prstGeom prst="roundRect">
                <a:avLst>
                  <a:gd name="adj" fmla="val 2228"/>
                </a:avLst>
              </a:prstGeom>
              <a:solidFill>
                <a:schemeClr val="tx1">
                  <a:alpha val="50000"/>
                </a:schemeClr>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51" name="Group 250"/>
              <p:cNvGrpSpPr/>
              <p:nvPr/>
            </p:nvGrpSpPr>
            <p:grpSpPr>
              <a:xfrm>
                <a:off x="3198624" y="984777"/>
                <a:ext cx="864096" cy="870570"/>
                <a:chOff x="7308304" y="278598"/>
                <a:chExt cx="864096" cy="870570"/>
              </a:xfrm>
            </p:grpSpPr>
            <p:sp>
              <p:nvSpPr>
                <p:cNvPr id="327" name="Freeform 326"/>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8" name="Rectangle 327"/>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Impress</a:t>
                  </a:r>
                  <a:endParaRPr lang="en-AU" sz="1100" dirty="0">
                    <a:latin typeface="Segoe UI" pitchFamily="34" charset="0"/>
                    <a:cs typeface="Segoe UI" pitchFamily="34" charset="0"/>
                  </a:endParaRPr>
                </a:p>
              </p:txBody>
            </p:sp>
          </p:grpSp>
          <p:grpSp>
            <p:nvGrpSpPr>
              <p:cNvPr id="252" name="Group 251"/>
              <p:cNvGrpSpPr/>
              <p:nvPr/>
            </p:nvGrpSpPr>
            <p:grpSpPr>
              <a:xfrm>
                <a:off x="4139953" y="972995"/>
                <a:ext cx="864096" cy="894135"/>
                <a:chOff x="6444208" y="255033"/>
                <a:chExt cx="864096" cy="894135"/>
              </a:xfrm>
            </p:grpSpPr>
            <p:grpSp>
              <p:nvGrpSpPr>
                <p:cNvPr id="323" name="Group 322"/>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325" name="Freeform 324"/>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6" name="Freeform 325"/>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24" name="Rectangle 323"/>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Express</a:t>
                  </a:r>
                  <a:endParaRPr lang="en-AU" sz="1100" dirty="0">
                    <a:latin typeface="Segoe UI" pitchFamily="34" charset="0"/>
                    <a:cs typeface="Segoe UI" pitchFamily="34" charset="0"/>
                  </a:endParaRPr>
                </a:p>
              </p:txBody>
            </p:sp>
          </p:grpSp>
          <p:grpSp>
            <p:nvGrpSpPr>
              <p:cNvPr id="253" name="Group 252"/>
              <p:cNvGrpSpPr/>
              <p:nvPr/>
            </p:nvGrpSpPr>
            <p:grpSpPr>
              <a:xfrm>
                <a:off x="3198624" y="2157429"/>
                <a:ext cx="864096" cy="881674"/>
                <a:chOff x="8172400" y="267494"/>
                <a:chExt cx="864096" cy="881674"/>
              </a:xfrm>
            </p:grpSpPr>
            <p:grpSp>
              <p:nvGrpSpPr>
                <p:cNvPr id="318" name="Group 317"/>
                <p:cNvGrpSpPr/>
                <p:nvPr/>
              </p:nvGrpSpPr>
              <p:grpSpPr>
                <a:xfrm>
                  <a:off x="8351877" y="267494"/>
                  <a:ext cx="523806" cy="648072"/>
                  <a:chOff x="87738" y="3286770"/>
                  <a:chExt cx="291003" cy="360040"/>
                </a:xfrm>
              </p:grpSpPr>
              <p:sp>
                <p:nvSpPr>
                  <p:cNvPr id="320" name="Rectangle 31"/>
                  <p:cNvSpPr/>
                  <p:nvPr/>
                </p:nvSpPr>
                <p:spPr>
                  <a:xfrm>
                    <a:off x="87738" y="3286770"/>
                    <a:ext cx="291002" cy="360040"/>
                  </a:xfrm>
                  <a:prstGeom prst="rect">
                    <a:avLst/>
                  </a:prstGeom>
                  <a:solidFill>
                    <a:srgbClr val="FFC000"/>
                  </a:solidFill>
                  <a:ln w="9525" cap="rnd">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1" name="Rectangle 31"/>
                  <p:cNvSpPr/>
                  <p:nvPr/>
                </p:nvSpPr>
                <p:spPr>
                  <a:xfrm>
                    <a:off x="87738" y="3286770"/>
                    <a:ext cx="291002" cy="360040"/>
                  </a:xfrm>
                  <a:custGeom>
                    <a:avLst/>
                    <a:gdLst>
                      <a:gd name="connsiteX0" fmla="*/ 0 w 291002"/>
                      <a:gd name="connsiteY0" fmla="*/ 0 h 360040"/>
                      <a:gd name="connsiteX1" fmla="*/ 291002 w 291002"/>
                      <a:gd name="connsiteY1" fmla="*/ 0 h 360040"/>
                      <a:gd name="connsiteX2" fmla="*/ 291002 w 291002"/>
                      <a:gd name="connsiteY2" fmla="*/ 360040 h 360040"/>
                      <a:gd name="connsiteX3" fmla="*/ 0 w 291002"/>
                      <a:gd name="connsiteY3" fmla="*/ 360040 h 360040"/>
                      <a:gd name="connsiteX4" fmla="*/ 0 w 291002"/>
                      <a:gd name="connsiteY4" fmla="*/ 0 h 360040"/>
                      <a:gd name="connsiteX0" fmla="*/ 0 w 291002"/>
                      <a:gd name="connsiteY0" fmla="*/ 0 h 360040"/>
                      <a:gd name="connsiteX1" fmla="*/ 236233 w 291002"/>
                      <a:gd name="connsiteY1" fmla="*/ 88106 h 360040"/>
                      <a:gd name="connsiteX2" fmla="*/ 291002 w 291002"/>
                      <a:gd name="connsiteY2" fmla="*/ 360040 h 360040"/>
                      <a:gd name="connsiteX3" fmla="*/ 0 w 291002"/>
                      <a:gd name="connsiteY3" fmla="*/ 360040 h 360040"/>
                      <a:gd name="connsiteX4" fmla="*/ 0 w 291002"/>
                      <a:gd name="connsiteY4" fmla="*/ 0 h 360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1002" h="360040">
                        <a:moveTo>
                          <a:pt x="0" y="0"/>
                        </a:moveTo>
                        <a:lnTo>
                          <a:pt x="236233" y="88106"/>
                        </a:lnTo>
                        <a:lnTo>
                          <a:pt x="291002" y="360040"/>
                        </a:lnTo>
                        <a:lnTo>
                          <a:pt x="0" y="360040"/>
                        </a:lnTo>
                        <a:lnTo>
                          <a:pt x="0" y="0"/>
                        </a:lnTo>
                        <a:close/>
                      </a:path>
                    </a:pathLst>
                  </a:cu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2" name="Rectangle 321"/>
                  <p:cNvSpPr/>
                  <p:nvPr/>
                </p:nvSpPr>
                <p:spPr>
                  <a:xfrm>
                    <a:off x="87738" y="3435846"/>
                    <a:ext cx="291003" cy="210964"/>
                  </a:xfrm>
                  <a:prstGeom prst="rect">
                    <a:avLst/>
                  </a:prstGeom>
                  <a:noFill/>
                  <a:ln w="9525" cap="rnd">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2000" dirty="0" smtClean="0">
                        <a:solidFill>
                          <a:schemeClr val="tx1"/>
                        </a:solidFill>
                        <a:effectLst>
                          <a:outerShdw blurRad="63500" sx="102000" sy="102000" algn="ctr" rotWithShape="0">
                            <a:prstClr val="black">
                              <a:alpha val="40000"/>
                            </a:prstClr>
                          </a:outerShdw>
                        </a:effectLst>
                        <a:latin typeface="Segoe UI" pitchFamily="34" charset="0"/>
                        <a:cs typeface="Segoe UI" pitchFamily="34" charset="0"/>
                      </a:rPr>
                      <a:t>Aa</a:t>
                    </a:r>
                    <a:endParaRPr lang="en-AU" sz="2000" dirty="0">
                      <a:solidFill>
                        <a:schemeClr val="tx1"/>
                      </a:solidFill>
                      <a:effectLst>
                        <a:outerShdw blurRad="63500" sx="102000" sy="102000" algn="ctr" rotWithShape="0">
                          <a:prstClr val="black">
                            <a:alpha val="40000"/>
                          </a:prstClr>
                        </a:outerShdw>
                      </a:effectLst>
                      <a:latin typeface="Segoe UI" pitchFamily="34" charset="0"/>
                      <a:cs typeface="Segoe UI" pitchFamily="34" charset="0"/>
                    </a:endParaRPr>
                  </a:p>
                </p:txBody>
              </p:sp>
            </p:grpSp>
            <p:sp>
              <p:nvSpPr>
                <p:cNvPr id="319" name="Rectangle 318"/>
                <p:cNvSpPr/>
                <p:nvPr/>
              </p:nvSpPr>
              <p:spPr>
                <a:xfrm>
                  <a:off x="8172400"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Note Pad</a:t>
                  </a:r>
                  <a:endParaRPr lang="en-AU" sz="1100" dirty="0">
                    <a:latin typeface="Segoe UI" pitchFamily="34" charset="0"/>
                    <a:cs typeface="Segoe UI" pitchFamily="34" charset="0"/>
                  </a:endParaRPr>
                </a:p>
              </p:txBody>
            </p:sp>
          </p:grpSp>
          <p:grpSp>
            <p:nvGrpSpPr>
              <p:cNvPr id="254" name="Group 253"/>
              <p:cNvGrpSpPr/>
              <p:nvPr/>
            </p:nvGrpSpPr>
            <p:grpSpPr>
              <a:xfrm>
                <a:off x="5080409" y="980461"/>
                <a:ext cx="864096" cy="877462"/>
                <a:chOff x="5004049" y="1064550"/>
                <a:chExt cx="864096" cy="877462"/>
              </a:xfrm>
            </p:grpSpPr>
            <p:grpSp>
              <p:nvGrpSpPr>
                <p:cNvPr id="313" name="Group 312"/>
                <p:cNvGrpSpPr/>
                <p:nvPr/>
              </p:nvGrpSpPr>
              <p:grpSpPr>
                <a:xfrm>
                  <a:off x="5042434" y="1064550"/>
                  <a:ext cx="787325" cy="610716"/>
                  <a:chOff x="5004049" y="1045872"/>
                  <a:chExt cx="787325" cy="610716"/>
                </a:xfrm>
                <a:effectLst>
                  <a:outerShdw blurRad="63500" sx="102000" sy="102000" algn="ctr" rotWithShape="0">
                    <a:prstClr val="black">
                      <a:alpha val="40000"/>
                    </a:prstClr>
                  </a:outerShdw>
                </a:effectLst>
              </p:grpSpPr>
              <p:sp>
                <p:nvSpPr>
                  <p:cNvPr id="315" name="Rectangle 314"/>
                  <p:cNvSpPr/>
                  <p:nvPr/>
                </p:nvSpPr>
                <p:spPr>
                  <a:xfrm>
                    <a:off x="5004049" y="1045872"/>
                    <a:ext cx="504055" cy="460191"/>
                  </a:xfrm>
                  <a:prstGeom prst="rect">
                    <a:avLst/>
                  </a:prstGeom>
                  <a:solidFill>
                    <a:schemeClr val="bg1"/>
                  </a:solidFill>
                  <a:ln w="9525" cap="rnd">
                    <a:solidFill>
                      <a:schemeClr val="bg1"/>
                    </a:solid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6" name="Freeform 315"/>
                  <p:cNvSpPr/>
                  <p:nvPr/>
                </p:nvSpPr>
                <p:spPr>
                  <a:xfrm>
                    <a:off x="5022056" y="1106047"/>
                    <a:ext cx="414040" cy="272698"/>
                  </a:xfrm>
                  <a:custGeom>
                    <a:avLst/>
                    <a:gdLst>
                      <a:gd name="connsiteX0" fmla="*/ 0 w 353052"/>
                      <a:gd name="connsiteY0" fmla="*/ 0 h 269081"/>
                      <a:gd name="connsiteX1" fmla="*/ 19050 w 353052"/>
                      <a:gd name="connsiteY1" fmla="*/ 33337 h 269081"/>
                      <a:gd name="connsiteX2" fmla="*/ 28575 w 353052"/>
                      <a:gd name="connsiteY2" fmla="*/ 38100 h 269081"/>
                      <a:gd name="connsiteX3" fmla="*/ 33338 w 353052"/>
                      <a:gd name="connsiteY3" fmla="*/ 45243 h 269081"/>
                      <a:gd name="connsiteX4" fmla="*/ 50007 w 353052"/>
                      <a:gd name="connsiteY4" fmla="*/ 54768 h 269081"/>
                      <a:gd name="connsiteX5" fmla="*/ 59532 w 353052"/>
                      <a:gd name="connsiteY5" fmla="*/ 61912 h 269081"/>
                      <a:gd name="connsiteX6" fmla="*/ 85725 w 353052"/>
                      <a:gd name="connsiteY6" fmla="*/ 71437 h 269081"/>
                      <a:gd name="connsiteX7" fmla="*/ 135732 w 353052"/>
                      <a:gd name="connsiteY7" fmla="*/ 69056 h 269081"/>
                      <a:gd name="connsiteX8" fmla="*/ 142875 w 353052"/>
                      <a:gd name="connsiteY8" fmla="*/ 66675 h 269081"/>
                      <a:gd name="connsiteX9" fmla="*/ 150019 w 353052"/>
                      <a:gd name="connsiteY9" fmla="*/ 61912 h 269081"/>
                      <a:gd name="connsiteX10" fmla="*/ 157163 w 353052"/>
                      <a:gd name="connsiteY10" fmla="*/ 54768 h 269081"/>
                      <a:gd name="connsiteX11" fmla="*/ 161925 w 353052"/>
                      <a:gd name="connsiteY11" fmla="*/ 45243 h 269081"/>
                      <a:gd name="connsiteX12" fmla="*/ 157163 w 353052"/>
                      <a:gd name="connsiteY12" fmla="*/ 26193 h 269081"/>
                      <a:gd name="connsiteX13" fmla="*/ 150019 w 353052"/>
                      <a:gd name="connsiteY13" fmla="*/ 19050 h 269081"/>
                      <a:gd name="connsiteX14" fmla="*/ 135732 w 353052"/>
                      <a:gd name="connsiteY14" fmla="*/ 9525 h 269081"/>
                      <a:gd name="connsiteX15" fmla="*/ 114300 w 353052"/>
                      <a:gd name="connsiteY15" fmla="*/ 14287 h 269081"/>
                      <a:gd name="connsiteX16" fmla="*/ 107157 w 353052"/>
                      <a:gd name="connsiteY16" fmla="*/ 16668 h 269081"/>
                      <a:gd name="connsiteX17" fmla="*/ 102394 w 353052"/>
                      <a:gd name="connsiteY17" fmla="*/ 26193 h 269081"/>
                      <a:gd name="connsiteX18" fmla="*/ 104775 w 353052"/>
                      <a:gd name="connsiteY18" fmla="*/ 64293 h 269081"/>
                      <a:gd name="connsiteX19" fmla="*/ 107157 w 353052"/>
                      <a:gd name="connsiteY19" fmla="*/ 71437 h 269081"/>
                      <a:gd name="connsiteX20" fmla="*/ 114300 w 353052"/>
                      <a:gd name="connsiteY20" fmla="*/ 76200 h 269081"/>
                      <a:gd name="connsiteX21" fmla="*/ 126207 w 353052"/>
                      <a:gd name="connsiteY21" fmla="*/ 78581 h 269081"/>
                      <a:gd name="connsiteX22" fmla="*/ 147638 w 353052"/>
                      <a:gd name="connsiteY22" fmla="*/ 85725 h 269081"/>
                      <a:gd name="connsiteX23" fmla="*/ 154782 w 353052"/>
                      <a:gd name="connsiteY23" fmla="*/ 88106 h 269081"/>
                      <a:gd name="connsiteX24" fmla="*/ 190500 w 353052"/>
                      <a:gd name="connsiteY24" fmla="*/ 90487 h 269081"/>
                      <a:gd name="connsiteX25" fmla="*/ 228600 w 353052"/>
                      <a:gd name="connsiteY25" fmla="*/ 90487 h 269081"/>
                      <a:gd name="connsiteX26" fmla="*/ 238125 w 353052"/>
                      <a:gd name="connsiteY26" fmla="*/ 85725 h 269081"/>
                      <a:gd name="connsiteX27" fmla="*/ 271463 w 353052"/>
                      <a:gd name="connsiteY27" fmla="*/ 66675 h 269081"/>
                      <a:gd name="connsiteX28" fmla="*/ 295275 w 353052"/>
                      <a:gd name="connsiteY28" fmla="*/ 59531 h 269081"/>
                      <a:gd name="connsiteX29" fmla="*/ 302419 w 353052"/>
                      <a:gd name="connsiteY29" fmla="*/ 57150 h 269081"/>
                      <a:gd name="connsiteX30" fmla="*/ 338138 w 353052"/>
                      <a:gd name="connsiteY30" fmla="*/ 50006 h 269081"/>
                      <a:gd name="connsiteX31" fmla="*/ 345282 w 353052"/>
                      <a:gd name="connsiteY31" fmla="*/ 92868 h 269081"/>
                      <a:gd name="connsiteX32" fmla="*/ 326232 w 353052"/>
                      <a:gd name="connsiteY32" fmla="*/ 114300 h 269081"/>
                      <a:gd name="connsiteX33" fmla="*/ 316707 w 353052"/>
                      <a:gd name="connsiteY33" fmla="*/ 119062 h 269081"/>
                      <a:gd name="connsiteX34" fmla="*/ 309563 w 353052"/>
                      <a:gd name="connsiteY34" fmla="*/ 121443 h 269081"/>
                      <a:gd name="connsiteX35" fmla="*/ 290513 w 353052"/>
                      <a:gd name="connsiteY35" fmla="*/ 133350 h 269081"/>
                      <a:gd name="connsiteX36" fmla="*/ 273844 w 353052"/>
                      <a:gd name="connsiteY36" fmla="*/ 138112 h 269081"/>
                      <a:gd name="connsiteX37" fmla="*/ 259557 w 353052"/>
                      <a:gd name="connsiteY37" fmla="*/ 142875 h 269081"/>
                      <a:gd name="connsiteX38" fmla="*/ 245269 w 353052"/>
                      <a:gd name="connsiteY38" fmla="*/ 150018 h 269081"/>
                      <a:gd name="connsiteX39" fmla="*/ 238125 w 353052"/>
                      <a:gd name="connsiteY39" fmla="*/ 154781 h 269081"/>
                      <a:gd name="connsiteX40" fmla="*/ 214313 w 353052"/>
                      <a:gd name="connsiteY40" fmla="*/ 161925 h 269081"/>
                      <a:gd name="connsiteX41" fmla="*/ 202407 w 353052"/>
                      <a:gd name="connsiteY41" fmla="*/ 164306 h 269081"/>
                      <a:gd name="connsiteX42" fmla="*/ 188119 w 353052"/>
                      <a:gd name="connsiteY42" fmla="*/ 169068 h 269081"/>
                      <a:gd name="connsiteX43" fmla="*/ 173832 w 353052"/>
                      <a:gd name="connsiteY43" fmla="*/ 171450 h 269081"/>
                      <a:gd name="connsiteX44" fmla="*/ 154782 w 353052"/>
                      <a:gd name="connsiteY44" fmla="*/ 176212 h 269081"/>
                      <a:gd name="connsiteX45" fmla="*/ 109538 w 353052"/>
                      <a:gd name="connsiteY45" fmla="*/ 173831 h 269081"/>
                      <a:gd name="connsiteX46" fmla="*/ 97632 w 353052"/>
                      <a:gd name="connsiteY46" fmla="*/ 164306 h 269081"/>
                      <a:gd name="connsiteX47" fmla="*/ 95250 w 353052"/>
                      <a:gd name="connsiteY47" fmla="*/ 157162 h 269081"/>
                      <a:gd name="connsiteX48" fmla="*/ 88107 w 353052"/>
                      <a:gd name="connsiteY48" fmla="*/ 150018 h 269081"/>
                      <a:gd name="connsiteX49" fmla="*/ 95250 w 353052"/>
                      <a:gd name="connsiteY49" fmla="*/ 130968 h 269081"/>
                      <a:gd name="connsiteX50" fmla="*/ 104775 w 353052"/>
                      <a:gd name="connsiteY50" fmla="*/ 135731 h 269081"/>
                      <a:gd name="connsiteX51" fmla="*/ 140494 w 353052"/>
                      <a:gd name="connsiteY51" fmla="*/ 138112 h 269081"/>
                      <a:gd name="connsiteX52" fmla="*/ 159544 w 353052"/>
                      <a:gd name="connsiteY52" fmla="*/ 142875 h 269081"/>
                      <a:gd name="connsiteX53" fmla="*/ 171450 w 353052"/>
                      <a:gd name="connsiteY53" fmla="*/ 152400 h 269081"/>
                      <a:gd name="connsiteX54" fmla="*/ 176213 w 353052"/>
                      <a:gd name="connsiteY54" fmla="*/ 173831 h 269081"/>
                      <a:gd name="connsiteX55" fmla="*/ 180975 w 353052"/>
                      <a:gd name="connsiteY55" fmla="*/ 207168 h 269081"/>
                      <a:gd name="connsiteX56" fmla="*/ 183357 w 353052"/>
                      <a:gd name="connsiteY56" fmla="*/ 247650 h 269081"/>
                      <a:gd name="connsiteX57" fmla="*/ 185738 w 353052"/>
                      <a:gd name="connsiteY57" fmla="*/ 261937 h 269081"/>
                      <a:gd name="connsiteX58" fmla="*/ 195263 w 353052"/>
                      <a:gd name="connsiteY58" fmla="*/ 269081 h 269081"/>
                      <a:gd name="connsiteX59" fmla="*/ 273844 w 353052"/>
                      <a:gd name="connsiteY59" fmla="*/ 266700 h 269081"/>
                      <a:gd name="connsiteX60" fmla="*/ 307182 w 353052"/>
                      <a:gd name="connsiteY60" fmla="*/ 257175 h 269081"/>
                      <a:gd name="connsiteX61" fmla="*/ 314325 w 353052"/>
                      <a:gd name="connsiteY61" fmla="*/ 254793 h 269081"/>
                      <a:gd name="connsiteX62" fmla="*/ 326232 w 353052"/>
                      <a:gd name="connsiteY62" fmla="*/ 250031 h 269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53052" h="269081">
                        <a:moveTo>
                          <a:pt x="0" y="0"/>
                        </a:moveTo>
                        <a:cubicBezTo>
                          <a:pt x="3626" y="10876"/>
                          <a:pt x="7518" y="27571"/>
                          <a:pt x="19050" y="33337"/>
                        </a:cubicBezTo>
                        <a:lnTo>
                          <a:pt x="28575" y="38100"/>
                        </a:lnTo>
                        <a:cubicBezTo>
                          <a:pt x="30163" y="40481"/>
                          <a:pt x="31314" y="43219"/>
                          <a:pt x="33338" y="45243"/>
                        </a:cubicBezTo>
                        <a:cubicBezTo>
                          <a:pt x="37711" y="49616"/>
                          <a:pt x="45021" y="51652"/>
                          <a:pt x="50007" y="54768"/>
                        </a:cubicBezTo>
                        <a:cubicBezTo>
                          <a:pt x="53373" y="56871"/>
                          <a:pt x="56167" y="59808"/>
                          <a:pt x="59532" y="61912"/>
                        </a:cubicBezTo>
                        <a:cubicBezTo>
                          <a:pt x="67905" y="67145"/>
                          <a:pt x="76325" y="69087"/>
                          <a:pt x="85725" y="71437"/>
                        </a:cubicBezTo>
                        <a:cubicBezTo>
                          <a:pt x="102394" y="70643"/>
                          <a:pt x="119102" y="70442"/>
                          <a:pt x="135732" y="69056"/>
                        </a:cubicBezTo>
                        <a:cubicBezTo>
                          <a:pt x="138233" y="68848"/>
                          <a:pt x="140630" y="67797"/>
                          <a:pt x="142875" y="66675"/>
                        </a:cubicBezTo>
                        <a:cubicBezTo>
                          <a:pt x="145435" y="65395"/>
                          <a:pt x="147820" y="63744"/>
                          <a:pt x="150019" y="61912"/>
                        </a:cubicBezTo>
                        <a:cubicBezTo>
                          <a:pt x="152606" y="59756"/>
                          <a:pt x="154782" y="57149"/>
                          <a:pt x="157163" y="54768"/>
                        </a:cubicBezTo>
                        <a:cubicBezTo>
                          <a:pt x="158750" y="51593"/>
                          <a:pt x="161533" y="48771"/>
                          <a:pt x="161925" y="45243"/>
                        </a:cubicBezTo>
                        <a:cubicBezTo>
                          <a:pt x="162039" y="44213"/>
                          <a:pt x="158971" y="28905"/>
                          <a:pt x="157163" y="26193"/>
                        </a:cubicBezTo>
                        <a:cubicBezTo>
                          <a:pt x="155295" y="23391"/>
                          <a:pt x="152677" y="21117"/>
                          <a:pt x="150019" y="19050"/>
                        </a:cubicBezTo>
                        <a:cubicBezTo>
                          <a:pt x="145501" y="15536"/>
                          <a:pt x="135732" y="9525"/>
                          <a:pt x="135732" y="9525"/>
                        </a:cubicBezTo>
                        <a:cubicBezTo>
                          <a:pt x="128588" y="11112"/>
                          <a:pt x="121400" y="12512"/>
                          <a:pt x="114300" y="14287"/>
                        </a:cubicBezTo>
                        <a:cubicBezTo>
                          <a:pt x="111865" y="14896"/>
                          <a:pt x="108932" y="14893"/>
                          <a:pt x="107157" y="16668"/>
                        </a:cubicBezTo>
                        <a:cubicBezTo>
                          <a:pt x="104647" y="19178"/>
                          <a:pt x="103982" y="23018"/>
                          <a:pt x="102394" y="26193"/>
                        </a:cubicBezTo>
                        <a:cubicBezTo>
                          <a:pt x="103188" y="38893"/>
                          <a:pt x="103443" y="51638"/>
                          <a:pt x="104775" y="64293"/>
                        </a:cubicBezTo>
                        <a:cubicBezTo>
                          <a:pt x="105038" y="66789"/>
                          <a:pt x="105589" y="69477"/>
                          <a:pt x="107157" y="71437"/>
                        </a:cubicBezTo>
                        <a:cubicBezTo>
                          <a:pt x="108945" y="73672"/>
                          <a:pt x="111620" y="75195"/>
                          <a:pt x="114300" y="76200"/>
                        </a:cubicBezTo>
                        <a:cubicBezTo>
                          <a:pt x="118090" y="77621"/>
                          <a:pt x="122238" y="77787"/>
                          <a:pt x="126207" y="78581"/>
                        </a:cubicBezTo>
                        <a:cubicBezTo>
                          <a:pt x="146726" y="86788"/>
                          <a:pt x="129698" y="80599"/>
                          <a:pt x="147638" y="85725"/>
                        </a:cubicBezTo>
                        <a:cubicBezTo>
                          <a:pt x="150052" y="86415"/>
                          <a:pt x="152287" y="87829"/>
                          <a:pt x="154782" y="88106"/>
                        </a:cubicBezTo>
                        <a:cubicBezTo>
                          <a:pt x="166641" y="89424"/>
                          <a:pt x="178594" y="89693"/>
                          <a:pt x="190500" y="90487"/>
                        </a:cubicBezTo>
                        <a:cubicBezTo>
                          <a:pt x="207530" y="92920"/>
                          <a:pt x="210241" y="94723"/>
                          <a:pt x="228600" y="90487"/>
                        </a:cubicBezTo>
                        <a:cubicBezTo>
                          <a:pt x="232059" y="89689"/>
                          <a:pt x="235081" y="87551"/>
                          <a:pt x="238125" y="85725"/>
                        </a:cubicBezTo>
                        <a:cubicBezTo>
                          <a:pt x="248250" y="79651"/>
                          <a:pt x="259784" y="69596"/>
                          <a:pt x="271463" y="66675"/>
                        </a:cubicBezTo>
                        <a:cubicBezTo>
                          <a:pt x="285859" y="63075"/>
                          <a:pt x="277882" y="65328"/>
                          <a:pt x="295275" y="59531"/>
                        </a:cubicBezTo>
                        <a:cubicBezTo>
                          <a:pt x="297656" y="58737"/>
                          <a:pt x="299969" y="57695"/>
                          <a:pt x="302419" y="57150"/>
                        </a:cubicBezTo>
                        <a:cubicBezTo>
                          <a:pt x="328563" y="51339"/>
                          <a:pt x="316632" y="53590"/>
                          <a:pt x="338138" y="50006"/>
                        </a:cubicBezTo>
                        <a:cubicBezTo>
                          <a:pt x="359183" y="55267"/>
                          <a:pt x="354435" y="50765"/>
                          <a:pt x="345282" y="92868"/>
                        </a:cubicBezTo>
                        <a:cubicBezTo>
                          <a:pt x="343340" y="101799"/>
                          <a:pt x="333552" y="109725"/>
                          <a:pt x="326232" y="114300"/>
                        </a:cubicBezTo>
                        <a:cubicBezTo>
                          <a:pt x="323222" y="116181"/>
                          <a:pt x="319970" y="117664"/>
                          <a:pt x="316707" y="119062"/>
                        </a:cubicBezTo>
                        <a:cubicBezTo>
                          <a:pt x="314400" y="120051"/>
                          <a:pt x="311870" y="120454"/>
                          <a:pt x="309563" y="121443"/>
                        </a:cubicBezTo>
                        <a:cubicBezTo>
                          <a:pt x="289202" y="130169"/>
                          <a:pt x="311024" y="121629"/>
                          <a:pt x="290513" y="133350"/>
                        </a:cubicBezTo>
                        <a:cubicBezTo>
                          <a:pt x="287565" y="135034"/>
                          <a:pt x="276285" y="137380"/>
                          <a:pt x="273844" y="138112"/>
                        </a:cubicBezTo>
                        <a:cubicBezTo>
                          <a:pt x="269036" y="139555"/>
                          <a:pt x="263734" y="140091"/>
                          <a:pt x="259557" y="142875"/>
                        </a:cubicBezTo>
                        <a:cubicBezTo>
                          <a:pt x="250324" y="149029"/>
                          <a:pt x="255128" y="146732"/>
                          <a:pt x="245269" y="150018"/>
                        </a:cubicBezTo>
                        <a:cubicBezTo>
                          <a:pt x="242888" y="151606"/>
                          <a:pt x="240740" y="153619"/>
                          <a:pt x="238125" y="154781"/>
                        </a:cubicBezTo>
                        <a:cubicBezTo>
                          <a:pt x="232198" y="157415"/>
                          <a:pt x="221234" y="160387"/>
                          <a:pt x="214313" y="161925"/>
                        </a:cubicBezTo>
                        <a:cubicBezTo>
                          <a:pt x="210362" y="162803"/>
                          <a:pt x="206312" y="163241"/>
                          <a:pt x="202407" y="164306"/>
                        </a:cubicBezTo>
                        <a:cubicBezTo>
                          <a:pt x="197564" y="165627"/>
                          <a:pt x="193071" y="168242"/>
                          <a:pt x="188119" y="169068"/>
                        </a:cubicBezTo>
                        <a:cubicBezTo>
                          <a:pt x="183357" y="169862"/>
                          <a:pt x="178553" y="170438"/>
                          <a:pt x="173832" y="171450"/>
                        </a:cubicBezTo>
                        <a:cubicBezTo>
                          <a:pt x="167432" y="172822"/>
                          <a:pt x="154782" y="176212"/>
                          <a:pt x="154782" y="176212"/>
                        </a:cubicBezTo>
                        <a:cubicBezTo>
                          <a:pt x="139701" y="175418"/>
                          <a:pt x="124578" y="175198"/>
                          <a:pt x="109538" y="173831"/>
                        </a:cubicBezTo>
                        <a:cubicBezTo>
                          <a:pt x="102344" y="173177"/>
                          <a:pt x="100748" y="170538"/>
                          <a:pt x="97632" y="164306"/>
                        </a:cubicBezTo>
                        <a:cubicBezTo>
                          <a:pt x="96509" y="162061"/>
                          <a:pt x="96642" y="159251"/>
                          <a:pt x="95250" y="157162"/>
                        </a:cubicBezTo>
                        <a:cubicBezTo>
                          <a:pt x="93382" y="154360"/>
                          <a:pt x="90488" y="152399"/>
                          <a:pt x="88107" y="150018"/>
                        </a:cubicBezTo>
                        <a:cubicBezTo>
                          <a:pt x="90488" y="143668"/>
                          <a:pt x="90101" y="135382"/>
                          <a:pt x="95250" y="130968"/>
                        </a:cubicBezTo>
                        <a:cubicBezTo>
                          <a:pt x="97945" y="128658"/>
                          <a:pt x="101269" y="135177"/>
                          <a:pt x="104775" y="135731"/>
                        </a:cubicBezTo>
                        <a:cubicBezTo>
                          <a:pt x="116562" y="137592"/>
                          <a:pt x="128588" y="137318"/>
                          <a:pt x="140494" y="138112"/>
                        </a:cubicBezTo>
                        <a:cubicBezTo>
                          <a:pt x="141091" y="138231"/>
                          <a:pt x="157101" y="140921"/>
                          <a:pt x="159544" y="142875"/>
                        </a:cubicBezTo>
                        <a:cubicBezTo>
                          <a:pt x="174933" y="155185"/>
                          <a:pt x="153494" y="146412"/>
                          <a:pt x="171450" y="152400"/>
                        </a:cubicBezTo>
                        <a:cubicBezTo>
                          <a:pt x="175096" y="163332"/>
                          <a:pt x="173927" y="158589"/>
                          <a:pt x="176213" y="173831"/>
                        </a:cubicBezTo>
                        <a:cubicBezTo>
                          <a:pt x="177878" y="184932"/>
                          <a:pt x="180975" y="207168"/>
                          <a:pt x="180975" y="207168"/>
                        </a:cubicBezTo>
                        <a:cubicBezTo>
                          <a:pt x="181769" y="220662"/>
                          <a:pt x="182186" y="234183"/>
                          <a:pt x="183357" y="247650"/>
                        </a:cubicBezTo>
                        <a:cubicBezTo>
                          <a:pt x="183775" y="252460"/>
                          <a:pt x="183393" y="257717"/>
                          <a:pt x="185738" y="261937"/>
                        </a:cubicBezTo>
                        <a:cubicBezTo>
                          <a:pt x="187665" y="265406"/>
                          <a:pt x="192088" y="266700"/>
                          <a:pt x="195263" y="269081"/>
                        </a:cubicBezTo>
                        <a:cubicBezTo>
                          <a:pt x="221457" y="268287"/>
                          <a:pt x="247708" y="268612"/>
                          <a:pt x="273844" y="266700"/>
                        </a:cubicBezTo>
                        <a:cubicBezTo>
                          <a:pt x="281498" y="266140"/>
                          <a:pt x="299160" y="259849"/>
                          <a:pt x="307182" y="257175"/>
                        </a:cubicBezTo>
                        <a:cubicBezTo>
                          <a:pt x="309563" y="256381"/>
                          <a:pt x="312080" y="255915"/>
                          <a:pt x="314325" y="254793"/>
                        </a:cubicBezTo>
                        <a:cubicBezTo>
                          <a:pt x="324560" y="249676"/>
                          <a:pt x="320300" y="250031"/>
                          <a:pt x="326232" y="250031"/>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7" name="Freeform 316"/>
                  <p:cNvSpPr/>
                  <p:nvPr/>
                </p:nvSpPr>
                <p:spPr>
                  <a:xfrm>
                    <a:off x="5400849" y="1351788"/>
                    <a:ext cx="390525" cy="304800"/>
                  </a:xfrm>
                  <a:custGeom>
                    <a:avLst/>
                    <a:gdLst>
                      <a:gd name="connsiteX0" fmla="*/ 0 w 381000"/>
                      <a:gd name="connsiteY0" fmla="*/ 0 h 319088"/>
                      <a:gd name="connsiteX1" fmla="*/ 23812 w 381000"/>
                      <a:gd name="connsiteY1" fmla="*/ 85725 h 319088"/>
                      <a:gd name="connsiteX2" fmla="*/ 347662 w 381000"/>
                      <a:gd name="connsiteY2" fmla="*/ 319088 h 319088"/>
                      <a:gd name="connsiteX3" fmla="*/ 381000 w 381000"/>
                      <a:gd name="connsiteY3" fmla="*/ 266700 h 319088"/>
                      <a:gd name="connsiteX4" fmla="*/ 66675 w 381000"/>
                      <a:gd name="connsiteY4" fmla="*/ 38100 h 319088"/>
                      <a:gd name="connsiteX5" fmla="*/ 0 w 381000"/>
                      <a:gd name="connsiteY5" fmla="*/ 0 h 319088"/>
                      <a:gd name="connsiteX0" fmla="*/ 0 w 390525"/>
                      <a:gd name="connsiteY0" fmla="*/ 0 h 304800"/>
                      <a:gd name="connsiteX1" fmla="*/ 33337 w 390525"/>
                      <a:gd name="connsiteY1" fmla="*/ 71437 h 304800"/>
                      <a:gd name="connsiteX2" fmla="*/ 357187 w 390525"/>
                      <a:gd name="connsiteY2" fmla="*/ 304800 h 304800"/>
                      <a:gd name="connsiteX3" fmla="*/ 390525 w 390525"/>
                      <a:gd name="connsiteY3" fmla="*/ 252412 h 304800"/>
                      <a:gd name="connsiteX4" fmla="*/ 76200 w 390525"/>
                      <a:gd name="connsiteY4" fmla="*/ 23812 h 304800"/>
                      <a:gd name="connsiteX5" fmla="*/ 0 w 390525"/>
                      <a:gd name="connsiteY5" fmla="*/ 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0525" h="304800">
                        <a:moveTo>
                          <a:pt x="0" y="0"/>
                        </a:moveTo>
                        <a:lnTo>
                          <a:pt x="33337" y="71437"/>
                        </a:lnTo>
                        <a:lnTo>
                          <a:pt x="357187" y="304800"/>
                        </a:lnTo>
                        <a:lnTo>
                          <a:pt x="390525" y="252412"/>
                        </a:lnTo>
                        <a:lnTo>
                          <a:pt x="76200" y="23812"/>
                        </a:lnTo>
                        <a:lnTo>
                          <a:pt x="0" y="0"/>
                        </a:lnTo>
                        <a:close/>
                      </a:path>
                    </a:pathLst>
                  </a:custGeom>
                  <a:solidFill>
                    <a:srgbClr val="C0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14" name="Rectangle 313"/>
                <p:cNvSpPr/>
                <p:nvPr/>
              </p:nvSpPr>
              <p:spPr>
                <a:xfrm>
                  <a:off x="5004049" y="1725988"/>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Free Draw</a:t>
                  </a:r>
                  <a:endParaRPr lang="en-AU" sz="1100" dirty="0">
                    <a:latin typeface="Segoe UI" pitchFamily="34" charset="0"/>
                    <a:cs typeface="Segoe UI" pitchFamily="34" charset="0"/>
                  </a:endParaRPr>
                </a:p>
              </p:txBody>
            </p:sp>
          </p:grpSp>
          <p:cxnSp>
            <p:nvCxnSpPr>
              <p:cNvPr id="255" name="Straight Connector 254"/>
              <p:cNvCxnSpPr/>
              <p:nvPr/>
            </p:nvCxnSpPr>
            <p:spPr>
              <a:xfrm>
                <a:off x="4098672"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6" name="Straight Connector 255"/>
              <p:cNvCxnSpPr/>
              <p:nvPr/>
            </p:nvCxnSpPr>
            <p:spPr>
              <a:xfrm>
                <a:off x="5040000"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7" name="Straight Connector 256"/>
              <p:cNvCxnSpPr/>
              <p:nvPr/>
            </p:nvCxnSpPr>
            <p:spPr>
              <a:xfrm>
                <a:off x="3262277" y="200863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8" name="Straight Connector 257"/>
              <p:cNvCxnSpPr/>
              <p:nvPr/>
            </p:nvCxnSpPr>
            <p:spPr>
              <a:xfrm>
                <a:off x="3262277" y="317426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grpSp>
            <p:nvGrpSpPr>
              <p:cNvPr id="259" name="Group 258"/>
              <p:cNvGrpSpPr/>
              <p:nvPr/>
            </p:nvGrpSpPr>
            <p:grpSpPr>
              <a:xfrm>
                <a:off x="4098672" y="2143466"/>
                <a:ext cx="941329" cy="895637"/>
                <a:chOff x="4098672" y="2143466"/>
                <a:chExt cx="941329" cy="895637"/>
              </a:xfrm>
            </p:grpSpPr>
            <p:sp>
              <p:nvSpPr>
                <p:cNvPr id="300" name="Rectangle 299"/>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Documents</a:t>
                  </a:r>
                  <a:endParaRPr lang="en-AU" sz="1100" dirty="0">
                    <a:latin typeface="Segoe UI" pitchFamily="34" charset="0"/>
                    <a:cs typeface="Segoe UI" pitchFamily="34" charset="0"/>
                  </a:endParaRPr>
                </a:p>
              </p:txBody>
            </p:sp>
            <p:grpSp>
              <p:nvGrpSpPr>
                <p:cNvPr id="301" name="Group 300"/>
                <p:cNvGrpSpPr/>
                <p:nvPr/>
              </p:nvGrpSpPr>
              <p:grpSpPr>
                <a:xfrm>
                  <a:off x="4199709" y="2143466"/>
                  <a:ext cx="744585" cy="655211"/>
                  <a:chOff x="4193285" y="2143466"/>
                  <a:chExt cx="744585" cy="655211"/>
                </a:xfrm>
              </p:grpSpPr>
              <p:grpSp>
                <p:nvGrpSpPr>
                  <p:cNvPr id="302" name="Group 301"/>
                  <p:cNvGrpSpPr/>
                  <p:nvPr/>
                </p:nvGrpSpPr>
                <p:grpSpPr>
                  <a:xfrm>
                    <a:off x="4193285" y="2143466"/>
                    <a:ext cx="699392" cy="536110"/>
                    <a:chOff x="2123728" y="1986160"/>
                    <a:chExt cx="576064" cy="441574"/>
                  </a:xfrm>
                </p:grpSpPr>
                <p:sp>
                  <p:nvSpPr>
                    <p:cNvPr id="311" name="Rectangle 310"/>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2" name="Trapezoid 311"/>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303" name="Group 302"/>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304" name="Rectangle 303"/>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305" name="Straight Connector 304"/>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6" name="Straight Connector 305"/>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7" name="Straight Connector 306"/>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8" name="Straight Connector 307"/>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9" name="Straight Connector 308"/>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10" name="Straight Connector 309"/>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260" name="Group 259"/>
              <p:cNvGrpSpPr/>
              <p:nvPr/>
            </p:nvGrpSpPr>
            <p:grpSpPr>
              <a:xfrm>
                <a:off x="5039106" y="2143466"/>
                <a:ext cx="941329" cy="895637"/>
                <a:chOff x="5039106" y="2143466"/>
                <a:chExt cx="941329" cy="895637"/>
              </a:xfrm>
            </p:grpSpPr>
            <p:sp>
              <p:nvSpPr>
                <p:cNvPr id="289" name="Rectangle 288"/>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Music</a:t>
                  </a:r>
                  <a:endParaRPr lang="en-AU" sz="1100" dirty="0">
                    <a:latin typeface="Segoe UI" pitchFamily="34" charset="0"/>
                    <a:cs typeface="Segoe UI" pitchFamily="34" charset="0"/>
                  </a:endParaRPr>
                </a:p>
              </p:txBody>
            </p:sp>
            <p:grpSp>
              <p:nvGrpSpPr>
                <p:cNvPr id="290" name="Group 289"/>
                <p:cNvGrpSpPr/>
                <p:nvPr/>
              </p:nvGrpSpPr>
              <p:grpSpPr>
                <a:xfrm>
                  <a:off x="5162739" y="2143466"/>
                  <a:ext cx="699392" cy="634359"/>
                  <a:chOff x="5140143" y="2143466"/>
                  <a:chExt cx="699392" cy="634359"/>
                </a:xfrm>
              </p:grpSpPr>
              <p:grpSp>
                <p:nvGrpSpPr>
                  <p:cNvPr id="291" name="Group 290"/>
                  <p:cNvGrpSpPr/>
                  <p:nvPr/>
                </p:nvGrpSpPr>
                <p:grpSpPr>
                  <a:xfrm>
                    <a:off x="5140143" y="2143466"/>
                    <a:ext cx="699392" cy="536110"/>
                    <a:chOff x="2123728" y="1986160"/>
                    <a:chExt cx="576064" cy="441574"/>
                  </a:xfrm>
                </p:grpSpPr>
                <p:sp>
                  <p:nvSpPr>
                    <p:cNvPr id="298" name="Rectangle 297"/>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9" name="Trapezoid 298"/>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92" name="Group 291"/>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293" name="Oval 292"/>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4" name="Oval 293"/>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295" name="Straight Connector 294"/>
                    <p:cNvCxnSpPr>
                      <a:stCxn id="293" idx="6"/>
                      <a:endCxn id="297"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96" name="Straight Connector 295"/>
                    <p:cNvCxnSpPr>
                      <a:stCxn id="294" idx="6"/>
                      <a:endCxn id="297"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297" name="Rectangle 296"/>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1" name="Group 260"/>
              <p:cNvGrpSpPr/>
              <p:nvPr/>
            </p:nvGrpSpPr>
            <p:grpSpPr>
              <a:xfrm>
                <a:off x="3133947" y="3275932"/>
                <a:ext cx="941329" cy="895637"/>
                <a:chOff x="3133947" y="3275932"/>
                <a:chExt cx="941329" cy="895637"/>
              </a:xfrm>
            </p:grpSpPr>
            <p:sp>
              <p:nvSpPr>
                <p:cNvPr id="281" name="Rectangle 280"/>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Videos</a:t>
                  </a:r>
                  <a:endParaRPr lang="en-AU" sz="1100" dirty="0">
                    <a:latin typeface="Segoe UI" pitchFamily="34" charset="0"/>
                    <a:cs typeface="Segoe UI" pitchFamily="34" charset="0"/>
                  </a:endParaRPr>
                </a:p>
              </p:txBody>
            </p:sp>
            <p:grpSp>
              <p:nvGrpSpPr>
                <p:cNvPr id="282" name="Group 281"/>
                <p:cNvGrpSpPr/>
                <p:nvPr/>
              </p:nvGrpSpPr>
              <p:grpSpPr>
                <a:xfrm>
                  <a:off x="3254915" y="3275932"/>
                  <a:ext cx="699392" cy="569699"/>
                  <a:chOff x="3257580" y="3275932"/>
                  <a:chExt cx="699392" cy="569699"/>
                </a:xfrm>
              </p:grpSpPr>
              <p:grpSp>
                <p:nvGrpSpPr>
                  <p:cNvPr id="283" name="Group 282"/>
                  <p:cNvGrpSpPr/>
                  <p:nvPr/>
                </p:nvGrpSpPr>
                <p:grpSpPr>
                  <a:xfrm>
                    <a:off x="3257580" y="3275932"/>
                    <a:ext cx="699392" cy="536110"/>
                    <a:chOff x="2123728" y="1986160"/>
                    <a:chExt cx="576064" cy="441574"/>
                  </a:xfrm>
                </p:grpSpPr>
                <p:sp>
                  <p:nvSpPr>
                    <p:cNvPr id="287" name="Rectangle 286"/>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8" name="Trapezoid 287"/>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84" name="Group 283"/>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285" name="Rectangle 284"/>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6" name="Isosceles Triangle 285"/>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2" name="Group 261"/>
              <p:cNvGrpSpPr/>
              <p:nvPr/>
            </p:nvGrpSpPr>
            <p:grpSpPr>
              <a:xfrm>
                <a:off x="4097777" y="3275932"/>
                <a:ext cx="941329" cy="895637"/>
                <a:chOff x="4099230" y="3275932"/>
                <a:chExt cx="941329" cy="895637"/>
              </a:xfrm>
            </p:grpSpPr>
            <p:sp>
              <p:nvSpPr>
                <p:cNvPr id="263" name="Rectangle 262"/>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Games</a:t>
                  </a:r>
                  <a:endParaRPr lang="en-AU" sz="1100" dirty="0">
                    <a:latin typeface="Segoe UI" pitchFamily="34" charset="0"/>
                    <a:cs typeface="Segoe UI" pitchFamily="34" charset="0"/>
                  </a:endParaRPr>
                </a:p>
              </p:txBody>
            </p:sp>
            <p:grpSp>
              <p:nvGrpSpPr>
                <p:cNvPr id="264" name="Group 263"/>
                <p:cNvGrpSpPr/>
                <p:nvPr/>
              </p:nvGrpSpPr>
              <p:grpSpPr>
                <a:xfrm>
                  <a:off x="4200966" y="3275932"/>
                  <a:ext cx="737856" cy="635347"/>
                  <a:chOff x="4220198" y="3275932"/>
                  <a:chExt cx="737856" cy="635347"/>
                </a:xfrm>
              </p:grpSpPr>
              <p:grpSp>
                <p:nvGrpSpPr>
                  <p:cNvPr id="265" name="Group 264"/>
                  <p:cNvGrpSpPr/>
                  <p:nvPr/>
                </p:nvGrpSpPr>
                <p:grpSpPr>
                  <a:xfrm>
                    <a:off x="4220198" y="3275932"/>
                    <a:ext cx="699392" cy="536110"/>
                    <a:chOff x="2123728" y="1986160"/>
                    <a:chExt cx="576064" cy="441574"/>
                  </a:xfrm>
                </p:grpSpPr>
                <p:sp>
                  <p:nvSpPr>
                    <p:cNvPr id="279" name="Rectangle 278"/>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0" name="Trapezoid 279"/>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66" name="Group 265"/>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267" name="Rectangle 266"/>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8" name="Oval 267"/>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9" name="Oval 268"/>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70" name="Group 269"/>
                    <p:cNvGrpSpPr/>
                    <p:nvPr/>
                  </p:nvGrpSpPr>
                  <p:grpSpPr>
                    <a:xfrm>
                      <a:off x="4318464" y="3577517"/>
                      <a:ext cx="118183" cy="118183"/>
                      <a:chOff x="4318464" y="3577517"/>
                      <a:chExt cx="118183" cy="118183"/>
                    </a:xfrm>
                    <a:effectLst/>
                  </p:grpSpPr>
                  <p:cxnSp>
                    <p:nvCxnSpPr>
                      <p:cNvPr id="277" name="Straight Connector 276"/>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78" name="Straight Connector 277"/>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71" name="Group 270"/>
                    <p:cNvGrpSpPr/>
                    <p:nvPr/>
                  </p:nvGrpSpPr>
                  <p:grpSpPr>
                    <a:xfrm rot="20573383">
                      <a:off x="4683580" y="3579039"/>
                      <a:ext cx="140891" cy="136707"/>
                      <a:chOff x="5105406" y="3507854"/>
                      <a:chExt cx="171999" cy="166891"/>
                    </a:xfrm>
                    <a:effectLst/>
                  </p:grpSpPr>
                  <p:sp>
                    <p:nvSpPr>
                      <p:cNvPr id="273" name="Oval 272"/>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4" name="Oval 273"/>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5" name="Oval 274"/>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6" name="Oval 275"/>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cxnSp>
                  <p:nvCxnSpPr>
                    <p:cNvPr id="272" name="Straight Connector 271"/>
                    <p:cNvCxnSpPr>
                      <a:stCxn id="267"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sp>
          <p:nvSpPr>
            <p:cNvPr id="106" name="Rounded Rectangle 105"/>
            <p:cNvSpPr/>
            <p:nvPr/>
          </p:nvSpPr>
          <p:spPr>
            <a:xfrm>
              <a:off x="1763688" y="951569"/>
              <a:ext cx="5616624" cy="3219999"/>
            </a:xfrm>
            <a:prstGeom prst="roundRect">
              <a:avLst>
                <a:gd name="adj" fmla="val 0"/>
              </a:avLst>
            </a:prstGeom>
            <a:solidFill>
              <a:schemeClr val="bg1">
                <a:lumMod val="75000"/>
                <a:alpha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200" b="1" dirty="0" smtClean="0">
                  <a:solidFill>
                    <a:schemeClr val="tx1"/>
                  </a:solidFill>
                  <a:latin typeface="Segoe UI" pitchFamily="34" charset="0"/>
                  <a:cs typeface="Segoe UI" pitchFamily="34" charset="0"/>
                </a:rPr>
                <a:t>Home</a:t>
              </a:r>
              <a:endParaRPr lang="en-AU" sz="1200" b="1" dirty="0">
                <a:solidFill>
                  <a:schemeClr val="tx1"/>
                </a:solidFill>
                <a:latin typeface="Segoe UI" pitchFamily="34" charset="0"/>
                <a:cs typeface="Segoe UI" pitchFamily="34" charset="0"/>
              </a:endParaRPr>
            </a:p>
          </p:txBody>
        </p:sp>
        <p:sp>
          <p:nvSpPr>
            <p:cNvPr id="108" name="Rectangle 107"/>
            <p:cNvSpPr/>
            <p:nvPr/>
          </p:nvSpPr>
          <p:spPr>
            <a:xfrm>
              <a:off x="3275856" y="1251855"/>
              <a:ext cx="4104456" cy="2811702"/>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algn="r"/>
              <a:r>
                <a:rPr lang="en-AU" sz="5400" dirty="0" smtClean="0">
                  <a:solidFill>
                    <a:schemeClr val="bg1"/>
                  </a:solidFill>
                  <a:effectLst>
                    <a:outerShdw blurRad="63500" sx="102000" sy="102000" algn="ctr" rotWithShape="0">
                      <a:prstClr val="black">
                        <a:alpha val="40000"/>
                      </a:prstClr>
                    </a:outerShdw>
                  </a:effectLst>
                  <a:latin typeface="Segoe UI" pitchFamily="34" charset="0"/>
                  <a:cs typeface="Segoe UI" pitchFamily="34" charset="0"/>
                </a:rPr>
                <a:t>home</a:t>
              </a:r>
              <a:endParaRPr lang="en-AU" sz="5400" dirty="0">
                <a:solidFill>
                  <a:schemeClr val="bg1"/>
                </a:solidFill>
                <a:effectLst>
                  <a:outerShdw blurRad="63500" sx="102000" sy="102000" algn="ctr" rotWithShape="0">
                    <a:prstClr val="black">
                      <a:alpha val="40000"/>
                    </a:prstClr>
                  </a:outerShdw>
                </a:effectLst>
                <a:latin typeface="Segoe UI" pitchFamily="34" charset="0"/>
                <a:cs typeface="Segoe UI" pitchFamily="34" charset="0"/>
              </a:endParaRPr>
            </a:p>
          </p:txBody>
        </p:sp>
        <p:sp>
          <p:nvSpPr>
            <p:cNvPr id="109" name="Rounded Rectangle 108">
              <a:hlinkClick r:id="rId4" action="ppaction://hlinksldjump"/>
            </p:cNvPr>
            <p:cNvSpPr/>
            <p:nvPr/>
          </p:nvSpPr>
          <p:spPr>
            <a:xfrm>
              <a:off x="1835696" y="1005576"/>
              <a:ext cx="144000" cy="144016"/>
            </a:xfrm>
            <a:prstGeom prst="roundRect">
              <a:avLst/>
            </a:prstGeom>
            <a:gradFill flip="none" rotWithShape="1">
              <a:gsLst>
                <a:gs pos="0">
                  <a:srgbClr val="FF0000">
                    <a:shade val="30000"/>
                    <a:satMod val="115000"/>
                  </a:srgbClr>
                </a:gs>
                <a:gs pos="50000">
                  <a:srgbClr val="FF0000">
                    <a:shade val="67500"/>
                    <a:satMod val="115000"/>
                  </a:srgbClr>
                </a:gs>
                <a:gs pos="100000">
                  <a:srgbClr val="FF0000">
                    <a:shade val="100000"/>
                    <a:satMod val="115000"/>
                  </a:srgbClr>
                </a:gs>
              </a:gsLst>
              <a:lin ang="16200000" scaled="1"/>
              <a:tileRect/>
            </a:gradFill>
            <a:ln w="3175">
              <a:solidFill>
                <a:schemeClr val="tx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solidFill>
                  <a:schemeClr val="bg1"/>
                </a:solidFill>
                <a:latin typeface="Segoe UI" pitchFamily="34" charset="0"/>
                <a:cs typeface="Segoe UI" pitchFamily="34" charset="0"/>
              </a:endParaRPr>
            </a:p>
          </p:txBody>
        </p:sp>
        <p:sp>
          <p:nvSpPr>
            <p:cNvPr id="3" name="Rectangle 2"/>
            <p:cNvSpPr/>
            <p:nvPr/>
          </p:nvSpPr>
          <p:spPr>
            <a:xfrm>
              <a:off x="1763688" y="1251855"/>
              <a:ext cx="1512168" cy="2811702"/>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 name="Rectangle 3">
              <a:hlinkClick r:id="rId5" action="ppaction://hlinksldjump"/>
            </p:cNvPr>
            <p:cNvSpPr/>
            <p:nvPr/>
          </p:nvSpPr>
          <p:spPr>
            <a:xfrm>
              <a:off x="1763688" y="1251855"/>
              <a:ext cx="1512168" cy="241448"/>
            </a:xfrm>
            <a:prstGeom prst="rect">
              <a:avLst/>
            </a:prstGeom>
            <a:solidFill>
              <a:srgbClr val="00B0F0">
                <a:alpha val="50000"/>
              </a:srgb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400" b="1" dirty="0" smtClean="0">
                  <a:solidFill>
                    <a:srgbClr val="0070C0"/>
                  </a:solidFill>
                  <a:latin typeface="Segoe UI" pitchFamily="34" charset="0"/>
                  <a:cs typeface="Segoe UI" pitchFamily="34" charset="0"/>
                </a:rPr>
                <a:t>Home</a:t>
              </a:r>
              <a:endParaRPr lang="en-AU" sz="1400" b="1" dirty="0">
                <a:solidFill>
                  <a:srgbClr val="0070C0"/>
                </a:solidFill>
                <a:latin typeface="Segoe UI" pitchFamily="34" charset="0"/>
                <a:cs typeface="Segoe UI" pitchFamily="34" charset="0"/>
              </a:endParaRPr>
            </a:p>
          </p:txBody>
        </p:sp>
        <p:sp>
          <p:nvSpPr>
            <p:cNvPr id="194" name="Rectangle 193"/>
            <p:cNvSpPr/>
            <p:nvPr/>
          </p:nvSpPr>
          <p:spPr>
            <a:xfrm>
              <a:off x="1763688" y="1805086"/>
              <a:ext cx="1512168" cy="1235294"/>
            </a:xfrm>
            <a:prstGeom prst="rect">
              <a:avLst/>
            </a:prstGeom>
            <a:solidFill>
              <a:schemeClr val="accent5">
                <a:lumMod val="40000"/>
                <a:lumOff val="60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1200" dirty="0">
                <a:solidFill>
                  <a:schemeClr val="tx1"/>
                </a:solidFill>
                <a:latin typeface="Segoe UI" pitchFamily="34" charset="0"/>
                <a:cs typeface="Segoe UI" pitchFamily="34" charset="0"/>
              </a:endParaRPr>
            </a:p>
          </p:txBody>
        </p:sp>
        <p:sp>
          <p:nvSpPr>
            <p:cNvPr id="138" name="Rectangle 137"/>
            <p:cNvSpPr/>
            <p:nvPr/>
          </p:nvSpPr>
          <p:spPr>
            <a:xfrm>
              <a:off x="1763688" y="1563638"/>
              <a:ext cx="1512168" cy="241448"/>
            </a:xfrm>
            <a:prstGeom prst="rect">
              <a:avLst/>
            </a:prstGeom>
            <a:solidFill>
              <a:schemeClr val="accent5">
                <a:lumMod val="40000"/>
                <a:lumOff val="60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Folders</a:t>
              </a:r>
              <a:endParaRPr lang="en-AU" sz="1200" dirty="0">
                <a:solidFill>
                  <a:schemeClr val="tx1"/>
                </a:solidFill>
                <a:latin typeface="Segoe UI" pitchFamily="34" charset="0"/>
                <a:cs typeface="Segoe UI" pitchFamily="34" charset="0"/>
              </a:endParaRPr>
            </a:p>
          </p:txBody>
        </p:sp>
        <p:sp>
          <p:nvSpPr>
            <p:cNvPr id="139" name="Rectangle 138">
              <a:hlinkClick r:id="rId6" action="ppaction://hlinksldjump"/>
            </p:cNvPr>
            <p:cNvSpPr/>
            <p:nvPr/>
          </p:nvSpPr>
          <p:spPr>
            <a:xfrm>
              <a:off x="2056704" y="1843627"/>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Documents</a:t>
              </a:r>
              <a:endParaRPr lang="en-AU" sz="1200" dirty="0">
                <a:solidFill>
                  <a:schemeClr val="tx1"/>
                </a:solidFill>
                <a:latin typeface="Segoe UI" pitchFamily="34" charset="0"/>
                <a:cs typeface="Segoe UI" pitchFamily="34" charset="0"/>
              </a:endParaRPr>
            </a:p>
          </p:txBody>
        </p:sp>
        <p:sp>
          <p:nvSpPr>
            <p:cNvPr id="140" name="Rectangle 139">
              <a:hlinkClick r:id="rId7" action="ppaction://hlinksldjump"/>
            </p:cNvPr>
            <p:cNvSpPr/>
            <p:nvPr/>
          </p:nvSpPr>
          <p:spPr>
            <a:xfrm>
              <a:off x="2056704" y="2139702"/>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Music</a:t>
              </a:r>
              <a:endParaRPr lang="en-AU" sz="1200" dirty="0">
                <a:solidFill>
                  <a:schemeClr val="tx1"/>
                </a:solidFill>
                <a:latin typeface="Segoe UI" pitchFamily="34" charset="0"/>
                <a:cs typeface="Segoe UI" pitchFamily="34" charset="0"/>
              </a:endParaRPr>
            </a:p>
          </p:txBody>
        </p:sp>
        <p:sp>
          <p:nvSpPr>
            <p:cNvPr id="141" name="Rectangle 140">
              <a:hlinkClick r:id="rId8" action="ppaction://hlinksldjump"/>
            </p:cNvPr>
            <p:cNvSpPr/>
            <p:nvPr/>
          </p:nvSpPr>
          <p:spPr>
            <a:xfrm>
              <a:off x="2056704" y="2424669"/>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Videos</a:t>
              </a:r>
              <a:endParaRPr lang="en-AU" sz="1200" dirty="0">
                <a:solidFill>
                  <a:schemeClr val="tx1"/>
                </a:solidFill>
                <a:latin typeface="Segoe UI" pitchFamily="34" charset="0"/>
                <a:cs typeface="Segoe UI" pitchFamily="34" charset="0"/>
              </a:endParaRPr>
            </a:p>
          </p:txBody>
        </p:sp>
        <p:sp>
          <p:nvSpPr>
            <p:cNvPr id="142" name="Rectangle 141">
              <a:hlinkClick r:id="rId9" action="ppaction://hlinksldjump"/>
            </p:cNvPr>
            <p:cNvSpPr/>
            <p:nvPr/>
          </p:nvSpPr>
          <p:spPr>
            <a:xfrm>
              <a:off x="2056704" y="2722116"/>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Games</a:t>
              </a:r>
              <a:endParaRPr lang="en-AU" sz="1200" dirty="0">
                <a:solidFill>
                  <a:schemeClr val="tx1"/>
                </a:solidFill>
                <a:latin typeface="Segoe UI" pitchFamily="34" charset="0"/>
                <a:cs typeface="Segoe UI" pitchFamily="34" charset="0"/>
              </a:endParaRPr>
            </a:p>
          </p:txBody>
        </p:sp>
        <p:grpSp>
          <p:nvGrpSpPr>
            <p:cNvPr id="7" name="Group 6"/>
            <p:cNvGrpSpPr/>
            <p:nvPr/>
          </p:nvGrpSpPr>
          <p:grpSpPr>
            <a:xfrm>
              <a:off x="1893456" y="1852468"/>
              <a:ext cx="186839" cy="223766"/>
              <a:chOff x="4527690" y="2258677"/>
              <a:chExt cx="450886" cy="540000"/>
            </a:xfrm>
          </p:grpSpPr>
          <p:sp>
            <p:nvSpPr>
              <p:cNvPr id="150" name="Rectangle 149"/>
              <p:cNvSpPr/>
              <p:nvPr/>
            </p:nvSpPr>
            <p:spPr>
              <a:xfrm>
                <a:off x="4527690" y="2258677"/>
                <a:ext cx="450886" cy="540000"/>
              </a:xfrm>
              <a:prstGeom prst="rect">
                <a:avLst/>
              </a:prstGeom>
              <a:solidFill>
                <a:srgbClr val="0070C0"/>
              </a:solid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52" name="Straight Connector 151"/>
              <p:cNvCxnSpPr/>
              <p:nvPr/>
            </p:nvCxnSpPr>
            <p:spPr>
              <a:xfrm>
                <a:off x="4574226" y="2328996"/>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4" name="Straight Connector 153"/>
              <p:cNvCxnSpPr/>
              <p:nvPr/>
            </p:nvCxnSpPr>
            <p:spPr>
              <a:xfrm>
                <a:off x="4574226" y="2407151"/>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p:cNvCxnSpPr/>
              <p:nvPr/>
            </p:nvCxnSpPr>
            <p:spPr>
              <a:xfrm>
                <a:off x="4574226" y="2487837"/>
                <a:ext cx="138772"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p:cNvCxnSpPr/>
              <p:nvPr/>
            </p:nvCxnSpPr>
            <p:spPr>
              <a:xfrm>
                <a:off x="4574226" y="2564038"/>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2" name="Straight Connector 161"/>
              <p:cNvCxnSpPr/>
              <p:nvPr/>
            </p:nvCxnSpPr>
            <p:spPr>
              <a:xfrm>
                <a:off x="4574226" y="2631413"/>
                <a:ext cx="280263"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3" name="Straight Connector 162"/>
              <p:cNvCxnSpPr/>
              <p:nvPr/>
            </p:nvCxnSpPr>
            <p:spPr>
              <a:xfrm>
                <a:off x="4574226" y="2720924"/>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31" name="Group 30"/>
            <p:cNvGrpSpPr/>
            <p:nvPr/>
          </p:nvGrpSpPr>
          <p:grpSpPr>
            <a:xfrm>
              <a:off x="1844070" y="2153683"/>
              <a:ext cx="236225" cy="213486"/>
              <a:chOff x="2433190" y="2867712"/>
              <a:chExt cx="489780" cy="442634"/>
            </a:xfrm>
            <a:solidFill>
              <a:srgbClr val="0070C0"/>
            </a:solidFill>
          </p:grpSpPr>
          <p:sp>
            <p:nvSpPr>
              <p:cNvPr id="164" name="Oval 163"/>
              <p:cNvSpPr/>
              <p:nvPr/>
            </p:nvSpPr>
            <p:spPr>
              <a:xfrm>
                <a:off x="2433190" y="3198734"/>
                <a:ext cx="111612" cy="111612"/>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65" name="Oval 164"/>
              <p:cNvSpPr/>
              <p:nvPr/>
            </p:nvSpPr>
            <p:spPr>
              <a:xfrm>
                <a:off x="2811358" y="3198734"/>
                <a:ext cx="111612" cy="111612"/>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67" name="Straight Connector 166"/>
              <p:cNvCxnSpPr>
                <a:stCxn id="164" idx="6"/>
                <a:endCxn id="180" idx="1"/>
              </p:cNvCxnSpPr>
              <p:nvPr/>
            </p:nvCxnSpPr>
            <p:spPr>
              <a:xfrm flipV="1">
                <a:off x="2544802" y="2903148"/>
                <a:ext cx="0" cy="351392"/>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5" name="Straight Connector 174"/>
              <p:cNvCxnSpPr>
                <a:stCxn id="165" idx="6"/>
                <a:endCxn id="180" idx="3"/>
              </p:cNvCxnSpPr>
              <p:nvPr/>
            </p:nvCxnSpPr>
            <p:spPr>
              <a:xfrm flipV="1">
                <a:off x="2922970" y="2903148"/>
                <a:ext cx="0" cy="351392"/>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80" name="Rectangle 179"/>
              <p:cNvSpPr/>
              <p:nvPr/>
            </p:nvSpPr>
            <p:spPr>
              <a:xfrm>
                <a:off x="2544802" y="2867712"/>
                <a:ext cx="378168" cy="70872"/>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grpSp>
        <p:grpSp>
          <p:nvGrpSpPr>
            <p:cNvPr id="32" name="Group 31"/>
            <p:cNvGrpSpPr/>
            <p:nvPr/>
          </p:nvGrpSpPr>
          <p:grpSpPr>
            <a:xfrm>
              <a:off x="1846237" y="2460418"/>
              <a:ext cx="234058" cy="169950"/>
              <a:chOff x="3469840" y="3505731"/>
              <a:chExt cx="468117" cy="339900"/>
            </a:xfrm>
            <a:solidFill>
              <a:srgbClr val="0070C0"/>
            </a:solidFill>
          </p:grpSpPr>
          <p:sp>
            <p:nvSpPr>
              <p:cNvPr id="181" name="Rectangle 180"/>
              <p:cNvSpPr/>
              <p:nvPr/>
            </p:nvSpPr>
            <p:spPr>
              <a:xfrm>
                <a:off x="3469840" y="3505731"/>
                <a:ext cx="468117" cy="339900"/>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2" name="Isosceles Triangle 181"/>
              <p:cNvSpPr/>
              <p:nvPr/>
            </p:nvSpPr>
            <p:spPr>
              <a:xfrm rot="5400000">
                <a:off x="3655108" y="3626891"/>
                <a:ext cx="97580" cy="97580"/>
              </a:xfrm>
              <a:prstGeom prst="triangl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grpSp>
        <p:grpSp>
          <p:nvGrpSpPr>
            <p:cNvPr id="34" name="Group 33"/>
            <p:cNvGrpSpPr/>
            <p:nvPr/>
          </p:nvGrpSpPr>
          <p:grpSpPr>
            <a:xfrm>
              <a:off x="1819275" y="2726319"/>
              <a:ext cx="261020" cy="233043"/>
              <a:chOff x="4344066" y="3385536"/>
              <a:chExt cx="589664" cy="526462"/>
            </a:xfrm>
            <a:solidFill>
              <a:srgbClr val="0070C0"/>
            </a:solidFill>
          </p:grpSpPr>
          <p:sp>
            <p:nvSpPr>
              <p:cNvPr id="183" name="Rectangle 182"/>
              <p:cNvSpPr/>
              <p:nvPr/>
            </p:nvSpPr>
            <p:spPr>
              <a:xfrm>
                <a:off x="4502348" y="3565664"/>
                <a:ext cx="265623" cy="151713"/>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4" name="Oval 183"/>
              <p:cNvSpPr/>
              <p:nvPr/>
            </p:nvSpPr>
            <p:spPr>
              <a:xfrm rot="20742615">
                <a:off x="4747417" y="3550028"/>
                <a:ext cx="186313" cy="361970"/>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5" name="Oval 184"/>
              <p:cNvSpPr/>
              <p:nvPr/>
            </p:nvSpPr>
            <p:spPr>
              <a:xfrm rot="942615" flipH="1">
                <a:off x="4344066" y="3545028"/>
                <a:ext cx="186313" cy="361970"/>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86" name="Straight Connector 185"/>
              <p:cNvCxnSpPr/>
              <p:nvPr/>
            </p:nvCxnSpPr>
            <p:spPr>
              <a:xfrm rot="42615" flipH="1">
                <a:off x="4430901" y="3596900"/>
                <a:ext cx="38394" cy="118183"/>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87" name="Straight Connector 186"/>
              <p:cNvCxnSpPr/>
              <p:nvPr/>
            </p:nvCxnSpPr>
            <p:spPr>
              <a:xfrm rot="16242615" flipH="1">
                <a:off x="4433284" y="3596931"/>
                <a:ext cx="38394" cy="118183"/>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88" name="Oval 187"/>
              <p:cNvSpPr/>
              <p:nvPr/>
            </p:nvSpPr>
            <p:spPr>
              <a:xfrm rot="20615998">
                <a:off x="4792637" y="3604945"/>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9" name="Oval 188"/>
              <p:cNvSpPr/>
              <p:nvPr/>
            </p:nvSpPr>
            <p:spPr>
              <a:xfrm rot="20615998">
                <a:off x="4850950" y="3636738"/>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90" name="Oval 189"/>
              <p:cNvSpPr/>
              <p:nvPr/>
            </p:nvSpPr>
            <p:spPr>
              <a:xfrm rot="20615998">
                <a:off x="4817975" y="3691037"/>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91" name="Oval 190"/>
              <p:cNvSpPr/>
              <p:nvPr/>
            </p:nvSpPr>
            <p:spPr>
              <a:xfrm rot="20615998">
                <a:off x="4760844" y="3663257"/>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92" name="Straight Connector 191"/>
              <p:cNvCxnSpPr/>
              <p:nvPr/>
            </p:nvCxnSpPr>
            <p:spPr>
              <a:xfrm flipV="1">
                <a:off x="4635160" y="3385536"/>
                <a:ext cx="3173" cy="180128"/>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95" name="Group 194"/>
            <p:cNvGrpSpPr/>
            <p:nvPr/>
          </p:nvGrpSpPr>
          <p:grpSpPr>
            <a:xfrm>
              <a:off x="3498430" y="1407627"/>
              <a:ext cx="941329" cy="895637"/>
              <a:chOff x="4098672" y="2143466"/>
              <a:chExt cx="941329" cy="895637"/>
            </a:xfrm>
          </p:grpSpPr>
          <p:sp>
            <p:nvSpPr>
              <p:cNvPr id="196" name="Rectangle 195"/>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Documents</a:t>
                </a:r>
                <a:endParaRPr lang="en-AU" sz="1100" dirty="0">
                  <a:solidFill>
                    <a:schemeClr val="tx1"/>
                  </a:solidFill>
                  <a:latin typeface="Segoe UI" pitchFamily="34" charset="0"/>
                  <a:cs typeface="Segoe UI" pitchFamily="34" charset="0"/>
                </a:endParaRPr>
              </a:p>
            </p:txBody>
          </p:sp>
          <p:grpSp>
            <p:nvGrpSpPr>
              <p:cNvPr id="197" name="Group 196"/>
              <p:cNvGrpSpPr/>
              <p:nvPr/>
            </p:nvGrpSpPr>
            <p:grpSpPr>
              <a:xfrm>
                <a:off x="4199709" y="2143466"/>
                <a:ext cx="744585" cy="655211"/>
                <a:chOff x="4193285" y="2143466"/>
                <a:chExt cx="744585" cy="655211"/>
              </a:xfrm>
            </p:grpSpPr>
            <p:grpSp>
              <p:nvGrpSpPr>
                <p:cNvPr id="198" name="Group 197"/>
                <p:cNvGrpSpPr/>
                <p:nvPr/>
              </p:nvGrpSpPr>
              <p:grpSpPr>
                <a:xfrm>
                  <a:off x="4193285" y="2143466"/>
                  <a:ext cx="699392" cy="536110"/>
                  <a:chOff x="2123728" y="1986160"/>
                  <a:chExt cx="576064" cy="441574"/>
                </a:xfrm>
              </p:grpSpPr>
              <p:sp>
                <p:nvSpPr>
                  <p:cNvPr id="207" name="Rectangle 206"/>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08" name="Trapezoid 207"/>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199" name="Group 198"/>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200" name="Rectangle 199"/>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201" name="Straight Connector 200"/>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2" name="Straight Connector 201"/>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3" name="Straight Connector 202"/>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4" name="Straight Connector 203"/>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5" name="Straight Connector 204"/>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6" name="Straight Connector 205"/>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209" name="Group 208"/>
            <p:cNvGrpSpPr/>
            <p:nvPr/>
          </p:nvGrpSpPr>
          <p:grpSpPr>
            <a:xfrm>
              <a:off x="4708417" y="1407627"/>
              <a:ext cx="941329" cy="895637"/>
              <a:chOff x="5039106" y="2143466"/>
              <a:chExt cx="941329" cy="895637"/>
            </a:xfrm>
          </p:grpSpPr>
          <p:sp>
            <p:nvSpPr>
              <p:cNvPr id="210" name="Rectangle 209"/>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Music</a:t>
                </a:r>
                <a:endParaRPr lang="en-AU" sz="1100" dirty="0">
                  <a:solidFill>
                    <a:schemeClr val="tx1"/>
                  </a:solidFill>
                  <a:latin typeface="Segoe UI" pitchFamily="34" charset="0"/>
                  <a:cs typeface="Segoe UI" pitchFamily="34" charset="0"/>
                </a:endParaRPr>
              </a:p>
            </p:txBody>
          </p:sp>
          <p:grpSp>
            <p:nvGrpSpPr>
              <p:cNvPr id="211" name="Group 210"/>
              <p:cNvGrpSpPr/>
              <p:nvPr/>
            </p:nvGrpSpPr>
            <p:grpSpPr>
              <a:xfrm>
                <a:off x="5162739" y="2143466"/>
                <a:ext cx="699392" cy="634359"/>
                <a:chOff x="5140143" y="2143466"/>
                <a:chExt cx="699392" cy="634359"/>
              </a:xfrm>
            </p:grpSpPr>
            <p:grpSp>
              <p:nvGrpSpPr>
                <p:cNvPr id="212" name="Group 211"/>
                <p:cNvGrpSpPr/>
                <p:nvPr/>
              </p:nvGrpSpPr>
              <p:grpSpPr>
                <a:xfrm>
                  <a:off x="5140143" y="2143466"/>
                  <a:ext cx="699392" cy="536110"/>
                  <a:chOff x="2123728" y="1986160"/>
                  <a:chExt cx="576064" cy="441574"/>
                </a:xfrm>
              </p:grpSpPr>
              <p:sp>
                <p:nvSpPr>
                  <p:cNvPr id="219" name="Rectangle 218"/>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20" name="Trapezoid 219"/>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213" name="Group 212"/>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214" name="Oval 213"/>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15" name="Oval 214"/>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216" name="Straight Connector 215"/>
                  <p:cNvCxnSpPr>
                    <a:stCxn id="214" idx="6"/>
                    <a:endCxn id="218"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17" name="Straight Connector 216"/>
                  <p:cNvCxnSpPr>
                    <a:stCxn id="215" idx="6"/>
                    <a:endCxn id="218"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218" name="Rectangle 217"/>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grpSp>
        <p:grpSp>
          <p:nvGrpSpPr>
            <p:cNvPr id="221" name="Group 220"/>
            <p:cNvGrpSpPr/>
            <p:nvPr/>
          </p:nvGrpSpPr>
          <p:grpSpPr>
            <a:xfrm>
              <a:off x="5870519" y="1407627"/>
              <a:ext cx="941329" cy="895637"/>
              <a:chOff x="3133947" y="3275932"/>
              <a:chExt cx="941329" cy="895637"/>
            </a:xfrm>
          </p:grpSpPr>
          <p:sp>
            <p:nvSpPr>
              <p:cNvPr id="222" name="Rectangle 221"/>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Videos</a:t>
                </a:r>
                <a:endParaRPr lang="en-AU" sz="1100" dirty="0">
                  <a:solidFill>
                    <a:schemeClr val="tx1"/>
                  </a:solidFill>
                  <a:latin typeface="Segoe UI" pitchFamily="34" charset="0"/>
                  <a:cs typeface="Segoe UI" pitchFamily="34" charset="0"/>
                </a:endParaRPr>
              </a:p>
            </p:txBody>
          </p:sp>
          <p:grpSp>
            <p:nvGrpSpPr>
              <p:cNvPr id="223" name="Group 222"/>
              <p:cNvGrpSpPr/>
              <p:nvPr/>
            </p:nvGrpSpPr>
            <p:grpSpPr>
              <a:xfrm>
                <a:off x="3254915" y="3275932"/>
                <a:ext cx="699392" cy="569699"/>
                <a:chOff x="3257580" y="3275932"/>
                <a:chExt cx="699392" cy="569699"/>
              </a:xfrm>
            </p:grpSpPr>
            <p:grpSp>
              <p:nvGrpSpPr>
                <p:cNvPr id="224" name="Group 223"/>
                <p:cNvGrpSpPr/>
                <p:nvPr/>
              </p:nvGrpSpPr>
              <p:grpSpPr>
                <a:xfrm>
                  <a:off x="3257580" y="3275932"/>
                  <a:ext cx="699392" cy="536110"/>
                  <a:chOff x="2123728" y="1986160"/>
                  <a:chExt cx="576064" cy="441574"/>
                </a:xfrm>
              </p:grpSpPr>
              <p:sp>
                <p:nvSpPr>
                  <p:cNvPr id="228" name="Rectangle 227"/>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29" name="Trapezoid 228"/>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225" name="Group 224"/>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226" name="Rectangle 225"/>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27" name="Isosceles Triangle 226"/>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grpSp>
        <p:grpSp>
          <p:nvGrpSpPr>
            <p:cNvPr id="230" name="Group 229"/>
            <p:cNvGrpSpPr/>
            <p:nvPr/>
          </p:nvGrpSpPr>
          <p:grpSpPr>
            <a:xfrm>
              <a:off x="3484281" y="2487747"/>
              <a:ext cx="941329" cy="895637"/>
              <a:chOff x="4099230" y="3275932"/>
              <a:chExt cx="941329" cy="895637"/>
            </a:xfrm>
          </p:grpSpPr>
          <p:sp>
            <p:nvSpPr>
              <p:cNvPr id="231" name="Rectangle 230"/>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Games</a:t>
                </a:r>
                <a:endParaRPr lang="en-AU" sz="1100" dirty="0">
                  <a:solidFill>
                    <a:schemeClr val="tx1"/>
                  </a:solidFill>
                  <a:latin typeface="Segoe UI" pitchFamily="34" charset="0"/>
                  <a:cs typeface="Segoe UI" pitchFamily="34" charset="0"/>
                </a:endParaRPr>
              </a:p>
            </p:txBody>
          </p:sp>
          <p:grpSp>
            <p:nvGrpSpPr>
              <p:cNvPr id="232" name="Group 231"/>
              <p:cNvGrpSpPr/>
              <p:nvPr/>
            </p:nvGrpSpPr>
            <p:grpSpPr>
              <a:xfrm>
                <a:off x="4200966" y="3275932"/>
                <a:ext cx="737856" cy="635347"/>
                <a:chOff x="4220198" y="3275932"/>
                <a:chExt cx="737856" cy="635347"/>
              </a:xfrm>
            </p:grpSpPr>
            <p:grpSp>
              <p:nvGrpSpPr>
                <p:cNvPr id="233" name="Group 232"/>
                <p:cNvGrpSpPr/>
                <p:nvPr/>
              </p:nvGrpSpPr>
              <p:grpSpPr>
                <a:xfrm>
                  <a:off x="4220198" y="3275932"/>
                  <a:ext cx="699392" cy="536110"/>
                  <a:chOff x="2123728" y="1986160"/>
                  <a:chExt cx="576064" cy="441574"/>
                </a:xfrm>
              </p:grpSpPr>
              <p:sp>
                <p:nvSpPr>
                  <p:cNvPr id="247" name="Rectangle 246"/>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8" name="Trapezoid 247"/>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234" name="Group 233"/>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235" name="Rectangle 234"/>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36" name="Oval 235"/>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37" name="Oval 236"/>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nvGrpSpPr>
                  <p:cNvPr id="238" name="Group 237"/>
                  <p:cNvGrpSpPr/>
                  <p:nvPr/>
                </p:nvGrpSpPr>
                <p:grpSpPr>
                  <a:xfrm>
                    <a:off x="4318464" y="3577517"/>
                    <a:ext cx="118183" cy="118183"/>
                    <a:chOff x="4318464" y="3577517"/>
                    <a:chExt cx="118183" cy="118183"/>
                  </a:xfrm>
                  <a:effectLst/>
                </p:grpSpPr>
                <p:cxnSp>
                  <p:nvCxnSpPr>
                    <p:cNvPr id="245" name="Straight Connector 244"/>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46" name="Straight Connector 245"/>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39" name="Group 238"/>
                  <p:cNvGrpSpPr/>
                  <p:nvPr/>
                </p:nvGrpSpPr>
                <p:grpSpPr>
                  <a:xfrm rot="20573383">
                    <a:off x="4683580" y="3579039"/>
                    <a:ext cx="140891" cy="136707"/>
                    <a:chOff x="5105406" y="3507854"/>
                    <a:chExt cx="171999" cy="166891"/>
                  </a:xfrm>
                  <a:effectLst/>
                </p:grpSpPr>
                <p:sp>
                  <p:nvSpPr>
                    <p:cNvPr id="241" name="Oval 240"/>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2" name="Oval 241"/>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3" name="Oval 242"/>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4" name="Oval 243"/>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cxnSp>
                <p:nvCxnSpPr>
                  <p:cNvPr id="240" name="Straight Connector 239"/>
                  <p:cNvCxnSpPr>
                    <a:stCxn id="235"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sp>
          <p:nvSpPr>
            <p:cNvPr id="38" name="Rectangle 37">
              <a:hlinkClick r:id="rId6" action="ppaction://hlinksldjump"/>
            </p:cNvPr>
            <p:cNvSpPr/>
            <p:nvPr/>
          </p:nvSpPr>
          <p:spPr>
            <a:xfrm>
              <a:off x="3424047" y="134761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9" name="Rectangle 328">
              <a:hlinkClick r:id="rId7" action="ppaction://hlinksldjump"/>
            </p:cNvPr>
            <p:cNvSpPr/>
            <p:nvPr/>
          </p:nvSpPr>
          <p:spPr>
            <a:xfrm>
              <a:off x="4634034" y="134761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30" name="Rectangle 329">
              <a:hlinkClick r:id="rId8" action="ppaction://hlinksldjump"/>
            </p:cNvPr>
            <p:cNvSpPr/>
            <p:nvPr/>
          </p:nvSpPr>
          <p:spPr>
            <a:xfrm>
              <a:off x="5796136" y="134761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31" name="Rectangle 330">
              <a:hlinkClick r:id="rId9" action="ppaction://hlinksldjump"/>
            </p:cNvPr>
            <p:cNvSpPr/>
            <p:nvPr/>
          </p:nvSpPr>
          <p:spPr>
            <a:xfrm>
              <a:off x="3409898" y="242773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332" name="Group 331"/>
            <p:cNvGrpSpPr/>
            <p:nvPr/>
          </p:nvGrpSpPr>
          <p:grpSpPr>
            <a:xfrm>
              <a:off x="4747033" y="2500280"/>
              <a:ext cx="864096" cy="870570"/>
              <a:chOff x="7308304" y="278598"/>
              <a:chExt cx="864096" cy="870570"/>
            </a:xfrm>
          </p:grpSpPr>
          <p:sp>
            <p:nvSpPr>
              <p:cNvPr id="333" name="Freeform 332"/>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334" name="Rectangle 333"/>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Impress</a:t>
                </a:r>
                <a:endParaRPr lang="en-AU" sz="1100" dirty="0">
                  <a:solidFill>
                    <a:schemeClr val="tx1"/>
                  </a:solidFill>
                  <a:latin typeface="Segoe UI" pitchFamily="34" charset="0"/>
                  <a:cs typeface="Segoe UI" pitchFamily="34" charset="0"/>
                </a:endParaRPr>
              </a:p>
            </p:txBody>
          </p:sp>
        </p:grpSp>
        <p:grpSp>
          <p:nvGrpSpPr>
            <p:cNvPr id="335" name="Group 334"/>
            <p:cNvGrpSpPr/>
            <p:nvPr/>
          </p:nvGrpSpPr>
          <p:grpSpPr>
            <a:xfrm>
              <a:off x="5909135" y="2488498"/>
              <a:ext cx="864096" cy="894135"/>
              <a:chOff x="6444208" y="255033"/>
              <a:chExt cx="864096" cy="894135"/>
            </a:xfrm>
          </p:grpSpPr>
          <p:grpSp>
            <p:nvGrpSpPr>
              <p:cNvPr id="336" name="Group 335"/>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338" name="Freeform 337"/>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339" name="Freeform 338"/>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sp>
            <p:nvSpPr>
              <p:cNvPr id="337" name="Rectangle 336"/>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Express</a:t>
                </a:r>
                <a:endParaRPr lang="en-AU" sz="1100" dirty="0">
                  <a:solidFill>
                    <a:schemeClr val="tx1"/>
                  </a:solidFill>
                  <a:latin typeface="Segoe UI" pitchFamily="34" charset="0"/>
                  <a:cs typeface="Segoe UI" pitchFamily="34" charset="0"/>
                </a:endParaRPr>
              </a:p>
            </p:txBody>
          </p:sp>
        </p:grpSp>
        <p:sp>
          <p:nvSpPr>
            <p:cNvPr id="340" name="Freeform 339"/>
            <p:cNvSpPr/>
            <p:nvPr/>
          </p:nvSpPr>
          <p:spPr>
            <a:xfrm>
              <a:off x="4927053" y="2499602"/>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sp>
        <p:nvSpPr>
          <p:cNvPr id="344" name="Isosceles Triangle 343"/>
          <p:cNvSpPr/>
          <p:nvPr/>
        </p:nvSpPr>
        <p:spPr>
          <a:xfrm rot="5400000">
            <a:off x="7001096" y="2537854"/>
            <a:ext cx="278058" cy="239705"/>
          </a:xfrm>
          <a:prstGeom prst="triangle">
            <a:avLst/>
          </a:prstGeom>
          <a:solidFill>
            <a:srgbClr val="0070C0">
              <a:alpha val="50000"/>
            </a:srgb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371" name="Rounded Rectangle 370"/>
          <p:cNvSpPr/>
          <p:nvPr/>
        </p:nvSpPr>
        <p:spPr>
          <a:xfrm>
            <a:off x="0" y="1202871"/>
            <a:ext cx="467544" cy="2737758"/>
          </a:xfrm>
          <a:prstGeom prst="roundRect">
            <a:avLst>
              <a:gd name="adj" fmla="val 10437"/>
            </a:avLst>
          </a:prstGeom>
          <a:solidFill>
            <a:schemeClr val="tx1">
              <a:alpha val="50000"/>
            </a:schemeClr>
          </a:solidFill>
          <a:ln w="317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372" name="Group 371"/>
          <p:cNvGrpSpPr/>
          <p:nvPr/>
        </p:nvGrpSpPr>
        <p:grpSpPr>
          <a:xfrm>
            <a:off x="53772" y="1890180"/>
            <a:ext cx="360000" cy="363600"/>
            <a:chOff x="899592" y="1419622"/>
            <a:chExt cx="432048" cy="432048"/>
          </a:xfrm>
          <a:effectLst/>
        </p:grpSpPr>
        <p:sp>
          <p:nvSpPr>
            <p:cNvPr id="373" name="Rounded Rectangle 372"/>
            <p:cNvSpPr/>
            <p:nvPr/>
          </p:nvSpPr>
          <p:spPr>
            <a:xfrm>
              <a:off x="971600" y="1563638"/>
              <a:ext cx="288032" cy="288032"/>
            </a:xfrm>
            <a:prstGeom prst="roundRect">
              <a:avLst>
                <a:gd name="adj" fmla="val 9226"/>
              </a:avLst>
            </a:prstGeom>
            <a:solidFill>
              <a:schemeClr val="bg1"/>
            </a:solidFill>
            <a:ln w="9525" cap="rnd">
              <a:solidFill>
                <a:schemeClr val="bg1"/>
              </a:solidFill>
            </a:ln>
            <a:effectLst>
              <a:glow rad="101600">
                <a:schemeClr val="accent6">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74" name="Isosceles Triangle 373"/>
            <p:cNvSpPr/>
            <p:nvPr/>
          </p:nvSpPr>
          <p:spPr>
            <a:xfrm>
              <a:off x="899592" y="1419622"/>
              <a:ext cx="432048" cy="180020"/>
            </a:xfrm>
            <a:prstGeom prst="triangle">
              <a:avLst/>
            </a:prstGeom>
            <a:solidFill>
              <a:schemeClr val="bg1"/>
            </a:solidFill>
            <a:ln w="9525" cap="rnd">
              <a:solidFill>
                <a:schemeClr val="bg1"/>
              </a:solidFill>
            </a:ln>
            <a:effectLst>
              <a:glow rad="101600">
                <a:schemeClr val="accent6">
                  <a:satMod val="175000"/>
                  <a:alpha val="40000"/>
                </a:schemeClr>
              </a:glow>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375" name="Group 374"/>
          <p:cNvGrpSpPr/>
          <p:nvPr/>
        </p:nvGrpSpPr>
        <p:grpSpPr>
          <a:xfrm>
            <a:off x="53752" y="1264720"/>
            <a:ext cx="360040" cy="435694"/>
            <a:chOff x="971600" y="1383618"/>
            <a:chExt cx="360040" cy="435694"/>
          </a:xfrm>
        </p:grpSpPr>
        <p:cxnSp>
          <p:nvCxnSpPr>
            <p:cNvPr id="376" name="Straight Connector 375"/>
            <p:cNvCxnSpPr/>
            <p:nvPr/>
          </p:nvCxnSpPr>
          <p:spPr>
            <a:xfrm>
              <a:off x="1187624" y="1639292"/>
              <a:ext cx="144016" cy="18002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377" name="Donut 376"/>
            <p:cNvSpPr/>
            <p:nvPr/>
          </p:nvSpPr>
          <p:spPr>
            <a:xfrm>
              <a:off x="971600" y="1383618"/>
              <a:ext cx="288032" cy="288000"/>
            </a:xfrm>
            <a:prstGeom prst="donut">
              <a:avLst>
                <a:gd name="adj" fmla="val 4746"/>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378" name="Straight Connector 377"/>
            <p:cNvCxnSpPr/>
            <p:nvPr/>
          </p:nvCxnSpPr>
          <p:spPr>
            <a:xfrm rot="1413972">
              <a:off x="1051228" y="1435850"/>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379" name="Straight Connector 378"/>
            <p:cNvCxnSpPr/>
            <p:nvPr/>
          </p:nvCxnSpPr>
          <p:spPr>
            <a:xfrm rot="1413972">
              <a:off x="1116662" y="1436293"/>
              <a:ext cx="0" cy="183562"/>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380" name="Straight Connector 379"/>
            <p:cNvCxnSpPr/>
            <p:nvPr/>
          </p:nvCxnSpPr>
          <p:spPr>
            <a:xfrm rot="1413972">
              <a:off x="1180005" y="1492021"/>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grpSp>
      <p:cxnSp>
        <p:nvCxnSpPr>
          <p:cNvPr id="381" name="Straight Connector 380"/>
          <p:cNvCxnSpPr/>
          <p:nvPr/>
        </p:nvCxnSpPr>
        <p:spPr>
          <a:xfrm flipH="1">
            <a:off x="26886" y="1812206"/>
            <a:ext cx="413772"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nvGrpSpPr>
          <p:cNvPr id="382" name="Group 381"/>
          <p:cNvGrpSpPr/>
          <p:nvPr/>
        </p:nvGrpSpPr>
        <p:grpSpPr>
          <a:xfrm>
            <a:off x="39771" y="2460418"/>
            <a:ext cx="388002" cy="297418"/>
            <a:chOff x="2123728" y="1986160"/>
            <a:chExt cx="576064" cy="441574"/>
          </a:xfrm>
        </p:grpSpPr>
        <p:sp>
          <p:nvSpPr>
            <p:cNvPr id="383" name="Rectangle 382"/>
            <p:cNvSpPr/>
            <p:nvPr/>
          </p:nvSpPr>
          <p:spPr>
            <a:xfrm>
              <a:off x="2195736" y="1986160"/>
              <a:ext cx="432048" cy="441574"/>
            </a:xfrm>
            <a:prstGeom prst="rect">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84" name="Trapezoid 383"/>
            <p:cNvSpPr/>
            <p:nvPr/>
          </p:nvSpPr>
          <p:spPr>
            <a:xfrm flipV="1">
              <a:off x="2123728" y="2139884"/>
              <a:ext cx="576064" cy="287850"/>
            </a:xfrm>
            <a:prstGeom prst="trapezoid">
              <a:avLst/>
            </a:pr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85" name="Freeform 384"/>
          <p:cNvSpPr/>
          <p:nvPr/>
        </p:nvSpPr>
        <p:spPr>
          <a:xfrm>
            <a:off x="61273" y="2903148"/>
            <a:ext cx="344998" cy="411311"/>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386" name="Group 385"/>
          <p:cNvGrpSpPr/>
          <p:nvPr/>
        </p:nvGrpSpPr>
        <p:grpSpPr>
          <a:xfrm>
            <a:off x="82631" y="3424960"/>
            <a:ext cx="302283" cy="444864"/>
            <a:chOff x="51020" y="3423030"/>
            <a:chExt cx="356155" cy="524147"/>
          </a:xfrm>
          <a:effectLst>
            <a:outerShdw blurRad="63500" sx="102000" sy="102000" algn="ctr" rotWithShape="0">
              <a:prstClr val="black">
                <a:alpha val="40000"/>
              </a:prstClr>
            </a:outerShdw>
          </a:effectLst>
        </p:grpSpPr>
        <p:sp>
          <p:nvSpPr>
            <p:cNvPr id="387" name="Freeform 386"/>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88" name="Freeform 387"/>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389" name="Group 388"/>
          <p:cNvGrpSpPr/>
          <p:nvPr/>
        </p:nvGrpSpPr>
        <p:grpSpPr>
          <a:xfrm>
            <a:off x="53772" y="1890180"/>
            <a:ext cx="360000" cy="363600"/>
            <a:chOff x="899592" y="1419622"/>
            <a:chExt cx="432048" cy="432048"/>
          </a:xfrm>
          <a:effectLst/>
        </p:grpSpPr>
        <p:sp>
          <p:nvSpPr>
            <p:cNvPr id="390" name="Rounded Rectangle 389"/>
            <p:cNvSpPr/>
            <p:nvPr/>
          </p:nvSpPr>
          <p:spPr>
            <a:xfrm>
              <a:off x="971600" y="1563638"/>
              <a:ext cx="288032" cy="288032"/>
            </a:xfrm>
            <a:prstGeom prst="roundRect">
              <a:avLst>
                <a:gd name="adj" fmla="val 9226"/>
              </a:avLst>
            </a:prstGeom>
            <a:solidFill>
              <a:schemeClr val="bg1"/>
            </a:solidFill>
            <a:ln w="9525" cap="rnd">
              <a:solidFill>
                <a:schemeClr val="bg1"/>
              </a:solidFill>
            </a:ln>
            <a:effectLst>
              <a:glow rad="228600">
                <a:schemeClr val="accent6">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91" name="Isosceles Triangle 390"/>
            <p:cNvSpPr/>
            <p:nvPr/>
          </p:nvSpPr>
          <p:spPr>
            <a:xfrm>
              <a:off x="899592" y="1419622"/>
              <a:ext cx="432048" cy="180020"/>
            </a:xfrm>
            <a:prstGeom prst="triangle">
              <a:avLst/>
            </a:prstGeom>
            <a:solidFill>
              <a:schemeClr val="bg1"/>
            </a:solidFill>
            <a:ln w="9525" cap="rnd">
              <a:solidFill>
                <a:schemeClr val="bg1"/>
              </a:solidFill>
            </a:ln>
            <a:effectLst>
              <a:glow rad="228600">
                <a:schemeClr val="accent6">
                  <a:satMod val="175000"/>
                  <a:alpha val="40000"/>
                </a:schemeClr>
              </a:glow>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19" name="Group 18"/>
          <p:cNvGrpSpPr/>
          <p:nvPr/>
        </p:nvGrpSpPr>
        <p:grpSpPr>
          <a:xfrm>
            <a:off x="3393647" y="1266354"/>
            <a:ext cx="2356707" cy="2610793"/>
            <a:chOff x="3389630" y="1266354"/>
            <a:chExt cx="2356707" cy="2610793"/>
          </a:xfrm>
        </p:grpSpPr>
        <p:grpSp>
          <p:nvGrpSpPr>
            <p:cNvPr id="8" name="Group 7"/>
            <p:cNvGrpSpPr/>
            <p:nvPr/>
          </p:nvGrpSpPr>
          <p:grpSpPr>
            <a:xfrm>
              <a:off x="3389630" y="1266354"/>
              <a:ext cx="2356707" cy="2610793"/>
              <a:chOff x="2968268" y="961751"/>
              <a:chExt cx="2356707" cy="2610793"/>
            </a:xfrm>
          </p:grpSpPr>
          <p:sp>
            <p:nvSpPr>
              <p:cNvPr id="341" name="Rounded Rectangle 340"/>
              <p:cNvSpPr/>
              <p:nvPr/>
            </p:nvSpPr>
            <p:spPr>
              <a:xfrm>
                <a:off x="2968268" y="961751"/>
                <a:ext cx="2356707" cy="2610793"/>
              </a:xfrm>
              <a:prstGeom prst="roundRect">
                <a:avLst>
                  <a:gd name="adj" fmla="val 0"/>
                </a:avLst>
              </a:prstGeom>
              <a:solidFill>
                <a:schemeClr val="bg1">
                  <a:lumMod val="75000"/>
                  <a:alpha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200" b="1" dirty="0" smtClean="0">
                    <a:solidFill>
                      <a:schemeClr val="tx1"/>
                    </a:solidFill>
                    <a:latin typeface="Segoe UI" pitchFamily="34" charset="0"/>
                    <a:cs typeface="Segoe UI" pitchFamily="34" charset="0"/>
                  </a:rPr>
                  <a:t>About Impress</a:t>
                </a:r>
                <a:endParaRPr lang="en-AU" sz="1200" b="1" dirty="0">
                  <a:solidFill>
                    <a:schemeClr val="tx1"/>
                  </a:solidFill>
                  <a:latin typeface="Segoe UI" pitchFamily="34" charset="0"/>
                  <a:cs typeface="Segoe UI" pitchFamily="34" charset="0"/>
                </a:endParaRPr>
              </a:p>
            </p:txBody>
          </p:sp>
          <p:sp>
            <p:nvSpPr>
              <p:cNvPr id="342" name="Rounded Rectangle 341">
                <a:hlinkClick r:id="rId10" action="ppaction://hlinksldjump"/>
              </p:cNvPr>
              <p:cNvSpPr/>
              <p:nvPr/>
            </p:nvSpPr>
            <p:spPr>
              <a:xfrm>
                <a:off x="3040276" y="1015758"/>
                <a:ext cx="144000" cy="144016"/>
              </a:xfrm>
              <a:prstGeom prst="roundRect">
                <a:avLst/>
              </a:prstGeom>
              <a:gradFill flip="none" rotWithShape="1">
                <a:gsLst>
                  <a:gs pos="0">
                    <a:srgbClr val="FF0000">
                      <a:shade val="30000"/>
                      <a:satMod val="115000"/>
                    </a:srgbClr>
                  </a:gs>
                  <a:gs pos="50000">
                    <a:srgbClr val="FF0000">
                      <a:shade val="67500"/>
                      <a:satMod val="115000"/>
                    </a:srgbClr>
                  </a:gs>
                  <a:gs pos="100000">
                    <a:srgbClr val="FF0000">
                      <a:shade val="100000"/>
                      <a:satMod val="115000"/>
                    </a:srgbClr>
                  </a:gs>
                </a:gsLst>
                <a:lin ang="16200000" scaled="1"/>
                <a:tileRect/>
              </a:gradFill>
              <a:ln w="3175">
                <a:solidFill>
                  <a:schemeClr val="tx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solidFill>
                    <a:schemeClr val="bg1"/>
                  </a:solidFill>
                  <a:latin typeface="Segoe UI" pitchFamily="34" charset="0"/>
                  <a:cs typeface="Segoe UI" pitchFamily="34" charset="0"/>
                </a:endParaRPr>
              </a:p>
            </p:txBody>
          </p:sp>
        </p:grpSp>
        <p:sp>
          <p:nvSpPr>
            <p:cNvPr id="343" name="Rectangle 342"/>
            <p:cNvSpPr/>
            <p:nvPr/>
          </p:nvSpPr>
          <p:spPr>
            <a:xfrm>
              <a:off x="3389630" y="1545182"/>
              <a:ext cx="2356707" cy="2223954"/>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r"/>
              <a:endParaRPr lang="en-AU" sz="1100" dirty="0" smtClean="0">
                <a:solidFill>
                  <a:schemeClr val="tx1"/>
                </a:solidFill>
                <a:latin typeface="Segoe UI" pitchFamily="34" charset="0"/>
                <a:cs typeface="Segoe UI" pitchFamily="34" charset="0"/>
              </a:endParaRPr>
            </a:p>
            <a:p>
              <a:pPr algn="r"/>
              <a:endParaRPr lang="en-AU" sz="1100" dirty="0">
                <a:solidFill>
                  <a:schemeClr val="tx1"/>
                </a:solidFill>
                <a:latin typeface="Segoe UI" pitchFamily="34" charset="0"/>
                <a:cs typeface="Segoe UI" pitchFamily="34" charset="0"/>
              </a:endParaRPr>
            </a:p>
            <a:p>
              <a:pPr algn="r"/>
              <a:endParaRPr lang="en-AU" sz="1100" dirty="0" smtClean="0">
                <a:solidFill>
                  <a:schemeClr val="tx1"/>
                </a:solidFill>
                <a:latin typeface="Segoe UI" pitchFamily="34" charset="0"/>
                <a:cs typeface="Segoe UI" pitchFamily="34" charset="0"/>
              </a:endParaRPr>
            </a:p>
            <a:p>
              <a:pPr algn="r"/>
              <a:endParaRPr lang="en-AU" sz="1100" dirty="0">
                <a:solidFill>
                  <a:schemeClr val="tx1"/>
                </a:solidFill>
                <a:latin typeface="Segoe UI" pitchFamily="34" charset="0"/>
                <a:cs typeface="Segoe UI" pitchFamily="34" charset="0"/>
              </a:endParaRPr>
            </a:p>
            <a:p>
              <a:pPr algn="r"/>
              <a:endParaRPr lang="en-AU" sz="1100" dirty="0" smtClean="0">
                <a:solidFill>
                  <a:schemeClr val="tx1"/>
                </a:solidFill>
                <a:latin typeface="Segoe UI" pitchFamily="34" charset="0"/>
                <a:cs typeface="Segoe UI" pitchFamily="34" charset="0"/>
              </a:endParaRPr>
            </a:p>
            <a:p>
              <a:pPr algn="r"/>
              <a:endParaRPr lang="en-AU" sz="1100" dirty="0">
                <a:solidFill>
                  <a:schemeClr val="tx1"/>
                </a:solidFill>
                <a:latin typeface="Segoe UI" pitchFamily="34" charset="0"/>
                <a:cs typeface="Segoe UI" pitchFamily="34" charset="0"/>
              </a:endParaRPr>
            </a:p>
            <a:p>
              <a:pPr algn="ctr"/>
              <a:r>
                <a:rPr lang="en-AU" sz="1100" b="1" dirty="0" smtClean="0">
                  <a:solidFill>
                    <a:schemeClr val="tx1"/>
                  </a:solidFill>
                  <a:latin typeface="Segoe UI" pitchFamily="34" charset="0"/>
                  <a:cs typeface="Segoe UI" pitchFamily="34" charset="0"/>
                </a:rPr>
                <a:t>Impress Word Office</a:t>
              </a:r>
            </a:p>
            <a:p>
              <a:pPr algn="ctr"/>
              <a:r>
                <a:rPr lang="en-AU" sz="800" dirty="0" smtClean="0">
                  <a:solidFill>
                    <a:schemeClr val="tx1">
                      <a:alpha val="50000"/>
                    </a:schemeClr>
                  </a:solidFill>
                  <a:latin typeface="Segoe UI" pitchFamily="34" charset="0"/>
                  <a:cs typeface="Segoe UI" pitchFamily="34" charset="0"/>
                </a:rPr>
                <a:t>Version 1.0</a:t>
              </a:r>
            </a:p>
            <a:p>
              <a:pPr algn="ctr"/>
              <a:endParaRPr lang="en-AU" sz="1100" dirty="0" smtClean="0">
                <a:solidFill>
                  <a:schemeClr val="tx1"/>
                </a:solidFill>
                <a:latin typeface="Segoe UI" pitchFamily="34" charset="0"/>
                <a:cs typeface="Segoe UI" pitchFamily="34" charset="0"/>
              </a:endParaRPr>
            </a:p>
            <a:p>
              <a:pPr algn="ctr"/>
              <a:endParaRPr lang="en-AU" sz="1100" dirty="0">
                <a:solidFill>
                  <a:schemeClr val="tx1"/>
                </a:solidFill>
                <a:latin typeface="Segoe UI" pitchFamily="34" charset="0"/>
                <a:cs typeface="Segoe UI" pitchFamily="34" charset="0"/>
              </a:endParaRPr>
            </a:p>
            <a:p>
              <a:pPr algn="ctr"/>
              <a:endParaRPr lang="en-AU" sz="1100" dirty="0" smtClean="0">
                <a:solidFill>
                  <a:schemeClr val="tx1"/>
                </a:solidFill>
                <a:latin typeface="Segoe UI" pitchFamily="34" charset="0"/>
                <a:cs typeface="Segoe UI" pitchFamily="34" charset="0"/>
              </a:endParaRPr>
            </a:p>
            <a:p>
              <a:pPr algn="ctr"/>
              <a:r>
                <a:rPr lang="en-AU" sz="900" dirty="0" smtClean="0">
                  <a:solidFill>
                    <a:schemeClr val="tx1">
                      <a:alpha val="50000"/>
                    </a:schemeClr>
                  </a:solidFill>
                  <a:latin typeface="Segoe UI" pitchFamily="34" charset="0"/>
                  <a:cs typeface="Segoe UI" pitchFamily="34" charset="0"/>
                </a:rPr>
                <a:t>Made by MrMinecraftStudio001</a:t>
              </a:r>
            </a:p>
            <a:p>
              <a:pPr algn="ctr"/>
              <a:r>
                <a:rPr lang="en-AU" sz="900" dirty="0" smtClean="0">
                  <a:solidFill>
                    <a:schemeClr val="tx1">
                      <a:alpha val="50000"/>
                    </a:schemeClr>
                  </a:solidFill>
                  <a:latin typeface="Segoe UI" pitchFamily="34" charset="0"/>
                  <a:cs typeface="Segoe UI" pitchFamily="34" charset="0"/>
                </a:rPr>
                <a:t>This program is Copyright ©</a:t>
              </a:r>
            </a:p>
          </p:txBody>
        </p:sp>
        <p:grpSp>
          <p:nvGrpSpPr>
            <p:cNvPr id="348" name="Group 347"/>
            <p:cNvGrpSpPr/>
            <p:nvPr/>
          </p:nvGrpSpPr>
          <p:grpSpPr>
            <a:xfrm>
              <a:off x="4139952" y="1671312"/>
              <a:ext cx="864096" cy="870570"/>
              <a:chOff x="7308304" y="278598"/>
              <a:chExt cx="864096" cy="870570"/>
            </a:xfrm>
          </p:grpSpPr>
          <p:sp>
            <p:nvSpPr>
              <p:cNvPr id="349" name="Freeform 348"/>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350" name="Rectangle 349"/>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Impress</a:t>
                </a:r>
                <a:endParaRPr lang="en-AU" sz="1100" dirty="0">
                  <a:solidFill>
                    <a:schemeClr val="tx1"/>
                  </a:solidFill>
                  <a:latin typeface="Segoe UI" pitchFamily="34" charset="0"/>
                  <a:cs typeface="Segoe UI" pitchFamily="34" charset="0"/>
                </a:endParaRPr>
              </a:p>
            </p:txBody>
          </p:sp>
        </p:grpSp>
      </p:grpSp>
      <p:grpSp>
        <p:nvGrpSpPr>
          <p:cNvPr id="345" name="Group 344"/>
          <p:cNvGrpSpPr/>
          <p:nvPr/>
        </p:nvGrpSpPr>
        <p:grpSpPr>
          <a:xfrm>
            <a:off x="3738070" y="123478"/>
            <a:ext cx="1667860" cy="252000"/>
            <a:chOff x="3999967" y="123478"/>
            <a:chExt cx="1667860" cy="252000"/>
          </a:xfrm>
        </p:grpSpPr>
        <p:grpSp>
          <p:nvGrpSpPr>
            <p:cNvPr id="346" name="Group 345"/>
            <p:cNvGrpSpPr/>
            <p:nvPr/>
          </p:nvGrpSpPr>
          <p:grpSpPr>
            <a:xfrm>
              <a:off x="4227826" y="123478"/>
              <a:ext cx="1440001" cy="252000"/>
              <a:chOff x="3964262" y="123478"/>
              <a:chExt cx="906213" cy="252000"/>
            </a:xfrm>
          </p:grpSpPr>
          <p:sp>
            <p:nvSpPr>
              <p:cNvPr id="356" name="Rounded Rectangle 355"/>
              <p:cNvSpPr/>
              <p:nvPr/>
            </p:nvSpPr>
            <p:spPr>
              <a:xfrm>
                <a:off x="3964262" y="123478"/>
                <a:ext cx="906213" cy="252000"/>
              </a:xfrm>
              <a:prstGeom prst="roundRect">
                <a:avLst/>
              </a:prstGeom>
              <a:solidFill>
                <a:schemeClr val="tx1">
                  <a:alpha val="50000"/>
                </a:scheme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latin typeface="Segoe UI" pitchFamily="34" charset="0"/>
                  <a:cs typeface="Segoe UI" pitchFamily="34" charset="0"/>
                </a:endParaRPr>
              </a:p>
            </p:txBody>
          </p:sp>
          <p:sp>
            <p:nvSpPr>
              <p:cNvPr id="357" name="Rounded Rectangle 356"/>
              <p:cNvSpPr/>
              <p:nvPr/>
            </p:nvSpPr>
            <p:spPr>
              <a:xfrm>
                <a:off x="3975590" y="141478"/>
                <a:ext cx="883557" cy="216000"/>
              </a:xfrm>
              <a:prstGeom prst="roundRect">
                <a:avLst/>
              </a:prstGeom>
              <a:noFill/>
              <a:ln w="12700">
                <a:solidFill>
                  <a:srgbClr val="FFC000"/>
                </a:solidFill>
                <a:prstDash val="solid"/>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latin typeface="Segoe UI" pitchFamily="34" charset="0"/>
                    <a:cs typeface="Segoe UI" pitchFamily="34" charset="0"/>
                  </a:rPr>
                  <a:t>About Impress</a:t>
                </a:r>
                <a:endParaRPr lang="en-AU" sz="1200" dirty="0">
                  <a:latin typeface="Segoe UI" pitchFamily="34" charset="0"/>
                  <a:cs typeface="Segoe UI" pitchFamily="34" charset="0"/>
                </a:endParaRPr>
              </a:p>
            </p:txBody>
          </p:sp>
        </p:grpSp>
        <p:grpSp>
          <p:nvGrpSpPr>
            <p:cNvPr id="347" name="Group 346"/>
            <p:cNvGrpSpPr/>
            <p:nvPr/>
          </p:nvGrpSpPr>
          <p:grpSpPr>
            <a:xfrm>
              <a:off x="3999967" y="153588"/>
              <a:ext cx="191781" cy="191781"/>
              <a:chOff x="3848349" y="2388430"/>
              <a:chExt cx="675778" cy="675778"/>
            </a:xfrm>
            <a:effectLst>
              <a:outerShdw blurRad="63500" sx="102000" sy="102000" algn="ctr" rotWithShape="0">
                <a:prstClr val="black">
                  <a:alpha val="40000"/>
                </a:prstClr>
              </a:outerShdw>
            </a:effectLst>
          </p:grpSpPr>
          <p:sp>
            <p:nvSpPr>
              <p:cNvPr id="351" name="Oval 350"/>
              <p:cNvSpPr/>
              <p:nvPr/>
            </p:nvSpPr>
            <p:spPr>
              <a:xfrm>
                <a:off x="3848349" y="2388430"/>
                <a:ext cx="675778" cy="675778"/>
              </a:xfrm>
              <a:prstGeom prst="ellipse">
                <a:avLst/>
              </a:prstGeom>
              <a:solidFill>
                <a:srgbClr val="C00000"/>
              </a:solid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grpSp>
            <p:nvGrpSpPr>
              <p:cNvPr id="352" name="Group 351"/>
              <p:cNvGrpSpPr/>
              <p:nvPr/>
            </p:nvGrpSpPr>
            <p:grpSpPr>
              <a:xfrm>
                <a:off x="4049013" y="2524441"/>
                <a:ext cx="274450" cy="403756"/>
                <a:chOff x="4017169" y="2476618"/>
                <a:chExt cx="333375" cy="490444"/>
              </a:xfrm>
              <a:effectLst>
                <a:outerShdw blurRad="63500" sx="102000" sy="102000" algn="ctr" rotWithShape="0">
                  <a:prstClr val="black">
                    <a:alpha val="40000"/>
                  </a:prstClr>
                </a:outerShdw>
              </a:effectLst>
            </p:grpSpPr>
            <p:sp>
              <p:nvSpPr>
                <p:cNvPr id="353" name="Rounded Rectangle 352"/>
                <p:cNvSpPr/>
                <p:nvPr/>
              </p:nvSpPr>
              <p:spPr>
                <a:xfrm>
                  <a:off x="4106560" y="2476618"/>
                  <a:ext cx="144015" cy="260118"/>
                </a:xfrm>
                <a:prstGeom prst="roundRect">
                  <a:avLst>
                    <a:gd name="adj" fmla="val 50000"/>
                  </a:avLst>
                </a:prstGeom>
                <a:solidFill>
                  <a:srgbClr val="C00000"/>
                </a:solidFill>
                <a:ln w="6350" cap="rnd">
                  <a:solidFill>
                    <a:schemeClr val="bg1"/>
                  </a:solidFill>
                </a:ln>
                <a:effectLst>
                  <a:innerShdw blurRad="254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354" name="Freeform 353"/>
                <p:cNvSpPr/>
                <p:nvPr/>
              </p:nvSpPr>
              <p:spPr>
                <a:xfrm>
                  <a:off x="4017169" y="2744500"/>
                  <a:ext cx="333375" cy="79802"/>
                </a:xfrm>
                <a:custGeom>
                  <a:avLst/>
                  <a:gdLst>
                    <a:gd name="connsiteX0" fmla="*/ 0 w 333375"/>
                    <a:gd name="connsiteY0" fmla="*/ 7144 h 102415"/>
                    <a:gd name="connsiteX1" fmla="*/ 169069 w 333375"/>
                    <a:gd name="connsiteY1" fmla="*/ 102394 h 102415"/>
                    <a:gd name="connsiteX2" fmla="*/ 333375 w 333375"/>
                    <a:gd name="connsiteY2" fmla="*/ 0 h 102415"/>
                  </a:gdLst>
                  <a:ahLst/>
                  <a:cxnLst>
                    <a:cxn ang="0">
                      <a:pos x="connsiteX0" y="connsiteY0"/>
                    </a:cxn>
                    <a:cxn ang="0">
                      <a:pos x="connsiteX1" y="connsiteY1"/>
                    </a:cxn>
                    <a:cxn ang="0">
                      <a:pos x="connsiteX2" y="connsiteY2"/>
                    </a:cxn>
                  </a:cxnLst>
                  <a:rect l="l" t="t" r="r" b="b"/>
                  <a:pathLst>
                    <a:path w="333375" h="102415">
                      <a:moveTo>
                        <a:pt x="0" y="7144"/>
                      </a:moveTo>
                      <a:cubicBezTo>
                        <a:pt x="56753" y="55364"/>
                        <a:pt x="113507" y="103585"/>
                        <a:pt x="169069" y="102394"/>
                      </a:cubicBezTo>
                      <a:cubicBezTo>
                        <a:pt x="224631" y="101203"/>
                        <a:pt x="279003" y="50601"/>
                        <a:pt x="333375" y="0"/>
                      </a:cubicBezTo>
                    </a:path>
                  </a:pathLst>
                </a:custGeom>
                <a:no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cxnSp>
              <p:nvCxnSpPr>
                <p:cNvPr id="355" name="Straight Connector 354"/>
                <p:cNvCxnSpPr>
                  <a:stCxn id="354" idx="1"/>
                </p:cNvCxnSpPr>
                <p:nvPr/>
              </p:nvCxnSpPr>
              <p:spPr>
                <a:xfrm>
                  <a:off x="4186238" y="2824286"/>
                  <a:ext cx="0" cy="142776"/>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pic>
        <p:nvPicPr>
          <p:cNvPr id="5" name="About Impress.mp3">
            <a:hlinkClick r:id="" action="ppaction://media"/>
          </p:cNvPr>
          <p:cNvPicPr>
            <a:picLocks noChangeAspect="1"/>
          </p:cNvPicPr>
          <p:nvPr>
            <a:audioFile r:link="rId2"/>
            <p:extLst>
              <p:ext uri="{DAA4B4D4-6D71-4841-9C94-3DE7FCFB9230}">
                <p14:media xmlns:p14="http://schemas.microsoft.com/office/powerpoint/2010/main" r:embed="rId1"/>
              </p:ext>
            </p:extLst>
          </p:nvPr>
        </p:nvPicPr>
        <p:blipFill>
          <a:blip r:embed="rId11"/>
          <a:stretch>
            <a:fillRect/>
          </a:stretch>
        </p:blipFill>
        <p:spPr>
          <a:xfrm>
            <a:off x="-609600" y="0"/>
            <a:ext cx="609600" cy="609600"/>
          </a:xfrm>
          <a:prstGeom prst="rect">
            <a:avLst/>
          </a:prstGeom>
        </p:spPr>
      </p:pic>
    </p:spTree>
    <p:extLst>
      <p:ext uri="{BB962C8B-B14F-4D97-AF65-F5344CB8AC3E}">
        <p14:creationId xmlns:p14="http://schemas.microsoft.com/office/powerpoint/2010/main" val="1261295949"/>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spd="med" advClick="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accel="50000" decel="50000" fill="hold" nodeType="afterEffect">
                                  <p:stCondLst>
                                    <p:cond delay="0"/>
                                  </p:stCondLst>
                                  <p:childTnLst>
                                    <p:set>
                                      <p:cBhvr>
                                        <p:cTn id="6" dur="1" fill="hold">
                                          <p:stCondLst>
                                            <p:cond delay="0"/>
                                          </p:stCondLst>
                                        </p:cTn>
                                        <p:tgtEl>
                                          <p:spTgt spid="345"/>
                                        </p:tgtEl>
                                        <p:attrNameLst>
                                          <p:attrName>style.visibility</p:attrName>
                                        </p:attrNameLst>
                                      </p:cBhvr>
                                      <p:to>
                                        <p:strVal val="visible"/>
                                      </p:to>
                                    </p:set>
                                    <p:anim calcmode="lin" valueType="num">
                                      <p:cBhvr additive="base">
                                        <p:cTn id="7" dur="500" fill="hold"/>
                                        <p:tgtEl>
                                          <p:spTgt spid="345"/>
                                        </p:tgtEl>
                                        <p:attrNameLst>
                                          <p:attrName>ppt_x</p:attrName>
                                        </p:attrNameLst>
                                      </p:cBhvr>
                                      <p:tavLst>
                                        <p:tav tm="0">
                                          <p:val>
                                            <p:strVal val="#ppt_x"/>
                                          </p:val>
                                        </p:tav>
                                        <p:tav tm="100000">
                                          <p:val>
                                            <p:strVal val="#ppt_x"/>
                                          </p:val>
                                        </p:tav>
                                      </p:tavLst>
                                    </p:anim>
                                    <p:anim calcmode="lin" valueType="num">
                                      <p:cBhvr additive="base">
                                        <p:cTn id="8" dur="500" fill="hold"/>
                                        <p:tgtEl>
                                          <p:spTgt spid="345"/>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23" presetClass="entr" presetSubtype="272" fill="hold" nodeType="afterEffect">
                                  <p:stCondLst>
                                    <p:cond delay="0"/>
                                  </p:stCondLst>
                                  <p:childTnLst>
                                    <p:set>
                                      <p:cBhvr>
                                        <p:cTn id="11" dur="1" fill="hold">
                                          <p:stCondLst>
                                            <p:cond delay="0"/>
                                          </p:stCondLst>
                                        </p:cTn>
                                        <p:tgtEl>
                                          <p:spTgt spid="19"/>
                                        </p:tgtEl>
                                        <p:attrNameLst>
                                          <p:attrName>style.visibility</p:attrName>
                                        </p:attrNameLst>
                                      </p:cBhvr>
                                      <p:to>
                                        <p:strVal val="visible"/>
                                      </p:to>
                                    </p:set>
                                    <p:anim calcmode="lin" valueType="num">
                                      <p:cBhvr>
                                        <p:cTn id="12" dur="300" fill="hold"/>
                                        <p:tgtEl>
                                          <p:spTgt spid="19"/>
                                        </p:tgtEl>
                                        <p:attrNameLst>
                                          <p:attrName>ppt_w</p:attrName>
                                        </p:attrNameLst>
                                      </p:cBhvr>
                                      <p:tavLst>
                                        <p:tav tm="0">
                                          <p:val>
                                            <p:strVal val="2/3*#ppt_w"/>
                                          </p:val>
                                        </p:tav>
                                        <p:tav tm="100000">
                                          <p:val>
                                            <p:strVal val="#ppt_w"/>
                                          </p:val>
                                        </p:tav>
                                      </p:tavLst>
                                    </p:anim>
                                    <p:anim calcmode="lin" valueType="num">
                                      <p:cBhvr>
                                        <p:cTn id="13" dur="300" fill="hold"/>
                                        <p:tgtEl>
                                          <p:spTgt spid="19"/>
                                        </p:tgtEl>
                                        <p:attrNameLst>
                                          <p:attrName>ppt_h</p:attrName>
                                        </p:attrNameLst>
                                      </p:cBhvr>
                                      <p:tavLst>
                                        <p:tav tm="0">
                                          <p:val>
                                            <p:strVal val="2/3*#ppt_h"/>
                                          </p:val>
                                        </p:tav>
                                        <p:tav tm="100000">
                                          <p:val>
                                            <p:strVal val="#ppt_h"/>
                                          </p:val>
                                        </p:tav>
                                      </p:tavLst>
                                    </p:anim>
                                  </p:childTnLst>
                                </p:cTn>
                              </p:par>
                              <p:par>
                                <p:cTn id="14" presetID="10" presetClass="entr" presetSubtype="0" fill="hold" nodeType="withEffect">
                                  <p:stCondLst>
                                    <p:cond delay="0"/>
                                  </p:stCondLst>
                                  <p:childTnLst>
                                    <p:set>
                                      <p:cBhvr>
                                        <p:cTn id="15" dur="1" fill="hold">
                                          <p:stCondLst>
                                            <p:cond delay="0"/>
                                          </p:stCondLst>
                                        </p:cTn>
                                        <p:tgtEl>
                                          <p:spTgt spid="19"/>
                                        </p:tgtEl>
                                        <p:attrNameLst>
                                          <p:attrName>style.visibility</p:attrName>
                                        </p:attrNameLst>
                                      </p:cBhvr>
                                      <p:to>
                                        <p:strVal val="visible"/>
                                      </p:to>
                                    </p:set>
                                    <p:animEffect transition="in" filter="fade">
                                      <p:cBhvr>
                                        <p:cTn id="16" dur="300"/>
                                        <p:tgtEl>
                                          <p:spTgt spid="19"/>
                                        </p:tgtEl>
                                      </p:cBhvr>
                                    </p:animEffect>
                                  </p:childTnLst>
                                </p:cTn>
                              </p:par>
                              <p:par>
                                <p:cTn id="17" presetID="1" presetClass="mediacall" presetSubtype="0" fill="hold" nodeType="withEffect">
                                  <p:stCondLst>
                                    <p:cond delay="0"/>
                                  </p:stCondLst>
                                  <p:childTnLst>
                                    <p:cmd type="call" cmd="playFrom(0.0)">
                                      <p:cBhvr>
                                        <p:cTn id="18" dur="1441" fill="hold"/>
                                        <p:tgtEl>
                                          <p:spTgt spid="5"/>
                                        </p:tgtEl>
                                      </p:cBhvr>
                                    </p:cmd>
                                  </p:childTnLst>
                                </p:cTn>
                              </p:par>
                              <p:par>
                                <p:cTn id="19" presetID="32" presetClass="emph" presetSubtype="0" repeatCount="indefinite" fill="hold" nodeType="withEffect">
                                  <p:stCondLst>
                                    <p:cond delay="0"/>
                                  </p:stCondLst>
                                  <p:childTnLst>
                                    <p:animRot by="120000">
                                      <p:cBhvr>
                                        <p:cTn id="20" dur="50" fill="hold">
                                          <p:stCondLst>
                                            <p:cond delay="0"/>
                                          </p:stCondLst>
                                        </p:cTn>
                                        <p:tgtEl>
                                          <p:spTgt spid="372"/>
                                        </p:tgtEl>
                                        <p:attrNameLst>
                                          <p:attrName>r</p:attrName>
                                        </p:attrNameLst>
                                      </p:cBhvr>
                                    </p:animRot>
                                    <p:animRot by="-240000">
                                      <p:cBhvr>
                                        <p:cTn id="21" dur="100" fill="hold">
                                          <p:stCondLst>
                                            <p:cond delay="100"/>
                                          </p:stCondLst>
                                        </p:cTn>
                                        <p:tgtEl>
                                          <p:spTgt spid="372"/>
                                        </p:tgtEl>
                                        <p:attrNameLst>
                                          <p:attrName>r</p:attrName>
                                        </p:attrNameLst>
                                      </p:cBhvr>
                                    </p:animRot>
                                    <p:animRot by="240000">
                                      <p:cBhvr>
                                        <p:cTn id="22" dur="100" fill="hold">
                                          <p:stCondLst>
                                            <p:cond delay="200"/>
                                          </p:stCondLst>
                                        </p:cTn>
                                        <p:tgtEl>
                                          <p:spTgt spid="372"/>
                                        </p:tgtEl>
                                        <p:attrNameLst>
                                          <p:attrName>r</p:attrName>
                                        </p:attrNameLst>
                                      </p:cBhvr>
                                    </p:animRot>
                                    <p:animRot by="-240000">
                                      <p:cBhvr>
                                        <p:cTn id="23" dur="100" fill="hold">
                                          <p:stCondLst>
                                            <p:cond delay="300"/>
                                          </p:stCondLst>
                                        </p:cTn>
                                        <p:tgtEl>
                                          <p:spTgt spid="372"/>
                                        </p:tgtEl>
                                        <p:attrNameLst>
                                          <p:attrName>r</p:attrName>
                                        </p:attrNameLst>
                                      </p:cBhvr>
                                    </p:animRot>
                                    <p:animRot by="120000">
                                      <p:cBhvr>
                                        <p:cTn id="24" dur="100" fill="hold">
                                          <p:stCondLst>
                                            <p:cond delay="400"/>
                                          </p:stCondLst>
                                        </p:cTn>
                                        <p:tgtEl>
                                          <p:spTgt spid="372"/>
                                        </p:tgtEl>
                                        <p:attrNameLst>
                                          <p:attrName>r</p:attrName>
                                        </p:attrNameLst>
                                      </p:cBhvr>
                                    </p:animRot>
                                  </p:childTnLst>
                                </p:cTn>
                              </p:par>
                              <p:par>
                                <p:cTn id="25" presetID="26" presetClass="emph" presetSubtype="0" repeatCount="indefinite" fill="hold" nodeType="withEffect">
                                  <p:stCondLst>
                                    <p:cond delay="0"/>
                                  </p:stCondLst>
                                  <p:childTnLst>
                                    <p:animEffect transition="out" filter="fade">
                                      <p:cBhvr>
                                        <p:cTn id="26" dur="1000" tmFilter="0, 0; .2, .5; .8, .5; 1, 0"/>
                                        <p:tgtEl>
                                          <p:spTgt spid="389"/>
                                        </p:tgtEl>
                                      </p:cBhvr>
                                    </p:animEffect>
                                    <p:animScale>
                                      <p:cBhvr>
                                        <p:cTn id="27" dur="500" autoRev="1" fill="hold"/>
                                        <p:tgtEl>
                                          <p:spTgt spid="389"/>
                                        </p:tgtEl>
                                      </p:cBhvr>
                                      <p:by x="105000" y="105000"/>
                                    </p:animScale>
                                  </p:childTnLst>
                                </p:cTn>
                              </p:par>
                            </p:childTnLst>
                          </p:cTn>
                        </p:par>
                        <p:par>
                          <p:cTn id="28" fill="hold">
                            <p:stCondLst>
                              <p:cond delay="1941"/>
                            </p:stCondLst>
                            <p:childTnLst>
                              <p:par>
                                <p:cTn id="29" presetID="2" presetClass="exit" presetSubtype="1" accel="50000" decel="50000" fill="hold" nodeType="afterEffect">
                                  <p:stCondLst>
                                    <p:cond delay="0"/>
                                  </p:stCondLst>
                                  <p:childTnLst>
                                    <p:anim calcmode="lin" valueType="num">
                                      <p:cBhvr additive="base">
                                        <p:cTn id="30" dur="500"/>
                                        <p:tgtEl>
                                          <p:spTgt spid="345"/>
                                        </p:tgtEl>
                                        <p:attrNameLst>
                                          <p:attrName>ppt_x</p:attrName>
                                        </p:attrNameLst>
                                      </p:cBhvr>
                                      <p:tavLst>
                                        <p:tav tm="0">
                                          <p:val>
                                            <p:strVal val="ppt_x"/>
                                          </p:val>
                                        </p:tav>
                                        <p:tav tm="100000">
                                          <p:val>
                                            <p:strVal val="ppt_x"/>
                                          </p:val>
                                        </p:tav>
                                      </p:tavLst>
                                    </p:anim>
                                    <p:anim calcmode="lin" valueType="num">
                                      <p:cBhvr additive="base">
                                        <p:cTn id="31" dur="500"/>
                                        <p:tgtEl>
                                          <p:spTgt spid="345"/>
                                        </p:tgtEl>
                                        <p:attrNameLst>
                                          <p:attrName>ppt_y</p:attrName>
                                        </p:attrNameLst>
                                      </p:cBhvr>
                                      <p:tavLst>
                                        <p:tav tm="0">
                                          <p:val>
                                            <p:strVal val="ppt_y"/>
                                          </p:val>
                                        </p:tav>
                                        <p:tav tm="100000">
                                          <p:val>
                                            <p:strVal val="0-ppt_h/2"/>
                                          </p:val>
                                        </p:tav>
                                      </p:tavLst>
                                    </p:anim>
                                    <p:set>
                                      <p:cBhvr>
                                        <p:cTn id="32" dur="1" fill="hold">
                                          <p:stCondLst>
                                            <p:cond delay="499"/>
                                          </p:stCondLst>
                                        </p:cTn>
                                        <p:tgtEl>
                                          <p:spTgt spid="345"/>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audio>
              <p:cMediaNode vol="80000">
                <p:cTn id="33" fill="hold" display="0">
                  <p:stCondLst>
                    <p:cond delay="indefinite"/>
                  </p:stCondLst>
                  <p:endCondLst>
                    <p:cond evt="onStopAudio" delay="0">
                      <p:tgtEl>
                        <p:sldTgt/>
                      </p:tgtEl>
                    </p:cond>
                  </p:endCondLst>
                </p:cTn>
                <p:tgtEl>
                  <p:spTgt spid="5"/>
                </p:tgtEl>
              </p:cMediaNode>
            </p:audio>
          </p:childTnLst>
        </p:cTn>
      </p:par>
    </p:tnLst>
  </p:timing>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49" name="Group 248"/>
          <p:cNvGrpSpPr/>
          <p:nvPr/>
        </p:nvGrpSpPr>
        <p:grpSpPr>
          <a:xfrm>
            <a:off x="3131841" y="843750"/>
            <a:ext cx="2880320" cy="3456000"/>
            <a:chOff x="3131841" y="843750"/>
            <a:chExt cx="2880320" cy="3456000"/>
          </a:xfrm>
        </p:grpSpPr>
        <p:sp>
          <p:nvSpPr>
            <p:cNvPr id="250" name="Rounded Rectangle 249"/>
            <p:cNvSpPr/>
            <p:nvPr/>
          </p:nvSpPr>
          <p:spPr>
            <a:xfrm>
              <a:off x="3131841" y="843750"/>
              <a:ext cx="2880320" cy="3456000"/>
            </a:xfrm>
            <a:prstGeom prst="roundRect">
              <a:avLst>
                <a:gd name="adj" fmla="val 2228"/>
              </a:avLst>
            </a:prstGeom>
            <a:solidFill>
              <a:schemeClr val="tx1">
                <a:alpha val="50000"/>
              </a:schemeClr>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51" name="Group 250"/>
            <p:cNvGrpSpPr/>
            <p:nvPr/>
          </p:nvGrpSpPr>
          <p:grpSpPr>
            <a:xfrm>
              <a:off x="3198624" y="984777"/>
              <a:ext cx="864096" cy="870570"/>
              <a:chOff x="7308304" y="278598"/>
              <a:chExt cx="864096" cy="870570"/>
            </a:xfrm>
          </p:grpSpPr>
          <p:sp>
            <p:nvSpPr>
              <p:cNvPr id="327" name="Freeform 326"/>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8" name="Rectangle 327"/>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Impress</a:t>
                </a:r>
                <a:endParaRPr lang="en-AU" sz="1100" dirty="0">
                  <a:latin typeface="Segoe UI" pitchFamily="34" charset="0"/>
                  <a:cs typeface="Segoe UI" pitchFamily="34" charset="0"/>
                </a:endParaRPr>
              </a:p>
            </p:txBody>
          </p:sp>
        </p:grpSp>
        <p:grpSp>
          <p:nvGrpSpPr>
            <p:cNvPr id="252" name="Group 251"/>
            <p:cNvGrpSpPr/>
            <p:nvPr/>
          </p:nvGrpSpPr>
          <p:grpSpPr>
            <a:xfrm>
              <a:off x="4139953" y="972995"/>
              <a:ext cx="864096" cy="894135"/>
              <a:chOff x="6444208" y="255033"/>
              <a:chExt cx="864096" cy="894135"/>
            </a:xfrm>
          </p:grpSpPr>
          <p:grpSp>
            <p:nvGrpSpPr>
              <p:cNvPr id="323" name="Group 322"/>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325" name="Freeform 324"/>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6" name="Freeform 325"/>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24" name="Rectangle 323"/>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Express</a:t>
                </a:r>
                <a:endParaRPr lang="en-AU" sz="1100" dirty="0">
                  <a:latin typeface="Segoe UI" pitchFamily="34" charset="0"/>
                  <a:cs typeface="Segoe UI" pitchFamily="34" charset="0"/>
                </a:endParaRPr>
              </a:p>
            </p:txBody>
          </p:sp>
        </p:grpSp>
        <p:grpSp>
          <p:nvGrpSpPr>
            <p:cNvPr id="253" name="Group 252"/>
            <p:cNvGrpSpPr/>
            <p:nvPr/>
          </p:nvGrpSpPr>
          <p:grpSpPr>
            <a:xfrm>
              <a:off x="3198624" y="2157429"/>
              <a:ext cx="864096" cy="881674"/>
              <a:chOff x="8172400" y="267494"/>
              <a:chExt cx="864096" cy="881674"/>
            </a:xfrm>
          </p:grpSpPr>
          <p:grpSp>
            <p:nvGrpSpPr>
              <p:cNvPr id="318" name="Group 317"/>
              <p:cNvGrpSpPr/>
              <p:nvPr/>
            </p:nvGrpSpPr>
            <p:grpSpPr>
              <a:xfrm>
                <a:off x="8351877" y="267494"/>
                <a:ext cx="523806" cy="648072"/>
                <a:chOff x="87738" y="3286770"/>
                <a:chExt cx="291003" cy="360040"/>
              </a:xfrm>
            </p:grpSpPr>
            <p:sp>
              <p:nvSpPr>
                <p:cNvPr id="320" name="Rectangle 31"/>
                <p:cNvSpPr/>
                <p:nvPr/>
              </p:nvSpPr>
              <p:spPr>
                <a:xfrm>
                  <a:off x="87738" y="3286770"/>
                  <a:ext cx="291002" cy="360040"/>
                </a:xfrm>
                <a:prstGeom prst="rect">
                  <a:avLst/>
                </a:prstGeom>
                <a:solidFill>
                  <a:srgbClr val="FFC000"/>
                </a:solidFill>
                <a:ln w="9525" cap="rnd">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1" name="Rectangle 31"/>
                <p:cNvSpPr/>
                <p:nvPr/>
              </p:nvSpPr>
              <p:spPr>
                <a:xfrm>
                  <a:off x="87738" y="3286770"/>
                  <a:ext cx="291002" cy="360040"/>
                </a:xfrm>
                <a:custGeom>
                  <a:avLst/>
                  <a:gdLst>
                    <a:gd name="connsiteX0" fmla="*/ 0 w 291002"/>
                    <a:gd name="connsiteY0" fmla="*/ 0 h 360040"/>
                    <a:gd name="connsiteX1" fmla="*/ 291002 w 291002"/>
                    <a:gd name="connsiteY1" fmla="*/ 0 h 360040"/>
                    <a:gd name="connsiteX2" fmla="*/ 291002 w 291002"/>
                    <a:gd name="connsiteY2" fmla="*/ 360040 h 360040"/>
                    <a:gd name="connsiteX3" fmla="*/ 0 w 291002"/>
                    <a:gd name="connsiteY3" fmla="*/ 360040 h 360040"/>
                    <a:gd name="connsiteX4" fmla="*/ 0 w 291002"/>
                    <a:gd name="connsiteY4" fmla="*/ 0 h 360040"/>
                    <a:gd name="connsiteX0" fmla="*/ 0 w 291002"/>
                    <a:gd name="connsiteY0" fmla="*/ 0 h 360040"/>
                    <a:gd name="connsiteX1" fmla="*/ 236233 w 291002"/>
                    <a:gd name="connsiteY1" fmla="*/ 88106 h 360040"/>
                    <a:gd name="connsiteX2" fmla="*/ 291002 w 291002"/>
                    <a:gd name="connsiteY2" fmla="*/ 360040 h 360040"/>
                    <a:gd name="connsiteX3" fmla="*/ 0 w 291002"/>
                    <a:gd name="connsiteY3" fmla="*/ 360040 h 360040"/>
                    <a:gd name="connsiteX4" fmla="*/ 0 w 291002"/>
                    <a:gd name="connsiteY4" fmla="*/ 0 h 360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1002" h="360040">
                      <a:moveTo>
                        <a:pt x="0" y="0"/>
                      </a:moveTo>
                      <a:lnTo>
                        <a:pt x="236233" y="88106"/>
                      </a:lnTo>
                      <a:lnTo>
                        <a:pt x="291002" y="360040"/>
                      </a:lnTo>
                      <a:lnTo>
                        <a:pt x="0" y="360040"/>
                      </a:lnTo>
                      <a:lnTo>
                        <a:pt x="0" y="0"/>
                      </a:lnTo>
                      <a:close/>
                    </a:path>
                  </a:pathLst>
                </a:cu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2" name="Rectangle 321"/>
                <p:cNvSpPr/>
                <p:nvPr/>
              </p:nvSpPr>
              <p:spPr>
                <a:xfrm>
                  <a:off x="87738" y="3435846"/>
                  <a:ext cx="291003" cy="210964"/>
                </a:xfrm>
                <a:prstGeom prst="rect">
                  <a:avLst/>
                </a:prstGeom>
                <a:noFill/>
                <a:ln w="9525" cap="rnd">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2000" dirty="0" smtClean="0">
                      <a:solidFill>
                        <a:schemeClr val="tx1"/>
                      </a:solidFill>
                      <a:effectLst>
                        <a:outerShdw blurRad="63500" sx="102000" sy="102000" algn="ctr" rotWithShape="0">
                          <a:prstClr val="black">
                            <a:alpha val="40000"/>
                          </a:prstClr>
                        </a:outerShdw>
                      </a:effectLst>
                      <a:latin typeface="Segoe UI" pitchFamily="34" charset="0"/>
                      <a:cs typeface="Segoe UI" pitchFamily="34" charset="0"/>
                    </a:rPr>
                    <a:t>Aa</a:t>
                  </a:r>
                  <a:endParaRPr lang="en-AU" sz="2000" dirty="0">
                    <a:solidFill>
                      <a:schemeClr val="tx1"/>
                    </a:solidFill>
                    <a:effectLst>
                      <a:outerShdw blurRad="63500" sx="102000" sy="102000" algn="ctr" rotWithShape="0">
                        <a:prstClr val="black">
                          <a:alpha val="40000"/>
                        </a:prstClr>
                      </a:outerShdw>
                    </a:effectLst>
                    <a:latin typeface="Segoe UI" pitchFamily="34" charset="0"/>
                    <a:cs typeface="Segoe UI" pitchFamily="34" charset="0"/>
                  </a:endParaRPr>
                </a:p>
              </p:txBody>
            </p:sp>
          </p:grpSp>
          <p:sp>
            <p:nvSpPr>
              <p:cNvPr id="319" name="Rectangle 318"/>
              <p:cNvSpPr/>
              <p:nvPr/>
            </p:nvSpPr>
            <p:spPr>
              <a:xfrm>
                <a:off x="8172400"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Note Pad</a:t>
                </a:r>
                <a:endParaRPr lang="en-AU" sz="1100" dirty="0">
                  <a:latin typeface="Segoe UI" pitchFamily="34" charset="0"/>
                  <a:cs typeface="Segoe UI" pitchFamily="34" charset="0"/>
                </a:endParaRPr>
              </a:p>
            </p:txBody>
          </p:sp>
        </p:grpSp>
        <p:grpSp>
          <p:nvGrpSpPr>
            <p:cNvPr id="254" name="Group 253"/>
            <p:cNvGrpSpPr/>
            <p:nvPr/>
          </p:nvGrpSpPr>
          <p:grpSpPr>
            <a:xfrm>
              <a:off x="5080409" y="980461"/>
              <a:ext cx="864096" cy="877462"/>
              <a:chOff x="5004049" y="1064550"/>
              <a:chExt cx="864096" cy="877462"/>
            </a:xfrm>
          </p:grpSpPr>
          <p:grpSp>
            <p:nvGrpSpPr>
              <p:cNvPr id="313" name="Group 312"/>
              <p:cNvGrpSpPr/>
              <p:nvPr/>
            </p:nvGrpSpPr>
            <p:grpSpPr>
              <a:xfrm>
                <a:off x="5042434" y="1064550"/>
                <a:ext cx="787325" cy="610716"/>
                <a:chOff x="5004049" y="1045872"/>
                <a:chExt cx="787325" cy="610716"/>
              </a:xfrm>
              <a:effectLst>
                <a:outerShdw blurRad="63500" sx="102000" sy="102000" algn="ctr" rotWithShape="0">
                  <a:prstClr val="black">
                    <a:alpha val="40000"/>
                  </a:prstClr>
                </a:outerShdw>
              </a:effectLst>
            </p:grpSpPr>
            <p:sp>
              <p:nvSpPr>
                <p:cNvPr id="315" name="Rectangle 314"/>
                <p:cNvSpPr/>
                <p:nvPr/>
              </p:nvSpPr>
              <p:spPr>
                <a:xfrm>
                  <a:off x="5004049" y="1045872"/>
                  <a:ext cx="504055" cy="460191"/>
                </a:xfrm>
                <a:prstGeom prst="rect">
                  <a:avLst/>
                </a:prstGeom>
                <a:solidFill>
                  <a:schemeClr val="bg1"/>
                </a:solidFill>
                <a:ln w="9525" cap="rnd">
                  <a:solidFill>
                    <a:schemeClr val="bg1"/>
                  </a:solid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6" name="Freeform 315"/>
                <p:cNvSpPr/>
                <p:nvPr/>
              </p:nvSpPr>
              <p:spPr>
                <a:xfrm>
                  <a:off x="5022056" y="1106047"/>
                  <a:ext cx="414040" cy="272698"/>
                </a:xfrm>
                <a:custGeom>
                  <a:avLst/>
                  <a:gdLst>
                    <a:gd name="connsiteX0" fmla="*/ 0 w 353052"/>
                    <a:gd name="connsiteY0" fmla="*/ 0 h 269081"/>
                    <a:gd name="connsiteX1" fmla="*/ 19050 w 353052"/>
                    <a:gd name="connsiteY1" fmla="*/ 33337 h 269081"/>
                    <a:gd name="connsiteX2" fmla="*/ 28575 w 353052"/>
                    <a:gd name="connsiteY2" fmla="*/ 38100 h 269081"/>
                    <a:gd name="connsiteX3" fmla="*/ 33338 w 353052"/>
                    <a:gd name="connsiteY3" fmla="*/ 45243 h 269081"/>
                    <a:gd name="connsiteX4" fmla="*/ 50007 w 353052"/>
                    <a:gd name="connsiteY4" fmla="*/ 54768 h 269081"/>
                    <a:gd name="connsiteX5" fmla="*/ 59532 w 353052"/>
                    <a:gd name="connsiteY5" fmla="*/ 61912 h 269081"/>
                    <a:gd name="connsiteX6" fmla="*/ 85725 w 353052"/>
                    <a:gd name="connsiteY6" fmla="*/ 71437 h 269081"/>
                    <a:gd name="connsiteX7" fmla="*/ 135732 w 353052"/>
                    <a:gd name="connsiteY7" fmla="*/ 69056 h 269081"/>
                    <a:gd name="connsiteX8" fmla="*/ 142875 w 353052"/>
                    <a:gd name="connsiteY8" fmla="*/ 66675 h 269081"/>
                    <a:gd name="connsiteX9" fmla="*/ 150019 w 353052"/>
                    <a:gd name="connsiteY9" fmla="*/ 61912 h 269081"/>
                    <a:gd name="connsiteX10" fmla="*/ 157163 w 353052"/>
                    <a:gd name="connsiteY10" fmla="*/ 54768 h 269081"/>
                    <a:gd name="connsiteX11" fmla="*/ 161925 w 353052"/>
                    <a:gd name="connsiteY11" fmla="*/ 45243 h 269081"/>
                    <a:gd name="connsiteX12" fmla="*/ 157163 w 353052"/>
                    <a:gd name="connsiteY12" fmla="*/ 26193 h 269081"/>
                    <a:gd name="connsiteX13" fmla="*/ 150019 w 353052"/>
                    <a:gd name="connsiteY13" fmla="*/ 19050 h 269081"/>
                    <a:gd name="connsiteX14" fmla="*/ 135732 w 353052"/>
                    <a:gd name="connsiteY14" fmla="*/ 9525 h 269081"/>
                    <a:gd name="connsiteX15" fmla="*/ 114300 w 353052"/>
                    <a:gd name="connsiteY15" fmla="*/ 14287 h 269081"/>
                    <a:gd name="connsiteX16" fmla="*/ 107157 w 353052"/>
                    <a:gd name="connsiteY16" fmla="*/ 16668 h 269081"/>
                    <a:gd name="connsiteX17" fmla="*/ 102394 w 353052"/>
                    <a:gd name="connsiteY17" fmla="*/ 26193 h 269081"/>
                    <a:gd name="connsiteX18" fmla="*/ 104775 w 353052"/>
                    <a:gd name="connsiteY18" fmla="*/ 64293 h 269081"/>
                    <a:gd name="connsiteX19" fmla="*/ 107157 w 353052"/>
                    <a:gd name="connsiteY19" fmla="*/ 71437 h 269081"/>
                    <a:gd name="connsiteX20" fmla="*/ 114300 w 353052"/>
                    <a:gd name="connsiteY20" fmla="*/ 76200 h 269081"/>
                    <a:gd name="connsiteX21" fmla="*/ 126207 w 353052"/>
                    <a:gd name="connsiteY21" fmla="*/ 78581 h 269081"/>
                    <a:gd name="connsiteX22" fmla="*/ 147638 w 353052"/>
                    <a:gd name="connsiteY22" fmla="*/ 85725 h 269081"/>
                    <a:gd name="connsiteX23" fmla="*/ 154782 w 353052"/>
                    <a:gd name="connsiteY23" fmla="*/ 88106 h 269081"/>
                    <a:gd name="connsiteX24" fmla="*/ 190500 w 353052"/>
                    <a:gd name="connsiteY24" fmla="*/ 90487 h 269081"/>
                    <a:gd name="connsiteX25" fmla="*/ 228600 w 353052"/>
                    <a:gd name="connsiteY25" fmla="*/ 90487 h 269081"/>
                    <a:gd name="connsiteX26" fmla="*/ 238125 w 353052"/>
                    <a:gd name="connsiteY26" fmla="*/ 85725 h 269081"/>
                    <a:gd name="connsiteX27" fmla="*/ 271463 w 353052"/>
                    <a:gd name="connsiteY27" fmla="*/ 66675 h 269081"/>
                    <a:gd name="connsiteX28" fmla="*/ 295275 w 353052"/>
                    <a:gd name="connsiteY28" fmla="*/ 59531 h 269081"/>
                    <a:gd name="connsiteX29" fmla="*/ 302419 w 353052"/>
                    <a:gd name="connsiteY29" fmla="*/ 57150 h 269081"/>
                    <a:gd name="connsiteX30" fmla="*/ 338138 w 353052"/>
                    <a:gd name="connsiteY30" fmla="*/ 50006 h 269081"/>
                    <a:gd name="connsiteX31" fmla="*/ 345282 w 353052"/>
                    <a:gd name="connsiteY31" fmla="*/ 92868 h 269081"/>
                    <a:gd name="connsiteX32" fmla="*/ 326232 w 353052"/>
                    <a:gd name="connsiteY32" fmla="*/ 114300 h 269081"/>
                    <a:gd name="connsiteX33" fmla="*/ 316707 w 353052"/>
                    <a:gd name="connsiteY33" fmla="*/ 119062 h 269081"/>
                    <a:gd name="connsiteX34" fmla="*/ 309563 w 353052"/>
                    <a:gd name="connsiteY34" fmla="*/ 121443 h 269081"/>
                    <a:gd name="connsiteX35" fmla="*/ 290513 w 353052"/>
                    <a:gd name="connsiteY35" fmla="*/ 133350 h 269081"/>
                    <a:gd name="connsiteX36" fmla="*/ 273844 w 353052"/>
                    <a:gd name="connsiteY36" fmla="*/ 138112 h 269081"/>
                    <a:gd name="connsiteX37" fmla="*/ 259557 w 353052"/>
                    <a:gd name="connsiteY37" fmla="*/ 142875 h 269081"/>
                    <a:gd name="connsiteX38" fmla="*/ 245269 w 353052"/>
                    <a:gd name="connsiteY38" fmla="*/ 150018 h 269081"/>
                    <a:gd name="connsiteX39" fmla="*/ 238125 w 353052"/>
                    <a:gd name="connsiteY39" fmla="*/ 154781 h 269081"/>
                    <a:gd name="connsiteX40" fmla="*/ 214313 w 353052"/>
                    <a:gd name="connsiteY40" fmla="*/ 161925 h 269081"/>
                    <a:gd name="connsiteX41" fmla="*/ 202407 w 353052"/>
                    <a:gd name="connsiteY41" fmla="*/ 164306 h 269081"/>
                    <a:gd name="connsiteX42" fmla="*/ 188119 w 353052"/>
                    <a:gd name="connsiteY42" fmla="*/ 169068 h 269081"/>
                    <a:gd name="connsiteX43" fmla="*/ 173832 w 353052"/>
                    <a:gd name="connsiteY43" fmla="*/ 171450 h 269081"/>
                    <a:gd name="connsiteX44" fmla="*/ 154782 w 353052"/>
                    <a:gd name="connsiteY44" fmla="*/ 176212 h 269081"/>
                    <a:gd name="connsiteX45" fmla="*/ 109538 w 353052"/>
                    <a:gd name="connsiteY45" fmla="*/ 173831 h 269081"/>
                    <a:gd name="connsiteX46" fmla="*/ 97632 w 353052"/>
                    <a:gd name="connsiteY46" fmla="*/ 164306 h 269081"/>
                    <a:gd name="connsiteX47" fmla="*/ 95250 w 353052"/>
                    <a:gd name="connsiteY47" fmla="*/ 157162 h 269081"/>
                    <a:gd name="connsiteX48" fmla="*/ 88107 w 353052"/>
                    <a:gd name="connsiteY48" fmla="*/ 150018 h 269081"/>
                    <a:gd name="connsiteX49" fmla="*/ 95250 w 353052"/>
                    <a:gd name="connsiteY49" fmla="*/ 130968 h 269081"/>
                    <a:gd name="connsiteX50" fmla="*/ 104775 w 353052"/>
                    <a:gd name="connsiteY50" fmla="*/ 135731 h 269081"/>
                    <a:gd name="connsiteX51" fmla="*/ 140494 w 353052"/>
                    <a:gd name="connsiteY51" fmla="*/ 138112 h 269081"/>
                    <a:gd name="connsiteX52" fmla="*/ 159544 w 353052"/>
                    <a:gd name="connsiteY52" fmla="*/ 142875 h 269081"/>
                    <a:gd name="connsiteX53" fmla="*/ 171450 w 353052"/>
                    <a:gd name="connsiteY53" fmla="*/ 152400 h 269081"/>
                    <a:gd name="connsiteX54" fmla="*/ 176213 w 353052"/>
                    <a:gd name="connsiteY54" fmla="*/ 173831 h 269081"/>
                    <a:gd name="connsiteX55" fmla="*/ 180975 w 353052"/>
                    <a:gd name="connsiteY55" fmla="*/ 207168 h 269081"/>
                    <a:gd name="connsiteX56" fmla="*/ 183357 w 353052"/>
                    <a:gd name="connsiteY56" fmla="*/ 247650 h 269081"/>
                    <a:gd name="connsiteX57" fmla="*/ 185738 w 353052"/>
                    <a:gd name="connsiteY57" fmla="*/ 261937 h 269081"/>
                    <a:gd name="connsiteX58" fmla="*/ 195263 w 353052"/>
                    <a:gd name="connsiteY58" fmla="*/ 269081 h 269081"/>
                    <a:gd name="connsiteX59" fmla="*/ 273844 w 353052"/>
                    <a:gd name="connsiteY59" fmla="*/ 266700 h 269081"/>
                    <a:gd name="connsiteX60" fmla="*/ 307182 w 353052"/>
                    <a:gd name="connsiteY60" fmla="*/ 257175 h 269081"/>
                    <a:gd name="connsiteX61" fmla="*/ 314325 w 353052"/>
                    <a:gd name="connsiteY61" fmla="*/ 254793 h 269081"/>
                    <a:gd name="connsiteX62" fmla="*/ 326232 w 353052"/>
                    <a:gd name="connsiteY62" fmla="*/ 250031 h 269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53052" h="269081">
                      <a:moveTo>
                        <a:pt x="0" y="0"/>
                      </a:moveTo>
                      <a:cubicBezTo>
                        <a:pt x="3626" y="10876"/>
                        <a:pt x="7518" y="27571"/>
                        <a:pt x="19050" y="33337"/>
                      </a:cubicBezTo>
                      <a:lnTo>
                        <a:pt x="28575" y="38100"/>
                      </a:lnTo>
                      <a:cubicBezTo>
                        <a:pt x="30163" y="40481"/>
                        <a:pt x="31314" y="43219"/>
                        <a:pt x="33338" y="45243"/>
                      </a:cubicBezTo>
                      <a:cubicBezTo>
                        <a:pt x="37711" y="49616"/>
                        <a:pt x="45021" y="51652"/>
                        <a:pt x="50007" y="54768"/>
                      </a:cubicBezTo>
                      <a:cubicBezTo>
                        <a:pt x="53373" y="56871"/>
                        <a:pt x="56167" y="59808"/>
                        <a:pt x="59532" y="61912"/>
                      </a:cubicBezTo>
                      <a:cubicBezTo>
                        <a:pt x="67905" y="67145"/>
                        <a:pt x="76325" y="69087"/>
                        <a:pt x="85725" y="71437"/>
                      </a:cubicBezTo>
                      <a:cubicBezTo>
                        <a:pt x="102394" y="70643"/>
                        <a:pt x="119102" y="70442"/>
                        <a:pt x="135732" y="69056"/>
                      </a:cubicBezTo>
                      <a:cubicBezTo>
                        <a:pt x="138233" y="68848"/>
                        <a:pt x="140630" y="67797"/>
                        <a:pt x="142875" y="66675"/>
                      </a:cubicBezTo>
                      <a:cubicBezTo>
                        <a:pt x="145435" y="65395"/>
                        <a:pt x="147820" y="63744"/>
                        <a:pt x="150019" y="61912"/>
                      </a:cubicBezTo>
                      <a:cubicBezTo>
                        <a:pt x="152606" y="59756"/>
                        <a:pt x="154782" y="57149"/>
                        <a:pt x="157163" y="54768"/>
                      </a:cubicBezTo>
                      <a:cubicBezTo>
                        <a:pt x="158750" y="51593"/>
                        <a:pt x="161533" y="48771"/>
                        <a:pt x="161925" y="45243"/>
                      </a:cubicBezTo>
                      <a:cubicBezTo>
                        <a:pt x="162039" y="44213"/>
                        <a:pt x="158971" y="28905"/>
                        <a:pt x="157163" y="26193"/>
                      </a:cubicBezTo>
                      <a:cubicBezTo>
                        <a:pt x="155295" y="23391"/>
                        <a:pt x="152677" y="21117"/>
                        <a:pt x="150019" y="19050"/>
                      </a:cubicBezTo>
                      <a:cubicBezTo>
                        <a:pt x="145501" y="15536"/>
                        <a:pt x="135732" y="9525"/>
                        <a:pt x="135732" y="9525"/>
                      </a:cubicBezTo>
                      <a:cubicBezTo>
                        <a:pt x="128588" y="11112"/>
                        <a:pt x="121400" y="12512"/>
                        <a:pt x="114300" y="14287"/>
                      </a:cubicBezTo>
                      <a:cubicBezTo>
                        <a:pt x="111865" y="14896"/>
                        <a:pt x="108932" y="14893"/>
                        <a:pt x="107157" y="16668"/>
                      </a:cubicBezTo>
                      <a:cubicBezTo>
                        <a:pt x="104647" y="19178"/>
                        <a:pt x="103982" y="23018"/>
                        <a:pt x="102394" y="26193"/>
                      </a:cubicBezTo>
                      <a:cubicBezTo>
                        <a:pt x="103188" y="38893"/>
                        <a:pt x="103443" y="51638"/>
                        <a:pt x="104775" y="64293"/>
                      </a:cubicBezTo>
                      <a:cubicBezTo>
                        <a:pt x="105038" y="66789"/>
                        <a:pt x="105589" y="69477"/>
                        <a:pt x="107157" y="71437"/>
                      </a:cubicBezTo>
                      <a:cubicBezTo>
                        <a:pt x="108945" y="73672"/>
                        <a:pt x="111620" y="75195"/>
                        <a:pt x="114300" y="76200"/>
                      </a:cubicBezTo>
                      <a:cubicBezTo>
                        <a:pt x="118090" y="77621"/>
                        <a:pt x="122238" y="77787"/>
                        <a:pt x="126207" y="78581"/>
                      </a:cubicBezTo>
                      <a:cubicBezTo>
                        <a:pt x="146726" y="86788"/>
                        <a:pt x="129698" y="80599"/>
                        <a:pt x="147638" y="85725"/>
                      </a:cubicBezTo>
                      <a:cubicBezTo>
                        <a:pt x="150052" y="86415"/>
                        <a:pt x="152287" y="87829"/>
                        <a:pt x="154782" y="88106"/>
                      </a:cubicBezTo>
                      <a:cubicBezTo>
                        <a:pt x="166641" y="89424"/>
                        <a:pt x="178594" y="89693"/>
                        <a:pt x="190500" y="90487"/>
                      </a:cubicBezTo>
                      <a:cubicBezTo>
                        <a:pt x="207530" y="92920"/>
                        <a:pt x="210241" y="94723"/>
                        <a:pt x="228600" y="90487"/>
                      </a:cubicBezTo>
                      <a:cubicBezTo>
                        <a:pt x="232059" y="89689"/>
                        <a:pt x="235081" y="87551"/>
                        <a:pt x="238125" y="85725"/>
                      </a:cubicBezTo>
                      <a:cubicBezTo>
                        <a:pt x="248250" y="79651"/>
                        <a:pt x="259784" y="69596"/>
                        <a:pt x="271463" y="66675"/>
                      </a:cubicBezTo>
                      <a:cubicBezTo>
                        <a:pt x="285859" y="63075"/>
                        <a:pt x="277882" y="65328"/>
                        <a:pt x="295275" y="59531"/>
                      </a:cubicBezTo>
                      <a:cubicBezTo>
                        <a:pt x="297656" y="58737"/>
                        <a:pt x="299969" y="57695"/>
                        <a:pt x="302419" y="57150"/>
                      </a:cubicBezTo>
                      <a:cubicBezTo>
                        <a:pt x="328563" y="51339"/>
                        <a:pt x="316632" y="53590"/>
                        <a:pt x="338138" y="50006"/>
                      </a:cubicBezTo>
                      <a:cubicBezTo>
                        <a:pt x="359183" y="55267"/>
                        <a:pt x="354435" y="50765"/>
                        <a:pt x="345282" y="92868"/>
                      </a:cubicBezTo>
                      <a:cubicBezTo>
                        <a:pt x="343340" y="101799"/>
                        <a:pt x="333552" y="109725"/>
                        <a:pt x="326232" y="114300"/>
                      </a:cubicBezTo>
                      <a:cubicBezTo>
                        <a:pt x="323222" y="116181"/>
                        <a:pt x="319970" y="117664"/>
                        <a:pt x="316707" y="119062"/>
                      </a:cubicBezTo>
                      <a:cubicBezTo>
                        <a:pt x="314400" y="120051"/>
                        <a:pt x="311870" y="120454"/>
                        <a:pt x="309563" y="121443"/>
                      </a:cubicBezTo>
                      <a:cubicBezTo>
                        <a:pt x="289202" y="130169"/>
                        <a:pt x="311024" y="121629"/>
                        <a:pt x="290513" y="133350"/>
                      </a:cubicBezTo>
                      <a:cubicBezTo>
                        <a:pt x="287565" y="135034"/>
                        <a:pt x="276285" y="137380"/>
                        <a:pt x="273844" y="138112"/>
                      </a:cubicBezTo>
                      <a:cubicBezTo>
                        <a:pt x="269036" y="139555"/>
                        <a:pt x="263734" y="140091"/>
                        <a:pt x="259557" y="142875"/>
                      </a:cubicBezTo>
                      <a:cubicBezTo>
                        <a:pt x="250324" y="149029"/>
                        <a:pt x="255128" y="146732"/>
                        <a:pt x="245269" y="150018"/>
                      </a:cubicBezTo>
                      <a:cubicBezTo>
                        <a:pt x="242888" y="151606"/>
                        <a:pt x="240740" y="153619"/>
                        <a:pt x="238125" y="154781"/>
                      </a:cubicBezTo>
                      <a:cubicBezTo>
                        <a:pt x="232198" y="157415"/>
                        <a:pt x="221234" y="160387"/>
                        <a:pt x="214313" y="161925"/>
                      </a:cubicBezTo>
                      <a:cubicBezTo>
                        <a:pt x="210362" y="162803"/>
                        <a:pt x="206312" y="163241"/>
                        <a:pt x="202407" y="164306"/>
                      </a:cubicBezTo>
                      <a:cubicBezTo>
                        <a:pt x="197564" y="165627"/>
                        <a:pt x="193071" y="168242"/>
                        <a:pt x="188119" y="169068"/>
                      </a:cubicBezTo>
                      <a:cubicBezTo>
                        <a:pt x="183357" y="169862"/>
                        <a:pt x="178553" y="170438"/>
                        <a:pt x="173832" y="171450"/>
                      </a:cubicBezTo>
                      <a:cubicBezTo>
                        <a:pt x="167432" y="172822"/>
                        <a:pt x="154782" y="176212"/>
                        <a:pt x="154782" y="176212"/>
                      </a:cubicBezTo>
                      <a:cubicBezTo>
                        <a:pt x="139701" y="175418"/>
                        <a:pt x="124578" y="175198"/>
                        <a:pt x="109538" y="173831"/>
                      </a:cubicBezTo>
                      <a:cubicBezTo>
                        <a:pt x="102344" y="173177"/>
                        <a:pt x="100748" y="170538"/>
                        <a:pt x="97632" y="164306"/>
                      </a:cubicBezTo>
                      <a:cubicBezTo>
                        <a:pt x="96509" y="162061"/>
                        <a:pt x="96642" y="159251"/>
                        <a:pt x="95250" y="157162"/>
                      </a:cubicBezTo>
                      <a:cubicBezTo>
                        <a:pt x="93382" y="154360"/>
                        <a:pt x="90488" y="152399"/>
                        <a:pt x="88107" y="150018"/>
                      </a:cubicBezTo>
                      <a:cubicBezTo>
                        <a:pt x="90488" y="143668"/>
                        <a:pt x="90101" y="135382"/>
                        <a:pt x="95250" y="130968"/>
                      </a:cubicBezTo>
                      <a:cubicBezTo>
                        <a:pt x="97945" y="128658"/>
                        <a:pt x="101269" y="135177"/>
                        <a:pt x="104775" y="135731"/>
                      </a:cubicBezTo>
                      <a:cubicBezTo>
                        <a:pt x="116562" y="137592"/>
                        <a:pt x="128588" y="137318"/>
                        <a:pt x="140494" y="138112"/>
                      </a:cubicBezTo>
                      <a:cubicBezTo>
                        <a:pt x="141091" y="138231"/>
                        <a:pt x="157101" y="140921"/>
                        <a:pt x="159544" y="142875"/>
                      </a:cubicBezTo>
                      <a:cubicBezTo>
                        <a:pt x="174933" y="155185"/>
                        <a:pt x="153494" y="146412"/>
                        <a:pt x="171450" y="152400"/>
                      </a:cubicBezTo>
                      <a:cubicBezTo>
                        <a:pt x="175096" y="163332"/>
                        <a:pt x="173927" y="158589"/>
                        <a:pt x="176213" y="173831"/>
                      </a:cubicBezTo>
                      <a:cubicBezTo>
                        <a:pt x="177878" y="184932"/>
                        <a:pt x="180975" y="207168"/>
                        <a:pt x="180975" y="207168"/>
                      </a:cubicBezTo>
                      <a:cubicBezTo>
                        <a:pt x="181769" y="220662"/>
                        <a:pt x="182186" y="234183"/>
                        <a:pt x="183357" y="247650"/>
                      </a:cubicBezTo>
                      <a:cubicBezTo>
                        <a:pt x="183775" y="252460"/>
                        <a:pt x="183393" y="257717"/>
                        <a:pt x="185738" y="261937"/>
                      </a:cubicBezTo>
                      <a:cubicBezTo>
                        <a:pt x="187665" y="265406"/>
                        <a:pt x="192088" y="266700"/>
                        <a:pt x="195263" y="269081"/>
                      </a:cubicBezTo>
                      <a:cubicBezTo>
                        <a:pt x="221457" y="268287"/>
                        <a:pt x="247708" y="268612"/>
                        <a:pt x="273844" y="266700"/>
                      </a:cubicBezTo>
                      <a:cubicBezTo>
                        <a:pt x="281498" y="266140"/>
                        <a:pt x="299160" y="259849"/>
                        <a:pt x="307182" y="257175"/>
                      </a:cubicBezTo>
                      <a:cubicBezTo>
                        <a:pt x="309563" y="256381"/>
                        <a:pt x="312080" y="255915"/>
                        <a:pt x="314325" y="254793"/>
                      </a:cubicBezTo>
                      <a:cubicBezTo>
                        <a:pt x="324560" y="249676"/>
                        <a:pt x="320300" y="250031"/>
                        <a:pt x="326232" y="250031"/>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7" name="Freeform 316"/>
                <p:cNvSpPr/>
                <p:nvPr/>
              </p:nvSpPr>
              <p:spPr>
                <a:xfrm>
                  <a:off x="5400849" y="1351788"/>
                  <a:ext cx="390525" cy="304800"/>
                </a:xfrm>
                <a:custGeom>
                  <a:avLst/>
                  <a:gdLst>
                    <a:gd name="connsiteX0" fmla="*/ 0 w 381000"/>
                    <a:gd name="connsiteY0" fmla="*/ 0 h 319088"/>
                    <a:gd name="connsiteX1" fmla="*/ 23812 w 381000"/>
                    <a:gd name="connsiteY1" fmla="*/ 85725 h 319088"/>
                    <a:gd name="connsiteX2" fmla="*/ 347662 w 381000"/>
                    <a:gd name="connsiteY2" fmla="*/ 319088 h 319088"/>
                    <a:gd name="connsiteX3" fmla="*/ 381000 w 381000"/>
                    <a:gd name="connsiteY3" fmla="*/ 266700 h 319088"/>
                    <a:gd name="connsiteX4" fmla="*/ 66675 w 381000"/>
                    <a:gd name="connsiteY4" fmla="*/ 38100 h 319088"/>
                    <a:gd name="connsiteX5" fmla="*/ 0 w 381000"/>
                    <a:gd name="connsiteY5" fmla="*/ 0 h 319088"/>
                    <a:gd name="connsiteX0" fmla="*/ 0 w 390525"/>
                    <a:gd name="connsiteY0" fmla="*/ 0 h 304800"/>
                    <a:gd name="connsiteX1" fmla="*/ 33337 w 390525"/>
                    <a:gd name="connsiteY1" fmla="*/ 71437 h 304800"/>
                    <a:gd name="connsiteX2" fmla="*/ 357187 w 390525"/>
                    <a:gd name="connsiteY2" fmla="*/ 304800 h 304800"/>
                    <a:gd name="connsiteX3" fmla="*/ 390525 w 390525"/>
                    <a:gd name="connsiteY3" fmla="*/ 252412 h 304800"/>
                    <a:gd name="connsiteX4" fmla="*/ 76200 w 390525"/>
                    <a:gd name="connsiteY4" fmla="*/ 23812 h 304800"/>
                    <a:gd name="connsiteX5" fmla="*/ 0 w 390525"/>
                    <a:gd name="connsiteY5" fmla="*/ 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0525" h="304800">
                      <a:moveTo>
                        <a:pt x="0" y="0"/>
                      </a:moveTo>
                      <a:lnTo>
                        <a:pt x="33337" y="71437"/>
                      </a:lnTo>
                      <a:lnTo>
                        <a:pt x="357187" y="304800"/>
                      </a:lnTo>
                      <a:lnTo>
                        <a:pt x="390525" y="252412"/>
                      </a:lnTo>
                      <a:lnTo>
                        <a:pt x="76200" y="23812"/>
                      </a:lnTo>
                      <a:lnTo>
                        <a:pt x="0" y="0"/>
                      </a:lnTo>
                      <a:close/>
                    </a:path>
                  </a:pathLst>
                </a:custGeom>
                <a:solidFill>
                  <a:srgbClr val="C0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14" name="Rectangle 313"/>
              <p:cNvSpPr/>
              <p:nvPr/>
            </p:nvSpPr>
            <p:spPr>
              <a:xfrm>
                <a:off x="5004049" y="1725988"/>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Free Draw</a:t>
                </a:r>
                <a:endParaRPr lang="en-AU" sz="1100" dirty="0">
                  <a:latin typeface="Segoe UI" pitchFamily="34" charset="0"/>
                  <a:cs typeface="Segoe UI" pitchFamily="34" charset="0"/>
                </a:endParaRPr>
              </a:p>
            </p:txBody>
          </p:sp>
        </p:grpSp>
        <p:cxnSp>
          <p:nvCxnSpPr>
            <p:cNvPr id="255" name="Straight Connector 254"/>
            <p:cNvCxnSpPr/>
            <p:nvPr/>
          </p:nvCxnSpPr>
          <p:spPr>
            <a:xfrm>
              <a:off x="4098672"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6" name="Straight Connector 255"/>
            <p:cNvCxnSpPr/>
            <p:nvPr/>
          </p:nvCxnSpPr>
          <p:spPr>
            <a:xfrm>
              <a:off x="5040000"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7" name="Straight Connector 256"/>
            <p:cNvCxnSpPr/>
            <p:nvPr/>
          </p:nvCxnSpPr>
          <p:spPr>
            <a:xfrm>
              <a:off x="3262277" y="200863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8" name="Straight Connector 257"/>
            <p:cNvCxnSpPr/>
            <p:nvPr/>
          </p:nvCxnSpPr>
          <p:spPr>
            <a:xfrm>
              <a:off x="3262277" y="317426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grpSp>
          <p:nvGrpSpPr>
            <p:cNvPr id="259" name="Group 258"/>
            <p:cNvGrpSpPr/>
            <p:nvPr/>
          </p:nvGrpSpPr>
          <p:grpSpPr>
            <a:xfrm>
              <a:off x="4098672" y="2143466"/>
              <a:ext cx="941329" cy="895637"/>
              <a:chOff x="4098672" y="2143466"/>
              <a:chExt cx="941329" cy="895637"/>
            </a:xfrm>
          </p:grpSpPr>
          <p:sp>
            <p:nvSpPr>
              <p:cNvPr id="300" name="Rectangle 299"/>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Documents</a:t>
                </a:r>
                <a:endParaRPr lang="en-AU" sz="1100" dirty="0">
                  <a:latin typeface="Segoe UI" pitchFamily="34" charset="0"/>
                  <a:cs typeface="Segoe UI" pitchFamily="34" charset="0"/>
                </a:endParaRPr>
              </a:p>
            </p:txBody>
          </p:sp>
          <p:grpSp>
            <p:nvGrpSpPr>
              <p:cNvPr id="301" name="Group 300"/>
              <p:cNvGrpSpPr/>
              <p:nvPr/>
            </p:nvGrpSpPr>
            <p:grpSpPr>
              <a:xfrm>
                <a:off x="4199709" y="2143466"/>
                <a:ext cx="744585" cy="655211"/>
                <a:chOff x="4193285" y="2143466"/>
                <a:chExt cx="744585" cy="655211"/>
              </a:xfrm>
            </p:grpSpPr>
            <p:grpSp>
              <p:nvGrpSpPr>
                <p:cNvPr id="302" name="Group 301"/>
                <p:cNvGrpSpPr/>
                <p:nvPr/>
              </p:nvGrpSpPr>
              <p:grpSpPr>
                <a:xfrm>
                  <a:off x="4193285" y="2143466"/>
                  <a:ext cx="699392" cy="536110"/>
                  <a:chOff x="2123728" y="1986160"/>
                  <a:chExt cx="576064" cy="441574"/>
                </a:xfrm>
              </p:grpSpPr>
              <p:sp>
                <p:nvSpPr>
                  <p:cNvPr id="311" name="Rectangle 310"/>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2" name="Trapezoid 311"/>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303" name="Group 302"/>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304" name="Rectangle 303"/>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305" name="Straight Connector 304"/>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6" name="Straight Connector 305"/>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7" name="Straight Connector 306"/>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8" name="Straight Connector 307"/>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9" name="Straight Connector 308"/>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10" name="Straight Connector 309"/>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260" name="Group 259"/>
            <p:cNvGrpSpPr/>
            <p:nvPr/>
          </p:nvGrpSpPr>
          <p:grpSpPr>
            <a:xfrm>
              <a:off x="5039106" y="2143466"/>
              <a:ext cx="941329" cy="895637"/>
              <a:chOff x="5039106" y="2143466"/>
              <a:chExt cx="941329" cy="895637"/>
            </a:xfrm>
          </p:grpSpPr>
          <p:sp>
            <p:nvSpPr>
              <p:cNvPr id="289" name="Rectangle 288"/>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Music</a:t>
                </a:r>
                <a:endParaRPr lang="en-AU" sz="1100" dirty="0">
                  <a:latin typeface="Segoe UI" pitchFamily="34" charset="0"/>
                  <a:cs typeface="Segoe UI" pitchFamily="34" charset="0"/>
                </a:endParaRPr>
              </a:p>
            </p:txBody>
          </p:sp>
          <p:grpSp>
            <p:nvGrpSpPr>
              <p:cNvPr id="290" name="Group 289"/>
              <p:cNvGrpSpPr/>
              <p:nvPr/>
            </p:nvGrpSpPr>
            <p:grpSpPr>
              <a:xfrm>
                <a:off x="5162739" y="2143466"/>
                <a:ext cx="699392" cy="634359"/>
                <a:chOff x="5140143" y="2143466"/>
                <a:chExt cx="699392" cy="634359"/>
              </a:xfrm>
            </p:grpSpPr>
            <p:grpSp>
              <p:nvGrpSpPr>
                <p:cNvPr id="291" name="Group 290"/>
                <p:cNvGrpSpPr/>
                <p:nvPr/>
              </p:nvGrpSpPr>
              <p:grpSpPr>
                <a:xfrm>
                  <a:off x="5140143" y="2143466"/>
                  <a:ext cx="699392" cy="536110"/>
                  <a:chOff x="2123728" y="1986160"/>
                  <a:chExt cx="576064" cy="441574"/>
                </a:xfrm>
              </p:grpSpPr>
              <p:sp>
                <p:nvSpPr>
                  <p:cNvPr id="298" name="Rectangle 297"/>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9" name="Trapezoid 298"/>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92" name="Group 291"/>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293" name="Oval 292"/>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4" name="Oval 293"/>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295" name="Straight Connector 294"/>
                  <p:cNvCxnSpPr>
                    <a:stCxn id="293" idx="6"/>
                    <a:endCxn id="297"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96" name="Straight Connector 295"/>
                  <p:cNvCxnSpPr>
                    <a:stCxn id="294" idx="6"/>
                    <a:endCxn id="297"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297" name="Rectangle 296"/>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1" name="Group 260"/>
            <p:cNvGrpSpPr/>
            <p:nvPr/>
          </p:nvGrpSpPr>
          <p:grpSpPr>
            <a:xfrm>
              <a:off x="3133947" y="3275932"/>
              <a:ext cx="941329" cy="895637"/>
              <a:chOff x="3133947" y="3275932"/>
              <a:chExt cx="941329" cy="895637"/>
            </a:xfrm>
          </p:grpSpPr>
          <p:sp>
            <p:nvSpPr>
              <p:cNvPr id="281" name="Rectangle 280"/>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Videos</a:t>
                </a:r>
                <a:endParaRPr lang="en-AU" sz="1100" dirty="0">
                  <a:latin typeface="Segoe UI" pitchFamily="34" charset="0"/>
                  <a:cs typeface="Segoe UI" pitchFamily="34" charset="0"/>
                </a:endParaRPr>
              </a:p>
            </p:txBody>
          </p:sp>
          <p:grpSp>
            <p:nvGrpSpPr>
              <p:cNvPr id="282" name="Group 281"/>
              <p:cNvGrpSpPr/>
              <p:nvPr/>
            </p:nvGrpSpPr>
            <p:grpSpPr>
              <a:xfrm>
                <a:off x="3254915" y="3275932"/>
                <a:ext cx="699392" cy="569699"/>
                <a:chOff x="3257580" y="3275932"/>
                <a:chExt cx="699392" cy="569699"/>
              </a:xfrm>
            </p:grpSpPr>
            <p:grpSp>
              <p:nvGrpSpPr>
                <p:cNvPr id="283" name="Group 282"/>
                <p:cNvGrpSpPr/>
                <p:nvPr/>
              </p:nvGrpSpPr>
              <p:grpSpPr>
                <a:xfrm>
                  <a:off x="3257580" y="3275932"/>
                  <a:ext cx="699392" cy="536110"/>
                  <a:chOff x="2123728" y="1986160"/>
                  <a:chExt cx="576064" cy="441574"/>
                </a:xfrm>
              </p:grpSpPr>
              <p:sp>
                <p:nvSpPr>
                  <p:cNvPr id="287" name="Rectangle 286"/>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8" name="Trapezoid 287"/>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84" name="Group 283"/>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285" name="Rectangle 284"/>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6" name="Isosceles Triangle 285"/>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2" name="Group 261"/>
            <p:cNvGrpSpPr/>
            <p:nvPr/>
          </p:nvGrpSpPr>
          <p:grpSpPr>
            <a:xfrm>
              <a:off x="4097777" y="3275932"/>
              <a:ext cx="941329" cy="895637"/>
              <a:chOff x="4099230" y="3275932"/>
              <a:chExt cx="941329" cy="895637"/>
            </a:xfrm>
          </p:grpSpPr>
          <p:sp>
            <p:nvSpPr>
              <p:cNvPr id="263" name="Rectangle 262"/>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Games</a:t>
                </a:r>
                <a:endParaRPr lang="en-AU" sz="1100" dirty="0">
                  <a:latin typeface="Segoe UI" pitchFamily="34" charset="0"/>
                  <a:cs typeface="Segoe UI" pitchFamily="34" charset="0"/>
                </a:endParaRPr>
              </a:p>
            </p:txBody>
          </p:sp>
          <p:grpSp>
            <p:nvGrpSpPr>
              <p:cNvPr id="264" name="Group 263"/>
              <p:cNvGrpSpPr/>
              <p:nvPr/>
            </p:nvGrpSpPr>
            <p:grpSpPr>
              <a:xfrm>
                <a:off x="4200966" y="3275932"/>
                <a:ext cx="737856" cy="635347"/>
                <a:chOff x="4220198" y="3275932"/>
                <a:chExt cx="737856" cy="635347"/>
              </a:xfrm>
            </p:grpSpPr>
            <p:grpSp>
              <p:nvGrpSpPr>
                <p:cNvPr id="265" name="Group 264"/>
                <p:cNvGrpSpPr/>
                <p:nvPr/>
              </p:nvGrpSpPr>
              <p:grpSpPr>
                <a:xfrm>
                  <a:off x="4220198" y="3275932"/>
                  <a:ext cx="699392" cy="536110"/>
                  <a:chOff x="2123728" y="1986160"/>
                  <a:chExt cx="576064" cy="441574"/>
                </a:xfrm>
              </p:grpSpPr>
              <p:sp>
                <p:nvSpPr>
                  <p:cNvPr id="279" name="Rectangle 278"/>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0" name="Trapezoid 279"/>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66" name="Group 265"/>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267" name="Rectangle 266"/>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8" name="Oval 267"/>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9" name="Oval 268"/>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70" name="Group 269"/>
                  <p:cNvGrpSpPr/>
                  <p:nvPr/>
                </p:nvGrpSpPr>
                <p:grpSpPr>
                  <a:xfrm>
                    <a:off x="4318464" y="3577517"/>
                    <a:ext cx="118183" cy="118183"/>
                    <a:chOff x="4318464" y="3577517"/>
                    <a:chExt cx="118183" cy="118183"/>
                  </a:xfrm>
                  <a:effectLst/>
                </p:grpSpPr>
                <p:cxnSp>
                  <p:nvCxnSpPr>
                    <p:cNvPr id="277" name="Straight Connector 276"/>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78" name="Straight Connector 277"/>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71" name="Group 270"/>
                  <p:cNvGrpSpPr/>
                  <p:nvPr/>
                </p:nvGrpSpPr>
                <p:grpSpPr>
                  <a:xfrm rot="20573383">
                    <a:off x="4683580" y="3579039"/>
                    <a:ext cx="140891" cy="136707"/>
                    <a:chOff x="5105406" y="3507854"/>
                    <a:chExt cx="171999" cy="166891"/>
                  </a:xfrm>
                  <a:effectLst/>
                </p:grpSpPr>
                <p:sp>
                  <p:nvSpPr>
                    <p:cNvPr id="273" name="Oval 272"/>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4" name="Oval 273"/>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5" name="Oval 274"/>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6" name="Oval 275"/>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cxnSp>
                <p:nvCxnSpPr>
                  <p:cNvPr id="272" name="Straight Connector 271"/>
                  <p:cNvCxnSpPr>
                    <a:stCxn id="267"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grpSp>
        <p:nvGrpSpPr>
          <p:cNvPr id="37" name="Group 36"/>
          <p:cNvGrpSpPr/>
          <p:nvPr/>
        </p:nvGrpSpPr>
        <p:grpSpPr>
          <a:xfrm>
            <a:off x="0" y="1202871"/>
            <a:ext cx="467544" cy="2737758"/>
            <a:chOff x="0" y="1202871"/>
            <a:chExt cx="467544" cy="2737758"/>
          </a:xfrm>
        </p:grpSpPr>
        <p:sp>
          <p:nvSpPr>
            <p:cNvPr id="6" name="Rounded Rectangle 5"/>
            <p:cNvSpPr/>
            <p:nvPr/>
          </p:nvSpPr>
          <p:spPr>
            <a:xfrm>
              <a:off x="0" y="1202871"/>
              <a:ext cx="467544" cy="2737758"/>
            </a:xfrm>
            <a:prstGeom prst="roundRect">
              <a:avLst>
                <a:gd name="adj" fmla="val 10437"/>
              </a:avLst>
            </a:prstGeom>
            <a:solidFill>
              <a:schemeClr val="tx1">
                <a:alpha val="50000"/>
              </a:schemeClr>
            </a:solidFill>
            <a:ln w="317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12" name="Group 11"/>
            <p:cNvGrpSpPr/>
            <p:nvPr/>
          </p:nvGrpSpPr>
          <p:grpSpPr>
            <a:xfrm>
              <a:off x="53772" y="1890180"/>
              <a:ext cx="360000" cy="363600"/>
              <a:chOff x="899592" y="1419622"/>
              <a:chExt cx="432048" cy="432048"/>
            </a:xfrm>
            <a:effectLst/>
          </p:grpSpPr>
          <p:sp>
            <p:nvSpPr>
              <p:cNvPr id="10" name="Rounded Rectangle 9"/>
              <p:cNvSpPr/>
              <p:nvPr/>
            </p:nvSpPr>
            <p:spPr>
              <a:xfrm>
                <a:off x="971600" y="1563638"/>
                <a:ext cx="288032" cy="288032"/>
              </a:xfrm>
              <a:prstGeom prst="roundRect">
                <a:avLst>
                  <a:gd name="adj" fmla="val 9226"/>
                </a:avLst>
              </a:prstGeom>
              <a:solidFill>
                <a:schemeClr val="bg1"/>
              </a:solidFill>
              <a:ln w="9525" cap="rnd">
                <a:solidFill>
                  <a:schemeClr val="bg1"/>
                </a:solidFill>
              </a:ln>
              <a:effectLst>
                <a:glow rad="101600">
                  <a:schemeClr val="bg1">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 name="Isosceles Triangle 10"/>
              <p:cNvSpPr/>
              <p:nvPr/>
            </p:nvSpPr>
            <p:spPr>
              <a:xfrm>
                <a:off x="899592" y="1419622"/>
                <a:ext cx="432048" cy="180020"/>
              </a:xfrm>
              <a:prstGeom prst="triangle">
                <a:avLst/>
              </a:prstGeom>
              <a:solidFill>
                <a:schemeClr val="bg1"/>
              </a:solidFill>
              <a:ln w="9525" cap="rnd">
                <a:solidFill>
                  <a:schemeClr val="bg1"/>
                </a:solidFill>
              </a:ln>
              <a:effectLst>
                <a:glow rad="101600">
                  <a:schemeClr val="bg1">
                    <a:alpha val="40000"/>
                  </a:schemeClr>
                </a:glow>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4" name="Group 23"/>
            <p:cNvGrpSpPr/>
            <p:nvPr/>
          </p:nvGrpSpPr>
          <p:grpSpPr>
            <a:xfrm>
              <a:off x="53752" y="1264720"/>
              <a:ext cx="360040" cy="435694"/>
              <a:chOff x="971600" y="1383618"/>
              <a:chExt cx="360040" cy="435694"/>
            </a:xfrm>
          </p:grpSpPr>
          <p:cxnSp>
            <p:nvCxnSpPr>
              <p:cNvPr id="14" name="Straight Connector 13"/>
              <p:cNvCxnSpPr/>
              <p:nvPr/>
            </p:nvCxnSpPr>
            <p:spPr>
              <a:xfrm>
                <a:off x="1187624" y="1639292"/>
                <a:ext cx="144016" cy="18002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5" name="Donut 14"/>
              <p:cNvSpPr/>
              <p:nvPr/>
            </p:nvSpPr>
            <p:spPr>
              <a:xfrm>
                <a:off x="971600" y="1383618"/>
                <a:ext cx="288032" cy="288000"/>
              </a:xfrm>
              <a:prstGeom prst="donut">
                <a:avLst>
                  <a:gd name="adj" fmla="val 4746"/>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17" name="Straight Connector 16"/>
              <p:cNvCxnSpPr/>
              <p:nvPr/>
            </p:nvCxnSpPr>
            <p:spPr>
              <a:xfrm rot="1413972">
                <a:off x="1051228" y="1435850"/>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rot="1413972">
                <a:off x="1116662" y="1436293"/>
                <a:ext cx="0" cy="183562"/>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rot="1413972">
                <a:off x="1180005" y="1492021"/>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grpSp>
        <p:cxnSp>
          <p:nvCxnSpPr>
            <p:cNvPr id="26" name="Straight Connector 25"/>
            <p:cNvCxnSpPr/>
            <p:nvPr/>
          </p:nvCxnSpPr>
          <p:spPr>
            <a:xfrm flipH="1">
              <a:off x="26886" y="1812206"/>
              <a:ext cx="413772"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nvGrpSpPr>
            <p:cNvPr id="30" name="Group 29"/>
            <p:cNvGrpSpPr/>
            <p:nvPr/>
          </p:nvGrpSpPr>
          <p:grpSpPr>
            <a:xfrm>
              <a:off x="39771" y="2460418"/>
              <a:ext cx="388002" cy="297418"/>
              <a:chOff x="2123728" y="1986160"/>
              <a:chExt cx="576064" cy="441574"/>
            </a:xfrm>
          </p:grpSpPr>
          <p:sp>
            <p:nvSpPr>
              <p:cNvPr id="29" name="Rectangle 28"/>
              <p:cNvSpPr/>
              <p:nvPr/>
            </p:nvSpPr>
            <p:spPr>
              <a:xfrm>
                <a:off x="2195736" y="1986160"/>
                <a:ext cx="432048" cy="441574"/>
              </a:xfrm>
              <a:prstGeom prst="rect">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 name="Trapezoid 27"/>
              <p:cNvSpPr/>
              <p:nvPr/>
            </p:nvSpPr>
            <p:spPr>
              <a:xfrm flipV="1">
                <a:off x="2123728" y="2139884"/>
                <a:ext cx="576064" cy="287850"/>
              </a:xfrm>
              <a:prstGeom prst="trapezoid">
                <a:avLst/>
              </a:pr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41" name="Freeform 40"/>
            <p:cNvSpPr/>
            <p:nvPr/>
          </p:nvSpPr>
          <p:spPr>
            <a:xfrm>
              <a:off x="61273" y="2903148"/>
              <a:ext cx="344998" cy="411311"/>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45" name="Group 44"/>
            <p:cNvGrpSpPr/>
            <p:nvPr/>
          </p:nvGrpSpPr>
          <p:grpSpPr>
            <a:xfrm>
              <a:off x="82631" y="3424960"/>
              <a:ext cx="302283" cy="444864"/>
              <a:chOff x="51020" y="3423030"/>
              <a:chExt cx="356155" cy="524147"/>
            </a:xfrm>
            <a:effectLst>
              <a:outerShdw blurRad="63500" sx="102000" sy="102000" algn="ctr" rotWithShape="0">
                <a:prstClr val="black">
                  <a:alpha val="40000"/>
                </a:prstClr>
              </a:outerShdw>
            </a:effectLst>
          </p:grpSpPr>
          <p:sp>
            <p:nvSpPr>
              <p:cNvPr id="43" name="Freeform 42"/>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4" name="Freeform 43"/>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sp>
        <p:nvSpPr>
          <p:cNvPr id="106" name="Rounded Rectangle 105"/>
          <p:cNvSpPr/>
          <p:nvPr/>
        </p:nvSpPr>
        <p:spPr>
          <a:xfrm>
            <a:off x="1763688" y="951569"/>
            <a:ext cx="5616624" cy="3219999"/>
          </a:xfrm>
          <a:prstGeom prst="roundRect">
            <a:avLst>
              <a:gd name="adj" fmla="val 0"/>
            </a:avLst>
          </a:prstGeom>
          <a:solidFill>
            <a:schemeClr val="bg1">
              <a:lumMod val="75000"/>
              <a:alpha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200" b="1" dirty="0" smtClean="0">
                <a:solidFill>
                  <a:schemeClr val="tx1"/>
                </a:solidFill>
                <a:latin typeface="Segoe UI" pitchFamily="34" charset="0"/>
                <a:cs typeface="Segoe UI" pitchFamily="34" charset="0"/>
              </a:rPr>
              <a:t>Home</a:t>
            </a:r>
            <a:endParaRPr lang="en-AU" sz="1200" b="1" dirty="0">
              <a:solidFill>
                <a:schemeClr val="tx1"/>
              </a:solidFill>
              <a:latin typeface="Segoe UI" pitchFamily="34" charset="0"/>
              <a:cs typeface="Segoe UI" pitchFamily="34" charset="0"/>
            </a:endParaRPr>
          </a:p>
        </p:txBody>
      </p:sp>
      <p:sp>
        <p:nvSpPr>
          <p:cNvPr id="108" name="Rectangle 107"/>
          <p:cNvSpPr/>
          <p:nvPr/>
        </p:nvSpPr>
        <p:spPr>
          <a:xfrm>
            <a:off x="3275856" y="1251855"/>
            <a:ext cx="4104456" cy="2811702"/>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algn="r"/>
            <a:r>
              <a:rPr lang="en-AU" sz="5400" dirty="0" smtClean="0">
                <a:solidFill>
                  <a:schemeClr val="bg1"/>
                </a:solidFill>
                <a:effectLst>
                  <a:outerShdw blurRad="63500" sx="102000" sy="102000" algn="ctr" rotWithShape="0">
                    <a:prstClr val="black">
                      <a:alpha val="40000"/>
                    </a:prstClr>
                  </a:outerShdw>
                </a:effectLst>
                <a:latin typeface="Segoe UI" pitchFamily="34" charset="0"/>
                <a:cs typeface="Segoe UI" pitchFamily="34" charset="0"/>
              </a:rPr>
              <a:t>home</a:t>
            </a:r>
            <a:endParaRPr lang="en-AU" sz="5400" dirty="0">
              <a:solidFill>
                <a:schemeClr val="bg1"/>
              </a:solidFill>
              <a:effectLst>
                <a:outerShdw blurRad="63500" sx="102000" sy="102000" algn="ctr" rotWithShape="0">
                  <a:prstClr val="black">
                    <a:alpha val="40000"/>
                  </a:prstClr>
                </a:outerShdw>
              </a:effectLst>
              <a:latin typeface="Segoe UI" pitchFamily="34" charset="0"/>
              <a:cs typeface="Segoe UI" pitchFamily="34" charset="0"/>
            </a:endParaRPr>
          </a:p>
        </p:txBody>
      </p:sp>
      <p:sp>
        <p:nvSpPr>
          <p:cNvPr id="109" name="Rounded Rectangle 108">
            <a:hlinkClick r:id="rId2" action="ppaction://hlinksldjump"/>
          </p:cNvPr>
          <p:cNvSpPr/>
          <p:nvPr/>
        </p:nvSpPr>
        <p:spPr>
          <a:xfrm>
            <a:off x="1835696" y="1005576"/>
            <a:ext cx="144000" cy="144016"/>
          </a:xfrm>
          <a:prstGeom prst="roundRect">
            <a:avLst/>
          </a:prstGeom>
          <a:gradFill flip="none" rotWithShape="1">
            <a:gsLst>
              <a:gs pos="0">
                <a:srgbClr val="FF0000">
                  <a:shade val="30000"/>
                  <a:satMod val="115000"/>
                </a:srgbClr>
              </a:gs>
              <a:gs pos="50000">
                <a:srgbClr val="FF0000">
                  <a:shade val="67500"/>
                  <a:satMod val="115000"/>
                </a:srgbClr>
              </a:gs>
              <a:gs pos="100000">
                <a:srgbClr val="FF0000">
                  <a:shade val="100000"/>
                  <a:satMod val="115000"/>
                </a:srgbClr>
              </a:gs>
            </a:gsLst>
            <a:lin ang="16200000" scaled="1"/>
            <a:tileRect/>
          </a:gradFill>
          <a:ln w="3175">
            <a:solidFill>
              <a:schemeClr val="tx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solidFill>
                <a:schemeClr val="bg1"/>
              </a:solidFill>
              <a:latin typeface="Segoe UI" pitchFamily="34" charset="0"/>
              <a:cs typeface="Segoe UI" pitchFamily="34" charset="0"/>
            </a:endParaRPr>
          </a:p>
        </p:txBody>
      </p:sp>
      <p:sp>
        <p:nvSpPr>
          <p:cNvPr id="3" name="Rectangle 2"/>
          <p:cNvSpPr/>
          <p:nvPr/>
        </p:nvSpPr>
        <p:spPr>
          <a:xfrm>
            <a:off x="1763688" y="1251855"/>
            <a:ext cx="1512168" cy="2811702"/>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94" name="Rectangle 193"/>
          <p:cNvSpPr/>
          <p:nvPr/>
        </p:nvSpPr>
        <p:spPr>
          <a:xfrm>
            <a:off x="1763688" y="1805086"/>
            <a:ext cx="1512168" cy="1235294"/>
          </a:xfrm>
          <a:prstGeom prst="rect">
            <a:avLst/>
          </a:prstGeom>
          <a:solidFill>
            <a:schemeClr val="accent5">
              <a:lumMod val="40000"/>
              <a:lumOff val="60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1200" dirty="0">
              <a:solidFill>
                <a:schemeClr val="tx1"/>
              </a:solidFill>
              <a:latin typeface="Segoe UI" pitchFamily="34" charset="0"/>
              <a:cs typeface="Segoe UI" pitchFamily="34" charset="0"/>
            </a:endParaRPr>
          </a:p>
        </p:txBody>
      </p:sp>
      <p:sp>
        <p:nvSpPr>
          <p:cNvPr id="138" name="Rectangle 137"/>
          <p:cNvSpPr/>
          <p:nvPr/>
        </p:nvSpPr>
        <p:spPr>
          <a:xfrm>
            <a:off x="1763688" y="1563638"/>
            <a:ext cx="1512168" cy="241448"/>
          </a:xfrm>
          <a:prstGeom prst="rect">
            <a:avLst/>
          </a:prstGeom>
          <a:solidFill>
            <a:schemeClr val="accent5">
              <a:lumMod val="40000"/>
              <a:lumOff val="60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Folders</a:t>
            </a:r>
            <a:endParaRPr lang="en-AU" sz="1200" dirty="0">
              <a:solidFill>
                <a:schemeClr val="tx1"/>
              </a:solidFill>
              <a:latin typeface="Segoe UI" pitchFamily="34" charset="0"/>
              <a:cs typeface="Segoe UI" pitchFamily="34" charset="0"/>
            </a:endParaRPr>
          </a:p>
        </p:txBody>
      </p:sp>
      <p:sp>
        <p:nvSpPr>
          <p:cNvPr id="139" name="Rectangle 138">
            <a:hlinkClick r:id="rId3" action="ppaction://hlinksldjump"/>
          </p:cNvPr>
          <p:cNvSpPr/>
          <p:nvPr/>
        </p:nvSpPr>
        <p:spPr>
          <a:xfrm>
            <a:off x="2056704" y="1843627"/>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Documents</a:t>
            </a:r>
            <a:endParaRPr lang="en-AU" sz="1200" dirty="0">
              <a:solidFill>
                <a:schemeClr val="tx1"/>
              </a:solidFill>
              <a:latin typeface="Segoe UI" pitchFamily="34" charset="0"/>
              <a:cs typeface="Segoe UI" pitchFamily="34" charset="0"/>
            </a:endParaRPr>
          </a:p>
        </p:txBody>
      </p:sp>
      <p:sp>
        <p:nvSpPr>
          <p:cNvPr id="140" name="Rectangle 139">
            <a:hlinkClick r:id="rId4" action="ppaction://hlinksldjump"/>
          </p:cNvPr>
          <p:cNvSpPr/>
          <p:nvPr/>
        </p:nvSpPr>
        <p:spPr>
          <a:xfrm>
            <a:off x="2056704" y="2139702"/>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Music</a:t>
            </a:r>
            <a:endParaRPr lang="en-AU" sz="1200" dirty="0">
              <a:solidFill>
                <a:schemeClr val="tx1"/>
              </a:solidFill>
              <a:latin typeface="Segoe UI" pitchFamily="34" charset="0"/>
              <a:cs typeface="Segoe UI" pitchFamily="34" charset="0"/>
            </a:endParaRPr>
          </a:p>
        </p:txBody>
      </p:sp>
      <p:sp>
        <p:nvSpPr>
          <p:cNvPr id="141" name="Rectangle 140">
            <a:hlinkClick r:id="rId5" action="ppaction://hlinksldjump"/>
          </p:cNvPr>
          <p:cNvSpPr/>
          <p:nvPr/>
        </p:nvSpPr>
        <p:spPr>
          <a:xfrm>
            <a:off x="2056704" y="2424669"/>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Videos</a:t>
            </a:r>
            <a:endParaRPr lang="en-AU" sz="1200" dirty="0">
              <a:solidFill>
                <a:schemeClr val="tx1"/>
              </a:solidFill>
              <a:latin typeface="Segoe UI" pitchFamily="34" charset="0"/>
              <a:cs typeface="Segoe UI" pitchFamily="34" charset="0"/>
            </a:endParaRPr>
          </a:p>
        </p:txBody>
      </p:sp>
      <p:sp>
        <p:nvSpPr>
          <p:cNvPr id="142" name="Rectangle 141">
            <a:hlinkClick r:id="rId6" action="ppaction://hlinksldjump"/>
          </p:cNvPr>
          <p:cNvSpPr/>
          <p:nvPr/>
        </p:nvSpPr>
        <p:spPr>
          <a:xfrm>
            <a:off x="2056704" y="2722116"/>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Games</a:t>
            </a:r>
            <a:endParaRPr lang="en-AU" sz="1200" dirty="0">
              <a:solidFill>
                <a:schemeClr val="tx1"/>
              </a:solidFill>
              <a:latin typeface="Segoe UI" pitchFamily="34" charset="0"/>
              <a:cs typeface="Segoe UI" pitchFamily="34" charset="0"/>
            </a:endParaRPr>
          </a:p>
        </p:txBody>
      </p:sp>
      <p:grpSp>
        <p:nvGrpSpPr>
          <p:cNvPr id="7" name="Group 6"/>
          <p:cNvGrpSpPr/>
          <p:nvPr/>
        </p:nvGrpSpPr>
        <p:grpSpPr>
          <a:xfrm>
            <a:off x="1893456" y="1852468"/>
            <a:ext cx="186839" cy="223766"/>
            <a:chOff x="4527690" y="2258677"/>
            <a:chExt cx="450886" cy="540000"/>
          </a:xfrm>
        </p:grpSpPr>
        <p:sp>
          <p:nvSpPr>
            <p:cNvPr id="150" name="Rectangle 149"/>
            <p:cNvSpPr/>
            <p:nvPr/>
          </p:nvSpPr>
          <p:spPr>
            <a:xfrm>
              <a:off x="4527690" y="2258677"/>
              <a:ext cx="450886" cy="540000"/>
            </a:xfrm>
            <a:prstGeom prst="rect">
              <a:avLst/>
            </a:prstGeom>
            <a:solidFill>
              <a:srgbClr val="0070C0"/>
            </a:solid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52" name="Straight Connector 151"/>
            <p:cNvCxnSpPr/>
            <p:nvPr/>
          </p:nvCxnSpPr>
          <p:spPr>
            <a:xfrm>
              <a:off x="4574226" y="2328996"/>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4" name="Straight Connector 153"/>
            <p:cNvCxnSpPr/>
            <p:nvPr/>
          </p:nvCxnSpPr>
          <p:spPr>
            <a:xfrm>
              <a:off x="4574226" y="2407151"/>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p:cNvCxnSpPr/>
            <p:nvPr/>
          </p:nvCxnSpPr>
          <p:spPr>
            <a:xfrm>
              <a:off x="4574226" y="2487837"/>
              <a:ext cx="138772"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p:cNvCxnSpPr/>
            <p:nvPr/>
          </p:nvCxnSpPr>
          <p:spPr>
            <a:xfrm>
              <a:off x="4574226" y="2564038"/>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2" name="Straight Connector 161"/>
            <p:cNvCxnSpPr/>
            <p:nvPr/>
          </p:nvCxnSpPr>
          <p:spPr>
            <a:xfrm>
              <a:off x="4574226" y="2631413"/>
              <a:ext cx="280263"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3" name="Straight Connector 162"/>
            <p:cNvCxnSpPr/>
            <p:nvPr/>
          </p:nvCxnSpPr>
          <p:spPr>
            <a:xfrm>
              <a:off x="4574226" y="2720924"/>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31" name="Group 30"/>
          <p:cNvGrpSpPr/>
          <p:nvPr/>
        </p:nvGrpSpPr>
        <p:grpSpPr>
          <a:xfrm>
            <a:off x="1844070" y="2153683"/>
            <a:ext cx="236225" cy="213486"/>
            <a:chOff x="2433190" y="2867712"/>
            <a:chExt cx="489780" cy="442634"/>
          </a:xfrm>
          <a:solidFill>
            <a:srgbClr val="0070C0"/>
          </a:solidFill>
        </p:grpSpPr>
        <p:sp>
          <p:nvSpPr>
            <p:cNvPr id="164" name="Oval 163"/>
            <p:cNvSpPr/>
            <p:nvPr/>
          </p:nvSpPr>
          <p:spPr>
            <a:xfrm>
              <a:off x="2433190" y="3198734"/>
              <a:ext cx="111612" cy="111612"/>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65" name="Oval 164"/>
            <p:cNvSpPr/>
            <p:nvPr/>
          </p:nvSpPr>
          <p:spPr>
            <a:xfrm>
              <a:off x="2811358" y="3198734"/>
              <a:ext cx="111612" cy="111612"/>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67" name="Straight Connector 166"/>
            <p:cNvCxnSpPr>
              <a:stCxn id="164" idx="6"/>
              <a:endCxn id="180" idx="1"/>
            </p:cNvCxnSpPr>
            <p:nvPr/>
          </p:nvCxnSpPr>
          <p:spPr>
            <a:xfrm flipV="1">
              <a:off x="2544802" y="2903148"/>
              <a:ext cx="0" cy="351392"/>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5" name="Straight Connector 174"/>
            <p:cNvCxnSpPr>
              <a:stCxn id="165" idx="6"/>
              <a:endCxn id="180" idx="3"/>
            </p:cNvCxnSpPr>
            <p:nvPr/>
          </p:nvCxnSpPr>
          <p:spPr>
            <a:xfrm flipV="1">
              <a:off x="2922970" y="2903148"/>
              <a:ext cx="0" cy="351392"/>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80" name="Rectangle 179"/>
            <p:cNvSpPr/>
            <p:nvPr/>
          </p:nvSpPr>
          <p:spPr>
            <a:xfrm>
              <a:off x="2544802" y="2867712"/>
              <a:ext cx="378168" cy="70872"/>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grpSp>
      <p:grpSp>
        <p:nvGrpSpPr>
          <p:cNvPr id="32" name="Group 31"/>
          <p:cNvGrpSpPr/>
          <p:nvPr/>
        </p:nvGrpSpPr>
        <p:grpSpPr>
          <a:xfrm>
            <a:off x="1846237" y="2460418"/>
            <a:ext cx="234058" cy="169950"/>
            <a:chOff x="3469840" y="3505731"/>
            <a:chExt cx="468117" cy="339900"/>
          </a:xfrm>
          <a:solidFill>
            <a:srgbClr val="0070C0"/>
          </a:solidFill>
        </p:grpSpPr>
        <p:sp>
          <p:nvSpPr>
            <p:cNvPr id="181" name="Rectangle 180"/>
            <p:cNvSpPr/>
            <p:nvPr/>
          </p:nvSpPr>
          <p:spPr>
            <a:xfrm>
              <a:off x="3469840" y="3505731"/>
              <a:ext cx="468117" cy="339900"/>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2" name="Isosceles Triangle 181"/>
            <p:cNvSpPr/>
            <p:nvPr/>
          </p:nvSpPr>
          <p:spPr>
            <a:xfrm rot="5400000">
              <a:off x="3655108" y="3626891"/>
              <a:ext cx="97580" cy="97580"/>
            </a:xfrm>
            <a:prstGeom prst="triangl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grpSp>
      <p:grpSp>
        <p:nvGrpSpPr>
          <p:cNvPr id="34" name="Group 33"/>
          <p:cNvGrpSpPr/>
          <p:nvPr/>
        </p:nvGrpSpPr>
        <p:grpSpPr>
          <a:xfrm>
            <a:off x="1819275" y="2726319"/>
            <a:ext cx="261020" cy="233043"/>
            <a:chOff x="4344066" y="3385536"/>
            <a:chExt cx="589664" cy="526462"/>
          </a:xfrm>
          <a:solidFill>
            <a:srgbClr val="0070C0"/>
          </a:solidFill>
        </p:grpSpPr>
        <p:sp>
          <p:nvSpPr>
            <p:cNvPr id="183" name="Rectangle 182"/>
            <p:cNvSpPr/>
            <p:nvPr/>
          </p:nvSpPr>
          <p:spPr>
            <a:xfrm>
              <a:off x="4502348" y="3565664"/>
              <a:ext cx="265623" cy="151713"/>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4" name="Oval 183"/>
            <p:cNvSpPr/>
            <p:nvPr/>
          </p:nvSpPr>
          <p:spPr>
            <a:xfrm rot="20742615">
              <a:off x="4747417" y="3550028"/>
              <a:ext cx="186313" cy="361970"/>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5" name="Oval 184"/>
            <p:cNvSpPr/>
            <p:nvPr/>
          </p:nvSpPr>
          <p:spPr>
            <a:xfrm rot="942615" flipH="1">
              <a:off x="4344066" y="3545028"/>
              <a:ext cx="186313" cy="361970"/>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86" name="Straight Connector 185"/>
            <p:cNvCxnSpPr/>
            <p:nvPr/>
          </p:nvCxnSpPr>
          <p:spPr>
            <a:xfrm rot="42615" flipH="1">
              <a:off x="4430901" y="3596900"/>
              <a:ext cx="38394" cy="118183"/>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87" name="Straight Connector 186"/>
            <p:cNvCxnSpPr/>
            <p:nvPr/>
          </p:nvCxnSpPr>
          <p:spPr>
            <a:xfrm rot="16242615" flipH="1">
              <a:off x="4433284" y="3596931"/>
              <a:ext cx="38394" cy="118183"/>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88" name="Oval 187"/>
            <p:cNvSpPr/>
            <p:nvPr/>
          </p:nvSpPr>
          <p:spPr>
            <a:xfrm rot="20615998">
              <a:off x="4792637" y="3604945"/>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9" name="Oval 188"/>
            <p:cNvSpPr/>
            <p:nvPr/>
          </p:nvSpPr>
          <p:spPr>
            <a:xfrm rot="20615998">
              <a:off x="4850950" y="3636738"/>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90" name="Oval 189"/>
            <p:cNvSpPr/>
            <p:nvPr/>
          </p:nvSpPr>
          <p:spPr>
            <a:xfrm rot="20615998">
              <a:off x="4817975" y="3691037"/>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91" name="Oval 190"/>
            <p:cNvSpPr/>
            <p:nvPr/>
          </p:nvSpPr>
          <p:spPr>
            <a:xfrm rot="20615998">
              <a:off x="4760844" y="3663257"/>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92" name="Straight Connector 191"/>
            <p:cNvCxnSpPr/>
            <p:nvPr/>
          </p:nvCxnSpPr>
          <p:spPr>
            <a:xfrm flipV="1">
              <a:off x="4635160" y="3385536"/>
              <a:ext cx="3173" cy="180128"/>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95" name="Group 194"/>
          <p:cNvGrpSpPr/>
          <p:nvPr/>
        </p:nvGrpSpPr>
        <p:grpSpPr>
          <a:xfrm>
            <a:off x="3498430" y="1407627"/>
            <a:ext cx="941329" cy="895637"/>
            <a:chOff x="4098672" y="2143466"/>
            <a:chExt cx="941329" cy="895637"/>
          </a:xfrm>
        </p:grpSpPr>
        <p:sp>
          <p:nvSpPr>
            <p:cNvPr id="196" name="Rectangle 195"/>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Documents</a:t>
              </a:r>
              <a:endParaRPr lang="en-AU" sz="1100" dirty="0">
                <a:solidFill>
                  <a:schemeClr val="tx1"/>
                </a:solidFill>
                <a:latin typeface="Segoe UI" pitchFamily="34" charset="0"/>
                <a:cs typeface="Segoe UI" pitchFamily="34" charset="0"/>
              </a:endParaRPr>
            </a:p>
          </p:txBody>
        </p:sp>
        <p:grpSp>
          <p:nvGrpSpPr>
            <p:cNvPr id="197" name="Group 196"/>
            <p:cNvGrpSpPr/>
            <p:nvPr/>
          </p:nvGrpSpPr>
          <p:grpSpPr>
            <a:xfrm>
              <a:off x="4199709" y="2143466"/>
              <a:ext cx="744585" cy="655211"/>
              <a:chOff x="4193285" y="2143466"/>
              <a:chExt cx="744585" cy="655211"/>
            </a:xfrm>
          </p:grpSpPr>
          <p:grpSp>
            <p:nvGrpSpPr>
              <p:cNvPr id="198" name="Group 197"/>
              <p:cNvGrpSpPr/>
              <p:nvPr/>
            </p:nvGrpSpPr>
            <p:grpSpPr>
              <a:xfrm>
                <a:off x="4193285" y="2143466"/>
                <a:ext cx="699392" cy="536110"/>
                <a:chOff x="2123728" y="1986160"/>
                <a:chExt cx="576064" cy="441574"/>
              </a:xfrm>
            </p:grpSpPr>
            <p:sp>
              <p:nvSpPr>
                <p:cNvPr id="207" name="Rectangle 206"/>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08" name="Trapezoid 207"/>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199" name="Group 198"/>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200" name="Rectangle 199"/>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201" name="Straight Connector 200"/>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2" name="Straight Connector 201"/>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3" name="Straight Connector 202"/>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4" name="Straight Connector 203"/>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5" name="Straight Connector 204"/>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6" name="Straight Connector 205"/>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209" name="Group 208"/>
          <p:cNvGrpSpPr/>
          <p:nvPr/>
        </p:nvGrpSpPr>
        <p:grpSpPr>
          <a:xfrm>
            <a:off x="4708417" y="1407627"/>
            <a:ext cx="941329" cy="895637"/>
            <a:chOff x="5039106" y="2143466"/>
            <a:chExt cx="941329" cy="895637"/>
          </a:xfrm>
        </p:grpSpPr>
        <p:sp>
          <p:nvSpPr>
            <p:cNvPr id="210" name="Rectangle 209"/>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Music</a:t>
              </a:r>
              <a:endParaRPr lang="en-AU" sz="1100" dirty="0">
                <a:solidFill>
                  <a:schemeClr val="tx1"/>
                </a:solidFill>
                <a:latin typeface="Segoe UI" pitchFamily="34" charset="0"/>
                <a:cs typeface="Segoe UI" pitchFamily="34" charset="0"/>
              </a:endParaRPr>
            </a:p>
          </p:txBody>
        </p:sp>
        <p:grpSp>
          <p:nvGrpSpPr>
            <p:cNvPr id="211" name="Group 210"/>
            <p:cNvGrpSpPr/>
            <p:nvPr/>
          </p:nvGrpSpPr>
          <p:grpSpPr>
            <a:xfrm>
              <a:off x="5162739" y="2143466"/>
              <a:ext cx="699392" cy="634359"/>
              <a:chOff x="5140143" y="2143466"/>
              <a:chExt cx="699392" cy="634359"/>
            </a:xfrm>
          </p:grpSpPr>
          <p:grpSp>
            <p:nvGrpSpPr>
              <p:cNvPr id="212" name="Group 211"/>
              <p:cNvGrpSpPr/>
              <p:nvPr/>
            </p:nvGrpSpPr>
            <p:grpSpPr>
              <a:xfrm>
                <a:off x="5140143" y="2143466"/>
                <a:ext cx="699392" cy="536110"/>
                <a:chOff x="2123728" y="1986160"/>
                <a:chExt cx="576064" cy="441574"/>
              </a:xfrm>
            </p:grpSpPr>
            <p:sp>
              <p:nvSpPr>
                <p:cNvPr id="219" name="Rectangle 218"/>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20" name="Trapezoid 219"/>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213" name="Group 212"/>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214" name="Oval 213"/>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15" name="Oval 214"/>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216" name="Straight Connector 215"/>
                <p:cNvCxnSpPr>
                  <a:stCxn id="214" idx="6"/>
                  <a:endCxn id="218"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17" name="Straight Connector 216"/>
                <p:cNvCxnSpPr>
                  <a:stCxn id="215" idx="6"/>
                  <a:endCxn id="218"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218" name="Rectangle 217"/>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grpSp>
      <p:grpSp>
        <p:nvGrpSpPr>
          <p:cNvPr id="221" name="Group 220"/>
          <p:cNvGrpSpPr/>
          <p:nvPr/>
        </p:nvGrpSpPr>
        <p:grpSpPr>
          <a:xfrm>
            <a:off x="5870519" y="1407627"/>
            <a:ext cx="941329" cy="895637"/>
            <a:chOff x="3133947" y="3275932"/>
            <a:chExt cx="941329" cy="895637"/>
          </a:xfrm>
        </p:grpSpPr>
        <p:sp>
          <p:nvSpPr>
            <p:cNvPr id="222" name="Rectangle 221"/>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Videos</a:t>
              </a:r>
              <a:endParaRPr lang="en-AU" sz="1100" dirty="0">
                <a:solidFill>
                  <a:schemeClr val="tx1"/>
                </a:solidFill>
                <a:latin typeface="Segoe UI" pitchFamily="34" charset="0"/>
                <a:cs typeface="Segoe UI" pitchFamily="34" charset="0"/>
              </a:endParaRPr>
            </a:p>
          </p:txBody>
        </p:sp>
        <p:grpSp>
          <p:nvGrpSpPr>
            <p:cNvPr id="223" name="Group 222"/>
            <p:cNvGrpSpPr/>
            <p:nvPr/>
          </p:nvGrpSpPr>
          <p:grpSpPr>
            <a:xfrm>
              <a:off x="3254915" y="3275932"/>
              <a:ext cx="699392" cy="569699"/>
              <a:chOff x="3257580" y="3275932"/>
              <a:chExt cx="699392" cy="569699"/>
            </a:xfrm>
          </p:grpSpPr>
          <p:grpSp>
            <p:nvGrpSpPr>
              <p:cNvPr id="224" name="Group 223"/>
              <p:cNvGrpSpPr/>
              <p:nvPr/>
            </p:nvGrpSpPr>
            <p:grpSpPr>
              <a:xfrm>
                <a:off x="3257580" y="3275932"/>
                <a:ext cx="699392" cy="536110"/>
                <a:chOff x="2123728" y="1986160"/>
                <a:chExt cx="576064" cy="441574"/>
              </a:xfrm>
            </p:grpSpPr>
            <p:sp>
              <p:nvSpPr>
                <p:cNvPr id="228" name="Rectangle 227"/>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29" name="Trapezoid 228"/>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225" name="Group 224"/>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226" name="Rectangle 225"/>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27" name="Isosceles Triangle 226"/>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grpSp>
      <p:grpSp>
        <p:nvGrpSpPr>
          <p:cNvPr id="230" name="Group 229"/>
          <p:cNvGrpSpPr/>
          <p:nvPr/>
        </p:nvGrpSpPr>
        <p:grpSpPr>
          <a:xfrm>
            <a:off x="3484281" y="2487747"/>
            <a:ext cx="941329" cy="895637"/>
            <a:chOff x="4099230" y="3275932"/>
            <a:chExt cx="941329" cy="895637"/>
          </a:xfrm>
        </p:grpSpPr>
        <p:sp>
          <p:nvSpPr>
            <p:cNvPr id="231" name="Rectangle 230"/>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Games</a:t>
              </a:r>
              <a:endParaRPr lang="en-AU" sz="1100" dirty="0">
                <a:solidFill>
                  <a:schemeClr val="tx1"/>
                </a:solidFill>
                <a:latin typeface="Segoe UI" pitchFamily="34" charset="0"/>
                <a:cs typeface="Segoe UI" pitchFamily="34" charset="0"/>
              </a:endParaRPr>
            </a:p>
          </p:txBody>
        </p:sp>
        <p:grpSp>
          <p:nvGrpSpPr>
            <p:cNvPr id="232" name="Group 231"/>
            <p:cNvGrpSpPr/>
            <p:nvPr/>
          </p:nvGrpSpPr>
          <p:grpSpPr>
            <a:xfrm>
              <a:off x="4200966" y="3275932"/>
              <a:ext cx="737856" cy="635347"/>
              <a:chOff x="4220198" y="3275932"/>
              <a:chExt cx="737856" cy="635347"/>
            </a:xfrm>
          </p:grpSpPr>
          <p:grpSp>
            <p:nvGrpSpPr>
              <p:cNvPr id="233" name="Group 232"/>
              <p:cNvGrpSpPr/>
              <p:nvPr/>
            </p:nvGrpSpPr>
            <p:grpSpPr>
              <a:xfrm>
                <a:off x="4220198" y="3275932"/>
                <a:ext cx="699392" cy="536110"/>
                <a:chOff x="2123728" y="1986160"/>
                <a:chExt cx="576064" cy="441574"/>
              </a:xfrm>
            </p:grpSpPr>
            <p:sp>
              <p:nvSpPr>
                <p:cNvPr id="247" name="Rectangle 246"/>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8" name="Trapezoid 247"/>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234" name="Group 233"/>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235" name="Rectangle 234"/>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36" name="Oval 235"/>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37" name="Oval 236"/>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nvGrpSpPr>
                <p:cNvPr id="238" name="Group 237"/>
                <p:cNvGrpSpPr/>
                <p:nvPr/>
              </p:nvGrpSpPr>
              <p:grpSpPr>
                <a:xfrm>
                  <a:off x="4318464" y="3577517"/>
                  <a:ext cx="118183" cy="118183"/>
                  <a:chOff x="4318464" y="3577517"/>
                  <a:chExt cx="118183" cy="118183"/>
                </a:xfrm>
                <a:effectLst/>
              </p:grpSpPr>
              <p:cxnSp>
                <p:nvCxnSpPr>
                  <p:cNvPr id="245" name="Straight Connector 244"/>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46" name="Straight Connector 245"/>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39" name="Group 238"/>
                <p:cNvGrpSpPr/>
                <p:nvPr/>
              </p:nvGrpSpPr>
              <p:grpSpPr>
                <a:xfrm rot="20573383">
                  <a:off x="4683580" y="3579039"/>
                  <a:ext cx="140891" cy="136707"/>
                  <a:chOff x="5105406" y="3507854"/>
                  <a:chExt cx="171999" cy="166891"/>
                </a:xfrm>
                <a:effectLst/>
              </p:grpSpPr>
              <p:sp>
                <p:nvSpPr>
                  <p:cNvPr id="241" name="Oval 240"/>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2" name="Oval 241"/>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3" name="Oval 242"/>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4" name="Oval 243"/>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cxnSp>
              <p:nvCxnSpPr>
                <p:cNvPr id="240" name="Straight Connector 239"/>
                <p:cNvCxnSpPr>
                  <a:stCxn id="235"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sp>
        <p:nvSpPr>
          <p:cNvPr id="38" name="Rectangle 37">
            <a:hlinkClick r:id="rId3" action="ppaction://hlinksldjump"/>
          </p:cNvPr>
          <p:cNvSpPr/>
          <p:nvPr/>
        </p:nvSpPr>
        <p:spPr>
          <a:xfrm>
            <a:off x="3424047" y="134761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9" name="Rectangle 328">
            <a:hlinkClick r:id="rId4" action="ppaction://hlinksldjump"/>
          </p:cNvPr>
          <p:cNvSpPr/>
          <p:nvPr/>
        </p:nvSpPr>
        <p:spPr>
          <a:xfrm>
            <a:off x="4634034" y="134761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30" name="Rectangle 329">
            <a:hlinkClick r:id="rId5" action="ppaction://hlinksldjump"/>
          </p:cNvPr>
          <p:cNvSpPr/>
          <p:nvPr/>
        </p:nvSpPr>
        <p:spPr>
          <a:xfrm>
            <a:off x="5796136" y="134761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31" name="Rectangle 330">
            <a:hlinkClick r:id="rId6" action="ppaction://hlinksldjump"/>
          </p:cNvPr>
          <p:cNvSpPr/>
          <p:nvPr/>
        </p:nvSpPr>
        <p:spPr>
          <a:xfrm>
            <a:off x="3409898" y="242773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332" name="Group 331"/>
          <p:cNvGrpSpPr/>
          <p:nvPr/>
        </p:nvGrpSpPr>
        <p:grpSpPr>
          <a:xfrm>
            <a:off x="4747033" y="2500280"/>
            <a:ext cx="864096" cy="870570"/>
            <a:chOff x="7308304" y="278598"/>
            <a:chExt cx="864096" cy="870570"/>
          </a:xfrm>
        </p:grpSpPr>
        <p:sp>
          <p:nvSpPr>
            <p:cNvPr id="333" name="Freeform 332"/>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334" name="Rectangle 333"/>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Impress</a:t>
              </a:r>
              <a:endParaRPr lang="en-AU" sz="1100" dirty="0">
                <a:solidFill>
                  <a:schemeClr val="tx1"/>
                </a:solidFill>
                <a:latin typeface="Segoe UI" pitchFamily="34" charset="0"/>
                <a:cs typeface="Segoe UI" pitchFamily="34" charset="0"/>
              </a:endParaRPr>
            </a:p>
          </p:txBody>
        </p:sp>
      </p:grpSp>
      <p:grpSp>
        <p:nvGrpSpPr>
          <p:cNvPr id="335" name="Group 334"/>
          <p:cNvGrpSpPr/>
          <p:nvPr/>
        </p:nvGrpSpPr>
        <p:grpSpPr>
          <a:xfrm>
            <a:off x="5909135" y="2488498"/>
            <a:ext cx="864096" cy="894135"/>
            <a:chOff x="6444208" y="255033"/>
            <a:chExt cx="864096" cy="894135"/>
          </a:xfrm>
        </p:grpSpPr>
        <p:grpSp>
          <p:nvGrpSpPr>
            <p:cNvPr id="336" name="Group 335"/>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338" name="Freeform 337"/>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339" name="Freeform 338"/>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sp>
          <p:nvSpPr>
            <p:cNvPr id="337" name="Rectangle 336"/>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Express</a:t>
              </a:r>
              <a:endParaRPr lang="en-AU" sz="1100" dirty="0">
                <a:solidFill>
                  <a:schemeClr val="tx1"/>
                </a:solidFill>
                <a:latin typeface="Segoe UI" pitchFamily="34" charset="0"/>
                <a:cs typeface="Segoe UI" pitchFamily="34" charset="0"/>
              </a:endParaRPr>
            </a:p>
          </p:txBody>
        </p:sp>
      </p:grpSp>
      <p:sp>
        <p:nvSpPr>
          <p:cNvPr id="340" name="Freeform 339"/>
          <p:cNvSpPr/>
          <p:nvPr/>
        </p:nvSpPr>
        <p:spPr>
          <a:xfrm>
            <a:off x="4927053" y="2499602"/>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341" name="Isosceles Triangle 340"/>
          <p:cNvSpPr/>
          <p:nvPr/>
        </p:nvSpPr>
        <p:spPr>
          <a:xfrm rot="5400000">
            <a:off x="7001096" y="2537854"/>
            <a:ext cx="278058" cy="239705"/>
          </a:xfrm>
          <a:prstGeom prst="triangle">
            <a:avLst/>
          </a:prstGeom>
          <a:solidFill>
            <a:srgbClr val="0070C0">
              <a:alpha val="50000"/>
            </a:srgb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343" name="Rectangle 342">
            <a:hlinkClick r:id="rId7" action="ppaction://hlinksldjump"/>
          </p:cNvPr>
          <p:cNvSpPr/>
          <p:nvPr/>
        </p:nvSpPr>
        <p:spPr>
          <a:xfrm>
            <a:off x="1763688" y="1251855"/>
            <a:ext cx="1512168" cy="241448"/>
          </a:xfrm>
          <a:prstGeom prst="rect">
            <a:avLst/>
          </a:prstGeom>
          <a:solidFill>
            <a:srgbClr val="00B0F0">
              <a:alpha val="50000"/>
            </a:srgb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400" b="1" dirty="0" smtClean="0">
                <a:solidFill>
                  <a:srgbClr val="0070C0"/>
                </a:solidFill>
                <a:latin typeface="Segoe UI" pitchFamily="34" charset="0"/>
                <a:cs typeface="Segoe UI" pitchFamily="34" charset="0"/>
              </a:rPr>
              <a:t>Home</a:t>
            </a:r>
            <a:endParaRPr lang="en-AU" sz="1400" b="1" dirty="0">
              <a:solidFill>
                <a:srgbClr val="0070C0"/>
              </a:solidFill>
              <a:latin typeface="Segoe UI" pitchFamily="34" charset="0"/>
              <a:cs typeface="Segoe UI" pitchFamily="34" charset="0"/>
            </a:endParaRPr>
          </a:p>
        </p:txBody>
      </p:sp>
    </p:spTree>
    <p:extLst>
      <p:ext uri="{BB962C8B-B14F-4D97-AF65-F5344CB8AC3E}">
        <p14:creationId xmlns:p14="http://schemas.microsoft.com/office/powerpoint/2010/main" val="766312732"/>
      </p:ext>
    </p:extLst>
  </p:cSld>
  <p:clrMapOvr>
    <a:masterClrMapping/>
  </p:clrMapOvr>
  <mc:AlternateContent xmlns:mc="http://schemas.openxmlformats.org/markup-compatibility/2006" xmlns:p14="http://schemas.microsoft.com/office/powerpoint/2010/main">
    <mc:Choice Requires="p14">
      <p:transition p14:dur="10" advClick="0" advTm="0"/>
    </mc:Choice>
    <mc:Fallback xmlns="">
      <p:transition advClick="0" advTm="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xit" presetSubtype="16" fill="hold" grpId="0" nodeType="afterEffect">
                                  <p:stCondLst>
                                    <p:cond delay="0"/>
                                  </p:stCondLst>
                                  <p:childTnLst>
                                    <p:anim calcmode="lin" valueType="num">
                                      <p:cBhvr>
                                        <p:cTn id="6" dur="300"/>
                                        <p:tgtEl>
                                          <p:spTgt spid="340"/>
                                        </p:tgtEl>
                                        <p:attrNameLst>
                                          <p:attrName>ppt_w</p:attrName>
                                        </p:attrNameLst>
                                      </p:cBhvr>
                                      <p:tavLst>
                                        <p:tav tm="0">
                                          <p:val>
                                            <p:strVal val="ppt_w"/>
                                          </p:val>
                                        </p:tav>
                                        <p:tav tm="100000">
                                          <p:val>
                                            <p:strVal val="4*ppt_w"/>
                                          </p:val>
                                        </p:tav>
                                      </p:tavLst>
                                    </p:anim>
                                    <p:anim calcmode="lin" valueType="num">
                                      <p:cBhvr>
                                        <p:cTn id="7" dur="300"/>
                                        <p:tgtEl>
                                          <p:spTgt spid="340"/>
                                        </p:tgtEl>
                                        <p:attrNameLst>
                                          <p:attrName>ppt_h</p:attrName>
                                        </p:attrNameLst>
                                      </p:cBhvr>
                                      <p:tavLst>
                                        <p:tav tm="0">
                                          <p:val>
                                            <p:strVal val="ppt_h"/>
                                          </p:val>
                                        </p:tav>
                                        <p:tav tm="100000">
                                          <p:val>
                                            <p:strVal val="4*ppt_h"/>
                                          </p:val>
                                        </p:tav>
                                      </p:tavLst>
                                    </p:anim>
                                    <p:set>
                                      <p:cBhvr>
                                        <p:cTn id="8" dur="1" fill="hold">
                                          <p:stCondLst>
                                            <p:cond delay="299"/>
                                          </p:stCondLst>
                                        </p:cTn>
                                        <p:tgtEl>
                                          <p:spTgt spid="340"/>
                                        </p:tgtEl>
                                        <p:attrNameLst>
                                          <p:attrName>style.visibility</p:attrName>
                                        </p:attrNameLst>
                                      </p:cBhvr>
                                      <p:to>
                                        <p:strVal val="hidden"/>
                                      </p:to>
                                    </p:set>
                                  </p:childTnLst>
                                </p:cTn>
                              </p:par>
                              <p:par>
                                <p:cTn id="9" presetID="10" presetClass="exit" presetSubtype="0" fill="hold" grpId="1" nodeType="withEffect">
                                  <p:stCondLst>
                                    <p:cond delay="0"/>
                                  </p:stCondLst>
                                  <p:childTnLst>
                                    <p:animEffect transition="out" filter="fade">
                                      <p:cBhvr>
                                        <p:cTn id="10" dur="300"/>
                                        <p:tgtEl>
                                          <p:spTgt spid="340"/>
                                        </p:tgtEl>
                                      </p:cBhvr>
                                    </p:animEffect>
                                    <p:set>
                                      <p:cBhvr>
                                        <p:cTn id="11" dur="1" fill="hold">
                                          <p:stCondLst>
                                            <p:cond delay="299"/>
                                          </p:stCondLst>
                                        </p:cTn>
                                        <p:tgtEl>
                                          <p:spTgt spid="340"/>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0" grpId="0" animBg="1"/>
      <p:bldP spid="340" grpId="1" animBg="1"/>
    </p:bldLst>
  </p:timing>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7" name="Group 36"/>
          <p:cNvGrpSpPr/>
          <p:nvPr/>
        </p:nvGrpSpPr>
        <p:grpSpPr>
          <a:xfrm>
            <a:off x="0" y="1202871"/>
            <a:ext cx="467544" cy="2737758"/>
            <a:chOff x="0" y="1202871"/>
            <a:chExt cx="467544" cy="2737758"/>
          </a:xfrm>
        </p:grpSpPr>
        <p:sp>
          <p:nvSpPr>
            <p:cNvPr id="6" name="Rounded Rectangle 5"/>
            <p:cNvSpPr/>
            <p:nvPr/>
          </p:nvSpPr>
          <p:spPr>
            <a:xfrm>
              <a:off x="0" y="1202871"/>
              <a:ext cx="467544" cy="2737758"/>
            </a:xfrm>
            <a:prstGeom prst="roundRect">
              <a:avLst>
                <a:gd name="adj" fmla="val 10437"/>
              </a:avLst>
            </a:prstGeom>
            <a:solidFill>
              <a:schemeClr val="tx1">
                <a:alpha val="50000"/>
              </a:schemeClr>
            </a:solidFill>
            <a:ln w="317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12" name="Group 11"/>
            <p:cNvGrpSpPr/>
            <p:nvPr/>
          </p:nvGrpSpPr>
          <p:grpSpPr>
            <a:xfrm>
              <a:off x="53772" y="1890180"/>
              <a:ext cx="360000" cy="363600"/>
              <a:chOff x="899592" y="1419622"/>
              <a:chExt cx="432048" cy="432048"/>
            </a:xfrm>
            <a:effectLst/>
          </p:grpSpPr>
          <p:sp>
            <p:nvSpPr>
              <p:cNvPr id="10" name="Rounded Rectangle 9"/>
              <p:cNvSpPr/>
              <p:nvPr/>
            </p:nvSpPr>
            <p:spPr>
              <a:xfrm>
                <a:off x="971600" y="1563638"/>
                <a:ext cx="288032" cy="288032"/>
              </a:xfrm>
              <a:prstGeom prst="roundRect">
                <a:avLst>
                  <a:gd name="adj" fmla="val 9226"/>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 name="Isosceles Triangle 10"/>
              <p:cNvSpPr/>
              <p:nvPr/>
            </p:nvSpPr>
            <p:spPr>
              <a:xfrm>
                <a:off x="899592" y="1419622"/>
                <a:ext cx="432048" cy="180020"/>
              </a:xfrm>
              <a:prstGeom prst="triangle">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4" name="Group 23"/>
            <p:cNvGrpSpPr/>
            <p:nvPr/>
          </p:nvGrpSpPr>
          <p:grpSpPr>
            <a:xfrm>
              <a:off x="53752" y="1264720"/>
              <a:ext cx="360040" cy="435694"/>
              <a:chOff x="971600" y="1383618"/>
              <a:chExt cx="360040" cy="435694"/>
            </a:xfrm>
          </p:grpSpPr>
          <p:cxnSp>
            <p:nvCxnSpPr>
              <p:cNvPr id="14" name="Straight Connector 13"/>
              <p:cNvCxnSpPr/>
              <p:nvPr/>
            </p:nvCxnSpPr>
            <p:spPr>
              <a:xfrm>
                <a:off x="1187624" y="1639292"/>
                <a:ext cx="144016" cy="18002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5" name="Donut 14"/>
              <p:cNvSpPr/>
              <p:nvPr/>
            </p:nvSpPr>
            <p:spPr>
              <a:xfrm>
                <a:off x="971600" y="1383618"/>
                <a:ext cx="288032" cy="288000"/>
              </a:xfrm>
              <a:prstGeom prst="donut">
                <a:avLst>
                  <a:gd name="adj" fmla="val 4746"/>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17" name="Straight Connector 16"/>
              <p:cNvCxnSpPr/>
              <p:nvPr/>
            </p:nvCxnSpPr>
            <p:spPr>
              <a:xfrm rot="1413972">
                <a:off x="1051228" y="1435850"/>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rot="1413972">
                <a:off x="1116662" y="1436293"/>
                <a:ext cx="0" cy="183562"/>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rot="1413972">
                <a:off x="1180005" y="1492021"/>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grpSp>
        <p:cxnSp>
          <p:nvCxnSpPr>
            <p:cNvPr id="26" name="Straight Connector 25"/>
            <p:cNvCxnSpPr/>
            <p:nvPr/>
          </p:nvCxnSpPr>
          <p:spPr>
            <a:xfrm flipH="1">
              <a:off x="26886" y="1812206"/>
              <a:ext cx="413772"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nvGrpSpPr>
            <p:cNvPr id="30" name="Group 29"/>
            <p:cNvGrpSpPr/>
            <p:nvPr/>
          </p:nvGrpSpPr>
          <p:grpSpPr>
            <a:xfrm>
              <a:off x="39771" y="2460418"/>
              <a:ext cx="388002" cy="297418"/>
              <a:chOff x="2123728" y="1986160"/>
              <a:chExt cx="576064" cy="441574"/>
            </a:xfrm>
          </p:grpSpPr>
          <p:sp>
            <p:nvSpPr>
              <p:cNvPr id="29" name="Rectangle 28"/>
              <p:cNvSpPr/>
              <p:nvPr/>
            </p:nvSpPr>
            <p:spPr>
              <a:xfrm>
                <a:off x="2195736" y="1986160"/>
                <a:ext cx="432048" cy="441574"/>
              </a:xfrm>
              <a:prstGeom prst="rect">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 name="Trapezoid 27"/>
              <p:cNvSpPr/>
              <p:nvPr/>
            </p:nvSpPr>
            <p:spPr>
              <a:xfrm flipV="1">
                <a:off x="2123728" y="2139884"/>
                <a:ext cx="576064" cy="287850"/>
              </a:xfrm>
              <a:prstGeom prst="trapezoid">
                <a:avLst/>
              </a:pr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41" name="Freeform 40"/>
            <p:cNvSpPr/>
            <p:nvPr/>
          </p:nvSpPr>
          <p:spPr>
            <a:xfrm>
              <a:off x="61273" y="2903148"/>
              <a:ext cx="344998" cy="411311"/>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glow rad="101600">
                <a:schemeClr val="bg1">
                  <a:alpha val="40000"/>
                </a:schemeClr>
              </a:glow>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45" name="Group 44"/>
            <p:cNvGrpSpPr/>
            <p:nvPr/>
          </p:nvGrpSpPr>
          <p:grpSpPr>
            <a:xfrm>
              <a:off x="82631" y="3424960"/>
              <a:ext cx="302283" cy="444864"/>
              <a:chOff x="51020" y="3423030"/>
              <a:chExt cx="356155" cy="524147"/>
            </a:xfrm>
            <a:effectLst>
              <a:outerShdw blurRad="63500" sx="102000" sy="102000" algn="ctr" rotWithShape="0">
                <a:prstClr val="black">
                  <a:alpha val="40000"/>
                </a:prstClr>
              </a:outerShdw>
            </a:effectLst>
          </p:grpSpPr>
          <p:sp>
            <p:nvSpPr>
              <p:cNvPr id="43" name="Freeform 42"/>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4" name="Freeform 43"/>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nvGrpSpPr>
          <p:cNvPr id="2" name="Group 1"/>
          <p:cNvGrpSpPr/>
          <p:nvPr/>
        </p:nvGrpSpPr>
        <p:grpSpPr>
          <a:xfrm>
            <a:off x="1763688" y="843750"/>
            <a:ext cx="5616624" cy="3456000"/>
            <a:chOff x="1763688" y="843750"/>
            <a:chExt cx="5616624" cy="3456000"/>
          </a:xfrm>
        </p:grpSpPr>
        <p:grpSp>
          <p:nvGrpSpPr>
            <p:cNvPr id="249" name="Group 248"/>
            <p:cNvGrpSpPr/>
            <p:nvPr/>
          </p:nvGrpSpPr>
          <p:grpSpPr>
            <a:xfrm>
              <a:off x="3131841" y="843750"/>
              <a:ext cx="2880320" cy="3456000"/>
              <a:chOff x="3131841" y="843750"/>
              <a:chExt cx="2880320" cy="3456000"/>
            </a:xfrm>
          </p:grpSpPr>
          <p:sp>
            <p:nvSpPr>
              <p:cNvPr id="250" name="Rounded Rectangle 249"/>
              <p:cNvSpPr/>
              <p:nvPr/>
            </p:nvSpPr>
            <p:spPr>
              <a:xfrm>
                <a:off x="3131841" y="843750"/>
                <a:ext cx="2880320" cy="3456000"/>
              </a:xfrm>
              <a:prstGeom prst="roundRect">
                <a:avLst>
                  <a:gd name="adj" fmla="val 2228"/>
                </a:avLst>
              </a:prstGeom>
              <a:solidFill>
                <a:schemeClr val="tx1">
                  <a:alpha val="50000"/>
                </a:schemeClr>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51" name="Group 250"/>
              <p:cNvGrpSpPr/>
              <p:nvPr/>
            </p:nvGrpSpPr>
            <p:grpSpPr>
              <a:xfrm>
                <a:off x="3198624" y="984777"/>
                <a:ext cx="864096" cy="870570"/>
                <a:chOff x="7308304" y="278598"/>
                <a:chExt cx="864096" cy="870570"/>
              </a:xfrm>
            </p:grpSpPr>
            <p:sp>
              <p:nvSpPr>
                <p:cNvPr id="327" name="Freeform 326"/>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8" name="Rectangle 327"/>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Impress</a:t>
                  </a:r>
                  <a:endParaRPr lang="en-AU" sz="1100" dirty="0">
                    <a:latin typeface="Segoe UI" pitchFamily="34" charset="0"/>
                    <a:cs typeface="Segoe UI" pitchFamily="34" charset="0"/>
                  </a:endParaRPr>
                </a:p>
              </p:txBody>
            </p:sp>
          </p:grpSp>
          <p:grpSp>
            <p:nvGrpSpPr>
              <p:cNvPr id="252" name="Group 251"/>
              <p:cNvGrpSpPr/>
              <p:nvPr/>
            </p:nvGrpSpPr>
            <p:grpSpPr>
              <a:xfrm>
                <a:off x="4139953" y="972995"/>
                <a:ext cx="864096" cy="894135"/>
                <a:chOff x="6444208" y="255033"/>
                <a:chExt cx="864096" cy="894135"/>
              </a:xfrm>
            </p:grpSpPr>
            <p:grpSp>
              <p:nvGrpSpPr>
                <p:cNvPr id="323" name="Group 322"/>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325" name="Freeform 324"/>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6" name="Freeform 325"/>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24" name="Rectangle 323"/>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Express</a:t>
                  </a:r>
                  <a:endParaRPr lang="en-AU" sz="1100" dirty="0">
                    <a:latin typeface="Segoe UI" pitchFamily="34" charset="0"/>
                    <a:cs typeface="Segoe UI" pitchFamily="34" charset="0"/>
                  </a:endParaRPr>
                </a:p>
              </p:txBody>
            </p:sp>
          </p:grpSp>
          <p:grpSp>
            <p:nvGrpSpPr>
              <p:cNvPr id="253" name="Group 252"/>
              <p:cNvGrpSpPr/>
              <p:nvPr/>
            </p:nvGrpSpPr>
            <p:grpSpPr>
              <a:xfrm>
                <a:off x="3198624" y="2157429"/>
                <a:ext cx="864096" cy="881674"/>
                <a:chOff x="8172400" y="267494"/>
                <a:chExt cx="864096" cy="881674"/>
              </a:xfrm>
            </p:grpSpPr>
            <p:grpSp>
              <p:nvGrpSpPr>
                <p:cNvPr id="318" name="Group 317"/>
                <p:cNvGrpSpPr/>
                <p:nvPr/>
              </p:nvGrpSpPr>
              <p:grpSpPr>
                <a:xfrm>
                  <a:off x="8351877" y="267494"/>
                  <a:ext cx="523806" cy="648072"/>
                  <a:chOff x="87738" y="3286770"/>
                  <a:chExt cx="291003" cy="360040"/>
                </a:xfrm>
              </p:grpSpPr>
              <p:sp>
                <p:nvSpPr>
                  <p:cNvPr id="320" name="Rectangle 31"/>
                  <p:cNvSpPr/>
                  <p:nvPr/>
                </p:nvSpPr>
                <p:spPr>
                  <a:xfrm>
                    <a:off x="87738" y="3286770"/>
                    <a:ext cx="291002" cy="360040"/>
                  </a:xfrm>
                  <a:prstGeom prst="rect">
                    <a:avLst/>
                  </a:prstGeom>
                  <a:solidFill>
                    <a:srgbClr val="FFC000"/>
                  </a:solidFill>
                  <a:ln w="9525" cap="rnd">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1" name="Rectangle 31"/>
                  <p:cNvSpPr/>
                  <p:nvPr/>
                </p:nvSpPr>
                <p:spPr>
                  <a:xfrm>
                    <a:off x="87738" y="3286770"/>
                    <a:ext cx="291002" cy="360040"/>
                  </a:xfrm>
                  <a:custGeom>
                    <a:avLst/>
                    <a:gdLst>
                      <a:gd name="connsiteX0" fmla="*/ 0 w 291002"/>
                      <a:gd name="connsiteY0" fmla="*/ 0 h 360040"/>
                      <a:gd name="connsiteX1" fmla="*/ 291002 w 291002"/>
                      <a:gd name="connsiteY1" fmla="*/ 0 h 360040"/>
                      <a:gd name="connsiteX2" fmla="*/ 291002 w 291002"/>
                      <a:gd name="connsiteY2" fmla="*/ 360040 h 360040"/>
                      <a:gd name="connsiteX3" fmla="*/ 0 w 291002"/>
                      <a:gd name="connsiteY3" fmla="*/ 360040 h 360040"/>
                      <a:gd name="connsiteX4" fmla="*/ 0 w 291002"/>
                      <a:gd name="connsiteY4" fmla="*/ 0 h 360040"/>
                      <a:gd name="connsiteX0" fmla="*/ 0 w 291002"/>
                      <a:gd name="connsiteY0" fmla="*/ 0 h 360040"/>
                      <a:gd name="connsiteX1" fmla="*/ 236233 w 291002"/>
                      <a:gd name="connsiteY1" fmla="*/ 88106 h 360040"/>
                      <a:gd name="connsiteX2" fmla="*/ 291002 w 291002"/>
                      <a:gd name="connsiteY2" fmla="*/ 360040 h 360040"/>
                      <a:gd name="connsiteX3" fmla="*/ 0 w 291002"/>
                      <a:gd name="connsiteY3" fmla="*/ 360040 h 360040"/>
                      <a:gd name="connsiteX4" fmla="*/ 0 w 291002"/>
                      <a:gd name="connsiteY4" fmla="*/ 0 h 360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1002" h="360040">
                        <a:moveTo>
                          <a:pt x="0" y="0"/>
                        </a:moveTo>
                        <a:lnTo>
                          <a:pt x="236233" y="88106"/>
                        </a:lnTo>
                        <a:lnTo>
                          <a:pt x="291002" y="360040"/>
                        </a:lnTo>
                        <a:lnTo>
                          <a:pt x="0" y="360040"/>
                        </a:lnTo>
                        <a:lnTo>
                          <a:pt x="0" y="0"/>
                        </a:lnTo>
                        <a:close/>
                      </a:path>
                    </a:pathLst>
                  </a:cu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2" name="Rectangle 321"/>
                  <p:cNvSpPr/>
                  <p:nvPr/>
                </p:nvSpPr>
                <p:spPr>
                  <a:xfrm>
                    <a:off x="87738" y="3435846"/>
                    <a:ext cx="291003" cy="210964"/>
                  </a:xfrm>
                  <a:prstGeom prst="rect">
                    <a:avLst/>
                  </a:prstGeom>
                  <a:noFill/>
                  <a:ln w="9525" cap="rnd">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2000" dirty="0" smtClean="0">
                        <a:solidFill>
                          <a:schemeClr val="tx1"/>
                        </a:solidFill>
                        <a:effectLst>
                          <a:outerShdw blurRad="63500" sx="102000" sy="102000" algn="ctr" rotWithShape="0">
                            <a:prstClr val="black">
                              <a:alpha val="40000"/>
                            </a:prstClr>
                          </a:outerShdw>
                        </a:effectLst>
                        <a:latin typeface="Segoe UI" pitchFamily="34" charset="0"/>
                        <a:cs typeface="Segoe UI" pitchFamily="34" charset="0"/>
                      </a:rPr>
                      <a:t>Aa</a:t>
                    </a:r>
                    <a:endParaRPr lang="en-AU" sz="2000" dirty="0">
                      <a:solidFill>
                        <a:schemeClr val="tx1"/>
                      </a:solidFill>
                      <a:effectLst>
                        <a:outerShdw blurRad="63500" sx="102000" sy="102000" algn="ctr" rotWithShape="0">
                          <a:prstClr val="black">
                            <a:alpha val="40000"/>
                          </a:prstClr>
                        </a:outerShdw>
                      </a:effectLst>
                      <a:latin typeface="Segoe UI" pitchFamily="34" charset="0"/>
                      <a:cs typeface="Segoe UI" pitchFamily="34" charset="0"/>
                    </a:endParaRPr>
                  </a:p>
                </p:txBody>
              </p:sp>
            </p:grpSp>
            <p:sp>
              <p:nvSpPr>
                <p:cNvPr id="319" name="Rectangle 318"/>
                <p:cNvSpPr/>
                <p:nvPr/>
              </p:nvSpPr>
              <p:spPr>
                <a:xfrm>
                  <a:off x="8172400"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Note Pad</a:t>
                  </a:r>
                  <a:endParaRPr lang="en-AU" sz="1100" dirty="0">
                    <a:latin typeface="Segoe UI" pitchFamily="34" charset="0"/>
                    <a:cs typeface="Segoe UI" pitchFamily="34" charset="0"/>
                  </a:endParaRPr>
                </a:p>
              </p:txBody>
            </p:sp>
          </p:grpSp>
          <p:grpSp>
            <p:nvGrpSpPr>
              <p:cNvPr id="254" name="Group 253"/>
              <p:cNvGrpSpPr/>
              <p:nvPr/>
            </p:nvGrpSpPr>
            <p:grpSpPr>
              <a:xfrm>
                <a:off x="5080409" y="980461"/>
                <a:ext cx="864096" cy="877462"/>
                <a:chOff x="5004049" y="1064550"/>
                <a:chExt cx="864096" cy="877462"/>
              </a:xfrm>
            </p:grpSpPr>
            <p:grpSp>
              <p:nvGrpSpPr>
                <p:cNvPr id="313" name="Group 312"/>
                <p:cNvGrpSpPr/>
                <p:nvPr/>
              </p:nvGrpSpPr>
              <p:grpSpPr>
                <a:xfrm>
                  <a:off x="5042434" y="1064550"/>
                  <a:ext cx="787325" cy="610716"/>
                  <a:chOff x="5004049" y="1045872"/>
                  <a:chExt cx="787325" cy="610716"/>
                </a:xfrm>
                <a:effectLst>
                  <a:outerShdw blurRad="63500" sx="102000" sy="102000" algn="ctr" rotWithShape="0">
                    <a:prstClr val="black">
                      <a:alpha val="40000"/>
                    </a:prstClr>
                  </a:outerShdw>
                </a:effectLst>
              </p:grpSpPr>
              <p:sp>
                <p:nvSpPr>
                  <p:cNvPr id="315" name="Rectangle 314"/>
                  <p:cNvSpPr/>
                  <p:nvPr/>
                </p:nvSpPr>
                <p:spPr>
                  <a:xfrm>
                    <a:off x="5004049" y="1045872"/>
                    <a:ext cx="504055" cy="460191"/>
                  </a:xfrm>
                  <a:prstGeom prst="rect">
                    <a:avLst/>
                  </a:prstGeom>
                  <a:solidFill>
                    <a:schemeClr val="bg1"/>
                  </a:solidFill>
                  <a:ln w="9525" cap="rnd">
                    <a:solidFill>
                      <a:schemeClr val="bg1"/>
                    </a:solid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6" name="Freeform 315"/>
                  <p:cNvSpPr/>
                  <p:nvPr/>
                </p:nvSpPr>
                <p:spPr>
                  <a:xfrm>
                    <a:off x="5022056" y="1106047"/>
                    <a:ext cx="414040" cy="272698"/>
                  </a:xfrm>
                  <a:custGeom>
                    <a:avLst/>
                    <a:gdLst>
                      <a:gd name="connsiteX0" fmla="*/ 0 w 353052"/>
                      <a:gd name="connsiteY0" fmla="*/ 0 h 269081"/>
                      <a:gd name="connsiteX1" fmla="*/ 19050 w 353052"/>
                      <a:gd name="connsiteY1" fmla="*/ 33337 h 269081"/>
                      <a:gd name="connsiteX2" fmla="*/ 28575 w 353052"/>
                      <a:gd name="connsiteY2" fmla="*/ 38100 h 269081"/>
                      <a:gd name="connsiteX3" fmla="*/ 33338 w 353052"/>
                      <a:gd name="connsiteY3" fmla="*/ 45243 h 269081"/>
                      <a:gd name="connsiteX4" fmla="*/ 50007 w 353052"/>
                      <a:gd name="connsiteY4" fmla="*/ 54768 h 269081"/>
                      <a:gd name="connsiteX5" fmla="*/ 59532 w 353052"/>
                      <a:gd name="connsiteY5" fmla="*/ 61912 h 269081"/>
                      <a:gd name="connsiteX6" fmla="*/ 85725 w 353052"/>
                      <a:gd name="connsiteY6" fmla="*/ 71437 h 269081"/>
                      <a:gd name="connsiteX7" fmla="*/ 135732 w 353052"/>
                      <a:gd name="connsiteY7" fmla="*/ 69056 h 269081"/>
                      <a:gd name="connsiteX8" fmla="*/ 142875 w 353052"/>
                      <a:gd name="connsiteY8" fmla="*/ 66675 h 269081"/>
                      <a:gd name="connsiteX9" fmla="*/ 150019 w 353052"/>
                      <a:gd name="connsiteY9" fmla="*/ 61912 h 269081"/>
                      <a:gd name="connsiteX10" fmla="*/ 157163 w 353052"/>
                      <a:gd name="connsiteY10" fmla="*/ 54768 h 269081"/>
                      <a:gd name="connsiteX11" fmla="*/ 161925 w 353052"/>
                      <a:gd name="connsiteY11" fmla="*/ 45243 h 269081"/>
                      <a:gd name="connsiteX12" fmla="*/ 157163 w 353052"/>
                      <a:gd name="connsiteY12" fmla="*/ 26193 h 269081"/>
                      <a:gd name="connsiteX13" fmla="*/ 150019 w 353052"/>
                      <a:gd name="connsiteY13" fmla="*/ 19050 h 269081"/>
                      <a:gd name="connsiteX14" fmla="*/ 135732 w 353052"/>
                      <a:gd name="connsiteY14" fmla="*/ 9525 h 269081"/>
                      <a:gd name="connsiteX15" fmla="*/ 114300 w 353052"/>
                      <a:gd name="connsiteY15" fmla="*/ 14287 h 269081"/>
                      <a:gd name="connsiteX16" fmla="*/ 107157 w 353052"/>
                      <a:gd name="connsiteY16" fmla="*/ 16668 h 269081"/>
                      <a:gd name="connsiteX17" fmla="*/ 102394 w 353052"/>
                      <a:gd name="connsiteY17" fmla="*/ 26193 h 269081"/>
                      <a:gd name="connsiteX18" fmla="*/ 104775 w 353052"/>
                      <a:gd name="connsiteY18" fmla="*/ 64293 h 269081"/>
                      <a:gd name="connsiteX19" fmla="*/ 107157 w 353052"/>
                      <a:gd name="connsiteY19" fmla="*/ 71437 h 269081"/>
                      <a:gd name="connsiteX20" fmla="*/ 114300 w 353052"/>
                      <a:gd name="connsiteY20" fmla="*/ 76200 h 269081"/>
                      <a:gd name="connsiteX21" fmla="*/ 126207 w 353052"/>
                      <a:gd name="connsiteY21" fmla="*/ 78581 h 269081"/>
                      <a:gd name="connsiteX22" fmla="*/ 147638 w 353052"/>
                      <a:gd name="connsiteY22" fmla="*/ 85725 h 269081"/>
                      <a:gd name="connsiteX23" fmla="*/ 154782 w 353052"/>
                      <a:gd name="connsiteY23" fmla="*/ 88106 h 269081"/>
                      <a:gd name="connsiteX24" fmla="*/ 190500 w 353052"/>
                      <a:gd name="connsiteY24" fmla="*/ 90487 h 269081"/>
                      <a:gd name="connsiteX25" fmla="*/ 228600 w 353052"/>
                      <a:gd name="connsiteY25" fmla="*/ 90487 h 269081"/>
                      <a:gd name="connsiteX26" fmla="*/ 238125 w 353052"/>
                      <a:gd name="connsiteY26" fmla="*/ 85725 h 269081"/>
                      <a:gd name="connsiteX27" fmla="*/ 271463 w 353052"/>
                      <a:gd name="connsiteY27" fmla="*/ 66675 h 269081"/>
                      <a:gd name="connsiteX28" fmla="*/ 295275 w 353052"/>
                      <a:gd name="connsiteY28" fmla="*/ 59531 h 269081"/>
                      <a:gd name="connsiteX29" fmla="*/ 302419 w 353052"/>
                      <a:gd name="connsiteY29" fmla="*/ 57150 h 269081"/>
                      <a:gd name="connsiteX30" fmla="*/ 338138 w 353052"/>
                      <a:gd name="connsiteY30" fmla="*/ 50006 h 269081"/>
                      <a:gd name="connsiteX31" fmla="*/ 345282 w 353052"/>
                      <a:gd name="connsiteY31" fmla="*/ 92868 h 269081"/>
                      <a:gd name="connsiteX32" fmla="*/ 326232 w 353052"/>
                      <a:gd name="connsiteY32" fmla="*/ 114300 h 269081"/>
                      <a:gd name="connsiteX33" fmla="*/ 316707 w 353052"/>
                      <a:gd name="connsiteY33" fmla="*/ 119062 h 269081"/>
                      <a:gd name="connsiteX34" fmla="*/ 309563 w 353052"/>
                      <a:gd name="connsiteY34" fmla="*/ 121443 h 269081"/>
                      <a:gd name="connsiteX35" fmla="*/ 290513 w 353052"/>
                      <a:gd name="connsiteY35" fmla="*/ 133350 h 269081"/>
                      <a:gd name="connsiteX36" fmla="*/ 273844 w 353052"/>
                      <a:gd name="connsiteY36" fmla="*/ 138112 h 269081"/>
                      <a:gd name="connsiteX37" fmla="*/ 259557 w 353052"/>
                      <a:gd name="connsiteY37" fmla="*/ 142875 h 269081"/>
                      <a:gd name="connsiteX38" fmla="*/ 245269 w 353052"/>
                      <a:gd name="connsiteY38" fmla="*/ 150018 h 269081"/>
                      <a:gd name="connsiteX39" fmla="*/ 238125 w 353052"/>
                      <a:gd name="connsiteY39" fmla="*/ 154781 h 269081"/>
                      <a:gd name="connsiteX40" fmla="*/ 214313 w 353052"/>
                      <a:gd name="connsiteY40" fmla="*/ 161925 h 269081"/>
                      <a:gd name="connsiteX41" fmla="*/ 202407 w 353052"/>
                      <a:gd name="connsiteY41" fmla="*/ 164306 h 269081"/>
                      <a:gd name="connsiteX42" fmla="*/ 188119 w 353052"/>
                      <a:gd name="connsiteY42" fmla="*/ 169068 h 269081"/>
                      <a:gd name="connsiteX43" fmla="*/ 173832 w 353052"/>
                      <a:gd name="connsiteY43" fmla="*/ 171450 h 269081"/>
                      <a:gd name="connsiteX44" fmla="*/ 154782 w 353052"/>
                      <a:gd name="connsiteY44" fmla="*/ 176212 h 269081"/>
                      <a:gd name="connsiteX45" fmla="*/ 109538 w 353052"/>
                      <a:gd name="connsiteY45" fmla="*/ 173831 h 269081"/>
                      <a:gd name="connsiteX46" fmla="*/ 97632 w 353052"/>
                      <a:gd name="connsiteY46" fmla="*/ 164306 h 269081"/>
                      <a:gd name="connsiteX47" fmla="*/ 95250 w 353052"/>
                      <a:gd name="connsiteY47" fmla="*/ 157162 h 269081"/>
                      <a:gd name="connsiteX48" fmla="*/ 88107 w 353052"/>
                      <a:gd name="connsiteY48" fmla="*/ 150018 h 269081"/>
                      <a:gd name="connsiteX49" fmla="*/ 95250 w 353052"/>
                      <a:gd name="connsiteY49" fmla="*/ 130968 h 269081"/>
                      <a:gd name="connsiteX50" fmla="*/ 104775 w 353052"/>
                      <a:gd name="connsiteY50" fmla="*/ 135731 h 269081"/>
                      <a:gd name="connsiteX51" fmla="*/ 140494 w 353052"/>
                      <a:gd name="connsiteY51" fmla="*/ 138112 h 269081"/>
                      <a:gd name="connsiteX52" fmla="*/ 159544 w 353052"/>
                      <a:gd name="connsiteY52" fmla="*/ 142875 h 269081"/>
                      <a:gd name="connsiteX53" fmla="*/ 171450 w 353052"/>
                      <a:gd name="connsiteY53" fmla="*/ 152400 h 269081"/>
                      <a:gd name="connsiteX54" fmla="*/ 176213 w 353052"/>
                      <a:gd name="connsiteY54" fmla="*/ 173831 h 269081"/>
                      <a:gd name="connsiteX55" fmla="*/ 180975 w 353052"/>
                      <a:gd name="connsiteY55" fmla="*/ 207168 h 269081"/>
                      <a:gd name="connsiteX56" fmla="*/ 183357 w 353052"/>
                      <a:gd name="connsiteY56" fmla="*/ 247650 h 269081"/>
                      <a:gd name="connsiteX57" fmla="*/ 185738 w 353052"/>
                      <a:gd name="connsiteY57" fmla="*/ 261937 h 269081"/>
                      <a:gd name="connsiteX58" fmla="*/ 195263 w 353052"/>
                      <a:gd name="connsiteY58" fmla="*/ 269081 h 269081"/>
                      <a:gd name="connsiteX59" fmla="*/ 273844 w 353052"/>
                      <a:gd name="connsiteY59" fmla="*/ 266700 h 269081"/>
                      <a:gd name="connsiteX60" fmla="*/ 307182 w 353052"/>
                      <a:gd name="connsiteY60" fmla="*/ 257175 h 269081"/>
                      <a:gd name="connsiteX61" fmla="*/ 314325 w 353052"/>
                      <a:gd name="connsiteY61" fmla="*/ 254793 h 269081"/>
                      <a:gd name="connsiteX62" fmla="*/ 326232 w 353052"/>
                      <a:gd name="connsiteY62" fmla="*/ 250031 h 269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53052" h="269081">
                        <a:moveTo>
                          <a:pt x="0" y="0"/>
                        </a:moveTo>
                        <a:cubicBezTo>
                          <a:pt x="3626" y="10876"/>
                          <a:pt x="7518" y="27571"/>
                          <a:pt x="19050" y="33337"/>
                        </a:cubicBezTo>
                        <a:lnTo>
                          <a:pt x="28575" y="38100"/>
                        </a:lnTo>
                        <a:cubicBezTo>
                          <a:pt x="30163" y="40481"/>
                          <a:pt x="31314" y="43219"/>
                          <a:pt x="33338" y="45243"/>
                        </a:cubicBezTo>
                        <a:cubicBezTo>
                          <a:pt x="37711" y="49616"/>
                          <a:pt x="45021" y="51652"/>
                          <a:pt x="50007" y="54768"/>
                        </a:cubicBezTo>
                        <a:cubicBezTo>
                          <a:pt x="53373" y="56871"/>
                          <a:pt x="56167" y="59808"/>
                          <a:pt x="59532" y="61912"/>
                        </a:cubicBezTo>
                        <a:cubicBezTo>
                          <a:pt x="67905" y="67145"/>
                          <a:pt x="76325" y="69087"/>
                          <a:pt x="85725" y="71437"/>
                        </a:cubicBezTo>
                        <a:cubicBezTo>
                          <a:pt x="102394" y="70643"/>
                          <a:pt x="119102" y="70442"/>
                          <a:pt x="135732" y="69056"/>
                        </a:cubicBezTo>
                        <a:cubicBezTo>
                          <a:pt x="138233" y="68848"/>
                          <a:pt x="140630" y="67797"/>
                          <a:pt x="142875" y="66675"/>
                        </a:cubicBezTo>
                        <a:cubicBezTo>
                          <a:pt x="145435" y="65395"/>
                          <a:pt x="147820" y="63744"/>
                          <a:pt x="150019" y="61912"/>
                        </a:cubicBezTo>
                        <a:cubicBezTo>
                          <a:pt x="152606" y="59756"/>
                          <a:pt x="154782" y="57149"/>
                          <a:pt x="157163" y="54768"/>
                        </a:cubicBezTo>
                        <a:cubicBezTo>
                          <a:pt x="158750" y="51593"/>
                          <a:pt x="161533" y="48771"/>
                          <a:pt x="161925" y="45243"/>
                        </a:cubicBezTo>
                        <a:cubicBezTo>
                          <a:pt x="162039" y="44213"/>
                          <a:pt x="158971" y="28905"/>
                          <a:pt x="157163" y="26193"/>
                        </a:cubicBezTo>
                        <a:cubicBezTo>
                          <a:pt x="155295" y="23391"/>
                          <a:pt x="152677" y="21117"/>
                          <a:pt x="150019" y="19050"/>
                        </a:cubicBezTo>
                        <a:cubicBezTo>
                          <a:pt x="145501" y="15536"/>
                          <a:pt x="135732" y="9525"/>
                          <a:pt x="135732" y="9525"/>
                        </a:cubicBezTo>
                        <a:cubicBezTo>
                          <a:pt x="128588" y="11112"/>
                          <a:pt x="121400" y="12512"/>
                          <a:pt x="114300" y="14287"/>
                        </a:cubicBezTo>
                        <a:cubicBezTo>
                          <a:pt x="111865" y="14896"/>
                          <a:pt x="108932" y="14893"/>
                          <a:pt x="107157" y="16668"/>
                        </a:cubicBezTo>
                        <a:cubicBezTo>
                          <a:pt x="104647" y="19178"/>
                          <a:pt x="103982" y="23018"/>
                          <a:pt x="102394" y="26193"/>
                        </a:cubicBezTo>
                        <a:cubicBezTo>
                          <a:pt x="103188" y="38893"/>
                          <a:pt x="103443" y="51638"/>
                          <a:pt x="104775" y="64293"/>
                        </a:cubicBezTo>
                        <a:cubicBezTo>
                          <a:pt x="105038" y="66789"/>
                          <a:pt x="105589" y="69477"/>
                          <a:pt x="107157" y="71437"/>
                        </a:cubicBezTo>
                        <a:cubicBezTo>
                          <a:pt x="108945" y="73672"/>
                          <a:pt x="111620" y="75195"/>
                          <a:pt x="114300" y="76200"/>
                        </a:cubicBezTo>
                        <a:cubicBezTo>
                          <a:pt x="118090" y="77621"/>
                          <a:pt x="122238" y="77787"/>
                          <a:pt x="126207" y="78581"/>
                        </a:cubicBezTo>
                        <a:cubicBezTo>
                          <a:pt x="146726" y="86788"/>
                          <a:pt x="129698" y="80599"/>
                          <a:pt x="147638" y="85725"/>
                        </a:cubicBezTo>
                        <a:cubicBezTo>
                          <a:pt x="150052" y="86415"/>
                          <a:pt x="152287" y="87829"/>
                          <a:pt x="154782" y="88106"/>
                        </a:cubicBezTo>
                        <a:cubicBezTo>
                          <a:pt x="166641" y="89424"/>
                          <a:pt x="178594" y="89693"/>
                          <a:pt x="190500" y="90487"/>
                        </a:cubicBezTo>
                        <a:cubicBezTo>
                          <a:pt x="207530" y="92920"/>
                          <a:pt x="210241" y="94723"/>
                          <a:pt x="228600" y="90487"/>
                        </a:cubicBezTo>
                        <a:cubicBezTo>
                          <a:pt x="232059" y="89689"/>
                          <a:pt x="235081" y="87551"/>
                          <a:pt x="238125" y="85725"/>
                        </a:cubicBezTo>
                        <a:cubicBezTo>
                          <a:pt x="248250" y="79651"/>
                          <a:pt x="259784" y="69596"/>
                          <a:pt x="271463" y="66675"/>
                        </a:cubicBezTo>
                        <a:cubicBezTo>
                          <a:pt x="285859" y="63075"/>
                          <a:pt x="277882" y="65328"/>
                          <a:pt x="295275" y="59531"/>
                        </a:cubicBezTo>
                        <a:cubicBezTo>
                          <a:pt x="297656" y="58737"/>
                          <a:pt x="299969" y="57695"/>
                          <a:pt x="302419" y="57150"/>
                        </a:cubicBezTo>
                        <a:cubicBezTo>
                          <a:pt x="328563" y="51339"/>
                          <a:pt x="316632" y="53590"/>
                          <a:pt x="338138" y="50006"/>
                        </a:cubicBezTo>
                        <a:cubicBezTo>
                          <a:pt x="359183" y="55267"/>
                          <a:pt x="354435" y="50765"/>
                          <a:pt x="345282" y="92868"/>
                        </a:cubicBezTo>
                        <a:cubicBezTo>
                          <a:pt x="343340" y="101799"/>
                          <a:pt x="333552" y="109725"/>
                          <a:pt x="326232" y="114300"/>
                        </a:cubicBezTo>
                        <a:cubicBezTo>
                          <a:pt x="323222" y="116181"/>
                          <a:pt x="319970" y="117664"/>
                          <a:pt x="316707" y="119062"/>
                        </a:cubicBezTo>
                        <a:cubicBezTo>
                          <a:pt x="314400" y="120051"/>
                          <a:pt x="311870" y="120454"/>
                          <a:pt x="309563" y="121443"/>
                        </a:cubicBezTo>
                        <a:cubicBezTo>
                          <a:pt x="289202" y="130169"/>
                          <a:pt x="311024" y="121629"/>
                          <a:pt x="290513" y="133350"/>
                        </a:cubicBezTo>
                        <a:cubicBezTo>
                          <a:pt x="287565" y="135034"/>
                          <a:pt x="276285" y="137380"/>
                          <a:pt x="273844" y="138112"/>
                        </a:cubicBezTo>
                        <a:cubicBezTo>
                          <a:pt x="269036" y="139555"/>
                          <a:pt x="263734" y="140091"/>
                          <a:pt x="259557" y="142875"/>
                        </a:cubicBezTo>
                        <a:cubicBezTo>
                          <a:pt x="250324" y="149029"/>
                          <a:pt x="255128" y="146732"/>
                          <a:pt x="245269" y="150018"/>
                        </a:cubicBezTo>
                        <a:cubicBezTo>
                          <a:pt x="242888" y="151606"/>
                          <a:pt x="240740" y="153619"/>
                          <a:pt x="238125" y="154781"/>
                        </a:cubicBezTo>
                        <a:cubicBezTo>
                          <a:pt x="232198" y="157415"/>
                          <a:pt x="221234" y="160387"/>
                          <a:pt x="214313" y="161925"/>
                        </a:cubicBezTo>
                        <a:cubicBezTo>
                          <a:pt x="210362" y="162803"/>
                          <a:pt x="206312" y="163241"/>
                          <a:pt x="202407" y="164306"/>
                        </a:cubicBezTo>
                        <a:cubicBezTo>
                          <a:pt x="197564" y="165627"/>
                          <a:pt x="193071" y="168242"/>
                          <a:pt x="188119" y="169068"/>
                        </a:cubicBezTo>
                        <a:cubicBezTo>
                          <a:pt x="183357" y="169862"/>
                          <a:pt x="178553" y="170438"/>
                          <a:pt x="173832" y="171450"/>
                        </a:cubicBezTo>
                        <a:cubicBezTo>
                          <a:pt x="167432" y="172822"/>
                          <a:pt x="154782" y="176212"/>
                          <a:pt x="154782" y="176212"/>
                        </a:cubicBezTo>
                        <a:cubicBezTo>
                          <a:pt x="139701" y="175418"/>
                          <a:pt x="124578" y="175198"/>
                          <a:pt x="109538" y="173831"/>
                        </a:cubicBezTo>
                        <a:cubicBezTo>
                          <a:pt x="102344" y="173177"/>
                          <a:pt x="100748" y="170538"/>
                          <a:pt x="97632" y="164306"/>
                        </a:cubicBezTo>
                        <a:cubicBezTo>
                          <a:pt x="96509" y="162061"/>
                          <a:pt x="96642" y="159251"/>
                          <a:pt x="95250" y="157162"/>
                        </a:cubicBezTo>
                        <a:cubicBezTo>
                          <a:pt x="93382" y="154360"/>
                          <a:pt x="90488" y="152399"/>
                          <a:pt x="88107" y="150018"/>
                        </a:cubicBezTo>
                        <a:cubicBezTo>
                          <a:pt x="90488" y="143668"/>
                          <a:pt x="90101" y="135382"/>
                          <a:pt x="95250" y="130968"/>
                        </a:cubicBezTo>
                        <a:cubicBezTo>
                          <a:pt x="97945" y="128658"/>
                          <a:pt x="101269" y="135177"/>
                          <a:pt x="104775" y="135731"/>
                        </a:cubicBezTo>
                        <a:cubicBezTo>
                          <a:pt x="116562" y="137592"/>
                          <a:pt x="128588" y="137318"/>
                          <a:pt x="140494" y="138112"/>
                        </a:cubicBezTo>
                        <a:cubicBezTo>
                          <a:pt x="141091" y="138231"/>
                          <a:pt x="157101" y="140921"/>
                          <a:pt x="159544" y="142875"/>
                        </a:cubicBezTo>
                        <a:cubicBezTo>
                          <a:pt x="174933" y="155185"/>
                          <a:pt x="153494" y="146412"/>
                          <a:pt x="171450" y="152400"/>
                        </a:cubicBezTo>
                        <a:cubicBezTo>
                          <a:pt x="175096" y="163332"/>
                          <a:pt x="173927" y="158589"/>
                          <a:pt x="176213" y="173831"/>
                        </a:cubicBezTo>
                        <a:cubicBezTo>
                          <a:pt x="177878" y="184932"/>
                          <a:pt x="180975" y="207168"/>
                          <a:pt x="180975" y="207168"/>
                        </a:cubicBezTo>
                        <a:cubicBezTo>
                          <a:pt x="181769" y="220662"/>
                          <a:pt x="182186" y="234183"/>
                          <a:pt x="183357" y="247650"/>
                        </a:cubicBezTo>
                        <a:cubicBezTo>
                          <a:pt x="183775" y="252460"/>
                          <a:pt x="183393" y="257717"/>
                          <a:pt x="185738" y="261937"/>
                        </a:cubicBezTo>
                        <a:cubicBezTo>
                          <a:pt x="187665" y="265406"/>
                          <a:pt x="192088" y="266700"/>
                          <a:pt x="195263" y="269081"/>
                        </a:cubicBezTo>
                        <a:cubicBezTo>
                          <a:pt x="221457" y="268287"/>
                          <a:pt x="247708" y="268612"/>
                          <a:pt x="273844" y="266700"/>
                        </a:cubicBezTo>
                        <a:cubicBezTo>
                          <a:pt x="281498" y="266140"/>
                          <a:pt x="299160" y="259849"/>
                          <a:pt x="307182" y="257175"/>
                        </a:cubicBezTo>
                        <a:cubicBezTo>
                          <a:pt x="309563" y="256381"/>
                          <a:pt x="312080" y="255915"/>
                          <a:pt x="314325" y="254793"/>
                        </a:cubicBezTo>
                        <a:cubicBezTo>
                          <a:pt x="324560" y="249676"/>
                          <a:pt x="320300" y="250031"/>
                          <a:pt x="326232" y="250031"/>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7" name="Freeform 316"/>
                  <p:cNvSpPr/>
                  <p:nvPr/>
                </p:nvSpPr>
                <p:spPr>
                  <a:xfrm>
                    <a:off x="5400849" y="1351788"/>
                    <a:ext cx="390525" cy="304800"/>
                  </a:xfrm>
                  <a:custGeom>
                    <a:avLst/>
                    <a:gdLst>
                      <a:gd name="connsiteX0" fmla="*/ 0 w 381000"/>
                      <a:gd name="connsiteY0" fmla="*/ 0 h 319088"/>
                      <a:gd name="connsiteX1" fmla="*/ 23812 w 381000"/>
                      <a:gd name="connsiteY1" fmla="*/ 85725 h 319088"/>
                      <a:gd name="connsiteX2" fmla="*/ 347662 w 381000"/>
                      <a:gd name="connsiteY2" fmla="*/ 319088 h 319088"/>
                      <a:gd name="connsiteX3" fmla="*/ 381000 w 381000"/>
                      <a:gd name="connsiteY3" fmla="*/ 266700 h 319088"/>
                      <a:gd name="connsiteX4" fmla="*/ 66675 w 381000"/>
                      <a:gd name="connsiteY4" fmla="*/ 38100 h 319088"/>
                      <a:gd name="connsiteX5" fmla="*/ 0 w 381000"/>
                      <a:gd name="connsiteY5" fmla="*/ 0 h 319088"/>
                      <a:gd name="connsiteX0" fmla="*/ 0 w 390525"/>
                      <a:gd name="connsiteY0" fmla="*/ 0 h 304800"/>
                      <a:gd name="connsiteX1" fmla="*/ 33337 w 390525"/>
                      <a:gd name="connsiteY1" fmla="*/ 71437 h 304800"/>
                      <a:gd name="connsiteX2" fmla="*/ 357187 w 390525"/>
                      <a:gd name="connsiteY2" fmla="*/ 304800 h 304800"/>
                      <a:gd name="connsiteX3" fmla="*/ 390525 w 390525"/>
                      <a:gd name="connsiteY3" fmla="*/ 252412 h 304800"/>
                      <a:gd name="connsiteX4" fmla="*/ 76200 w 390525"/>
                      <a:gd name="connsiteY4" fmla="*/ 23812 h 304800"/>
                      <a:gd name="connsiteX5" fmla="*/ 0 w 390525"/>
                      <a:gd name="connsiteY5" fmla="*/ 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0525" h="304800">
                        <a:moveTo>
                          <a:pt x="0" y="0"/>
                        </a:moveTo>
                        <a:lnTo>
                          <a:pt x="33337" y="71437"/>
                        </a:lnTo>
                        <a:lnTo>
                          <a:pt x="357187" y="304800"/>
                        </a:lnTo>
                        <a:lnTo>
                          <a:pt x="390525" y="252412"/>
                        </a:lnTo>
                        <a:lnTo>
                          <a:pt x="76200" y="23812"/>
                        </a:lnTo>
                        <a:lnTo>
                          <a:pt x="0" y="0"/>
                        </a:lnTo>
                        <a:close/>
                      </a:path>
                    </a:pathLst>
                  </a:custGeom>
                  <a:solidFill>
                    <a:srgbClr val="C0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14" name="Rectangle 313"/>
                <p:cNvSpPr/>
                <p:nvPr/>
              </p:nvSpPr>
              <p:spPr>
                <a:xfrm>
                  <a:off x="5004049" y="1725988"/>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Free Draw</a:t>
                  </a:r>
                  <a:endParaRPr lang="en-AU" sz="1100" dirty="0">
                    <a:latin typeface="Segoe UI" pitchFamily="34" charset="0"/>
                    <a:cs typeface="Segoe UI" pitchFamily="34" charset="0"/>
                  </a:endParaRPr>
                </a:p>
              </p:txBody>
            </p:sp>
          </p:grpSp>
          <p:cxnSp>
            <p:nvCxnSpPr>
              <p:cNvPr id="255" name="Straight Connector 254"/>
              <p:cNvCxnSpPr/>
              <p:nvPr/>
            </p:nvCxnSpPr>
            <p:spPr>
              <a:xfrm>
                <a:off x="4098672"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6" name="Straight Connector 255"/>
              <p:cNvCxnSpPr/>
              <p:nvPr/>
            </p:nvCxnSpPr>
            <p:spPr>
              <a:xfrm>
                <a:off x="5040000"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7" name="Straight Connector 256"/>
              <p:cNvCxnSpPr/>
              <p:nvPr/>
            </p:nvCxnSpPr>
            <p:spPr>
              <a:xfrm>
                <a:off x="3262277" y="200863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8" name="Straight Connector 257"/>
              <p:cNvCxnSpPr/>
              <p:nvPr/>
            </p:nvCxnSpPr>
            <p:spPr>
              <a:xfrm>
                <a:off x="3262277" y="317426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grpSp>
            <p:nvGrpSpPr>
              <p:cNvPr id="259" name="Group 258"/>
              <p:cNvGrpSpPr/>
              <p:nvPr/>
            </p:nvGrpSpPr>
            <p:grpSpPr>
              <a:xfrm>
                <a:off x="4098672" y="2143466"/>
                <a:ext cx="941329" cy="895637"/>
                <a:chOff x="4098672" y="2143466"/>
                <a:chExt cx="941329" cy="895637"/>
              </a:xfrm>
            </p:grpSpPr>
            <p:sp>
              <p:nvSpPr>
                <p:cNvPr id="300" name="Rectangle 299"/>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Documents</a:t>
                  </a:r>
                  <a:endParaRPr lang="en-AU" sz="1100" dirty="0">
                    <a:latin typeface="Segoe UI" pitchFamily="34" charset="0"/>
                    <a:cs typeface="Segoe UI" pitchFamily="34" charset="0"/>
                  </a:endParaRPr>
                </a:p>
              </p:txBody>
            </p:sp>
            <p:grpSp>
              <p:nvGrpSpPr>
                <p:cNvPr id="301" name="Group 300"/>
                <p:cNvGrpSpPr/>
                <p:nvPr/>
              </p:nvGrpSpPr>
              <p:grpSpPr>
                <a:xfrm>
                  <a:off x="4199709" y="2143466"/>
                  <a:ext cx="744585" cy="655211"/>
                  <a:chOff x="4193285" y="2143466"/>
                  <a:chExt cx="744585" cy="655211"/>
                </a:xfrm>
              </p:grpSpPr>
              <p:grpSp>
                <p:nvGrpSpPr>
                  <p:cNvPr id="302" name="Group 301"/>
                  <p:cNvGrpSpPr/>
                  <p:nvPr/>
                </p:nvGrpSpPr>
                <p:grpSpPr>
                  <a:xfrm>
                    <a:off x="4193285" y="2143466"/>
                    <a:ext cx="699392" cy="536110"/>
                    <a:chOff x="2123728" y="1986160"/>
                    <a:chExt cx="576064" cy="441574"/>
                  </a:xfrm>
                </p:grpSpPr>
                <p:sp>
                  <p:nvSpPr>
                    <p:cNvPr id="311" name="Rectangle 310"/>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2" name="Trapezoid 311"/>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303" name="Group 302"/>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304" name="Rectangle 303"/>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305" name="Straight Connector 304"/>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6" name="Straight Connector 305"/>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7" name="Straight Connector 306"/>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8" name="Straight Connector 307"/>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9" name="Straight Connector 308"/>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10" name="Straight Connector 309"/>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260" name="Group 259"/>
              <p:cNvGrpSpPr/>
              <p:nvPr/>
            </p:nvGrpSpPr>
            <p:grpSpPr>
              <a:xfrm>
                <a:off x="5039106" y="2143466"/>
                <a:ext cx="941329" cy="895637"/>
                <a:chOff x="5039106" y="2143466"/>
                <a:chExt cx="941329" cy="895637"/>
              </a:xfrm>
            </p:grpSpPr>
            <p:sp>
              <p:nvSpPr>
                <p:cNvPr id="289" name="Rectangle 288"/>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Music</a:t>
                  </a:r>
                  <a:endParaRPr lang="en-AU" sz="1100" dirty="0">
                    <a:latin typeface="Segoe UI" pitchFamily="34" charset="0"/>
                    <a:cs typeface="Segoe UI" pitchFamily="34" charset="0"/>
                  </a:endParaRPr>
                </a:p>
              </p:txBody>
            </p:sp>
            <p:grpSp>
              <p:nvGrpSpPr>
                <p:cNvPr id="290" name="Group 289"/>
                <p:cNvGrpSpPr/>
                <p:nvPr/>
              </p:nvGrpSpPr>
              <p:grpSpPr>
                <a:xfrm>
                  <a:off x="5162739" y="2143466"/>
                  <a:ext cx="699392" cy="634359"/>
                  <a:chOff x="5140143" y="2143466"/>
                  <a:chExt cx="699392" cy="634359"/>
                </a:xfrm>
              </p:grpSpPr>
              <p:grpSp>
                <p:nvGrpSpPr>
                  <p:cNvPr id="291" name="Group 290"/>
                  <p:cNvGrpSpPr/>
                  <p:nvPr/>
                </p:nvGrpSpPr>
                <p:grpSpPr>
                  <a:xfrm>
                    <a:off x="5140143" y="2143466"/>
                    <a:ext cx="699392" cy="536110"/>
                    <a:chOff x="2123728" y="1986160"/>
                    <a:chExt cx="576064" cy="441574"/>
                  </a:xfrm>
                </p:grpSpPr>
                <p:sp>
                  <p:nvSpPr>
                    <p:cNvPr id="298" name="Rectangle 297"/>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9" name="Trapezoid 298"/>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92" name="Group 291"/>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293" name="Oval 292"/>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4" name="Oval 293"/>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295" name="Straight Connector 294"/>
                    <p:cNvCxnSpPr>
                      <a:stCxn id="293" idx="6"/>
                      <a:endCxn id="297"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96" name="Straight Connector 295"/>
                    <p:cNvCxnSpPr>
                      <a:stCxn id="294" idx="6"/>
                      <a:endCxn id="297"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297" name="Rectangle 296"/>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1" name="Group 260"/>
              <p:cNvGrpSpPr/>
              <p:nvPr/>
            </p:nvGrpSpPr>
            <p:grpSpPr>
              <a:xfrm>
                <a:off x="3133947" y="3275932"/>
                <a:ext cx="941329" cy="895637"/>
                <a:chOff x="3133947" y="3275932"/>
                <a:chExt cx="941329" cy="895637"/>
              </a:xfrm>
            </p:grpSpPr>
            <p:sp>
              <p:nvSpPr>
                <p:cNvPr id="281" name="Rectangle 280"/>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Videos</a:t>
                  </a:r>
                  <a:endParaRPr lang="en-AU" sz="1100" dirty="0">
                    <a:latin typeface="Segoe UI" pitchFamily="34" charset="0"/>
                    <a:cs typeface="Segoe UI" pitchFamily="34" charset="0"/>
                  </a:endParaRPr>
                </a:p>
              </p:txBody>
            </p:sp>
            <p:grpSp>
              <p:nvGrpSpPr>
                <p:cNvPr id="282" name="Group 281"/>
                <p:cNvGrpSpPr/>
                <p:nvPr/>
              </p:nvGrpSpPr>
              <p:grpSpPr>
                <a:xfrm>
                  <a:off x="3254915" y="3275932"/>
                  <a:ext cx="699392" cy="569699"/>
                  <a:chOff x="3257580" y="3275932"/>
                  <a:chExt cx="699392" cy="569699"/>
                </a:xfrm>
              </p:grpSpPr>
              <p:grpSp>
                <p:nvGrpSpPr>
                  <p:cNvPr id="283" name="Group 282"/>
                  <p:cNvGrpSpPr/>
                  <p:nvPr/>
                </p:nvGrpSpPr>
                <p:grpSpPr>
                  <a:xfrm>
                    <a:off x="3257580" y="3275932"/>
                    <a:ext cx="699392" cy="536110"/>
                    <a:chOff x="2123728" y="1986160"/>
                    <a:chExt cx="576064" cy="441574"/>
                  </a:xfrm>
                </p:grpSpPr>
                <p:sp>
                  <p:nvSpPr>
                    <p:cNvPr id="287" name="Rectangle 286"/>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8" name="Trapezoid 287"/>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84" name="Group 283"/>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285" name="Rectangle 284"/>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6" name="Isosceles Triangle 285"/>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2" name="Group 261"/>
              <p:cNvGrpSpPr/>
              <p:nvPr/>
            </p:nvGrpSpPr>
            <p:grpSpPr>
              <a:xfrm>
                <a:off x="4097777" y="3275932"/>
                <a:ext cx="941329" cy="895637"/>
                <a:chOff x="4099230" y="3275932"/>
                <a:chExt cx="941329" cy="895637"/>
              </a:xfrm>
            </p:grpSpPr>
            <p:sp>
              <p:nvSpPr>
                <p:cNvPr id="263" name="Rectangle 262"/>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Games</a:t>
                  </a:r>
                  <a:endParaRPr lang="en-AU" sz="1100" dirty="0">
                    <a:latin typeface="Segoe UI" pitchFamily="34" charset="0"/>
                    <a:cs typeface="Segoe UI" pitchFamily="34" charset="0"/>
                  </a:endParaRPr>
                </a:p>
              </p:txBody>
            </p:sp>
            <p:grpSp>
              <p:nvGrpSpPr>
                <p:cNvPr id="264" name="Group 263"/>
                <p:cNvGrpSpPr/>
                <p:nvPr/>
              </p:nvGrpSpPr>
              <p:grpSpPr>
                <a:xfrm>
                  <a:off x="4200966" y="3275932"/>
                  <a:ext cx="737856" cy="635347"/>
                  <a:chOff x="4220198" y="3275932"/>
                  <a:chExt cx="737856" cy="635347"/>
                </a:xfrm>
              </p:grpSpPr>
              <p:grpSp>
                <p:nvGrpSpPr>
                  <p:cNvPr id="265" name="Group 264"/>
                  <p:cNvGrpSpPr/>
                  <p:nvPr/>
                </p:nvGrpSpPr>
                <p:grpSpPr>
                  <a:xfrm>
                    <a:off x="4220198" y="3275932"/>
                    <a:ext cx="699392" cy="536110"/>
                    <a:chOff x="2123728" y="1986160"/>
                    <a:chExt cx="576064" cy="441574"/>
                  </a:xfrm>
                </p:grpSpPr>
                <p:sp>
                  <p:nvSpPr>
                    <p:cNvPr id="279" name="Rectangle 278"/>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0" name="Trapezoid 279"/>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66" name="Group 265"/>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267" name="Rectangle 266"/>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8" name="Oval 267"/>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9" name="Oval 268"/>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70" name="Group 269"/>
                    <p:cNvGrpSpPr/>
                    <p:nvPr/>
                  </p:nvGrpSpPr>
                  <p:grpSpPr>
                    <a:xfrm>
                      <a:off x="4318464" y="3577517"/>
                      <a:ext cx="118183" cy="118183"/>
                      <a:chOff x="4318464" y="3577517"/>
                      <a:chExt cx="118183" cy="118183"/>
                    </a:xfrm>
                    <a:effectLst/>
                  </p:grpSpPr>
                  <p:cxnSp>
                    <p:nvCxnSpPr>
                      <p:cNvPr id="277" name="Straight Connector 276"/>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78" name="Straight Connector 277"/>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71" name="Group 270"/>
                    <p:cNvGrpSpPr/>
                    <p:nvPr/>
                  </p:nvGrpSpPr>
                  <p:grpSpPr>
                    <a:xfrm rot="20573383">
                      <a:off x="4683580" y="3579039"/>
                      <a:ext cx="140891" cy="136707"/>
                      <a:chOff x="5105406" y="3507854"/>
                      <a:chExt cx="171999" cy="166891"/>
                    </a:xfrm>
                    <a:effectLst/>
                  </p:grpSpPr>
                  <p:sp>
                    <p:nvSpPr>
                      <p:cNvPr id="273" name="Oval 272"/>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4" name="Oval 273"/>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5" name="Oval 274"/>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6" name="Oval 275"/>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cxnSp>
                  <p:nvCxnSpPr>
                    <p:cNvPr id="272" name="Straight Connector 271"/>
                    <p:cNvCxnSpPr>
                      <a:stCxn id="267"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sp>
          <p:nvSpPr>
            <p:cNvPr id="106" name="Rounded Rectangle 105"/>
            <p:cNvSpPr/>
            <p:nvPr/>
          </p:nvSpPr>
          <p:spPr>
            <a:xfrm>
              <a:off x="1763688" y="951569"/>
              <a:ext cx="5616624" cy="3219999"/>
            </a:xfrm>
            <a:prstGeom prst="roundRect">
              <a:avLst>
                <a:gd name="adj" fmla="val 0"/>
              </a:avLst>
            </a:prstGeom>
            <a:solidFill>
              <a:schemeClr val="bg1">
                <a:lumMod val="75000"/>
                <a:alpha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200" b="1" dirty="0" smtClean="0">
                  <a:solidFill>
                    <a:schemeClr val="tx1"/>
                  </a:solidFill>
                  <a:latin typeface="Segoe UI" pitchFamily="34" charset="0"/>
                  <a:cs typeface="Segoe UI" pitchFamily="34" charset="0"/>
                </a:rPr>
                <a:t>Home</a:t>
              </a:r>
              <a:endParaRPr lang="en-AU" sz="1200" b="1" dirty="0">
                <a:solidFill>
                  <a:schemeClr val="tx1"/>
                </a:solidFill>
                <a:latin typeface="Segoe UI" pitchFamily="34" charset="0"/>
                <a:cs typeface="Segoe UI" pitchFamily="34" charset="0"/>
              </a:endParaRPr>
            </a:p>
          </p:txBody>
        </p:sp>
        <p:sp>
          <p:nvSpPr>
            <p:cNvPr id="108" name="Rectangle 107"/>
            <p:cNvSpPr/>
            <p:nvPr/>
          </p:nvSpPr>
          <p:spPr>
            <a:xfrm>
              <a:off x="3275856" y="1251855"/>
              <a:ext cx="4104456" cy="2811702"/>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algn="r"/>
              <a:r>
                <a:rPr lang="en-AU" sz="5400" dirty="0" smtClean="0">
                  <a:solidFill>
                    <a:schemeClr val="bg1"/>
                  </a:solidFill>
                  <a:effectLst>
                    <a:outerShdw blurRad="63500" sx="102000" sy="102000" algn="ctr" rotWithShape="0">
                      <a:prstClr val="black">
                        <a:alpha val="40000"/>
                      </a:prstClr>
                    </a:outerShdw>
                  </a:effectLst>
                  <a:latin typeface="Segoe UI" pitchFamily="34" charset="0"/>
                  <a:cs typeface="Segoe UI" pitchFamily="34" charset="0"/>
                </a:rPr>
                <a:t>home</a:t>
              </a:r>
              <a:endParaRPr lang="en-AU" sz="5400" dirty="0">
                <a:solidFill>
                  <a:schemeClr val="bg1"/>
                </a:solidFill>
                <a:effectLst>
                  <a:outerShdw blurRad="63500" sx="102000" sy="102000" algn="ctr" rotWithShape="0">
                    <a:prstClr val="black">
                      <a:alpha val="40000"/>
                    </a:prstClr>
                  </a:outerShdw>
                </a:effectLst>
                <a:latin typeface="Segoe UI" pitchFamily="34" charset="0"/>
                <a:cs typeface="Segoe UI" pitchFamily="34" charset="0"/>
              </a:endParaRPr>
            </a:p>
          </p:txBody>
        </p:sp>
        <p:sp>
          <p:nvSpPr>
            <p:cNvPr id="109" name="Rounded Rectangle 108">
              <a:hlinkClick r:id="rId2" action="ppaction://hlinksldjump"/>
            </p:cNvPr>
            <p:cNvSpPr/>
            <p:nvPr/>
          </p:nvSpPr>
          <p:spPr>
            <a:xfrm>
              <a:off x="1835696" y="1005576"/>
              <a:ext cx="144000" cy="144016"/>
            </a:xfrm>
            <a:prstGeom prst="roundRect">
              <a:avLst/>
            </a:prstGeom>
            <a:gradFill flip="none" rotWithShape="1">
              <a:gsLst>
                <a:gs pos="0">
                  <a:srgbClr val="FF0000">
                    <a:shade val="30000"/>
                    <a:satMod val="115000"/>
                  </a:srgbClr>
                </a:gs>
                <a:gs pos="50000">
                  <a:srgbClr val="FF0000">
                    <a:shade val="67500"/>
                    <a:satMod val="115000"/>
                  </a:srgbClr>
                </a:gs>
                <a:gs pos="100000">
                  <a:srgbClr val="FF0000">
                    <a:shade val="100000"/>
                    <a:satMod val="115000"/>
                  </a:srgbClr>
                </a:gs>
              </a:gsLst>
              <a:lin ang="16200000" scaled="1"/>
              <a:tileRect/>
            </a:gradFill>
            <a:ln w="3175">
              <a:solidFill>
                <a:schemeClr val="tx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solidFill>
                  <a:schemeClr val="bg1"/>
                </a:solidFill>
                <a:latin typeface="Segoe UI" pitchFamily="34" charset="0"/>
                <a:cs typeface="Segoe UI" pitchFamily="34" charset="0"/>
              </a:endParaRPr>
            </a:p>
          </p:txBody>
        </p:sp>
        <p:sp>
          <p:nvSpPr>
            <p:cNvPr id="3" name="Rectangle 2"/>
            <p:cNvSpPr/>
            <p:nvPr/>
          </p:nvSpPr>
          <p:spPr>
            <a:xfrm>
              <a:off x="1763688" y="1251855"/>
              <a:ext cx="1512168" cy="2811702"/>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 name="Rectangle 3">
              <a:hlinkClick r:id="rId3" action="ppaction://hlinksldjump"/>
            </p:cNvPr>
            <p:cNvSpPr/>
            <p:nvPr/>
          </p:nvSpPr>
          <p:spPr>
            <a:xfrm>
              <a:off x="1763688" y="1251855"/>
              <a:ext cx="1512168" cy="241448"/>
            </a:xfrm>
            <a:prstGeom prst="rect">
              <a:avLst/>
            </a:prstGeom>
            <a:solidFill>
              <a:srgbClr val="00B0F0">
                <a:alpha val="50000"/>
              </a:srgb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400" b="1" dirty="0" smtClean="0">
                  <a:solidFill>
                    <a:srgbClr val="0070C0"/>
                  </a:solidFill>
                  <a:latin typeface="Segoe UI" pitchFamily="34" charset="0"/>
                  <a:cs typeface="Segoe UI" pitchFamily="34" charset="0"/>
                </a:rPr>
                <a:t>Home</a:t>
              </a:r>
              <a:endParaRPr lang="en-AU" sz="1400" b="1" dirty="0">
                <a:solidFill>
                  <a:srgbClr val="0070C0"/>
                </a:solidFill>
                <a:latin typeface="Segoe UI" pitchFamily="34" charset="0"/>
                <a:cs typeface="Segoe UI" pitchFamily="34" charset="0"/>
              </a:endParaRPr>
            </a:p>
          </p:txBody>
        </p:sp>
        <p:sp>
          <p:nvSpPr>
            <p:cNvPr id="194" name="Rectangle 193"/>
            <p:cNvSpPr/>
            <p:nvPr/>
          </p:nvSpPr>
          <p:spPr>
            <a:xfrm>
              <a:off x="1763688" y="1805086"/>
              <a:ext cx="1512168" cy="1235294"/>
            </a:xfrm>
            <a:prstGeom prst="rect">
              <a:avLst/>
            </a:prstGeom>
            <a:solidFill>
              <a:schemeClr val="accent5">
                <a:lumMod val="40000"/>
                <a:lumOff val="60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1200" dirty="0">
                <a:solidFill>
                  <a:schemeClr val="tx1"/>
                </a:solidFill>
                <a:latin typeface="Segoe UI" pitchFamily="34" charset="0"/>
                <a:cs typeface="Segoe UI" pitchFamily="34" charset="0"/>
              </a:endParaRPr>
            </a:p>
          </p:txBody>
        </p:sp>
        <p:sp>
          <p:nvSpPr>
            <p:cNvPr id="138" name="Rectangle 137"/>
            <p:cNvSpPr/>
            <p:nvPr/>
          </p:nvSpPr>
          <p:spPr>
            <a:xfrm>
              <a:off x="1763688" y="1563638"/>
              <a:ext cx="1512168" cy="241448"/>
            </a:xfrm>
            <a:prstGeom prst="rect">
              <a:avLst/>
            </a:prstGeom>
            <a:solidFill>
              <a:schemeClr val="accent5">
                <a:lumMod val="40000"/>
                <a:lumOff val="60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Folders</a:t>
              </a:r>
              <a:endParaRPr lang="en-AU" sz="1200" dirty="0">
                <a:solidFill>
                  <a:schemeClr val="tx1"/>
                </a:solidFill>
                <a:latin typeface="Segoe UI" pitchFamily="34" charset="0"/>
                <a:cs typeface="Segoe UI" pitchFamily="34" charset="0"/>
              </a:endParaRPr>
            </a:p>
          </p:txBody>
        </p:sp>
        <p:sp>
          <p:nvSpPr>
            <p:cNvPr id="139" name="Rectangle 138">
              <a:hlinkClick r:id="rId4" action="ppaction://hlinksldjump"/>
            </p:cNvPr>
            <p:cNvSpPr/>
            <p:nvPr/>
          </p:nvSpPr>
          <p:spPr>
            <a:xfrm>
              <a:off x="2056704" y="1843627"/>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Documents</a:t>
              </a:r>
              <a:endParaRPr lang="en-AU" sz="1200" dirty="0">
                <a:solidFill>
                  <a:schemeClr val="tx1"/>
                </a:solidFill>
                <a:latin typeface="Segoe UI" pitchFamily="34" charset="0"/>
                <a:cs typeface="Segoe UI" pitchFamily="34" charset="0"/>
              </a:endParaRPr>
            </a:p>
          </p:txBody>
        </p:sp>
        <p:sp>
          <p:nvSpPr>
            <p:cNvPr id="140" name="Rectangle 139">
              <a:hlinkClick r:id="rId5" action="ppaction://hlinksldjump"/>
            </p:cNvPr>
            <p:cNvSpPr/>
            <p:nvPr/>
          </p:nvSpPr>
          <p:spPr>
            <a:xfrm>
              <a:off x="2056704" y="2139702"/>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Music</a:t>
              </a:r>
              <a:endParaRPr lang="en-AU" sz="1200" dirty="0">
                <a:solidFill>
                  <a:schemeClr val="tx1"/>
                </a:solidFill>
                <a:latin typeface="Segoe UI" pitchFamily="34" charset="0"/>
                <a:cs typeface="Segoe UI" pitchFamily="34" charset="0"/>
              </a:endParaRPr>
            </a:p>
          </p:txBody>
        </p:sp>
        <p:sp>
          <p:nvSpPr>
            <p:cNvPr id="141" name="Rectangle 140">
              <a:hlinkClick r:id="rId6" action="ppaction://hlinksldjump"/>
            </p:cNvPr>
            <p:cNvSpPr/>
            <p:nvPr/>
          </p:nvSpPr>
          <p:spPr>
            <a:xfrm>
              <a:off x="2056704" y="2424669"/>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Videos</a:t>
              </a:r>
              <a:endParaRPr lang="en-AU" sz="1200" dirty="0">
                <a:solidFill>
                  <a:schemeClr val="tx1"/>
                </a:solidFill>
                <a:latin typeface="Segoe UI" pitchFamily="34" charset="0"/>
                <a:cs typeface="Segoe UI" pitchFamily="34" charset="0"/>
              </a:endParaRPr>
            </a:p>
          </p:txBody>
        </p:sp>
        <p:sp>
          <p:nvSpPr>
            <p:cNvPr id="142" name="Rectangle 141">
              <a:hlinkClick r:id="rId7" action="ppaction://hlinksldjump"/>
            </p:cNvPr>
            <p:cNvSpPr/>
            <p:nvPr/>
          </p:nvSpPr>
          <p:spPr>
            <a:xfrm>
              <a:off x="2056704" y="2722116"/>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Games</a:t>
              </a:r>
              <a:endParaRPr lang="en-AU" sz="1200" dirty="0">
                <a:solidFill>
                  <a:schemeClr val="tx1"/>
                </a:solidFill>
                <a:latin typeface="Segoe UI" pitchFamily="34" charset="0"/>
                <a:cs typeface="Segoe UI" pitchFamily="34" charset="0"/>
              </a:endParaRPr>
            </a:p>
          </p:txBody>
        </p:sp>
        <p:grpSp>
          <p:nvGrpSpPr>
            <p:cNvPr id="7" name="Group 6"/>
            <p:cNvGrpSpPr/>
            <p:nvPr/>
          </p:nvGrpSpPr>
          <p:grpSpPr>
            <a:xfrm>
              <a:off x="1893456" y="1852468"/>
              <a:ext cx="186839" cy="223766"/>
              <a:chOff x="4527690" y="2258677"/>
              <a:chExt cx="450886" cy="540000"/>
            </a:xfrm>
          </p:grpSpPr>
          <p:sp>
            <p:nvSpPr>
              <p:cNvPr id="150" name="Rectangle 149"/>
              <p:cNvSpPr/>
              <p:nvPr/>
            </p:nvSpPr>
            <p:spPr>
              <a:xfrm>
                <a:off x="4527690" y="2258677"/>
                <a:ext cx="450886" cy="540000"/>
              </a:xfrm>
              <a:prstGeom prst="rect">
                <a:avLst/>
              </a:prstGeom>
              <a:solidFill>
                <a:srgbClr val="0070C0"/>
              </a:solid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52" name="Straight Connector 151"/>
              <p:cNvCxnSpPr/>
              <p:nvPr/>
            </p:nvCxnSpPr>
            <p:spPr>
              <a:xfrm>
                <a:off x="4574226" y="2328996"/>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4" name="Straight Connector 153"/>
              <p:cNvCxnSpPr/>
              <p:nvPr/>
            </p:nvCxnSpPr>
            <p:spPr>
              <a:xfrm>
                <a:off x="4574226" y="2407151"/>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p:cNvCxnSpPr/>
              <p:nvPr/>
            </p:nvCxnSpPr>
            <p:spPr>
              <a:xfrm>
                <a:off x="4574226" y="2487837"/>
                <a:ext cx="138772"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p:cNvCxnSpPr/>
              <p:nvPr/>
            </p:nvCxnSpPr>
            <p:spPr>
              <a:xfrm>
                <a:off x="4574226" y="2564038"/>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2" name="Straight Connector 161"/>
              <p:cNvCxnSpPr/>
              <p:nvPr/>
            </p:nvCxnSpPr>
            <p:spPr>
              <a:xfrm>
                <a:off x="4574226" y="2631413"/>
                <a:ext cx="280263"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3" name="Straight Connector 162"/>
              <p:cNvCxnSpPr/>
              <p:nvPr/>
            </p:nvCxnSpPr>
            <p:spPr>
              <a:xfrm>
                <a:off x="4574226" y="2720924"/>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31" name="Group 30"/>
            <p:cNvGrpSpPr/>
            <p:nvPr/>
          </p:nvGrpSpPr>
          <p:grpSpPr>
            <a:xfrm>
              <a:off x="1844070" y="2153683"/>
              <a:ext cx="236225" cy="213486"/>
              <a:chOff x="2433190" y="2867712"/>
              <a:chExt cx="489780" cy="442634"/>
            </a:xfrm>
            <a:solidFill>
              <a:srgbClr val="0070C0"/>
            </a:solidFill>
          </p:grpSpPr>
          <p:sp>
            <p:nvSpPr>
              <p:cNvPr id="164" name="Oval 163"/>
              <p:cNvSpPr/>
              <p:nvPr/>
            </p:nvSpPr>
            <p:spPr>
              <a:xfrm>
                <a:off x="2433190" y="3198734"/>
                <a:ext cx="111612" cy="111612"/>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65" name="Oval 164"/>
              <p:cNvSpPr/>
              <p:nvPr/>
            </p:nvSpPr>
            <p:spPr>
              <a:xfrm>
                <a:off x="2811358" y="3198734"/>
                <a:ext cx="111612" cy="111612"/>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67" name="Straight Connector 166"/>
              <p:cNvCxnSpPr>
                <a:stCxn id="164" idx="6"/>
                <a:endCxn id="180" idx="1"/>
              </p:cNvCxnSpPr>
              <p:nvPr/>
            </p:nvCxnSpPr>
            <p:spPr>
              <a:xfrm flipV="1">
                <a:off x="2544802" y="2903148"/>
                <a:ext cx="0" cy="351392"/>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5" name="Straight Connector 174"/>
              <p:cNvCxnSpPr>
                <a:stCxn id="165" idx="6"/>
                <a:endCxn id="180" idx="3"/>
              </p:cNvCxnSpPr>
              <p:nvPr/>
            </p:nvCxnSpPr>
            <p:spPr>
              <a:xfrm flipV="1">
                <a:off x="2922970" y="2903148"/>
                <a:ext cx="0" cy="351392"/>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80" name="Rectangle 179"/>
              <p:cNvSpPr/>
              <p:nvPr/>
            </p:nvSpPr>
            <p:spPr>
              <a:xfrm>
                <a:off x="2544802" y="2867712"/>
                <a:ext cx="378168" cy="70872"/>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grpSp>
        <p:grpSp>
          <p:nvGrpSpPr>
            <p:cNvPr id="32" name="Group 31"/>
            <p:cNvGrpSpPr/>
            <p:nvPr/>
          </p:nvGrpSpPr>
          <p:grpSpPr>
            <a:xfrm>
              <a:off x="1846237" y="2460418"/>
              <a:ext cx="234058" cy="169950"/>
              <a:chOff x="3469840" y="3505731"/>
              <a:chExt cx="468117" cy="339900"/>
            </a:xfrm>
            <a:solidFill>
              <a:srgbClr val="0070C0"/>
            </a:solidFill>
          </p:grpSpPr>
          <p:sp>
            <p:nvSpPr>
              <p:cNvPr id="181" name="Rectangle 180"/>
              <p:cNvSpPr/>
              <p:nvPr/>
            </p:nvSpPr>
            <p:spPr>
              <a:xfrm>
                <a:off x="3469840" y="3505731"/>
                <a:ext cx="468117" cy="339900"/>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2" name="Isosceles Triangle 181"/>
              <p:cNvSpPr/>
              <p:nvPr/>
            </p:nvSpPr>
            <p:spPr>
              <a:xfrm rot="5400000">
                <a:off x="3655108" y="3626891"/>
                <a:ext cx="97580" cy="97580"/>
              </a:xfrm>
              <a:prstGeom prst="triangl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grpSp>
        <p:grpSp>
          <p:nvGrpSpPr>
            <p:cNvPr id="34" name="Group 33"/>
            <p:cNvGrpSpPr/>
            <p:nvPr/>
          </p:nvGrpSpPr>
          <p:grpSpPr>
            <a:xfrm>
              <a:off x="1819275" y="2726319"/>
              <a:ext cx="261020" cy="233043"/>
              <a:chOff x="4344066" y="3385536"/>
              <a:chExt cx="589664" cy="526462"/>
            </a:xfrm>
            <a:solidFill>
              <a:srgbClr val="0070C0"/>
            </a:solidFill>
          </p:grpSpPr>
          <p:sp>
            <p:nvSpPr>
              <p:cNvPr id="183" name="Rectangle 182"/>
              <p:cNvSpPr/>
              <p:nvPr/>
            </p:nvSpPr>
            <p:spPr>
              <a:xfrm>
                <a:off x="4502348" y="3565664"/>
                <a:ext cx="265623" cy="151713"/>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4" name="Oval 183"/>
              <p:cNvSpPr/>
              <p:nvPr/>
            </p:nvSpPr>
            <p:spPr>
              <a:xfrm rot="20742615">
                <a:off x="4747417" y="3550028"/>
                <a:ext cx="186313" cy="361970"/>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5" name="Oval 184"/>
              <p:cNvSpPr/>
              <p:nvPr/>
            </p:nvSpPr>
            <p:spPr>
              <a:xfrm rot="942615" flipH="1">
                <a:off x="4344066" y="3545028"/>
                <a:ext cx="186313" cy="361970"/>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86" name="Straight Connector 185"/>
              <p:cNvCxnSpPr/>
              <p:nvPr/>
            </p:nvCxnSpPr>
            <p:spPr>
              <a:xfrm rot="42615" flipH="1">
                <a:off x="4430901" y="3596900"/>
                <a:ext cx="38394" cy="118183"/>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87" name="Straight Connector 186"/>
              <p:cNvCxnSpPr/>
              <p:nvPr/>
            </p:nvCxnSpPr>
            <p:spPr>
              <a:xfrm rot="16242615" flipH="1">
                <a:off x="4433284" y="3596931"/>
                <a:ext cx="38394" cy="118183"/>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88" name="Oval 187"/>
              <p:cNvSpPr/>
              <p:nvPr/>
            </p:nvSpPr>
            <p:spPr>
              <a:xfrm rot="20615998">
                <a:off x="4792637" y="3604945"/>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9" name="Oval 188"/>
              <p:cNvSpPr/>
              <p:nvPr/>
            </p:nvSpPr>
            <p:spPr>
              <a:xfrm rot="20615998">
                <a:off x="4850950" y="3636738"/>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90" name="Oval 189"/>
              <p:cNvSpPr/>
              <p:nvPr/>
            </p:nvSpPr>
            <p:spPr>
              <a:xfrm rot="20615998">
                <a:off x="4817975" y="3691037"/>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91" name="Oval 190"/>
              <p:cNvSpPr/>
              <p:nvPr/>
            </p:nvSpPr>
            <p:spPr>
              <a:xfrm rot="20615998">
                <a:off x="4760844" y="3663257"/>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92" name="Straight Connector 191"/>
              <p:cNvCxnSpPr/>
              <p:nvPr/>
            </p:nvCxnSpPr>
            <p:spPr>
              <a:xfrm flipV="1">
                <a:off x="4635160" y="3385536"/>
                <a:ext cx="3173" cy="180128"/>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95" name="Group 194"/>
            <p:cNvGrpSpPr/>
            <p:nvPr/>
          </p:nvGrpSpPr>
          <p:grpSpPr>
            <a:xfrm>
              <a:off x="3498430" y="1407627"/>
              <a:ext cx="941329" cy="895637"/>
              <a:chOff x="4098672" y="2143466"/>
              <a:chExt cx="941329" cy="895637"/>
            </a:xfrm>
          </p:grpSpPr>
          <p:sp>
            <p:nvSpPr>
              <p:cNvPr id="196" name="Rectangle 195"/>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Documents</a:t>
                </a:r>
                <a:endParaRPr lang="en-AU" sz="1100" dirty="0">
                  <a:solidFill>
                    <a:schemeClr val="tx1"/>
                  </a:solidFill>
                  <a:latin typeface="Segoe UI" pitchFamily="34" charset="0"/>
                  <a:cs typeface="Segoe UI" pitchFamily="34" charset="0"/>
                </a:endParaRPr>
              </a:p>
            </p:txBody>
          </p:sp>
          <p:grpSp>
            <p:nvGrpSpPr>
              <p:cNvPr id="197" name="Group 196"/>
              <p:cNvGrpSpPr/>
              <p:nvPr/>
            </p:nvGrpSpPr>
            <p:grpSpPr>
              <a:xfrm>
                <a:off x="4199709" y="2143466"/>
                <a:ext cx="744585" cy="655211"/>
                <a:chOff x="4193285" y="2143466"/>
                <a:chExt cx="744585" cy="655211"/>
              </a:xfrm>
            </p:grpSpPr>
            <p:grpSp>
              <p:nvGrpSpPr>
                <p:cNvPr id="198" name="Group 197"/>
                <p:cNvGrpSpPr/>
                <p:nvPr/>
              </p:nvGrpSpPr>
              <p:grpSpPr>
                <a:xfrm>
                  <a:off x="4193285" y="2143466"/>
                  <a:ext cx="699392" cy="536110"/>
                  <a:chOff x="2123728" y="1986160"/>
                  <a:chExt cx="576064" cy="441574"/>
                </a:xfrm>
              </p:grpSpPr>
              <p:sp>
                <p:nvSpPr>
                  <p:cNvPr id="207" name="Rectangle 206"/>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08" name="Trapezoid 207"/>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199" name="Group 198"/>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200" name="Rectangle 199"/>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201" name="Straight Connector 200"/>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2" name="Straight Connector 201"/>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3" name="Straight Connector 202"/>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4" name="Straight Connector 203"/>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5" name="Straight Connector 204"/>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6" name="Straight Connector 205"/>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209" name="Group 208"/>
            <p:cNvGrpSpPr/>
            <p:nvPr/>
          </p:nvGrpSpPr>
          <p:grpSpPr>
            <a:xfrm>
              <a:off x="4708417" y="1407627"/>
              <a:ext cx="941329" cy="895637"/>
              <a:chOff x="5039106" y="2143466"/>
              <a:chExt cx="941329" cy="895637"/>
            </a:xfrm>
          </p:grpSpPr>
          <p:sp>
            <p:nvSpPr>
              <p:cNvPr id="210" name="Rectangle 209"/>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Music</a:t>
                </a:r>
                <a:endParaRPr lang="en-AU" sz="1100" dirty="0">
                  <a:solidFill>
                    <a:schemeClr val="tx1"/>
                  </a:solidFill>
                  <a:latin typeface="Segoe UI" pitchFamily="34" charset="0"/>
                  <a:cs typeface="Segoe UI" pitchFamily="34" charset="0"/>
                </a:endParaRPr>
              </a:p>
            </p:txBody>
          </p:sp>
          <p:grpSp>
            <p:nvGrpSpPr>
              <p:cNvPr id="211" name="Group 210"/>
              <p:cNvGrpSpPr/>
              <p:nvPr/>
            </p:nvGrpSpPr>
            <p:grpSpPr>
              <a:xfrm>
                <a:off x="5162739" y="2143466"/>
                <a:ext cx="699392" cy="634359"/>
                <a:chOff x="5140143" y="2143466"/>
                <a:chExt cx="699392" cy="634359"/>
              </a:xfrm>
            </p:grpSpPr>
            <p:grpSp>
              <p:nvGrpSpPr>
                <p:cNvPr id="212" name="Group 211"/>
                <p:cNvGrpSpPr/>
                <p:nvPr/>
              </p:nvGrpSpPr>
              <p:grpSpPr>
                <a:xfrm>
                  <a:off x="5140143" y="2143466"/>
                  <a:ext cx="699392" cy="536110"/>
                  <a:chOff x="2123728" y="1986160"/>
                  <a:chExt cx="576064" cy="441574"/>
                </a:xfrm>
              </p:grpSpPr>
              <p:sp>
                <p:nvSpPr>
                  <p:cNvPr id="219" name="Rectangle 218"/>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20" name="Trapezoid 219"/>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213" name="Group 212"/>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214" name="Oval 213"/>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15" name="Oval 214"/>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216" name="Straight Connector 215"/>
                  <p:cNvCxnSpPr>
                    <a:stCxn id="214" idx="6"/>
                    <a:endCxn id="218"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17" name="Straight Connector 216"/>
                  <p:cNvCxnSpPr>
                    <a:stCxn id="215" idx="6"/>
                    <a:endCxn id="218"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218" name="Rectangle 217"/>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grpSp>
        <p:grpSp>
          <p:nvGrpSpPr>
            <p:cNvPr id="221" name="Group 220"/>
            <p:cNvGrpSpPr/>
            <p:nvPr/>
          </p:nvGrpSpPr>
          <p:grpSpPr>
            <a:xfrm>
              <a:off x="5870519" y="1407627"/>
              <a:ext cx="941329" cy="895637"/>
              <a:chOff x="3133947" y="3275932"/>
              <a:chExt cx="941329" cy="895637"/>
            </a:xfrm>
          </p:grpSpPr>
          <p:sp>
            <p:nvSpPr>
              <p:cNvPr id="222" name="Rectangle 221"/>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Videos</a:t>
                </a:r>
                <a:endParaRPr lang="en-AU" sz="1100" dirty="0">
                  <a:solidFill>
                    <a:schemeClr val="tx1"/>
                  </a:solidFill>
                  <a:latin typeface="Segoe UI" pitchFamily="34" charset="0"/>
                  <a:cs typeface="Segoe UI" pitchFamily="34" charset="0"/>
                </a:endParaRPr>
              </a:p>
            </p:txBody>
          </p:sp>
          <p:grpSp>
            <p:nvGrpSpPr>
              <p:cNvPr id="223" name="Group 222"/>
              <p:cNvGrpSpPr/>
              <p:nvPr/>
            </p:nvGrpSpPr>
            <p:grpSpPr>
              <a:xfrm>
                <a:off x="3254915" y="3275932"/>
                <a:ext cx="699392" cy="569699"/>
                <a:chOff x="3257580" y="3275932"/>
                <a:chExt cx="699392" cy="569699"/>
              </a:xfrm>
            </p:grpSpPr>
            <p:grpSp>
              <p:nvGrpSpPr>
                <p:cNvPr id="224" name="Group 223"/>
                <p:cNvGrpSpPr/>
                <p:nvPr/>
              </p:nvGrpSpPr>
              <p:grpSpPr>
                <a:xfrm>
                  <a:off x="3257580" y="3275932"/>
                  <a:ext cx="699392" cy="536110"/>
                  <a:chOff x="2123728" y="1986160"/>
                  <a:chExt cx="576064" cy="441574"/>
                </a:xfrm>
              </p:grpSpPr>
              <p:sp>
                <p:nvSpPr>
                  <p:cNvPr id="228" name="Rectangle 227"/>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29" name="Trapezoid 228"/>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225" name="Group 224"/>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226" name="Rectangle 225"/>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27" name="Isosceles Triangle 226"/>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grpSp>
        <p:grpSp>
          <p:nvGrpSpPr>
            <p:cNvPr id="230" name="Group 229"/>
            <p:cNvGrpSpPr/>
            <p:nvPr/>
          </p:nvGrpSpPr>
          <p:grpSpPr>
            <a:xfrm>
              <a:off x="3484281" y="2487747"/>
              <a:ext cx="941329" cy="895637"/>
              <a:chOff x="4099230" y="3275932"/>
              <a:chExt cx="941329" cy="895637"/>
            </a:xfrm>
          </p:grpSpPr>
          <p:sp>
            <p:nvSpPr>
              <p:cNvPr id="231" name="Rectangle 230"/>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Games</a:t>
                </a:r>
                <a:endParaRPr lang="en-AU" sz="1100" dirty="0">
                  <a:solidFill>
                    <a:schemeClr val="tx1"/>
                  </a:solidFill>
                  <a:latin typeface="Segoe UI" pitchFamily="34" charset="0"/>
                  <a:cs typeface="Segoe UI" pitchFamily="34" charset="0"/>
                </a:endParaRPr>
              </a:p>
            </p:txBody>
          </p:sp>
          <p:grpSp>
            <p:nvGrpSpPr>
              <p:cNvPr id="232" name="Group 231"/>
              <p:cNvGrpSpPr/>
              <p:nvPr/>
            </p:nvGrpSpPr>
            <p:grpSpPr>
              <a:xfrm>
                <a:off x="4200966" y="3275932"/>
                <a:ext cx="737856" cy="635347"/>
                <a:chOff x="4220198" y="3275932"/>
                <a:chExt cx="737856" cy="635347"/>
              </a:xfrm>
            </p:grpSpPr>
            <p:grpSp>
              <p:nvGrpSpPr>
                <p:cNvPr id="233" name="Group 232"/>
                <p:cNvGrpSpPr/>
                <p:nvPr/>
              </p:nvGrpSpPr>
              <p:grpSpPr>
                <a:xfrm>
                  <a:off x="4220198" y="3275932"/>
                  <a:ext cx="699392" cy="536110"/>
                  <a:chOff x="2123728" y="1986160"/>
                  <a:chExt cx="576064" cy="441574"/>
                </a:xfrm>
              </p:grpSpPr>
              <p:sp>
                <p:nvSpPr>
                  <p:cNvPr id="247" name="Rectangle 246"/>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8" name="Trapezoid 247"/>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234" name="Group 233"/>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235" name="Rectangle 234"/>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36" name="Oval 235"/>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37" name="Oval 236"/>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nvGrpSpPr>
                  <p:cNvPr id="238" name="Group 237"/>
                  <p:cNvGrpSpPr/>
                  <p:nvPr/>
                </p:nvGrpSpPr>
                <p:grpSpPr>
                  <a:xfrm>
                    <a:off x="4318464" y="3577517"/>
                    <a:ext cx="118183" cy="118183"/>
                    <a:chOff x="4318464" y="3577517"/>
                    <a:chExt cx="118183" cy="118183"/>
                  </a:xfrm>
                  <a:effectLst/>
                </p:grpSpPr>
                <p:cxnSp>
                  <p:nvCxnSpPr>
                    <p:cNvPr id="245" name="Straight Connector 244"/>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46" name="Straight Connector 245"/>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39" name="Group 238"/>
                  <p:cNvGrpSpPr/>
                  <p:nvPr/>
                </p:nvGrpSpPr>
                <p:grpSpPr>
                  <a:xfrm rot="20573383">
                    <a:off x="4683580" y="3579039"/>
                    <a:ext cx="140891" cy="136707"/>
                    <a:chOff x="5105406" y="3507854"/>
                    <a:chExt cx="171999" cy="166891"/>
                  </a:xfrm>
                  <a:effectLst/>
                </p:grpSpPr>
                <p:sp>
                  <p:nvSpPr>
                    <p:cNvPr id="241" name="Oval 240"/>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2" name="Oval 241"/>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3" name="Oval 242"/>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4" name="Oval 243"/>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cxnSp>
                <p:nvCxnSpPr>
                  <p:cNvPr id="240" name="Straight Connector 239"/>
                  <p:cNvCxnSpPr>
                    <a:stCxn id="235"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sp>
          <p:nvSpPr>
            <p:cNvPr id="38" name="Rectangle 37">
              <a:hlinkClick r:id="rId4" action="ppaction://hlinksldjump"/>
            </p:cNvPr>
            <p:cNvSpPr/>
            <p:nvPr/>
          </p:nvSpPr>
          <p:spPr>
            <a:xfrm>
              <a:off x="3424047" y="134761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9" name="Rectangle 328">
              <a:hlinkClick r:id="rId5" action="ppaction://hlinksldjump"/>
            </p:cNvPr>
            <p:cNvSpPr/>
            <p:nvPr/>
          </p:nvSpPr>
          <p:spPr>
            <a:xfrm>
              <a:off x="4634034" y="134761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30" name="Rectangle 329">
              <a:hlinkClick r:id="rId6" action="ppaction://hlinksldjump"/>
            </p:cNvPr>
            <p:cNvSpPr/>
            <p:nvPr/>
          </p:nvSpPr>
          <p:spPr>
            <a:xfrm>
              <a:off x="5796136" y="134761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31" name="Rectangle 330">
              <a:hlinkClick r:id="rId7" action="ppaction://hlinksldjump"/>
            </p:cNvPr>
            <p:cNvSpPr/>
            <p:nvPr/>
          </p:nvSpPr>
          <p:spPr>
            <a:xfrm>
              <a:off x="3409898" y="242773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332" name="Group 331"/>
            <p:cNvGrpSpPr/>
            <p:nvPr/>
          </p:nvGrpSpPr>
          <p:grpSpPr>
            <a:xfrm>
              <a:off x="4747033" y="2500280"/>
              <a:ext cx="864096" cy="870570"/>
              <a:chOff x="7308304" y="278598"/>
              <a:chExt cx="864096" cy="870570"/>
            </a:xfrm>
          </p:grpSpPr>
          <p:sp>
            <p:nvSpPr>
              <p:cNvPr id="333" name="Freeform 332"/>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334" name="Rectangle 333"/>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Impress</a:t>
                </a:r>
                <a:endParaRPr lang="en-AU" sz="1100" dirty="0">
                  <a:solidFill>
                    <a:schemeClr val="tx1"/>
                  </a:solidFill>
                  <a:latin typeface="Segoe UI" pitchFamily="34" charset="0"/>
                  <a:cs typeface="Segoe UI" pitchFamily="34" charset="0"/>
                </a:endParaRPr>
              </a:p>
            </p:txBody>
          </p:sp>
        </p:grpSp>
        <p:grpSp>
          <p:nvGrpSpPr>
            <p:cNvPr id="335" name="Group 334"/>
            <p:cNvGrpSpPr/>
            <p:nvPr/>
          </p:nvGrpSpPr>
          <p:grpSpPr>
            <a:xfrm>
              <a:off x="5909135" y="2488498"/>
              <a:ext cx="864096" cy="894135"/>
              <a:chOff x="6444208" y="255033"/>
              <a:chExt cx="864096" cy="894135"/>
            </a:xfrm>
          </p:grpSpPr>
          <p:grpSp>
            <p:nvGrpSpPr>
              <p:cNvPr id="336" name="Group 335"/>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338" name="Freeform 337"/>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339" name="Freeform 338"/>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sp>
            <p:nvSpPr>
              <p:cNvPr id="337" name="Rectangle 336"/>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Express</a:t>
                </a:r>
                <a:endParaRPr lang="en-AU" sz="1100" dirty="0">
                  <a:solidFill>
                    <a:schemeClr val="tx1"/>
                  </a:solidFill>
                  <a:latin typeface="Segoe UI" pitchFamily="34" charset="0"/>
                  <a:cs typeface="Segoe UI" pitchFamily="34" charset="0"/>
                </a:endParaRPr>
              </a:p>
            </p:txBody>
          </p:sp>
        </p:grpSp>
      </p:grpSp>
      <p:sp>
        <p:nvSpPr>
          <p:cNvPr id="340" name="Isosceles Triangle 339"/>
          <p:cNvSpPr/>
          <p:nvPr/>
        </p:nvSpPr>
        <p:spPr>
          <a:xfrm rot="5400000">
            <a:off x="7001096" y="2537854"/>
            <a:ext cx="278058" cy="239705"/>
          </a:xfrm>
          <a:prstGeom prst="triangle">
            <a:avLst/>
          </a:prstGeom>
          <a:solidFill>
            <a:srgbClr val="0070C0">
              <a:alpha val="50000"/>
            </a:srgb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grpSp>
        <p:nvGrpSpPr>
          <p:cNvPr id="20" name="Group 19"/>
          <p:cNvGrpSpPr/>
          <p:nvPr/>
        </p:nvGrpSpPr>
        <p:grpSpPr>
          <a:xfrm>
            <a:off x="2049108" y="1409176"/>
            <a:ext cx="5045784" cy="2325148"/>
            <a:chOff x="2049108" y="1409176"/>
            <a:chExt cx="5045784" cy="2325148"/>
          </a:xfrm>
        </p:grpSpPr>
        <p:sp>
          <p:nvSpPr>
            <p:cNvPr id="8" name="Rounded Rectangle 7"/>
            <p:cNvSpPr/>
            <p:nvPr/>
          </p:nvSpPr>
          <p:spPr>
            <a:xfrm>
              <a:off x="2049108" y="1409176"/>
              <a:ext cx="5045784" cy="2325148"/>
            </a:xfrm>
            <a:prstGeom prst="roundRect">
              <a:avLst>
                <a:gd name="adj" fmla="val 5376"/>
              </a:avLst>
            </a:prstGeom>
            <a:gradFill flip="none" rotWithShape="1">
              <a:gsLst>
                <a:gs pos="0">
                  <a:srgbClr val="0070C0"/>
                </a:gs>
                <a:gs pos="50000">
                  <a:schemeClr val="bg1"/>
                </a:gs>
                <a:gs pos="100000">
                  <a:schemeClr val="bg1"/>
                </a:gs>
              </a:gsLst>
              <a:lin ang="0" scaled="1"/>
              <a:tileRect/>
            </a:gradFill>
            <a:ln w="3175">
              <a:solidFill>
                <a:schemeClr val="tx1"/>
              </a:solidFill>
            </a:ln>
            <a:effectLst>
              <a:glow rad="101600">
                <a:schemeClr val="accent1">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algn="r"/>
              <a:r>
                <a:rPr lang="en-AU" sz="1400" dirty="0" smtClean="0">
                  <a:solidFill>
                    <a:schemeClr val="tx1"/>
                  </a:solidFill>
                  <a:latin typeface="Segoe UI" pitchFamily="34" charset="0"/>
                  <a:cs typeface="Segoe UI" pitchFamily="34" charset="0"/>
                </a:rPr>
                <a:t>Loading Impress…</a:t>
              </a:r>
            </a:p>
          </p:txBody>
        </p:sp>
        <p:grpSp>
          <p:nvGrpSpPr>
            <p:cNvPr id="346" name="Group 345"/>
            <p:cNvGrpSpPr/>
            <p:nvPr/>
          </p:nvGrpSpPr>
          <p:grpSpPr>
            <a:xfrm>
              <a:off x="2214684" y="1688761"/>
              <a:ext cx="1752846" cy="1981726"/>
              <a:chOff x="7308304" y="278598"/>
              <a:chExt cx="864096" cy="976926"/>
            </a:xfrm>
          </p:grpSpPr>
          <p:sp>
            <p:nvSpPr>
              <p:cNvPr id="347" name="Freeform 346"/>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3600" dirty="0">
                  <a:solidFill>
                    <a:schemeClr val="tx1"/>
                  </a:solidFill>
                </a:endParaRPr>
              </a:p>
            </p:txBody>
          </p:sp>
          <p:sp>
            <p:nvSpPr>
              <p:cNvPr id="348" name="Rectangle 347"/>
              <p:cNvSpPr/>
              <p:nvPr/>
            </p:nvSpPr>
            <p:spPr>
              <a:xfrm>
                <a:off x="7308304" y="933144"/>
                <a:ext cx="864096" cy="322380"/>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2000" dirty="0" smtClean="0">
                    <a:solidFill>
                      <a:schemeClr val="tx1"/>
                    </a:solidFill>
                    <a:latin typeface="Segoe UI" pitchFamily="34" charset="0"/>
                    <a:cs typeface="Segoe UI" pitchFamily="34" charset="0"/>
                  </a:rPr>
                  <a:t>Impress</a:t>
                </a:r>
              </a:p>
              <a:p>
                <a:pPr algn="ctr"/>
                <a:r>
                  <a:rPr lang="en-AU" sz="1400" i="1" dirty="0" smtClean="0">
                    <a:solidFill>
                      <a:schemeClr val="tx1"/>
                    </a:solidFill>
                    <a:latin typeface="Segoe UI" pitchFamily="34" charset="0"/>
                    <a:cs typeface="Segoe UI" pitchFamily="34" charset="0"/>
                  </a:rPr>
                  <a:t>Impress yourself…</a:t>
                </a:r>
                <a:endParaRPr lang="en-AU" sz="1400" i="1" dirty="0">
                  <a:solidFill>
                    <a:schemeClr val="tx1"/>
                  </a:solidFill>
                  <a:latin typeface="Segoe UI" pitchFamily="34" charset="0"/>
                  <a:cs typeface="Segoe UI" pitchFamily="34" charset="0"/>
                </a:endParaRPr>
              </a:p>
            </p:txBody>
          </p:sp>
        </p:grpSp>
        <p:grpSp>
          <p:nvGrpSpPr>
            <p:cNvPr id="19" name="Group 18"/>
            <p:cNvGrpSpPr/>
            <p:nvPr/>
          </p:nvGrpSpPr>
          <p:grpSpPr>
            <a:xfrm>
              <a:off x="5087023" y="1563638"/>
              <a:ext cx="1753664" cy="1576741"/>
              <a:chOff x="4032561" y="617364"/>
              <a:chExt cx="1753664" cy="1576741"/>
            </a:xfrm>
          </p:grpSpPr>
          <p:sp>
            <p:nvSpPr>
              <p:cNvPr id="350" name="Rectangle 349"/>
              <p:cNvSpPr/>
              <p:nvPr/>
            </p:nvSpPr>
            <p:spPr>
              <a:xfrm>
                <a:off x="4032561" y="1167006"/>
                <a:ext cx="761070" cy="761070"/>
              </a:xfrm>
              <a:prstGeom prst="rect">
                <a:avLst/>
              </a:prstGeom>
              <a:solidFill>
                <a:srgbClr val="00B0F0">
                  <a:alpha val="50000"/>
                </a:srgbClr>
              </a:solidFill>
              <a:ln>
                <a:noFill/>
              </a:ln>
              <a:effectLst>
                <a:glow rad="101600">
                  <a:schemeClr val="accent5">
                    <a:satMod val="175000"/>
                    <a:alpha val="40000"/>
                  </a:schemeClr>
                </a:glow>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9" name="Rectangle 8"/>
              <p:cNvSpPr/>
              <p:nvPr/>
            </p:nvSpPr>
            <p:spPr>
              <a:xfrm>
                <a:off x="4877506" y="735515"/>
                <a:ext cx="761070" cy="761070"/>
              </a:xfrm>
              <a:prstGeom prst="rect">
                <a:avLst/>
              </a:prstGeom>
              <a:solidFill>
                <a:srgbClr val="0070C0">
                  <a:alpha val="50000"/>
                </a:srgbClr>
              </a:solidFill>
              <a:ln>
                <a:noFill/>
              </a:ln>
              <a:effectLst>
                <a:glow rad="101600">
                  <a:schemeClr val="accent5">
                    <a:satMod val="175000"/>
                    <a:alpha val="40000"/>
                  </a:schemeClr>
                </a:glow>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53" name="Rectangle 352"/>
              <p:cNvSpPr/>
              <p:nvPr/>
            </p:nvSpPr>
            <p:spPr>
              <a:xfrm>
                <a:off x="4594774" y="785089"/>
                <a:ext cx="761070" cy="761070"/>
              </a:xfrm>
              <a:prstGeom prst="rect">
                <a:avLst/>
              </a:prstGeom>
              <a:solidFill>
                <a:schemeClr val="accent5">
                  <a:lumMod val="60000"/>
                  <a:lumOff val="40000"/>
                  <a:alpha val="50000"/>
                </a:schemeClr>
              </a:solidFill>
              <a:ln>
                <a:noFill/>
              </a:ln>
              <a:effectLst>
                <a:glow rad="101600">
                  <a:schemeClr val="accent5">
                    <a:satMod val="175000"/>
                    <a:alpha val="40000"/>
                  </a:schemeClr>
                </a:glow>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54" name="Rectangle 353"/>
              <p:cNvSpPr/>
              <p:nvPr/>
            </p:nvSpPr>
            <p:spPr>
              <a:xfrm>
                <a:off x="4500127" y="617364"/>
                <a:ext cx="761070" cy="761070"/>
              </a:xfrm>
              <a:prstGeom prst="rect">
                <a:avLst/>
              </a:prstGeom>
              <a:solidFill>
                <a:schemeClr val="bg1">
                  <a:alpha val="50000"/>
                </a:schemeClr>
              </a:solidFill>
              <a:ln>
                <a:noFill/>
              </a:ln>
              <a:effectLst>
                <a:glow rad="101600">
                  <a:schemeClr val="accent5">
                    <a:satMod val="175000"/>
                    <a:alpha val="40000"/>
                  </a:schemeClr>
                </a:glow>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51" name="Rectangle 350"/>
              <p:cNvSpPr/>
              <p:nvPr/>
            </p:nvSpPr>
            <p:spPr>
              <a:xfrm>
                <a:off x="5025155" y="1229869"/>
                <a:ext cx="761070" cy="761070"/>
              </a:xfrm>
              <a:prstGeom prst="rect">
                <a:avLst/>
              </a:prstGeom>
              <a:solidFill>
                <a:schemeClr val="accent5">
                  <a:alpha val="50000"/>
                </a:schemeClr>
              </a:solidFill>
              <a:ln>
                <a:noFill/>
              </a:ln>
              <a:effectLst>
                <a:glow rad="101600">
                  <a:schemeClr val="accent5">
                    <a:satMod val="175000"/>
                    <a:alpha val="40000"/>
                  </a:schemeClr>
                </a:glow>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52" name="Rectangle 351"/>
              <p:cNvSpPr/>
              <p:nvPr/>
            </p:nvSpPr>
            <p:spPr>
              <a:xfrm>
                <a:off x="4092610" y="709733"/>
                <a:ext cx="761070" cy="761070"/>
              </a:xfrm>
              <a:prstGeom prst="rect">
                <a:avLst/>
              </a:prstGeom>
              <a:solidFill>
                <a:schemeClr val="tx2">
                  <a:alpha val="50000"/>
                </a:schemeClr>
              </a:solidFill>
              <a:ln>
                <a:noFill/>
              </a:ln>
              <a:effectLst>
                <a:glow rad="101600">
                  <a:schemeClr val="accent5">
                    <a:satMod val="175000"/>
                    <a:alpha val="40000"/>
                  </a:schemeClr>
                </a:glow>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55" name="Rectangle 354"/>
              <p:cNvSpPr/>
              <p:nvPr/>
            </p:nvSpPr>
            <p:spPr>
              <a:xfrm>
                <a:off x="4431142" y="1433035"/>
                <a:ext cx="761070" cy="761070"/>
              </a:xfrm>
              <a:prstGeom prst="rect">
                <a:avLst/>
              </a:prstGeom>
              <a:solidFill>
                <a:srgbClr val="0070C0">
                  <a:alpha val="50000"/>
                </a:srgbClr>
              </a:solidFill>
              <a:ln>
                <a:noFill/>
              </a:ln>
              <a:effectLst>
                <a:glow rad="101600">
                  <a:schemeClr val="accent5">
                    <a:satMod val="175000"/>
                    <a:alpha val="40000"/>
                  </a:schemeClr>
                </a:glow>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spTree>
    <p:extLst>
      <p:ext uri="{BB962C8B-B14F-4D97-AF65-F5344CB8AC3E}">
        <p14:creationId xmlns:p14="http://schemas.microsoft.com/office/powerpoint/2010/main" val="2773308634"/>
      </p:ext>
    </p:extLst>
  </p:cSld>
  <p:clrMapOvr>
    <a:masterClrMapping/>
  </p:clrMapOvr>
  <mc:AlternateContent xmlns:mc="http://schemas.openxmlformats.org/markup-compatibility/2006" xmlns:p14="http://schemas.microsoft.com/office/powerpoint/2010/main">
    <mc:Choice Requires="p14">
      <p:transition p14:dur="10" advClick="0" advTm="3000"/>
    </mc:Choice>
    <mc:Fallback xmlns="">
      <p:transition advClick="0" advTm="3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72" fill="hold" nodeType="afterEffect">
                                  <p:stCondLst>
                                    <p:cond delay="0"/>
                                  </p:stCondLst>
                                  <p:childTnLst>
                                    <p:set>
                                      <p:cBhvr>
                                        <p:cTn id="6" dur="1" fill="hold">
                                          <p:stCondLst>
                                            <p:cond delay="0"/>
                                          </p:stCondLst>
                                        </p:cTn>
                                        <p:tgtEl>
                                          <p:spTgt spid="20"/>
                                        </p:tgtEl>
                                        <p:attrNameLst>
                                          <p:attrName>style.visibility</p:attrName>
                                        </p:attrNameLst>
                                      </p:cBhvr>
                                      <p:to>
                                        <p:strVal val="visible"/>
                                      </p:to>
                                    </p:set>
                                    <p:anim calcmode="lin" valueType="num">
                                      <p:cBhvr>
                                        <p:cTn id="7" dur="300" fill="hold"/>
                                        <p:tgtEl>
                                          <p:spTgt spid="20"/>
                                        </p:tgtEl>
                                        <p:attrNameLst>
                                          <p:attrName>ppt_w</p:attrName>
                                        </p:attrNameLst>
                                      </p:cBhvr>
                                      <p:tavLst>
                                        <p:tav tm="0">
                                          <p:val>
                                            <p:strVal val="2/3*#ppt_w"/>
                                          </p:val>
                                        </p:tav>
                                        <p:tav tm="100000">
                                          <p:val>
                                            <p:strVal val="#ppt_w"/>
                                          </p:val>
                                        </p:tav>
                                      </p:tavLst>
                                    </p:anim>
                                    <p:anim calcmode="lin" valueType="num">
                                      <p:cBhvr>
                                        <p:cTn id="8" dur="300" fill="hold"/>
                                        <p:tgtEl>
                                          <p:spTgt spid="20"/>
                                        </p:tgtEl>
                                        <p:attrNameLst>
                                          <p:attrName>ppt_h</p:attrName>
                                        </p:attrNameLst>
                                      </p:cBhvr>
                                      <p:tavLst>
                                        <p:tav tm="0">
                                          <p:val>
                                            <p:strVal val="2/3*#ppt_h"/>
                                          </p:val>
                                        </p:tav>
                                        <p:tav tm="100000">
                                          <p:val>
                                            <p:strVal val="#ppt_h"/>
                                          </p:val>
                                        </p:tav>
                                      </p:tavLst>
                                    </p:anim>
                                  </p:childTnLst>
                                </p:cTn>
                              </p:par>
                              <p:par>
                                <p:cTn id="9" presetID="10" presetClass="entr" presetSubtype="0" fill="hold" nodeType="withEffect">
                                  <p:stCondLst>
                                    <p:cond delay="0"/>
                                  </p:stCondLst>
                                  <p:childTnLst>
                                    <p:set>
                                      <p:cBhvr>
                                        <p:cTn id="10" dur="1" fill="hold">
                                          <p:stCondLst>
                                            <p:cond delay="0"/>
                                          </p:stCondLst>
                                        </p:cTn>
                                        <p:tgtEl>
                                          <p:spTgt spid="20"/>
                                        </p:tgtEl>
                                        <p:attrNameLst>
                                          <p:attrName>style.visibility</p:attrName>
                                        </p:attrNameLst>
                                      </p:cBhvr>
                                      <p:to>
                                        <p:strVal val="visible"/>
                                      </p:to>
                                    </p:set>
                                    <p:animEffect transition="in" filter="fade">
                                      <p:cBhvr>
                                        <p:cTn id="11" dur="3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7" name="Group 36"/>
          <p:cNvGrpSpPr/>
          <p:nvPr/>
        </p:nvGrpSpPr>
        <p:grpSpPr>
          <a:xfrm>
            <a:off x="0" y="1202871"/>
            <a:ext cx="467544" cy="2737758"/>
            <a:chOff x="0" y="1202871"/>
            <a:chExt cx="467544" cy="2737758"/>
          </a:xfrm>
        </p:grpSpPr>
        <p:sp>
          <p:nvSpPr>
            <p:cNvPr id="6" name="Rounded Rectangle 5"/>
            <p:cNvSpPr/>
            <p:nvPr/>
          </p:nvSpPr>
          <p:spPr>
            <a:xfrm>
              <a:off x="0" y="1202871"/>
              <a:ext cx="467544" cy="2737758"/>
            </a:xfrm>
            <a:prstGeom prst="roundRect">
              <a:avLst>
                <a:gd name="adj" fmla="val 10437"/>
              </a:avLst>
            </a:prstGeom>
            <a:solidFill>
              <a:schemeClr val="tx1">
                <a:alpha val="50000"/>
              </a:schemeClr>
            </a:solidFill>
            <a:ln w="317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12" name="Group 11"/>
            <p:cNvGrpSpPr/>
            <p:nvPr/>
          </p:nvGrpSpPr>
          <p:grpSpPr>
            <a:xfrm>
              <a:off x="53772" y="1890180"/>
              <a:ext cx="360000" cy="363600"/>
              <a:chOff x="899592" y="1419622"/>
              <a:chExt cx="432048" cy="432048"/>
            </a:xfrm>
            <a:effectLst/>
          </p:grpSpPr>
          <p:sp>
            <p:nvSpPr>
              <p:cNvPr id="10" name="Rounded Rectangle 9"/>
              <p:cNvSpPr/>
              <p:nvPr/>
            </p:nvSpPr>
            <p:spPr>
              <a:xfrm>
                <a:off x="971600" y="1563638"/>
                <a:ext cx="288032" cy="288032"/>
              </a:xfrm>
              <a:prstGeom prst="roundRect">
                <a:avLst>
                  <a:gd name="adj" fmla="val 9226"/>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 name="Isosceles Triangle 10"/>
              <p:cNvSpPr/>
              <p:nvPr/>
            </p:nvSpPr>
            <p:spPr>
              <a:xfrm>
                <a:off x="899592" y="1419622"/>
                <a:ext cx="432048" cy="180020"/>
              </a:xfrm>
              <a:prstGeom prst="triangle">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4" name="Group 23"/>
            <p:cNvGrpSpPr/>
            <p:nvPr/>
          </p:nvGrpSpPr>
          <p:grpSpPr>
            <a:xfrm>
              <a:off x="53752" y="1264720"/>
              <a:ext cx="360040" cy="435694"/>
              <a:chOff x="971600" y="1383618"/>
              <a:chExt cx="360040" cy="435694"/>
            </a:xfrm>
          </p:grpSpPr>
          <p:cxnSp>
            <p:nvCxnSpPr>
              <p:cNvPr id="14" name="Straight Connector 13"/>
              <p:cNvCxnSpPr/>
              <p:nvPr/>
            </p:nvCxnSpPr>
            <p:spPr>
              <a:xfrm>
                <a:off x="1187624" y="1639292"/>
                <a:ext cx="144016" cy="18002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5" name="Donut 14"/>
              <p:cNvSpPr/>
              <p:nvPr/>
            </p:nvSpPr>
            <p:spPr>
              <a:xfrm>
                <a:off x="971600" y="1383618"/>
                <a:ext cx="288032" cy="288000"/>
              </a:xfrm>
              <a:prstGeom prst="donut">
                <a:avLst>
                  <a:gd name="adj" fmla="val 4746"/>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17" name="Straight Connector 16"/>
              <p:cNvCxnSpPr/>
              <p:nvPr/>
            </p:nvCxnSpPr>
            <p:spPr>
              <a:xfrm rot="1413972">
                <a:off x="1051228" y="1435850"/>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rot="1413972">
                <a:off x="1116662" y="1436293"/>
                <a:ext cx="0" cy="183562"/>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rot="1413972">
                <a:off x="1180005" y="1492021"/>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grpSp>
        <p:cxnSp>
          <p:nvCxnSpPr>
            <p:cNvPr id="26" name="Straight Connector 25"/>
            <p:cNvCxnSpPr/>
            <p:nvPr/>
          </p:nvCxnSpPr>
          <p:spPr>
            <a:xfrm flipH="1">
              <a:off x="26886" y="1812206"/>
              <a:ext cx="413772"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nvGrpSpPr>
            <p:cNvPr id="30" name="Group 29"/>
            <p:cNvGrpSpPr/>
            <p:nvPr/>
          </p:nvGrpSpPr>
          <p:grpSpPr>
            <a:xfrm>
              <a:off x="39771" y="2460418"/>
              <a:ext cx="388002" cy="297418"/>
              <a:chOff x="2123728" y="1986160"/>
              <a:chExt cx="576064" cy="441574"/>
            </a:xfrm>
          </p:grpSpPr>
          <p:sp>
            <p:nvSpPr>
              <p:cNvPr id="29" name="Rectangle 28"/>
              <p:cNvSpPr/>
              <p:nvPr/>
            </p:nvSpPr>
            <p:spPr>
              <a:xfrm>
                <a:off x="2195736" y="1986160"/>
                <a:ext cx="432048" cy="441574"/>
              </a:xfrm>
              <a:prstGeom prst="rect">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 name="Trapezoid 27"/>
              <p:cNvSpPr/>
              <p:nvPr/>
            </p:nvSpPr>
            <p:spPr>
              <a:xfrm flipV="1">
                <a:off x="2123728" y="2139884"/>
                <a:ext cx="576064" cy="287850"/>
              </a:xfrm>
              <a:prstGeom prst="trapezoid">
                <a:avLst/>
              </a:pr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41" name="Freeform 40"/>
            <p:cNvSpPr/>
            <p:nvPr/>
          </p:nvSpPr>
          <p:spPr>
            <a:xfrm>
              <a:off x="61273" y="2903148"/>
              <a:ext cx="344998" cy="411311"/>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glow rad="101600">
                <a:schemeClr val="bg1">
                  <a:alpha val="40000"/>
                </a:schemeClr>
              </a:glow>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45" name="Group 44"/>
            <p:cNvGrpSpPr/>
            <p:nvPr/>
          </p:nvGrpSpPr>
          <p:grpSpPr>
            <a:xfrm>
              <a:off x="82631" y="3424960"/>
              <a:ext cx="302283" cy="444864"/>
              <a:chOff x="51020" y="3423030"/>
              <a:chExt cx="356155" cy="524147"/>
            </a:xfrm>
            <a:effectLst>
              <a:outerShdw blurRad="63500" sx="102000" sy="102000" algn="ctr" rotWithShape="0">
                <a:prstClr val="black">
                  <a:alpha val="40000"/>
                </a:prstClr>
              </a:outerShdw>
            </a:effectLst>
          </p:grpSpPr>
          <p:sp>
            <p:nvSpPr>
              <p:cNvPr id="43" name="Freeform 42"/>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4" name="Freeform 43"/>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nvGrpSpPr>
          <p:cNvPr id="2" name="Group 1"/>
          <p:cNvGrpSpPr/>
          <p:nvPr/>
        </p:nvGrpSpPr>
        <p:grpSpPr>
          <a:xfrm>
            <a:off x="1763688" y="843750"/>
            <a:ext cx="5616624" cy="3456000"/>
            <a:chOff x="1763688" y="843750"/>
            <a:chExt cx="5616624" cy="3456000"/>
          </a:xfrm>
        </p:grpSpPr>
        <p:grpSp>
          <p:nvGrpSpPr>
            <p:cNvPr id="249" name="Group 248"/>
            <p:cNvGrpSpPr/>
            <p:nvPr/>
          </p:nvGrpSpPr>
          <p:grpSpPr>
            <a:xfrm>
              <a:off x="3131841" y="843750"/>
              <a:ext cx="2880320" cy="3456000"/>
              <a:chOff x="3131841" y="843750"/>
              <a:chExt cx="2880320" cy="3456000"/>
            </a:xfrm>
          </p:grpSpPr>
          <p:sp>
            <p:nvSpPr>
              <p:cNvPr id="250" name="Rounded Rectangle 249"/>
              <p:cNvSpPr/>
              <p:nvPr/>
            </p:nvSpPr>
            <p:spPr>
              <a:xfrm>
                <a:off x="3131841" y="843750"/>
                <a:ext cx="2880320" cy="3456000"/>
              </a:xfrm>
              <a:prstGeom prst="roundRect">
                <a:avLst>
                  <a:gd name="adj" fmla="val 2228"/>
                </a:avLst>
              </a:prstGeom>
              <a:solidFill>
                <a:schemeClr val="tx1">
                  <a:alpha val="50000"/>
                </a:schemeClr>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51" name="Group 250"/>
              <p:cNvGrpSpPr/>
              <p:nvPr/>
            </p:nvGrpSpPr>
            <p:grpSpPr>
              <a:xfrm>
                <a:off x="3198624" y="984777"/>
                <a:ext cx="864096" cy="870570"/>
                <a:chOff x="7308304" y="278598"/>
                <a:chExt cx="864096" cy="870570"/>
              </a:xfrm>
            </p:grpSpPr>
            <p:sp>
              <p:nvSpPr>
                <p:cNvPr id="327" name="Freeform 326"/>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8" name="Rectangle 327"/>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Impress</a:t>
                  </a:r>
                  <a:endParaRPr lang="en-AU" sz="1100" dirty="0">
                    <a:latin typeface="Segoe UI" pitchFamily="34" charset="0"/>
                    <a:cs typeface="Segoe UI" pitchFamily="34" charset="0"/>
                  </a:endParaRPr>
                </a:p>
              </p:txBody>
            </p:sp>
          </p:grpSp>
          <p:grpSp>
            <p:nvGrpSpPr>
              <p:cNvPr id="252" name="Group 251"/>
              <p:cNvGrpSpPr/>
              <p:nvPr/>
            </p:nvGrpSpPr>
            <p:grpSpPr>
              <a:xfrm>
                <a:off x="4139953" y="972995"/>
                <a:ext cx="864096" cy="894135"/>
                <a:chOff x="6444208" y="255033"/>
                <a:chExt cx="864096" cy="894135"/>
              </a:xfrm>
            </p:grpSpPr>
            <p:grpSp>
              <p:nvGrpSpPr>
                <p:cNvPr id="323" name="Group 322"/>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325" name="Freeform 324"/>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6" name="Freeform 325"/>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24" name="Rectangle 323"/>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Express</a:t>
                  </a:r>
                  <a:endParaRPr lang="en-AU" sz="1100" dirty="0">
                    <a:latin typeface="Segoe UI" pitchFamily="34" charset="0"/>
                    <a:cs typeface="Segoe UI" pitchFamily="34" charset="0"/>
                  </a:endParaRPr>
                </a:p>
              </p:txBody>
            </p:sp>
          </p:grpSp>
          <p:grpSp>
            <p:nvGrpSpPr>
              <p:cNvPr id="253" name="Group 252"/>
              <p:cNvGrpSpPr/>
              <p:nvPr/>
            </p:nvGrpSpPr>
            <p:grpSpPr>
              <a:xfrm>
                <a:off x="3198624" y="2157429"/>
                <a:ext cx="864096" cy="881674"/>
                <a:chOff x="8172400" y="267494"/>
                <a:chExt cx="864096" cy="881674"/>
              </a:xfrm>
            </p:grpSpPr>
            <p:grpSp>
              <p:nvGrpSpPr>
                <p:cNvPr id="318" name="Group 317"/>
                <p:cNvGrpSpPr/>
                <p:nvPr/>
              </p:nvGrpSpPr>
              <p:grpSpPr>
                <a:xfrm>
                  <a:off x="8351877" y="267494"/>
                  <a:ext cx="523806" cy="648072"/>
                  <a:chOff x="87738" y="3286770"/>
                  <a:chExt cx="291003" cy="360040"/>
                </a:xfrm>
              </p:grpSpPr>
              <p:sp>
                <p:nvSpPr>
                  <p:cNvPr id="320" name="Rectangle 31"/>
                  <p:cNvSpPr/>
                  <p:nvPr/>
                </p:nvSpPr>
                <p:spPr>
                  <a:xfrm>
                    <a:off x="87738" y="3286770"/>
                    <a:ext cx="291002" cy="360040"/>
                  </a:xfrm>
                  <a:prstGeom prst="rect">
                    <a:avLst/>
                  </a:prstGeom>
                  <a:solidFill>
                    <a:srgbClr val="FFC000"/>
                  </a:solidFill>
                  <a:ln w="9525" cap="rnd">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1" name="Rectangle 31"/>
                  <p:cNvSpPr/>
                  <p:nvPr/>
                </p:nvSpPr>
                <p:spPr>
                  <a:xfrm>
                    <a:off x="87738" y="3286770"/>
                    <a:ext cx="291002" cy="360040"/>
                  </a:xfrm>
                  <a:custGeom>
                    <a:avLst/>
                    <a:gdLst>
                      <a:gd name="connsiteX0" fmla="*/ 0 w 291002"/>
                      <a:gd name="connsiteY0" fmla="*/ 0 h 360040"/>
                      <a:gd name="connsiteX1" fmla="*/ 291002 w 291002"/>
                      <a:gd name="connsiteY1" fmla="*/ 0 h 360040"/>
                      <a:gd name="connsiteX2" fmla="*/ 291002 w 291002"/>
                      <a:gd name="connsiteY2" fmla="*/ 360040 h 360040"/>
                      <a:gd name="connsiteX3" fmla="*/ 0 w 291002"/>
                      <a:gd name="connsiteY3" fmla="*/ 360040 h 360040"/>
                      <a:gd name="connsiteX4" fmla="*/ 0 w 291002"/>
                      <a:gd name="connsiteY4" fmla="*/ 0 h 360040"/>
                      <a:gd name="connsiteX0" fmla="*/ 0 w 291002"/>
                      <a:gd name="connsiteY0" fmla="*/ 0 h 360040"/>
                      <a:gd name="connsiteX1" fmla="*/ 236233 w 291002"/>
                      <a:gd name="connsiteY1" fmla="*/ 88106 h 360040"/>
                      <a:gd name="connsiteX2" fmla="*/ 291002 w 291002"/>
                      <a:gd name="connsiteY2" fmla="*/ 360040 h 360040"/>
                      <a:gd name="connsiteX3" fmla="*/ 0 w 291002"/>
                      <a:gd name="connsiteY3" fmla="*/ 360040 h 360040"/>
                      <a:gd name="connsiteX4" fmla="*/ 0 w 291002"/>
                      <a:gd name="connsiteY4" fmla="*/ 0 h 360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1002" h="360040">
                        <a:moveTo>
                          <a:pt x="0" y="0"/>
                        </a:moveTo>
                        <a:lnTo>
                          <a:pt x="236233" y="88106"/>
                        </a:lnTo>
                        <a:lnTo>
                          <a:pt x="291002" y="360040"/>
                        </a:lnTo>
                        <a:lnTo>
                          <a:pt x="0" y="360040"/>
                        </a:lnTo>
                        <a:lnTo>
                          <a:pt x="0" y="0"/>
                        </a:lnTo>
                        <a:close/>
                      </a:path>
                    </a:pathLst>
                  </a:cu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2" name="Rectangle 321"/>
                  <p:cNvSpPr/>
                  <p:nvPr/>
                </p:nvSpPr>
                <p:spPr>
                  <a:xfrm>
                    <a:off x="87738" y="3435846"/>
                    <a:ext cx="291003" cy="210964"/>
                  </a:xfrm>
                  <a:prstGeom prst="rect">
                    <a:avLst/>
                  </a:prstGeom>
                  <a:noFill/>
                  <a:ln w="9525" cap="rnd">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2000" dirty="0" smtClean="0">
                        <a:solidFill>
                          <a:schemeClr val="tx1"/>
                        </a:solidFill>
                        <a:effectLst>
                          <a:outerShdw blurRad="63500" sx="102000" sy="102000" algn="ctr" rotWithShape="0">
                            <a:prstClr val="black">
                              <a:alpha val="40000"/>
                            </a:prstClr>
                          </a:outerShdw>
                        </a:effectLst>
                        <a:latin typeface="Segoe UI" pitchFamily="34" charset="0"/>
                        <a:cs typeface="Segoe UI" pitchFamily="34" charset="0"/>
                      </a:rPr>
                      <a:t>Aa</a:t>
                    </a:r>
                    <a:endParaRPr lang="en-AU" sz="2000" dirty="0">
                      <a:solidFill>
                        <a:schemeClr val="tx1"/>
                      </a:solidFill>
                      <a:effectLst>
                        <a:outerShdw blurRad="63500" sx="102000" sy="102000" algn="ctr" rotWithShape="0">
                          <a:prstClr val="black">
                            <a:alpha val="40000"/>
                          </a:prstClr>
                        </a:outerShdw>
                      </a:effectLst>
                      <a:latin typeface="Segoe UI" pitchFamily="34" charset="0"/>
                      <a:cs typeface="Segoe UI" pitchFamily="34" charset="0"/>
                    </a:endParaRPr>
                  </a:p>
                </p:txBody>
              </p:sp>
            </p:grpSp>
            <p:sp>
              <p:nvSpPr>
                <p:cNvPr id="319" name="Rectangle 318"/>
                <p:cNvSpPr/>
                <p:nvPr/>
              </p:nvSpPr>
              <p:spPr>
                <a:xfrm>
                  <a:off x="8172400"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Note Pad</a:t>
                  </a:r>
                  <a:endParaRPr lang="en-AU" sz="1100" dirty="0">
                    <a:latin typeface="Segoe UI" pitchFamily="34" charset="0"/>
                    <a:cs typeface="Segoe UI" pitchFamily="34" charset="0"/>
                  </a:endParaRPr>
                </a:p>
              </p:txBody>
            </p:sp>
          </p:grpSp>
          <p:grpSp>
            <p:nvGrpSpPr>
              <p:cNvPr id="254" name="Group 253"/>
              <p:cNvGrpSpPr/>
              <p:nvPr/>
            </p:nvGrpSpPr>
            <p:grpSpPr>
              <a:xfrm>
                <a:off x="5080409" y="980461"/>
                <a:ext cx="864096" cy="877462"/>
                <a:chOff x="5004049" y="1064550"/>
                <a:chExt cx="864096" cy="877462"/>
              </a:xfrm>
            </p:grpSpPr>
            <p:grpSp>
              <p:nvGrpSpPr>
                <p:cNvPr id="313" name="Group 312"/>
                <p:cNvGrpSpPr/>
                <p:nvPr/>
              </p:nvGrpSpPr>
              <p:grpSpPr>
                <a:xfrm>
                  <a:off x="5042434" y="1064550"/>
                  <a:ext cx="787325" cy="610716"/>
                  <a:chOff x="5004049" y="1045872"/>
                  <a:chExt cx="787325" cy="610716"/>
                </a:xfrm>
                <a:effectLst>
                  <a:outerShdw blurRad="63500" sx="102000" sy="102000" algn="ctr" rotWithShape="0">
                    <a:prstClr val="black">
                      <a:alpha val="40000"/>
                    </a:prstClr>
                  </a:outerShdw>
                </a:effectLst>
              </p:grpSpPr>
              <p:sp>
                <p:nvSpPr>
                  <p:cNvPr id="315" name="Rectangle 314"/>
                  <p:cNvSpPr/>
                  <p:nvPr/>
                </p:nvSpPr>
                <p:spPr>
                  <a:xfrm>
                    <a:off x="5004049" y="1045872"/>
                    <a:ext cx="504055" cy="460191"/>
                  </a:xfrm>
                  <a:prstGeom prst="rect">
                    <a:avLst/>
                  </a:prstGeom>
                  <a:solidFill>
                    <a:schemeClr val="bg1"/>
                  </a:solidFill>
                  <a:ln w="9525" cap="rnd">
                    <a:solidFill>
                      <a:schemeClr val="bg1"/>
                    </a:solid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6" name="Freeform 315"/>
                  <p:cNvSpPr/>
                  <p:nvPr/>
                </p:nvSpPr>
                <p:spPr>
                  <a:xfrm>
                    <a:off x="5022056" y="1106047"/>
                    <a:ext cx="414040" cy="272698"/>
                  </a:xfrm>
                  <a:custGeom>
                    <a:avLst/>
                    <a:gdLst>
                      <a:gd name="connsiteX0" fmla="*/ 0 w 353052"/>
                      <a:gd name="connsiteY0" fmla="*/ 0 h 269081"/>
                      <a:gd name="connsiteX1" fmla="*/ 19050 w 353052"/>
                      <a:gd name="connsiteY1" fmla="*/ 33337 h 269081"/>
                      <a:gd name="connsiteX2" fmla="*/ 28575 w 353052"/>
                      <a:gd name="connsiteY2" fmla="*/ 38100 h 269081"/>
                      <a:gd name="connsiteX3" fmla="*/ 33338 w 353052"/>
                      <a:gd name="connsiteY3" fmla="*/ 45243 h 269081"/>
                      <a:gd name="connsiteX4" fmla="*/ 50007 w 353052"/>
                      <a:gd name="connsiteY4" fmla="*/ 54768 h 269081"/>
                      <a:gd name="connsiteX5" fmla="*/ 59532 w 353052"/>
                      <a:gd name="connsiteY5" fmla="*/ 61912 h 269081"/>
                      <a:gd name="connsiteX6" fmla="*/ 85725 w 353052"/>
                      <a:gd name="connsiteY6" fmla="*/ 71437 h 269081"/>
                      <a:gd name="connsiteX7" fmla="*/ 135732 w 353052"/>
                      <a:gd name="connsiteY7" fmla="*/ 69056 h 269081"/>
                      <a:gd name="connsiteX8" fmla="*/ 142875 w 353052"/>
                      <a:gd name="connsiteY8" fmla="*/ 66675 h 269081"/>
                      <a:gd name="connsiteX9" fmla="*/ 150019 w 353052"/>
                      <a:gd name="connsiteY9" fmla="*/ 61912 h 269081"/>
                      <a:gd name="connsiteX10" fmla="*/ 157163 w 353052"/>
                      <a:gd name="connsiteY10" fmla="*/ 54768 h 269081"/>
                      <a:gd name="connsiteX11" fmla="*/ 161925 w 353052"/>
                      <a:gd name="connsiteY11" fmla="*/ 45243 h 269081"/>
                      <a:gd name="connsiteX12" fmla="*/ 157163 w 353052"/>
                      <a:gd name="connsiteY12" fmla="*/ 26193 h 269081"/>
                      <a:gd name="connsiteX13" fmla="*/ 150019 w 353052"/>
                      <a:gd name="connsiteY13" fmla="*/ 19050 h 269081"/>
                      <a:gd name="connsiteX14" fmla="*/ 135732 w 353052"/>
                      <a:gd name="connsiteY14" fmla="*/ 9525 h 269081"/>
                      <a:gd name="connsiteX15" fmla="*/ 114300 w 353052"/>
                      <a:gd name="connsiteY15" fmla="*/ 14287 h 269081"/>
                      <a:gd name="connsiteX16" fmla="*/ 107157 w 353052"/>
                      <a:gd name="connsiteY16" fmla="*/ 16668 h 269081"/>
                      <a:gd name="connsiteX17" fmla="*/ 102394 w 353052"/>
                      <a:gd name="connsiteY17" fmla="*/ 26193 h 269081"/>
                      <a:gd name="connsiteX18" fmla="*/ 104775 w 353052"/>
                      <a:gd name="connsiteY18" fmla="*/ 64293 h 269081"/>
                      <a:gd name="connsiteX19" fmla="*/ 107157 w 353052"/>
                      <a:gd name="connsiteY19" fmla="*/ 71437 h 269081"/>
                      <a:gd name="connsiteX20" fmla="*/ 114300 w 353052"/>
                      <a:gd name="connsiteY20" fmla="*/ 76200 h 269081"/>
                      <a:gd name="connsiteX21" fmla="*/ 126207 w 353052"/>
                      <a:gd name="connsiteY21" fmla="*/ 78581 h 269081"/>
                      <a:gd name="connsiteX22" fmla="*/ 147638 w 353052"/>
                      <a:gd name="connsiteY22" fmla="*/ 85725 h 269081"/>
                      <a:gd name="connsiteX23" fmla="*/ 154782 w 353052"/>
                      <a:gd name="connsiteY23" fmla="*/ 88106 h 269081"/>
                      <a:gd name="connsiteX24" fmla="*/ 190500 w 353052"/>
                      <a:gd name="connsiteY24" fmla="*/ 90487 h 269081"/>
                      <a:gd name="connsiteX25" fmla="*/ 228600 w 353052"/>
                      <a:gd name="connsiteY25" fmla="*/ 90487 h 269081"/>
                      <a:gd name="connsiteX26" fmla="*/ 238125 w 353052"/>
                      <a:gd name="connsiteY26" fmla="*/ 85725 h 269081"/>
                      <a:gd name="connsiteX27" fmla="*/ 271463 w 353052"/>
                      <a:gd name="connsiteY27" fmla="*/ 66675 h 269081"/>
                      <a:gd name="connsiteX28" fmla="*/ 295275 w 353052"/>
                      <a:gd name="connsiteY28" fmla="*/ 59531 h 269081"/>
                      <a:gd name="connsiteX29" fmla="*/ 302419 w 353052"/>
                      <a:gd name="connsiteY29" fmla="*/ 57150 h 269081"/>
                      <a:gd name="connsiteX30" fmla="*/ 338138 w 353052"/>
                      <a:gd name="connsiteY30" fmla="*/ 50006 h 269081"/>
                      <a:gd name="connsiteX31" fmla="*/ 345282 w 353052"/>
                      <a:gd name="connsiteY31" fmla="*/ 92868 h 269081"/>
                      <a:gd name="connsiteX32" fmla="*/ 326232 w 353052"/>
                      <a:gd name="connsiteY32" fmla="*/ 114300 h 269081"/>
                      <a:gd name="connsiteX33" fmla="*/ 316707 w 353052"/>
                      <a:gd name="connsiteY33" fmla="*/ 119062 h 269081"/>
                      <a:gd name="connsiteX34" fmla="*/ 309563 w 353052"/>
                      <a:gd name="connsiteY34" fmla="*/ 121443 h 269081"/>
                      <a:gd name="connsiteX35" fmla="*/ 290513 w 353052"/>
                      <a:gd name="connsiteY35" fmla="*/ 133350 h 269081"/>
                      <a:gd name="connsiteX36" fmla="*/ 273844 w 353052"/>
                      <a:gd name="connsiteY36" fmla="*/ 138112 h 269081"/>
                      <a:gd name="connsiteX37" fmla="*/ 259557 w 353052"/>
                      <a:gd name="connsiteY37" fmla="*/ 142875 h 269081"/>
                      <a:gd name="connsiteX38" fmla="*/ 245269 w 353052"/>
                      <a:gd name="connsiteY38" fmla="*/ 150018 h 269081"/>
                      <a:gd name="connsiteX39" fmla="*/ 238125 w 353052"/>
                      <a:gd name="connsiteY39" fmla="*/ 154781 h 269081"/>
                      <a:gd name="connsiteX40" fmla="*/ 214313 w 353052"/>
                      <a:gd name="connsiteY40" fmla="*/ 161925 h 269081"/>
                      <a:gd name="connsiteX41" fmla="*/ 202407 w 353052"/>
                      <a:gd name="connsiteY41" fmla="*/ 164306 h 269081"/>
                      <a:gd name="connsiteX42" fmla="*/ 188119 w 353052"/>
                      <a:gd name="connsiteY42" fmla="*/ 169068 h 269081"/>
                      <a:gd name="connsiteX43" fmla="*/ 173832 w 353052"/>
                      <a:gd name="connsiteY43" fmla="*/ 171450 h 269081"/>
                      <a:gd name="connsiteX44" fmla="*/ 154782 w 353052"/>
                      <a:gd name="connsiteY44" fmla="*/ 176212 h 269081"/>
                      <a:gd name="connsiteX45" fmla="*/ 109538 w 353052"/>
                      <a:gd name="connsiteY45" fmla="*/ 173831 h 269081"/>
                      <a:gd name="connsiteX46" fmla="*/ 97632 w 353052"/>
                      <a:gd name="connsiteY46" fmla="*/ 164306 h 269081"/>
                      <a:gd name="connsiteX47" fmla="*/ 95250 w 353052"/>
                      <a:gd name="connsiteY47" fmla="*/ 157162 h 269081"/>
                      <a:gd name="connsiteX48" fmla="*/ 88107 w 353052"/>
                      <a:gd name="connsiteY48" fmla="*/ 150018 h 269081"/>
                      <a:gd name="connsiteX49" fmla="*/ 95250 w 353052"/>
                      <a:gd name="connsiteY49" fmla="*/ 130968 h 269081"/>
                      <a:gd name="connsiteX50" fmla="*/ 104775 w 353052"/>
                      <a:gd name="connsiteY50" fmla="*/ 135731 h 269081"/>
                      <a:gd name="connsiteX51" fmla="*/ 140494 w 353052"/>
                      <a:gd name="connsiteY51" fmla="*/ 138112 h 269081"/>
                      <a:gd name="connsiteX52" fmla="*/ 159544 w 353052"/>
                      <a:gd name="connsiteY52" fmla="*/ 142875 h 269081"/>
                      <a:gd name="connsiteX53" fmla="*/ 171450 w 353052"/>
                      <a:gd name="connsiteY53" fmla="*/ 152400 h 269081"/>
                      <a:gd name="connsiteX54" fmla="*/ 176213 w 353052"/>
                      <a:gd name="connsiteY54" fmla="*/ 173831 h 269081"/>
                      <a:gd name="connsiteX55" fmla="*/ 180975 w 353052"/>
                      <a:gd name="connsiteY55" fmla="*/ 207168 h 269081"/>
                      <a:gd name="connsiteX56" fmla="*/ 183357 w 353052"/>
                      <a:gd name="connsiteY56" fmla="*/ 247650 h 269081"/>
                      <a:gd name="connsiteX57" fmla="*/ 185738 w 353052"/>
                      <a:gd name="connsiteY57" fmla="*/ 261937 h 269081"/>
                      <a:gd name="connsiteX58" fmla="*/ 195263 w 353052"/>
                      <a:gd name="connsiteY58" fmla="*/ 269081 h 269081"/>
                      <a:gd name="connsiteX59" fmla="*/ 273844 w 353052"/>
                      <a:gd name="connsiteY59" fmla="*/ 266700 h 269081"/>
                      <a:gd name="connsiteX60" fmla="*/ 307182 w 353052"/>
                      <a:gd name="connsiteY60" fmla="*/ 257175 h 269081"/>
                      <a:gd name="connsiteX61" fmla="*/ 314325 w 353052"/>
                      <a:gd name="connsiteY61" fmla="*/ 254793 h 269081"/>
                      <a:gd name="connsiteX62" fmla="*/ 326232 w 353052"/>
                      <a:gd name="connsiteY62" fmla="*/ 250031 h 269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53052" h="269081">
                        <a:moveTo>
                          <a:pt x="0" y="0"/>
                        </a:moveTo>
                        <a:cubicBezTo>
                          <a:pt x="3626" y="10876"/>
                          <a:pt x="7518" y="27571"/>
                          <a:pt x="19050" y="33337"/>
                        </a:cubicBezTo>
                        <a:lnTo>
                          <a:pt x="28575" y="38100"/>
                        </a:lnTo>
                        <a:cubicBezTo>
                          <a:pt x="30163" y="40481"/>
                          <a:pt x="31314" y="43219"/>
                          <a:pt x="33338" y="45243"/>
                        </a:cubicBezTo>
                        <a:cubicBezTo>
                          <a:pt x="37711" y="49616"/>
                          <a:pt x="45021" y="51652"/>
                          <a:pt x="50007" y="54768"/>
                        </a:cubicBezTo>
                        <a:cubicBezTo>
                          <a:pt x="53373" y="56871"/>
                          <a:pt x="56167" y="59808"/>
                          <a:pt x="59532" y="61912"/>
                        </a:cubicBezTo>
                        <a:cubicBezTo>
                          <a:pt x="67905" y="67145"/>
                          <a:pt x="76325" y="69087"/>
                          <a:pt x="85725" y="71437"/>
                        </a:cubicBezTo>
                        <a:cubicBezTo>
                          <a:pt x="102394" y="70643"/>
                          <a:pt x="119102" y="70442"/>
                          <a:pt x="135732" y="69056"/>
                        </a:cubicBezTo>
                        <a:cubicBezTo>
                          <a:pt x="138233" y="68848"/>
                          <a:pt x="140630" y="67797"/>
                          <a:pt x="142875" y="66675"/>
                        </a:cubicBezTo>
                        <a:cubicBezTo>
                          <a:pt x="145435" y="65395"/>
                          <a:pt x="147820" y="63744"/>
                          <a:pt x="150019" y="61912"/>
                        </a:cubicBezTo>
                        <a:cubicBezTo>
                          <a:pt x="152606" y="59756"/>
                          <a:pt x="154782" y="57149"/>
                          <a:pt x="157163" y="54768"/>
                        </a:cubicBezTo>
                        <a:cubicBezTo>
                          <a:pt x="158750" y="51593"/>
                          <a:pt x="161533" y="48771"/>
                          <a:pt x="161925" y="45243"/>
                        </a:cubicBezTo>
                        <a:cubicBezTo>
                          <a:pt x="162039" y="44213"/>
                          <a:pt x="158971" y="28905"/>
                          <a:pt x="157163" y="26193"/>
                        </a:cubicBezTo>
                        <a:cubicBezTo>
                          <a:pt x="155295" y="23391"/>
                          <a:pt x="152677" y="21117"/>
                          <a:pt x="150019" y="19050"/>
                        </a:cubicBezTo>
                        <a:cubicBezTo>
                          <a:pt x="145501" y="15536"/>
                          <a:pt x="135732" y="9525"/>
                          <a:pt x="135732" y="9525"/>
                        </a:cubicBezTo>
                        <a:cubicBezTo>
                          <a:pt x="128588" y="11112"/>
                          <a:pt x="121400" y="12512"/>
                          <a:pt x="114300" y="14287"/>
                        </a:cubicBezTo>
                        <a:cubicBezTo>
                          <a:pt x="111865" y="14896"/>
                          <a:pt x="108932" y="14893"/>
                          <a:pt x="107157" y="16668"/>
                        </a:cubicBezTo>
                        <a:cubicBezTo>
                          <a:pt x="104647" y="19178"/>
                          <a:pt x="103982" y="23018"/>
                          <a:pt x="102394" y="26193"/>
                        </a:cubicBezTo>
                        <a:cubicBezTo>
                          <a:pt x="103188" y="38893"/>
                          <a:pt x="103443" y="51638"/>
                          <a:pt x="104775" y="64293"/>
                        </a:cubicBezTo>
                        <a:cubicBezTo>
                          <a:pt x="105038" y="66789"/>
                          <a:pt x="105589" y="69477"/>
                          <a:pt x="107157" y="71437"/>
                        </a:cubicBezTo>
                        <a:cubicBezTo>
                          <a:pt x="108945" y="73672"/>
                          <a:pt x="111620" y="75195"/>
                          <a:pt x="114300" y="76200"/>
                        </a:cubicBezTo>
                        <a:cubicBezTo>
                          <a:pt x="118090" y="77621"/>
                          <a:pt x="122238" y="77787"/>
                          <a:pt x="126207" y="78581"/>
                        </a:cubicBezTo>
                        <a:cubicBezTo>
                          <a:pt x="146726" y="86788"/>
                          <a:pt x="129698" y="80599"/>
                          <a:pt x="147638" y="85725"/>
                        </a:cubicBezTo>
                        <a:cubicBezTo>
                          <a:pt x="150052" y="86415"/>
                          <a:pt x="152287" y="87829"/>
                          <a:pt x="154782" y="88106"/>
                        </a:cubicBezTo>
                        <a:cubicBezTo>
                          <a:pt x="166641" y="89424"/>
                          <a:pt x="178594" y="89693"/>
                          <a:pt x="190500" y="90487"/>
                        </a:cubicBezTo>
                        <a:cubicBezTo>
                          <a:pt x="207530" y="92920"/>
                          <a:pt x="210241" y="94723"/>
                          <a:pt x="228600" y="90487"/>
                        </a:cubicBezTo>
                        <a:cubicBezTo>
                          <a:pt x="232059" y="89689"/>
                          <a:pt x="235081" y="87551"/>
                          <a:pt x="238125" y="85725"/>
                        </a:cubicBezTo>
                        <a:cubicBezTo>
                          <a:pt x="248250" y="79651"/>
                          <a:pt x="259784" y="69596"/>
                          <a:pt x="271463" y="66675"/>
                        </a:cubicBezTo>
                        <a:cubicBezTo>
                          <a:pt x="285859" y="63075"/>
                          <a:pt x="277882" y="65328"/>
                          <a:pt x="295275" y="59531"/>
                        </a:cubicBezTo>
                        <a:cubicBezTo>
                          <a:pt x="297656" y="58737"/>
                          <a:pt x="299969" y="57695"/>
                          <a:pt x="302419" y="57150"/>
                        </a:cubicBezTo>
                        <a:cubicBezTo>
                          <a:pt x="328563" y="51339"/>
                          <a:pt x="316632" y="53590"/>
                          <a:pt x="338138" y="50006"/>
                        </a:cubicBezTo>
                        <a:cubicBezTo>
                          <a:pt x="359183" y="55267"/>
                          <a:pt x="354435" y="50765"/>
                          <a:pt x="345282" y="92868"/>
                        </a:cubicBezTo>
                        <a:cubicBezTo>
                          <a:pt x="343340" y="101799"/>
                          <a:pt x="333552" y="109725"/>
                          <a:pt x="326232" y="114300"/>
                        </a:cubicBezTo>
                        <a:cubicBezTo>
                          <a:pt x="323222" y="116181"/>
                          <a:pt x="319970" y="117664"/>
                          <a:pt x="316707" y="119062"/>
                        </a:cubicBezTo>
                        <a:cubicBezTo>
                          <a:pt x="314400" y="120051"/>
                          <a:pt x="311870" y="120454"/>
                          <a:pt x="309563" y="121443"/>
                        </a:cubicBezTo>
                        <a:cubicBezTo>
                          <a:pt x="289202" y="130169"/>
                          <a:pt x="311024" y="121629"/>
                          <a:pt x="290513" y="133350"/>
                        </a:cubicBezTo>
                        <a:cubicBezTo>
                          <a:pt x="287565" y="135034"/>
                          <a:pt x="276285" y="137380"/>
                          <a:pt x="273844" y="138112"/>
                        </a:cubicBezTo>
                        <a:cubicBezTo>
                          <a:pt x="269036" y="139555"/>
                          <a:pt x="263734" y="140091"/>
                          <a:pt x="259557" y="142875"/>
                        </a:cubicBezTo>
                        <a:cubicBezTo>
                          <a:pt x="250324" y="149029"/>
                          <a:pt x="255128" y="146732"/>
                          <a:pt x="245269" y="150018"/>
                        </a:cubicBezTo>
                        <a:cubicBezTo>
                          <a:pt x="242888" y="151606"/>
                          <a:pt x="240740" y="153619"/>
                          <a:pt x="238125" y="154781"/>
                        </a:cubicBezTo>
                        <a:cubicBezTo>
                          <a:pt x="232198" y="157415"/>
                          <a:pt x="221234" y="160387"/>
                          <a:pt x="214313" y="161925"/>
                        </a:cubicBezTo>
                        <a:cubicBezTo>
                          <a:pt x="210362" y="162803"/>
                          <a:pt x="206312" y="163241"/>
                          <a:pt x="202407" y="164306"/>
                        </a:cubicBezTo>
                        <a:cubicBezTo>
                          <a:pt x="197564" y="165627"/>
                          <a:pt x="193071" y="168242"/>
                          <a:pt x="188119" y="169068"/>
                        </a:cubicBezTo>
                        <a:cubicBezTo>
                          <a:pt x="183357" y="169862"/>
                          <a:pt x="178553" y="170438"/>
                          <a:pt x="173832" y="171450"/>
                        </a:cubicBezTo>
                        <a:cubicBezTo>
                          <a:pt x="167432" y="172822"/>
                          <a:pt x="154782" y="176212"/>
                          <a:pt x="154782" y="176212"/>
                        </a:cubicBezTo>
                        <a:cubicBezTo>
                          <a:pt x="139701" y="175418"/>
                          <a:pt x="124578" y="175198"/>
                          <a:pt x="109538" y="173831"/>
                        </a:cubicBezTo>
                        <a:cubicBezTo>
                          <a:pt x="102344" y="173177"/>
                          <a:pt x="100748" y="170538"/>
                          <a:pt x="97632" y="164306"/>
                        </a:cubicBezTo>
                        <a:cubicBezTo>
                          <a:pt x="96509" y="162061"/>
                          <a:pt x="96642" y="159251"/>
                          <a:pt x="95250" y="157162"/>
                        </a:cubicBezTo>
                        <a:cubicBezTo>
                          <a:pt x="93382" y="154360"/>
                          <a:pt x="90488" y="152399"/>
                          <a:pt x="88107" y="150018"/>
                        </a:cubicBezTo>
                        <a:cubicBezTo>
                          <a:pt x="90488" y="143668"/>
                          <a:pt x="90101" y="135382"/>
                          <a:pt x="95250" y="130968"/>
                        </a:cubicBezTo>
                        <a:cubicBezTo>
                          <a:pt x="97945" y="128658"/>
                          <a:pt x="101269" y="135177"/>
                          <a:pt x="104775" y="135731"/>
                        </a:cubicBezTo>
                        <a:cubicBezTo>
                          <a:pt x="116562" y="137592"/>
                          <a:pt x="128588" y="137318"/>
                          <a:pt x="140494" y="138112"/>
                        </a:cubicBezTo>
                        <a:cubicBezTo>
                          <a:pt x="141091" y="138231"/>
                          <a:pt x="157101" y="140921"/>
                          <a:pt x="159544" y="142875"/>
                        </a:cubicBezTo>
                        <a:cubicBezTo>
                          <a:pt x="174933" y="155185"/>
                          <a:pt x="153494" y="146412"/>
                          <a:pt x="171450" y="152400"/>
                        </a:cubicBezTo>
                        <a:cubicBezTo>
                          <a:pt x="175096" y="163332"/>
                          <a:pt x="173927" y="158589"/>
                          <a:pt x="176213" y="173831"/>
                        </a:cubicBezTo>
                        <a:cubicBezTo>
                          <a:pt x="177878" y="184932"/>
                          <a:pt x="180975" y="207168"/>
                          <a:pt x="180975" y="207168"/>
                        </a:cubicBezTo>
                        <a:cubicBezTo>
                          <a:pt x="181769" y="220662"/>
                          <a:pt x="182186" y="234183"/>
                          <a:pt x="183357" y="247650"/>
                        </a:cubicBezTo>
                        <a:cubicBezTo>
                          <a:pt x="183775" y="252460"/>
                          <a:pt x="183393" y="257717"/>
                          <a:pt x="185738" y="261937"/>
                        </a:cubicBezTo>
                        <a:cubicBezTo>
                          <a:pt x="187665" y="265406"/>
                          <a:pt x="192088" y="266700"/>
                          <a:pt x="195263" y="269081"/>
                        </a:cubicBezTo>
                        <a:cubicBezTo>
                          <a:pt x="221457" y="268287"/>
                          <a:pt x="247708" y="268612"/>
                          <a:pt x="273844" y="266700"/>
                        </a:cubicBezTo>
                        <a:cubicBezTo>
                          <a:pt x="281498" y="266140"/>
                          <a:pt x="299160" y="259849"/>
                          <a:pt x="307182" y="257175"/>
                        </a:cubicBezTo>
                        <a:cubicBezTo>
                          <a:pt x="309563" y="256381"/>
                          <a:pt x="312080" y="255915"/>
                          <a:pt x="314325" y="254793"/>
                        </a:cubicBezTo>
                        <a:cubicBezTo>
                          <a:pt x="324560" y="249676"/>
                          <a:pt x="320300" y="250031"/>
                          <a:pt x="326232" y="250031"/>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7" name="Freeform 316"/>
                  <p:cNvSpPr/>
                  <p:nvPr/>
                </p:nvSpPr>
                <p:spPr>
                  <a:xfrm>
                    <a:off x="5400849" y="1351788"/>
                    <a:ext cx="390525" cy="304800"/>
                  </a:xfrm>
                  <a:custGeom>
                    <a:avLst/>
                    <a:gdLst>
                      <a:gd name="connsiteX0" fmla="*/ 0 w 381000"/>
                      <a:gd name="connsiteY0" fmla="*/ 0 h 319088"/>
                      <a:gd name="connsiteX1" fmla="*/ 23812 w 381000"/>
                      <a:gd name="connsiteY1" fmla="*/ 85725 h 319088"/>
                      <a:gd name="connsiteX2" fmla="*/ 347662 w 381000"/>
                      <a:gd name="connsiteY2" fmla="*/ 319088 h 319088"/>
                      <a:gd name="connsiteX3" fmla="*/ 381000 w 381000"/>
                      <a:gd name="connsiteY3" fmla="*/ 266700 h 319088"/>
                      <a:gd name="connsiteX4" fmla="*/ 66675 w 381000"/>
                      <a:gd name="connsiteY4" fmla="*/ 38100 h 319088"/>
                      <a:gd name="connsiteX5" fmla="*/ 0 w 381000"/>
                      <a:gd name="connsiteY5" fmla="*/ 0 h 319088"/>
                      <a:gd name="connsiteX0" fmla="*/ 0 w 390525"/>
                      <a:gd name="connsiteY0" fmla="*/ 0 h 304800"/>
                      <a:gd name="connsiteX1" fmla="*/ 33337 w 390525"/>
                      <a:gd name="connsiteY1" fmla="*/ 71437 h 304800"/>
                      <a:gd name="connsiteX2" fmla="*/ 357187 w 390525"/>
                      <a:gd name="connsiteY2" fmla="*/ 304800 h 304800"/>
                      <a:gd name="connsiteX3" fmla="*/ 390525 w 390525"/>
                      <a:gd name="connsiteY3" fmla="*/ 252412 h 304800"/>
                      <a:gd name="connsiteX4" fmla="*/ 76200 w 390525"/>
                      <a:gd name="connsiteY4" fmla="*/ 23812 h 304800"/>
                      <a:gd name="connsiteX5" fmla="*/ 0 w 390525"/>
                      <a:gd name="connsiteY5" fmla="*/ 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0525" h="304800">
                        <a:moveTo>
                          <a:pt x="0" y="0"/>
                        </a:moveTo>
                        <a:lnTo>
                          <a:pt x="33337" y="71437"/>
                        </a:lnTo>
                        <a:lnTo>
                          <a:pt x="357187" y="304800"/>
                        </a:lnTo>
                        <a:lnTo>
                          <a:pt x="390525" y="252412"/>
                        </a:lnTo>
                        <a:lnTo>
                          <a:pt x="76200" y="23812"/>
                        </a:lnTo>
                        <a:lnTo>
                          <a:pt x="0" y="0"/>
                        </a:lnTo>
                        <a:close/>
                      </a:path>
                    </a:pathLst>
                  </a:custGeom>
                  <a:solidFill>
                    <a:srgbClr val="C0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14" name="Rectangle 313"/>
                <p:cNvSpPr/>
                <p:nvPr/>
              </p:nvSpPr>
              <p:spPr>
                <a:xfrm>
                  <a:off x="5004049" y="1725988"/>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Free Draw</a:t>
                  </a:r>
                  <a:endParaRPr lang="en-AU" sz="1100" dirty="0">
                    <a:latin typeface="Segoe UI" pitchFamily="34" charset="0"/>
                    <a:cs typeface="Segoe UI" pitchFamily="34" charset="0"/>
                  </a:endParaRPr>
                </a:p>
              </p:txBody>
            </p:sp>
          </p:grpSp>
          <p:cxnSp>
            <p:nvCxnSpPr>
              <p:cNvPr id="255" name="Straight Connector 254"/>
              <p:cNvCxnSpPr/>
              <p:nvPr/>
            </p:nvCxnSpPr>
            <p:spPr>
              <a:xfrm>
                <a:off x="4098672"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6" name="Straight Connector 255"/>
              <p:cNvCxnSpPr/>
              <p:nvPr/>
            </p:nvCxnSpPr>
            <p:spPr>
              <a:xfrm>
                <a:off x="5040000"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7" name="Straight Connector 256"/>
              <p:cNvCxnSpPr/>
              <p:nvPr/>
            </p:nvCxnSpPr>
            <p:spPr>
              <a:xfrm>
                <a:off x="3262277" y="200863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8" name="Straight Connector 257"/>
              <p:cNvCxnSpPr/>
              <p:nvPr/>
            </p:nvCxnSpPr>
            <p:spPr>
              <a:xfrm>
                <a:off x="3262277" y="317426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grpSp>
            <p:nvGrpSpPr>
              <p:cNvPr id="259" name="Group 258"/>
              <p:cNvGrpSpPr/>
              <p:nvPr/>
            </p:nvGrpSpPr>
            <p:grpSpPr>
              <a:xfrm>
                <a:off x="4098672" y="2143466"/>
                <a:ext cx="941329" cy="895637"/>
                <a:chOff x="4098672" y="2143466"/>
                <a:chExt cx="941329" cy="895637"/>
              </a:xfrm>
            </p:grpSpPr>
            <p:sp>
              <p:nvSpPr>
                <p:cNvPr id="300" name="Rectangle 299"/>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Documents</a:t>
                  </a:r>
                  <a:endParaRPr lang="en-AU" sz="1100" dirty="0">
                    <a:latin typeface="Segoe UI" pitchFamily="34" charset="0"/>
                    <a:cs typeface="Segoe UI" pitchFamily="34" charset="0"/>
                  </a:endParaRPr>
                </a:p>
              </p:txBody>
            </p:sp>
            <p:grpSp>
              <p:nvGrpSpPr>
                <p:cNvPr id="301" name="Group 300"/>
                <p:cNvGrpSpPr/>
                <p:nvPr/>
              </p:nvGrpSpPr>
              <p:grpSpPr>
                <a:xfrm>
                  <a:off x="4199709" y="2143466"/>
                  <a:ext cx="744585" cy="655211"/>
                  <a:chOff x="4193285" y="2143466"/>
                  <a:chExt cx="744585" cy="655211"/>
                </a:xfrm>
              </p:grpSpPr>
              <p:grpSp>
                <p:nvGrpSpPr>
                  <p:cNvPr id="302" name="Group 301"/>
                  <p:cNvGrpSpPr/>
                  <p:nvPr/>
                </p:nvGrpSpPr>
                <p:grpSpPr>
                  <a:xfrm>
                    <a:off x="4193285" y="2143466"/>
                    <a:ext cx="699392" cy="536110"/>
                    <a:chOff x="2123728" y="1986160"/>
                    <a:chExt cx="576064" cy="441574"/>
                  </a:xfrm>
                </p:grpSpPr>
                <p:sp>
                  <p:nvSpPr>
                    <p:cNvPr id="311" name="Rectangle 310"/>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2" name="Trapezoid 311"/>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303" name="Group 302"/>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304" name="Rectangle 303"/>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305" name="Straight Connector 304"/>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6" name="Straight Connector 305"/>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7" name="Straight Connector 306"/>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8" name="Straight Connector 307"/>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9" name="Straight Connector 308"/>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10" name="Straight Connector 309"/>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260" name="Group 259"/>
              <p:cNvGrpSpPr/>
              <p:nvPr/>
            </p:nvGrpSpPr>
            <p:grpSpPr>
              <a:xfrm>
                <a:off x="5039106" y="2143466"/>
                <a:ext cx="941329" cy="895637"/>
                <a:chOff x="5039106" y="2143466"/>
                <a:chExt cx="941329" cy="895637"/>
              </a:xfrm>
            </p:grpSpPr>
            <p:sp>
              <p:nvSpPr>
                <p:cNvPr id="289" name="Rectangle 288"/>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Music</a:t>
                  </a:r>
                  <a:endParaRPr lang="en-AU" sz="1100" dirty="0">
                    <a:latin typeface="Segoe UI" pitchFamily="34" charset="0"/>
                    <a:cs typeface="Segoe UI" pitchFamily="34" charset="0"/>
                  </a:endParaRPr>
                </a:p>
              </p:txBody>
            </p:sp>
            <p:grpSp>
              <p:nvGrpSpPr>
                <p:cNvPr id="290" name="Group 289"/>
                <p:cNvGrpSpPr/>
                <p:nvPr/>
              </p:nvGrpSpPr>
              <p:grpSpPr>
                <a:xfrm>
                  <a:off x="5162739" y="2143466"/>
                  <a:ext cx="699392" cy="634359"/>
                  <a:chOff x="5140143" y="2143466"/>
                  <a:chExt cx="699392" cy="634359"/>
                </a:xfrm>
              </p:grpSpPr>
              <p:grpSp>
                <p:nvGrpSpPr>
                  <p:cNvPr id="291" name="Group 290"/>
                  <p:cNvGrpSpPr/>
                  <p:nvPr/>
                </p:nvGrpSpPr>
                <p:grpSpPr>
                  <a:xfrm>
                    <a:off x="5140143" y="2143466"/>
                    <a:ext cx="699392" cy="536110"/>
                    <a:chOff x="2123728" y="1986160"/>
                    <a:chExt cx="576064" cy="441574"/>
                  </a:xfrm>
                </p:grpSpPr>
                <p:sp>
                  <p:nvSpPr>
                    <p:cNvPr id="298" name="Rectangle 297"/>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9" name="Trapezoid 298"/>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92" name="Group 291"/>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293" name="Oval 292"/>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4" name="Oval 293"/>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295" name="Straight Connector 294"/>
                    <p:cNvCxnSpPr>
                      <a:stCxn id="293" idx="6"/>
                      <a:endCxn id="297"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96" name="Straight Connector 295"/>
                    <p:cNvCxnSpPr>
                      <a:stCxn id="294" idx="6"/>
                      <a:endCxn id="297"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297" name="Rectangle 296"/>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1" name="Group 260"/>
              <p:cNvGrpSpPr/>
              <p:nvPr/>
            </p:nvGrpSpPr>
            <p:grpSpPr>
              <a:xfrm>
                <a:off x="3133947" y="3275932"/>
                <a:ext cx="941329" cy="895637"/>
                <a:chOff x="3133947" y="3275932"/>
                <a:chExt cx="941329" cy="895637"/>
              </a:xfrm>
            </p:grpSpPr>
            <p:sp>
              <p:nvSpPr>
                <p:cNvPr id="281" name="Rectangle 280"/>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Videos</a:t>
                  </a:r>
                  <a:endParaRPr lang="en-AU" sz="1100" dirty="0">
                    <a:latin typeface="Segoe UI" pitchFamily="34" charset="0"/>
                    <a:cs typeface="Segoe UI" pitchFamily="34" charset="0"/>
                  </a:endParaRPr>
                </a:p>
              </p:txBody>
            </p:sp>
            <p:grpSp>
              <p:nvGrpSpPr>
                <p:cNvPr id="282" name="Group 281"/>
                <p:cNvGrpSpPr/>
                <p:nvPr/>
              </p:nvGrpSpPr>
              <p:grpSpPr>
                <a:xfrm>
                  <a:off x="3254915" y="3275932"/>
                  <a:ext cx="699392" cy="569699"/>
                  <a:chOff x="3257580" y="3275932"/>
                  <a:chExt cx="699392" cy="569699"/>
                </a:xfrm>
              </p:grpSpPr>
              <p:grpSp>
                <p:nvGrpSpPr>
                  <p:cNvPr id="283" name="Group 282"/>
                  <p:cNvGrpSpPr/>
                  <p:nvPr/>
                </p:nvGrpSpPr>
                <p:grpSpPr>
                  <a:xfrm>
                    <a:off x="3257580" y="3275932"/>
                    <a:ext cx="699392" cy="536110"/>
                    <a:chOff x="2123728" y="1986160"/>
                    <a:chExt cx="576064" cy="441574"/>
                  </a:xfrm>
                </p:grpSpPr>
                <p:sp>
                  <p:nvSpPr>
                    <p:cNvPr id="287" name="Rectangle 286"/>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8" name="Trapezoid 287"/>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84" name="Group 283"/>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285" name="Rectangle 284"/>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6" name="Isosceles Triangle 285"/>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2" name="Group 261"/>
              <p:cNvGrpSpPr/>
              <p:nvPr/>
            </p:nvGrpSpPr>
            <p:grpSpPr>
              <a:xfrm>
                <a:off x="4097777" y="3275932"/>
                <a:ext cx="941329" cy="895637"/>
                <a:chOff x="4099230" y="3275932"/>
                <a:chExt cx="941329" cy="895637"/>
              </a:xfrm>
            </p:grpSpPr>
            <p:sp>
              <p:nvSpPr>
                <p:cNvPr id="263" name="Rectangle 262"/>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Games</a:t>
                  </a:r>
                  <a:endParaRPr lang="en-AU" sz="1100" dirty="0">
                    <a:latin typeface="Segoe UI" pitchFamily="34" charset="0"/>
                    <a:cs typeface="Segoe UI" pitchFamily="34" charset="0"/>
                  </a:endParaRPr>
                </a:p>
              </p:txBody>
            </p:sp>
            <p:grpSp>
              <p:nvGrpSpPr>
                <p:cNvPr id="264" name="Group 263"/>
                <p:cNvGrpSpPr/>
                <p:nvPr/>
              </p:nvGrpSpPr>
              <p:grpSpPr>
                <a:xfrm>
                  <a:off x="4200966" y="3275932"/>
                  <a:ext cx="737856" cy="635347"/>
                  <a:chOff x="4220198" y="3275932"/>
                  <a:chExt cx="737856" cy="635347"/>
                </a:xfrm>
              </p:grpSpPr>
              <p:grpSp>
                <p:nvGrpSpPr>
                  <p:cNvPr id="265" name="Group 264"/>
                  <p:cNvGrpSpPr/>
                  <p:nvPr/>
                </p:nvGrpSpPr>
                <p:grpSpPr>
                  <a:xfrm>
                    <a:off x="4220198" y="3275932"/>
                    <a:ext cx="699392" cy="536110"/>
                    <a:chOff x="2123728" y="1986160"/>
                    <a:chExt cx="576064" cy="441574"/>
                  </a:xfrm>
                </p:grpSpPr>
                <p:sp>
                  <p:nvSpPr>
                    <p:cNvPr id="279" name="Rectangle 278"/>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0" name="Trapezoid 279"/>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66" name="Group 265"/>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267" name="Rectangle 266"/>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8" name="Oval 267"/>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9" name="Oval 268"/>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70" name="Group 269"/>
                    <p:cNvGrpSpPr/>
                    <p:nvPr/>
                  </p:nvGrpSpPr>
                  <p:grpSpPr>
                    <a:xfrm>
                      <a:off x="4318464" y="3577517"/>
                      <a:ext cx="118183" cy="118183"/>
                      <a:chOff x="4318464" y="3577517"/>
                      <a:chExt cx="118183" cy="118183"/>
                    </a:xfrm>
                    <a:effectLst/>
                  </p:grpSpPr>
                  <p:cxnSp>
                    <p:nvCxnSpPr>
                      <p:cNvPr id="277" name="Straight Connector 276"/>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78" name="Straight Connector 277"/>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71" name="Group 270"/>
                    <p:cNvGrpSpPr/>
                    <p:nvPr/>
                  </p:nvGrpSpPr>
                  <p:grpSpPr>
                    <a:xfrm rot="20573383">
                      <a:off x="4683580" y="3579039"/>
                      <a:ext cx="140891" cy="136707"/>
                      <a:chOff x="5105406" y="3507854"/>
                      <a:chExt cx="171999" cy="166891"/>
                    </a:xfrm>
                    <a:effectLst/>
                  </p:grpSpPr>
                  <p:sp>
                    <p:nvSpPr>
                      <p:cNvPr id="273" name="Oval 272"/>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4" name="Oval 273"/>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5" name="Oval 274"/>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6" name="Oval 275"/>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cxnSp>
                  <p:nvCxnSpPr>
                    <p:cNvPr id="272" name="Straight Connector 271"/>
                    <p:cNvCxnSpPr>
                      <a:stCxn id="267"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sp>
          <p:nvSpPr>
            <p:cNvPr id="106" name="Rounded Rectangle 105"/>
            <p:cNvSpPr/>
            <p:nvPr/>
          </p:nvSpPr>
          <p:spPr>
            <a:xfrm>
              <a:off x="1763688" y="951569"/>
              <a:ext cx="5616624" cy="3219999"/>
            </a:xfrm>
            <a:prstGeom prst="roundRect">
              <a:avLst>
                <a:gd name="adj" fmla="val 0"/>
              </a:avLst>
            </a:prstGeom>
            <a:solidFill>
              <a:schemeClr val="bg1">
                <a:lumMod val="75000"/>
                <a:alpha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200" b="1" dirty="0" smtClean="0">
                  <a:solidFill>
                    <a:schemeClr val="tx1"/>
                  </a:solidFill>
                  <a:latin typeface="Segoe UI" pitchFamily="34" charset="0"/>
                  <a:cs typeface="Segoe UI" pitchFamily="34" charset="0"/>
                </a:rPr>
                <a:t>Home</a:t>
              </a:r>
              <a:endParaRPr lang="en-AU" sz="1200" b="1" dirty="0">
                <a:solidFill>
                  <a:schemeClr val="tx1"/>
                </a:solidFill>
                <a:latin typeface="Segoe UI" pitchFamily="34" charset="0"/>
                <a:cs typeface="Segoe UI" pitchFamily="34" charset="0"/>
              </a:endParaRPr>
            </a:p>
          </p:txBody>
        </p:sp>
        <p:sp>
          <p:nvSpPr>
            <p:cNvPr id="108" name="Rectangle 107"/>
            <p:cNvSpPr/>
            <p:nvPr/>
          </p:nvSpPr>
          <p:spPr>
            <a:xfrm>
              <a:off x="3275856" y="1251855"/>
              <a:ext cx="4104456" cy="2811702"/>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algn="r"/>
              <a:r>
                <a:rPr lang="en-AU" sz="5400" dirty="0" smtClean="0">
                  <a:solidFill>
                    <a:schemeClr val="bg1"/>
                  </a:solidFill>
                  <a:effectLst>
                    <a:outerShdw blurRad="63500" sx="102000" sy="102000" algn="ctr" rotWithShape="0">
                      <a:prstClr val="black">
                        <a:alpha val="40000"/>
                      </a:prstClr>
                    </a:outerShdw>
                  </a:effectLst>
                  <a:latin typeface="Segoe UI" pitchFamily="34" charset="0"/>
                  <a:cs typeface="Segoe UI" pitchFamily="34" charset="0"/>
                </a:rPr>
                <a:t>home</a:t>
              </a:r>
              <a:endParaRPr lang="en-AU" sz="5400" dirty="0">
                <a:solidFill>
                  <a:schemeClr val="bg1"/>
                </a:solidFill>
                <a:effectLst>
                  <a:outerShdw blurRad="63500" sx="102000" sy="102000" algn="ctr" rotWithShape="0">
                    <a:prstClr val="black">
                      <a:alpha val="40000"/>
                    </a:prstClr>
                  </a:outerShdw>
                </a:effectLst>
                <a:latin typeface="Segoe UI" pitchFamily="34" charset="0"/>
                <a:cs typeface="Segoe UI" pitchFamily="34" charset="0"/>
              </a:endParaRPr>
            </a:p>
          </p:txBody>
        </p:sp>
        <p:sp>
          <p:nvSpPr>
            <p:cNvPr id="109" name="Rounded Rectangle 108">
              <a:hlinkClick r:id="rId4" action="ppaction://hlinksldjump"/>
            </p:cNvPr>
            <p:cNvSpPr/>
            <p:nvPr/>
          </p:nvSpPr>
          <p:spPr>
            <a:xfrm>
              <a:off x="1835696" y="1005576"/>
              <a:ext cx="144000" cy="144016"/>
            </a:xfrm>
            <a:prstGeom prst="roundRect">
              <a:avLst/>
            </a:prstGeom>
            <a:gradFill flip="none" rotWithShape="1">
              <a:gsLst>
                <a:gs pos="0">
                  <a:srgbClr val="FF0000">
                    <a:shade val="30000"/>
                    <a:satMod val="115000"/>
                  </a:srgbClr>
                </a:gs>
                <a:gs pos="50000">
                  <a:srgbClr val="FF0000">
                    <a:shade val="67500"/>
                    <a:satMod val="115000"/>
                  </a:srgbClr>
                </a:gs>
                <a:gs pos="100000">
                  <a:srgbClr val="FF0000">
                    <a:shade val="100000"/>
                    <a:satMod val="115000"/>
                  </a:srgbClr>
                </a:gs>
              </a:gsLst>
              <a:lin ang="16200000" scaled="1"/>
              <a:tileRect/>
            </a:gradFill>
            <a:ln w="3175">
              <a:solidFill>
                <a:schemeClr val="tx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solidFill>
                  <a:schemeClr val="bg1"/>
                </a:solidFill>
                <a:latin typeface="Segoe UI" pitchFamily="34" charset="0"/>
                <a:cs typeface="Segoe UI" pitchFamily="34" charset="0"/>
              </a:endParaRPr>
            </a:p>
          </p:txBody>
        </p:sp>
        <p:sp>
          <p:nvSpPr>
            <p:cNvPr id="3" name="Rectangle 2"/>
            <p:cNvSpPr/>
            <p:nvPr/>
          </p:nvSpPr>
          <p:spPr>
            <a:xfrm>
              <a:off x="1763688" y="1251855"/>
              <a:ext cx="1512168" cy="2811702"/>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 name="Rectangle 3">
              <a:hlinkClick r:id="rId5" action="ppaction://hlinksldjump"/>
            </p:cNvPr>
            <p:cNvSpPr/>
            <p:nvPr/>
          </p:nvSpPr>
          <p:spPr>
            <a:xfrm>
              <a:off x="1763688" y="1251855"/>
              <a:ext cx="1512168" cy="241448"/>
            </a:xfrm>
            <a:prstGeom prst="rect">
              <a:avLst/>
            </a:prstGeom>
            <a:solidFill>
              <a:srgbClr val="00B0F0">
                <a:alpha val="50000"/>
              </a:srgb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400" b="1" dirty="0" smtClean="0">
                  <a:solidFill>
                    <a:srgbClr val="0070C0"/>
                  </a:solidFill>
                  <a:latin typeface="Segoe UI" pitchFamily="34" charset="0"/>
                  <a:cs typeface="Segoe UI" pitchFamily="34" charset="0"/>
                </a:rPr>
                <a:t>Home</a:t>
              </a:r>
              <a:endParaRPr lang="en-AU" sz="1400" b="1" dirty="0">
                <a:solidFill>
                  <a:srgbClr val="0070C0"/>
                </a:solidFill>
                <a:latin typeface="Segoe UI" pitchFamily="34" charset="0"/>
                <a:cs typeface="Segoe UI" pitchFamily="34" charset="0"/>
              </a:endParaRPr>
            </a:p>
          </p:txBody>
        </p:sp>
        <p:sp>
          <p:nvSpPr>
            <p:cNvPr id="194" name="Rectangle 193"/>
            <p:cNvSpPr/>
            <p:nvPr/>
          </p:nvSpPr>
          <p:spPr>
            <a:xfrm>
              <a:off x="1763688" y="1805086"/>
              <a:ext cx="1512168" cy="1235294"/>
            </a:xfrm>
            <a:prstGeom prst="rect">
              <a:avLst/>
            </a:prstGeom>
            <a:solidFill>
              <a:schemeClr val="accent5">
                <a:lumMod val="40000"/>
                <a:lumOff val="60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1200" dirty="0">
                <a:solidFill>
                  <a:schemeClr val="tx1"/>
                </a:solidFill>
                <a:latin typeface="Segoe UI" pitchFamily="34" charset="0"/>
                <a:cs typeface="Segoe UI" pitchFamily="34" charset="0"/>
              </a:endParaRPr>
            </a:p>
          </p:txBody>
        </p:sp>
        <p:sp>
          <p:nvSpPr>
            <p:cNvPr id="138" name="Rectangle 137"/>
            <p:cNvSpPr/>
            <p:nvPr/>
          </p:nvSpPr>
          <p:spPr>
            <a:xfrm>
              <a:off x="1763688" y="1563638"/>
              <a:ext cx="1512168" cy="241448"/>
            </a:xfrm>
            <a:prstGeom prst="rect">
              <a:avLst/>
            </a:prstGeom>
            <a:solidFill>
              <a:schemeClr val="accent5">
                <a:lumMod val="40000"/>
                <a:lumOff val="60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Folders</a:t>
              </a:r>
              <a:endParaRPr lang="en-AU" sz="1200" dirty="0">
                <a:solidFill>
                  <a:schemeClr val="tx1"/>
                </a:solidFill>
                <a:latin typeface="Segoe UI" pitchFamily="34" charset="0"/>
                <a:cs typeface="Segoe UI" pitchFamily="34" charset="0"/>
              </a:endParaRPr>
            </a:p>
          </p:txBody>
        </p:sp>
        <p:sp>
          <p:nvSpPr>
            <p:cNvPr id="139" name="Rectangle 138">
              <a:hlinkClick r:id="rId6" action="ppaction://hlinksldjump"/>
            </p:cNvPr>
            <p:cNvSpPr/>
            <p:nvPr/>
          </p:nvSpPr>
          <p:spPr>
            <a:xfrm>
              <a:off x="2056704" y="1843627"/>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Documents</a:t>
              </a:r>
              <a:endParaRPr lang="en-AU" sz="1200" dirty="0">
                <a:solidFill>
                  <a:schemeClr val="tx1"/>
                </a:solidFill>
                <a:latin typeface="Segoe UI" pitchFamily="34" charset="0"/>
                <a:cs typeface="Segoe UI" pitchFamily="34" charset="0"/>
              </a:endParaRPr>
            </a:p>
          </p:txBody>
        </p:sp>
        <p:sp>
          <p:nvSpPr>
            <p:cNvPr id="140" name="Rectangle 139">
              <a:hlinkClick r:id="rId7" action="ppaction://hlinksldjump"/>
            </p:cNvPr>
            <p:cNvSpPr/>
            <p:nvPr/>
          </p:nvSpPr>
          <p:spPr>
            <a:xfrm>
              <a:off x="2056704" y="2139702"/>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Music</a:t>
              </a:r>
              <a:endParaRPr lang="en-AU" sz="1200" dirty="0">
                <a:solidFill>
                  <a:schemeClr val="tx1"/>
                </a:solidFill>
                <a:latin typeface="Segoe UI" pitchFamily="34" charset="0"/>
                <a:cs typeface="Segoe UI" pitchFamily="34" charset="0"/>
              </a:endParaRPr>
            </a:p>
          </p:txBody>
        </p:sp>
        <p:sp>
          <p:nvSpPr>
            <p:cNvPr id="141" name="Rectangle 140">
              <a:hlinkClick r:id="rId8" action="ppaction://hlinksldjump"/>
            </p:cNvPr>
            <p:cNvSpPr/>
            <p:nvPr/>
          </p:nvSpPr>
          <p:spPr>
            <a:xfrm>
              <a:off x="2056704" y="2424669"/>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Videos</a:t>
              </a:r>
              <a:endParaRPr lang="en-AU" sz="1200" dirty="0">
                <a:solidFill>
                  <a:schemeClr val="tx1"/>
                </a:solidFill>
                <a:latin typeface="Segoe UI" pitchFamily="34" charset="0"/>
                <a:cs typeface="Segoe UI" pitchFamily="34" charset="0"/>
              </a:endParaRPr>
            </a:p>
          </p:txBody>
        </p:sp>
        <p:sp>
          <p:nvSpPr>
            <p:cNvPr id="142" name="Rectangle 141">
              <a:hlinkClick r:id="rId9" action="ppaction://hlinksldjump"/>
            </p:cNvPr>
            <p:cNvSpPr/>
            <p:nvPr/>
          </p:nvSpPr>
          <p:spPr>
            <a:xfrm>
              <a:off x="2056704" y="2722116"/>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Games</a:t>
              </a:r>
              <a:endParaRPr lang="en-AU" sz="1200" dirty="0">
                <a:solidFill>
                  <a:schemeClr val="tx1"/>
                </a:solidFill>
                <a:latin typeface="Segoe UI" pitchFamily="34" charset="0"/>
                <a:cs typeface="Segoe UI" pitchFamily="34" charset="0"/>
              </a:endParaRPr>
            </a:p>
          </p:txBody>
        </p:sp>
        <p:grpSp>
          <p:nvGrpSpPr>
            <p:cNvPr id="7" name="Group 6"/>
            <p:cNvGrpSpPr/>
            <p:nvPr/>
          </p:nvGrpSpPr>
          <p:grpSpPr>
            <a:xfrm>
              <a:off x="1893456" y="1852468"/>
              <a:ext cx="186839" cy="223766"/>
              <a:chOff x="4527690" y="2258677"/>
              <a:chExt cx="450886" cy="540000"/>
            </a:xfrm>
          </p:grpSpPr>
          <p:sp>
            <p:nvSpPr>
              <p:cNvPr id="150" name="Rectangle 149"/>
              <p:cNvSpPr/>
              <p:nvPr/>
            </p:nvSpPr>
            <p:spPr>
              <a:xfrm>
                <a:off x="4527690" y="2258677"/>
                <a:ext cx="450886" cy="540000"/>
              </a:xfrm>
              <a:prstGeom prst="rect">
                <a:avLst/>
              </a:prstGeom>
              <a:solidFill>
                <a:srgbClr val="0070C0"/>
              </a:solid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52" name="Straight Connector 151"/>
              <p:cNvCxnSpPr/>
              <p:nvPr/>
            </p:nvCxnSpPr>
            <p:spPr>
              <a:xfrm>
                <a:off x="4574226" y="2328996"/>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4" name="Straight Connector 153"/>
              <p:cNvCxnSpPr/>
              <p:nvPr/>
            </p:nvCxnSpPr>
            <p:spPr>
              <a:xfrm>
                <a:off x="4574226" y="2407151"/>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p:cNvCxnSpPr/>
              <p:nvPr/>
            </p:nvCxnSpPr>
            <p:spPr>
              <a:xfrm>
                <a:off x="4574226" y="2487837"/>
                <a:ext cx="138772"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p:cNvCxnSpPr/>
              <p:nvPr/>
            </p:nvCxnSpPr>
            <p:spPr>
              <a:xfrm>
                <a:off x="4574226" y="2564038"/>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2" name="Straight Connector 161"/>
              <p:cNvCxnSpPr/>
              <p:nvPr/>
            </p:nvCxnSpPr>
            <p:spPr>
              <a:xfrm>
                <a:off x="4574226" y="2631413"/>
                <a:ext cx="280263"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3" name="Straight Connector 162"/>
              <p:cNvCxnSpPr/>
              <p:nvPr/>
            </p:nvCxnSpPr>
            <p:spPr>
              <a:xfrm>
                <a:off x="4574226" y="2720924"/>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31" name="Group 30"/>
            <p:cNvGrpSpPr/>
            <p:nvPr/>
          </p:nvGrpSpPr>
          <p:grpSpPr>
            <a:xfrm>
              <a:off x="1844070" y="2153683"/>
              <a:ext cx="236225" cy="213486"/>
              <a:chOff x="2433190" y="2867712"/>
              <a:chExt cx="489780" cy="442634"/>
            </a:xfrm>
            <a:solidFill>
              <a:srgbClr val="0070C0"/>
            </a:solidFill>
          </p:grpSpPr>
          <p:sp>
            <p:nvSpPr>
              <p:cNvPr id="164" name="Oval 163"/>
              <p:cNvSpPr/>
              <p:nvPr/>
            </p:nvSpPr>
            <p:spPr>
              <a:xfrm>
                <a:off x="2433190" y="3198734"/>
                <a:ext cx="111612" cy="111612"/>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65" name="Oval 164"/>
              <p:cNvSpPr/>
              <p:nvPr/>
            </p:nvSpPr>
            <p:spPr>
              <a:xfrm>
                <a:off x="2811358" y="3198734"/>
                <a:ext cx="111612" cy="111612"/>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67" name="Straight Connector 166"/>
              <p:cNvCxnSpPr>
                <a:stCxn id="164" idx="6"/>
                <a:endCxn id="180" idx="1"/>
              </p:cNvCxnSpPr>
              <p:nvPr/>
            </p:nvCxnSpPr>
            <p:spPr>
              <a:xfrm flipV="1">
                <a:off x="2544802" y="2903148"/>
                <a:ext cx="0" cy="351392"/>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5" name="Straight Connector 174"/>
              <p:cNvCxnSpPr>
                <a:stCxn id="165" idx="6"/>
                <a:endCxn id="180" idx="3"/>
              </p:cNvCxnSpPr>
              <p:nvPr/>
            </p:nvCxnSpPr>
            <p:spPr>
              <a:xfrm flipV="1">
                <a:off x="2922970" y="2903148"/>
                <a:ext cx="0" cy="351392"/>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80" name="Rectangle 179"/>
              <p:cNvSpPr/>
              <p:nvPr/>
            </p:nvSpPr>
            <p:spPr>
              <a:xfrm>
                <a:off x="2544802" y="2867712"/>
                <a:ext cx="378168" cy="70872"/>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grpSp>
        <p:grpSp>
          <p:nvGrpSpPr>
            <p:cNvPr id="32" name="Group 31"/>
            <p:cNvGrpSpPr/>
            <p:nvPr/>
          </p:nvGrpSpPr>
          <p:grpSpPr>
            <a:xfrm>
              <a:off x="1846237" y="2460418"/>
              <a:ext cx="234058" cy="169950"/>
              <a:chOff x="3469840" y="3505731"/>
              <a:chExt cx="468117" cy="339900"/>
            </a:xfrm>
            <a:solidFill>
              <a:srgbClr val="0070C0"/>
            </a:solidFill>
          </p:grpSpPr>
          <p:sp>
            <p:nvSpPr>
              <p:cNvPr id="181" name="Rectangle 180"/>
              <p:cNvSpPr/>
              <p:nvPr/>
            </p:nvSpPr>
            <p:spPr>
              <a:xfrm>
                <a:off x="3469840" y="3505731"/>
                <a:ext cx="468117" cy="339900"/>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2" name="Isosceles Triangle 181"/>
              <p:cNvSpPr/>
              <p:nvPr/>
            </p:nvSpPr>
            <p:spPr>
              <a:xfrm rot="5400000">
                <a:off x="3655108" y="3626891"/>
                <a:ext cx="97580" cy="97580"/>
              </a:xfrm>
              <a:prstGeom prst="triangl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grpSp>
        <p:grpSp>
          <p:nvGrpSpPr>
            <p:cNvPr id="34" name="Group 33"/>
            <p:cNvGrpSpPr/>
            <p:nvPr/>
          </p:nvGrpSpPr>
          <p:grpSpPr>
            <a:xfrm>
              <a:off x="1819275" y="2726319"/>
              <a:ext cx="261020" cy="233043"/>
              <a:chOff x="4344066" y="3385536"/>
              <a:chExt cx="589664" cy="526462"/>
            </a:xfrm>
            <a:solidFill>
              <a:srgbClr val="0070C0"/>
            </a:solidFill>
          </p:grpSpPr>
          <p:sp>
            <p:nvSpPr>
              <p:cNvPr id="183" name="Rectangle 182"/>
              <p:cNvSpPr/>
              <p:nvPr/>
            </p:nvSpPr>
            <p:spPr>
              <a:xfrm>
                <a:off x="4502348" y="3565664"/>
                <a:ext cx="265623" cy="151713"/>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4" name="Oval 183"/>
              <p:cNvSpPr/>
              <p:nvPr/>
            </p:nvSpPr>
            <p:spPr>
              <a:xfrm rot="20742615">
                <a:off x="4747417" y="3550028"/>
                <a:ext cx="186313" cy="361970"/>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5" name="Oval 184"/>
              <p:cNvSpPr/>
              <p:nvPr/>
            </p:nvSpPr>
            <p:spPr>
              <a:xfrm rot="942615" flipH="1">
                <a:off x="4344066" y="3545028"/>
                <a:ext cx="186313" cy="361970"/>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86" name="Straight Connector 185"/>
              <p:cNvCxnSpPr/>
              <p:nvPr/>
            </p:nvCxnSpPr>
            <p:spPr>
              <a:xfrm rot="42615" flipH="1">
                <a:off x="4430901" y="3596900"/>
                <a:ext cx="38394" cy="118183"/>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87" name="Straight Connector 186"/>
              <p:cNvCxnSpPr/>
              <p:nvPr/>
            </p:nvCxnSpPr>
            <p:spPr>
              <a:xfrm rot="16242615" flipH="1">
                <a:off x="4433284" y="3596931"/>
                <a:ext cx="38394" cy="118183"/>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88" name="Oval 187"/>
              <p:cNvSpPr/>
              <p:nvPr/>
            </p:nvSpPr>
            <p:spPr>
              <a:xfrm rot="20615998">
                <a:off x="4792637" y="3604945"/>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9" name="Oval 188"/>
              <p:cNvSpPr/>
              <p:nvPr/>
            </p:nvSpPr>
            <p:spPr>
              <a:xfrm rot="20615998">
                <a:off x="4850950" y="3636738"/>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90" name="Oval 189"/>
              <p:cNvSpPr/>
              <p:nvPr/>
            </p:nvSpPr>
            <p:spPr>
              <a:xfrm rot="20615998">
                <a:off x="4817975" y="3691037"/>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91" name="Oval 190"/>
              <p:cNvSpPr/>
              <p:nvPr/>
            </p:nvSpPr>
            <p:spPr>
              <a:xfrm rot="20615998">
                <a:off x="4760844" y="3663257"/>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92" name="Straight Connector 191"/>
              <p:cNvCxnSpPr/>
              <p:nvPr/>
            </p:nvCxnSpPr>
            <p:spPr>
              <a:xfrm flipV="1">
                <a:off x="4635160" y="3385536"/>
                <a:ext cx="3173" cy="180128"/>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95" name="Group 194"/>
            <p:cNvGrpSpPr/>
            <p:nvPr/>
          </p:nvGrpSpPr>
          <p:grpSpPr>
            <a:xfrm>
              <a:off x="3498430" y="1407627"/>
              <a:ext cx="941329" cy="895637"/>
              <a:chOff x="4098672" y="2143466"/>
              <a:chExt cx="941329" cy="895637"/>
            </a:xfrm>
          </p:grpSpPr>
          <p:sp>
            <p:nvSpPr>
              <p:cNvPr id="196" name="Rectangle 195"/>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Documents</a:t>
                </a:r>
                <a:endParaRPr lang="en-AU" sz="1100" dirty="0">
                  <a:solidFill>
                    <a:schemeClr val="tx1"/>
                  </a:solidFill>
                  <a:latin typeface="Segoe UI" pitchFamily="34" charset="0"/>
                  <a:cs typeface="Segoe UI" pitchFamily="34" charset="0"/>
                </a:endParaRPr>
              </a:p>
            </p:txBody>
          </p:sp>
          <p:grpSp>
            <p:nvGrpSpPr>
              <p:cNvPr id="197" name="Group 196"/>
              <p:cNvGrpSpPr/>
              <p:nvPr/>
            </p:nvGrpSpPr>
            <p:grpSpPr>
              <a:xfrm>
                <a:off x="4199709" y="2143466"/>
                <a:ext cx="744585" cy="655211"/>
                <a:chOff x="4193285" y="2143466"/>
                <a:chExt cx="744585" cy="655211"/>
              </a:xfrm>
            </p:grpSpPr>
            <p:grpSp>
              <p:nvGrpSpPr>
                <p:cNvPr id="198" name="Group 197"/>
                <p:cNvGrpSpPr/>
                <p:nvPr/>
              </p:nvGrpSpPr>
              <p:grpSpPr>
                <a:xfrm>
                  <a:off x="4193285" y="2143466"/>
                  <a:ext cx="699392" cy="536110"/>
                  <a:chOff x="2123728" y="1986160"/>
                  <a:chExt cx="576064" cy="441574"/>
                </a:xfrm>
              </p:grpSpPr>
              <p:sp>
                <p:nvSpPr>
                  <p:cNvPr id="207" name="Rectangle 206"/>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08" name="Trapezoid 207"/>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199" name="Group 198"/>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200" name="Rectangle 199"/>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201" name="Straight Connector 200"/>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2" name="Straight Connector 201"/>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3" name="Straight Connector 202"/>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4" name="Straight Connector 203"/>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5" name="Straight Connector 204"/>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6" name="Straight Connector 205"/>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209" name="Group 208"/>
            <p:cNvGrpSpPr/>
            <p:nvPr/>
          </p:nvGrpSpPr>
          <p:grpSpPr>
            <a:xfrm>
              <a:off x="4708417" y="1407627"/>
              <a:ext cx="941329" cy="895637"/>
              <a:chOff x="5039106" y="2143466"/>
              <a:chExt cx="941329" cy="895637"/>
            </a:xfrm>
          </p:grpSpPr>
          <p:sp>
            <p:nvSpPr>
              <p:cNvPr id="210" name="Rectangle 209"/>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Music</a:t>
                </a:r>
                <a:endParaRPr lang="en-AU" sz="1100" dirty="0">
                  <a:solidFill>
                    <a:schemeClr val="tx1"/>
                  </a:solidFill>
                  <a:latin typeface="Segoe UI" pitchFamily="34" charset="0"/>
                  <a:cs typeface="Segoe UI" pitchFamily="34" charset="0"/>
                </a:endParaRPr>
              </a:p>
            </p:txBody>
          </p:sp>
          <p:grpSp>
            <p:nvGrpSpPr>
              <p:cNvPr id="211" name="Group 210"/>
              <p:cNvGrpSpPr/>
              <p:nvPr/>
            </p:nvGrpSpPr>
            <p:grpSpPr>
              <a:xfrm>
                <a:off x="5162739" y="2143466"/>
                <a:ext cx="699392" cy="634359"/>
                <a:chOff x="5140143" y="2143466"/>
                <a:chExt cx="699392" cy="634359"/>
              </a:xfrm>
            </p:grpSpPr>
            <p:grpSp>
              <p:nvGrpSpPr>
                <p:cNvPr id="212" name="Group 211"/>
                <p:cNvGrpSpPr/>
                <p:nvPr/>
              </p:nvGrpSpPr>
              <p:grpSpPr>
                <a:xfrm>
                  <a:off x="5140143" y="2143466"/>
                  <a:ext cx="699392" cy="536110"/>
                  <a:chOff x="2123728" y="1986160"/>
                  <a:chExt cx="576064" cy="441574"/>
                </a:xfrm>
              </p:grpSpPr>
              <p:sp>
                <p:nvSpPr>
                  <p:cNvPr id="219" name="Rectangle 218"/>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20" name="Trapezoid 219"/>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213" name="Group 212"/>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214" name="Oval 213"/>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15" name="Oval 214"/>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216" name="Straight Connector 215"/>
                  <p:cNvCxnSpPr>
                    <a:stCxn id="214" idx="6"/>
                    <a:endCxn id="218"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17" name="Straight Connector 216"/>
                  <p:cNvCxnSpPr>
                    <a:stCxn id="215" idx="6"/>
                    <a:endCxn id="218"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218" name="Rectangle 217"/>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grpSp>
        <p:grpSp>
          <p:nvGrpSpPr>
            <p:cNvPr id="221" name="Group 220"/>
            <p:cNvGrpSpPr/>
            <p:nvPr/>
          </p:nvGrpSpPr>
          <p:grpSpPr>
            <a:xfrm>
              <a:off x="5870519" y="1407627"/>
              <a:ext cx="941329" cy="895637"/>
              <a:chOff x="3133947" y="3275932"/>
              <a:chExt cx="941329" cy="895637"/>
            </a:xfrm>
          </p:grpSpPr>
          <p:sp>
            <p:nvSpPr>
              <p:cNvPr id="222" name="Rectangle 221"/>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Videos</a:t>
                </a:r>
                <a:endParaRPr lang="en-AU" sz="1100" dirty="0">
                  <a:solidFill>
                    <a:schemeClr val="tx1"/>
                  </a:solidFill>
                  <a:latin typeface="Segoe UI" pitchFamily="34" charset="0"/>
                  <a:cs typeface="Segoe UI" pitchFamily="34" charset="0"/>
                </a:endParaRPr>
              </a:p>
            </p:txBody>
          </p:sp>
          <p:grpSp>
            <p:nvGrpSpPr>
              <p:cNvPr id="223" name="Group 222"/>
              <p:cNvGrpSpPr/>
              <p:nvPr/>
            </p:nvGrpSpPr>
            <p:grpSpPr>
              <a:xfrm>
                <a:off x="3254915" y="3275932"/>
                <a:ext cx="699392" cy="569699"/>
                <a:chOff x="3257580" y="3275932"/>
                <a:chExt cx="699392" cy="569699"/>
              </a:xfrm>
            </p:grpSpPr>
            <p:grpSp>
              <p:nvGrpSpPr>
                <p:cNvPr id="224" name="Group 223"/>
                <p:cNvGrpSpPr/>
                <p:nvPr/>
              </p:nvGrpSpPr>
              <p:grpSpPr>
                <a:xfrm>
                  <a:off x="3257580" y="3275932"/>
                  <a:ext cx="699392" cy="536110"/>
                  <a:chOff x="2123728" y="1986160"/>
                  <a:chExt cx="576064" cy="441574"/>
                </a:xfrm>
              </p:grpSpPr>
              <p:sp>
                <p:nvSpPr>
                  <p:cNvPr id="228" name="Rectangle 227"/>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29" name="Trapezoid 228"/>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225" name="Group 224"/>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226" name="Rectangle 225"/>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27" name="Isosceles Triangle 226"/>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grpSp>
        <p:grpSp>
          <p:nvGrpSpPr>
            <p:cNvPr id="230" name="Group 229"/>
            <p:cNvGrpSpPr/>
            <p:nvPr/>
          </p:nvGrpSpPr>
          <p:grpSpPr>
            <a:xfrm>
              <a:off x="3484281" y="2487747"/>
              <a:ext cx="941329" cy="895637"/>
              <a:chOff x="4099230" y="3275932"/>
              <a:chExt cx="941329" cy="895637"/>
            </a:xfrm>
          </p:grpSpPr>
          <p:sp>
            <p:nvSpPr>
              <p:cNvPr id="231" name="Rectangle 230"/>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Games</a:t>
                </a:r>
                <a:endParaRPr lang="en-AU" sz="1100" dirty="0">
                  <a:solidFill>
                    <a:schemeClr val="tx1"/>
                  </a:solidFill>
                  <a:latin typeface="Segoe UI" pitchFamily="34" charset="0"/>
                  <a:cs typeface="Segoe UI" pitchFamily="34" charset="0"/>
                </a:endParaRPr>
              </a:p>
            </p:txBody>
          </p:sp>
          <p:grpSp>
            <p:nvGrpSpPr>
              <p:cNvPr id="232" name="Group 231"/>
              <p:cNvGrpSpPr/>
              <p:nvPr/>
            </p:nvGrpSpPr>
            <p:grpSpPr>
              <a:xfrm>
                <a:off x="4200966" y="3275932"/>
                <a:ext cx="737856" cy="635347"/>
                <a:chOff x="4220198" y="3275932"/>
                <a:chExt cx="737856" cy="635347"/>
              </a:xfrm>
            </p:grpSpPr>
            <p:grpSp>
              <p:nvGrpSpPr>
                <p:cNvPr id="233" name="Group 232"/>
                <p:cNvGrpSpPr/>
                <p:nvPr/>
              </p:nvGrpSpPr>
              <p:grpSpPr>
                <a:xfrm>
                  <a:off x="4220198" y="3275932"/>
                  <a:ext cx="699392" cy="536110"/>
                  <a:chOff x="2123728" y="1986160"/>
                  <a:chExt cx="576064" cy="441574"/>
                </a:xfrm>
              </p:grpSpPr>
              <p:sp>
                <p:nvSpPr>
                  <p:cNvPr id="247" name="Rectangle 246"/>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8" name="Trapezoid 247"/>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234" name="Group 233"/>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235" name="Rectangle 234"/>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36" name="Oval 235"/>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37" name="Oval 236"/>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nvGrpSpPr>
                  <p:cNvPr id="238" name="Group 237"/>
                  <p:cNvGrpSpPr/>
                  <p:nvPr/>
                </p:nvGrpSpPr>
                <p:grpSpPr>
                  <a:xfrm>
                    <a:off x="4318464" y="3577517"/>
                    <a:ext cx="118183" cy="118183"/>
                    <a:chOff x="4318464" y="3577517"/>
                    <a:chExt cx="118183" cy="118183"/>
                  </a:xfrm>
                  <a:effectLst/>
                </p:grpSpPr>
                <p:cxnSp>
                  <p:nvCxnSpPr>
                    <p:cNvPr id="245" name="Straight Connector 244"/>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46" name="Straight Connector 245"/>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39" name="Group 238"/>
                  <p:cNvGrpSpPr/>
                  <p:nvPr/>
                </p:nvGrpSpPr>
                <p:grpSpPr>
                  <a:xfrm rot="20573383">
                    <a:off x="4683580" y="3579039"/>
                    <a:ext cx="140891" cy="136707"/>
                    <a:chOff x="5105406" y="3507854"/>
                    <a:chExt cx="171999" cy="166891"/>
                  </a:xfrm>
                  <a:effectLst/>
                </p:grpSpPr>
                <p:sp>
                  <p:nvSpPr>
                    <p:cNvPr id="241" name="Oval 240"/>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2" name="Oval 241"/>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3" name="Oval 242"/>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4" name="Oval 243"/>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cxnSp>
                <p:nvCxnSpPr>
                  <p:cNvPr id="240" name="Straight Connector 239"/>
                  <p:cNvCxnSpPr>
                    <a:stCxn id="235"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sp>
          <p:nvSpPr>
            <p:cNvPr id="38" name="Rectangle 37">
              <a:hlinkClick r:id="rId6" action="ppaction://hlinksldjump"/>
            </p:cNvPr>
            <p:cNvSpPr/>
            <p:nvPr/>
          </p:nvSpPr>
          <p:spPr>
            <a:xfrm>
              <a:off x="3424047" y="134761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9" name="Rectangle 328">
              <a:hlinkClick r:id="rId7" action="ppaction://hlinksldjump"/>
            </p:cNvPr>
            <p:cNvSpPr/>
            <p:nvPr/>
          </p:nvSpPr>
          <p:spPr>
            <a:xfrm>
              <a:off x="4634034" y="134761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30" name="Rectangle 329">
              <a:hlinkClick r:id="rId8" action="ppaction://hlinksldjump"/>
            </p:cNvPr>
            <p:cNvSpPr/>
            <p:nvPr/>
          </p:nvSpPr>
          <p:spPr>
            <a:xfrm>
              <a:off x="5796136" y="134761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31" name="Rectangle 330">
              <a:hlinkClick r:id="rId9" action="ppaction://hlinksldjump"/>
            </p:cNvPr>
            <p:cNvSpPr/>
            <p:nvPr/>
          </p:nvSpPr>
          <p:spPr>
            <a:xfrm>
              <a:off x="3409898" y="242773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332" name="Group 331"/>
            <p:cNvGrpSpPr/>
            <p:nvPr/>
          </p:nvGrpSpPr>
          <p:grpSpPr>
            <a:xfrm>
              <a:off x="4747033" y="2500280"/>
              <a:ext cx="864096" cy="870570"/>
              <a:chOff x="7308304" y="278598"/>
              <a:chExt cx="864096" cy="870570"/>
            </a:xfrm>
          </p:grpSpPr>
          <p:sp>
            <p:nvSpPr>
              <p:cNvPr id="333" name="Freeform 332"/>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334" name="Rectangle 333"/>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Impress</a:t>
                </a:r>
                <a:endParaRPr lang="en-AU" sz="1100" dirty="0">
                  <a:solidFill>
                    <a:schemeClr val="tx1"/>
                  </a:solidFill>
                  <a:latin typeface="Segoe UI" pitchFamily="34" charset="0"/>
                  <a:cs typeface="Segoe UI" pitchFamily="34" charset="0"/>
                </a:endParaRPr>
              </a:p>
            </p:txBody>
          </p:sp>
        </p:grpSp>
        <p:grpSp>
          <p:nvGrpSpPr>
            <p:cNvPr id="335" name="Group 334"/>
            <p:cNvGrpSpPr/>
            <p:nvPr/>
          </p:nvGrpSpPr>
          <p:grpSpPr>
            <a:xfrm>
              <a:off x="5909135" y="2488498"/>
              <a:ext cx="864096" cy="894135"/>
              <a:chOff x="6444208" y="255033"/>
              <a:chExt cx="864096" cy="894135"/>
            </a:xfrm>
          </p:grpSpPr>
          <p:grpSp>
            <p:nvGrpSpPr>
              <p:cNvPr id="336" name="Group 335"/>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338" name="Freeform 337"/>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339" name="Freeform 338"/>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sp>
            <p:nvSpPr>
              <p:cNvPr id="337" name="Rectangle 336"/>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Express</a:t>
                </a:r>
                <a:endParaRPr lang="en-AU" sz="1100" dirty="0">
                  <a:solidFill>
                    <a:schemeClr val="tx1"/>
                  </a:solidFill>
                  <a:latin typeface="Segoe UI" pitchFamily="34" charset="0"/>
                  <a:cs typeface="Segoe UI" pitchFamily="34" charset="0"/>
                </a:endParaRPr>
              </a:p>
            </p:txBody>
          </p:sp>
        </p:grpSp>
      </p:grpSp>
      <p:grpSp>
        <p:nvGrpSpPr>
          <p:cNvPr id="5" name="Group 4"/>
          <p:cNvGrpSpPr/>
          <p:nvPr/>
        </p:nvGrpSpPr>
        <p:grpSpPr>
          <a:xfrm>
            <a:off x="467785" y="134363"/>
            <a:ext cx="8208431" cy="4874774"/>
            <a:chOff x="467785" y="134363"/>
            <a:chExt cx="8208431" cy="4874774"/>
          </a:xfrm>
        </p:grpSpPr>
        <p:sp>
          <p:nvSpPr>
            <p:cNvPr id="341" name="Rounded Rectangle 340"/>
            <p:cNvSpPr/>
            <p:nvPr/>
          </p:nvSpPr>
          <p:spPr>
            <a:xfrm>
              <a:off x="467785" y="134363"/>
              <a:ext cx="8208431" cy="4874774"/>
            </a:xfrm>
            <a:prstGeom prst="roundRect">
              <a:avLst>
                <a:gd name="adj" fmla="val 0"/>
              </a:avLst>
            </a:prstGeom>
            <a:solidFill>
              <a:schemeClr val="bg1">
                <a:lumMod val="75000"/>
                <a:alpha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200" b="1" dirty="0" smtClean="0">
                  <a:solidFill>
                    <a:schemeClr val="tx1"/>
                  </a:solidFill>
                  <a:latin typeface="Segoe UI" pitchFamily="34" charset="0"/>
                  <a:cs typeface="Segoe UI" pitchFamily="34" charset="0"/>
                </a:rPr>
                <a:t>Impress</a:t>
              </a:r>
              <a:endParaRPr lang="en-AU" sz="1200" b="1" dirty="0">
                <a:solidFill>
                  <a:schemeClr val="tx1"/>
                </a:solidFill>
                <a:latin typeface="Segoe UI" pitchFamily="34" charset="0"/>
                <a:cs typeface="Segoe UI" pitchFamily="34" charset="0"/>
              </a:endParaRPr>
            </a:p>
          </p:txBody>
        </p:sp>
        <p:sp>
          <p:nvSpPr>
            <p:cNvPr id="342" name="Rounded Rectangle 341">
              <a:hlinkClick r:id="rId10" action="ppaction://hlinksldjump"/>
            </p:cNvPr>
            <p:cNvSpPr/>
            <p:nvPr/>
          </p:nvSpPr>
          <p:spPr>
            <a:xfrm>
              <a:off x="539794" y="188370"/>
              <a:ext cx="144000" cy="144016"/>
            </a:xfrm>
            <a:prstGeom prst="roundRect">
              <a:avLst/>
            </a:prstGeom>
            <a:gradFill flip="none" rotWithShape="1">
              <a:gsLst>
                <a:gs pos="0">
                  <a:srgbClr val="FF0000">
                    <a:shade val="30000"/>
                    <a:satMod val="115000"/>
                  </a:srgbClr>
                </a:gs>
                <a:gs pos="50000">
                  <a:srgbClr val="FF0000">
                    <a:shade val="67500"/>
                    <a:satMod val="115000"/>
                  </a:srgbClr>
                </a:gs>
                <a:gs pos="100000">
                  <a:srgbClr val="FF0000">
                    <a:shade val="100000"/>
                    <a:satMod val="115000"/>
                  </a:srgbClr>
                </a:gs>
              </a:gsLst>
              <a:lin ang="16200000" scaled="1"/>
              <a:tileRect/>
            </a:gradFill>
            <a:ln w="3175">
              <a:solidFill>
                <a:schemeClr val="tx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solidFill>
                  <a:schemeClr val="bg1"/>
                </a:solidFill>
                <a:latin typeface="Segoe UI" pitchFamily="34" charset="0"/>
                <a:cs typeface="Segoe UI" pitchFamily="34" charset="0"/>
              </a:endParaRPr>
            </a:p>
          </p:txBody>
        </p:sp>
        <p:sp>
          <p:nvSpPr>
            <p:cNvPr id="345" name="Rectangle 344"/>
            <p:cNvSpPr/>
            <p:nvPr/>
          </p:nvSpPr>
          <p:spPr>
            <a:xfrm>
              <a:off x="467786" y="434649"/>
              <a:ext cx="8208430" cy="446647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algn="r"/>
              <a:endParaRPr lang="en-AU" sz="5400" dirty="0">
                <a:solidFill>
                  <a:schemeClr val="bg1"/>
                </a:solidFill>
                <a:effectLst>
                  <a:outerShdw blurRad="63500" sx="102000" sy="102000" algn="ctr" rotWithShape="0">
                    <a:prstClr val="black">
                      <a:alpha val="40000"/>
                    </a:prstClr>
                  </a:outerShdw>
                </a:effectLst>
                <a:latin typeface="Segoe UI" pitchFamily="34" charset="0"/>
                <a:cs typeface="Segoe UI" pitchFamily="34" charset="0"/>
              </a:endParaRPr>
            </a:p>
          </p:txBody>
        </p:sp>
      </p:grpSp>
      <p:grpSp>
        <p:nvGrpSpPr>
          <p:cNvPr id="340" name="Group 339"/>
          <p:cNvGrpSpPr/>
          <p:nvPr/>
        </p:nvGrpSpPr>
        <p:grpSpPr>
          <a:xfrm>
            <a:off x="2049108" y="1409176"/>
            <a:ext cx="5045784" cy="2325148"/>
            <a:chOff x="2049108" y="1409176"/>
            <a:chExt cx="5045784" cy="2325148"/>
          </a:xfrm>
        </p:grpSpPr>
        <p:sp>
          <p:nvSpPr>
            <p:cNvPr id="343" name="Rounded Rectangle 342"/>
            <p:cNvSpPr/>
            <p:nvPr/>
          </p:nvSpPr>
          <p:spPr>
            <a:xfrm>
              <a:off x="2049108" y="1409176"/>
              <a:ext cx="5045784" cy="2325148"/>
            </a:xfrm>
            <a:prstGeom prst="roundRect">
              <a:avLst>
                <a:gd name="adj" fmla="val 5376"/>
              </a:avLst>
            </a:prstGeom>
            <a:gradFill flip="none" rotWithShape="1">
              <a:gsLst>
                <a:gs pos="0">
                  <a:srgbClr val="0070C0"/>
                </a:gs>
                <a:gs pos="50000">
                  <a:schemeClr val="bg1"/>
                </a:gs>
                <a:gs pos="100000">
                  <a:schemeClr val="bg1"/>
                </a:gs>
              </a:gsLst>
              <a:lin ang="0" scaled="1"/>
              <a:tileRect/>
            </a:gradFill>
            <a:ln w="3175">
              <a:solidFill>
                <a:schemeClr val="tx1"/>
              </a:solidFill>
            </a:ln>
            <a:effectLst>
              <a:glow rad="101600">
                <a:schemeClr val="accent1">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algn="r"/>
              <a:r>
                <a:rPr lang="en-AU" sz="1400" dirty="0" smtClean="0">
                  <a:solidFill>
                    <a:schemeClr val="tx1"/>
                  </a:solidFill>
                  <a:latin typeface="Segoe UI" pitchFamily="34" charset="0"/>
                  <a:cs typeface="Segoe UI" pitchFamily="34" charset="0"/>
                </a:rPr>
                <a:t>Loading Impress…</a:t>
              </a:r>
            </a:p>
          </p:txBody>
        </p:sp>
        <p:grpSp>
          <p:nvGrpSpPr>
            <p:cNvPr id="344" name="Group 343"/>
            <p:cNvGrpSpPr/>
            <p:nvPr/>
          </p:nvGrpSpPr>
          <p:grpSpPr>
            <a:xfrm>
              <a:off x="2214684" y="1688761"/>
              <a:ext cx="1752846" cy="1981726"/>
              <a:chOff x="7308304" y="278598"/>
              <a:chExt cx="864096" cy="976926"/>
            </a:xfrm>
          </p:grpSpPr>
          <p:sp>
            <p:nvSpPr>
              <p:cNvPr id="357" name="Freeform 356"/>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3600" dirty="0">
                  <a:solidFill>
                    <a:schemeClr val="tx1"/>
                  </a:solidFill>
                </a:endParaRPr>
              </a:p>
            </p:txBody>
          </p:sp>
          <p:sp>
            <p:nvSpPr>
              <p:cNvPr id="358" name="Rectangle 357"/>
              <p:cNvSpPr/>
              <p:nvPr/>
            </p:nvSpPr>
            <p:spPr>
              <a:xfrm>
                <a:off x="7308304" y="933144"/>
                <a:ext cx="864096" cy="322380"/>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2000" dirty="0" smtClean="0">
                    <a:solidFill>
                      <a:schemeClr val="tx1"/>
                    </a:solidFill>
                    <a:latin typeface="Segoe UI" pitchFamily="34" charset="0"/>
                    <a:cs typeface="Segoe UI" pitchFamily="34" charset="0"/>
                  </a:rPr>
                  <a:t>Impress</a:t>
                </a:r>
              </a:p>
              <a:p>
                <a:pPr algn="ctr"/>
                <a:r>
                  <a:rPr lang="en-AU" sz="1400" i="1" dirty="0" smtClean="0">
                    <a:solidFill>
                      <a:schemeClr val="tx1"/>
                    </a:solidFill>
                    <a:latin typeface="Segoe UI" pitchFamily="34" charset="0"/>
                    <a:cs typeface="Segoe UI" pitchFamily="34" charset="0"/>
                  </a:rPr>
                  <a:t>Impress yourself…</a:t>
                </a:r>
                <a:endParaRPr lang="en-AU" sz="1400" i="1" dirty="0">
                  <a:solidFill>
                    <a:schemeClr val="tx1"/>
                  </a:solidFill>
                  <a:latin typeface="Segoe UI" pitchFamily="34" charset="0"/>
                  <a:cs typeface="Segoe UI" pitchFamily="34" charset="0"/>
                </a:endParaRPr>
              </a:p>
            </p:txBody>
          </p:sp>
        </p:grpSp>
        <p:grpSp>
          <p:nvGrpSpPr>
            <p:cNvPr id="349" name="Group 348"/>
            <p:cNvGrpSpPr/>
            <p:nvPr/>
          </p:nvGrpSpPr>
          <p:grpSpPr>
            <a:xfrm>
              <a:off x="5087023" y="1563638"/>
              <a:ext cx="1753664" cy="1576741"/>
              <a:chOff x="4032561" y="617364"/>
              <a:chExt cx="1753664" cy="1576741"/>
            </a:xfrm>
          </p:grpSpPr>
          <p:sp>
            <p:nvSpPr>
              <p:cNvPr id="350" name="Rectangle 349"/>
              <p:cNvSpPr/>
              <p:nvPr/>
            </p:nvSpPr>
            <p:spPr>
              <a:xfrm>
                <a:off x="4032561" y="1167006"/>
                <a:ext cx="761070" cy="761070"/>
              </a:xfrm>
              <a:prstGeom prst="rect">
                <a:avLst/>
              </a:prstGeom>
              <a:solidFill>
                <a:srgbClr val="00B0F0">
                  <a:alpha val="50000"/>
                </a:srgbClr>
              </a:solidFill>
              <a:ln>
                <a:noFill/>
              </a:ln>
              <a:effectLst>
                <a:glow rad="101600">
                  <a:schemeClr val="accent5">
                    <a:satMod val="175000"/>
                    <a:alpha val="40000"/>
                  </a:schemeClr>
                </a:glow>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51" name="Rectangle 350"/>
              <p:cNvSpPr/>
              <p:nvPr/>
            </p:nvSpPr>
            <p:spPr>
              <a:xfrm>
                <a:off x="4877506" y="735515"/>
                <a:ext cx="761070" cy="761070"/>
              </a:xfrm>
              <a:prstGeom prst="rect">
                <a:avLst/>
              </a:prstGeom>
              <a:solidFill>
                <a:srgbClr val="0070C0">
                  <a:alpha val="50000"/>
                </a:srgbClr>
              </a:solidFill>
              <a:ln>
                <a:noFill/>
              </a:ln>
              <a:effectLst>
                <a:glow rad="101600">
                  <a:schemeClr val="accent5">
                    <a:satMod val="175000"/>
                    <a:alpha val="40000"/>
                  </a:schemeClr>
                </a:glow>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52" name="Rectangle 351"/>
              <p:cNvSpPr/>
              <p:nvPr/>
            </p:nvSpPr>
            <p:spPr>
              <a:xfrm>
                <a:off x="4594774" y="785089"/>
                <a:ext cx="761070" cy="761070"/>
              </a:xfrm>
              <a:prstGeom prst="rect">
                <a:avLst/>
              </a:prstGeom>
              <a:solidFill>
                <a:schemeClr val="accent5">
                  <a:lumMod val="60000"/>
                  <a:lumOff val="40000"/>
                  <a:alpha val="50000"/>
                </a:schemeClr>
              </a:solidFill>
              <a:ln>
                <a:noFill/>
              </a:ln>
              <a:effectLst>
                <a:glow rad="101600">
                  <a:schemeClr val="accent5">
                    <a:satMod val="175000"/>
                    <a:alpha val="40000"/>
                  </a:schemeClr>
                </a:glow>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53" name="Rectangle 352"/>
              <p:cNvSpPr/>
              <p:nvPr/>
            </p:nvSpPr>
            <p:spPr>
              <a:xfrm>
                <a:off x="4500127" y="617364"/>
                <a:ext cx="761070" cy="761070"/>
              </a:xfrm>
              <a:prstGeom prst="rect">
                <a:avLst/>
              </a:prstGeom>
              <a:solidFill>
                <a:schemeClr val="bg1">
                  <a:alpha val="50000"/>
                </a:schemeClr>
              </a:solidFill>
              <a:ln>
                <a:noFill/>
              </a:ln>
              <a:effectLst>
                <a:glow rad="101600">
                  <a:schemeClr val="accent5">
                    <a:satMod val="175000"/>
                    <a:alpha val="40000"/>
                  </a:schemeClr>
                </a:glow>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54" name="Rectangle 353"/>
              <p:cNvSpPr/>
              <p:nvPr/>
            </p:nvSpPr>
            <p:spPr>
              <a:xfrm>
                <a:off x="5025155" y="1229869"/>
                <a:ext cx="761070" cy="761070"/>
              </a:xfrm>
              <a:prstGeom prst="rect">
                <a:avLst/>
              </a:prstGeom>
              <a:solidFill>
                <a:schemeClr val="accent5">
                  <a:alpha val="50000"/>
                </a:schemeClr>
              </a:solidFill>
              <a:ln>
                <a:noFill/>
              </a:ln>
              <a:effectLst>
                <a:glow rad="101600">
                  <a:schemeClr val="accent5">
                    <a:satMod val="175000"/>
                    <a:alpha val="40000"/>
                  </a:schemeClr>
                </a:glow>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55" name="Rectangle 354"/>
              <p:cNvSpPr/>
              <p:nvPr/>
            </p:nvSpPr>
            <p:spPr>
              <a:xfrm>
                <a:off x="4092610" y="709733"/>
                <a:ext cx="761070" cy="761070"/>
              </a:xfrm>
              <a:prstGeom prst="rect">
                <a:avLst/>
              </a:prstGeom>
              <a:solidFill>
                <a:schemeClr val="tx2">
                  <a:alpha val="50000"/>
                </a:schemeClr>
              </a:solidFill>
              <a:ln>
                <a:noFill/>
              </a:ln>
              <a:effectLst>
                <a:glow rad="101600">
                  <a:schemeClr val="accent5">
                    <a:satMod val="175000"/>
                    <a:alpha val="40000"/>
                  </a:schemeClr>
                </a:glow>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56" name="Rectangle 355"/>
              <p:cNvSpPr/>
              <p:nvPr/>
            </p:nvSpPr>
            <p:spPr>
              <a:xfrm>
                <a:off x="4431142" y="1433035"/>
                <a:ext cx="761070" cy="761070"/>
              </a:xfrm>
              <a:prstGeom prst="rect">
                <a:avLst/>
              </a:prstGeom>
              <a:solidFill>
                <a:srgbClr val="0070C0">
                  <a:alpha val="50000"/>
                </a:srgbClr>
              </a:solidFill>
              <a:ln>
                <a:noFill/>
              </a:ln>
              <a:effectLst>
                <a:glow rad="101600">
                  <a:schemeClr val="accent5">
                    <a:satMod val="175000"/>
                    <a:alpha val="40000"/>
                  </a:schemeClr>
                </a:glow>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nvGrpSpPr>
          <p:cNvPr id="346" name="Group 345"/>
          <p:cNvGrpSpPr/>
          <p:nvPr/>
        </p:nvGrpSpPr>
        <p:grpSpPr>
          <a:xfrm>
            <a:off x="2945525" y="123478"/>
            <a:ext cx="3252951" cy="252000"/>
            <a:chOff x="3738070" y="123478"/>
            <a:chExt cx="3252951" cy="252000"/>
          </a:xfrm>
        </p:grpSpPr>
        <p:grpSp>
          <p:nvGrpSpPr>
            <p:cNvPr id="347" name="Group 346"/>
            <p:cNvGrpSpPr/>
            <p:nvPr/>
          </p:nvGrpSpPr>
          <p:grpSpPr>
            <a:xfrm>
              <a:off x="3967022" y="123478"/>
              <a:ext cx="3023999" cy="252000"/>
              <a:chOff x="3964586" y="123478"/>
              <a:chExt cx="897210" cy="252000"/>
            </a:xfrm>
          </p:grpSpPr>
          <p:sp>
            <p:nvSpPr>
              <p:cNvPr id="364" name="Rounded Rectangle 363"/>
              <p:cNvSpPr/>
              <p:nvPr/>
            </p:nvSpPr>
            <p:spPr>
              <a:xfrm>
                <a:off x="3964586" y="123478"/>
                <a:ext cx="897210" cy="252000"/>
              </a:xfrm>
              <a:prstGeom prst="roundRect">
                <a:avLst/>
              </a:prstGeom>
              <a:solidFill>
                <a:schemeClr val="tx1">
                  <a:alpha val="50000"/>
                </a:scheme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latin typeface="Segoe UI" pitchFamily="34" charset="0"/>
                  <a:cs typeface="Segoe UI" pitchFamily="34" charset="0"/>
                </a:endParaRPr>
              </a:p>
            </p:txBody>
          </p:sp>
          <p:sp>
            <p:nvSpPr>
              <p:cNvPr id="365" name="Rounded Rectangle 364"/>
              <p:cNvSpPr/>
              <p:nvPr/>
            </p:nvSpPr>
            <p:spPr>
              <a:xfrm>
                <a:off x="3969926" y="141478"/>
                <a:ext cx="886529" cy="216000"/>
              </a:xfrm>
              <a:prstGeom prst="roundRect">
                <a:avLst/>
              </a:prstGeom>
              <a:noFill/>
              <a:ln w="12700">
                <a:solidFill>
                  <a:srgbClr val="FFC000"/>
                </a:solidFill>
                <a:prstDash val="solid"/>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latin typeface="Segoe UI" pitchFamily="34" charset="0"/>
                    <a:cs typeface="Segoe UI" pitchFamily="34" charset="0"/>
                  </a:rPr>
                  <a:t>Impress has been successfully opened.</a:t>
                </a:r>
                <a:endParaRPr lang="en-AU" sz="1200" dirty="0">
                  <a:latin typeface="Segoe UI" pitchFamily="34" charset="0"/>
                  <a:cs typeface="Segoe UI" pitchFamily="34" charset="0"/>
                </a:endParaRPr>
              </a:p>
            </p:txBody>
          </p:sp>
        </p:grpSp>
        <p:grpSp>
          <p:nvGrpSpPr>
            <p:cNvPr id="348" name="Group 347"/>
            <p:cNvGrpSpPr/>
            <p:nvPr/>
          </p:nvGrpSpPr>
          <p:grpSpPr>
            <a:xfrm>
              <a:off x="3738070" y="153588"/>
              <a:ext cx="191781" cy="191781"/>
              <a:chOff x="3848349" y="2388430"/>
              <a:chExt cx="675778" cy="675778"/>
            </a:xfrm>
            <a:effectLst>
              <a:outerShdw blurRad="63500" sx="102000" sy="102000" algn="ctr" rotWithShape="0">
                <a:prstClr val="black">
                  <a:alpha val="40000"/>
                </a:prstClr>
              </a:outerShdw>
            </a:effectLst>
          </p:grpSpPr>
          <p:sp>
            <p:nvSpPr>
              <p:cNvPr id="359" name="Oval 358"/>
              <p:cNvSpPr/>
              <p:nvPr/>
            </p:nvSpPr>
            <p:spPr>
              <a:xfrm>
                <a:off x="3848349" y="2388430"/>
                <a:ext cx="675778" cy="675778"/>
              </a:xfrm>
              <a:prstGeom prst="ellipse">
                <a:avLst/>
              </a:prstGeom>
              <a:solidFill>
                <a:srgbClr val="C00000"/>
              </a:solid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grpSp>
            <p:nvGrpSpPr>
              <p:cNvPr id="360" name="Group 359"/>
              <p:cNvGrpSpPr/>
              <p:nvPr/>
            </p:nvGrpSpPr>
            <p:grpSpPr>
              <a:xfrm>
                <a:off x="4049013" y="2524441"/>
                <a:ext cx="274450" cy="403756"/>
                <a:chOff x="4017169" y="2476618"/>
                <a:chExt cx="333375" cy="490444"/>
              </a:xfrm>
              <a:effectLst>
                <a:outerShdw blurRad="63500" sx="102000" sy="102000" algn="ctr" rotWithShape="0">
                  <a:prstClr val="black">
                    <a:alpha val="40000"/>
                  </a:prstClr>
                </a:outerShdw>
              </a:effectLst>
            </p:grpSpPr>
            <p:sp>
              <p:nvSpPr>
                <p:cNvPr id="361" name="Rounded Rectangle 360"/>
                <p:cNvSpPr/>
                <p:nvPr/>
              </p:nvSpPr>
              <p:spPr>
                <a:xfrm>
                  <a:off x="4106560" y="2476618"/>
                  <a:ext cx="144015" cy="260118"/>
                </a:xfrm>
                <a:prstGeom prst="roundRect">
                  <a:avLst>
                    <a:gd name="adj" fmla="val 50000"/>
                  </a:avLst>
                </a:prstGeom>
                <a:solidFill>
                  <a:srgbClr val="C00000"/>
                </a:solidFill>
                <a:ln w="6350" cap="rnd">
                  <a:solidFill>
                    <a:schemeClr val="bg1"/>
                  </a:solidFill>
                </a:ln>
                <a:effectLst>
                  <a:innerShdw blurRad="254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362" name="Freeform 361"/>
                <p:cNvSpPr/>
                <p:nvPr/>
              </p:nvSpPr>
              <p:spPr>
                <a:xfrm>
                  <a:off x="4017169" y="2744500"/>
                  <a:ext cx="333375" cy="79802"/>
                </a:xfrm>
                <a:custGeom>
                  <a:avLst/>
                  <a:gdLst>
                    <a:gd name="connsiteX0" fmla="*/ 0 w 333375"/>
                    <a:gd name="connsiteY0" fmla="*/ 7144 h 102415"/>
                    <a:gd name="connsiteX1" fmla="*/ 169069 w 333375"/>
                    <a:gd name="connsiteY1" fmla="*/ 102394 h 102415"/>
                    <a:gd name="connsiteX2" fmla="*/ 333375 w 333375"/>
                    <a:gd name="connsiteY2" fmla="*/ 0 h 102415"/>
                  </a:gdLst>
                  <a:ahLst/>
                  <a:cxnLst>
                    <a:cxn ang="0">
                      <a:pos x="connsiteX0" y="connsiteY0"/>
                    </a:cxn>
                    <a:cxn ang="0">
                      <a:pos x="connsiteX1" y="connsiteY1"/>
                    </a:cxn>
                    <a:cxn ang="0">
                      <a:pos x="connsiteX2" y="connsiteY2"/>
                    </a:cxn>
                  </a:cxnLst>
                  <a:rect l="l" t="t" r="r" b="b"/>
                  <a:pathLst>
                    <a:path w="333375" h="102415">
                      <a:moveTo>
                        <a:pt x="0" y="7144"/>
                      </a:moveTo>
                      <a:cubicBezTo>
                        <a:pt x="56753" y="55364"/>
                        <a:pt x="113507" y="103585"/>
                        <a:pt x="169069" y="102394"/>
                      </a:cubicBezTo>
                      <a:cubicBezTo>
                        <a:pt x="224631" y="101203"/>
                        <a:pt x="279003" y="50601"/>
                        <a:pt x="333375" y="0"/>
                      </a:cubicBezTo>
                    </a:path>
                  </a:pathLst>
                </a:custGeom>
                <a:no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cxnSp>
              <p:nvCxnSpPr>
                <p:cNvPr id="363" name="Straight Connector 362"/>
                <p:cNvCxnSpPr>
                  <a:stCxn id="362" idx="1"/>
                </p:cNvCxnSpPr>
                <p:nvPr/>
              </p:nvCxnSpPr>
              <p:spPr>
                <a:xfrm>
                  <a:off x="4186238" y="2824286"/>
                  <a:ext cx="0" cy="142776"/>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pic>
        <p:nvPicPr>
          <p:cNvPr id="8" name="Impressed opened.mp3">
            <a:hlinkClick r:id="" action="ppaction://media"/>
          </p:cNvPr>
          <p:cNvPicPr>
            <a:picLocks noChangeAspect="1"/>
          </p:cNvPicPr>
          <p:nvPr>
            <a:audioFile r:link="rId2"/>
            <p:extLst>
              <p:ext uri="{DAA4B4D4-6D71-4841-9C94-3DE7FCFB9230}">
                <p14:media xmlns:p14="http://schemas.microsoft.com/office/powerpoint/2010/main" r:embed="rId1"/>
              </p:ext>
            </p:extLst>
          </p:nvPr>
        </p:nvPicPr>
        <p:blipFill>
          <a:blip r:embed="rId11"/>
          <a:stretch>
            <a:fillRect/>
          </a:stretch>
        </p:blipFill>
        <p:spPr>
          <a:xfrm>
            <a:off x="-609600" y="0"/>
            <a:ext cx="609600" cy="609600"/>
          </a:xfrm>
          <a:prstGeom prst="rect">
            <a:avLst/>
          </a:prstGeom>
        </p:spPr>
      </p:pic>
    </p:spTree>
    <p:extLst>
      <p:ext uri="{BB962C8B-B14F-4D97-AF65-F5344CB8AC3E}">
        <p14:creationId xmlns:p14="http://schemas.microsoft.com/office/powerpoint/2010/main" val="1548268460"/>
      </p:ext>
    </p:extLst>
  </p:cSld>
  <p:clrMapOvr>
    <a:masterClrMapping/>
  </p:clrMapOvr>
  <mc:AlternateContent xmlns:mc="http://schemas.openxmlformats.org/markup-compatibility/2006" xmlns:p14="http://schemas.microsoft.com/office/powerpoint/2010/main">
    <mc:Choice Requires="p14">
      <p:transition p14:dur="10" advClick="0" advTm="0"/>
    </mc:Choice>
    <mc:Fallback xmlns="">
      <p:transition advClick="0" advTm="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accel="50000" decel="50000" fill="hold" nodeType="afterEffect">
                                  <p:stCondLst>
                                    <p:cond delay="0"/>
                                  </p:stCondLst>
                                  <p:childTnLst>
                                    <p:set>
                                      <p:cBhvr>
                                        <p:cTn id="6" dur="1" fill="hold">
                                          <p:stCondLst>
                                            <p:cond delay="0"/>
                                          </p:stCondLst>
                                        </p:cTn>
                                        <p:tgtEl>
                                          <p:spTgt spid="346"/>
                                        </p:tgtEl>
                                        <p:attrNameLst>
                                          <p:attrName>style.visibility</p:attrName>
                                        </p:attrNameLst>
                                      </p:cBhvr>
                                      <p:to>
                                        <p:strVal val="visible"/>
                                      </p:to>
                                    </p:set>
                                    <p:anim calcmode="lin" valueType="num">
                                      <p:cBhvr additive="base">
                                        <p:cTn id="7" dur="500" fill="hold"/>
                                        <p:tgtEl>
                                          <p:spTgt spid="346"/>
                                        </p:tgtEl>
                                        <p:attrNameLst>
                                          <p:attrName>ppt_x</p:attrName>
                                        </p:attrNameLst>
                                      </p:cBhvr>
                                      <p:tavLst>
                                        <p:tav tm="0">
                                          <p:val>
                                            <p:strVal val="#ppt_x"/>
                                          </p:val>
                                        </p:tav>
                                        <p:tav tm="100000">
                                          <p:val>
                                            <p:strVal val="#ppt_x"/>
                                          </p:val>
                                        </p:tav>
                                      </p:tavLst>
                                    </p:anim>
                                    <p:anim calcmode="lin" valueType="num">
                                      <p:cBhvr additive="base">
                                        <p:cTn id="8" dur="500" fill="hold"/>
                                        <p:tgtEl>
                                          <p:spTgt spid="346"/>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23" presetClass="entr" presetSubtype="272" fill="hold" nodeType="afterEffect">
                                  <p:stCondLst>
                                    <p:cond delay="0"/>
                                  </p:stCondLst>
                                  <p:childTnLst>
                                    <p:set>
                                      <p:cBhvr>
                                        <p:cTn id="11" dur="1" fill="hold">
                                          <p:stCondLst>
                                            <p:cond delay="0"/>
                                          </p:stCondLst>
                                        </p:cTn>
                                        <p:tgtEl>
                                          <p:spTgt spid="5"/>
                                        </p:tgtEl>
                                        <p:attrNameLst>
                                          <p:attrName>style.visibility</p:attrName>
                                        </p:attrNameLst>
                                      </p:cBhvr>
                                      <p:to>
                                        <p:strVal val="visible"/>
                                      </p:to>
                                    </p:set>
                                    <p:anim calcmode="lin" valueType="num">
                                      <p:cBhvr>
                                        <p:cTn id="12" dur="300" fill="hold"/>
                                        <p:tgtEl>
                                          <p:spTgt spid="5"/>
                                        </p:tgtEl>
                                        <p:attrNameLst>
                                          <p:attrName>ppt_w</p:attrName>
                                        </p:attrNameLst>
                                      </p:cBhvr>
                                      <p:tavLst>
                                        <p:tav tm="0">
                                          <p:val>
                                            <p:strVal val="2/3*#ppt_w"/>
                                          </p:val>
                                        </p:tav>
                                        <p:tav tm="100000">
                                          <p:val>
                                            <p:strVal val="#ppt_w"/>
                                          </p:val>
                                        </p:tav>
                                      </p:tavLst>
                                    </p:anim>
                                    <p:anim calcmode="lin" valueType="num">
                                      <p:cBhvr>
                                        <p:cTn id="13" dur="300" fill="hold"/>
                                        <p:tgtEl>
                                          <p:spTgt spid="5"/>
                                        </p:tgtEl>
                                        <p:attrNameLst>
                                          <p:attrName>ppt_h</p:attrName>
                                        </p:attrNameLst>
                                      </p:cBhvr>
                                      <p:tavLst>
                                        <p:tav tm="0">
                                          <p:val>
                                            <p:strVal val="2/3*#ppt_h"/>
                                          </p:val>
                                        </p:tav>
                                        <p:tav tm="100000">
                                          <p:val>
                                            <p:strVal val="#ppt_h"/>
                                          </p:val>
                                        </p:tav>
                                      </p:tavLst>
                                    </p:anim>
                                  </p:childTnLst>
                                </p:cTn>
                              </p:par>
                              <p:par>
                                <p:cTn id="14" presetID="10" presetClass="entr" presetSubtype="0" fill="hold" nodeType="withEffect">
                                  <p:stCondLst>
                                    <p:cond delay="0"/>
                                  </p:stCondLst>
                                  <p:childTnLst>
                                    <p:set>
                                      <p:cBhvr>
                                        <p:cTn id="15" dur="1" fill="hold">
                                          <p:stCondLst>
                                            <p:cond delay="0"/>
                                          </p:stCondLst>
                                        </p:cTn>
                                        <p:tgtEl>
                                          <p:spTgt spid="5"/>
                                        </p:tgtEl>
                                        <p:attrNameLst>
                                          <p:attrName>style.visibility</p:attrName>
                                        </p:attrNameLst>
                                      </p:cBhvr>
                                      <p:to>
                                        <p:strVal val="visible"/>
                                      </p:to>
                                    </p:set>
                                    <p:animEffect transition="in" filter="fade">
                                      <p:cBhvr>
                                        <p:cTn id="16" dur="300"/>
                                        <p:tgtEl>
                                          <p:spTgt spid="5"/>
                                        </p:tgtEl>
                                      </p:cBhvr>
                                    </p:animEffect>
                                  </p:childTnLst>
                                </p:cTn>
                              </p:par>
                            </p:childTnLst>
                          </p:cTn>
                        </p:par>
                        <p:par>
                          <p:cTn id="17" fill="hold">
                            <p:stCondLst>
                              <p:cond delay="800"/>
                            </p:stCondLst>
                            <p:childTnLst>
                              <p:par>
                                <p:cTn id="18" presetID="1" presetClass="mediacall" presetSubtype="0" fill="hold" nodeType="afterEffect">
                                  <p:stCondLst>
                                    <p:cond delay="0"/>
                                  </p:stCondLst>
                                  <p:childTnLst>
                                    <p:cmd type="call" cmd="playFrom(0.0)">
                                      <p:cBhvr>
                                        <p:cTn id="19" dur="2973" fill="hold"/>
                                        <p:tgtEl>
                                          <p:spTgt spid="8"/>
                                        </p:tgtEl>
                                      </p:cBhvr>
                                    </p:cmd>
                                  </p:childTnLst>
                                </p:cTn>
                              </p:par>
                              <p:par>
                                <p:cTn id="20" presetID="23" presetClass="exit" presetSubtype="16" fill="hold" nodeType="withEffect">
                                  <p:stCondLst>
                                    <p:cond delay="0"/>
                                  </p:stCondLst>
                                  <p:childTnLst>
                                    <p:anim calcmode="lin" valueType="num">
                                      <p:cBhvr>
                                        <p:cTn id="21" dur="300"/>
                                        <p:tgtEl>
                                          <p:spTgt spid="340"/>
                                        </p:tgtEl>
                                        <p:attrNameLst>
                                          <p:attrName>ppt_w</p:attrName>
                                        </p:attrNameLst>
                                      </p:cBhvr>
                                      <p:tavLst>
                                        <p:tav tm="0">
                                          <p:val>
                                            <p:strVal val="ppt_w"/>
                                          </p:val>
                                        </p:tav>
                                        <p:tav tm="100000">
                                          <p:val>
                                            <p:strVal val="4*ppt_w"/>
                                          </p:val>
                                        </p:tav>
                                      </p:tavLst>
                                    </p:anim>
                                    <p:anim calcmode="lin" valueType="num">
                                      <p:cBhvr>
                                        <p:cTn id="22" dur="300"/>
                                        <p:tgtEl>
                                          <p:spTgt spid="340"/>
                                        </p:tgtEl>
                                        <p:attrNameLst>
                                          <p:attrName>ppt_h</p:attrName>
                                        </p:attrNameLst>
                                      </p:cBhvr>
                                      <p:tavLst>
                                        <p:tav tm="0">
                                          <p:val>
                                            <p:strVal val="ppt_h"/>
                                          </p:val>
                                        </p:tav>
                                        <p:tav tm="100000">
                                          <p:val>
                                            <p:strVal val="4*ppt_h"/>
                                          </p:val>
                                        </p:tav>
                                      </p:tavLst>
                                    </p:anim>
                                    <p:set>
                                      <p:cBhvr>
                                        <p:cTn id="23" dur="1" fill="hold">
                                          <p:stCondLst>
                                            <p:cond delay="299"/>
                                          </p:stCondLst>
                                        </p:cTn>
                                        <p:tgtEl>
                                          <p:spTgt spid="340"/>
                                        </p:tgtEl>
                                        <p:attrNameLst>
                                          <p:attrName>style.visibility</p:attrName>
                                        </p:attrNameLst>
                                      </p:cBhvr>
                                      <p:to>
                                        <p:strVal val="hidden"/>
                                      </p:to>
                                    </p:set>
                                  </p:childTnLst>
                                </p:cTn>
                              </p:par>
                              <p:par>
                                <p:cTn id="24" presetID="10" presetClass="exit" presetSubtype="0" fill="hold" nodeType="withEffect">
                                  <p:stCondLst>
                                    <p:cond delay="0"/>
                                  </p:stCondLst>
                                  <p:childTnLst>
                                    <p:animEffect transition="out" filter="fade">
                                      <p:cBhvr>
                                        <p:cTn id="25" dur="300"/>
                                        <p:tgtEl>
                                          <p:spTgt spid="340"/>
                                        </p:tgtEl>
                                      </p:cBhvr>
                                    </p:animEffect>
                                    <p:set>
                                      <p:cBhvr>
                                        <p:cTn id="26" dur="1" fill="hold">
                                          <p:stCondLst>
                                            <p:cond delay="299"/>
                                          </p:stCondLst>
                                        </p:cTn>
                                        <p:tgtEl>
                                          <p:spTgt spid="340"/>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audio>
              <p:cMediaNode vol="80000">
                <p:cTn id="27" fill="hold" display="0">
                  <p:stCondLst>
                    <p:cond delay="indefinite"/>
                  </p:stCondLst>
                  <p:endCondLst>
                    <p:cond evt="onStopAudio" delay="0">
                      <p:tgtEl>
                        <p:sldTgt/>
                      </p:tgtEl>
                    </p:cond>
                  </p:endCondLst>
                </p:cTn>
                <p:tgtEl>
                  <p:spTgt spid="8"/>
                </p:tgtEl>
              </p:cMediaNode>
            </p:audio>
          </p:childTnLst>
        </p:cTn>
      </p:par>
    </p:tnLst>
  </p:timing>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7" name="Group 36"/>
          <p:cNvGrpSpPr/>
          <p:nvPr/>
        </p:nvGrpSpPr>
        <p:grpSpPr>
          <a:xfrm>
            <a:off x="0" y="1202871"/>
            <a:ext cx="467544" cy="2737758"/>
            <a:chOff x="0" y="1202871"/>
            <a:chExt cx="467544" cy="2737758"/>
          </a:xfrm>
        </p:grpSpPr>
        <p:sp>
          <p:nvSpPr>
            <p:cNvPr id="6" name="Rounded Rectangle 5"/>
            <p:cNvSpPr/>
            <p:nvPr/>
          </p:nvSpPr>
          <p:spPr>
            <a:xfrm>
              <a:off x="0" y="1202871"/>
              <a:ext cx="467544" cy="2737758"/>
            </a:xfrm>
            <a:prstGeom prst="roundRect">
              <a:avLst>
                <a:gd name="adj" fmla="val 10437"/>
              </a:avLst>
            </a:prstGeom>
            <a:solidFill>
              <a:schemeClr val="tx1">
                <a:alpha val="50000"/>
              </a:schemeClr>
            </a:solidFill>
            <a:ln w="317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12" name="Group 11"/>
            <p:cNvGrpSpPr/>
            <p:nvPr/>
          </p:nvGrpSpPr>
          <p:grpSpPr>
            <a:xfrm>
              <a:off x="53772" y="1890180"/>
              <a:ext cx="360000" cy="363600"/>
              <a:chOff x="899592" y="1419622"/>
              <a:chExt cx="432048" cy="432048"/>
            </a:xfrm>
            <a:effectLst/>
          </p:grpSpPr>
          <p:sp>
            <p:nvSpPr>
              <p:cNvPr id="10" name="Rounded Rectangle 9"/>
              <p:cNvSpPr/>
              <p:nvPr/>
            </p:nvSpPr>
            <p:spPr>
              <a:xfrm>
                <a:off x="971600" y="1563638"/>
                <a:ext cx="288032" cy="288032"/>
              </a:xfrm>
              <a:prstGeom prst="roundRect">
                <a:avLst>
                  <a:gd name="adj" fmla="val 9226"/>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 name="Isosceles Triangle 10"/>
              <p:cNvSpPr/>
              <p:nvPr/>
            </p:nvSpPr>
            <p:spPr>
              <a:xfrm>
                <a:off x="899592" y="1419622"/>
                <a:ext cx="432048" cy="180020"/>
              </a:xfrm>
              <a:prstGeom prst="triangle">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4" name="Group 23"/>
            <p:cNvGrpSpPr/>
            <p:nvPr/>
          </p:nvGrpSpPr>
          <p:grpSpPr>
            <a:xfrm>
              <a:off x="53752" y="1264720"/>
              <a:ext cx="360040" cy="435694"/>
              <a:chOff x="971600" y="1383618"/>
              <a:chExt cx="360040" cy="435694"/>
            </a:xfrm>
          </p:grpSpPr>
          <p:cxnSp>
            <p:nvCxnSpPr>
              <p:cNvPr id="14" name="Straight Connector 13"/>
              <p:cNvCxnSpPr/>
              <p:nvPr/>
            </p:nvCxnSpPr>
            <p:spPr>
              <a:xfrm>
                <a:off x="1187624" y="1639292"/>
                <a:ext cx="144016" cy="18002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5" name="Donut 14"/>
              <p:cNvSpPr/>
              <p:nvPr/>
            </p:nvSpPr>
            <p:spPr>
              <a:xfrm>
                <a:off x="971600" y="1383618"/>
                <a:ext cx="288032" cy="288000"/>
              </a:xfrm>
              <a:prstGeom prst="donut">
                <a:avLst>
                  <a:gd name="adj" fmla="val 4746"/>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17" name="Straight Connector 16"/>
              <p:cNvCxnSpPr/>
              <p:nvPr/>
            </p:nvCxnSpPr>
            <p:spPr>
              <a:xfrm rot="1413972">
                <a:off x="1051228" y="1435850"/>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rot="1413972">
                <a:off x="1116662" y="1436293"/>
                <a:ext cx="0" cy="183562"/>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rot="1413972">
                <a:off x="1180005" y="1492021"/>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grpSp>
        <p:cxnSp>
          <p:nvCxnSpPr>
            <p:cNvPr id="26" name="Straight Connector 25"/>
            <p:cNvCxnSpPr/>
            <p:nvPr/>
          </p:nvCxnSpPr>
          <p:spPr>
            <a:xfrm flipH="1">
              <a:off x="26886" y="1812206"/>
              <a:ext cx="413772"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nvGrpSpPr>
            <p:cNvPr id="30" name="Group 29"/>
            <p:cNvGrpSpPr/>
            <p:nvPr/>
          </p:nvGrpSpPr>
          <p:grpSpPr>
            <a:xfrm>
              <a:off x="39771" y="2460418"/>
              <a:ext cx="388002" cy="297418"/>
              <a:chOff x="2123728" y="1986160"/>
              <a:chExt cx="576064" cy="441574"/>
            </a:xfrm>
          </p:grpSpPr>
          <p:sp>
            <p:nvSpPr>
              <p:cNvPr id="29" name="Rectangle 28"/>
              <p:cNvSpPr/>
              <p:nvPr/>
            </p:nvSpPr>
            <p:spPr>
              <a:xfrm>
                <a:off x="2195736" y="1986160"/>
                <a:ext cx="432048" cy="441574"/>
              </a:xfrm>
              <a:prstGeom prst="rect">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 name="Trapezoid 27"/>
              <p:cNvSpPr/>
              <p:nvPr/>
            </p:nvSpPr>
            <p:spPr>
              <a:xfrm flipV="1">
                <a:off x="2123728" y="2139884"/>
                <a:ext cx="576064" cy="287850"/>
              </a:xfrm>
              <a:prstGeom prst="trapezoid">
                <a:avLst/>
              </a:pr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41" name="Freeform 40"/>
            <p:cNvSpPr/>
            <p:nvPr/>
          </p:nvSpPr>
          <p:spPr>
            <a:xfrm>
              <a:off x="61273" y="2903148"/>
              <a:ext cx="344998" cy="411311"/>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glow rad="101600">
                <a:schemeClr val="bg1">
                  <a:alpha val="40000"/>
                </a:schemeClr>
              </a:glow>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45" name="Group 44"/>
            <p:cNvGrpSpPr/>
            <p:nvPr/>
          </p:nvGrpSpPr>
          <p:grpSpPr>
            <a:xfrm>
              <a:off x="82631" y="3424960"/>
              <a:ext cx="302283" cy="444864"/>
              <a:chOff x="51020" y="3423030"/>
              <a:chExt cx="356155" cy="524147"/>
            </a:xfrm>
            <a:effectLst>
              <a:outerShdw blurRad="63500" sx="102000" sy="102000" algn="ctr" rotWithShape="0">
                <a:prstClr val="black">
                  <a:alpha val="40000"/>
                </a:prstClr>
              </a:outerShdw>
            </a:effectLst>
          </p:grpSpPr>
          <p:sp>
            <p:nvSpPr>
              <p:cNvPr id="43" name="Freeform 42"/>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4" name="Freeform 43"/>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nvGrpSpPr>
          <p:cNvPr id="2" name="Group 1"/>
          <p:cNvGrpSpPr/>
          <p:nvPr/>
        </p:nvGrpSpPr>
        <p:grpSpPr>
          <a:xfrm>
            <a:off x="1763688" y="843750"/>
            <a:ext cx="5616624" cy="3456000"/>
            <a:chOff x="1763688" y="843750"/>
            <a:chExt cx="5616624" cy="3456000"/>
          </a:xfrm>
        </p:grpSpPr>
        <p:grpSp>
          <p:nvGrpSpPr>
            <p:cNvPr id="249" name="Group 248"/>
            <p:cNvGrpSpPr/>
            <p:nvPr/>
          </p:nvGrpSpPr>
          <p:grpSpPr>
            <a:xfrm>
              <a:off x="3131841" y="843750"/>
              <a:ext cx="2880320" cy="3456000"/>
              <a:chOff x="3131841" y="843750"/>
              <a:chExt cx="2880320" cy="3456000"/>
            </a:xfrm>
          </p:grpSpPr>
          <p:sp>
            <p:nvSpPr>
              <p:cNvPr id="250" name="Rounded Rectangle 249"/>
              <p:cNvSpPr/>
              <p:nvPr/>
            </p:nvSpPr>
            <p:spPr>
              <a:xfrm>
                <a:off x="3131841" y="843750"/>
                <a:ext cx="2880320" cy="3456000"/>
              </a:xfrm>
              <a:prstGeom prst="roundRect">
                <a:avLst>
                  <a:gd name="adj" fmla="val 2228"/>
                </a:avLst>
              </a:prstGeom>
              <a:solidFill>
                <a:schemeClr val="tx1">
                  <a:alpha val="50000"/>
                </a:schemeClr>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51" name="Group 250"/>
              <p:cNvGrpSpPr/>
              <p:nvPr/>
            </p:nvGrpSpPr>
            <p:grpSpPr>
              <a:xfrm>
                <a:off x="3198624" y="984777"/>
                <a:ext cx="864096" cy="870570"/>
                <a:chOff x="7308304" y="278598"/>
                <a:chExt cx="864096" cy="870570"/>
              </a:xfrm>
            </p:grpSpPr>
            <p:sp>
              <p:nvSpPr>
                <p:cNvPr id="327" name="Freeform 326"/>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8" name="Rectangle 327"/>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Impress</a:t>
                  </a:r>
                  <a:endParaRPr lang="en-AU" sz="1100" dirty="0">
                    <a:latin typeface="Segoe UI" pitchFamily="34" charset="0"/>
                    <a:cs typeface="Segoe UI" pitchFamily="34" charset="0"/>
                  </a:endParaRPr>
                </a:p>
              </p:txBody>
            </p:sp>
          </p:grpSp>
          <p:grpSp>
            <p:nvGrpSpPr>
              <p:cNvPr id="252" name="Group 251"/>
              <p:cNvGrpSpPr/>
              <p:nvPr/>
            </p:nvGrpSpPr>
            <p:grpSpPr>
              <a:xfrm>
                <a:off x="4139953" y="972995"/>
                <a:ext cx="864096" cy="894135"/>
                <a:chOff x="6444208" y="255033"/>
                <a:chExt cx="864096" cy="894135"/>
              </a:xfrm>
            </p:grpSpPr>
            <p:grpSp>
              <p:nvGrpSpPr>
                <p:cNvPr id="323" name="Group 322"/>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325" name="Freeform 324"/>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6" name="Freeform 325"/>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24" name="Rectangle 323"/>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Express</a:t>
                  </a:r>
                  <a:endParaRPr lang="en-AU" sz="1100" dirty="0">
                    <a:latin typeface="Segoe UI" pitchFamily="34" charset="0"/>
                    <a:cs typeface="Segoe UI" pitchFamily="34" charset="0"/>
                  </a:endParaRPr>
                </a:p>
              </p:txBody>
            </p:sp>
          </p:grpSp>
          <p:grpSp>
            <p:nvGrpSpPr>
              <p:cNvPr id="253" name="Group 252"/>
              <p:cNvGrpSpPr/>
              <p:nvPr/>
            </p:nvGrpSpPr>
            <p:grpSpPr>
              <a:xfrm>
                <a:off x="3198624" y="2157429"/>
                <a:ext cx="864096" cy="881674"/>
                <a:chOff x="8172400" y="267494"/>
                <a:chExt cx="864096" cy="881674"/>
              </a:xfrm>
            </p:grpSpPr>
            <p:grpSp>
              <p:nvGrpSpPr>
                <p:cNvPr id="318" name="Group 317"/>
                <p:cNvGrpSpPr/>
                <p:nvPr/>
              </p:nvGrpSpPr>
              <p:grpSpPr>
                <a:xfrm>
                  <a:off x="8351877" y="267494"/>
                  <a:ext cx="523806" cy="648072"/>
                  <a:chOff x="87738" y="3286770"/>
                  <a:chExt cx="291003" cy="360040"/>
                </a:xfrm>
              </p:grpSpPr>
              <p:sp>
                <p:nvSpPr>
                  <p:cNvPr id="320" name="Rectangle 31"/>
                  <p:cNvSpPr/>
                  <p:nvPr/>
                </p:nvSpPr>
                <p:spPr>
                  <a:xfrm>
                    <a:off x="87738" y="3286770"/>
                    <a:ext cx="291002" cy="360040"/>
                  </a:xfrm>
                  <a:prstGeom prst="rect">
                    <a:avLst/>
                  </a:prstGeom>
                  <a:solidFill>
                    <a:srgbClr val="FFC000"/>
                  </a:solidFill>
                  <a:ln w="9525" cap="rnd">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1" name="Rectangle 31"/>
                  <p:cNvSpPr/>
                  <p:nvPr/>
                </p:nvSpPr>
                <p:spPr>
                  <a:xfrm>
                    <a:off x="87738" y="3286770"/>
                    <a:ext cx="291002" cy="360040"/>
                  </a:xfrm>
                  <a:custGeom>
                    <a:avLst/>
                    <a:gdLst>
                      <a:gd name="connsiteX0" fmla="*/ 0 w 291002"/>
                      <a:gd name="connsiteY0" fmla="*/ 0 h 360040"/>
                      <a:gd name="connsiteX1" fmla="*/ 291002 w 291002"/>
                      <a:gd name="connsiteY1" fmla="*/ 0 h 360040"/>
                      <a:gd name="connsiteX2" fmla="*/ 291002 w 291002"/>
                      <a:gd name="connsiteY2" fmla="*/ 360040 h 360040"/>
                      <a:gd name="connsiteX3" fmla="*/ 0 w 291002"/>
                      <a:gd name="connsiteY3" fmla="*/ 360040 h 360040"/>
                      <a:gd name="connsiteX4" fmla="*/ 0 w 291002"/>
                      <a:gd name="connsiteY4" fmla="*/ 0 h 360040"/>
                      <a:gd name="connsiteX0" fmla="*/ 0 w 291002"/>
                      <a:gd name="connsiteY0" fmla="*/ 0 h 360040"/>
                      <a:gd name="connsiteX1" fmla="*/ 236233 w 291002"/>
                      <a:gd name="connsiteY1" fmla="*/ 88106 h 360040"/>
                      <a:gd name="connsiteX2" fmla="*/ 291002 w 291002"/>
                      <a:gd name="connsiteY2" fmla="*/ 360040 h 360040"/>
                      <a:gd name="connsiteX3" fmla="*/ 0 w 291002"/>
                      <a:gd name="connsiteY3" fmla="*/ 360040 h 360040"/>
                      <a:gd name="connsiteX4" fmla="*/ 0 w 291002"/>
                      <a:gd name="connsiteY4" fmla="*/ 0 h 360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1002" h="360040">
                        <a:moveTo>
                          <a:pt x="0" y="0"/>
                        </a:moveTo>
                        <a:lnTo>
                          <a:pt x="236233" y="88106"/>
                        </a:lnTo>
                        <a:lnTo>
                          <a:pt x="291002" y="360040"/>
                        </a:lnTo>
                        <a:lnTo>
                          <a:pt x="0" y="360040"/>
                        </a:lnTo>
                        <a:lnTo>
                          <a:pt x="0" y="0"/>
                        </a:lnTo>
                        <a:close/>
                      </a:path>
                    </a:pathLst>
                  </a:cu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2" name="Rectangle 321"/>
                  <p:cNvSpPr/>
                  <p:nvPr/>
                </p:nvSpPr>
                <p:spPr>
                  <a:xfrm>
                    <a:off x="87738" y="3435846"/>
                    <a:ext cx="291003" cy="210964"/>
                  </a:xfrm>
                  <a:prstGeom prst="rect">
                    <a:avLst/>
                  </a:prstGeom>
                  <a:noFill/>
                  <a:ln w="9525" cap="rnd">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2000" dirty="0" smtClean="0">
                        <a:solidFill>
                          <a:schemeClr val="tx1"/>
                        </a:solidFill>
                        <a:effectLst>
                          <a:outerShdw blurRad="63500" sx="102000" sy="102000" algn="ctr" rotWithShape="0">
                            <a:prstClr val="black">
                              <a:alpha val="40000"/>
                            </a:prstClr>
                          </a:outerShdw>
                        </a:effectLst>
                        <a:latin typeface="Segoe UI" pitchFamily="34" charset="0"/>
                        <a:cs typeface="Segoe UI" pitchFamily="34" charset="0"/>
                      </a:rPr>
                      <a:t>Aa</a:t>
                    </a:r>
                    <a:endParaRPr lang="en-AU" sz="2000" dirty="0">
                      <a:solidFill>
                        <a:schemeClr val="tx1"/>
                      </a:solidFill>
                      <a:effectLst>
                        <a:outerShdw blurRad="63500" sx="102000" sy="102000" algn="ctr" rotWithShape="0">
                          <a:prstClr val="black">
                            <a:alpha val="40000"/>
                          </a:prstClr>
                        </a:outerShdw>
                      </a:effectLst>
                      <a:latin typeface="Segoe UI" pitchFamily="34" charset="0"/>
                      <a:cs typeface="Segoe UI" pitchFamily="34" charset="0"/>
                    </a:endParaRPr>
                  </a:p>
                </p:txBody>
              </p:sp>
            </p:grpSp>
            <p:sp>
              <p:nvSpPr>
                <p:cNvPr id="319" name="Rectangle 318"/>
                <p:cNvSpPr/>
                <p:nvPr/>
              </p:nvSpPr>
              <p:spPr>
                <a:xfrm>
                  <a:off x="8172400"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Note Pad</a:t>
                  </a:r>
                  <a:endParaRPr lang="en-AU" sz="1100" dirty="0">
                    <a:latin typeface="Segoe UI" pitchFamily="34" charset="0"/>
                    <a:cs typeface="Segoe UI" pitchFamily="34" charset="0"/>
                  </a:endParaRPr>
                </a:p>
              </p:txBody>
            </p:sp>
          </p:grpSp>
          <p:grpSp>
            <p:nvGrpSpPr>
              <p:cNvPr id="254" name="Group 253"/>
              <p:cNvGrpSpPr/>
              <p:nvPr/>
            </p:nvGrpSpPr>
            <p:grpSpPr>
              <a:xfrm>
                <a:off x="5080409" y="980461"/>
                <a:ext cx="864096" cy="877462"/>
                <a:chOff x="5004049" y="1064550"/>
                <a:chExt cx="864096" cy="877462"/>
              </a:xfrm>
            </p:grpSpPr>
            <p:grpSp>
              <p:nvGrpSpPr>
                <p:cNvPr id="313" name="Group 312"/>
                <p:cNvGrpSpPr/>
                <p:nvPr/>
              </p:nvGrpSpPr>
              <p:grpSpPr>
                <a:xfrm>
                  <a:off x="5042434" y="1064550"/>
                  <a:ext cx="787325" cy="610716"/>
                  <a:chOff x="5004049" y="1045872"/>
                  <a:chExt cx="787325" cy="610716"/>
                </a:xfrm>
                <a:effectLst>
                  <a:outerShdw blurRad="63500" sx="102000" sy="102000" algn="ctr" rotWithShape="0">
                    <a:prstClr val="black">
                      <a:alpha val="40000"/>
                    </a:prstClr>
                  </a:outerShdw>
                </a:effectLst>
              </p:grpSpPr>
              <p:sp>
                <p:nvSpPr>
                  <p:cNvPr id="315" name="Rectangle 314"/>
                  <p:cNvSpPr/>
                  <p:nvPr/>
                </p:nvSpPr>
                <p:spPr>
                  <a:xfrm>
                    <a:off x="5004049" y="1045872"/>
                    <a:ext cx="504055" cy="460191"/>
                  </a:xfrm>
                  <a:prstGeom prst="rect">
                    <a:avLst/>
                  </a:prstGeom>
                  <a:solidFill>
                    <a:schemeClr val="bg1"/>
                  </a:solidFill>
                  <a:ln w="9525" cap="rnd">
                    <a:solidFill>
                      <a:schemeClr val="bg1"/>
                    </a:solid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6" name="Freeform 315"/>
                  <p:cNvSpPr/>
                  <p:nvPr/>
                </p:nvSpPr>
                <p:spPr>
                  <a:xfrm>
                    <a:off x="5022056" y="1106047"/>
                    <a:ext cx="414040" cy="272698"/>
                  </a:xfrm>
                  <a:custGeom>
                    <a:avLst/>
                    <a:gdLst>
                      <a:gd name="connsiteX0" fmla="*/ 0 w 353052"/>
                      <a:gd name="connsiteY0" fmla="*/ 0 h 269081"/>
                      <a:gd name="connsiteX1" fmla="*/ 19050 w 353052"/>
                      <a:gd name="connsiteY1" fmla="*/ 33337 h 269081"/>
                      <a:gd name="connsiteX2" fmla="*/ 28575 w 353052"/>
                      <a:gd name="connsiteY2" fmla="*/ 38100 h 269081"/>
                      <a:gd name="connsiteX3" fmla="*/ 33338 w 353052"/>
                      <a:gd name="connsiteY3" fmla="*/ 45243 h 269081"/>
                      <a:gd name="connsiteX4" fmla="*/ 50007 w 353052"/>
                      <a:gd name="connsiteY4" fmla="*/ 54768 h 269081"/>
                      <a:gd name="connsiteX5" fmla="*/ 59532 w 353052"/>
                      <a:gd name="connsiteY5" fmla="*/ 61912 h 269081"/>
                      <a:gd name="connsiteX6" fmla="*/ 85725 w 353052"/>
                      <a:gd name="connsiteY6" fmla="*/ 71437 h 269081"/>
                      <a:gd name="connsiteX7" fmla="*/ 135732 w 353052"/>
                      <a:gd name="connsiteY7" fmla="*/ 69056 h 269081"/>
                      <a:gd name="connsiteX8" fmla="*/ 142875 w 353052"/>
                      <a:gd name="connsiteY8" fmla="*/ 66675 h 269081"/>
                      <a:gd name="connsiteX9" fmla="*/ 150019 w 353052"/>
                      <a:gd name="connsiteY9" fmla="*/ 61912 h 269081"/>
                      <a:gd name="connsiteX10" fmla="*/ 157163 w 353052"/>
                      <a:gd name="connsiteY10" fmla="*/ 54768 h 269081"/>
                      <a:gd name="connsiteX11" fmla="*/ 161925 w 353052"/>
                      <a:gd name="connsiteY11" fmla="*/ 45243 h 269081"/>
                      <a:gd name="connsiteX12" fmla="*/ 157163 w 353052"/>
                      <a:gd name="connsiteY12" fmla="*/ 26193 h 269081"/>
                      <a:gd name="connsiteX13" fmla="*/ 150019 w 353052"/>
                      <a:gd name="connsiteY13" fmla="*/ 19050 h 269081"/>
                      <a:gd name="connsiteX14" fmla="*/ 135732 w 353052"/>
                      <a:gd name="connsiteY14" fmla="*/ 9525 h 269081"/>
                      <a:gd name="connsiteX15" fmla="*/ 114300 w 353052"/>
                      <a:gd name="connsiteY15" fmla="*/ 14287 h 269081"/>
                      <a:gd name="connsiteX16" fmla="*/ 107157 w 353052"/>
                      <a:gd name="connsiteY16" fmla="*/ 16668 h 269081"/>
                      <a:gd name="connsiteX17" fmla="*/ 102394 w 353052"/>
                      <a:gd name="connsiteY17" fmla="*/ 26193 h 269081"/>
                      <a:gd name="connsiteX18" fmla="*/ 104775 w 353052"/>
                      <a:gd name="connsiteY18" fmla="*/ 64293 h 269081"/>
                      <a:gd name="connsiteX19" fmla="*/ 107157 w 353052"/>
                      <a:gd name="connsiteY19" fmla="*/ 71437 h 269081"/>
                      <a:gd name="connsiteX20" fmla="*/ 114300 w 353052"/>
                      <a:gd name="connsiteY20" fmla="*/ 76200 h 269081"/>
                      <a:gd name="connsiteX21" fmla="*/ 126207 w 353052"/>
                      <a:gd name="connsiteY21" fmla="*/ 78581 h 269081"/>
                      <a:gd name="connsiteX22" fmla="*/ 147638 w 353052"/>
                      <a:gd name="connsiteY22" fmla="*/ 85725 h 269081"/>
                      <a:gd name="connsiteX23" fmla="*/ 154782 w 353052"/>
                      <a:gd name="connsiteY23" fmla="*/ 88106 h 269081"/>
                      <a:gd name="connsiteX24" fmla="*/ 190500 w 353052"/>
                      <a:gd name="connsiteY24" fmla="*/ 90487 h 269081"/>
                      <a:gd name="connsiteX25" fmla="*/ 228600 w 353052"/>
                      <a:gd name="connsiteY25" fmla="*/ 90487 h 269081"/>
                      <a:gd name="connsiteX26" fmla="*/ 238125 w 353052"/>
                      <a:gd name="connsiteY26" fmla="*/ 85725 h 269081"/>
                      <a:gd name="connsiteX27" fmla="*/ 271463 w 353052"/>
                      <a:gd name="connsiteY27" fmla="*/ 66675 h 269081"/>
                      <a:gd name="connsiteX28" fmla="*/ 295275 w 353052"/>
                      <a:gd name="connsiteY28" fmla="*/ 59531 h 269081"/>
                      <a:gd name="connsiteX29" fmla="*/ 302419 w 353052"/>
                      <a:gd name="connsiteY29" fmla="*/ 57150 h 269081"/>
                      <a:gd name="connsiteX30" fmla="*/ 338138 w 353052"/>
                      <a:gd name="connsiteY30" fmla="*/ 50006 h 269081"/>
                      <a:gd name="connsiteX31" fmla="*/ 345282 w 353052"/>
                      <a:gd name="connsiteY31" fmla="*/ 92868 h 269081"/>
                      <a:gd name="connsiteX32" fmla="*/ 326232 w 353052"/>
                      <a:gd name="connsiteY32" fmla="*/ 114300 h 269081"/>
                      <a:gd name="connsiteX33" fmla="*/ 316707 w 353052"/>
                      <a:gd name="connsiteY33" fmla="*/ 119062 h 269081"/>
                      <a:gd name="connsiteX34" fmla="*/ 309563 w 353052"/>
                      <a:gd name="connsiteY34" fmla="*/ 121443 h 269081"/>
                      <a:gd name="connsiteX35" fmla="*/ 290513 w 353052"/>
                      <a:gd name="connsiteY35" fmla="*/ 133350 h 269081"/>
                      <a:gd name="connsiteX36" fmla="*/ 273844 w 353052"/>
                      <a:gd name="connsiteY36" fmla="*/ 138112 h 269081"/>
                      <a:gd name="connsiteX37" fmla="*/ 259557 w 353052"/>
                      <a:gd name="connsiteY37" fmla="*/ 142875 h 269081"/>
                      <a:gd name="connsiteX38" fmla="*/ 245269 w 353052"/>
                      <a:gd name="connsiteY38" fmla="*/ 150018 h 269081"/>
                      <a:gd name="connsiteX39" fmla="*/ 238125 w 353052"/>
                      <a:gd name="connsiteY39" fmla="*/ 154781 h 269081"/>
                      <a:gd name="connsiteX40" fmla="*/ 214313 w 353052"/>
                      <a:gd name="connsiteY40" fmla="*/ 161925 h 269081"/>
                      <a:gd name="connsiteX41" fmla="*/ 202407 w 353052"/>
                      <a:gd name="connsiteY41" fmla="*/ 164306 h 269081"/>
                      <a:gd name="connsiteX42" fmla="*/ 188119 w 353052"/>
                      <a:gd name="connsiteY42" fmla="*/ 169068 h 269081"/>
                      <a:gd name="connsiteX43" fmla="*/ 173832 w 353052"/>
                      <a:gd name="connsiteY43" fmla="*/ 171450 h 269081"/>
                      <a:gd name="connsiteX44" fmla="*/ 154782 w 353052"/>
                      <a:gd name="connsiteY44" fmla="*/ 176212 h 269081"/>
                      <a:gd name="connsiteX45" fmla="*/ 109538 w 353052"/>
                      <a:gd name="connsiteY45" fmla="*/ 173831 h 269081"/>
                      <a:gd name="connsiteX46" fmla="*/ 97632 w 353052"/>
                      <a:gd name="connsiteY46" fmla="*/ 164306 h 269081"/>
                      <a:gd name="connsiteX47" fmla="*/ 95250 w 353052"/>
                      <a:gd name="connsiteY47" fmla="*/ 157162 h 269081"/>
                      <a:gd name="connsiteX48" fmla="*/ 88107 w 353052"/>
                      <a:gd name="connsiteY48" fmla="*/ 150018 h 269081"/>
                      <a:gd name="connsiteX49" fmla="*/ 95250 w 353052"/>
                      <a:gd name="connsiteY49" fmla="*/ 130968 h 269081"/>
                      <a:gd name="connsiteX50" fmla="*/ 104775 w 353052"/>
                      <a:gd name="connsiteY50" fmla="*/ 135731 h 269081"/>
                      <a:gd name="connsiteX51" fmla="*/ 140494 w 353052"/>
                      <a:gd name="connsiteY51" fmla="*/ 138112 h 269081"/>
                      <a:gd name="connsiteX52" fmla="*/ 159544 w 353052"/>
                      <a:gd name="connsiteY52" fmla="*/ 142875 h 269081"/>
                      <a:gd name="connsiteX53" fmla="*/ 171450 w 353052"/>
                      <a:gd name="connsiteY53" fmla="*/ 152400 h 269081"/>
                      <a:gd name="connsiteX54" fmla="*/ 176213 w 353052"/>
                      <a:gd name="connsiteY54" fmla="*/ 173831 h 269081"/>
                      <a:gd name="connsiteX55" fmla="*/ 180975 w 353052"/>
                      <a:gd name="connsiteY55" fmla="*/ 207168 h 269081"/>
                      <a:gd name="connsiteX56" fmla="*/ 183357 w 353052"/>
                      <a:gd name="connsiteY56" fmla="*/ 247650 h 269081"/>
                      <a:gd name="connsiteX57" fmla="*/ 185738 w 353052"/>
                      <a:gd name="connsiteY57" fmla="*/ 261937 h 269081"/>
                      <a:gd name="connsiteX58" fmla="*/ 195263 w 353052"/>
                      <a:gd name="connsiteY58" fmla="*/ 269081 h 269081"/>
                      <a:gd name="connsiteX59" fmla="*/ 273844 w 353052"/>
                      <a:gd name="connsiteY59" fmla="*/ 266700 h 269081"/>
                      <a:gd name="connsiteX60" fmla="*/ 307182 w 353052"/>
                      <a:gd name="connsiteY60" fmla="*/ 257175 h 269081"/>
                      <a:gd name="connsiteX61" fmla="*/ 314325 w 353052"/>
                      <a:gd name="connsiteY61" fmla="*/ 254793 h 269081"/>
                      <a:gd name="connsiteX62" fmla="*/ 326232 w 353052"/>
                      <a:gd name="connsiteY62" fmla="*/ 250031 h 269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53052" h="269081">
                        <a:moveTo>
                          <a:pt x="0" y="0"/>
                        </a:moveTo>
                        <a:cubicBezTo>
                          <a:pt x="3626" y="10876"/>
                          <a:pt x="7518" y="27571"/>
                          <a:pt x="19050" y="33337"/>
                        </a:cubicBezTo>
                        <a:lnTo>
                          <a:pt x="28575" y="38100"/>
                        </a:lnTo>
                        <a:cubicBezTo>
                          <a:pt x="30163" y="40481"/>
                          <a:pt x="31314" y="43219"/>
                          <a:pt x="33338" y="45243"/>
                        </a:cubicBezTo>
                        <a:cubicBezTo>
                          <a:pt x="37711" y="49616"/>
                          <a:pt x="45021" y="51652"/>
                          <a:pt x="50007" y="54768"/>
                        </a:cubicBezTo>
                        <a:cubicBezTo>
                          <a:pt x="53373" y="56871"/>
                          <a:pt x="56167" y="59808"/>
                          <a:pt x="59532" y="61912"/>
                        </a:cubicBezTo>
                        <a:cubicBezTo>
                          <a:pt x="67905" y="67145"/>
                          <a:pt x="76325" y="69087"/>
                          <a:pt x="85725" y="71437"/>
                        </a:cubicBezTo>
                        <a:cubicBezTo>
                          <a:pt x="102394" y="70643"/>
                          <a:pt x="119102" y="70442"/>
                          <a:pt x="135732" y="69056"/>
                        </a:cubicBezTo>
                        <a:cubicBezTo>
                          <a:pt x="138233" y="68848"/>
                          <a:pt x="140630" y="67797"/>
                          <a:pt x="142875" y="66675"/>
                        </a:cubicBezTo>
                        <a:cubicBezTo>
                          <a:pt x="145435" y="65395"/>
                          <a:pt x="147820" y="63744"/>
                          <a:pt x="150019" y="61912"/>
                        </a:cubicBezTo>
                        <a:cubicBezTo>
                          <a:pt x="152606" y="59756"/>
                          <a:pt x="154782" y="57149"/>
                          <a:pt x="157163" y="54768"/>
                        </a:cubicBezTo>
                        <a:cubicBezTo>
                          <a:pt x="158750" y="51593"/>
                          <a:pt x="161533" y="48771"/>
                          <a:pt x="161925" y="45243"/>
                        </a:cubicBezTo>
                        <a:cubicBezTo>
                          <a:pt x="162039" y="44213"/>
                          <a:pt x="158971" y="28905"/>
                          <a:pt x="157163" y="26193"/>
                        </a:cubicBezTo>
                        <a:cubicBezTo>
                          <a:pt x="155295" y="23391"/>
                          <a:pt x="152677" y="21117"/>
                          <a:pt x="150019" y="19050"/>
                        </a:cubicBezTo>
                        <a:cubicBezTo>
                          <a:pt x="145501" y="15536"/>
                          <a:pt x="135732" y="9525"/>
                          <a:pt x="135732" y="9525"/>
                        </a:cubicBezTo>
                        <a:cubicBezTo>
                          <a:pt x="128588" y="11112"/>
                          <a:pt x="121400" y="12512"/>
                          <a:pt x="114300" y="14287"/>
                        </a:cubicBezTo>
                        <a:cubicBezTo>
                          <a:pt x="111865" y="14896"/>
                          <a:pt x="108932" y="14893"/>
                          <a:pt x="107157" y="16668"/>
                        </a:cubicBezTo>
                        <a:cubicBezTo>
                          <a:pt x="104647" y="19178"/>
                          <a:pt x="103982" y="23018"/>
                          <a:pt x="102394" y="26193"/>
                        </a:cubicBezTo>
                        <a:cubicBezTo>
                          <a:pt x="103188" y="38893"/>
                          <a:pt x="103443" y="51638"/>
                          <a:pt x="104775" y="64293"/>
                        </a:cubicBezTo>
                        <a:cubicBezTo>
                          <a:pt x="105038" y="66789"/>
                          <a:pt x="105589" y="69477"/>
                          <a:pt x="107157" y="71437"/>
                        </a:cubicBezTo>
                        <a:cubicBezTo>
                          <a:pt x="108945" y="73672"/>
                          <a:pt x="111620" y="75195"/>
                          <a:pt x="114300" y="76200"/>
                        </a:cubicBezTo>
                        <a:cubicBezTo>
                          <a:pt x="118090" y="77621"/>
                          <a:pt x="122238" y="77787"/>
                          <a:pt x="126207" y="78581"/>
                        </a:cubicBezTo>
                        <a:cubicBezTo>
                          <a:pt x="146726" y="86788"/>
                          <a:pt x="129698" y="80599"/>
                          <a:pt x="147638" y="85725"/>
                        </a:cubicBezTo>
                        <a:cubicBezTo>
                          <a:pt x="150052" y="86415"/>
                          <a:pt x="152287" y="87829"/>
                          <a:pt x="154782" y="88106"/>
                        </a:cubicBezTo>
                        <a:cubicBezTo>
                          <a:pt x="166641" y="89424"/>
                          <a:pt x="178594" y="89693"/>
                          <a:pt x="190500" y="90487"/>
                        </a:cubicBezTo>
                        <a:cubicBezTo>
                          <a:pt x="207530" y="92920"/>
                          <a:pt x="210241" y="94723"/>
                          <a:pt x="228600" y="90487"/>
                        </a:cubicBezTo>
                        <a:cubicBezTo>
                          <a:pt x="232059" y="89689"/>
                          <a:pt x="235081" y="87551"/>
                          <a:pt x="238125" y="85725"/>
                        </a:cubicBezTo>
                        <a:cubicBezTo>
                          <a:pt x="248250" y="79651"/>
                          <a:pt x="259784" y="69596"/>
                          <a:pt x="271463" y="66675"/>
                        </a:cubicBezTo>
                        <a:cubicBezTo>
                          <a:pt x="285859" y="63075"/>
                          <a:pt x="277882" y="65328"/>
                          <a:pt x="295275" y="59531"/>
                        </a:cubicBezTo>
                        <a:cubicBezTo>
                          <a:pt x="297656" y="58737"/>
                          <a:pt x="299969" y="57695"/>
                          <a:pt x="302419" y="57150"/>
                        </a:cubicBezTo>
                        <a:cubicBezTo>
                          <a:pt x="328563" y="51339"/>
                          <a:pt x="316632" y="53590"/>
                          <a:pt x="338138" y="50006"/>
                        </a:cubicBezTo>
                        <a:cubicBezTo>
                          <a:pt x="359183" y="55267"/>
                          <a:pt x="354435" y="50765"/>
                          <a:pt x="345282" y="92868"/>
                        </a:cubicBezTo>
                        <a:cubicBezTo>
                          <a:pt x="343340" y="101799"/>
                          <a:pt x="333552" y="109725"/>
                          <a:pt x="326232" y="114300"/>
                        </a:cubicBezTo>
                        <a:cubicBezTo>
                          <a:pt x="323222" y="116181"/>
                          <a:pt x="319970" y="117664"/>
                          <a:pt x="316707" y="119062"/>
                        </a:cubicBezTo>
                        <a:cubicBezTo>
                          <a:pt x="314400" y="120051"/>
                          <a:pt x="311870" y="120454"/>
                          <a:pt x="309563" y="121443"/>
                        </a:cubicBezTo>
                        <a:cubicBezTo>
                          <a:pt x="289202" y="130169"/>
                          <a:pt x="311024" y="121629"/>
                          <a:pt x="290513" y="133350"/>
                        </a:cubicBezTo>
                        <a:cubicBezTo>
                          <a:pt x="287565" y="135034"/>
                          <a:pt x="276285" y="137380"/>
                          <a:pt x="273844" y="138112"/>
                        </a:cubicBezTo>
                        <a:cubicBezTo>
                          <a:pt x="269036" y="139555"/>
                          <a:pt x="263734" y="140091"/>
                          <a:pt x="259557" y="142875"/>
                        </a:cubicBezTo>
                        <a:cubicBezTo>
                          <a:pt x="250324" y="149029"/>
                          <a:pt x="255128" y="146732"/>
                          <a:pt x="245269" y="150018"/>
                        </a:cubicBezTo>
                        <a:cubicBezTo>
                          <a:pt x="242888" y="151606"/>
                          <a:pt x="240740" y="153619"/>
                          <a:pt x="238125" y="154781"/>
                        </a:cubicBezTo>
                        <a:cubicBezTo>
                          <a:pt x="232198" y="157415"/>
                          <a:pt x="221234" y="160387"/>
                          <a:pt x="214313" y="161925"/>
                        </a:cubicBezTo>
                        <a:cubicBezTo>
                          <a:pt x="210362" y="162803"/>
                          <a:pt x="206312" y="163241"/>
                          <a:pt x="202407" y="164306"/>
                        </a:cubicBezTo>
                        <a:cubicBezTo>
                          <a:pt x="197564" y="165627"/>
                          <a:pt x="193071" y="168242"/>
                          <a:pt x="188119" y="169068"/>
                        </a:cubicBezTo>
                        <a:cubicBezTo>
                          <a:pt x="183357" y="169862"/>
                          <a:pt x="178553" y="170438"/>
                          <a:pt x="173832" y="171450"/>
                        </a:cubicBezTo>
                        <a:cubicBezTo>
                          <a:pt x="167432" y="172822"/>
                          <a:pt x="154782" y="176212"/>
                          <a:pt x="154782" y="176212"/>
                        </a:cubicBezTo>
                        <a:cubicBezTo>
                          <a:pt x="139701" y="175418"/>
                          <a:pt x="124578" y="175198"/>
                          <a:pt x="109538" y="173831"/>
                        </a:cubicBezTo>
                        <a:cubicBezTo>
                          <a:pt x="102344" y="173177"/>
                          <a:pt x="100748" y="170538"/>
                          <a:pt x="97632" y="164306"/>
                        </a:cubicBezTo>
                        <a:cubicBezTo>
                          <a:pt x="96509" y="162061"/>
                          <a:pt x="96642" y="159251"/>
                          <a:pt x="95250" y="157162"/>
                        </a:cubicBezTo>
                        <a:cubicBezTo>
                          <a:pt x="93382" y="154360"/>
                          <a:pt x="90488" y="152399"/>
                          <a:pt x="88107" y="150018"/>
                        </a:cubicBezTo>
                        <a:cubicBezTo>
                          <a:pt x="90488" y="143668"/>
                          <a:pt x="90101" y="135382"/>
                          <a:pt x="95250" y="130968"/>
                        </a:cubicBezTo>
                        <a:cubicBezTo>
                          <a:pt x="97945" y="128658"/>
                          <a:pt x="101269" y="135177"/>
                          <a:pt x="104775" y="135731"/>
                        </a:cubicBezTo>
                        <a:cubicBezTo>
                          <a:pt x="116562" y="137592"/>
                          <a:pt x="128588" y="137318"/>
                          <a:pt x="140494" y="138112"/>
                        </a:cubicBezTo>
                        <a:cubicBezTo>
                          <a:pt x="141091" y="138231"/>
                          <a:pt x="157101" y="140921"/>
                          <a:pt x="159544" y="142875"/>
                        </a:cubicBezTo>
                        <a:cubicBezTo>
                          <a:pt x="174933" y="155185"/>
                          <a:pt x="153494" y="146412"/>
                          <a:pt x="171450" y="152400"/>
                        </a:cubicBezTo>
                        <a:cubicBezTo>
                          <a:pt x="175096" y="163332"/>
                          <a:pt x="173927" y="158589"/>
                          <a:pt x="176213" y="173831"/>
                        </a:cubicBezTo>
                        <a:cubicBezTo>
                          <a:pt x="177878" y="184932"/>
                          <a:pt x="180975" y="207168"/>
                          <a:pt x="180975" y="207168"/>
                        </a:cubicBezTo>
                        <a:cubicBezTo>
                          <a:pt x="181769" y="220662"/>
                          <a:pt x="182186" y="234183"/>
                          <a:pt x="183357" y="247650"/>
                        </a:cubicBezTo>
                        <a:cubicBezTo>
                          <a:pt x="183775" y="252460"/>
                          <a:pt x="183393" y="257717"/>
                          <a:pt x="185738" y="261937"/>
                        </a:cubicBezTo>
                        <a:cubicBezTo>
                          <a:pt x="187665" y="265406"/>
                          <a:pt x="192088" y="266700"/>
                          <a:pt x="195263" y="269081"/>
                        </a:cubicBezTo>
                        <a:cubicBezTo>
                          <a:pt x="221457" y="268287"/>
                          <a:pt x="247708" y="268612"/>
                          <a:pt x="273844" y="266700"/>
                        </a:cubicBezTo>
                        <a:cubicBezTo>
                          <a:pt x="281498" y="266140"/>
                          <a:pt x="299160" y="259849"/>
                          <a:pt x="307182" y="257175"/>
                        </a:cubicBezTo>
                        <a:cubicBezTo>
                          <a:pt x="309563" y="256381"/>
                          <a:pt x="312080" y="255915"/>
                          <a:pt x="314325" y="254793"/>
                        </a:cubicBezTo>
                        <a:cubicBezTo>
                          <a:pt x="324560" y="249676"/>
                          <a:pt x="320300" y="250031"/>
                          <a:pt x="326232" y="250031"/>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7" name="Freeform 316"/>
                  <p:cNvSpPr/>
                  <p:nvPr/>
                </p:nvSpPr>
                <p:spPr>
                  <a:xfrm>
                    <a:off x="5400849" y="1351788"/>
                    <a:ext cx="390525" cy="304800"/>
                  </a:xfrm>
                  <a:custGeom>
                    <a:avLst/>
                    <a:gdLst>
                      <a:gd name="connsiteX0" fmla="*/ 0 w 381000"/>
                      <a:gd name="connsiteY0" fmla="*/ 0 h 319088"/>
                      <a:gd name="connsiteX1" fmla="*/ 23812 w 381000"/>
                      <a:gd name="connsiteY1" fmla="*/ 85725 h 319088"/>
                      <a:gd name="connsiteX2" fmla="*/ 347662 w 381000"/>
                      <a:gd name="connsiteY2" fmla="*/ 319088 h 319088"/>
                      <a:gd name="connsiteX3" fmla="*/ 381000 w 381000"/>
                      <a:gd name="connsiteY3" fmla="*/ 266700 h 319088"/>
                      <a:gd name="connsiteX4" fmla="*/ 66675 w 381000"/>
                      <a:gd name="connsiteY4" fmla="*/ 38100 h 319088"/>
                      <a:gd name="connsiteX5" fmla="*/ 0 w 381000"/>
                      <a:gd name="connsiteY5" fmla="*/ 0 h 319088"/>
                      <a:gd name="connsiteX0" fmla="*/ 0 w 390525"/>
                      <a:gd name="connsiteY0" fmla="*/ 0 h 304800"/>
                      <a:gd name="connsiteX1" fmla="*/ 33337 w 390525"/>
                      <a:gd name="connsiteY1" fmla="*/ 71437 h 304800"/>
                      <a:gd name="connsiteX2" fmla="*/ 357187 w 390525"/>
                      <a:gd name="connsiteY2" fmla="*/ 304800 h 304800"/>
                      <a:gd name="connsiteX3" fmla="*/ 390525 w 390525"/>
                      <a:gd name="connsiteY3" fmla="*/ 252412 h 304800"/>
                      <a:gd name="connsiteX4" fmla="*/ 76200 w 390525"/>
                      <a:gd name="connsiteY4" fmla="*/ 23812 h 304800"/>
                      <a:gd name="connsiteX5" fmla="*/ 0 w 390525"/>
                      <a:gd name="connsiteY5" fmla="*/ 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0525" h="304800">
                        <a:moveTo>
                          <a:pt x="0" y="0"/>
                        </a:moveTo>
                        <a:lnTo>
                          <a:pt x="33337" y="71437"/>
                        </a:lnTo>
                        <a:lnTo>
                          <a:pt x="357187" y="304800"/>
                        </a:lnTo>
                        <a:lnTo>
                          <a:pt x="390525" y="252412"/>
                        </a:lnTo>
                        <a:lnTo>
                          <a:pt x="76200" y="23812"/>
                        </a:lnTo>
                        <a:lnTo>
                          <a:pt x="0" y="0"/>
                        </a:lnTo>
                        <a:close/>
                      </a:path>
                    </a:pathLst>
                  </a:custGeom>
                  <a:solidFill>
                    <a:srgbClr val="C0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14" name="Rectangle 313"/>
                <p:cNvSpPr/>
                <p:nvPr/>
              </p:nvSpPr>
              <p:spPr>
                <a:xfrm>
                  <a:off x="5004049" y="1725988"/>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Free Draw</a:t>
                  </a:r>
                  <a:endParaRPr lang="en-AU" sz="1100" dirty="0">
                    <a:latin typeface="Segoe UI" pitchFamily="34" charset="0"/>
                    <a:cs typeface="Segoe UI" pitchFamily="34" charset="0"/>
                  </a:endParaRPr>
                </a:p>
              </p:txBody>
            </p:sp>
          </p:grpSp>
          <p:cxnSp>
            <p:nvCxnSpPr>
              <p:cNvPr id="255" name="Straight Connector 254"/>
              <p:cNvCxnSpPr/>
              <p:nvPr/>
            </p:nvCxnSpPr>
            <p:spPr>
              <a:xfrm>
                <a:off x="4098672"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6" name="Straight Connector 255"/>
              <p:cNvCxnSpPr/>
              <p:nvPr/>
            </p:nvCxnSpPr>
            <p:spPr>
              <a:xfrm>
                <a:off x="5040000"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7" name="Straight Connector 256"/>
              <p:cNvCxnSpPr/>
              <p:nvPr/>
            </p:nvCxnSpPr>
            <p:spPr>
              <a:xfrm>
                <a:off x="3262277" y="200863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8" name="Straight Connector 257"/>
              <p:cNvCxnSpPr/>
              <p:nvPr/>
            </p:nvCxnSpPr>
            <p:spPr>
              <a:xfrm>
                <a:off x="3262277" y="317426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grpSp>
            <p:nvGrpSpPr>
              <p:cNvPr id="259" name="Group 258"/>
              <p:cNvGrpSpPr/>
              <p:nvPr/>
            </p:nvGrpSpPr>
            <p:grpSpPr>
              <a:xfrm>
                <a:off x="4098672" y="2143466"/>
                <a:ext cx="941329" cy="895637"/>
                <a:chOff x="4098672" y="2143466"/>
                <a:chExt cx="941329" cy="895637"/>
              </a:xfrm>
            </p:grpSpPr>
            <p:sp>
              <p:nvSpPr>
                <p:cNvPr id="300" name="Rectangle 299"/>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Documents</a:t>
                  </a:r>
                  <a:endParaRPr lang="en-AU" sz="1100" dirty="0">
                    <a:latin typeface="Segoe UI" pitchFamily="34" charset="0"/>
                    <a:cs typeface="Segoe UI" pitchFamily="34" charset="0"/>
                  </a:endParaRPr>
                </a:p>
              </p:txBody>
            </p:sp>
            <p:grpSp>
              <p:nvGrpSpPr>
                <p:cNvPr id="301" name="Group 300"/>
                <p:cNvGrpSpPr/>
                <p:nvPr/>
              </p:nvGrpSpPr>
              <p:grpSpPr>
                <a:xfrm>
                  <a:off x="4199709" y="2143466"/>
                  <a:ext cx="744585" cy="655211"/>
                  <a:chOff x="4193285" y="2143466"/>
                  <a:chExt cx="744585" cy="655211"/>
                </a:xfrm>
              </p:grpSpPr>
              <p:grpSp>
                <p:nvGrpSpPr>
                  <p:cNvPr id="302" name="Group 301"/>
                  <p:cNvGrpSpPr/>
                  <p:nvPr/>
                </p:nvGrpSpPr>
                <p:grpSpPr>
                  <a:xfrm>
                    <a:off x="4193285" y="2143466"/>
                    <a:ext cx="699392" cy="536110"/>
                    <a:chOff x="2123728" y="1986160"/>
                    <a:chExt cx="576064" cy="441574"/>
                  </a:xfrm>
                </p:grpSpPr>
                <p:sp>
                  <p:nvSpPr>
                    <p:cNvPr id="311" name="Rectangle 310"/>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2" name="Trapezoid 311"/>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303" name="Group 302"/>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304" name="Rectangle 303"/>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305" name="Straight Connector 304"/>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6" name="Straight Connector 305"/>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7" name="Straight Connector 306"/>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8" name="Straight Connector 307"/>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9" name="Straight Connector 308"/>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10" name="Straight Connector 309"/>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260" name="Group 259"/>
              <p:cNvGrpSpPr/>
              <p:nvPr/>
            </p:nvGrpSpPr>
            <p:grpSpPr>
              <a:xfrm>
                <a:off x="5039106" y="2143466"/>
                <a:ext cx="941329" cy="895637"/>
                <a:chOff x="5039106" y="2143466"/>
                <a:chExt cx="941329" cy="895637"/>
              </a:xfrm>
            </p:grpSpPr>
            <p:sp>
              <p:nvSpPr>
                <p:cNvPr id="289" name="Rectangle 288"/>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Music</a:t>
                  </a:r>
                  <a:endParaRPr lang="en-AU" sz="1100" dirty="0">
                    <a:latin typeface="Segoe UI" pitchFamily="34" charset="0"/>
                    <a:cs typeface="Segoe UI" pitchFamily="34" charset="0"/>
                  </a:endParaRPr>
                </a:p>
              </p:txBody>
            </p:sp>
            <p:grpSp>
              <p:nvGrpSpPr>
                <p:cNvPr id="290" name="Group 289"/>
                <p:cNvGrpSpPr/>
                <p:nvPr/>
              </p:nvGrpSpPr>
              <p:grpSpPr>
                <a:xfrm>
                  <a:off x="5162739" y="2143466"/>
                  <a:ext cx="699392" cy="634359"/>
                  <a:chOff x="5140143" y="2143466"/>
                  <a:chExt cx="699392" cy="634359"/>
                </a:xfrm>
              </p:grpSpPr>
              <p:grpSp>
                <p:nvGrpSpPr>
                  <p:cNvPr id="291" name="Group 290"/>
                  <p:cNvGrpSpPr/>
                  <p:nvPr/>
                </p:nvGrpSpPr>
                <p:grpSpPr>
                  <a:xfrm>
                    <a:off x="5140143" y="2143466"/>
                    <a:ext cx="699392" cy="536110"/>
                    <a:chOff x="2123728" y="1986160"/>
                    <a:chExt cx="576064" cy="441574"/>
                  </a:xfrm>
                </p:grpSpPr>
                <p:sp>
                  <p:nvSpPr>
                    <p:cNvPr id="298" name="Rectangle 297"/>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9" name="Trapezoid 298"/>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92" name="Group 291"/>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293" name="Oval 292"/>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4" name="Oval 293"/>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295" name="Straight Connector 294"/>
                    <p:cNvCxnSpPr>
                      <a:stCxn id="293" idx="6"/>
                      <a:endCxn id="297"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96" name="Straight Connector 295"/>
                    <p:cNvCxnSpPr>
                      <a:stCxn id="294" idx="6"/>
                      <a:endCxn id="297"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297" name="Rectangle 296"/>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1" name="Group 260"/>
              <p:cNvGrpSpPr/>
              <p:nvPr/>
            </p:nvGrpSpPr>
            <p:grpSpPr>
              <a:xfrm>
                <a:off x="3133947" y="3275932"/>
                <a:ext cx="941329" cy="895637"/>
                <a:chOff x="3133947" y="3275932"/>
                <a:chExt cx="941329" cy="895637"/>
              </a:xfrm>
            </p:grpSpPr>
            <p:sp>
              <p:nvSpPr>
                <p:cNvPr id="281" name="Rectangle 280"/>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Videos</a:t>
                  </a:r>
                  <a:endParaRPr lang="en-AU" sz="1100" dirty="0">
                    <a:latin typeface="Segoe UI" pitchFamily="34" charset="0"/>
                    <a:cs typeface="Segoe UI" pitchFamily="34" charset="0"/>
                  </a:endParaRPr>
                </a:p>
              </p:txBody>
            </p:sp>
            <p:grpSp>
              <p:nvGrpSpPr>
                <p:cNvPr id="282" name="Group 281"/>
                <p:cNvGrpSpPr/>
                <p:nvPr/>
              </p:nvGrpSpPr>
              <p:grpSpPr>
                <a:xfrm>
                  <a:off x="3254915" y="3275932"/>
                  <a:ext cx="699392" cy="569699"/>
                  <a:chOff x="3257580" y="3275932"/>
                  <a:chExt cx="699392" cy="569699"/>
                </a:xfrm>
              </p:grpSpPr>
              <p:grpSp>
                <p:nvGrpSpPr>
                  <p:cNvPr id="283" name="Group 282"/>
                  <p:cNvGrpSpPr/>
                  <p:nvPr/>
                </p:nvGrpSpPr>
                <p:grpSpPr>
                  <a:xfrm>
                    <a:off x="3257580" y="3275932"/>
                    <a:ext cx="699392" cy="536110"/>
                    <a:chOff x="2123728" y="1986160"/>
                    <a:chExt cx="576064" cy="441574"/>
                  </a:xfrm>
                </p:grpSpPr>
                <p:sp>
                  <p:nvSpPr>
                    <p:cNvPr id="287" name="Rectangle 286"/>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8" name="Trapezoid 287"/>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84" name="Group 283"/>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285" name="Rectangle 284"/>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6" name="Isosceles Triangle 285"/>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2" name="Group 261"/>
              <p:cNvGrpSpPr/>
              <p:nvPr/>
            </p:nvGrpSpPr>
            <p:grpSpPr>
              <a:xfrm>
                <a:off x="4097777" y="3275932"/>
                <a:ext cx="941329" cy="895637"/>
                <a:chOff x="4099230" y="3275932"/>
                <a:chExt cx="941329" cy="895637"/>
              </a:xfrm>
            </p:grpSpPr>
            <p:sp>
              <p:nvSpPr>
                <p:cNvPr id="263" name="Rectangle 262"/>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Games</a:t>
                  </a:r>
                  <a:endParaRPr lang="en-AU" sz="1100" dirty="0">
                    <a:latin typeface="Segoe UI" pitchFamily="34" charset="0"/>
                    <a:cs typeface="Segoe UI" pitchFamily="34" charset="0"/>
                  </a:endParaRPr>
                </a:p>
              </p:txBody>
            </p:sp>
            <p:grpSp>
              <p:nvGrpSpPr>
                <p:cNvPr id="264" name="Group 263"/>
                <p:cNvGrpSpPr/>
                <p:nvPr/>
              </p:nvGrpSpPr>
              <p:grpSpPr>
                <a:xfrm>
                  <a:off x="4200966" y="3275932"/>
                  <a:ext cx="737856" cy="635347"/>
                  <a:chOff x="4220198" y="3275932"/>
                  <a:chExt cx="737856" cy="635347"/>
                </a:xfrm>
              </p:grpSpPr>
              <p:grpSp>
                <p:nvGrpSpPr>
                  <p:cNvPr id="265" name="Group 264"/>
                  <p:cNvGrpSpPr/>
                  <p:nvPr/>
                </p:nvGrpSpPr>
                <p:grpSpPr>
                  <a:xfrm>
                    <a:off x="4220198" y="3275932"/>
                    <a:ext cx="699392" cy="536110"/>
                    <a:chOff x="2123728" y="1986160"/>
                    <a:chExt cx="576064" cy="441574"/>
                  </a:xfrm>
                </p:grpSpPr>
                <p:sp>
                  <p:nvSpPr>
                    <p:cNvPr id="279" name="Rectangle 278"/>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0" name="Trapezoid 279"/>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66" name="Group 265"/>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267" name="Rectangle 266"/>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8" name="Oval 267"/>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9" name="Oval 268"/>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70" name="Group 269"/>
                    <p:cNvGrpSpPr/>
                    <p:nvPr/>
                  </p:nvGrpSpPr>
                  <p:grpSpPr>
                    <a:xfrm>
                      <a:off x="4318464" y="3577517"/>
                      <a:ext cx="118183" cy="118183"/>
                      <a:chOff x="4318464" y="3577517"/>
                      <a:chExt cx="118183" cy="118183"/>
                    </a:xfrm>
                    <a:effectLst/>
                  </p:grpSpPr>
                  <p:cxnSp>
                    <p:nvCxnSpPr>
                      <p:cNvPr id="277" name="Straight Connector 276"/>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78" name="Straight Connector 277"/>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71" name="Group 270"/>
                    <p:cNvGrpSpPr/>
                    <p:nvPr/>
                  </p:nvGrpSpPr>
                  <p:grpSpPr>
                    <a:xfrm rot="20573383">
                      <a:off x="4683580" y="3579039"/>
                      <a:ext cx="140891" cy="136707"/>
                      <a:chOff x="5105406" y="3507854"/>
                      <a:chExt cx="171999" cy="166891"/>
                    </a:xfrm>
                    <a:effectLst/>
                  </p:grpSpPr>
                  <p:sp>
                    <p:nvSpPr>
                      <p:cNvPr id="273" name="Oval 272"/>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4" name="Oval 273"/>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5" name="Oval 274"/>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6" name="Oval 275"/>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cxnSp>
                  <p:nvCxnSpPr>
                    <p:cNvPr id="272" name="Straight Connector 271"/>
                    <p:cNvCxnSpPr>
                      <a:stCxn id="267"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sp>
          <p:nvSpPr>
            <p:cNvPr id="106" name="Rounded Rectangle 105"/>
            <p:cNvSpPr/>
            <p:nvPr/>
          </p:nvSpPr>
          <p:spPr>
            <a:xfrm>
              <a:off x="1763688" y="951569"/>
              <a:ext cx="5616624" cy="3219999"/>
            </a:xfrm>
            <a:prstGeom prst="roundRect">
              <a:avLst>
                <a:gd name="adj" fmla="val 0"/>
              </a:avLst>
            </a:prstGeom>
            <a:solidFill>
              <a:schemeClr val="bg1">
                <a:lumMod val="75000"/>
                <a:alpha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200" b="1" dirty="0" smtClean="0">
                  <a:solidFill>
                    <a:schemeClr val="tx1"/>
                  </a:solidFill>
                  <a:latin typeface="Segoe UI" pitchFamily="34" charset="0"/>
                  <a:cs typeface="Segoe UI" pitchFamily="34" charset="0"/>
                </a:rPr>
                <a:t>Home</a:t>
              </a:r>
              <a:endParaRPr lang="en-AU" sz="1200" b="1" dirty="0">
                <a:solidFill>
                  <a:schemeClr val="tx1"/>
                </a:solidFill>
                <a:latin typeface="Segoe UI" pitchFamily="34" charset="0"/>
                <a:cs typeface="Segoe UI" pitchFamily="34" charset="0"/>
              </a:endParaRPr>
            </a:p>
          </p:txBody>
        </p:sp>
        <p:sp>
          <p:nvSpPr>
            <p:cNvPr id="108" name="Rectangle 107"/>
            <p:cNvSpPr/>
            <p:nvPr/>
          </p:nvSpPr>
          <p:spPr>
            <a:xfrm>
              <a:off x="3275856" y="1251855"/>
              <a:ext cx="4104456" cy="2811702"/>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algn="r"/>
              <a:r>
                <a:rPr lang="en-AU" sz="5400" dirty="0" smtClean="0">
                  <a:solidFill>
                    <a:schemeClr val="bg1"/>
                  </a:solidFill>
                  <a:effectLst>
                    <a:outerShdw blurRad="63500" sx="102000" sy="102000" algn="ctr" rotWithShape="0">
                      <a:prstClr val="black">
                        <a:alpha val="40000"/>
                      </a:prstClr>
                    </a:outerShdw>
                  </a:effectLst>
                  <a:latin typeface="Segoe UI" pitchFamily="34" charset="0"/>
                  <a:cs typeface="Segoe UI" pitchFamily="34" charset="0"/>
                </a:rPr>
                <a:t>home</a:t>
              </a:r>
              <a:endParaRPr lang="en-AU" sz="5400" dirty="0">
                <a:solidFill>
                  <a:schemeClr val="bg1"/>
                </a:solidFill>
                <a:effectLst>
                  <a:outerShdw blurRad="63500" sx="102000" sy="102000" algn="ctr" rotWithShape="0">
                    <a:prstClr val="black">
                      <a:alpha val="40000"/>
                    </a:prstClr>
                  </a:outerShdw>
                </a:effectLst>
                <a:latin typeface="Segoe UI" pitchFamily="34" charset="0"/>
                <a:cs typeface="Segoe UI" pitchFamily="34" charset="0"/>
              </a:endParaRPr>
            </a:p>
          </p:txBody>
        </p:sp>
        <p:sp>
          <p:nvSpPr>
            <p:cNvPr id="109" name="Rounded Rectangle 108">
              <a:hlinkClick r:id="rId4" action="ppaction://hlinksldjump"/>
            </p:cNvPr>
            <p:cNvSpPr/>
            <p:nvPr/>
          </p:nvSpPr>
          <p:spPr>
            <a:xfrm>
              <a:off x="1835696" y="1005576"/>
              <a:ext cx="144000" cy="144016"/>
            </a:xfrm>
            <a:prstGeom prst="roundRect">
              <a:avLst/>
            </a:prstGeom>
            <a:gradFill flip="none" rotWithShape="1">
              <a:gsLst>
                <a:gs pos="0">
                  <a:srgbClr val="FF0000">
                    <a:shade val="30000"/>
                    <a:satMod val="115000"/>
                  </a:srgbClr>
                </a:gs>
                <a:gs pos="50000">
                  <a:srgbClr val="FF0000">
                    <a:shade val="67500"/>
                    <a:satMod val="115000"/>
                  </a:srgbClr>
                </a:gs>
                <a:gs pos="100000">
                  <a:srgbClr val="FF0000">
                    <a:shade val="100000"/>
                    <a:satMod val="115000"/>
                  </a:srgbClr>
                </a:gs>
              </a:gsLst>
              <a:lin ang="16200000" scaled="1"/>
              <a:tileRect/>
            </a:gradFill>
            <a:ln w="3175">
              <a:solidFill>
                <a:schemeClr val="tx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solidFill>
                  <a:schemeClr val="bg1"/>
                </a:solidFill>
                <a:latin typeface="Segoe UI" pitchFamily="34" charset="0"/>
                <a:cs typeface="Segoe UI" pitchFamily="34" charset="0"/>
              </a:endParaRPr>
            </a:p>
          </p:txBody>
        </p:sp>
        <p:sp>
          <p:nvSpPr>
            <p:cNvPr id="3" name="Rectangle 2"/>
            <p:cNvSpPr/>
            <p:nvPr/>
          </p:nvSpPr>
          <p:spPr>
            <a:xfrm>
              <a:off x="1763688" y="1251855"/>
              <a:ext cx="1512168" cy="2811702"/>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 name="Rectangle 3">
              <a:hlinkClick r:id="rId5" action="ppaction://hlinksldjump"/>
            </p:cNvPr>
            <p:cNvSpPr/>
            <p:nvPr/>
          </p:nvSpPr>
          <p:spPr>
            <a:xfrm>
              <a:off x="1763688" y="1251855"/>
              <a:ext cx="1512168" cy="241448"/>
            </a:xfrm>
            <a:prstGeom prst="rect">
              <a:avLst/>
            </a:prstGeom>
            <a:solidFill>
              <a:srgbClr val="00B0F0">
                <a:alpha val="50000"/>
              </a:srgb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400" b="1" dirty="0" smtClean="0">
                  <a:solidFill>
                    <a:srgbClr val="0070C0"/>
                  </a:solidFill>
                  <a:latin typeface="Segoe UI" pitchFamily="34" charset="0"/>
                  <a:cs typeface="Segoe UI" pitchFamily="34" charset="0"/>
                </a:rPr>
                <a:t>Home</a:t>
              </a:r>
              <a:endParaRPr lang="en-AU" sz="1400" b="1" dirty="0">
                <a:solidFill>
                  <a:srgbClr val="0070C0"/>
                </a:solidFill>
                <a:latin typeface="Segoe UI" pitchFamily="34" charset="0"/>
                <a:cs typeface="Segoe UI" pitchFamily="34" charset="0"/>
              </a:endParaRPr>
            </a:p>
          </p:txBody>
        </p:sp>
        <p:sp>
          <p:nvSpPr>
            <p:cNvPr id="194" name="Rectangle 193"/>
            <p:cNvSpPr/>
            <p:nvPr/>
          </p:nvSpPr>
          <p:spPr>
            <a:xfrm>
              <a:off x="1763688" y="1805086"/>
              <a:ext cx="1512168" cy="1235294"/>
            </a:xfrm>
            <a:prstGeom prst="rect">
              <a:avLst/>
            </a:prstGeom>
            <a:solidFill>
              <a:schemeClr val="accent5">
                <a:lumMod val="40000"/>
                <a:lumOff val="60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1200" dirty="0">
                <a:solidFill>
                  <a:schemeClr val="tx1"/>
                </a:solidFill>
                <a:latin typeface="Segoe UI" pitchFamily="34" charset="0"/>
                <a:cs typeface="Segoe UI" pitchFamily="34" charset="0"/>
              </a:endParaRPr>
            </a:p>
          </p:txBody>
        </p:sp>
        <p:sp>
          <p:nvSpPr>
            <p:cNvPr id="138" name="Rectangle 137"/>
            <p:cNvSpPr/>
            <p:nvPr/>
          </p:nvSpPr>
          <p:spPr>
            <a:xfrm>
              <a:off x="1763688" y="1563638"/>
              <a:ext cx="1512168" cy="241448"/>
            </a:xfrm>
            <a:prstGeom prst="rect">
              <a:avLst/>
            </a:prstGeom>
            <a:solidFill>
              <a:schemeClr val="accent5">
                <a:lumMod val="40000"/>
                <a:lumOff val="60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Folders</a:t>
              </a:r>
              <a:endParaRPr lang="en-AU" sz="1200" dirty="0">
                <a:solidFill>
                  <a:schemeClr val="tx1"/>
                </a:solidFill>
                <a:latin typeface="Segoe UI" pitchFamily="34" charset="0"/>
                <a:cs typeface="Segoe UI" pitchFamily="34" charset="0"/>
              </a:endParaRPr>
            </a:p>
          </p:txBody>
        </p:sp>
        <p:sp>
          <p:nvSpPr>
            <p:cNvPr id="139" name="Rectangle 138">
              <a:hlinkClick r:id="rId6" action="ppaction://hlinksldjump"/>
            </p:cNvPr>
            <p:cNvSpPr/>
            <p:nvPr/>
          </p:nvSpPr>
          <p:spPr>
            <a:xfrm>
              <a:off x="2056704" y="1843627"/>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Documents</a:t>
              </a:r>
              <a:endParaRPr lang="en-AU" sz="1200" dirty="0">
                <a:solidFill>
                  <a:schemeClr val="tx1"/>
                </a:solidFill>
                <a:latin typeface="Segoe UI" pitchFamily="34" charset="0"/>
                <a:cs typeface="Segoe UI" pitchFamily="34" charset="0"/>
              </a:endParaRPr>
            </a:p>
          </p:txBody>
        </p:sp>
        <p:sp>
          <p:nvSpPr>
            <p:cNvPr id="140" name="Rectangle 139">
              <a:hlinkClick r:id="rId7" action="ppaction://hlinksldjump"/>
            </p:cNvPr>
            <p:cNvSpPr/>
            <p:nvPr/>
          </p:nvSpPr>
          <p:spPr>
            <a:xfrm>
              <a:off x="2056704" y="2139702"/>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Music</a:t>
              </a:r>
              <a:endParaRPr lang="en-AU" sz="1200" dirty="0">
                <a:solidFill>
                  <a:schemeClr val="tx1"/>
                </a:solidFill>
                <a:latin typeface="Segoe UI" pitchFamily="34" charset="0"/>
                <a:cs typeface="Segoe UI" pitchFamily="34" charset="0"/>
              </a:endParaRPr>
            </a:p>
          </p:txBody>
        </p:sp>
        <p:sp>
          <p:nvSpPr>
            <p:cNvPr id="141" name="Rectangle 140">
              <a:hlinkClick r:id="rId8" action="ppaction://hlinksldjump"/>
            </p:cNvPr>
            <p:cNvSpPr/>
            <p:nvPr/>
          </p:nvSpPr>
          <p:spPr>
            <a:xfrm>
              <a:off x="2056704" y="2424669"/>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Videos</a:t>
              </a:r>
              <a:endParaRPr lang="en-AU" sz="1200" dirty="0">
                <a:solidFill>
                  <a:schemeClr val="tx1"/>
                </a:solidFill>
                <a:latin typeface="Segoe UI" pitchFamily="34" charset="0"/>
                <a:cs typeface="Segoe UI" pitchFamily="34" charset="0"/>
              </a:endParaRPr>
            </a:p>
          </p:txBody>
        </p:sp>
        <p:sp>
          <p:nvSpPr>
            <p:cNvPr id="142" name="Rectangle 141">
              <a:hlinkClick r:id="rId9" action="ppaction://hlinksldjump"/>
            </p:cNvPr>
            <p:cNvSpPr/>
            <p:nvPr/>
          </p:nvSpPr>
          <p:spPr>
            <a:xfrm>
              <a:off x="2056704" y="2722116"/>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Games</a:t>
              </a:r>
              <a:endParaRPr lang="en-AU" sz="1200" dirty="0">
                <a:solidFill>
                  <a:schemeClr val="tx1"/>
                </a:solidFill>
                <a:latin typeface="Segoe UI" pitchFamily="34" charset="0"/>
                <a:cs typeface="Segoe UI" pitchFamily="34" charset="0"/>
              </a:endParaRPr>
            </a:p>
          </p:txBody>
        </p:sp>
        <p:grpSp>
          <p:nvGrpSpPr>
            <p:cNvPr id="7" name="Group 6"/>
            <p:cNvGrpSpPr/>
            <p:nvPr/>
          </p:nvGrpSpPr>
          <p:grpSpPr>
            <a:xfrm>
              <a:off x="1893456" y="1852468"/>
              <a:ext cx="186839" cy="223766"/>
              <a:chOff x="4527690" y="2258677"/>
              <a:chExt cx="450886" cy="540000"/>
            </a:xfrm>
          </p:grpSpPr>
          <p:sp>
            <p:nvSpPr>
              <p:cNvPr id="150" name="Rectangle 149"/>
              <p:cNvSpPr/>
              <p:nvPr/>
            </p:nvSpPr>
            <p:spPr>
              <a:xfrm>
                <a:off x="4527690" y="2258677"/>
                <a:ext cx="450886" cy="540000"/>
              </a:xfrm>
              <a:prstGeom prst="rect">
                <a:avLst/>
              </a:prstGeom>
              <a:solidFill>
                <a:srgbClr val="0070C0"/>
              </a:solid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52" name="Straight Connector 151"/>
              <p:cNvCxnSpPr/>
              <p:nvPr/>
            </p:nvCxnSpPr>
            <p:spPr>
              <a:xfrm>
                <a:off x="4574226" y="2328996"/>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4" name="Straight Connector 153"/>
              <p:cNvCxnSpPr/>
              <p:nvPr/>
            </p:nvCxnSpPr>
            <p:spPr>
              <a:xfrm>
                <a:off x="4574226" y="2407151"/>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p:cNvCxnSpPr/>
              <p:nvPr/>
            </p:nvCxnSpPr>
            <p:spPr>
              <a:xfrm>
                <a:off x="4574226" y="2487837"/>
                <a:ext cx="138772"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p:cNvCxnSpPr/>
              <p:nvPr/>
            </p:nvCxnSpPr>
            <p:spPr>
              <a:xfrm>
                <a:off x="4574226" y="2564038"/>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2" name="Straight Connector 161"/>
              <p:cNvCxnSpPr/>
              <p:nvPr/>
            </p:nvCxnSpPr>
            <p:spPr>
              <a:xfrm>
                <a:off x="4574226" y="2631413"/>
                <a:ext cx="280263"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3" name="Straight Connector 162"/>
              <p:cNvCxnSpPr/>
              <p:nvPr/>
            </p:nvCxnSpPr>
            <p:spPr>
              <a:xfrm>
                <a:off x="4574226" y="2720924"/>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31" name="Group 30"/>
            <p:cNvGrpSpPr/>
            <p:nvPr/>
          </p:nvGrpSpPr>
          <p:grpSpPr>
            <a:xfrm>
              <a:off x="1844070" y="2153683"/>
              <a:ext cx="236225" cy="213486"/>
              <a:chOff x="2433190" y="2867712"/>
              <a:chExt cx="489780" cy="442634"/>
            </a:xfrm>
            <a:solidFill>
              <a:srgbClr val="0070C0"/>
            </a:solidFill>
          </p:grpSpPr>
          <p:sp>
            <p:nvSpPr>
              <p:cNvPr id="164" name="Oval 163"/>
              <p:cNvSpPr/>
              <p:nvPr/>
            </p:nvSpPr>
            <p:spPr>
              <a:xfrm>
                <a:off x="2433190" y="3198734"/>
                <a:ext cx="111612" cy="111612"/>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65" name="Oval 164"/>
              <p:cNvSpPr/>
              <p:nvPr/>
            </p:nvSpPr>
            <p:spPr>
              <a:xfrm>
                <a:off x="2811358" y="3198734"/>
                <a:ext cx="111612" cy="111612"/>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67" name="Straight Connector 166"/>
              <p:cNvCxnSpPr>
                <a:stCxn id="164" idx="6"/>
                <a:endCxn id="180" idx="1"/>
              </p:cNvCxnSpPr>
              <p:nvPr/>
            </p:nvCxnSpPr>
            <p:spPr>
              <a:xfrm flipV="1">
                <a:off x="2544802" y="2903148"/>
                <a:ext cx="0" cy="351392"/>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5" name="Straight Connector 174"/>
              <p:cNvCxnSpPr>
                <a:stCxn id="165" idx="6"/>
                <a:endCxn id="180" idx="3"/>
              </p:cNvCxnSpPr>
              <p:nvPr/>
            </p:nvCxnSpPr>
            <p:spPr>
              <a:xfrm flipV="1">
                <a:off x="2922970" y="2903148"/>
                <a:ext cx="0" cy="351392"/>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80" name="Rectangle 179"/>
              <p:cNvSpPr/>
              <p:nvPr/>
            </p:nvSpPr>
            <p:spPr>
              <a:xfrm>
                <a:off x="2544802" y="2867712"/>
                <a:ext cx="378168" cy="70872"/>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grpSp>
        <p:grpSp>
          <p:nvGrpSpPr>
            <p:cNvPr id="32" name="Group 31"/>
            <p:cNvGrpSpPr/>
            <p:nvPr/>
          </p:nvGrpSpPr>
          <p:grpSpPr>
            <a:xfrm>
              <a:off x="1846237" y="2460418"/>
              <a:ext cx="234058" cy="169950"/>
              <a:chOff x="3469840" y="3505731"/>
              <a:chExt cx="468117" cy="339900"/>
            </a:xfrm>
            <a:solidFill>
              <a:srgbClr val="0070C0"/>
            </a:solidFill>
          </p:grpSpPr>
          <p:sp>
            <p:nvSpPr>
              <p:cNvPr id="181" name="Rectangle 180"/>
              <p:cNvSpPr/>
              <p:nvPr/>
            </p:nvSpPr>
            <p:spPr>
              <a:xfrm>
                <a:off x="3469840" y="3505731"/>
                <a:ext cx="468117" cy="339900"/>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2" name="Isosceles Triangle 181"/>
              <p:cNvSpPr/>
              <p:nvPr/>
            </p:nvSpPr>
            <p:spPr>
              <a:xfrm rot="5400000">
                <a:off x="3655108" y="3626891"/>
                <a:ext cx="97580" cy="97580"/>
              </a:xfrm>
              <a:prstGeom prst="triangl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grpSp>
        <p:grpSp>
          <p:nvGrpSpPr>
            <p:cNvPr id="34" name="Group 33"/>
            <p:cNvGrpSpPr/>
            <p:nvPr/>
          </p:nvGrpSpPr>
          <p:grpSpPr>
            <a:xfrm>
              <a:off x="1819275" y="2726319"/>
              <a:ext cx="261020" cy="233043"/>
              <a:chOff x="4344066" y="3385536"/>
              <a:chExt cx="589664" cy="526462"/>
            </a:xfrm>
            <a:solidFill>
              <a:srgbClr val="0070C0"/>
            </a:solidFill>
          </p:grpSpPr>
          <p:sp>
            <p:nvSpPr>
              <p:cNvPr id="183" name="Rectangle 182"/>
              <p:cNvSpPr/>
              <p:nvPr/>
            </p:nvSpPr>
            <p:spPr>
              <a:xfrm>
                <a:off x="4502348" y="3565664"/>
                <a:ext cx="265623" cy="151713"/>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4" name="Oval 183"/>
              <p:cNvSpPr/>
              <p:nvPr/>
            </p:nvSpPr>
            <p:spPr>
              <a:xfrm rot="20742615">
                <a:off x="4747417" y="3550028"/>
                <a:ext cx="186313" cy="361970"/>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5" name="Oval 184"/>
              <p:cNvSpPr/>
              <p:nvPr/>
            </p:nvSpPr>
            <p:spPr>
              <a:xfrm rot="942615" flipH="1">
                <a:off x="4344066" y="3545028"/>
                <a:ext cx="186313" cy="361970"/>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86" name="Straight Connector 185"/>
              <p:cNvCxnSpPr/>
              <p:nvPr/>
            </p:nvCxnSpPr>
            <p:spPr>
              <a:xfrm rot="42615" flipH="1">
                <a:off x="4430901" y="3596900"/>
                <a:ext cx="38394" cy="118183"/>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87" name="Straight Connector 186"/>
              <p:cNvCxnSpPr/>
              <p:nvPr/>
            </p:nvCxnSpPr>
            <p:spPr>
              <a:xfrm rot="16242615" flipH="1">
                <a:off x="4433284" y="3596931"/>
                <a:ext cx="38394" cy="118183"/>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88" name="Oval 187"/>
              <p:cNvSpPr/>
              <p:nvPr/>
            </p:nvSpPr>
            <p:spPr>
              <a:xfrm rot="20615998">
                <a:off x="4792637" y="3604945"/>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9" name="Oval 188"/>
              <p:cNvSpPr/>
              <p:nvPr/>
            </p:nvSpPr>
            <p:spPr>
              <a:xfrm rot="20615998">
                <a:off x="4850950" y="3636738"/>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90" name="Oval 189"/>
              <p:cNvSpPr/>
              <p:nvPr/>
            </p:nvSpPr>
            <p:spPr>
              <a:xfrm rot="20615998">
                <a:off x="4817975" y="3691037"/>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91" name="Oval 190"/>
              <p:cNvSpPr/>
              <p:nvPr/>
            </p:nvSpPr>
            <p:spPr>
              <a:xfrm rot="20615998">
                <a:off x="4760844" y="3663257"/>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92" name="Straight Connector 191"/>
              <p:cNvCxnSpPr/>
              <p:nvPr/>
            </p:nvCxnSpPr>
            <p:spPr>
              <a:xfrm flipV="1">
                <a:off x="4635160" y="3385536"/>
                <a:ext cx="3173" cy="180128"/>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95" name="Group 194"/>
            <p:cNvGrpSpPr/>
            <p:nvPr/>
          </p:nvGrpSpPr>
          <p:grpSpPr>
            <a:xfrm>
              <a:off x="3498430" y="1407627"/>
              <a:ext cx="941329" cy="895637"/>
              <a:chOff x="4098672" y="2143466"/>
              <a:chExt cx="941329" cy="895637"/>
            </a:xfrm>
          </p:grpSpPr>
          <p:sp>
            <p:nvSpPr>
              <p:cNvPr id="196" name="Rectangle 195"/>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Documents</a:t>
                </a:r>
                <a:endParaRPr lang="en-AU" sz="1100" dirty="0">
                  <a:solidFill>
                    <a:schemeClr val="tx1"/>
                  </a:solidFill>
                  <a:latin typeface="Segoe UI" pitchFamily="34" charset="0"/>
                  <a:cs typeface="Segoe UI" pitchFamily="34" charset="0"/>
                </a:endParaRPr>
              </a:p>
            </p:txBody>
          </p:sp>
          <p:grpSp>
            <p:nvGrpSpPr>
              <p:cNvPr id="197" name="Group 196"/>
              <p:cNvGrpSpPr/>
              <p:nvPr/>
            </p:nvGrpSpPr>
            <p:grpSpPr>
              <a:xfrm>
                <a:off x="4199709" y="2143466"/>
                <a:ext cx="744585" cy="655211"/>
                <a:chOff x="4193285" y="2143466"/>
                <a:chExt cx="744585" cy="655211"/>
              </a:xfrm>
            </p:grpSpPr>
            <p:grpSp>
              <p:nvGrpSpPr>
                <p:cNvPr id="198" name="Group 197"/>
                <p:cNvGrpSpPr/>
                <p:nvPr/>
              </p:nvGrpSpPr>
              <p:grpSpPr>
                <a:xfrm>
                  <a:off x="4193285" y="2143466"/>
                  <a:ext cx="699392" cy="536110"/>
                  <a:chOff x="2123728" y="1986160"/>
                  <a:chExt cx="576064" cy="441574"/>
                </a:xfrm>
              </p:grpSpPr>
              <p:sp>
                <p:nvSpPr>
                  <p:cNvPr id="207" name="Rectangle 206"/>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08" name="Trapezoid 207"/>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199" name="Group 198"/>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200" name="Rectangle 199"/>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201" name="Straight Connector 200"/>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2" name="Straight Connector 201"/>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3" name="Straight Connector 202"/>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4" name="Straight Connector 203"/>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5" name="Straight Connector 204"/>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6" name="Straight Connector 205"/>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209" name="Group 208"/>
            <p:cNvGrpSpPr/>
            <p:nvPr/>
          </p:nvGrpSpPr>
          <p:grpSpPr>
            <a:xfrm>
              <a:off x="4708417" y="1407627"/>
              <a:ext cx="941329" cy="895637"/>
              <a:chOff x="5039106" y="2143466"/>
              <a:chExt cx="941329" cy="895637"/>
            </a:xfrm>
          </p:grpSpPr>
          <p:sp>
            <p:nvSpPr>
              <p:cNvPr id="210" name="Rectangle 209"/>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Music</a:t>
                </a:r>
                <a:endParaRPr lang="en-AU" sz="1100" dirty="0">
                  <a:solidFill>
                    <a:schemeClr val="tx1"/>
                  </a:solidFill>
                  <a:latin typeface="Segoe UI" pitchFamily="34" charset="0"/>
                  <a:cs typeface="Segoe UI" pitchFamily="34" charset="0"/>
                </a:endParaRPr>
              </a:p>
            </p:txBody>
          </p:sp>
          <p:grpSp>
            <p:nvGrpSpPr>
              <p:cNvPr id="211" name="Group 210"/>
              <p:cNvGrpSpPr/>
              <p:nvPr/>
            </p:nvGrpSpPr>
            <p:grpSpPr>
              <a:xfrm>
                <a:off x="5162739" y="2143466"/>
                <a:ext cx="699392" cy="634359"/>
                <a:chOff x="5140143" y="2143466"/>
                <a:chExt cx="699392" cy="634359"/>
              </a:xfrm>
            </p:grpSpPr>
            <p:grpSp>
              <p:nvGrpSpPr>
                <p:cNvPr id="212" name="Group 211"/>
                <p:cNvGrpSpPr/>
                <p:nvPr/>
              </p:nvGrpSpPr>
              <p:grpSpPr>
                <a:xfrm>
                  <a:off x="5140143" y="2143466"/>
                  <a:ext cx="699392" cy="536110"/>
                  <a:chOff x="2123728" y="1986160"/>
                  <a:chExt cx="576064" cy="441574"/>
                </a:xfrm>
              </p:grpSpPr>
              <p:sp>
                <p:nvSpPr>
                  <p:cNvPr id="219" name="Rectangle 218"/>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20" name="Trapezoid 219"/>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213" name="Group 212"/>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214" name="Oval 213"/>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15" name="Oval 214"/>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216" name="Straight Connector 215"/>
                  <p:cNvCxnSpPr>
                    <a:stCxn id="214" idx="6"/>
                    <a:endCxn id="218"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17" name="Straight Connector 216"/>
                  <p:cNvCxnSpPr>
                    <a:stCxn id="215" idx="6"/>
                    <a:endCxn id="218"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218" name="Rectangle 217"/>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grpSp>
        <p:grpSp>
          <p:nvGrpSpPr>
            <p:cNvPr id="221" name="Group 220"/>
            <p:cNvGrpSpPr/>
            <p:nvPr/>
          </p:nvGrpSpPr>
          <p:grpSpPr>
            <a:xfrm>
              <a:off x="5870519" y="1407627"/>
              <a:ext cx="941329" cy="895637"/>
              <a:chOff x="3133947" y="3275932"/>
              <a:chExt cx="941329" cy="895637"/>
            </a:xfrm>
          </p:grpSpPr>
          <p:sp>
            <p:nvSpPr>
              <p:cNvPr id="222" name="Rectangle 221"/>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Videos</a:t>
                </a:r>
                <a:endParaRPr lang="en-AU" sz="1100" dirty="0">
                  <a:solidFill>
                    <a:schemeClr val="tx1"/>
                  </a:solidFill>
                  <a:latin typeface="Segoe UI" pitchFamily="34" charset="0"/>
                  <a:cs typeface="Segoe UI" pitchFamily="34" charset="0"/>
                </a:endParaRPr>
              </a:p>
            </p:txBody>
          </p:sp>
          <p:grpSp>
            <p:nvGrpSpPr>
              <p:cNvPr id="223" name="Group 222"/>
              <p:cNvGrpSpPr/>
              <p:nvPr/>
            </p:nvGrpSpPr>
            <p:grpSpPr>
              <a:xfrm>
                <a:off x="3254915" y="3275932"/>
                <a:ext cx="699392" cy="569699"/>
                <a:chOff x="3257580" y="3275932"/>
                <a:chExt cx="699392" cy="569699"/>
              </a:xfrm>
            </p:grpSpPr>
            <p:grpSp>
              <p:nvGrpSpPr>
                <p:cNvPr id="224" name="Group 223"/>
                <p:cNvGrpSpPr/>
                <p:nvPr/>
              </p:nvGrpSpPr>
              <p:grpSpPr>
                <a:xfrm>
                  <a:off x="3257580" y="3275932"/>
                  <a:ext cx="699392" cy="536110"/>
                  <a:chOff x="2123728" y="1986160"/>
                  <a:chExt cx="576064" cy="441574"/>
                </a:xfrm>
              </p:grpSpPr>
              <p:sp>
                <p:nvSpPr>
                  <p:cNvPr id="228" name="Rectangle 227"/>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29" name="Trapezoid 228"/>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225" name="Group 224"/>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226" name="Rectangle 225"/>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27" name="Isosceles Triangle 226"/>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grpSp>
        <p:grpSp>
          <p:nvGrpSpPr>
            <p:cNvPr id="230" name="Group 229"/>
            <p:cNvGrpSpPr/>
            <p:nvPr/>
          </p:nvGrpSpPr>
          <p:grpSpPr>
            <a:xfrm>
              <a:off x="3484281" y="2487747"/>
              <a:ext cx="941329" cy="895637"/>
              <a:chOff x="4099230" y="3275932"/>
              <a:chExt cx="941329" cy="895637"/>
            </a:xfrm>
          </p:grpSpPr>
          <p:sp>
            <p:nvSpPr>
              <p:cNvPr id="231" name="Rectangle 230"/>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Games</a:t>
                </a:r>
                <a:endParaRPr lang="en-AU" sz="1100" dirty="0">
                  <a:solidFill>
                    <a:schemeClr val="tx1"/>
                  </a:solidFill>
                  <a:latin typeface="Segoe UI" pitchFamily="34" charset="0"/>
                  <a:cs typeface="Segoe UI" pitchFamily="34" charset="0"/>
                </a:endParaRPr>
              </a:p>
            </p:txBody>
          </p:sp>
          <p:grpSp>
            <p:nvGrpSpPr>
              <p:cNvPr id="232" name="Group 231"/>
              <p:cNvGrpSpPr/>
              <p:nvPr/>
            </p:nvGrpSpPr>
            <p:grpSpPr>
              <a:xfrm>
                <a:off x="4200966" y="3275932"/>
                <a:ext cx="737856" cy="635347"/>
                <a:chOff x="4220198" y="3275932"/>
                <a:chExt cx="737856" cy="635347"/>
              </a:xfrm>
            </p:grpSpPr>
            <p:grpSp>
              <p:nvGrpSpPr>
                <p:cNvPr id="233" name="Group 232"/>
                <p:cNvGrpSpPr/>
                <p:nvPr/>
              </p:nvGrpSpPr>
              <p:grpSpPr>
                <a:xfrm>
                  <a:off x="4220198" y="3275932"/>
                  <a:ext cx="699392" cy="536110"/>
                  <a:chOff x="2123728" y="1986160"/>
                  <a:chExt cx="576064" cy="441574"/>
                </a:xfrm>
              </p:grpSpPr>
              <p:sp>
                <p:nvSpPr>
                  <p:cNvPr id="247" name="Rectangle 246"/>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8" name="Trapezoid 247"/>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234" name="Group 233"/>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235" name="Rectangle 234"/>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36" name="Oval 235"/>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37" name="Oval 236"/>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nvGrpSpPr>
                  <p:cNvPr id="238" name="Group 237"/>
                  <p:cNvGrpSpPr/>
                  <p:nvPr/>
                </p:nvGrpSpPr>
                <p:grpSpPr>
                  <a:xfrm>
                    <a:off x="4318464" y="3577517"/>
                    <a:ext cx="118183" cy="118183"/>
                    <a:chOff x="4318464" y="3577517"/>
                    <a:chExt cx="118183" cy="118183"/>
                  </a:xfrm>
                  <a:effectLst/>
                </p:grpSpPr>
                <p:cxnSp>
                  <p:nvCxnSpPr>
                    <p:cNvPr id="245" name="Straight Connector 244"/>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46" name="Straight Connector 245"/>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39" name="Group 238"/>
                  <p:cNvGrpSpPr/>
                  <p:nvPr/>
                </p:nvGrpSpPr>
                <p:grpSpPr>
                  <a:xfrm rot="20573383">
                    <a:off x="4683580" y="3579039"/>
                    <a:ext cx="140891" cy="136707"/>
                    <a:chOff x="5105406" y="3507854"/>
                    <a:chExt cx="171999" cy="166891"/>
                  </a:xfrm>
                  <a:effectLst/>
                </p:grpSpPr>
                <p:sp>
                  <p:nvSpPr>
                    <p:cNvPr id="241" name="Oval 240"/>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2" name="Oval 241"/>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3" name="Oval 242"/>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4" name="Oval 243"/>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cxnSp>
                <p:nvCxnSpPr>
                  <p:cNvPr id="240" name="Straight Connector 239"/>
                  <p:cNvCxnSpPr>
                    <a:stCxn id="235"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sp>
          <p:nvSpPr>
            <p:cNvPr id="38" name="Rectangle 37">
              <a:hlinkClick r:id="rId6" action="ppaction://hlinksldjump"/>
            </p:cNvPr>
            <p:cNvSpPr/>
            <p:nvPr/>
          </p:nvSpPr>
          <p:spPr>
            <a:xfrm>
              <a:off x="3424047" y="134761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9" name="Rectangle 328">
              <a:hlinkClick r:id="rId7" action="ppaction://hlinksldjump"/>
            </p:cNvPr>
            <p:cNvSpPr/>
            <p:nvPr/>
          </p:nvSpPr>
          <p:spPr>
            <a:xfrm>
              <a:off x="4634034" y="134761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30" name="Rectangle 329">
              <a:hlinkClick r:id="rId8" action="ppaction://hlinksldjump"/>
            </p:cNvPr>
            <p:cNvSpPr/>
            <p:nvPr/>
          </p:nvSpPr>
          <p:spPr>
            <a:xfrm>
              <a:off x="5796136" y="134761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31" name="Rectangle 330">
              <a:hlinkClick r:id="rId9" action="ppaction://hlinksldjump"/>
            </p:cNvPr>
            <p:cNvSpPr/>
            <p:nvPr/>
          </p:nvSpPr>
          <p:spPr>
            <a:xfrm>
              <a:off x="3409898" y="242773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332" name="Group 331"/>
            <p:cNvGrpSpPr/>
            <p:nvPr/>
          </p:nvGrpSpPr>
          <p:grpSpPr>
            <a:xfrm>
              <a:off x="4747033" y="2500280"/>
              <a:ext cx="864096" cy="870570"/>
              <a:chOff x="7308304" y="278598"/>
              <a:chExt cx="864096" cy="870570"/>
            </a:xfrm>
          </p:grpSpPr>
          <p:sp>
            <p:nvSpPr>
              <p:cNvPr id="333" name="Freeform 332"/>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334" name="Rectangle 333"/>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Impress</a:t>
                </a:r>
                <a:endParaRPr lang="en-AU" sz="1100" dirty="0">
                  <a:solidFill>
                    <a:schemeClr val="tx1"/>
                  </a:solidFill>
                  <a:latin typeface="Segoe UI" pitchFamily="34" charset="0"/>
                  <a:cs typeface="Segoe UI" pitchFamily="34" charset="0"/>
                </a:endParaRPr>
              </a:p>
            </p:txBody>
          </p:sp>
        </p:grpSp>
        <p:grpSp>
          <p:nvGrpSpPr>
            <p:cNvPr id="335" name="Group 334"/>
            <p:cNvGrpSpPr/>
            <p:nvPr/>
          </p:nvGrpSpPr>
          <p:grpSpPr>
            <a:xfrm>
              <a:off x="5909135" y="2488498"/>
              <a:ext cx="864096" cy="894135"/>
              <a:chOff x="6444208" y="255033"/>
              <a:chExt cx="864096" cy="894135"/>
            </a:xfrm>
          </p:grpSpPr>
          <p:grpSp>
            <p:nvGrpSpPr>
              <p:cNvPr id="336" name="Group 335"/>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338" name="Freeform 337"/>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339" name="Freeform 338"/>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sp>
            <p:nvSpPr>
              <p:cNvPr id="337" name="Rectangle 336"/>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Express</a:t>
                </a:r>
                <a:endParaRPr lang="en-AU" sz="1100" dirty="0">
                  <a:solidFill>
                    <a:schemeClr val="tx1"/>
                  </a:solidFill>
                  <a:latin typeface="Segoe UI" pitchFamily="34" charset="0"/>
                  <a:cs typeface="Segoe UI" pitchFamily="34" charset="0"/>
                </a:endParaRPr>
              </a:p>
            </p:txBody>
          </p:sp>
        </p:grpSp>
      </p:grpSp>
      <p:sp>
        <p:nvSpPr>
          <p:cNvPr id="341" name="Rounded Rectangle 340"/>
          <p:cNvSpPr/>
          <p:nvPr/>
        </p:nvSpPr>
        <p:spPr>
          <a:xfrm>
            <a:off x="467785" y="134363"/>
            <a:ext cx="8208431" cy="4874774"/>
          </a:xfrm>
          <a:prstGeom prst="roundRect">
            <a:avLst>
              <a:gd name="adj" fmla="val 0"/>
            </a:avLst>
          </a:prstGeom>
          <a:solidFill>
            <a:schemeClr val="bg1">
              <a:lumMod val="75000"/>
              <a:alpha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200" b="1" dirty="0" smtClean="0">
                <a:solidFill>
                  <a:schemeClr val="tx1"/>
                </a:solidFill>
                <a:latin typeface="Segoe UI" pitchFamily="34" charset="0"/>
                <a:cs typeface="Segoe UI" pitchFamily="34" charset="0"/>
              </a:rPr>
              <a:t>Impress</a:t>
            </a:r>
            <a:endParaRPr lang="en-AU" sz="1200" b="1" dirty="0">
              <a:solidFill>
                <a:schemeClr val="tx1"/>
              </a:solidFill>
              <a:latin typeface="Segoe UI" pitchFamily="34" charset="0"/>
              <a:cs typeface="Segoe UI" pitchFamily="34" charset="0"/>
            </a:endParaRPr>
          </a:p>
        </p:txBody>
      </p:sp>
      <p:sp>
        <p:nvSpPr>
          <p:cNvPr id="342" name="Rounded Rectangle 341">
            <a:hlinkClick r:id="rId10" action="ppaction://hlinksldjump"/>
          </p:cNvPr>
          <p:cNvSpPr/>
          <p:nvPr/>
        </p:nvSpPr>
        <p:spPr>
          <a:xfrm>
            <a:off x="539794" y="188370"/>
            <a:ext cx="144000" cy="144016"/>
          </a:xfrm>
          <a:prstGeom prst="roundRect">
            <a:avLst/>
          </a:prstGeom>
          <a:gradFill flip="none" rotWithShape="1">
            <a:gsLst>
              <a:gs pos="0">
                <a:srgbClr val="FF0000">
                  <a:shade val="30000"/>
                  <a:satMod val="115000"/>
                </a:srgbClr>
              </a:gs>
              <a:gs pos="50000">
                <a:srgbClr val="FF0000">
                  <a:shade val="67500"/>
                  <a:satMod val="115000"/>
                </a:srgbClr>
              </a:gs>
              <a:gs pos="100000">
                <a:srgbClr val="FF0000">
                  <a:shade val="100000"/>
                  <a:satMod val="115000"/>
                </a:srgbClr>
              </a:gs>
            </a:gsLst>
            <a:lin ang="16200000" scaled="1"/>
            <a:tileRect/>
          </a:gradFill>
          <a:ln w="3175">
            <a:solidFill>
              <a:schemeClr val="tx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solidFill>
                <a:schemeClr val="bg1"/>
              </a:solidFill>
              <a:latin typeface="Segoe UI" pitchFamily="34" charset="0"/>
              <a:cs typeface="Segoe UI" pitchFamily="34" charset="0"/>
            </a:endParaRPr>
          </a:p>
        </p:txBody>
      </p:sp>
      <p:sp>
        <p:nvSpPr>
          <p:cNvPr id="345" name="Rectangle 344"/>
          <p:cNvSpPr/>
          <p:nvPr/>
        </p:nvSpPr>
        <p:spPr>
          <a:xfrm>
            <a:off x="467786" y="434649"/>
            <a:ext cx="8208430" cy="446647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algn="r"/>
            <a:endParaRPr lang="en-AU" sz="5400" dirty="0">
              <a:solidFill>
                <a:schemeClr val="bg1"/>
              </a:solidFill>
              <a:effectLst>
                <a:outerShdw blurRad="63500" sx="102000" sy="102000" algn="ctr" rotWithShape="0">
                  <a:prstClr val="black">
                    <a:alpha val="40000"/>
                  </a:prstClr>
                </a:outerShdw>
              </a:effectLst>
              <a:latin typeface="Segoe UI" pitchFamily="34" charset="0"/>
              <a:cs typeface="Segoe UI" pitchFamily="34" charset="0"/>
            </a:endParaRPr>
          </a:p>
        </p:txBody>
      </p:sp>
      <p:sp>
        <p:nvSpPr>
          <p:cNvPr id="346" name="Rectangle 345"/>
          <p:cNvSpPr/>
          <p:nvPr/>
        </p:nvSpPr>
        <p:spPr>
          <a:xfrm>
            <a:off x="1076652" y="699542"/>
            <a:ext cx="6990696" cy="4201584"/>
          </a:xfrm>
          <a:prstGeom prst="rect">
            <a:avLst/>
          </a:prstGeom>
          <a:solidFill>
            <a:schemeClr val="bg1"/>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8" name="Rectangle 7"/>
          <p:cNvSpPr/>
          <p:nvPr/>
        </p:nvSpPr>
        <p:spPr>
          <a:xfrm>
            <a:off x="467786" y="434649"/>
            <a:ext cx="8208430" cy="264893"/>
          </a:xfrm>
          <a:prstGeom prst="rect">
            <a:avLst/>
          </a:prstGeom>
          <a:solidFill>
            <a:schemeClr val="bg1">
              <a:lumMod val="75000"/>
            </a:schemeClr>
          </a:solidFill>
          <a:ln w="3175">
            <a:solidFill>
              <a:schemeClr val="tx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340" name="Group 339"/>
          <p:cNvGrpSpPr/>
          <p:nvPr/>
        </p:nvGrpSpPr>
        <p:grpSpPr>
          <a:xfrm>
            <a:off x="2945525" y="123478"/>
            <a:ext cx="3252951" cy="252000"/>
            <a:chOff x="3738070" y="123478"/>
            <a:chExt cx="3252951" cy="252000"/>
          </a:xfrm>
        </p:grpSpPr>
        <p:grpSp>
          <p:nvGrpSpPr>
            <p:cNvPr id="343" name="Group 342"/>
            <p:cNvGrpSpPr/>
            <p:nvPr/>
          </p:nvGrpSpPr>
          <p:grpSpPr>
            <a:xfrm>
              <a:off x="3967022" y="123478"/>
              <a:ext cx="3023999" cy="252000"/>
              <a:chOff x="3964586" y="123478"/>
              <a:chExt cx="897210" cy="252000"/>
            </a:xfrm>
          </p:grpSpPr>
          <p:sp>
            <p:nvSpPr>
              <p:cNvPr id="352" name="Rounded Rectangle 351"/>
              <p:cNvSpPr/>
              <p:nvPr/>
            </p:nvSpPr>
            <p:spPr>
              <a:xfrm>
                <a:off x="3964586" y="123478"/>
                <a:ext cx="897210" cy="252000"/>
              </a:xfrm>
              <a:prstGeom prst="roundRect">
                <a:avLst/>
              </a:prstGeom>
              <a:solidFill>
                <a:schemeClr val="tx1">
                  <a:alpha val="50000"/>
                </a:scheme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latin typeface="Segoe UI" pitchFamily="34" charset="0"/>
                  <a:cs typeface="Segoe UI" pitchFamily="34" charset="0"/>
                </a:endParaRPr>
              </a:p>
            </p:txBody>
          </p:sp>
          <p:sp>
            <p:nvSpPr>
              <p:cNvPr id="353" name="Rounded Rectangle 352"/>
              <p:cNvSpPr/>
              <p:nvPr/>
            </p:nvSpPr>
            <p:spPr>
              <a:xfrm>
                <a:off x="3969926" y="141478"/>
                <a:ext cx="886529" cy="216000"/>
              </a:xfrm>
              <a:prstGeom prst="roundRect">
                <a:avLst/>
              </a:prstGeom>
              <a:noFill/>
              <a:ln w="12700">
                <a:solidFill>
                  <a:srgbClr val="FFC000"/>
                </a:solidFill>
                <a:prstDash val="solid"/>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latin typeface="Segoe UI" pitchFamily="34" charset="0"/>
                    <a:cs typeface="Segoe UI" pitchFamily="34" charset="0"/>
                  </a:rPr>
                  <a:t>Impress has been successfully opened.</a:t>
                </a:r>
                <a:endParaRPr lang="en-AU" sz="1200" dirty="0">
                  <a:latin typeface="Segoe UI" pitchFamily="34" charset="0"/>
                  <a:cs typeface="Segoe UI" pitchFamily="34" charset="0"/>
                </a:endParaRPr>
              </a:p>
            </p:txBody>
          </p:sp>
        </p:grpSp>
        <p:grpSp>
          <p:nvGrpSpPr>
            <p:cNvPr id="344" name="Group 343"/>
            <p:cNvGrpSpPr/>
            <p:nvPr/>
          </p:nvGrpSpPr>
          <p:grpSpPr>
            <a:xfrm>
              <a:off x="3738070" y="153588"/>
              <a:ext cx="191781" cy="191781"/>
              <a:chOff x="3848349" y="2388430"/>
              <a:chExt cx="675778" cy="675778"/>
            </a:xfrm>
            <a:effectLst>
              <a:outerShdw blurRad="63500" sx="102000" sy="102000" algn="ctr" rotWithShape="0">
                <a:prstClr val="black">
                  <a:alpha val="40000"/>
                </a:prstClr>
              </a:outerShdw>
            </a:effectLst>
          </p:grpSpPr>
          <p:sp>
            <p:nvSpPr>
              <p:cNvPr id="347" name="Oval 346"/>
              <p:cNvSpPr/>
              <p:nvPr/>
            </p:nvSpPr>
            <p:spPr>
              <a:xfrm>
                <a:off x="3848349" y="2388430"/>
                <a:ext cx="675778" cy="675778"/>
              </a:xfrm>
              <a:prstGeom prst="ellipse">
                <a:avLst/>
              </a:prstGeom>
              <a:solidFill>
                <a:srgbClr val="C00000"/>
              </a:solid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grpSp>
            <p:nvGrpSpPr>
              <p:cNvPr id="348" name="Group 347"/>
              <p:cNvGrpSpPr/>
              <p:nvPr/>
            </p:nvGrpSpPr>
            <p:grpSpPr>
              <a:xfrm>
                <a:off x="4049013" y="2524441"/>
                <a:ext cx="274450" cy="403756"/>
                <a:chOff x="4017169" y="2476618"/>
                <a:chExt cx="333375" cy="490444"/>
              </a:xfrm>
              <a:effectLst>
                <a:outerShdw blurRad="63500" sx="102000" sy="102000" algn="ctr" rotWithShape="0">
                  <a:prstClr val="black">
                    <a:alpha val="40000"/>
                  </a:prstClr>
                </a:outerShdw>
              </a:effectLst>
            </p:grpSpPr>
            <p:sp>
              <p:nvSpPr>
                <p:cNvPr id="349" name="Rounded Rectangle 348"/>
                <p:cNvSpPr/>
                <p:nvPr/>
              </p:nvSpPr>
              <p:spPr>
                <a:xfrm>
                  <a:off x="4106560" y="2476618"/>
                  <a:ext cx="144015" cy="260118"/>
                </a:xfrm>
                <a:prstGeom prst="roundRect">
                  <a:avLst>
                    <a:gd name="adj" fmla="val 50000"/>
                  </a:avLst>
                </a:prstGeom>
                <a:solidFill>
                  <a:srgbClr val="C00000"/>
                </a:solidFill>
                <a:ln w="6350" cap="rnd">
                  <a:solidFill>
                    <a:schemeClr val="bg1"/>
                  </a:solidFill>
                </a:ln>
                <a:effectLst>
                  <a:innerShdw blurRad="254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350" name="Freeform 349"/>
                <p:cNvSpPr/>
                <p:nvPr/>
              </p:nvSpPr>
              <p:spPr>
                <a:xfrm>
                  <a:off x="4017169" y="2744500"/>
                  <a:ext cx="333375" cy="79802"/>
                </a:xfrm>
                <a:custGeom>
                  <a:avLst/>
                  <a:gdLst>
                    <a:gd name="connsiteX0" fmla="*/ 0 w 333375"/>
                    <a:gd name="connsiteY0" fmla="*/ 7144 h 102415"/>
                    <a:gd name="connsiteX1" fmla="*/ 169069 w 333375"/>
                    <a:gd name="connsiteY1" fmla="*/ 102394 h 102415"/>
                    <a:gd name="connsiteX2" fmla="*/ 333375 w 333375"/>
                    <a:gd name="connsiteY2" fmla="*/ 0 h 102415"/>
                  </a:gdLst>
                  <a:ahLst/>
                  <a:cxnLst>
                    <a:cxn ang="0">
                      <a:pos x="connsiteX0" y="connsiteY0"/>
                    </a:cxn>
                    <a:cxn ang="0">
                      <a:pos x="connsiteX1" y="connsiteY1"/>
                    </a:cxn>
                    <a:cxn ang="0">
                      <a:pos x="connsiteX2" y="connsiteY2"/>
                    </a:cxn>
                  </a:cxnLst>
                  <a:rect l="l" t="t" r="r" b="b"/>
                  <a:pathLst>
                    <a:path w="333375" h="102415">
                      <a:moveTo>
                        <a:pt x="0" y="7144"/>
                      </a:moveTo>
                      <a:cubicBezTo>
                        <a:pt x="56753" y="55364"/>
                        <a:pt x="113507" y="103585"/>
                        <a:pt x="169069" y="102394"/>
                      </a:cubicBezTo>
                      <a:cubicBezTo>
                        <a:pt x="224631" y="101203"/>
                        <a:pt x="279003" y="50601"/>
                        <a:pt x="333375" y="0"/>
                      </a:cubicBezTo>
                    </a:path>
                  </a:pathLst>
                </a:custGeom>
                <a:no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cxnSp>
              <p:nvCxnSpPr>
                <p:cNvPr id="351" name="Straight Connector 350"/>
                <p:cNvCxnSpPr>
                  <a:stCxn id="350" idx="1"/>
                </p:cNvCxnSpPr>
                <p:nvPr/>
              </p:nvCxnSpPr>
              <p:spPr>
                <a:xfrm>
                  <a:off x="4186238" y="2824286"/>
                  <a:ext cx="0" cy="142776"/>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spTree>
    <p:controls>
      <mc:AlternateContent xmlns:mc="http://schemas.openxmlformats.org/markup-compatibility/2006">
        <mc:Choice xmlns:v="urn:schemas-microsoft-com:vml" Requires="v">
          <p:control spid="2067" name="TextBox1" r:id="rId2" imgW="6915240" imgH="4029120"/>
        </mc:Choice>
        <mc:Fallback>
          <p:control name="TextBox1" r:id="rId2" imgW="6915240" imgH="4029120">
            <p:pic>
              <p:nvPicPr>
                <p:cNvPr id="0" name="TextBox1"/>
                <p:cNvPicPr preferRelativeResize="0">
                  <a:picLocks noChangeArrowheads="1" noChangeShapeType="1"/>
                </p:cNvPicPr>
                <p:nvPr/>
              </p:nvPicPr>
              <p:blipFill>
                <a:blip r:embed="rId11">
                  <a:extLst>
                    <a:ext uri="{28A0092B-C50C-407E-A947-70E740481C1C}">
                      <a14:useLocalDpi xmlns:a14="http://schemas.microsoft.com/office/drawing/2010/main" val="0"/>
                    </a:ext>
                  </a:extLst>
                </a:blip>
                <a:srcRect/>
                <a:stretch>
                  <a:fillRect/>
                </a:stretch>
              </p:blipFill>
              <p:spPr bwMode="auto">
                <a:xfrm>
                  <a:off x="1116013" y="771525"/>
                  <a:ext cx="6911975" cy="4027488"/>
                </a:xfrm>
                <a:prstGeom prst="rect">
                  <a:avLst/>
                </a:prstGeom>
                <a:noFill/>
                <a:ln>
                  <a:noFill/>
                </a:ln>
                <a:effectLst/>
                <a:extLst>
                  <a:ext uri="{909E8E84-426E-40DD-AFC4-6F175D3DCCD1}">
                    <a14:hiddenFill xmlns:a14="http://schemas.microsoft.com/office/drawing/2010/main">
                      <a:noFill/>
                    </a14:hiddenFill>
                  </a:ext>
                  <a:ext uri="{91240B29-F687-4F45-9708-019B960494DF}">
                    <a14:hiddenLine xmlns:a14="http://schemas.microsoft.com/office/drawing/2010/main" w="9525">
                      <a:no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control>
        </mc:Fallback>
      </mc:AlternateContent>
    </p:controls>
    <p:extLst>
      <p:ext uri="{BB962C8B-B14F-4D97-AF65-F5344CB8AC3E}">
        <p14:creationId xmlns:p14="http://schemas.microsoft.com/office/powerpoint/2010/main" val="1951342663"/>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xit" presetSubtype="1" accel="50000" decel="50000" fill="hold" nodeType="afterEffect">
                                  <p:stCondLst>
                                    <p:cond delay="1000"/>
                                  </p:stCondLst>
                                  <p:childTnLst>
                                    <p:anim calcmode="lin" valueType="num">
                                      <p:cBhvr additive="base">
                                        <p:cTn id="6" dur="500"/>
                                        <p:tgtEl>
                                          <p:spTgt spid="340"/>
                                        </p:tgtEl>
                                        <p:attrNameLst>
                                          <p:attrName>ppt_x</p:attrName>
                                        </p:attrNameLst>
                                      </p:cBhvr>
                                      <p:tavLst>
                                        <p:tav tm="0">
                                          <p:val>
                                            <p:strVal val="ppt_x"/>
                                          </p:val>
                                        </p:tav>
                                        <p:tav tm="100000">
                                          <p:val>
                                            <p:strVal val="ppt_x"/>
                                          </p:val>
                                        </p:tav>
                                      </p:tavLst>
                                    </p:anim>
                                    <p:anim calcmode="lin" valueType="num">
                                      <p:cBhvr additive="base">
                                        <p:cTn id="7" dur="500"/>
                                        <p:tgtEl>
                                          <p:spTgt spid="340"/>
                                        </p:tgtEl>
                                        <p:attrNameLst>
                                          <p:attrName>ppt_y</p:attrName>
                                        </p:attrNameLst>
                                      </p:cBhvr>
                                      <p:tavLst>
                                        <p:tav tm="0">
                                          <p:val>
                                            <p:strVal val="ppt_y"/>
                                          </p:val>
                                        </p:tav>
                                        <p:tav tm="100000">
                                          <p:val>
                                            <p:strVal val="0-ppt_h/2"/>
                                          </p:val>
                                        </p:tav>
                                      </p:tavLst>
                                    </p:anim>
                                    <p:set>
                                      <p:cBhvr>
                                        <p:cTn id="8" dur="1" fill="hold">
                                          <p:stCondLst>
                                            <p:cond delay="499"/>
                                          </p:stCondLst>
                                        </p:cTn>
                                        <p:tgtEl>
                                          <p:spTgt spid="340"/>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7" name="Group 36"/>
          <p:cNvGrpSpPr/>
          <p:nvPr/>
        </p:nvGrpSpPr>
        <p:grpSpPr>
          <a:xfrm>
            <a:off x="0" y="1202871"/>
            <a:ext cx="467544" cy="2737758"/>
            <a:chOff x="0" y="1202871"/>
            <a:chExt cx="467544" cy="2737758"/>
          </a:xfrm>
        </p:grpSpPr>
        <p:sp>
          <p:nvSpPr>
            <p:cNvPr id="6" name="Rounded Rectangle 5"/>
            <p:cNvSpPr/>
            <p:nvPr/>
          </p:nvSpPr>
          <p:spPr>
            <a:xfrm>
              <a:off x="0" y="1202871"/>
              <a:ext cx="467544" cy="2737758"/>
            </a:xfrm>
            <a:prstGeom prst="roundRect">
              <a:avLst>
                <a:gd name="adj" fmla="val 10437"/>
              </a:avLst>
            </a:prstGeom>
            <a:solidFill>
              <a:schemeClr val="tx1">
                <a:alpha val="50000"/>
              </a:schemeClr>
            </a:solidFill>
            <a:ln w="317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12" name="Group 11"/>
            <p:cNvGrpSpPr/>
            <p:nvPr/>
          </p:nvGrpSpPr>
          <p:grpSpPr>
            <a:xfrm>
              <a:off x="53772" y="1890180"/>
              <a:ext cx="360000" cy="363600"/>
              <a:chOff x="899592" y="1419622"/>
              <a:chExt cx="432048" cy="432048"/>
            </a:xfrm>
            <a:effectLst/>
          </p:grpSpPr>
          <p:sp>
            <p:nvSpPr>
              <p:cNvPr id="10" name="Rounded Rectangle 9"/>
              <p:cNvSpPr/>
              <p:nvPr/>
            </p:nvSpPr>
            <p:spPr>
              <a:xfrm>
                <a:off x="971600" y="1563638"/>
                <a:ext cx="288032" cy="288032"/>
              </a:xfrm>
              <a:prstGeom prst="roundRect">
                <a:avLst>
                  <a:gd name="adj" fmla="val 9226"/>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 name="Isosceles Triangle 10"/>
              <p:cNvSpPr/>
              <p:nvPr/>
            </p:nvSpPr>
            <p:spPr>
              <a:xfrm>
                <a:off x="899592" y="1419622"/>
                <a:ext cx="432048" cy="180020"/>
              </a:xfrm>
              <a:prstGeom prst="triangle">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4" name="Group 23"/>
            <p:cNvGrpSpPr/>
            <p:nvPr/>
          </p:nvGrpSpPr>
          <p:grpSpPr>
            <a:xfrm>
              <a:off x="53752" y="1264720"/>
              <a:ext cx="360040" cy="435694"/>
              <a:chOff x="971600" y="1383618"/>
              <a:chExt cx="360040" cy="435694"/>
            </a:xfrm>
          </p:grpSpPr>
          <p:cxnSp>
            <p:nvCxnSpPr>
              <p:cNvPr id="14" name="Straight Connector 13"/>
              <p:cNvCxnSpPr/>
              <p:nvPr/>
            </p:nvCxnSpPr>
            <p:spPr>
              <a:xfrm>
                <a:off x="1187624" y="1639292"/>
                <a:ext cx="144016" cy="18002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5" name="Donut 14"/>
              <p:cNvSpPr/>
              <p:nvPr/>
            </p:nvSpPr>
            <p:spPr>
              <a:xfrm>
                <a:off x="971600" y="1383618"/>
                <a:ext cx="288032" cy="288000"/>
              </a:xfrm>
              <a:prstGeom prst="donut">
                <a:avLst>
                  <a:gd name="adj" fmla="val 4746"/>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17" name="Straight Connector 16"/>
              <p:cNvCxnSpPr/>
              <p:nvPr/>
            </p:nvCxnSpPr>
            <p:spPr>
              <a:xfrm rot="1413972">
                <a:off x="1051228" y="1435850"/>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rot="1413972">
                <a:off x="1116662" y="1436293"/>
                <a:ext cx="0" cy="183562"/>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rot="1413972">
                <a:off x="1180005" y="1492021"/>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grpSp>
        <p:cxnSp>
          <p:nvCxnSpPr>
            <p:cNvPr id="26" name="Straight Connector 25"/>
            <p:cNvCxnSpPr/>
            <p:nvPr/>
          </p:nvCxnSpPr>
          <p:spPr>
            <a:xfrm flipH="1">
              <a:off x="26886" y="1812206"/>
              <a:ext cx="413772"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nvGrpSpPr>
            <p:cNvPr id="30" name="Group 29"/>
            <p:cNvGrpSpPr/>
            <p:nvPr/>
          </p:nvGrpSpPr>
          <p:grpSpPr>
            <a:xfrm>
              <a:off x="39771" y="2460418"/>
              <a:ext cx="388002" cy="297418"/>
              <a:chOff x="2123728" y="1986160"/>
              <a:chExt cx="576064" cy="441574"/>
            </a:xfrm>
          </p:grpSpPr>
          <p:sp>
            <p:nvSpPr>
              <p:cNvPr id="29" name="Rectangle 28"/>
              <p:cNvSpPr/>
              <p:nvPr/>
            </p:nvSpPr>
            <p:spPr>
              <a:xfrm>
                <a:off x="2195736" y="1986160"/>
                <a:ext cx="432048" cy="441574"/>
              </a:xfrm>
              <a:prstGeom prst="rect">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 name="Trapezoid 27"/>
              <p:cNvSpPr/>
              <p:nvPr/>
            </p:nvSpPr>
            <p:spPr>
              <a:xfrm flipV="1">
                <a:off x="2123728" y="2139884"/>
                <a:ext cx="576064" cy="287850"/>
              </a:xfrm>
              <a:prstGeom prst="trapezoid">
                <a:avLst/>
              </a:pr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41" name="Freeform 40"/>
            <p:cNvSpPr/>
            <p:nvPr/>
          </p:nvSpPr>
          <p:spPr>
            <a:xfrm>
              <a:off x="61273" y="2903148"/>
              <a:ext cx="344998" cy="411311"/>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glow rad="101600">
                <a:schemeClr val="bg1">
                  <a:alpha val="40000"/>
                </a:schemeClr>
              </a:glow>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45" name="Group 44"/>
            <p:cNvGrpSpPr/>
            <p:nvPr/>
          </p:nvGrpSpPr>
          <p:grpSpPr>
            <a:xfrm>
              <a:off x="82631" y="3424960"/>
              <a:ext cx="302283" cy="444864"/>
              <a:chOff x="51020" y="3423030"/>
              <a:chExt cx="356155" cy="524147"/>
            </a:xfrm>
            <a:effectLst>
              <a:outerShdw blurRad="63500" sx="102000" sy="102000" algn="ctr" rotWithShape="0">
                <a:prstClr val="black">
                  <a:alpha val="40000"/>
                </a:prstClr>
              </a:outerShdw>
            </a:effectLst>
          </p:grpSpPr>
          <p:sp>
            <p:nvSpPr>
              <p:cNvPr id="43" name="Freeform 42"/>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4" name="Freeform 43"/>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nvGrpSpPr>
          <p:cNvPr id="249" name="Group 248"/>
          <p:cNvGrpSpPr/>
          <p:nvPr/>
        </p:nvGrpSpPr>
        <p:grpSpPr>
          <a:xfrm>
            <a:off x="3131841" y="843750"/>
            <a:ext cx="2880320" cy="3456000"/>
            <a:chOff x="3131841" y="843750"/>
            <a:chExt cx="2880320" cy="3456000"/>
          </a:xfrm>
        </p:grpSpPr>
        <p:sp>
          <p:nvSpPr>
            <p:cNvPr id="250" name="Rounded Rectangle 249"/>
            <p:cNvSpPr/>
            <p:nvPr/>
          </p:nvSpPr>
          <p:spPr>
            <a:xfrm>
              <a:off x="3131841" y="843750"/>
              <a:ext cx="2880320" cy="3456000"/>
            </a:xfrm>
            <a:prstGeom prst="roundRect">
              <a:avLst>
                <a:gd name="adj" fmla="val 2228"/>
              </a:avLst>
            </a:prstGeom>
            <a:solidFill>
              <a:schemeClr val="tx1">
                <a:alpha val="50000"/>
              </a:schemeClr>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51" name="Group 250"/>
            <p:cNvGrpSpPr/>
            <p:nvPr/>
          </p:nvGrpSpPr>
          <p:grpSpPr>
            <a:xfrm>
              <a:off x="3198624" y="984777"/>
              <a:ext cx="864096" cy="870570"/>
              <a:chOff x="7308304" y="278598"/>
              <a:chExt cx="864096" cy="870570"/>
            </a:xfrm>
          </p:grpSpPr>
          <p:sp>
            <p:nvSpPr>
              <p:cNvPr id="327" name="Freeform 326"/>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8" name="Rectangle 327"/>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Impress</a:t>
                </a:r>
                <a:endParaRPr lang="en-AU" sz="1100" dirty="0">
                  <a:latin typeface="Segoe UI" pitchFamily="34" charset="0"/>
                  <a:cs typeface="Segoe UI" pitchFamily="34" charset="0"/>
                </a:endParaRPr>
              </a:p>
            </p:txBody>
          </p:sp>
        </p:grpSp>
        <p:grpSp>
          <p:nvGrpSpPr>
            <p:cNvPr id="252" name="Group 251"/>
            <p:cNvGrpSpPr/>
            <p:nvPr/>
          </p:nvGrpSpPr>
          <p:grpSpPr>
            <a:xfrm>
              <a:off x="4139953" y="972995"/>
              <a:ext cx="864096" cy="894135"/>
              <a:chOff x="6444208" y="255033"/>
              <a:chExt cx="864096" cy="894135"/>
            </a:xfrm>
          </p:grpSpPr>
          <p:grpSp>
            <p:nvGrpSpPr>
              <p:cNvPr id="323" name="Group 322"/>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325" name="Freeform 324"/>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6" name="Freeform 325"/>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24" name="Rectangle 323"/>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Express</a:t>
                </a:r>
                <a:endParaRPr lang="en-AU" sz="1100" dirty="0">
                  <a:latin typeface="Segoe UI" pitchFamily="34" charset="0"/>
                  <a:cs typeface="Segoe UI" pitchFamily="34" charset="0"/>
                </a:endParaRPr>
              </a:p>
            </p:txBody>
          </p:sp>
        </p:grpSp>
        <p:grpSp>
          <p:nvGrpSpPr>
            <p:cNvPr id="253" name="Group 252"/>
            <p:cNvGrpSpPr/>
            <p:nvPr/>
          </p:nvGrpSpPr>
          <p:grpSpPr>
            <a:xfrm>
              <a:off x="3198624" y="2157429"/>
              <a:ext cx="864096" cy="881674"/>
              <a:chOff x="8172400" y="267494"/>
              <a:chExt cx="864096" cy="881674"/>
            </a:xfrm>
          </p:grpSpPr>
          <p:grpSp>
            <p:nvGrpSpPr>
              <p:cNvPr id="318" name="Group 317"/>
              <p:cNvGrpSpPr/>
              <p:nvPr/>
            </p:nvGrpSpPr>
            <p:grpSpPr>
              <a:xfrm>
                <a:off x="8351877" y="267494"/>
                <a:ext cx="523806" cy="648072"/>
                <a:chOff x="87738" y="3286770"/>
                <a:chExt cx="291003" cy="360040"/>
              </a:xfrm>
            </p:grpSpPr>
            <p:sp>
              <p:nvSpPr>
                <p:cNvPr id="320" name="Rectangle 31"/>
                <p:cNvSpPr/>
                <p:nvPr/>
              </p:nvSpPr>
              <p:spPr>
                <a:xfrm>
                  <a:off x="87738" y="3286770"/>
                  <a:ext cx="291002" cy="360040"/>
                </a:xfrm>
                <a:prstGeom prst="rect">
                  <a:avLst/>
                </a:prstGeom>
                <a:solidFill>
                  <a:srgbClr val="FFC000"/>
                </a:solidFill>
                <a:ln w="9525" cap="rnd">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1" name="Rectangle 31"/>
                <p:cNvSpPr/>
                <p:nvPr/>
              </p:nvSpPr>
              <p:spPr>
                <a:xfrm>
                  <a:off x="87738" y="3286770"/>
                  <a:ext cx="291002" cy="360040"/>
                </a:xfrm>
                <a:custGeom>
                  <a:avLst/>
                  <a:gdLst>
                    <a:gd name="connsiteX0" fmla="*/ 0 w 291002"/>
                    <a:gd name="connsiteY0" fmla="*/ 0 h 360040"/>
                    <a:gd name="connsiteX1" fmla="*/ 291002 w 291002"/>
                    <a:gd name="connsiteY1" fmla="*/ 0 h 360040"/>
                    <a:gd name="connsiteX2" fmla="*/ 291002 w 291002"/>
                    <a:gd name="connsiteY2" fmla="*/ 360040 h 360040"/>
                    <a:gd name="connsiteX3" fmla="*/ 0 w 291002"/>
                    <a:gd name="connsiteY3" fmla="*/ 360040 h 360040"/>
                    <a:gd name="connsiteX4" fmla="*/ 0 w 291002"/>
                    <a:gd name="connsiteY4" fmla="*/ 0 h 360040"/>
                    <a:gd name="connsiteX0" fmla="*/ 0 w 291002"/>
                    <a:gd name="connsiteY0" fmla="*/ 0 h 360040"/>
                    <a:gd name="connsiteX1" fmla="*/ 236233 w 291002"/>
                    <a:gd name="connsiteY1" fmla="*/ 88106 h 360040"/>
                    <a:gd name="connsiteX2" fmla="*/ 291002 w 291002"/>
                    <a:gd name="connsiteY2" fmla="*/ 360040 h 360040"/>
                    <a:gd name="connsiteX3" fmla="*/ 0 w 291002"/>
                    <a:gd name="connsiteY3" fmla="*/ 360040 h 360040"/>
                    <a:gd name="connsiteX4" fmla="*/ 0 w 291002"/>
                    <a:gd name="connsiteY4" fmla="*/ 0 h 360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1002" h="360040">
                      <a:moveTo>
                        <a:pt x="0" y="0"/>
                      </a:moveTo>
                      <a:lnTo>
                        <a:pt x="236233" y="88106"/>
                      </a:lnTo>
                      <a:lnTo>
                        <a:pt x="291002" y="360040"/>
                      </a:lnTo>
                      <a:lnTo>
                        <a:pt x="0" y="360040"/>
                      </a:lnTo>
                      <a:lnTo>
                        <a:pt x="0" y="0"/>
                      </a:lnTo>
                      <a:close/>
                    </a:path>
                  </a:pathLst>
                </a:cu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2" name="Rectangle 321"/>
                <p:cNvSpPr/>
                <p:nvPr/>
              </p:nvSpPr>
              <p:spPr>
                <a:xfrm>
                  <a:off x="87738" y="3435846"/>
                  <a:ext cx="291003" cy="210964"/>
                </a:xfrm>
                <a:prstGeom prst="rect">
                  <a:avLst/>
                </a:prstGeom>
                <a:noFill/>
                <a:ln w="9525" cap="rnd">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2000" dirty="0" smtClean="0">
                      <a:solidFill>
                        <a:schemeClr val="tx1"/>
                      </a:solidFill>
                      <a:effectLst>
                        <a:outerShdw blurRad="63500" sx="102000" sy="102000" algn="ctr" rotWithShape="0">
                          <a:prstClr val="black">
                            <a:alpha val="40000"/>
                          </a:prstClr>
                        </a:outerShdw>
                      </a:effectLst>
                      <a:latin typeface="Segoe UI" pitchFamily="34" charset="0"/>
                      <a:cs typeface="Segoe UI" pitchFamily="34" charset="0"/>
                    </a:rPr>
                    <a:t>Aa</a:t>
                  </a:r>
                  <a:endParaRPr lang="en-AU" sz="2000" dirty="0">
                    <a:solidFill>
                      <a:schemeClr val="tx1"/>
                    </a:solidFill>
                    <a:effectLst>
                      <a:outerShdw blurRad="63500" sx="102000" sy="102000" algn="ctr" rotWithShape="0">
                        <a:prstClr val="black">
                          <a:alpha val="40000"/>
                        </a:prstClr>
                      </a:outerShdw>
                    </a:effectLst>
                    <a:latin typeface="Segoe UI" pitchFamily="34" charset="0"/>
                    <a:cs typeface="Segoe UI" pitchFamily="34" charset="0"/>
                  </a:endParaRPr>
                </a:p>
              </p:txBody>
            </p:sp>
          </p:grpSp>
          <p:sp>
            <p:nvSpPr>
              <p:cNvPr id="319" name="Rectangle 318"/>
              <p:cNvSpPr/>
              <p:nvPr/>
            </p:nvSpPr>
            <p:spPr>
              <a:xfrm>
                <a:off x="8172400"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Note Pad</a:t>
                </a:r>
                <a:endParaRPr lang="en-AU" sz="1100" dirty="0">
                  <a:latin typeface="Segoe UI" pitchFamily="34" charset="0"/>
                  <a:cs typeface="Segoe UI" pitchFamily="34" charset="0"/>
                </a:endParaRPr>
              </a:p>
            </p:txBody>
          </p:sp>
        </p:grpSp>
        <p:grpSp>
          <p:nvGrpSpPr>
            <p:cNvPr id="254" name="Group 253"/>
            <p:cNvGrpSpPr/>
            <p:nvPr/>
          </p:nvGrpSpPr>
          <p:grpSpPr>
            <a:xfrm>
              <a:off x="5080409" y="980461"/>
              <a:ext cx="864096" cy="877462"/>
              <a:chOff x="5004049" y="1064550"/>
              <a:chExt cx="864096" cy="877462"/>
            </a:xfrm>
          </p:grpSpPr>
          <p:grpSp>
            <p:nvGrpSpPr>
              <p:cNvPr id="313" name="Group 312"/>
              <p:cNvGrpSpPr/>
              <p:nvPr/>
            </p:nvGrpSpPr>
            <p:grpSpPr>
              <a:xfrm>
                <a:off x="5042434" y="1064550"/>
                <a:ext cx="787325" cy="610716"/>
                <a:chOff x="5004049" y="1045872"/>
                <a:chExt cx="787325" cy="610716"/>
              </a:xfrm>
              <a:effectLst>
                <a:outerShdw blurRad="63500" sx="102000" sy="102000" algn="ctr" rotWithShape="0">
                  <a:prstClr val="black">
                    <a:alpha val="40000"/>
                  </a:prstClr>
                </a:outerShdw>
              </a:effectLst>
            </p:grpSpPr>
            <p:sp>
              <p:nvSpPr>
                <p:cNvPr id="315" name="Rectangle 314"/>
                <p:cNvSpPr/>
                <p:nvPr/>
              </p:nvSpPr>
              <p:spPr>
                <a:xfrm>
                  <a:off x="5004049" y="1045872"/>
                  <a:ext cx="504055" cy="460191"/>
                </a:xfrm>
                <a:prstGeom prst="rect">
                  <a:avLst/>
                </a:prstGeom>
                <a:solidFill>
                  <a:schemeClr val="bg1"/>
                </a:solidFill>
                <a:ln w="9525" cap="rnd">
                  <a:solidFill>
                    <a:schemeClr val="bg1"/>
                  </a:solid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6" name="Freeform 315"/>
                <p:cNvSpPr/>
                <p:nvPr/>
              </p:nvSpPr>
              <p:spPr>
                <a:xfrm>
                  <a:off x="5022056" y="1106047"/>
                  <a:ext cx="414040" cy="272698"/>
                </a:xfrm>
                <a:custGeom>
                  <a:avLst/>
                  <a:gdLst>
                    <a:gd name="connsiteX0" fmla="*/ 0 w 353052"/>
                    <a:gd name="connsiteY0" fmla="*/ 0 h 269081"/>
                    <a:gd name="connsiteX1" fmla="*/ 19050 w 353052"/>
                    <a:gd name="connsiteY1" fmla="*/ 33337 h 269081"/>
                    <a:gd name="connsiteX2" fmla="*/ 28575 w 353052"/>
                    <a:gd name="connsiteY2" fmla="*/ 38100 h 269081"/>
                    <a:gd name="connsiteX3" fmla="*/ 33338 w 353052"/>
                    <a:gd name="connsiteY3" fmla="*/ 45243 h 269081"/>
                    <a:gd name="connsiteX4" fmla="*/ 50007 w 353052"/>
                    <a:gd name="connsiteY4" fmla="*/ 54768 h 269081"/>
                    <a:gd name="connsiteX5" fmla="*/ 59532 w 353052"/>
                    <a:gd name="connsiteY5" fmla="*/ 61912 h 269081"/>
                    <a:gd name="connsiteX6" fmla="*/ 85725 w 353052"/>
                    <a:gd name="connsiteY6" fmla="*/ 71437 h 269081"/>
                    <a:gd name="connsiteX7" fmla="*/ 135732 w 353052"/>
                    <a:gd name="connsiteY7" fmla="*/ 69056 h 269081"/>
                    <a:gd name="connsiteX8" fmla="*/ 142875 w 353052"/>
                    <a:gd name="connsiteY8" fmla="*/ 66675 h 269081"/>
                    <a:gd name="connsiteX9" fmla="*/ 150019 w 353052"/>
                    <a:gd name="connsiteY9" fmla="*/ 61912 h 269081"/>
                    <a:gd name="connsiteX10" fmla="*/ 157163 w 353052"/>
                    <a:gd name="connsiteY10" fmla="*/ 54768 h 269081"/>
                    <a:gd name="connsiteX11" fmla="*/ 161925 w 353052"/>
                    <a:gd name="connsiteY11" fmla="*/ 45243 h 269081"/>
                    <a:gd name="connsiteX12" fmla="*/ 157163 w 353052"/>
                    <a:gd name="connsiteY12" fmla="*/ 26193 h 269081"/>
                    <a:gd name="connsiteX13" fmla="*/ 150019 w 353052"/>
                    <a:gd name="connsiteY13" fmla="*/ 19050 h 269081"/>
                    <a:gd name="connsiteX14" fmla="*/ 135732 w 353052"/>
                    <a:gd name="connsiteY14" fmla="*/ 9525 h 269081"/>
                    <a:gd name="connsiteX15" fmla="*/ 114300 w 353052"/>
                    <a:gd name="connsiteY15" fmla="*/ 14287 h 269081"/>
                    <a:gd name="connsiteX16" fmla="*/ 107157 w 353052"/>
                    <a:gd name="connsiteY16" fmla="*/ 16668 h 269081"/>
                    <a:gd name="connsiteX17" fmla="*/ 102394 w 353052"/>
                    <a:gd name="connsiteY17" fmla="*/ 26193 h 269081"/>
                    <a:gd name="connsiteX18" fmla="*/ 104775 w 353052"/>
                    <a:gd name="connsiteY18" fmla="*/ 64293 h 269081"/>
                    <a:gd name="connsiteX19" fmla="*/ 107157 w 353052"/>
                    <a:gd name="connsiteY19" fmla="*/ 71437 h 269081"/>
                    <a:gd name="connsiteX20" fmla="*/ 114300 w 353052"/>
                    <a:gd name="connsiteY20" fmla="*/ 76200 h 269081"/>
                    <a:gd name="connsiteX21" fmla="*/ 126207 w 353052"/>
                    <a:gd name="connsiteY21" fmla="*/ 78581 h 269081"/>
                    <a:gd name="connsiteX22" fmla="*/ 147638 w 353052"/>
                    <a:gd name="connsiteY22" fmla="*/ 85725 h 269081"/>
                    <a:gd name="connsiteX23" fmla="*/ 154782 w 353052"/>
                    <a:gd name="connsiteY23" fmla="*/ 88106 h 269081"/>
                    <a:gd name="connsiteX24" fmla="*/ 190500 w 353052"/>
                    <a:gd name="connsiteY24" fmla="*/ 90487 h 269081"/>
                    <a:gd name="connsiteX25" fmla="*/ 228600 w 353052"/>
                    <a:gd name="connsiteY25" fmla="*/ 90487 h 269081"/>
                    <a:gd name="connsiteX26" fmla="*/ 238125 w 353052"/>
                    <a:gd name="connsiteY26" fmla="*/ 85725 h 269081"/>
                    <a:gd name="connsiteX27" fmla="*/ 271463 w 353052"/>
                    <a:gd name="connsiteY27" fmla="*/ 66675 h 269081"/>
                    <a:gd name="connsiteX28" fmla="*/ 295275 w 353052"/>
                    <a:gd name="connsiteY28" fmla="*/ 59531 h 269081"/>
                    <a:gd name="connsiteX29" fmla="*/ 302419 w 353052"/>
                    <a:gd name="connsiteY29" fmla="*/ 57150 h 269081"/>
                    <a:gd name="connsiteX30" fmla="*/ 338138 w 353052"/>
                    <a:gd name="connsiteY30" fmla="*/ 50006 h 269081"/>
                    <a:gd name="connsiteX31" fmla="*/ 345282 w 353052"/>
                    <a:gd name="connsiteY31" fmla="*/ 92868 h 269081"/>
                    <a:gd name="connsiteX32" fmla="*/ 326232 w 353052"/>
                    <a:gd name="connsiteY32" fmla="*/ 114300 h 269081"/>
                    <a:gd name="connsiteX33" fmla="*/ 316707 w 353052"/>
                    <a:gd name="connsiteY33" fmla="*/ 119062 h 269081"/>
                    <a:gd name="connsiteX34" fmla="*/ 309563 w 353052"/>
                    <a:gd name="connsiteY34" fmla="*/ 121443 h 269081"/>
                    <a:gd name="connsiteX35" fmla="*/ 290513 w 353052"/>
                    <a:gd name="connsiteY35" fmla="*/ 133350 h 269081"/>
                    <a:gd name="connsiteX36" fmla="*/ 273844 w 353052"/>
                    <a:gd name="connsiteY36" fmla="*/ 138112 h 269081"/>
                    <a:gd name="connsiteX37" fmla="*/ 259557 w 353052"/>
                    <a:gd name="connsiteY37" fmla="*/ 142875 h 269081"/>
                    <a:gd name="connsiteX38" fmla="*/ 245269 w 353052"/>
                    <a:gd name="connsiteY38" fmla="*/ 150018 h 269081"/>
                    <a:gd name="connsiteX39" fmla="*/ 238125 w 353052"/>
                    <a:gd name="connsiteY39" fmla="*/ 154781 h 269081"/>
                    <a:gd name="connsiteX40" fmla="*/ 214313 w 353052"/>
                    <a:gd name="connsiteY40" fmla="*/ 161925 h 269081"/>
                    <a:gd name="connsiteX41" fmla="*/ 202407 w 353052"/>
                    <a:gd name="connsiteY41" fmla="*/ 164306 h 269081"/>
                    <a:gd name="connsiteX42" fmla="*/ 188119 w 353052"/>
                    <a:gd name="connsiteY42" fmla="*/ 169068 h 269081"/>
                    <a:gd name="connsiteX43" fmla="*/ 173832 w 353052"/>
                    <a:gd name="connsiteY43" fmla="*/ 171450 h 269081"/>
                    <a:gd name="connsiteX44" fmla="*/ 154782 w 353052"/>
                    <a:gd name="connsiteY44" fmla="*/ 176212 h 269081"/>
                    <a:gd name="connsiteX45" fmla="*/ 109538 w 353052"/>
                    <a:gd name="connsiteY45" fmla="*/ 173831 h 269081"/>
                    <a:gd name="connsiteX46" fmla="*/ 97632 w 353052"/>
                    <a:gd name="connsiteY46" fmla="*/ 164306 h 269081"/>
                    <a:gd name="connsiteX47" fmla="*/ 95250 w 353052"/>
                    <a:gd name="connsiteY47" fmla="*/ 157162 h 269081"/>
                    <a:gd name="connsiteX48" fmla="*/ 88107 w 353052"/>
                    <a:gd name="connsiteY48" fmla="*/ 150018 h 269081"/>
                    <a:gd name="connsiteX49" fmla="*/ 95250 w 353052"/>
                    <a:gd name="connsiteY49" fmla="*/ 130968 h 269081"/>
                    <a:gd name="connsiteX50" fmla="*/ 104775 w 353052"/>
                    <a:gd name="connsiteY50" fmla="*/ 135731 h 269081"/>
                    <a:gd name="connsiteX51" fmla="*/ 140494 w 353052"/>
                    <a:gd name="connsiteY51" fmla="*/ 138112 h 269081"/>
                    <a:gd name="connsiteX52" fmla="*/ 159544 w 353052"/>
                    <a:gd name="connsiteY52" fmla="*/ 142875 h 269081"/>
                    <a:gd name="connsiteX53" fmla="*/ 171450 w 353052"/>
                    <a:gd name="connsiteY53" fmla="*/ 152400 h 269081"/>
                    <a:gd name="connsiteX54" fmla="*/ 176213 w 353052"/>
                    <a:gd name="connsiteY54" fmla="*/ 173831 h 269081"/>
                    <a:gd name="connsiteX55" fmla="*/ 180975 w 353052"/>
                    <a:gd name="connsiteY55" fmla="*/ 207168 h 269081"/>
                    <a:gd name="connsiteX56" fmla="*/ 183357 w 353052"/>
                    <a:gd name="connsiteY56" fmla="*/ 247650 h 269081"/>
                    <a:gd name="connsiteX57" fmla="*/ 185738 w 353052"/>
                    <a:gd name="connsiteY57" fmla="*/ 261937 h 269081"/>
                    <a:gd name="connsiteX58" fmla="*/ 195263 w 353052"/>
                    <a:gd name="connsiteY58" fmla="*/ 269081 h 269081"/>
                    <a:gd name="connsiteX59" fmla="*/ 273844 w 353052"/>
                    <a:gd name="connsiteY59" fmla="*/ 266700 h 269081"/>
                    <a:gd name="connsiteX60" fmla="*/ 307182 w 353052"/>
                    <a:gd name="connsiteY60" fmla="*/ 257175 h 269081"/>
                    <a:gd name="connsiteX61" fmla="*/ 314325 w 353052"/>
                    <a:gd name="connsiteY61" fmla="*/ 254793 h 269081"/>
                    <a:gd name="connsiteX62" fmla="*/ 326232 w 353052"/>
                    <a:gd name="connsiteY62" fmla="*/ 250031 h 269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53052" h="269081">
                      <a:moveTo>
                        <a:pt x="0" y="0"/>
                      </a:moveTo>
                      <a:cubicBezTo>
                        <a:pt x="3626" y="10876"/>
                        <a:pt x="7518" y="27571"/>
                        <a:pt x="19050" y="33337"/>
                      </a:cubicBezTo>
                      <a:lnTo>
                        <a:pt x="28575" y="38100"/>
                      </a:lnTo>
                      <a:cubicBezTo>
                        <a:pt x="30163" y="40481"/>
                        <a:pt x="31314" y="43219"/>
                        <a:pt x="33338" y="45243"/>
                      </a:cubicBezTo>
                      <a:cubicBezTo>
                        <a:pt x="37711" y="49616"/>
                        <a:pt x="45021" y="51652"/>
                        <a:pt x="50007" y="54768"/>
                      </a:cubicBezTo>
                      <a:cubicBezTo>
                        <a:pt x="53373" y="56871"/>
                        <a:pt x="56167" y="59808"/>
                        <a:pt x="59532" y="61912"/>
                      </a:cubicBezTo>
                      <a:cubicBezTo>
                        <a:pt x="67905" y="67145"/>
                        <a:pt x="76325" y="69087"/>
                        <a:pt x="85725" y="71437"/>
                      </a:cubicBezTo>
                      <a:cubicBezTo>
                        <a:pt x="102394" y="70643"/>
                        <a:pt x="119102" y="70442"/>
                        <a:pt x="135732" y="69056"/>
                      </a:cubicBezTo>
                      <a:cubicBezTo>
                        <a:pt x="138233" y="68848"/>
                        <a:pt x="140630" y="67797"/>
                        <a:pt x="142875" y="66675"/>
                      </a:cubicBezTo>
                      <a:cubicBezTo>
                        <a:pt x="145435" y="65395"/>
                        <a:pt x="147820" y="63744"/>
                        <a:pt x="150019" y="61912"/>
                      </a:cubicBezTo>
                      <a:cubicBezTo>
                        <a:pt x="152606" y="59756"/>
                        <a:pt x="154782" y="57149"/>
                        <a:pt x="157163" y="54768"/>
                      </a:cubicBezTo>
                      <a:cubicBezTo>
                        <a:pt x="158750" y="51593"/>
                        <a:pt x="161533" y="48771"/>
                        <a:pt x="161925" y="45243"/>
                      </a:cubicBezTo>
                      <a:cubicBezTo>
                        <a:pt x="162039" y="44213"/>
                        <a:pt x="158971" y="28905"/>
                        <a:pt x="157163" y="26193"/>
                      </a:cubicBezTo>
                      <a:cubicBezTo>
                        <a:pt x="155295" y="23391"/>
                        <a:pt x="152677" y="21117"/>
                        <a:pt x="150019" y="19050"/>
                      </a:cubicBezTo>
                      <a:cubicBezTo>
                        <a:pt x="145501" y="15536"/>
                        <a:pt x="135732" y="9525"/>
                        <a:pt x="135732" y="9525"/>
                      </a:cubicBezTo>
                      <a:cubicBezTo>
                        <a:pt x="128588" y="11112"/>
                        <a:pt x="121400" y="12512"/>
                        <a:pt x="114300" y="14287"/>
                      </a:cubicBezTo>
                      <a:cubicBezTo>
                        <a:pt x="111865" y="14896"/>
                        <a:pt x="108932" y="14893"/>
                        <a:pt x="107157" y="16668"/>
                      </a:cubicBezTo>
                      <a:cubicBezTo>
                        <a:pt x="104647" y="19178"/>
                        <a:pt x="103982" y="23018"/>
                        <a:pt x="102394" y="26193"/>
                      </a:cubicBezTo>
                      <a:cubicBezTo>
                        <a:pt x="103188" y="38893"/>
                        <a:pt x="103443" y="51638"/>
                        <a:pt x="104775" y="64293"/>
                      </a:cubicBezTo>
                      <a:cubicBezTo>
                        <a:pt x="105038" y="66789"/>
                        <a:pt x="105589" y="69477"/>
                        <a:pt x="107157" y="71437"/>
                      </a:cubicBezTo>
                      <a:cubicBezTo>
                        <a:pt x="108945" y="73672"/>
                        <a:pt x="111620" y="75195"/>
                        <a:pt x="114300" y="76200"/>
                      </a:cubicBezTo>
                      <a:cubicBezTo>
                        <a:pt x="118090" y="77621"/>
                        <a:pt x="122238" y="77787"/>
                        <a:pt x="126207" y="78581"/>
                      </a:cubicBezTo>
                      <a:cubicBezTo>
                        <a:pt x="146726" y="86788"/>
                        <a:pt x="129698" y="80599"/>
                        <a:pt x="147638" y="85725"/>
                      </a:cubicBezTo>
                      <a:cubicBezTo>
                        <a:pt x="150052" y="86415"/>
                        <a:pt x="152287" y="87829"/>
                        <a:pt x="154782" y="88106"/>
                      </a:cubicBezTo>
                      <a:cubicBezTo>
                        <a:pt x="166641" y="89424"/>
                        <a:pt x="178594" y="89693"/>
                        <a:pt x="190500" y="90487"/>
                      </a:cubicBezTo>
                      <a:cubicBezTo>
                        <a:pt x="207530" y="92920"/>
                        <a:pt x="210241" y="94723"/>
                        <a:pt x="228600" y="90487"/>
                      </a:cubicBezTo>
                      <a:cubicBezTo>
                        <a:pt x="232059" y="89689"/>
                        <a:pt x="235081" y="87551"/>
                        <a:pt x="238125" y="85725"/>
                      </a:cubicBezTo>
                      <a:cubicBezTo>
                        <a:pt x="248250" y="79651"/>
                        <a:pt x="259784" y="69596"/>
                        <a:pt x="271463" y="66675"/>
                      </a:cubicBezTo>
                      <a:cubicBezTo>
                        <a:pt x="285859" y="63075"/>
                        <a:pt x="277882" y="65328"/>
                        <a:pt x="295275" y="59531"/>
                      </a:cubicBezTo>
                      <a:cubicBezTo>
                        <a:pt x="297656" y="58737"/>
                        <a:pt x="299969" y="57695"/>
                        <a:pt x="302419" y="57150"/>
                      </a:cubicBezTo>
                      <a:cubicBezTo>
                        <a:pt x="328563" y="51339"/>
                        <a:pt x="316632" y="53590"/>
                        <a:pt x="338138" y="50006"/>
                      </a:cubicBezTo>
                      <a:cubicBezTo>
                        <a:pt x="359183" y="55267"/>
                        <a:pt x="354435" y="50765"/>
                        <a:pt x="345282" y="92868"/>
                      </a:cubicBezTo>
                      <a:cubicBezTo>
                        <a:pt x="343340" y="101799"/>
                        <a:pt x="333552" y="109725"/>
                        <a:pt x="326232" y="114300"/>
                      </a:cubicBezTo>
                      <a:cubicBezTo>
                        <a:pt x="323222" y="116181"/>
                        <a:pt x="319970" y="117664"/>
                        <a:pt x="316707" y="119062"/>
                      </a:cubicBezTo>
                      <a:cubicBezTo>
                        <a:pt x="314400" y="120051"/>
                        <a:pt x="311870" y="120454"/>
                        <a:pt x="309563" y="121443"/>
                      </a:cubicBezTo>
                      <a:cubicBezTo>
                        <a:pt x="289202" y="130169"/>
                        <a:pt x="311024" y="121629"/>
                        <a:pt x="290513" y="133350"/>
                      </a:cubicBezTo>
                      <a:cubicBezTo>
                        <a:pt x="287565" y="135034"/>
                        <a:pt x="276285" y="137380"/>
                        <a:pt x="273844" y="138112"/>
                      </a:cubicBezTo>
                      <a:cubicBezTo>
                        <a:pt x="269036" y="139555"/>
                        <a:pt x="263734" y="140091"/>
                        <a:pt x="259557" y="142875"/>
                      </a:cubicBezTo>
                      <a:cubicBezTo>
                        <a:pt x="250324" y="149029"/>
                        <a:pt x="255128" y="146732"/>
                        <a:pt x="245269" y="150018"/>
                      </a:cubicBezTo>
                      <a:cubicBezTo>
                        <a:pt x="242888" y="151606"/>
                        <a:pt x="240740" y="153619"/>
                        <a:pt x="238125" y="154781"/>
                      </a:cubicBezTo>
                      <a:cubicBezTo>
                        <a:pt x="232198" y="157415"/>
                        <a:pt x="221234" y="160387"/>
                        <a:pt x="214313" y="161925"/>
                      </a:cubicBezTo>
                      <a:cubicBezTo>
                        <a:pt x="210362" y="162803"/>
                        <a:pt x="206312" y="163241"/>
                        <a:pt x="202407" y="164306"/>
                      </a:cubicBezTo>
                      <a:cubicBezTo>
                        <a:pt x="197564" y="165627"/>
                        <a:pt x="193071" y="168242"/>
                        <a:pt x="188119" y="169068"/>
                      </a:cubicBezTo>
                      <a:cubicBezTo>
                        <a:pt x="183357" y="169862"/>
                        <a:pt x="178553" y="170438"/>
                        <a:pt x="173832" y="171450"/>
                      </a:cubicBezTo>
                      <a:cubicBezTo>
                        <a:pt x="167432" y="172822"/>
                        <a:pt x="154782" y="176212"/>
                        <a:pt x="154782" y="176212"/>
                      </a:cubicBezTo>
                      <a:cubicBezTo>
                        <a:pt x="139701" y="175418"/>
                        <a:pt x="124578" y="175198"/>
                        <a:pt x="109538" y="173831"/>
                      </a:cubicBezTo>
                      <a:cubicBezTo>
                        <a:pt x="102344" y="173177"/>
                        <a:pt x="100748" y="170538"/>
                        <a:pt x="97632" y="164306"/>
                      </a:cubicBezTo>
                      <a:cubicBezTo>
                        <a:pt x="96509" y="162061"/>
                        <a:pt x="96642" y="159251"/>
                        <a:pt x="95250" y="157162"/>
                      </a:cubicBezTo>
                      <a:cubicBezTo>
                        <a:pt x="93382" y="154360"/>
                        <a:pt x="90488" y="152399"/>
                        <a:pt x="88107" y="150018"/>
                      </a:cubicBezTo>
                      <a:cubicBezTo>
                        <a:pt x="90488" y="143668"/>
                        <a:pt x="90101" y="135382"/>
                        <a:pt x="95250" y="130968"/>
                      </a:cubicBezTo>
                      <a:cubicBezTo>
                        <a:pt x="97945" y="128658"/>
                        <a:pt x="101269" y="135177"/>
                        <a:pt x="104775" y="135731"/>
                      </a:cubicBezTo>
                      <a:cubicBezTo>
                        <a:pt x="116562" y="137592"/>
                        <a:pt x="128588" y="137318"/>
                        <a:pt x="140494" y="138112"/>
                      </a:cubicBezTo>
                      <a:cubicBezTo>
                        <a:pt x="141091" y="138231"/>
                        <a:pt x="157101" y="140921"/>
                        <a:pt x="159544" y="142875"/>
                      </a:cubicBezTo>
                      <a:cubicBezTo>
                        <a:pt x="174933" y="155185"/>
                        <a:pt x="153494" y="146412"/>
                        <a:pt x="171450" y="152400"/>
                      </a:cubicBezTo>
                      <a:cubicBezTo>
                        <a:pt x="175096" y="163332"/>
                        <a:pt x="173927" y="158589"/>
                        <a:pt x="176213" y="173831"/>
                      </a:cubicBezTo>
                      <a:cubicBezTo>
                        <a:pt x="177878" y="184932"/>
                        <a:pt x="180975" y="207168"/>
                        <a:pt x="180975" y="207168"/>
                      </a:cubicBezTo>
                      <a:cubicBezTo>
                        <a:pt x="181769" y="220662"/>
                        <a:pt x="182186" y="234183"/>
                        <a:pt x="183357" y="247650"/>
                      </a:cubicBezTo>
                      <a:cubicBezTo>
                        <a:pt x="183775" y="252460"/>
                        <a:pt x="183393" y="257717"/>
                        <a:pt x="185738" y="261937"/>
                      </a:cubicBezTo>
                      <a:cubicBezTo>
                        <a:pt x="187665" y="265406"/>
                        <a:pt x="192088" y="266700"/>
                        <a:pt x="195263" y="269081"/>
                      </a:cubicBezTo>
                      <a:cubicBezTo>
                        <a:pt x="221457" y="268287"/>
                        <a:pt x="247708" y="268612"/>
                        <a:pt x="273844" y="266700"/>
                      </a:cubicBezTo>
                      <a:cubicBezTo>
                        <a:pt x="281498" y="266140"/>
                        <a:pt x="299160" y="259849"/>
                        <a:pt x="307182" y="257175"/>
                      </a:cubicBezTo>
                      <a:cubicBezTo>
                        <a:pt x="309563" y="256381"/>
                        <a:pt x="312080" y="255915"/>
                        <a:pt x="314325" y="254793"/>
                      </a:cubicBezTo>
                      <a:cubicBezTo>
                        <a:pt x="324560" y="249676"/>
                        <a:pt x="320300" y="250031"/>
                        <a:pt x="326232" y="250031"/>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7" name="Freeform 316"/>
                <p:cNvSpPr/>
                <p:nvPr/>
              </p:nvSpPr>
              <p:spPr>
                <a:xfrm>
                  <a:off x="5400849" y="1351788"/>
                  <a:ext cx="390525" cy="304800"/>
                </a:xfrm>
                <a:custGeom>
                  <a:avLst/>
                  <a:gdLst>
                    <a:gd name="connsiteX0" fmla="*/ 0 w 381000"/>
                    <a:gd name="connsiteY0" fmla="*/ 0 h 319088"/>
                    <a:gd name="connsiteX1" fmla="*/ 23812 w 381000"/>
                    <a:gd name="connsiteY1" fmla="*/ 85725 h 319088"/>
                    <a:gd name="connsiteX2" fmla="*/ 347662 w 381000"/>
                    <a:gd name="connsiteY2" fmla="*/ 319088 h 319088"/>
                    <a:gd name="connsiteX3" fmla="*/ 381000 w 381000"/>
                    <a:gd name="connsiteY3" fmla="*/ 266700 h 319088"/>
                    <a:gd name="connsiteX4" fmla="*/ 66675 w 381000"/>
                    <a:gd name="connsiteY4" fmla="*/ 38100 h 319088"/>
                    <a:gd name="connsiteX5" fmla="*/ 0 w 381000"/>
                    <a:gd name="connsiteY5" fmla="*/ 0 h 319088"/>
                    <a:gd name="connsiteX0" fmla="*/ 0 w 390525"/>
                    <a:gd name="connsiteY0" fmla="*/ 0 h 304800"/>
                    <a:gd name="connsiteX1" fmla="*/ 33337 w 390525"/>
                    <a:gd name="connsiteY1" fmla="*/ 71437 h 304800"/>
                    <a:gd name="connsiteX2" fmla="*/ 357187 w 390525"/>
                    <a:gd name="connsiteY2" fmla="*/ 304800 h 304800"/>
                    <a:gd name="connsiteX3" fmla="*/ 390525 w 390525"/>
                    <a:gd name="connsiteY3" fmla="*/ 252412 h 304800"/>
                    <a:gd name="connsiteX4" fmla="*/ 76200 w 390525"/>
                    <a:gd name="connsiteY4" fmla="*/ 23812 h 304800"/>
                    <a:gd name="connsiteX5" fmla="*/ 0 w 390525"/>
                    <a:gd name="connsiteY5" fmla="*/ 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0525" h="304800">
                      <a:moveTo>
                        <a:pt x="0" y="0"/>
                      </a:moveTo>
                      <a:lnTo>
                        <a:pt x="33337" y="71437"/>
                      </a:lnTo>
                      <a:lnTo>
                        <a:pt x="357187" y="304800"/>
                      </a:lnTo>
                      <a:lnTo>
                        <a:pt x="390525" y="252412"/>
                      </a:lnTo>
                      <a:lnTo>
                        <a:pt x="76200" y="23812"/>
                      </a:lnTo>
                      <a:lnTo>
                        <a:pt x="0" y="0"/>
                      </a:lnTo>
                      <a:close/>
                    </a:path>
                  </a:pathLst>
                </a:custGeom>
                <a:solidFill>
                  <a:srgbClr val="C0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14" name="Rectangle 313"/>
              <p:cNvSpPr/>
              <p:nvPr/>
            </p:nvSpPr>
            <p:spPr>
              <a:xfrm>
                <a:off x="5004049" y="1725988"/>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Free Draw</a:t>
                </a:r>
                <a:endParaRPr lang="en-AU" sz="1100" dirty="0">
                  <a:latin typeface="Segoe UI" pitchFamily="34" charset="0"/>
                  <a:cs typeface="Segoe UI" pitchFamily="34" charset="0"/>
                </a:endParaRPr>
              </a:p>
            </p:txBody>
          </p:sp>
        </p:grpSp>
        <p:cxnSp>
          <p:nvCxnSpPr>
            <p:cNvPr id="255" name="Straight Connector 254"/>
            <p:cNvCxnSpPr/>
            <p:nvPr/>
          </p:nvCxnSpPr>
          <p:spPr>
            <a:xfrm>
              <a:off x="4098672"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6" name="Straight Connector 255"/>
            <p:cNvCxnSpPr/>
            <p:nvPr/>
          </p:nvCxnSpPr>
          <p:spPr>
            <a:xfrm>
              <a:off x="5040000"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7" name="Straight Connector 256"/>
            <p:cNvCxnSpPr/>
            <p:nvPr/>
          </p:nvCxnSpPr>
          <p:spPr>
            <a:xfrm>
              <a:off x="3262277" y="200863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8" name="Straight Connector 257"/>
            <p:cNvCxnSpPr/>
            <p:nvPr/>
          </p:nvCxnSpPr>
          <p:spPr>
            <a:xfrm>
              <a:off x="3262277" y="317426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grpSp>
          <p:nvGrpSpPr>
            <p:cNvPr id="259" name="Group 258"/>
            <p:cNvGrpSpPr/>
            <p:nvPr/>
          </p:nvGrpSpPr>
          <p:grpSpPr>
            <a:xfrm>
              <a:off x="4098672" y="2143466"/>
              <a:ext cx="941329" cy="895637"/>
              <a:chOff x="4098672" y="2143466"/>
              <a:chExt cx="941329" cy="895637"/>
            </a:xfrm>
          </p:grpSpPr>
          <p:sp>
            <p:nvSpPr>
              <p:cNvPr id="300" name="Rectangle 299"/>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Documents</a:t>
                </a:r>
                <a:endParaRPr lang="en-AU" sz="1100" dirty="0">
                  <a:latin typeface="Segoe UI" pitchFamily="34" charset="0"/>
                  <a:cs typeface="Segoe UI" pitchFamily="34" charset="0"/>
                </a:endParaRPr>
              </a:p>
            </p:txBody>
          </p:sp>
          <p:grpSp>
            <p:nvGrpSpPr>
              <p:cNvPr id="301" name="Group 300"/>
              <p:cNvGrpSpPr/>
              <p:nvPr/>
            </p:nvGrpSpPr>
            <p:grpSpPr>
              <a:xfrm>
                <a:off x="4199709" y="2143466"/>
                <a:ext cx="744585" cy="655211"/>
                <a:chOff x="4193285" y="2143466"/>
                <a:chExt cx="744585" cy="655211"/>
              </a:xfrm>
            </p:grpSpPr>
            <p:grpSp>
              <p:nvGrpSpPr>
                <p:cNvPr id="302" name="Group 301"/>
                <p:cNvGrpSpPr/>
                <p:nvPr/>
              </p:nvGrpSpPr>
              <p:grpSpPr>
                <a:xfrm>
                  <a:off x="4193285" y="2143466"/>
                  <a:ext cx="699392" cy="536110"/>
                  <a:chOff x="2123728" y="1986160"/>
                  <a:chExt cx="576064" cy="441574"/>
                </a:xfrm>
              </p:grpSpPr>
              <p:sp>
                <p:nvSpPr>
                  <p:cNvPr id="311" name="Rectangle 310"/>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2" name="Trapezoid 311"/>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303" name="Group 302"/>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304" name="Rectangle 303"/>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305" name="Straight Connector 304"/>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6" name="Straight Connector 305"/>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7" name="Straight Connector 306"/>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8" name="Straight Connector 307"/>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9" name="Straight Connector 308"/>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10" name="Straight Connector 309"/>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260" name="Group 259"/>
            <p:cNvGrpSpPr/>
            <p:nvPr/>
          </p:nvGrpSpPr>
          <p:grpSpPr>
            <a:xfrm>
              <a:off x="5039106" y="2143466"/>
              <a:ext cx="941329" cy="895637"/>
              <a:chOff x="5039106" y="2143466"/>
              <a:chExt cx="941329" cy="895637"/>
            </a:xfrm>
          </p:grpSpPr>
          <p:sp>
            <p:nvSpPr>
              <p:cNvPr id="289" name="Rectangle 288"/>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Music</a:t>
                </a:r>
                <a:endParaRPr lang="en-AU" sz="1100" dirty="0">
                  <a:latin typeface="Segoe UI" pitchFamily="34" charset="0"/>
                  <a:cs typeface="Segoe UI" pitchFamily="34" charset="0"/>
                </a:endParaRPr>
              </a:p>
            </p:txBody>
          </p:sp>
          <p:grpSp>
            <p:nvGrpSpPr>
              <p:cNvPr id="290" name="Group 289"/>
              <p:cNvGrpSpPr/>
              <p:nvPr/>
            </p:nvGrpSpPr>
            <p:grpSpPr>
              <a:xfrm>
                <a:off x="5162739" y="2143466"/>
                <a:ext cx="699392" cy="634359"/>
                <a:chOff x="5140143" y="2143466"/>
                <a:chExt cx="699392" cy="634359"/>
              </a:xfrm>
            </p:grpSpPr>
            <p:grpSp>
              <p:nvGrpSpPr>
                <p:cNvPr id="291" name="Group 290"/>
                <p:cNvGrpSpPr/>
                <p:nvPr/>
              </p:nvGrpSpPr>
              <p:grpSpPr>
                <a:xfrm>
                  <a:off x="5140143" y="2143466"/>
                  <a:ext cx="699392" cy="536110"/>
                  <a:chOff x="2123728" y="1986160"/>
                  <a:chExt cx="576064" cy="441574"/>
                </a:xfrm>
              </p:grpSpPr>
              <p:sp>
                <p:nvSpPr>
                  <p:cNvPr id="298" name="Rectangle 297"/>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9" name="Trapezoid 298"/>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92" name="Group 291"/>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293" name="Oval 292"/>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4" name="Oval 293"/>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295" name="Straight Connector 294"/>
                  <p:cNvCxnSpPr>
                    <a:stCxn id="293" idx="6"/>
                    <a:endCxn id="297"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96" name="Straight Connector 295"/>
                  <p:cNvCxnSpPr>
                    <a:stCxn id="294" idx="6"/>
                    <a:endCxn id="297"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297" name="Rectangle 296"/>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1" name="Group 260"/>
            <p:cNvGrpSpPr/>
            <p:nvPr/>
          </p:nvGrpSpPr>
          <p:grpSpPr>
            <a:xfrm>
              <a:off x="3133947" y="3275932"/>
              <a:ext cx="941329" cy="895637"/>
              <a:chOff x="3133947" y="3275932"/>
              <a:chExt cx="941329" cy="895637"/>
            </a:xfrm>
          </p:grpSpPr>
          <p:sp>
            <p:nvSpPr>
              <p:cNvPr id="281" name="Rectangle 280"/>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Videos</a:t>
                </a:r>
                <a:endParaRPr lang="en-AU" sz="1100" dirty="0">
                  <a:latin typeface="Segoe UI" pitchFamily="34" charset="0"/>
                  <a:cs typeface="Segoe UI" pitchFamily="34" charset="0"/>
                </a:endParaRPr>
              </a:p>
            </p:txBody>
          </p:sp>
          <p:grpSp>
            <p:nvGrpSpPr>
              <p:cNvPr id="282" name="Group 281"/>
              <p:cNvGrpSpPr/>
              <p:nvPr/>
            </p:nvGrpSpPr>
            <p:grpSpPr>
              <a:xfrm>
                <a:off x="3254915" y="3275932"/>
                <a:ext cx="699392" cy="569699"/>
                <a:chOff x="3257580" y="3275932"/>
                <a:chExt cx="699392" cy="569699"/>
              </a:xfrm>
            </p:grpSpPr>
            <p:grpSp>
              <p:nvGrpSpPr>
                <p:cNvPr id="283" name="Group 282"/>
                <p:cNvGrpSpPr/>
                <p:nvPr/>
              </p:nvGrpSpPr>
              <p:grpSpPr>
                <a:xfrm>
                  <a:off x="3257580" y="3275932"/>
                  <a:ext cx="699392" cy="536110"/>
                  <a:chOff x="2123728" y="1986160"/>
                  <a:chExt cx="576064" cy="441574"/>
                </a:xfrm>
              </p:grpSpPr>
              <p:sp>
                <p:nvSpPr>
                  <p:cNvPr id="287" name="Rectangle 286"/>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8" name="Trapezoid 287"/>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84" name="Group 283"/>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285" name="Rectangle 284"/>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6" name="Isosceles Triangle 285"/>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2" name="Group 261"/>
            <p:cNvGrpSpPr/>
            <p:nvPr/>
          </p:nvGrpSpPr>
          <p:grpSpPr>
            <a:xfrm>
              <a:off x="4097777" y="3275932"/>
              <a:ext cx="941329" cy="895637"/>
              <a:chOff x="4099230" y="3275932"/>
              <a:chExt cx="941329" cy="895637"/>
            </a:xfrm>
          </p:grpSpPr>
          <p:sp>
            <p:nvSpPr>
              <p:cNvPr id="263" name="Rectangle 262"/>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Games</a:t>
                </a:r>
                <a:endParaRPr lang="en-AU" sz="1100" dirty="0">
                  <a:latin typeface="Segoe UI" pitchFamily="34" charset="0"/>
                  <a:cs typeface="Segoe UI" pitchFamily="34" charset="0"/>
                </a:endParaRPr>
              </a:p>
            </p:txBody>
          </p:sp>
          <p:grpSp>
            <p:nvGrpSpPr>
              <p:cNvPr id="264" name="Group 263"/>
              <p:cNvGrpSpPr/>
              <p:nvPr/>
            </p:nvGrpSpPr>
            <p:grpSpPr>
              <a:xfrm>
                <a:off x="4200966" y="3275932"/>
                <a:ext cx="737856" cy="635347"/>
                <a:chOff x="4220198" y="3275932"/>
                <a:chExt cx="737856" cy="635347"/>
              </a:xfrm>
            </p:grpSpPr>
            <p:grpSp>
              <p:nvGrpSpPr>
                <p:cNvPr id="265" name="Group 264"/>
                <p:cNvGrpSpPr/>
                <p:nvPr/>
              </p:nvGrpSpPr>
              <p:grpSpPr>
                <a:xfrm>
                  <a:off x="4220198" y="3275932"/>
                  <a:ext cx="699392" cy="536110"/>
                  <a:chOff x="2123728" y="1986160"/>
                  <a:chExt cx="576064" cy="441574"/>
                </a:xfrm>
              </p:grpSpPr>
              <p:sp>
                <p:nvSpPr>
                  <p:cNvPr id="279" name="Rectangle 278"/>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0" name="Trapezoid 279"/>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66" name="Group 265"/>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267" name="Rectangle 266"/>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8" name="Oval 267"/>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9" name="Oval 268"/>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70" name="Group 269"/>
                  <p:cNvGrpSpPr/>
                  <p:nvPr/>
                </p:nvGrpSpPr>
                <p:grpSpPr>
                  <a:xfrm>
                    <a:off x="4318464" y="3577517"/>
                    <a:ext cx="118183" cy="118183"/>
                    <a:chOff x="4318464" y="3577517"/>
                    <a:chExt cx="118183" cy="118183"/>
                  </a:xfrm>
                  <a:effectLst/>
                </p:grpSpPr>
                <p:cxnSp>
                  <p:nvCxnSpPr>
                    <p:cNvPr id="277" name="Straight Connector 276"/>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78" name="Straight Connector 277"/>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71" name="Group 270"/>
                  <p:cNvGrpSpPr/>
                  <p:nvPr/>
                </p:nvGrpSpPr>
                <p:grpSpPr>
                  <a:xfrm rot="20573383">
                    <a:off x="4683580" y="3579039"/>
                    <a:ext cx="140891" cy="136707"/>
                    <a:chOff x="5105406" y="3507854"/>
                    <a:chExt cx="171999" cy="166891"/>
                  </a:xfrm>
                  <a:effectLst/>
                </p:grpSpPr>
                <p:sp>
                  <p:nvSpPr>
                    <p:cNvPr id="273" name="Oval 272"/>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4" name="Oval 273"/>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5" name="Oval 274"/>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6" name="Oval 275"/>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cxnSp>
                <p:nvCxnSpPr>
                  <p:cNvPr id="272" name="Straight Connector 271"/>
                  <p:cNvCxnSpPr>
                    <a:stCxn id="267"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grpSp>
        <p:nvGrpSpPr>
          <p:cNvPr id="20" name="Group 19"/>
          <p:cNvGrpSpPr/>
          <p:nvPr/>
        </p:nvGrpSpPr>
        <p:grpSpPr>
          <a:xfrm>
            <a:off x="2049108" y="1409176"/>
            <a:ext cx="5045784" cy="2325148"/>
            <a:chOff x="2049108" y="1409176"/>
            <a:chExt cx="5045784" cy="2325148"/>
          </a:xfrm>
        </p:grpSpPr>
        <p:sp>
          <p:nvSpPr>
            <p:cNvPr id="8" name="Rounded Rectangle 7"/>
            <p:cNvSpPr/>
            <p:nvPr/>
          </p:nvSpPr>
          <p:spPr>
            <a:xfrm>
              <a:off x="2049108" y="1409176"/>
              <a:ext cx="5045784" cy="2325148"/>
            </a:xfrm>
            <a:prstGeom prst="roundRect">
              <a:avLst>
                <a:gd name="adj" fmla="val 5376"/>
              </a:avLst>
            </a:prstGeom>
            <a:gradFill flip="none" rotWithShape="1">
              <a:gsLst>
                <a:gs pos="0">
                  <a:srgbClr val="0070C0"/>
                </a:gs>
                <a:gs pos="50000">
                  <a:schemeClr val="bg1"/>
                </a:gs>
                <a:gs pos="100000">
                  <a:schemeClr val="bg1"/>
                </a:gs>
              </a:gsLst>
              <a:lin ang="0" scaled="1"/>
              <a:tileRect/>
            </a:gradFill>
            <a:ln w="3175">
              <a:solidFill>
                <a:schemeClr val="tx1"/>
              </a:solidFill>
            </a:ln>
            <a:effectLst>
              <a:glow rad="101600">
                <a:schemeClr val="accent1">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algn="r"/>
              <a:r>
                <a:rPr lang="en-AU" sz="1400" dirty="0" smtClean="0">
                  <a:solidFill>
                    <a:schemeClr val="tx1"/>
                  </a:solidFill>
                  <a:latin typeface="Segoe UI" pitchFamily="34" charset="0"/>
                  <a:cs typeface="Segoe UI" pitchFamily="34" charset="0"/>
                </a:rPr>
                <a:t>Loading Impress…</a:t>
              </a:r>
            </a:p>
          </p:txBody>
        </p:sp>
        <p:grpSp>
          <p:nvGrpSpPr>
            <p:cNvPr id="346" name="Group 345"/>
            <p:cNvGrpSpPr/>
            <p:nvPr/>
          </p:nvGrpSpPr>
          <p:grpSpPr>
            <a:xfrm>
              <a:off x="2214684" y="1688761"/>
              <a:ext cx="1752846" cy="1981726"/>
              <a:chOff x="7308304" y="278598"/>
              <a:chExt cx="864096" cy="976926"/>
            </a:xfrm>
          </p:grpSpPr>
          <p:sp>
            <p:nvSpPr>
              <p:cNvPr id="347" name="Freeform 346"/>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3600" dirty="0">
                  <a:solidFill>
                    <a:schemeClr val="tx1"/>
                  </a:solidFill>
                </a:endParaRPr>
              </a:p>
            </p:txBody>
          </p:sp>
          <p:sp>
            <p:nvSpPr>
              <p:cNvPr id="348" name="Rectangle 347"/>
              <p:cNvSpPr/>
              <p:nvPr/>
            </p:nvSpPr>
            <p:spPr>
              <a:xfrm>
                <a:off x="7308304" y="933144"/>
                <a:ext cx="864096" cy="322380"/>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2000" dirty="0" smtClean="0">
                    <a:solidFill>
                      <a:schemeClr val="tx1"/>
                    </a:solidFill>
                    <a:latin typeface="Segoe UI" pitchFamily="34" charset="0"/>
                    <a:cs typeface="Segoe UI" pitchFamily="34" charset="0"/>
                  </a:rPr>
                  <a:t>Impress</a:t>
                </a:r>
              </a:p>
              <a:p>
                <a:pPr algn="ctr"/>
                <a:r>
                  <a:rPr lang="en-AU" sz="1400" i="1" dirty="0" smtClean="0">
                    <a:solidFill>
                      <a:schemeClr val="tx1"/>
                    </a:solidFill>
                    <a:latin typeface="Segoe UI" pitchFamily="34" charset="0"/>
                    <a:cs typeface="Segoe UI" pitchFamily="34" charset="0"/>
                  </a:rPr>
                  <a:t>Impress yourself…</a:t>
                </a:r>
                <a:endParaRPr lang="en-AU" sz="1400" i="1" dirty="0">
                  <a:solidFill>
                    <a:schemeClr val="tx1"/>
                  </a:solidFill>
                  <a:latin typeface="Segoe UI" pitchFamily="34" charset="0"/>
                  <a:cs typeface="Segoe UI" pitchFamily="34" charset="0"/>
                </a:endParaRPr>
              </a:p>
            </p:txBody>
          </p:sp>
        </p:grpSp>
        <p:grpSp>
          <p:nvGrpSpPr>
            <p:cNvPr id="19" name="Group 18"/>
            <p:cNvGrpSpPr/>
            <p:nvPr/>
          </p:nvGrpSpPr>
          <p:grpSpPr>
            <a:xfrm>
              <a:off x="5087023" y="1563638"/>
              <a:ext cx="1753664" cy="1576741"/>
              <a:chOff x="4032561" y="617364"/>
              <a:chExt cx="1753664" cy="1576741"/>
            </a:xfrm>
          </p:grpSpPr>
          <p:sp>
            <p:nvSpPr>
              <p:cNvPr id="350" name="Rectangle 349"/>
              <p:cNvSpPr/>
              <p:nvPr/>
            </p:nvSpPr>
            <p:spPr>
              <a:xfrm>
                <a:off x="4032561" y="1167006"/>
                <a:ext cx="761070" cy="761070"/>
              </a:xfrm>
              <a:prstGeom prst="rect">
                <a:avLst/>
              </a:prstGeom>
              <a:solidFill>
                <a:srgbClr val="00B0F0">
                  <a:alpha val="50000"/>
                </a:srgbClr>
              </a:solidFill>
              <a:ln>
                <a:noFill/>
              </a:ln>
              <a:effectLst>
                <a:glow rad="101600">
                  <a:schemeClr val="accent5">
                    <a:satMod val="175000"/>
                    <a:alpha val="40000"/>
                  </a:schemeClr>
                </a:glow>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9" name="Rectangle 8"/>
              <p:cNvSpPr/>
              <p:nvPr/>
            </p:nvSpPr>
            <p:spPr>
              <a:xfrm>
                <a:off x="4877506" y="735515"/>
                <a:ext cx="761070" cy="761070"/>
              </a:xfrm>
              <a:prstGeom prst="rect">
                <a:avLst/>
              </a:prstGeom>
              <a:solidFill>
                <a:srgbClr val="0070C0">
                  <a:alpha val="50000"/>
                </a:srgbClr>
              </a:solidFill>
              <a:ln>
                <a:noFill/>
              </a:ln>
              <a:effectLst>
                <a:glow rad="101600">
                  <a:schemeClr val="accent5">
                    <a:satMod val="175000"/>
                    <a:alpha val="40000"/>
                  </a:schemeClr>
                </a:glow>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53" name="Rectangle 352"/>
              <p:cNvSpPr/>
              <p:nvPr/>
            </p:nvSpPr>
            <p:spPr>
              <a:xfrm>
                <a:off x="4594774" y="785089"/>
                <a:ext cx="761070" cy="761070"/>
              </a:xfrm>
              <a:prstGeom prst="rect">
                <a:avLst/>
              </a:prstGeom>
              <a:solidFill>
                <a:schemeClr val="accent5">
                  <a:lumMod val="60000"/>
                  <a:lumOff val="40000"/>
                  <a:alpha val="50000"/>
                </a:schemeClr>
              </a:solidFill>
              <a:ln>
                <a:noFill/>
              </a:ln>
              <a:effectLst>
                <a:glow rad="101600">
                  <a:schemeClr val="accent5">
                    <a:satMod val="175000"/>
                    <a:alpha val="40000"/>
                  </a:schemeClr>
                </a:glow>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54" name="Rectangle 353"/>
              <p:cNvSpPr/>
              <p:nvPr/>
            </p:nvSpPr>
            <p:spPr>
              <a:xfrm>
                <a:off x="4500127" y="617364"/>
                <a:ext cx="761070" cy="761070"/>
              </a:xfrm>
              <a:prstGeom prst="rect">
                <a:avLst/>
              </a:prstGeom>
              <a:solidFill>
                <a:schemeClr val="bg1">
                  <a:alpha val="50000"/>
                </a:schemeClr>
              </a:solidFill>
              <a:ln>
                <a:noFill/>
              </a:ln>
              <a:effectLst>
                <a:glow rad="101600">
                  <a:schemeClr val="accent5">
                    <a:satMod val="175000"/>
                    <a:alpha val="40000"/>
                  </a:schemeClr>
                </a:glow>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51" name="Rectangle 350"/>
              <p:cNvSpPr/>
              <p:nvPr/>
            </p:nvSpPr>
            <p:spPr>
              <a:xfrm>
                <a:off x="5025155" y="1229869"/>
                <a:ext cx="761070" cy="761070"/>
              </a:xfrm>
              <a:prstGeom prst="rect">
                <a:avLst/>
              </a:prstGeom>
              <a:solidFill>
                <a:schemeClr val="accent5">
                  <a:alpha val="50000"/>
                </a:schemeClr>
              </a:solidFill>
              <a:ln>
                <a:noFill/>
              </a:ln>
              <a:effectLst>
                <a:glow rad="101600">
                  <a:schemeClr val="accent5">
                    <a:satMod val="175000"/>
                    <a:alpha val="40000"/>
                  </a:schemeClr>
                </a:glow>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52" name="Rectangle 351"/>
              <p:cNvSpPr/>
              <p:nvPr/>
            </p:nvSpPr>
            <p:spPr>
              <a:xfrm>
                <a:off x="4092610" y="709733"/>
                <a:ext cx="761070" cy="761070"/>
              </a:xfrm>
              <a:prstGeom prst="rect">
                <a:avLst/>
              </a:prstGeom>
              <a:solidFill>
                <a:schemeClr val="tx2">
                  <a:alpha val="50000"/>
                </a:schemeClr>
              </a:solidFill>
              <a:ln>
                <a:noFill/>
              </a:ln>
              <a:effectLst>
                <a:glow rad="101600">
                  <a:schemeClr val="accent5">
                    <a:satMod val="175000"/>
                    <a:alpha val="40000"/>
                  </a:schemeClr>
                </a:glow>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55" name="Rectangle 354"/>
              <p:cNvSpPr/>
              <p:nvPr/>
            </p:nvSpPr>
            <p:spPr>
              <a:xfrm>
                <a:off x="4431142" y="1433035"/>
                <a:ext cx="761070" cy="761070"/>
              </a:xfrm>
              <a:prstGeom prst="rect">
                <a:avLst/>
              </a:prstGeom>
              <a:solidFill>
                <a:srgbClr val="0070C0">
                  <a:alpha val="50000"/>
                </a:srgbClr>
              </a:solidFill>
              <a:ln>
                <a:noFill/>
              </a:ln>
              <a:effectLst>
                <a:glow rad="101600">
                  <a:schemeClr val="accent5">
                    <a:satMod val="175000"/>
                    <a:alpha val="40000"/>
                  </a:schemeClr>
                </a:glow>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spTree>
    <p:extLst>
      <p:ext uri="{BB962C8B-B14F-4D97-AF65-F5344CB8AC3E}">
        <p14:creationId xmlns:p14="http://schemas.microsoft.com/office/powerpoint/2010/main" val="2447369442"/>
      </p:ext>
    </p:extLst>
  </p:cSld>
  <p:clrMapOvr>
    <a:masterClrMapping/>
  </p:clrMapOvr>
  <mc:AlternateContent xmlns:mc="http://schemas.openxmlformats.org/markup-compatibility/2006" xmlns:p14="http://schemas.microsoft.com/office/powerpoint/2010/main">
    <mc:Choice Requires="p14">
      <p:transition p14:dur="10" advClick="0" advTm="3000"/>
    </mc:Choice>
    <mc:Fallback xmlns="">
      <p:transition advClick="0" advTm="3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72" fill="hold" nodeType="afterEffect">
                                  <p:stCondLst>
                                    <p:cond delay="0"/>
                                  </p:stCondLst>
                                  <p:childTnLst>
                                    <p:set>
                                      <p:cBhvr>
                                        <p:cTn id="6" dur="1" fill="hold">
                                          <p:stCondLst>
                                            <p:cond delay="0"/>
                                          </p:stCondLst>
                                        </p:cTn>
                                        <p:tgtEl>
                                          <p:spTgt spid="20"/>
                                        </p:tgtEl>
                                        <p:attrNameLst>
                                          <p:attrName>style.visibility</p:attrName>
                                        </p:attrNameLst>
                                      </p:cBhvr>
                                      <p:to>
                                        <p:strVal val="visible"/>
                                      </p:to>
                                    </p:set>
                                    <p:anim calcmode="lin" valueType="num">
                                      <p:cBhvr>
                                        <p:cTn id="7" dur="300" fill="hold"/>
                                        <p:tgtEl>
                                          <p:spTgt spid="20"/>
                                        </p:tgtEl>
                                        <p:attrNameLst>
                                          <p:attrName>ppt_w</p:attrName>
                                        </p:attrNameLst>
                                      </p:cBhvr>
                                      <p:tavLst>
                                        <p:tav tm="0">
                                          <p:val>
                                            <p:strVal val="2/3*#ppt_w"/>
                                          </p:val>
                                        </p:tav>
                                        <p:tav tm="100000">
                                          <p:val>
                                            <p:strVal val="#ppt_w"/>
                                          </p:val>
                                        </p:tav>
                                      </p:tavLst>
                                    </p:anim>
                                    <p:anim calcmode="lin" valueType="num">
                                      <p:cBhvr>
                                        <p:cTn id="8" dur="300" fill="hold"/>
                                        <p:tgtEl>
                                          <p:spTgt spid="20"/>
                                        </p:tgtEl>
                                        <p:attrNameLst>
                                          <p:attrName>ppt_h</p:attrName>
                                        </p:attrNameLst>
                                      </p:cBhvr>
                                      <p:tavLst>
                                        <p:tav tm="0">
                                          <p:val>
                                            <p:strVal val="2/3*#ppt_h"/>
                                          </p:val>
                                        </p:tav>
                                        <p:tav tm="100000">
                                          <p:val>
                                            <p:strVal val="#ppt_h"/>
                                          </p:val>
                                        </p:tav>
                                      </p:tavLst>
                                    </p:anim>
                                  </p:childTnLst>
                                </p:cTn>
                              </p:par>
                              <p:par>
                                <p:cTn id="9" presetID="10" presetClass="entr" presetSubtype="0" fill="hold" nodeType="withEffect">
                                  <p:stCondLst>
                                    <p:cond delay="0"/>
                                  </p:stCondLst>
                                  <p:childTnLst>
                                    <p:set>
                                      <p:cBhvr>
                                        <p:cTn id="10" dur="1" fill="hold">
                                          <p:stCondLst>
                                            <p:cond delay="0"/>
                                          </p:stCondLst>
                                        </p:cTn>
                                        <p:tgtEl>
                                          <p:spTgt spid="20"/>
                                        </p:tgtEl>
                                        <p:attrNameLst>
                                          <p:attrName>style.visibility</p:attrName>
                                        </p:attrNameLst>
                                      </p:cBhvr>
                                      <p:to>
                                        <p:strVal val="visible"/>
                                      </p:to>
                                    </p:set>
                                    <p:animEffect transition="in" filter="fade">
                                      <p:cBhvr>
                                        <p:cTn id="11" dur="3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46" name="Group 345"/>
          <p:cNvGrpSpPr/>
          <p:nvPr/>
        </p:nvGrpSpPr>
        <p:grpSpPr>
          <a:xfrm>
            <a:off x="3131841" y="843750"/>
            <a:ext cx="2880320" cy="3456000"/>
            <a:chOff x="3131841" y="843750"/>
            <a:chExt cx="2880320" cy="3456000"/>
          </a:xfrm>
        </p:grpSpPr>
        <p:sp>
          <p:nvSpPr>
            <p:cNvPr id="347" name="Rounded Rectangle 346"/>
            <p:cNvSpPr/>
            <p:nvPr/>
          </p:nvSpPr>
          <p:spPr>
            <a:xfrm>
              <a:off x="3131841" y="843750"/>
              <a:ext cx="2880320" cy="3456000"/>
            </a:xfrm>
            <a:prstGeom prst="roundRect">
              <a:avLst>
                <a:gd name="adj" fmla="val 2228"/>
              </a:avLst>
            </a:prstGeom>
            <a:solidFill>
              <a:schemeClr val="tx1">
                <a:alpha val="50000"/>
              </a:schemeClr>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348" name="Group 347"/>
            <p:cNvGrpSpPr/>
            <p:nvPr/>
          </p:nvGrpSpPr>
          <p:grpSpPr>
            <a:xfrm>
              <a:off x="3198624" y="984777"/>
              <a:ext cx="864096" cy="870570"/>
              <a:chOff x="7308304" y="278598"/>
              <a:chExt cx="864096" cy="870570"/>
            </a:xfrm>
          </p:grpSpPr>
          <p:sp>
            <p:nvSpPr>
              <p:cNvPr id="434" name="Freeform 433"/>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35" name="Rectangle 434"/>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Impress</a:t>
                </a:r>
                <a:endParaRPr lang="en-AU" sz="1100" dirty="0">
                  <a:latin typeface="Segoe UI" pitchFamily="34" charset="0"/>
                  <a:cs typeface="Segoe UI" pitchFamily="34" charset="0"/>
                </a:endParaRPr>
              </a:p>
            </p:txBody>
          </p:sp>
        </p:grpSp>
        <p:grpSp>
          <p:nvGrpSpPr>
            <p:cNvPr id="359" name="Group 358"/>
            <p:cNvGrpSpPr/>
            <p:nvPr/>
          </p:nvGrpSpPr>
          <p:grpSpPr>
            <a:xfrm>
              <a:off x="4139953" y="972995"/>
              <a:ext cx="864096" cy="894135"/>
              <a:chOff x="6444208" y="255033"/>
              <a:chExt cx="864096" cy="894135"/>
            </a:xfrm>
          </p:grpSpPr>
          <p:grpSp>
            <p:nvGrpSpPr>
              <p:cNvPr id="430" name="Group 429"/>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432" name="Freeform 431"/>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33" name="Freeform 432"/>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431" name="Rectangle 430"/>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Express</a:t>
                </a:r>
                <a:endParaRPr lang="en-AU" sz="1100" dirty="0">
                  <a:latin typeface="Segoe UI" pitchFamily="34" charset="0"/>
                  <a:cs typeface="Segoe UI" pitchFamily="34" charset="0"/>
                </a:endParaRPr>
              </a:p>
            </p:txBody>
          </p:sp>
        </p:grpSp>
        <p:grpSp>
          <p:nvGrpSpPr>
            <p:cNvPr id="360" name="Group 359"/>
            <p:cNvGrpSpPr/>
            <p:nvPr/>
          </p:nvGrpSpPr>
          <p:grpSpPr>
            <a:xfrm>
              <a:off x="3198624" y="2157429"/>
              <a:ext cx="864096" cy="881674"/>
              <a:chOff x="8172400" y="267494"/>
              <a:chExt cx="864096" cy="881674"/>
            </a:xfrm>
          </p:grpSpPr>
          <p:grpSp>
            <p:nvGrpSpPr>
              <p:cNvPr id="425" name="Group 424"/>
              <p:cNvGrpSpPr/>
              <p:nvPr/>
            </p:nvGrpSpPr>
            <p:grpSpPr>
              <a:xfrm>
                <a:off x="8351877" y="267494"/>
                <a:ext cx="523806" cy="648072"/>
                <a:chOff x="87738" y="3286770"/>
                <a:chExt cx="291003" cy="360040"/>
              </a:xfrm>
            </p:grpSpPr>
            <p:sp>
              <p:nvSpPr>
                <p:cNvPr id="427" name="Rectangle 31"/>
                <p:cNvSpPr/>
                <p:nvPr/>
              </p:nvSpPr>
              <p:spPr>
                <a:xfrm>
                  <a:off x="87738" y="3286770"/>
                  <a:ext cx="291002" cy="360040"/>
                </a:xfrm>
                <a:prstGeom prst="rect">
                  <a:avLst/>
                </a:prstGeom>
                <a:solidFill>
                  <a:srgbClr val="FFC000"/>
                </a:solidFill>
                <a:ln w="9525" cap="rnd">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428" name="Rectangle 31"/>
                <p:cNvSpPr/>
                <p:nvPr/>
              </p:nvSpPr>
              <p:spPr>
                <a:xfrm>
                  <a:off x="87738" y="3286770"/>
                  <a:ext cx="291002" cy="360040"/>
                </a:xfrm>
                <a:custGeom>
                  <a:avLst/>
                  <a:gdLst>
                    <a:gd name="connsiteX0" fmla="*/ 0 w 291002"/>
                    <a:gd name="connsiteY0" fmla="*/ 0 h 360040"/>
                    <a:gd name="connsiteX1" fmla="*/ 291002 w 291002"/>
                    <a:gd name="connsiteY1" fmla="*/ 0 h 360040"/>
                    <a:gd name="connsiteX2" fmla="*/ 291002 w 291002"/>
                    <a:gd name="connsiteY2" fmla="*/ 360040 h 360040"/>
                    <a:gd name="connsiteX3" fmla="*/ 0 w 291002"/>
                    <a:gd name="connsiteY3" fmla="*/ 360040 h 360040"/>
                    <a:gd name="connsiteX4" fmla="*/ 0 w 291002"/>
                    <a:gd name="connsiteY4" fmla="*/ 0 h 360040"/>
                    <a:gd name="connsiteX0" fmla="*/ 0 w 291002"/>
                    <a:gd name="connsiteY0" fmla="*/ 0 h 360040"/>
                    <a:gd name="connsiteX1" fmla="*/ 236233 w 291002"/>
                    <a:gd name="connsiteY1" fmla="*/ 88106 h 360040"/>
                    <a:gd name="connsiteX2" fmla="*/ 291002 w 291002"/>
                    <a:gd name="connsiteY2" fmla="*/ 360040 h 360040"/>
                    <a:gd name="connsiteX3" fmla="*/ 0 w 291002"/>
                    <a:gd name="connsiteY3" fmla="*/ 360040 h 360040"/>
                    <a:gd name="connsiteX4" fmla="*/ 0 w 291002"/>
                    <a:gd name="connsiteY4" fmla="*/ 0 h 360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1002" h="360040">
                      <a:moveTo>
                        <a:pt x="0" y="0"/>
                      </a:moveTo>
                      <a:lnTo>
                        <a:pt x="236233" y="88106"/>
                      </a:lnTo>
                      <a:lnTo>
                        <a:pt x="291002" y="360040"/>
                      </a:lnTo>
                      <a:lnTo>
                        <a:pt x="0" y="360040"/>
                      </a:lnTo>
                      <a:lnTo>
                        <a:pt x="0" y="0"/>
                      </a:lnTo>
                      <a:close/>
                    </a:path>
                  </a:pathLst>
                </a:cu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429" name="Rectangle 428"/>
                <p:cNvSpPr/>
                <p:nvPr/>
              </p:nvSpPr>
              <p:spPr>
                <a:xfrm>
                  <a:off x="87738" y="3435846"/>
                  <a:ext cx="291003" cy="210964"/>
                </a:xfrm>
                <a:prstGeom prst="rect">
                  <a:avLst/>
                </a:prstGeom>
                <a:noFill/>
                <a:ln w="9525" cap="rnd">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2000" dirty="0" smtClean="0">
                      <a:solidFill>
                        <a:schemeClr val="tx1"/>
                      </a:solidFill>
                      <a:effectLst>
                        <a:outerShdw blurRad="63500" sx="102000" sy="102000" algn="ctr" rotWithShape="0">
                          <a:prstClr val="black">
                            <a:alpha val="40000"/>
                          </a:prstClr>
                        </a:outerShdw>
                      </a:effectLst>
                      <a:latin typeface="Segoe UI" pitchFamily="34" charset="0"/>
                      <a:cs typeface="Segoe UI" pitchFamily="34" charset="0"/>
                    </a:rPr>
                    <a:t>Aa</a:t>
                  </a:r>
                  <a:endParaRPr lang="en-AU" sz="2000" dirty="0">
                    <a:solidFill>
                      <a:schemeClr val="tx1"/>
                    </a:solidFill>
                    <a:effectLst>
                      <a:outerShdw blurRad="63500" sx="102000" sy="102000" algn="ctr" rotWithShape="0">
                        <a:prstClr val="black">
                          <a:alpha val="40000"/>
                        </a:prstClr>
                      </a:outerShdw>
                    </a:effectLst>
                    <a:latin typeface="Segoe UI" pitchFamily="34" charset="0"/>
                    <a:cs typeface="Segoe UI" pitchFamily="34" charset="0"/>
                  </a:endParaRPr>
                </a:p>
              </p:txBody>
            </p:sp>
          </p:grpSp>
          <p:sp>
            <p:nvSpPr>
              <p:cNvPr id="426" name="Rectangle 425"/>
              <p:cNvSpPr/>
              <p:nvPr/>
            </p:nvSpPr>
            <p:spPr>
              <a:xfrm>
                <a:off x="8172400"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Note Pad</a:t>
                </a:r>
                <a:endParaRPr lang="en-AU" sz="1100" dirty="0">
                  <a:latin typeface="Segoe UI" pitchFamily="34" charset="0"/>
                  <a:cs typeface="Segoe UI" pitchFamily="34" charset="0"/>
                </a:endParaRPr>
              </a:p>
            </p:txBody>
          </p:sp>
        </p:grpSp>
        <p:grpSp>
          <p:nvGrpSpPr>
            <p:cNvPr id="361" name="Group 360"/>
            <p:cNvGrpSpPr/>
            <p:nvPr/>
          </p:nvGrpSpPr>
          <p:grpSpPr>
            <a:xfrm>
              <a:off x="5080409" y="980461"/>
              <a:ext cx="864096" cy="877462"/>
              <a:chOff x="5004049" y="1064550"/>
              <a:chExt cx="864096" cy="877462"/>
            </a:xfrm>
          </p:grpSpPr>
          <p:grpSp>
            <p:nvGrpSpPr>
              <p:cNvPr id="420" name="Group 419"/>
              <p:cNvGrpSpPr/>
              <p:nvPr/>
            </p:nvGrpSpPr>
            <p:grpSpPr>
              <a:xfrm>
                <a:off x="5042434" y="1064550"/>
                <a:ext cx="787325" cy="610716"/>
                <a:chOff x="5004049" y="1045872"/>
                <a:chExt cx="787325" cy="610716"/>
              </a:xfrm>
              <a:effectLst>
                <a:outerShdw blurRad="63500" sx="102000" sy="102000" algn="ctr" rotWithShape="0">
                  <a:prstClr val="black">
                    <a:alpha val="40000"/>
                  </a:prstClr>
                </a:outerShdw>
              </a:effectLst>
            </p:grpSpPr>
            <p:sp>
              <p:nvSpPr>
                <p:cNvPr id="422" name="Rectangle 421"/>
                <p:cNvSpPr/>
                <p:nvPr/>
              </p:nvSpPr>
              <p:spPr>
                <a:xfrm>
                  <a:off x="5004049" y="1045872"/>
                  <a:ext cx="504055" cy="460191"/>
                </a:xfrm>
                <a:prstGeom prst="rect">
                  <a:avLst/>
                </a:prstGeom>
                <a:solidFill>
                  <a:schemeClr val="bg1"/>
                </a:solidFill>
                <a:ln w="9525" cap="rnd">
                  <a:solidFill>
                    <a:schemeClr val="bg1"/>
                  </a:solid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23" name="Freeform 422"/>
                <p:cNvSpPr/>
                <p:nvPr/>
              </p:nvSpPr>
              <p:spPr>
                <a:xfrm>
                  <a:off x="5022056" y="1106047"/>
                  <a:ext cx="414040" cy="272698"/>
                </a:xfrm>
                <a:custGeom>
                  <a:avLst/>
                  <a:gdLst>
                    <a:gd name="connsiteX0" fmla="*/ 0 w 353052"/>
                    <a:gd name="connsiteY0" fmla="*/ 0 h 269081"/>
                    <a:gd name="connsiteX1" fmla="*/ 19050 w 353052"/>
                    <a:gd name="connsiteY1" fmla="*/ 33337 h 269081"/>
                    <a:gd name="connsiteX2" fmla="*/ 28575 w 353052"/>
                    <a:gd name="connsiteY2" fmla="*/ 38100 h 269081"/>
                    <a:gd name="connsiteX3" fmla="*/ 33338 w 353052"/>
                    <a:gd name="connsiteY3" fmla="*/ 45243 h 269081"/>
                    <a:gd name="connsiteX4" fmla="*/ 50007 w 353052"/>
                    <a:gd name="connsiteY4" fmla="*/ 54768 h 269081"/>
                    <a:gd name="connsiteX5" fmla="*/ 59532 w 353052"/>
                    <a:gd name="connsiteY5" fmla="*/ 61912 h 269081"/>
                    <a:gd name="connsiteX6" fmla="*/ 85725 w 353052"/>
                    <a:gd name="connsiteY6" fmla="*/ 71437 h 269081"/>
                    <a:gd name="connsiteX7" fmla="*/ 135732 w 353052"/>
                    <a:gd name="connsiteY7" fmla="*/ 69056 h 269081"/>
                    <a:gd name="connsiteX8" fmla="*/ 142875 w 353052"/>
                    <a:gd name="connsiteY8" fmla="*/ 66675 h 269081"/>
                    <a:gd name="connsiteX9" fmla="*/ 150019 w 353052"/>
                    <a:gd name="connsiteY9" fmla="*/ 61912 h 269081"/>
                    <a:gd name="connsiteX10" fmla="*/ 157163 w 353052"/>
                    <a:gd name="connsiteY10" fmla="*/ 54768 h 269081"/>
                    <a:gd name="connsiteX11" fmla="*/ 161925 w 353052"/>
                    <a:gd name="connsiteY11" fmla="*/ 45243 h 269081"/>
                    <a:gd name="connsiteX12" fmla="*/ 157163 w 353052"/>
                    <a:gd name="connsiteY12" fmla="*/ 26193 h 269081"/>
                    <a:gd name="connsiteX13" fmla="*/ 150019 w 353052"/>
                    <a:gd name="connsiteY13" fmla="*/ 19050 h 269081"/>
                    <a:gd name="connsiteX14" fmla="*/ 135732 w 353052"/>
                    <a:gd name="connsiteY14" fmla="*/ 9525 h 269081"/>
                    <a:gd name="connsiteX15" fmla="*/ 114300 w 353052"/>
                    <a:gd name="connsiteY15" fmla="*/ 14287 h 269081"/>
                    <a:gd name="connsiteX16" fmla="*/ 107157 w 353052"/>
                    <a:gd name="connsiteY16" fmla="*/ 16668 h 269081"/>
                    <a:gd name="connsiteX17" fmla="*/ 102394 w 353052"/>
                    <a:gd name="connsiteY17" fmla="*/ 26193 h 269081"/>
                    <a:gd name="connsiteX18" fmla="*/ 104775 w 353052"/>
                    <a:gd name="connsiteY18" fmla="*/ 64293 h 269081"/>
                    <a:gd name="connsiteX19" fmla="*/ 107157 w 353052"/>
                    <a:gd name="connsiteY19" fmla="*/ 71437 h 269081"/>
                    <a:gd name="connsiteX20" fmla="*/ 114300 w 353052"/>
                    <a:gd name="connsiteY20" fmla="*/ 76200 h 269081"/>
                    <a:gd name="connsiteX21" fmla="*/ 126207 w 353052"/>
                    <a:gd name="connsiteY21" fmla="*/ 78581 h 269081"/>
                    <a:gd name="connsiteX22" fmla="*/ 147638 w 353052"/>
                    <a:gd name="connsiteY22" fmla="*/ 85725 h 269081"/>
                    <a:gd name="connsiteX23" fmla="*/ 154782 w 353052"/>
                    <a:gd name="connsiteY23" fmla="*/ 88106 h 269081"/>
                    <a:gd name="connsiteX24" fmla="*/ 190500 w 353052"/>
                    <a:gd name="connsiteY24" fmla="*/ 90487 h 269081"/>
                    <a:gd name="connsiteX25" fmla="*/ 228600 w 353052"/>
                    <a:gd name="connsiteY25" fmla="*/ 90487 h 269081"/>
                    <a:gd name="connsiteX26" fmla="*/ 238125 w 353052"/>
                    <a:gd name="connsiteY26" fmla="*/ 85725 h 269081"/>
                    <a:gd name="connsiteX27" fmla="*/ 271463 w 353052"/>
                    <a:gd name="connsiteY27" fmla="*/ 66675 h 269081"/>
                    <a:gd name="connsiteX28" fmla="*/ 295275 w 353052"/>
                    <a:gd name="connsiteY28" fmla="*/ 59531 h 269081"/>
                    <a:gd name="connsiteX29" fmla="*/ 302419 w 353052"/>
                    <a:gd name="connsiteY29" fmla="*/ 57150 h 269081"/>
                    <a:gd name="connsiteX30" fmla="*/ 338138 w 353052"/>
                    <a:gd name="connsiteY30" fmla="*/ 50006 h 269081"/>
                    <a:gd name="connsiteX31" fmla="*/ 345282 w 353052"/>
                    <a:gd name="connsiteY31" fmla="*/ 92868 h 269081"/>
                    <a:gd name="connsiteX32" fmla="*/ 326232 w 353052"/>
                    <a:gd name="connsiteY32" fmla="*/ 114300 h 269081"/>
                    <a:gd name="connsiteX33" fmla="*/ 316707 w 353052"/>
                    <a:gd name="connsiteY33" fmla="*/ 119062 h 269081"/>
                    <a:gd name="connsiteX34" fmla="*/ 309563 w 353052"/>
                    <a:gd name="connsiteY34" fmla="*/ 121443 h 269081"/>
                    <a:gd name="connsiteX35" fmla="*/ 290513 w 353052"/>
                    <a:gd name="connsiteY35" fmla="*/ 133350 h 269081"/>
                    <a:gd name="connsiteX36" fmla="*/ 273844 w 353052"/>
                    <a:gd name="connsiteY36" fmla="*/ 138112 h 269081"/>
                    <a:gd name="connsiteX37" fmla="*/ 259557 w 353052"/>
                    <a:gd name="connsiteY37" fmla="*/ 142875 h 269081"/>
                    <a:gd name="connsiteX38" fmla="*/ 245269 w 353052"/>
                    <a:gd name="connsiteY38" fmla="*/ 150018 h 269081"/>
                    <a:gd name="connsiteX39" fmla="*/ 238125 w 353052"/>
                    <a:gd name="connsiteY39" fmla="*/ 154781 h 269081"/>
                    <a:gd name="connsiteX40" fmla="*/ 214313 w 353052"/>
                    <a:gd name="connsiteY40" fmla="*/ 161925 h 269081"/>
                    <a:gd name="connsiteX41" fmla="*/ 202407 w 353052"/>
                    <a:gd name="connsiteY41" fmla="*/ 164306 h 269081"/>
                    <a:gd name="connsiteX42" fmla="*/ 188119 w 353052"/>
                    <a:gd name="connsiteY42" fmla="*/ 169068 h 269081"/>
                    <a:gd name="connsiteX43" fmla="*/ 173832 w 353052"/>
                    <a:gd name="connsiteY43" fmla="*/ 171450 h 269081"/>
                    <a:gd name="connsiteX44" fmla="*/ 154782 w 353052"/>
                    <a:gd name="connsiteY44" fmla="*/ 176212 h 269081"/>
                    <a:gd name="connsiteX45" fmla="*/ 109538 w 353052"/>
                    <a:gd name="connsiteY45" fmla="*/ 173831 h 269081"/>
                    <a:gd name="connsiteX46" fmla="*/ 97632 w 353052"/>
                    <a:gd name="connsiteY46" fmla="*/ 164306 h 269081"/>
                    <a:gd name="connsiteX47" fmla="*/ 95250 w 353052"/>
                    <a:gd name="connsiteY47" fmla="*/ 157162 h 269081"/>
                    <a:gd name="connsiteX48" fmla="*/ 88107 w 353052"/>
                    <a:gd name="connsiteY48" fmla="*/ 150018 h 269081"/>
                    <a:gd name="connsiteX49" fmla="*/ 95250 w 353052"/>
                    <a:gd name="connsiteY49" fmla="*/ 130968 h 269081"/>
                    <a:gd name="connsiteX50" fmla="*/ 104775 w 353052"/>
                    <a:gd name="connsiteY50" fmla="*/ 135731 h 269081"/>
                    <a:gd name="connsiteX51" fmla="*/ 140494 w 353052"/>
                    <a:gd name="connsiteY51" fmla="*/ 138112 h 269081"/>
                    <a:gd name="connsiteX52" fmla="*/ 159544 w 353052"/>
                    <a:gd name="connsiteY52" fmla="*/ 142875 h 269081"/>
                    <a:gd name="connsiteX53" fmla="*/ 171450 w 353052"/>
                    <a:gd name="connsiteY53" fmla="*/ 152400 h 269081"/>
                    <a:gd name="connsiteX54" fmla="*/ 176213 w 353052"/>
                    <a:gd name="connsiteY54" fmla="*/ 173831 h 269081"/>
                    <a:gd name="connsiteX55" fmla="*/ 180975 w 353052"/>
                    <a:gd name="connsiteY55" fmla="*/ 207168 h 269081"/>
                    <a:gd name="connsiteX56" fmla="*/ 183357 w 353052"/>
                    <a:gd name="connsiteY56" fmla="*/ 247650 h 269081"/>
                    <a:gd name="connsiteX57" fmla="*/ 185738 w 353052"/>
                    <a:gd name="connsiteY57" fmla="*/ 261937 h 269081"/>
                    <a:gd name="connsiteX58" fmla="*/ 195263 w 353052"/>
                    <a:gd name="connsiteY58" fmla="*/ 269081 h 269081"/>
                    <a:gd name="connsiteX59" fmla="*/ 273844 w 353052"/>
                    <a:gd name="connsiteY59" fmla="*/ 266700 h 269081"/>
                    <a:gd name="connsiteX60" fmla="*/ 307182 w 353052"/>
                    <a:gd name="connsiteY60" fmla="*/ 257175 h 269081"/>
                    <a:gd name="connsiteX61" fmla="*/ 314325 w 353052"/>
                    <a:gd name="connsiteY61" fmla="*/ 254793 h 269081"/>
                    <a:gd name="connsiteX62" fmla="*/ 326232 w 353052"/>
                    <a:gd name="connsiteY62" fmla="*/ 250031 h 269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53052" h="269081">
                      <a:moveTo>
                        <a:pt x="0" y="0"/>
                      </a:moveTo>
                      <a:cubicBezTo>
                        <a:pt x="3626" y="10876"/>
                        <a:pt x="7518" y="27571"/>
                        <a:pt x="19050" y="33337"/>
                      </a:cubicBezTo>
                      <a:lnTo>
                        <a:pt x="28575" y="38100"/>
                      </a:lnTo>
                      <a:cubicBezTo>
                        <a:pt x="30163" y="40481"/>
                        <a:pt x="31314" y="43219"/>
                        <a:pt x="33338" y="45243"/>
                      </a:cubicBezTo>
                      <a:cubicBezTo>
                        <a:pt x="37711" y="49616"/>
                        <a:pt x="45021" y="51652"/>
                        <a:pt x="50007" y="54768"/>
                      </a:cubicBezTo>
                      <a:cubicBezTo>
                        <a:pt x="53373" y="56871"/>
                        <a:pt x="56167" y="59808"/>
                        <a:pt x="59532" y="61912"/>
                      </a:cubicBezTo>
                      <a:cubicBezTo>
                        <a:pt x="67905" y="67145"/>
                        <a:pt x="76325" y="69087"/>
                        <a:pt x="85725" y="71437"/>
                      </a:cubicBezTo>
                      <a:cubicBezTo>
                        <a:pt x="102394" y="70643"/>
                        <a:pt x="119102" y="70442"/>
                        <a:pt x="135732" y="69056"/>
                      </a:cubicBezTo>
                      <a:cubicBezTo>
                        <a:pt x="138233" y="68848"/>
                        <a:pt x="140630" y="67797"/>
                        <a:pt x="142875" y="66675"/>
                      </a:cubicBezTo>
                      <a:cubicBezTo>
                        <a:pt x="145435" y="65395"/>
                        <a:pt x="147820" y="63744"/>
                        <a:pt x="150019" y="61912"/>
                      </a:cubicBezTo>
                      <a:cubicBezTo>
                        <a:pt x="152606" y="59756"/>
                        <a:pt x="154782" y="57149"/>
                        <a:pt x="157163" y="54768"/>
                      </a:cubicBezTo>
                      <a:cubicBezTo>
                        <a:pt x="158750" y="51593"/>
                        <a:pt x="161533" y="48771"/>
                        <a:pt x="161925" y="45243"/>
                      </a:cubicBezTo>
                      <a:cubicBezTo>
                        <a:pt x="162039" y="44213"/>
                        <a:pt x="158971" y="28905"/>
                        <a:pt x="157163" y="26193"/>
                      </a:cubicBezTo>
                      <a:cubicBezTo>
                        <a:pt x="155295" y="23391"/>
                        <a:pt x="152677" y="21117"/>
                        <a:pt x="150019" y="19050"/>
                      </a:cubicBezTo>
                      <a:cubicBezTo>
                        <a:pt x="145501" y="15536"/>
                        <a:pt x="135732" y="9525"/>
                        <a:pt x="135732" y="9525"/>
                      </a:cubicBezTo>
                      <a:cubicBezTo>
                        <a:pt x="128588" y="11112"/>
                        <a:pt x="121400" y="12512"/>
                        <a:pt x="114300" y="14287"/>
                      </a:cubicBezTo>
                      <a:cubicBezTo>
                        <a:pt x="111865" y="14896"/>
                        <a:pt x="108932" y="14893"/>
                        <a:pt x="107157" y="16668"/>
                      </a:cubicBezTo>
                      <a:cubicBezTo>
                        <a:pt x="104647" y="19178"/>
                        <a:pt x="103982" y="23018"/>
                        <a:pt x="102394" y="26193"/>
                      </a:cubicBezTo>
                      <a:cubicBezTo>
                        <a:pt x="103188" y="38893"/>
                        <a:pt x="103443" y="51638"/>
                        <a:pt x="104775" y="64293"/>
                      </a:cubicBezTo>
                      <a:cubicBezTo>
                        <a:pt x="105038" y="66789"/>
                        <a:pt x="105589" y="69477"/>
                        <a:pt x="107157" y="71437"/>
                      </a:cubicBezTo>
                      <a:cubicBezTo>
                        <a:pt x="108945" y="73672"/>
                        <a:pt x="111620" y="75195"/>
                        <a:pt x="114300" y="76200"/>
                      </a:cubicBezTo>
                      <a:cubicBezTo>
                        <a:pt x="118090" y="77621"/>
                        <a:pt x="122238" y="77787"/>
                        <a:pt x="126207" y="78581"/>
                      </a:cubicBezTo>
                      <a:cubicBezTo>
                        <a:pt x="146726" y="86788"/>
                        <a:pt x="129698" y="80599"/>
                        <a:pt x="147638" y="85725"/>
                      </a:cubicBezTo>
                      <a:cubicBezTo>
                        <a:pt x="150052" y="86415"/>
                        <a:pt x="152287" y="87829"/>
                        <a:pt x="154782" y="88106"/>
                      </a:cubicBezTo>
                      <a:cubicBezTo>
                        <a:pt x="166641" y="89424"/>
                        <a:pt x="178594" y="89693"/>
                        <a:pt x="190500" y="90487"/>
                      </a:cubicBezTo>
                      <a:cubicBezTo>
                        <a:pt x="207530" y="92920"/>
                        <a:pt x="210241" y="94723"/>
                        <a:pt x="228600" y="90487"/>
                      </a:cubicBezTo>
                      <a:cubicBezTo>
                        <a:pt x="232059" y="89689"/>
                        <a:pt x="235081" y="87551"/>
                        <a:pt x="238125" y="85725"/>
                      </a:cubicBezTo>
                      <a:cubicBezTo>
                        <a:pt x="248250" y="79651"/>
                        <a:pt x="259784" y="69596"/>
                        <a:pt x="271463" y="66675"/>
                      </a:cubicBezTo>
                      <a:cubicBezTo>
                        <a:pt x="285859" y="63075"/>
                        <a:pt x="277882" y="65328"/>
                        <a:pt x="295275" y="59531"/>
                      </a:cubicBezTo>
                      <a:cubicBezTo>
                        <a:pt x="297656" y="58737"/>
                        <a:pt x="299969" y="57695"/>
                        <a:pt x="302419" y="57150"/>
                      </a:cubicBezTo>
                      <a:cubicBezTo>
                        <a:pt x="328563" y="51339"/>
                        <a:pt x="316632" y="53590"/>
                        <a:pt x="338138" y="50006"/>
                      </a:cubicBezTo>
                      <a:cubicBezTo>
                        <a:pt x="359183" y="55267"/>
                        <a:pt x="354435" y="50765"/>
                        <a:pt x="345282" y="92868"/>
                      </a:cubicBezTo>
                      <a:cubicBezTo>
                        <a:pt x="343340" y="101799"/>
                        <a:pt x="333552" y="109725"/>
                        <a:pt x="326232" y="114300"/>
                      </a:cubicBezTo>
                      <a:cubicBezTo>
                        <a:pt x="323222" y="116181"/>
                        <a:pt x="319970" y="117664"/>
                        <a:pt x="316707" y="119062"/>
                      </a:cubicBezTo>
                      <a:cubicBezTo>
                        <a:pt x="314400" y="120051"/>
                        <a:pt x="311870" y="120454"/>
                        <a:pt x="309563" y="121443"/>
                      </a:cubicBezTo>
                      <a:cubicBezTo>
                        <a:pt x="289202" y="130169"/>
                        <a:pt x="311024" y="121629"/>
                        <a:pt x="290513" y="133350"/>
                      </a:cubicBezTo>
                      <a:cubicBezTo>
                        <a:pt x="287565" y="135034"/>
                        <a:pt x="276285" y="137380"/>
                        <a:pt x="273844" y="138112"/>
                      </a:cubicBezTo>
                      <a:cubicBezTo>
                        <a:pt x="269036" y="139555"/>
                        <a:pt x="263734" y="140091"/>
                        <a:pt x="259557" y="142875"/>
                      </a:cubicBezTo>
                      <a:cubicBezTo>
                        <a:pt x="250324" y="149029"/>
                        <a:pt x="255128" y="146732"/>
                        <a:pt x="245269" y="150018"/>
                      </a:cubicBezTo>
                      <a:cubicBezTo>
                        <a:pt x="242888" y="151606"/>
                        <a:pt x="240740" y="153619"/>
                        <a:pt x="238125" y="154781"/>
                      </a:cubicBezTo>
                      <a:cubicBezTo>
                        <a:pt x="232198" y="157415"/>
                        <a:pt x="221234" y="160387"/>
                        <a:pt x="214313" y="161925"/>
                      </a:cubicBezTo>
                      <a:cubicBezTo>
                        <a:pt x="210362" y="162803"/>
                        <a:pt x="206312" y="163241"/>
                        <a:pt x="202407" y="164306"/>
                      </a:cubicBezTo>
                      <a:cubicBezTo>
                        <a:pt x="197564" y="165627"/>
                        <a:pt x="193071" y="168242"/>
                        <a:pt x="188119" y="169068"/>
                      </a:cubicBezTo>
                      <a:cubicBezTo>
                        <a:pt x="183357" y="169862"/>
                        <a:pt x="178553" y="170438"/>
                        <a:pt x="173832" y="171450"/>
                      </a:cubicBezTo>
                      <a:cubicBezTo>
                        <a:pt x="167432" y="172822"/>
                        <a:pt x="154782" y="176212"/>
                        <a:pt x="154782" y="176212"/>
                      </a:cubicBezTo>
                      <a:cubicBezTo>
                        <a:pt x="139701" y="175418"/>
                        <a:pt x="124578" y="175198"/>
                        <a:pt x="109538" y="173831"/>
                      </a:cubicBezTo>
                      <a:cubicBezTo>
                        <a:pt x="102344" y="173177"/>
                        <a:pt x="100748" y="170538"/>
                        <a:pt x="97632" y="164306"/>
                      </a:cubicBezTo>
                      <a:cubicBezTo>
                        <a:pt x="96509" y="162061"/>
                        <a:pt x="96642" y="159251"/>
                        <a:pt x="95250" y="157162"/>
                      </a:cubicBezTo>
                      <a:cubicBezTo>
                        <a:pt x="93382" y="154360"/>
                        <a:pt x="90488" y="152399"/>
                        <a:pt x="88107" y="150018"/>
                      </a:cubicBezTo>
                      <a:cubicBezTo>
                        <a:pt x="90488" y="143668"/>
                        <a:pt x="90101" y="135382"/>
                        <a:pt x="95250" y="130968"/>
                      </a:cubicBezTo>
                      <a:cubicBezTo>
                        <a:pt x="97945" y="128658"/>
                        <a:pt x="101269" y="135177"/>
                        <a:pt x="104775" y="135731"/>
                      </a:cubicBezTo>
                      <a:cubicBezTo>
                        <a:pt x="116562" y="137592"/>
                        <a:pt x="128588" y="137318"/>
                        <a:pt x="140494" y="138112"/>
                      </a:cubicBezTo>
                      <a:cubicBezTo>
                        <a:pt x="141091" y="138231"/>
                        <a:pt x="157101" y="140921"/>
                        <a:pt x="159544" y="142875"/>
                      </a:cubicBezTo>
                      <a:cubicBezTo>
                        <a:pt x="174933" y="155185"/>
                        <a:pt x="153494" y="146412"/>
                        <a:pt x="171450" y="152400"/>
                      </a:cubicBezTo>
                      <a:cubicBezTo>
                        <a:pt x="175096" y="163332"/>
                        <a:pt x="173927" y="158589"/>
                        <a:pt x="176213" y="173831"/>
                      </a:cubicBezTo>
                      <a:cubicBezTo>
                        <a:pt x="177878" y="184932"/>
                        <a:pt x="180975" y="207168"/>
                        <a:pt x="180975" y="207168"/>
                      </a:cubicBezTo>
                      <a:cubicBezTo>
                        <a:pt x="181769" y="220662"/>
                        <a:pt x="182186" y="234183"/>
                        <a:pt x="183357" y="247650"/>
                      </a:cubicBezTo>
                      <a:cubicBezTo>
                        <a:pt x="183775" y="252460"/>
                        <a:pt x="183393" y="257717"/>
                        <a:pt x="185738" y="261937"/>
                      </a:cubicBezTo>
                      <a:cubicBezTo>
                        <a:pt x="187665" y="265406"/>
                        <a:pt x="192088" y="266700"/>
                        <a:pt x="195263" y="269081"/>
                      </a:cubicBezTo>
                      <a:cubicBezTo>
                        <a:pt x="221457" y="268287"/>
                        <a:pt x="247708" y="268612"/>
                        <a:pt x="273844" y="266700"/>
                      </a:cubicBezTo>
                      <a:cubicBezTo>
                        <a:pt x="281498" y="266140"/>
                        <a:pt x="299160" y="259849"/>
                        <a:pt x="307182" y="257175"/>
                      </a:cubicBezTo>
                      <a:cubicBezTo>
                        <a:pt x="309563" y="256381"/>
                        <a:pt x="312080" y="255915"/>
                        <a:pt x="314325" y="254793"/>
                      </a:cubicBezTo>
                      <a:cubicBezTo>
                        <a:pt x="324560" y="249676"/>
                        <a:pt x="320300" y="250031"/>
                        <a:pt x="326232" y="250031"/>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24" name="Freeform 423"/>
                <p:cNvSpPr/>
                <p:nvPr/>
              </p:nvSpPr>
              <p:spPr>
                <a:xfrm>
                  <a:off x="5400849" y="1351788"/>
                  <a:ext cx="390525" cy="304800"/>
                </a:xfrm>
                <a:custGeom>
                  <a:avLst/>
                  <a:gdLst>
                    <a:gd name="connsiteX0" fmla="*/ 0 w 381000"/>
                    <a:gd name="connsiteY0" fmla="*/ 0 h 319088"/>
                    <a:gd name="connsiteX1" fmla="*/ 23812 w 381000"/>
                    <a:gd name="connsiteY1" fmla="*/ 85725 h 319088"/>
                    <a:gd name="connsiteX2" fmla="*/ 347662 w 381000"/>
                    <a:gd name="connsiteY2" fmla="*/ 319088 h 319088"/>
                    <a:gd name="connsiteX3" fmla="*/ 381000 w 381000"/>
                    <a:gd name="connsiteY3" fmla="*/ 266700 h 319088"/>
                    <a:gd name="connsiteX4" fmla="*/ 66675 w 381000"/>
                    <a:gd name="connsiteY4" fmla="*/ 38100 h 319088"/>
                    <a:gd name="connsiteX5" fmla="*/ 0 w 381000"/>
                    <a:gd name="connsiteY5" fmla="*/ 0 h 319088"/>
                    <a:gd name="connsiteX0" fmla="*/ 0 w 390525"/>
                    <a:gd name="connsiteY0" fmla="*/ 0 h 304800"/>
                    <a:gd name="connsiteX1" fmla="*/ 33337 w 390525"/>
                    <a:gd name="connsiteY1" fmla="*/ 71437 h 304800"/>
                    <a:gd name="connsiteX2" fmla="*/ 357187 w 390525"/>
                    <a:gd name="connsiteY2" fmla="*/ 304800 h 304800"/>
                    <a:gd name="connsiteX3" fmla="*/ 390525 w 390525"/>
                    <a:gd name="connsiteY3" fmla="*/ 252412 h 304800"/>
                    <a:gd name="connsiteX4" fmla="*/ 76200 w 390525"/>
                    <a:gd name="connsiteY4" fmla="*/ 23812 h 304800"/>
                    <a:gd name="connsiteX5" fmla="*/ 0 w 390525"/>
                    <a:gd name="connsiteY5" fmla="*/ 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0525" h="304800">
                      <a:moveTo>
                        <a:pt x="0" y="0"/>
                      </a:moveTo>
                      <a:lnTo>
                        <a:pt x="33337" y="71437"/>
                      </a:lnTo>
                      <a:lnTo>
                        <a:pt x="357187" y="304800"/>
                      </a:lnTo>
                      <a:lnTo>
                        <a:pt x="390525" y="252412"/>
                      </a:lnTo>
                      <a:lnTo>
                        <a:pt x="76200" y="23812"/>
                      </a:lnTo>
                      <a:lnTo>
                        <a:pt x="0" y="0"/>
                      </a:lnTo>
                      <a:close/>
                    </a:path>
                  </a:pathLst>
                </a:custGeom>
                <a:solidFill>
                  <a:srgbClr val="C0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421" name="Rectangle 420"/>
              <p:cNvSpPr/>
              <p:nvPr/>
            </p:nvSpPr>
            <p:spPr>
              <a:xfrm>
                <a:off x="5004049" y="1725988"/>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Free Draw</a:t>
                </a:r>
                <a:endParaRPr lang="en-AU" sz="1100" dirty="0">
                  <a:latin typeface="Segoe UI" pitchFamily="34" charset="0"/>
                  <a:cs typeface="Segoe UI" pitchFamily="34" charset="0"/>
                </a:endParaRPr>
              </a:p>
            </p:txBody>
          </p:sp>
        </p:grpSp>
        <p:cxnSp>
          <p:nvCxnSpPr>
            <p:cNvPr id="362" name="Straight Connector 361"/>
            <p:cNvCxnSpPr/>
            <p:nvPr/>
          </p:nvCxnSpPr>
          <p:spPr>
            <a:xfrm>
              <a:off x="4098672"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363" name="Straight Connector 362"/>
            <p:cNvCxnSpPr/>
            <p:nvPr/>
          </p:nvCxnSpPr>
          <p:spPr>
            <a:xfrm>
              <a:off x="5040000"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364" name="Straight Connector 363"/>
            <p:cNvCxnSpPr/>
            <p:nvPr/>
          </p:nvCxnSpPr>
          <p:spPr>
            <a:xfrm>
              <a:off x="3262277" y="200863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365" name="Straight Connector 364"/>
            <p:cNvCxnSpPr/>
            <p:nvPr/>
          </p:nvCxnSpPr>
          <p:spPr>
            <a:xfrm>
              <a:off x="3262277" y="317426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grpSp>
          <p:nvGrpSpPr>
            <p:cNvPr id="366" name="Group 365"/>
            <p:cNvGrpSpPr/>
            <p:nvPr/>
          </p:nvGrpSpPr>
          <p:grpSpPr>
            <a:xfrm>
              <a:off x="4098672" y="2143466"/>
              <a:ext cx="941329" cy="895637"/>
              <a:chOff x="4098672" y="2143466"/>
              <a:chExt cx="941329" cy="895637"/>
            </a:xfrm>
          </p:grpSpPr>
          <p:sp>
            <p:nvSpPr>
              <p:cNvPr id="407" name="Rectangle 406"/>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Documents</a:t>
                </a:r>
                <a:endParaRPr lang="en-AU" sz="1100" dirty="0">
                  <a:latin typeface="Segoe UI" pitchFamily="34" charset="0"/>
                  <a:cs typeface="Segoe UI" pitchFamily="34" charset="0"/>
                </a:endParaRPr>
              </a:p>
            </p:txBody>
          </p:sp>
          <p:grpSp>
            <p:nvGrpSpPr>
              <p:cNvPr id="408" name="Group 407"/>
              <p:cNvGrpSpPr/>
              <p:nvPr/>
            </p:nvGrpSpPr>
            <p:grpSpPr>
              <a:xfrm>
                <a:off x="4199709" y="2143466"/>
                <a:ext cx="744585" cy="655211"/>
                <a:chOff x="4193285" y="2143466"/>
                <a:chExt cx="744585" cy="655211"/>
              </a:xfrm>
            </p:grpSpPr>
            <p:grpSp>
              <p:nvGrpSpPr>
                <p:cNvPr id="409" name="Group 408"/>
                <p:cNvGrpSpPr/>
                <p:nvPr/>
              </p:nvGrpSpPr>
              <p:grpSpPr>
                <a:xfrm>
                  <a:off x="4193285" y="2143466"/>
                  <a:ext cx="699392" cy="536110"/>
                  <a:chOff x="2123728" y="1986160"/>
                  <a:chExt cx="576064" cy="441574"/>
                </a:xfrm>
              </p:grpSpPr>
              <p:sp>
                <p:nvSpPr>
                  <p:cNvPr id="418" name="Rectangle 417"/>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19" name="Trapezoid 418"/>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410" name="Group 409"/>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411" name="Rectangle 410"/>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412" name="Straight Connector 411"/>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13" name="Straight Connector 412"/>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14" name="Straight Connector 413"/>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15" name="Straight Connector 414"/>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16" name="Straight Connector 415"/>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17" name="Straight Connector 416"/>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367" name="Group 366"/>
            <p:cNvGrpSpPr/>
            <p:nvPr/>
          </p:nvGrpSpPr>
          <p:grpSpPr>
            <a:xfrm>
              <a:off x="5039106" y="2143466"/>
              <a:ext cx="941329" cy="895637"/>
              <a:chOff x="5039106" y="2143466"/>
              <a:chExt cx="941329" cy="895637"/>
            </a:xfrm>
          </p:grpSpPr>
          <p:sp>
            <p:nvSpPr>
              <p:cNvPr id="396" name="Rectangle 395"/>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Music</a:t>
                </a:r>
                <a:endParaRPr lang="en-AU" sz="1100" dirty="0">
                  <a:latin typeface="Segoe UI" pitchFamily="34" charset="0"/>
                  <a:cs typeface="Segoe UI" pitchFamily="34" charset="0"/>
                </a:endParaRPr>
              </a:p>
            </p:txBody>
          </p:sp>
          <p:grpSp>
            <p:nvGrpSpPr>
              <p:cNvPr id="397" name="Group 396"/>
              <p:cNvGrpSpPr/>
              <p:nvPr/>
            </p:nvGrpSpPr>
            <p:grpSpPr>
              <a:xfrm>
                <a:off x="5162739" y="2143466"/>
                <a:ext cx="699392" cy="634359"/>
                <a:chOff x="5140143" y="2143466"/>
                <a:chExt cx="699392" cy="634359"/>
              </a:xfrm>
            </p:grpSpPr>
            <p:grpSp>
              <p:nvGrpSpPr>
                <p:cNvPr id="398" name="Group 397"/>
                <p:cNvGrpSpPr/>
                <p:nvPr/>
              </p:nvGrpSpPr>
              <p:grpSpPr>
                <a:xfrm>
                  <a:off x="5140143" y="2143466"/>
                  <a:ext cx="699392" cy="536110"/>
                  <a:chOff x="2123728" y="1986160"/>
                  <a:chExt cx="576064" cy="441574"/>
                </a:xfrm>
              </p:grpSpPr>
              <p:sp>
                <p:nvSpPr>
                  <p:cNvPr id="405" name="Rectangle 404"/>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06" name="Trapezoid 405"/>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399" name="Group 398"/>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400" name="Oval 399"/>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01" name="Oval 400"/>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402" name="Straight Connector 401"/>
                  <p:cNvCxnSpPr>
                    <a:stCxn id="400" idx="6"/>
                    <a:endCxn id="404"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03" name="Straight Connector 402"/>
                  <p:cNvCxnSpPr>
                    <a:stCxn id="401" idx="6"/>
                    <a:endCxn id="404"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404" name="Rectangle 403"/>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368" name="Group 367"/>
            <p:cNvGrpSpPr/>
            <p:nvPr/>
          </p:nvGrpSpPr>
          <p:grpSpPr>
            <a:xfrm>
              <a:off x="3133947" y="3275932"/>
              <a:ext cx="941329" cy="895637"/>
              <a:chOff x="3133947" y="3275932"/>
              <a:chExt cx="941329" cy="895637"/>
            </a:xfrm>
          </p:grpSpPr>
          <p:sp>
            <p:nvSpPr>
              <p:cNvPr id="388" name="Rectangle 387"/>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Videos</a:t>
                </a:r>
                <a:endParaRPr lang="en-AU" sz="1100" dirty="0">
                  <a:latin typeface="Segoe UI" pitchFamily="34" charset="0"/>
                  <a:cs typeface="Segoe UI" pitchFamily="34" charset="0"/>
                </a:endParaRPr>
              </a:p>
            </p:txBody>
          </p:sp>
          <p:grpSp>
            <p:nvGrpSpPr>
              <p:cNvPr id="389" name="Group 388"/>
              <p:cNvGrpSpPr/>
              <p:nvPr/>
            </p:nvGrpSpPr>
            <p:grpSpPr>
              <a:xfrm>
                <a:off x="3254915" y="3275932"/>
                <a:ext cx="699392" cy="569699"/>
                <a:chOff x="3257580" y="3275932"/>
                <a:chExt cx="699392" cy="569699"/>
              </a:xfrm>
            </p:grpSpPr>
            <p:grpSp>
              <p:nvGrpSpPr>
                <p:cNvPr id="390" name="Group 389"/>
                <p:cNvGrpSpPr/>
                <p:nvPr/>
              </p:nvGrpSpPr>
              <p:grpSpPr>
                <a:xfrm>
                  <a:off x="3257580" y="3275932"/>
                  <a:ext cx="699392" cy="536110"/>
                  <a:chOff x="2123728" y="1986160"/>
                  <a:chExt cx="576064" cy="441574"/>
                </a:xfrm>
              </p:grpSpPr>
              <p:sp>
                <p:nvSpPr>
                  <p:cNvPr id="394" name="Rectangle 393"/>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95" name="Trapezoid 394"/>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391" name="Group 390"/>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392" name="Rectangle 391"/>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93" name="Isosceles Triangle 392"/>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369" name="Group 368"/>
            <p:cNvGrpSpPr/>
            <p:nvPr/>
          </p:nvGrpSpPr>
          <p:grpSpPr>
            <a:xfrm>
              <a:off x="4097777" y="3275932"/>
              <a:ext cx="941329" cy="895637"/>
              <a:chOff x="4099230" y="3275932"/>
              <a:chExt cx="941329" cy="895637"/>
            </a:xfrm>
          </p:grpSpPr>
          <p:sp>
            <p:nvSpPr>
              <p:cNvPr id="370" name="Rectangle 369"/>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Games</a:t>
                </a:r>
                <a:endParaRPr lang="en-AU" sz="1100" dirty="0">
                  <a:latin typeface="Segoe UI" pitchFamily="34" charset="0"/>
                  <a:cs typeface="Segoe UI" pitchFamily="34" charset="0"/>
                </a:endParaRPr>
              </a:p>
            </p:txBody>
          </p:sp>
          <p:grpSp>
            <p:nvGrpSpPr>
              <p:cNvPr id="371" name="Group 370"/>
              <p:cNvGrpSpPr/>
              <p:nvPr/>
            </p:nvGrpSpPr>
            <p:grpSpPr>
              <a:xfrm>
                <a:off x="4200966" y="3275932"/>
                <a:ext cx="737856" cy="635347"/>
                <a:chOff x="4220198" y="3275932"/>
                <a:chExt cx="737856" cy="635347"/>
              </a:xfrm>
            </p:grpSpPr>
            <p:grpSp>
              <p:nvGrpSpPr>
                <p:cNvPr id="372" name="Group 371"/>
                <p:cNvGrpSpPr/>
                <p:nvPr/>
              </p:nvGrpSpPr>
              <p:grpSpPr>
                <a:xfrm>
                  <a:off x="4220198" y="3275932"/>
                  <a:ext cx="699392" cy="536110"/>
                  <a:chOff x="2123728" y="1986160"/>
                  <a:chExt cx="576064" cy="441574"/>
                </a:xfrm>
              </p:grpSpPr>
              <p:sp>
                <p:nvSpPr>
                  <p:cNvPr id="386" name="Rectangle 385"/>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87" name="Trapezoid 386"/>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373" name="Group 372"/>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374" name="Rectangle 373"/>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75" name="Oval 374"/>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76" name="Oval 375"/>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377" name="Group 376"/>
                  <p:cNvGrpSpPr/>
                  <p:nvPr/>
                </p:nvGrpSpPr>
                <p:grpSpPr>
                  <a:xfrm>
                    <a:off x="4318464" y="3577517"/>
                    <a:ext cx="118183" cy="118183"/>
                    <a:chOff x="4318464" y="3577517"/>
                    <a:chExt cx="118183" cy="118183"/>
                  </a:xfrm>
                  <a:effectLst/>
                </p:grpSpPr>
                <p:cxnSp>
                  <p:nvCxnSpPr>
                    <p:cNvPr id="384" name="Straight Connector 383"/>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85" name="Straight Connector 384"/>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378" name="Group 377"/>
                  <p:cNvGrpSpPr/>
                  <p:nvPr/>
                </p:nvGrpSpPr>
                <p:grpSpPr>
                  <a:xfrm rot="20573383">
                    <a:off x="4683580" y="3579039"/>
                    <a:ext cx="140891" cy="136707"/>
                    <a:chOff x="5105406" y="3507854"/>
                    <a:chExt cx="171999" cy="166891"/>
                  </a:xfrm>
                  <a:effectLst/>
                </p:grpSpPr>
                <p:sp>
                  <p:nvSpPr>
                    <p:cNvPr id="380" name="Oval 379"/>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81" name="Oval 380"/>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82" name="Oval 381"/>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83" name="Oval 382"/>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cxnSp>
                <p:nvCxnSpPr>
                  <p:cNvPr id="379" name="Straight Connector 378"/>
                  <p:cNvCxnSpPr>
                    <a:stCxn id="374"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grpSp>
        <p:nvGrpSpPr>
          <p:cNvPr id="37" name="Group 36"/>
          <p:cNvGrpSpPr/>
          <p:nvPr/>
        </p:nvGrpSpPr>
        <p:grpSpPr>
          <a:xfrm>
            <a:off x="0" y="1202871"/>
            <a:ext cx="467544" cy="2737758"/>
            <a:chOff x="0" y="1202871"/>
            <a:chExt cx="467544" cy="2737758"/>
          </a:xfrm>
        </p:grpSpPr>
        <p:sp>
          <p:nvSpPr>
            <p:cNvPr id="6" name="Rounded Rectangle 5"/>
            <p:cNvSpPr/>
            <p:nvPr/>
          </p:nvSpPr>
          <p:spPr>
            <a:xfrm>
              <a:off x="0" y="1202871"/>
              <a:ext cx="467544" cy="2737758"/>
            </a:xfrm>
            <a:prstGeom prst="roundRect">
              <a:avLst>
                <a:gd name="adj" fmla="val 10437"/>
              </a:avLst>
            </a:prstGeom>
            <a:solidFill>
              <a:schemeClr val="tx1">
                <a:alpha val="50000"/>
              </a:schemeClr>
            </a:solidFill>
            <a:ln w="317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12" name="Group 11"/>
            <p:cNvGrpSpPr/>
            <p:nvPr/>
          </p:nvGrpSpPr>
          <p:grpSpPr>
            <a:xfrm>
              <a:off x="53772" y="1890180"/>
              <a:ext cx="360000" cy="363600"/>
              <a:chOff x="899592" y="1419622"/>
              <a:chExt cx="432048" cy="432048"/>
            </a:xfrm>
            <a:effectLst/>
          </p:grpSpPr>
          <p:sp>
            <p:nvSpPr>
              <p:cNvPr id="10" name="Rounded Rectangle 9"/>
              <p:cNvSpPr/>
              <p:nvPr/>
            </p:nvSpPr>
            <p:spPr>
              <a:xfrm>
                <a:off x="971600" y="1563638"/>
                <a:ext cx="288032" cy="288032"/>
              </a:xfrm>
              <a:prstGeom prst="roundRect">
                <a:avLst>
                  <a:gd name="adj" fmla="val 9226"/>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 name="Isosceles Triangle 10"/>
              <p:cNvSpPr/>
              <p:nvPr/>
            </p:nvSpPr>
            <p:spPr>
              <a:xfrm>
                <a:off x="899592" y="1419622"/>
                <a:ext cx="432048" cy="180020"/>
              </a:xfrm>
              <a:prstGeom prst="triangle">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4" name="Group 23"/>
            <p:cNvGrpSpPr/>
            <p:nvPr/>
          </p:nvGrpSpPr>
          <p:grpSpPr>
            <a:xfrm>
              <a:off x="53752" y="1264720"/>
              <a:ext cx="360040" cy="435694"/>
              <a:chOff x="971600" y="1383618"/>
              <a:chExt cx="360040" cy="435694"/>
            </a:xfrm>
          </p:grpSpPr>
          <p:cxnSp>
            <p:nvCxnSpPr>
              <p:cNvPr id="14" name="Straight Connector 13"/>
              <p:cNvCxnSpPr/>
              <p:nvPr/>
            </p:nvCxnSpPr>
            <p:spPr>
              <a:xfrm>
                <a:off x="1187624" y="1639292"/>
                <a:ext cx="144016" cy="18002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5" name="Donut 14"/>
              <p:cNvSpPr/>
              <p:nvPr/>
            </p:nvSpPr>
            <p:spPr>
              <a:xfrm>
                <a:off x="971600" y="1383618"/>
                <a:ext cx="288032" cy="288000"/>
              </a:xfrm>
              <a:prstGeom prst="donut">
                <a:avLst>
                  <a:gd name="adj" fmla="val 4746"/>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17" name="Straight Connector 16"/>
              <p:cNvCxnSpPr/>
              <p:nvPr/>
            </p:nvCxnSpPr>
            <p:spPr>
              <a:xfrm rot="1413972">
                <a:off x="1051228" y="1435850"/>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rot="1413972">
                <a:off x="1116662" y="1436293"/>
                <a:ext cx="0" cy="183562"/>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rot="1413972">
                <a:off x="1180005" y="1492021"/>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grpSp>
        <p:cxnSp>
          <p:nvCxnSpPr>
            <p:cNvPr id="26" name="Straight Connector 25"/>
            <p:cNvCxnSpPr/>
            <p:nvPr/>
          </p:nvCxnSpPr>
          <p:spPr>
            <a:xfrm flipH="1">
              <a:off x="26886" y="1812206"/>
              <a:ext cx="413772"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nvGrpSpPr>
            <p:cNvPr id="30" name="Group 29"/>
            <p:cNvGrpSpPr/>
            <p:nvPr/>
          </p:nvGrpSpPr>
          <p:grpSpPr>
            <a:xfrm>
              <a:off x="39771" y="2460418"/>
              <a:ext cx="388002" cy="297418"/>
              <a:chOff x="2123728" y="1986160"/>
              <a:chExt cx="576064" cy="441574"/>
            </a:xfrm>
          </p:grpSpPr>
          <p:sp>
            <p:nvSpPr>
              <p:cNvPr id="29" name="Rectangle 28"/>
              <p:cNvSpPr/>
              <p:nvPr/>
            </p:nvSpPr>
            <p:spPr>
              <a:xfrm>
                <a:off x="2195736" y="1986160"/>
                <a:ext cx="432048" cy="441574"/>
              </a:xfrm>
              <a:prstGeom prst="rect">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 name="Trapezoid 27"/>
              <p:cNvSpPr/>
              <p:nvPr/>
            </p:nvSpPr>
            <p:spPr>
              <a:xfrm flipV="1">
                <a:off x="2123728" y="2139884"/>
                <a:ext cx="576064" cy="287850"/>
              </a:xfrm>
              <a:prstGeom prst="trapezoid">
                <a:avLst/>
              </a:pr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41" name="Freeform 40"/>
            <p:cNvSpPr/>
            <p:nvPr/>
          </p:nvSpPr>
          <p:spPr>
            <a:xfrm>
              <a:off x="61273" y="2903148"/>
              <a:ext cx="344998" cy="411311"/>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glow rad="101600">
                <a:schemeClr val="bg1">
                  <a:alpha val="40000"/>
                </a:schemeClr>
              </a:glow>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45" name="Group 44"/>
            <p:cNvGrpSpPr/>
            <p:nvPr/>
          </p:nvGrpSpPr>
          <p:grpSpPr>
            <a:xfrm>
              <a:off x="82631" y="3424960"/>
              <a:ext cx="302283" cy="444864"/>
              <a:chOff x="51020" y="3423030"/>
              <a:chExt cx="356155" cy="524147"/>
            </a:xfrm>
            <a:effectLst>
              <a:outerShdw blurRad="63500" sx="102000" sy="102000" algn="ctr" rotWithShape="0">
                <a:prstClr val="black">
                  <a:alpha val="40000"/>
                </a:prstClr>
              </a:outerShdw>
            </a:effectLst>
          </p:grpSpPr>
          <p:sp>
            <p:nvSpPr>
              <p:cNvPr id="43" name="Freeform 42"/>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4" name="Freeform 43"/>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nvGrpSpPr>
          <p:cNvPr id="5" name="Group 4"/>
          <p:cNvGrpSpPr/>
          <p:nvPr/>
        </p:nvGrpSpPr>
        <p:grpSpPr>
          <a:xfrm>
            <a:off x="467785" y="134363"/>
            <a:ext cx="8208431" cy="4874774"/>
            <a:chOff x="467785" y="134363"/>
            <a:chExt cx="8208431" cy="4874774"/>
          </a:xfrm>
        </p:grpSpPr>
        <p:sp>
          <p:nvSpPr>
            <p:cNvPr id="341" name="Rounded Rectangle 340"/>
            <p:cNvSpPr/>
            <p:nvPr/>
          </p:nvSpPr>
          <p:spPr>
            <a:xfrm>
              <a:off x="467785" y="134363"/>
              <a:ext cx="8208431" cy="4874774"/>
            </a:xfrm>
            <a:prstGeom prst="roundRect">
              <a:avLst>
                <a:gd name="adj" fmla="val 0"/>
              </a:avLst>
            </a:prstGeom>
            <a:solidFill>
              <a:schemeClr val="bg1">
                <a:lumMod val="75000"/>
                <a:alpha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200" b="1" dirty="0" smtClean="0">
                  <a:solidFill>
                    <a:schemeClr val="tx1"/>
                  </a:solidFill>
                  <a:latin typeface="Segoe UI" pitchFamily="34" charset="0"/>
                  <a:cs typeface="Segoe UI" pitchFamily="34" charset="0"/>
                </a:rPr>
                <a:t>Impress</a:t>
              </a:r>
              <a:endParaRPr lang="en-AU" sz="1200" b="1" dirty="0">
                <a:solidFill>
                  <a:schemeClr val="tx1"/>
                </a:solidFill>
                <a:latin typeface="Segoe UI" pitchFamily="34" charset="0"/>
                <a:cs typeface="Segoe UI" pitchFamily="34" charset="0"/>
              </a:endParaRPr>
            </a:p>
          </p:txBody>
        </p:sp>
        <p:sp>
          <p:nvSpPr>
            <p:cNvPr id="342" name="Rounded Rectangle 341">
              <a:hlinkClick r:id="rId4" action="ppaction://hlinksldjump"/>
            </p:cNvPr>
            <p:cNvSpPr/>
            <p:nvPr/>
          </p:nvSpPr>
          <p:spPr>
            <a:xfrm>
              <a:off x="539794" y="188370"/>
              <a:ext cx="144000" cy="144016"/>
            </a:xfrm>
            <a:prstGeom prst="roundRect">
              <a:avLst/>
            </a:prstGeom>
            <a:gradFill flip="none" rotWithShape="1">
              <a:gsLst>
                <a:gs pos="0">
                  <a:srgbClr val="FF0000">
                    <a:shade val="30000"/>
                    <a:satMod val="115000"/>
                  </a:srgbClr>
                </a:gs>
                <a:gs pos="50000">
                  <a:srgbClr val="FF0000">
                    <a:shade val="67500"/>
                    <a:satMod val="115000"/>
                  </a:srgbClr>
                </a:gs>
                <a:gs pos="100000">
                  <a:srgbClr val="FF0000">
                    <a:shade val="100000"/>
                    <a:satMod val="115000"/>
                  </a:srgbClr>
                </a:gs>
              </a:gsLst>
              <a:lin ang="16200000" scaled="1"/>
              <a:tileRect/>
            </a:gradFill>
            <a:ln w="3175">
              <a:solidFill>
                <a:schemeClr val="tx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solidFill>
                  <a:schemeClr val="bg1"/>
                </a:solidFill>
                <a:latin typeface="Segoe UI" pitchFamily="34" charset="0"/>
                <a:cs typeface="Segoe UI" pitchFamily="34" charset="0"/>
              </a:endParaRPr>
            </a:p>
          </p:txBody>
        </p:sp>
        <p:sp>
          <p:nvSpPr>
            <p:cNvPr id="345" name="Rectangle 344"/>
            <p:cNvSpPr/>
            <p:nvPr/>
          </p:nvSpPr>
          <p:spPr>
            <a:xfrm>
              <a:off x="467786" y="434649"/>
              <a:ext cx="8208430" cy="446647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algn="r"/>
              <a:endParaRPr lang="en-AU" sz="5400" dirty="0">
                <a:solidFill>
                  <a:schemeClr val="bg1"/>
                </a:solidFill>
                <a:effectLst>
                  <a:outerShdw blurRad="63500" sx="102000" sy="102000" algn="ctr" rotWithShape="0">
                    <a:prstClr val="black">
                      <a:alpha val="40000"/>
                    </a:prstClr>
                  </a:outerShdw>
                </a:effectLst>
                <a:latin typeface="Segoe UI" pitchFamily="34" charset="0"/>
                <a:cs typeface="Segoe UI" pitchFamily="34" charset="0"/>
              </a:endParaRPr>
            </a:p>
          </p:txBody>
        </p:sp>
      </p:grpSp>
      <p:grpSp>
        <p:nvGrpSpPr>
          <p:cNvPr id="340" name="Group 339"/>
          <p:cNvGrpSpPr/>
          <p:nvPr/>
        </p:nvGrpSpPr>
        <p:grpSpPr>
          <a:xfrm>
            <a:off x="2049108" y="1409176"/>
            <a:ext cx="5045784" cy="2325148"/>
            <a:chOff x="2049108" y="1409176"/>
            <a:chExt cx="5045784" cy="2325148"/>
          </a:xfrm>
        </p:grpSpPr>
        <p:sp>
          <p:nvSpPr>
            <p:cNvPr id="343" name="Rounded Rectangle 342"/>
            <p:cNvSpPr/>
            <p:nvPr/>
          </p:nvSpPr>
          <p:spPr>
            <a:xfrm>
              <a:off x="2049108" y="1409176"/>
              <a:ext cx="5045784" cy="2325148"/>
            </a:xfrm>
            <a:prstGeom prst="roundRect">
              <a:avLst>
                <a:gd name="adj" fmla="val 5376"/>
              </a:avLst>
            </a:prstGeom>
            <a:gradFill flip="none" rotWithShape="1">
              <a:gsLst>
                <a:gs pos="0">
                  <a:srgbClr val="0070C0"/>
                </a:gs>
                <a:gs pos="50000">
                  <a:schemeClr val="bg1"/>
                </a:gs>
                <a:gs pos="100000">
                  <a:schemeClr val="bg1"/>
                </a:gs>
              </a:gsLst>
              <a:lin ang="0" scaled="1"/>
              <a:tileRect/>
            </a:gradFill>
            <a:ln w="3175">
              <a:solidFill>
                <a:schemeClr val="tx1"/>
              </a:solidFill>
            </a:ln>
            <a:effectLst>
              <a:glow rad="101600">
                <a:schemeClr val="accent1">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algn="r"/>
              <a:r>
                <a:rPr lang="en-AU" sz="1400" dirty="0" smtClean="0">
                  <a:solidFill>
                    <a:schemeClr val="tx1"/>
                  </a:solidFill>
                  <a:latin typeface="Segoe UI" pitchFamily="34" charset="0"/>
                  <a:cs typeface="Segoe UI" pitchFamily="34" charset="0"/>
                </a:rPr>
                <a:t>Loading Impress…</a:t>
              </a:r>
            </a:p>
          </p:txBody>
        </p:sp>
        <p:grpSp>
          <p:nvGrpSpPr>
            <p:cNvPr id="344" name="Group 343"/>
            <p:cNvGrpSpPr/>
            <p:nvPr/>
          </p:nvGrpSpPr>
          <p:grpSpPr>
            <a:xfrm>
              <a:off x="2214684" y="1688761"/>
              <a:ext cx="1752846" cy="1981726"/>
              <a:chOff x="7308304" y="278598"/>
              <a:chExt cx="864096" cy="976926"/>
            </a:xfrm>
          </p:grpSpPr>
          <p:sp>
            <p:nvSpPr>
              <p:cNvPr id="357" name="Freeform 356"/>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3600" dirty="0">
                  <a:solidFill>
                    <a:schemeClr val="tx1"/>
                  </a:solidFill>
                </a:endParaRPr>
              </a:p>
            </p:txBody>
          </p:sp>
          <p:sp>
            <p:nvSpPr>
              <p:cNvPr id="358" name="Rectangle 357"/>
              <p:cNvSpPr/>
              <p:nvPr/>
            </p:nvSpPr>
            <p:spPr>
              <a:xfrm>
                <a:off x="7308304" y="933144"/>
                <a:ext cx="864096" cy="322380"/>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2000" dirty="0" smtClean="0">
                    <a:solidFill>
                      <a:schemeClr val="tx1"/>
                    </a:solidFill>
                    <a:latin typeface="Segoe UI" pitchFamily="34" charset="0"/>
                    <a:cs typeface="Segoe UI" pitchFamily="34" charset="0"/>
                  </a:rPr>
                  <a:t>Impress</a:t>
                </a:r>
              </a:p>
              <a:p>
                <a:pPr algn="ctr"/>
                <a:r>
                  <a:rPr lang="en-AU" sz="1400" i="1" dirty="0" smtClean="0">
                    <a:solidFill>
                      <a:schemeClr val="tx1"/>
                    </a:solidFill>
                    <a:latin typeface="Segoe UI" pitchFamily="34" charset="0"/>
                    <a:cs typeface="Segoe UI" pitchFamily="34" charset="0"/>
                  </a:rPr>
                  <a:t>Impress yourself…</a:t>
                </a:r>
                <a:endParaRPr lang="en-AU" sz="1400" i="1" dirty="0">
                  <a:solidFill>
                    <a:schemeClr val="tx1"/>
                  </a:solidFill>
                  <a:latin typeface="Segoe UI" pitchFamily="34" charset="0"/>
                  <a:cs typeface="Segoe UI" pitchFamily="34" charset="0"/>
                </a:endParaRPr>
              </a:p>
            </p:txBody>
          </p:sp>
        </p:grpSp>
        <p:grpSp>
          <p:nvGrpSpPr>
            <p:cNvPr id="349" name="Group 348"/>
            <p:cNvGrpSpPr/>
            <p:nvPr/>
          </p:nvGrpSpPr>
          <p:grpSpPr>
            <a:xfrm>
              <a:off x="5087023" y="1563638"/>
              <a:ext cx="1753664" cy="1576741"/>
              <a:chOff x="4032561" y="617364"/>
              <a:chExt cx="1753664" cy="1576741"/>
            </a:xfrm>
          </p:grpSpPr>
          <p:sp>
            <p:nvSpPr>
              <p:cNvPr id="350" name="Rectangle 349"/>
              <p:cNvSpPr/>
              <p:nvPr/>
            </p:nvSpPr>
            <p:spPr>
              <a:xfrm>
                <a:off x="4032561" y="1167006"/>
                <a:ext cx="761070" cy="761070"/>
              </a:xfrm>
              <a:prstGeom prst="rect">
                <a:avLst/>
              </a:prstGeom>
              <a:solidFill>
                <a:srgbClr val="00B0F0">
                  <a:alpha val="50000"/>
                </a:srgbClr>
              </a:solidFill>
              <a:ln>
                <a:noFill/>
              </a:ln>
              <a:effectLst>
                <a:glow rad="101600">
                  <a:schemeClr val="accent5">
                    <a:satMod val="175000"/>
                    <a:alpha val="40000"/>
                  </a:schemeClr>
                </a:glow>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51" name="Rectangle 350"/>
              <p:cNvSpPr/>
              <p:nvPr/>
            </p:nvSpPr>
            <p:spPr>
              <a:xfrm>
                <a:off x="4877506" y="735515"/>
                <a:ext cx="761070" cy="761070"/>
              </a:xfrm>
              <a:prstGeom prst="rect">
                <a:avLst/>
              </a:prstGeom>
              <a:solidFill>
                <a:srgbClr val="0070C0">
                  <a:alpha val="50000"/>
                </a:srgbClr>
              </a:solidFill>
              <a:ln>
                <a:noFill/>
              </a:ln>
              <a:effectLst>
                <a:glow rad="101600">
                  <a:schemeClr val="accent5">
                    <a:satMod val="175000"/>
                    <a:alpha val="40000"/>
                  </a:schemeClr>
                </a:glow>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52" name="Rectangle 351"/>
              <p:cNvSpPr/>
              <p:nvPr/>
            </p:nvSpPr>
            <p:spPr>
              <a:xfrm>
                <a:off x="4594774" y="785089"/>
                <a:ext cx="761070" cy="761070"/>
              </a:xfrm>
              <a:prstGeom prst="rect">
                <a:avLst/>
              </a:prstGeom>
              <a:solidFill>
                <a:schemeClr val="accent5">
                  <a:lumMod val="60000"/>
                  <a:lumOff val="40000"/>
                  <a:alpha val="50000"/>
                </a:schemeClr>
              </a:solidFill>
              <a:ln>
                <a:noFill/>
              </a:ln>
              <a:effectLst>
                <a:glow rad="101600">
                  <a:schemeClr val="accent5">
                    <a:satMod val="175000"/>
                    <a:alpha val="40000"/>
                  </a:schemeClr>
                </a:glow>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53" name="Rectangle 352"/>
              <p:cNvSpPr/>
              <p:nvPr/>
            </p:nvSpPr>
            <p:spPr>
              <a:xfrm>
                <a:off x="4500127" y="617364"/>
                <a:ext cx="761070" cy="761070"/>
              </a:xfrm>
              <a:prstGeom prst="rect">
                <a:avLst/>
              </a:prstGeom>
              <a:solidFill>
                <a:schemeClr val="bg1">
                  <a:alpha val="50000"/>
                </a:schemeClr>
              </a:solidFill>
              <a:ln>
                <a:noFill/>
              </a:ln>
              <a:effectLst>
                <a:glow rad="101600">
                  <a:schemeClr val="accent5">
                    <a:satMod val="175000"/>
                    <a:alpha val="40000"/>
                  </a:schemeClr>
                </a:glow>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54" name="Rectangle 353"/>
              <p:cNvSpPr/>
              <p:nvPr/>
            </p:nvSpPr>
            <p:spPr>
              <a:xfrm>
                <a:off x="5025155" y="1229869"/>
                <a:ext cx="761070" cy="761070"/>
              </a:xfrm>
              <a:prstGeom prst="rect">
                <a:avLst/>
              </a:prstGeom>
              <a:solidFill>
                <a:schemeClr val="accent5">
                  <a:alpha val="50000"/>
                </a:schemeClr>
              </a:solidFill>
              <a:ln>
                <a:noFill/>
              </a:ln>
              <a:effectLst>
                <a:glow rad="101600">
                  <a:schemeClr val="accent5">
                    <a:satMod val="175000"/>
                    <a:alpha val="40000"/>
                  </a:schemeClr>
                </a:glow>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55" name="Rectangle 354"/>
              <p:cNvSpPr/>
              <p:nvPr/>
            </p:nvSpPr>
            <p:spPr>
              <a:xfrm>
                <a:off x="4092610" y="709733"/>
                <a:ext cx="761070" cy="761070"/>
              </a:xfrm>
              <a:prstGeom prst="rect">
                <a:avLst/>
              </a:prstGeom>
              <a:solidFill>
                <a:schemeClr val="tx2">
                  <a:alpha val="50000"/>
                </a:schemeClr>
              </a:solidFill>
              <a:ln>
                <a:noFill/>
              </a:ln>
              <a:effectLst>
                <a:glow rad="101600">
                  <a:schemeClr val="accent5">
                    <a:satMod val="175000"/>
                    <a:alpha val="40000"/>
                  </a:schemeClr>
                </a:glow>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56" name="Rectangle 355"/>
              <p:cNvSpPr/>
              <p:nvPr/>
            </p:nvSpPr>
            <p:spPr>
              <a:xfrm>
                <a:off x="4431142" y="1433035"/>
                <a:ext cx="761070" cy="761070"/>
              </a:xfrm>
              <a:prstGeom prst="rect">
                <a:avLst/>
              </a:prstGeom>
              <a:solidFill>
                <a:srgbClr val="0070C0">
                  <a:alpha val="50000"/>
                </a:srgbClr>
              </a:solidFill>
              <a:ln>
                <a:noFill/>
              </a:ln>
              <a:effectLst>
                <a:glow rad="101600">
                  <a:schemeClr val="accent5">
                    <a:satMod val="175000"/>
                    <a:alpha val="40000"/>
                  </a:schemeClr>
                </a:glow>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nvGrpSpPr>
          <p:cNvPr id="118" name="Group 117"/>
          <p:cNvGrpSpPr/>
          <p:nvPr/>
        </p:nvGrpSpPr>
        <p:grpSpPr>
          <a:xfrm>
            <a:off x="2945525" y="123478"/>
            <a:ext cx="3252951" cy="252000"/>
            <a:chOff x="3738070" y="123478"/>
            <a:chExt cx="3252951" cy="252000"/>
          </a:xfrm>
        </p:grpSpPr>
        <p:grpSp>
          <p:nvGrpSpPr>
            <p:cNvPr id="119" name="Group 118"/>
            <p:cNvGrpSpPr/>
            <p:nvPr/>
          </p:nvGrpSpPr>
          <p:grpSpPr>
            <a:xfrm>
              <a:off x="3967022" y="123478"/>
              <a:ext cx="3023999" cy="252000"/>
              <a:chOff x="3964586" y="123478"/>
              <a:chExt cx="897210" cy="252000"/>
            </a:xfrm>
          </p:grpSpPr>
          <p:sp>
            <p:nvSpPr>
              <p:cNvPr id="126" name="Rounded Rectangle 125"/>
              <p:cNvSpPr/>
              <p:nvPr/>
            </p:nvSpPr>
            <p:spPr>
              <a:xfrm>
                <a:off x="3964586" y="123478"/>
                <a:ext cx="897210" cy="252000"/>
              </a:xfrm>
              <a:prstGeom prst="roundRect">
                <a:avLst/>
              </a:prstGeom>
              <a:solidFill>
                <a:schemeClr val="tx1">
                  <a:alpha val="50000"/>
                </a:scheme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latin typeface="Segoe UI" pitchFamily="34" charset="0"/>
                  <a:cs typeface="Segoe UI" pitchFamily="34" charset="0"/>
                </a:endParaRPr>
              </a:p>
            </p:txBody>
          </p:sp>
          <p:sp>
            <p:nvSpPr>
              <p:cNvPr id="127" name="Rounded Rectangle 126"/>
              <p:cNvSpPr/>
              <p:nvPr/>
            </p:nvSpPr>
            <p:spPr>
              <a:xfrm>
                <a:off x="3969926" y="141478"/>
                <a:ext cx="886529" cy="216000"/>
              </a:xfrm>
              <a:prstGeom prst="roundRect">
                <a:avLst/>
              </a:prstGeom>
              <a:noFill/>
              <a:ln w="12700">
                <a:solidFill>
                  <a:srgbClr val="FFC000"/>
                </a:solidFill>
                <a:prstDash val="solid"/>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latin typeface="Segoe UI" pitchFamily="34" charset="0"/>
                    <a:cs typeface="Segoe UI" pitchFamily="34" charset="0"/>
                  </a:rPr>
                  <a:t>Impress has been successfully opened.</a:t>
                </a:r>
                <a:endParaRPr lang="en-AU" sz="1200" dirty="0">
                  <a:latin typeface="Segoe UI" pitchFamily="34" charset="0"/>
                  <a:cs typeface="Segoe UI" pitchFamily="34" charset="0"/>
                </a:endParaRPr>
              </a:p>
            </p:txBody>
          </p:sp>
        </p:grpSp>
        <p:grpSp>
          <p:nvGrpSpPr>
            <p:cNvPr id="120" name="Group 119"/>
            <p:cNvGrpSpPr/>
            <p:nvPr/>
          </p:nvGrpSpPr>
          <p:grpSpPr>
            <a:xfrm>
              <a:off x="3738070" y="153588"/>
              <a:ext cx="191781" cy="191781"/>
              <a:chOff x="3848349" y="2388430"/>
              <a:chExt cx="675778" cy="675778"/>
            </a:xfrm>
            <a:effectLst>
              <a:outerShdw blurRad="63500" sx="102000" sy="102000" algn="ctr" rotWithShape="0">
                <a:prstClr val="black">
                  <a:alpha val="40000"/>
                </a:prstClr>
              </a:outerShdw>
            </a:effectLst>
          </p:grpSpPr>
          <p:sp>
            <p:nvSpPr>
              <p:cNvPr id="121" name="Oval 120"/>
              <p:cNvSpPr/>
              <p:nvPr/>
            </p:nvSpPr>
            <p:spPr>
              <a:xfrm>
                <a:off x="3848349" y="2388430"/>
                <a:ext cx="675778" cy="675778"/>
              </a:xfrm>
              <a:prstGeom prst="ellipse">
                <a:avLst/>
              </a:prstGeom>
              <a:solidFill>
                <a:srgbClr val="C00000"/>
              </a:solid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grpSp>
            <p:nvGrpSpPr>
              <p:cNvPr id="122" name="Group 121"/>
              <p:cNvGrpSpPr/>
              <p:nvPr/>
            </p:nvGrpSpPr>
            <p:grpSpPr>
              <a:xfrm>
                <a:off x="4049013" y="2524441"/>
                <a:ext cx="274450" cy="403756"/>
                <a:chOff x="4017169" y="2476618"/>
                <a:chExt cx="333375" cy="490444"/>
              </a:xfrm>
              <a:effectLst>
                <a:outerShdw blurRad="63500" sx="102000" sy="102000" algn="ctr" rotWithShape="0">
                  <a:prstClr val="black">
                    <a:alpha val="40000"/>
                  </a:prstClr>
                </a:outerShdw>
              </a:effectLst>
            </p:grpSpPr>
            <p:sp>
              <p:nvSpPr>
                <p:cNvPr id="123" name="Rounded Rectangle 122"/>
                <p:cNvSpPr/>
                <p:nvPr/>
              </p:nvSpPr>
              <p:spPr>
                <a:xfrm>
                  <a:off x="4106560" y="2476618"/>
                  <a:ext cx="144015" cy="260118"/>
                </a:xfrm>
                <a:prstGeom prst="roundRect">
                  <a:avLst>
                    <a:gd name="adj" fmla="val 50000"/>
                  </a:avLst>
                </a:prstGeom>
                <a:solidFill>
                  <a:srgbClr val="C00000"/>
                </a:solidFill>
                <a:ln w="6350" cap="rnd">
                  <a:solidFill>
                    <a:schemeClr val="bg1"/>
                  </a:solidFill>
                </a:ln>
                <a:effectLst>
                  <a:innerShdw blurRad="254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24" name="Freeform 123"/>
                <p:cNvSpPr/>
                <p:nvPr/>
              </p:nvSpPr>
              <p:spPr>
                <a:xfrm>
                  <a:off x="4017169" y="2744500"/>
                  <a:ext cx="333375" cy="79802"/>
                </a:xfrm>
                <a:custGeom>
                  <a:avLst/>
                  <a:gdLst>
                    <a:gd name="connsiteX0" fmla="*/ 0 w 333375"/>
                    <a:gd name="connsiteY0" fmla="*/ 7144 h 102415"/>
                    <a:gd name="connsiteX1" fmla="*/ 169069 w 333375"/>
                    <a:gd name="connsiteY1" fmla="*/ 102394 h 102415"/>
                    <a:gd name="connsiteX2" fmla="*/ 333375 w 333375"/>
                    <a:gd name="connsiteY2" fmla="*/ 0 h 102415"/>
                  </a:gdLst>
                  <a:ahLst/>
                  <a:cxnLst>
                    <a:cxn ang="0">
                      <a:pos x="connsiteX0" y="connsiteY0"/>
                    </a:cxn>
                    <a:cxn ang="0">
                      <a:pos x="connsiteX1" y="connsiteY1"/>
                    </a:cxn>
                    <a:cxn ang="0">
                      <a:pos x="connsiteX2" y="connsiteY2"/>
                    </a:cxn>
                  </a:cxnLst>
                  <a:rect l="l" t="t" r="r" b="b"/>
                  <a:pathLst>
                    <a:path w="333375" h="102415">
                      <a:moveTo>
                        <a:pt x="0" y="7144"/>
                      </a:moveTo>
                      <a:cubicBezTo>
                        <a:pt x="56753" y="55364"/>
                        <a:pt x="113507" y="103585"/>
                        <a:pt x="169069" y="102394"/>
                      </a:cubicBezTo>
                      <a:cubicBezTo>
                        <a:pt x="224631" y="101203"/>
                        <a:pt x="279003" y="50601"/>
                        <a:pt x="333375" y="0"/>
                      </a:cubicBezTo>
                    </a:path>
                  </a:pathLst>
                </a:custGeom>
                <a:no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cxnSp>
              <p:nvCxnSpPr>
                <p:cNvPr id="125" name="Straight Connector 124"/>
                <p:cNvCxnSpPr>
                  <a:stCxn id="124" idx="1"/>
                </p:cNvCxnSpPr>
                <p:nvPr/>
              </p:nvCxnSpPr>
              <p:spPr>
                <a:xfrm>
                  <a:off x="4186238" y="2824286"/>
                  <a:ext cx="0" cy="142776"/>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pic>
        <p:nvPicPr>
          <p:cNvPr id="2" name="Impressed opened.mp3">
            <a:hlinkClick r:id="" action="ppaction://media"/>
          </p:cNvPr>
          <p:cNvPicPr>
            <a:picLocks noChangeAspect="1"/>
          </p:cNvPicPr>
          <p:nvPr>
            <a:audioFile r:link="rId2"/>
            <p:extLst>
              <p:ext uri="{DAA4B4D4-6D71-4841-9C94-3DE7FCFB9230}">
                <p14:media xmlns:p14="http://schemas.microsoft.com/office/powerpoint/2010/main" r:embed="rId1"/>
              </p:ext>
            </p:extLst>
          </p:nvPr>
        </p:nvPicPr>
        <p:blipFill>
          <a:blip r:embed="rId5"/>
          <a:stretch>
            <a:fillRect/>
          </a:stretch>
        </p:blipFill>
        <p:spPr>
          <a:xfrm>
            <a:off x="-609600" y="0"/>
            <a:ext cx="609600" cy="609600"/>
          </a:xfrm>
          <a:prstGeom prst="rect">
            <a:avLst/>
          </a:prstGeom>
        </p:spPr>
      </p:pic>
    </p:spTree>
    <p:extLst>
      <p:ext uri="{BB962C8B-B14F-4D97-AF65-F5344CB8AC3E}">
        <p14:creationId xmlns:p14="http://schemas.microsoft.com/office/powerpoint/2010/main" val="2904075404"/>
      </p:ext>
    </p:extLst>
  </p:cSld>
  <p:clrMapOvr>
    <a:masterClrMapping/>
  </p:clrMapOvr>
  <mc:AlternateContent xmlns:mc="http://schemas.openxmlformats.org/markup-compatibility/2006" xmlns:p14="http://schemas.microsoft.com/office/powerpoint/2010/main">
    <mc:Choice Requires="p14">
      <p:transition p14:dur="10" advClick="0" advTm="0"/>
    </mc:Choice>
    <mc:Fallback xmlns="">
      <p:transition advClick="0" advTm="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accel="50000" decel="50000" fill="hold" nodeType="afterEffect">
                                  <p:stCondLst>
                                    <p:cond delay="0"/>
                                  </p:stCondLst>
                                  <p:childTnLst>
                                    <p:set>
                                      <p:cBhvr>
                                        <p:cTn id="6" dur="1" fill="hold">
                                          <p:stCondLst>
                                            <p:cond delay="0"/>
                                          </p:stCondLst>
                                        </p:cTn>
                                        <p:tgtEl>
                                          <p:spTgt spid="118"/>
                                        </p:tgtEl>
                                        <p:attrNameLst>
                                          <p:attrName>style.visibility</p:attrName>
                                        </p:attrNameLst>
                                      </p:cBhvr>
                                      <p:to>
                                        <p:strVal val="visible"/>
                                      </p:to>
                                    </p:set>
                                    <p:anim calcmode="lin" valueType="num">
                                      <p:cBhvr additive="base">
                                        <p:cTn id="7" dur="500" fill="hold"/>
                                        <p:tgtEl>
                                          <p:spTgt spid="118"/>
                                        </p:tgtEl>
                                        <p:attrNameLst>
                                          <p:attrName>ppt_x</p:attrName>
                                        </p:attrNameLst>
                                      </p:cBhvr>
                                      <p:tavLst>
                                        <p:tav tm="0">
                                          <p:val>
                                            <p:strVal val="#ppt_x"/>
                                          </p:val>
                                        </p:tav>
                                        <p:tav tm="100000">
                                          <p:val>
                                            <p:strVal val="#ppt_x"/>
                                          </p:val>
                                        </p:tav>
                                      </p:tavLst>
                                    </p:anim>
                                    <p:anim calcmode="lin" valueType="num">
                                      <p:cBhvr additive="base">
                                        <p:cTn id="8" dur="500" fill="hold"/>
                                        <p:tgtEl>
                                          <p:spTgt spid="118"/>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23" presetClass="entr" presetSubtype="272" fill="hold" nodeType="afterEffect">
                                  <p:stCondLst>
                                    <p:cond delay="0"/>
                                  </p:stCondLst>
                                  <p:childTnLst>
                                    <p:set>
                                      <p:cBhvr>
                                        <p:cTn id="11" dur="1" fill="hold">
                                          <p:stCondLst>
                                            <p:cond delay="0"/>
                                          </p:stCondLst>
                                        </p:cTn>
                                        <p:tgtEl>
                                          <p:spTgt spid="5"/>
                                        </p:tgtEl>
                                        <p:attrNameLst>
                                          <p:attrName>style.visibility</p:attrName>
                                        </p:attrNameLst>
                                      </p:cBhvr>
                                      <p:to>
                                        <p:strVal val="visible"/>
                                      </p:to>
                                    </p:set>
                                    <p:anim calcmode="lin" valueType="num">
                                      <p:cBhvr>
                                        <p:cTn id="12" dur="300" fill="hold"/>
                                        <p:tgtEl>
                                          <p:spTgt spid="5"/>
                                        </p:tgtEl>
                                        <p:attrNameLst>
                                          <p:attrName>ppt_w</p:attrName>
                                        </p:attrNameLst>
                                      </p:cBhvr>
                                      <p:tavLst>
                                        <p:tav tm="0">
                                          <p:val>
                                            <p:strVal val="2/3*#ppt_w"/>
                                          </p:val>
                                        </p:tav>
                                        <p:tav tm="100000">
                                          <p:val>
                                            <p:strVal val="#ppt_w"/>
                                          </p:val>
                                        </p:tav>
                                      </p:tavLst>
                                    </p:anim>
                                    <p:anim calcmode="lin" valueType="num">
                                      <p:cBhvr>
                                        <p:cTn id="13" dur="300" fill="hold"/>
                                        <p:tgtEl>
                                          <p:spTgt spid="5"/>
                                        </p:tgtEl>
                                        <p:attrNameLst>
                                          <p:attrName>ppt_h</p:attrName>
                                        </p:attrNameLst>
                                      </p:cBhvr>
                                      <p:tavLst>
                                        <p:tav tm="0">
                                          <p:val>
                                            <p:strVal val="2/3*#ppt_h"/>
                                          </p:val>
                                        </p:tav>
                                        <p:tav tm="100000">
                                          <p:val>
                                            <p:strVal val="#ppt_h"/>
                                          </p:val>
                                        </p:tav>
                                      </p:tavLst>
                                    </p:anim>
                                  </p:childTnLst>
                                </p:cTn>
                              </p:par>
                              <p:par>
                                <p:cTn id="14" presetID="10" presetClass="entr" presetSubtype="0" fill="hold" nodeType="withEffect">
                                  <p:stCondLst>
                                    <p:cond delay="0"/>
                                  </p:stCondLst>
                                  <p:childTnLst>
                                    <p:set>
                                      <p:cBhvr>
                                        <p:cTn id="15" dur="1" fill="hold">
                                          <p:stCondLst>
                                            <p:cond delay="0"/>
                                          </p:stCondLst>
                                        </p:cTn>
                                        <p:tgtEl>
                                          <p:spTgt spid="5"/>
                                        </p:tgtEl>
                                        <p:attrNameLst>
                                          <p:attrName>style.visibility</p:attrName>
                                        </p:attrNameLst>
                                      </p:cBhvr>
                                      <p:to>
                                        <p:strVal val="visible"/>
                                      </p:to>
                                    </p:set>
                                    <p:animEffect transition="in" filter="fade">
                                      <p:cBhvr>
                                        <p:cTn id="16" dur="300"/>
                                        <p:tgtEl>
                                          <p:spTgt spid="5"/>
                                        </p:tgtEl>
                                      </p:cBhvr>
                                    </p:animEffect>
                                  </p:childTnLst>
                                </p:cTn>
                              </p:par>
                              <p:par>
                                <p:cTn id="17" presetID="1" presetClass="mediacall" presetSubtype="0" fill="hold" nodeType="withEffect">
                                  <p:stCondLst>
                                    <p:cond delay="0"/>
                                  </p:stCondLst>
                                  <p:childTnLst>
                                    <p:cmd type="call" cmd="playFrom(0.0)">
                                      <p:cBhvr>
                                        <p:cTn id="18" dur="2978" fill="hold"/>
                                        <p:tgtEl>
                                          <p:spTgt spid="2"/>
                                        </p:tgtEl>
                                      </p:cBhvr>
                                    </p:cmd>
                                  </p:childTnLst>
                                </p:cTn>
                              </p:par>
                              <p:par>
                                <p:cTn id="19" presetID="23" presetClass="exit" presetSubtype="16" fill="hold" nodeType="withEffect">
                                  <p:stCondLst>
                                    <p:cond delay="0"/>
                                  </p:stCondLst>
                                  <p:childTnLst>
                                    <p:anim calcmode="lin" valueType="num">
                                      <p:cBhvr>
                                        <p:cTn id="20" dur="300"/>
                                        <p:tgtEl>
                                          <p:spTgt spid="340"/>
                                        </p:tgtEl>
                                        <p:attrNameLst>
                                          <p:attrName>ppt_w</p:attrName>
                                        </p:attrNameLst>
                                      </p:cBhvr>
                                      <p:tavLst>
                                        <p:tav tm="0">
                                          <p:val>
                                            <p:strVal val="ppt_w"/>
                                          </p:val>
                                        </p:tav>
                                        <p:tav tm="100000">
                                          <p:val>
                                            <p:strVal val="4*ppt_w"/>
                                          </p:val>
                                        </p:tav>
                                      </p:tavLst>
                                    </p:anim>
                                    <p:anim calcmode="lin" valueType="num">
                                      <p:cBhvr>
                                        <p:cTn id="21" dur="300"/>
                                        <p:tgtEl>
                                          <p:spTgt spid="340"/>
                                        </p:tgtEl>
                                        <p:attrNameLst>
                                          <p:attrName>ppt_h</p:attrName>
                                        </p:attrNameLst>
                                      </p:cBhvr>
                                      <p:tavLst>
                                        <p:tav tm="0">
                                          <p:val>
                                            <p:strVal val="ppt_h"/>
                                          </p:val>
                                        </p:tav>
                                        <p:tav tm="100000">
                                          <p:val>
                                            <p:strVal val="4*ppt_h"/>
                                          </p:val>
                                        </p:tav>
                                      </p:tavLst>
                                    </p:anim>
                                    <p:set>
                                      <p:cBhvr>
                                        <p:cTn id="22" dur="1" fill="hold">
                                          <p:stCondLst>
                                            <p:cond delay="299"/>
                                          </p:stCondLst>
                                        </p:cTn>
                                        <p:tgtEl>
                                          <p:spTgt spid="340"/>
                                        </p:tgtEl>
                                        <p:attrNameLst>
                                          <p:attrName>style.visibility</p:attrName>
                                        </p:attrNameLst>
                                      </p:cBhvr>
                                      <p:to>
                                        <p:strVal val="hidden"/>
                                      </p:to>
                                    </p:set>
                                  </p:childTnLst>
                                </p:cTn>
                              </p:par>
                              <p:par>
                                <p:cTn id="23" presetID="10" presetClass="exit" presetSubtype="0" fill="hold" nodeType="withEffect">
                                  <p:stCondLst>
                                    <p:cond delay="0"/>
                                  </p:stCondLst>
                                  <p:childTnLst>
                                    <p:animEffect transition="out" filter="fade">
                                      <p:cBhvr>
                                        <p:cTn id="24" dur="300"/>
                                        <p:tgtEl>
                                          <p:spTgt spid="340"/>
                                        </p:tgtEl>
                                      </p:cBhvr>
                                    </p:animEffect>
                                    <p:set>
                                      <p:cBhvr>
                                        <p:cTn id="25" dur="1" fill="hold">
                                          <p:stCondLst>
                                            <p:cond delay="299"/>
                                          </p:stCondLst>
                                        </p:cTn>
                                        <p:tgtEl>
                                          <p:spTgt spid="340"/>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audio>
              <p:cMediaNode vol="80000">
                <p:cTn id="26" fill="hold" display="0">
                  <p:stCondLst>
                    <p:cond delay="indefinite"/>
                  </p:stCondLst>
                  <p:endCondLst>
                    <p:cond evt="onStopAudio" delay="0">
                      <p:tgtEl>
                        <p:sldTgt/>
                      </p:tgtEl>
                    </p:cond>
                  </p:endCondLst>
                </p:cTn>
                <p:tgtEl>
                  <p:spTgt spid="2"/>
                </p:tgtEl>
              </p:cMediaNode>
            </p:audio>
          </p:childTnLst>
        </p:cTn>
      </p:par>
    </p:tnLst>
  </p:timing>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7" name="Group 36"/>
          <p:cNvGrpSpPr/>
          <p:nvPr/>
        </p:nvGrpSpPr>
        <p:grpSpPr>
          <a:xfrm>
            <a:off x="0" y="1202871"/>
            <a:ext cx="467544" cy="2737758"/>
            <a:chOff x="0" y="1202871"/>
            <a:chExt cx="467544" cy="2737758"/>
          </a:xfrm>
        </p:grpSpPr>
        <p:sp>
          <p:nvSpPr>
            <p:cNvPr id="6" name="Rounded Rectangle 5"/>
            <p:cNvSpPr/>
            <p:nvPr/>
          </p:nvSpPr>
          <p:spPr>
            <a:xfrm>
              <a:off x="0" y="1202871"/>
              <a:ext cx="467544" cy="2737758"/>
            </a:xfrm>
            <a:prstGeom prst="roundRect">
              <a:avLst>
                <a:gd name="adj" fmla="val 10437"/>
              </a:avLst>
            </a:prstGeom>
            <a:solidFill>
              <a:schemeClr val="tx1">
                <a:alpha val="50000"/>
              </a:schemeClr>
            </a:solidFill>
            <a:ln w="317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12" name="Group 11"/>
            <p:cNvGrpSpPr/>
            <p:nvPr/>
          </p:nvGrpSpPr>
          <p:grpSpPr>
            <a:xfrm>
              <a:off x="53772" y="1890180"/>
              <a:ext cx="360000" cy="363600"/>
              <a:chOff x="899592" y="1419622"/>
              <a:chExt cx="432048" cy="432048"/>
            </a:xfrm>
            <a:effectLst/>
          </p:grpSpPr>
          <p:sp>
            <p:nvSpPr>
              <p:cNvPr id="10" name="Rounded Rectangle 9"/>
              <p:cNvSpPr/>
              <p:nvPr/>
            </p:nvSpPr>
            <p:spPr>
              <a:xfrm>
                <a:off x="971600" y="1563638"/>
                <a:ext cx="288032" cy="288032"/>
              </a:xfrm>
              <a:prstGeom prst="roundRect">
                <a:avLst>
                  <a:gd name="adj" fmla="val 9226"/>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 name="Isosceles Triangle 10"/>
              <p:cNvSpPr/>
              <p:nvPr/>
            </p:nvSpPr>
            <p:spPr>
              <a:xfrm>
                <a:off x="899592" y="1419622"/>
                <a:ext cx="432048" cy="180020"/>
              </a:xfrm>
              <a:prstGeom prst="triangle">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4" name="Group 23"/>
            <p:cNvGrpSpPr/>
            <p:nvPr/>
          </p:nvGrpSpPr>
          <p:grpSpPr>
            <a:xfrm>
              <a:off x="53752" y="1264720"/>
              <a:ext cx="360040" cy="435694"/>
              <a:chOff x="971600" y="1383618"/>
              <a:chExt cx="360040" cy="435694"/>
            </a:xfrm>
          </p:grpSpPr>
          <p:cxnSp>
            <p:nvCxnSpPr>
              <p:cNvPr id="14" name="Straight Connector 13"/>
              <p:cNvCxnSpPr/>
              <p:nvPr/>
            </p:nvCxnSpPr>
            <p:spPr>
              <a:xfrm>
                <a:off x="1187624" y="1639292"/>
                <a:ext cx="144016" cy="18002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5" name="Donut 14"/>
              <p:cNvSpPr/>
              <p:nvPr/>
            </p:nvSpPr>
            <p:spPr>
              <a:xfrm>
                <a:off x="971600" y="1383618"/>
                <a:ext cx="288032" cy="288000"/>
              </a:xfrm>
              <a:prstGeom prst="donut">
                <a:avLst>
                  <a:gd name="adj" fmla="val 4746"/>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17" name="Straight Connector 16"/>
              <p:cNvCxnSpPr/>
              <p:nvPr/>
            </p:nvCxnSpPr>
            <p:spPr>
              <a:xfrm rot="1413972">
                <a:off x="1051228" y="1435850"/>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rot="1413972">
                <a:off x="1116662" y="1436293"/>
                <a:ext cx="0" cy="183562"/>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rot="1413972">
                <a:off x="1180005" y="1492021"/>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grpSp>
        <p:cxnSp>
          <p:nvCxnSpPr>
            <p:cNvPr id="26" name="Straight Connector 25"/>
            <p:cNvCxnSpPr/>
            <p:nvPr/>
          </p:nvCxnSpPr>
          <p:spPr>
            <a:xfrm flipH="1">
              <a:off x="26886" y="1812206"/>
              <a:ext cx="413772"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nvGrpSpPr>
            <p:cNvPr id="30" name="Group 29"/>
            <p:cNvGrpSpPr/>
            <p:nvPr/>
          </p:nvGrpSpPr>
          <p:grpSpPr>
            <a:xfrm>
              <a:off x="39771" y="2460418"/>
              <a:ext cx="388002" cy="297418"/>
              <a:chOff x="2123728" y="1986160"/>
              <a:chExt cx="576064" cy="441574"/>
            </a:xfrm>
          </p:grpSpPr>
          <p:sp>
            <p:nvSpPr>
              <p:cNvPr id="29" name="Rectangle 28"/>
              <p:cNvSpPr/>
              <p:nvPr/>
            </p:nvSpPr>
            <p:spPr>
              <a:xfrm>
                <a:off x="2195736" y="1986160"/>
                <a:ext cx="432048" cy="441574"/>
              </a:xfrm>
              <a:prstGeom prst="rect">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 name="Trapezoid 27"/>
              <p:cNvSpPr/>
              <p:nvPr/>
            </p:nvSpPr>
            <p:spPr>
              <a:xfrm flipV="1">
                <a:off x="2123728" y="2139884"/>
                <a:ext cx="576064" cy="287850"/>
              </a:xfrm>
              <a:prstGeom prst="trapezoid">
                <a:avLst/>
              </a:pr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41" name="Freeform 40"/>
            <p:cNvSpPr/>
            <p:nvPr/>
          </p:nvSpPr>
          <p:spPr>
            <a:xfrm>
              <a:off x="61273" y="2903148"/>
              <a:ext cx="344998" cy="411311"/>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glow rad="101600">
                <a:schemeClr val="bg1">
                  <a:alpha val="40000"/>
                </a:schemeClr>
              </a:glow>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45" name="Group 44"/>
            <p:cNvGrpSpPr/>
            <p:nvPr/>
          </p:nvGrpSpPr>
          <p:grpSpPr>
            <a:xfrm>
              <a:off x="82631" y="3424960"/>
              <a:ext cx="302283" cy="444864"/>
              <a:chOff x="51020" y="3423030"/>
              <a:chExt cx="356155" cy="524147"/>
            </a:xfrm>
            <a:effectLst>
              <a:outerShdw blurRad="63500" sx="102000" sy="102000" algn="ctr" rotWithShape="0">
                <a:prstClr val="black">
                  <a:alpha val="40000"/>
                </a:prstClr>
              </a:outerShdw>
            </a:effectLst>
          </p:grpSpPr>
          <p:sp>
            <p:nvSpPr>
              <p:cNvPr id="43" name="Freeform 42"/>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4" name="Freeform 43"/>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nvGrpSpPr>
          <p:cNvPr id="2" name="Group 1"/>
          <p:cNvGrpSpPr/>
          <p:nvPr/>
        </p:nvGrpSpPr>
        <p:grpSpPr>
          <a:xfrm>
            <a:off x="1763688" y="843750"/>
            <a:ext cx="5616624" cy="3456000"/>
            <a:chOff x="1763688" y="843750"/>
            <a:chExt cx="5616624" cy="3456000"/>
          </a:xfrm>
        </p:grpSpPr>
        <p:grpSp>
          <p:nvGrpSpPr>
            <p:cNvPr id="249" name="Group 248"/>
            <p:cNvGrpSpPr/>
            <p:nvPr/>
          </p:nvGrpSpPr>
          <p:grpSpPr>
            <a:xfrm>
              <a:off x="3131841" y="843750"/>
              <a:ext cx="2880320" cy="3456000"/>
              <a:chOff x="3131841" y="843750"/>
              <a:chExt cx="2880320" cy="3456000"/>
            </a:xfrm>
          </p:grpSpPr>
          <p:sp>
            <p:nvSpPr>
              <p:cNvPr id="250" name="Rounded Rectangle 249"/>
              <p:cNvSpPr/>
              <p:nvPr/>
            </p:nvSpPr>
            <p:spPr>
              <a:xfrm>
                <a:off x="3131841" y="843750"/>
                <a:ext cx="2880320" cy="3456000"/>
              </a:xfrm>
              <a:prstGeom prst="roundRect">
                <a:avLst>
                  <a:gd name="adj" fmla="val 2228"/>
                </a:avLst>
              </a:prstGeom>
              <a:solidFill>
                <a:schemeClr val="tx1">
                  <a:alpha val="50000"/>
                </a:schemeClr>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51" name="Group 250"/>
              <p:cNvGrpSpPr/>
              <p:nvPr/>
            </p:nvGrpSpPr>
            <p:grpSpPr>
              <a:xfrm>
                <a:off x="3198624" y="984777"/>
                <a:ext cx="864096" cy="870570"/>
                <a:chOff x="7308304" y="278598"/>
                <a:chExt cx="864096" cy="870570"/>
              </a:xfrm>
            </p:grpSpPr>
            <p:sp>
              <p:nvSpPr>
                <p:cNvPr id="327" name="Freeform 326"/>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8" name="Rectangle 327"/>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Impress</a:t>
                  </a:r>
                  <a:endParaRPr lang="en-AU" sz="1100" dirty="0">
                    <a:latin typeface="Segoe UI" pitchFamily="34" charset="0"/>
                    <a:cs typeface="Segoe UI" pitchFamily="34" charset="0"/>
                  </a:endParaRPr>
                </a:p>
              </p:txBody>
            </p:sp>
          </p:grpSp>
          <p:grpSp>
            <p:nvGrpSpPr>
              <p:cNvPr id="252" name="Group 251"/>
              <p:cNvGrpSpPr/>
              <p:nvPr/>
            </p:nvGrpSpPr>
            <p:grpSpPr>
              <a:xfrm>
                <a:off x="4139953" y="972995"/>
                <a:ext cx="864096" cy="894135"/>
                <a:chOff x="6444208" y="255033"/>
                <a:chExt cx="864096" cy="894135"/>
              </a:xfrm>
            </p:grpSpPr>
            <p:grpSp>
              <p:nvGrpSpPr>
                <p:cNvPr id="323" name="Group 322"/>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325" name="Freeform 324"/>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6" name="Freeform 325"/>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24" name="Rectangle 323"/>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Express</a:t>
                  </a:r>
                  <a:endParaRPr lang="en-AU" sz="1100" dirty="0">
                    <a:latin typeface="Segoe UI" pitchFamily="34" charset="0"/>
                    <a:cs typeface="Segoe UI" pitchFamily="34" charset="0"/>
                  </a:endParaRPr>
                </a:p>
              </p:txBody>
            </p:sp>
          </p:grpSp>
          <p:grpSp>
            <p:nvGrpSpPr>
              <p:cNvPr id="253" name="Group 252"/>
              <p:cNvGrpSpPr/>
              <p:nvPr/>
            </p:nvGrpSpPr>
            <p:grpSpPr>
              <a:xfrm>
                <a:off x="3198624" y="2157429"/>
                <a:ext cx="864096" cy="881674"/>
                <a:chOff x="8172400" y="267494"/>
                <a:chExt cx="864096" cy="881674"/>
              </a:xfrm>
            </p:grpSpPr>
            <p:grpSp>
              <p:nvGrpSpPr>
                <p:cNvPr id="318" name="Group 317"/>
                <p:cNvGrpSpPr/>
                <p:nvPr/>
              </p:nvGrpSpPr>
              <p:grpSpPr>
                <a:xfrm>
                  <a:off x="8351877" y="267494"/>
                  <a:ext cx="523806" cy="648072"/>
                  <a:chOff x="87738" y="3286770"/>
                  <a:chExt cx="291003" cy="360040"/>
                </a:xfrm>
              </p:grpSpPr>
              <p:sp>
                <p:nvSpPr>
                  <p:cNvPr id="320" name="Rectangle 31"/>
                  <p:cNvSpPr/>
                  <p:nvPr/>
                </p:nvSpPr>
                <p:spPr>
                  <a:xfrm>
                    <a:off x="87738" y="3286770"/>
                    <a:ext cx="291002" cy="360040"/>
                  </a:xfrm>
                  <a:prstGeom prst="rect">
                    <a:avLst/>
                  </a:prstGeom>
                  <a:solidFill>
                    <a:srgbClr val="FFC000"/>
                  </a:solidFill>
                  <a:ln w="9525" cap="rnd">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1" name="Rectangle 31"/>
                  <p:cNvSpPr/>
                  <p:nvPr/>
                </p:nvSpPr>
                <p:spPr>
                  <a:xfrm>
                    <a:off x="87738" y="3286770"/>
                    <a:ext cx="291002" cy="360040"/>
                  </a:xfrm>
                  <a:custGeom>
                    <a:avLst/>
                    <a:gdLst>
                      <a:gd name="connsiteX0" fmla="*/ 0 w 291002"/>
                      <a:gd name="connsiteY0" fmla="*/ 0 h 360040"/>
                      <a:gd name="connsiteX1" fmla="*/ 291002 w 291002"/>
                      <a:gd name="connsiteY1" fmla="*/ 0 h 360040"/>
                      <a:gd name="connsiteX2" fmla="*/ 291002 w 291002"/>
                      <a:gd name="connsiteY2" fmla="*/ 360040 h 360040"/>
                      <a:gd name="connsiteX3" fmla="*/ 0 w 291002"/>
                      <a:gd name="connsiteY3" fmla="*/ 360040 h 360040"/>
                      <a:gd name="connsiteX4" fmla="*/ 0 w 291002"/>
                      <a:gd name="connsiteY4" fmla="*/ 0 h 360040"/>
                      <a:gd name="connsiteX0" fmla="*/ 0 w 291002"/>
                      <a:gd name="connsiteY0" fmla="*/ 0 h 360040"/>
                      <a:gd name="connsiteX1" fmla="*/ 236233 w 291002"/>
                      <a:gd name="connsiteY1" fmla="*/ 88106 h 360040"/>
                      <a:gd name="connsiteX2" fmla="*/ 291002 w 291002"/>
                      <a:gd name="connsiteY2" fmla="*/ 360040 h 360040"/>
                      <a:gd name="connsiteX3" fmla="*/ 0 w 291002"/>
                      <a:gd name="connsiteY3" fmla="*/ 360040 h 360040"/>
                      <a:gd name="connsiteX4" fmla="*/ 0 w 291002"/>
                      <a:gd name="connsiteY4" fmla="*/ 0 h 360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1002" h="360040">
                        <a:moveTo>
                          <a:pt x="0" y="0"/>
                        </a:moveTo>
                        <a:lnTo>
                          <a:pt x="236233" y="88106"/>
                        </a:lnTo>
                        <a:lnTo>
                          <a:pt x="291002" y="360040"/>
                        </a:lnTo>
                        <a:lnTo>
                          <a:pt x="0" y="360040"/>
                        </a:lnTo>
                        <a:lnTo>
                          <a:pt x="0" y="0"/>
                        </a:lnTo>
                        <a:close/>
                      </a:path>
                    </a:pathLst>
                  </a:cu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2" name="Rectangle 321"/>
                  <p:cNvSpPr/>
                  <p:nvPr/>
                </p:nvSpPr>
                <p:spPr>
                  <a:xfrm>
                    <a:off x="87738" y="3435846"/>
                    <a:ext cx="291003" cy="210964"/>
                  </a:xfrm>
                  <a:prstGeom prst="rect">
                    <a:avLst/>
                  </a:prstGeom>
                  <a:noFill/>
                  <a:ln w="9525" cap="rnd">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2000" dirty="0" smtClean="0">
                        <a:solidFill>
                          <a:schemeClr val="tx1"/>
                        </a:solidFill>
                        <a:effectLst>
                          <a:outerShdw blurRad="63500" sx="102000" sy="102000" algn="ctr" rotWithShape="0">
                            <a:prstClr val="black">
                              <a:alpha val="40000"/>
                            </a:prstClr>
                          </a:outerShdw>
                        </a:effectLst>
                        <a:latin typeface="Segoe UI" pitchFamily="34" charset="0"/>
                        <a:cs typeface="Segoe UI" pitchFamily="34" charset="0"/>
                      </a:rPr>
                      <a:t>Aa</a:t>
                    </a:r>
                    <a:endParaRPr lang="en-AU" sz="2000" dirty="0">
                      <a:solidFill>
                        <a:schemeClr val="tx1"/>
                      </a:solidFill>
                      <a:effectLst>
                        <a:outerShdw blurRad="63500" sx="102000" sy="102000" algn="ctr" rotWithShape="0">
                          <a:prstClr val="black">
                            <a:alpha val="40000"/>
                          </a:prstClr>
                        </a:outerShdw>
                      </a:effectLst>
                      <a:latin typeface="Segoe UI" pitchFamily="34" charset="0"/>
                      <a:cs typeface="Segoe UI" pitchFamily="34" charset="0"/>
                    </a:endParaRPr>
                  </a:p>
                </p:txBody>
              </p:sp>
            </p:grpSp>
            <p:sp>
              <p:nvSpPr>
                <p:cNvPr id="319" name="Rectangle 318"/>
                <p:cNvSpPr/>
                <p:nvPr/>
              </p:nvSpPr>
              <p:spPr>
                <a:xfrm>
                  <a:off x="8172400"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Note Pad</a:t>
                  </a:r>
                  <a:endParaRPr lang="en-AU" sz="1100" dirty="0">
                    <a:latin typeface="Segoe UI" pitchFamily="34" charset="0"/>
                    <a:cs typeface="Segoe UI" pitchFamily="34" charset="0"/>
                  </a:endParaRPr>
                </a:p>
              </p:txBody>
            </p:sp>
          </p:grpSp>
          <p:grpSp>
            <p:nvGrpSpPr>
              <p:cNvPr id="254" name="Group 253"/>
              <p:cNvGrpSpPr/>
              <p:nvPr/>
            </p:nvGrpSpPr>
            <p:grpSpPr>
              <a:xfrm>
                <a:off x="5080409" y="980461"/>
                <a:ext cx="864096" cy="877462"/>
                <a:chOff x="5004049" y="1064550"/>
                <a:chExt cx="864096" cy="877462"/>
              </a:xfrm>
            </p:grpSpPr>
            <p:grpSp>
              <p:nvGrpSpPr>
                <p:cNvPr id="313" name="Group 312"/>
                <p:cNvGrpSpPr/>
                <p:nvPr/>
              </p:nvGrpSpPr>
              <p:grpSpPr>
                <a:xfrm>
                  <a:off x="5042434" y="1064550"/>
                  <a:ext cx="787325" cy="610716"/>
                  <a:chOff x="5004049" y="1045872"/>
                  <a:chExt cx="787325" cy="610716"/>
                </a:xfrm>
                <a:effectLst>
                  <a:outerShdw blurRad="63500" sx="102000" sy="102000" algn="ctr" rotWithShape="0">
                    <a:prstClr val="black">
                      <a:alpha val="40000"/>
                    </a:prstClr>
                  </a:outerShdw>
                </a:effectLst>
              </p:grpSpPr>
              <p:sp>
                <p:nvSpPr>
                  <p:cNvPr id="315" name="Rectangle 314"/>
                  <p:cNvSpPr/>
                  <p:nvPr/>
                </p:nvSpPr>
                <p:spPr>
                  <a:xfrm>
                    <a:off x="5004049" y="1045872"/>
                    <a:ext cx="504055" cy="460191"/>
                  </a:xfrm>
                  <a:prstGeom prst="rect">
                    <a:avLst/>
                  </a:prstGeom>
                  <a:solidFill>
                    <a:schemeClr val="bg1"/>
                  </a:solidFill>
                  <a:ln w="9525" cap="rnd">
                    <a:solidFill>
                      <a:schemeClr val="bg1"/>
                    </a:solid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6" name="Freeform 315"/>
                  <p:cNvSpPr/>
                  <p:nvPr/>
                </p:nvSpPr>
                <p:spPr>
                  <a:xfrm>
                    <a:off x="5022056" y="1106047"/>
                    <a:ext cx="414040" cy="272698"/>
                  </a:xfrm>
                  <a:custGeom>
                    <a:avLst/>
                    <a:gdLst>
                      <a:gd name="connsiteX0" fmla="*/ 0 w 353052"/>
                      <a:gd name="connsiteY0" fmla="*/ 0 h 269081"/>
                      <a:gd name="connsiteX1" fmla="*/ 19050 w 353052"/>
                      <a:gd name="connsiteY1" fmla="*/ 33337 h 269081"/>
                      <a:gd name="connsiteX2" fmla="*/ 28575 w 353052"/>
                      <a:gd name="connsiteY2" fmla="*/ 38100 h 269081"/>
                      <a:gd name="connsiteX3" fmla="*/ 33338 w 353052"/>
                      <a:gd name="connsiteY3" fmla="*/ 45243 h 269081"/>
                      <a:gd name="connsiteX4" fmla="*/ 50007 w 353052"/>
                      <a:gd name="connsiteY4" fmla="*/ 54768 h 269081"/>
                      <a:gd name="connsiteX5" fmla="*/ 59532 w 353052"/>
                      <a:gd name="connsiteY5" fmla="*/ 61912 h 269081"/>
                      <a:gd name="connsiteX6" fmla="*/ 85725 w 353052"/>
                      <a:gd name="connsiteY6" fmla="*/ 71437 h 269081"/>
                      <a:gd name="connsiteX7" fmla="*/ 135732 w 353052"/>
                      <a:gd name="connsiteY7" fmla="*/ 69056 h 269081"/>
                      <a:gd name="connsiteX8" fmla="*/ 142875 w 353052"/>
                      <a:gd name="connsiteY8" fmla="*/ 66675 h 269081"/>
                      <a:gd name="connsiteX9" fmla="*/ 150019 w 353052"/>
                      <a:gd name="connsiteY9" fmla="*/ 61912 h 269081"/>
                      <a:gd name="connsiteX10" fmla="*/ 157163 w 353052"/>
                      <a:gd name="connsiteY10" fmla="*/ 54768 h 269081"/>
                      <a:gd name="connsiteX11" fmla="*/ 161925 w 353052"/>
                      <a:gd name="connsiteY11" fmla="*/ 45243 h 269081"/>
                      <a:gd name="connsiteX12" fmla="*/ 157163 w 353052"/>
                      <a:gd name="connsiteY12" fmla="*/ 26193 h 269081"/>
                      <a:gd name="connsiteX13" fmla="*/ 150019 w 353052"/>
                      <a:gd name="connsiteY13" fmla="*/ 19050 h 269081"/>
                      <a:gd name="connsiteX14" fmla="*/ 135732 w 353052"/>
                      <a:gd name="connsiteY14" fmla="*/ 9525 h 269081"/>
                      <a:gd name="connsiteX15" fmla="*/ 114300 w 353052"/>
                      <a:gd name="connsiteY15" fmla="*/ 14287 h 269081"/>
                      <a:gd name="connsiteX16" fmla="*/ 107157 w 353052"/>
                      <a:gd name="connsiteY16" fmla="*/ 16668 h 269081"/>
                      <a:gd name="connsiteX17" fmla="*/ 102394 w 353052"/>
                      <a:gd name="connsiteY17" fmla="*/ 26193 h 269081"/>
                      <a:gd name="connsiteX18" fmla="*/ 104775 w 353052"/>
                      <a:gd name="connsiteY18" fmla="*/ 64293 h 269081"/>
                      <a:gd name="connsiteX19" fmla="*/ 107157 w 353052"/>
                      <a:gd name="connsiteY19" fmla="*/ 71437 h 269081"/>
                      <a:gd name="connsiteX20" fmla="*/ 114300 w 353052"/>
                      <a:gd name="connsiteY20" fmla="*/ 76200 h 269081"/>
                      <a:gd name="connsiteX21" fmla="*/ 126207 w 353052"/>
                      <a:gd name="connsiteY21" fmla="*/ 78581 h 269081"/>
                      <a:gd name="connsiteX22" fmla="*/ 147638 w 353052"/>
                      <a:gd name="connsiteY22" fmla="*/ 85725 h 269081"/>
                      <a:gd name="connsiteX23" fmla="*/ 154782 w 353052"/>
                      <a:gd name="connsiteY23" fmla="*/ 88106 h 269081"/>
                      <a:gd name="connsiteX24" fmla="*/ 190500 w 353052"/>
                      <a:gd name="connsiteY24" fmla="*/ 90487 h 269081"/>
                      <a:gd name="connsiteX25" fmla="*/ 228600 w 353052"/>
                      <a:gd name="connsiteY25" fmla="*/ 90487 h 269081"/>
                      <a:gd name="connsiteX26" fmla="*/ 238125 w 353052"/>
                      <a:gd name="connsiteY26" fmla="*/ 85725 h 269081"/>
                      <a:gd name="connsiteX27" fmla="*/ 271463 w 353052"/>
                      <a:gd name="connsiteY27" fmla="*/ 66675 h 269081"/>
                      <a:gd name="connsiteX28" fmla="*/ 295275 w 353052"/>
                      <a:gd name="connsiteY28" fmla="*/ 59531 h 269081"/>
                      <a:gd name="connsiteX29" fmla="*/ 302419 w 353052"/>
                      <a:gd name="connsiteY29" fmla="*/ 57150 h 269081"/>
                      <a:gd name="connsiteX30" fmla="*/ 338138 w 353052"/>
                      <a:gd name="connsiteY30" fmla="*/ 50006 h 269081"/>
                      <a:gd name="connsiteX31" fmla="*/ 345282 w 353052"/>
                      <a:gd name="connsiteY31" fmla="*/ 92868 h 269081"/>
                      <a:gd name="connsiteX32" fmla="*/ 326232 w 353052"/>
                      <a:gd name="connsiteY32" fmla="*/ 114300 h 269081"/>
                      <a:gd name="connsiteX33" fmla="*/ 316707 w 353052"/>
                      <a:gd name="connsiteY33" fmla="*/ 119062 h 269081"/>
                      <a:gd name="connsiteX34" fmla="*/ 309563 w 353052"/>
                      <a:gd name="connsiteY34" fmla="*/ 121443 h 269081"/>
                      <a:gd name="connsiteX35" fmla="*/ 290513 w 353052"/>
                      <a:gd name="connsiteY35" fmla="*/ 133350 h 269081"/>
                      <a:gd name="connsiteX36" fmla="*/ 273844 w 353052"/>
                      <a:gd name="connsiteY36" fmla="*/ 138112 h 269081"/>
                      <a:gd name="connsiteX37" fmla="*/ 259557 w 353052"/>
                      <a:gd name="connsiteY37" fmla="*/ 142875 h 269081"/>
                      <a:gd name="connsiteX38" fmla="*/ 245269 w 353052"/>
                      <a:gd name="connsiteY38" fmla="*/ 150018 h 269081"/>
                      <a:gd name="connsiteX39" fmla="*/ 238125 w 353052"/>
                      <a:gd name="connsiteY39" fmla="*/ 154781 h 269081"/>
                      <a:gd name="connsiteX40" fmla="*/ 214313 w 353052"/>
                      <a:gd name="connsiteY40" fmla="*/ 161925 h 269081"/>
                      <a:gd name="connsiteX41" fmla="*/ 202407 w 353052"/>
                      <a:gd name="connsiteY41" fmla="*/ 164306 h 269081"/>
                      <a:gd name="connsiteX42" fmla="*/ 188119 w 353052"/>
                      <a:gd name="connsiteY42" fmla="*/ 169068 h 269081"/>
                      <a:gd name="connsiteX43" fmla="*/ 173832 w 353052"/>
                      <a:gd name="connsiteY43" fmla="*/ 171450 h 269081"/>
                      <a:gd name="connsiteX44" fmla="*/ 154782 w 353052"/>
                      <a:gd name="connsiteY44" fmla="*/ 176212 h 269081"/>
                      <a:gd name="connsiteX45" fmla="*/ 109538 w 353052"/>
                      <a:gd name="connsiteY45" fmla="*/ 173831 h 269081"/>
                      <a:gd name="connsiteX46" fmla="*/ 97632 w 353052"/>
                      <a:gd name="connsiteY46" fmla="*/ 164306 h 269081"/>
                      <a:gd name="connsiteX47" fmla="*/ 95250 w 353052"/>
                      <a:gd name="connsiteY47" fmla="*/ 157162 h 269081"/>
                      <a:gd name="connsiteX48" fmla="*/ 88107 w 353052"/>
                      <a:gd name="connsiteY48" fmla="*/ 150018 h 269081"/>
                      <a:gd name="connsiteX49" fmla="*/ 95250 w 353052"/>
                      <a:gd name="connsiteY49" fmla="*/ 130968 h 269081"/>
                      <a:gd name="connsiteX50" fmla="*/ 104775 w 353052"/>
                      <a:gd name="connsiteY50" fmla="*/ 135731 h 269081"/>
                      <a:gd name="connsiteX51" fmla="*/ 140494 w 353052"/>
                      <a:gd name="connsiteY51" fmla="*/ 138112 h 269081"/>
                      <a:gd name="connsiteX52" fmla="*/ 159544 w 353052"/>
                      <a:gd name="connsiteY52" fmla="*/ 142875 h 269081"/>
                      <a:gd name="connsiteX53" fmla="*/ 171450 w 353052"/>
                      <a:gd name="connsiteY53" fmla="*/ 152400 h 269081"/>
                      <a:gd name="connsiteX54" fmla="*/ 176213 w 353052"/>
                      <a:gd name="connsiteY54" fmla="*/ 173831 h 269081"/>
                      <a:gd name="connsiteX55" fmla="*/ 180975 w 353052"/>
                      <a:gd name="connsiteY55" fmla="*/ 207168 h 269081"/>
                      <a:gd name="connsiteX56" fmla="*/ 183357 w 353052"/>
                      <a:gd name="connsiteY56" fmla="*/ 247650 h 269081"/>
                      <a:gd name="connsiteX57" fmla="*/ 185738 w 353052"/>
                      <a:gd name="connsiteY57" fmla="*/ 261937 h 269081"/>
                      <a:gd name="connsiteX58" fmla="*/ 195263 w 353052"/>
                      <a:gd name="connsiteY58" fmla="*/ 269081 h 269081"/>
                      <a:gd name="connsiteX59" fmla="*/ 273844 w 353052"/>
                      <a:gd name="connsiteY59" fmla="*/ 266700 h 269081"/>
                      <a:gd name="connsiteX60" fmla="*/ 307182 w 353052"/>
                      <a:gd name="connsiteY60" fmla="*/ 257175 h 269081"/>
                      <a:gd name="connsiteX61" fmla="*/ 314325 w 353052"/>
                      <a:gd name="connsiteY61" fmla="*/ 254793 h 269081"/>
                      <a:gd name="connsiteX62" fmla="*/ 326232 w 353052"/>
                      <a:gd name="connsiteY62" fmla="*/ 250031 h 269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53052" h="269081">
                        <a:moveTo>
                          <a:pt x="0" y="0"/>
                        </a:moveTo>
                        <a:cubicBezTo>
                          <a:pt x="3626" y="10876"/>
                          <a:pt x="7518" y="27571"/>
                          <a:pt x="19050" y="33337"/>
                        </a:cubicBezTo>
                        <a:lnTo>
                          <a:pt x="28575" y="38100"/>
                        </a:lnTo>
                        <a:cubicBezTo>
                          <a:pt x="30163" y="40481"/>
                          <a:pt x="31314" y="43219"/>
                          <a:pt x="33338" y="45243"/>
                        </a:cubicBezTo>
                        <a:cubicBezTo>
                          <a:pt x="37711" y="49616"/>
                          <a:pt x="45021" y="51652"/>
                          <a:pt x="50007" y="54768"/>
                        </a:cubicBezTo>
                        <a:cubicBezTo>
                          <a:pt x="53373" y="56871"/>
                          <a:pt x="56167" y="59808"/>
                          <a:pt x="59532" y="61912"/>
                        </a:cubicBezTo>
                        <a:cubicBezTo>
                          <a:pt x="67905" y="67145"/>
                          <a:pt x="76325" y="69087"/>
                          <a:pt x="85725" y="71437"/>
                        </a:cubicBezTo>
                        <a:cubicBezTo>
                          <a:pt x="102394" y="70643"/>
                          <a:pt x="119102" y="70442"/>
                          <a:pt x="135732" y="69056"/>
                        </a:cubicBezTo>
                        <a:cubicBezTo>
                          <a:pt x="138233" y="68848"/>
                          <a:pt x="140630" y="67797"/>
                          <a:pt x="142875" y="66675"/>
                        </a:cubicBezTo>
                        <a:cubicBezTo>
                          <a:pt x="145435" y="65395"/>
                          <a:pt x="147820" y="63744"/>
                          <a:pt x="150019" y="61912"/>
                        </a:cubicBezTo>
                        <a:cubicBezTo>
                          <a:pt x="152606" y="59756"/>
                          <a:pt x="154782" y="57149"/>
                          <a:pt x="157163" y="54768"/>
                        </a:cubicBezTo>
                        <a:cubicBezTo>
                          <a:pt x="158750" y="51593"/>
                          <a:pt x="161533" y="48771"/>
                          <a:pt x="161925" y="45243"/>
                        </a:cubicBezTo>
                        <a:cubicBezTo>
                          <a:pt x="162039" y="44213"/>
                          <a:pt x="158971" y="28905"/>
                          <a:pt x="157163" y="26193"/>
                        </a:cubicBezTo>
                        <a:cubicBezTo>
                          <a:pt x="155295" y="23391"/>
                          <a:pt x="152677" y="21117"/>
                          <a:pt x="150019" y="19050"/>
                        </a:cubicBezTo>
                        <a:cubicBezTo>
                          <a:pt x="145501" y="15536"/>
                          <a:pt x="135732" y="9525"/>
                          <a:pt x="135732" y="9525"/>
                        </a:cubicBezTo>
                        <a:cubicBezTo>
                          <a:pt x="128588" y="11112"/>
                          <a:pt x="121400" y="12512"/>
                          <a:pt x="114300" y="14287"/>
                        </a:cubicBezTo>
                        <a:cubicBezTo>
                          <a:pt x="111865" y="14896"/>
                          <a:pt x="108932" y="14893"/>
                          <a:pt x="107157" y="16668"/>
                        </a:cubicBezTo>
                        <a:cubicBezTo>
                          <a:pt x="104647" y="19178"/>
                          <a:pt x="103982" y="23018"/>
                          <a:pt x="102394" y="26193"/>
                        </a:cubicBezTo>
                        <a:cubicBezTo>
                          <a:pt x="103188" y="38893"/>
                          <a:pt x="103443" y="51638"/>
                          <a:pt x="104775" y="64293"/>
                        </a:cubicBezTo>
                        <a:cubicBezTo>
                          <a:pt x="105038" y="66789"/>
                          <a:pt x="105589" y="69477"/>
                          <a:pt x="107157" y="71437"/>
                        </a:cubicBezTo>
                        <a:cubicBezTo>
                          <a:pt x="108945" y="73672"/>
                          <a:pt x="111620" y="75195"/>
                          <a:pt x="114300" y="76200"/>
                        </a:cubicBezTo>
                        <a:cubicBezTo>
                          <a:pt x="118090" y="77621"/>
                          <a:pt x="122238" y="77787"/>
                          <a:pt x="126207" y="78581"/>
                        </a:cubicBezTo>
                        <a:cubicBezTo>
                          <a:pt x="146726" y="86788"/>
                          <a:pt x="129698" y="80599"/>
                          <a:pt x="147638" y="85725"/>
                        </a:cubicBezTo>
                        <a:cubicBezTo>
                          <a:pt x="150052" y="86415"/>
                          <a:pt x="152287" y="87829"/>
                          <a:pt x="154782" y="88106"/>
                        </a:cubicBezTo>
                        <a:cubicBezTo>
                          <a:pt x="166641" y="89424"/>
                          <a:pt x="178594" y="89693"/>
                          <a:pt x="190500" y="90487"/>
                        </a:cubicBezTo>
                        <a:cubicBezTo>
                          <a:pt x="207530" y="92920"/>
                          <a:pt x="210241" y="94723"/>
                          <a:pt x="228600" y="90487"/>
                        </a:cubicBezTo>
                        <a:cubicBezTo>
                          <a:pt x="232059" y="89689"/>
                          <a:pt x="235081" y="87551"/>
                          <a:pt x="238125" y="85725"/>
                        </a:cubicBezTo>
                        <a:cubicBezTo>
                          <a:pt x="248250" y="79651"/>
                          <a:pt x="259784" y="69596"/>
                          <a:pt x="271463" y="66675"/>
                        </a:cubicBezTo>
                        <a:cubicBezTo>
                          <a:pt x="285859" y="63075"/>
                          <a:pt x="277882" y="65328"/>
                          <a:pt x="295275" y="59531"/>
                        </a:cubicBezTo>
                        <a:cubicBezTo>
                          <a:pt x="297656" y="58737"/>
                          <a:pt x="299969" y="57695"/>
                          <a:pt x="302419" y="57150"/>
                        </a:cubicBezTo>
                        <a:cubicBezTo>
                          <a:pt x="328563" y="51339"/>
                          <a:pt x="316632" y="53590"/>
                          <a:pt x="338138" y="50006"/>
                        </a:cubicBezTo>
                        <a:cubicBezTo>
                          <a:pt x="359183" y="55267"/>
                          <a:pt x="354435" y="50765"/>
                          <a:pt x="345282" y="92868"/>
                        </a:cubicBezTo>
                        <a:cubicBezTo>
                          <a:pt x="343340" y="101799"/>
                          <a:pt x="333552" y="109725"/>
                          <a:pt x="326232" y="114300"/>
                        </a:cubicBezTo>
                        <a:cubicBezTo>
                          <a:pt x="323222" y="116181"/>
                          <a:pt x="319970" y="117664"/>
                          <a:pt x="316707" y="119062"/>
                        </a:cubicBezTo>
                        <a:cubicBezTo>
                          <a:pt x="314400" y="120051"/>
                          <a:pt x="311870" y="120454"/>
                          <a:pt x="309563" y="121443"/>
                        </a:cubicBezTo>
                        <a:cubicBezTo>
                          <a:pt x="289202" y="130169"/>
                          <a:pt x="311024" y="121629"/>
                          <a:pt x="290513" y="133350"/>
                        </a:cubicBezTo>
                        <a:cubicBezTo>
                          <a:pt x="287565" y="135034"/>
                          <a:pt x="276285" y="137380"/>
                          <a:pt x="273844" y="138112"/>
                        </a:cubicBezTo>
                        <a:cubicBezTo>
                          <a:pt x="269036" y="139555"/>
                          <a:pt x="263734" y="140091"/>
                          <a:pt x="259557" y="142875"/>
                        </a:cubicBezTo>
                        <a:cubicBezTo>
                          <a:pt x="250324" y="149029"/>
                          <a:pt x="255128" y="146732"/>
                          <a:pt x="245269" y="150018"/>
                        </a:cubicBezTo>
                        <a:cubicBezTo>
                          <a:pt x="242888" y="151606"/>
                          <a:pt x="240740" y="153619"/>
                          <a:pt x="238125" y="154781"/>
                        </a:cubicBezTo>
                        <a:cubicBezTo>
                          <a:pt x="232198" y="157415"/>
                          <a:pt x="221234" y="160387"/>
                          <a:pt x="214313" y="161925"/>
                        </a:cubicBezTo>
                        <a:cubicBezTo>
                          <a:pt x="210362" y="162803"/>
                          <a:pt x="206312" y="163241"/>
                          <a:pt x="202407" y="164306"/>
                        </a:cubicBezTo>
                        <a:cubicBezTo>
                          <a:pt x="197564" y="165627"/>
                          <a:pt x="193071" y="168242"/>
                          <a:pt x="188119" y="169068"/>
                        </a:cubicBezTo>
                        <a:cubicBezTo>
                          <a:pt x="183357" y="169862"/>
                          <a:pt x="178553" y="170438"/>
                          <a:pt x="173832" y="171450"/>
                        </a:cubicBezTo>
                        <a:cubicBezTo>
                          <a:pt x="167432" y="172822"/>
                          <a:pt x="154782" y="176212"/>
                          <a:pt x="154782" y="176212"/>
                        </a:cubicBezTo>
                        <a:cubicBezTo>
                          <a:pt x="139701" y="175418"/>
                          <a:pt x="124578" y="175198"/>
                          <a:pt x="109538" y="173831"/>
                        </a:cubicBezTo>
                        <a:cubicBezTo>
                          <a:pt x="102344" y="173177"/>
                          <a:pt x="100748" y="170538"/>
                          <a:pt x="97632" y="164306"/>
                        </a:cubicBezTo>
                        <a:cubicBezTo>
                          <a:pt x="96509" y="162061"/>
                          <a:pt x="96642" y="159251"/>
                          <a:pt x="95250" y="157162"/>
                        </a:cubicBezTo>
                        <a:cubicBezTo>
                          <a:pt x="93382" y="154360"/>
                          <a:pt x="90488" y="152399"/>
                          <a:pt x="88107" y="150018"/>
                        </a:cubicBezTo>
                        <a:cubicBezTo>
                          <a:pt x="90488" y="143668"/>
                          <a:pt x="90101" y="135382"/>
                          <a:pt x="95250" y="130968"/>
                        </a:cubicBezTo>
                        <a:cubicBezTo>
                          <a:pt x="97945" y="128658"/>
                          <a:pt x="101269" y="135177"/>
                          <a:pt x="104775" y="135731"/>
                        </a:cubicBezTo>
                        <a:cubicBezTo>
                          <a:pt x="116562" y="137592"/>
                          <a:pt x="128588" y="137318"/>
                          <a:pt x="140494" y="138112"/>
                        </a:cubicBezTo>
                        <a:cubicBezTo>
                          <a:pt x="141091" y="138231"/>
                          <a:pt x="157101" y="140921"/>
                          <a:pt x="159544" y="142875"/>
                        </a:cubicBezTo>
                        <a:cubicBezTo>
                          <a:pt x="174933" y="155185"/>
                          <a:pt x="153494" y="146412"/>
                          <a:pt x="171450" y="152400"/>
                        </a:cubicBezTo>
                        <a:cubicBezTo>
                          <a:pt x="175096" y="163332"/>
                          <a:pt x="173927" y="158589"/>
                          <a:pt x="176213" y="173831"/>
                        </a:cubicBezTo>
                        <a:cubicBezTo>
                          <a:pt x="177878" y="184932"/>
                          <a:pt x="180975" y="207168"/>
                          <a:pt x="180975" y="207168"/>
                        </a:cubicBezTo>
                        <a:cubicBezTo>
                          <a:pt x="181769" y="220662"/>
                          <a:pt x="182186" y="234183"/>
                          <a:pt x="183357" y="247650"/>
                        </a:cubicBezTo>
                        <a:cubicBezTo>
                          <a:pt x="183775" y="252460"/>
                          <a:pt x="183393" y="257717"/>
                          <a:pt x="185738" y="261937"/>
                        </a:cubicBezTo>
                        <a:cubicBezTo>
                          <a:pt x="187665" y="265406"/>
                          <a:pt x="192088" y="266700"/>
                          <a:pt x="195263" y="269081"/>
                        </a:cubicBezTo>
                        <a:cubicBezTo>
                          <a:pt x="221457" y="268287"/>
                          <a:pt x="247708" y="268612"/>
                          <a:pt x="273844" y="266700"/>
                        </a:cubicBezTo>
                        <a:cubicBezTo>
                          <a:pt x="281498" y="266140"/>
                          <a:pt x="299160" y="259849"/>
                          <a:pt x="307182" y="257175"/>
                        </a:cubicBezTo>
                        <a:cubicBezTo>
                          <a:pt x="309563" y="256381"/>
                          <a:pt x="312080" y="255915"/>
                          <a:pt x="314325" y="254793"/>
                        </a:cubicBezTo>
                        <a:cubicBezTo>
                          <a:pt x="324560" y="249676"/>
                          <a:pt x="320300" y="250031"/>
                          <a:pt x="326232" y="250031"/>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7" name="Freeform 316"/>
                  <p:cNvSpPr/>
                  <p:nvPr/>
                </p:nvSpPr>
                <p:spPr>
                  <a:xfrm>
                    <a:off x="5400849" y="1351788"/>
                    <a:ext cx="390525" cy="304800"/>
                  </a:xfrm>
                  <a:custGeom>
                    <a:avLst/>
                    <a:gdLst>
                      <a:gd name="connsiteX0" fmla="*/ 0 w 381000"/>
                      <a:gd name="connsiteY0" fmla="*/ 0 h 319088"/>
                      <a:gd name="connsiteX1" fmla="*/ 23812 w 381000"/>
                      <a:gd name="connsiteY1" fmla="*/ 85725 h 319088"/>
                      <a:gd name="connsiteX2" fmla="*/ 347662 w 381000"/>
                      <a:gd name="connsiteY2" fmla="*/ 319088 h 319088"/>
                      <a:gd name="connsiteX3" fmla="*/ 381000 w 381000"/>
                      <a:gd name="connsiteY3" fmla="*/ 266700 h 319088"/>
                      <a:gd name="connsiteX4" fmla="*/ 66675 w 381000"/>
                      <a:gd name="connsiteY4" fmla="*/ 38100 h 319088"/>
                      <a:gd name="connsiteX5" fmla="*/ 0 w 381000"/>
                      <a:gd name="connsiteY5" fmla="*/ 0 h 319088"/>
                      <a:gd name="connsiteX0" fmla="*/ 0 w 390525"/>
                      <a:gd name="connsiteY0" fmla="*/ 0 h 304800"/>
                      <a:gd name="connsiteX1" fmla="*/ 33337 w 390525"/>
                      <a:gd name="connsiteY1" fmla="*/ 71437 h 304800"/>
                      <a:gd name="connsiteX2" fmla="*/ 357187 w 390525"/>
                      <a:gd name="connsiteY2" fmla="*/ 304800 h 304800"/>
                      <a:gd name="connsiteX3" fmla="*/ 390525 w 390525"/>
                      <a:gd name="connsiteY3" fmla="*/ 252412 h 304800"/>
                      <a:gd name="connsiteX4" fmla="*/ 76200 w 390525"/>
                      <a:gd name="connsiteY4" fmla="*/ 23812 h 304800"/>
                      <a:gd name="connsiteX5" fmla="*/ 0 w 390525"/>
                      <a:gd name="connsiteY5" fmla="*/ 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0525" h="304800">
                        <a:moveTo>
                          <a:pt x="0" y="0"/>
                        </a:moveTo>
                        <a:lnTo>
                          <a:pt x="33337" y="71437"/>
                        </a:lnTo>
                        <a:lnTo>
                          <a:pt x="357187" y="304800"/>
                        </a:lnTo>
                        <a:lnTo>
                          <a:pt x="390525" y="252412"/>
                        </a:lnTo>
                        <a:lnTo>
                          <a:pt x="76200" y="23812"/>
                        </a:lnTo>
                        <a:lnTo>
                          <a:pt x="0" y="0"/>
                        </a:lnTo>
                        <a:close/>
                      </a:path>
                    </a:pathLst>
                  </a:custGeom>
                  <a:solidFill>
                    <a:srgbClr val="C0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14" name="Rectangle 313"/>
                <p:cNvSpPr/>
                <p:nvPr/>
              </p:nvSpPr>
              <p:spPr>
                <a:xfrm>
                  <a:off x="5004049" y="1725988"/>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Free Draw</a:t>
                  </a:r>
                  <a:endParaRPr lang="en-AU" sz="1100" dirty="0">
                    <a:latin typeface="Segoe UI" pitchFamily="34" charset="0"/>
                    <a:cs typeface="Segoe UI" pitchFamily="34" charset="0"/>
                  </a:endParaRPr>
                </a:p>
              </p:txBody>
            </p:sp>
          </p:grpSp>
          <p:cxnSp>
            <p:nvCxnSpPr>
              <p:cNvPr id="255" name="Straight Connector 254"/>
              <p:cNvCxnSpPr/>
              <p:nvPr/>
            </p:nvCxnSpPr>
            <p:spPr>
              <a:xfrm>
                <a:off x="4098672"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6" name="Straight Connector 255"/>
              <p:cNvCxnSpPr/>
              <p:nvPr/>
            </p:nvCxnSpPr>
            <p:spPr>
              <a:xfrm>
                <a:off x="5040000"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7" name="Straight Connector 256"/>
              <p:cNvCxnSpPr/>
              <p:nvPr/>
            </p:nvCxnSpPr>
            <p:spPr>
              <a:xfrm>
                <a:off x="3262277" y="200863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8" name="Straight Connector 257"/>
              <p:cNvCxnSpPr/>
              <p:nvPr/>
            </p:nvCxnSpPr>
            <p:spPr>
              <a:xfrm>
                <a:off x="3262277" y="317426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grpSp>
            <p:nvGrpSpPr>
              <p:cNvPr id="259" name="Group 258"/>
              <p:cNvGrpSpPr/>
              <p:nvPr/>
            </p:nvGrpSpPr>
            <p:grpSpPr>
              <a:xfrm>
                <a:off x="4098672" y="2143466"/>
                <a:ext cx="941329" cy="895637"/>
                <a:chOff x="4098672" y="2143466"/>
                <a:chExt cx="941329" cy="895637"/>
              </a:xfrm>
            </p:grpSpPr>
            <p:sp>
              <p:nvSpPr>
                <p:cNvPr id="300" name="Rectangle 299"/>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Documents</a:t>
                  </a:r>
                  <a:endParaRPr lang="en-AU" sz="1100" dirty="0">
                    <a:latin typeface="Segoe UI" pitchFamily="34" charset="0"/>
                    <a:cs typeface="Segoe UI" pitchFamily="34" charset="0"/>
                  </a:endParaRPr>
                </a:p>
              </p:txBody>
            </p:sp>
            <p:grpSp>
              <p:nvGrpSpPr>
                <p:cNvPr id="301" name="Group 300"/>
                <p:cNvGrpSpPr/>
                <p:nvPr/>
              </p:nvGrpSpPr>
              <p:grpSpPr>
                <a:xfrm>
                  <a:off x="4199709" y="2143466"/>
                  <a:ext cx="744585" cy="655211"/>
                  <a:chOff x="4193285" y="2143466"/>
                  <a:chExt cx="744585" cy="655211"/>
                </a:xfrm>
              </p:grpSpPr>
              <p:grpSp>
                <p:nvGrpSpPr>
                  <p:cNvPr id="302" name="Group 301"/>
                  <p:cNvGrpSpPr/>
                  <p:nvPr/>
                </p:nvGrpSpPr>
                <p:grpSpPr>
                  <a:xfrm>
                    <a:off x="4193285" y="2143466"/>
                    <a:ext cx="699392" cy="536110"/>
                    <a:chOff x="2123728" y="1986160"/>
                    <a:chExt cx="576064" cy="441574"/>
                  </a:xfrm>
                </p:grpSpPr>
                <p:sp>
                  <p:nvSpPr>
                    <p:cNvPr id="311" name="Rectangle 310"/>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2" name="Trapezoid 311"/>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303" name="Group 302"/>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304" name="Rectangle 303"/>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305" name="Straight Connector 304"/>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6" name="Straight Connector 305"/>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7" name="Straight Connector 306"/>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8" name="Straight Connector 307"/>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9" name="Straight Connector 308"/>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10" name="Straight Connector 309"/>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260" name="Group 259"/>
              <p:cNvGrpSpPr/>
              <p:nvPr/>
            </p:nvGrpSpPr>
            <p:grpSpPr>
              <a:xfrm>
                <a:off x="5039106" y="2143466"/>
                <a:ext cx="941329" cy="895637"/>
                <a:chOff x="5039106" y="2143466"/>
                <a:chExt cx="941329" cy="895637"/>
              </a:xfrm>
            </p:grpSpPr>
            <p:sp>
              <p:nvSpPr>
                <p:cNvPr id="289" name="Rectangle 288"/>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Music</a:t>
                  </a:r>
                  <a:endParaRPr lang="en-AU" sz="1100" dirty="0">
                    <a:latin typeface="Segoe UI" pitchFamily="34" charset="0"/>
                    <a:cs typeface="Segoe UI" pitchFamily="34" charset="0"/>
                  </a:endParaRPr>
                </a:p>
              </p:txBody>
            </p:sp>
            <p:grpSp>
              <p:nvGrpSpPr>
                <p:cNvPr id="290" name="Group 289"/>
                <p:cNvGrpSpPr/>
                <p:nvPr/>
              </p:nvGrpSpPr>
              <p:grpSpPr>
                <a:xfrm>
                  <a:off x="5162739" y="2143466"/>
                  <a:ext cx="699392" cy="634359"/>
                  <a:chOff x="5140143" y="2143466"/>
                  <a:chExt cx="699392" cy="634359"/>
                </a:xfrm>
              </p:grpSpPr>
              <p:grpSp>
                <p:nvGrpSpPr>
                  <p:cNvPr id="291" name="Group 290"/>
                  <p:cNvGrpSpPr/>
                  <p:nvPr/>
                </p:nvGrpSpPr>
                <p:grpSpPr>
                  <a:xfrm>
                    <a:off x="5140143" y="2143466"/>
                    <a:ext cx="699392" cy="536110"/>
                    <a:chOff x="2123728" y="1986160"/>
                    <a:chExt cx="576064" cy="441574"/>
                  </a:xfrm>
                </p:grpSpPr>
                <p:sp>
                  <p:nvSpPr>
                    <p:cNvPr id="298" name="Rectangle 297"/>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9" name="Trapezoid 298"/>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92" name="Group 291"/>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293" name="Oval 292"/>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4" name="Oval 293"/>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295" name="Straight Connector 294"/>
                    <p:cNvCxnSpPr>
                      <a:stCxn id="293" idx="6"/>
                      <a:endCxn id="297"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96" name="Straight Connector 295"/>
                    <p:cNvCxnSpPr>
                      <a:stCxn id="294" idx="6"/>
                      <a:endCxn id="297"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297" name="Rectangle 296"/>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1" name="Group 260"/>
              <p:cNvGrpSpPr/>
              <p:nvPr/>
            </p:nvGrpSpPr>
            <p:grpSpPr>
              <a:xfrm>
                <a:off x="3133947" y="3275932"/>
                <a:ext cx="941329" cy="895637"/>
                <a:chOff x="3133947" y="3275932"/>
                <a:chExt cx="941329" cy="895637"/>
              </a:xfrm>
            </p:grpSpPr>
            <p:sp>
              <p:nvSpPr>
                <p:cNvPr id="281" name="Rectangle 280"/>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Videos</a:t>
                  </a:r>
                  <a:endParaRPr lang="en-AU" sz="1100" dirty="0">
                    <a:latin typeface="Segoe UI" pitchFamily="34" charset="0"/>
                    <a:cs typeface="Segoe UI" pitchFamily="34" charset="0"/>
                  </a:endParaRPr>
                </a:p>
              </p:txBody>
            </p:sp>
            <p:grpSp>
              <p:nvGrpSpPr>
                <p:cNvPr id="282" name="Group 281"/>
                <p:cNvGrpSpPr/>
                <p:nvPr/>
              </p:nvGrpSpPr>
              <p:grpSpPr>
                <a:xfrm>
                  <a:off x="3254915" y="3275932"/>
                  <a:ext cx="699392" cy="569699"/>
                  <a:chOff x="3257580" y="3275932"/>
                  <a:chExt cx="699392" cy="569699"/>
                </a:xfrm>
              </p:grpSpPr>
              <p:grpSp>
                <p:nvGrpSpPr>
                  <p:cNvPr id="283" name="Group 282"/>
                  <p:cNvGrpSpPr/>
                  <p:nvPr/>
                </p:nvGrpSpPr>
                <p:grpSpPr>
                  <a:xfrm>
                    <a:off x="3257580" y="3275932"/>
                    <a:ext cx="699392" cy="536110"/>
                    <a:chOff x="2123728" y="1986160"/>
                    <a:chExt cx="576064" cy="441574"/>
                  </a:xfrm>
                </p:grpSpPr>
                <p:sp>
                  <p:nvSpPr>
                    <p:cNvPr id="287" name="Rectangle 286"/>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8" name="Trapezoid 287"/>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84" name="Group 283"/>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285" name="Rectangle 284"/>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6" name="Isosceles Triangle 285"/>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2" name="Group 261"/>
              <p:cNvGrpSpPr/>
              <p:nvPr/>
            </p:nvGrpSpPr>
            <p:grpSpPr>
              <a:xfrm>
                <a:off x="4097777" y="3275932"/>
                <a:ext cx="941329" cy="895637"/>
                <a:chOff x="4099230" y="3275932"/>
                <a:chExt cx="941329" cy="895637"/>
              </a:xfrm>
            </p:grpSpPr>
            <p:sp>
              <p:nvSpPr>
                <p:cNvPr id="263" name="Rectangle 262"/>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Games</a:t>
                  </a:r>
                  <a:endParaRPr lang="en-AU" sz="1100" dirty="0">
                    <a:latin typeface="Segoe UI" pitchFamily="34" charset="0"/>
                    <a:cs typeface="Segoe UI" pitchFamily="34" charset="0"/>
                  </a:endParaRPr>
                </a:p>
              </p:txBody>
            </p:sp>
            <p:grpSp>
              <p:nvGrpSpPr>
                <p:cNvPr id="264" name="Group 263"/>
                <p:cNvGrpSpPr/>
                <p:nvPr/>
              </p:nvGrpSpPr>
              <p:grpSpPr>
                <a:xfrm>
                  <a:off x="4200966" y="3275932"/>
                  <a:ext cx="737856" cy="635347"/>
                  <a:chOff x="4220198" y="3275932"/>
                  <a:chExt cx="737856" cy="635347"/>
                </a:xfrm>
              </p:grpSpPr>
              <p:grpSp>
                <p:nvGrpSpPr>
                  <p:cNvPr id="265" name="Group 264"/>
                  <p:cNvGrpSpPr/>
                  <p:nvPr/>
                </p:nvGrpSpPr>
                <p:grpSpPr>
                  <a:xfrm>
                    <a:off x="4220198" y="3275932"/>
                    <a:ext cx="699392" cy="536110"/>
                    <a:chOff x="2123728" y="1986160"/>
                    <a:chExt cx="576064" cy="441574"/>
                  </a:xfrm>
                </p:grpSpPr>
                <p:sp>
                  <p:nvSpPr>
                    <p:cNvPr id="279" name="Rectangle 278"/>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0" name="Trapezoid 279"/>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66" name="Group 265"/>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267" name="Rectangle 266"/>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8" name="Oval 267"/>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9" name="Oval 268"/>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70" name="Group 269"/>
                    <p:cNvGrpSpPr/>
                    <p:nvPr/>
                  </p:nvGrpSpPr>
                  <p:grpSpPr>
                    <a:xfrm>
                      <a:off x="4318464" y="3577517"/>
                      <a:ext cx="118183" cy="118183"/>
                      <a:chOff x="4318464" y="3577517"/>
                      <a:chExt cx="118183" cy="118183"/>
                    </a:xfrm>
                    <a:effectLst/>
                  </p:grpSpPr>
                  <p:cxnSp>
                    <p:nvCxnSpPr>
                      <p:cNvPr id="277" name="Straight Connector 276"/>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78" name="Straight Connector 277"/>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71" name="Group 270"/>
                    <p:cNvGrpSpPr/>
                    <p:nvPr/>
                  </p:nvGrpSpPr>
                  <p:grpSpPr>
                    <a:xfrm rot="20573383">
                      <a:off x="4683580" y="3579039"/>
                      <a:ext cx="140891" cy="136707"/>
                      <a:chOff x="5105406" y="3507854"/>
                      <a:chExt cx="171999" cy="166891"/>
                    </a:xfrm>
                    <a:effectLst/>
                  </p:grpSpPr>
                  <p:sp>
                    <p:nvSpPr>
                      <p:cNvPr id="273" name="Oval 272"/>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4" name="Oval 273"/>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5" name="Oval 274"/>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6" name="Oval 275"/>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cxnSp>
                  <p:nvCxnSpPr>
                    <p:cNvPr id="272" name="Straight Connector 271"/>
                    <p:cNvCxnSpPr>
                      <a:stCxn id="267"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sp>
          <p:nvSpPr>
            <p:cNvPr id="106" name="Rounded Rectangle 105"/>
            <p:cNvSpPr/>
            <p:nvPr/>
          </p:nvSpPr>
          <p:spPr>
            <a:xfrm>
              <a:off x="1763688" y="951569"/>
              <a:ext cx="5616624" cy="3219999"/>
            </a:xfrm>
            <a:prstGeom prst="roundRect">
              <a:avLst>
                <a:gd name="adj" fmla="val 0"/>
              </a:avLst>
            </a:prstGeom>
            <a:solidFill>
              <a:schemeClr val="bg1">
                <a:lumMod val="75000"/>
                <a:alpha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200" b="1" dirty="0" smtClean="0">
                  <a:solidFill>
                    <a:schemeClr val="tx1"/>
                  </a:solidFill>
                  <a:latin typeface="Segoe UI" pitchFamily="34" charset="0"/>
                  <a:cs typeface="Segoe UI" pitchFamily="34" charset="0"/>
                </a:rPr>
                <a:t>Home</a:t>
              </a:r>
              <a:endParaRPr lang="en-AU" sz="1200" b="1" dirty="0">
                <a:solidFill>
                  <a:schemeClr val="tx1"/>
                </a:solidFill>
                <a:latin typeface="Segoe UI" pitchFamily="34" charset="0"/>
                <a:cs typeface="Segoe UI" pitchFamily="34" charset="0"/>
              </a:endParaRPr>
            </a:p>
          </p:txBody>
        </p:sp>
        <p:sp>
          <p:nvSpPr>
            <p:cNvPr id="108" name="Rectangle 107"/>
            <p:cNvSpPr/>
            <p:nvPr/>
          </p:nvSpPr>
          <p:spPr>
            <a:xfrm>
              <a:off x="3275856" y="1251855"/>
              <a:ext cx="4104456" cy="2811702"/>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algn="r"/>
              <a:r>
                <a:rPr lang="en-AU" sz="5400" dirty="0" smtClean="0">
                  <a:solidFill>
                    <a:schemeClr val="bg1"/>
                  </a:solidFill>
                  <a:effectLst>
                    <a:outerShdw blurRad="63500" sx="102000" sy="102000" algn="ctr" rotWithShape="0">
                      <a:prstClr val="black">
                        <a:alpha val="40000"/>
                      </a:prstClr>
                    </a:outerShdw>
                  </a:effectLst>
                  <a:latin typeface="Segoe UI" pitchFamily="34" charset="0"/>
                  <a:cs typeface="Segoe UI" pitchFamily="34" charset="0"/>
                </a:rPr>
                <a:t>home</a:t>
              </a:r>
              <a:endParaRPr lang="en-AU" sz="5400" dirty="0">
                <a:solidFill>
                  <a:schemeClr val="bg1"/>
                </a:solidFill>
                <a:effectLst>
                  <a:outerShdw blurRad="63500" sx="102000" sy="102000" algn="ctr" rotWithShape="0">
                    <a:prstClr val="black">
                      <a:alpha val="40000"/>
                    </a:prstClr>
                  </a:outerShdw>
                </a:effectLst>
                <a:latin typeface="Segoe UI" pitchFamily="34" charset="0"/>
                <a:cs typeface="Segoe UI" pitchFamily="34" charset="0"/>
              </a:endParaRPr>
            </a:p>
          </p:txBody>
        </p:sp>
        <p:sp>
          <p:nvSpPr>
            <p:cNvPr id="109" name="Rounded Rectangle 108">
              <a:hlinkClick r:id="rId4" action="ppaction://hlinksldjump"/>
            </p:cNvPr>
            <p:cNvSpPr/>
            <p:nvPr/>
          </p:nvSpPr>
          <p:spPr>
            <a:xfrm>
              <a:off x="1835696" y="1005576"/>
              <a:ext cx="144000" cy="144016"/>
            </a:xfrm>
            <a:prstGeom prst="roundRect">
              <a:avLst/>
            </a:prstGeom>
            <a:gradFill flip="none" rotWithShape="1">
              <a:gsLst>
                <a:gs pos="0">
                  <a:srgbClr val="FF0000">
                    <a:shade val="30000"/>
                    <a:satMod val="115000"/>
                  </a:srgbClr>
                </a:gs>
                <a:gs pos="50000">
                  <a:srgbClr val="FF0000">
                    <a:shade val="67500"/>
                    <a:satMod val="115000"/>
                  </a:srgbClr>
                </a:gs>
                <a:gs pos="100000">
                  <a:srgbClr val="FF0000">
                    <a:shade val="100000"/>
                    <a:satMod val="115000"/>
                  </a:srgbClr>
                </a:gs>
              </a:gsLst>
              <a:lin ang="16200000" scaled="1"/>
              <a:tileRect/>
            </a:gradFill>
            <a:ln w="3175">
              <a:solidFill>
                <a:schemeClr val="tx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solidFill>
                  <a:schemeClr val="bg1"/>
                </a:solidFill>
                <a:latin typeface="Segoe UI" pitchFamily="34" charset="0"/>
                <a:cs typeface="Segoe UI" pitchFamily="34" charset="0"/>
              </a:endParaRPr>
            </a:p>
          </p:txBody>
        </p:sp>
        <p:sp>
          <p:nvSpPr>
            <p:cNvPr id="3" name="Rectangle 2"/>
            <p:cNvSpPr/>
            <p:nvPr/>
          </p:nvSpPr>
          <p:spPr>
            <a:xfrm>
              <a:off x="1763688" y="1251855"/>
              <a:ext cx="1512168" cy="2811702"/>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 name="Rectangle 3">
              <a:hlinkClick r:id="rId5" action="ppaction://hlinksldjump"/>
            </p:cNvPr>
            <p:cNvSpPr/>
            <p:nvPr/>
          </p:nvSpPr>
          <p:spPr>
            <a:xfrm>
              <a:off x="1763688" y="1251855"/>
              <a:ext cx="1512168" cy="241448"/>
            </a:xfrm>
            <a:prstGeom prst="rect">
              <a:avLst/>
            </a:prstGeom>
            <a:solidFill>
              <a:srgbClr val="00B0F0">
                <a:alpha val="50000"/>
              </a:srgb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400" b="1" dirty="0" smtClean="0">
                  <a:solidFill>
                    <a:srgbClr val="0070C0"/>
                  </a:solidFill>
                  <a:latin typeface="Segoe UI" pitchFamily="34" charset="0"/>
                  <a:cs typeface="Segoe UI" pitchFamily="34" charset="0"/>
                </a:rPr>
                <a:t>Home</a:t>
              </a:r>
              <a:endParaRPr lang="en-AU" sz="1400" b="1" dirty="0">
                <a:solidFill>
                  <a:srgbClr val="0070C0"/>
                </a:solidFill>
                <a:latin typeface="Segoe UI" pitchFamily="34" charset="0"/>
                <a:cs typeface="Segoe UI" pitchFamily="34" charset="0"/>
              </a:endParaRPr>
            </a:p>
          </p:txBody>
        </p:sp>
        <p:sp>
          <p:nvSpPr>
            <p:cNvPr id="194" name="Rectangle 193"/>
            <p:cNvSpPr/>
            <p:nvPr/>
          </p:nvSpPr>
          <p:spPr>
            <a:xfrm>
              <a:off x="1763688" y="1805086"/>
              <a:ext cx="1512168" cy="1235294"/>
            </a:xfrm>
            <a:prstGeom prst="rect">
              <a:avLst/>
            </a:prstGeom>
            <a:solidFill>
              <a:schemeClr val="accent5">
                <a:lumMod val="40000"/>
                <a:lumOff val="60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1200" dirty="0">
                <a:solidFill>
                  <a:schemeClr val="tx1"/>
                </a:solidFill>
                <a:latin typeface="Segoe UI" pitchFamily="34" charset="0"/>
                <a:cs typeface="Segoe UI" pitchFamily="34" charset="0"/>
              </a:endParaRPr>
            </a:p>
          </p:txBody>
        </p:sp>
        <p:sp>
          <p:nvSpPr>
            <p:cNvPr id="138" name="Rectangle 137"/>
            <p:cNvSpPr/>
            <p:nvPr/>
          </p:nvSpPr>
          <p:spPr>
            <a:xfrm>
              <a:off x="1763688" y="1563638"/>
              <a:ext cx="1512168" cy="241448"/>
            </a:xfrm>
            <a:prstGeom prst="rect">
              <a:avLst/>
            </a:prstGeom>
            <a:solidFill>
              <a:schemeClr val="accent5">
                <a:lumMod val="40000"/>
                <a:lumOff val="60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Folders</a:t>
              </a:r>
              <a:endParaRPr lang="en-AU" sz="1200" dirty="0">
                <a:solidFill>
                  <a:schemeClr val="tx1"/>
                </a:solidFill>
                <a:latin typeface="Segoe UI" pitchFamily="34" charset="0"/>
                <a:cs typeface="Segoe UI" pitchFamily="34" charset="0"/>
              </a:endParaRPr>
            </a:p>
          </p:txBody>
        </p:sp>
        <p:sp>
          <p:nvSpPr>
            <p:cNvPr id="139" name="Rectangle 138">
              <a:hlinkClick r:id="rId6" action="ppaction://hlinksldjump"/>
            </p:cNvPr>
            <p:cNvSpPr/>
            <p:nvPr/>
          </p:nvSpPr>
          <p:spPr>
            <a:xfrm>
              <a:off x="2056704" y="1843627"/>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Documents</a:t>
              </a:r>
              <a:endParaRPr lang="en-AU" sz="1200" dirty="0">
                <a:solidFill>
                  <a:schemeClr val="tx1"/>
                </a:solidFill>
                <a:latin typeface="Segoe UI" pitchFamily="34" charset="0"/>
                <a:cs typeface="Segoe UI" pitchFamily="34" charset="0"/>
              </a:endParaRPr>
            </a:p>
          </p:txBody>
        </p:sp>
        <p:sp>
          <p:nvSpPr>
            <p:cNvPr id="140" name="Rectangle 139">
              <a:hlinkClick r:id="rId7" action="ppaction://hlinksldjump"/>
            </p:cNvPr>
            <p:cNvSpPr/>
            <p:nvPr/>
          </p:nvSpPr>
          <p:spPr>
            <a:xfrm>
              <a:off x="2056704" y="2139702"/>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Music</a:t>
              </a:r>
              <a:endParaRPr lang="en-AU" sz="1200" dirty="0">
                <a:solidFill>
                  <a:schemeClr val="tx1"/>
                </a:solidFill>
                <a:latin typeface="Segoe UI" pitchFamily="34" charset="0"/>
                <a:cs typeface="Segoe UI" pitchFamily="34" charset="0"/>
              </a:endParaRPr>
            </a:p>
          </p:txBody>
        </p:sp>
        <p:sp>
          <p:nvSpPr>
            <p:cNvPr id="141" name="Rectangle 140">
              <a:hlinkClick r:id="rId8" action="ppaction://hlinksldjump"/>
            </p:cNvPr>
            <p:cNvSpPr/>
            <p:nvPr/>
          </p:nvSpPr>
          <p:spPr>
            <a:xfrm>
              <a:off x="2056704" y="2424669"/>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Videos</a:t>
              </a:r>
              <a:endParaRPr lang="en-AU" sz="1200" dirty="0">
                <a:solidFill>
                  <a:schemeClr val="tx1"/>
                </a:solidFill>
                <a:latin typeface="Segoe UI" pitchFamily="34" charset="0"/>
                <a:cs typeface="Segoe UI" pitchFamily="34" charset="0"/>
              </a:endParaRPr>
            </a:p>
          </p:txBody>
        </p:sp>
        <p:sp>
          <p:nvSpPr>
            <p:cNvPr id="142" name="Rectangle 141">
              <a:hlinkClick r:id="rId9" action="ppaction://hlinksldjump"/>
            </p:cNvPr>
            <p:cNvSpPr/>
            <p:nvPr/>
          </p:nvSpPr>
          <p:spPr>
            <a:xfrm>
              <a:off x="2056704" y="2722116"/>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Games</a:t>
              </a:r>
              <a:endParaRPr lang="en-AU" sz="1200" dirty="0">
                <a:solidFill>
                  <a:schemeClr val="tx1"/>
                </a:solidFill>
                <a:latin typeface="Segoe UI" pitchFamily="34" charset="0"/>
                <a:cs typeface="Segoe UI" pitchFamily="34" charset="0"/>
              </a:endParaRPr>
            </a:p>
          </p:txBody>
        </p:sp>
        <p:grpSp>
          <p:nvGrpSpPr>
            <p:cNvPr id="7" name="Group 6"/>
            <p:cNvGrpSpPr/>
            <p:nvPr/>
          </p:nvGrpSpPr>
          <p:grpSpPr>
            <a:xfrm>
              <a:off x="1893456" y="1852468"/>
              <a:ext cx="186839" cy="223766"/>
              <a:chOff x="4527690" y="2258677"/>
              <a:chExt cx="450886" cy="540000"/>
            </a:xfrm>
          </p:grpSpPr>
          <p:sp>
            <p:nvSpPr>
              <p:cNvPr id="150" name="Rectangle 149"/>
              <p:cNvSpPr/>
              <p:nvPr/>
            </p:nvSpPr>
            <p:spPr>
              <a:xfrm>
                <a:off x="4527690" y="2258677"/>
                <a:ext cx="450886" cy="540000"/>
              </a:xfrm>
              <a:prstGeom prst="rect">
                <a:avLst/>
              </a:prstGeom>
              <a:solidFill>
                <a:srgbClr val="0070C0"/>
              </a:solid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52" name="Straight Connector 151"/>
              <p:cNvCxnSpPr/>
              <p:nvPr/>
            </p:nvCxnSpPr>
            <p:spPr>
              <a:xfrm>
                <a:off x="4574226" y="2328996"/>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4" name="Straight Connector 153"/>
              <p:cNvCxnSpPr/>
              <p:nvPr/>
            </p:nvCxnSpPr>
            <p:spPr>
              <a:xfrm>
                <a:off x="4574226" y="2407151"/>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p:cNvCxnSpPr/>
              <p:nvPr/>
            </p:nvCxnSpPr>
            <p:spPr>
              <a:xfrm>
                <a:off x="4574226" y="2487837"/>
                <a:ext cx="138772"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p:cNvCxnSpPr/>
              <p:nvPr/>
            </p:nvCxnSpPr>
            <p:spPr>
              <a:xfrm>
                <a:off x="4574226" y="2564038"/>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2" name="Straight Connector 161"/>
              <p:cNvCxnSpPr/>
              <p:nvPr/>
            </p:nvCxnSpPr>
            <p:spPr>
              <a:xfrm>
                <a:off x="4574226" y="2631413"/>
                <a:ext cx="280263"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3" name="Straight Connector 162"/>
              <p:cNvCxnSpPr/>
              <p:nvPr/>
            </p:nvCxnSpPr>
            <p:spPr>
              <a:xfrm>
                <a:off x="4574226" y="2720924"/>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31" name="Group 30"/>
            <p:cNvGrpSpPr/>
            <p:nvPr/>
          </p:nvGrpSpPr>
          <p:grpSpPr>
            <a:xfrm>
              <a:off x="1844070" y="2153683"/>
              <a:ext cx="236225" cy="213486"/>
              <a:chOff x="2433190" y="2867712"/>
              <a:chExt cx="489780" cy="442634"/>
            </a:xfrm>
            <a:solidFill>
              <a:srgbClr val="0070C0"/>
            </a:solidFill>
          </p:grpSpPr>
          <p:sp>
            <p:nvSpPr>
              <p:cNvPr id="164" name="Oval 163"/>
              <p:cNvSpPr/>
              <p:nvPr/>
            </p:nvSpPr>
            <p:spPr>
              <a:xfrm>
                <a:off x="2433190" y="3198734"/>
                <a:ext cx="111612" cy="111612"/>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65" name="Oval 164"/>
              <p:cNvSpPr/>
              <p:nvPr/>
            </p:nvSpPr>
            <p:spPr>
              <a:xfrm>
                <a:off x="2811358" y="3198734"/>
                <a:ext cx="111612" cy="111612"/>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67" name="Straight Connector 166"/>
              <p:cNvCxnSpPr>
                <a:stCxn id="164" idx="6"/>
                <a:endCxn id="180" idx="1"/>
              </p:cNvCxnSpPr>
              <p:nvPr/>
            </p:nvCxnSpPr>
            <p:spPr>
              <a:xfrm flipV="1">
                <a:off x="2544802" y="2903148"/>
                <a:ext cx="0" cy="351392"/>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5" name="Straight Connector 174"/>
              <p:cNvCxnSpPr>
                <a:stCxn id="165" idx="6"/>
                <a:endCxn id="180" idx="3"/>
              </p:cNvCxnSpPr>
              <p:nvPr/>
            </p:nvCxnSpPr>
            <p:spPr>
              <a:xfrm flipV="1">
                <a:off x="2922970" y="2903148"/>
                <a:ext cx="0" cy="351392"/>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80" name="Rectangle 179"/>
              <p:cNvSpPr/>
              <p:nvPr/>
            </p:nvSpPr>
            <p:spPr>
              <a:xfrm>
                <a:off x="2544802" y="2867712"/>
                <a:ext cx="378168" cy="70872"/>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grpSp>
        <p:grpSp>
          <p:nvGrpSpPr>
            <p:cNvPr id="32" name="Group 31"/>
            <p:cNvGrpSpPr/>
            <p:nvPr/>
          </p:nvGrpSpPr>
          <p:grpSpPr>
            <a:xfrm>
              <a:off x="1846237" y="2460418"/>
              <a:ext cx="234058" cy="169950"/>
              <a:chOff x="3469840" y="3505731"/>
              <a:chExt cx="468117" cy="339900"/>
            </a:xfrm>
            <a:solidFill>
              <a:srgbClr val="0070C0"/>
            </a:solidFill>
          </p:grpSpPr>
          <p:sp>
            <p:nvSpPr>
              <p:cNvPr id="181" name="Rectangle 180"/>
              <p:cNvSpPr/>
              <p:nvPr/>
            </p:nvSpPr>
            <p:spPr>
              <a:xfrm>
                <a:off x="3469840" y="3505731"/>
                <a:ext cx="468117" cy="339900"/>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2" name="Isosceles Triangle 181"/>
              <p:cNvSpPr/>
              <p:nvPr/>
            </p:nvSpPr>
            <p:spPr>
              <a:xfrm rot="5400000">
                <a:off x="3655108" y="3626891"/>
                <a:ext cx="97580" cy="97580"/>
              </a:xfrm>
              <a:prstGeom prst="triangl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grpSp>
        <p:grpSp>
          <p:nvGrpSpPr>
            <p:cNvPr id="34" name="Group 33"/>
            <p:cNvGrpSpPr/>
            <p:nvPr/>
          </p:nvGrpSpPr>
          <p:grpSpPr>
            <a:xfrm>
              <a:off x="1819275" y="2726319"/>
              <a:ext cx="261020" cy="233043"/>
              <a:chOff x="4344066" y="3385536"/>
              <a:chExt cx="589664" cy="526462"/>
            </a:xfrm>
            <a:solidFill>
              <a:srgbClr val="0070C0"/>
            </a:solidFill>
          </p:grpSpPr>
          <p:sp>
            <p:nvSpPr>
              <p:cNvPr id="183" name="Rectangle 182"/>
              <p:cNvSpPr/>
              <p:nvPr/>
            </p:nvSpPr>
            <p:spPr>
              <a:xfrm>
                <a:off x="4502348" y="3565664"/>
                <a:ext cx="265623" cy="151713"/>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4" name="Oval 183"/>
              <p:cNvSpPr/>
              <p:nvPr/>
            </p:nvSpPr>
            <p:spPr>
              <a:xfrm rot="20742615">
                <a:off x="4747417" y="3550028"/>
                <a:ext cx="186313" cy="361970"/>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5" name="Oval 184"/>
              <p:cNvSpPr/>
              <p:nvPr/>
            </p:nvSpPr>
            <p:spPr>
              <a:xfrm rot="942615" flipH="1">
                <a:off x="4344066" y="3545028"/>
                <a:ext cx="186313" cy="361970"/>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86" name="Straight Connector 185"/>
              <p:cNvCxnSpPr/>
              <p:nvPr/>
            </p:nvCxnSpPr>
            <p:spPr>
              <a:xfrm rot="42615" flipH="1">
                <a:off x="4430901" y="3596900"/>
                <a:ext cx="38394" cy="118183"/>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87" name="Straight Connector 186"/>
              <p:cNvCxnSpPr/>
              <p:nvPr/>
            </p:nvCxnSpPr>
            <p:spPr>
              <a:xfrm rot="16242615" flipH="1">
                <a:off x="4433284" y="3596931"/>
                <a:ext cx="38394" cy="118183"/>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88" name="Oval 187"/>
              <p:cNvSpPr/>
              <p:nvPr/>
            </p:nvSpPr>
            <p:spPr>
              <a:xfrm rot="20615998">
                <a:off x="4792637" y="3604945"/>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9" name="Oval 188"/>
              <p:cNvSpPr/>
              <p:nvPr/>
            </p:nvSpPr>
            <p:spPr>
              <a:xfrm rot="20615998">
                <a:off x="4850950" y="3636738"/>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90" name="Oval 189"/>
              <p:cNvSpPr/>
              <p:nvPr/>
            </p:nvSpPr>
            <p:spPr>
              <a:xfrm rot="20615998">
                <a:off x="4817975" y="3691037"/>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91" name="Oval 190"/>
              <p:cNvSpPr/>
              <p:nvPr/>
            </p:nvSpPr>
            <p:spPr>
              <a:xfrm rot="20615998">
                <a:off x="4760844" y="3663257"/>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92" name="Straight Connector 191"/>
              <p:cNvCxnSpPr/>
              <p:nvPr/>
            </p:nvCxnSpPr>
            <p:spPr>
              <a:xfrm flipV="1">
                <a:off x="4635160" y="3385536"/>
                <a:ext cx="3173" cy="180128"/>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95" name="Group 194"/>
            <p:cNvGrpSpPr/>
            <p:nvPr/>
          </p:nvGrpSpPr>
          <p:grpSpPr>
            <a:xfrm>
              <a:off x="3498430" y="1407627"/>
              <a:ext cx="941329" cy="895637"/>
              <a:chOff x="4098672" y="2143466"/>
              <a:chExt cx="941329" cy="895637"/>
            </a:xfrm>
          </p:grpSpPr>
          <p:sp>
            <p:nvSpPr>
              <p:cNvPr id="196" name="Rectangle 195"/>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Documents</a:t>
                </a:r>
                <a:endParaRPr lang="en-AU" sz="1100" dirty="0">
                  <a:solidFill>
                    <a:schemeClr val="tx1"/>
                  </a:solidFill>
                  <a:latin typeface="Segoe UI" pitchFamily="34" charset="0"/>
                  <a:cs typeface="Segoe UI" pitchFamily="34" charset="0"/>
                </a:endParaRPr>
              </a:p>
            </p:txBody>
          </p:sp>
          <p:grpSp>
            <p:nvGrpSpPr>
              <p:cNvPr id="197" name="Group 196"/>
              <p:cNvGrpSpPr/>
              <p:nvPr/>
            </p:nvGrpSpPr>
            <p:grpSpPr>
              <a:xfrm>
                <a:off x="4199709" y="2143466"/>
                <a:ext cx="744585" cy="655211"/>
                <a:chOff x="4193285" y="2143466"/>
                <a:chExt cx="744585" cy="655211"/>
              </a:xfrm>
            </p:grpSpPr>
            <p:grpSp>
              <p:nvGrpSpPr>
                <p:cNvPr id="198" name="Group 197"/>
                <p:cNvGrpSpPr/>
                <p:nvPr/>
              </p:nvGrpSpPr>
              <p:grpSpPr>
                <a:xfrm>
                  <a:off x="4193285" y="2143466"/>
                  <a:ext cx="699392" cy="536110"/>
                  <a:chOff x="2123728" y="1986160"/>
                  <a:chExt cx="576064" cy="441574"/>
                </a:xfrm>
              </p:grpSpPr>
              <p:sp>
                <p:nvSpPr>
                  <p:cNvPr id="207" name="Rectangle 206"/>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08" name="Trapezoid 207"/>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199" name="Group 198"/>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200" name="Rectangle 199"/>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201" name="Straight Connector 200"/>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2" name="Straight Connector 201"/>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3" name="Straight Connector 202"/>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4" name="Straight Connector 203"/>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5" name="Straight Connector 204"/>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6" name="Straight Connector 205"/>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209" name="Group 208"/>
            <p:cNvGrpSpPr/>
            <p:nvPr/>
          </p:nvGrpSpPr>
          <p:grpSpPr>
            <a:xfrm>
              <a:off x="4708417" y="1407627"/>
              <a:ext cx="941329" cy="895637"/>
              <a:chOff x="5039106" y="2143466"/>
              <a:chExt cx="941329" cy="895637"/>
            </a:xfrm>
          </p:grpSpPr>
          <p:sp>
            <p:nvSpPr>
              <p:cNvPr id="210" name="Rectangle 209"/>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Music</a:t>
                </a:r>
                <a:endParaRPr lang="en-AU" sz="1100" dirty="0">
                  <a:solidFill>
                    <a:schemeClr val="tx1"/>
                  </a:solidFill>
                  <a:latin typeface="Segoe UI" pitchFamily="34" charset="0"/>
                  <a:cs typeface="Segoe UI" pitchFamily="34" charset="0"/>
                </a:endParaRPr>
              </a:p>
            </p:txBody>
          </p:sp>
          <p:grpSp>
            <p:nvGrpSpPr>
              <p:cNvPr id="211" name="Group 210"/>
              <p:cNvGrpSpPr/>
              <p:nvPr/>
            </p:nvGrpSpPr>
            <p:grpSpPr>
              <a:xfrm>
                <a:off x="5162739" y="2143466"/>
                <a:ext cx="699392" cy="634359"/>
                <a:chOff x="5140143" y="2143466"/>
                <a:chExt cx="699392" cy="634359"/>
              </a:xfrm>
            </p:grpSpPr>
            <p:grpSp>
              <p:nvGrpSpPr>
                <p:cNvPr id="212" name="Group 211"/>
                <p:cNvGrpSpPr/>
                <p:nvPr/>
              </p:nvGrpSpPr>
              <p:grpSpPr>
                <a:xfrm>
                  <a:off x="5140143" y="2143466"/>
                  <a:ext cx="699392" cy="536110"/>
                  <a:chOff x="2123728" y="1986160"/>
                  <a:chExt cx="576064" cy="441574"/>
                </a:xfrm>
              </p:grpSpPr>
              <p:sp>
                <p:nvSpPr>
                  <p:cNvPr id="219" name="Rectangle 218"/>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20" name="Trapezoid 219"/>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213" name="Group 212"/>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214" name="Oval 213"/>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15" name="Oval 214"/>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216" name="Straight Connector 215"/>
                  <p:cNvCxnSpPr>
                    <a:stCxn id="214" idx="6"/>
                    <a:endCxn id="218"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17" name="Straight Connector 216"/>
                  <p:cNvCxnSpPr>
                    <a:stCxn id="215" idx="6"/>
                    <a:endCxn id="218"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218" name="Rectangle 217"/>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grpSp>
        <p:grpSp>
          <p:nvGrpSpPr>
            <p:cNvPr id="221" name="Group 220"/>
            <p:cNvGrpSpPr/>
            <p:nvPr/>
          </p:nvGrpSpPr>
          <p:grpSpPr>
            <a:xfrm>
              <a:off x="5870519" y="1407627"/>
              <a:ext cx="941329" cy="895637"/>
              <a:chOff x="3133947" y="3275932"/>
              <a:chExt cx="941329" cy="895637"/>
            </a:xfrm>
          </p:grpSpPr>
          <p:sp>
            <p:nvSpPr>
              <p:cNvPr id="222" name="Rectangle 221"/>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Videos</a:t>
                </a:r>
                <a:endParaRPr lang="en-AU" sz="1100" dirty="0">
                  <a:solidFill>
                    <a:schemeClr val="tx1"/>
                  </a:solidFill>
                  <a:latin typeface="Segoe UI" pitchFamily="34" charset="0"/>
                  <a:cs typeface="Segoe UI" pitchFamily="34" charset="0"/>
                </a:endParaRPr>
              </a:p>
            </p:txBody>
          </p:sp>
          <p:grpSp>
            <p:nvGrpSpPr>
              <p:cNvPr id="223" name="Group 222"/>
              <p:cNvGrpSpPr/>
              <p:nvPr/>
            </p:nvGrpSpPr>
            <p:grpSpPr>
              <a:xfrm>
                <a:off x="3254915" y="3275932"/>
                <a:ext cx="699392" cy="569699"/>
                <a:chOff x="3257580" y="3275932"/>
                <a:chExt cx="699392" cy="569699"/>
              </a:xfrm>
            </p:grpSpPr>
            <p:grpSp>
              <p:nvGrpSpPr>
                <p:cNvPr id="224" name="Group 223"/>
                <p:cNvGrpSpPr/>
                <p:nvPr/>
              </p:nvGrpSpPr>
              <p:grpSpPr>
                <a:xfrm>
                  <a:off x="3257580" y="3275932"/>
                  <a:ext cx="699392" cy="536110"/>
                  <a:chOff x="2123728" y="1986160"/>
                  <a:chExt cx="576064" cy="441574"/>
                </a:xfrm>
              </p:grpSpPr>
              <p:sp>
                <p:nvSpPr>
                  <p:cNvPr id="228" name="Rectangle 227"/>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29" name="Trapezoid 228"/>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225" name="Group 224"/>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226" name="Rectangle 225"/>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27" name="Isosceles Triangle 226"/>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grpSp>
        <p:grpSp>
          <p:nvGrpSpPr>
            <p:cNvPr id="230" name="Group 229"/>
            <p:cNvGrpSpPr/>
            <p:nvPr/>
          </p:nvGrpSpPr>
          <p:grpSpPr>
            <a:xfrm>
              <a:off x="3484281" y="2487747"/>
              <a:ext cx="941329" cy="895637"/>
              <a:chOff x="4099230" y="3275932"/>
              <a:chExt cx="941329" cy="895637"/>
            </a:xfrm>
          </p:grpSpPr>
          <p:sp>
            <p:nvSpPr>
              <p:cNvPr id="231" name="Rectangle 230"/>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Games</a:t>
                </a:r>
                <a:endParaRPr lang="en-AU" sz="1100" dirty="0">
                  <a:solidFill>
                    <a:schemeClr val="tx1"/>
                  </a:solidFill>
                  <a:latin typeface="Segoe UI" pitchFamily="34" charset="0"/>
                  <a:cs typeface="Segoe UI" pitchFamily="34" charset="0"/>
                </a:endParaRPr>
              </a:p>
            </p:txBody>
          </p:sp>
          <p:grpSp>
            <p:nvGrpSpPr>
              <p:cNvPr id="232" name="Group 231"/>
              <p:cNvGrpSpPr/>
              <p:nvPr/>
            </p:nvGrpSpPr>
            <p:grpSpPr>
              <a:xfrm>
                <a:off x="4200966" y="3275932"/>
                <a:ext cx="737856" cy="635347"/>
                <a:chOff x="4220198" y="3275932"/>
                <a:chExt cx="737856" cy="635347"/>
              </a:xfrm>
            </p:grpSpPr>
            <p:grpSp>
              <p:nvGrpSpPr>
                <p:cNvPr id="233" name="Group 232"/>
                <p:cNvGrpSpPr/>
                <p:nvPr/>
              </p:nvGrpSpPr>
              <p:grpSpPr>
                <a:xfrm>
                  <a:off x="4220198" y="3275932"/>
                  <a:ext cx="699392" cy="536110"/>
                  <a:chOff x="2123728" y="1986160"/>
                  <a:chExt cx="576064" cy="441574"/>
                </a:xfrm>
              </p:grpSpPr>
              <p:sp>
                <p:nvSpPr>
                  <p:cNvPr id="247" name="Rectangle 246"/>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8" name="Trapezoid 247"/>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234" name="Group 233"/>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235" name="Rectangle 234"/>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36" name="Oval 235"/>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37" name="Oval 236"/>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nvGrpSpPr>
                  <p:cNvPr id="238" name="Group 237"/>
                  <p:cNvGrpSpPr/>
                  <p:nvPr/>
                </p:nvGrpSpPr>
                <p:grpSpPr>
                  <a:xfrm>
                    <a:off x="4318464" y="3577517"/>
                    <a:ext cx="118183" cy="118183"/>
                    <a:chOff x="4318464" y="3577517"/>
                    <a:chExt cx="118183" cy="118183"/>
                  </a:xfrm>
                  <a:effectLst/>
                </p:grpSpPr>
                <p:cxnSp>
                  <p:nvCxnSpPr>
                    <p:cNvPr id="245" name="Straight Connector 244"/>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46" name="Straight Connector 245"/>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39" name="Group 238"/>
                  <p:cNvGrpSpPr/>
                  <p:nvPr/>
                </p:nvGrpSpPr>
                <p:grpSpPr>
                  <a:xfrm rot="20573383">
                    <a:off x="4683580" y="3579039"/>
                    <a:ext cx="140891" cy="136707"/>
                    <a:chOff x="5105406" y="3507854"/>
                    <a:chExt cx="171999" cy="166891"/>
                  </a:xfrm>
                  <a:effectLst/>
                </p:grpSpPr>
                <p:sp>
                  <p:nvSpPr>
                    <p:cNvPr id="241" name="Oval 240"/>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2" name="Oval 241"/>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3" name="Oval 242"/>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4" name="Oval 243"/>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cxnSp>
                <p:nvCxnSpPr>
                  <p:cNvPr id="240" name="Straight Connector 239"/>
                  <p:cNvCxnSpPr>
                    <a:stCxn id="235"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sp>
          <p:nvSpPr>
            <p:cNvPr id="38" name="Rectangle 37">
              <a:hlinkClick r:id="rId6" action="ppaction://hlinksldjump"/>
            </p:cNvPr>
            <p:cNvSpPr/>
            <p:nvPr/>
          </p:nvSpPr>
          <p:spPr>
            <a:xfrm>
              <a:off x="3424047" y="134761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9" name="Rectangle 328">
              <a:hlinkClick r:id="rId7" action="ppaction://hlinksldjump"/>
            </p:cNvPr>
            <p:cNvSpPr/>
            <p:nvPr/>
          </p:nvSpPr>
          <p:spPr>
            <a:xfrm>
              <a:off x="4634034" y="134761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30" name="Rectangle 329">
              <a:hlinkClick r:id="rId8" action="ppaction://hlinksldjump"/>
            </p:cNvPr>
            <p:cNvSpPr/>
            <p:nvPr/>
          </p:nvSpPr>
          <p:spPr>
            <a:xfrm>
              <a:off x="5796136" y="134761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31" name="Rectangle 330">
              <a:hlinkClick r:id="rId9" action="ppaction://hlinksldjump"/>
            </p:cNvPr>
            <p:cNvSpPr/>
            <p:nvPr/>
          </p:nvSpPr>
          <p:spPr>
            <a:xfrm>
              <a:off x="3409898" y="242773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332" name="Group 331"/>
            <p:cNvGrpSpPr/>
            <p:nvPr/>
          </p:nvGrpSpPr>
          <p:grpSpPr>
            <a:xfrm>
              <a:off x="4747033" y="2500280"/>
              <a:ext cx="864096" cy="870570"/>
              <a:chOff x="7308304" y="278598"/>
              <a:chExt cx="864096" cy="870570"/>
            </a:xfrm>
          </p:grpSpPr>
          <p:sp>
            <p:nvSpPr>
              <p:cNvPr id="333" name="Freeform 332"/>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334" name="Rectangle 333"/>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Impress</a:t>
                </a:r>
                <a:endParaRPr lang="en-AU" sz="1100" dirty="0">
                  <a:solidFill>
                    <a:schemeClr val="tx1"/>
                  </a:solidFill>
                  <a:latin typeface="Segoe UI" pitchFamily="34" charset="0"/>
                  <a:cs typeface="Segoe UI" pitchFamily="34" charset="0"/>
                </a:endParaRPr>
              </a:p>
            </p:txBody>
          </p:sp>
        </p:grpSp>
        <p:grpSp>
          <p:nvGrpSpPr>
            <p:cNvPr id="335" name="Group 334"/>
            <p:cNvGrpSpPr/>
            <p:nvPr/>
          </p:nvGrpSpPr>
          <p:grpSpPr>
            <a:xfrm>
              <a:off x="5909135" y="2488498"/>
              <a:ext cx="864096" cy="894135"/>
              <a:chOff x="6444208" y="255033"/>
              <a:chExt cx="864096" cy="894135"/>
            </a:xfrm>
          </p:grpSpPr>
          <p:grpSp>
            <p:nvGrpSpPr>
              <p:cNvPr id="336" name="Group 335"/>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338" name="Freeform 337"/>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339" name="Freeform 338"/>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sp>
            <p:nvSpPr>
              <p:cNvPr id="337" name="Rectangle 336"/>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Express</a:t>
                </a:r>
                <a:endParaRPr lang="en-AU" sz="1100" dirty="0">
                  <a:solidFill>
                    <a:schemeClr val="tx1"/>
                  </a:solidFill>
                  <a:latin typeface="Segoe UI" pitchFamily="34" charset="0"/>
                  <a:cs typeface="Segoe UI" pitchFamily="34" charset="0"/>
                </a:endParaRPr>
              </a:p>
            </p:txBody>
          </p:sp>
        </p:grpSp>
      </p:grpSp>
      <p:sp>
        <p:nvSpPr>
          <p:cNvPr id="341" name="Rounded Rectangle 340"/>
          <p:cNvSpPr/>
          <p:nvPr/>
        </p:nvSpPr>
        <p:spPr>
          <a:xfrm>
            <a:off x="467785" y="134363"/>
            <a:ext cx="8208431" cy="4874774"/>
          </a:xfrm>
          <a:prstGeom prst="roundRect">
            <a:avLst>
              <a:gd name="adj" fmla="val 0"/>
            </a:avLst>
          </a:prstGeom>
          <a:solidFill>
            <a:schemeClr val="bg1">
              <a:lumMod val="75000"/>
              <a:alpha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200" b="1" dirty="0" smtClean="0">
                <a:solidFill>
                  <a:schemeClr val="tx1"/>
                </a:solidFill>
                <a:latin typeface="Segoe UI" pitchFamily="34" charset="0"/>
                <a:cs typeface="Segoe UI" pitchFamily="34" charset="0"/>
              </a:rPr>
              <a:t>Impress</a:t>
            </a:r>
            <a:endParaRPr lang="en-AU" sz="1200" b="1" dirty="0">
              <a:solidFill>
                <a:schemeClr val="tx1"/>
              </a:solidFill>
              <a:latin typeface="Segoe UI" pitchFamily="34" charset="0"/>
              <a:cs typeface="Segoe UI" pitchFamily="34" charset="0"/>
            </a:endParaRPr>
          </a:p>
        </p:txBody>
      </p:sp>
      <p:sp>
        <p:nvSpPr>
          <p:cNvPr id="342" name="Rounded Rectangle 341">
            <a:hlinkClick r:id="rId4" action="ppaction://hlinksldjump"/>
          </p:cNvPr>
          <p:cNvSpPr/>
          <p:nvPr/>
        </p:nvSpPr>
        <p:spPr>
          <a:xfrm>
            <a:off x="539794" y="188370"/>
            <a:ext cx="144000" cy="144016"/>
          </a:xfrm>
          <a:prstGeom prst="roundRect">
            <a:avLst/>
          </a:prstGeom>
          <a:gradFill flip="none" rotWithShape="1">
            <a:gsLst>
              <a:gs pos="0">
                <a:srgbClr val="FF0000">
                  <a:shade val="30000"/>
                  <a:satMod val="115000"/>
                </a:srgbClr>
              </a:gs>
              <a:gs pos="50000">
                <a:srgbClr val="FF0000">
                  <a:shade val="67500"/>
                  <a:satMod val="115000"/>
                </a:srgbClr>
              </a:gs>
              <a:gs pos="100000">
                <a:srgbClr val="FF0000">
                  <a:shade val="100000"/>
                  <a:satMod val="115000"/>
                </a:srgbClr>
              </a:gs>
            </a:gsLst>
            <a:lin ang="16200000" scaled="1"/>
            <a:tileRect/>
          </a:gradFill>
          <a:ln w="3175">
            <a:solidFill>
              <a:schemeClr val="tx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solidFill>
                <a:schemeClr val="bg1"/>
              </a:solidFill>
              <a:latin typeface="Segoe UI" pitchFamily="34" charset="0"/>
              <a:cs typeface="Segoe UI" pitchFamily="34" charset="0"/>
            </a:endParaRPr>
          </a:p>
        </p:txBody>
      </p:sp>
      <p:sp>
        <p:nvSpPr>
          <p:cNvPr id="345" name="Rectangle 344"/>
          <p:cNvSpPr/>
          <p:nvPr/>
        </p:nvSpPr>
        <p:spPr>
          <a:xfrm>
            <a:off x="467786" y="434649"/>
            <a:ext cx="8208430" cy="446647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algn="r"/>
            <a:endParaRPr lang="en-AU" sz="5400" dirty="0">
              <a:solidFill>
                <a:schemeClr val="bg1"/>
              </a:solidFill>
              <a:effectLst>
                <a:outerShdw blurRad="63500" sx="102000" sy="102000" algn="ctr" rotWithShape="0">
                  <a:prstClr val="black">
                    <a:alpha val="40000"/>
                  </a:prstClr>
                </a:outerShdw>
              </a:effectLst>
              <a:latin typeface="Segoe UI" pitchFamily="34" charset="0"/>
              <a:cs typeface="Segoe UI" pitchFamily="34" charset="0"/>
            </a:endParaRPr>
          </a:p>
        </p:txBody>
      </p:sp>
      <p:sp>
        <p:nvSpPr>
          <p:cNvPr id="346" name="Rectangle 345"/>
          <p:cNvSpPr/>
          <p:nvPr/>
        </p:nvSpPr>
        <p:spPr>
          <a:xfrm>
            <a:off x="1076652" y="699542"/>
            <a:ext cx="6990696" cy="4201584"/>
          </a:xfrm>
          <a:prstGeom prst="rect">
            <a:avLst/>
          </a:prstGeom>
          <a:solidFill>
            <a:schemeClr val="bg1"/>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8" name="Rectangle 7"/>
          <p:cNvSpPr/>
          <p:nvPr/>
        </p:nvSpPr>
        <p:spPr>
          <a:xfrm>
            <a:off x="467786" y="434649"/>
            <a:ext cx="8208430" cy="264893"/>
          </a:xfrm>
          <a:prstGeom prst="rect">
            <a:avLst/>
          </a:prstGeom>
          <a:solidFill>
            <a:schemeClr val="bg1">
              <a:lumMod val="75000"/>
            </a:schemeClr>
          </a:solidFill>
          <a:ln w="3175">
            <a:solidFill>
              <a:schemeClr val="tx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340" name="Group 339"/>
          <p:cNvGrpSpPr/>
          <p:nvPr/>
        </p:nvGrpSpPr>
        <p:grpSpPr>
          <a:xfrm>
            <a:off x="2945525" y="123478"/>
            <a:ext cx="3252951" cy="252000"/>
            <a:chOff x="3738070" y="123478"/>
            <a:chExt cx="3252951" cy="252000"/>
          </a:xfrm>
        </p:grpSpPr>
        <p:grpSp>
          <p:nvGrpSpPr>
            <p:cNvPr id="343" name="Group 342"/>
            <p:cNvGrpSpPr/>
            <p:nvPr/>
          </p:nvGrpSpPr>
          <p:grpSpPr>
            <a:xfrm>
              <a:off x="3967022" y="123478"/>
              <a:ext cx="3023999" cy="252000"/>
              <a:chOff x="3964586" y="123478"/>
              <a:chExt cx="897210" cy="252000"/>
            </a:xfrm>
          </p:grpSpPr>
          <p:sp>
            <p:nvSpPr>
              <p:cNvPr id="352" name="Rounded Rectangle 351"/>
              <p:cNvSpPr/>
              <p:nvPr/>
            </p:nvSpPr>
            <p:spPr>
              <a:xfrm>
                <a:off x="3964586" y="123478"/>
                <a:ext cx="897210" cy="252000"/>
              </a:xfrm>
              <a:prstGeom prst="roundRect">
                <a:avLst/>
              </a:prstGeom>
              <a:solidFill>
                <a:schemeClr val="tx1">
                  <a:alpha val="50000"/>
                </a:scheme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latin typeface="Segoe UI" pitchFamily="34" charset="0"/>
                  <a:cs typeface="Segoe UI" pitchFamily="34" charset="0"/>
                </a:endParaRPr>
              </a:p>
            </p:txBody>
          </p:sp>
          <p:sp>
            <p:nvSpPr>
              <p:cNvPr id="353" name="Rounded Rectangle 352"/>
              <p:cNvSpPr/>
              <p:nvPr/>
            </p:nvSpPr>
            <p:spPr>
              <a:xfrm>
                <a:off x="3969926" y="141478"/>
                <a:ext cx="886529" cy="216000"/>
              </a:xfrm>
              <a:prstGeom prst="roundRect">
                <a:avLst/>
              </a:prstGeom>
              <a:noFill/>
              <a:ln w="12700">
                <a:solidFill>
                  <a:srgbClr val="FFC000"/>
                </a:solidFill>
                <a:prstDash val="solid"/>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latin typeface="Segoe UI" pitchFamily="34" charset="0"/>
                    <a:cs typeface="Segoe UI" pitchFamily="34" charset="0"/>
                  </a:rPr>
                  <a:t>Impress has been successfully opened.</a:t>
                </a:r>
                <a:endParaRPr lang="en-AU" sz="1200" dirty="0">
                  <a:latin typeface="Segoe UI" pitchFamily="34" charset="0"/>
                  <a:cs typeface="Segoe UI" pitchFamily="34" charset="0"/>
                </a:endParaRPr>
              </a:p>
            </p:txBody>
          </p:sp>
        </p:grpSp>
        <p:grpSp>
          <p:nvGrpSpPr>
            <p:cNvPr id="344" name="Group 343"/>
            <p:cNvGrpSpPr/>
            <p:nvPr/>
          </p:nvGrpSpPr>
          <p:grpSpPr>
            <a:xfrm>
              <a:off x="3738070" y="153588"/>
              <a:ext cx="191781" cy="191781"/>
              <a:chOff x="3848349" y="2388430"/>
              <a:chExt cx="675778" cy="675778"/>
            </a:xfrm>
            <a:effectLst>
              <a:outerShdw blurRad="63500" sx="102000" sy="102000" algn="ctr" rotWithShape="0">
                <a:prstClr val="black">
                  <a:alpha val="40000"/>
                </a:prstClr>
              </a:outerShdw>
            </a:effectLst>
          </p:grpSpPr>
          <p:sp>
            <p:nvSpPr>
              <p:cNvPr id="347" name="Oval 346"/>
              <p:cNvSpPr/>
              <p:nvPr/>
            </p:nvSpPr>
            <p:spPr>
              <a:xfrm>
                <a:off x="3848349" y="2388430"/>
                <a:ext cx="675778" cy="675778"/>
              </a:xfrm>
              <a:prstGeom prst="ellipse">
                <a:avLst/>
              </a:prstGeom>
              <a:solidFill>
                <a:srgbClr val="C00000"/>
              </a:solid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grpSp>
            <p:nvGrpSpPr>
              <p:cNvPr id="348" name="Group 347"/>
              <p:cNvGrpSpPr/>
              <p:nvPr/>
            </p:nvGrpSpPr>
            <p:grpSpPr>
              <a:xfrm>
                <a:off x="4049013" y="2524441"/>
                <a:ext cx="274450" cy="403756"/>
                <a:chOff x="4017169" y="2476618"/>
                <a:chExt cx="333375" cy="490444"/>
              </a:xfrm>
              <a:effectLst>
                <a:outerShdw blurRad="63500" sx="102000" sy="102000" algn="ctr" rotWithShape="0">
                  <a:prstClr val="black">
                    <a:alpha val="40000"/>
                  </a:prstClr>
                </a:outerShdw>
              </a:effectLst>
            </p:grpSpPr>
            <p:sp>
              <p:nvSpPr>
                <p:cNvPr id="349" name="Rounded Rectangle 348"/>
                <p:cNvSpPr/>
                <p:nvPr/>
              </p:nvSpPr>
              <p:spPr>
                <a:xfrm>
                  <a:off x="4106560" y="2476618"/>
                  <a:ext cx="144015" cy="260118"/>
                </a:xfrm>
                <a:prstGeom prst="roundRect">
                  <a:avLst>
                    <a:gd name="adj" fmla="val 50000"/>
                  </a:avLst>
                </a:prstGeom>
                <a:solidFill>
                  <a:srgbClr val="C00000"/>
                </a:solidFill>
                <a:ln w="6350" cap="rnd">
                  <a:solidFill>
                    <a:schemeClr val="bg1"/>
                  </a:solidFill>
                </a:ln>
                <a:effectLst>
                  <a:innerShdw blurRad="254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350" name="Freeform 349"/>
                <p:cNvSpPr/>
                <p:nvPr/>
              </p:nvSpPr>
              <p:spPr>
                <a:xfrm>
                  <a:off x="4017169" y="2744500"/>
                  <a:ext cx="333375" cy="79802"/>
                </a:xfrm>
                <a:custGeom>
                  <a:avLst/>
                  <a:gdLst>
                    <a:gd name="connsiteX0" fmla="*/ 0 w 333375"/>
                    <a:gd name="connsiteY0" fmla="*/ 7144 h 102415"/>
                    <a:gd name="connsiteX1" fmla="*/ 169069 w 333375"/>
                    <a:gd name="connsiteY1" fmla="*/ 102394 h 102415"/>
                    <a:gd name="connsiteX2" fmla="*/ 333375 w 333375"/>
                    <a:gd name="connsiteY2" fmla="*/ 0 h 102415"/>
                  </a:gdLst>
                  <a:ahLst/>
                  <a:cxnLst>
                    <a:cxn ang="0">
                      <a:pos x="connsiteX0" y="connsiteY0"/>
                    </a:cxn>
                    <a:cxn ang="0">
                      <a:pos x="connsiteX1" y="connsiteY1"/>
                    </a:cxn>
                    <a:cxn ang="0">
                      <a:pos x="connsiteX2" y="connsiteY2"/>
                    </a:cxn>
                  </a:cxnLst>
                  <a:rect l="l" t="t" r="r" b="b"/>
                  <a:pathLst>
                    <a:path w="333375" h="102415">
                      <a:moveTo>
                        <a:pt x="0" y="7144"/>
                      </a:moveTo>
                      <a:cubicBezTo>
                        <a:pt x="56753" y="55364"/>
                        <a:pt x="113507" y="103585"/>
                        <a:pt x="169069" y="102394"/>
                      </a:cubicBezTo>
                      <a:cubicBezTo>
                        <a:pt x="224631" y="101203"/>
                        <a:pt x="279003" y="50601"/>
                        <a:pt x="333375" y="0"/>
                      </a:cubicBezTo>
                    </a:path>
                  </a:pathLst>
                </a:custGeom>
                <a:no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cxnSp>
              <p:nvCxnSpPr>
                <p:cNvPr id="351" name="Straight Connector 350"/>
                <p:cNvCxnSpPr>
                  <a:stCxn id="350" idx="1"/>
                </p:cNvCxnSpPr>
                <p:nvPr/>
              </p:nvCxnSpPr>
              <p:spPr>
                <a:xfrm>
                  <a:off x="4186238" y="2824286"/>
                  <a:ext cx="0" cy="142776"/>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spTree>
    <p:controls>
      <mc:AlternateContent xmlns:mc="http://schemas.openxmlformats.org/markup-compatibility/2006">
        <mc:Choice xmlns:v="urn:schemas-microsoft-com:vml" Requires="v">
          <p:control spid="3091" name="TextBox1" r:id="rId2" imgW="6915240" imgH="4029120"/>
        </mc:Choice>
        <mc:Fallback>
          <p:control name="TextBox1" r:id="rId2" imgW="6915240" imgH="4029120">
            <p:pic>
              <p:nvPicPr>
                <p:cNvPr id="0" name="TextBox1"/>
                <p:cNvPicPr preferRelativeResize="0">
                  <a:picLocks noChangeArrowheads="1" noChangeShapeType="1"/>
                </p:cNvPicPr>
                <p:nvPr/>
              </p:nvPicPr>
              <p:blipFill>
                <a:blip r:embed="rId10">
                  <a:extLst>
                    <a:ext uri="{28A0092B-C50C-407E-A947-70E740481C1C}">
                      <a14:useLocalDpi xmlns:a14="http://schemas.microsoft.com/office/drawing/2010/main" val="0"/>
                    </a:ext>
                  </a:extLst>
                </a:blip>
                <a:srcRect/>
                <a:stretch>
                  <a:fillRect/>
                </a:stretch>
              </p:blipFill>
              <p:spPr bwMode="auto">
                <a:xfrm>
                  <a:off x="1116013" y="771525"/>
                  <a:ext cx="6911975" cy="4027488"/>
                </a:xfrm>
                <a:prstGeom prst="rect">
                  <a:avLst/>
                </a:prstGeom>
                <a:noFill/>
                <a:ln>
                  <a:noFill/>
                </a:ln>
                <a:effectLst/>
                <a:extLst>
                  <a:ext uri="{909E8E84-426E-40DD-AFC4-6F175D3DCCD1}">
                    <a14:hiddenFill xmlns:a14="http://schemas.microsoft.com/office/drawing/2010/main">
                      <a:noFill/>
                    </a14:hiddenFill>
                  </a:ext>
                  <a:ext uri="{91240B29-F687-4F45-9708-019B960494DF}">
                    <a14:hiddenLine xmlns:a14="http://schemas.microsoft.com/office/drawing/2010/main" w="9525">
                      <a:no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control>
        </mc:Fallback>
      </mc:AlternateContent>
    </p:controls>
    <p:extLst>
      <p:ext uri="{BB962C8B-B14F-4D97-AF65-F5344CB8AC3E}">
        <p14:creationId xmlns:p14="http://schemas.microsoft.com/office/powerpoint/2010/main" val="189702436"/>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xit" presetSubtype="1" accel="50000" decel="50000" fill="hold" nodeType="afterEffect">
                                  <p:stCondLst>
                                    <p:cond delay="1000"/>
                                  </p:stCondLst>
                                  <p:childTnLst>
                                    <p:anim calcmode="lin" valueType="num">
                                      <p:cBhvr additive="base">
                                        <p:cTn id="6" dur="500"/>
                                        <p:tgtEl>
                                          <p:spTgt spid="340"/>
                                        </p:tgtEl>
                                        <p:attrNameLst>
                                          <p:attrName>ppt_x</p:attrName>
                                        </p:attrNameLst>
                                      </p:cBhvr>
                                      <p:tavLst>
                                        <p:tav tm="0">
                                          <p:val>
                                            <p:strVal val="ppt_x"/>
                                          </p:val>
                                        </p:tav>
                                        <p:tav tm="100000">
                                          <p:val>
                                            <p:strVal val="ppt_x"/>
                                          </p:val>
                                        </p:tav>
                                      </p:tavLst>
                                    </p:anim>
                                    <p:anim calcmode="lin" valueType="num">
                                      <p:cBhvr additive="base">
                                        <p:cTn id="7" dur="500"/>
                                        <p:tgtEl>
                                          <p:spTgt spid="340"/>
                                        </p:tgtEl>
                                        <p:attrNameLst>
                                          <p:attrName>ppt_y</p:attrName>
                                        </p:attrNameLst>
                                      </p:cBhvr>
                                      <p:tavLst>
                                        <p:tav tm="0">
                                          <p:val>
                                            <p:strVal val="ppt_y"/>
                                          </p:val>
                                        </p:tav>
                                        <p:tav tm="100000">
                                          <p:val>
                                            <p:strVal val="0-ppt_h/2"/>
                                          </p:val>
                                        </p:tav>
                                      </p:tavLst>
                                    </p:anim>
                                    <p:set>
                                      <p:cBhvr>
                                        <p:cTn id="8" dur="1" fill="hold">
                                          <p:stCondLst>
                                            <p:cond delay="499"/>
                                          </p:stCondLst>
                                        </p:cTn>
                                        <p:tgtEl>
                                          <p:spTgt spid="340"/>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49" name="Group 248"/>
          <p:cNvGrpSpPr/>
          <p:nvPr/>
        </p:nvGrpSpPr>
        <p:grpSpPr>
          <a:xfrm>
            <a:off x="3131841" y="843750"/>
            <a:ext cx="2880320" cy="3456000"/>
            <a:chOff x="3131841" y="843750"/>
            <a:chExt cx="2880320" cy="3456000"/>
          </a:xfrm>
        </p:grpSpPr>
        <p:sp>
          <p:nvSpPr>
            <p:cNvPr id="250" name="Rounded Rectangle 249"/>
            <p:cNvSpPr/>
            <p:nvPr/>
          </p:nvSpPr>
          <p:spPr>
            <a:xfrm>
              <a:off x="3131841" y="843750"/>
              <a:ext cx="2880320" cy="3456000"/>
            </a:xfrm>
            <a:prstGeom prst="roundRect">
              <a:avLst>
                <a:gd name="adj" fmla="val 2228"/>
              </a:avLst>
            </a:prstGeom>
            <a:solidFill>
              <a:schemeClr val="tx1">
                <a:alpha val="50000"/>
              </a:schemeClr>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51" name="Group 250"/>
            <p:cNvGrpSpPr/>
            <p:nvPr/>
          </p:nvGrpSpPr>
          <p:grpSpPr>
            <a:xfrm>
              <a:off x="3198624" y="984777"/>
              <a:ext cx="864096" cy="870570"/>
              <a:chOff x="7308304" y="278598"/>
              <a:chExt cx="864096" cy="870570"/>
            </a:xfrm>
          </p:grpSpPr>
          <p:sp>
            <p:nvSpPr>
              <p:cNvPr id="327" name="Freeform 326"/>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8" name="Rectangle 327"/>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Impress</a:t>
                </a:r>
                <a:endParaRPr lang="en-AU" sz="1100" dirty="0">
                  <a:latin typeface="Segoe UI" pitchFamily="34" charset="0"/>
                  <a:cs typeface="Segoe UI" pitchFamily="34" charset="0"/>
                </a:endParaRPr>
              </a:p>
            </p:txBody>
          </p:sp>
        </p:grpSp>
        <p:grpSp>
          <p:nvGrpSpPr>
            <p:cNvPr id="252" name="Group 251"/>
            <p:cNvGrpSpPr/>
            <p:nvPr/>
          </p:nvGrpSpPr>
          <p:grpSpPr>
            <a:xfrm>
              <a:off x="4139953" y="972995"/>
              <a:ext cx="864096" cy="894135"/>
              <a:chOff x="6444208" y="255033"/>
              <a:chExt cx="864096" cy="894135"/>
            </a:xfrm>
          </p:grpSpPr>
          <p:grpSp>
            <p:nvGrpSpPr>
              <p:cNvPr id="323" name="Group 322"/>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325" name="Freeform 324"/>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6" name="Freeform 325"/>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24" name="Rectangle 323"/>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Express</a:t>
                </a:r>
                <a:endParaRPr lang="en-AU" sz="1100" dirty="0">
                  <a:latin typeface="Segoe UI" pitchFamily="34" charset="0"/>
                  <a:cs typeface="Segoe UI" pitchFamily="34" charset="0"/>
                </a:endParaRPr>
              </a:p>
            </p:txBody>
          </p:sp>
        </p:grpSp>
        <p:grpSp>
          <p:nvGrpSpPr>
            <p:cNvPr id="253" name="Group 252"/>
            <p:cNvGrpSpPr/>
            <p:nvPr/>
          </p:nvGrpSpPr>
          <p:grpSpPr>
            <a:xfrm>
              <a:off x="3198624" y="2157429"/>
              <a:ext cx="864096" cy="881674"/>
              <a:chOff x="8172400" y="267494"/>
              <a:chExt cx="864096" cy="881674"/>
            </a:xfrm>
          </p:grpSpPr>
          <p:grpSp>
            <p:nvGrpSpPr>
              <p:cNvPr id="318" name="Group 317"/>
              <p:cNvGrpSpPr/>
              <p:nvPr/>
            </p:nvGrpSpPr>
            <p:grpSpPr>
              <a:xfrm>
                <a:off x="8351877" y="267494"/>
                <a:ext cx="523806" cy="648072"/>
                <a:chOff x="87738" y="3286770"/>
                <a:chExt cx="291003" cy="360040"/>
              </a:xfrm>
            </p:grpSpPr>
            <p:sp>
              <p:nvSpPr>
                <p:cNvPr id="320" name="Rectangle 31"/>
                <p:cNvSpPr/>
                <p:nvPr/>
              </p:nvSpPr>
              <p:spPr>
                <a:xfrm>
                  <a:off x="87738" y="3286770"/>
                  <a:ext cx="291002" cy="360040"/>
                </a:xfrm>
                <a:prstGeom prst="rect">
                  <a:avLst/>
                </a:prstGeom>
                <a:solidFill>
                  <a:srgbClr val="FFC000"/>
                </a:solidFill>
                <a:ln w="9525" cap="rnd">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1" name="Rectangle 31"/>
                <p:cNvSpPr/>
                <p:nvPr/>
              </p:nvSpPr>
              <p:spPr>
                <a:xfrm>
                  <a:off x="87738" y="3286770"/>
                  <a:ext cx="291002" cy="360040"/>
                </a:xfrm>
                <a:custGeom>
                  <a:avLst/>
                  <a:gdLst>
                    <a:gd name="connsiteX0" fmla="*/ 0 w 291002"/>
                    <a:gd name="connsiteY0" fmla="*/ 0 h 360040"/>
                    <a:gd name="connsiteX1" fmla="*/ 291002 w 291002"/>
                    <a:gd name="connsiteY1" fmla="*/ 0 h 360040"/>
                    <a:gd name="connsiteX2" fmla="*/ 291002 w 291002"/>
                    <a:gd name="connsiteY2" fmla="*/ 360040 h 360040"/>
                    <a:gd name="connsiteX3" fmla="*/ 0 w 291002"/>
                    <a:gd name="connsiteY3" fmla="*/ 360040 h 360040"/>
                    <a:gd name="connsiteX4" fmla="*/ 0 w 291002"/>
                    <a:gd name="connsiteY4" fmla="*/ 0 h 360040"/>
                    <a:gd name="connsiteX0" fmla="*/ 0 w 291002"/>
                    <a:gd name="connsiteY0" fmla="*/ 0 h 360040"/>
                    <a:gd name="connsiteX1" fmla="*/ 236233 w 291002"/>
                    <a:gd name="connsiteY1" fmla="*/ 88106 h 360040"/>
                    <a:gd name="connsiteX2" fmla="*/ 291002 w 291002"/>
                    <a:gd name="connsiteY2" fmla="*/ 360040 h 360040"/>
                    <a:gd name="connsiteX3" fmla="*/ 0 w 291002"/>
                    <a:gd name="connsiteY3" fmla="*/ 360040 h 360040"/>
                    <a:gd name="connsiteX4" fmla="*/ 0 w 291002"/>
                    <a:gd name="connsiteY4" fmla="*/ 0 h 360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1002" h="360040">
                      <a:moveTo>
                        <a:pt x="0" y="0"/>
                      </a:moveTo>
                      <a:lnTo>
                        <a:pt x="236233" y="88106"/>
                      </a:lnTo>
                      <a:lnTo>
                        <a:pt x="291002" y="360040"/>
                      </a:lnTo>
                      <a:lnTo>
                        <a:pt x="0" y="360040"/>
                      </a:lnTo>
                      <a:lnTo>
                        <a:pt x="0" y="0"/>
                      </a:lnTo>
                      <a:close/>
                    </a:path>
                  </a:pathLst>
                </a:cu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2" name="Rectangle 321"/>
                <p:cNvSpPr/>
                <p:nvPr/>
              </p:nvSpPr>
              <p:spPr>
                <a:xfrm>
                  <a:off x="87738" y="3435846"/>
                  <a:ext cx="291003" cy="210964"/>
                </a:xfrm>
                <a:prstGeom prst="rect">
                  <a:avLst/>
                </a:prstGeom>
                <a:noFill/>
                <a:ln w="9525" cap="rnd">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2000" dirty="0" smtClean="0">
                      <a:solidFill>
                        <a:schemeClr val="tx1"/>
                      </a:solidFill>
                      <a:effectLst>
                        <a:outerShdw blurRad="63500" sx="102000" sy="102000" algn="ctr" rotWithShape="0">
                          <a:prstClr val="black">
                            <a:alpha val="40000"/>
                          </a:prstClr>
                        </a:outerShdw>
                      </a:effectLst>
                      <a:latin typeface="Segoe UI" pitchFamily="34" charset="0"/>
                      <a:cs typeface="Segoe UI" pitchFamily="34" charset="0"/>
                    </a:rPr>
                    <a:t>Aa</a:t>
                  </a:r>
                  <a:endParaRPr lang="en-AU" sz="2000" dirty="0">
                    <a:solidFill>
                      <a:schemeClr val="tx1"/>
                    </a:solidFill>
                    <a:effectLst>
                      <a:outerShdw blurRad="63500" sx="102000" sy="102000" algn="ctr" rotWithShape="0">
                        <a:prstClr val="black">
                          <a:alpha val="40000"/>
                        </a:prstClr>
                      </a:outerShdw>
                    </a:effectLst>
                    <a:latin typeface="Segoe UI" pitchFamily="34" charset="0"/>
                    <a:cs typeface="Segoe UI" pitchFamily="34" charset="0"/>
                  </a:endParaRPr>
                </a:p>
              </p:txBody>
            </p:sp>
          </p:grpSp>
          <p:sp>
            <p:nvSpPr>
              <p:cNvPr id="319" name="Rectangle 318"/>
              <p:cNvSpPr/>
              <p:nvPr/>
            </p:nvSpPr>
            <p:spPr>
              <a:xfrm>
                <a:off x="8172400"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Note Pad</a:t>
                </a:r>
                <a:endParaRPr lang="en-AU" sz="1100" dirty="0">
                  <a:latin typeface="Segoe UI" pitchFamily="34" charset="0"/>
                  <a:cs typeface="Segoe UI" pitchFamily="34" charset="0"/>
                </a:endParaRPr>
              </a:p>
            </p:txBody>
          </p:sp>
        </p:grpSp>
        <p:grpSp>
          <p:nvGrpSpPr>
            <p:cNvPr id="254" name="Group 253"/>
            <p:cNvGrpSpPr/>
            <p:nvPr/>
          </p:nvGrpSpPr>
          <p:grpSpPr>
            <a:xfrm>
              <a:off x="5080409" y="980461"/>
              <a:ext cx="864096" cy="877462"/>
              <a:chOff x="5004049" y="1064550"/>
              <a:chExt cx="864096" cy="877462"/>
            </a:xfrm>
          </p:grpSpPr>
          <p:grpSp>
            <p:nvGrpSpPr>
              <p:cNvPr id="313" name="Group 312"/>
              <p:cNvGrpSpPr/>
              <p:nvPr/>
            </p:nvGrpSpPr>
            <p:grpSpPr>
              <a:xfrm>
                <a:off x="5042434" y="1064550"/>
                <a:ext cx="787325" cy="610716"/>
                <a:chOff x="5004049" y="1045872"/>
                <a:chExt cx="787325" cy="610716"/>
              </a:xfrm>
              <a:effectLst>
                <a:outerShdw blurRad="63500" sx="102000" sy="102000" algn="ctr" rotWithShape="0">
                  <a:prstClr val="black">
                    <a:alpha val="40000"/>
                  </a:prstClr>
                </a:outerShdw>
              </a:effectLst>
            </p:grpSpPr>
            <p:sp>
              <p:nvSpPr>
                <p:cNvPr id="315" name="Rectangle 314"/>
                <p:cNvSpPr/>
                <p:nvPr/>
              </p:nvSpPr>
              <p:spPr>
                <a:xfrm>
                  <a:off x="5004049" y="1045872"/>
                  <a:ext cx="504055" cy="460191"/>
                </a:xfrm>
                <a:prstGeom prst="rect">
                  <a:avLst/>
                </a:prstGeom>
                <a:solidFill>
                  <a:schemeClr val="bg1"/>
                </a:solidFill>
                <a:ln w="9525" cap="rnd">
                  <a:solidFill>
                    <a:schemeClr val="bg1"/>
                  </a:solid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6" name="Freeform 315"/>
                <p:cNvSpPr/>
                <p:nvPr/>
              </p:nvSpPr>
              <p:spPr>
                <a:xfrm>
                  <a:off x="5022056" y="1106047"/>
                  <a:ext cx="414040" cy="272698"/>
                </a:xfrm>
                <a:custGeom>
                  <a:avLst/>
                  <a:gdLst>
                    <a:gd name="connsiteX0" fmla="*/ 0 w 353052"/>
                    <a:gd name="connsiteY0" fmla="*/ 0 h 269081"/>
                    <a:gd name="connsiteX1" fmla="*/ 19050 w 353052"/>
                    <a:gd name="connsiteY1" fmla="*/ 33337 h 269081"/>
                    <a:gd name="connsiteX2" fmla="*/ 28575 w 353052"/>
                    <a:gd name="connsiteY2" fmla="*/ 38100 h 269081"/>
                    <a:gd name="connsiteX3" fmla="*/ 33338 w 353052"/>
                    <a:gd name="connsiteY3" fmla="*/ 45243 h 269081"/>
                    <a:gd name="connsiteX4" fmla="*/ 50007 w 353052"/>
                    <a:gd name="connsiteY4" fmla="*/ 54768 h 269081"/>
                    <a:gd name="connsiteX5" fmla="*/ 59532 w 353052"/>
                    <a:gd name="connsiteY5" fmla="*/ 61912 h 269081"/>
                    <a:gd name="connsiteX6" fmla="*/ 85725 w 353052"/>
                    <a:gd name="connsiteY6" fmla="*/ 71437 h 269081"/>
                    <a:gd name="connsiteX7" fmla="*/ 135732 w 353052"/>
                    <a:gd name="connsiteY7" fmla="*/ 69056 h 269081"/>
                    <a:gd name="connsiteX8" fmla="*/ 142875 w 353052"/>
                    <a:gd name="connsiteY8" fmla="*/ 66675 h 269081"/>
                    <a:gd name="connsiteX9" fmla="*/ 150019 w 353052"/>
                    <a:gd name="connsiteY9" fmla="*/ 61912 h 269081"/>
                    <a:gd name="connsiteX10" fmla="*/ 157163 w 353052"/>
                    <a:gd name="connsiteY10" fmla="*/ 54768 h 269081"/>
                    <a:gd name="connsiteX11" fmla="*/ 161925 w 353052"/>
                    <a:gd name="connsiteY11" fmla="*/ 45243 h 269081"/>
                    <a:gd name="connsiteX12" fmla="*/ 157163 w 353052"/>
                    <a:gd name="connsiteY12" fmla="*/ 26193 h 269081"/>
                    <a:gd name="connsiteX13" fmla="*/ 150019 w 353052"/>
                    <a:gd name="connsiteY13" fmla="*/ 19050 h 269081"/>
                    <a:gd name="connsiteX14" fmla="*/ 135732 w 353052"/>
                    <a:gd name="connsiteY14" fmla="*/ 9525 h 269081"/>
                    <a:gd name="connsiteX15" fmla="*/ 114300 w 353052"/>
                    <a:gd name="connsiteY15" fmla="*/ 14287 h 269081"/>
                    <a:gd name="connsiteX16" fmla="*/ 107157 w 353052"/>
                    <a:gd name="connsiteY16" fmla="*/ 16668 h 269081"/>
                    <a:gd name="connsiteX17" fmla="*/ 102394 w 353052"/>
                    <a:gd name="connsiteY17" fmla="*/ 26193 h 269081"/>
                    <a:gd name="connsiteX18" fmla="*/ 104775 w 353052"/>
                    <a:gd name="connsiteY18" fmla="*/ 64293 h 269081"/>
                    <a:gd name="connsiteX19" fmla="*/ 107157 w 353052"/>
                    <a:gd name="connsiteY19" fmla="*/ 71437 h 269081"/>
                    <a:gd name="connsiteX20" fmla="*/ 114300 w 353052"/>
                    <a:gd name="connsiteY20" fmla="*/ 76200 h 269081"/>
                    <a:gd name="connsiteX21" fmla="*/ 126207 w 353052"/>
                    <a:gd name="connsiteY21" fmla="*/ 78581 h 269081"/>
                    <a:gd name="connsiteX22" fmla="*/ 147638 w 353052"/>
                    <a:gd name="connsiteY22" fmla="*/ 85725 h 269081"/>
                    <a:gd name="connsiteX23" fmla="*/ 154782 w 353052"/>
                    <a:gd name="connsiteY23" fmla="*/ 88106 h 269081"/>
                    <a:gd name="connsiteX24" fmla="*/ 190500 w 353052"/>
                    <a:gd name="connsiteY24" fmla="*/ 90487 h 269081"/>
                    <a:gd name="connsiteX25" fmla="*/ 228600 w 353052"/>
                    <a:gd name="connsiteY25" fmla="*/ 90487 h 269081"/>
                    <a:gd name="connsiteX26" fmla="*/ 238125 w 353052"/>
                    <a:gd name="connsiteY26" fmla="*/ 85725 h 269081"/>
                    <a:gd name="connsiteX27" fmla="*/ 271463 w 353052"/>
                    <a:gd name="connsiteY27" fmla="*/ 66675 h 269081"/>
                    <a:gd name="connsiteX28" fmla="*/ 295275 w 353052"/>
                    <a:gd name="connsiteY28" fmla="*/ 59531 h 269081"/>
                    <a:gd name="connsiteX29" fmla="*/ 302419 w 353052"/>
                    <a:gd name="connsiteY29" fmla="*/ 57150 h 269081"/>
                    <a:gd name="connsiteX30" fmla="*/ 338138 w 353052"/>
                    <a:gd name="connsiteY30" fmla="*/ 50006 h 269081"/>
                    <a:gd name="connsiteX31" fmla="*/ 345282 w 353052"/>
                    <a:gd name="connsiteY31" fmla="*/ 92868 h 269081"/>
                    <a:gd name="connsiteX32" fmla="*/ 326232 w 353052"/>
                    <a:gd name="connsiteY32" fmla="*/ 114300 h 269081"/>
                    <a:gd name="connsiteX33" fmla="*/ 316707 w 353052"/>
                    <a:gd name="connsiteY33" fmla="*/ 119062 h 269081"/>
                    <a:gd name="connsiteX34" fmla="*/ 309563 w 353052"/>
                    <a:gd name="connsiteY34" fmla="*/ 121443 h 269081"/>
                    <a:gd name="connsiteX35" fmla="*/ 290513 w 353052"/>
                    <a:gd name="connsiteY35" fmla="*/ 133350 h 269081"/>
                    <a:gd name="connsiteX36" fmla="*/ 273844 w 353052"/>
                    <a:gd name="connsiteY36" fmla="*/ 138112 h 269081"/>
                    <a:gd name="connsiteX37" fmla="*/ 259557 w 353052"/>
                    <a:gd name="connsiteY37" fmla="*/ 142875 h 269081"/>
                    <a:gd name="connsiteX38" fmla="*/ 245269 w 353052"/>
                    <a:gd name="connsiteY38" fmla="*/ 150018 h 269081"/>
                    <a:gd name="connsiteX39" fmla="*/ 238125 w 353052"/>
                    <a:gd name="connsiteY39" fmla="*/ 154781 h 269081"/>
                    <a:gd name="connsiteX40" fmla="*/ 214313 w 353052"/>
                    <a:gd name="connsiteY40" fmla="*/ 161925 h 269081"/>
                    <a:gd name="connsiteX41" fmla="*/ 202407 w 353052"/>
                    <a:gd name="connsiteY41" fmla="*/ 164306 h 269081"/>
                    <a:gd name="connsiteX42" fmla="*/ 188119 w 353052"/>
                    <a:gd name="connsiteY42" fmla="*/ 169068 h 269081"/>
                    <a:gd name="connsiteX43" fmla="*/ 173832 w 353052"/>
                    <a:gd name="connsiteY43" fmla="*/ 171450 h 269081"/>
                    <a:gd name="connsiteX44" fmla="*/ 154782 w 353052"/>
                    <a:gd name="connsiteY44" fmla="*/ 176212 h 269081"/>
                    <a:gd name="connsiteX45" fmla="*/ 109538 w 353052"/>
                    <a:gd name="connsiteY45" fmla="*/ 173831 h 269081"/>
                    <a:gd name="connsiteX46" fmla="*/ 97632 w 353052"/>
                    <a:gd name="connsiteY46" fmla="*/ 164306 h 269081"/>
                    <a:gd name="connsiteX47" fmla="*/ 95250 w 353052"/>
                    <a:gd name="connsiteY47" fmla="*/ 157162 h 269081"/>
                    <a:gd name="connsiteX48" fmla="*/ 88107 w 353052"/>
                    <a:gd name="connsiteY48" fmla="*/ 150018 h 269081"/>
                    <a:gd name="connsiteX49" fmla="*/ 95250 w 353052"/>
                    <a:gd name="connsiteY49" fmla="*/ 130968 h 269081"/>
                    <a:gd name="connsiteX50" fmla="*/ 104775 w 353052"/>
                    <a:gd name="connsiteY50" fmla="*/ 135731 h 269081"/>
                    <a:gd name="connsiteX51" fmla="*/ 140494 w 353052"/>
                    <a:gd name="connsiteY51" fmla="*/ 138112 h 269081"/>
                    <a:gd name="connsiteX52" fmla="*/ 159544 w 353052"/>
                    <a:gd name="connsiteY52" fmla="*/ 142875 h 269081"/>
                    <a:gd name="connsiteX53" fmla="*/ 171450 w 353052"/>
                    <a:gd name="connsiteY53" fmla="*/ 152400 h 269081"/>
                    <a:gd name="connsiteX54" fmla="*/ 176213 w 353052"/>
                    <a:gd name="connsiteY54" fmla="*/ 173831 h 269081"/>
                    <a:gd name="connsiteX55" fmla="*/ 180975 w 353052"/>
                    <a:gd name="connsiteY55" fmla="*/ 207168 h 269081"/>
                    <a:gd name="connsiteX56" fmla="*/ 183357 w 353052"/>
                    <a:gd name="connsiteY56" fmla="*/ 247650 h 269081"/>
                    <a:gd name="connsiteX57" fmla="*/ 185738 w 353052"/>
                    <a:gd name="connsiteY57" fmla="*/ 261937 h 269081"/>
                    <a:gd name="connsiteX58" fmla="*/ 195263 w 353052"/>
                    <a:gd name="connsiteY58" fmla="*/ 269081 h 269081"/>
                    <a:gd name="connsiteX59" fmla="*/ 273844 w 353052"/>
                    <a:gd name="connsiteY59" fmla="*/ 266700 h 269081"/>
                    <a:gd name="connsiteX60" fmla="*/ 307182 w 353052"/>
                    <a:gd name="connsiteY60" fmla="*/ 257175 h 269081"/>
                    <a:gd name="connsiteX61" fmla="*/ 314325 w 353052"/>
                    <a:gd name="connsiteY61" fmla="*/ 254793 h 269081"/>
                    <a:gd name="connsiteX62" fmla="*/ 326232 w 353052"/>
                    <a:gd name="connsiteY62" fmla="*/ 250031 h 269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53052" h="269081">
                      <a:moveTo>
                        <a:pt x="0" y="0"/>
                      </a:moveTo>
                      <a:cubicBezTo>
                        <a:pt x="3626" y="10876"/>
                        <a:pt x="7518" y="27571"/>
                        <a:pt x="19050" y="33337"/>
                      </a:cubicBezTo>
                      <a:lnTo>
                        <a:pt x="28575" y="38100"/>
                      </a:lnTo>
                      <a:cubicBezTo>
                        <a:pt x="30163" y="40481"/>
                        <a:pt x="31314" y="43219"/>
                        <a:pt x="33338" y="45243"/>
                      </a:cubicBezTo>
                      <a:cubicBezTo>
                        <a:pt x="37711" y="49616"/>
                        <a:pt x="45021" y="51652"/>
                        <a:pt x="50007" y="54768"/>
                      </a:cubicBezTo>
                      <a:cubicBezTo>
                        <a:pt x="53373" y="56871"/>
                        <a:pt x="56167" y="59808"/>
                        <a:pt x="59532" y="61912"/>
                      </a:cubicBezTo>
                      <a:cubicBezTo>
                        <a:pt x="67905" y="67145"/>
                        <a:pt x="76325" y="69087"/>
                        <a:pt x="85725" y="71437"/>
                      </a:cubicBezTo>
                      <a:cubicBezTo>
                        <a:pt x="102394" y="70643"/>
                        <a:pt x="119102" y="70442"/>
                        <a:pt x="135732" y="69056"/>
                      </a:cubicBezTo>
                      <a:cubicBezTo>
                        <a:pt x="138233" y="68848"/>
                        <a:pt x="140630" y="67797"/>
                        <a:pt x="142875" y="66675"/>
                      </a:cubicBezTo>
                      <a:cubicBezTo>
                        <a:pt x="145435" y="65395"/>
                        <a:pt x="147820" y="63744"/>
                        <a:pt x="150019" y="61912"/>
                      </a:cubicBezTo>
                      <a:cubicBezTo>
                        <a:pt x="152606" y="59756"/>
                        <a:pt x="154782" y="57149"/>
                        <a:pt x="157163" y="54768"/>
                      </a:cubicBezTo>
                      <a:cubicBezTo>
                        <a:pt x="158750" y="51593"/>
                        <a:pt x="161533" y="48771"/>
                        <a:pt x="161925" y="45243"/>
                      </a:cubicBezTo>
                      <a:cubicBezTo>
                        <a:pt x="162039" y="44213"/>
                        <a:pt x="158971" y="28905"/>
                        <a:pt x="157163" y="26193"/>
                      </a:cubicBezTo>
                      <a:cubicBezTo>
                        <a:pt x="155295" y="23391"/>
                        <a:pt x="152677" y="21117"/>
                        <a:pt x="150019" y="19050"/>
                      </a:cubicBezTo>
                      <a:cubicBezTo>
                        <a:pt x="145501" y="15536"/>
                        <a:pt x="135732" y="9525"/>
                        <a:pt x="135732" y="9525"/>
                      </a:cubicBezTo>
                      <a:cubicBezTo>
                        <a:pt x="128588" y="11112"/>
                        <a:pt x="121400" y="12512"/>
                        <a:pt x="114300" y="14287"/>
                      </a:cubicBezTo>
                      <a:cubicBezTo>
                        <a:pt x="111865" y="14896"/>
                        <a:pt x="108932" y="14893"/>
                        <a:pt x="107157" y="16668"/>
                      </a:cubicBezTo>
                      <a:cubicBezTo>
                        <a:pt x="104647" y="19178"/>
                        <a:pt x="103982" y="23018"/>
                        <a:pt x="102394" y="26193"/>
                      </a:cubicBezTo>
                      <a:cubicBezTo>
                        <a:pt x="103188" y="38893"/>
                        <a:pt x="103443" y="51638"/>
                        <a:pt x="104775" y="64293"/>
                      </a:cubicBezTo>
                      <a:cubicBezTo>
                        <a:pt x="105038" y="66789"/>
                        <a:pt x="105589" y="69477"/>
                        <a:pt x="107157" y="71437"/>
                      </a:cubicBezTo>
                      <a:cubicBezTo>
                        <a:pt x="108945" y="73672"/>
                        <a:pt x="111620" y="75195"/>
                        <a:pt x="114300" y="76200"/>
                      </a:cubicBezTo>
                      <a:cubicBezTo>
                        <a:pt x="118090" y="77621"/>
                        <a:pt x="122238" y="77787"/>
                        <a:pt x="126207" y="78581"/>
                      </a:cubicBezTo>
                      <a:cubicBezTo>
                        <a:pt x="146726" y="86788"/>
                        <a:pt x="129698" y="80599"/>
                        <a:pt x="147638" y="85725"/>
                      </a:cubicBezTo>
                      <a:cubicBezTo>
                        <a:pt x="150052" y="86415"/>
                        <a:pt x="152287" y="87829"/>
                        <a:pt x="154782" y="88106"/>
                      </a:cubicBezTo>
                      <a:cubicBezTo>
                        <a:pt x="166641" y="89424"/>
                        <a:pt x="178594" y="89693"/>
                        <a:pt x="190500" y="90487"/>
                      </a:cubicBezTo>
                      <a:cubicBezTo>
                        <a:pt x="207530" y="92920"/>
                        <a:pt x="210241" y="94723"/>
                        <a:pt x="228600" y="90487"/>
                      </a:cubicBezTo>
                      <a:cubicBezTo>
                        <a:pt x="232059" y="89689"/>
                        <a:pt x="235081" y="87551"/>
                        <a:pt x="238125" y="85725"/>
                      </a:cubicBezTo>
                      <a:cubicBezTo>
                        <a:pt x="248250" y="79651"/>
                        <a:pt x="259784" y="69596"/>
                        <a:pt x="271463" y="66675"/>
                      </a:cubicBezTo>
                      <a:cubicBezTo>
                        <a:pt x="285859" y="63075"/>
                        <a:pt x="277882" y="65328"/>
                        <a:pt x="295275" y="59531"/>
                      </a:cubicBezTo>
                      <a:cubicBezTo>
                        <a:pt x="297656" y="58737"/>
                        <a:pt x="299969" y="57695"/>
                        <a:pt x="302419" y="57150"/>
                      </a:cubicBezTo>
                      <a:cubicBezTo>
                        <a:pt x="328563" y="51339"/>
                        <a:pt x="316632" y="53590"/>
                        <a:pt x="338138" y="50006"/>
                      </a:cubicBezTo>
                      <a:cubicBezTo>
                        <a:pt x="359183" y="55267"/>
                        <a:pt x="354435" y="50765"/>
                        <a:pt x="345282" y="92868"/>
                      </a:cubicBezTo>
                      <a:cubicBezTo>
                        <a:pt x="343340" y="101799"/>
                        <a:pt x="333552" y="109725"/>
                        <a:pt x="326232" y="114300"/>
                      </a:cubicBezTo>
                      <a:cubicBezTo>
                        <a:pt x="323222" y="116181"/>
                        <a:pt x="319970" y="117664"/>
                        <a:pt x="316707" y="119062"/>
                      </a:cubicBezTo>
                      <a:cubicBezTo>
                        <a:pt x="314400" y="120051"/>
                        <a:pt x="311870" y="120454"/>
                        <a:pt x="309563" y="121443"/>
                      </a:cubicBezTo>
                      <a:cubicBezTo>
                        <a:pt x="289202" y="130169"/>
                        <a:pt x="311024" y="121629"/>
                        <a:pt x="290513" y="133350"/>
                      </a:cubicBezTo>
                      <a:cubicBezTo>
                        <a:pt x="287565" y="135034"/>
                        <a:pt x="276285" y="137380"/>
                        <a:pt x="273844" y="138112"/>
                      </a:cubicBezTo>
                      <a:cubicBezTo>
                        <a:pt x="269036" y="139555"/>
                        <a:pt x="263734" y="140091"/>
                        <a:pt x="259557" y="142875"/>
                      </a:cubicBezTo>
                      <a:cubicBezTo>
                        <a:pt x="250324" y="149029"/>
                        <a:pt x="255128" y="146732"/>
                        <a:pt x="245269" y="150018"/>
                      </a:cubicBezTo>
                      <a:cubicBezTo>
                        <a:pt x="242888" y="151606"/>
                        <a:pt x="240740" y="153619"/>
                        <a:pt x="238125" y="154781"/>
                      </a:cubicBezTo>
                      <a:cubicBezTo>
                        <a:pt x="232198" y="157415"/>
                        <a:pt x="221234" y="160387"/>
                        <a:pt x="214313" y="161925"/>
                      </a:cubicBezTo>
                      <a:cubicBezTo>
                        <a:pt x="210362" y="162803"/>
                        <a:pt x="206312" y="163241"/>
                        <a:pt x="202407" y="164306"/>
                      </a:cubicBezTo>
                      <a:cubicBezTo>
                        <a:pt x="197564" y="165627"/>
                        <a:pt x="193071" y="168242"/>
                        <a:pt x="188119" y="169068"/>
                      </a:cubicBezTo>
                      <a:cubicBezTo>
                        <a:pt x="183357" y="169862"/>
                        <a:pt x="178553" y="170438"/>
                        <a:pt x="173832" y="171450"/>
                      </a:cubicBezTo>
                      <a:cubicBezTo>
                        <a:pt x="167432" y="172822"/>
                        <a:pt x="154782" y="176212"/>
                        <a:pt x="154782" y="176212"/>
                      </a:cubicBezTo>
                      <a:cubicBezTo>
                        <a:pt x="139701" y="175418"/>
                        <a:pt x="124578" y="175198"/>
                        <a:pt x="109538" y="173831"/>
                      </a:cubicBezTo>
                      <a:cubicBezTo>
                        <a:pt x="102344" y="173177"/>
                        <a:pt x="100748" y="170538"/>
                        <a:pt x="97632" y="164306"/>
                      </a:cubicBezTo>
                      <a:cubicBezTo>
                        <a:pt x="96509" y="162061"/>
                        <a:pt x="96642" y="159251"/>
                        <a:pt x="95250" y="157162"/>
                      </a:cubicBezTo>
                      <a:cubicBezTo>
                        <a:pt x="93382" y="154360"/>
                        <a:pt x="90488" y="152399"/>
                        <a:pt x="88107" y="150018"/>
                      </a:cubicBezTo>
                      <a:cubicBezTo>
                        <a:pt x="90488" y="143668"/>
                        <a:pt x="90101" y="135382"/>
                        <a:pt x="95250" y="130968"/>
                      </a:cubicBezTo>
                      <a:cubicBezTo>
                        <a:pt x="97945" y="128658"/>
                        <a:pt x="101269" y="135177"/>
                        <a:pt x="104775" y="135731"/>
                      </a:cubicBezTo>
                      <a:cubicBezTo>
                        <a:pt x="116562" y="137592"/>
                        <a:pt x="128588" y="137318"/>
                        <a:pt x="140494" y="138112"/>
                      </a:cubicBezTo>
                      <a:cubicBezTo>
                        <a:pt x="141091" y="138231"/>
                        <a:pt x="157101" y="140921"/>
                        <a:pt x="159544" y="142875"/>
                      </a:cubicBezTo>
                      <a:cubicBezTo>
                        <a:pt x="174933" y="155185"/>
                        <a:pt x="153494" y="146412"/>
                        <a:pt x="171450" y="152400"/>
                      </a:cubicBezTo>
                      <a:cubicBezTo>
                        <a:pt x="175096" y="163332"/>
                        <a:pt x="173927" y="158589"/>
                        <a:pt x="176213" y="173831"/>
                      </a:cubicBezTo>
                      <a:cubicBezTo>
                        <a:pt x="177878" y="184932"/>
                        <a:pt x="180975" y="207168"/>
                        <a:pt x="180975" y="207168"/>
                      </a:cubicBezTo>
                      <a:cubicBezTo>
                        <a:pt x="181769" y="220662"/>
                        <a:pt x="182186" y="234183"/>
                        <a:pt x="183357" y="247650"/>
                      </a:cubicBezTo>
                      <a:cubicBezTo>
                        <a:pt x="183775" y="252460"/>
                        <a:pt x="183393" y="257717"/>
                        <a:pt x="185738" y="261937"/>
                      </a:cubicBezTo>
                      <a:cubicBezTo>
                        <a:pt x="187665" y="265406"/>
                        <a:pt x="192088" y="266700"/>
                        <a:pt x="195263" y="269081"/>
                      </a:cubicBezTo>
                      <a:cubicBezTo>
                        <a:pt x="221457" y="268287"/>
                        <a:pt x="247708" y="268612"/>
                        <a:pt x="273844" y="266700"/>
                      </a:cubicBezTo>
                      <a:cubicBezTo>
                        <a:pt x="281498" y="266140"/>
                        <a:pt x="299160" y="259849"/>
                        <a:pt x="307182" y="257175"/>
                      </a:cubicBezTo>
                      <a:cubicBezTo>
                        <a:pt x="309563" y="256381"/>
                        <a:pt x="312080" y="255915"/>
                        <a:pt x="314325" y="254793"/>
                      </a:cubicBezTo>
                      <a:cubicBezTo>
                        <a:pt x="324560" y="249676"/>
                        <a:pt x="320300" y="250031"/>
                        <a:pt x="326232" y="250031"/>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7" name="Freeform 316"/>
                <p:cNvSpPr/>
                <p:nvPr/>
              </p:nvSpPr>
              <p:spPr>
                <a:xfrm>
                  <a:off x="5400849" y="1351788"/>
                  <a:ext cx="390525" cy="304800"/>
                </a:xfrm>
                <a:custGeom>
                  <a:avLst/>
                  <a:gdLst>
                    <a:gd name="connsiteX0" fmla="*/ 0 w 381000"/>
                    <a:gd name="connsiteY0" fmla="*/ 0 h 319088"/>
                    <a:gd name="connsiteX1" fmla="*/ 23812 w 381000"/>
                    <a:gd name="connsiteY1" fmla="*/ 85725 h 319088"/>
                    <a:gd name="connsiteX2" fmla="*/ 347662 w 381000"/>
                    <a:gd name="connsiteY2" fmla="*/ 319088 h 319088"/>
                    <a:gd name="connsiteX3" fmla="*/ 381000 w 381000"/>
                    <a:gd name="connsiteY3" fmla="*/ 266700 h 319088"/>
                    <a:gd name="connsiteX4" fmla="*/ 66675 w 381000"/>
                    <a:gd name="connsiteY4" fmla="*/ 38100 h 319088"/>
                    <a:gd name="connsiteX5" fmla="*/ 0 w 381000"/>
                    <a:gd name="connsiteY5" fmla="*/ 0 h 319088"/>
                    <a:gd name="connsiteX0" fmla="*/ 0 w 390525"/>
                    <a:gd name="connsiteY0" fmla="*/ 0 h 304800"/>
                    <a:gd name="connsiteX1" fmla="*/ 33337 w 390525"/>
                    <a:gd name="connsiteY1" fmla="*/ 71437 h 304800"/>
                    <a:gd name="connsiteX2" fmla="*/ 357187 w 390525"/>
                    <a:gd name="connsiteY2" fmla="*/ 304800 h 304800"/>
                    <a:gd name="connsiteX3" fmla="*/ 390525 w 390525"/>
                    <a:gd name="connsiteY3" fmla="*/ 252412 h 304800"/>
                    <a:gd name="connsiteX4" fmla="*/ 76200 w 390525"/>
                    <a:gd name="connsiteY4" fmla="*/ 23812 h 304800"/>
                    <a:gd name="connsiteX5" fmla="*/ 0 w 390525"/>
                    <a:gd name="connsiteY5" fmla="*/ 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0525" h="304800">
                      <a:moveTo>
                        <a:pt x="0" y="0"/>
                      </a:moveTo>
                      <a:lnTo>
                        <a:pt x="33337" y="71437"/>
                      </a:lnTo>
                      <a:lnTo>
                        <a:pt x="357187" y="304800"/>
                      </a:lnTo>
                      <a:lnTo>
                        <a:pt x="390525" y="252412"/>
                      </a:lnTo>
                      <a:lnTo>
                        <a:pt x="76200" y="23812"/>
                      </a:lnTo>
                      <a:lnTo>
                        <a:pt x="0" y="0"/>
                      </a:lnTo>
                      <a:close/>
                    </a:path>
                  </a:pathLst>
                </a:custGeom>
                <a:solidFill>
                  <a:srgbClr val="C0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14" name="Rectangle 313"/>
              <p:cNvSpPr/>
              <p:nvPr/>
            </p:nvSpPr>
            <p:spPr>
              <a:xfrm>
                <a:off x="5004049" y="1725988"/>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Free Draw</a:t>
                </a:r>
                <a:endParaRPr lang="en-AU" sz="1100" dirty="0">
                  <a:latin typeface="Segoe UI" pitchFamily="34" charset="0"/>
                  <a:cs typeface="Segoe UI" pitchFamily="34" charset="0"/>
                </a:endParaRPr>
              </a:p>
            </p:txBody>
          </p:sp>
        </p:grpSp>
        <p:cxnSp>
          <p:nvCxnSpPr>
            <p:cNvPr id="255" name="Straight Connector 254"/>
            <p:cNvCxnSpPr/>
            <p:nvPr/>
          </p:nvCxnSpPr>
          <p:spPr>
            <a:xfrm>
              <a:off x="4098672"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6" name="Straight Connector 255"/>
            <p:cNvCxnSpPr/>
            <p:nvPr/>
          </p:nvCxnSpPr>
          <p:spPr>
            <a:xfrm>
              <a:off x="5040000"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7" name="Straight Connector 256"/>
            <p:cNvCxnSpPr/>
            <p:nvPr/>
          </p:nvCxnSpPr>
          <p:spPr>
            <a:xfrm>
              <a:off x="3262277" y="200863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8" name="Straight Connector 257"/>
            <p:cNvCxnSpPr/>
            <p:nvPr/>
          </p:nvCxnSpPr>
          <p:spPr>
            <a:xfrm>
              <a:off x="3262277" y="317426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grpSp>
          <p:nvGrpSpPr>
            <p:cNvPr id="259" name="Group 258"/>
            <p:cNvGrpSpPr/>
            <p:nvPr/>
          </p:nvGrpSpPr>
          <p:grpSpPr>
            <a:xfrm>
              <a:off x="4098672" y="2143466"/>
              <a:ext cx="941329" cy="895637"/>
              <a:chOff x="4098672" y="2143466"/>
              <a:chExt cx="941329" cy="895637"/>
            </a:xfrm>
          </p:grpSpPr>
          <p:sp>
            <p:nvSpPr>
              <p:cNvPr id="300" name="Rectangle 299"/>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Documents</a:t>
                </a:r>
                <a:endParaRPr lang="en-AU" sz="1100" dirty="0">
                  <a:latin typeface="Segoe UI" pitchFamily="34" charset="0"/>
                  <a:cs typeface="Segoe UI" pitchFamily="34" charset="0"/>
                </a:endParaRPr>
              </a:p>
            </p:txBody>
          </p:sp>
          <p:grpSp>
            <p:nvGrpSpPr>
              <p:cNvPr id="301" name="Group 300"/>
              <p:cNvGrpSpPr/>
              <p:nvPr/>
            </p:nvGrpSpPr>
            <p:grpSpPr>
              <a:xfrm>
                <a:off x="4199709" y="2143466"/>
                <a:ext cx="744585" cy="655211"/>
                <a:chOff x="4193285" y="2143466"/>
                <a:chExt cx="744585" cy="655211"/>
              </a:xfrm>
            </p:grpSpPr>
            <p:grpSp>
              <p:nvGrpSpPr>
                <p:cNvPr id="302" name="Group 301"/>
                <p:cNvGrpSpPr/>
                <p:nvPr/>
              </p:nvGrpSpPr>
              <p:grpSpPr>
                <a:xfrm>
                  <a:off x="4193285" y="2143466"/>
                  <a:ext cx="699392" cy="536110"/>
                  <a:chOff x="2123728" y="1986160"/>
                  <a:chExt cx="576064" cy="441574"/>
                </a:xfrm>
              </p:grpSpPr>
              <p:sp>
                <p:nvSpPr>
                  <p:cNvPr id="311" name="Rectangle 310"/>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2" name="Trapezoid 311"/>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303" name="Group 302"/>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304" name="Rectangle 303"/>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305" name="Straight Connector 304"/>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6" name="Straight Connector 305"/>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7" name="Straight Connector 306"/>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8" name="Straight Connector 307"/>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9" name="Straight Connector 308"/>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10" name="Straight Connector 309"/>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260" name="Group 259"/>
            <p:cNvGrpSpPr/>
            <p:nvPr/>
          </p:nvGrpSpPr>
          <p:grpSpPr>
            <a:xfrm>
              <a:off x="5039106" y="2143466"/>
              <a:ext cx="941329" cy="895637"/>
              <a:chOff x="5039106" y="2143466"/>
              <a:chExt cx="941329" cy="895637"/>
            </a:xfrm>
          </p:grpSpPr>
          <p:sp>
            <p:nvSpPr>
              <p:cNvPr id="289" name="Rectangle 288"/>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Music</a:t>
                </a:r>
                <a:endParaRPr lang="en-AU" sz="1100" dirty="0">
                  <a:latin typeface="Segoe UI" pitchFamily="34" charset="0"/>
                  <a:cs typeface="Segoe UI" pitchFamily="34" charset="0"/>
                </a:endParaRPr>
              </a:p>
            </p:txBody>
          </p:sp>
          <p:grpSp>
            <p:nvGrpSpPr>
              <p:cNvPr id="290" name="Group 289"/>
              <p:cNvGrpSpPr/>
              <p:nvPr/>
            </p:nvGrpSpPr>
            <p:grpSpPr>
              <a:xfrm>
                <a:off x="5162739" y="2143466"/>
                <a:ext cx="699392" cy="634359"/>
                <a:chOff x="5140143" y="2143466"/>
                <a:chExt cx="699392" cy="634359"/>
              </a:xfrm>
            </p:grpSpPr>
            <p:grpSp>
              <p:nvGrpSpPr>
                <p:cNvPr id="291" name="Group 290"/>
                <p:cNvGrpSpPr/>
                <p:nvPr/>
              </p:nvGrpSpPr>
              <p:grpSpPr>
                <a:xfrm>
                  <a:off x="5140143" y="2143466"/>
                  <a:ext cx="699392" cy="536110"/>
                  <a:chOff x="2123728" y="1986160"/>
                  <a:chExt cx="576064" cy="441574"/>
                </a:xfrm>
              </p:grpSpPr>
              <p:sp>
                <p:nvSpPr>
                  <p:cNvPr id="298" name="Rectangle 297"/>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9" name="Trapezoid 298"/>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92" name="Group 291"/>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293" name="Oval 292"/>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4" name="Oval 293"/>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295" name="Straight Connector 294"/>
                  <p:cNvCxnSpPr>
                    <a:stCxn id="293" idx="6"/>
                    <a:endCxn id="297"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96" name="Straight Connector 295"/>
                  <p:cNvCxnSpPr>
                    <a:stCxn id="294" idx="6"/>
                    <a:endCxn id="297"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297" name="Rectangle 296"/>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1" name="Group 260"/>
            <p:cNvGrpSpPr/>
            <p:nvPr/>
          </p:nvGrpSpPr>
          <p:grpSpPr>
            <a:xfrm>
              <a:off x="3133947" y="3275932"/>
              <a:ext cx="941329" cy="895637"/>
              <a:chOff x="3133947" y="3275932"/>
              <a:chExt cx="941329" cy="895637"/>
            </a:xfrm>
          </p:grpSpPr>
          <p:sp>
            <p:nvSpPr>
              <p:cNvPr id="281" name="Rectangle 280"/>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Videos</a:t>
                </a:r>
                <a:endParaRPr lang="en-AU" sz="1100" dirty="0">
                  <a:latin typeface="Segoe UI" pitchFamily="34" charset="0"/>
                  <a:cs typeface="Segoe UI" pitchFamily="34" charset="0"/>
                </a:endParaRPr>
              </a:p>
            </p:txBody>
          </p:sp>
          <p:grpSp>
            <p:nvGrpSpPr>
              <p:cNvPr id="282" name="Group 281"/>
              <p:cNvGrpSpPr/>
              <p:nvPr/>
            </p:nvGrpSpPr>
            <p:grpSpPr>
              <a:xfrm>
                <a:off x="3254915" y="3275932"/>
                <a:ext cx="699392" cy="569699"/>
                <a:chOff x="3257580" y="3275932"/>
                <a:chExt cx="699392" cy="569699"/>
              </a:xfrm>
            </p:grpSpPr>
            <p:grpSp>
              <p:nvGrpSpPr>
                <p:cNvPr id="283" name="Group 282"/>
                <p:cNvGrpSpPr/>
                <p:nvPr/>
              </p:nvGrpSpPr>
              <p:grpSpPr>
                <a:xfrm>
                  <a:off x="3257580" y="3275932"/>
                  <a:ext cx="699392" cy="536110"/>
                  <a:chOff x="2123728" y="1986160"/>
                  <a:chExt cx="576064" cy="441574"/>
                </a:xfrm>
              </p:grpSpPr>
              <p:sp>
                <p:nvSpPr>
                  <p:cNvPr id="287" name="Rectangle 286"/>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8" name="Trapezoid 287"/>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84" name="Group 283"/>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285" name="Rectangle 284"/>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6" name="Isosceles Triangle 285"/>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2" name="Group 261"/>
            <p:cNvGrpSpPr/>
            <p:nvPr/>
          </p:nvGrpSpPr>
          <p:grpSpPr>
            <a:xfrm>
              <a:off x="4097777" y="3275932"/>
              <a:ext cx="941329" cy="895637"/>
              <a:chOff x="4099230" y="3275932"/>
              <a:chExt cx="941329" cy="895637"/>
            </a:xfrm>
          </p:grpSpPr>
          <p:sp>
            <p:nvSpPr>
              <p:cNvPr id="263" name="Rectangle 262"/>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Games</a:t>
                </a:r>
                <a:endParaRPr lang="en-AU" sz="1100" dirty="0">
                  <a:latin typeface="Segoe UI" pitchFamily="34" charset="0"/>
                  <a:cs typeface="Segoe UI" pitchFamily="34" charset="0"/>
                </a:endParaRPr>
              </a:p>
            </p:txBody>
          </p:sp>
          <p:grpSp>
            <p:nvGrpSpPr>
              <p:cNvPr id="264" name="Group 263"/>
              <p:cNvGrpSpPr/>
              <p:nvPr/>
            </p:nvGrpSpPr>
            <p:grpSpPr>
              <a:xfrm>
                <a:off x="4200966" y="3275932"/>
                <a:ext cx="737856" cy="635347"/>
                <a:chOff x="4220198" y="3275932"/>
                <a:chExt cx="737856" cy="635347"/>
              </a:xfrm>
            </p:grpSpPr>
            <p:grpSp>
              <p:nvGrpSpPr>
                <p:cNvPr id="265" name="Group 264"/>
                <p:cNvGrpSpPr/>
                <p:nvPr/>
              </p:nvGrpSpPr>
              <p:grpSpPr>
                <a:xfrm>
                  <a:off x="4220198" y="3275932"/>
                  <a:ext cx="699392" cy="536110"/>
                  <a:chOff x="2123728" y="1986160"/>
                  <a:chExt cx="576064" cy="441574"/>
                </a:xfrm>
              </p:grpSpPr>
              <p:sp>
                <p:nvSpPr>
                  <p:cNvPr id="279" name="Rectangle 278"/>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0" name="Trapezoid 279"/>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66" name="Group 265"/>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267" name="Rectangle 266"/>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8" name="Oval 267"/>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9" name="Oval 268"/>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70" name="Group 269"/>
                  <p:cNvGrpSpPr/>
                  <p:nvPr/>
                </p:nvGrpSpPr>
                <p:grpSpPr>
                  <a:xfrm>
                    <a:off x="4318464" y="3577517"/>
                    <a:ext cx="118183" cy="118183"/>
                    <a:chOff x="4318464" y="3577517"/>
                    <a:chExt cx="118183" cy="118183"/>
                  </a:xfrm>
                  <a:effectLst/>
                </p:grpSpPr>
                <p:cxnSp>
                  <p:nvCxnSpPr>
                    <p:cNvPr id="277" name="Straight Connector 276"/>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78" name="Straight Connector 277"/>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71" name="Group 270"/>
                  <p:cNvGrpSpPr/>
                  <p:nvPr/>
                </p:nvGrpSpPr>
                <p:grpSpPr>
                  <a:xfrm rot="20573383">
                    <a:off x="4683580" y="3579039"/>
                    <a:ext cx="140891" cy="136707"/>
                    <a:chOff x="5105406" y="3507854"/>
                    <a:chExt cx="171999" cy="166891"/>
                  </a:xfrm>
                  <a:effectLst/>
                </p:grpSpPr>
                <p:sp>
                  <p:nvSpPr>
                    <p:cNvPr id="273" name="Oval 272"/>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4" name="Oval 273"/>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5" name="Oval 274"/>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6" name="Oval 275"/>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cxnSp>
                <p:nvCxnSpPr>
                  <p:cNvPr id="272" name="Straight Connector 271"/>
                  <p:cNvCxnSpPr>
                    <a:stCxn id="267"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grpSp>
        <p:nvGrpSpPr>
          <p:cNvPr id="37" name="Group 36"/>
          <p:cNvGrpSpPr/>
          <p:nvPr/>
        </p:nvGrpSpPr>
        <p:grpSpPr>
          <a:xfrm>
            <a:off x="0" y="1202871"/>
            <a:ext cx="467544" cy="2737758"/>
            <a:chOff x="0" y="1202871"/>
            <a:chExt cx="467544" cy="2737758"/>
          </a:xfrm>
        </p:grpSpPr>
        <p:sp>
          <p:nvSpPr>
            <p:cNvPr id="6" name="Rounded Rectangle 5"/>
            <p:cNvSpPr/>
            <p:nvPr/>
          </p:nvSpPr>
          <p:spPr>
            <a:xfrm>
              <a:off x="0" y="1202871"/>
              <a:ext cx="467544" cy="2737758"/>
            </a:xfrm>
            <a:prstGeom prst="roundRect">
              <a:avLst>
                <a:gd name="adj" fmla="val 10437"/>
              </a:avLst>
            </a:prstGeom>
            <a:solidFill>
              <a:schemeClr val="tx1">
                <a:alpha val="50000"/>
              </a:schemeClr>
            </a:solidFill>
            <a:ln w="317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12" name="Group 11"/>
            <p:cNvGrpSpPr/>
            <p:nvPr/>
          </p:nvGrpSpPr>
          <p:grpSpPr>
            <a:xfrm>
              <a:off x="53772" y="1890180"/>
              <a:ext cx="360000" cy="363600"/>
              <a:chOff x="899592" y="1419622"/>
              <a:chExt cx="432048" cy="432048"/>
            </a:xfrm>
            <a:effectLst/>
          </p:grpSpPr>
          <p:sp>
            <p:nvSpPr>
              <p:cNvPr id="10" name="Rounded Rectangle 9"/>
              <p:cNvSpPr/>
              <p:nvPr/>
            </p:nvSpPr>
            <p:spPr>
              <a:xfrm>
                <a:off x="971600" y="1563638"/>
                <a:ext cx="288032" cy="288032"/>
              </a:xfrm>
              <a:prstGeom prst="roundRect">
                <a:avLst>
                  <a:gd name="adj" fmla="val 9226"/>
                </a:avLst>
              </a:prstGeom>
              <a:solidFill>
                <a:schemeClr val="bg1"/>
              </a:solidFill>
              <a:ln w="9525" cap="rnd">
                <a:solidFill>
                  <a:schemeClr val="bg1"/>
                </a:solidFill>
              </a:ln>
              <a:effectLst>
                <a:glow rad="101600">
                  <a:schemeClr val="bg1">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 name="Isosceles Triangle 10"/>
              <p:cNvSpPr/>
              <p:nvPr/>
            </p:nvSpPr>
            <p:spPr>
              <a:xfrm>
                <a:off x="899592" y="1419622"/>
                <a:ext cx="432048" cy="180020"/>
              </a:xfrm>
              <a:prstGeom prst="triangle">
                <a:avLst/>
              </a:prstGeom>
              <a:solidFill>
                <a:schemeClr val="bg1"/>
              </a:solidFill>
              <a:ln w="9525" cap="rnd">
                <a:solidFill>
                  <a:schemeClr val="bg1"/>
                </a:solidFill>
              </a:ln>
              <a:effectLst>
                <a:glow rad="101600">
                  <a:schemeClr val="bg1">
                    <a:alpha val="40000"/>
                  </a:schemeClr>
                </a:glow>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4" name="Group 23"/>
            <p:cNvGrpSpPr/>
            <p:nvPr/>
          </p:nvGrpSpPr>
          <p:grpSpPr>
            <a:xfrm>
              <a:off x="53752" y="1264720"/>
              <a:ext cx="360040" cy="435694"/>
              <a:chOff x="971600" y="1383618"/>
              <a:chExt cx="360040" cy="435694"/>
            </a:xfrm>
          </p:grpSpPr>
          <p:cxnSp>
            <p:nvCxnSpPr>
              <p:cNvPr id="14" name="Straight Connector 13"/>
              <p:cNvCxnSpPr/>
              <p:nvPr/>
            </p:nvCxnSpPr>
            <p:spPr>
              <a:xfrm>
                <a:off x="1187624" y="1639292"/>
                <a:ext cx="144016" cy="18002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5" name="Donut 14"/>
              <p:cNvSpPr/>
              <p:nvPr/>
            </p:nvSpPr>
            <p:spPr>
              <a:xfrm>
                <a:off x="971600" y="1383618"/>
                <a:ext cx="288032" cy="288000"/>
              </a:xfrm>
              <a:prstGeom prst="donut">
                <a:avLst>
                  <a:gd name="adj" fmla="val 4746"/>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17" name="Straight Connector 16"/>
              <p:cNvCxnSpPr/>
              <p:nvPr/>
            </p:nvCxnSpPr>
            <p:spPr>
              <a:xfrm rot="1413972">
                <a:off x="1051228" y="1435850"/>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rot="1413972">
                <a:off x="1116662" y="1436293"/>
                <a:ext cx="0" cy="183562"/>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rot="1413972">
                <a:off x="1180005" y="1492021"/>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grpSp>
        <p:cxnSp>
          <p:nvCxnSpPr>
            <p:cNvPr id="26" name="Straight Connector 25"/>
            <p:cNvCxnSpPr/>
            <p:nvPr/>
          </p:nvCxnSpPr>
          <p:spPr>
            <a:xfrm flipH="1">
              <a:off x="26886" y="1812206"/>
              <a:ext cx="413772"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nvGrpSpPr>
            <p:cNvPr id="30" name="Group 29"/>
            <p:cNvGrpSpPr/>
            <p:nvPr/>
          </p:nvGrpSpPr>
          <p:grpSpPr>
            <a:xfrm>
              <a:off x="39771" y="2460418"/>
              <a:ext cx="388002" cy="297418"/>
              <a:chOff x="2123728" y="1986160"/>
              <a:chExt cx="576064" cy="441574"/>
            </a:xfrm>
          </p:grpSpPr>
          <p:sp>
            <p:nvSpPr>
              <p:cNvPr id="29" name="Rectangle 28"/>
              <p:cNvSpPr/>
              <p:nvPr/>
            </p:nvSpPr>
            <p:spPr>
              <a:xfrm>
                <a:off x="2195736" y="1986160"/>
                <a:ext cx="432048" cy="441574"/>
              </a:xfrm>
              <a:prstGeom prst="rect">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 name="Trapezoid 27"/>
              <p:cNvSpPr/>
              <p:nvPr/>
            </p:nvSpPr>
            <p:spPr>
              <a:xfrm flipV="1">
                <a:off x="2123728" y="2139884"/>
                <a:ext cx="576064" cy="287850"/>
              </a:xfrm>
              <a:prstGeom prst="trapezoid">
                <a:avLst/>
              </a:pr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41" name="Freeform 40"/>
            <p:cNvSpPr/>
            <p:nvPr/>
          </p:nvSpPr>
          <p:spPr>
            <a:xfrm>
              <a:off x="61273" y="2903148"/>
              <a:ext cx="344998" cy="411311"/>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45" name="Group 44"/>
            <p:cNvGrpSpPr/>
            <p:nvPr/>
          </p:nvGrpSpPr>
          <p:grpSpPr>
            <a:xfrm>
              <a:off x="82631" y="3424960"/>
              <a:ext cx="302283" cy="444864"/>
              <a:chOff x="51020" y="3423030"/>
              <a:chExt cx="356155" cy="524147"/>
            </a:xfrm>
            <a:effectLst>
              <a:outerShdw blurRad="63500" sx="102000" sy="102000" algn="ctr" rotWithShape="0">
                <a:prstClr val="black">
                  <a:alpha val="40000"/>
                </a:prstClr>
              </a:outerShdw>
            </a:effectLst>
          </p:grpSpPr>
          <p:sp>
            <p:nvSpPr>
              <p:cNvPr id="43" name="Freeform 42"/>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4" name="Freeform 43"/>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sp>
        <p:nvSpPr>
          <p:cNvPr id="106" name="Rounded Rectangle 105"/>
          <p:cNvSpPr/>
          <p:nvPr/>
        </p:nvSpPr>
        <p:spPr>
          <a:xfrm>
            <a:off x="1763688" y="951569"/>
            <a:ext cx="5616624" cy="3219999"/>
          </a:xfrm>
          <a:prstGeom prst="roundRect">
            <a:avLst>
              <a:gd name="adj" fmla="val 0"/>
            </a:avLst>
          </a:prstGeom>
          <a:solidFill>
            <a:schemeClr val="bg1">
              <a:lumMod val="75000"/>
              <a:alpha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200" b="1" dirty="0" smtClean="0">
                <a:solidFill>
                  <a:schemeClr val="tx1"/>
                </a:solidFill>
                <a:latin typeface="Segoe UI" pitchFamily="34" charset="0"/>
                <a:cs typeface="Segoe UI" pitchFamily="34" charset="0"/>
              </a:rPr>
              <a:t>Home</a:t>
            </a:r>
            <a:endParaRPr lang="en-AU" sz="1200" b="1" dirty="0">
              <a:solidFill>
                <a:schemeClr val="tx1"/>
              </a:solidFill>
              <a:latin typeface="Segoe UI" pitchFamily="34" charset="0"/>
              <a:cs typeface="Segoe UI" pitchFamily="34" charset="0"/>
            </a:endParaRPr>
          </a:p>
        </p:txBody>
      </p:sp>
      <p:sp>
        <p:nvSpPr>
          <p:cNvPr id="108" name="Rectangle 107"/>
          <p:cNvSpPr/>
          <p:nvPr/>
        </p:nvSpPr>
        <p:spPr>
          <a:xfrm>
            <a:off x="3275856" y="1251855"/>
            <a:ext cx="4104456" cy="2811702"/>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algn="r"/>
            <a:r>
              <a:rPr lang="en-AU" sz="5400" dirty="0" smtClean="0">
                <a:solidFill>
                  <a:schemeClr val="bg1"/>
                </a:solidFill>
                <a:effectLst>
                  <a:outerShdw blurRad="63500" sx="102000" sy="102000" algn="ctr" rotWithShape="0">
                    <a:prstClr val="black">
                      <a:alpha val="40000"/>
                    </a:prstClr>
                  </a:outerShdw>
                </a:effectLst>
                <a:latin typeface="Segoe UI" pitchFamily="34" charset="0"/>
                <a:cs typeface="Segoe UI" pitchFamily="34" charset="0"/>
              </a:rPr>
              <a:t>home</a:t>
            </a:r>
            <a:endParaRPr lang="en-AU" sz="5400" dirty="0">
              <a:solidFill>
                <a:schemeClr val="bg1"/>
              </a:solidFill>
              <a:effectLst>
                <a:outerShdw blurRad="63500" sx="102000" sy="102000" algn="ctr" rotWithShape="0">
                  <a:prstClr val="black">
                    <a:alpha val="40000"/>
                  </a:prstClr>
                </a:outerShdw>
              </a:effectLst>
              <a:latin typeface="Segoe UI" pitchFamily="34" charset="0"/>
              <a:cs typeface="Segoe UI" pitchFamily="34" charset="0"/>
            </a:endParaRPr>
          </a:p>
        </p:txBody>
      </p:sp>
      <p:sp>
        <p:nvSpPr>
          <p:cNvPr id="109" name="Rounded Rectangle 108">
            <a:hlinkClick r:id="rId2" action="ppaction://hlinksldjump"/>
          </p:cNvPr>
          <p:cNvSpPr/>
          <p:nvPr/>
        </p:nvSpPr>
        <p:spPr>
          <a:xfrm>
            <a:off x="1835696" y="1005576"/>
            <a:ext cx="144000" cy="144016"/>
          </a:xfrm>
          <a:prstGeom prst="roundRect">
            <a:avLst/>
          </a:prstGeom>
          <a:gradFill flip="none" rotWithShape="1">
            <a:gsLst>
              <a:gs pos="0">
                <a:srgbClr val="FF0000">
                  <a:shade val="30000"/>
                  <a:satMod val="115000"/>
                </a:srgbClr>
              </a:gs>
              <a:gs pos="50000">
                <a:srgbClr val="FF0000">
                  <a:shade val="67500"/>
                  <a:satMod val="115000"/>
                </a:srgbClr>
              </a:gs>
              <a:gs pos="100000">
                <a:srgbClr val="FF0000">
                  <a:shade val="100000"/>
                  <a:satMod val="115000"/>
                </a:srgbClr>
              </a:gs>
            </a:gsLst>
            <a:lin ang="16200000" scaled="1"/>
            <a:tileRect/>
          </a:gradFill>
          <a:ln w="3175">
            <a:solidFill>
              <a:schemeClr val="tx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solidFill>
                <a:schemeClr val="bg1"/>
              </a:solidFill>
              <a:latin typeface="Segoe UI" pitchFamily="34" charset="0"/>
              <a:cs typeface="Segoe UI" pitchFamily="34" charset="0"/>
            </a:endParaRPr>
          </a:p>
        </p:txBody>
      </p:sp>
      <p:sp>
        <p:nvSpPr>
          <p:cNvPr id="3" name="Rectangle 2"/>
          <p:cNvSpPr/>
          <p:nvPr/>
        </p:nvSpPr>
        <p:spPr>
          <a:xfrm>
            <a:off x="1763688" y="1251855"/>
            <a:ext cx="1512168" cy="2811702"/>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94" name="Rectangle 193"/>
          <p:cNvSpPr/>
          <p:nvPr/>
        </p:nvSpPr>
        <p:spPr>
          <a:xfrm>
            <a:off x="1763688" y="1805086"/>
            <a:ext cx="1512168" cy="1235294"/>
          </a:xfrm>
          <a:prstGeom prst="rect">
            <a:avLst/>
          </a:prstGeom>
          <a:solidFill>
            <a:schemeClr val="accent5">
              <a:lumMod val="40000"/>
              <a:lumOff val="60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1200" dirty="0">
              <a:solidFill>
                <a:schemeClr val="tx1"/>
              </a:solidFill>
              <a:latin typeface="Segoe UI" pitchFamily="34" charset="0"/>
              <a:cs typeface="Segoe UI" pitchFamily="34" charset="0"/>
            </a:endParaRPr>
          </a:p>
        </p:txBody>
      </p:sp>
      <p:sp>
        <p:nvSpPr>
          <p:cNvPr id="138" name="Rectangle 137"/>
          <p:cNvSpPr/>
          <p:nvPr/>
        </p:nvSpPr>
        <p:spPr>
          <a:xfrm>
            <a:off x="1763688" y="1563638"/>
            <a:ext cx="1512168" cy="241448"/>
          </a:xfrm>
          <a:prstGeom prst="rect">
            <a:avLst/>
          </a:prstGeom>
          <a:solidFill>
            <a:schemeClr val="accent5">
              <a:lumMod val="40000"/>
              <a:lumOff val="60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Folders</a:t>
            </a:r>
            <a:endParaRPr lang="en-AU" sz="1200" dirty="0">
              <a:solidFill>
                <a:schemeClr val="tx1"/>
              </a:solidFill>
              <a:latin typeface="Segoe UI" pitchFamily="34" charset="0"/>
              <a:cs typeface="Segoe UI" pitchFamily="34" charset="0"/>
            </a:endParaRPr>
          </a:p>
        </p:txBody>
      </p:sp>
      <p:sp>
        <p:nvSpPr>
          <p:cNvPr id="139" name="Rectangle 138">
            <a:hlinkClick r:id="rId3" action="ppaction://hlinksldjump"/>
          </p:cNvPr>
          <p:cNvSpPr/>
          <p:nvPr/>
        </p:nvSpPr>
        <p:spPr>
          <a:xfrm>
            <a:off x="2056704" y="1843627"/>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Documents</a:t>
            </a:r>
            <a:endParaRPr lang="en-AU" sz="1200" dirty="0">
              <a:solidFill>
                <a:schemeClr val="tx1"/>
              </a:solidFill>
              <a:latin typeface="Segoe UI" pitchFamily="34" charset="0"/>
              <a:cs typeface="Segoe UI" pitchFamily="34" charset="0"/>
            </a:endParaRPr>
          </a:p>
        </p:txBody>
      </p:sp>
      <p:sp>
        <p:nvSpPr>
          <p:cNvPr id="140" name="Rectangle 139">
            <a:hlinkClick r:id="rId4" action="ppaction://hlinksldjump"/>
          </p:cNvPr>
          <p:cNvSpPr/>
          <p:nvPr/>
        </p:nvSpPr>
        <p:spPr>
          <a:xfrm>
            <a:off x="2056704" y="2139702"/>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Music</a:t>
            </a:r>
            <a:endParaRPr lang="en-AU" sz="1200" dirty="0">
              <a:solidFill>
                <a:schemeClr val="tx1"/>
              </a:solidFill>
              <a:latin typeface="Segoe UI" pitchFamily="34" charset="0"/>
              <a:cs typeface="Segoe UI" pitchFamily="34" charset="0"/>
            </a:endParaRPr>
          </a:p>
        </p:txBody>
      </p:sp>
      <p:sp>
        <p:nvSpPr>
          <p:cNvPr id="141" name="Rectangle 140">
            <a:hlinkClick r:id="rId5" action="ppaction://hlinksldjump"/>
          </p:cNvPr>
          <p:cNvSpPr/>
          <p:nvPr/>
        </p:nvSpPr>
        <p:spPr>
          <a:xfrm>
            <a:off x="2056704" y="2424669"/>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Videos</a:t>
            </a:r>
            <a:endParaRPr lang="en-AU" sz="1200" dirty="0">
              <a:solidFill>
                <a:schemeClr val="tx1"/>
              </a:solidFill>
              <a:latin typeface="Segoe UI" pitchFamily="34" charset="0"/>
              <a:cs typeface="Segoe UI" pitchFamily="34" charset="0"/>
            </a:endParaRPr>
          </a:p>
        </p:txBody>
      </p:sp>
      <p:sp>
        <p:nvSpPr>
          <p:cNvPr id="142" name="Rectangle 141">
            <a:hlinkClick r:id="rId6" action="ppaction://hlinksldjump"/>
          </p:cNvPr>
          <p:cNvSpPr/>
          <p:nvPr/>
        </p:nvSpPr>
        <p:spPr>
          <a:xfrm>
            <a:off x="2056704" y="2722116"/>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Games</a:t>
            </a:r>
            <a:endParaRPr lang="en-AU" sz="1200" dirty="0">
              <a:solidFill>
                <a:schemeClr val="tx1"/>
              </a:solidFill>
              <a:latin typeface="Segoe UI" pitchFamily="34" charset="0"/>
              <a:cs typeface="Segoe UI" pitchFamily="34" charset="0"/>
            </a:endParaRPr>
          </a:p>
        </p:txBody>
      </p:sp>
      <p:grpSp>
        <p:nvGrpSpPr>
          <p:cNvPr id="7" name="Group 6"/>
          <p:cNvGrpSpPr/>
          <p:nvPr/>
        </p:nvGrpSpPr>
        <p:grpSpPr>
          <a:xfrm>
            <a:off x="1893456" y="1852468"/>
            <a:ext cx="186839" cy="223766"/>
            <a:chOff x="4527690" y="2258677"/>
            <a:chExt cx="450886" cy="540000"/>
          </a:xfrm>
        </p:grpSpPr>
        <p:sp>
          <p:nvSpPr>
            <p:cNvPr id="150" name="Rectangle 149"/>
            <p:cNvSpPr/>
            <p:nvPr/>
          </p:nvSpPr>
          <p:spPr>
            <a:xfrm>
              <a:off x="4527690" y="2258677"/>
              <a:ext cx="450886" cy="540000"/>
            </a:xfrm>
            <a:prstGeom prst="rect">
              <a:avLst/>
            </a:prstGeom>
            <a:solidFill>
              <a:srgbClr val="0070C0"/>
            </a:solid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52" name="Straight Connector 151"/>
            <p:cNvCxnSpPr/>
            <p:nvPr/>
          </p:nvCxnSpPr>
          <p:spPr>
            <a:xfrm>
              <a:off x="4574226" y="2328996"/>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4" name="Straight Connector 153"/>
            <p:cNvCxnSpPr/>
            <p:nvPr/>
          </p:nvCxnSpPr>
          <p:spPr>
            <a:xfrm>
              <a:off x="4574226" y="2407151"/>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p:cNvCxnSpPr/>
            <p:nvPr/>
          </p:nvCxnSpPr>
          <p:spPr>
            <a:xfrm>
              <a:off x="4574226" y="2487837"/>
              <a:ext cx="138772"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p:cNvCxnSpPr/>
            <p:nvPr/>
          </p:nvCxnSpPr>
          <p:spPr>
            <a:xfrm>
              <a:off x="4574226" y="2564038"/>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2" name="Straight Connector 161"/>
            <p:cNvCxnSpPr/>
            <p:nvPr/>
          </p:nvCxnSpPr>
          <p:spPr>
            <a:xfrm>
              <a:off x="4574226" y="2631413"/>
              <a:ext cx="280263"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3" name="Straight Connector 162"/>
            <p:cNvCxnSpPr/>
            <p:nvPr/>
          </p:nvCxnSpPr>
          <p:spPr>
            <a:xfrm>
              <a:off x="4574226" y="2720924"/>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31" name="Group 30"/>
          <p:cNvGrpSpPr/>
          <p:nvPr/>
        </p:nvGrpSpPr>
        <p:grpSpPr>
          <a:xfrm>
            <a:off x="1844070" y="2153683"/>
            <a:ext cx="236225" cy="213486"/>
            <a:chOff x="2433190" y="2867712"/>
            <a:chExt cx="489780" cy="442634"/>
          </a:xfrm>
          <a:solidFill>
            <a:srgbClr val="0070C0"/>
          </a:solidFill>
        </p:grpSpPr>
        <p:sp>
          <p:nvSpPr>
            <p:cNvPr id="164" name="Oval 163"/>
            <p:cNvSpPr/>
            <p:nvPr/>
          </p:nvSpPr>
          <p:spPr>
            <a:xfrm>
              <a:off x="2433190" y="3198734"/>
              <a:ext cx="111612" cy="111612"/>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65" name="Oval 164"/>
            <p:cNvSpPr/>
            <p:nvPr/>
          </p:nvSpPr>
          <p:spPr>
            <a:xfrm>
              <a:off x="2811358" y="3198734"/>
              <a:ext cx="111612" cy="111612"/>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67" name="Straight Connector 166"/>
            <p:cNvCxnSpPr>
              <a:stCxn id="164" idx="6"/>
              <a:endCxn id="180" idx="1"/>
            </p:cNvCxnSpPr>
            <p:nvPr/>
          </p:nvCxnSpPr>
          <p:spPr>
            <a:xfrm flipV="1">
              <a:off x="2544802" y="2903148"/>
              <a:ext cx="0" cy="351392"/>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5" name="Straight Connector 174"/>
            <p:cNvCxnSpPr>
              <a:stCxn id="165" idx="6"/>
              <a:endCxn id="180" idx="3"/>
            </p:cNvCxnSpPr>
            <p:nvPr/>
          </p:nvCxnSpPr>
          <p:spPr>
            <a:xfrm flipV="1">
              <a:off x="2922970" y="2903148"/>
              <a:ext cx="0" cy="351392"/>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80" name="Rectangle 179"/>
            <p:cNvSpPr/>
            <p:nvPr/>
          </p:nvSpPr>
          <p:spPr>
            <a:xfrm>
              <a:off x="2544802" y="2867712"/>
              <a:ext cx="378168" cy="70872"/>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grpSp>
      <p:grpSp>
        <p:nvGrpSpPr>
          <p:cNvPr id="32" name="Group 31"/>
          <p:cNvGrpSpPr/>
          <p:nvPr/>
        </p:nvGrpSpPr>
        <p:grpSpPr>
          <a:xfrm>
            <a:off x="1846237" y="2460418"/>
            <a:ext cx="234058" cy="169950"/>
            <a:chOff x="3469840" y="3505731"/>
            <a:chExt cx="468117" cy="339900"/>
          </a:xfrm>
          <a:solidFill>
            <a:srgbClr val="0070C0"/>
          </a:solidFill>
        </p:grpSpPr>
        <p:sp>
          <p:nvSpPr>
            <p:cNvPr id="181" name="Rectangle 180"/>
            <p:cNvSpPr/>
            <p:nvPr/>
          </p:nvSpPr>
          <p:spPr>
            <a:xfrm>
              <a:off x="3469840" y="3505731"/>
              <a:ext cx="468117" cy="339900"/>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2" name="Isosceles Triangle 181"/>
            <p:cNvSpPr/>
            <p:nvPr/>
          </p:nvSpPr>
          <p:spPr>
            <a:xfrm rot="5400000">
              <a:off x="3655108" y="3626891"/>
              <a:ext cx="97580" cy="97580"/>
            </a:xfrm>
            <a:prstGeom prst="triangl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grpSp>
      <p:grpSp>
        <p:nvGrpSpPr>
          <p:cNvPr id="34" name="Group 33"/>
          <p:cNvGrpSpPr/>
          <p:nvPr/>
        </p:nvGrpSpPr>
        <p:grpSpPr>
          <a:xfrm>
            <a:off x="1819275" y="2726319"/>
            <a:ext cx="261020" cy="233043"/>
            <a:chOff x="4344066" y="3385536"/>
            <a:chExt cx="589664" cy="526462"/>
          </a:xfrm>
          <a:solidFill>
            <a:srgbClr val="0070C0"/>
          </a:solidFill>
        </p:grpSpPr>
        <p:sp>
          <p:nvSpPr>
            <p:cNvPr id="183" name="Rectangle 182"/>
            <p:cNvSpPr/>
            <p:nvPr/>
          </p:nvSpPr>
          <p:spPr>
            <a:xfrm>
              <a:off x="4502348" y="3565664"/>
              <a:ext cx="265623" cy="151713"/>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4" name="Oval 183"/>
            <p:cNvSpPr/>
            <p:nvPr/>
          </p:nvSpPr>
          <p:spPr>
            <a:xfrm rot="20742615">
              <a:off x="4747417" y="3550028"/>
              <a:ext cx="186313" cy="361970"/>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5" name="Oval 184"/>
            <p:cNvSpPr/>
            <p:nvPr/>
          </p:nvSpPr>
          <p:spPr>
            <a:xfrm rot="942615" flipH="1">
              <a:off x="4344066" y="3545028"/>
              <a:ext cx="186313" cy="361970"/>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86" name="Straight Connector 185"/>
            <p:cNvCxnSpPr/>
            <p:nvPr/>
          </p:nvCxnSpPr>
          <p:spPr>
            <a:xfrm rot="42615" flipH="1">
              <a:off x="4430901" y="3596900"/>
              <a:ext cx="38394" cy="118183"/>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87" name="Straight Connector 186"/>
            <p:cNvCxnSpPr/>
            <p:nvPr/>
          </p:nvCxnSpPr>
          <p:spPr>
            <a:xfrm rot="16242615" flipH="1">
              <a:off x="4433284" y="3596931"/>
              <a:ext cx="38394" cy="118183"/>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88" name="Oval 187"/>
            <p:cNvSpPr/>
            <p:nvPr/>
          </p:nvSpPr>
          <p:spPr>
            <a:xfrm rot="20615998">
              <a:off x="4792637" y="3604945"/>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9" name="Oval 188"/>
            <p:cNvSpPr/>
            <p:nvPr/>
          </p:nvSpPr>
          <p:spPr>
            <a:xfrm rot="20615998">
              <a:off x="4850950" y="3636738"/>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90" name="Oval 189"/>
            <p:cNvSpPr/>
            <p:nvPr/>
          </p:nvSpPr>
          <p:spPr>
            <a:xfrm rot="20615998">
              <a:off x="4817975" y="3691037"/>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91" name="Oval 190"/>
            <p:cNvSpPr/>
            <p:nvPr/>
          </p:nvSpPr>
          <p:spPr>
            <a:xfrm rot="20615998">
              <a:off x="4760844" y="3663257"/>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92" name="Straight Connector 191"/>
            <p:cNvCxnSpPr/>
            <p:nvPr/>
          </p:nvCxnSpPr>
          <p:spPr>
            <a:xfrm flipV="1">
              <a:off x="4635160" y="3385536"/>
              <a:ext cx="3173" cy="180128"/>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95" name="Group 194"/>
          <p:cNvGrpSpPr/>
          <p:nvPr/>
        </p:nvGrpSpPr>
        <p:grpSpPr>
          <a:xfrm>
            <a:off x="3498430" y="1407627"/>
            <a:ext cx="941329" cy="895637"/>
            <a:chOff x="4098672" y="2143466"/>
            <a:chExt cx="941329" cy="895637"/>
          </a:xfrm>
        </p:grpSpPr>
        <p:sp>
          <p:nvSpPr>
            <p:cNvPr id="196" name="Rectangle 195"/>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Documents</a:t>
              </a:r>
              <a:endParaRPr lang="en-AU" sz="1100" dirty="0">
                <a:solidFill>
                  <a:schemeClr val="tx1"/>
                </a:solidFill>
                <a:latin typeface="Segoe UI" pitchFamily="34" charset="0"/>
                <a:cs typeface="Segoe UI" pitchFamily="34" charset="0"/>
              </a:endParaRPr>
            </a:p>
          </p:txBody>
        </p:sp>
        <p:grpSp>
          <p:nvGrpSpPr>
            <p:cNvPr id="197" name="Group 196"/>
            <p:cNvGrpSpPr/>
            <p:nvPr/>
          </p:nvGrpSpPr>
          <p:grpSpPr>
            <a:xfrm>
              <a:off x="4199709" y="2143466"/>
              <a:ext cx="744585" cy="655211"/>
              <a:chOff x="4193285" y="2143466"/>
              <a:chExt cx="744585" cy="655211"/>
            </a:xfrm>
          </p:grpSpPr>
          <p:grpSp>
            <p:nvGrpSpPr>
              <p:cNvPr id="198" name="Group 197"/>
              <p:cNvGrpSpPr/>
              <p:nvPr/>
            </p:nvGrpSpPr>
            <p:grpSpPr>
              <a:xfrm>
                <a:off x="4193285" y="2143466"/>
                <a:ext cx="699392" cy="536110"/>
                <a:chOff x="2123728" y="1986160"/>
                <a:chExt cx="576064" cy="441574"/>
              </a:xfrm>
            </p:grpSpPr>
            <p:sp>
              <p:nvSpPr>
                <p:cNvPr id="207" name="Rectangle 206"/>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08" name="Trapezoid 207"/>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199" name="Group 198"/>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200" name="Rectangle 199"/>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201" name="Straight Connector 200"/>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2" name="Straight Connector 201"/>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3" name="Straight Connector 202"/>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4" name="Straight Connector 203"/>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5" name="Straight Connector 204"/>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6" name="Straight Connector 205"/>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209" name="Group 208"/>
          <p:cNvGrpSpPr/>
          <p:nvPr/>
        </p:nvGrpSpPr>
        <p:grpSpPr>
          <a:xfrm>
            <a:off x="4708417" y="1407627"/>
            <a:ext cx="941329" cy="895637"/>
            <a:chOff x="5039106" y="2143466"/>
            <a:chExt cx="941329" cy="895637"/>
          </a:xfrm>
        </p:grpSpPr>
        <p:sp>
          <p:nvSpPr>
            <p:cNvPr id="210" name="Rectangle 209"/>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Music</a:t>
              </a:r>
              <a:endParaRPr lang="en-AU" sz="1100" dirty="0">
                <a:solidFill>
                  <a:schemeClr val="tx1"/>
                </a:solidFill>
                <a:latin typeface="Segoe UI" pitchFamily="34" charset="0"/>
                <a:cs typeface="Segoe UI" pitchFamily="34" charset="0"/>
              </a:endParaRPr>
            </a:p>
          </p:txBody>
        </p:sp>
        <p:grpSp>
          <p:nvGrpSpPr>
            <p:cNvPr id="211" name="Group 210"/>
            <p:cNvGrpSpPr/>
            <p:nvPr/>
          </p:nvGrpSpPr>
          <p:grpSpPr>
            <a:xfrm>
              <a:off x="5162739" y="2143466"/>
              <a:ext cx="699392" cy="634359"/>
              <a:chOff x="5140143" y="2143466"/>
              <a:chExt cx="699392" cy="634359"/>
            </a:xfrm>
          </p:grpSpPr>
          <p:grpSp>
            <p:nvGrpSpPr>
              <p:cNvPr id="212" name="Group 211"/>
              <p:cNvGrpSpPr/>
              <p:nvPr/>
            </p:nvGrpSpPr>
            <p:grpSpPr>
              <a:xfrm>
                <a:off x="5140143" y="2143466"/>
                <a:ext cx="699392" cy="536110"/>
                <a:chOff x="2123728" y="1986160"/>
                <a:chExt cx="576064" cy="441574"/>
              </a:xfrm>
            </p:grpSpPr>
            <p:sp>
              <p:nvSpPr>
                <p:cNvPr id="219" name="Rectangle 218"/>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20" name="Trapezoid 219"/>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213" name="Group 212"/>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214" name="Oval 213"/>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15" name="Oval 214"/>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216" name="Straight Connector 215"/>
                <p:cNvCxnSpPr>
                  <a:stCxn id="214" idx="6"/>
                  <a:endCxn id="218"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17" name="Straight Connector 216"/>
                <p:cNvCxnSpPr>
                  <a:stCxn id="215" idx="6"/>
                  <a:endCxn id="218"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218" name="Rectangle 217"/>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grpSp>
      <p:grpSp>
        <p:nvGrpSpPr>
          <p:cNvPr id="221" name="Group 220"/>
          <p:cNvGrpSpPr/>
          <p:nvPr/>
        </p:nvGrpSpPr>
        <p:grpSpPr>
          <a:xfrm>
            <a:off x="5870519" y="1407627"/>
            <a:ext cx="941329" cy="895637"/>
            <a:chOff x="3133947" y="3275932"/>
            <a:chExt cx="941329" cy="895637"/>
          </a:xfrm>
        </p:grpSpPr>
        <p:sp>
          <p:nvSpPr>
            <p:cNvPr id="222" name="Rectangle 221"/>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Videos</a:t>
              </a:r>
              <a:endParaRPr lang="en-AU" sz="1100" dirty="0">
                <a:solidFill>
                  <a:schemeClr val="tx1"/>
                </a:solidFill>
                <a:latin typeface="Segoe UI" pitchFamily="34" charset="0"/>
                <a:cs typeface="Segoe UI" pitchFamily="34" charset="0"/>
              </a:endParaRPr>
            </a:p>
          </p:txBody>
        </p:sp>
        <p:grpSp>
          <p:nvGrpSpPr>
            <p:cNvPr id="223" name="Group 222"/>
            <p:cNvGrpSpPr/>
            <p:nvPr/>
          </p:nvGrpSpPr>
          <p:grpSpPr>
            <a:xfrm>
              <a:off x="3254915" y="3275932"/>
              <a:ext cx="699392" cy="569699"/>
              <a:chOff x="3257580" y="3275932"/>
              <a:chExt cx="699392" cy="569699"/>
            </a:xfrm>
          </p:grpSpPr>
          <p:grpSp>
            <p:nvGrpSpPr>
              <p:cNvPr id="224" name="Group 223"/>
              <p:cNvGrpSpPr/>
              <p:nvPr/>
            </p:nvGrpSpPr>
            <p:grpSpPr>
              <a:xfrm>
                <a:off x="3257580" y="3275932"/>
                <a:ext cx="699392" cy="536110"/>
                <a:chOff x="2123728" y="1986160"/>
                <a:chExt cx="576064" cy="441574"/>
              </a:xfrm>
            </p:grpSpPr>
            <p:sp>
              <p:nvSpPr>
                <p:cNvPr id="228" name="Rectangle 227"/>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29" name="Trapezoid 228"/>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225" name="Group 224"/>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226" name="Rectangle 225"/>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27" name="Isosceles Triangle 226"/>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grpSp>
      <p:grpSp>
        <p:nvGrpSpPr>
          <p:cNvPr id="230" name="Group 229"/>
          <p:cNvGrpSpPr/>
          <p:nvPr/>
        </p:nvGrpSpPr>
        <p:grpSpPr>
          <a:xfrm>
            <a:off x="3484281" y="2487747"/>
            <a:ext cx="941329" cy="895637"/>
            <a:chOff x="4099230" y="3275932"/>
            <a:chExt cx="941329" cy="895637"/>
          </a:xfrm>
        </p:grpSpPr>
        <p:sp>
          <p:nvSpPr>
            <p:cNvPr id="231" name="Rectangle 230"/>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Games</a:t>
              </a:r>
              <a:endParaRPr lang="en-AU" sz="1100" dirty="0">
                <a:solidFill>
                  <a:schemeClr val="tx1"/>
                </a:solidFill>
                <a:latin typeface="Segoe UI" pitchFamily="34" charset="0"/>
                <a:cs typeface="Segoe UI" pitchFamily="34" charset="0"/>
              </a:endParaRPr>
            </a:p>
          </p:txBody>
        </p:sp>
        <p:grpSp>
          <p:nvGrpSpPr>
            <p:cNvPr id="232" name="Group 231"/>
            <p:cNvGrpSpPr/>
            <p:nvPr/>
          </p:nvGrpSpPr>
          <p:grpSpPr>
            <a:xfrm>
              <a:off x="4200966" y="3275932"/>
              <a:ext cx="737856" cy="635347"/>
              <a:chOff x="4220198" y="3275932"/>
              <a:chExt cx="737856" cy="635347"/>
            </a:xfrm>
          </p:grpSpPr>
          <p:grpSp>
            <p:nvGrpSpPr>
              <p:cNvPr id="233" name="Group 232"/>
              <p:cNvGrpSpPr/>
              <p:nvPr/>
            </p:nvGrpSpPr>
            <p:grpSpPr>
              <a:xfrm>
                <a:off x="4220198" y="3275932"/>
                <a:ext cx="699392" cy="536110"/>
                <a:chOff x="2123728" y="1986160"/>
                <a:chExt cx="576064" cy="441574"/>
              </a:xfrm>
            </p:grpSpPr>
            <p:sp>
              <p:nvSpPr>
                <p:cNvPr id="247" name="Rectangle 246"/>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8" name="Trapezoid 247"/>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234" name="Group 233"/>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235" name="Rectangle 234"/>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36" name="Oval 235"/>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37" name="Oval 236"/>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nvGrpSpPr>
                <p:cNvPr id="238" name="Group 237"/>
                <p:cNvGrpSpPr/>
                <p:nvPr/>
              </p:nvGrpSpPr>
              <p:grpSpPr>
                <a:xfrm>
                  <a:off x="4318464" y="3577517"/>
                  <a:ext cx="118183" cy="118183"/>
                  <a:chOff x="4318464" y="3577517"/>
                  <a:chExt cx="118183" cy="118183"/>
                </a:xfrm>
                <a:effectLst/>
              </p:grpSpPr>
              <p:cxnSp>
                <p:nvCxnSpPr>
                  <p:cNvPr id="245" name="Straight Connector 244"/>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46" name="Straight Connector 245"/>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39" name="Group 238"/>
                <p:cNvGrpSpPr/>
                <p:nvPr/>
              </p:nvGrpSpPr>
              <p:grpSpPr>
                <a:xfrm rot="20573383">
                  <a:off x="4683580" y="3579039"/>
                  <a:ext cx="140891" cy="136707"/>
                  <a:chOff x="5105406" y="3507854"/>
                  <a:chExt cx="171999" cy="166891"/>
                </a:xfrm>
                <a:effectLst/>
              </p:grpSpPr>
              <p:sp>
                <p:nvSpPr>
                  <p:cNvPr id="241" name="Oval 240"/>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2" name="Oval 241"/>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3" name="Oval 242"/>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4" name="Oval 243"/>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cxnSp>
              <p:nvCxnSpPr>
                <p:cNvPr id="240" name="Straight Connector 239"/>
                <p:cNvCxnSpPr>
                  <a:stCxn id="235"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sp>
        <p:nvSpPr>
          <p:cNvPr id="38" name="Rectangle 37">
            <a:hlinkClick r:id="rId3" action="ppaction://hlinksldjump"/>
          </p:cNvPr>
          <p:cNvSpPr/>
          <p:nvPr/>
        </p:nvSpPr>
        <p:spPr>
          <a:xfrm>
            <a:off x="3424047" y="134761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9" name="Rectangle 328">
            <a:hlinkClick r:id="rId4" action="ppaction://hlinksldjump"/>
          </p:cNvPr>
          <p:cNvSpPr/>
          <p:nvPr/>
        </p:nvSpPr>
        <p:spPr>
          <a:xfrm>
            <a:off x="4634034" y="134761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30" name="Rectangle 329">
            <a:hlinkClick r:id="rId5" action="ppaction://hlinksldjump"/>
          </p:cNvPr>
          <p:cNvSpPr/>
          <p:nvPr/>
        </p:nvSpPr>
        <p:spPr>
          <a:xfrm>
            <a:off x="5796136" y="134761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31" name="Rectangle 330">
            <a:hlinkClick r:id="rId6" action="ppaction://hlinksldjump"/>
          </p:cNvPr>
          <p:cNvSpPr/>
          <p:nvPr/>
        </p:nvSpPr>
        <p:spPr>
          <a:xfrm>
            <a:off x="3409898" y="242773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332" name="Group 331"/>
          <p:cNvGrpSpPr/>
          <p:nvPr/>
        </p:nvGrpSpPr>
        <p:grpSpPr>
          <a:xfrm>
            <a:off x="4747033" y="2500280"/>
            <a:ext cx="864096" cy="870570"/>
            <a:chOff x="7308304" y="278598"/>
            <a:chExt cx="864096" cy="870570"/>
          </a:xfrm>
        </p:grpSpPr>
        <p:sp>
          <p:nvSpPr>
            <p:cNvPr id="333" name="Freeform 332"/>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334" name="Rectangle 333"/>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Impress</a:t>
              </a:r>
              <a:endParaRPr lang="en-AU" sz="1100" dirty="0">
                <a:solidFill>
                  <a:schemeClr val="tx1"/>
                </a:solidFill>
                <a:latin typeface="Segoe UI" pitchFamily="34" charset="0"/>
                <a:cs typeface="Segoe UI" pitchFamily="34" charset="0"/>
              </a:endParaRPr>
            </a:p>
          </p:txBody>
        </p:sp>
      </p:grpSp>
      <p:grpSp>
        <p:nvGrpSpPr>
          <p:cNvPr id="335" name="Group 334"/>
          <p:cNvGrpSpPr/>
          <p:nvPr/>
        </p:nvGrpSpPr>
        <p:grpSpPr>
          <a:xfrm>
            <a:off x="5909135" y="2488498"/>
            <a:ext cx="864096" cy="894135"/>
            <a:chOff x="6444208" y="255033"/>
            <a:chExt cx="864096" cy="894135"/>
          </a:xfrm>
        </p:grpSpPr>
        <p:grpSp>
          <p:nvGrpSpPr>
            <p:cNvPr id="336" name="Group 335"/>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338" name="Freeform 337"/>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339" name="Freeform 338"/>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sp>
          <p:nvSpPr>
            <p:cNvPr id="337" name="Rectangle 336"/>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Express</a:t>
              </a:r>
              <a:endParaRPr lang="en-AU" sz="1100" dirty="0">
                <a:solidFill>
                  <a:schemeClr val="tx1"/>
                </a:solidFill>
                <a:latin typeface="Segoe UI" pitchFamily="34" charset="0"/>
                <a:cs typeface="Segoe UI" pitchFamily="34" charset="0"/>
              </a:endParaRPr>
            </a:p>
          </p:txBody>
        </p:sp>
      </p:grpSp>
      <p:sp>
        <p:nvSpPr>
          <p:cNvPr id="2" name="Rounded Rectangle 1"/>
          <p:cNvSpPr/>
          <p:nvPr/>
        </p:nvSpPr>
        <p:spPr>
          <a:xfrm>
            <a:off x="6646538" y="2887887"/>
            <a:ext cx="1597870" cy="494746"/>
          </a:xfrm>
          <a:prstGeom prst="roundRect">
            <a:avLst>
              <a:gd name="adj" fmla="val 11941"/>
            </a:avLst>
          </a:prstGeom>
          <a:solidFill>
            <a:schemeClr val="bg1">
              <a:alpha val="75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100" dirty="0">
              <a:solidFill>
                <a:schemeClr val="tx1"/>
              </a:solidFill>
              <a:latin typeface="Segoe UI" pitchFamily="34" charset="0"/>
              <a:cs typeface="Segoe UI" pitchFamily="34" charset="0"/>
            </a:endParaRPr>
          </a:p>
        </p:txBody>
      </p:sp>
      <p:sp>
        <p:nvSpPr>
          <p:cNvPr id="341" name="Rectangle 340">
            <a:hlinkHover r:id="rId7" action="ppaction://hlinksldjump"/>
          </p:cNvPr>
          <p:cNvSpPr/>
          <p:nvPr/>
        </p:nvSpPr>
        <p:spPr>
          <a:xfrm>
            <a:off x="6646538" y="2950821"/>
            <a:ext cx="1597870" cy="185749"/>
          </a:xfrm>
          <a:prstGeom prst="rect">
            <a:avLst/>
          </a:prstGeom>
          <a:solidFill>
            <a:schemeClr val="bg1">
              <a:alpha val="75000"/>
            </a:schemeClr>
          </a:solidFill>
          <a:ln w="3175">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100" dirty="0" smtClean="0">
                <a:solidFill>
                  <a:schemeClr val="tx1"/>
                </a:solidFill>
                <a:latin typeface="Segoe UI" pitchFamily="34" charset="0"/>
                <a:cs typeface="Segoe UI" pitchFamily="34" charset="0"/>
              </a:rPr>
              <a:t>Open</a:t>
            </a:r>
            <a:endParaRPr lang="en-AU" sz="1100" dirty="0">
              <a:solidFill>
                <a:schemeClr val="tx1"/>
              </a:solidFill>
              <a:latin typeface="Segoe UI" pitchFamily="34" charset="0"/>
              <a:cs typeface="Segoe UI" pitchFamily="34" charset="0"/>
            </a:endParaRPr>
          </a:p>
        </p:txBody>
      </p:sp>
      <p:sp>
        <p:nvSpPr>
          <p:cNvPr id="342" name="Rectangle 341">
            <a:hlinkHover r:id="rId8" action="ppaction://hlinksldjump"/>
          </p:cNvPr>
          <p:cNvSpPr/>
          <p:nvPr/>
        </p:nvSpPr>
        <p:spPr>
          <a:xfrm>
            <a:off x="6646538" y="3136570"/>
            <a:ext cx="1597870" cy="185749"/>
          </a:xfrm>
          <a:prstGeom prst="rect">
            <a:avLst/>
          </a:prstGeom>
          <a:solidFill>
            <a:schemeClr val="bg1">
              <a:alpha val="75000"/>
            </a:schemeClr>
          </a:solidFill>
          <a:ln w="3175">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100" dirty="0" smtClean="0">
                <a:solidFill>
                  <a:schemeClr val="tx1"/>
                </a:solidFill>
                <a:latin typeface="Segoe UI" pitchFamily="34" charset="0"/>
                <a:cs typeface="Segoe UI" pitchFamily="34" charset="0"/>
              </a:rPr>
              <a:t>About</a:t>
            </a:r>
            <a:endParaRPr lang="en-AU" sz="1100" dirty="0">
              <a:solidFill>
                <a:schemeClr val="tx1"/>
              </a:solidFill>
              <a:latin typeface="Segoe UI" pitchFamily="34" charset="0"/>
              <a:cs typeface="Segoe UI" pitchFamily="34" charset="0"/>
            </a:endParaRPr>
          </a:p>
        </p:txBody>
      </p:sp>
      <p:sp>
        <p:nvSpPr>
          <p:cNvPr id="340" name="Isosceles Triangle 339"/>
          <p:cNvSpPr/>
          <p:nvPr/>
        </p:nvSpPr>
        <p:spPr>
          <a:xfrm rot="5400000">
            <a:off x="7001096" y="2537854"/>
            <a:ext cx="278058" cy="239705"/>
          </a:xfrm>
          <a:prstGeom prst="triangle">
            <a:avLst/>
          </a:prstGeom>
          <a:solidFill>
            <a:srgbClr val="0070C0">
              <a:alpha val="50000"/>
            </a:srgb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343" name="Rectangle 342">
            <a:hlinkClick r:id="rId9" action="ppaction://hlinksldjump"/>
          </p:cNvPr>
          <p:cNvSpPr/>
          <p:nvPr/>
        </p:nvSpPr>
        <p:spPr>
          <a:xfrm>
            <a:off x="1763688" y="1251855"/>
            <a:ext cx="1512168" cy="241448"/>
          </a:xfrm>
          <a:prstGeom prst="rect">
            <a:avLst/>
          </a:prstGeom>
          <a:solidFill>
            <a:srgbClr val="00B0F0">
              <a:alpha val="50000"/>
            </a:srgb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400" b="1" dirty="0" smtClean="0">
                <a:solidFill>
                  <a:srgbClr val="0070C0"/>
                </a:solidFill>
                <a:latin typeface="Segoe UI" pitchFamily="34" charset="0"/>
                <a:cs typeface="Segoe UI" pitchFamily="34" charset="0"/>
              </a:rPr>
              <a:t>Home</a:t>
            </a:r>
            <a:endParaRPr lang="en-AU" sz="1400" b="1" dirty="0">
              <a:solidFill>
                <a:srgbClr val="0070C0"/>
              </a:solidFill>
              <a:latin typeface="Segoe UI" pitchFamily="34" charset="0"/>
              <a:cs typeface="Segoe UI" pitchFamily="34" charset="0"/>
            </a:endParaRPr>
          </a:p>
        </p:txBody>
      </p:sp>
    </p:spTree>
    <p:extLst>
      <p:ext uri="{BB962C8B-B14F-4D97-AF65-F5344CB8AC3E}">
        <p14:creationId xmlns:p14="http://schemas.microsoft.com/office/powerpoint/2010/main" val="3035764694"/>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timing>
    <p:tnLst>
      <p:par>
        <p:cTn id="1" dur="indefinite" restart="never" nodeType="tmRoot"/>
      </p:par>
    </p:tnLst>
  </p:timing>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49" name="Group 248"/>
          <p:cNvGrpSpPr/>
          <p:nvPr/>
        </p:nvGrpSpPr>
        <p:grpSpPr>
          <a:xfrm>
            <a:off x="3131841" y="843750"/>
            <a:ext cx="2880320" cy="3456000"/>
            <a:chOff x="3131841" y="843750"/>
            <a:chExt cx="2880320" cy="3456000"/>
          </a:xfrm>
        </p:grpSpPr>
        <p:sp>
          <p:nvSpPr>
            <p:cNvPr id="250" name="Rounded Rectangle 249"/>
            <p:cNvSpPr/>
            <p:nvPr/>
          </p:nvSpPr>
          <p:spPr>
            <a:xfrm>
              <a:off x="3131841" y="843750"/>
              <a:ext cx="2880320" cy="3456000"/>
            </a:xfrm>
            <a:prstGeom prst="roundRect">
              <a:avLst>
                <a:gd name="adj" fmla="val 2228"/>
              </a:avLst>
            </a:prstGeom>
            <a:solidFill>
              <a:schemeClr val="tx1">
                <a:alpha val="50000"/>
              </a:schemeClr>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51" name="Group 250"/>
            <p:cNvGrpSpPr/>
            <p:nvPr/>
          </p:nvGrpSpPr>
          <p:grpSpPr>
            <a:xfrm>
              <a:off x="3198624" y="984777"/>
              <a:ext cx="864096" cy="870570"/>
              <a:chOff x="7308304" y="278598"/>
              <a:chExt cx="864096" cy="870570"/>
            </a:xfrm>
          </p:grpSpPr>
          <p:sp>
            <p:nvSpPr>
              <p:cNvPr id="327" name="Freeform 326"/>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8" name="Rectangle 327"/>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Impress</a:t>
                </a:r>
                <a:endParaRPr lang="en-AU" sz="1100" dirty="0">
                  <a:latin typeface="Segoe UI" pitchFamily="34" charset="0"/>
                  <a:cs typeface="Segoe UI" pitchFamily="34" charset="0"/>
                </a:endParaRPr>
              </a:p>
            </p:txBody>
          </p:sp>
        </p:grpSp>
        <p:grpSp>
          <p:nvGrpSpPr>
            <p:cNvPr id="252" name="Group 251"/>
            <p:cNvGrpSpPr/>
            <p:nvPr/>
          </p:nvGrpSpPr>
          <p:grpSpPr>
            <a:xfrm>
              <a:off x="4139953" y="972995"/>
              <a:ext cx="864096" cy="894135"/>
              <a:chOff x="6444208" y="255033"/>
              <a:chExt cx="864096" cy="894135"/>
            </a:xfrm>
          </p:grpSpPr>
          <p:grpSp>
            <p:nvGrpSpPr>
              <p:cNvPr id="323" name="Group 322"/>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325" name="Freeform 324"/>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6" name="Freeform 325"/>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24" name="Rectangle 323"/>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Express</a:t>
                </a:r>
                <a:endParaRPr lang="en-AU" sz="1100" dirty="0">
                  <a:latin typeface="Segoe UI" pitchFamily="34" charset="0"/>
                  <a:cs typeface="Segoe UI" pitchFamily="34" charset="0"/>
                </a:endParaRPr>
              </a:p>
            </p:txBody>
          </p:sp>
        </p:grpSp>
        <p:grpSp>
          <p:nvGrpSpPr>
            <p:cNvPr id="253" name="Group 252"/>
            <p:cNvGrpSpPr/>
            <p:nvPr/>
          </p:nvGrpSpPr>
          <p:grpSpPr>
            <a:xfrm>
              <a:off x="3198624" y="2157429"/>
              <a:ext cx="864096" cy="881674"/>
              <a:chOff x="8172400" y="267494"/>
              <a:chExt cx="864096" cy="881674"/>
            </a:xfrm>
          </p:grpSpPr>
          <p:grpSp>
            <p:nvGrpSpPr>
              <p:cNvPr id="318" name="Group 317"/>
              <p:cNvGrpSpPr/>
              <p:nvPr/>
            </p:nvGrpSpPr>
            <p:grpSpPr>
              <a:xfrm>
                <a:off x="8351877" y="267494"/>
                <a:ext cx="523806" cy="648072"/>
                <a:chOff x="87738" y="3286770"/>
                <a:chExt cx="291003" cy="360040"/>
              </a:xfrm>
            </p:grpSpPr>
            <p:sp>
              <p:nvSpPr>
                <p:cNvPr id="320" name="Rectangle 31"/>
                <p:cNvSpPr/>
                <p:nvPr/>
              </p:nvSpPr>
              <p:spPr>
                <a:xfrm>
                  <a:off x="87738" y="3286770"/>
                  <a:ext cx="291002" cy="360040"/>
                </a:xfrm>
                <a:prstGeom prst="rect">
                  <a:avLst/>
                </a:prstGeom>
                <a:solidFill>
                  <a:srgbClr val="FFC000"/>
                </a:solidFill>
                <a:ln w="9525" cap="rnd">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1" name="Rectangle 31"/>
                <p:cNvSpPr/>
                <p:nvPr/>
              </p:nvSpPr>
              <p:spPr>
                <a:xfrm>
                  <a:off x="87738" y="3286770"/>
                  <a:ext cx="291002" cy="360040"/>
                </a:xfrm>
                <a:custGeom>
                  <a:avLst/>
                  <a:gdLst>
                    <a:gd name="connsiteX0" fmla="*/ 0 w 291002"/>
                    <a:gd name="connsiteY0" fmla="*/ 0 h 360040"/>
                    <a:gd name="connsiteX1" fmla="*/ 291002 w 291002"/>
                    <a:gd name="connsiteY1" fmla="*/ 0 h 360040"/>
                    <a:gd name="connsiteX2" fmla="*/ 291002 w 291002"/>
                    <a:gd name="connsiteY2" fmla="*/ 360040 h 360040"/>
                    <a:gd name="connsiteX3" fmla="*/ 0 w 291002"/>
                    <a:gd name="connsiteY3" fmla="*/ 360040 h 360040"/>
                    <a:gd name="connsiteX4" fmla="*/ 0 w 291002"/>
                    <a:gd name="connsiteY4" fmla="*/ 0 h 360040"/>
                    <a:gd name="connsiteX0" fmla="*/ 0 w 291002"/>
                    <a:gd name="connsiteY0" fmla="*/ 0 h 360040"/>
                    <a:gd name="connsiteX1" fmla="*/ 236233 w 291002"/>
                    <a:gd name="connsiteY1" fmla="*/ 88106 h 360040"/>
                    <a:gd name="connsiteX2" fmla="*/ 291002 w 291002"/>
                    <a:gd name="connsiteY2" fmla="*/ 360040 h 360040"/>
                    <a:gd name="connsiteX3" fmla="*/ 0 w 291002"/>
                    <a:gd name="connsiteY3" fmla="*/ 360040 h 360040"/>
                    <a:gd name="connsiteX4" fmla="*/ 0 w 291002"/>
                    <a:gd name="connsiteY4" fmla="*/ 0 h 360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1002" h="360040">
                      <a:moveTo>
                        <a:pt x="0" y="0"/>
                      </a:moveTo>
                      <a:lnTo>
                        <a:pt x="236233" y="88106"/>
                      </a:lnTo>
                      <a:lnTo>
                        <a:pt x="291002" y="360040"/>
                      </a:lnTo>
                      <a:lnTo>
                        <a:pt x="0" y="360040"/>
                      </a:lnTo>
                      <a:lnTo>
                        <a:pt x="0" y="0"/>
                      </a:lnTo>
                      <a:close/>
                    </a:path>
                  </a:pathLst>
                </a:cu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2" name="Rectangle 321"/>
                <p:cNvSpPr/>
                <p:nvPr/>
              </p:nvSpPr>
              <p:spPr>
                <a:xfrm>
                  <a:off x="87738" y="3435846"/>
                  <a:ext cx="291003" cy="210964"/>
                </a:xfrm>
                <a:prstGeom prst="rect">
                  <a:avLst/>
                </a:prstGeom>
                <a:noFill/>
                <a:ln w="9525" cap="rnd">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2000" dirty="0" smtClean="0">
                      <a:solidFill>
                        <a:schemeClr val="tx1"/>
                      </a:solidFill>
                      <a:effectLst>
                        <a:outerShdw blurRad="63500" sx="102000" sy="102000" algn="ctr" rotWithShape="0">
                          <a:prstClr val="black">
                            <a:alpha val="40000"/>
                          </a:prstClr>
                        </a:outerShdw>
                      </a:effectLst>
                      <a:latin typeface="Segoe UI" pitchFamily="34" charset="0"/>
                      <a:cs typeface="Segoe UI" pitchFamily="34" charset="0"/>
                    </a:rPr>
                    <a:t>Aa</a:t>
                  </a:r>
                  <a:endParaRPr lang="en-AU" sz="2000" dirty="0">
                    <a:solidFill>
                      <a:schemeClr val="tx1"/>
                    </a:solidFill>
                    <a:effectLst>
                      <a:outerShdw blurRad="63500" sx="102000" sy="102000" algn="ctr" rotWithShape="0">
                        <a:prstClr val="black">
                          <a:alpha val="40000"/>
                        </a:prstClr>
                      </a:outerShdw>
                    </a:effectLst>
                    <a:latin typeface="Segoe UI" pitchFamily="34" charset="0"/>
                    <a:cs typeface="Segoe UI" pitchFamily="34" charset="0"/>
                  </a:endParaRPr>
                </a:p>
              </p:txBody>
            </p:sp>
          </p:grpSp>
          <p:sp>
            <p:nvSpPr>
              <p:cNvPr id="319" name="Rectangle 318"/>
              <p:cNvSpPr/>
              <p:nvPr/>
            </p:nvSpPr>
            <p:spPr>
              <a:xfrm>
                <a:off x="8172400"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Note Pad</a:t>
                </a:r>
                <a:endParaRPr lang="en-AU" sz="1100" dirty="0">
                  <a:latin typeface="Segoe UI" pitchFamily="34" charset="0"/>
                  <a:cs typeface="Segoe UI" pitchFamily="34" charset="0"/>
                </a:endParaRPr>
              </a:p>
            </p:txBody>
          </p:sp>
        </p:grpSp>
        <p:grpSp>
          <p:nvGrpSpPr>
            <p:cNvPr id="254" name="Group 253"/>
            <p:cNvGrpSpPr/>
            <p:nvPr/>
          </p:nvGrpSpPr>
          <p:grpSpPr>
            <a:xfrm>
              <a:off x="5080409" y="980461"/>
              <a:ext cx="864096" cy="877462"/>
              <a:chOff x="5004049" y="1064550"/>
              <a:chExt cx="864096" cy="877462"/>
            </a:xfrm>
          </p:grpSpPr>
          <p:grpSp>
            <p:nvGrpSpPr>
              <p:cNvPr id="313" name="Group 312"/>
              <p:cNvGrpSpPr/>
              <p:nvPr/>
            </p:nvGrpSpPr>
            <p:grpSpPr>
              <a:xfrm>
                <a:off x="5042434" y="1064550"/>
                <a:ext cx="787325" cy="610716"/>
                <a:chOff x="5004049" y="1045872"/>
                <a:chExt cx="787325" cy="610716"/>
              </a:xfrm>
              <a:effectLst>
                <a:outerShdw blurRad="63500" sx="102000" sy="102000" algn="ctr" rotWithShape="0">
                  <a:prstClr val="black">
                    <a:alpha val="40000"/>
                  </a:prstClr>
                </a:outerShdw>
              </a:effectLst>
            </p:grpSpPr>
            <p:sp>
              <p:nvSpPr>
                <p:cNvPr id="315" name="Rectangle 314"/>
                <p:cNvSpPr/>
                <p:nvPr/>
              </p:nvSpPr>
              <p:spPr>
                <a:xfrm>
                  <a:off x="5004049" y="1045872"/>
                  <a:ext cx="504055" cy="460191"/>
                </a:xfrm>
                <a:prstGeom prst="rect">
                  <a:avLst/>
                </a:prstGeom>
                <a:solidFill>
                  <a:schemeClr val="bg1"/>
                </a:solidFill>
                <a:ln w="9525" cap="rnd">
                  <a:solidFill>
                    <a:schemeClr val="bg1"/>
                  </a:solid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6" name="Freeform 315"/>
                <p:cNvSpPr/>
                <p:nvPr/>
              </p:nvSpPr>
              <p:spPr>
                <a:xfrm>
                  <a:off x="5022056" y="1106047"/>
                  <a:ext cx="414040" cy="272698"/>
                </a:xfrm>
                <a:custGeom>
                  <a:avLst/>
                  <a:gdLst>
                    <a:gd name="connsiteX0" fmla="*/ 0 w 353052"/>
                    <a:gd name="connsiteY0" fmla="*/ 0 h 269081"/>
                    <a:gd name="connsiteX1" fmla="*/ 19050 w 353052"/>
                    <a:gd name="connsiteY1" fmla="*/ 33337 h 269081"/>
                    <a:gd name="connsiteX2" fmla="*/ 28575 w 353052"/>
                    <a:gd name="connsiteY2" fmla="*/ 38100 h 269081"/>
                    <a:gd name="connsiteX3" fmla="*/ 33338 w 353052"/>
                    <a:gd name="connsiteY3" fmla="*/ 45243 h 269081"/>
                    <a:gd name="connsiteX4" fmla="*/ 50007 w 353052"/>
                    <a:gd name="connsiteY4" fmla="*/ 54768 h 269081"/>
                    <a:gd name="connsiteX5" fmla="*/ 59532 w 353052"/>
                    <a:gd name="connsiteY5" fmla="*/ 61912 h 269081"/>
                    <a:gd name="connsiteX6" fmla="*/ 85725 w 353052"/>
                    <a:gd name="connsiteY6" fmla="*/ 71437 h 269081"/>
                    <a:gd name="connsiteX7" fmla="*/ 135732 w 353052"/>
                    <a:gd name="connsiteY7" fmla="*/ 69056 h 269081"/>
                    <a:gd name="connsiteX8" fmla="*/ 142875 w 353052"/>
                    <a:gd name="connsiteY8" fmla="*/ 66675 h 269081"/>
                    <a:gd name="connsiteX9" fmla="*/ 150019 w 353052"/>
                    <a:gd name="connsiteY9" fmla="*/ 61912 h 269081"/>
                    <a:gd name="connsiteX10" fmla="*/ 157163 w 353052"/>
                    <a:gd name="connsiteY10" fmla="*/ 54768 h 269081"/>
                    <a:gd name="connsiteX11" fmla="*/ 161925 w 353052"/>
                    <a:gd name="connsiteY11" fmla="*/ 45243 h 269081"/>
                    <a:gd name="connsiteX12" fmla="*/ 157163 w 353052"/>
                    <a:gd name="connsiteY12" fmla="*/ 26193 h 269081"/>
                    <a:gd name="connsiteX13" fmla="*/ 150019 w 353052"/>
                    <a:gd name="connsiteY13" fmla="*/ 19050 h 269081"/>
                    <a:gd name="connsiteX14" fmla="*/ 135732 w 353052"/>
                    <a:gd name="connsiteY14" fmla="*/ 9525 h 269081"/>
                    <a:gd name="connsiteX15" fmla="*/ 114300 w 353052"/>
                    <a:gd name="connsiteY15" fmla="*/ 14287 h 269081"/>
                    <a:gd name="connsiteX16" fmla="*/ 107157 w 353052"/>
                    <a:gd name="connsiteY16" fmla="*/ 16668 h 269081"/>
                    <a:gd name="connsiteX17" fmla="*/ 102394 w 353052"/>
                    <a:gd name="connsiteY17" fmla="*/ 26193 h 269081"/>
                    <a:gd name="connsiteX18" fmla="*/ 104775 w 353052"/>
                    <a:gd name="connsiteY18" fmla="*/ 64293 h 269081"/>
                    <a:gd name="connsiteX19" fmla="*/ 107157 w 353052"/>
                    <a:gd name="connsiteY19" fmla="*/ 71437 h 269081"/>
                    <a:gd name="connsiteX20" fmla="*/ 114300 w 353052"/>
                    <a:gd name="connsiteY20" fmla="*/ 76200 h 269081"/>
                    <a:gd name="connsiteX21" fmla="*/ 126207 w 353052"/>
                    <a:gd name="connsiteY21" fmla="*/ 78581 h 269081"/>
                    <a:gd name="connsiteX22" fmla="*/ 147638 w 353052"/>
                    <a:gd name="connsiteY22" fmla="*/ 85725 h 269081"/>
                    <a:gd name="connsiteX23" fmla="*/ 154782 w 353052"/>
                    <a:gd name="connsiteY23" fmla="*/ 88106 h 269081"/>
                    <a:gd name="connsiteX24" fmla="*/ 190500 w 353052"/>
                    <a:gd name="connsiteY24" fmla="*/ 90487 h 269081"/>
                    <a:gd name="connsiteX25" fmla="*/ 228600 w 353052"/>
                    <a:gd name="connsiteY25" fmla="*/ 90487 h 269081"/>
                    <a:gd name="connsiteX26" fmla="*/ 238125 w 353052"/>
                    <a:gd name="connsiteY26" fmla="*/ 85725 h 269081"/>
                    <a:gd name="connsiteX27" fmla="*/ 271463 w 353052"/>
                    <a:gd name="connsiteY27" fmla="*/ 66675 h 269081"/>
                    <a:gd name="connsiteX28" fmla="*/ 295275 w 353052"/>
                    <a:gd name="connsiteY28" fmla="*/ 59531 h 269081"/>
                    <a:gd name="connsiteX29" fmla="*/ 302419 w 353052"/>
                    <a:gd name="connsiteY29" fmla="*/ 57150 h 269081"/>
                    <a:gd name="connsiteX30" fmla="*/ 338138 w 353052"/>
                    <a:gd name="connsiteY30" fmla="*/ 50006 h 269081"/>
                    <a:gd name="connsiteX31" fmla="*/ 345282 w 353052"/>
                    <a:gd name="connsiteY31" fmla="*/ 92868 h 269081"/>
                    <a:gd name="connsiteX32" fmla="*/ 326232 w 353052"/>
                    <a:gd name="connsiteY32" fmla="*/ 114300 h 269081"/>
                    <a:gd name="connsiteX33" fmla="*/ 316707 w 353052"/>
                    <a:gd name="connsiteY33" fmla="*/ 119062 h 269081"/>
                    <a:gd name="connsiteX34" fmla="*/ 309563 w 353052"/>
                    <a:gd name="connsiteY34" fmla="*/ 121443 h 269081"/>
                    <a:gd name="connsiteX35" fmla="*/ 290513 w 353052"/>
                    <a:gd name="connsiteY35" fmla="*/ 133350 h 269081"/>
                    <a:gd name="connsiteX36" fmla="*/ 273844 w 353052"/>
                    <a:gd name="connsiteY36" fmla="*/ 138112 h 269081"/>
                    <a:gd name="connsiteX37" fmla="*/ 259557 w 353052"/>
                    <a:gd name="connsiteY37" fmla="*/ 142875 h 269081"/>
                    <a:gd name="connsiteX38" fmla="*/ 245269 w 353052"/>
                    <a:gd name="connsiteY38" fmla="*/ 150018 h 269081"/>
                    <a:gd name="connsiteX39" fmla="*/ 238125 w 353052"/>
                    <a:gd name="connsiteY39" fmla="*/ 154781 h 269081"/>
                    <a:gd name="connsiteX40" fmla="*/ 214313 w 353052"/>
                    <a:gd name="connsiteY40" fmla="*/ 161925 h 269081"/>
                    <a:gd name="connsiteX41" fmla="*/ 202407 w 353052"/>
                    <a:gd name="connsiteY41" fmla="*/ 164306 h 269081"/>
                    <a:gd name="connsiteX42" fmla="*/ 188119 w 353052"/>
                    <a:gd name="connsiteY42" fmla="*/ 169068 h 269081"/>
                    <a:gd name="connsiteX43" fmla="*/ 173832 w 353052"/>
                    <a:gd name="connsiteY43" fmla="*/ 171450 h 269081"/>
                    <a:gd name="connsiteX44" fmla="*/ 154782 w 353052"/>
                    <a:gd name="connsiteY44" fmla="*/ 176212 h 269081"/>
                    <a:gd name="connsiteX45" fmla="*/ 109538 w 353052"/>
                    <a:gd name="connsiteY45" fmla="*/ 173831 h 269081"/>
                    <a:gd name="connsiteX46" fmla="*/ 97632 w 353052"/>
                    <a:gd name="connsiteY46" fmla="*/ 164306 h 269081"/>
                    <a:gd name="connsiteX47" fmla="*/ 95250 w 353052"/>
                    <a:gd name="connsiteY47" fmla="*/ 157162 h 269081"/>
                    <a:gd name="connsiteX48" fmla="*/ 88107 w 353052"/>
                    <a:gd name="connsiteY48" fmla="*/ 150018 h 269081"/>
                    <a:gd name="connsiteX49" fmla="*/ 95250 w 353052"/>
                    <a:gd name="connsiteY49" fmla="*/ 130968 h 269081"/>
                    <a:gd name="connsiteX50" fmla="*/ 104775 w 353052"/>
                    <a:gd name="connsiteY50" fmla="*/ 135731 h 269081"/>
                    <a:gd name="connsiteX51" fmla="*/ 140494 w 353052"/>
                    <a:gd name="connsiteY51" fmla="*/ 138112 h 269081"/>
                    <a:gd name="connsiteX52" fmla="*/ 159544 w 353052"/>
                    <a:gd name="connsiteY52" fmla="*/ 142875 h 269081"/>
                    <a:gd name="connsiteX53" fmla="*/ 171450 w 353052"/>
                    <a:gd name="connsiteY53" fmla="*/ 152400 h 269081"/>
                    <a:gd name="connsiteX54" fmla="*/ 176213 w 353052"/>
                    <a:gd name="connsiteY54" fmla="*/ 173831 h 269081"/>
                    <a:gd name="connsiteX55" fmla="*/ 180975 w 353052"/>
                    <a:gd name="connsiteY55" fmla="*/ 207168 h 269081"/>
                    <a:gd name="connsiteX56" fmla="*/ 183357 w 353052"/>
                    <a:gd name="connsiteY56" fmla="*/ 247650 h 269081"/>
                    <a:gd name="connsiteX57" fmla="*/ 185738 w 353052"/>
                    <a:gd name="connsiteY57" fmla="*/ 261937 h 269081"/>
                    <a:gd name="connsiteX58" fmla="*/ 195263 w 353052"/>
                    <a:gd name="connsiteY58" fmla="*/ 269081 h 269081"/>
                    <a:gd name="connsiteX59" fmla="*/ 273844 w 353052"/>
                    <a:gd name="connsiteY59" fmla="*/ 266700 h 269081"/>
                    <a:gd name="connsiteX60" fmla="*/ 307182 w 353052"/>
                    <a:gd name="connsiteY60" fmla="*/ 257175 h 269081"/>
                    <a:gd name="connsiteX61" fmla="*/ 314325 w 353052"/>
                    <a:gd name="connsiteY61" fmla="*/ 254793 h 269081"/>
                    <a:gd name="connsiteX62" fmla="*/ 326232 w 353052"/>
                    <a:gd name="connsiteY62" fmla="*/ 250031 h 269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53052" h="269081">
                      <a:moveTo>
                        <a:pt x="0" y="0"/>
                      </a:moveTo>
                      <a:cubicBezTo>
                        <a:pt x="3626" y="10876"/>
                        <a:pt x="7518" y="27571"/>
                        <a:pt x="19050" y="33337"/>
                      </a:cubicBezTo>
                      <a:lnTo>
                        <a:pt x="28575" y="38100"/>
                      </a:lnTo>
                      <a:cubicBezTo>
                        <a:pt x="30163" y="40481"/>
                        <a:pt x="31314" y="43219"/>
                        <a:pt x="33338" y="45243"/>
                      </a:cubicBezTo>
                      <a:cubicBezTo>
                        <a:pt x="37711" y="49616"/>
                        <a:pt x="45021" y="51652"/>
                        <a:pt x="50007" y="54768"/>
                      </a:cubicBezTo>
                      <a:cubicBezTo>
                        <a:pt x="53373" y="56871"/>
                        <a:pt x="56167" y="59808"/>
                        <a:pt x="59532" y="61912"/>
                      </a:cubicBezTo>
                      <a:cubicBezTo>
                        <a:pt x="67905" y="67145"/>
                        <a:pt x="76325" y="69087"/>
                        <a:pt x="85725" y="71437"/>
                      </a:cubicBezTo>
                      <a:cubicBezTo>
                        <a:pt x="102394" y="70643"/>
                        <a:pt x="119102" y="70442"/>
                        <a:pt x="135732" y="69056"/>
                      </a:cubicBezTo>
                      <a:cubicBezTo>
                        <a:pt x="138233" y="68848"/>
                        <a:pt x="140630" y="67797"/>
                        <a:pt x="142875" y="66675"/>
                      </a:cubicBezTo>
                      <a:cubicBezTo>
                        <a:pt x="145435" y="65395"/>
                        <a:pt x="147820" y="63744"/>
                        <a:pt x="150019" y="61912"/>
                      </a:cubicBezTo>
                      <a:cubicBezTo>
                        <a:pt x="152606" y="59756"/>
                        <a:pt x="154782" y="57149"/>
                        <a:pt x="157163" y="54768"/>
                      </a:cubicBezTo>
                      <a:cubicBezTo>
                        <a:pt x="158750" y="51593"/>
                        <a:pt x="161533" y="48771"/>
                        <a:pt x="161925" y="45243"/>
                      </a:cubicBezTo>
                      <a:cubicBezTo>
                        <a:pt x="162039" y="44213"/>
                        <a:pt x="158971" y="28905"/>
                        <a:pt x="157163" y="26193"/>
                      </a:cubicBezTo>
                      <a:cubicBezTo>
                        <a:pt x="155295" y="23391"/>
                        <a:pt x="152677" y="21117"/>
                        <a:pt x="150019" y="19050"/>
                      </a:cubicBezTo>
                      <a:cubicBezTo>
                        <a:pt x="145501" y="15536"/>
                        <a:pt x="135732" y="9525"/>
                        <a:pt x="135732" y="9525"/>
                      </a:cubicBezTo>
                      <a:cubicBezTo>
                        <a:pt x="128588" y="11112"/>
                        <a:pt x="121400" y="12512"/>
                        <a:pt x="114300" y="14287"/>
                      </a:cubicBezTo>
                      <a:cubicBezTo>
                        <a:pt x="111865" y="14896"/>
                        <a:pt x="108932" y="14893"/>
                        <a:pt x="107157" y="16668"/>
                      </a:cubicBezTo>
                      <a:cubicBezTo>
                        <a:pt x="104647" y="19178"/>
                        <a:pt x="103982" y="23018"/>
                        <a:pt x="102394" y="26193"/>
                      </a:cubicBezTo>
                      <a:cubicBezTo>
                        <a:pt x="103188" y="38893"/>
                        <a:pt x="103443" y="51638"/>
                        <a:pt x="104775" y="64293"/>
                      </a:cubicBezTo>
                      <a:cubicBezTo>
                        <a:pt x="105038" y="66789"/>
                        <a:pt x="105589" y="69477"/>
                        <a:pt x="107157" y="71437"/>
                      </a:cubicBezTo>
                      <a:cubicBezTo>
                        <a:pt x="108945" y="73672"/>
                        <a:pt x="111620" y="75195"/>
                        <a:pt x="114300" y="76200"/>
                      </a:cubicBezTo>
                      <a:cubicBezTo>
                        <a:pt x="118090" y="77621"/>
                        <a:pt x="122238" y="77787"/>
                        <a:pt x="126207" y="78581"/>
                      </a:cubicBezTo>
                      <a:cubicBezTo>
                        <a:pt x="146726" y="86788"/>
                        <a:pt x="129698" y="80599"/>
                        <a:pt x="147638" y="85725"/>
                      </a:cubicBezTo>
                      <a:cubicBezTo>
                        <a:pt x="150052" y="86415"/>
                        <a:pt x="152287" y="87829"/>
                        <a:pt x="154782" y="88106"/>
                      </a:cubicBezTo>
                      <a:cubicBezTo>
                        <a:pt x="166641" y="89424"/>
                        <a:pt x="178594" y="89693"/>
                        <a:pt x="190500" y="90487"/>
                      </a:cubicBezTo>
                      <a:cubicBezTo>
                        <a:pt x="207530" y="92920"/>
                        <a:pt x="210241" y="94723"/>
                        <a:pt x="228600" y="90487"/>
                      </a:cubicBezTo>
                      <a:cubicBezTo>
                        <a:pt x="232059" y="89689"/>
                        <a:pt x="235081" y="87551"/>
                        <a:pt x="238125" y="85725"/>
                      </a:cubicBezTo>
                      <a:cubicBezTo>
                        <a:pt x="248250" y="79651"/>
                        <a:pt x="259784" y="69596"/>
                        <a:pt x="271463" y="66675"/>
                      </a:cubicBezTo>
                      <a:cubicBezTo>
                        <a:pt x="285859" y="63075"/>
                        <a:pt x="277882" y="65328"/>
                        <a:pt x="295275" y="59531"/>
                      </a:cubicBezTo>
                      <a:cubicBezTo>
                        <a:pt x="297656" y="58737"/>
                        <a:pt x="299969" y="57695"/>
                        <a:pt x="302419" y="57150"/>
                      </a:cubicBezTo>
                      <a:cubicBezTo>
                        <a:pt x="328563" y="51339"/>
                        <a:pt x="316632" y="53590"/>
                        <a:pt x="338138" y="50006"/>
                      </a:cubicBezTo>
                      <a:cubicBezTo>
                        <a:pt x="359183" y="55267"/>
                        <a:pt x="354435" y="50765"/>
                        <a:pt x="345282" y="92868"/>
                      </a:cubicBezTo>
                      <a:cubicBezTo>
                        <a:pt x="343340" y="101799"/>
                        <a:pt x="333552" y="109725"/>
                        <a:pt x="326232" y="114300"/>
                      </a:cubicBezTo>
                      <a:cubicBezTo>
                        <a:pt x="323222" y="116181"/>
                        <a:pt x="319970" y="117664"/>
                        <a:pt x="316707" y="119062"/>
                      </a:cubicBezTo>
                      <a:cubicBezTo>
                        <a:pt x="314400" y="120051"/>
                        <a:pt x="311870" y="120454"/>
                        <a:pt x="309563" y="121443"/>
                      </a:cubicBezTo>
                      <a:cubicBezTo>
                        <a:pt x="289202" y="130169"/>
                        <a:pt x="311024" y="121629"/>
                        <a:pt x="290513" y="133350"/>
                      </a:cubicBezTo>
                      <a:cubicBezTo>
                        <a:pt x="287565" y="135034"/>
                        <a:pt x="276285" y="137380"/>
                        <a:pt x="273844" y="138112"/>
                      </a:cubicBezTo>
                      <a:cubicBezTo>
                        <a:pt x="269036" y="139555"/>
                        <a:pt x="263734" y="140091"/>
                        <a:pt x="259557" y="142875"/>
                      </a:cubicBezTo>
                      <a:cubicBezTo>
                        <a:pt x="250324" y="149029"/>
                        <a:pt x="255128" y="146732"/>
                        <a:pt x="245269" y="150018"/>
                      </a:cubicBezTo>
                      <a:cubicBezTo>
                        <a:pt x="242888" y="151606"/>
                        <a:pt x="240740" y="153619"/>
                        <a:pt x="238125" y="154781"/>
                      </a:cubicBezTo>
                      <a:cubicBezTo>
                        <a:pt x="232198" y="157415"/>
                        <a:pt x="221234" y="160387"/>
                        <a:pt x="214313" y="161925"/>
                      </a:cubicBezTo>
                      <a:cubicBezTo>
                        <a:pt x="210362" y="162803"/>
                        <a:pt x="206312" y="163241"/>
                        <a:pt x="202407" y="164306"/>
                      </a:cubicBezTo>
                      <a:cubicBezTo>
                        <a:pt x="197564" y="165627"/>
                        <a:pt x="193071" y="168242"/>
                        <a:pt x="188119" y="169068"/>
                      </a:cubicBezTo>
                      <a:cubicBezTo>
                        <a:pt x="183357" y="169862"/>
                        <a:pt x="178553" y="170438"/>
                        <a:pt x="173832" y="171450"/>
                      </a:cubicBezTo>
                      <a:cubicBezTo>
                        <a:pt x="167432" y="172822"/>
                        <a:pt x="154782" y="176212"/>
                        <a:pt x="154782" y="176212"/>
                      </a:cubicBezTo>
                      <a:cubicBezTo>
                        <a:pt x="139701" y="175418"/>
                        <a:pt x="124578" y="175198"/>
                        <a:pt x="109538" y="173831"/>
                      </a:cubicBezTo>
                      <a:cubicBezTo>
                        <a:pt x="102344" y="173177"/>
                        <a:pt x="100748" y="170538"/>
                        <a:pt x="97632" y="164306"/>
                      </a:cubicBezTo>
                      <a:cubicBezTo>
                        <a:pt x="96509" y="162061"/>
                        <a:pt x="96642" y="159251"/>
                        <a:pt x="95250" y="157162"/>
                      </a:cubicBezTo>
                      <a:cubicBezTo>
                        <a:pt x="93382" y="154360"/>
                        <a:pt x="90488" y="152399"/>
                        <a:pt x="88107" y="150018"/>
                      </a:cubicBezTo>
                      <a:cubicBezTo>
                        <a:pt x="90488" y="143668"/>
                        <a:pt x="90101" y="135382"/>
                        <a:pt x="95250" y="130968"/>
                      </a:cubicBezTo>
                      <a:cubicBezTo>
                        <a:pt x="97945" y="128658"/>
                        <a:pt x="101269" y="135177"/>
                        <a:pt x="104775" y="135731"/>
                      </a:cubicBezTo>
                      <a:cubicBezTo>
                        <a:pt x="116562" y="137592"/>
                        <a:pt x="128588" y="137318"/>
                        <a:pt x="140494" y="138112"/>
                      </a:cubicBezTo>
                      <a:cubicBezTo>
                        <a:pt x="141091" y="138231"/>
                        <a:pt x="157101" y="140921"/>
                        <a:pt x="159544" y="142875"/>
                      </a:cubicBezTo>
                      <a:cubicBezTo>
                        <a:pt x="174933" y="155185"/>
                        <a:pt x="153494" y="146412"/>
                        <a:pt x="171450" y="152400"/>
                      </a:cubicBezTo>
                      <a:cubicBezTo>
                        <a:pt x="175096" y="163332"/>
                        <a:pt x="173927" y="158589"/>
                        <a:pt x="176213" y="173831"/>
                      </a:cubicBezTo>
                      <a:cubicBezTo>
                        <a:pt x="177878" y="184932"/>
                        <a:pt x="180975" y="207168"/>
                        <a:pt x="180975" y="207168"/>
                      </a:cubicBezTo>
                      <a:cubicBezTo>
                        <a:pt x="181769" y="220662"/>
                        <a:pt x="182186" y="234183"/>
                        <a:pt x="183357" y="247650"/>
                      </a:cubicBezTo>
                      <a:cubicBezTo>
                        <a:pt x="183775" y="252460"/>
                        <a:pt x="183393" y="257717"/>
                        <a:pt x="185738" y="261937"/>
                      </a:cubicBezTo>
                      <a:cubicBezTo>
                        <a:pt x="187665" y="265406"/>
                        <a:pt x="192088" y="266700"/>
                        <a:pt x="195263" y="269081"/>
                      </a:cubicBezTo>
                      <a:cubicBezTo>
                        <a:pt x="221457" y="268287"/>
                        <a:pt x="247708" y="268612"/>
                        <a:pt x="273844" y="266700"/>
                      </a:cubicBezTo>
                      <a:cubicBezTo>
                        <a:pt x="281498" y="266140"/>
                        <a:pt x="299160" y="259849"/>
                        <a:pt x="307182" y="257175"/>
                      </a:cubicBezTo>
                      <a:cubicBezTo>
                        <a:pt x="309563" y="256381"/>
                        <a:pt x="312080" y="255915"/>
                        <a:pt x="314325" y="254793"/>
                      </a:cubicBezTo>
                      <a:cubicBezTo>
                        <a:pt x="324560" y="249676"/>
                        <a:pt x="320300" y="250031"/>
                        <a:pt x="326232" y="250031"/>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7" name="Freeform 316"/>
                <p:cNvSpPr/>
                <p:nvPr/>
              </p:nvSpPr>
              <p:spPr>
                <a:xfrm>
                  <a:off x="5400849" y="1351788"/>
                  <a:ext cx="390525" cy="304800"/>
                </a:xfrm>
                <a:custGeom>
                  <a:avLst/>
                  <a:gdLst>
                    <a:gd name="connsiteX0" fmla="*/ 0 w 381000"/>
                    <a:gd name="connsiteY0" fmla="*/ 0 h 319088"/>
                    <a:gd name="connsiteX1" fmla="*/ 23812 w 381000"/>
                    <a:gd name="connsiteY1" fmla="*/ 85725 h 319088"/>
                    <a:gd name="connsiteX2" fmla="*/ 347662 w 381000"/>
                    <a:gd name="connsiteY2" fmla="*/ 319088 h 319088"/>
                    <a:gd name="connsiteX3" fmla="*/ 381000 w 381000"/>
                    <a:gd name="connsiteY3" fmla="*/ 266700 h 319088"/>
                    <a:gd name="connsiteX4" fmla="*/ 66675 w 381000"/>
                    <a:gd name="connsiteY4" fmla="*/ 38100 h 319088"/>
                    <a:gd name="connsiteX5" fmla="*/ 0 w 381000"/>
                    <a:gd name="connsiteY5" fmla="*/ 0 h 319088"/>
                    <a:gd name="connsiteX0" fmla="*/ 0 w 390525"/>
                    <a:gd name="connsiteY0" fmla="*/ 0 h 304800"/>
                    <a:gd name="connsiteX1" fmla="*/ 33337 w 390525"/>
                    <a:gd name="connsiteY1" fmla="*/ 71437 h 304800"/>
                    <a:gd name="connsiteX2" fmla="*/ 357187 w 390525"/>
                    <a:gd name="connsiteY2" fmla="*/ 304800 h 304800"/>
                    <a:gd name="connsiteX3" fmla="*/ 390525 w 390525"/>
                    <a:gd name="connsiteY3" fmla="*/ 252412 h 304800"/>
                    <a:gd name="connsiteX4" fmla="*/ 76200 w 390525"/>
                    <a:gd name="connsiteY4" fmla="*/ 23812 h 304800"/>
                    <a:gd name="connsiteX5" fmla="*/ 0 w 390525"/>
                    <a:gd name="connsiteY5" fmla="*/ 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0525" h="304800">
                      <a:moveTo>
                        <a:pt x="0" y="0"/>
                      </a:moveTo>
                      <a:lnTo>
                        <a:pt x="33337" y="71437"/>
                      </a:lnTo>
                      <a:lnTo>
                        <a:pt x="357187" y="304800"/>
                      </a:lnTo>
                      <a:lnTo>
                        <a:pt x="390525" y="252412"/>
                      </a:lnTo>
                      <a:lnTo>
                        <a:pt x="76200" y="23812"/>
                      </a:lnTo>
                      <a:lnTo>
                        <a:pt x="0" y="0"/>
                      </a:lnTo>
                      <a:close/>
                    </a:path>
                  </a:pathLst>
                </a:custGeom>
                <a:solidFill>
                  <a:srgbClr val="C0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14" name="Rectangle 313"/>
              <p:cNvSpPr/>
              <p:nvPr/>
            </p:nvSpPr>
            <p:spPr>
              <a:xfrm>
                <a:off x="5004049" y="1725988"/>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Free Draw</a:t>
                </a:r>
                <a:endParaRPr lang="en-AU" sz="1100" dirty="0">
                  <a:latin typeface="Segoe UI" pitchFamily="34" charset="0"/>
                  <a:cs typeface="Segoe UI" pitchFamily="34" charset="0"/>
                </a:endParaRPr>
              </a:p>
            </p:txBody>
          </p:sp>
        </p:grpSp>
        <p:cxnSp>
          <p:nvCxnSpPr>
            <p:cNvPr id="255" name="Straight Connector 254"/>
            <p:cNvCxnSpPr/>
            <p:nvPr/>
          </p:nvCxnSpPr>
          <p:spPr>
            <a:xfrm>
              <a:off x="4098672"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6" name="Straight Connector 255"/>
            <p:cNvCxnSpPr/>
            <p:nvPr/>
          </p:nvCxnSpPr>
          <p:spPr>
            <a:xfrm>
              <a:off x="5040000"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7" name="Straight Connector 256"/>
            <p:cNvCxnSpPr/>
            <p:nvPr/>
          </p:nvCxnSpPr>
          <p:spPr>
            <a:xfrm>
              <a:off x="3262277" y="200863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8" name="Straight Connector 257"/>
            <p:cNvCxnSpPr/>
            <p:nvPr/>
          </p:nvCxnSpPr>
          <p:spPr>
            <a:xfrm>
              <a:off x="3262277" y="317426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grpSp>
          <p:nvGrpSpPr>
            <p:cNvPr id="259" name="Group 258"/>
            <p:cNvGrpSpPr/>
            <p:nvPr/>
          </p:nvGrpSpPr>
          <p:grpSpPr>
            <a:xfrm>
              <a:off x="4098672" y="2143466"/>
              <a:ext cx="941329" cy="895637"/>
              <a:chOff x="4098672" y="2143466"/>
              <a:chExt cx="941329" cy="895637"/>
            </a:xfrm>
          </p:grpSpPr>
          <p:sp>
            <p:nvSpPr>
              <p:cNvPr id="300" name="Rectangle 299"/>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Documents</a:t>
                </a:r>
                <a:endParaRPr lang="en-AU" sz="1100" dirty="0">
                  <a:latin typeface="Segoe UI" pitchFamily="34" charset="0"/>
                  <a:cs typeface="Segoe UI" pitchFamily="34" charset="0"/>
                </a:endParaRPr>
              </a:p>
            </p:txBody>
          </p:sp>
          <p:grpSp>
            <p:nvGrpSpPr>
              <p:cNvPr id="301" name="Group 300"/>
              <p:cNvGrpSpPr/>
              <p:nvPr/>
            </p:nvGrpSpPr>
            <p:grpSpPr>
              <a:xfrm>
                <a:off x="4199709" y="2143466"/>
                <a:ext cx="744585" cy="655211"/>
                <a:chOff x="4193285" y="2143466"/>
                <a:chExt cx="744585" cy="655211"/>
              </a:xfrm>
            </p:grpSpPr>
            <p:grpSp>
              <p:nvGrpSpPr>
                <p:cNvPr id="302" name="Group 301"/>
                <p:cNvGrpSpPr/>
                <p:nvPr/>
              </p:nvGrpSpPr>
              <p:grpSpPr>
                <a:xfrm>
                  <a:off x="4193285" y="2143466"/>
                  <a:ext cx="699392" cy="536110"/>
                  <a:chOff x="2123728" y="1986160"/>
                  <a:chExt cx="576064" cy="441574"/>
                </a:xfrm>
              </p:grpSpPr>
              <p:sp>
                <p:nvSpPr>
                  <p:cNvPr id="311" name="Rectangle 310"/>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2" name="Trapezoid 311"/>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303" name="Group 302"/>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304" name="Rectangle 303"/>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305" name="Straight Connector 304"/>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6" name="Straight Connector 305"/>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7" name="Straight Connector 306"/>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8" name="Straight Connector 307"/>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9" name="Straight Connector 308"/>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10" name="Straight Connector 309"/>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260" name="Group 259"/>
            <p:cNvGrpSpPr/>
            <p:nvPr/>
          </p:nvGrpSpPr>
          <p:grpSpPr>
            <a:xfrm>
              <a:off x="5039106" y="2143466"/>
              <a:ext cx="941329" cy="895637"/>
              <a:chOff x="5039106" y="2143466"/>
              <a:chExt cx="941329" cy="895637"/>
            </a:xfrm>
          </p:grpSpPr>
          <p:sp>
            <p:nvSpPr>
              <p:cNvPr id="289" name="Rectangle 288"/>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Music</a:t>
                </a:r>
                <a:endParaRPr lang="en-AU" sz="1100" dirty="0">
                  <a:latin typeface="Segoe UI" pitchFamily="34" charset="0"/>
                  <a:cs typeface="Segoe UI" pitchFamily="34" charset="0"/>
                </a:endParaRPr>
              </a:p>
            </p:txBody>
          </p:sp>
          <p:grpSp>
            <p:nvGrpSpPr>
              <p:cNvPr id="290" name="Group 289"/>
              <p:cNvGrpSpPr/>
              <p:nvPr/>
            </p:nvGrpSpPr>
            <p:grpSpPr>
              <a:xfrm>
                <a:off x="5162739" y="2143466"/>
                <a:ext cx="699392" cy="634359"/>
                <a:chOff x="5140143" y="2143466"/>
                <a:chExt cx="699392" cy="634359"/>
              </a:xfrm>
            </p:grpSpPr>
            <p:grpSp>
              <p:nvGrpSpPr>
                <p:cNvPr id="291" name="Group 290"/>
                <p:cNvGrpSpPr/>
                <p:nvPr/>
              </p:nvGrpSpPr>
              <p:grpSpPr>
                <a:xfrm>
                  <a:off x="5140143" y="2143466"/>
                  <a:ext cx="699392" cy="536110"/>
                  <a:chOff x="2123728" y="1986160"/>
                  <a:chExt cx="576064" cy="441574"/>
                </a:xfrm>
              </p:grpSpPr>
              <p:sp>
                <p:nvSpPr>
                  <p:cNvPr id="298" name="Rectangle 297"/>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9" name="Trapezoid 298"/>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92" name="Group 291"/>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293" name="Oval 292"/>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4" name="Oval 293"/>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295" name="Straight Connector 294"/>
                  <p:cNvCxnSpPr>
                    <a:stCxn id="293" idx="6"/>
                    <a:endCxn id="297"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96" name="Straight Connector 295"/>
                  <p:cNvCxnSpPr>
                    <a:stCxn id="294" idx="6"/>
                    <a:endCxn id="297"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297" name="Rectangle 296"/>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1" name="Group 260"/>
            <p:cNvGrpSpPr/>
            <p:nvPr/>
          </p:nvGrpSpPr>
          <p:grpSpPr>
            <a:xfrm>
              <a:off x="3133947" y="3275932"/>
              <a:ext cx="941329" cy="895637"/>
              <a:chOff x="3133947" y="3275932"/>
              <a:chExt cx="941329" cy="895637"/>
            </a:xfrm>
          </p:grpSpPr>
          <p:sp>
            <p:nvSpPr>
              <p:cNvPr id="281" name="Rectangle 280"/>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Videos</a:t>
                </a:r>
                <a:endParaRPr lang="en-AU" sz="1100" dirty="0">
                  <a:latin typeface="Segoe UI" pitchFamily="34" charset="0"/>
                  <a:cs typeface="Segoe UI" pitchFamily="34" charset="0"/>
                </a:endParaRPr>
              </a:p>
            </p:txBody>
          </p:sp>
          <p:grpSp>
            <p:nvGrpSpPr>
              <p:cNvPr id="282" name="Group 281"/>
              <p:cNvGrpSpPr/>
              <p:nvPr/>
            </p:nvGrpSpPr>
            <p:grpSpPr>
              <a:xfrm>
                <a:off x="3254915" y="3275932"/>
                <a:ext cx="699392" cy="569699"/>
                <a:chOff x="3257580" y="3275932"/>
                <a:chExt cx="699392" cy="569699"/>
              </a:xfrm>
            </p:grpSpPr>
            <p:grpSp>
              <p:nvGrpSpPr>
                <p:cNvPr id="283" name="Group 282"/>
                <p:cNvGrpSpPr/>
                <p:nvPr/>
              </p:nvGrpSpPr>
              <p:grpSpPr>
                <a:xfrm>
                  <a:off x="3257580" y="3275932"/>
                  <a:ext cx="699392" cy="536110"/>
                  <a:chOff x="2123728" y="1986160"/>
                  <a:chExt cx="576064" cy="441574"/>
                </a:xfrm>
              </p:grpSpPr>
              <p:sp>
                <p:nvSpPr>
                  <p:cNvPr id="287" name="Rectangle 286"/>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8" name="Trapezoid 287"/>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84" name="Group 283"/>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285" name="Rectangle 284"/>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6" name="Isosceles Triangle 285"/>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2" name="Group 261"/>
            <p:cNvGrpSpPr/>
            <p:nvPr/>
          </p:nvGrpSpPr>
          <p:grpSpPr>
            <a:xfrm>
              <a:off x="4097777" y="3275932"/>
              <a:ext cx="941329" cy="895637"/>
              <a:chOff x="4099230" y="3275932"/>
              <a:chExt cx="941329" cy="895637"/>
            </a:xfrm>
          </p:grpSpPr>
          <p:sp>
            <p:nvSpPr>
              <p:cNvPr id="263" name="Rectangle 262"/>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Games</a:t>
                </a:r>
                <a:endParaRPr lang="en-AU" sz="1100" dirty="0">
                  <a:latin typeface="Segoe UI" pitchFamily="34" charset="0"/>
                  <a:cs typeface="Segoe UI" pitchFamily="34" charset="0"/>
                </a:endParaRPr>
              </a:p>
            </p:txBody>
          </p:sp>
          <p:grpSp>
            <p:nvGrpSpPr>
              <p:cNvPr id="264" name="Group 263"/>
              <p:cNvGrpSpPr/>
              <p:nvPr/>
            </p:nvGrpSpPr>
            <p:grpSpPr>
              <a:xfrm>
                <a:off x="4200966" y="3275932"/>
                <a:ext cx="737856" cy="635347"/>
                <a:chOff x="4220198" y="3275932"/>
                <a:chExt cx="737856" cy="635347"/>
              </a:xfrm>
            </p:grpSpPr>
            <p:grpSp>
              <p:nvGrpSpPr>
                <p:cNvPr id="265" name="Group 264"/>
                <p:cNvGrpSpPr/>
                <p:nvPr/>
              </p:nvGrpSpPr>
              <p:grpSpPr>
                <a:xfrm>
                  <a:off x="4220198" y="3275932"/>
                  <a:ext cx="699392" cy="536110"/>
                  <a:chOff x="2123728" y="1986160"/>
                  <a:chExt cx="576064" cy="441574"/>
                </a:xfrm>
              </p:grpSpPr>
              <p:sp>
                <p:nvSpPr>
                  <p:cNvPr id="279" name="Rectangle 278"/>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0" name="Trapezoid 279"/>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66" name="Group 265"/>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267" name="Rectangle 266"/>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8" name="Oval 267"/>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9" name="Oval 268"/>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70" name="Group 269"/>
                  <p:cNvGrpSpPr/>
                  <p:nvPr/>
                </p:nvGrpSpPr>
                <p:grpSpPr>
                  <a:xfrm>
                    <a:off x="4318464" y="3577517"/>
                    <a:ext cx="118183" cy="118183"/>
                    <a:chOff x="4318464" y="3577517"/>
                    <a:chExt cx="118183" cy="118183"/>
                  </a:xfrm>
                  <a:effectLst/>
                </p:grpSpPr>
                <p:cxnSp>
                  <p:nvCxnSpPr>
                    <p:cNvPr id="277" name="Straight Connector 276"/>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78" name="Straight Connector 277"/>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71" name="Group 270"/>
                  <p:cNvGrpSpPr/>
                  <p:nvPr/>
                </p:nvGrpSpPr>
                <p:grpSpPr>
                  <a:xfrm rot="20573383">
                    <a:off x="4683580" y="3579039"/>
                    <a:ext cx="140891" cy="136707"/>
                    <a:chOff x="5105406" y="3507854"/>
                    <a:chExt cx="171999" cy="166891"/>
                  </a:xfrm>
                  <a:effectLst/>
                </p:grpSpPr>
                <p:sp>
                  <p:nvSpPr>
                    <p:cNvPr id="273" name="Oval 272"/>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4" name="Oval 273"/>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5" name="Oval 274"/>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6" name="Oval 275"/>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cxnSp>
                <p:nvCxnSpPr>
                  <p:cNvPr id="272" name="Straight Connector 271"/>
                  <p:cNvCxnSpPr>
                    <a:stCxn id="267"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grpSp>
        <p:nvGrpSpPr>
          <p:cNvPr id="37" name="Group 36"/>
          <p:cNvGrpSpPr/>
          <p:nvPr/>
        </p:nvGrpSpPr>
        <p:grpSpPr>
          <a:xfrm>
            <a:off x="0" y="1202871"/>
            <a:ext cx="467544" cy="2737758"/>
            <a:chOff x="0" y="1202871"/>
            <a:chExt cx="467544" cy="2737758"/>
          </a:xfrm>
        </p:grpSpPr>
        <p:sp>
          <p:nvSpPr>
            <p:cNvPr id="6" name="Rounded Rectangle 5"/>
            <p:cNvSpPr/>
            <p:nvPr/>
          </p:nvSpPr>
          <p:spPr>
            <a:xfrm>
              <a:off x="0" y="1202871"/>
              <a:ext cx="467544" cy="2737758"/>
            </a:xfrm>
            <a:prstGeom prst="roundRect">
              <a:avLst>
                <a:gd name="adj" fmla="val 10437"/>
              </a:avLst>
            </a:prstGeom>
            <a:solidFill>
              <a:schemeClr val="tx1">
                <a:alpha val="50000"/>
              </a:schemeClr>
            </a:solidFill>
            <a:ln w="317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12" name="Group 11"/>
            <p:cNvGrpSpPr/>
            <p:nvPr/>
          </p:nvGrpSpPr>
          <p:grpSpPr>
            <a:xfrm>
              <a:off x="53772" y="1890180"/>
              <a:ext cx="360000" cy="363600"/>
              <a:chOff x="899592" y="1419622"/>
              <a:chExt cx="432048" cy="432048"/>
            </a:xfrm>
            <a:effectLst/>
          </p:grpSpPr>
          <p:sp>
            <p:nvSpPr>
              <p:cNvPr id="10" name="Rounded Rectangle 9"/>
              <p:cNvSpPr/>
              <p:nvPr/>
            </p:nvSpPr>
            <p:spPr>
              <a:xfrm>
                <a:off x="971600" y="1563638"/>
                <a:ext cx="288032" cy="288032"/>
              </a:xfrm>
              <a:prstGeom prst="roundRect">
                <a:avLst>
                  <a:gd name="adj" fmla="val 9226"/>
                </a:avLst>
              </a:prstGeom>
              <a:solidFill>
                <a:schemeClr val="bg1"/>
              </a:solidFill>
              <a:ln w="9525" cap="rnd">
                <a:solidFill>
                  <a:schemeClr val="bg1"/>
                </a:solidFill>
              </a:ln>
              <a:effectLst>
                <a:glow rad="101600">
                  <a:schemeClr val="bg1">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 name="Isosceles Triangle 10"/>
              <p:cNvSpPr/>
              <p:nvPr/>
            </p:nvSpPr>
            <p:spPr>
              <a:xfrm>
                <a:off x="899592" y="1419622"/>
                <a:ext cx="432048" cy="180020"/>
              </a:xfrm>
              <a:prstGeom prst="triangle">
                <a:avLst/>
              </a:prstGeom>
              <a:solidFill>
                <a:schemeClr val="bg1"/>
              </a:solidFill>
              <a:ln w="9525" cap="rnd">
                <a:solidFill>
                  <a:schemeClr val="bg1"/>
                </a:solidFill>
              </a:ln>
              <a:effectLst>
                <a:glow rad="101600">
                  <a:schemeClr val="bg1">
                    <a:alpha val="40000"/>
                  </a:schemeClr>
                </a:glow>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4" name="Group 23"/>
            <p:cNvGrpSpPr/>
            <p:nvPr/>
          </p:nvGrpSpPr>
          <p:grpSpPr>
            <a:xfrm>
              <a:off x="53752" y="1264720"/>
              <a:ext cx="360040" cy="435694"/>
              <a:chOff x="971600" y="1383618"/>
              <a:chExt cx="360040" cy="435694"/>
            </a:xfrm>
          </p:grpSpPr>
          <p:cxnSp>
            <p:nvCxnSpPr>
              <p:cNvPr id="14" name="Straight Connector 13"/>
              <p:cNvCxnSpPr/>
              <p:nvPr/>
            </p:nvCxnSpPr>
            <p:spPr>
              <a:xfrm>
                <a:off x="1187624" y="1639292"/>
                <a:ext cx="144016" cy="18002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5" name="Donut 14"/>
              <p:cNvSpPr/>
              <p:nvPr/>
            </p:nvSpPr>
            <p:spPr>
              <a:xfrm>
                <a:off x="971600" y="1383618"/>
                <a:ext cx="288032" cy="288000"/>
              </a:xfrm>
              <a:prstGeom prst="donut">
                <a:avLst>
                  <a:gd name="adj" fmla="val 4746"/>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17" name="Straight Connector 16"/>
              <p:cNvCxnSpPr/>
              <p:nvPr/>
            </p:nvCxnSpPr>
            <p:spPr>
              <a:xfrm rot="1413972">
                <a:off x="1051228" y="1435850"/>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rot="1413972">
                <a:off x="1116662" y="1436293"/>
                <a:ext cx="0" cy="183562"/>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rot="1413972">
                <a:off x="1180005" y="1492021"/>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grpSp>
        <p:cxnSp>
          <p:nvCxnSpPr>
            <p:cNvPr id="26" name="Straight Connector 25"/>
            <p:cNvCxnSpPr/>
            <p:nvPr/>
          </p:nvCxnSpPr>
          <p:spPr>
            <a:xfrm flipH="1">
              <a:off x="26886" y="1812206"/>
              <a:ext cx="413772"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nvGrpSpPr>
            <p:cNvPr id="30" name="Group 29"/>
            <p:cNvGrpSpPr/>
            <p:nvPr/>
          </p:nvGrpSpPr>
          <p:grpSpPr>
            <a:xfrm>
              <a:off x="39771" y="2460418"/>
              <a:ext cx="388002" cy="297418"/>
              <a:chOff x="2123728" y="1986160"/>
              <a:chExt cx="576064" cy="441574"/>
            </a:xfrm>
          </p:grpSpPr>
          <p:sp>
            <p:nvSpPr>
              <p:cNvPr id="29" name="Rectangle 28"/>
              <p:cNvSpPr/>
              <p:nvPr/>
            </p:nvSpPr>
            <p:spPr>
              <a:xfrm>
                <a:off x="2195736" y="1986160"/>
                <a:ext cx="432048" cy="441574"/>
              </a:xfrm>
              <a:prstGeom prst="rect">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 name="Trapezoid 27"/>
              <p:cNvSpPr/>
              <p:nvPr/>
            </p:nvSpPr>
            <p:spPr>
              <a:xfrm flipV="1">
                <a:off x="2123728" y="2139884"/>
                <a:ext cx="576064" cy="287850"/>
              </a:xfrm>
              <a:prstGeom prst="trapezoid">
                <a:avLst/>
              </a:pr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41" name="Freeform 40"/>
            <p:cNvSpPr/>
            <p:nvPr/>
          </p:nvSpPr>
          <p:spPr>
            <a:xfrm>
              <a:off x="61273" y="2903148"/>
              <a:ext cx="344998" cy="411311"/>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45" name="Group 44"/>
            <p:cNvGrpSpPr/>
            <p:nvPr/>
          </p:nvGrpSpPr>
          <p:grpSpPr>
            <a:xfrm>
              <a:off x="82631" y="3424960"/>
              <a:ext cx="302283" cy="444864"/>
              <a:chOff x="51020" y="3423030"/>
              <a:chExt cx="356155" cy="524147"/>
            </a:xfrm>
            <a:effectLst>
              <a:outerShdw blurRad="63500" sx="102000" sy="102000" algn="ctr" rotWithShape="0">
                <a:prstClr val="black">
                  <a:alpha val="40000"/>
                </a:prstClr>
              </a:outerShdw>
            </a:effectLst>
          </p:grpSpPr>
          <p:sp>
            <p:nvSpPr>
              <p:cNvPr id="43" name="Freeform 42"/>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4" name="Freeform 43"/>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sp>
        <p:nvSpPr>
          <p:cNvPr id="106" name="Rounded Rectangle 105"/>
          <p:cNvSpPr/>
          <p:nvPr/>
        </p:nvSpPr>
        <p:spPr>
          <a:xfrm>
            <a:off x="1763688" y="951569"/>
            <a:ext cx="5616624" cy="3219999"/>
          </a:xfrm>
          <a:prstGeom prst="roundRect">
            <a:avLst>
              <a:gd name="adj" fmla="val 0"/>
            </a:avLst>
          </a:prstGeom>
          <a:solidFill>
            <a:schemeClr val="bg1">
              <a:lumMod val="75000"/>
              <a:alpha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200" b="1" dirty="0" smtClean="0">
                <a:solidFill>
                  <a:schemeClr val="tx1"/>
                </a:solidFill>
                <a:latin typeface="Segoe UI" pitchFamily="34" charset="0"/>
                <a:cs typeface="Segoe UI" pitchFamily="34" charset="0"/>
              </a:rPr>
              <a:t>Home</a:t>
            </a:r>
            <a:endParaRPr lang="en-AU" sz="1200" b="1" dirty="0">
              <a:solidFill>
                <a:schemeClr val="tx1"/>
              </a:solidFill>
              <a:latin typeface="Segoe UI" pitchFamily="34" charset="0"/>
              <a:cs typeface="Segoe UI" pitchFamily="34" charset="0"/>
            </a:endParaRPr>
          </a:p>
        </p:txBody>
      </p:sp>
      <p:sp>
        <p:nvSpPr>
          <p:cNvPr id="108" name="Rectangle 107"/>
          <p:cNvSpPr/>
          <p:nvPr/>
        </p:nvSpPr>
        <p:spPr>
          <a:xfrm>
            <a:off x="3275856" y="1251855"/>
            <a:ext cx="4104456" cy="2811702"/>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algn="r"/>
            <a:r>
              <a:rPr lang="en-AU" sz="5400" dirty="0" smtClean="0">
                <a:solidFill>
                  <a:schemeClr val="bg1"/>
                </a:solidFill>
                <a:effectLst>
                  <a:outerShdw blurRad="63500" sx="102000" sy="102000" algn="ctr" rotWithShape="0">
                    <a:prstClr val="black">
                      <a:alpha val="40000"/>
                    </a:prstClr>
                  </a:outerShdw>
                </a:effectLst>
                <a:latin typeface="Segoe UI" pitchFamily="34" charset="0"/>
                <a:cs typeface="Segoe UI" pitchFamily="34" charset="0"/>
              </a:rPr>
              <a:t>home</a:t>
            </a:r>
            <a:endParaRPr lang="en-AU" sz="5400" dirty="0">
              <a:solidFill>
                <a:schemeClr val="bg1"/>
              </a:solidFill>
              <a:effectLst>
                <a:outerShdw blurRad="63500" sx="102000" sy="102000" algn="ctr" rotWithShape="0">
                  <a:prstClr val="black">
                    <a:alpha val="40000"/>
                  </a:prstClr>
                </a:outerShdw>
              </a:effectLst>
              <a:latin typeface="Segoe UI" pitchFamily="34" charset="0"/>
              <a:cs typeface="Segoe UI" pitchFamily="34" charset="0"/>
            </a:endParaRPr>
          </a:p>
        </p:txBody>
      </p:sp>
      <p:sp>
        <p:nvSpPr>
          <p:cNvPr id="109" name="Rounded Rectangle 108">
            <a:hlinkClick r:id="rId2" action="ppaction://hlinksldjump"/>
          </p:cNvPr>
          <p:cNvSpPr/>
          <p:nvPr/>
        </p:nvSpPr>
        <p:spPr>
          <a:xfrm>
            <a:off x="1835696" y="1005576"/>
            <a:ext cx="144000" cy="144016"/>
          </a:xfrm>
          <a:prstGeom prst="roundRect">
            <a:avLst/>
          </a:prstGeom>
          <a:gradFill flip="none" rotWithShape="1">
            <a:gsLst>
              <a:gs pos="0">
                <a:srgbClr val="FF0000">
                  <a:shade val="30000"/>
                  <a:satMod val="115000"/>
                </a:srgbClr>
              </a:gs>
              <a:gs pos="50000">
                <a:srgbClr val="FF0000">
                  <a:shade val="67500"/>
                  <a:satMod val="115000"/>
                </a:srgbClr>
              </a:gs>
              <a:gs pos="100000">
                <a:srgbClr val="FF0000">
                  <a:shade val="100000"/>
                  <a:satMod val="115000"/>
                </a:srgbClr>
              </a:gs>
            </a:gsLst>
            <a:lin ang="16200000" scaled="1"/>
            <a:tileRect/>
          </a:gradFill>
          <a:ln w="3175">
            <a:solidFill>
              <a:schemeClr val="tx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solidFill>
                <a:schemeClr val="bg1"/>
              </a:solidFill>
              <a:latin typeface="Segoe UI" pitchFamily="34" charset="0"/>
              <a:cs typeface="Segoe UI" pitchFamily="34" charset="0"/>
            </a:endParaRPr>
          </a:p>
        </p:txBody>
      </p:sp>
      <p:sp>
        <p:nvSpPr>
          <p:cNvPr id="3" name="Rectangle 2"/>
          <p:cNvSpPr/>
          <p:nvPr/>
        </p:nvSpPr>
        <p:spPr>
          <a:xfrm>
            <a:off x="1763688" y="1251855"/>
            <a:ext cx="1512168" cy="2811702"/>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94" name="Rectangle 193"/>
          <p:cNvSpPr/>
          <p:nvPr/>
        </p:nvSpPr>
        <p:spPr>
          <a:xfrm>
            <a:off x="1763688" y="1805086"/>
            <a:ext cx="1512168" cy="1235294"/>
          </a:xfrm>
          <a:prstGeom prst="rect">
            <a:avLst/>
          </a:prstGeom>
          <a:solidFill>
            <a:schemeClr val="accent5">
              <a:lumMod val="40000"/>
              <a:lumOff val="60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1200" dirty="0">
              <a:solidFill>
                <a:schemeClr val="tx1"/>
              </a:solidFill>
              <a:latin typeface="Segoe UI" pitchFamily="34" charset="0"/>
              <a:cs typeface="Segoe UI" pitchFamily="34" charset="0"/>
            </a:endParaRPr>
          </a:p>
        </p:txBody>
      </p:sp>
      <p:sp>
        <p:nvSpPr>
          <p:cNvPr id="138" name="Rectangle 137"/>
          <p:cNvSpPr/>
          <p:nvPr/>
        </p:nvSpPr>
        <p:spPr>
          <a:xfrm>
            <a:off x="1763688" y="1563638"/>
            <a:ext cx="1512168" cy="241448"/>
          </a:xfrm>
          <a:prstGeom prst="rect">
            <a:avLst/>
          </a:prstGeom>
          <a:solidFill>
            <a:schemeClr val="accent5">
              <a:lumMod val="40000"/>
              <a:lumOff val="60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Folders</a:t>
            </a:r>
            <a:endParaRPr lang="en-AU" sz="1200" dirty="0">
              <a:solidFill>
                <a:schemeClr val="tx1"/>
              </a:solidFill>
              <a:latin typeface="Segoe UI" pitchFamily="34" charset="0"/>
              <a:cs typeface="Segoe UI" pitchFamily="34" charset="0"/>
            </a:endParaRPr>
          </a:p>
        </p:txBody>
      </p:sp>
      <p:sp>
        <p:nvSpPr>
          <p:cNvPr id="139" name="Rectangle 138">
            <a:hlinkClick r:id="rId3" action="ppaction://hlinksldjump"/>
          </p:cNvPr>
          <p:cNvSpPr/>
          <p:nvPr/>
        </p:nvSpPr>
        <p:spPr>
          <a:xfrm>
            <a:off x="2056704" y="1843627"/>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Documents</a:t>
            </a:r>
            <a:endParaRPr lang="en-AU" sz="1200" dirty="0">
              <a:solidFill>
                <a:schemeClr val="tx1"/>
              </a:solidFill>
              <a:latin typeface="Segoe UI" pitchFamily="34" charset="0"/>
              <a:cs typeface="Segoe UI" pitchFamily="34" charset="0"/>
            </a:endParaRPr>
          </a:p>
        </p:txBody>
      </p:sp>
      <p:sp>
        <p:nvSpPr>
          <p:cNvPr id="140" name="Rectangle 139">
            <a:hlinkClick r:id="rId4" action="ppaction://hlinksldjump"/>
          </p:cNvPr>
          <p:cNvSpPr/>
          <p:nvPr/>
        </p:nvSpPr>
        <p:spPr>
          <a:xfrm>
            <a:off x="2056704" y="2139702"/>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Music</a:t>
            </a:r>
            <a:endParaRPr lang="en-AU" sz="1200" dirty="0">
              <a:solidFill>
                <a:schemeClr val="tx1"/>
              </a:solidFill>
              <a:latin typeface="Segoe UI" pitchFamily="34" charset="0"/>
              <a:cs typeface="Segoe UI" pitchFamily="34" charset="0"/>
            </a:endParaRPr>
          </a:p>
        </p:txBody>
      </p:sp>
      <p:sp>
        <p:nvSpPr>
          <p:cNvPr id="141" name="Rectangle 140">
            <a:hlinkClick r:id="rId5" action="ppaction://hlinksldjump"/>
          </p:cNvPr>
          <p:cNvSpPr/>
          <p:nvPr/>
        </p:nvSpPr>
        <p:spPr>
          <a:xfrm>
            <a:off x="2056704" y="2424669"/>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Videos</a:t>
            </a:r>
            <a:endParaRPr lang="en-AU" sz="1200" dirty="0">
              <a:solidFill>
                <a:schemeClr val="tx1"/>
              </a:solidFill>
              <a:latin typeface="Segoe UI" pitchFamily="34" charset="0"/>
              <a:cs typeface="Segoe UI" pitchFamily="34" charset="0"/>
            </a:endParaRPr>
          </a:p>
        </p:txBody>
      </p:sp>
      <p:sp>
        <p:nvSpPr>
          <p:cNvPr id="142" name="Rectangle 141">
            <a:hlinkClick r:id="rId6" action="ppaction://hlinksldjump"/>
          </p:cNvPr>
          <p:cNvSpPr/>
          <p:nvPr/>
        </p:nvSpPr>
        <p:spPr>
          <a:xfrm>
            <a:off x="2056704" y="2722116"/>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Games</a:t>
            </a:r>
            <a:endParaRPr lang="en-AU" sz="1200" dirty="0">
              <a:solidFill>
                <a:schemeClr val="tx1"/>
              </a:solidFill>
              <a:latin typeface="Segoe UI" pitchFamily="34" charset="0"/>
              <a:cs typeface="Segoe UI" pitchFamily="34" charset="0"/>
            </a:endParaRPr>
          </a:p>
        </p:txBody>
      </p:sp>
      <p:grpSp>
        <p:nvGrpSpPr>
          <p:cNvPr id="7" name="Group 6"/>
          <p:cNvGrpSpPr/>
          <p:nvPr/>
        </p:nvGrpSpPr>
        <p:grpSpPr>
          <a:xfrm>
            <a:off x="1893456" y="1852468"/>
            <a:ext cx="186839" cy="223766"/>
            <a:chOff x="4527690" y="2258677"/>
            <a:chExt cx="450886" cy="540000"/>
          </a:xfrm>
        </p:grpSpPr>
        <p:sp>
          <p:nvSpPr>
            <p:cNvPr id="150" name="Rectangle 149"/>
            <p:cNvSpPr/>
            <p:nvPr/>
          </p:nvSpPr>
          <p:spPr>
            <a:xfrm>
              <a:off x="4527690" y="2258677"/>
              <a:ext cx="450886" cy="540000"/>
            </a:xfrm>
            <a:prstGeom prst="rect">
              <a:avLst/>
            </a:prstGeom>
            <a:solidFill>
              <a:srgbClr val="0070C0"/>
            </a:solid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52" name="Straight Connector 151"/>
            <p:cNvCxnSpPr/>
            <p:nvPr/>
          </p:nvCxnSpPr>
          <p:spPr>
            <a:xfrm>
              <a:off x="4574226" y="2328996"/>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4" name="Straight Connector 153"/>
            <p:cNvCxnSpPr/>
            <p:nvPr/>
          </p:nvCxnSpPr>
          <p:spPr>
            <a:xfrm>
              <a:off x="4574226" y="2407151"/>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p:cNvCxnSpPr/>
            <p:nvPr/>
          </p:nvCxnSpPr>
          <p:spPr>
            <a:xfrm>
              <a:off x="4574226" y="2487837"/>
              <a:ext cx="138772"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p:cNvCxnSpPr/>
            <p:nvPr/>
          </p:nvCxnSpPr>
          <p:spPr>
            <a:xfrm>
              <a:off x="4574226" y="2564038"/>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2" name="Straight Connector 161"/>
            <p:cNvCxnSpPr/>
            <p:nvPr/>
          </p:nvCxnSpPr>
          <p:spPr>
            <a:xfrm>
              <a:off x="4574226" y="2631413"/>
              <a:ext cx="280263"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3" name="Straight Connector 162"/>
            <p:cNvCxnSpPr/>
            <p:nvPr/>
          </p:nvCxnSpPr>
          <p:spPr>
            <a:xfrm>
              <a:off x="4574226" y="2720924"/>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31" name="Group 30"/>
          <p:cNvGrpSpPr/>
          <p:nvPr/>
        </p:nvGrpSpPr>
        <p:grpSpPr>
          <a:xfrm>
            <a:off x="1844070" y="2153683"/>
            <a:ext cx="236225" cy="213486"/>
            <a:chOff x="2433190" y="2867712"/>
            <a:chExt cx="489780" cy="442634"/>
          </a:xfrm>
          <a:solidFill>
            <a:srgbClr val="0070C0"/>
          </a:solidFill>
        </p:grpSpPr>
        <p:sp>
          <p:nvSpPr>
            <p:cNvPr id="164" name="Oval 163"/>
            <p:cNvSpPr/>
            <p:nvPr/>
          </p:nvSpPr>
          <p:spPr>
            <a:xfrm>
              <a:off x="2433190" y="3198734"/>
              <a:ext cx="111612" cy="111612"/>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65" name="Oval 164"/>
            <p:cNvSpPr/>
            <p:nvPr/>
          </p:nvSpPr>
          <p:spPr>
            <a:xfrm>
              <a:off x="2811358" y="3198734"/>
              <a:ext cx="111612" cy="111612"/>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67" name="Straight Connector 166"/>
            <p:cNvCxnSpPr>
              <a:stCxn id="164" idx="6"/>
              <a:endCxn id="180" idx="1"/>
            </p:cNvCxnSpPr>
            <p:nvPr/>
          </p:nvCxnSpPr>
          <p:spPr>
            <a:xfrm flipV="1">
              <a:off x="2544802" y="2903148"/>
              <a:ext cx="0" cy="351392"/>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5" name="Straight Connector 174"/>
            <p:cNvCxnSpPr>
              <a:stCxn id="165" idx="6"/>
              <a:endCxn id="180" idx="3"/>
            </p:cNvCxnSpPr>
            <p:nvPr/>
          </p:nvCxnSpPr>
          <p:spPr>
            <a:xfrm flipV="1">
              <a:off x="2922970" y="2903148"/>
              <a:ext cx="0" cy="351392"/>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80" name="Rectangle 179"/>
            <p:cNvSpPr/>
            <p:nvPr/>
          </p:nvSpPr>
          <p:spPr>
            <a:xfrm>
              <a:off x="2544802" y="2867712"/>
              <a:ext cx="378168" cy="70872"/>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grpSp>
      <p:grpSp>
        <p:nvGrpSpPr>
          <p:cNvPr id="32" name="Group 31"/>
          <p:cNvGrpSpPr/>
          <p:nvPr/>
        </p:nvGrpSpPr>
        <p:grpSpPr>
          <a:xfrm>
            <a:off x="1846237" y="2460418"/>
            <a:ext cx="234058" cy="169950"/>
            <a:chOff x="3469840" y="3505731"/>
            <a:chExt cx="468117" cy="339900"/>
          </a:xfrm>
          <a:solidFill>
            <a:srgbClr val="0070C0"/>
          </a:solidFill>
        </p:grpSpPr>
        <p:sp>
          <p:nvSpPr>
            <p:cNvPr id="181" name="Rectangle 180"/>
            <p:cNvSpPr/>
            <p:nvPr/>
          </p:nvSpPr>
          <p:spPr>
            <a:xfrm>
              <a:off x="3469840" y="3505731"/>
              <a:ext cx="468117" cy="339900"/>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2" name="Isosceles Triangle 181"/>
            <p:cNvSpPr/>
            <p:nvPr/>
          </p:nvSpPr>
          <p:spPr>
            <a:xfrm rot="5400000">
              <a:off x="3655108" y="3626891"/>
              <a:ext cx="97580" cy="97580"/>
            </a:xfrm>
            <a:prstGeom prst="triangl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grpSp>
      <p:grpSp>
        <p:nvGrpSpPr>
          <p:cNvPr id="34" name="Group 33"/>
          <p:cNvGrpSpPr/>
          <p:nvPr/>
        </p:nvGrpSpPr>
        <p:grpSpPr>
          <a:xfrm>
            <a:off x="1819275" y="2726319"/>
            <a:ext cx="261020" cy="233043"/>
            <a:chOff x="4344066" y="3385536"/>
            <a:chExt cx="589664" cy="526462"/>
          </a:xfrm>
          <a:solidFill>
            <a:srgbClr val="0070C0"/>
          </a:solidFill>
        </p:grpSpPr>
        <p:sp>
          <p:nvSpPr>
            <p:cNvPr id="183" name="Rectangle 182"/>
            <p:cNvSpPr/>
            <p:nvPr/>
          </p:nvSpPr>
          <p:spPr>
            <a:xfrm>
              <a:off x="4502348" y="3565664"/>
              <a:ext cx="265623" cy="151713"/>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4" name="Oval 183"/>
            <p:cNvSpPr/>
            <p:nvPr/>
          </p:nvSpPr>
          <p:spPr>
            <a:xfrm rot="20742615">
              <a:off x="4747417" y="3550028"/>
              <a:ext cx="186313" cy="361970"/>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5" name="Oval 184"/>
            <p:cNvSpPr/>
            <p:nvPr/>
          </p:nvSpPr>
          <p:spPr>
            <a:xfrm rot="942615" flipH="1">
              <a:off x="4344066" y="3545028"/>
              <a:ext cx="186313" cy="361970"/>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86" name="Straight Connector 185"/>
            <p:cNvCxnSpPr/>
            <p:nvPr/>
          </p:nvCxnSpPr>
          <p:spPr>
            <a:xfrm rot="42615" flipH="1">
              <a:off x="4430901" y="3596900"/>
              <a:ext cx="38394" cy="118183"/>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87" name="Straight Connector 186"/>
            <p:cNvCxnSpPr/>
            <p:nvPr/>
          </p:nvCxnSpPr>
          <p:spPr>
            <a:xfrm rot="16242615" flipH="1">
              <a:off x="4433284" y="3596931"/>
              <a:ext cx="38394" cy="118183"/>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88" name="Oval 187"/>
            <p:cNvSpPr/>
            <p:nvPr/>
          </p:nvSpPr>
          <p:spPr>
            <a:xfrm rot="20615998">
              <a:off x="4792637" y="3604945"/>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9" name="Oval 188"/>
            <p:cNvSpPr/>
            <p:nvPr/>
          </p:nvSpPr>
          <p:spPr>
            <a:xfrm rot="20615998">
              <a:off x="4850950" y="3636738"/>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90" name="Oval 189"/>
            <p:cNvSpPr/>
            <p:nvPr/>
          </p:nvSpPr>
          <p:spPr>
            <a:xfrm rot="20615998">
              <a:off x="4817975" y="3691037"/>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91" name="Oval 190"/>
            <p:cNvSpPr/>
            <p:nvPr/>
          </p:nvSpPr>
          <p:spPr>
            <a:xfrm rot="20615998">
              <a:off x="4760844" y="3663257"/>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92" name="Straight Connector 191"/>
            <p:cNvCxnSpPr/>
            <p:nvPr/>
          </p:nvCxnSpPr>
          <p:spPr>
            <a:xfrm flipV="1">
              <a:off x="4635160" y="3385536"/>
              <a:ext cx="3173" cy="180128"/>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95" name="Group 194"/>
          <p:cNvGrpSpPr/>
          <p:nvPr/>
        </p:nvGrpSpPr>
        <p:grpSpPr>
          <a:xfrm>
            <a:off x="3498430" y="1407627"/>
            <a:ext cx="941329" cy="895637"/>
            <a:chOff x="4098672" y="2143466"/>
            <a:chExt cx="941329" cy="895637"/>
          </a:xfrm>
        </p:grpSpPr>
        <p:sp>
          <p:nvSpPr>
            <p:cNvPr id="196" name="Rectangle 195"/>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Documents</a:t>
              </a:r>
              <a:endParaRPr lang="en-AU" sz="1100" dirty="0">
                <a:solidFill>
                  <a:schemeClr val="tx1"/>
                </a:solidFill>
                <a:latin typeface="Segoe UI" pitchFamily="34" charset="0"/>
                <a:cs typeface="Segoe UI" pitchFamily="34" charset="0"/>
              </a:endParaRPr>
            </a:p>
          </p:txBody>
        </p:sp>
        <p:grpSp>
          <p:nvGrpSpPr>
            <p:cNvPr id="197" name="Group 196"/>
            <p:cNvGrpSpPr/>
            <p:nvPr/>
          </p:nvGrpSpPr>
          <p:grpSpPr>
            <a:xfrm>
              <a:off x="4199709" y="2143466"/>
              <a:ext cx="744585" cy="655211"/>
              <a:chOff x="4193285" y="2143466"/>
              <a:chExt cx="744585" cy="655211"/>
            </a:xfrm>
          </p:grpSpPr>
          <p:grpSp>
            <p:nvGrpSpPr>
              <p:cNvPr id="198" name="Group 197"/>
              <p:cNvGrpSpPr/>
              <p:nvPr/>
            </p:nvGrpSpPr>
            <p:grpSpPr>
              <a:xfrm>
                <a:off x="4193285" y="2143466"/>
                <a:ext cx="699392" cy="536110"/>
                <a:chOff x="2123728" y="1986160"/>
                <a:chExt cx="576064" cy="441574"/>
              </a:xfrm>
            </p:grpSpPr>
            <p:sp>
              <p:nvSpPr>
                <p:cNvPr id="207" name="Rectangle 206"/>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08" name="Trapezoid 207"/>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199" name="Group 198"/>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200" name="Rectangle 199"/>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201" name="Straight Connector 200"/>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2" name="Straight Connector 201"/>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3" name="Straight Connector 202"/>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4" name="Straight Connector 203"/>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5" name="Straight Connector 204"/>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6" name="Straight Connector 205"/>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209" name="Group 208"/>
          <p:cNvGrpSpPr/>
          <p:nvPr/>
        </p:nvGrpSpPr>
        <p:grpSpPr>
          <a:xfrm>
            <a:off x="4708417" y="1407627"/>
            <a:ext cx="941329" cy="895637"/>
            <a:chOff x="5039106" y="2143466"/>
            <a:chExt cx="941329" cy="895637"/>
          </a:xfrm>
        </p:grpSpPr>
        <p:sp>
          <p:nvSpPr>
            <p:cNvPr id="210" name="Rectangle 209"/>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Music</a:t>
              </a:r>
              <a:endParaRPr lang="en-AU" sz="1100" dirty="0">
                <a:solidFill>
                  <a:schemeClr val="tx1"/>
                </a:solidFill>
                <a:latin typeface="Segoe UI" pitchFamily="34" charset="0"/>
                <a:cs typeface="Segoe UI" pitchFamily="34" charset="0"/>
              </a:endParaRPr>
            </a:p>
          </p:txBody>
        </p:sp>
        <p:grpSp>
          <p:nvGrpSpPr>
            <p:cNvPr id="211" name="Group 210"/>
            <p:cNvGrpSpPr/>
            <p:nvPr/>
          </p:nvGrpSpPr>
          <p:grpSpPr>
            <a:xfrm>
              <a:off x="5162739" y="2143466"/>
              <a:ext cx="699392" cy="634359"/>
              <a:chOff x="5140143" y="2143466"/>
              <a:chExt cx="699392" cy="634359"/>
            </a:xfrm>
          </p:grpSpPr>
          <p:grpSp>
            <p:nvGrpSpPr>
              <p:cNvPr id="212" name="Group 211"/>
              <p:cNvGrpSpPr/>
              <p:nvPr/>
            </p:nvGrpSpPr>
            <p:grpSpPr>
              <a:xfrm>
                <a:off x="5140143" y="2143466"/>
                <a:ext cx="699392" cy="536110"/>
                <a:chOff x="2123728" y="1986160"/>
                <a:chExt cx="576064" cy="441574"/>
              </a:xfrm>
            </p:grpSpPr>
            <p:sp>
              <p:nvSpPr>
                <p:cNvPr id="219" name="Rectangle 218"/>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20" name="Trapezoid 219"/>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213" name="Group 212"/>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214" name="Oval 213"/>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15" name="Oval 214"/>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216" name="Straight Connector 215"/>
                <p:cNvCxnSpPr>
                  <a:stCxn id="214" idx="6"/>
                  <a:endCxn id="218"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17" name="Straight Connector 216"/>
                <p:cNvCxnSpPr>
                  <a:stCxn id="215" idx="6"/>
                  <a:endCxn id="218"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218" name="Rectangle 217"/>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grpSp>
      <p:grpSp>
        <p:nvGrpSpPr>
          <p:cNvPr id="221" name="Group 220"/>
          <p:cNvGrpSpPr/>
          <p:nvPr/>
        </p:nvGrpSpPr>
        <p:grpSpPr>
          <a:xfrm>
            <a:off x="5870519" y="1407627"/>
            <a:ext cx="941329" cy="895637"/>
            <a:chOff x="3133947" y="3275932"/>
            <a:chExt cx="941329" cy="895637"/>
          </a:xfrm>
        </p:grpSpPr>
        <p:sp>
          <p:nvSpPr>
            <p:cNvPr id="222" name="Rectangle 221"/>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Videos</a:t>
              </a:r>
              <a:endParaRPr lang="en-AU" sz="1100" dirty="0">
                <a:solidFill>
                  <a:schemeClr val="tx1"/>
                </a:solidFill>
                <a:latin typeface="Segoe UI" pitchFamily="34" charset="0"/>
                <a:cs typeface="Segoe UI" pitchFamily="34" charset="0"/>
              </a:endParaRPr>
            </a:p>
          </p:txBody>
        </p:sp>
        <p:grpSp>
          <p:nvGrpSpPr>
            <p:cNvPr id="223" name="Group 222"/>
            <p:cNvGrpSpPr/>
            <p:nvPr/>
          </p:nvGrpSpPr>
          <p:grpSpPr>
            <a:xfrm>
              <a:off x="3254915" y="3275932"/>
              <a:ext cx="699392" cy="569699"/>
              <a:chOff x="3257580" y="3275932"/>
              <a:chExt cx="699392" cy="569699"/>
            </a:xfrm>
          </p:grpSpPr>
          <p:grpSp>
            <p:nvGrpSpPr>
              <p:cNvPr id="224" name="Group 223"/>
              <p:cNvGrpSpPr/>
              <p:nvPr/>
            </p:nvGrpSpPr>
            <p:grpSpPr>
              <a:xfrm>
                <a:off x="3257580" y="3275932"/>
                <a:ext cx="699392" cy="536110"/>
                <a:chOff x="2123728" y="1986160"/>
                <a:chExt cx="576064" cy="441574"/>
              </a:xfrm>
            </p:grpSpPr>
            <p:sp>
              <p:nvSpPr>
                <p:cNvPr id="228" name="Rectangle 227"/>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29" name="Trapezoid 228"/>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225" name="Group 224"/>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226" name="Rectangle 225"/>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27" name="Isosceles Triangle 226"/>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grpSp>
      <p:grpSp>
        <p:nvGrpSpPr>
          <p:cNvPr id="230" name="Group 229"/>
          <p:cNvGrpSpPr/>
          <p:nvPr/>
        </p:nvGrpSpPr>
        <p:grpSpPr>
          <a:xfrm>
            <a:off x="3484281" y="2487747"/>
            <a:ext cx="941329" cy="895637"/>
            <a:chOff x="4099230" y="3275932"/>
            <a:chExt cx="941329" cy="895637"/>
          </a:xfrm>
        </p:grpSpPr>
        <p:sp>
          <p:nvSpPr>
            <p:cNvPr id="231" name="Rectangle 230"/>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Games</a:t>
              </a:r>
              <a:endParaRPr lang="en-AU" sz="1100" dirty="0">
                <a:solidFill>
                  <a:schemeClr val="tx1"/>
                </a:solidFill>
                <a:latin typeface="Segoe UI" pitchFamily="34" charset="0"/>
                <a:cs typeface="Segoe UI" pitchFamily="34" charset="0"/>
              </a:endParaRPr>
            </a:p>
          </p:txBody>
        </p:sp>
        <p:grpSp>
          <p:nvGrpSpPr>
            <p:cNvPr id="232" name="Group 231"/>
            <p:cNvGrpSpPr/>
            <p:nvPr/>
          </p:nvGrpSpPr>
          <p:grpSpPr>
            <a:xfrm>
              <a:off x="4200966" y="3275932"/>
              <a:ext cx="737856" cy="635347"/>
              <a:chOff x="4220198" y="3275932"/>
              <a:chExt cx="737856" cy="635347"/>
            </a:xfrm>
          </p:grpSpPr>
          <p:grpSp>
            <p:nvGrpSpPr>
              <p:cNvPr id="233" name="Group 232"/>
              <p:cNvGrpSpPr/>
              <p:nvPr/>
            </p:nvGrpSpPr>
            <p:grpSpPr>
              <a:xfrm>
                <a:off x="4220198" y="3275932"/>
                <a:ext cx="699392" cy="536110"/>
                <a:chOff x="2123728" y="1986160"/>
                <a:chExt cx="576064" cy="441574"/>
              </a:xfrm>
            </p:grpSpPr>
            <p:sp>
              <p:nvSpPr>
                <p:cNvPr id="247" name="Rectangle 246"/>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8" name="Trapezoid 247"/>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234" name="Group 233"/>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235" name="Rectangle 234"/>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36" name="Oval 235"/>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37" name="Oval 236"/>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nvGrpSpPr>
                <p:cNvPr id="238" name="Group 237"/>
                <p:cNvGrpSpPr/>
                <p:nvPr/>
              </p:nvGrpSpPr>
              <p:grpSpPr>
                <a:xfrm>
                  <a:off x="4318464" y="3577517"/>
                  <a:ext cx="118183" cy="118183"/>
                  <a:chOff x="4318464" y="3577517"/>
                  <a:chExt cx="118183" cy="118183"/>
                </a:xfrm>
                <a:effectLst/>
              </p:grpSpPr>
              <p:cxnSp>
                <p:nvCxnSpPr>
                  <p:cNvPr id="245" name="Straight Connector 244"/>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46" name="Straight Connector 245"/>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39" name="Group 238"/>
                <p:cNvGrpSpPr/>
                <p:nvPr/>
              </p:nvGrpSpPr>
              <p:grpSpPr>
                <a:xfrm rot="20573383">
                  <a:off x="4683580" y="3579039"/>
                  <a:ext cx="140891" cy="136707"/>
                  <a:chOff x="5105406" y="3507854"/>
                  <a:chExt cx="171999" cy="166891"/>
                </a:xfrm>
                <a:effectLst/>
              </p:grpSpPr>
              <p:sp>
                <p:nvSpPr>
                  <p:cNvPr id="241" name="Oval 240"/>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2" name="Oval 241"/>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3" name="Oval 242"/>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4" name="Oval 243"/>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cxnSp>
              <p:nvCxnSpPr>
                <p:cNvPr id="240" name="Straight Connector 239"/>
                <p:cNvCxnSpPr>
                  <a:stCxn id="235"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sp>
        <p:nvSpPr>
          <p:cNvPr id="38" name="Rectangle 37">
            <a:hlinkClick r:id="rId3" action="ppaction://hlinksldjump"/>
          </p:cNvPr>
          <p:cNvSpPr/>
          <p:nvPr/>
        </p:nvSpPr>
        <p:spPr>
          <a:xfrm>
            <a:off x="3424047" y="134761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9" name="Rectangle 328">
            <a:hlinkClick r:id="rId4" action="ppaction://hlinksldjump"/>
          </p:cNvPr>
          <p:cNvSpPr/>
          <p:nvPr/>
        </p:nvSpPr>
        <p:spPr>
          <a:xfrm>
            <a:off x="4634034" y="134761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30" name="Rectangle 329">
            <a:hlinkClick r:id="rId5" action="ppaction://hlinksldjump"/>
          </p:cNvPr>
          <p:cNvSpPr/>
          <p:nvPr/>
        </p:nvSpPr>
        <p:spPr>
          <a:xfrm>
            <a:off x="5796136" y="134761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31" name="Rectangle 330">
            <a:hlinkClick r:id="rId6" action="ppaction://hlinksldjump"/>
          </p:cNvPr>
          <p:cNvSpPr/>
          <p:nvPr/>
        </p:nvSpPr>
        <p:spPr>
          <a:xfrm>
            <a:off x="3409898" y="242773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332" name="Group 331"/>
          <p:cNvGrpSpPr/>
          <p:nvPr/>
        </p:nvGrpSpPr>
        <p:grpSpPr>
          <a:xfrm>
            <a:off x="4747033" y="2500280"/>
            <a:ext cx="864096" cy="870570"/>
            <a:chOff x="7308304" y="278598"/>
            <a:chExt cx="864096" cy="870570"/>
          </a:xfrm>
        </p:grpSpPr>
        <p:sp>
          <p:nvSpPr>
            <p:cNvPr id="333" name="Freeform 332"/>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334" name="Rectangle 333"/>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Impress</a:t>
              </a:r>
              <a:endParaRPr lang="en-AU" sz="1100" dirty="0">
                <a:solidFill>
                  <a:schemeClr val="tx1"/>
                </a:solidFill>
                <a:latin typeface="Segoe UI" pitchFamily="34" charset="0"/>
                <a:cs typeface="Segoe UI" pitchFamily="34" charset="0"/>
              </a:endParaRPr>
            </a:p>
          </p:txBody>
        </p:sp>
      </p:grpSp>
      <p:grpSp>
        <p:nvGrpSpPr>
          <p:cNvPr id="335" name="Group 334"/>
          <p:cNvGrpSpPr/>
          <p:nvPr/>
        </p:nvGrpSpPr>
        <p:grpSpPr>
          <a:xfrm>
            <a:off x="5909135" y="2488498"/>
            <a:ext cx="864096" cy="894135"/>
            <a:chOff x="6444208" y="255033"/>
            <a:chExt cx="864096" cy="894135"/>
          </a:xfrm>
        </p:grpSpPr>
        <p:grpSp>
          <p:nvGrpSpPr>
            <p:cNvPr id="336" name="Group 335"/>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338" name="Freeform 337"/>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339" name="Freeform 338"/>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sp>
          <p:nvSpPr>
            <p:cNvPr id="337" name="Rectangle 336"/>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Express</a:t>
              </a:r>
              <a:endParaRPr lang="en-AU" sz="1100" dirty="0">
                <a:solidFill>
                  <a:schemeClr val="tx1"/>
                </a:solidFill>
                <a:latin typeface="Segoe UI" pitchFamily="34" charset="0"/>
                <a:cs typeface="Segoe UI" pitchFamily="34" charset="0"/>
              </a:endParaRPr>
            </a:p>
          </p:txBody>
        </p:sp>
      </p:grpSp>
      <p:sp>
        <p:nvSpPr>
          <p:cNvPr id="2" name="Rounded Rectangle 1"/>
          <p:cNvSpPr/>
          <p:nvPr/>
        </p:nvSpPr>
        <p:spPr>
          <a:xfrm>
            <a:off x="6646538" y="2887887"/>
            <a:ext cx="1597870" cy="494746"/>
          </a:xfrm>
          <a:prstGeom prst="roundRect">
            <a:avLst>
              <a:gd name="adj" fmla="val 11941"/>
            </a:avLst>
          </a:prstGeom>
          <a:solidFill>
            <a:schemeClr val="bg1">
              <a:alpha val="75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100" dirty="0">
              <a:solidFill>
                <a:schemeClr val="tx1"/>
              </a:solidFill>
              <a:latin typeface="Segoe UI" pitchFamily="34" charset="0"/>
              <a:cs typeface="Segoe UI" pitchFamily="34" charset="0"/>
            </a:endParaRPr>
          </a:p>
        </p:txBody>
      </p:sp>
      <p:sp>
        <p:nvSpPr>
          <p:cNvPr id="341" name="Rectangle 340">
            <a:hlinkClick r:id="rId7" action="ppaction://hlinksldjump"/>
          </p:cNvPr>
          <p:cNvSpPr/>
          <p:nvPr/>
        </p:nvSpPr>
        <p:spPr>
          <a:xfrm>
            <a:off x="6646538" y="2950821"/>
            <a:ext cx="1597870" cy="185749"/>
          </a:xfrm>
          <a:prstGeom prst="rect">
            <a:avLst/>
          </a:prstGeom>
          <a:solidFill>
            <a:srgbClr val="0070C0">
              <a:alpha val="75000"/>
            </a:srgbClr>
          </a:solidFill>
          <a:ln w="3175">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100" dirty="0" smtClean="0">
                <a:solidFill>
                  <a:schemeClr val="bg1"/>
                </a:solidFill>
                <a:latin typeface="Segoe UI" pitchFamily="34" charset="0"/>
                <a:cs typeface="Segoe UI" pitchFamily="34" charset="0"/>
              </a:rPr>
              <a:t>Open</a:t>
            </a:r>
            <a:endParaRPr lang="en-AU" sz="1100" dirty="0">
              <a:solidFill>
                <a:schemeClr val="bg1"/>
              </a:solidFill>
              <a:latin typeface="Segoe UI" pitchFamily="34" charset="0"/>
              <a:cs typeface="Segoe UI" pitchFamily="34" charset="0"/>
            </a:endParaRPr>
          </a:p>
        </p:txBody>
      </p:sp>
      <p:sp>
        <p:nvSpPr>
          <p:cNvPr id="342" name="Rectangle 341">
            <a:hlinkHover r:id="rId8" action="ppaction://hlinksldjump"/>
          </p:cNvPr>
          <p:cNvSpPr/>
          <p:nvPr/>
        </p:nvSpPr>
        <p:spPr>
          <a:xfrm>
            <a:off x="6646538" y="3136570"/>
            <a:ext cx="1597870" cy="185749"/>
          </a:xfrm>
          <a:prstGeom prst="rect">
            <a:avLst/>
          </a:prstGeom>
          <a:solidFill>
            <a:schemeClr val="bg1">
              <a:alpha val="75000"/>
            </a:schemeClr>
          </a:solidFill>
          <a:ln w="3175">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100" dirty="0" smtClean="0">
                <a:solidFill>
                  <a:schemeClr val="tx1"/>
                </a:solidFill>
                <a:latin typeface="Segoe UI" pitchFamily="34" charset="0"/>
                <a:cs typeface="Segoe UI" pitchFamily="34" charset="0"/>
              </a:rPr>
              <a:t>About</a:t>
            </a:r>
            <a:endParaRPr lang="en-AU" sz="1100" dirty="0">
              <a:solidFill>
                <a:schemeClr val="tx1"/>
              </a:solidFill>
              <a:latin typeface="Segoe UI" pitchFamily="34" charset="0"/>
              <a:cs typeface="Segoe UI" pitchFamily="34" charset="0"/>
            </a:endParaRPr>
          </a:p>
        </p:txBody>
      </p:sp>
      <p:sp>
        <p:nvSpPr>
          <p:cNvPr id="340" name="Isosceles Triangle 339"/>
          <p:cNvSpPr/>
          <p:nvPr/>
        </p:nvSpPr>
        <p:spPr>
          <a:xfrm rot="5400000">
            <a:off x="7001096" y="2537854"/>
            <a:ext cx="278058" cy="239705"/>
          </a:xfrm>
          <a:prstGeom prst="triangle">
            <a:avLst/>
          </a:prstGeom>
          <a:solidFill>
            <a:srgbClr val="0070C0">
              <a:alpha val="50000"/>
            </a:srgb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343" name="Rectangle 342">
            <a:hlinkClick r:id="rId9" action="ppaction://hlinksldjump"/>
          </p:cNvPr>
          <p:cNvSpPr/>
          <p:nvPr/>
        </p:nvSpPr>
        <p:spPr>
          <a:xfrm>
            <a:off x="1763688" y="1251855"/>
            <a:ext cx="1512168" cy="241448"/>
          </a:xfrm>
          <a:prstGeom prst="rect">
            <a:avLst/>
          </a:prstGeom>
          <a:solidFill>
            <a:srgbClr val="00B0F0">
              <a:alpha val="50000"/>
            </a:srgb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400" b="1" dirty="0" smtClean="0">
                <a:solidFill>
                  <a:srgbClr val="0070C0"/>
                </a:solidFill>
                <a:latin typeface="Segoe UI" pitchFamily="34" charset="0"/>
                <a:cs typeface="Segoe UI" pitchFamily="34" charset="0"/>
              </a:rPr>
              <a:t>Home</a:t>
            </a:r>
            <a:endParaRPr lang="en-AU" sz="1400" b="1" dirty="0">
              <a:solidFill>
                <a:srgbClr val="0070C0"/>
              </a:solidFill>
              <a:latin typeface="Segoe UI" pitchFamily="34" charset="0"/>
              <a:cs typeface="Segoe UI" pitchFamily="34" charset="0"/>
            </a:endParaRPr>
          </a:p>
        </p:txBody>
      </p:sp>
    </p:spTree>
    <p:extLst>
      <p:ext uri="{BB962C8B-B14F-4D97-AF65-F5344CB8AC3E}">
        <p14:creationId xmlns:p14="http://schemas.microsoft.com/office/powerpoint/2010/main" val="1434329909"/>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timing>
    <p:tnLst>
      <p:par>
        <p:cTn id="1" dur="indefinite" restart="never" nodeType="tmRoot"/>
      </p:par>
    </p:tnLst>
  </p:timing>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49" name="Group 248"/>
          <p:cNvGrpSpPr/>
          <p:nvPr/>
        </p:nvGrpSpPr>
        <p:grpSpPr>
          <a:xfrm>
            <a:off x="3131841" y="843750"/>
            <a:ext cx="2880320" cy="3456000"/>
            <a:chOff x="3131841" y="843750"/>
            <a:chExt cx="2880320" cy="3456000"/>
          </a:xfrm>
        </p:grpSpPr>
        <p:sp>
          <p:nvSpPr>
            <p:cNvPr id="250" name="Rounded Rectangle 249"/>
            <p:cNvSpPr/>
            <p:nvPr/>
          </p:nvSpPr>
          <p:spPr>
            <a:xfrm>
              <a:off x="3131841" y="843750"/>
              <a:ext cx="2880320" cy="3456000"/>
            </a:xfrm>
            <a:prstGeom prst="roundRect">
              <a:avLst>
                <a:gd name="adj" fmla="val 2228"/>
              </a:avLst>
            </a:prstGeom>
            <a:solidFill>
              <a:schemeClr val="tx1">
                <a:alpha val="50000"/>
              </a:schemeClr>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51" name="Group 250"/>
            <p:cNvGrpSpPr/>
            <p:nvPr/>
          </p:nvGrpSpPr>
          <p:grpSpPr>
            <a:xfrm>
              <a:off x="3198624" y="984777"/>
              <a:ext cx="864096" cy="870570"/>
              <a:chOff x="7308304" y="278598"/>
              <a:chExt cx="864096" cy="870570"/>
            </a:xfrm>
          </p:grpSpPr>
          <p:sp>
            <p:nvSpPr>
              <p:cNvPr id="327" name="Freeform 326"/>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8" name="Rectangle 327"/>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Impress</a:t>
                </a:r>
                <a:endParaRPr lang="en-AU" sz="1100" dirty="0">
                  <a:latin typeface="Segoe UI" pitchFamily="34" charset="0"/>
                  <a:cs typeface="Segoe UI" pitchFamily="34" charset="0"/>
                </a:endParaRPr>
              </a:p>
            </p:txBody>
          </p:sp>
        </p:grpSp>
        <p:grpSp>
          <p:nvGrpSpPr>
            <p:cNvPr id="252" name="Group 251"/>
            <p:cNvGrpSpPr/>
            <p:nvPr/>
          </p:nvGrpSpPr>
          <p:grpSpPr>
            <a:xfrm>
              <a:off x="4139953" y="972995"/>
              <a:ext cx="864096" cy="894135"/>
              <a:chOff x="6444208" y="255033"/>
              <a:chExt cx="864096" cy="894135"/>
            </a:xfrm>
          </p:grpSpPr>
          <p:grpSp>
            <p:nvGrpSpPr>
              <p:cNvPr id="323" name="Group 322"/>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325" name="Freeform 324"/>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6" name="Freeform 325"/>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24" name="Rectangle 323"/>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Express</a:t>
                </a:r>
                <a:endParaRPr lang="en-AU" sz="1100" dirty="0">
                  <a:latin typeface="Segoe UI" pitchFamily="34" charset="0"/>
                  <a:cs typeface="Segoe UI" pitchFamily="34" charset="0"/>
                </a:endParaRPr>
              </a:p>
            </p:txBody>
          </p:sp>
        </p:grpSp>
        <p:grpSp>
          <p:nvGrpSpPr>
            <p:cNvPr id="253" name="Group 252"/>
            <p:cNvGrpSpPr/>
            <p:nvPr/>
          </p:nvGrpSpPr>
          <p:grpSpPr>
            <a:xfrm>
              <a:off x="3198624" y="2157429"/>
              <a:ext cx="864096" cy="881674"/>
              <a:chOff x="8172400" y="267494"/>
              <a:chExt cx="864096" cy="881674"/>
            </a:xfrm>
          </p:grpSpPr>
          <p:grpSp>
            <p:nvGrpSpPr>
              <p:cNvPr id="318" name="Group 317"/>
              <p:cNvGrpSpPr/>
              <p:nvPr/>
            </p:nvGrpSpPr>
            <p:grpSpPr>
              <a:xfrm>
                <a:off x="8351877" y="267494"/>
                <a:ext cx="523806" cy="648072"/>
                <a:chOff x="87738" y="3286770"/>
                <a:chExt cx="291003" cy="360040"/>
              </a:xfrm>
            </p:grpSpPr>
            <p:sp>
              <p:nvSpPr>
                <p:cNvPr id="320" name="Rectangle 31"/>
                <p:cNvSpPr/>
                <p:nvPr/>
              </p:nvSpPr>
              <p:spPr>
                <a:xfrm>
                  <a:off x="87738" y="3286770"/>
                  <a:ext cx="291002" cy="360040"/>
                </a:xfrm>
                <a:prstGeom prst="rect">
                  <a:avLst/>
                </a:prstGeom>
                <a:solidFill>
                  <a:srgbClr val="FFC000"/>
                </a:solidFill>
                <a:ln w="9525" cap="rnd">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1" name="Rectangle 31"/>
                <p:cNvSpPr/>
                <p:nvPr/>
              </p:nvSpPr>
              <p:spPr>
                <a:xfrm>
                  <a:off x="87738" y="3286770"/>
                  <a:ext cx="291002" cy="360040"/>
                </a:xfrm>
                <a:custGeom>
                  <a:avLst/>
                  <a:gdLst>
                    <a:gd name="connsiteX0" fmla="*/ 0 w 291002"/>
                    <a:gd name="connsiteY0" fmla="*/ 0 h 360040"/>
                    <a:gd name="connsiteX1" fmla="*/ 291002 w 291002"/>
                    <a:gd name="connsiteY1" fmla="*/ 0 h 360040"/>
                    <a:gd name="connsiteX2" fmla="*/ 291002 w 291002"/>
                    <a:gd name="connsiteY2" fmla="*/ 360040 h 360040"/>
                    <a:gd name="connsiteX3" fmla="*/ 0 w 291002"/>
                    <a:gd name="connsiteY3" fmla="*/ 360040 h 360040"/>
                    <a:gd name="connsiteX4" fmla="*/ 0 w 291002"/>
                    <a:gd name="connsiteY4" fmla="*/ 0 h 360040"/>
                    <a:gd name="connsiteX0" fmla="*/ 0 w 291002"/>
                    <a:gd name="connsiteY0" fmla="*/ 0 h 360040"/>
                    <a:gd name="connsiteX1" fmla="*/ 236233 w 291002"/>
                    <a:gd name="connsiteY1" fmla="*/ 88106 h 360040"/>
                    <a:gd name="connsiteX2" fmla="*/ 291002 w 291002"/>
                    <a:gd name="connsiteY2" fmla="*/ 360040 h 360040"/>
                    <a:gd name="connsiteX3" fmla="*/ 0 w 291002"/>
                    <a:gd name="connsiteY3" fmla="*/ 360040 h 360040"/>
                    <a:gd name="connsiteX4" fmla="*/ 0 w 291002"/>
                    <a:gd name="connsiteY4" fmla="*/ 0 h 360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1002" h="360040">
                      <a:moveTo>
                        <a:pt x="0" y="0"/>
                      </a:moveTo>
                      <a:lnTo>
                        <a:pt x="236233" y="88106"/>
                      </a:lnTo>
                      <a:lnTo>
                        <a:pt x="291002" y="360040"/>
                      </a:lnTo>
                      <a:lnTo>
                        <a:pt x="0" y="360040"/>
                      </a:lnTo>
                      <a:lnTo>
                        <a:pt x="0" y="0"/>
                      </a:lnTo>
                      <a:close/>
                    </a:path>
                  </a:pathLst>
                </a:cu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2" name="Rectangle 321"/>
                <p:cNvSpPr/>
                <p:nvPr/>
              </p:nvSpPr>
              <p:spPr>
                <a:xfrm>
                  <a:off x="87738" y="3435846"/>
                  <a:ext cx="291003" cy="210964"/>
                </a:xfrm>
                <a:prstGeom prst="rect">
                  <a:avLst/>
                </a:prstGeom>
                <a:noFill/>
                <a:ln w="9525" cap="rnd">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2000" dirty="0" smtClean="0">
                      <a:solidFill>
                        <a:schemeClr val="tx1"/>
                      </a:solidFill>
                      <a:effectLst>
                        <a:outerShdw blurRad="63500" sx="102000" sy="102000" algn="ctr" rotWithShape="0">
                          <a:prstClr val="black">
                            <a:alpha val="40000"/>
                          </a:prstClr>
                        </a:outerShdw>
                      </a:effectLst>
                      <a:latin typeface="Segoe UI" pitchFamily="34" charset="0"/>
                      <a:cs typeface="Segoe UI" pitchFamily="34" charset="0"/>
                    </a:rPr>
                    <a:t>Aa</a:t>
                  </a:r>
                  <a:endParaRPr lang="en-AU" sz="2000" dirty="0">
                    <a:solidFill>
                      <a:schemeClr val="tx1"/>
                    </a:solidFill>
                    <a:effectLst>
                      <a:outerShdw blurRad="63500" sx="102000" sy="102000" algn="ctr" rotWithShape="0">
                        <a:prstClr val="black">
                          <a:alpha val="40000"/>
                        </a:prstClr>
                      </a:outerShdw>
                    </a:effectLst>
                    <a:latin typeface="Segoe UI" pitchFamily="34" charset="0"/>
                    <a:cs typeface="Segoe UI" pitchFamily="34" charset="0"/>
                  </a:endParaRPr>
                </a:p>
              </p:txBody>
            </p:sp>
          </p:grpSp>
          <p:sp>
            <p:nvSpPr>
              <p:cNvPr id="319" name="Rectangle 318"/>
              <p:cNvSpPr/>
              <p:nvPr/>
            </p:nvSpPr>
            <p:spPr>
              <a:xfrm>
                <a:off x="8172400"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Note Pad</a:t>
                </a:r>
                <a:endParaRPr lang="en-AU" sz="1100" dirty="0">
                  <a:latin typeface="Segoe UI" pitchFamily="34" charset="0"/>
                  <a:cs typeface="Segoe UI" pitchFamily="34" charset="0"/>
                </a:endParaRPr>
              </a:p>
            </p:txBody>
          </p:sp>
        </p:grpSp>
        <p:grpSp>
          <p:nvGrpSpPr>
            <p:cNvPr id="254" name="Group 253"/>
            <p:cNvGrpSpPr/>
            <p:nvPr/>
          </p:nvGrpSpPr>
          <p:grpSpPr>
            <a:xfrm>
              <a:off x="5080409" y="980461"/>
              <a:ext cx="864096" cy="877462"/>
              <a:chOff x="5004049" y="1064550"/>
              <a:chExt cx="864096" cy="877462"/>
            </a:xfrm>
          </p:grpSpPr>
          <p:grpSp>
            <p:nvGrpSpPr>
              <p:cNvPr id="313" name="Group 312"/>
              <p:cNvGrpSpPr/>
              <p:nvPr/>
            </p:nvGrpSpPr>
            <p:grpSpPr>
              <a:xfrm>
                <a:off x="5042434" y="1064550"/>
                <a:ext cx="787325" cy="610716"/>
                <a:chOff x="5004049" y="1045872"/>
                <a:chExt cx="787325" cy="610716"/>
              </a:xfrm>
              <a:effectLst>
                <a:outerShdw blurRad="63500" sx="102000" sy="102000" algn="ctr" rotWithShape="0">
                  <a:prstClr val="black">
                    <a:alpha val="40000"/>
                  </a:prstClr>
                </a:outerShdw>
              </a:effectLst>
            </p:grpSpPr>
            <p:sp>
              <p:nvSpPr>
                <p:cNvPr id="315" name="Rectangle 314"/>
                <p:cNvSpPr/>
                <p:nvPr/>
              </p:nvSpPr>
              <p:spPr>
                <a:xfrm>
                  <a:off x="5004049" y="1045872"/>
                  <a:ext cx="504055" cy="460191"/>
                </a:xfrm>
                <a:prstGeom prst="rect">
                  <a:avLst/>
                </a:prstGeom>
                <a:solidFill>
                  <a:schemeClr val="bg1"/>
                </a:solidFill>
                <a:ln w="9525" cap="rnd">
                  <a:solidFill>
                    <a:schemeClr val="bg1"/>
                  </a:solid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6" name="Freeform 315"/>
                <p:cNvSpPr/>
                <p:nvPr/>
              </p:nvSpPr>
              <p:spPr>
                <a:xfrm>
                  <a:off x="5022056" y="1106047"/>
                  <a:ext cx="414040" cy="272698"/>
                </a:xfrm>
                <a:custGeom>
                  <a:avLst/>
                  <a:gdLst>
                    <a:gd name="connsiteX0" fmla="*/ 0 w 353052"/>
                    <a:gd name="connsiteY0" fmla="*/ 0 h 269081"/>
                    <a:gd name="connsiteX1" fmla="*/ 19050 w 353052"/>
                    <a:gd name="connsiteY1" fmla="*/ 33337 h 269081"/>
                    <a:gd name="connsiteX2" fmla="*/ 28575 w 353052"/>
                    <a:gd name="connsiteY2" fmla="*/ 38100 h 269081"/>
                    <a:gd name="connsiteX3" fmla="*/ 33338 w 353052"/>
                    <a:gd name="connsiteY3" fmla="*/ 45243 h 269081"/>
                    <a:gd name="connsiteX4" fmla="*/ 50007 w 353052"/>
                    <a:gd name="connsiteY4" fmla="*/ 54768 h 269081"/>
                    <a:gd name="connsiteX5" fmla="*/ 59532 w 353052"/>
                    <a:gd name="connsiteY5" fmla="*/ 61912 h 269081"/>
                    <a:gd name="connsiteX6" fmla="*/ 85725 w 353052"/>
                    <a:gd name="connsiteY6" fmla="*/ 71437 h 269081"/>
                    <a:gd name="connsiteX7" fmla="*/ 135732 w 353052"/>
                    <a:gd name="connsiteY7" fmla="*/ 69056 h 269081"/>
                    <a:gd name="connsiteX8" fmla="*/ 142875 w 353052"/>
                    <a:gd name="connsiteY8" fmla="*/ 66675 h 269081"/>
                    <a:gd name="connsiteX9" fmla="*/ 150019 w 353052"/>
                    <a:gd name="connsiteY9" fmla="*/ 61912 h 269081"/>
                    <a:gd name="connsiteX10" fmla="*/ 157163 w 353052"/>
                    <a:gd name="connsiteY10" fmla="*/ 54768 h 269081"/>
                    <a:gd name="connsiteX11" fmla="*/ 161925 w 353052"/>
                    <a:gd name="connsiteY11" fmla="*/ 45243 h 269081"/>
                    <a:gd name="connsiteX12" fmla="*/ 157163 w 353052"/>
                    <a:gd name="connsiteY12" fmla="*/ 26193 h 269081"/>
                    <a:gd name="connsiteX13" fmla="*/ 150019 w 353052"/>
                    <a:gd name="connsiteY13" fmla="*/ 19050 h 269081"/>
                    <a:gd name="connsiteX14" fmla="*/ 135732 w 353052"/>
                    <a:gd name="connsiteY14" fmla="*/ 9525 h 269081"/>
                    <a:gd name="connsiteX15" fmla="*/ 114300 w 353052"/>
                    <a:gd name="connsiteY15" fmla="*/ 14287 h 269081"/>
                    <a:gd name="connsiteX16" fmla="*/ 107157 w 353052"/>
                    <a:gd name="connsiteY16" fmla="*/ 16668 h 269081"/>
                    <a:gd name="connsiteX17" fmla="*/ 102394 w 353052"/>
                    <a:gd name="connsiteY17" fmla="*/ 26193 h 269081"/>
                    <a:gd name="connsiteX18" fmla="*/ 104775 w 353052"/>
                    <a:gd name="connsiteY18" fmla="*/ 64293 h 269081"/>
                    <a:gd name="connsiteX19" fmla="*/ 107157 w 353052"/>
                    <a:gd name="connsiteY19" fmla="*/ 71437 h 269081"/>
                    <a:gd name="connsiteX20" fmla="*/ 114300 w 353052"/>
                    <a:gd name="connsiteY20" fmla="*/ 76200 h 269081"/>
                    <a:gd name="connsiteX21" fmla="*/ 126207 w 353052"/>
                    <a:gd name="connsiteY21" fmla="*/ 78581 h 269081"/>
                    <a:gd name="connsiteX22" fmla="*/ 147638 w 353052"/>
                    <a:gd name="connsiteY22" fmla="*/ 85725 h 269081"/>
                    <a:gd name="connsiteX23" fmla="*/ 154782 w 353052"/>
                    <a:gd name="connsiteY23" fmla="*/ 88106 h 269081"/>
                    <a:gd name="connsiteX24" fmla="*/ 190500 w 353052"/>
                    <a:gd name="connsiteY24" fmla="*/ 90487 h 269081"/>
                    <a:gd name="connsiteX25" fmla="*/ 228600 w 353052"/>
                    <a:gd name="connsiteY25" fmla="*/ 90487 h 269081"/>
                    <a:gd name="connsiteX26" fmla="*/ 238125 w 353052"/>
                    <a:gd name="connsiteY26" fmla="*/ 85725 h 269081"/>
                    <a:gd name="connsiteX27" fmla="*/ 271463 w 353052"/>
                    <a:gd name="connsiteY27" fmla="*/ 66675 h 269081"/>
                    <a:gd name="connsiteX28" fmla="*/ 295275 w 353052"/>
                    <a:gd name="connsiteY28" fmla="*/ 59531 h 269081"/>
                    <a:gd name="connsiteX29" fmla="*/ 302419 w 353052"/>
                    <a:gd name="connsiteY29" fmla="*/ 57150 h 269081"/>
                    <a:gd name="connsiteX30" fmla="*/ 338138 w 353052"/>
                    <a:gd name="connsiteY30" fmla="*/ 50006 h 269081"/>
                    <a:gd name="connsiteX31" fmla="*/ 345282 w 353052"/>
                    <a:gd name="connsiteY31" fmla="*/ 92868 h 269081"/>
                    <a:gd name="connsiteX32" fmla="*/ 326232 w 353052"/>
                    <a:gd name="connsiteY32" fmla="*/ 114300 h 269081"/>
                    <a:gd name="connsiteX33" fmla="*/ 316707 w 353052"/>
                    <a:gd name="connsiteY33" fmla="*/ 119062 h 269081"/>
                    <a:gd name="connsiteX34" fmla="*/ 309563 w 353052"/>
                    <a:gd name="connsiteY34" fmla="*/ 121443 h 269081"/>
                    <a:gd name="connsiteX35" fmla="*/ 290513 w 353052"/>
                    <a:gd name="connsiteY35" fmla="*/ 133350 h 269081"/>
                    <a:gd name="connsiteX36" fmla="*/ 273844 w 353052"/>
                    <a:gd name="connsiteY36" fmla="*/ 138112 h 269081"/>
                    <a:gd name="connsiteX37" fmla="*/ 259557 w 353052"/>
                    <a:gd name="connsiteY37" fmla="*/ 142875 h 269081"/>
                    <a:gd name="connsiteX38" fmla="*/ 245269 w 353052"/>
                    <a:gd name="connsiteY38" fmla="*/ 150018 h 269081"/>
                    <a:gd name="connsiteX39" fmla="*/ 238125 w 353052"/>
                    <a:gd name="connsiteY39" fmla="*/ 154781 h 269081"/>
                    <a:gd name="connsiteX40" fmla="*/ 214313 w 353052"/>
                    <a:gd name="connsiteY40" fmla="*/ 161925 h 269081"/>
                    <a:gd name="connsiteX41" fmla="*/ 202407 w 353052"/>
                    <a:gd name="connsiteY41" fmla="*/ 164306 h 269081"/>
                    <a:gd name="connsiteX42" fmla="*/ 188119 w 353052"/>
                    <a:gd name="connsiteY42" fmla="*/ 169068 h 269081"/>
                    <a:gd name="connsiteX43" fmla="*/ 173832 w 353052"/>
                    <a:gd name="connsiteY43" fmla="*/ 171450 h 269081"/>
                    <a:gd name="connsiteX44" fmla="*/ 154782 w 353052"/>
                    <a:gd name="connsiteY44" fmla="*/ 176212 h 269081"/>
                    <a:gd name="connsiteX45" fmla="*/ 109538 w 353052"/>
                    <a:gd name="connsiteY45" fmla="*/ 173831 h 269081"/>
                    <a:gd name="connsiteX46" fmla="*/ 97632 w 353052"/>
                    <a:gd name="connsiteY46" fmla="*/ 164306 h 269081"/>
                    <a:gd name="connsiteX47" fmla="*/ 95250 w 353052"/>
                    <a:gd name="connsiteY47" fmla="*/ 157162 h 269081"/>
                    <a:gd name="connsiteX48" fmla="*/ 88107 w 353052"/>
                    <a:gd name="connsiteY48" fmla="*/ 150018 h 269081"/>
                    <a:gd name="connsiteX49" fmla="*/ 95250 w 353052"/>
                    <a:gd name="connsiteY49" fmla="*/ 130968 h 269081"/>
                    <a:gd name="connsiteX50" fmla="*/ 104775 w 353052"/>
                    <a:gd name="connsiteY50" fmla="*/ 135731 h 269081"/>
                    <a:gd name="connsiteX51" fmla="*/ 140494 w 353052"/>
                    <a:gd name="connsiteY51" fmla="*/ 138112 h 269081"/>
                    <a:gd name="connsiteX52" fmla="*/ 159544 w 353052"/>
                    <a:gd name="connsiteY52" fmla="*/ 142875 h 269081"/>
                    <a:gd name="connsiteX53" fmla="*/ 171450 w 353052"/>
                    <a:gd name="connsiteY53" fmla="*/ 152400 h 269081"/>
                    <a:gd name="connsiteX54" fmla="*/ 176213 w 353052"/>
                    <a:gd name="connsiteY54" fmla="*/ 173831 h 269081"/>
                    <a:gd name="connsiteX55" fmla="*/ 180975 w 353052"/>
                    <a:gd name="connsiteY55" fmla="*/ 207168 h 269081"/>
                    <a:gd name="connsiteX56" fmla="*/ 183357 w 353052"/>
                    <a:gd name="connsiteY56" fmla="*/ 247650 h 269081"/>
                    <a:gd name="connsiteX57" fmla="*/ 185738 w 353052"/>
                    <a:gd name="connsiteY57" fmla="*/ 261937 h 269081"/>
                    <a:gd name="connsiteX58" fmla="*/ 195263 w 353052"/>
                    <a:gd name="connsiteY58" fmla="*/ 269081 h 269081"/>
                    <a:gd name="connsiteX59" fmla="*/ 273844 w 353052"/>
                    <a:gd name="connsiteY59" fmla="*/ 266700 h 269081"/>
                    <a:gd name="connsiteX60" fmla="*/ 307182 w 353052"/>
                    <a:gd name="connsiteY60" fmla="*/ 257175 h 269081"/>
                    <a:gd name="connsiteX61" fmla="*/ 314325 w 353052"/>
                    <a:gd name="connsiteY61" fmla="*/ 254793 h 269081"/>
                    <a:gd name="connsiteX62" fmla="*/ 326232 w 353052"/>
                    <a:gd name="connsiteY62" fmla="*/ 250031 h 269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53052" h="269081">
                      <a:moveTo>
                        <a:pt x="0" y="0"/>
                      </a:moveTo>
                      <a:cubicBezTo>
                        <a:pt x="3626" y="10876"/>
                        <a:pt x="7518" y="27571"/>
                        <a:pt x="19050" y="33337"/>
                      </a:cubicBezTo>
                      <a:lnTo>
                        <a:pt x="28575" y="38100"/>
                      </a:lnTo>
                      <a:cubicBezTo>
                        <a:pt x="30163" y="40481"/>
                        <a:pt x="31314" y="43219"/>
                        <a:pt x="33338" y="45243"/>
                      </a:cubicBezTo>
                      <a:cubicBezTo>
                        <a:pt x="37711" y="49616"/>
                        <a:pt x="45021" y="51652"/>
                        <a:pt x="50007" y="54768"/>
                      </a:cubicBezTo>
                      <a:cubicBezTo>
                        <a:pt x="53373" y="56871"/>
                        <a:pt x="56167" y="59808"/>
                        <a:pt x="59532" y="61912"/>
                      </a:cubicBezTo>
                      <a:cubicBezTo>
                        <a:pt x="67905" y="67145"/>
                        <a:pt x="76325" y="69087"/>
                        <a:pt x="85725" y="71437"/>
                      </a:cubicBezTo>
                      <a:cubicBezTo>
                        <a:pt x="102394" y="70643"/>
                        <a:pt x="119102" y="70442"/>
                        <a:pt x="135732" y="69056"/>
                      </a:cubicBezTo>
                      <a:cubicBezTo>
                        <a:pt x="138233" y="68848"/>
                        <a:pt x="140630" y="67797"/>
                        <a:pt x="142875" y="66675"/>
                      </a:cubicBezTo>
                      <a:cubicBezTo>
                        <a:pt x="145435" y="65395"/>
                        <a:pt x="147820" y="63744"/>
                        <a:pt x="150019" y="61912"/>
                      </a:cubicBezTo>
                      <a:cubicBezTo>
                        <a:pt x="152606" y="59756"/>
                        <a:pt x="154782" y="57149"/>
                        <a:pt x="157163" y="54768"/>
                      </a:cubicBezTo>
                      <a:cubicBezTo>
                        <a:pt x="158750" y="51593"/>
                        <a:pt x="161533" y="48771"/>
                        <a:pt x="161925" y="45243"/>
                      </a:cubicBezTo>
                      <a:cubicBezTo>
                        <a:pt x="162039" y="44213"/>
                        <a:pt x="158971" y="28905"/>
                        <a:pt x="157163" y="26193"/>
                      </a:cubicBezTo>
                      <a:cubicBezTo>
                        <a:pt x="155295" y="23391"/>
                        <a:pt x="152677" y="21117"/>
                        <a:pt x="150019" y="19050"/>
                      </a:cubicBezTo>
                      <a:cubicBezTo>
                        <a:pt x="145501" y="15536"/>
                        <a:pt x="135732" y="9525"/>
                        <a:pt x="135732" y="9525"/>
                      </a:cubicBezTo>
                      <a:cubicBezTo>
                        <a:pt x="128588" y="11112"/>
                        <a:pt x="121400" y="12512"/>
                        <a:pt x="114300" y="14287"/>
                      </a:cubicBezTo>
                      <a:cubicBezTo>
                        <a:pt x="111865" y="14896"/>
                        <a:pt x="108932" y="14893"/>
                        <a:pt x="107157" y="16668"/>
                      </a:cubicBezTo>
                      <a:cubicBezTo>
                        <a:pt x="104647" y="19178"/>
                        <a:pt x="103982" y="23018"/>
                        <a:pt x="102394" y="26193"/>
                      </a:cubicBezTo>
                      <a:cubicBezTo>
                        <a:pt x="103188" y="38893"/>
                        <a:pt x="103443" y="51638"/>
                        <a:pt x="104775" y="64293"/>
                      </a:cubicBezTo>
                      <a:cubicBezTo>
                        <a:pt x="105038" y="66789"/>
                        <a:pt x="105589" y="69477"/>
                        <a:pt x="107157" y="71437"/>
                      </a:cubicBezTo>
                      <a:cubicBezTo>
                        <a:pt x="108945" y="73672"/>
                        <a:pt x="111620" y="75195"/>
                        <a:pt x="114300" y="76200"/>
                      </a:cubicBezTo>
                      <a:cubicBezTo>
                        <a:pt x="118090" y="77621"/>
                        <a:pt x="122238" y="77787"/>
                        <a:pt x="126207" y="78581"/>
                      </a:cubicBezTo>
                      <a:cubicBezTo>
                        <a:pt x="146726" y="86788"/>
                        <a:pt x="129698" y="80599"/>
                        <a:pt x="147638" y="85725"/>
                      </a:cubicBezTo>
                      <a:cubicBezTo>
                        <a:pt x="150052" y="86415"/>
                        <a:pt x="152287" y="87829"/>
                        <a:pt x="154782" y="88106"/>
                      </a:cubicBezTo>
                      <a:cubicBezTo>
                        <a:pt x="166641" y="89424"/>
                        <a:pt x="178594" y="89693"/>
                        <a:pt x="190500" y="90487"/>
                      </a:cubicBezTo>
                      <a:cubicBezTo>
                        <a:pt x="207530" y="92920"/>
                        <a:pt x="210241" y="94723"/>
                        <a:pt x="228600" y="90487"/>
                      </a:cubicBezTo>
                      <a:cubicBezTo>
                        <a:pt x="232059" y="89689"/>
                        <a:pt x="235081" y="87551"/>
                        <a:pt x="238125" y="85725"/>
                      </a:cubicBezTo>
                      <a:cubicBezTo>
                        <a:pt x="248250" y="79651"/>
                        <a:pt x="259784" y="69596"/>
                        <a:pt x="271463" y="66675"/>
                      </a:cubicBezTo>
                      <a:cubicBezTo>
                        <a:pt x="285859" y="63075"/>
                        <a:pt x="277882" y="65328"/>
                        <a:pt x="295275" y="59531"/>
                      </a:cubicBezTo>
                      <a:cubicBezTo>
                        <a:pt x="297656" y="58737"/>
                        <a:pt x="299969" y="57695"/>
                        <a:pt x="302419" y="57150"/>
                      </a:cubicBezTo>
                      <a:cubicBezTo>
                        <a:pt x="328563" y="51339"/>
                        <a:pt x="316632" y="53590"/>
                        <a:pt x="338138" y="50006"/>
                      </a:cubicBezTo>
                      <a:cubicBezTo>
                        <a:pt x="359183" y="55267"/>
                        <a:pt x="354435" y="50765"/>
                        <a:pt x="345282" y="92868"/>
                      </a:cubicBezTo>
                      <a:cubicBezTo>
                        <a:pt x="343340" y="101799"/>
                        <a:pt x="333552" y="109725"/>
                        <a:pt x="326232" y="114300"/>
                      </a:cubicBezTo>
                      <a:cubicBezTo>
                        <a:pt x="323222" y="116181"/>
                        <a:pt x="319970" y="117664"/>
                        <a:pt x="316707" y="119062"/>
                      </a:cubicBezTo>
                      <a:cubicBezTo>
                        <a:pt x="314400" y="120051"/>
                        <a:pt x="311870" y="120454"/>
                        <a:pt x="309563" y="121443"/>
                      </a:cubicBezTo>
                      <a:cubicBezTo>
                        <a:pt x="289202" y="130169"/>
                        <a:pt x="311024" y="121629"/>
                        <a:pt x="290513" y="133350"/>
                      </a:cubicBezTo>
                      <a:cubicBezTo>
                        <a:pt x="287565" y="135034"/>
                        <a:pt x="276285" y="137380"/>
                        <a:pt x="273844" y="138112"/>
                      </a:cubicBezTo>
                      <a:cubicBezTo>
                        <a:pt x="269036" y="139555"/>
                        <a:pt x="263734" y="140091"/>
                        <a:pt x="259557" y="142875"/>
                      </a:cubicBezTo>
                      <a:cubicBezTo>
                        <a:pt x="250324" y="149029"/>
                        <a:pt x="255128" y="146732"/>
                        <a:pt x="245269" y="150018"/>
                      </a:cubicBezTo>
                      <a:cubicBezTo>
                        <a:pt x="242888" y="151606"/>
                        <a:pt x="240740" y="153619"/>
                        <a:pt x="238125" y="154781"/>
                      </a:cubicBezTo>
                      <a:cubicBezTo>
                        <a:pt x="232198" y="157415"/>
                        <a:pt x="221234" y="160387"/>
                        <a:pt x="214313" y="161925"/>
                      </a:cubicBezTo>
                      <a:cubicBezTo>
                        <a:pt x="210362" y="162803"/>
                        <a:pt x="206312" y="163241"/>
                        <a:pt x="202407" y="164306"/>
                      </a:cubicBezTo>
                      <a:cubicBezTo>
                        <a:pt x="197564" y="165627"/>
                        <a:pt x="193071" y="168242"/>
                        <a:pt x="188119" y="169068"/>
                      </a:cubicBezTo>
                      <a:cubicBezTo>
                        <a:pt x="183357" y="169862"/>
                        <a:pt x="178553" y="170438"/>
                        <a:pt x="173832" y="171450"/>
                      </a:cubicBezTo>
                      <a:cubicBezTo>
                        <a:pt x="167432" y="172822"/>
                        <a:pt x="154782" y="176212"/>
                        <a:pt x="154782" y="176212"/>
                      </a:cubicBezTo>
                      <a:cubicBezTo>
                        <a:pt x="139701" y="175418"/>
                        <a:pt x="124578" y="175198"/>
                        <a:pt x="109538" y="173831"/>
                      </a:cubicBezTo>
                      <a:cubicBezTo>
                        <a:pt x="102344" y="173177"/>
                        <a:pt x="100748" y="170538"/>
                        <a:pt x="97632" y="164306"/>
                      </a:cubicBezTo>
                      <a:cubicBezTo>
                        <a:pt x="96509" y="162061"/>
                        <a:pt x="96642" y="159251"/>
                        <a:pt x="95250" y="157162"/>
                      </a:cubicBezTo>
                      <a:cubicBezTo>
                        <a:pt x="93382" y="154360"/>
                        <a:pt x="90488" y="152399"/>
                        <a:pt x="88107" y="150018"/>
                      </a:cubicBezTo>
                      <a:cubicBezTo>
                        <a:pt x="90488" y="143668"/>
                        <a:pt x="90101" y="135382"/>
                        <a:pt x="95250" y="130968"/>
                      </a:cubicBezTo>
                      <a:cubicBezTo>
                        <a:pt x="97945" y="128658"/>
                        <a:pt x="101269" y="135177"/>
                        <a:pt x="104775" y="135731"/>
                      </a:cubicBezTo>
                      <a:cubicBezTo>
                        <a:pt x="116562" y="137592"/>
                        <a:pt x="128588" y="137318"/>
                        <a:pt x="140494" y="138112"/>
                      </a:cubicBezTo>
                      <a:cubicBezTo>
                        <a:pt x="141091" y="138231"/>
                        <a:pt x="157101" y="140921"/>
                        <a:pt x="159544" y="142875"/>
                      </a:cubicBezTo>
                      <a:cubicBezTo>
                        <a:pt x="174933" y="155185"/>
                        <a:pt x="153494" y="146412"/>
                        <a:pt x="171450" y="152400"/>
                      </a:cubicBezTo>
                      <a:cubicBezTo>
                        <a:pt x="175096" y="163332"/>
                        <a:pt x="173927" y="158589"/>
                        <a:pt x="176213" y="173831"/>
                      </a:cubicBezTo>
                      <a:cubicBezTo>
                        <a:pt x="177878" y="184932"/>
                        <a:pt x="180975" y="207168"/>
                        <a:pt x="180975" y="207168"/>
                      </a:cubicBezTo>
                      <a:cubicBezTo>
                        <a:pt x="181769" y="220662"/>
                        <a:pt x="182186" y="234183"/>
                        <a:pt x="183357" y="247650"/>
                      </a:cubicBezTo>
                      <a:cubicBezTo>
                        <a:pt x="183775" y="252460"/>
                        <a:pt x="183393" y="257717"/>
                        <a:pt x="185738" y="261937"/>
                      </a:cubicBezTo>
                      <a:cubicBezTo>
                        <a:pt x="187665" y="265406"/>
                        <a:pt x="192088" y="266700"/>
                        <a:pt x="195263" y="269081"/>
                      </a:cubicBezTo>
                      <a:cubicBezTo>
                        <a:pt x="221457" y="268287"/>
                        <a:pt x="247708" y="268612"/>
                        <a:pt x="273844" y="266700"/>
                      </a:cubicBezTo>
                      <a:cubicBezTo>
                        <a:pt x="281498" y="266140"/>
                        <a:pt x="299160" y="259849"/>
                        <a:pt x="307182" y="257175"/>
                      </a:cubicBezTo>
                      <a:cubicBezTo>
                        <a:pt x="309563" y="256381"/>
                        <a:pt x="312080" y="255915"/>
                        <a:pt x="314325" y="254793"/>
                      </a:cubicBezTo>
                      <a:cubicBezTo>
                        <a:pt x="324560" y="249676"/>
                        <a:pt x="320300" y="250031"/>
                        <a:pt x="326232" y="250031"/>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7" name="Freeform 316"/>
                <p:cNvSpPr/>
                <p:nvPr/>
              </p:nvSpPr>
              <p:spPr>
                <a:xfrm>
                  <a:off x="5400849" y="1351788"/>
                  <a:ext cx="390525" cy="304800"/>
                </a:xfrm>
                <a:custGeom>
                  <a:avLst/>
                  <a:gdLst>
                    <a:gd name="connsiteX0" fmla="*/ 0 w 381000"/>
                    <a:gd name="connsiteY0" fmla="*/ 0 h 319088"/>
                    <a:gd name="connsiteX1" fmla="*/ 23812 w 381000"/>
                    <a:gd name="connsiteY1" fmla="*/ 85725 h 319088"/>
                    <a:gd name="connsiteX2" fmla="*/ 347662 w 381000"/>
                    <a:gd name="connsiteY2" fmla="*/ 319088 h 319088"/>
                    <a:gd name="connsiteX3" fmla="*/ 381000 w 381000"/>
                    <a:gd name="connsiteY3" fmla="*/ 266700 h 319088"/>
                    <a:gd name="connsiteX4" fmla="*/ 66675 w 381000"/>
                    <a:gd name="connsiteY4" fmla="*/ 38100 h 319088"/>
                    <a:gd name="connsiteX5" fmla="*/ 0 w 381000"/>
                    <a:gd name="connsiteY5" fmla="*/ 0 h 319088"/>
                    <a:gd name="connsiteX0" fmla="*/ 0 w 390525"/>
                    <a:gd name="connsiteY0" fmla="*/ 0 h 304800"/>
                    <a:gd name="connsiteX1" fmla="*/ 33337 w 390525"/>
                    <a:gd name="connsiteY1" fmla="*/ 71437 h 304800"/>
                    <a:gd name="connsiteX2" fmla="*/ 357187 w 390525"/>
                    <a:gd name="connsiteY2" fmla="*/ 304800 h 304800"/>
                    <a:gd name="connsiteX3" fmla="*/ 390525 w 390525"/>
                    <a:gd name="connsiteY3" fmla="*/ 252412 h 304800"/>
                    <a:gd name="connsiteX4" fmla="*/ 76200 w 390525"/>
                    <a:gd name="connsiteY4" fmla="*/ 23812 h 304800"/>
                    <a:gd name="connsiteX5" fmla="*/ 0 w 390525"/>
                    <a:gd name="connsiteY5" fmla="*/ 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0525" h="304800">
                      <a:moveTo>
                        <a:pt x="0" y="0"/>
                      </a:moveTo>
                      <a:lnTo>
                        <a:pt x="33337" y="71437"/>
                      </a:lnTo>
                      <a:lnTo>
                        <a:pt x="357187" y="304800"/>
                      </a:lnTo>
                      <a:lnTo>
                        <a:pt x="390525" y="252412"/>
                      </a:lnTo>
                      <a:lnTo>
                        <a:pt x="76200" y="23812"/>
                      </a:lnTo>
                      <a:lnTo>
                        <a:pt x="0" y="0"/>
                      </a:lnTo>
                      <a:close/>
                    </a:path>
                  </a:pathLst>
                </a:custGeom>
                <a:solidFill>
                  <a:srgbClr val="C0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14" name="Rectangle 313"/>
              <p:cNvSpPr/>
              <p:nvPr/>
            </p:nvSpPr>
            <p:spPr>
              <a:xfrm>
                <a:off x="5004049" y="1725988"/>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Free Draw</a:t>
                </a:r>
                <a:endParaRPr lang="en-AU" sz="1100" dirty="0">
                  <a:latin typeface="Segoe UI" pitchFamily="34" charset="0"/>
                  <a:cs typeface="Segoe UI" pitchFamily="34" charset="0"/>
                </a:endParaRPr>
              </a:p>
            </p:txBody>
          </p:sp>
        </p:grpSp>
        <p:cxnSp>
          <p:nvCxnSpPr>
            <p:cNvPr id="255" name="Straight Connector 254"/>
            <p:cNvCxnSpPr/>
            <p:nvPr/>
          </p:nvCxnSpPr>
          <p:spPr>
            <a:xfrm>
              <a:off x="4098672"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6" name="Straight Connector 255"/>
            <p:cNvCxnSpPr/>
            <p:nvPr/>
          </p:nvCxnSpPr>
          <p:spPr>
            <a:xfrm>
              <a:off x="5040000"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7" name="Straight Connector 256"/>
            <p:cNvCxnSpPr/>
            <p:nvPr/>
          </p:nvCxnSpPr>
          <p:spPr>
            <a:xfrm>
              <a:off x="3262277" y="200863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8" name="Straight Connector 257"/>
            <p:cNvCxnSpPr/>
            <p:nvPr/>
          </p:nvCxnSpPr>
          <p:spPr>
            <a:xfrm>
              <a:off x="3262277" y="317426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grpSp>
          <p:nvGrpSpPr>
            <p:cNvPr id="259" name="Group 258"/>
            <p:cNvGrpSpPr/>
            <p:nvPr/>
          </p:nvGrpSpPr>
          <p:grpSpPr>
            <a:xfrm>
              <a:off x="4098672" y="2143466"/>
              <a:ext cx="941329" cy="895637"/>
              <a:chOff x="4098672" y="2143466"/>
              <a:chExt cx="941329" cy="895637"/>
            </a:xfrm>
          </p:grpSpPr>
          <p:sp>
            <p:nvSpPr>
              <p:cNvPr id="300" name="Rectangle 299"/>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Documents</a:t>
                </a:r>
                <a:endParaRPr lang="en-AU" sz="1100" dirty="0">
                  <a:latin typeface="Segoe UI" pitchFamily="34" charset="0"/>
                  <a:cs typeface="Segoe UI" pitchFamily="34" charset="0"/>
                </a:endParaRPr>
              </a:p>
            </p:txBody>
          </p:sp>
          <p:grpSp>
            <p:nvGrpSpPr>
              <p:cNvPr id="301" name="Group 300"/>
              <p:cNvGrpSpPr/>
              <p:nvPr/>
            </p:nvGrpSpPr>
            <p:grpSpPr>
              <a:xfrm>
                <a:off x="4199709" y="2143466"/>
                <a:ext cx="744585" cy="655211"/>
                <a:chOff x="4193285" y="2143466"/>
                <a:chExt cx="744585" cy="655211"/>
              </a:xfrm>
            </p:grpSpPr>
            <p:grpSp>
              <p:nvGrpSpPr>
                <p:cNvPr id="302" name="Group 301"/>
                <p:cNvGrpSpPr/>
                <p:nvPr/>
              </p:nvGrpSpPr>
              <p:grpSpPr>
                <a:xfrm>
                  <a:off x="4193285" y="2143466"/>
                  <a:ext cx="699392" cy="536110"/>
                  <a:chOff x="2123728" y="1986160"/>
                  <a:chExt cx="576064" cy="441574"/>
                </a:xfrm>
              </p:grpSpPr>
              <p:sp>
                <p:nvSpPr>
                  <p:cNvPr id="311" name="Rectangle 310"/>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2" name="Trapezoid 311"/>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303" name="Group 302"/>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304" name="Rectangle 303"/>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305" name="Straight Connector 304"/>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6" name="Straight Connector 305"/>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7" name="Straight Connector 306"/>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8" name="Straight Connector 307"/>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9" name="Straight Connector 308"/>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10" name="Straight Connector 309"/>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260" name="Group 259"/>
            <p:cNvGrpSpPr/>
            <p:nvPr/>
          </p:nvGrpSpPr>
          <p:grpSpPr>
            <a:xfrm>
              <a:off x="5039106" y="2143466"/>
              <a:ext cx="941329" cy="895637"/>
              <a:chOff x="5039106" y="2143466"/>
              <a:chExt cx="941329" cy="895637"/>
            </a:xfrm>
          </p:grpSpPr>
          <p:sp>
            <p:nvSpPr>
              <p:cNvPr id="289" name="Rectangle 288"/>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Music</a:t>
                </a:r>
                <a:endParaRPr lang="en-AU" sz="1100" dirty="0">
                  <a:latin typeface="Segoe UI" pitchFamily="34" charset="0"/>
                  <a:cs typeface="Segoe UI" pitchFamily="34" charset="0"/>
                </a:endParaRPr>
              </a:p>
            </p:txBody>
          </p:sp>
          <p:grpSp>
            <p:nvGrpSpPr>
              <p:cNvPr id="290" name="Group 289"/>
              <p:cNvGrpSpPr/>
              <p:nvPr/>
            </p:nvGrpSpPr>
            <p:grpSpPr>
              <a:xfrm>
                <a:off x="5162739" y="2143466"/>
                <a:ext cx="699392" cy="634359"/>
                <a:chOff x="5140143" y="2143466"/>
                <a:chExt cx="699392" cy="634359"/>
              </a:xfrm>
            </p:grpSpPr>
            <p:grpSp>
              <p:nvGrpSpPr>
                <p:cNvPr id="291" name="Group 290"/>
                <p:cNvGrpSpPr/>
                <p:nvPr/>
              </p:nvGrpSpPr>
              <p:grpSpPr>
                <a:xfrm>
                  <a:off x="5140143" y="2143466"/>
                  <a:ext cx="699392" cy="536110"/>
                  <a:chOff x="2123728" y="1986160"/>
                  <a:chExt cx="576064" cy="441574"/>
                </a:xfrm>
              </p:grpSpPr>
              <p:sp>
                <p:nvSpPr>
                  <p:cNvPr id="298" name="Rectangle 297"/>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9" name="Trapezoid 298"/>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92" name="Group 291"/>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293" name="Oval 292"/>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4" name="Oval 293"/>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295" name="Straight Connector 294"/>
                  <p:cNvCxnSpPr>
                    <a:stCxn id="293" idx="6"/>
                    <a:endCxn id="297"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96" name="Straight Connector 295"/>
                  <p:cNvCxnSpPr>
                    <a:stCxn id="294" idx="6"/>
                    <a:endCxn id="297"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297" name="Rectangle 296"/>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1" name="Group 260"/>
            <p:cNvGrpSpPr/>
            <p:nvPr/>
          </p:nvGrpSpPr>
          <p:grpSpPr>
            <a:xfrm>
              <a:off x="3133947" y="3275932"/>
              <a:ext cx="941329" cy="895637"/>
              <a:chOff x="3133947" y="3275932"/>
              <a:chExt cx="941329" cy="895637"/>
            </a:xfrm>
          </p:grpSpPr>
          <p:sp>
            <p:nvSpPr>
              <p:cNvPr id="281" name="Rectangle 280"/>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Videos</a:t>
                </a:r>
                <a:endParaRPr lang="en-AU" sz="1100" dirty="0">
                  <a:latin typeface="Segoe UI" pitchFamily="34" charset="0"/>
                  <a:cs typeface="Segoe UI" pitchFamily="34" charset="0"/>
                </a:endParaRPr>
              </a:p>
            </p:txBody>
          </p:sp>
          <p:grpSp>
            <p:nvGrpSpPr>
              <p:cNvPr id="282" name="Group 281"/>
              <p:cNvGrpSpPr/>
              <p:nvPr/>
            </p:nvGrpSpPr>
            <p:grpSpPr>
              <a:xfrm>
                <a:off x="3254915" y="3275932"/>
                <a:ext cx="699392" cy="569699"/>
                <a:chOff x="3257580" y="3275932"/>
                <a:chExt cx="699392" cy="569699"/>
              </a:xfrm>
            </p:grpSpPr>
            <p:grpSp>
              <p:nvGrpSpPr>
                <p:cNvPr id="283" name="Group 282"/>
                <p:cNvGrpSpPr/>
                <p:nvPr/>
              </p:nvGrpSpPr>
              <p:grpSpPr>
                <a:xfrm>
                  <a:off x="3257580" y="3275932"/>
                  <a:ext cx="699392" cy="536110"/>
                  <a:chOff x="2123728" y="1986160"/>
                  <a:chExt cx="576064" cy="441574"/>
                </a:xfrm>
              </p:grpSpPr>
              <p:sp>
                <p:nvSpPr>
                  <p:cNvPr id="287" name="Rectangle 286"/>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8" name="Trapezoid 287"/>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84" name="Group 283"/>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285" name="Rectangle 284"/>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6" name="Isosceles Triangle 285"/>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2" name="Group 261"/>
            <p:cNvGrpSpPr/>
            <p:nvPr/>
          </p:nvGrpSpPr>
          <p:grpSpPr>
            <a:xfrm>
              <a:off x="4097777" y="3275932"/>
              <a:ext cx="941329" cy="895637"/>
              <a:chOff x="4099230" y="3275932"/>
              <a:chExt cx="941329" cy="895637"/>
            </a:xfrm>
          </p:grpSpPr>
          <p:sp>
            <p:nvSpPr>
              <p:cNvPr id="263" name="Rectangle 262"/>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Games</a:t>
                </a:r>
                <a:endParaRPr lang="en-AU" sz="1100" dirty="0">
                  <a:latin typeface="Segoe UI" pitchFamily="34" charset="0"/>
                  <a:cs typeface="Segoe UI" pitchFamily="34" charset="0"/>
                </a:endParaRPr>
              </a:p>
            </p:txBody>
          </p:sp>
          <p:grpSp>
            <p:nvGrpSpPr>
              <p:cNvPr id="264" name="Group 263"/>
              <p:cNvGrpSpPr/>
              <p:nvPr/>
            </p:nvGrpSpPr>
            <p:grpSpPr>
              <a:xfrm>
                <a:off x="4200966" y="3275932"/>
                <a:ext cx="737856" cy="635347"/>
                <a:chOff x="4220198" y="3275932"/>
                <a:chExt cx="737856" cy="635347"/>
              </a:xfrm>
            </p:grpSpPr>
            <p:grpSp>
              <p:nvGrpSpPr>
                <p:cNvPr id="265" name="Group 264"/>
                <p:cNvGrpSpPr/>
                <p:nvPr/>
              </p:nvGrpSpPr>
              <p:grpSpPr>
                <a:xfrm>
                  <a:off x="4220198" y="3275932"/>
                  <a:ext cx="699392" cy="536110"/>
                  <a:chOff x="2123728" y="1986160"/>
                  <a:chExt cx="576064" cy="441574"/>
                </a:xfrm>
              </p:grpSpPr>
              <p:sp>
                <p:nvSpPr>
                  <p:cNvPr id="279" name="Rectangle 278"/>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0" name="Trapezoid 279"/>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66" name="Group 265"/>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267" name="Rectangle 266"/>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8" name="Oval 267"/>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9" name="Oval 268"/>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70" name="Group 269"/>
                  <p:cNvGrpSpPr/>
                  <p:nvPr/>
                </p:nvGrpSpPr>
                <p:grpSpPr>
                  <a:xfrm>
                    <a:off x="4318464" y="3577517"/>
                    <a:ext cx="118183" cy="118183"/>
                    <a:chOff x="4318464" y="3577517"/>
                    <a:chExt cx="118183" cy="118183"/>
                  </a:xfrm>
                  <a:effectLst/>
                </p:grpSpPr>
                <p:cxnSp>
                  <p:nvCxnSpPr>
                    <p:cNvPr id="277" name="Straight Connector 276"/>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78" name="Straight Connector 277"/>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71" name="Group 270"/>
                  <p:cNvGrpSpPr/>
                  <p:nvPr/>
                </p:nvGrpSpPr>
                <p:grpSpPr>
                  <a:xfrm rot="20573383">
                    <a:off x="4683580" y="3579039"/>
                    <a:ext cx="140891" cy="136707"/>
                    <a:chOff x="5105406" y="3507854"/>
                    <a:chExt cx="171999" cy="166891"/>
                  </a:xfrm>
                  <a:effectLst/>
                </p:grpSpPr>
                <p:sp>
                  <p:nvSpPr>
                    <p:cNvPr id="273" name="Oval 272"/>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4" name="Oval 273"/>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5" name="Oval 274"/>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6" name="Oval 275"/>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cxnSp>
                <p:nvCxnSpPr>
                  <p:cNvPr id="272" name="Straight Connector 271"/>
                  <p:cNvCxnSpPr>
                    <a:stCxn id="267"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grpSp>
        <p:nvGrpSpPr>
          <p:cNvPr id="37" name="Group 36"/>
          <p:cNvGrpSpPr/>
          <p:nvPr/>
        </p:nvGrpSpPr>
        <p:grpSpPr>
          <a:xfrm>
            <a:off x="0" y="1202871"/>
            <a:ext cx="467544" cy="2737758"/>
            <a:chOff x="0" y="1202871"/>
            <a:chExt cx="467544" cy="2737758"/>
          </a:xfrm>
        </p:grpSpPr>
        <p:sp>
          <p:nvSpPr>
            <p:cNvPr id="6" name="Rounded Rectangle 5"/>
            <p:cNvSpPr/>
            <p:nvPr/>
          </p:nvSpPr>
          <p:spPr>
            <a:xfrm>
              <a:off x="0" y="1202871"/>
              <a:ext cx="467544" cy="2737758"/>
            </a:xfrm>
            <a:prstGeom prst="roundRect">
              <a:avLst>
                <a:gd name="adj" fmla="val 10437"/>
              </a:avLst>
            </a:prstGeom>
            <a:solidFill>
              <a:schemeClr val="tx1">
                <a:alpha val="50000"/>
              </a:schemeClr>
            </a:solidFill>
            <a:ln w="317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12" name="Group 11"/>
            <p:cNvGrpSpPr/>
            <p:nvPr/>
          </p:nvGrpSpPr>
          <p:grpSpPr>
            <a:xfrm>
              <a:off x="53772" y="1890180"/>
              <a:ext cx="360000" cy="363600"/>
              <a:chOff x="899592" y="1419622"/>
              <a:chExt cx="432048" cy="432048"/>
            </a:xfrm>
            <a:effectLst/>
          </p:grpSpPr>
          <p:sp>
            <p:nvSpPr>
              <p:cNvPr id="10" name="Rounded Rectangle 9"/>
              <p:cNvSpPr/>
              <p:nvPr/>
            </p:nvSpPr>
            <p:spPr>
              <a:xfrm>
                <a:off x="971600" y="1563638"/>
                <a:ext cx="288032" cy="288032"/>
              </a:xfrm>
              <a:prstGeom prst="roundRect">
                <a:avLst>
                  <a:gd name="adj" fmla="val 9226"/>
                </a:avLst>
              </a:prstGeom>
              <a:solidFill>
                <a:schemeClr val="bg1"/>
              </a:solidFill>
              <a:ln w="9525" cap="rnd">
                <a:solidFill>
                  <a:schemeClr val="bg1"/>
                </a:solidFill>
              </a:ln>
              <a:effectLst>
                <a:glow rad="101600">
                  <a:schemeClr val="bg1">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 name="Isosceles Triangle 10"/>
              <p:cNvSpPr/>
              <p:nvPr/>
            </p:nvSpPr>
            <p:spPr>
              <a:xfrm>
                <a:off x="899592" y="1419622"/>
                <a:ext cx="432048" cy="180020"/>
              </a:xfrm>
              <a:prstGeom prst="triangle">
                <a:avLst/>
              </a:prstGeom>
              <a:solidFill>
                <a:schemeClr val="bg1"/>
              </a:solidFill>
              <a:ln w="9525" cap="rnd">
                <a:solidFill>
                  <a:schemeClr val="bg1"/>
                </a:solidFill>
              </a:ln>
              <a:effectLst>
                <a:glow rad="101600">
                  <a:schemeClr val="bg1">
                    <a:alpha val="40000"/>
                  </a:schemeClr>
                </a:glow>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4" name="Group 23"/>
            <p:cNvGrpSpPr/>
            <p:nvPr/>
          </p:nvGrpSpPr>
          <p:grpSpPr>
            <a:xfrm>
              <a:off x="53752" y="1264720"/>
              <a:ext cx="360040" cy="435694"/>
              <a:chOff x="971600" y="1383618"/>
              <a:chExt cx="360040" cy="435694"/>
            </a:xfrm>
          </p:grpSpPr>
          <p:cxnSp>
            <p:nvCxnSpPr>
              <p:cNvPr id="14" name="Straight Connector 13"/>
              <p:cNvCxnSpPr/>
              <p:nvPr/>
            </p:nvCxnSpPr>
            <p:spPr>
              <a:xfrm>
                <a:off x="1187624" y="1639292"/>
                <a:ext cx="144016" cy="18002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5" name="Donut 14"/>
              <p:cNvSpPr/>
              <p:nvPr/>
            </p:nvSpPr>
            <p:spPr>
              <a:xfrm>
                <a:off x="971600" y="1383618"/>
                <a:ext cx="288032" cy="288000"/>
              </a:xfrm>
              <a:prstGeom prst="donut">
                <a:avLst>
                  <a:gd name="adj" fmla="val 4746"/>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17" name="Straight Connector 16"/>
              <p:cNvCxnSpPr/>
              <p:nvPr/>
            </p:nvCxnSpPr>
            <p:spPr>
              <a:xfrm rot="1413972">
                <a:off x="1051228" y="1435850"/>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rot="1413972">
                <a:off x="1116662" y="1436293"/>
                <a:ext cx="0" cy="183562"/>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rot="1413972">
                <a:off x="1180005" y="1492021"/>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grpSp>
        <p:cxnSp>
          <p:nvCxnSpPr>
            <p:cNvPr id="26" name="Straight Connector 25"/>
            <p:cNvCxnSpPr/>
            <p:nvPr/>
          </p:nvCxnSpPr>
          <p:spPr>
            <a:xfrm flipH="1">
              <a:off x="26886" y="1812206"/>
              <a:ext cx="413772"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nvGrpSpPr>
            <p:cNvPr id="30" name="Group 29"/>
            <p:cNvGrpSpPr/>
            <p:nvPr/>
          </p:nvGrpSpPr>
          <p:grpSpPr>
            <a:xfrm>
              <a:off x="39771" y="2460418"/>
              <a:ext cx="388002" cy="297418"/>
              <a:chOff x="2123728" y="1986160"/>
              <a:chExt cx="576064" cy="441574"/>
            </a:xfrm>
          </p:grpSpPr>
          <p:sp>
            <p:nvSpPr>
              <p:cNvPr id="29" name="Rectangle 28"/>
              <p:cNvSpPr/>
              <p:nvPr/>
            </p:nvSpPr>
            <p:spPr>
              <a:xfrm>
                <a:off x="2195736" y="1986160"/>
                <a:ext cx="432048" cy="441574"/>
              </a:xfrm>
              <a:prstGeom prst="rect">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 name="Trapezoid 27"/>
              <p:cNvSpPr/>
              <p:nvPr/>
            </p:nvSpPr>
            <p:spPr>
              <a:xfrm flipV="1">
                <a:off x="2123728" y="2139884"/>
                <a:ext cx="576064" cy="287850"/>
              </a:xfrm>
              <a:prstGeom prst="trapezoid">
                <a:avLst/>
              </a:pr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41" name="Freeform 40"/>
            <p:cNvSpPr/>
            <p:nvPr/>
          </p:nvSpPr>
          <p:spPr>
            <a:xfrm>
              <a:off x="61273" y="2903148"/>
              <a:ext cx="344998" cy="411311"/>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45" name="Group 44"/>
            <p:cNvGrpSpPr/>
            <p:nvPr/>
          </p:nvGrpSpPr>
          <p:grpSpPr>
            <a:xfrm>
              <a:off x="82631" y="3424960"/>
              <a:ext cx="302283" cy="444864"/>
              <a:chOff x="51020" y="3423030"/>
              <a:chExt cx="356155" cy="524147"/>
            </a:xfrm>
            <a:effectLst>
              <a:outerShdw blurRad="63500" sx="102000" sy="102000" algn="ctr" rotWithShape="0">
                <a:prstClr val="black">
                  <a:alpha val="40000"/>
                </a:prstClr>
              </a:outerShdw>
            </a:effectLst>
          </p:grpSpPr>
          <p:sp>
            <p:nvSpPr>
              <p:cNvPr id="43" name="Freeform 42"/>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4" name="Freeform 43"/>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sp>
        <p:nvSpPr>
          <p:cNvPr id="106" name="Rounded Rectangle 105"/>
          <p:cNvSpPr/>
          <p:nvPr/>
        </p:nvSpPr>
        <p:spPr>
          <a:xfrm>
            <a:off x="1763688" y="951569"/>
            <a:ext cx="5616624" cy="3219999"/>
          </a:xfrm>
          <a:prstGeom prst="roundRect">
            <a:avLst>
              <a:gd name="adj" fmla="val 0"/>
            </a:avLst>
          </a:prstGeom>
          <a:solidFill>
            <a:schemeClr val="bg1">
              <a:lumMod val="75000"/>
              <a:alpha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200" b="1" dirty="0" smtClean="0">
                <a:solidFill>
                  <a:schemeClr val="tx1"/>
                </a:solidFill>
                <a:latin typeface="Segoe UI" pitchFamily="34" charset="0"/>
                <a:cs typeface="Segoe UI" pitchFamily="34" charset="0"/>
              </a:rPr>
              <a:t>Home</a:t>
            </a:r>
            <a:endParaRPr lang="en-AU" sz="1200" b="1" dirty="0">
              <a:solidFill>
                <a:schemeClr val="tx1"/>
              </a:solidFill>
              <a:latin typeface="Segoe UI" pitchFamily="34" charset="0"/>
              <a:cs typeface="Segoe UI" pitchFamily="34" charset="0"/>
            </a:endParaRPr>
          </a:p>
        </p:txBody>
      </p:sp>
      <p:sp>
        <p:nvSpPr>
          <p:cNvPr id="108" name="Rectangle 107"/>
          <p:cNvSpPr/>
          <p:nvPr/>
        </p:nvSpPr>
        <p:spPr>
          <a:xfrm>
            <a:off x="3275856" y="1251855"/>
            <a:ext cx="4104456" cy="2811702"/>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algn="r"/>
            <a:r>
              <a:rPr lang="en-AU" sz="5400" dirty="0" smtClean="0">
                <a:solidFill>
                  <a:schemeClr val="bg1"/>
                </a:solidFill>
                <a:effectLst>
                  <a:outerShdw blurRad="63500" sx="102000" sy="102000" algn="ctr" rotWithShape="0">
                    <a:prstClr val="black">
                      <a:alpha val="40000"/>
                    </a:prstClr>
                  </a:outerShdw>
                </a:effectLst>
                <a:latin typeface="Segoe UI" pitchFamily="34" charset="0"/>
                <a:cs typeface="Segoe UI" pitchFamily="34" charset="0"/>
              </a:rPr>
              <a:t>home</a:t>
            </a:r>
            <a:endParaRPr lang="en-AU" sz="5400" dirty="0">
              <a:solidFill>
                <a:schemeClr val="bg1"/>
              </a:solidFill>
              <a:effectLst>
                <a:outerShdw blurRad="63500" sx="102000" sy="102000" algn="ctr" rotWithShape="0">
                  <a:prstClr val="black">
                    <a:alpha val="40000"/>
                  </a:prstClr>
                </a:outerShdw>
              </a:effectLst>
              <a:latin typeface="Segoe UI" pitchFamily="34" charset="0"/>
              <a:cs typeface="Segoe UI" pitchFamily="34" charset="0"/>
            </a:endParaRPr>
          </a:p>
        </p:txBody>
      </p:sp>
      <p:sp>
        <p:nvSpPr>
          <p:cNvPr id="109" name="Rounded Rectangle 108">
            <a:hlinkClick r:id="rId2" action="ppaction://hlinksldjump"/>
          </p:cNvPr>
          <p:cNvSpPr/>
          <p:nvPr/>
        </p:nvSpPr>
        <p:spPr>
          <a:xfrm>
            <a:off x="1835696" y="1005576"/>
            <a:ext cx="144000" cy="144016"/>
          </a:xfrm>
          <a:prstGeom prst="roundRect">
            <a:avLst/>
          </a:prstGeom>
          <a:gradFill flip="none" rotWithShape="1">
            <a:gsLst>
              <a:gs pos="0">
                <a:srgbClr val="FF0000">
                  <a:shade val="30000"/>
                  <a:satMod val="115000"/>
                </a:srgbClr>
              </a:gs>
              <a:gs pos="50000">
                <a:srgbClr val="FF0000">
                  <a:shade val="67500"/>
                  <a:satMod val="115000"/>
                </a:srgbClr>
              </a:gs>
              <a:gs pos="100000">
                <a:srgbClr val="FF0000">
                  <a:shade val="100000"/>
                  <a:satMod val="115000"/>
                </a:srgbClr>
              </a:gs>
            </a:gsLst>
            <a:lin ang="16200000" scaled="1"/>
            <a:tileRect/>
          </a:gradFill>
          <a:ln w="3175">
            <a:solidFill>
              <a:schemeClr val="tx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solidFill>
                <a:schemeClr val="bg1"/>
              </a:solidFill>
              <a:latin typeface="Segoe UI" pitchFamily="34" charset="0"/>
              <a:cs typeface="Segoe UI" pitchFamily="34" charset="0"/>
            </a:endParaRPr>
          </a:p>
        </p:txBody>
      </p:sp>
      <p:sp>
        <p:nvSpPr>
          <p:cNvPr id="3" name="Rectangle 2"/>
          <p:cNvSpPr/>
          <p:nvPr/>
        </p:nvSpPr>
        <p:spPr>
          <a:xfrm>
            <a:off x="1763688" y="1251855"/>
            <a:ext cx="1512168" cy="2811702"/>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94" name="Rectangle 193"/>
          <p:cNvSpPr/>
          <p:nvPr/>
        </p:nvSpPr>
        <p:spPr>
          <a:xfrm>
            <a:off x="1763688" y="1805086"/>
            <a:ext cx="1512168" cy="1235294"/>
          </a:xfrm>
          <a:prstGeom prst="rect">
            <a:avLst/>
          </a:prstGeom>
          <a:solidFill>
            <a:schemeClr val="accent5">
              <a:lumMod val="40000"/>
              <a:lumOff val="60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1200" dirty="0">
              <a:solidFill>
                <a:schemeClr val="tx1"/>
              </a:solidFill>
              <a:latin typeface="Segoe UI" pitchFamily="34" charset="0"/>
              <a:cs typeface="Segoe UI" pitchFamily="34" charset="0"/>
            </a:endParaRPr>
          </a:p>
        </p:txBody>
      </p:sp>
      <p:sp>
        <p:nvSpPr>
          <p:cNvPr id="138" name="Rectangle 137"/>
          <p:cNvSpPr/>
          <p:nvPr/>
        </p:nvSpPr>
        <p:spPr>
          <a:xfrm>
            <a:off x="1763688" y="1563638"/>
            <a:ext cx="1512168" cy="241448"/>
          </a:xfrm>
          <a:prstGeom prst="rect">
            <a:avLst/>
          </a:prstGeom>
          <a:solidFill>
            <a:schemeClr val="accent5">
              <a:lumMod val="40000"/>
              <a:lumOff val="60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Folders</a:t>
            </a:r>
            <a:endParaRPr lang="en-AU" sz="1200" dirty="0">
              <a:solidFill>
                <a:schemeClr val="tx1"/>
              </a:solidFill>
              <a:latin typeface="Segoe UI" pitchFamily="34" charset="0"/>
              <a:cs typeface="Segoe UI" pitchFamily="34" charset="0"/>
            </a:endParaRPr>
          </a:p>
        </p:txBody>
      </p:sp>
      <p:sp>
        <p:nvSpPr>
          <p:cNvPr id="139" name="Rectangle 138">
            <a:hlinkClick r:id="rId3" action="ppaction://hlinksldjump"/>
          </p:cNvPr>
          <p:cNvSpPr/>
          <p:nvPr/>
        </p:nvSpPr>
        <p:spPr>
          <a:xfrm>
            <a:off x="2056704" y="1843627"/>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Documents</a:t>
            </a:r>
            <a:endParaRPr lang="en-AU" sz="1200" dirty="0">
              <a:solidFill>
                <a:schemeClr val="tx1"/>
              </a:solidFill>
              <a:latin typeface="Segoe UI" pitchFamily="34" charset="0"/>
              <a:cs typeface="Segoe UI" pitchFamily="34" charset="0"/>
            </a:endParaRPr>
          </a:p>
        </p:txBody>
      </p:sp>
      <p:sp>
        <p:nvSpPr>
          <p:cNvPr id="140" name="Rectangle 139">
            <a:hlinkClick r:id="rId4" action="ppaction://hlinksldjump"/>
          </p:cNvPr>
          <p:cNvSpPr/>
          <p:nvPr/>
        </p:nvSpPr>
        <p:spPr>
          <a:xfrm>
            <a:off x="2056704" y="2139702"/>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Music</a:t>
            </a:r>
            <a:endParaRPr lang="en-AU" sz="1200" dirty="0">
              <a:solidFill>
                <a:schemeClr val="tx1"/>
              </a:solidFill>
              <a:latin typeface="Segoe UI" pitchFamily="34" charset="0"/>
              <a:cs typeface="Segoe UI" pitchFamily="34" charset="0"/>
            </a:endParaRPr>
          </a:p>
        </p:txBody>
      </p:sp>
      <p:sp>
        <p:nvSpPr>
          <p:cNvPr id="141" name="Rectangle 140">
            <a:hlinkClick r:id="rId5" action="ppaction://hlinksldjump"/>
          </p:cNvPr>
          <p:cNvSpPr/>
          <p:nvPr/>
        </p:nvSpPr>
        <p:spPr>
          <a:xfrm>
            <a:off x="2056704" y="2424669"/>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Videos</a:t>
            </a:r>
            <a:endParaRPr lang="en-AU" sz="1200" dirty="0">
              <a:solidFill>
                <a:schemeClr val="tx1"/>
              </a:solidFill>
              <a:latin typeface="Segoe UI" pitchFamily="34" charset="0"/>
              <a:cs typeface="Segoe UI" pitchFamily="34" charset="0"/>
            </a:endParaRPr>
          </a:p>
        </p:txBody>
      </p:sp>
      <p:sp>
        <p:nvSpPr>
          <p:cNvPr id="142" name="Rectangle 141">
            <a:hlinkClick r:id="rId6" action="ppaction://hlinksldjump"/>
          </p:cNvPr>
          <p:cNvSpPr/>
          <p:nvPr/>
        </p:nvSpPr>
        <p:spPr>
          <a:xfrm>
            <a:off x="2056704" y="2722116"/>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Games</a:t>
            </a:r>
            <a:endParaRPr lang="en-AU" sz="1200" dirty="0">
              <a:solidFill>
                <a:schemeClr val="tx1"/>
              </a:solidFill>
              <a:latin typeface="Segoe UI" pitchFamily="34" charset="0"/>
              <a:cs typeface="Segoe UI" pitchFamily="34" charset="0"/>
            </a:endParaRPr>
          </a:p>
        </p:txBody>
      </p:sp>
      <p:grpSp>
        <p:nvGrpSpPr>
          <p:cNvPr id="7" name="Group 6"/>
          <p:cNvGrpSpPr/>
          <p:nvPr/>
        </p:nvGrpSpPr>
        <p:grpSpPr>
          <a:xfrm>
            <a:off x="1893456" y="1852468"/>
            <a:ext cx="186839" cy="223766"/>
            <a:chOff x="4527690" y="2258677"/>
            <a:chExt cx="450886" cy="540000"/>
          </a:xfrm>
        </p:grpSpPr>
        <p:sp>
          <p:nvSpPr>
            <p:cNvPr id="150" name="Rectangle 149"/>
            <p:cNvSpPr/>
            <p:nvPr/>
          </p:nvSpPr>
          <p:spPr>
            <a:xfrm>
              <a:off x="4527690" y="2258677"/>
              <a:ext cx="450886" cy="540000"/>
            </a:xfrm>
            <a:prstGeom prst="rect">
              <a:avLst/>
            </a:prstGeom>
            <a:solidFill>
              <a:srgbClr val="0070C0"/>
            </a:solid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52" name="Straight Connector 151"/>
            <p:cNvCxnSpPr/>
            <p:nvPr/>
          </p:nvCxnSpPr>
          <p:spPr>
            <a:xfrm>
              <a:off x="4574226" y="2328996"/>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4" name="Straight Connector 153"/>
            <p:cNvCxnSpPr/>
            <p:nvPr/>
          </p:nvCxnSpPr>
          <p:spPr>
            <a:xfrm>
              <a:off x="4574226" y="2407151"/>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p:cNvCxnSpPr/>
            <p:nvPr/>
          </p:nvCxnSpPr>
          <p:spPr>
            <a:xfrm>
              <a:off x="4574226" y="2487837"/>
              <a:ext cx="138772"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p:cNvCxnSpPr/>
            <p:nvPr/>
          </p:nvCxnSpPr>
          <p:spPr>
            <a:xfrm>
              <a:off x="4574226" y="2564038"/>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2" name="Straight Connector 161"/>
            <p:cNvCxnSpPr/>
            <p:nvPr/>
          </p:nvCxnSpPr>
          <p:spPr>
            <a:xfrm>
              <a:off x="4574226" y="2631413"/>
              <a:ext cx="280263"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3" name="Straight Connector 162"/>
            <p:cNvCxnSpPr/>
            <p:nvPr/>
          </p:nvCxnSpPr>
          <p:spPr>
            <a:xfrm>
              <a:off x="4574226" y="2720924"/>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31" name="Group 30"/>
          <p:cNvGrpSpPr/>
          <p:nvPr/>
        </p:nvGrpSpPr>
        <p:grpSpPr>
          <a:xfrm>
            <a:off x="1844070" y="2153683"/>
            <a:ext cx="236225" cy="213486"/>
            <a:chOff x="2433190" y="2867712"/>
            <a:chExt cx="489780" cy="442634"/>
          </a:xfrm>
          <a:solidFill>
            <a:srgbClr val="0070C0"/>
          </a:solidFill>
        </p:grpSpPr>
        <p:sp>
          <p:nvSpPr>
            <p:cNvPr id="164" name="Oval 163"/>
            <p:cNvSpPr/>
            <p:nvPr/>
          </p:nvSpPr>
          <p:spPr>
            <a:xfrm>
              <a:off x="2433190" y="3198734"/>
              <a:ext cx="111612" cy="111612"/>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65" name="Oval 164"/>
            <p:cNvSpPr/>
            <p:nvPr/>
          </p:nvSpPr>
          <p:spPr>
            <a:xfrm>
              <a:off x="2811358" y="3198734"/>
              <a:ext cx="111612" cy="111612"/>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67" name="Straight Connector 166"/>
            <p:cNvCxnSpPr>
              <a:stCxn id="164" idx="6"/>
              <a:endCxn id="180" idx="1"/>
            </p:cNvCxnSpPr>
            <p:nvPr/>
          </p:nvCxnSpPr>
          <p:spPr>
            <a:xfrm flipV="1">
              <a:off x="2544802" y="2903148"/>
              <a:ext cx="0" cy="351392"/>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5" name="Straight Connector 174"/>
            <p:cNvCxnSpPr>
              <a:stCxn id="165" idx="6"/>
              <a:endCxn id="180" idx="3"/>
            </p:cNvCxnSpPr>
            <p:nvPr/>
          </p:nvCxnSpPr>
          <p:spPr>
            <a:xfrm flipV="1">
              <a:off x="2922970" y="2903148"/>
              <a:ext cx="0" cy="351392"/>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80" name="Rectangle 179"/>
            <p:cNvSpPr/>
            <p:nvPr/>
          </p:nvSpPr>
          <p:spPr>
            <a:xfrm>
              <a:off x="2544802" y="2867712"/>
              <a:ext cx="378168" cy="70872"/>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grpSp>
      <p:grpSp>
        <p:nvGrpSpPr>
          <p:cNvPr id="32" name="Group 31"/>
          <p:cNvGrpSpPr/>
          <p:nvPr/>
        </p:nvGrpSpPr>
        <p:grpSpPr>
          <a:xfrm>
            <a:off x="1846237" y="2460418"/>
            <a:ext cx="234058" cy="169950"/>
            <a:chOff x="3469840" y="3505731"/>
            <a:chExt cx="468117" cy="339900"/>
          </a:xfrm>
          <a:solidFill>
            <a:srgbClr val="0070C0"/>
          </a:solidFill>
        </p:grpSpPr>
        <p:sp>
          <p:nvSpPr>
            <p:cNvPr id="181" name="Rectangle 180"/>
            <p:cNvSpPr/>
            <p:nvPr/>
          </p:nvSpPr>
          <p:spPr>
            <a:xfrm>
              <a:off x="3469840" y="3505731"/>
              <a:ext cx="468117" cy="339900"/>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2" name="Isosceles Triangle 181"/>
            <p:cNvSpPr/>
            <p:nvPr/>
          </p:nvSpPr>
          <p:spPr>
            <a:xfrm rot="5400000">
              <a:off x="3655108" y="3626891"/>
              <a:ext cx="97580" cy="97580"/>
            </a:xfrm>
            <a:prstGeom prst="triangl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grpSp>
      <p:grpSp>
        <p:nvGrpSpPr>
          <p:cNvPr id="34" name="Group 33"/>
          <p:cNvGrpSpPr/>
          <p:nvPr/>
        </p:nvGrpSpPr>
        <p:grpSpPr>
          <a:xfrm>
            <a:off x="1819275" y="2726319"/>
            <a:ext cx="261020" cy="233043"/>
            <a:chOff x="4344066" y="3385536"/>
            <a:chExt cx="589664" cy="526462"/>
          </a:xfrm>
          <a:solidFill>
            <a:srgbClr val="0070C0"/>
          </a:solidFill>
        </p:grpSpPr>
        <p:sp>
          <p:nvSpPr>
            <p:cNvPr id="183" name="Rectangle 182"/>
            <p:cNvSpPr/>
            <p:nvPr/>
          </p:nvSpPr>
          <p:spPr>
            <a:xfrm>
              <a:off x="4502348" y="3565664"/>
              <a:ext cx="265623" cy="151713"/>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4" name="Oval 183"/>
            <p:cNvSpPr/>
            <p:nvPr/>
          </p:nvSpPr>
          <p:spPr>
            <a:xfrm rot="20742615">
              <a:off x="4747417" y="3550028"/>
              <a:ext cx="186313" cy="361970"/>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5" name="Oval 184"/>
            <p:cNvSpPr/>
            <p:nvPr/>
          </p:nvSpPr>
          <p:spPr>
            <a:xfrm rot="942615" flipH="1">
              <a:off x="4344066" y="3545028"/>
              <a:ext cx="186313" cy="361970"/>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86" name="Straight Connector 185"/>
            <p:cNvCxnSpPr/>
            <p:nvPr/>
          </p:nvCxnSpPr>
          <p:spPr>
            <a:xfrm rot="42615" flipH="1">
              <a:off x="4430901" y="3596900"/>
              <a:ext cx="38394" cy="118183"/>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87" name="Straight Connector 186"/>
            <p:cNvCxnSpPr/>
            <p:nvPr/>
          </p:nvCxnSpPr>
          <p:spPr>
            <a:xfrm rot="16242615" flipH="1">
              <a:off x="4433284" y="3596931"/>
              <a:ext cx="38394" cy="118183"/>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88" name="Oval 187"/>
            <p:cNvSpPr/>
            <p:nvPr/>
          </p:nvSpPr>
          <p:spPr>
            <a:xfrm rot="20615998">
              <a:off x="4792637" y="3604945"/>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9" name="Oval 188"/>
            <p:cNvSpPr/>
            <p:nvPr/>
          </p:nvSpPr>
          <p:spPr>
            <a:xfrm rot="20615998">
              <a:off x="4850950" y="3636738"/>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90" name="Oval 189"/>
            <p:cNvSpPr/>
            <p:nvPr/>
          </p:nvSpPr>
          <p:spPr>
            <a:xfrm rot="20615998">
              <a:off x="4817975" y="3691037"/>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91" name="Oval 190"/>
            <p:cNvSpPr/>
            <p:nvPr/>
          </p:nvSpPr>
          <p:spPr>
            <a:xfrm rot="20615998">
              <a:off x="4760844" y="3663257"/>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92" name="Straight Connector 191"/>
            <p:cNvCxnSpPr/>
            <p:nvPr/>
          </p:nvCxnSpPr>
          <p:spPr>
            <a:xfrm flipV="1">
              <a:off x="4635160" y="3385536"/>
              <a:ext cx="3173" cy="180128"/>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95" name="Group 194"/>
          <p:cNvGrpSpPr/>
          <p:nvPr/>
        </p:nvGrpSpPr>
        <p:grpSpPr>
          <a:xfrm>
            <a:off x="3498430" y="1407627"/>
            <a:ext cx="941329" cy="895637"/>
            <a:chOff x="4098672" y="2143466"/>
            <a:chExt cx="941329" cy="895637"/>
          </a:xfrm>
        </p:grpSpPr>
        <p:sp>
          <p:nvSpPr>
            <p:cNvPr id="196" name="Rectangle 195"/>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Documents</a:t>
              </a:r>
              <a:endParaRPr lang="en-AU" sz="1100" dirty="0">
                <a:solidFill>
                  <a:schemeClr val="tx1"/>
                </a:solidFill>
                <a:latin typeface="Segoe UI" pitchFamily="34" charset="0"/>
                <a:cs typeface="Segoe UI" pitchFamily="34" charset="0"/>
              </a:endParaRPr>
            </a:p>
          </p:txBody>
        </p:sp>
        <p:grpSp>
          <p:nvGrpSpPr>
            <p:cNvPr id="197" name="Group 196"/>
            <p:cNvGrpSpPr/>
            <p:nvPr/>
          </p:nvGrpSpPr>
          <p:grpSpPr>
            <a:xfrm>
              <a:off x="4199709" y="2143466"/>
              <a:ext cx="744585" cy="655211"/>
              <a:chOff x="4193285" y="2143466"/>
              <a:chExt cx="744585" cy="655211"/>
            </a:xfrm>
          </p:grpSpPr>
          <p:grpSp>
            <p:nvGrpSpPr>
              <p:cNvPr id="198" name="Group 197"/>
              <p:cNvGrpSpPr/>
              <p:nvPr/>
            </p:nvGrpSpPr>
            <p:grpSpPr>
              <a:xfrm>
                <a:off x="4193285" y="2143466"/>
                <a:ext cx="699392" cy="536110"/>
                <a:chOff x="2123728" y="1986160"/>
                <a:chExt cx="576064" cy="441574"/>
              </a:xfrm>
            </p:grpSpPr>
            <p:sp>
              <p:nvSpPr>
                <p:cNvPr id="207" name="Rectangle 206"/>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08" name="Trapezoid 207"/>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199" name="Group 198"/>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200" name="Rectangle 199"/>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201" name="Straight Connector 200"/>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2" name="Straight Connector 201"/>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3" name="Straight Connector 202"/>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4" name="Straight Connector 203"/>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5" name="Straight Connector 204"/>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6" name="Straight Connector 205"/>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209" name="Group 208"/>
          <p:cNvGrpSpPr/>
          <p:nvPr/>
        </p:nvGrpSpPr>
        <p:grpSpPr>
          <a:xfrm>
            <a:off x="4708417" y="1407627"/>
            <a:ext cx="941329" cy="895637"/>
            <a:chOff x="5039106" y="2143466"/>
            <a:chExt cx="941329" cy="895637"/>
          </a:xfrm>
        </p:grpSpPr>
        <p:sp>
          <p:nvSpPr>
            <p:cNvPr id="210" name="Rectangle 209"/>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Music</a:t>
              </a:r>
              <a:endParaRPr lang="en-AU" sz="1100" dirty="0">
                <a:solidFill>
                  <a:schemeClr val="tx1"/>
                </a:solidFill>
                <a:latin typeface="Segoe UI" pitchFamily="34" charset="0"/>
                <a:cs typeface="Segoe UI" pitchFamily="34" charset="0"/>
              </a:endParaRPr>
            </a:p>
          </p:txBody>
        </p:sp>
        <p:grpSp>
          <p:nvGrpSpPr>
            <p:cNvPr id="211" name="Group 210"/>
            <p:cNvGrpSpPr/>
            <p:nvPr/>
          </p:nvGrpSpPr>
          <p:grpSpPr>
            <a:xfrm>
              <a:off x="5162739" y="2143466"/>
              <a:ext cx="699392" cy="634359"/>
              <a:chOff x="5140143" y="2143466"/>
              <a:chExt cx="699392" cy="634359"/>
            </a:xfrm>
          </p:grpSpPr>
          <p:grpSp>
            <p:nvGrpSpPr>
              <p:cNvPr id="212" name="Group 211"/>
              <p:cNvGrpSpPr/>
              <p:nvPr/>
            </p:nvGrpSpPr>
            <p:grpSpPr>
              <a:xfrm>
                <a:off x="5140143" y="2143466"/>
                <a:ext cx="699392" cy="536110"/>
                <a:chOff x="2123728" y="1986160"/>
                <a:chExt cx="576064" cy="441574"/>
              </a:xfrm>
            </p:grpSpPr>
            <p:sp>
              <p:nvSpPr>
                <p:cNvPr id="219" name="Rectangle 218"/>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20" name="Trapezoid 219"/>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213" name="Group 212"/>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214" name="Oval 213"/>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15" name="Oval 214"/>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216" name="Straight Connector 215"/>
                <p:cNvCxnSpPr>
                  <a:stCxn id="214" idx="6"/>
                  <a:endCxn id="218"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17" name="Straight Connector 216"/>
                <p:cNvCxnSpPr>
                  <a:stCxn id="215" idx="6"/>
                  <a:endCxn id="218"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218" name="Rectangle 217"/>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grpSp>
      <p:grpSp>
        <p:nvGrpSpPr>
          <p:cNvPr id="221" name="Group 220"/>
          <p:cNvGrpSpPr/>
          <p:nvPr/>
        </p:nvGrpSpPr>
        <p:grpSpPr>
          <a:xfrm>
            <a:off x="5870519" y="1407627"/>
            <a:ext cx="941329" cy="895637"/>
            <a:chOff x="3133947" y="3275932"/>
            <a:chExt cx="941329" cy="895637"/>
          </a:xfrm>
        </p:grpSpPr>
        <p:sp>
          <p:nvSpPr>
            <p:cNvPr id="222" name="Rectangle 221"/>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Videos</a:t>
              </a:r>
              <a:endParaRPr lang="en-AU" sz="1100" dirty="0">
                <a:solidFill>
                  <a:schemeClr val="tx1"/>
                </a:solidFill>
                <a:latin typeface="Segoe UI" pitchFamily="34" charset="0"/>
                <a:cs typeface="Segoe UI" pitchFamily="34" charset="0"/>
              </a:endParaRPr>
            </a:p>
          </p:txBody>
        </p:sp>
        <p:grpSp>
          <p:nvGrpSpPr>
            <p:cNvPr id="223" name="Group 222"/>
            <p:cNvGrpSpPr/>
            <p:nvPr/>
          </p:nvGrpSpPr>
          <p:grpSpPr>
            <a:xfrm>
              <a:off x="3254915" y="3275932"/>
              <a:ext cx="699392" cy="569699"/>
              <a:chOff x="3257580" y="3275932"/>
              <a:chExt cx="699392" cy="569699"/>
            </a:xfrm>
          </p:grpSpPr>
          <p:grpSp>
            <p:nvGrpSpPr>
              <p:cNvPr id="224" name="Group 223"/>
              <p:cNvGrpSpPr/>
              <p:nvPr/>
            </p:nvGrpSpPr>
            <p:grpSpPr>
              <a:xfrm>
                <a:off x="3257580" y="3275932"/>
                <a:ext cx="699392" cy="536110"/>
                <a:chOff x="2123728" y="1986160"/>
                <a:chExt cx="576064" cy="441574"/>
              </a:xfrm>
            </p:grpSpPr>
            <p:sp>
              <p:nvSpPr>
                <p:cNvPr id="228" name="Rectangle 227"/>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29" name="Trapezoid 228"/>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225" name="Group 224"/>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226" name="Rectangle 225"/>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27" name="Isosceles Triangle 226"/>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grpSp>
      <p:grpSp>
        <p:nvGrpSpPr>
          <p:cNvPr id="230" name="Group 229"/>
          <p:cNvGrpSpPr/>
          <p:nvPr/>
        </p:nvGrpSpPr>
        <p:grpSpPr>
          <a:xfrm>
            <a:off x="3484281" y="2487747"/>
            <a:ext cx="941329" cy="895637"/>
            <a:chOff x="4099230" y="3275932"/>
            <a:chExt cx="941329" cy="895637"/>
          </a:xfrm>
        </p:grpSpPr>
        <p:sp>
          <p:nvSpPr>
            <p:cNvPr id="231" name="Rectangle 230"/>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Games</a:t>
              </a:r>
              <a:endParaRPr lang="en-AU" sz="1100" dirty="0">
                <a:solidFill>
                  <a:schemeClr val="tx1"/>
                </a:solidFill>
                <a:latin typeface="Segoe UI" pitchFamily="34" charset="0"/>
                <a:cs typeface="Segoe UI" pitchFamily="34" charset="0"/>
              </a:endParaRPr>
            </a:p>
          </p:txBody>
        </p:sp>
        <p:grpSp>
          <p:nvGrpSpPr>
            <p:cNvPr id="232" name="Group 231"/>
            <p:cNvGrpSpPr/>
            <p:nvPr/>
          </p:nvGrpSpPr>
          <p:grpSpPr>
            <a:xfrm>
              <a:off x="4200966" y="3275932"/>
              <a:ext cx="737856" cy="635347"/>
              <a:chOff x="4220198" y="3275932"/>
              <a:chExt cx="737856" cy="635347"/>
            </a:xfrm>
          </p:grpSpPr>
          <p:grpSp>
            <p:nvGrpSpPr>
              <p:cNvPr id="233" name="Group 232"/>
              <p:cNvGrpSpPr/>
              <p:nvPr/>
            </p:nvGrpSpPr>
            <p:grpSpPr>
              <a:xfrm>
                <a:off x="4220198" y="3275932"/>
                <a:ext cx="699392" cy="536110"/>
                <a:chOff x="2123728" y="1986160"/>
                <a:chExt cx="576064" cy="441574"/>
              </a:xfrm>
            </p:grpSpPr>
            <p:sp>
              <p:nvSpPr>
                <p:cNvPr id="247" name="Rectangle 246"/>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8" name="Trapezoid 247"/>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234" name="Group 233"/>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235" name="Rectangle 234"/>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36" name="Oval 235"/>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37" name="Oval 236"/>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nvGrpSpPr>
                <p:cNvPr id="238" name="Group 237"/>
                <p:cNvGrpSpPr/>
                <p:nvPr/>
              </p:nvGrpSpPr>
              <p:grpSpPr>
                <a:xfrm>
                  <a:off x="4318464" y="3577517"/>
                  <a:ext cx="118183" cy="118183"/>
                  <a:chOff x="4318464" y="3577517"/>
                  <a:chExt cx="118183" cy="118183"/>
                </a:xfrm>
                <a:effectLst/>
              </p:grpSpPr>
              <p:cxnSp>
                <p:nvCxnSpPr>
                  <p:cNvPr id="245" name="Straight Connector 244"/>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46" name="Straight Connector 245"/>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39" name="Group 238"/>
                <p:cNvGrpSpPr/>
                <p:nvPr/>
              </p:nvGrpSpPr>
              <p:grpSpPr>
                <a:xfrm rot="20573383">
                  <a:off x="4683580" y="3579039"/>
                  <a:ext cx="140891" cy="136707"/>
                  <a:chOff x="5105406" y="3507854"/>
                  <a:chExt cx="171999" cy="166891"/>
                </a:xfrm>
                <a:effectLst/>
              </p:grpSpPr>
              <p:sp>
                <p:nvSpPr>
                  <p:cNvPr id="241" name="Oval 240"/>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2" name="Oval 241"/>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3" name="Oval 242"/>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4" name="Oval 243"/>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cxnSp>
              <p:nvCxnSpPr>
                <p:cNvPr id="240" name="Straight Connector 239"/>
                <p:cNvCxnSpPr>
                  <a:stCxn id="235"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sp>
        <p:nvSpPr>
          <p:cNvPr id="38" name="Rectangle 37">
            <a:hlinkClick r:id="rId3" action="ppaction://hlinksldjump"/>
          </p:cNvPr>
          <p:cNvSpPr/>
          <p:nvPr/>
        </p:nvSpPr>
        <p:spPr>
          <a:xfrm>
            <a:off x="3424047" y="134761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9" name="Rectangle 328">
            <a:hlinkClick r:id="rId4" action="ppaction://hlinksldjump"/>
          </p:cNvPr>
          <p:cNvSpPr/>
          <p:nvPr/>
        </p:nvSpPr>
        <p:spPr>
          <a:xfrm>
            <a:off x="4634034" y="134761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30" name="Rectangle 329">
            <a:hlinkClick r:id="rId5" action="ppaction://hlinksldjump"/>
          </p:cNvPr>
          <p:cNvSpPr/>
          <p:nvPr/>
        </p:nvSpPr>
        <p:spPr>
          <a:xfrm>
            <a:off x="5796136" y="134761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31" name="Rectangle 330">
            <a:hlinkClick r:id="rId6" action="ppaction://hlinksldjump"/>
          </p:cNvPr>
          <p:cNvSpPr/>
          <p:nvPr/>
        </p:nvSpPr>
        <p:spPr>
          <a:xfrm>
            <a:off x="3409898" y="242773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332" name="Group 331"/>
          <p:cNvGrpSpPr/>
          <p:nvPr/>
        </p:nvGrpSpPr>
        <p:grpSpPr>
          <a:xfrm>
            <a:off x="4747033" y="2500280"/>
            <a:ext cx="864096" cy="870570"/>
            <a:chOff x="7308304" y="278598"/>
            <a:chExt cx="864096" cy="870570"/>
          </a:xfrm>
        </p:grpSpPr>
        <p:sp>
          <p:nvSpPr>
            <p:cNvPr id="333" name="Freeform 332"/>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334" name="Rectangle 333"/>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Impress</a:t>
              </a:r>
              <a:endParaRPr lang="en-AU" sz="1100" dirty="0">
                <a:solidFill>
                  <a:schemeClr val="tx1"/>
                </a:solidFill>
                <a:latin typeface="Segoe UI" pitchFamily="34" charset="0"/>
                <a:cs typeface="Segoe UI" pitchFamily="34" charset="0"/>
              </a:endParaRPr>
            </a:p>
          </p:txBody>
        </p:sp>
      </p:grpSp>
      <p:grpSp>
        <p:nvGrpSpPr>
          <p:cNvPr id="335" name="Group 334"/>
          <p:cNvGrpSpPr/>
          <p:nvPr/>
        </p:nvGrpSpPr>
        <p:grpSpPr>
          <a:xfrm>
            <a:off x="5909135" y="2488498"/>
            <a:ext cx="864096" cy="894135"/>
            <a:chOff x="6444208" y="255033"/>
            <a:chExt cx="864096" cy="894135"/>
          </a:xfrm>
        </p:grpSpPr>
        <p:grpSp>
          <p:nvGrpSpPr>
            <p:cNvPr id="336" name="Group 335"/>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338" name="Freeform 337"/>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339" name="Freeform 338"/>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sp>
          <p:nvSpPr>
            <p:cNvPr id="337" name="Rectangle 336"/>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Express</a:t>
              </a:r>
              <a:endParaRPr lang="en-AU" sz="1100" dirty="0">
                <a:solidFill>
                  <a:schemeClr val="tx1"/>
                </a:solidFill>
                <a:latin typeface="Segoe UI" pitchFamily="34" charset="0"/>
                <a:cs typeface="Segoe UI" pitchFamily="34" charset="0"/>
              </a:endParaRPr>
            </a:p>
          </p:txBody>
        </p:sp>
      </p:grpSp>
      <p:sp>
        <p:nvSpPr>
          <p:cNvPr id="2" name="Rounded Rectangle 1"/>
          <p:cNvSpPr/>
          <p:nvPr/>
        </p:nvSpPr>
        <p:spPr>
          <a:xfrm>
            <a:off x="6646538" y="2887887"/>
            <a:ext cx="1597870" cy="494746"/>
          </a:xfrm>
          <a:prstGeom prst="roundRect">
            <a:avLst>
              <a:gd name="adj" fmla="val 11941"/>
            </a:avLst>
          </a:prstGeom>
          <a:solidFill>
            <a:schemeClr val="bg1">
              <a:alpha val="75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100" dirty="0">
              <a:solidFill>
                <a:schemeClr val="tx1"/>
              </a:solidFill>
              <a:latin typeface="Segoe UI" pitchFamily="34" charset="0"/>
              <a:cs typeface="Segoe UI" pitchFamily="34" charset="0"/>
            </a:endParaRPr>
          </a:p>
        </p:txBody>
      </p:sp>
      <p:sp>
        <p:nvSpPr>
          <p:cNvPr id="341" name="Rectangle 340">
            <a:hlinkHover r:id="rId7" action="ppaction://hlinksldjump"/>
          </p:cNvPr>
          <p:cNvSpPr/>
          <p:nvPr/>
        </p:nvSpPr>
        <p:spPr>
          <a:xfrm>
            <a:off x="6646538" y="2950821"/>
            <a:ext cx="1597870" cy="185749"/>
          </a:xfrm>
          <a:prstGeom prst="rect">
            <a:avLst/>
          </a:prstGeom>
          <a:solidFill>
            <a:schemeClr val="bg1">
              <a:alpha val="75000"/>
            </a:schemeClr>
          </a:solidFill>
          <a:ln w="3175">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100" dirty="0" smtClean="0">
                <a:solidFill>
                  <a:schemeClr val="tx1"/>
                </a:solidFill>
                <a:latin typeface="Segoe UI" pitchFamily="34" charset="0"/>
                <a:cs typeface="Segoe UI" pitchFamily="34" charset="0"/>
              </a:rPr>
              <a:t>Open</a:t>
            </a:r>
            <a:endParaRPr lang="en-AU" sz="1100" dirty="0">
              <a:solidFill>
                <a:schemeClr val="tx1"/>
              </a:solidFill>
              <a:latin typeface="Segoe UI" pitchFamily="34" charset="0"/>
              <a:cs typeface="Segoe UI" pitchFamily="34" charset="0"/>
            </a:endParaRPr>
          </a:p>
        </p:txBody>
      </p:sp>
      <p:sp>
        <p:nvSpPr>
          <p:cNvPr id="342" name="Rectangle 341">
            <a:hlinkClick r:id="rId8" action="ppaction://hlinksldjump"/>
          </p:cNvPr>
          <p:cNvSpPr/>
          <p:nvPr/>
        </p:nvSpPr>
        <p:spPr>
          <a:xfrm>
            <a:off x="6646538" y="3136570"/>
            <a:ext cx="1597870" cy="185749"/>
          </a:xfrm>
          <a:prstGeom prst="rect">
            <a:avLst/>
          </a:prstGeom>
          <a:solidFill>
            <a:srgbClr val="0070C0">
              <a:alpha val="75000"/>
            </a:srgbClr>
          </a:solidFill>
          <a:ln w="3175">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100" dirty="0" smtClean="0">
                <a:solidFill>
                  <a:schemeClr val="bg1"/>
                </a:solidFill>
                <a:latin typeface="Segoe UI" pitchFamily="34" charset="0"/>
                <a:cs typeface="Segoe UI" pitchFamily="34" charset="0"/>
              </a:rPr>
              <a:t>About</a:t>
            </a:r>
            <a:endParaRPr lang="en-AU" sz="1100" dirty="0">
              <a:solidFill>
                <a:schemeClr val="bg1"/>
              </a:solidFill>
              <a:latin typeface="Segoe UI" pitchFamily="34" charset="0"/>
              <a:cs typeface="Segoe UI" pitchFamily="34" charset="0"/>
            </a:endParaRPr>
          </a:p>
        </p:txBody>
      </p:sp>
      <p:sp>
        <p:nvSpPr>
          <p:cNvPr id="340" name="Isosceles Triangle 339"/>
          <p:cNvSpPr/>
          <p:nvPr/>
        </p:nvSpPr>
        <p:spPr>
          <a:xfrm rot="5400000">
            <a:off x="7001096" y="2537854"/>
            <a:ext cx="278058" cy="239705"/>
          </a:xfrm>
          <a:prstGeom prst="triangle">
            <a:avLst/>
          </a:prstGeom>
          <a:solidFill>
            <a:srgbClr val="0070C0">
              <a:alpha val="50000"/>
            </a:srgb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343" name="Rectangle 342">
            <a:hlinkClick r:id="rId9" action="ppaction://hlinksldjump"/>
          </p:cNvPr>
          <p:cNvSpPr/>
          <p:nvPr/>
        </p:nvSpPr>
        <p:spPr>
          <a:xfrm>
            <a:off x="1763688" y="1251855"/>
            <a:ext cx="1512168" cy="241448"/>
          </a:xfrm>
          <a:prstGeom prst="rect">
            <a:avLst/>
          </a:prstGeom>
          <a:solidFill>
            <a:srgbClr val="00B0F0">
              <a:alpha val="50000"/>
            </a:srgb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400" b="1" dirty="0" smtClean="0">
                <a:solidFill>
                  <a:srgbClr val="0070C0"/>
                </a:solidFill>
                <a:latin typeface="Segoe UI" pitchFamily="34" charset="0"/>
                <a:cs typeface="Segoe UI" pitchFamily="34" charset="0"/>
              </a:rPr>
              <a:t>Home</a:t>
            </a:r>
            <a:endParaRPr lang="en-AU" sz="1400" b="1" dirty="0">
              <a:solidFill>
                <a:srgbClr val="0070C0"/>
              </a:solidFill>
              <a:latin typeface="Segoe UI" pitchFamily="34" charset="0"/>
              <a:cs typeface="Segoe UI" pitchFamily="34" charset="0"/>
            </a:endParaRPr>
          </a:p>
        </p:txBody>
      </p:sp>
    </p:spTree>
    <p:extLst>
      <p:ext uri="{BB962C8B-B14F-4D97-AF65-F5344CB8AC3E}">
        <p14:creationId xmlns:p14="http://schemas.microsoft.com/office/powerpoint/2010/main" val="2139950211"/>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timing>
    <p:tnLst>
      <p:par>
        <p:cTn id="1" dur="indefinite" restart="never" nodeType="tmRoot"/>
      </p:par>
    </p:tnLst>
  </p:timing>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49" name="Group 248"/>
          <p:cNvGrpSpPr/>
          <p:nvPr/>
        </p:nvGrpSpPr>
        <p:grpSpPr>
          <a:xfrm>
            <a:off x="3131841" y="843750"/>
            <a:ext cx="2880320" cy="3456000"/>
            <a:chOff x="3131841" y="843750"/>
            <a:chExt cx="2880320" cy="3456000"/>
          </a:xfrm>
        </p:grpSpPr>
        <p:sp>
          <p:nvSpPr>
            <p:cNvPr id="250" name="Rounded Rectangle 249"/>
            <p:cNvSpPr/>
            <p:nvPr/>
          </p:nvSpPr>
          <p:spPr>
            <a:xfrm>
              <a:off x="3131841" y="843750"/>
              <a:ext cx="2880320" cy="3456000"/>
            </a:xfrm>
            <a:prstGeom prst="roundRect">
              <a:avLst>
                <a:gd name="adj" fmla="val 2228"/>
              </a:avLst>
            </a:prstGeom>
            <a:solidFill>
              <a:schemeClr val="tx1">
                <a:alpha val="50000"/>
              </a:schemeClr>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51" name="Group 250"/>
            <p:cNvGrpSpPr/>
            <p:nvPr/>
          </p:nvGrpSpPr>
          <p:grpSpPr>
            <a:xfrm>
              <a:off x="3198624" y="984777"/>
              <a:ext cx="864096" cy="870570"/>
              <a:chOff x="7308304" y="278598"/>
              <a:chExt cx="864096" cy="870570"/>
            </a:xfrm>
          </p:grpSpPr>
          <p:sp>
            <p:nvSpPr>
              <p:cNvPr id="327" name="Freeform 326"/>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8" name="Rectangle 327"/>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Impress</a:t>
                </a:r>
                <a:endParaRPr lang="en-AU" sz="1100" dirty="0">
                  <a:latin typeface="Segoe UI" pitchFamily="34" charset="0"/>
                  <a:cs typeface="Segoe UI" pitchFamily="34" charset="0"/>
                </a:endParaRPr>
              </a:p>
            </p:txBody>
          </p:sp>
        </p:grpSp>
        <p:grpSp>
          <p:nvGrpSpPr>
            <p:cNvPr id="252" name="Group 251"/>
            <p:cNvGrpSpPr/>
            <p:nvPr/>
          </p:nvGrpSpPr>
          <p:grpSpPr>
            <a:xfrm>
              <a:off x="4139953" y="972995"/>
              <a:ext cx="864096" cy="894135"/>
              <a:chOff x="6444208" y="255033"/>
              <a:chExt cx="864096" cy="894135"/>
            </a:xfrm>
          </p:grpSpPr>
          <p:grpSp>
            <p:nvGrpSpPr>
              <p:cNvPr id="323" name="Group 322"/>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325" name="Freeform 324"/>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6" name="Freeform 325"/>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24" name="Rectangle 323"/>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Express</a:t>
                </a:r>
                <a:endParaRPr lang="en-AU" sz="1100" dirty="0">
                  <a:latin typeface="Segoe UI" pitchFamily="34" charset="0"/>
                  <a:cs typeface="Segoe UI" pitchFamily="34" charset="0"/>
                </a:endParaRPr>
              </a:p>
            </p:txBody>
          </p:sp>
        </p:grpSp>
        <p:grpSp>
          <p:nvGrpSpPr>
            <p:cNvPr id="253" name="Group 252"/>
            <p:cNvGrpSpPr/>
            <p:nvPr/>
          </p:nvGrpSpPr>
          <p:grpSpPr>
            <a:xfrm>
              <a:off x="3198624" y="2157429"/>
              <a:ext cx="864096" cy="881674"/>
              <a:chOff x="8172400" y="267494"/>
              <a:chExt cx="864096" cy="881674"/>
            </a:xfrm>
          </p:grpSpPr>
          <p:grpSp>
            <p:nvGrpSpPr>
              <p:cNvPr id="318" name="Group 317"/>
              <p:cNvGrpSpPr/>
              <p:nvPr/>
            </p:nvGrpSpPr>
            <p:grpSpPr>
              <a:xfrm>
                <a:off x="8351877" y="267494"/>
                <a:ext cx="523806" cy="648072"/>
                <a:chOff x="87738" y="3286770"/>
                <a:chExt cx="291003" cy="360040"/>
              </a:xfrm>
            </p:grpSpPr>
            <p:sp>
              <p:nvSpPr>
                <p:cNvPr id="320" name="Rectangle 31"/>
                <p:cNvSpPr/>
                <p:nvPr/>
              </p:nvSpPr>
              <p:spPr>
                <a:xfrm>
                  <a:off x="87738" y="3286770"/>
                  <a:ext cx="291002" cy="360040"/>
                </a:xfrm>
                <a:prstGeom prst="rect">
                  <a:avLst/>
                </a:prstGeom>
                <a:solidFill>
                  <a:srgbClr val="FFC000"/>
                </a:solidFill>
                <a:ln w="9525" cap="rnd">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1" name="Rectangle 31"/>
                <p:cNvSpPr/>
                <p:nvPr/>
              </p:nvSpPr>
              <p:spPr>
                <a:xfrm>
                  <a:off x="87738" y="3286770"/>
                  <a:ext cx="291002" cy="360040"/>
                </a:xfrm>
                <a:custGeom>
                  <a:avLst/>
                  <a:gdLst>
                    <a:gd name="connsiteX0" fmla="*/ 0 w 291002"/>
                    <a:gd name="connsiteY0" fmla="*/ 0 h 360040"/>
                    <a:gd name="connsiteX1" fmla="*/ 291002 w 291002"/>
                    <a:gd name="connsiteY1" fmla="*/ 0 h 360040"/>
                    <a:gd name="connsiteX2" fmla="*/ 291002 w 291002"/>
                    <a:gd name="connsiteY2" fmla="*/ 360040 h 360040"/>
                    <a:gd name="connsiteX3" fmla="*/ 0 w 291002"/>
                    <a:gd name="connsiteY3" fmla="*/ 360040 h 360040"/>
                    <a:gd name="connsiteX4" fmla="*/ 0 w 291002"/>
                    <a:gd name="connsiteY4" fmla="*/ 0 h 360040"/>
                    <a:gd name="connsiteX0" fmla="*/ 0 w 291002"/>
                    <a:gd name="connsiteY0" fmla="*/ 0 h 360040"/>
                    <a:gd name="connsiteX1" fmla="*/ 236233 w 291002"/>
                    <a:gd name="connsiteY1" fmla="*/ 88106 h 360040"/>
                    <a:gd name="connsiteX2" fmla="*/ 291002 w 291002"/>
                    <a:gd name="connsiteY2" fmla="*/ 360040 h 360040"/>
                    <a:gd name="connsiteX3" fmla="*/ 0 w 291002"/>
                    <a:gd name="connsiteY3" fmla="*/ 360040 h 360040"/>
                    <a:gd name="connsiteX4" fmla="*/ 0 w 291002"/>
                    <a:gd name="connsiteY4" fmla="*/ 0 h 360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1002" h="360040">
                      <a:moveTo>
                        <a:pt x="0" y="0"/>
                      </a:moveTo>
                      <a:lnTo>
                        <a:pt x="236233" y="88106"/>
                      </a:lnTo>
                      <a:lnTo>
                        <a:pt x="291002" y="360040"/>
                      </a:lnTo>
                      <a:lnTo>
                        <a:pt x="0" y="360040"/>
                      </a:lnTo>
                      <a:lnTo>
                        <a:pt x="0" y="0"/>
                      </a:lnTo>
                      <a:close/>
                    </a:path>
                  </a:pathLst>
                </a:cu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2" name="Rectangle 321"/>
                <p:cNvSpPr/>
                <p:nvPr/>
              </p:nvSpPr>
              <p:spPr>
                <a:xfrm>
                  <a:off x="87738" y="3435846"/>
                  <a:ext cx="291003" cy="210964"/>
                </a:xfrm>
                <a:prstGeom prst="rect">
                  <a:avLst/>
                </a:prstGeom>
                <a:noFill/>
                <a:ln w="9525" cap="rnd">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2000" dirty="0" smtClean="0">
                      <a:solidFill>
                        <a:schemeClr val="tx1"/>
                      </a:solidFill>
                      <a:effectLst>
                        <a:outerShdw blurRad="63500" sx="102000" sy="102000" algn="ctr" rotWithShape="0">
                          <a:prstClr val="black">
                            <a:alpha val="40000"/>
                          </a:prstClr>
                        </a:outerShdw>
                      </a:effectLst>
                      <a:latin typeface="Segoe UI" pitchFamily="34" charset="0"/>
                      <a:cs typeface="Segoe UI" pitchFamily="34" charset="0"/>
                    </a:rPr>
                    <a:t>Aa</a:t>
                  </a:r>
                  <a:endParaRPr lang="en-AU" sz="2000" dirty="0">
                    <a:solidFill>
                      <a:schemeClr val="tx1"/>
                    </a:solidFill>
                    <a:effectLst>
                      <a:outerShdw blurRad="63500" sx="102000" sy="102000" algn="ctr" rotWithShape="0">
                        <a:prstClr val="black">
                          <a:alpha val="40000"/>
                        </a:prstClr>
                      </a:outerShdw>
                    </a:effectLst>
                    <a:latin typeface="Segoe UI" pitchFamily="34" charset="0"/>
                    <a:cs typeface="Segoe UI" pitchFamily="34" charset="0"/>
                  </a:endParaRPr>
                </a:p>
              </p:txBody>
            </p:sp>
          </p:grpSp>
          <p:sp>
            <p:nvSpPr>
              <p:cNvPr id="319" name="Rectangle 318"/>
              <p:cNvSpPr/>
              <p:nvPr/>
            </p:nvSpPr>
            <p:spPr>
              <a:xfrm>
                <a:off x="8172400"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Note Pad</a:t>
                </a:r>
                <a:endParaRPr lang="en-AU" sz="1100" dirty="0">
                  <a:latin typeface="Segoe UI" pitchFamily="34" charset="0"/>
                  <a:cs typeface="Segoe UI" pitchFamily="34" charset="0"/>
                </a:endParaRPr>
              </a:p>
            </p:txBody>
          </p:sp>
        </p:grpSp>
        <p:grpSp>
          <p:nvGrpSpPr>
            <p:cNvPr id="254" name="Group 253"/>
            <p:cNvGrpSpPr/>
            <p:nvPr/>
          </p:nvGrpSpPr>
          <p:grpSpPr>
            <a:xfrm>
              <a:off x="5080409" y="980461"/>
              <a:ext cx="864096" cy="877462"/>
              <a:chOff x="5004049" y="1064550"/>
              <a:chExt cx="864096" cy="877462"/>
            </a:xfrm>
          </p:grpSpPr>
          <p:grpSp>
            <p:nvGrpSpPr>
              <p:cNvPr id="313" name="Group 312"/>
              <p:cNvGrpSpPr/>
              <p:nvPr/>
            </p:nvGrpSpPr>
            <p:grpSpPr>
              <a:xfrm>
                <a:off x="5042434" y="1064550"/>
                <a:ext cx="787325" cy="610716"/>
                <a:chOff x="5004049" y="1045872"/>
                <a:chExt cx="787325" cy="610716"/>
              </a:xfrm>
              <a:effectLst>
                <a:outerShdw blurRad="63500" sx="102000" sy="102000" algn="ctr" rotWithShape="0">
                  <a:prstClr val="black">
                    <a:alpha val="40000"/>
                  </a:prstClr>
                </a:outerShdw>
              </a:effectLst>
            </p:grpSpPr>
            <p:sp>
              <p:nvSpPr>
                <p:cNvPr id="315" name="Rectangle 314"/>
                <p:cNvSpPr/>
                <p:nvPr/>
              </p:nvSpPr>
              <p:spPr>
                <a:xfrm>
                  <a:off x="5004049" y="1045872"/>
                  <a:ext cx="504055" cy="460191"/>
                </a:xfrm>
                <a:prstGeom prst="rect">
                  <a:avLst/>
                </a:prstGeom>
                <a:solidFill>
                  <a:schemeClr val="bg1"/>
                </a:solidFill>
                <a:ln w="9525" cap="rnd">
                  <a:solidFill>
                    <a:schemeClr val="bg1"/>
                  </a:solid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6" name="Freeform 315"/>
                <p:cNvSpPr/>
                <p:nvPr/>
              </p:nvSpPr>
              <p:spPr>
                <a:xfrm>
                  <a:off x="5022056" y="1106047"/>
                  <a:ext cx="414040" cy="272698"/>
                </a:xfrm>
                <a:custGeom>
                  <a:avLst/>
                  <a:gdLst>
                    <a:gd name="connsiteX0" fmla="*/ 0 w 353052"/>
                    <a:gd name="connsiteY0" fmla="*/ 0 h 269081"/>
                    <a:gd name="connsiteX1" fmla="*/ 19050 w 353052"/>
                    <a:gd name="connsiteY1" fmla="*/ 33337 h 269081"/>
                    <a:gd name="connsiteX2" fmla="*/ 28575 w 353052"/>
                    <a:gd name="connsiteY2" fmla="*/ 38100 h 269081"/>
                    <a:gd name="connsiteX3" fmla="*/ 33338 w 353052"/>
                    <a:gd name="connsiteY3" fmla="*/ 45243 h 269081"/>
                    <a:gd name="connsiteX4" fmla="*/ 50007 w 353052"/>
                    <a:gd name="connsiteY4" fmla="*/ 54768 h 269081"/>
                    <a:gd name="connsiteX5" fmla="*/ 59532 w 353052"/>
                    <a:gd name="connsiteY5" fmla="*/ 61912 h 269081"/>
                    <a:gd name="connsiteX6" fmla="*/ 85725 w 353052"/>
                    <a:gd name="connsiteY6" fmla="*/ 71437 h 269081"/>
                    <a:gd name="connsiteX7" fmla="*/ 135732 w 353052"/>
                    <a:gd name="connsiteY7" fmla="*/ 69056 h 269081"/>
                    <a:gd name="connsiteX8" fmla="*/ 142875 w 353052"/>
                    <a:gd name="connsiteY8" fmla="*/ 66675 h 269081"/>
                    <a:gd name="connsiteX9" fmla="*/ 150019 w 353052"/>
                    <a:gd name="connsiteY9" fmla="*/ 61912 h 269081"/>
                    <a:gd name="connsiteX10" fmla="*/ 157163 w 353052"/>
                    <a:gd name="connsiteY10" fmla="*/ 54768 h 269081"/>
                    <a:gd name="connsiteX11" fmla="*/ 161925 w 353052"/>
                    <a:gd name="connsiteY11" fmla="*/ 45243 h 269081"/>
                    <a:gd name="connsiteX12" fmla="*/ 157163 w 353052"/>
                    <a:gd name="connsiteY12" fmla="*/ 26193 h 269081"/>
                    <a:gd name="connsiteX13" fmla="*/ 150019 w 353052"/>
                    <a:gd name="connsiteY13" fmla="*/ 19050 h 269081"/>
                    <a:gd name="connsiteX14" fmla="*/ 135732 w 353052"/>
                    <a:gd name="connsiteY14" fmla="*/ 9525 h 269081"/>
                    <a:gd name="connsiteX15" fmla="*/ 114300 w 353052"/>
                    <a:gd name="connsiteY15" fmla="*/ 14287 h 269081"/>
                    <a:gd name="connsiteX16" fmla="*/ 107157 w 353052"/>
                    <a:gd name="connsiteY16" fmla="*/ 16668 h 269081"/>
                    <a:gd name="connsiteX17" fmla="*/ 102394 w 353052"/>
                    <a:gd name="connsiteY17" fmla="*/ 26193 h 269081"/>
                    <a:gd name="connsiteX18" fmla="*/ 104775 w 353052"/>
                    <a:gd name="connsiteY18" fmla="*/ 64293 h 269081"/>
                    <a:gd name="connsiteX19" fmla="*/ 107157 w 353052"/>
                    <a:gd name="connsiteY19" fmla="*/ 71437 h 269081"/>
                    <a:gd name="connsiteX20" fmla="*/ 114300 w 353052"/>
                    <a:gd name="connsiteY20" fmla="*/ 76200 h 269081"/>
                    <a:gd name="connsiteX21" fmla="*/ 126207 w 353052"/>
                    <a:gd name="connsiteY21" fmla="*/ 78581 h 269081"/>
                    <a:gd name="connsiteX22" fmla="*/ 147638 w 353052"/>
                    <a:gd name="connsiteY22" fmla="*/ 85725 h 269081"/>
                    <a:gd name="connsiteX23" fmla="*/ 154782 w 353052"/>
                    <a:gd name="connsiteY23" fmla="*/ 88106 h 269081"/>
                    <a:gd name="connsiteX24" fmla="*/ 190500 w 353052"/>
                    <a:gd name="connsiteY24" fmla="*/ 90487 h 269081"/>
                    <a:gd name="connsiteX25" fmla="*/ 228600 w 353052"/>
                    <a:gd name="connsiteY25" fmla="*/ 90487 h 269081"/>
                    <a:gd name="connsiteX26" fmla="*/ 238125 w 353052"/>
                    <a:gd name="connsiteY26" fmla="*/ 85725 h 269081"/>
                    <a:gd name="connsiteX27" fmla="*/ 271463 w 353052"/>
                    <a:gd name="connsiteY27" fmla="*/ 66675 h 269081"/>
                    <a:gd name="connsiteX28" fmla="*/ 295275 w 353052"/>
                    <a:gd name="connsiteY28" fmla="*/ 59531 h 269081"/>
                    <a:gd name="connsiteX29" fmla="*/ 302419 w 353052"/>
                    <a:gd name="connsiteY29" fmla="*/ 57150 h 269081"/>
                    <a:gd name="connsiteX30" fmla="*/ 338138 w 353052"/>
                    <a:gd name="connsiteY30" fmla="*/ 50006 h 269081"/>
                    <a:gd name="connsiteX31" fmla="*/ 345282 w 353052"/>
                    <a:gd name="connsiteY31" fmla="*/ 92868 h 269081"/>
                    <a:gd name="connsiteX32" fmla="*/ 326232 w 353052"/>
                    <a:gd name="connsiteY32" fmla="*/ 114300 h 269081"/>
                    <a:gd name="connsiteX33" fmla="*/ 316707 w 353052"/>
                    <a:gd name="connsiteY33" fmla="*/ 119062 h 269081"/>
                    <a:gd name="connsiteX34" fmla="*/ 309563 w 353052"/>
                    <a:gd name="connsiteY34" fmla="*/ 121443 h 269081"/>
                    <a:gd name="connsiteX35" fmla="*/ 290513 w 353052"/>
                    <a:gd name="connsiteY35" fmla="*/ 133350 h 269081"/>
                    <a:gd name="connsiteX36" fmla="*/ 273844 w 353052"/>
                    <a:gd name="connsiteY36" fmla="*/ 138112 h 269081"/>
                    <a:gd name="connsiteX37" fmla="*/ 259557 w 353052"/>
                    <a:gd name="connsiteY37" fmla="*/ 142875 h 269081"/>
                    <a:gd name="connsiteX38" fmla="*/ 245269 w 353052"/>
                    <a:gd name="connsiteY38" fmla="*/ 150018 h 269081"/>
                    <a:gd name="connsiteX39" fmla="*/ 238125 w 353052"/>
                    <a:gd name="connsiteY39" fmla="*/ 154781 h 269081"/>
                    <a:gd name="connsiteX40" fmla="*/ 214313 w 353052"/>
                    <a:gd name="connsiteY40" fmla="*/ 161925 h 269081"/>
                    <a:gd name="connsiteX41" fmla="*/ 202407 w 353052"/>
                    <a:gd name="connsiteY41" fmla="*/ 164306 h 269081"/>
                    <a:gd name="connsiteX42" fmla="*/ 188119 w 353052"/>
                    <a:gd name="connsiteY42" fmla="*/ 169068 h 269081"/>
                    <a:gd name="connsiteX43" fmla="*/ 173832 w 353052"/>
                    <a:gd name="connsiteY43" fmla="*/ 171450 h 269081"/>
                    <a:gd name="connsiteX44" fmla="*/ 154782 w 353052"/>
                    <a:gd name="connsiteY44" fmla="*/ 176212 h 269081"/>
                    <a:gd name="connsiteX45" fmla="*/ 109538 w 353052"/>
                    <a:gd name="connsiteY45" fmla="*/ 173831 h 269081"/>
                    <a:gd name="connsiteX46" fmla="*/ 97632 w 353052"/>
                    <a:gd name="connsiteY46" fmla="*/ 164306 h 269081"/>
                    <a:gd name="connsiteX47" fmla="*/ 95250 w 353052"/>
                    <a:gd name="connsiteY47" fmla="*/ 157162 h 269081"/>
                    <a:gd name="connsiteX48" fmla="*/ 88107 w 353052"/>
                    <a:gd name="connsiteY48" fmla="*/ 150018 h 269081"/>
                    <a:gd name="connsiteX49" fmla="*/ 95250 w 353052"/>
                    <a:gd name="connsiteY49" fmla="*/ 130968 h 269081"/>
                    <a:gd name="connsiteX50" fmla="*/ 104775 w 353052"/>
                    <a:gd name="connsiteY50" fmla="*/ 135731 h 269081"/>
                    <a:gd name="connsiteX51" fmla="*/ 140494 w 353052"/>
                    <a:gd name="connsiteY51" fmla="*/ 138112 h 269081"/>
                    <a:gd name="connsiteX52" fmla="*/ 159544 w 353052"/>
                    <a:gd name="connsiteY52" fmla="*/ 142875 h 269081"/>
                    <a:gd name="connsiteX53" fmla="*/ 171450 w 353052"/>
                    <a:gd name="connsiteY53" fmla="*/ 152400 h 269081"/>
                    <a:gd name="connsiteX54" fmla="*/ 176213 w 353052"/>
                    <a:gd name="connsiteY54" fmla="*/ 173831 h 269081"/>
                    <a:gd name="connsiteX55" fmla="*/ 180975 w 353052"/>
                    <a:gd name="connsiteY55" fmla="*/ 207168 h 269081"/>
                    <a:gd name="connsiteX56" fmla="*/ 183357 w 353052"/>
                    <a:gd name="connsiteY56" fmla="*/ 247650 h 269081"/>
                    <a:gd name="connsiteX57" fmla="*/ 185738 w 353052"/>
                    <a:gd name="connsiteY57" fmla="*/ 261937 h 269081"/>
                    <a:gd name="connsiteX58" fmla="*/ 195263 w 353052"/>
                    <a:gd name="connsiteY58" fmla="*/ 269081 h 269081"/>
                    <a:gd name="connsiteX59" fmla="*/ 273844 w 353052"/>
                    <a:gd name="connsiteY59" fmla="*/ 266700 h 269081"/>
                    <a:gd name="connsiteX60" fmla="*/ 307182 w 353052"/>
                    <a:gd name="connsiteY60" fmla="*/ 257175 h 269081"/>
                    <a:gd name="connsiteX61" fmla="*/ 314325 w 353052"/>
                    <a:gd name="connsiteY61" fmla="*/ 254793 h 269081"/>
                    <a:gd name="connsiteX62" fmla="*/ 326232 w 353052"/>
                    <a:gd name="connsiteY62" fmla="*/ 250031 h 269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53052" h="269081">
                      <a:moveTo>
                        <a:pt x="0" y="0"/>
                      </a:moveTo>
                      <a:cubicBezTo>
                        <a:pt x="3626" y="10876"/>
                        <a:pt x="7518" y="27571"/>
                        <a:pt x="19050" y="33337"/>
                      </a:cubicBezTo>
                      <a:lnTo>
                        <a:pt x="28575" y="38100"/>
                      </a:lnTo>
                      <a:cubicBezTo>
                        <a:pt x="30163" y="40481"/>
                        <a:pt x="31314" y="43219"/>
                        <a:pt x="33338" y="45243"/>
                      </a:cubicBezTo>
                      <a:cubicBezTo>
                        <a:pt x="37711" y="49616"/>
                        <a:pt x="45021" y="51652"/>
                        <a:pt x="50007" y="54768"/>
                      </a:cubicBezTo>
                      <a:cubicBezTo>
                        <a:pt x="53373" y="56871"/>
                        <a:pt x="56167" y="59808"/>
                        <a:pt x="59532" y="61912"/>
                      </a:cubicBezTo>
                      <a:cubicBezTo>
                        <a:pt x="67905" y="67145"/>
                        <a:pt x="76325" y="69087"/>
                        <a:pt x="85725" y="71437"/>
                      </a:cubicBezTo>
                      <a:cubicBezTo>
                        <a:pt x="102394" y="70643"/>
                        <a:pt x="119102" y="70442"/>
                        <a:pt x="135732" y="69056"/>
                      </a:cubicBezTo>
                      <a:cubicBezTo>
                        <a:pt x="138233" y="68848"/>
                        <a:pt x="140630" y="67797"/>
                        <a:pt x="142875" y="66675"/>
                      </a:cubicBezTo>
                      <a:cubicBezTo>
                        <a:pt x="145435" y="65395"/>
                        <a:pt x="147820" y="63744"/>
                        <a:pt x="150019" y="61912"/>
                      </a:cubicBezTo>
                      <a:cubicBezTo>
                        <a:pt x="152606" y="59756"/>
                        <a:pt x="154782" y="57149"/>
                        <a:pt x="157163" y="54768"/>
                      </a:cubicBezTo>
                      <a:cubicBezTo>
                        <a:pt x="158750" y="51593"/>
                        <a:pt x="161533" y="48771"/>
                        <a:pt x="161925" y="45243"/>
                      </a:cubicBezTo>
                      <a:cubicBezTo>
                        <a:pt x="162039" y="44213"/>
                        <a:pt x="158971" y="28905"/>
                        <a:pt x="157163" y="26193"/>
                      </a:cubicBezTo>
                      <a:cubicBezTo>
                        <a:pt x="155295" y="23391"/>
                        <a:pt x="152677" y="21117"/>
                        <a:pt x="150019" y="19050"/>
                      </a:cubicBezTo>
                      <a:cubicBezTo>
                        <a:pt x="145501" y="15536"/>
                        <a:pt x="135732" y="9525"/>
                        <a:pt x="135732" y="9525"/>
                      </a:cubicBezTo>
                      <a:cubicBezTo>
                        <a:pt x="128588" y="11112"/>
                        <a:pt x="121400" y="12512"/>
                        <a:pt x="114300" y="14287"/>
                      </a:cubicBezTo>
                      <a:cubicBezTo>
                        <a:pt x="111865" y="14896"/>
                        <a:pt x="108932" y="14893"/>
                        <a:pt x="107157" y="16668"/>
                      </a:cubicBezTo>
                      <a:cubicBezTo>
                        <a:pt x="104647" y="19178"/>
                        <a:pt x="103982" y="23018"/>
                        <a:pt x="102394" y="26193"/>
                      </a:cubicBezTo>
                      <a:cubicBezTo>
                        <a:pt x="103188" y="38893"/>
                        <a:pt x="103443" y="51638"/>
                        <a:pt x="104775" y="64293"/>
                      </a:cubicBezTo>
                      <a:cubicBezTo>
                        <a:pt x="105038" y="66789"/>
                        <a:pt x="105589" y="69477"/>
                        <a:pt x="107157" y="71437"/>
                      </a:cubicBezTo>
                      <a:cubicBezTo>
                        <a:pt x="108945" y="73672"/>
                        <a:pt x="111620" y="75195"/>
                        <a:pt x="114300" y="76200"/>
                      </a:cubicBezTo>
                      <a:cubicBezTo>
                        <a:pt x="118090" y="77621"/>
                        <a:pt x="122238" y="77787"/>
                        <a:pt x="126207" y="78581"/>
                      </a:cubicBezTo>
                      <a:cubicBezTo>
                        <a:pt x="146726" y="86788"/>
                        <a:pt x="129698" y="80599"/>
                        <a:pt x="147638" y="85725"/>
                      </a:cubicBezTo>
                      <a:cubicBezTo>
                        <a:pt x="150052" y="86415"/>
                        <a:pt x="152287" y="87829"/>
                        <a:pt x="154782" y="88106"/>
                      </a:cubicBezTo>
                      <a:cubicBezTo>
                        <a:pt x="166641" y="89424"/>
                        <a:pt x="178594" y="89693"/>
                        <a:pt x="190500" y="90487"/>
                      </a:cubicBezTo>
                      <a:cubicBezTo>
                        <a:pt x="207530" y="92920"/>
                        <a:pt x="210241" y="94723"/>
                        <a:pt x="228600" y="90487"/>
                      </a:cubicBezTo>
                      <a:cubicBezTo>
                        <a:pt x="232059" y="89689"/>
                        <a:pt x="235081" y="87551"/>
                        <a:pt x="238125" y="85725"/>
                      </a:cubicBezTo>
                      <a:cubicBezTo>
                        <a:pt x="248250" y="79651"/>
                        <a:pt x="259784" y="69596"/>
                        <a:pt x="271463" y="66675"/>
                      </a:cubicBezTo>
                      <a:cubicBezTo>
                        <a:pt x="285859" y="63075"/>
                        <a:pt x="277882" y="65328"/>
                        <a:pt x="295275" y="59531"/>
                      </a:cubicBezTo>
                      <a:cubicBezTo>
                        <a:pt x="297656" y="58737"/>
                        <a:pt x="299969" y="57695"/>
                        <a:pt x="302419" y="57150"/>
                      </a:cubicBezTo>
                      <a:cubicBezTo>
                        <a:pt x="328563" y="51339"/>
                        <a:pt x="316632" y="53590"/>
                        <a:pt x="338138" y="50006"/>
                      </a:cubicBezTo>
                      <a:cubicBezTo>
                        <a:pt x="359183" y="55267"/>
                        <a:pt x="354435" y="50765"/>
                        <a:pt x="345282" y="92868"/>
                      </a:cubicBezTo>
                      <a:cubicBezTo>
                        <a:pt x="343340" y="101799"/>
                        <a:pt x="333552" y="109725"/>
                        <a:pt x="326232" y="114300"/>
                      </a:cubicBezTo>
                      <a:cubicBezTo>
                        <a:pt x="323222" y="116181"/>
                        <a:pt x="319970" y="117664"/>
                        <a:pt x="316707" y="119062"/>
                      </a:cubicBezTo>
                      <a:cubicBezTo>
                        <a:pt x="314400" y="120051"/>
                        <a:pt x="311870" y="120454"/>
                        <a:pt x="309563" y="121443"/>
                      </a:cubicBezTo>
                      <a:cubicBezTo>
                        <a:pt x="289202" y="130169"/>
                        <a:pt x="311024" y="121629"/>
                        <a:pt x="290513" y="133350"/>
                      </a:cubicBezTo>
                      <a:cubicBezTo>
                        <a:pt x="287565" y="135034"/>
                        <a:pt x="276285" y="137380"/>
                        <a:pt x="273844" y="138112"/>
                      </a:cubicBezTo>
                      <a:cubicBezTo>
                        <a:pt x="269036" y="139555"/>
                        <a:pt x="263734" y="140091"/>
                        <a:pt x="259557" y="142875"/>
                      </a:cubicBezTo>
                      <a:cubicBezTo>
                        <a:pt x="250324" y="149029"/>
                        <a:pt x="255128" y="146732"/>
                        <a:pt x="245269" y="150018"/>
                      </a:cubicBezTo>
                      <a:cubicBezTo>
                        <a:pt x="242888" y="151606"/>
                        <a:pt x="240740" y="153619"/>
                        <a:pt x="238125" y="154781"/>
                      </a:cubicBezTo>
                      <a:cubicBezTo>
                        <a:pt x="232198" y="157415"/>
                        <a:pt x="221234" y="160387"/>
                        <a:pt x="214313" y="161925"/>
                      </a:cubicBezTo>
                      <a:cubicBezTo>
                        <a:pt x="210362" y="162803"/>
                        <a:pt x="206312" y="163241"/>
                        <a:pt x="202407" y="164306"/>
                      </a:cubicBezTo>
                      <a:cubicBezTo>
                        <a:pt x="197564" y="165627"/>
                        <a:pt x="193071" y="168242"/>
                        <a:pt x="188119" y="169068"/>
                      </a:cubicBezTo>
                      <a:cubicBezTo>
                        <a:pt x="183357" y="169862"/>
                        <a:pt x="178553" y="170438"/>
                        <a:pt x="173832" y="171450"/>
                      </a:cubicBezTo>
                      <a:cubicBezTo>
                        <a:pt x="167432" y="172822"/>
                        <a:pt x="154782" y="176212"/>
                        <a:pt x="154782" y="176212"/>
                      </a:cubicBezTo>
                      <a:cubicBezTo>
                        <a:pt x="139701" y="175418"/>
                        <a:pt x="124578" y="175198"/>
                        <a:pt x="109538" y="173831"/>
                      </a:cubicBezTo>
                      <a:cubicBezTo>
                        <a:pt x="102344" y="173177"/>
                        <a:pt x="100748" y="170538"/>
                        <a:pt x="97632" y="164306"/>
                      </a:cubicBezTo>
                      <a:cubicBezTo>
                        <a:pt x="96509" y="162061"/>
                        <a:pt x="96642" y="159251"/>
                        <a:pt x="95250" y="157162"/>
                      </a:cubicBezTo>
                      <a:cubicBezTo>
                        <a:pt x="93382" y="154360"/>
                        <a:pt x="90488" y="152399"/>
                        <a:pt x="88107" y="150018"/>
                      </a:cubicBezTo>
                      <a:cubicBezTo>
                        <a:pt x="90488" y="143668"/>
                        <a:pt x="90101" y="135382"/>
                        <a:pt x="95250" y="130968"/>
                      </a:cubicBezTo>
                      <a:cubicBezTo>
                        <a:pt x="97945" y="128658"/>
                        <a:pt x="101269" y="135177"/>
                        <a:pt x="104775" y="135731"/>
                      </a:cubicBezTo>
                      <a:cubicBezTo>
                        <a:pt x="116562" y="137592"/>
                        <a:pt x="128588" y="137318"/>
                        <a:pt x="140494" y="138112"/>
                      </a:cubicBezTo>
                      <a:cubicBezTo>
                        <a:pt x="141091" y="138231"/>
                        <a:pt x="157101" y="140921"/>
                        <a:pt x="159544" y="142875"/>
                      </a:cubicBezTo>
                      <a:cubicBezTo>
                        <a:pt x="174933" y="155185"/>
                        <a:pt x="153494" y="146412"/>
                        <a:pt x="171450" y="152400"/>
                      </a:cubicBezTo>
                      <a:cubicBezTo>
                        <a:pt x="175096" y="163332"/>
                        <a:pt x="173927" y="158589"/>
                        <a:pt x="176213" y="173831"/>
                      </a:cubicBezTo>
                      <a:cubicBezTo>
                        <a:pt x="177878" y="184932"/>
                        <a:pt x="180975" y="207168"/>
                        <a:pt x="180975" y="207168"/>
                      </a:cubicBezTo>
                      <a:cubicBezTo>
                        <a:pt x="181769" y="220662"/>
                        <a:pt x="182186" y="234183"/>
                        <a:pt x="183357" y="247650"/>
                      </a:cubicBezTo>
                      <a:cubicBezTo>
                        <a:pt x="183775" y="252460"/>
                        <a:pt x="183393" y="257717"/>
                        <a:pt x="185738" y="261937"/>
                      </a:cubicBezTo>
                      <a:cubicBezTo>
                        <a:pt x="187665" y="265406"/>
                        <a:pt x="192088" y="266700"/>
                        <a:pt x="195263" y="269081"/>
                      </a:cubicBezTo>
                      <a:cubicBezTo>
                        <a:pt x="221457" y="268287"/>
                        <a:pt x="247708" y="268612"/>
                        <a:pt x="273844" y="266700"/>
                      </a:cubicBezTo>
                      <a:cubicBezTo>
                        <a:pt x="281498" y="266140"/>
                        <a:pt x="299160" y="259849"/>
                        <a:pt x="307182" y="257175"/>
                      </a:cubicBezTo>
                      <a:cubicBezTo>
                        <a:pt x="309563" y="256381"/>
                        <a:pt x="312080" y="255915"/>
                        <a:pt x="314325" y="254793"/>
                      </a:cubicBezTo>
                      <a:cubicBezTo>
                        <a:pt x="324560" y="249676"/>
                        <a:pt x="320300" y="250031"/>
                        <a:pt x="326232" y="250031"/>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7" name="Freeform 316"/>
                <p:cNvSpPr/>
                <p:nvPr/>
              </p:nvSpPr>
              <p:spPr>
                <a:xfrm>
                  <a:off x="5400849" y="1351788"/>
                  <a:ext cx="390525" cy="304800"/>
                </a:xfrm>
                <a:custGeom>
                  <a:avLst/>
                  <a:gdLst>
                    <a:gd name="connsiteX0" fmla="*/ 0 w 381000"/>
                    <a:gd name="connsiteY0" fmla="*/ 0 h 319088"/>
                    <a:gd name="connsiteX1" fmla="*/ 23812 w 381000"/>
                    <a:gd name="connsiteY1" fmla="*/ 85725 h 319088"/>
                    <a:gd name="connsiteX2" fmla="*/ 347662 w 381000"/>
                    <a:gd name="connsiteY2" fmla="*/ 319088 h 319088"/>
                    <a:gd name="connsiteX3" fmla="*/ 381000 w 381000"/>
                    <a:gd name="connsiteY3" fmla="*/ 266700 h 319088"/>
                    <a:gd name="connsiteX4" fmla="*/ 66675 w 381000"/>
                    <a:gd name="connsiteY4" fmla="*/ 38100 h 319088"/>
                    <a:gd name="connsiteX5" fmla="*/ 0 w 381000"/>
                    <a:gd name="connsiteY5" fmla="*/ 0 h 319088"/>
                    <a:gd name="connsiteX0" fmla="*/ 0 w 390525"/>
                    <a:gd name="connsiteY0" fmla="*/ 0 h 304800"/>
                    <a:gd name="connsiteX1" fmla="*/ 33337 w 390525"/>
                    <a:gd name="connsiteY1" fmla="*/ 71437 h 304800"/>
                    <a:gd name="connsiteX2" fmla="*/ 357187 w 390525"/>
                    <a:gd name="connsiteY2" fmla="*/ 304800 h 304800"/>
                    <a:gd name="connsiteX3" fmla="*/ 390525 w 390525"/>
                    <a:gd name="connsiteY3" fmla="*/ 252412 h 304800"/>
                    <a:gd name="connsiteX4" fmla="*/ 76200 w 390525"/>
                    <a:gd name="connsiteY4" fmla="*/ 23812 h 304800"/>
                    <a:gd name="connsiteX5" fmla="*/ 0 w 390525"/>
                    <a:gd name="connsiteY5" fmla="*/ 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0525" h="304800">
                      <a:moveTo>
                        <a:pt x="0" y="0"/>
                      </a:moveTo>
                      <a:lnTo>
                        <a:pt x="33337" y="71437"/>
                      </a:lnTo>
                      <a:lnTo>
                        <a:pt x="357187" y="304800"/>
                      </a:lnTo>
                      <a:lnTo>
                        <a:pt x="390525" y="252412"/>
                      </a:lnTo>
                      <a:lnTo>
                        <a:pt x="76200" y="23812"/>
                      </a:lnTo>
                      <a:lnTo>
                        <a:pt x="0" y="0"/>
                      </a:lnTo>
                      <a:close/>
                    </a:path>
                  </a:pathLst>
                </a:custGeom>
                <a:solidFill>
                  <a:srgbClr val="C0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14" name="Rectangle 313"/>
              <p:cNvSpPr/>
              <p:nvPr/>
            </p:nvSpPr>
            <p:spPr>
              <a:xfrm>
                <a:off x="5004049" y="1725988"/>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Free Draw</a:t>
                </a:r>
                <a:endParaRPr lang="en-AU" sz="1100" dirty="0">
                  <a:latin typeface="Segoe UI" pitchFamily="34" charset="0"/>
                  <a:cs typeface="Segoe UI" pitchFamily="34" charset="0"/>
                </a:endParaRPr>
              </a:p>
            </p:txBody>
          </p:sp>
        </p:grpSp>
        <p:cxnSp>
          <p:nvCxnSpPr>
            <p:cNvPr id="255" name="Straight Connector 254"/>
            <p:cNvCxnSpPr/>
            <p:nvPr/>
          </p:nvCxnSpPr>
          <p:spPr>
            <a:xfrm>
              <a:off x="4098672"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6" name="Straight Connector 255"/>
            <p:cNvCxnSpPr/>
            <p:nvPr/>
          </p:nvCxnSpPr>
          <p:spPr>
            <a:xfrm>
              <a:off x="5040000"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7" name="Straight Connector 256"/>
            <p:cNvCxnSpPr/>
            <p:nvPr/>
          </p:nvCxnSpPr>
          <p:spPr>
            <a:xfrm>
              <a:off x="3262277" y="200863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8" name="Straight Connector 257"/>
            <p:cNvCxnSpPr/>
            <p:nvPr/>
          </p:nvCxnSpPr>
          <p:spPr>
            <a:xfrm>
              <a:off x="3262277" y="317426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grpSp>
          <p:nvGrpSpPr>
            <p:cNvPr id="259" name="Group 258"/>
            <p:cNvGrpSpPr/>
            <p:nvPr/>
          </p:nvGrpSpPr>
          <p:grpSpPr>
            <a:xfrm>
              <a:off x="4098672" y="2143466"/>
              <a:ext cx="941329" cy="895637"/>
              <a:chOff x="4098672" y="2143466"/>
              <a:chExt cx="941329" cy="895637"/>
            </a:xfrm>
          </p:grpSpPr>
          <p:sp>
            <p:nvSpPr>
              <p:cNvPr id="300" name="Rectangle 299"/>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Documents</a:t>
                </a:r>
                <a:endParaRPr lang="en-AU" sz="1100" dirty="0">
                  <a:latin typeface="Segoe UI" pitchFamily="34" charset="0"/>
                  <a:cs typeface="Segoe UI" pitchFamily="34" charset="0"/>
                </a:endParaRPr>
              </a:p>
            </p:txBody>
          </p:sp>
          <p:grpSp>
            <p:nvGrpSpPr>
              <p:cNvPr id="301" name="Group 300"/>
              <p:cNvGrpSpPr/>
              <p:nvPr/>
            </p:nvGrpSpPr>
            <p:grpSpPr>
              <a:xfrm>
                <a:off x="4199709" y="2143466"/>
                <a:ext cx="744585" cy="655211"/>
                <a:chOff x="4193285" y="2143466"/>
                <a:chExt cx="744585" cy="655211"/>
              </a:xfrm>
            </p:grpSpPr>
            <p:grpSp>
              <p:nvGrpSpPr>
                <p:cNvPr id="302" name="Group 301"/>
                <p:cNvGrpSpPr/>
                <p:nvPr/>
              </p:nvGrpSpPr>
              <p:grpSpPr>
                <a:xfrm>
                  <a:off x="4193285" y="2143466"/>
                  <a:ext cx="699392" cy="536110"/>
                  <a:chOff x="2123728" y="1986160"/>
                  <a:chExt cx="576064" cy="441574"/>
                </a:xfrm>
              </p:grpSpPr>
              <p:sp>
                <p:nvSpPr>
                  <p:cNvPr id="311" name="Rectangle 310"/>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2" name="Trapezoid 311"/>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303" name="Group 302"/>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304" name="Rectangle 303"/>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305" name="Straight Connector 304"/>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6" name="Straight Connector 305"/>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7" name="Straight Connector 306"/>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8" name="Straight Connector 307"/>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9" name="Straight Connector 308"/>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10" name="Straight Connector 309"/>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260" name="Group 259"/>
            <p:cNvGrpSpPr/>
            <p:nvPr/>
          </p:nvGrpSpPr>
          <p:grpSpPr>
            <a:xfrm>
              <a:off x="5039106" y="2143466"/>
              <a:ext cx="941329" cy="895637"/>
              <a:chOff x="5039106" y="2143466"/>
              <a:chExt cx="941329" cy="895637"/>
            </a:xfrm>
          </p:grpSpPr>
          <p:sp>
            <p:nvSpPr>
              <p:cNvPr id="289" name="Rectangle 288"/>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Music</a:t>
                </a:r>
                <a:endParaRPr lang="en-AU" sz="1100" dirty="0">
                  <a:latin typeface="Segoe UI" pitchFamily="34" charset="0"/>
                  <a:cs typeface="Segoe UI" pitchFamily="34" charset="0"/>
                </a:endParaRPr>
              </a:p>
            </p:txBody>
          </p:sp>
          <p:grpSp>
            <p:nvGrpSpPr>
              <p:cNvPr id="290" name="Group 289"/>
              <p:cNvGrpSpPr/>
              <p:nvPr/>
            </p:nvGrpSpPr>
            <p:grpSpPr>
              <a:xfrm>
                <a:off x="5162739" y="2143466"/>
                <a:ext cx="699392" cy="634359"/>
                <a:chOff x="5140143" y="2143466"/>
                <a:chExt cx="699392" cy="634359"/>
              </a:xfrm>
            </p:grpSpPr>
            <p:grpSp>
              <p:nvGrpSpPr>
                <p:cNvPr id="291" name="Group 290"/>
                <p:cNvGrpSpPr/>
                <p:nvPr/>
              </p:nvGrpSpPr>
              <p:grpSpPr>
                <a:xfrm>
                  <a:off x="5140143" y="2143466"/>
                  <a:ext cx="699392" cy="536110"/>
                  <a:chOff x="2123728" y="1986160"/>
                  <a:chExt cx="576064" cy="441574"/>
                </a:xfrm>
              </p:grpSpPr>
              <p:sp>
                <p:nvSpPr>
                  <p:cNvPr id="298" name="Rectangle 297"/>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9" name="Trapezoid 298"/>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92" name="Group 291"/>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293" name="Oval 292"/>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4" name="Oval 293"/>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295" name="Straight Connector 294"/>
                  <p:cNvCxnSpPr>
                    <a:stCxn id="293" idx="6"/>
                    <a:endCxn id="297"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96" name="Straight Connector 295"/>
                  <p:cNvCxnSpPr>
                    <a:stCxn id="294" idx="6"/>
                    <a:endCxn id="297"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297" name="Rectangle 296"/>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1" name="Group 260"/>
            <p:cNvGrpSpPr/>
            <p:nvPr/>
          </p:nvGrpSpPr>
          <p:grpSpPr>
            <a:xfrm>
              <a:off x="3133947" y="3275932"/>
              <a:ext cx="941329" cy="895637"/>
              <a:chOff x="3133947" y="3275932"/>
              <a:chExt cx="941329" cy="895637"/>
            </a:xfrm>
          </p:grpSpPr>
          <p:sp>
            <p:nvSpPr>
              <p:cNvPr id="281" name="Rectangle 280"/>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Videos</a:t>
                </a:r>
                <a:endParaRPr lang="en-AU" sz="1100" dirty="0">
                  <a:latin typeface="Segoe UI" pitchFamily="34" charset="0"/>
                  <a:cs typeface="Segoe UI" pitchFamily="34" charset="0"/>
                </a:endParaRPr>
              </a:p>
            </p:txBody>
          </p:sp>
          <p:grpSp>
            <p:nvGrpSpPr>
              <p:cNvPr id="282" name="Group 281"/>
              <p:cNvGrpSpPr/>
              <p:nvPr/>
            </p:nvGrpSpPr>
            <p:grpSpPr>
              <a:xfrm>
                <a:off x="3254915" y="3275932"/>
                <a:ext cx="699392" cy="569699"/>
                <a:chOff x="3257580" y="3275932"/>
                <a:chExt cx="699392" cy="569699"/>
              </a:xfrm>
            </p:grpSpPr>
            <p:grpSp>
              <p:nvGrpSpPr>
                <p:cNvPr id="283" name="Group 282"/>
                <p:cNvGrpSpPr/>
                <p:nvPr/>
              </p:nvGrpSpPr>
              <p:grpSpPr>
                <a:xfrm>
                  <a:off x="3257580" y="3275932"/>
                  <a:ext cx="699392" cy="536110"/>
                  <a:chOff x="2123728" y="1986160"/>
                  <a:chExt cx="576064" cy="441574"/>
                </a:xfrm>
              </p:grpSpPr>
              <p:sp>
                <p:nvSpPr>
                  <p:cNvPr id="287" name="Rectangle 286"/>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8" name="Trapezoid 287"/>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84" name="Group 283"/>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285" name="Rectangle 284"/>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6" name="Isosceles Triangle 285"/>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2" name="Group 261"/>
            <p:cNvGrpSpPr/>
            <p:nvPr/>
          </p:nvGrpSpPr>
          <p:grpSpPr>
            <a:xfrm>
              <a:off x="4097777" y="3275932"/>
              <a:ext cx="941329" cy="895637"/>
              <a:chOff x="4099230" y="3275932"/>
              <a:chExt cx="941329" cy="895637"/>
            </a:xfrm>
          </p:grpSpPr>
          <p:sp>
            <p:nvSpPr>
              <p:cNvPr id="263" name="Rectangle 262"/>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Games</a:t>
                </a:r>
                <a:endParaRPr lang="en-AU" sz="1100" dirty="0">
                  <a:latin typeface="Segoe UI" pitchFamily="34" charset="0"/>
                  <a:cs typeface="Segoe UI" pitchFamily="34" charset="0"/>
                </a:endParaRPr>
              </a:p>
            </p:txBody>
          </p:sp>
          <p:grpSp>
            <p:nvGrpSpPr>
              <p:cNvPr id="264" name="Group 263"/>
              <p:cNvGrpSpPr/>
              <p:nvPr/>
            </p:nvGrpSpPr>
            <p:grpSpPr>
              <a:xfrm>
                <a:off x="4200966" y="3275932"/>
                <a:ext cx="737856" cy="635347"/>
                <a:chOff x="4220198" y="3275932"/>
                <a:chExt cx="737856" cy="635347"/>
              </a:xfrm>
            </p:grpSpPr>
            <p:grpSp>
              <p:nvGrpSpPr>
                <p:cNvPr id="265" name="Group 264"/>
                <p:cNvGrpSpPr/>
                <p:nvPr/>
              </p:nvGrpSpPr>
              <p:grpSpPr>
                <a:xfrm>
                  <a:off x="4220198" y="3275932"/>
                  <a:ext cx="699392" cy="536110"/>
                  <a:chOff x="2123728" y="1986160"/>
                  <a:chExt cx="576064" cy="441574"/>
                </a:xfrm>
              </p:grpSpPr>
              <p:sp>
                <p:nvSpPr>
                  <p:cNvPr id="279" name="Rectangle 278"/>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0" name="Trapezoid 279"/>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66" name="Group 265"/>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267" name="Rectangle 266"/>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8" name="Oval 267"/>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9" name="Oval 268"/>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70" name="Group 269"/>
                  <p:cNvGrpSpPr/>
                  <p:nvPr/>
                </p:nvGrpSpPr>
                <p:grpSpPr>
                  <a:xfrm>
                    <a:off x="4318464" y="3577517"/>
                    <a:ext cx="118183" cy="118183"/>
                    <a:chOff x="4318464" y="3577517"/>
                    <a:chExt cx="118183" cy="118183"/>
                  </a:xfrm>
                  <a:effectLst/>
                </p:grpSpPr>
                <p:cxnSp>
                  <p:nvCxnSpPr>
                    <p:cNvPr id="277" name="Straight Connector 276"/>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78" name="Straight Connector 277"/>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71" name="Group 270"/>
                  <p:cNvGrpSpPr/>
                  <p:nvPr/>
                </p:nvGrpSpPr>
                <p:grpSpPr>
                  <a:xfrm rot="20573383">
                    <a:off x="4683580" y="3579039"/>
                    <a:ext cx="140891" cy="136707"/>
                    <a:chOff x="5105406" y="3507854"/>
                    <a:chExt cx="171999" cy="166891"/>
                  </a:xfrm>
                  <a:effectLst/>
                </p:grpSpPr>
                <p:sp>
                  <p:nvSpPr>
                    <p:cNvPr id="273" name="Oval 272"/>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4" name="Oval 273"/>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5" name="Oval 274"/>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6" name="Oval 275"/>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cxnSp>
                <p:nvCxnSpPr>
                  <p:cNvPr id="272" name="Straight Connector 271"/>
                  <p:cNvCxnSpPr>
                    <a:stCxn id="267"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grpSp>
        <p:nvGrpSpPr>
          <p:cNvPr id="37" name="Group 36"/>
          <p:cNvGrpSpPr/>
          <p:nvPr/>
        </p:nvGrpSpPr>
        <p:grpSpPr>
          <a:xfrm>
            <a:off x="0" y="1202871"/>
            <a:ext cx="467544" cy="2737758"/>
            <a:chOff x="0" y="1202871"/>
            <a:chExt cx="467544" cy="2737758"/>
          </a:xfrm>
        </p:grpSpPr>
        <p:sp>
          <p:nvSpPr>
            <p:cNvPr id="6" name="Rounded Rectangle 5"/>
            <p:cNvSpPr/>
            <p:nvPr/>
          </p:nvSpPr>
          <p:spPr>
            <a:xfrm>
              <a:off x="0" y="1202871"/>
              <a:ext cx="467544" cy="2737758"/>
            </a:xfrm>
            <a:prstGeom prst="roundRect">
              <a:avLst>
                <a:gd name="adj" fmla="val 10437"/>
              </a:avLst>
            </a:prstGeom>
            <a:solidFill>
              <a:schemeClr val="tx1">
                <a:alpha val="50000"/>
              </a:schemeClr>
            </a:solidFill>
            <a:ln w="317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12" name="Group 11"/>
            <p:cNvGrpSpPr/>
            <p:nvPr/>
          </p:nvGrpSpPr>
          <p:grpSpPr>
            <a:xfrm>
              <a:off x="53772" y="1890180"/>
              <a:ext cx="360000" cy="363600"/>
              <a:chOff x="899592" y="1419622"/>
              <a:chExt cx="432048" cy="432048"/>
            </a:xfrm>
            <a:effectLst/>
          </p:grpSpPr>
          <p:sp>
            <p:nvSpPr>
              <p:cNvPr id="10" name="Rounded Rectangle 9"/>
              <p:cNvSpPr/>
              <p:nvPr/>
            </p:nvSpPr>
            <p:spPr>
              <a:xfrm>
                <a:off x="971600" y="1563638"/>
                <a:ext cx="288032" cy="288032"/>
              </a:xfrm>
              <a:prstGeom prst="roundRect">
                <a:avLst>
                  <a:gd name="adj" fmla="val 9226"/>
                </a:avLst>
              </a:prstGeom>
              <a:solidFill>
                <a:schemeClr val="bg1"/>
              </a:solidFill>
              <a:ln w="9525" cap="rnd">
                <a:solidFill>
                  <a:schemeClr val="bg1"/>
                </a:solidFill>
              </a:ln>
              <a:effectLst>
                <a:glow rad="101600">
                  <a:schemeClr val="bg1">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 name="Isosceles Triangle 10"/>
              <p:cNvSpPr/>
              <p:nvPr/>
            </p:nvSpPr>
            <p:spPr>
              <a:xfrm>
                <a:off x="899592" y="1419622"/>
                <a:ext cx="432048" cy="180020"/>
              </a:xfrm>
              <a:prstGeom prst="triangle">
                <a:avLst/>
              </a:prstGeom>
              <a:solidFill>
                <a:schemeClr val="bg1"/>
              </a:solidFill>
              <a:ln w="9525" cap="rnd">
                <a:solidFill>
                  <a:schemeClr val="bg1"/>
                </a:solidFill>
              </a:ln>
              <a:effectLst>
                <a:glow rad="101600">
                  <a:schemeClr val="bg1">
                    <a:alpha val="40000"/>
                  </a:schemeClr>
                </a:glow>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4" name="Group 23"/>
            <p:cNvGrpSpPr/>
            <p:nvPr/>
          </p:nvGrpSpPr>
          <p:grpSpPr>
            <a:xfrm>
              <a:off x="53752" y="1264720"/>
              <a:ext cx="360040" cy="435694"/>
              <a:chOff x="971600" y="1383618"/>
              <a:chExt cx="360040" cy="435694"/>
            </a:xfrm>
          </p:grpSpPr>
          <p:cxnSp>
            <p:nvCxnSpPr>
              <p:cNvPr id="14" name="Straight Connector 13"/>
              <p:cNvCxnSpPr/>
              <p:nvPr/>
            </p:nvCxnSpPr>
            <p:spPr>
              <a:xfrm>
                <a:off x="1187624" y="1639292"/>
                <a:ext cx="144016" cy="18002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5" name="Donut 14"/>
              <p:cNvSpPr/>
              <p:nvPr/>
            </p:nvSpPr>
            <p:spPr>
              <a:xfrm>
                <a:off x="971600" y="1383618"/>
                <a:ext cx="288032" cy="288000"/>
              </a:xfrm>
              <a:prstGeom prst="donut">
                <a:avLst>
                  <a:gd name="adj" fmla="val 4746"/>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17" name="Straight Connector 16"/>
              <p:cNvCxnSpPr/>
              <p:nvPr/>
            </p:nvCxnSpPr>
            <p:spPr>
              <a:xfrm rot="1413972">
                <a:off x="1051228" y="1435850"/>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rot="1413972">
                <a:off x="1116662" y="1436293"/>
                <a:ext cx="0" cy="183562"/>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rot="1413972">
                <a:off x="1180005" y="1492021"/>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grpSp>
        <p:cxnSp>
          <p:nvCxnSpPr>
            <p:cNvPr id="26" name="Straight Connector 25"/>
            <p:cNvCxnSpPr/>
            <p:nvPr/>
          </p:nvCxnSpPr>
          <p:spPr>
            <a:xfrm flipH="1">
              <a:off x="26886" y="1812206"/>
              <a:ext cx="413772"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nvGrpSpPr>
            <p:cNvPr id="30" name="Group 29"/>
            <p:cNvGrpSpPr/>
            <p:nvPr/>
          </p:nvGrpSpPr>
          <p:grpSpPr>
            <a:xfrm>
              <a:off x="39771" y="2460418"/>
              <a:ext cx="388002" cy="297418"/>
              <a:chOff x="2123728" y="1986160"/>
              <a:chExt cx="576064" cy="441574"/>
            </a:xfrm>
          </p:grpSpPr>
          <p:sp>
            <p:nvSpPr>
              <p:cNvPr id="29" name="Rectangle 28"/>
              <p:cNvSpPr/>
              <p:nvPr/>
            </p:nvSpPr>
            <p:spPr>
              <a:xfrm>
                <a:off x="2195736" y="1986160"/>
                <a:ext cx="432048" cy="441574"/>
              </a:xfrm>
              <a:prstGeom prst="rect">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 name="Trapezoid 27"/>
              <p:cNvSpPr/>
              <p:nvPr/>
            </p:nvSpPr>
            <p:spPr>
              <a:xfrm flipV="1">
                <a:off x="2123728" y="2139884"/>
                <a:ext cx="576064" cy="287850"/>
              </a:xfrm>
              <a:prstGeom prst="trapezoid">
                <a:avLst/>
              </a:pr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41" name="Freeform 40"/>
            <p:cNvSpPr/>
            <p:nvPr/>
          </p:nvSpPr>
          <p:spPr>
            <a:xfrm>
              <a:off x="61273" y="2903148"/>
              <a:ext cx="344998" cy="411311"/>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45" name="Group 44"/>
            <p:cNvGrpSpPr/>
            <p:nvPr/>
          </p:nvGrpSpPr>
          <p:grpSpPr>
            <a:xfrm>
              <a:off x="82631" y="3424960"/>
              <a:ext cx="302283" cy="444864"/>
              <a:chOff x="51020" y="3423030"/>
              <a:chExt cx="356155" cy="524147"/>
            </a:xfrm>
            <a:effectLst>
              <a:outerShdw blurRad="63500" sx="102000" sy="102000" algn="ctr" rotWithShape="0">
                <a:prstClr val="black">
                  <a:alpha val="40000"/>
                </a:prstClr>
              </a:outerShdw>
            </a:effectLst>
          </p:grpSpPr>
          <p:sp>
            <p:nvSpPr>
              <p:cNvPr id="43" name="Freeform 42"/>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4" name="Freeform 43"/>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sp>
        <p:nvSpPr>
          <p:cNvPr id="106" name="Rounded Rectangle 105"/>
          <p:cNvSpPr/>
          <p:nvPr/>
        </p:nvSpPr>
        <p:spPr>
          <a:xfrm>
            <a:off x="1763688" y="951569"/>
            <a:ext cx="5616624" cy="3219999"/>
          </a:xfrm>
          <a:prstGeom prst="roundRect">
            <a:avLst>
              <a:gd name="adj" fmla="val 0"/>
            </a:avLst>
          </a:prstGeom>
          <a:solidFill>
            <a:schemeClr val="bg1">
              <a:lumMod val="75000"/>
              <a:alpha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200" b="1" dirty="0" smtClean="0">
                <a:solidFill>
                  <a:schemeClr val="tx1"/>
                </a:solidFill>
                <a:latin typeface="Segoe UI" pitchFamily="34" charset="0"/>
                <a:cs typeface="Segoe UI" pitchFamily="34" charset="0"/>
              </a:rPr>
              <a:t>Home</a:t>
            </a:r>
            <a:endParaRPr lang="en-AU" sz="1200" b="1" dirty="0">
              <a:solidFill>
                <a:schemeClr val="tx1"/>
              </a:solidFill>
              <a:latin typeface="Segoe UI" pitchFamily="34" charset="0"/>
              <a:cs typeface="Segoe UI" pitchFamily="34" charset="0"/>
            </a:endParaRPr>
          </a:p>
        </p:txBody>
      </p:sp>
      <p:sp>
        <p:nvSpPr>
          <p:cNvPr id="108" name="Rectangle 107"/>
          <p:cNvSpPr/>
          <p:nvPr/>
        </p:nvSpPr>
        <p:spPr>
          <a:xfrm>
            <a:off x="3275856" y="1251855"/>
            <a:ext cx="4104456" cy="2811702"/>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algn="r"/>
            <a:r>
              <a:rPr lang="en-AU" sz="5400" dirty="0" smtClean="0">
                <a:solidFill>
                  <a:schemeClr val="bg1"/>
                </a:solidFill>
                <a:effectLst>
                  <a:outerShdw blurRad="63500" sx="102000" sy="102000" algn="ctr" rotWithShape="0">
                    <a:prstClr val="black">
                      <a:alpha val="40000"/>
                    </a:prstClr>
                  </a:outerShdw>
                </a:effectLst>
                <a:latin typeface="Segoe UI" pitchFamily="34" charset="0"/>
                <a:cs typeface="Segoe UI" pitchFamily="34" charset="0"/>
              </a:rPr>
              <a:t>home</a:t>
            </a:r>
            <a:endParaRPr lang="en-AU" sz="5400" dirty="0">
              <a:solidFill>
                <a:schemeClr val="bg1"/>
              </a:solidFill>
              <a:effectLst>
                <a:outerShdw blurRad="63500" sx="102000" sy="102000" algn="ctr" rotWithShape="0">
                  <a:prstClr val="black">
                    <a:alpha val="40000"/>
                  </a:prstClr>
                </a:outerShdw>
              </a:effectLst>
              <a:latin typeface="Segoe UI" pitchFamily="34" charset="0"/>
              <a:cs typeface="Segoe UI" pitchFamily="34" charset="0"/>
            </a:endParaRPr>
          </a:p>
        </p:txBody>
      </p:sp>
      <p:sp>
        <p:nvSpPr>
          <p:cNvPr id="109" name="Rounded Rectangle 108">
            <a:hlinkClick r:id="rId2" action="ppaction://hlinksldjump"/>
          </p:cNvPr>
          <p:cNvSpPr/>
          <p:nvPr/>
        </p:nvSpPr>
        <p:spPr>
          <a:xfrm>
            <a:off x="1835696" y="1005576"/>
            <a:ext cx="144000" cy="144016"/>
          </a:xfrm>
          <a:prstGeom prst="roundRect">
            <a:avLst/>
          </a:prstGeom>
          <a:gradFill flip="none" rotWithShape="1">
            <a:gsLst>
              <a:gs pos="0">
                <a:srgbClr val="FF0000">
                  <a:shade val="30000"/>
                  <a:satMod val="115000"/>
                </a:srgbClr>
              </a:gs>
              <a:gs pos="50000">
                <a:srgbClr val="FF0000">
                  <a:shade val="67500"/>
                  <a:satMod val="115000"/>
                </a:srgbClr>
              </a:gs>
              <a:gs pos="100000">
                <a:srgbClr val="FF0000">
                  <a:shade val="100000"/>
                  <a:satMod val="115000"/>
                </a:srgbClr>
              </a:gs>
            </a:gsLst>
            <a:lin ang="16200000" scaled="1"/>
            <a:tileRect/>
          </a:gradFill>
          <a:ln w="3175">
            <a:solidFill>
              <a:schemeClr val="tx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solidFill>
                <a:schemeClr val="bg1"/>
              </a:solidFill>
              <a:latin typeface="Segoe UI" pitchFamily="34" charset="0"/>
              <a:cs typeface="Segoe UI" pitchFamily="34" charset="0"/>
            </a:endParaRPr>
          </a:p>
        </p:txBody>
      </p:sp>
      <p:sp>
        <p:nvSpPr>
          <p:cNvPr id="3" name="Rectangle 2"/>
          <p:cNvSpPr/>
          <p:nvPr/>
        </p:nvSpPr>
        <p:spPr>
          <a:xfrm>
            <a:off x="1763688" y="1251855"/>
            <a:ext cx="1512168" cy="2811702"/>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94" name="Rectangle 193"/>
          <p:cNvSpPr/>
          <p:nvPr/>
        </p:nvSpPr>
        <p:spPr>
          <a:xfrm>
            <a:off x="1763688" y="1805086"/>
            <a:ext cx="1512168" cy="1235294"/>
          </a:xfrm>
          <a:prstGeom prst="rect">
            <a:avLst/>
          </a:prstGeom>
          <a:solidFill>
            <a:schemeClr val="accent5">
              <a:lumMod val="40000"/>
              <a:lumOff val="60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1200" dirty="0">
              <a:solidFill>
                <a:schemeClr val="tx1"/>
              </a:solidFill>
              <a:latin typeface="Segoe UI" pitchFamily="34" charset="0"/>
              <a:cs typeface="Segoe UI" pitchFamily="34" charset="0"/>
            </a:endParaRPr>
          </a:p>
        </p:txBody>
      </p:sp>
      <p:sp>
        <p:nvSpPr>
          <p:cNvPr id="138" name="Rectangle 137"/>
          <p:cNvSpPr/>
          <p:nvPr/>
        </p:nvSpPr>
        <p:spPr>
          <a:xfrm>
            <a:off x="1763688" y="1563638"/>
            <a:ext cx="1512168" cy="241448"/>
          </a:xfrm>
          <a:prstGeom prst="rect">
            <a:avLst/>
          </a:prstGeom>
          <a:solidFill>
            <a:schemeClr val="accent5">
              <a:lumMod val="40000"/>
              <a:lumOff val="60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Folders</a:t>
            </a:r>
            <a:endParaRPr lang="en-AU" sz="1200" dirty="0">
              <a:solidFill>
                <a:schemeClr val="tx1"/>
              </a:solidFill>
              <a:latin typeface="Segoe UI" pitchFamily="34" charset="0"/>
              <a:cs typeface="Segoe UI" pitchFamily="34" charset="0"/>
            </a:endParaRPr>
          </a:p>
        </p:txBody>
      </p:sp>
      <p:sp>
        <p:nvSpPr>
          <p:cNvPr id="139" name="Rectangle 138">
            <a:hlinkClick r:id="rId3" action="ppaction://hlinksldjump"/>
          </p:cNvPr>
          <p:cNvSpPr/>
          <p:nvPr/>
        </p:nvSpPr>
        <p:spPr>
          <a:xfrm>
            <a:off x="2056704" y="1843627"/>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Documents</a:t>
            </a:r>
            <a:endParaRPr lang="en-AU" sz="1200" dirty="0">
              <a:solidFill>
                <a:schemeClr val="tx1"/>
              </a:solidFill>
              <a:latin typeface="Segoe UI" pitchFamily="34" charset="0"/>
              <a:cs typeface="Segoe UI" pitchFamily="34" charset="0"/>
            </a:endParaRPr>
          </a:p>
        </p:txBody>
      </p:sp>
      <p:sp>
        <p:nvSpPr>
          <p:cNvPr id="140" name="Rectangle 139">
            <a:hlinkClick r:id="rId4" action="ppaction://hlinksldjump"/>
          </p:cNvPr>
          <p:cNvSpPr/>
          <p:nvPr/>
        </p:nvSpPr>
        <p:spPr>
          <a:xfrm>
            <a:off x="2056704" y="2139702"/>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Music</a:t>
            </a:r>
            <a:endParaRPr lang="en-AU" sz="1200" dirty="0">
              <a:solidFill>
                <a:schemeClr val="tx1"/>
              </a:solidFill>
              <a:latin typeface="Segoe UI" pitchFamily="34" charset="0"/>
              <a:cs typeface="Segoe UI" pitchFamily="34" charset="0"/>
            </a:endParaRPr>
          </a:p>
        </p:txBody>
      </p:sp>
      <p:sp>
        <p:nvSpPr>
          <p:cNvPr id="141" name="Rectangle 140">
            <a:hlinkClick r:id="rId5" action="ppaction://hlinksldjump"/>
          </p:cNvPr>
          <p:cNvSpPr/>
          <p:nvPr/>
        </p:nvSpPr>
        <p:spPr>
          <a:xfrm>
            <a:off x="2056704" y="2424669"/>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Videos</a:t>
            </a:r>
            <a:endParaRPr lang="en-AU" sz="1200" dirty="0">
              <a:solidFill>
                <a:schemeClr val="tx1"/>
              </a:solidFill>
              <a:latin typeface="Segoe UI" pitchFamily="34" charset="0"/>
              <a:cs typeface="Segoe UI" pitchFamily="34" charset="0"/>
            </a:endParaRPr>
          </a:p>
        </p:txBody>
      </p:sp>
      <p:sp>
        <p:nvSpPr>
          <p:cNvPr id="142" name="Rectangle 141">
            <a:hlinkClick r:id="rId6" action="ppaction://hlinksldjump"/>
          </p:cNvPr>
          <p:cNvSpPr/>
          <p:nvPr/>
        </p:nvSpPr>
        <p:spPr>
          <a:xfrm>
            <a:off x="2056704" y="2722116"/>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Games</a:t>
            </a:r>
            <a:endParaRPr lang="en-AU" sz="1200" dirty="0">
              <a:solidFill>
                <a:schemeClr val="tx1"/>
              </a:solidFill>
              <a:latin typeface="Segoe UI" pitchFamily="34" charset="0"/>
              <a:cs typeface="Segoe UI" pitchFamily="34" charset="0"/>
            </a:endParaRPr>
          </a:p>
        </p:txBody>
      </p:sp>
      <p:grpSp>
        <p:nvGrpSpPr>
          <p:cNvPr id="7" name="Group 6"/>
          <p:cNvGrpSpPr/>
          <p:nvPr/>
        </p:nvGrpSpPr>
        <p:grpSpPr>
          <a:xfrm>
            <a:off x="1893456" y="1852468"/>
            <a:ext cx="186839" cy="223766"/>
            <a:chOff x="4527690" y="2258677"/>
            <a:chExt cx="450886" cy="540000"/>
          </a:xfrm>
        </p:grpSpPr>
        <p:sp>
          <p:nvSpPr>
            <p:cNvPr id="150" name="Rectangle 149"/>
            <p:cNvSpPr/>
            <p:nvPr/>
          </p:nvSpPr>
          <p:spPr>
            <a:xfrm>
              <a:off x="4527690" y="2258677"/>
              <a:ext cx="450886" cy="540000"/>
            </a:xfrm>
            <a:prstGeom prst="rect">
              <a:avLst/>
            </a:prstGeom>
            <a:solidFill>
              <a:srgbClr val="0070C0"/>
            </a:solid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52" name="Straight Connector 151"/>
            <p:cNvCxnSpPr/>
            <p:nvPr/>
          </p:nvCxnSpPr>
          <p:spPr>
            <a:xfrm>
              <a:off x="4574226" y="2328996"/>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4" name="Straight Connector 153"/>
            <p:cNvCxnSpPr/>
            <p:nvPr/>
          </p:nvCxnSpPr>
          <p:spPr>
            <a:xfrm>
              <a:off x="4574226" y="2407151"/>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p:cNvCxnSpPr/>
            <p:nvPr/>
          </p:nvCxnSpPr>
          <p:spPr>
            <a:xfrm>
              <a:off x="4574226" y="2487837"/>
              <a:ext cx="138772"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p:cNvCxnSpPr/>
            <p:nvPr/>
          </p:nvCxnSpPr>
          <p:spPr>
            <a:xfrm>
              <a:off x="4574226" y="2564038"/>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2" name="Straight Connector 161"/>
            <p:cNvCxnSpPr/>
            <p:nvPr/>
          </p:nvCxnSpPr>
          <p:spPr>
            <a:xfrm>
              <a:off x="4574226" y="2631413"/>
              <a:ext cx="280263"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3" name="Straight Connector 162"/>
            <p:cNvCxnSpPr/>
            <p:nvPr/>
          </p:nvCxnSpPr>
          <p:spPr>
            <a:xfrm>
              <a:off x="4574226" y="2720924"/>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31" name="Group 30"/>
          <p:cNvGrpSpPr/>
          <p:nvPr/>
        </p:nvGrpSpPr>
        <p:grpSpPr>
          <a:xfrm>
            <a:off x="1844070" y="2153683"/>
            <a:ext cx="236225" cy="213486"/>
            <a:chOff x="2433190" y="2867712"/>
            <a:chExt cx="489780" cy="442634"/>
          </a:xfrm>
          <a:solidFill>
            <a:srgbClr val="0070C0"/>
          </a:solidFill>
        </p:grpSpPr>
        <p:sp>
          <p:nvSpPr>
            <p:cNvPr id="164" name="Oval 163"/>
            <p:cNvSpPr/>
            <p:nvPr/>
          </p:nvSpPr>
          <p:spPr>
            <a:xfrm>
              <a:off x="2433190" y="3198734"/>
              <a:ext cx="111612" cy="111612"/>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65" name="Oval 164"/>
            <p:cNvSpPr/>
            <p:nvPr/>
          </p:nvSpPr>
          <p:spPr>
            <a:xfrm>
              <a:off x="2811358" y="3198734"/>
              <a:ext cx="111612" cy="111612"/>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67" name="Straight Connector 166"/>
            <p:cNvCxnSpPr>
              <a:stCxn id="164" idx="6"/>
              <a:endCxn id="180" idx="1"/>
            </p:cNvCxnSpPr>
            <p:nvPr/>
          </p:nvCxnSpPr>
          <p:spPr>
            <a:xfrm flipV="1">
              <a:off x="2544802" y="2903148"/>
              <a:ext cx="0" cy="351392"/>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5" name="Straight Connector 174"/>
            <p:cNvCxnSpPr>
              <a:stCxn id="165" idx="6"/>
              <a:endCxn id="180" idx="3"/>
            </p:cNvCxnSpPr>
            <p:nvPr/>
          </p:nvCxnSpPr>
          <p:spPr>
            <a:xfrm flipV="1">
              <a:off x="2922970" y="2903148"/>
              <a:ext cx="0" cy="351392"/>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80" name="Rectangle 179"/>
            <p:cNvSpPr/>
            <p:nvPr/>
          </p:nvSpPr>
          <p:spPr>
            <a:xfrm>
              <a:off x="2544802" y="2867712"/>
              <a:ext cx="378168" cy="70872"/>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grpSp>
      <p:grpSp>
        <p:nvGrpSpPr>
          <p:cNvPr id="32" name="Group 31"/>
          <p:cNvGrpSpPr/>
          <p:nvPr/>
        </p:nvGrpSpPr>
        <p:grpSpPr>
          <a:xfrm>
            <a:off x="1846237" y="2460418"/>
            <a:ext cx="234058" cy="169950"/>
            <a:chOff x="3469840" y="3505731"/>
            <a:chExt cx="468117" cy="339900"/>
          </a:xfrm>
          <a:solidFill>
            <a:srgbClr val="0070C0"/>
          </a:solidFill>
        </p:grpSpPr>
        <p:sp>
          <p:nvSpPr>
            <p:cNvPr id="181" name="Rectangle 180"/>
            <p:cNvSpPr/>
            <p:nvPr/>
          </p:nvSpPr>
          <p:spPr>
            <a:xfrm>
              <a:off x="3469840" y="3505731"/>
              <a:ext cx="468117" cy="339900"/>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2" name="Isosceles Triangle 181"/>
            <p:cNvSpPr/>
            <p:nvPr/>
          </p:nvSpPr>
          <p:spPr>
            <a:xfrm rot="5400000">
              <a:off x="3655108" y="3626891"/>
              <a:ext cx="97580" cy="97580"/>
            </a:xfrm>
            <a:prstGeom prst="triangl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grpSp>
      <p:grpSp>
        <p:nvGrpSpPr>
          <p:cNvPr id="34" name="Group 33"/>
          <p:cNvGrpSpPr/>
          <p:nvPr/>
        </p:nvGrpSpPr>
        <p:grpSpPr>
          <a:xfrm>
            <a:off x="1819275" y="2726319"/>
            <a:ext cx="261020" cy="233043"/>
            <a:chOff x="4344066" y="3385536"/>
            <a:chExt cx="589664" cy="526462"/>
          </a:xfrm>
          <a:solidFill>
            <a:srgbClr val="0070C0"/>
          </a:solidFill>
        </p:grpSpPr>
        <p:sp>
          <p:nvSpPr>
            <p:cNvPr id="183" name="Rectangle 182"/>
            <p:cNvSpPr/>
            <p:nvPr/>
          </p:nvSpPr>
          <p:spPr>
            <a:xfrm>
              <a:off x="4502348" y="3565664"/>
              <a:ext cx="265623" cy="151713"/>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4" name="Oval 183"/>
            <p:cNvSpPr/>
            <p:nvPr/>
          </p:nvSpPr>
          <p:spPr>
            <a:xfrm rot="20742615">
              <a:off x="4747417" y="3550028"/>
              <a:ext cx="186313" cy="361970"/>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5" name="Oval 184"/>
            <p:cNvSpPr/>
            <p:nvPr/>
          </p:nvSpPr>
          <p:spPr>
            <a:xfrm rot="942615" flipH="1">
              <a:off x="4344066" y="3545028"/>
              <a:ext cx="186313" cy="361970"/>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86" name="Straight Connector 185"/>
            <p:cNvCxnSpPr/>
            <p:nvPr/>
          </p:nvCxnSpPr>
          <p:spPr>
            <a:xfrm rot="42615" flipH="1">
              <a:off x="4430901" y="3596900"/>
              <a:ext cx="38394" cy="118183"/>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87" name="Straight Connector 186"/>
            <p:cNvCxnSpPr/>
            <p:nvPr/>
          </p:nvCxnSpPr>
          <p:spPr>
            <a:xfrm rot="16242615" flipH="1">
              <a:off x="4433284" y="3596931"/>
              <a:ext cx="38394" cy="118183"/>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88" name="Oval 187"/>
            <p:cNvSpPr/>
            <p:nvPr/>
          </p:nvSpPr>
          <p:spPr>
            <a:xfrm rot="20615998">
              <a:off x="4792637" y="3604945"/>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9" name="Oval 188"/>
            <p:cNvSpPr/>
            <p:nvPr/>
          </p:nvSpPr>
          <p:spPr>
            <a:xfrm rot="20615998">
              <a:off x="4850950" y="3636738"/>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90" name="Oval 189"/>
            <p:cNvSpPr/>
            <p:nvPr/>
          </p:nvSpPr>
          <p:spPr>
            <a:xfrm rot="20615998">
              <a:off x="4817975" y="3691037"/>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91" name="Oval 190"/>
            <p:cNvSpPr/>
            <p:nvPr/>
          </p:nvSpPr>
          <p:spPr>
            <a:xfrm rot="20615998">
              <a:off x="4760844" y="3663257"/>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92" name="Straight Connector 191"/>
            <p:cNvCxnSpPr/>
            <p:nvPr/>
          </p:nvCxnSpPr>
          <p:spPr>
            <a:xfrm flipV="1">
              <a:off x="4635160" y="3385536"/>
              <a:ext cx="3173" cy="180128"/>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95" name="Group 194"/>
          <p:cNvGrpSpPr/>
          <p:nvPr/>
        </p:nvGrpSpPr>
        <p:grpSpPr>
          <a:xfrm>
            <a:off x="3498430" y="1407627"/>
            <a:ext cx="941329" cy="895637"/>
            <a:chOff x="4098672" y="2143466"/>
            <a:chExt cx="941329" cy="895637"/>
          </a:xfrm>
        </p:grpSpPr>
        <p:sp>
          <p:nvSpPr>
            <p:cNvPr id="196" name="Rectangle 195"/>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Documents</a:t>
              </a:r>
              <a:endParaRPr lang="en-AU" sz="1100" dirty="0">
                <a:solidFill>
                  <a:schemeClr val="tx1"/>
                </a:solidFill>
                <a:latin typeface="Segoe UI" pitchFamily="34" charset="0"/>
                <a:cs typeface="Segoe UI" pitchFamily="34" charset="0"/>
              </a:endParaRPr>
            </a:p>
          </p:txBody>
        </p:sp>
        <p:grpSp>
          <p:nvGrpSpPr>
            <p:cNvPr id="197" name="Group 196"/>
            <p:cNvGrpSpPr/>
            <p:nvPr/>
          </p:nvGrpSpPr>
          <p:grpSpPr>
            <a:xfrm>
              <a:off x="4199709" y="2143466"/>
              <a:ext cx="744585" cy="655211"/>
              <a:chOff x="4193285" y="2143466"/>
              <a:chExt cx="744585" cy="655211"/>
            </a:xfrm>
          </p:grpSpPr>
          <p:grpSp>
            <p:nvGrpSpPr>
              <p:cNvPr id="198" name="Group 197"/>
              <p:cNvGrpSpPr/>
              <p:nvPr/>
            </p:nvGrpSpPr>
            <p:grpSpPr>
              <a:xfrm>
                <a:off x="4193285" y="2143466"/>
                <a:ext cx="699392" cy="536110"/>
                <a:chOff x="2123728" y="1986160"/>
                <a:chExt cx="576064" cy="441574"/>
              </a:xfrm>
            </p:grpSpPr>
            <p:sp>
              <p:nvSpPr>
                <p:cNvPr id="207" name="Rectangle 206"/>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08" name="Trapezoid 207"/>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199" name="Group 198"/>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200" name="Rectangle 199"/>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201" name="Straight Connector 200"/>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2" name="Straight Connector 201"/>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3" name="Straight Connector 202"/>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4" name="Straight Connector 203"/>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5" name="Straight Connector 204"/>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6" name="Straight Connector 205"/>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209" name="Group 208"/>
          <p:cNvGrpSpPr/>
          <p:nvPr/>
        </p:nvGrpSpPr>
        <p:grpSpPr>
          <a:xfrm>
            <a:off x="4708417" y="1407627"/>
            <a:ext cx="941329" cy="895637"/>
            <a:chOff x="5039106" y="2143466"/>
            <a:chExt cx="941329" cy="895637"/>
          </a:xfrm>
        </p:grpSpPr>
        <p:sp>
          <p:nvSpPr>
            <p:cNvPr id="210" name="Rectangle 209"/>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Music</a:t>
              </a:r>
              <a:endParaRPr lang="en-AU" sz="1100" dirty="0">
                <a:solidFill>
                  <a:schemeClr val="tx1"/>
                </a:solidFill>
                <a:latin typeface="Segoe UI" pitchFamily="34" charset="0"/>
                <a:cs typeface="Segoe UI" pitchFamily="34" charset="0"/>
              </a:endParaRPr>
            </a:p>
          </p:txBody>
        </p:sp>
        <p:grpSp>
          <p:nvGrpSpPr>
            <p:cNvPr id="211" name="Group 210"/>
            <p:cNvGrpSpPr/>
            <p:nvPr/>
          </p:nvGrpSpPr>
          <p:grpSpPr>
            <a:xfrm>
              <a:off x="5162739" y="2143466"/>
              <a:ext cx="699392" cy="634359"/>
              <a:chOff x="5140143" y="2143466"/>
              <a:chExt cx="699392" cy="634359"/>
            </a:xfrm>
          </p:grpSpPr>
          <p:grpSp>
            <p:nvGrpSpPr>
              <p:cNvPr id="212" name="Group 211"/>
              <p:cNvGrpSpPr/>
              <p:nvPr/>
            </p:nvGrpSpPr>
            <p:grpSpPr>
              <a:xfrm>
                <a:off x="5140143" y="2143466"/>
                <a:ext cx="699392" cy="536110"/>
                <a:chOff x="2123728" y="1986160"/>
                <a:chExt cx="576064" cy="441574"/>
              </a:xfrm>
            </p:grpSpPr>
            <p:sp>
              <p:nvSpPr>
                <p:cNvPr id="219" name="Rectangle 218"/>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20" name="Trapezoid 219"/>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213" name="Group 212"/>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214" name="Oval 213"/>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15" name="Oval 214"/>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216" name="Straight Connector 215"/>
                <p:cNvCxnSpPr>
                  <a:stCxn id="214" idx="6"/>
                  <a:endCxn id="218"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17" name="Straight Connector 216"/>
                <p:cNvCxnSpPr>
                  <a:stCxn id="215" idx="6"/>
                  <a:endCxn id="218"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218" name="Rectangle 217"/>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grpSp>
      <p:grpSp>
        <p:nvGrpSpPr>
          <p:cNvPr id="221" name="Group 220"/>
          <p:cNvGrpSpPr/>
          <p:nvPr/>
        </p:nvGrpSpPr>
        <p:grpSpPr>
          <a:xfrm>
            <a:off x="5870519" y="1407627"/>
            <a:ext cx="941329" cy="895637"/>
            <a:chOff x="3133947" y="3275932"/>
            <a:chExt cx="941329" cy="895637"/>
          </a:xfrm>
        </p:grpSpPr>
        <p:sp>
          <p:nvSpPr>
            <p:cNvPr id="222" name="Rectangle 221"/>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Videos</a:t>
              </a:r>
              <a:endParaRPr lang="en-AU" sz="1100" dirty="0">
                <a:solidFill>
                  <a:schemeClr val="tx1"/>
                </a:solidFill>
                <a:latin typeface="Segoe UI" pitchFamily="34" charset="0"/>
                <a:cs typeface="Segoe UI" pitchFamily="34" charset="0"/>
              </a:endParaRPr>
            </a:p>
          </p:txBody>
        </p:sp>
        <p:grpSp>
          <p:nvGrpSpPr>
            <p:cNvPr id="223" name="Group 222"/>
            <p:cNvGrpSpPr/>
            <p:nvPr/>
          </p:nvGrpSpPr>
          <p:grpSpPr>
            <a:xfrm>
              <a:off x="3254915" y="3275932"/>
              <a:ext cx="699392" cy="569699"/>
              <a:chOff x="3257580" y="3275932"/>
              <a:chExt cx="699392" cy="569699"/>
            </a:xfrm>
          </p:grpSpPr>
          <p:grpSp>
            <p:nvGrpSpPr>
              <p:cNvPr id="224" name="Group 223"/>
              <p:cNvGrpSpPr/>
              <p:nvPr/>
            </p:nvGrpSpPr>
            <p:grpSpPr>
              <a:xfrm>
                <a:off x="3257580" y="3275932"/>
                <a:ext cx="699392" cy="536110"/>
                <a:chOff x="2123728" y="1986160"/>
                <a:chExt cx="576064" cy="441574"/>
              </a:xfrm>
            </p:grpSpPr>
            <p:sp>
              <p:nvSpPr>
                <p:cNvPr id="228" name="Rectangle 227"/>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29" name="Trapezoid 228"/>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225" name="Group 224"/>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226" name="Rectangle 225"/>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27" name="Isosceles Triangle 226"/>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grpSp>
      <p:grpSp>
        <p:nvGrpSpPr>
          <p:cNvPr id="230" name="Group 229"/>
          <p:cNvGrpSpPr/>
          <p:nvPr/>
        </p:nvGrpSpPr>
        <p:grpSpPr>
          <a:xfrm>
            <a:off x="3484281" y="2487747"/>
            <a:ext cx="941329" cy="895637"/>
            <a:chOff x="4099230" y="3275932"/>
            <a:chExt cx="941329" cy="895637"/>
          </a:xfrm>
        </p:grpSpPr>
        <p:sp>
          <p:nvSpPr>
            <p:cNvPr id="231" name="Rectangle 230"/>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Games</a:t>
              </a:r>
              <a:endParaRPr lang="en-AU" sz="1100" dirty="0">
                <a:solidFill>
                  <a:schemeClr val="tx1"/>
                </a:solidFill>
                <a:latin typeface="Segoe UI" pitchFamily="34" charset="0"/>
                <a:cs typeface="Segoe UI" pitchFamily="34" charset="0"/>
              </a:endParaRPr>
            </a:p>
          </p:txBody>
        </p:sp>
        <p:grpSp>
          <p:nvGrpSpPr>
            <p:cNvPr id="232" name="Group 231"/>
            <p:cNvGrpSpPr/>
            <p:nvPr/>
          </p:nvGrpSpPr>
          <p:grpSpPr>
            <a:xfrm>
              <a:off x="4200966" y="3275932"/>
              <a:ext cx="737856" cy="635347"/>
              <a:chOff x="4220198" y="3275932"/>
              <a:chExt cx="737856" cy="635347"/>
            </a:xfrm>
          </p:grpSpPr>
          <p:grpSp>
            <p:nvGrpSpPr>
              <p:cNvPr id="233" name="Group 232"/>
              <p:cNvGrpSpPr/>
              <p:nvPr/>
            </p:nvGrpSpPr>
            <p:grpSpPr>
              <a:xfrm>
                <a:off x="4220198" y="3275932"/>
                <a:ext cx="699392" cy="536110"/>
                <a:chOff x="2123728" y="1986160"/>
                <a:chExt cx="576064" cy="441574"/>
              </a:xfrm>
            </p:grpSpPr>
            <p:sp>
              <p:nvSpPr>
                <p:cNvPr id="247" name="Rectangle 246"/>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8" name="Trapezoid 247"/>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234" name="Group 233"/>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235" name="Rectangle 234"/>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36" name="Oval 235"/>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37" name="Oval 236"/>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nvGrpSpPr>
                <p:cNvPr id="238" name="Group 237"/>
                <p:cNvGrpSpPr/>
                <p:nvPr/>
              </p:nvGrpSpPr>
              <p:grpSpPr>
                <a:xfrm>
                  <a:off x="4318464" y="3577517"/>
                  <a:ext cx="118183" cy="118183"/>
                  <a:chOff x="4318464" y="3577517"/>
                  <a:chExt cx="118183" cy="118183"/>
                </a:xfrm>
                <a:effectLst/>
              </p:grpSpPr>
              <p:cxnSp>
                <p:nvCxnSpPr>
                  <p:cNvPr id="245" name="Straight Connector 244"/>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46" name="Straight Connector 245"/>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39" name="Group 238"/>
                <p:cNvGrpSpPr/>
                <p:nvPr/>
              </p:nvGrpSpPr>
              <p:grpSpPr>
                <a:xfrm rot="20573383">
                  <a:off x="4683580" y="3579039"/>
                  <a:ext cx="140891" cy="136707"/>
                  <a:chOff x="5105406" y="3507854"/>
                  <a:chExt cx="171999" cy="166891"/>
                </a:xfrm>
                <a:effectLst/>
              </p:grpSpPr>
              <p:sp>
                <p:nvSpPr>
                  <p:cNvPr id="241" name="Oval 240"/>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2" name="Oval 241"/>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3" name="Oval 242"/>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4" name="Oval 243"/>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cxnSp>
              <p:nvCxnSpPr>
                <p:cNvPr id="240" name="Straight Connector 239"/>
                <p:cNvCxnSpPr>
                  <a:stCxn id="235"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sp>
        <p:nvSpPr>
          <p:cNvPr id="38" name="Rectangle 37">
            <a:hlinkClick r:id="rId3" action="ppaction://hlinksldjump"/>
          </p:cNvPr>
          <p:cNvSpPr/>
          <p:nvPr/>
        </p:nvSpPr>
        <p:spPr>
          <a:xfrm>
            <a:off x="3424047" y="134761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9" name="Rectangle 328">
            <a:hlinkClick r:id="rId4" action="ppaction://hlinksldjump"/>
          </p:cNvPr>
          <p:cNvSpPr/>
          <p:nvPr/>
        </p:nvSpPr>
        <p:spPr>
          <a:xfrm>
            <a:off x="4634034" y="134761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30" name="Rectangle 329">
            <a:hlinkClick r:id="rId5" action="ppaction://hlinksldjump"/>
          </p:cNvPr>
          <p:cNvSpPr/>
          <p:nvPr/>
        </p:nvSpPr>
        <p:spPr>
          <a:xfrm>
            <a:off x="5796136" y="134761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31" name="Rectangle 330">
            <a:hlinkClick r:id="rId6" action="ppaction://hlinksldjump"/>
          </p:cNvPr>
          <p:cNvSpPr/>
          <p:nvPr/>
        </p:nvSpPr>
        <p:spPr>
          <a:xfrm>
            <a:off x="3409898" y="242773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332" name="Group 331"/>
          <p:cNvGrpSpPr/>
          <p:nvPr/>
        </p:nvGrpSpPr>
        <p:grpSpPr>
          <a:xfrm>
            <a:off x="4747033" y="2500280"/>
            <a:ext cx="864096" cy="870570"/>
            <a:chOff x="7308304" y="278598"/>
            <a:chExt cx="864096" cy="870570"/>
          </a:xfrm>
        </p:grpSpPr>
        <p:sp>
          <p:nvSpPr>
            <p:cNvPr id="333" name="Freeform 332"/>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334" name="Rectangle 333"/>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Impress</a:t>
              </a:r>
              <a:endParaRPr lang="en-AU" sz="1100" dirty="0">
                <a:solidFill>
                  <a:schemeClr val="tx1"/>
                </a:solidFill>
                <a:latin typeface="Segoe UI" pitchFamily="34" charset="0"/>
                <a:cs typeface="Segoe UI" pitchFamily="34" charset="0"/>
              </a:endParaRPr>
            </a:p>
          </p:txBody>
        </p:sp>
      </p:grpSp>
      <p:grpSp>
        <p:nvGrpSpPr>
          <p:cNvPr id="335" name="Group 334"/>
          <p:cNvGrpSpPr/>
          <p:nvPr/>
        </p:nvGrpSpPr>
        <p:grpSpPr>
          <a:xfrm>
            <a:off x="5909135" y="2488498"/>
            <a:ext cx="864096" cy="894135"/>
            <a:chOff x="6444208" y="255033"/>
            <a:chExt cx="864096" cy="894135"/>
          </a:xfrm>
        </p:grpSpPr>
        <p:grpSp>
          <p:nvGrpSpPr>
            <p:cNvPr id="336" name="Group 335"/>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338" name="Freeform 337"/>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339" name="Freeform 338"/>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sp>
          <p:nvSpPr>
            <p:cNvPr id="337" name="Rectangle 336"/>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Express</a:t>
              </a:r>
              <a:endParaRPr lang="en-AU" sz="1100" dirty="0">
                <a:solidFill>
                  <a:schemeClr val="tx1"/>
                </a:solidFill>
                <a:latin typeface="Segoe UI" pitchFamily="34" charset="0"/>
                <a:cs typeface="Segoe UI" pitchFamily="34" charset="0"/>
              </a:endParaRPr>
            </a:p>
          </p:txBody>
        </p:sp>
      </p:grpSp>
      <p:grpSp>
        <p:nvGrpSpPr>
          <p:cNvPr id="2" name="Group 1"/>
          <p:cNvGrpSpPr/>
          <p:nvPr/>
        </p:nvGrpSpPr>
        <p:grpSpPr>
          <a:xfrm>
            <a:off x="6121002" y="2488498"/>
            <a:ext cx="440362" cy="648072"/>
            <a:chOff x="6273402" y="2640898"/>
            <a:chExt cx="440362" cy="648072"/>
          </a:xfrm>
          <a:effectLst/>
        </p:grpSpPr>
        <p:sp>
          <p:nvSpPr>
            <p:cNvPr id="341" name="Freeform 340"/>
            <p:cNvSpPr/>
            <p:nvPr/>
          </p:nvSpPr>
          <p:spPr>
            <a:xfrm>
              <a:off x="6273402" y="2640898"/>
              <a:ext cx="440362" cy="648072"/>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342" name="Freeform 341"/>
            <p:cNvSpPr/>
            <p:nvPr/>
          </p:nvSpPr>
          <p:spPr>
            <a:xfrm>
              <a:off x="6394692" y="2903281"/>
              <a:ext cx="139742" cy="98385"/>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sp>
        <p:nvSpPr>
          <p:cNvPr id="340" name="Isosceles Triangle 339"/>
          <p:cNvSpPr/>
          <p:nvPr/>
        </p:nvSpPr>
        <p:spPr>
          <a:xfrm rot="5400000">
            <a:off x="7001096" y="2537854"/>
            <a:ext cx="278058" cy="239705"/>
          </a:xfrm>
          <a:prstGeom prst="triangle">
            <a:avLst/>
          </a:prstGeom>
          <a:solidFill>
            <a:srgbClr val="0070C0">
              <a:alpha val="50000"/>
            </a:srgb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343" name="Rectangle 342">
            <a:hlinkClick r:id="rId7" action="ppaction://hlinksldjump"/>
          </p:cNvPr>
          <p:cNvSpPr/>
          <p:nvPr/>
        </p:nvSpPr>
        <p:spPr>
          <a:xfrm>
            <a:off x="1763688" y="1251855"/>
            <a:ext cx="1512168" cy="241448"/>
          </a:xfrm>
          <a:prstGeom prst="rect">
            <a:avLst/>
          </a:prstGeom>
          <a:solidFill>
            <a:srgbClr val="00B0F0">
              <a:alpha val="50000"/>
            </a:srgb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400" b="1" dirty="0" smtClean="0">
                <a:solidFill>
                  <a:srgbClr val="0070C0"/>
                </a:solidFill>
                <a:latin typeface="Segoe UI" pitchFamily="34" charset="0"/>
                <a:cs typeface="Segoe UI" pitchFamily="34" charset="0"/>
              </a:rPr>
              <a:t>Home</a:t>
            </a:r>
            <a:endParaRPr lang="en-AU" sz="1400" b="1" dirty="0">
              <a:solidFill>
                <a:srgbClr val="0070C0"/>
              </a:solidFill>
              <a:latin typeface="Segoe UI" pitchFamily="34" charset="0"/>
              <a:cs typeface="Segoe UI" pitchFamily="34" charset="0"/>
            </a:endParaRPr>
          </a:p>
        </p:txBody>
      </p:sp>
    </p:spTree>
    <p:extLst>
      <p:ext uri="{BB962C8B-B14F-4D97-AF65-F5344CB8AC3E}">
        <p14:creationId xmlns:p14="http://schemas.microsoft.com/office/powerpoint/2010/main" val="3119576376"/>
      </p:ext>
    </p:extLst>
  </p:cSld>
  <p:clrMapOvr>
    <a:masterClrMapping/>
  </p:clrMapOvr>
  <mc:AlternateContent xmlns:mc="http://schemas.openxmlformats.org/markup-compatibility/2006" xmlns:p14="http://schemas.microsoft.com/office/powerpoint/2010/main">
    <mc:Choice Requires="p14">
      <p:transition p14:dur="10" advClick="0" advTm="0"/>
    </mc:Choice>
    <mc:Fallback xmlns="">
      <p:transition advClick="0" advTm="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xit" presetSubtype="16" fill="hold" nodeType="afterEffect">
                                  <p:stCondLst>
                                    <p:cond delay="0"/>
                                  </p:stCondLst>
                                  <p:childTnLst>
                                    <p:anim calcmode="lin" valueType="num">
                                      <p:cBhvr>
                                        <p:cTn id="6" dur="300"/>
                                        <p:tgtEl>
                                          <p:spTgt spid="2"/>
                                        </p:tgtEl>
                                        <p:attrNameLst>
                                          <p:attrName>ppt_w</p:attrName>
                                        </p:attrNameLst>
                                      </p:cBhvr>
                                      <p:tavLst>
                                        <p:tav tm="0">
                                          <p:val>
                                            <p:strVal val="ppt_w"/>
                                          </p:val>
                                        </p:tav>
                                        <p:tav tm="100000">
                                          <p:val>
                                            <p:strVal val="4*ppt_w"/>
                                          </p:val>
                                        </p:tav>
                                      </p:tavLst>
                                    </p:anim>
                                    <p:anim calcmode="lin" valueType="num">
                                      <p:cBhvr>
                                        <p:cTn id="7" dur="300"/>
                                        <p:tgtEl>
                                          <p:spTgt spid="2"/>
                                        </p:tgtEl>
                                        <p:attrNameLst>
                                          <p:attrName>ppt_h</p:attrName>
                                        </p:attrNameLst>
                                      </p:cBhvr>
                                      <p:tavLst>
                                        <p:tav tm="0">
                                          <p:val>
                                            <p:strVal val="ppt_h"/>
                                          </p:val>
                                        </p:tav>
                                        <p:tav tm="100000">
                                          <p:val>
                                            <p:strVal val="4*ppt_h"/>
                                          </p:val>
                                        </p:tav>
                                      </p:tavLst>
                                    </p:anim>
                                    <p:set>
                                      <p:cBhvr>
                                        <p:cTn id="8" dur="1" fill="hold">
                                          <p:stCondLst>
                                            <p:cond delay="299"/>
                                          </p:stCondLst>
                                        </p:cTn>
                                        <p:tgtEl>
                                          <p:spTgt spid="2"/>
                                        </p:tgtEl>
                                        <p:attrNameLst>
                                          <p:attrName>style.visibility</p:attrName>
                                        </p:attrNameLst>
                                      </p:cBhvr>
                                      <p:to>
                                        <p:strVal val="hidden"/>
                                      </p:to>
                                    </p:set>
                                  </p:childTnLst>
                                </p:cTn>
                              </p:par>
                              <p:par>
                                <p:cTn id="9" presetID="10" presetClass="exit" presetSubtype="0" fill="hold" nodeType="withEffect">
                                  <p:stCondLst>
                                    <p:cond delay="0"/>
                                  </p:stCondLst>
                                  <p:childTnLst>
                                    <p:animEffect transition="out" filter="fade">
                                      <p:cBhvr>
                                        <p:cTn id="10" dur="300"/>
                                        <p:tgtEl>
                                          <p:spTgt spid="2"/>
                                        </p:tgtEl>
                                      </p:cBhvr>
                                    </p:animEffect>
                                    <p:set>
                                      <p:cBhvr>
                                        <p:cTn id="11" dur="1" fill="hold">
                                          <p:stCondLst>
                                            <p:cond delay="299"/>
                                          </p:stCondLst>
                                        </p:cTn>
                                        <p:tgtEl>
                                          <p:spTgt spid="2"/>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1763688" y="843750"/>
            <a:ext cx="5616624" cy="3456000"/>
            <a:chOff x="1763688" y="843750"/>
            <a:chExt cx="5616624" cy="3456000"/>
          </a:xfrm>
        </p:grpSpPr>
        <p:grpSp>
          <p:nvGrpSpPr>
            <p:cNvPr id="249" name="Group 248"/>
            <p:cNvGrpSpPr/>
            <p:nvPr/>
          </p:nvGrpSpPr>
          <p:grpSpPr>
            <a:xfrm>
              <a:off x="3131841" y="843750"/>
              <a:ext cx="2880320" cy="3456000"/>
              <a:chOff x="3131841" y="843750"/>
              <a:chExt cx="2880320" cy="3456000"/>
            </a:xfrm>
          </p:grpSpPr>
          <p:sp>
            <p:nvSpPr>
              <p:cNvPr id="250" name="Rounded Rectangle 249"/>
              <p:cNvSpPr/>
              <p:nvPr/>
            </p:nvSpPr>
            <p:spPr>
              <a:xfrm>
                <a:off x="3131841" y="843750"/>
                <a:ext cx="2880320" cy="3456000"/>
              </a:xfrm>
              <a:prstGeom prst="roundRect">
                <a:avLst>
                  <a:gd name="adj" fmla="val 2228"/>
                </a:avLst>
              </a:prstGeom>
              <a:solidFill>
                <a:schemeClr val="tx1">
                  <a:alpha val="50000"/>
                </a:schemeClr>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51" name="Group 250"/>
              <p:cNvGrpSpPr/>
              <p:nvPr/>
            </p:nvGrpSpPr>
            <p:grpSpPr>
              <a:xfrm>
                <a:off x="3198624" y="984777"/>
                <a:ext cx="864096" cy="870570"/>
                <a:chOff x="7308304" y="278598"/>
                <a:chExt cx="864096" cy="870570"/>
              </a:xfrm>
            </p:grpSpPr>
            <p:sp>
              <p:nvSpPr>
                <p:cNvPr id="327" name="Freeform 326"/>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8" name="Rectangle 327"/>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Impress</a:t>
                  </a:r>
                  <a:endParaRPr lang="en-AU" sz="1100" dirty="0">
                    <a:latin typeface="Segoe UI" pitchFamily="34" charset="0"/>
                    <a:cs typeface="Segoe UI" pitchFamily="34" charset="0"/>
                  </a:endParaRPr>
                </a:p>
              </p:txBody>
            </p:sp>
          </p:grpSp>
          <p:grpSp>
            <p:nvGrpSpPr>
              <p:cNvPr id="252" name="Group 251"/>
              <p:cNvGrpSpPr/>
              <p:nvPr/>
            </p:nvGrpSpPr>
            <p:grpSpPr>
              <a:xfrm>
                <a:off x="4139953" y="972995"/>
                <a:ext cx="864096" cy="894135"/>
                <a:chOff x="6444208" y="255033"/>
                <a:chExt cx="864096" cy="894135"/>
              </a:xfrm>
            </p:grpSpPr>
            <p:grpSp>
              <p:nvGrpSpPr>
                <p:cNvPr id="323" name="Group 322"/>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325" name="Freeform 324"/>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6" name="Freeform 325"/>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24" name="Rectangle 323"/>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Express</a:t>
                  </a:r>
                  <a:endParaRPr lang="en-AU" sz="1100" dirty="0">
                    <a:latin typeface="Segoe UI" pitchFamily="34" charset="0"/>
                    <a:cs typeface="Segoe UI" pitchFamily="34" charset="0"/>
                  </a:endParaRPr>
                </a:p>
              </p:txBody>
            </p:sp>
          </p:grpSp>
          <p:grpSp>
            <p:nvGrpSpPr>
              <p:cNvPr id="253" name="Group 252"/>
              <p:cNvGrpSpPr/>
              <p:nvPr/>
            </p:nvGrpSpPr>
            <p:grpSpPr>
              <a:xfrm>
                <a:off x="3198624" y="2157429"/>
                <a:ext cx="864096" cy="881674"/>
                <a:chOff x="8172400" y="267494"/>
                <a:chExt cx="864096" cy="881674"/>
              </a:xfrm>
            </p:grpSpPr>
            <p:grpSp>
              <p:nvGrpSpPr>
                <p:cNvPr id="318" name="Group 317"/>
                <p:cNvGrpSpPr/>
                <p:nvPr/>
              </p:nvGrpSpPr>
              <p:grpSpPr>
                <a:xfrm>
                  <a:off x="8351877" y="267494"/>
                  <a:ext cx="523806" cy="648072"/>
                  <a:chOff x="87738" y="3286770"/>
                  <a:chExt cx="291003" cy="360040"/>
                </a:xfrm>
              </p:grpSpPr>
              <p:sp>
                <p:nvSpPr>
                  <p:cNvPr id="320" name="Rectangle 31"/>
                  <p:cNvSpPr/>
                  <p:nvPr/>
                </p:nvSpPr>
                <p:spPr>
                  <a:xfrm>
                    <a:off x="87738" y="3286770"/>
                    <a:ext cx="291002" cy="360040"/>
                  </a:xfrm>
                  <a:prstGeom prst="rect">
                    <a:avLst/>
                  </a:prstGeom>
                  <a:solidFill>
                    <a:srgbClr val="FFC000"/>
                  </a:solidFill>
                  <a:ln w="9525" cap="rnd">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1" name="Rectangle 31"/>
                  <p:cNvSpPr/>
                  <p:nvPr/>
                </p:nvSpPr>
                <p:spPr>
                  <a:xfrm>
                    <a:off x="87738" y="3286770"/>
                    <a:ext cx="291002" cy="360040"/>
                  </a:xfrm>
                  <a:custGeom>
                    <a:avLst/>
                    <a:gdLst>
                      <a:gd name="connsiteX0" fmla="*/ 0 w 291002"/>
                      <a:gd name="connsiteY0" fmla="*/ 0 h 360040"/>
                      <a:gd name="connsiteX1" fmla="*/ 291002 w 291002"/>
                      <a:gd name="connsiteY1" fmla="*/ 0 h 360040"/>
                      <a:gd name="connsiteX2" fmla="*/ 291002 w 291002"/>
                      <a:gd name="connsiteY2" fmla="*/ 360040 h 360040"/>
                      <a:gd name="connsiteX3" fmla="*/ 0 w 291002"/>
                      <a:gd name="connsiteY3" fmla="*/ 360040 h 360040"/>
                      <a:gd name="connsiteX4" fmla="*/ 0 w 291002"/>
                      <a:gd name="connsiteY4" fmla="*/ 0 h 360040"/>
                      <a:gd name="connsiteX0" fmla="*/ 0 w 291002"/>
                      <a:gd name="connsiteY0" fmla="*/ 0 h 360040"/>
                      <a:gd name="connsiteX1" fmla="*/ 236233 w 291002"/>
                      <a:gd name="connsiteY1" fmla="*/ 88106 h 360040"/>
                      <a:gd name="connsiteX2" fmla="*/ 291002 w 291002"/>
                      <a:gd name="connsiteY2" fmla="*/ 360040 h 360040"/>
                      <a:gd name="connsiteX3" fmla="*/ 0 w 291002"/>
                      <a:gd name="connsiteY3" fmla="*/ 360040 h 360040"/>
                      <a:gd name="connsiteX4" fmla="*/ 0 w 291002"/>
                      <a:gd name="connsiteY4" fmla="*/ 0 h 360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1002" h="360040">
                        <a:moveTo>
                          <a:pt x="0" y="0"/>
                        </a:moveTo>
                        <a:lnTo>
                          <a:pt x="236233" y="88106"/>
                        </a:lnTo>
                        <a:lnTo>
                          <a:pt x="291002" y="360040"/>
                        </a:lnTo>
                        <a:lnTo>
                          <a:pt x="0" y="360040"/>
                        </a:lnTo>
                        <a:lnTo>
                          <a:pt x="0" y="0"/>
                        </a:lnTo>
                        <a:close/>
                      </a:path>
                    </a:pathLst>
                  </a:cu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2" name="Rectangle 321"/>
                  <p:cNvSpPr/>
                  <p:nvPr/>
                </p:nvSpPr>
                <p:spPr>
                  <a:xfrm>
                    <a:off x="87738" y="3435846"/>
                    <a:ext cx="291003" cy="210964"/>
                  </a:xfrm>
                  <a:prstGeom prst="rect">
                    <a:avLst/>
                  </a:prstGeom>
                  <a:noFill/>
                  <a:ln w="9525" cap="rnd">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2000" dirty="0" smtClean="0">
                        <a:solidFill>
                          <a:schemeClr val="tx1"/>
                        </a:solidFill>
                        <a:effectLst>
                          <a:outerShdw blurRad="63500" sx="102000" sy="102000" algn="ctr" rotWithShape="0">
                            <a:prstClr val="black">
                              <a:alpha val="40000"/>
                            </a:prstClr>
                          </a:outerShdw>
                        </a:effectLst>
                        <a:latin typeface="Segoe UI" pitchFamily="34" charset="0"/>
                        <a:cs typeface="Segoe UI" pitchFamily="34" charset="0"/>
                      </a:rPr>
                      <a:t>Aa</a:t>
                    </a:r>
                    <a:endParaRPr lang="en-AU" sz="2000" dirty="0">
                      <a:solidFill>
                        <a:schemeClr val="tx1"/>
                      </a:solidFill>
                      <a:effectLst>
                        <a:outerShdw blurRad="63500" sx="102000" sy="102000" algn="ctr" rotWithShape="0">
                          <a:prstClr val="black">
                            <a:alpha val="40000"/>
                          </a:prstClr>
                        </a:outerShdw>
                      </a:effectLst>
                      <a:latin typeface="Segoe UI" pitchFamily="34" charset="0"/>
                      <a:cs typeface="Segoe UI" pitchFamily="34" charset="0"/>
                    </a:endParaRPr>
                  </a:p>
                </p:txBody>
              </p:sp>
            </p:grpSp>
            <p:sp>
              <p:nvSpPr>
                <p:cNvPr id="319" name="Rectangle 318"/>
                <p:cNvSpPr/>
                <p:nvPr/>
              </p:nvSpPr>
              <p:spPr>
                <a:xfrm>
                  <a:off x="8172400"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Note Pad</a:t>
                  </a:r>
                  <a:endParaRPr lang="en-AU" sz="1100" dirty="0">
                    <a:latin typeface="Segoe UI" pitchFamily="34" charset="0"/>
                    <a:cs typeface="Segoe UI" pitchFamily="34" charset="0"/>
                  </a:endParaRPr>
                </a:p>
              </p:txBody>
            </p:sp>
          </p:grpSp>
          <p:grpSp>
            <p:nvGrpSpPr>
              <p:cNvPr id="254" name="Group 253"/>
              <p:cNvGrpSpPr/>
              <p:nvPr/>
            </p:nvGrpSpPr>
            <p:grpSpPr>
              <a:xfrm>
                <a:off x="5080409" y="980461"/>
                <a:ext cx="864096" cy="877462"/>
                <a:chOff x="5004049" y="1064550"/>
                <a:chExt cx="864096" cy="877462"/>
              </a:xfrm>
            </p:grpSpPr>
            <p:grpSp>
              <p:nvGrpSpPr>
                <p:cNvPr id="313" name="Group 312"/>
                <p:cNvGrpSpPr/>
                <p:nvPr/>
              </p:nvGrpSpPr>
              <p:grpSpPr>
                <a:xfrm>
                  <a:off x="5042434" y="1064550"/>
                  <a:ext cx="787325" cy="610716"/>
                  <a:chOff x="5004049" y="1045872"/>
                  <a:chExt cx="787325" cy="610716"/>
                </a:xfrm>
                <a:effectLst>
                  <a:outerShdw blurRad="63500" sx="102000" sy="102000" algn="ctr" rotWithShape="0">
                    <a:prstClr val="black">
                      <a:alpha val="40000"/>
                    </a:prstClr>
                  </a:outerShdw>
                </a:effectLst>
              </p:grpSpPr>
              <p:sp>
                <p:nvSpPr>
                  <p:cNvPr id="315" name="Rectangle 314"/>
                  <p:cNvSpPr/>
                  <p:nvPr/>
                </p:nvSpPr>
                <p:spPr>
                  <a:xfrm>
                    <a:off x="5004049" y="1045872"/>
                    <a:ext cx="504055" cy="460191"/>
                  </a:xfrm>
                  <a:prstGeom prst="rect">
                    <a:avLst/>
                  </a:prstGeom>
                  <a:solidFill>
                    <a:schemeClr val="bg1"/>
                  </a:solidFill>
                  <a:ln w="9525" cap="rnd">
                    <a:solidFill>
                      <a:schemeClr val="bg1"/>
                    </a:solid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6" name="Freeform 315"/>
                  <p:cNvSpPr/>
                  <p:nvPr/>
                </p:nvSpPr>
                <p:spPr>
                  <a:xfrm>
                    <a:off x="5022056" y="1106047"/>
                    <a:ext cx="414040" cy="272698"/>
                  </a:xfrm>
                  <a:custGeom>
                    <a:avLst/>
                    <a:gdLst>
                      <a:gd name="connsiteX0" fmla="*/ 0 w 353052"/>
                      <a:gd name="connsiteY0" fmla="*/ 0 h 269081"/>
                      <a:gd name="connsiteX1" fmla="*/ 19050 w 353052"/>
                      <a:gd name="connsiteY1" fmla="*/ 33337 h 269081"/>
                      <a:gd name="connsiteX2" fmla="*/ 28575 w 353052"/>
                      <a:gd name="connsiteY2" fmla="*/ 38100 h 269081"/>
                      <a:gd name="connsiteX3" fmla="*/ 33338 w 353052"/>
                      <a:gd name="connsiteY3" fmla="*/ 45243 h 269081"/>
                      <a:gd name="connsiteX4" fmla="*/ 50007 w 353052"/>
                      <a:gd name="connsiteY4" fmla="*/ 54768 h 269081"/>
                      <a:gd name="connsiteX5" fmla="*/ 59532 w 353052"/>
                      <a:gd name="connsiteY5" fmla="*/ 61912 h 269081"/>
                      <a:gd name="connsiteX6" fmla="*/ 85725 w 353052"/>
                      <a:gd name="connsiteY6" fmla="*/ 71437 h 269081"/>
                      <a:gd name="connsiteX7" fmla="*/ 135732 w 353052"/>
                      <a:gd name="connsiteY7" fmla="*/ 69056 h 269081"/>
                      <a:gd name="connsiteX8" fmla="*/ 142875 w 353052"/>
                      <a:gd name="connsiteY8" fmla="*/ 66675 h 269081"/>
                      <a:gd name="connsiteX9" fmla="*/ 150019 w 353052"/>
                      <a:gd name="connsiteY9" fmla="*/ 61912 h 269081"/>
                      <a:gd name="connsiteX10" fmla="*/ 157163 w 353052"/>
                      <a:gd name="connsiteY10" fmla="*/ 54768 h 269081"/>
                      <a:gd name="connsiteX11" fmla="*/ 161925 w 353052"/>
                      <a:gd name="connsiteY11" fmla="*/ 45243 h 269081"/>
                      <a:gd name="connsiteX12" fmla="*/ 157163 w 353052"/>
                      <a:gd name="connsiteY12" fmla="*/ 26193 h 269081"/>
                      <a:gd name="connsiteX13" fmla="*/ 150019 w 353052"/>
                      <a:gd name="connsiteY13" fmla="*/ 19050 h 269081"/>
                      <a:gd name="connsiteX14" fmla="*/ 135732 w 353052"/>
                      <a:gd name="connsiteY14" fmla="*/ 9525 h 269081"/>
                      <a:gd name="connsiteX15" fmla="*/ 114300 w 353052"/>
                      <a:gd name="connsiteY15" fmla="*/ 14287 h 269081"/>
                      <a:gd name="connsiteX16" fmla="*/ 107157 w 353052"/>
                      <a:gd name="connsiteY16" fmla="*/ 16668 h 269081"/>
                      <a:gd name="connsiteX17" fmla="*/ 102394 w 353052"/>
                      <a:gd name="connsiteY17" fmla="*/ 26193 h 269081"/>
                      <a:gd name="connsiteX18" fmla="*/ 104775 w 353052"/>
                      <a:gd name="connsiteY18" fmla="*/ 64293 h 269081"/>
                      <a:gd name="connsiteX19" fmla="*/ 107157 w 353052"/>
                      <a:gd name="connsiteY19" fmla="*/ 71437 h 269081"/>
                      <a:gd name="connsiteX20" fmla="*/ 114300 w 353052"/>
                      <a:gd name="connsiteY20" fmla="*/ 76200 h 269081"/>
                      <a:gd name="connsiteX21" fmla="*/ 126207 w 353052"/>
                      <a:gd name="connsiteY21" fmla="*/ 78581 h 269081"/>
                      <a:gd name="connsiteX22" fmla="*/ 147638 w 353052"/>
                      <a:gd name="connsiteY22" fmla="*/ 85725 h 269081"/>
                      <a:gd name="connsiteX23" fmla="*/ 154782 w 353052"/>
                      <a:gd name="connsiteY23" fmla="*/ 88106 h 269081"/>
                      <a:gd name="connsiteX24" fmla="*/ 190500 w 353052"/>
                      <a:gd name="connsiteY24" fmla="*/ 90487 h 269081"/>
                      <a:gd name="connsiteX25" fmla="*/ 228600 w 353052"/>
                      <a:gd name="connsiteY25" fmla="*/ 90487 h 269081"/>
                      <a:gd name="connsiteX26" fmla="*/ 238125 w 353052"/>
                      <a:gd name="connsiteY26" fmla="*/ 85725 h 269081"/>
                      <a:gd name="connsiteX27" fmla="*/ 271463 w 353052"/>
                      <a:gd name="connsiteY27" fmla="*/ 66675 h 269081"/>
                      <a:gd name="connsiteX28" fmla="*/ 295275 w 353052"/>
                      <a:gd name="connsiteY28" fmla="*/ 59531 h 269081"/>
                      <a:gd name="connsiteX29" fmla="*/ 302419 w 353052"/>
                      <a:gd name="connsiteY29" fmla="*/ 57150 h 269081"/>
                      <a:gd name="connsiteX30" fmla="*/ 338138 w 353052"/>
                      <a:gd name="connsiteY30" fmla="*/ 50006 h 269081"/>
                      <a:gd name="connsiteX31" fmla="*/ 345282 w 353052"/>
                      <a:gd name="connsiteY31" fmla="*/ 92868 h 269081"/>
                      <a:gd name="connsiteX32" fmla="*/ 326232 w 353052"/>
                      <a:gd name="connsiteY32" fmla="*/ 114300 h 269081"/>
                      <a:gd name="connsiteX33" fmla="*/ 316707 w 353052"/>
                      <a:gd name="connsiteY33" fmla="*/ 119062 h 269081"/>
                      <a:gd name="connsiteX34" fmla="*/ 309563 w 353052"/>
                      <a:gd name="connsiteY34" fmla="*/ 121443 h 269081"/>
                      <a:gd name="connsiteX35" fmla="*/ 290513 w 353052"/>
                      <a:gd name="connsiteY35" fmla="*/ 133350 h 269081"/>
                      <a:gd name="connsiteX36" fmla="*/ 273844 w 353052"/>
                      <a:gd name="connsiteY36" fmla="*/ 138112 h 269081"/>
                      <a:gd name="connsiteX37" fmla="*/ 259557 w 353052"/>
                      <a:gd name="connsiteY37" fmla="*/ 142875 h 269081"/>
                      <a:gd name="connsiteX38" fmla="*/ 245269 w 353052"/>
                      <a:gd name="connsiteY38" fmla="*/ 150018 h 269081"/>
                      <a:gd name="connsiteX39" fmla="*/ 238125 w 353052"/>
                      <a:gd name="connsiteY39" fmla="*/ 154781 h 269081"/>
                      <a:gd name="connsiteX40" fmla="*/ 214313 w 353052"/>
                      <a:gd name="connsiteY40" fmla="*/ 161925 h 269081"/>
                      <a:gd name="connsiteX41" fmla="*/ 202407 w 353052"/>
                      <a:gd name="connsiteY41" fmla="*/ 164306 h 269081"/>
                      <a:gd name="connsiteX42" fmla="*/ 188119 w 353052"/>
                      <a:gd name="connsiteY42" fmla="*/ 169068 h 269081"/>
                      <a:gd name="connsiteX43" fmla="*/ 173832 w 353052"/>
                      <a:gd name="connsiteY43" fmla="*/ 171450 h 269081"/>
                      <a:gd name="connsiteX44" fmla="*/ 154782 w 353052"/>
                      <a:gd name="connsiteY44" fmla="*/ 176212 h 269081"/>
                      <a:gd name="connsiteX45" fmla="*/ 109538 w 353052"/>
                      <a:gd name="connsiteY45" fmla="*/ 173831 h 269081"/>
                      <a:gd name="connsiteX46" fmla="*/ 97632 w 353052"/>
                      <a:gd name="connsiteY46" fmla="*/ 164306 h 269081"/>
                      <a:gd name="connsiteX47" fmla="*/ 95250 w 353052"/>
                      <a:gd name="connsiteY47" fmla="*/ 157162 h 269081"/>
                      <a:gd name="connsiteX48" fmla="*/ 88107 w 353052"/>
                      <a:gd name="connsiteY48" fmla="*/ 150018 h 269081"/>
                      <a:gd name="connsiteX49" fmla="*/ 95250 w 353052"/>
                      <a:gd name="connsiteY49" fmla="*/ 130968 h 269081"/>
                      <a:gd name="connsiteX50" fmla="*/ 104775 w 353052"/>
                      <a:gd name="connsiteY50" fmla="*/ 135731 h 269081"/>
                      <a:gd name="connsiteX51" fmla="*/ 140494 w 353052"/>
                      <a:gd name="connsiteY51" fmla="*/ 138112 h 269081"/>
                      <a:gd name="connsiteX52" fmla="*/ 159544 w 353052"/>
                      <a:gd name="connsiteY52" fmla="*/ 142875 h 269081"/>
                      <a:gd name="connsiteX53" fmla="*/ 171450 w 353052"/>
                      <a:gd name="connsiteY53" fmla="*/ 152400 h 269081"/>
                      <a:gd name="connsiteX54" fmla="*/ 176213 w 353052"/>
                      <a:gd name="connsiteY54" fmla="*/ 173831 h 269081"/>
                      <a:gd name="connsiteX55" fmla="*/ 180975 w 353052"/>
                      <a:gd name="connsiteY55" fmla="*/ 207168 h 269081"/>
                      <a:gd name="connsiteX56" fmla="*/ 183357 w 353052"/>
                      <a:gd name="connsiteY56" fmla="*/ 247650 h 269081"/>
                      <a:gd name="connsiteX57" fmla="*/ 185738 w 353052"/>
                      <a:gd name="connsiteY57" fmla="*/ 261937 h 269081"/>
                      <a:gd name="connsiteX58" fmla="*/ 195263 w 353052"/>
                      <a:gd name="connsiteY58" fmla="*/ 269081 h 269081"/>
                      <a:gd name="connsiteX59" fmla="*/ 273844 w 353052"/>
                      <a:gd name="connsiteY59" fmla="*/ 266700 h 269081"/>
                      <a:gd name="connsiteX60" fmla="*/ 307182 w 353052"/>
                      <a:gd name="connsiteY60" fmla="*/ 257175 h 269081"/>
                      <a:gd name="connsiteX61" fmla="*/ 314325 w 353052"/>
                      <a:gd name="connsiteY61" fmla="*/ 254793 h 269081"/>
                      <a:gd name="connsiteX62" fmla="*/ 326232 w 353052"/>
                      <a:gd name="connsiteY62" fmla="*/ 250031 h 269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53052" h="269081">
                        <a:moveTo>
                          <a:pt x="0" y="0"/>
                        </a:moveTo>
                        <a:cubicBezTo>
                          <a:pt x="3626" y="10876"/>
                          <a:pt x="7518" y="27571"/>
                          <a:pt x="19050" y="33337"/>
                        </a:cubicBezTo>
                        <a:lnTo>
                          <a:pt x="28575" y="38100"/>
                        </a:lnTo>
                        <a:cubicBezTo>
                          <a:pt x="30163" y="40481"/>
                          <a:pt x="31314" y="43219"/>
                          <a:pt x="33338" y="45243"/>
                        </a:cubicBezTo>
                        <a:cubicBezTo>
                          <a:pt x="37711" y="49616"/>
                          <a:pt x="45021" y="51652"/>
                          <a:pt x="50007" y="54768"/>
                        </a:cubicBezTo>
                        <a:cubicBezTo>
                          <a:pt x="53373" y="56871"/>
                          <a:pt x="56167" y="59808"/>
                          <a:pt x="59532" y="61912"/>
                        </a:cubicBezTo>
                        <a:cubicBezTo>
                          <a:pt x="67905" y="67145"/>
                          <a:pt x="76325" y="69087"/>
                          <a:pt x="85725" y="71437"/>
                        </a:cubicBezTo>
                        <a:cubicBezTo>
                          <a:pt x="102394" y="70643"/>
                          <a:pt x="119102" y="70442"/>
                          <a:pt x="135732" y="69056"/>
                        </a:cubicBezTo>
                        <a:cubicBezTo>
                          <a:pt x="138233" y="68848"/>
                          <a:pt x="140630" y="67797"/>
                          <a:pt x="142875" y="66675"/>
                        </a:cubicBezTo>
                        <a:cubicBezTo>
                          <a:pt x="145435" y="65395"/>
                          <a:pt x="147820" y="63744"/>
                          <a:pt x="150019" y="61912"/>
                        </a:cubicBezTo>
                        <a:cubicBezTo>
                          <a:pt x="152606" y="59756"/>
                          <a:pt x="154782" y="57149"/>
                          <a:pt x="157163" y="54768"/>
                        </a:cubicBezTo>
                        <a:cubicBezTo>
                          <a:pt x="158750" y="51593"/>
                          <a:pt x="161533" y="48771"/>
                          <a:pt x="161925" y="45243"/>
                        </a:cubicBezTo>
                        <a:cubicBezTo>
                          <a:pt x="162039" y="44213"/>
                          <a:pt x="158971" y="28905"/>
                          <a:pt x="157163" y="26193"/>
                        </a:cubicBezTo>
                        <a:cubicBezTo>
                          <a:pt x="155295" y="23391"/>
                          <a:pt x="152677" y="21117"/>
                          <a:pt x="150019" y="19050"/>
                        </a:cubicBezTo>
                        <a:cubicBezTo>
                          <a:pt x="145501" y="15536"/>
                          <a:pt x="135732" y="9525"/>
                          <a:pt x="135732" y="9525"/>
                        </a:cubicBezTo>
                        <a:cubicBezTo>
                          <a:pt x="128588" y="11112"/>
                          <a:pt x="121400" y="12512"/>
                          <a:pt x="114300" y="14287"/>
                        </a:cubicBezTo>
                        <a:cubicBezTo>
                          <a:pt x="111865" y="14896"/>
                          <a:pt x="108932" y="14893"/>
                          <a:pt x="107157" y="16668"/>
                        </a:cubicBezTo>
                        <a:cubicBezTo>
                          <a:pt x="104647" y="19178"/>
                          <a:pt x="103982" y="23018"/>
                          <a:pt x="102394" y="26193"/>
                        </a:cubicBezTo>
                        <a:cubicBezTo>
                          <a:pt x="103188" y="38893"/>
                          <a:pt x="103443" y="51638"/>
                          <a:pt x="104775" y="64293"/>
                        </a:cubicBezTo>
                        <a:cubicBezTo>
                          <a:pt x="105038" y="66789"/>
                          <a:pt x="105589" y="69477"/>
                          <a:pt x="107157" y="71437"/>
                        </a:cubicBezTo>
                        <a:cubicBezTo>
                          <a:pt x="108945" y="73672"/>
                          <a:pt x="111620" y="75195"/>
                          <a:pt x="114300" y="76200"/>
                        </a:cubicBezTo>
                        <a:cubicBezTo>
                          <a:pt x="118090" y="77621"/>
                          <a:pt x="122238" y="77787"/>
                          <a:pt x="126207" y="78581"/>
                        </a:cubicBezTo>
                        <a:cubicBezTo>
                          <a:pt x="146726" y="86788"/>
                          <a:pt x="129698" y="80599"/>
                          <a:pt x="147638" y="85725"/>
                        </a:cubicBezTo>
                        <a:cubicBezTo>
                          <a:pt x="150052" y="86415"/>
                          <a:pt x="152287" y="87829"/>
                          <a:pt x="154782" y="88106"/>
                        </a:cubicBezTo>
                        <a:cubicBezTo>
                          <a:pt x="166641" y="89424"/>
                          <a:pt x="178594" y="89693"/>
                          <a:pt x="190500" y="90487"/>
                        </a:cubicBezTo>
                        <a:cubicBezTo>
                          <a:pt x="207530" y="92920"/>
                          <a:pt x="210241" y="94723"/>
                          <a:pt x="228600" y="90487"/>
                        </a:cubicBezTo>
                        <a:cubicBezTo>
                          <a:pt x="232059" y="89689"/>
                          <a:pt x="235081" y="87551"/>
                          <a:pt x="238125" y="85725"/>
                        </a:cubicBezTo>
                        <a:cubicBezTo>
                          <a:pt x="248250" y="79651"/>
                          <a:pt x="259784" y="69596"/>
                          <a:pt x="271463" y="66675"/>
                        </a:cubicBezTo>
                        <a:cubicBezTo>
                          <a:pt x="285859" y="63075"/>
                          <a:pt x="277882" y="65328"/>
                          <a:pt x="295275" y="59531"/>
                        </a:cubicBezTo>
                        <a:cubicBezTo>
                          <a:pt x="297656" y="58737"/>
                          <a:pt x="299969" y="57695"/>
                          <a:pt x="302419" y="57150"/>
                        </a:cubicBezTo>
                        <a:cubicBezTo>
                          <a:pt x="328563" y="51339"/>
                          <a:pt x="316632" y="53590"/>
                          <a:pt x="338138" y="50006"/>
                        </a:cubicBezTo>
                        <a:cubicBezTo>
                          <a:pt x="359183" y="55267"/>
                          <a:pt x="354435" y="50765"/>
                          <a:pt x="345282" y="92868"/>
                        </a:cubicBezTo>
                        <a:cubicBezTo>
                          <a:pt x="343340" y="101799"/>
                          <a:pt x="333552" y="109725"/>
                          <a:pt x="326232" y="114300"/>
                        </a:cubicBezTo>
                        <a:cubicBezTo>
                          <a:pt x="323222" y="116181"/>
                          <a:pt x="319970" y="117664"/>
                          <a:pt x="316707" y="119062"/>
                        </a:cubicBezTo>
                        <a:cubicBezTo>
                          <a:pt x="314400" y="120051"/>
                          <a:pt x="311870" y="120454"/>
                          <a:pt x="309563" y="121443"/>
                        </a:cubicBezTo>
                        <a:cubicBezTo>
                          <a:pt x="289202" y="130169"/>
                          <a:pt x="311024" y="121629"/>
                          <a:pt x="290513" y="133350"/>
                        </a:cubicBezTo>
                        <a:cubicBezTo>
                          <a:pt x="287565" y="135034"/>
                          <a:pt x="276285" y="137380"/>
                          <a:pt x="273844" y="138112"/>
                        </a:cubicBezTo>
                        <a:cubicBezTo>
                          <a:pt x="269036" y="139555"/>
                          <a:pt x="263734" y="140091"/>
                          <a:pt x="259557" y="142875"/>
                        </a:cubicBezTo>
                        <a:cubicBezTo>
                          <a:pt x="250324" y="149029"/>
                          <a:pt x="255128" y="146732"/>
                          <a:pt x="245269" y="150018"/>
                        </a:cubicBezTo>
                        <a:cubicBezTo>
                          <a:pt x="242888" y="151606"/>
                          <a:pt x="240740" y="153619"/>
                          <a:pt x="238125" y="154781"/>
                        </a:cubicBezTo>
                        <a:cubicBezTo>
                          <a:pt x="232198" y="157415"/>
                          <a:pt x="221234" y="160387"/>
                          <a:pt x="214313" y="161925"/>
                        </a:cubicBezTo>
                        <a:cubicBezTo>
                          <a:pt x="210362" y="162803"/>
                          <a:pt x="206312" y="163241"/>
                          <a:pt x="202407" y="164306"/>
                        </a:cubicBezTo>
                        <a:cubicBezTo>
                          <a:pt x="197564" y="165627"/>
                          <a:pt x="193071" y="168242"/>
                          <a:pt x="188119" y="169068"/>
                        </a:cubicBezTo>
                        <a:cubicBezTo>
                          <a:pt x="183357" y="169862"/>
                          <a:pt x="178553" y="170438"/>
                          <a:pt x="173832" y="171450"/>
                        </a:cubicBezTo>
                        <a:cubicBezTo>
                          <a:pt x="167432" y="172822"/>
                          <a:pt x="154782" y="176212"/>
                          <a:pt x="154782" y="176212"/>
                        </a:cubicBezTo>
                        <a:cubicBezTo>
                          <a:pt x="139701" y="175418"/>
                          <a:pt x="124578" y="175198"/>
                          <a:pt x="109538" y="173831"/>
                        </a:cubicBezTo>
                        <a:cubicBezTo>
                          <a:pt x="102344" y="173177"/>
                          <a:pt x="100748" y="170538"/>
                          <a:pt x="97632" y="164306"/>
                        </a:cubicBezTo>
                        <a:cubicBezTo>
                          <a:pt x="96509" y="162061"/>
                          <a:pt x="96642" y="159251"/>
                          <a:pt x="95250" y="157162"/>
                        </a:cubicBezTo>
                        <a:cubicBezTo>
                          <a:pt x="93382" y="154360"/>
                          <a:pt x="90488" y="152399"/>
                          <a:pt x="88107" y="150018"/>
                        </a:cubicBezTo>
                        <a:cubicBezTo>
                          <a:pt x="90488" y="143668"/>
                          <a:pt x="90101" y="135382"/>
                          <a:pt x="95250" y="130968"/>
                        </a:cubicBezTo>
                        <a:cubicBezTo>
                          <a:pt x="97945" y="128658"/>
                          <a:pt x="101269" y="135177"/>
                          <a:pt x="104775" y="135731"/>
                        </a:cubicBezTo>
                        <a:cubicBezTo>
                          <a:pt x="116562" y="137592"/>
                          <a:pt x="128588" y="137318"/>
                          <a:pt x="140494" y="138112"/>
                        </a:cubicBezTo>
                        <a:cubicBezTo>
                          <a:pt x="141091" y="138231"/>
                          <a:pt x="157101" y="140921"/>
                          <a:pt x="159544" y="142875"/>
                        </a:cubicBezTo>
                        <a:cubicBezTo>
                          <a:pt x="174933" y="155185"/>
                          <a:pt x="153494" y="146412"/>
                          <a:pt x="171450" y="152400"/>
                        </a:cubicBezTo>
                        <a:cubicBezTo>
                          <a:pt x="175096" y="163332"/>
                          <a:pt x="173927" y="158589"/>
                          <a:pt x="176213" y="173831"/>
                        </a:cubicBezTo>
                        <a:cubicBezTo>
                          <a:pt x="177878" y="184932"/>
                          <a:pt x="180975" y="207168"/>
                          <a:pt x="180975" y="207168"/>
                        </a:cubicBezTo>
                        <a:cubicBezTo>
                          <a:pt x="181769" y="220662"/>
                          <a:pt x="182186" y="234183"/>
                          <a:pt x="183357" y="247650"/>
                        </a:cubicBezTo>
                        <a:cubicBezTo>
                          <a:pt x="183775" y="252460"/>
                          <a:pt x="183393" y="257717"/>
                          <a:pt x="185738" y="261937"/>
                        </a:cubicBezTo>
                        <a:cubicBezTo>
                          <a:pt x="187665" y="265406"/>
                          <a:pt x="192088" y="266700"/>
                          <a:pt x="195263" y="269081"/>
                        </a:cubicBezTo>
                        <a:cubicBezTo>
                          <a:pt x="221457" y="268287"/>
                          <a:pt x="247708" y="268612"/>
                          <a:pt x="273844" y="266700"/>
                        </a:cubicBezTo>
                        <a:cubicBezTo>
                          <a:pt x="281498" y="266140"/>
                          <a:pt x="299160" y="259849"/>
                          <a:pt x="307182" y="257175"/>
                        </a:cubicBezTo>
                        <a:cubicBezTo>
                          <a:pt x="309563" y="256381"/>
                          <a:pt x="312080" y="255915"/>
                          <a:pt x="314325" y="254793"/>
                        </a:cubicBezTo>
                        <a:cubicBezTo>
                          <a:pt x="324560" y="249676"/>
                          <a:pt x="320300" y="250031"/>
                          <a:pt x="326232" y="250031"/>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7" name="Freeform 316"/>
                  <p:cNvSpPr/>
                  <p:nvPr/>
                </p:nvSpPr>
                <p:spPr>
                  <a:xfrm>
                    <a:off x="5400849" y="1351788"/>
                    <a:ext cx="390525" cy="304800"/>
                  </a:xfrm>
                  <a:custGeom>
                    <a:avLst/>
                    <a:gdLst>
                      <a:gd name="connsiteX0" fmla="*/ 0 w 381000"/>
                      <a:gd name="connsiteY0" fmla="*/ 0 h 319088"/>
                      <a:gd name="connsiteX1" fmla="*/ 23812 w 381000"/>
                      <a:gd name="connsiteY1" fmla="*/ 85725 h 319088"/>
                      <a:gd name="connsiteX2" fmla="*/ 347662 w 381000"/>
                      <a:gd name="connsiteY2" fmla="*/ 319088 h 319088"/>
                      <a:gd name="connsiteX3" fmla="*/ 381000 w 381000"/>
                      <a:gd name="connsiteY3" fmla="*/ 266700 h 319088"/>
                      <a:gd name="connsiteX4" fmla="*/ 66675 w 381000"/>
                      <a:gd name="connsiteY4" fmla="*/ 38100 h 319088"/>
                      <a:gd name="connsiteX5" fmla="*/ 0 w 381000"/>
                      <a:gd name="connsiteY5" fmla="*/ 0 h 319088"/>
                      <a:gd name="connsiteX0" fmla="*/ 0 w 390525"/>
                      <a:gd name="connsiteY0" fmla="*/ 0 h 304800"/>
                      <a:gd name="connsiteX1" fmla="*/ 33337 w 390525"/>
                      <a:gd name="connsiteY1" fmla="*/ 71437 h 304800"/>
                      <a:gd name="connsiteX2" fmla="*/ 357187 w 390525"/>
                      <a:gd name="connsiteY2" fmla="*/ 304800 h 304800"/>
                      <a:gd name="connsiteX3" fmla="*/ 390525 w 390525"/>
                      <a:gd name="connsiteY3" fmla="*/ 252412 h 304800"/>
                      <a:gd name="connsiteX4" fmla="*/ 76200 w 390525"/>
                      <a:gd name="connsiteY4" fmla="*/ 23812 h 304800"/>
                      <a:gd name="connsiteX5" fmla="*/ 0 w 390525"/>
                      <a:gd name="connsiteY5" fmla="*/ 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0525" h="304800">
                        <a:moveTo>
                          <a:pt x="0" y="0"/>
                        </a:moveTo>
                        <a:lnTo>
                          <a:pt x="33337" y="71437"/>
                        </a:lnTo>
                        <a:lnTo>
                          <a:pt x="357187" y="304800"/>
                        </a:lnTo>
                        <a:lnTo>
                          <a:pt x="390525" y="252412"/>
                        </a:lnTo>
                        <a:lnTo>
                          <a:pt x="76200" y="23812"/>
                        </a:lnTo>
                        <a:lnTo>
                          <a:pt x="0" y="0"/>
                        </a:lnTo>
                        <a:close/>
                      </a:path>
                    </a:pathLst>
                  </a:custGeom>
                  <a:solidFill>
                    <a:srgbClr val="C0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14" name="Rectangle 313"/>
                <p:cNvSpPr/>
                <p:nvPr/>
              </p:nvSpPr>
              <p:spPr>
                <a:xfrm>
                  <a:off x="5004049" y="1725988"/>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Free Draw</a:t>
                  </a:r>
                  <a:endParaRPr lang="en-AU" sz="1100" dirty="0">
                    <a:latin typeface="Segoe UI" pitchFamily="34" charset="0"/>
                    <a:cs typeface="Segoe UI" pitchFamily="34" charset="0"/>
                  </a:endParaRPr>
                </a:p>
              </p:txBody>
            </p:sp>
          </p:grpSp>
          <p:cxnSp>
            <p:nvCxnSpPr>
              <p:cNvPr id="255" name="Straight Connector 254"/>
              <p:cNvCxnSpPr/>
              <p:nvPr/>
            </p:nvCxnSpPr>
            <p:spPr>
              <a:xfrm>
                <a:off x="4098672"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6" name="Straight Connector 255"/>
              <p:cNvCxnSpPr/>
              <p:nvPr/>
            </p:nvCxnSpPr>
            <p:spPr>
              <a:xfrm>
                <a:off x="5040000"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7" name="Straight Connector 256"/>
              <p:cNvCxnSpPr/>
              <p:nvPr/>
            </p:nvCxnSpPr>
            <p:spPr>
              <a:xfrm>
                <a:off x="3262277" y="200863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8" name="Straight Connector 257"/>
              <p:cNvCxnSpPr/>
              <p:nvPr/>
            </p:nvCxnSpPr>
            <p:spPr>
              <a:xfrm>
                <a:off x="3262277" y="317426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grpSp>
            <p:nvGrpSpPr>
              <p:cNvPr id="259" name="Group 258"/>
              <p:cNvGrpSpPr/>
              <p:nvPr/>
            </p:nvGrpSpPr>
            <p:grpSpPr>
              <a:xfrm>
                <a:off x="4098672" y="2143466"/>
                <a:ext cx="941329" cy="895637"/>
                <a:chOff x="4098672" y="2143466"/>
                <a:chExt cx="941329" cy="895637"/>
              </a:xfrm>
            </p:grpSpPr>
            <p:sp>
              <p:nvSpPr>
                <p:cNvPr id="300" name="Rectangle 299"/>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Documents</a:t>
                  </a:r>
                  <a:endParaRPr lang="en-AU" sz="1100" dirty="0">
                    <a:latin typeface="Segoe UI" pitchFamily="34" charset="0"/>
                    <a:cs typeface="Segoe UI" pitchFamily="34" charset="0"/>
                  </a:endParaRPr>
                </a:p>
              </p:txBody>
            </p:sp>
            <p:grpSp>
              <p:nvGrpSpPr>
                <p:cNvPr id="301" name="Group 300"/>
                <p:cNvGrpSpPr/>
                <p:nvPr/>
              </p:nvGrpSpPr>
              <p:grpSpPr>
                <a:xfrm>
                  <a:off x="4199709" y="2143466"/>
                  <a:ext cx="744585" cy="655211"/>
                  <a:chOff x="4193285" y="2143466"/>
                  <a:chExt cx="744585" cy="655211"/>
                </a:xfrm>
              </p:grpSpPr>
              <p:grpSp>
                <p:nvGrpSpPr>
                  <p:cNvPr id="302" name="Group 301"/>
                  <p:cNvGrpSpPr/>
                  <p:nvPr/>
                </p:nvGrpSpPr>
                <p:grpSpPr>
                  <a:xfrm>
                    <a:off x="4193285" y="2143466"/>
                    <a:ext cx="699392" cy="536110"/>
                    <a:chOff x="2123728" y="1986160"/>
                    <a:chExt cx="576064" cy="441574"/>
                  </a:xfrm>
                </p:grpSpPr>
                <p:sp>
                  <p:nvSpPr>
                    <p:cNvPr id="311" name="Rectangle 310"/>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2" name="Trapezoid 311"/>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303" name="Group 302"/>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304" name="Rectangle 303"/>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305" name="Straight Connector 304"/>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6" name="Straight Connector 305"/>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7" name="Straight Connector 306"/>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8" name="Straight Connector 307"/>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9" name="Straight Connector 308"/>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10" name="Straight Connector 309"/>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260" name="Group 259"/>
              <p:cNvGrpSpPr/>
              <p:nvPr/>
            </p:nvGrpSpPr>
            <p:grpSpPr>
              <a:xfrm>
                <a:off x="5039106" y="2143466"/>
                <a:ext cx="941329" cy="895637"/>
                <a:chOff x="5039106" y="2143466"/>
                <a:chExt cx="941329" cy="895637"/>
              </a:xfrm>
            </p:grpSpPr>
            <p:sp>
              <p:nvSpPr>
                <p:cNvPr id="289" name="Rectangle 288"/>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Music</a:t>
                  </a:r>
                  <a:endParaRPr lang="en-AU" sz="1100" dirty="0">
                    <a:latin typeface="Segoe UI" pitchFamily="34" charset="0"/>
                    <a:cs typeface="Segoe UI" pitchFamily="34" charset="0"/>
                  </a:endParaRPr>
                </a:p>
              </p:txBody>
            </p:sp>
            <p:grpSp>
              <p:nvGrpSpPr>
                <p:cNvPr id="290" name="Group 289"/>
                <p:cNvGrpSpPr/>
                <p:nvPr/>
              </p:nvGrpSpPr>
              <p:grpSpPr>
                <a:xfrm>
                  <a:off x="5162739" y="2143466"/>
                  <a:ext cx="699392" cy="634359"/>
                  <a:chOff x="5140143" y="2143466"/>
                  <a:chExt cx="699392" cy="634359"/>
                </a:xfrm>
              </p:grpSpPr>
              <p:grpSp>
                <p:nvGrpSpPr>
                  <p:cNvPr id="291" name="Group 290"/>
                  <p:cNvGrpSpPr/>
                  <p:nvPr/>
                </p:nvGrpSpPr>
                <p:grpSpPr>
                  <a:xfrm>
                    <a:off x="5140143" y="2143466"/>
                    <a:ext cx="699392" cy="536110"/>
                    <a:chOff x="2123728" y="1986160"/>
                    <a:chExt cx="576064" cy="441574"/>
                  </a:xfrm>
                </p:grpSpPr>
                <p:sp>
                  <p:nvSpPr>
                    <p:cNvPr id="298" name="Rectangle 297"/>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9" name="Trapezoid 298"/>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92" name="Group 291"/>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293" name="Oval 292"/>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4" name="Oval 293"/>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295" name="Straight Connector 294"/>
                    <p:cNvCxnSpPr>
                      <a:stCxn id="293" idx="6"/>
                      <a:endCxn id="297"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96" name="Straight Connector 295"/>
                    <p:cNvCxnSpPr>
                      <a:stCxn id="294" idx="6"/>
                      <a:endCxn id="297"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297" name="Rectangle 296"/>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1" name="Group 260"/>
              <p:cNvGrpSpPr/>
              <p:nvPr/>
            </p:nvGrpSpPr>
            <p:grpSpPr>
              <a:xfrm>
                <a:off x="3133947" y="3275932"/>
                <a:ext cx="941329" cy="895637"/>
                <a:chOff x="3133947" y="3275932"/>
                <a:chExt cx="941329" cy="895637"/>
              </a:xfrm>
            </p:grpSpPr>
            <p:sp>
              <p:nvSpPr>
                <p:cNvPr id="281" name="Rectangle 280"/>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Videos</a:t>
                  </a:r>
                  <a:endParaRPr lang="en-AU" sz="1100" dirty="0">
                    <a:latin typeface="Segoe UI" pitchFamily="34" charset="0"/>
                    <a:cs typeface="Segoe UI" pitchFamily="34" charset="0"/>
                  </a:endParaRPr>
                </a:p>
              </p:txBody>
            </p:sp>
            <p:grpSp>
              <p:nvGrpSpPr>
                <p:cNvPr id="282" name="Group 281"/>
                <p:cNvGrpSpPr/>
                <p:nvPr/>
              </p:nvGrpSpPr>
              <p:grpSpPr>
                <a:xfrm>
                  <a:off x="3254915" y="3275932"/>
                  <a:ext cx="699392" cy="569699"/>
                  <a:chOff x="3257580" y="3275932"/>
                  <a:chExt cx="699392" cy="569699"/>
                </a:xfrm>
              </p:grpSpPr>
              <p:grpSp>
                <p:nvGrpSpPr>
                  <p:cNvPr id="283" name="Group 282"/>
                  <p:cNvGrpSpPr/>
                  <p:nvPr/>
                </p:nvGrpSpPr>
                <p:grpSpPr>
                  <a:xfrm>
                    <a:off x="3257580" y="3275932"/>
                    <a:ext cx="699392" cy="536110"/>
                    <a:chOff x="2123728" y="1986160"/>
                    <a:chExt cx="576064" cy="441574"/>
                  </a:xfrm>
                </p:grpSpPr>
                <p:sp>
                  <p:nvSpPr>
                    <p:cNvPr id="287" name="Rectangle 286"/>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8" name="Trapezoid 287"/>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84" name="Group 283"/>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285" name="Rectangle 284"/>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6" name="Isosceles Triangle 285"/>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2" name="Group 261"/>
              <p:cNvGrpSpPr/>
              <p:nvPr/>
            </p:nvGrpSpPr>
            <p:grpSpPr>
              <a:xfrm>
                <a:off x="4097777" y="3275932"/>
                <a:ext cx="941329" cy="895637"/>
                <a:chOff x="4099230" y="3275932"/>
                <a:chExt cx="941329" cy="895637"/>
              </a:xfrm>
            </p:grpSpPr>
            <p:sp>
              <p:nvSpPr>
                <p:cNvPr id="263" name="Rectangle 262"/>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Games</a:t>
                  </a:r>
                  <a:endParaRPr lang="en-AU" sz="1100" dirty="0">
                    <a:latin typeface="Segoe UI" pitchFamily="34" charset="0"/>
                    <a:cs typeface="Segoe UI" pitchFamily="34" charset="0"/>
                  </a:endParaRPr>
                </a:p>
              </p:txBody>
            </p:sp>
            <p:grpSp>
              <p:nvGrpSpPr>
                <p:cNvPr id="264" name="Group 263"/>
                <p:cNvGrpSpPr/>
                <p:nvPr/>
              </p:nvGrpSpPr>
              <p:grpSpPr>
                <a:xfrm>
                  <a:off x="4200966" y="3275932"/>
                  <a:ext cx="737856" cy="635347"/>
                  <a:chOff x="4220198" y="3275932"/>
                  <a:chExt cx="737856" cy="635347"/>
                </a:xfrm>
              </p:grpSpPr>
              <p:grpSp>
                <p:nvGrpSpPr>
                  <p:cNvPr id="265" name="Group 264"/>
                  <p:cNvGrpSpPr/>
                  <p:nvPr/>
                </p:nvGrpSpPr>
                <p:grpSpPr>
                  <a:xfrm>
                    <a:off x="4220198" y="3275932"/>
                    <a:ext cx="699392" cy="536110"/>
                    <a:chOff x="2123728" y="1986160"/>
                    <a:chExt cx="576064" cy="441574"/>
                  </a:xfrm>
                </p:grpSpPr>
                <p:sp>
                  <p:nvSpPr>
                    <p:cNvPr id="279" name="Rectangle 278"/>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0" name="Trapezoid 279"/>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66" name="Group 265"/>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267" name="Rectangle 266"/>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8" name="Oval 267"/>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9" name="Oval 268"/>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70" name="Group 269"/>
                    <p:cNvGrpSpPr/>
                    <p:nvPr/>
                  </p:nvGrpSpPr>
                  <p:grpSpPr>
                    <a:xfrm>
                      <a:off x="4318464" y="3577517"/>
                      <a:ext cx="118183" cy="118183"/>
                      <a:chOff x="4318464" y="3577517"/>
                      <a:chExt cx="118183" cy="118183"/>
                    </a:xfrm>
                    <a:effectLst/>
                  </p:grpSpPr>
                  <p:cxnSp>
                    <p:nvCxnSpPr>
                      <p:cNvPr id="277" name="Straight Connector 276"/>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78" name="Straight Connector 277"/>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71" name="Group 270"/>
                    <p:cNvGrpSpPr/>
                    <p:nvPr/>
                  </p:nvGrpSpPr>
                  <p:grpSpPr>
                    <a:xfrm rot="20573383">
                      <a:off x="4683580" y="3579039"/>
                      <a:ext cx="140891" cy="136707"/>
                      <a:chOff x="5105406" y="3507854"/>
                      <a:chExt cx="171999" cy="166891"/>
                    </a:xfrm>
                    <a:effectLst/>
                  </p:grpSpPr>
                  <p:sp>
                    <p:nvSpPr>
                      <p:cNvPr id="273" name="Oval 272"/>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4" name="Oval 273"/>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5" name="Oval 274"/>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6" name="Oval 275"/>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cxnSp>
                  <p:nvCxnSpPr>
                    <p:cNvPr id="272" name="Straight Connector 271"/>
                    <p:cNvCxnSpPr>
                      <a:stCxn id="267"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sp>
          <p:nvSpPr>
            <p:cNvPr id="106" name="Rounded Rectangle 105"/>
            <p:cNvSpPr/>
            <p:nvPr/>
          </p:nvSpPr>
          <p:spPr>
            <a:xfrm>
              <a:off x="1763688" y="951569"/>
              <a:ext cx="5616624" cy="3219999"/>
            </a:xfrm>
            <a:prstGeom prst="roundRect">
              <a:avLst>
                <a:gd name="adj" fmla="val 0"/>
              </a:avLst>
            </a:prstGeom>
            <a:solidFill>
              <a:schemeClr val="bg1">
                <a:lumMod val="75000"/>
                <a:alpha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200" b="1" dirty="0" smtClean="0">
                  <a:solidFill>
                    <a:schemeClr val="tx1"/>
                  </a:solidFill>
                  <a:latin typeface="Segoe UI" pitchFamily="34" charset="0"/>
                  <a:cs typeface="Segoe UI" pitchFamily="34" charset="0"/>
                </a:rPr>
                <a:t>Home</a:t>
              </a:r>
              <a:endParaRPr lang="en-AU" sz="1200" b="1" dirty="0">
                <a:solidFill>
                  <a:schemeClr val="tx1"/>
                </a:solidFill>
                <a:latin typeface="Segoe UI" pitchFamily="34" charset="0"/>
                <a:cs typeface="Segoe UI" pitchFamily="34" charset="0"/>
              </a:endParaRPr>
            </a:p>
          </p:txBody>
        </p:sp>
        <p:sp>
          <p:nvSpPr>
            <p:cNvPr id="108" name="Rectangle 107"/>
            <p:cNvSpPr/>
            <p:nvPr/>
          </p:nvSpPr>
          <p:spPr>
            <a:xfrm>
              <a:off x="3275856" y="1251855"/>
              <a:ext cx="4104456" cy="2811702"/>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algn="r"/>
              <a:r>
                <a:rPr lang="en-AU" sz="5400" dirty="0" smtClean="0">
                  <a:solidFill>
                    <a:schemeClr val="bg1"/>
                  </a:solidFill>
                  <a:effectLst>
                    <a:outerShdw blurRad="63500" sx="102000" sy="102000" algn="ctr" rotWithShape="0">
                      <a:prstClr val="black">
                        <a:alpha val="40000"/>
                      </a:prstClr>
                    </a:outerShdw>
                  </a:effectLst>
                  <a:latin typeface="Segoe UI" pitchFamily="34" charset="0"/>
                  <a:cs typeface="Segoe UI" pitchFamily="34" charset="0"/>
                </a:rPr>
                <a:t>home</a:t>
              </a:r>
              <a:endParaRPr lang="en-AU" sz="5400" dirty="0">
                <a:solidFill>
                  <a:schemeClr val="bg1"/>
                </a:solidFill>
                <a:effectLst>
                  <a:outerShdw blurRad="63500" sx="102000" sy="102000" algn="ctr" rotWithShape="0">
                    <a:prstClr val="black">
                      <a:alpha val="40000"/>
                    </a:prstClr>
                  </a:outerShdw>
                </a:effectLst>
                <a:latin typeface="Segoe UI" pitchFamily="34" charset="0"/>
                <a:cs typeface="Segoe UI" pitchFamily="34" charset="0"/>
              </a:endParaRPr>
            </a:p>
          </p:txBody>
        </p:sp>
        <p:sp>
          <p:nvSpPr>
            <p:cNvPr id="109" name="Rounded Rectangle 108">
              <a:hlinkClick r:id="rId4" action="ppaction://hlinksldjump"/>
            </p:cNvPr>
            <p:cNvSpPr/>
            <p:nvPr/>
          </p:nvSpPr>
          <p:spPr>
            <a:xfrm>
              <a:off x="1835696" y="1005576"/>
              <a:ext cx="144000" cy="144016"/>
            </a:xfrm>
            <a:prstGeom prst="roundRect">
              <a:avLst/>
            </a:prstGeom>
            <a:gradFill flip="none" rotWithShape="1">
              <a:gsLst>
                <a:gs pos="0">
                  <a:srgbClr val="FF0000">
                    <a:shade val="30000"/>
                    <a:satMod val="115000"/>
                  </a:srgbClr>
                </a:gs>
                <a:gs pos="50000">
                  <a:srgbClr val="FF0000">
                    <a:shade val="67500"/>
                    <a:satMod val="115000"/>
                  </a:srgbClr>
                </a:gs>
                <a:gs pos="100000">
                  <a:srgbClr val="FF0000">
                    <a:shade val="100000"/>
                    <a:satMod val="115000"/>
                  </a:srgbClr>
                </a:gs>
              </a:gsLst>
              <a:lin ang="16200000" scaled="1"/>
              <a:tileRect/>
            </a:gradFill>
            <a:ln w="3175">
              <a:solidFill>
                <a:schemeClr val="tx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solidFill>
                  <a:schemeClr val="bg1"/>
                </a:solidFill>
                <a:latin typeface="Segoe UI" pitchFamily="34" charset="0"/>
                <a:cs typeface="Segoe UI" pitchFamily="34" charset="0"/>
              </a:endParaRPr>
            </a:p>
          </p:txBody>
        </p:sp>
        <p:sp>
          <p:nvSpPr>
            <p:cNvPr id="3" name="Rectangle 2"/>
            <p:cNvSpPr/>
            <p:nvPr/>
          </p:nvSpPr>
          <p:spPr>
            <a:xfrm>
              <a:off x="1763688" y="1251855"/>
              <a:ext cx="1512168" cy="2811702"/>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 name="Rectangle 3">
              <a:hlinkClick r:id="rId5" action="ppaction://hlinksldjump"/>
            </p:cNvPr>
            <p:cNvSpPr/>
            <p:nvPr/>
          </p:nvSpPr>
          <p:spPr>
            <a:xfrm>
              <a:off x="1763688" y="1251855"/>
              <a:ext cx="1512168" cy="241448"/>
            </a:xfrm>
            <a:prstGeom prst="rect">
              <a:avLst/>
            </a:prstGeom>
            <a:solidFill>
              <a:srgbClr val="00B0F0">
                <a:alpha val="50000"/>
              </a:srgb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400" b="1" dirty="0" smtClean="0">
                  <a:solidFill>
                    <a:srgbClr val="0070C0"/>
                  </a:solidFill>
                  <a:latin typeface="Segoe UI" pitchFamily="34" charset="0"/>
                  <a:cs typeface="Segoe UI" pitchFamily="34" charset="0"/>
                </a:rPr>
                <a:t>Home</a:t>
              </a:r>
              <a:endParaRPr lang="en-AU" sz="1400" b="1" dirty="0">
                <a:solidFill>
                  <a:srgbClr val="0070C0"/>
                </a:solidFill>
                <a:latin typeface="Segoe UI" pitchFamily="34" charset="0"/>
                <a:cs typeface="Segoe UI" pitchFamily="34" charset="0"/>
              </a:endParaRPr>
            </a:p>
          </p:txBody>
        </p:sp>
        <p:sp>
          <p:nvSpPr>
            <p:cNvPr id="194" name="Rectangle 193"/>
            <p:cNvSpPr/>
            <p:nvPr/>
          </p:nvSpPr>
          <p:spPr>
            <a:xfrm>
              <a:off x="1763688" y="1805086"/>
              <a:ext cx="1512168" cy="1235294"/>
            </a:xfrm>
            <a:prstGeom prst="rect">
              <a:avLst/>
            </a:prstGeom>
            <a:solidFill>
              <a:schemeClr val="accent5">
                <a:lumMod val="40000"/>
                <a:lumOff val="60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1200" dirty="0">
                <a:solidFill>
                  <a:schemeClr val="tx1"/>
                </a:solidFill>
                <a:latin typeface="Segoe UI" pitchFamily="34" charset="0"/>
                <a:cs typeface="Segoe UI" pitchFamily="34" charset="0"/>
              </a:endParaRPr>
            </a:p>
          </p:txBody>
        </p:sp>
        <p:sp>
          <p:nvSpPr>
            <p:cNvPr id="138" name="Rectangle 137"/>
            <p:cNvSpPr/>
            <p:nvPr/>
          </p:nvSpPr>
          <p:spPr>
            <a:xfrm>
              <a:off x="1763688" y="1563638"/>
              <a:ext cx="1512168" cy="241448"/>
            </a:xfrm>
            <a:prstGeom prst="rect">
              <a:avLst/>
            </a:prstGeom>
            <a:solidFill>
              <a:schemeClr val="accent5">
                <a:lumMod val="40000"/>
                <a:lumOff val="60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Folders</a:t>
              </a:r>
              <a:endParaRPr lang="en-AU" sz="1200" dirty="0">
                <a:solidFill>
                  <a:schemeClr val="tx1"/>
                </a:solidFill>
                <a:latin typeface="Segoe UI" pitchFamily="34" charset="0"/>
                <a:cs typeface="Segoe UI" pitchFamily="34" charset="0"/>
              </a:endParaRPr>
            </a:p>
          </p:txBody>
        </p:sp>
        <p:sp>
          <p:nvSpPr>
            <p:cNvPr id="139" name="Rectangle 138">
              <a:hlinkClick r:id="rId6" action="ppaction://hlinksldjump"/>
            </p:cNvPr>
            <p:cNvSpPr/>
            <p:nvPr/>
          </p:nvSpPr>
          <p:spPr>
            <a:xfrm>
              <a:off x="2056704" y="1843627"/>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Documents</a:t>
              </a:r>
              <a:endParaRPr lang="en-AU" sz="1200" dirty="0">
                <a:solidFill>
                  <a:schemeClr val="tx1"/>
                </a:solidFill>
                <a:latin typeface="Segoe UI" pitchFamily="34" charset="0"/>
                <a:cs typeface="Segoe UI" pitchFamily="34" charset="0"/>
              </a:endParaRPr>
            </a:p>
          </p:txBody>
        </p:sp>
        <p:sp>
          <p:nvSpPr>
            <p:cNvPr id="140" name="Rectangle 139">
              <a:hlinkClick r:id="rId7" action="ppaction://hlinksldjump"/>
            </p:cNvPr>
            <p:cNvSpPr/>
            <p:nvPr/>
          </p:nvSpPr>
          <p:spPr>
            <a:xfrm>
              <a:off x="2056704" y="2139702"/>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Music</a:t>
              </a:r>
              <a:endParaRPr lang="en-AU" sz="1200" dirty="0">
                <a:solidFill>
                  <a:schemeClr val="tx1"/>
                </a:solidFill>
                <a:latin typeface="Segoe UI" pitchFamily="34" charset="0"/>
                <a:cs typeface="Segoe UI" pitchFamily="34" charset="0"/>
              </a:endParaRPr>
            </a:p>
          </p:txBody>
        </p:sp>
        <p:sp>
          <p:nvSpPr>
            <p:cNvPr id="141" name="Rectangle 140">
              <a:hlinkClick r:id="rId8" action="ppaction://hlinksldjump"/>
            </p:cNvPr>
            <p:cNvSpPr/>
            <p:nvPr/>
          </p:nvSpPr>
          <p:spPr>
            <a:xfrm>
              <a:off x="2056704" y="2424669"/>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Videos</a:t>
              </a:r>
              <a:endParaRPr lang="en-AU" sz="1200" dirty="0">
                <a:solidFill>
                  <a:schemeClr val="tx1"/>
                </a:solidFill>
                <a:latin typeface="Segoe UI" pitchFamily="34" charset="0"/>
                <a:cs typeface="Segoe UI" pitchFamily="34" charset="0"/>
              </a:endParaRPr>
            </a:p>
          </p:txBody>
        </p:sp>
        <p:sp>
          <p:nvSpPr>
            <p:cNvPr id="142" name="Rectangle 141">
              <a:hlinkClick r:id="rId9" action="ppaction://hlinksldjump"/>
            </p:cNvPr>
            <p:cNvSpPr/>
            <p:nvPr/>
          </p:nvSpPr>
          <p:spPr>
            <a:xfrm>
              <a:off x="2056704" y="2722116"/>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Games</a:t>
              </a:r>
              <a:endParaRPr lang="en-AU" sz="1200" dirty="0">
                <a:solidFill>
                  <a:schemeClr val="tx1"/>
                </a:solidFill>
                <a:latin typeface="Segoe UI" pitchFamily="34" charset="0"/>
                <a:cs typeface="Segoe UI" pitchFamily="34" charset="0"/>
              </a:endParaRPr>
            </a:p>
          </p:txBody>
        </p:sp>
        <p:grpSp>
          <p:nvGrpSpPr>
            <p:cNvPr id="7" name="Group 6"/>
            <p:cNvGrpSpPr/>
            <p:nvPr/>
          </p:nvGrpSpPr>
          <p:grpSpPr>
            <a:xfrm>
              <a:off x="1893456" y="1852468"/>
              <a:ext cx="186839" cy="223766"/>
              <a:chOff x="4527690" y="2258677"/>
              <a:chExt cx="450886" cy="540000"/>
            </a:xfrm>
          </p:grpSpPr>
          <p:sp>
            <p:nvSpPr>
              <p:cNvPr id="150" name="Rectangle 149"/>
              <p:cNvSpPr/>
              <p:nvPr/>
            </p:nvSpPr>
            <p:spPr>
              <a:xfrm>
                <a:off x="4527690" y="2258677"/>
                <a:ext cx="450886" cy="540000"/>
              </a:xfrm>
              <a:prstGeom prst="rect">
                <a:avLst/>
              </a:prstGeom>
              <a:solidFill>
                <a:srgbClr val="0070C0"/>
              </a:solid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52" name="Straight Connector 151"/>
              <p:cNvCxnSpPr/>
              <p:nvPr/>
            </p:nvCxnSpPr>
            <p:spPr>
              <a:xfrm>
                <a:off x="4574226" y="2328996"/>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4" name="Straight Connector 153"/>
              <p:cNvCxnSpPr/>
              <p:nvPr/>
            </p:nvCxnSpPr>
            <p:spPr>
              <a:xfrm>
                <a:off x="4574226" y="2407151"/>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p:cNvCxnSpPr/>
              <p:nvPr/>
            </p:nvCxnSpPr>
            <p:spPr>
              <a:xfrm>
                <a:off x="4574226" y="2487837"/>
                <a:ext cx="138772"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p:cNvCxnSpPr/>
              <p:nvPr/>
            </p:nvCxnSpPr>
            <p:spPr>
              <a:xfrm>
                <a:off x="4574226" y="2564038"/>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2" name="Straight Connector 161"/>
              <p:cNvCxnSpPr/>
              <p:nvPr/>
            </p:nvCxnSpPr>
            <p:spPr>
              <a:xfrm>
                <a:off x="4574226" y="2631413"/>
                <a:ext cx="280263"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3" name="Straight Connector 162"/>
              <p:cNvCxnSpPr/>
              <p:nvPr/>
            </p:nvCxnSpPr>
            <p:spPr>
              <a:xfrm>
                <a:off x="4574226" y="2720924"/>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31" name="Group 30"/>
            <p:cNvGrpSpPr/>
            <p:nvPr/>
          </p:nvGrpSpPr>
          <p:grpSpPr>
            <a:xfrm>
              <a:off x="1844070" y="2153683"/>
              <a:ext cx="236225" cy="213486"/>
              <a:chOff x="2433190" y="2867712"/>
              <a:chExt cx="489780" cy="442634"/>
            </a:xfrm>
            <a:solidFill>
              <a:srgbClr val="0070C0"/>
            </a:solidFill>
          </p:grpSpPr>
          <p:sp>
            <p:nvSpPr>
              <p:cNvPr id="164" name="Oval 163"/>
              <p:cNvSpPr/>
              <p:nvPr/>
            </p:nvSpPr>
            <p:spPr>
              <a:xfrm>
                <a:off x="2433190" y="3198734"/>
                <a:ext cx="111612" cy="111612"/>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65" name="Oval 164"/>
              <p:cNvSpPr/>
              <p:nvPr/>
            </p:nvSpPr>
            <p:spPr>
              <a:xfrm>
                <a:off x="2811358" y="3198734"/>
                <a:ext cx="111612" cy="111612"/>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67" name="Straight Connector 166"/>
              <p:cNvCxnSpPr>
                <a:stCxn id="164" idx="6"/>
                <a:endCxn id="180" idx="1"/>
              </p:cNvCxnSpPr>
              <p:nvPr/>
            </p:nvCxnSpPr>
            <p:spPr>
              <a:xfrm flipV="1">
                <a:off x="2544802" y="2903148"/>
                <a:ext cx="0" cy="351392"/>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5" name="Straight Connector 174"/>
              <p:cNvCxnSpPr>
                <a:stCxn id="165" idx="6"/>
                <a:endCxn id="180" idx="3"/>
              </p:cNvCxnSpPr>
              <p:nvPr/>
            </p:nvCxnSpPr>
            <p:spPr>
              <a:xfrm flipV="1">
                <a:off x="2922970" y="2903148"/>
                <a:ext cx="0" cy="351392"/>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80" name="Rectangle 179"/>
              <p:cNvSpPr/>
              <p:nvPr/>
            </p:nvSpPr>
            <p:spPr>
              <a:xfrm>
                <a:off x="2544802" y="2867712"/>
                <a:ext cx="378168" cy="70872"/>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grpSp>
        <p:grpSp>
          <p:nvGrpSpPr>
            <p:cNvPr id="32" name="Group 31"/>
            <p:cNvGrpSpPr/>
            <p:nvPr/>
          </p:nvGrpSpPr>
          <p:grpSpPr>
            <a:xfrm>
              <a:off x="1846237" y="2460418"/>
              <a:ext cx="234058" cy="169950"/>
              <a:chOff x="3469840" y="3505731"/>
              <a:chExt cx="468117" cy="339900"/>
            </a:xfrm>
            <a:solidFill>
              <a:srgbClr val="0070C0"/>
            </a:solidFill>
          </p:grpSpPr>
          <p:sp>
            <p:nvSpPr>
              <p:cNvPr id="181" name="Rectangle 180"/>
              <p:cNvSpPr/>
              <p:nvPr/>
            </p:nvSpPr>
            <p:spPr>
              <a:xfrm>
                <a:off x="3469840" y="3505731"/>
                <a:ext cx="468117" cy="339900"/>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2" name="Isosceles Triangle 181"/>
              <p:cNvSpPr/>
              <p:nvPr/>
            </p:nvSpPr>
            <p:spPr>
              <a:xfrm rot="5400000">
                <a:off x="3655108" y="3626891"/>
                <a:ext cx="97580" cy="97580"/>
              </a:xfrm>
              <a:prstGeom prst="triangl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grpSp>
        <p:grpSp>
          <p:nvGrpSpPr>
            <p:cNvPr id="34" name="Group 33"/>
            <p:cNvGrpSpPr/>
            <p:nvPr/>
          </p:nvGrpSpPr>
          <p:grpSpPr>
            <a:xfrm>
              <a:off x="1819275" y="2726319"/>
              <a:ext cx="261020" cy="233043"/>
              <a:chOff x="4344066" y="3385536"/>
              <a:chExt cx="589664" cy="526462"/>
            </a:xfrm>
            <a:solidFill>
              <a:srgbClr val="0070C0"/>
            </a:solidFill>
          </p:grpSpPr>
          <p:sp>
            <p:nvSpPr>
              <p:cNvPr id="183" name="Rectangle 182"/>
              <p:cNvSpPr/>
              <p:nvPr/>
            </p:nvSpPr>
            <p:spPr>
              <a:xfrm>
                <a:off x="4502348" y="3565664"/>
                <a:ext cx="265623" cy="151713"/>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4" name="Oval 183"/>
              <p:cNvSpPr/>
              <p:nvPr/>
            </p:nvSpPr>
            <p:spPr>
              <a:xfrm rot="20742615">
                <a:off x="4747417" y="3550028"/>
                <a:ext cx="186313" cy="361970"/>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5" name="Oval 184"/>
              <p:cNvSpPr/>
              <p:nvPr/>
            </p:nvSpPr>
            <p:spPr>
              <a:xfrm rot="942615" flipH="1">
                <a:off x="4344066" y="3545028"/>
                <a:ext cx="186313" cy="361970"/>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86" name="Straight Connector 185"/>
              <p:cNvCxnSpPr/>
              <p:nvPr/>
            </p:nvCxnSpPr>
            <p:spPr>
              <a:xfrm rot="42615" flipH="1">
                <a:off x="4430901" y="3596900"/>
                <a:ext cx="38394" cy="118183"/>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87" name="Straight Connector 186"/>
              <p:cNvCxnSpPr/>
              <p:nvPr/>
            </p:nvCxnSpPr>
            <p:spPr>
              <a:xfrm rot="16242615" flipH="1">
                <a:off x="4433284" y="3596931"/>
                <a:ext cx="38394" cy="118183"/>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88" name="Oval 187"/>
              <p:cNvSpPr/>
              <p:nvPr/>
            </p:nvSpPr>
            <p:spPr>
              <a:xfrm rot="20615998">
                <a:off x="4792637" y="3604945"/>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9" name="Oval 188"/>
              <p:cNvSpPr/>
              <p:nvPr/>
            </p:nvSpPr>
            <p:spPr>
              <a:xfrm rot="20615998">
                <a:off x="4850950" y="3636738"/>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90" name="Oval 189"/>
              <p:cNvSpPr/>
              <p:nvPr/>
            </p:nvSpPr>
            <p:spPr>
              <a:xfrm rot="20615998">
                <a:off x="4817975" y="3691037"/>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91" name="Oval 190"/>
              <p:cNvSpPr/>
              <p:nvPr/>
            </p:nvSpPr>
            <p:spPr>
              <a:xfrm rot="20615998">
                <a:off x="4760844" y="3663257"/>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92" name="Straight Connector 191"/>
              <p:cNvCxnSpPr/>
              <p:nvPr/>
            </p:nvCxnSpPr>
            <p:spPr>
              <a:xfrm flipV="1">
                <a:off x="4635160" y="3385536"/>
                <a:ext cx="3173" cy="180128"/>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95" name="Group 194"/>
            <p:cNvGrpSpPr/>
            <p:nvPr/>
          </p:nvGrpSpPr>
          <p:grpSpPr>
            <a:xfrm>
              <a:off x="3498430" y="1407627"/>
              <a:ext cx="941329" cy="895637"/>
              <a:chOff x="4098672" y="2143466"/>
              <a:chExt cx="941329" cy="895637"/>
            </a:xfrm>
          </p:grpSpPr>
          <p:sp>
            <p:nvSpPr>
              <p:cNvPr id="196" name="Rectangle 195"/>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Documents</a:t>
                </a:r>
                <a:endParaRPr lang="en-AU" sz="1100" dirty="0">
                  <a:solidFill>
                    <a:schemeClr val="tx1"/>
                  </a:solidFill>
                  <a:latin typeface="Segoe UI" pitchFamily="34" charset="0"/>
                  <a:cs typeface="Segoe UI" pitchFamily="34" charset="0"/>
                </a:endParaRPr>
              </a:p>
            </p:txBody>
          </p:sp>
          <p:grpSp>
            <p:nvGrpSpPr>
              <p:cNvPr id="197" name="Group 196"/>
              <p:cNvGrpSpPr/>
              <p:nvPr/>
            </p:nvGrpSpPr>
            <p:grpSpPr>
              <a:xfrm>
                <a:off x="4199709" y="2143466"/>
                <a:ext cx="744585" cy="655211"/>
                <a:chOff x="4193285" y="2143466"/>
                <a:chExt cx="744585" cy="655211"/>
              </a:xfrm>
            </p:grpSpPr>
            <p:grpSp>
              <p:nvGrpSpPr>
                <p:cNvPr id="198" name="Group 197"/>
                <p:cNvGrpSpPr/>
                <p:nvPr/>
              </p:nvGrpSpPr>
              <p:grpSpPr>
                <a:xfrm>
                  <a:off x="4193285" y="2143466"/>
                  <a:ext cx="699392" cy="536110"/>
                  <a:chOff x="2123728" y="1986160"/>
                  <a:chExt cx="576064" cy="441574"/>
                </a:xfrm>
              </p:grpSpPr>
              <p:sp>
                <p:nvSpPr>
                  <p:cNvPr id="207" name="Rectangle 206"/>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08" name="Trapezoid 207"/>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199" name="Group 198"/>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200" name="Rectangle 199"/>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201" name="Straight Connector 200"/>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2" name="Straight Connector 201"/>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3" name="Straight Connector 202"/>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4" name="Straight Connector 203"/>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5" name="Straight Connector 204"/>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6" name="Straight Connector 205"/>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209" name="Group 208"/>
            <p:cNvGrpSpPr/>
            <p:nvPr/>
          </p:nvGrpSpPr>
          <p:grpSpPr>
            <a:xfrm>
              <a:off x="4708417" y="1407627"/>
              <a:ext cx="941329" cy="895637"/>
              <a:chOff x="5039106" y="2143466"/>
              <a:chExt cx="941329" cy="895637"/>
            </a:xfrm>
          </p:grpSpPr>
          <p:sp>
            <p:nvSpPr>
              <p:cNvPr id="210" name="Rectangle 209"/>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Music</a:t>
                </a:r>
                <a:endParaRPr lang="en-AU" sz="1100" dirty="0">
                  <a:solidFill>
                    <a:schemeClr val="tx1"/>
                  </a:solidFill>
                  <a:latin typeface="Segoe UI" pitchFamily="34" charset="0"/>
                  <a:cs typeface="Segoe UI" pitchFamily="34" charset="0"/>
                </a:endParaRPr>
              </a:p>
            </p:txBody>
          </p:sp>
          <p:grpSp>
            <p:nvGrpSpPr>
              <p:cNvPr id="211" name="Group 210"/>
              <p:cNvGrpSpPr/>
              <p:nvPr/>
            </p:nvGrpSpPr>
            <p:grpSpPr>
              <a:xfrm>
                <a:off x="5162739" y="2143466"/>
                <a:ext cx="699392" cy="634359"/>
                <a:chOff x="5140143" y="2143466"/>
                <a:chExt cx="699392" cy="634359"/>
              </a:xfrm>
            </p:grpSpPr>
            <p:grpSp>
              <p:nvGrpSpPr>
                <p:cNvPr id="212" name="Group 211"/>
                <p:cNvGrpSpPr/>
                <p:nvPr/>
              </p:nvGrpSpPr>
              <p:grpSpPr>
                <a:xfrm>
                  <a:off x="5140143" y="2143466"/>
                  <a:ext cx="699392" cy="536110"/>
                  <a:chOff x="2123728" y="1986160"/>
                  <a:chExt cx="576064" cy="441574"/>
                </a:xfrm>
              </p:grpSpPr>
              <p:sp>
                <p:nvSpPr>
                  <p:cNvPr id="219" name="Rectangle 218"/>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20" name="Trapezoid 219"/>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213" name="Group 212"/>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214" name="Oval 213"/>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15" name="Oval 214"/>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216" name="Straight Connector 215"/>
                  <p:cNvCxnSpPr>
                    <a:stCxn id="214" idx="6"/>
                    <a:endCxn id="218"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17" name="Straight Connector 216"/>
                  <p:cNvCxnSpPr>
                    <a:stCxn id="215" idx="6"/>
                    <a:endCxn id="218"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218" name="Rectangle 217"/>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grpSp>
        <p:grpSp>
          <p:nvGrpSpPr>
            <p:cNvPr id="221" name="Group 220"/>
            <p:cNvGrpSpPr/>
            <p:nvPr/>
          </p:nvGrpSpPr>
          <p:grpSpPr>
            <a:xfrm>
              <a:off x="5870519" y="1407627"/>
              <a:ext cx="941329" cy="895637"/>
              <a:chOff x="3133947" y="3275932"/>
              <a:chExt cx="941329" cy="895637"/>
            </a:xfrm>
          </p:grpSpPr>
          <p:sp>
            <p:nvSpPr>
              <p:cNvPr id="222" name="Rectangle 221"/>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Videos</a:t>
                </a:r>
                <a:endParaRPr lang="en-AU" sz="1100" dirty="0">
                  <a:solidFill>
                    <a:schemeClr val="tx1"/>
                  </a:solidFill>
                  <a:latin typeface="Segoe UI" pitchFamily="34" charset="0"/>
                  <a:cs typeface="Segoe UI" pitchFamily="34" charset="0"/>
                </a:endParaRPr>
              </a:p>
            </p:txBody>
          </p:sp>
          <p:grpSp>
            <p:nvGrpSpPr>
              <p:cNvPr id="223" name="Group 222"/>
              <p:cNvGrpSpPr/>
              <p:nvPr/>
            </p:nvGrpSpPr>
            <p:grpSpPr>
              <a:xfrm>
                <a:off x="3254915" y="3275932"/>
                <a:ext cx="699392" cy="569699"/>
                <a:chOff x="3257580" y="3275932"/>
                <a:chExt cx="699392" cy="569699"/>
              </a:xfrm>
            </p:grpSpPr>
            <p:grpSp>
              <p:nvGrpSpPr>
                <p:cNvPr id="224" name="Group 223"/>
                <p:cNvGrpSpPr/>
                <p:nvPr/>
              </p:nvGrpSpPr>
              <p:grpSpPr>
                <a:xfrm>
                  <a:off x="3257580" y="3275932"/>
                  <a:ext cx="699392" cy="536110"/>
                  <a:chOff x="2123728" y="1986160"/>
                  <a:chExt cx="576064" cy="441574"/>
                </a:xfrm>
              </p:grpSpPr>
              <p:sp>
                <p:nvSpPr>
                  <p:cNvPr id="228" name="Rectangle 227"/>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29" name="Trapezoid 228"/>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225" name="Group 224"/>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226" name="Rectangle 225"/>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27" name="Isosceles Triangle 226"/>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grpSp>
        <p:grpSp>
          <p:nvGrpSpPr>
            <p:cNvPr id="230" name="Group 229"/>
            <p:cNvGrpSpPr/>
            <p:nvPr/>
          </p:nvGrpSpPr>
          <p:grpSpPr>
            <a:xfrm>
              <a:off x="3484281" y="2487747"/>
              <a:ext cx="941329" cy="895637"/>
              <a:chOff x="4099230" y="3275932"/>
              <a:chExt cx="941329" cy="895637"/>
            </a:xfrm>
          </p:grpSpPr>
          <p:sp>
            <p:nvSpPr>
              <p:cNvPr id="231" name="Rectangle 230"/>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Games</a:t>
                </a:r>
                <a:endParaRPr lang="en-AU" sz="1100" dirty="0">
                  <a:solidFill>
                    <a:schemeClr val="tx1"/>
                  </a:solidFill>
                  <a:latin typeface="Segoe UI" pitchFamily="34" charset="0"/>
                  <a:cs typeface="Segoe UI" pitchFamily="34" charset="0"/>
                </a:endParaRPr>
              </a:p>
            </p:txBody>
          </p:sp>
          <p:grpSp>
            <p:nvGrpSpPr>
              <p:cNvPr id="232" name="Group 231"/>
              <p:cNvGrpSpPr/>
              <p:nvPr/>
            </p:nvGrpSpPr>
            <p:grpSpPr>
              <a:xfrm>
                <a:off x="4200966" y="3275932"/>
                <a:ext cx="737856" cy="635347"/>
                <a:chOff x="4220198" y="3275932"/>
                <a:chExt cx="737856" cy="635347"/>
              </a:xfrm>
            </p:grpSpPr>
            <p:grpSp>
              <p:nvGrpSpPr>
                <p:cNvPr id="233" name="Group 232"/>
                <p:cNvGrpSpPr/>
                <p:nvPr/>
              </p:nvGrpSpPr>
              <p:grpSpPr>
                <a:xfrm>
                  <a:off x="4220198" y="3275932"/>
                  <a:ext cx="699392" cy="536110"/>
                  <a:chOff x="2123728" y="1986160"/>
                  <a:chExt cx="576064" cy="441574"/>
                </a:xfrm>
              </p:grpSpPr>
              <p:sp>
                <p:nvSpPr>
                  <p:cNvPr id="247" name="Rectangle 246"/>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8" name="Trapezoid 247"/>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234" name="Group 233"/>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235" name="Rectangle 234"/>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36" name="Oval 235"/>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37" name="Oval 236"/>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nvGrpSpPr>
                  <p:cNvPr id="238" name="Group 237"/>
                  <p:cNvGrpSpPr/>
                  <p:nvPr/>
                </p:nvGrpSpPr>
                <p:grpSpPr>
                  <a:xfrm>
                    <a:off x="4318464" y="3577517"/>
                    <a:ext cx="118183" cy="118183"/>
                    <a:chOff x="4318464" y="3577517"/>
                    <a:chExt cx="118183" cy="118183"/>
                  </a:xfrm>
                  <a:effectLst/>
                </p:grpSpPr>
                <p:cxnSp>
                  <p:nvCxnSpPr>
                    <p:cNvPr id="245" name="Straight Connector 244"/>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46" name="Straight Connector 245"/>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39" name="Group 238"/>
                  <p:cNvGrpSpPr/>
                  <p:nvPr/>
                </p:nvGrpSpPr>
                <p:grpSpPr>
                  <a:xfrm rot="20573383">
                    <a:off x="4683580" y="3579039"/>
                    <a:ext cx="140891" cy="136707"/>
                    <a:chOff x="5105406" y="3507854"/>
                    <a:chExt cx="171999" cy="166891"/>
                  </a:xfrm>
                  <a:effectLst/>
                </p:grpSpPr>
                <p:sp>
                  <p:nvSpPr>
                    <p:cNvPr id="241" name="Oval 240"/>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2" name="Oval 241"/>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3" name="Oval 242"/>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4" name="Oval 243"/>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cxnSp>
                <p:nvCxnSpPr>
                  <p:cNvPr id="240" name="Straight Connector 239"/>
                  <p:cNvCxnSpPr>
                    <a:stCxn id="235"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sp>
          <p:nvSpPr>
            <p:cNvPr id="38" name="Rectangle 37">
              <a:hlinkClick r:id="rId6" action="ppaction://hlinksldjump"/>
            </p:cNvPr>
            <p:cNvSpPr/>
            <p:nvPr/>
          </p:nvSpPr>
          <p:spPr>
            <a:xfrm>
              <a:off x="3424047" y="134761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9" name="Rectangle 328">
              <a:hlinkClick r:id="rId7" action="ppaction://hlinksldjump"/>
            </p:cNvPr>
            <p:cNvSpPr/>
            <p:nvPr/>
          </p:nvSpPr>
          <p:spPr>
            <a:xfrm>
              <a:off x="4634034" y="134761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30" name="Rectangle 329">
              <a:hlinkClick r:id="rId8" action="ppaction://hlinksldjump"/>
            </p:cNvPr>
            <p:cNvSpPr/>
            <p:nvPr/>
          </p:nvSpPr>
          <p:spPr>
            <a:xfrm>
              <a:off x="5796136" y="134761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31" name="Rectangle 330">
              <a:hlinkClick r:id="rId9" action="ppaction://hlinksldjump"/>
            </p:cNvPr>
            <p:cNvSpPr/>
            <p:nvPr/>
          </p:nvSpPr>
          <p:spPr>
            <a:xfrm>
              <a:off x="3409898" y="242773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332" name="Group 331"/>
            <p:cNvGrpSpPr/>
            <p:nvPr/>
          </p:nvGrpSpPr>
          <p:grpSpPr>
            <a:xfrm>
              <a:off x="4747033" y="2500280"/>
              <a:ext cx="864096" cy="870570"/>
              <a:chOff x="7308304" y="278598"/>
              <a:chExt cx="864096" cy="870570"/>
            </a:xfrm>
          </p:grpSpPr>
          <p:sp>
            <p:nvSpPr>
              <p:cNvPr id="333" name="Freeform 332"/>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334" name="Rectangle 333"/>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Impress</a:t>
                </a:r>
                <a:endParaRPr lang="en-AU" sz="1100" dirty="0">
                  <a:solidFill>
                    <a:schemeClr val="tx1"/>
                  </a:solidFill>
                  <a:latin typeface="Segoe UI" pitchFamily="34" charset="0"/>
                  <a:cs typeface="Segoe UI" pitchFamily="34" charset="0"/>
                </a:endParaRPr>
              </a:p>
            </p:txBody>
          </p:sp>
        </p:grpSp>
        <p:grpSp>
          <p:nvGrpSpPr>
            <p:cNvPr id="335" name="Group 334"/>
            <p:cNvGrpSpPr/>
            <p:nvPr/>
          </p:nvGrpSpPr>
          <p:grpSpPr>
            <a:xfrm>
              <a:off x="5909135" y="2488498"/>
              <a:ext cx="864096" cy="894135"/>
              <a:chOff x="6444208" y="255033"/>
              <a:chExt cx="864096" cy="894135"/>
            </a:xfrm>
          </p:grpSpPr>
          <p:grpSp>
            <p:nvGrpSpPr>
              <p:cNvPr id="336" name="Group 335"/>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338" name="Freeform 337"/>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339" name="Freeform 338"/>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sp>
            <p:nvSpPr>
              <p:cNvPr id="337" name="Rectangle 336"/>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Express</a:t>
                </a:r>
                <a:endParaRPr lang="en-AU" sz="1100" dirty="0">
                  <a:solidFill>
                    <a:schemeClr val="tx1"/>
                  </a:solidFill>
                  <a:latin typeface="Segoe UI" pitchFamily="34" charset="0"/>
                  <a:cs typeface="Segoe UI" pitchFamily="34" charset="0"/>
                </a:endParaRPr>
              </a:p>
            </p:txBody>
          </p:sp>
        </p:grpSp>
        <p:sp>
          <p:nvSpPr>
            <p:cNvPr id="340" name="Freeform 339"/>
            <p:cNvSpPr/>
            <p:nvPr/>
          </p:nvSpPr>
          <p:spPr>
            <a:xfrm>
              <a:off x="4927053" y="2499602"/>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sp>
        <p:nvSpPr>
          <p:cNvPr id="344" name="Rounded Rectangle 343"/>
          <p:cNvSpPr/>
          <p:nvPr/>
        </p:nvSpPr>
        <p:spPr>
          <a:xfrm>
            <a:off x="0" y="1202871"/>
            <a:ext cx="467544" cy="2737758"/>
          </a:xfrm>
          <a:prstGeom prst="roundRect">
            <a:avLst>
              <a:gd name="adj" fmla="val 10437"/>
            </a:avLst>
          </a:prstGeom>
          <a:solidFill>
            <a:schemeClr val="tx1">
              <a:alpha val="50000"/>
            </a:schemeClr>
          </a:solidFill>
          <a:ln w="317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345" name="Group 344"/>
          <p:cNvGrpSpPr/>
          <p:nvPr/>
        </p:nvGrpSpPr>
        <p:grpSpPr>
          <a:xfrm>
            <a:off x="53772" y="1890180"/>
            <a:ext cx="360000" cy="363600"/>
            <a:chOff x="899592" y="1419622"/>
            <a:chExt cx="432048" cy="432048"/>
          </a:xfrm>
          <a:effectLst/>
        </p:grpSpPr>
        <p:sp>
          <p:nvSpPr>
            <p:cNvPr id="346" name="Rounded Rectangle 345"/>
            <p:cNvSpPr/>
            <p:nvPr/>
          </p:nvSpPr>
          <p:spPr>
            <a:xfrm>
              <a:off x="971600" y="1563638"/>
              <a:ext cx="288032" cy="288032"/>
            </a:xfrm>
            <a:prstGeom prst="roundRect">
              <a:avLst>
                <a:gd name="adj" fmla="val 9226"/>
              </a:avLst>
            </a:prstGeom>
            <a:solidFill>
              <a:schemeClr val="bg1"/>
            </a:solidFill>
            <a:ln w="9525" cap="rnd">
              <a:solidFill>
                <a:schemeClr val="bg1"/>
              </a:solidFill>
            </a:ln>
            <a:effectLst>
              <a:glow rad="101600">
                <a:schemeClr val="accent6">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47" name="Isosceles Triangle 346"/>
            <p:cNvSpPr/>
            <p:nvPr/>
          </p:nvSpPr>
          <p:spPr>
            <a:xfrm>
              <a:off x="899592" y="1419622"/>
              <a:ext cx="432048" cy="180020"/>
            </a:xfrm>
            <a:prstGeom prst="triangle">
              <a:avLst/>
            </a:prstGeom>
            <a:solidFill>
              <a:schemeClr val="bg1"/>
            </a:solidFill>
            <a:ln w="9525" cap="rnd">
              <a:solidFill>
                <a:schemeClr val="bg1"/>
              </a:solidFill>
            </a:ln>
            <a:effectLst>
              <a:glow rad="101600">
                <a:schemeClr val="accent6">
                  <a:satMod val="175000"/>
                  <a:alpha val="40000"/>
                </a:schemeClr>
              </a:glow>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348" name="Group 347"/>
          <p:cNvGrpSpPr/>
          <p:nvPr/>
        </p:nvGrpSpPr>
        <p:grpSpPr>
          <a:xfrm>
            <a:off x="53752" y="1264720"/>
            <a:ext cx="360040" cy="435694"/>
            <a:chOff x="971600" y="1383618"/>
            <a:chExt cx="360040" cy="435694"/>
          </a:xfrm>
        </p:grpSpPr>
        <p:cxnSp>
          <p:nvCxnSpPr>
            <p:cNvPr id="349" name="Straight Connector 348"/>
            <p:cNvCxnSpPr/>
            <p:nvPr/>
          </p:nvCxnSpPr>
          <p:spPr>
            <a:xfrm>
              <a:off x="1187624" y="1639292"/>
              <a:ext cx="144016" cy="18002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350" name="Donut 349"/>
            <p:cNvSpPr/>
            <p:nvPr/>
          </p:nvSpPr>
          <p:spPr>
            <a:xfrm>
              <a:off x="971600" y="1383618"/>
              <a:ext cx="288032" cy="288000"/>
            </a:xfrm>
            <a:prstGeom prst="donut">
              <a:avLst>
                <a:gd name="adj" fmla="val 4746"/>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351" name="Straight Connector 350"/>
            <p:cNvCxnSpPr/>
            <p:nvPr/>
          </p:nvCxnSpPr>
          <p:spPr>
            <a:xfrm rot="1413972">
              <a:off x="1051228" y="1435850"/>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352" name="Straight Connector 351"/>
            <p:cNvCxnSpPr/>
            <p:nvPr/>
          </p:nvCxnSpPr>
          <p:spPr>
            <a:xfrm rot="1413972">
              <a:off x="1116662" y="1436293"/>
              <a:ext cx="0" cy="183562"/>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353" name="Straight Connector 352"/>
            <p:cNvCxnSpPr/>
            <p:nvPr/>
          </p:nvCxnSpPr>
          <p:spPr>
            <a:xfrm rot="1413972">
              <a:off x="1180005" y="1492021"/>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grpSp>
      <p:cxnSp>
        <p:nvCxnSpPr>
          <p:cNvPr id="354" name="Straight Connector 353"/>
          <p:cNvCxnSpPr/>
          <p:nvPr/>
        </p:nvCxnSpPr>
        <p:spPr>
          <a:xfrm flipH="1">
            <a:off x="26886" y="1812206"/>
            <a:ext cx="413772"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nvGrpSpPr>
          <p:cNvPr id="360" name="Group 359"/>
          <p:cNvGrpSpPr/>
          <p:nvPr/>
        </p:nvGrpSpPr>
        <p:grpSpPr>
          <a:xfrm>
            <a:off x="39771" y="2460418"/>
            <a:ext cx="388002" cy="297418"/>
            <a:chOff x="2123728" y="1986160"/>
            <a:chExt cx="576064" cy="441574"/>
          </a:xfrm>
        </p:grpSpPr>
        <p:sp>
          <p:nvSpPr>
            <p:cNvPr id="361" name="Rectangle 360"/>
            <p:cNvSpPr/>
            <p:nvPr/>
          </p:nvSpPr>
          <p:spPr>
            <a:xfrm>
              <a:off x="2195736" y="1986160"/>
              <a:ext cx="432048" cy="441574"/>
            </a:xfrm>
            <a:prstGeom prst="rect">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62" name="Trapezoid 361"/>
            <p:cNvSpPr/>
            <p:nvPr/>
          </p:nvSpPr>
          <p:spPr>
            <a:xfrm flipV="1">
              <a:off x="2123728" y="2139884"/>
              <a:ext cx="576064" cy="287850"/>
            </a:xfrm>
            <a:prstGeom prst="trapezoid">
              <a:avLst/>
            </a:pr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63" name="Freeform 362"/>
          <p:cNvSpPr/>
          <p:nvPr/>
        </p:nvSpPr>
        <p:spPr>
          <a:xfrm>
            <a:off x="61273" y="2903148"/>
            <a:ext cx="344998" cy="411311"/>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364" name="Group 363"/>
          <p:cNvGrpSpPr/>
          <p:nvPr/>
        </p:nvGrpSpPr>
        <p:grpSpPr>
          <a:xfrm>
            <a:off x="82631" y="3424960"/>
            <a:ext cx="302283" cy="444864"/>
            <a:chOff x="51020" y="3423030"/>
            <a:chExt cx="356155" cy="524147"/>
          </a:xfrm>
          <a:effectLst>
            <a:outerShdw blurRad="63500" sx="102000" sy="102000" algn="ctr" rotWithShape="0">
              <a:prstClr val="black">
                <a:alpha val="40000"/>
              </a:prstClr>
            </a:outerShdw>
          </a:effectLst>
        </p:grpSpPr>
        <p:sp>
          <p:nvSpPr>
            <p:cNvPr id="365" name="Freeform 364"/>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66" name="Freeform 365"/>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367" name="Group 366"/>
          <p:cNvGrpSpPr/>
          <p:nvPr/>
        </p:nvGrpSpPr>
        <p:grpSpPr>
          <a:xfrm>
            <a:off x="53772" y="1890180"/>
            <a:ext cx="360000" cy="363600"/>
            <a:chOff x="899592" y="1419622"/>
            <a:chExt cx="432048" cy="432048"/>
          </a:xfrm>
          <a:effectLst/>
        </p:grpSpPr>
        <p:sp>
          <p:nvSpPr>
            <p:cNvPr id="368" name="Rounded Rectangle 367"/>
            <p:cNvSpPr/>
            <p:nvPr/>
          </p:nvSpPr>
          <p:spPr>
            <a:xfrm>
              <a:off x="971600" y="1563638"/>
              <a:ext cx="288032" cy="288032"/>
            </a:xfrm>
            <a:prstGeom prst="roundRect">
              <a:avLst>
                <a:gd name="adj" fmla="val 9226"/>
              </a:avLst>
            </a:prstGeom>
            <a:solidFill>
              <a:schemeClr val="bg1"/>
            </a:solidFill>
            <a:ln w="9525" cap="rnd">
              <a:solidFill>
                <a:schemeClr val="bg1"/>
              </a:solidFill>
            </a:ln>
            <a:effectLst>
              <a:glow rad="228600">
                <a:schemeClr val="accent6">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69" name="Isosceles Triangle 368"/>
            <p:cNvSpPr/>
            <p:nvPr/>
          </p:nvSpPr>
          <p:spPr>
            <a:xfrm>
              <a:off x="899592" y="1419622"/>
              <a:ext cx="432048" cy="180020"/>
            </a:xfrm>
            <a:prstGeom prst="triangle">
              <a:avLst/>
            </a:prstGeom>
            <a:solidFill>
              <a:schemeClr val="bg1"/>
            </a:solidFill>
            <a:ln w="9525" cap="rnd">
              <a:solidFill>
                <a:schemeClr val="bg1"/>
              </a:solidFill>
            </a:ln>
            <a:effectLst>
              <a:glow rad="228600">
                <a:schemeClr val="accent6">
                  <a:satMod val="175000"/>
                  <a:alpha val="40000"/>
                </a:schemeClr>
              </a:glow>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70" name="Isosceles Triangle 369"/>
          <p:cNvSpPr/>
          <p:nvPr/>
        </p:nvSpPr>
        <p:spPr>
          <a:xfrm rot="5400000">
            <a:off x="7001096" y="2537854"/>
            <a:ext cx="278058" cy="239705"/>
          </a:xfrm>
          <a:prstGeom prst="triangle">
            <a:avLst/>
          </a:prstGeom>
          <a:solidFill>
            <a:srgbClr val="0070C0">
              <a:alpha val="50000"/>
            </a:srgb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grpSp>
        <p:nvGrpSpPr>
          <p:cNvPr id="9" name="Group 8"/>
          <p:cNvGrpSpPr/>
          <p:nvPr/>
        </p:nvGrpSpPr>
        <p:grpSpPr>
          <a:xfrm>
            <a:off x="3393647" y="1266354"/>
            <a:ext cx="2356707" cy="2610793"/>
            <a:chOff x="3393647" y="1266354"/>
            <a:chExt cx="2356707" cy="2610793"/>
          </a:xfrm>
        </p:grpSpPr>
        <p:grpSp>
          <p:nvGrpSpPr>
            <p:cNvPr id="8" name="Group 7"/>
            <p:cNvGrpSpPr/>
            <p:nvPr/>
          </p:nvGrpSpPr>
          <p:grpSpPr>
            <a:xfrm>
              <a:off x="3393647" y="1266354"/>
              <a:ext cx="2356707" cy="2610793"/>
              <a:chOff x="2968268" y="961751"/>
              <a:chExt cx="2356707" cy="2610793"/>
            </a:xfrm>
          </p:grpSpPr>
          <p:sp>
            <p:nvSpPr>
              <p:cNvPr id="341" name="Rounded Rectangle 340"/>
              <p:cNvSpPr/>
              <p:nvPr/>
            </p:nvSpPr>
            <p:spPr>
              <a:xfrm>
                <a:off x="2968268" y="961751"/>
                <a:ext cx="2356707" cy="2610793"/>
              </a:xfrm>
              <a:prstGeom prst="roundRect">
                <a:avLst>
                  <a:gd name="adj" fmla="val 0"/>
                </a:avLst>
              </a:prstGeom>
              <a:solidFill>
                <a:schemeClr val="bg1">
                  <a:lumMod val="75000"/>
                  <a:alpha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200" b="1" dirty="0" smtClean="0">
                    <a:solidFill>
                      <a:schemeClr val="tx1"/>
                    </a:solidFill>
                    <a:latin typeface="Segoe UI" pitchFamily="34" charset="0"/>
                    <a:cs typeface="Segoe UI" pitchFamily="34" charset="0"/>
                  </a:rPr>
                  <a:t>About Express</a:t>
                </a:r>
                <a:endParaRPr lang="en-AU" sz="1200" b="1" dirty="0">
                  <a:solidFill>
                    <a:schemeClr val="tx1"/>
                  </a:solidFill>
                  <a:latin typeface="Segoe UI" pitchFamily="34" charset="0"/>
                  <a:cs typeface="Segoe UI" pitchFamily="34" charset="0"/>
                </a:endParaRPr>
              </a:p>
            </p:txBody>
          </p:sp>
          <p:sp>
            <p:nvSpPr>
              <p:cNvPr id="342" name="Rounded Rectangle 341">
                <a:hlinkClick r:id="rId10" action="ppaction://hlinksldjump"/>
              </p:cNvPr>
              <p:cNvSpPr/>
              <p:nvPr/>
            </p:nvSpPr>
            <p:spPr>
              <a:xfrm>
                <a:off x="3040276" y="1015758"/>
                <a:ext cx="144000" cy="144016"/>
              </a:xfrm>
              <a:prstGeom prst="roundRect">
                <a:avLst/>
              </a:prstGeom>
              <a:gradFill flip="none" rotWithShape="1">
                <a:gsLst>
                  <a:gs pos="0">
                    <a:srgbClr val="FF0000">
                      <a:shade val="30000"/>
                      <a:satMod val="115000"/>
                    </a:srgbClr>
                  </a:gs>
                  <a:gs pos="50000">
                    <a:srgbClr val="FF0000">
                      <a:shade val="67500"/>
                      <a:satMod val="115000"/>
                    </a:srgbClr>
                  </a:gs>
                  <a:gs pos="100000">
                    <a:srgbClr val="FF0000">
                      <a:shade val="100000"/>
                      <a:satMod val="115000"/>
                    </a:srgbClr>
                  </a:gs>
                </a:gsLst>
                <a:lin ang="16200000" scaled="1"/>
                <a:tileRect/>
              </a:gradFill>
              <a:ln w="3175">
                <a:solidFill>
                  <a:schemeClr val="tx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solidFill>
                    <a:schemeClr val="bg1"/>
                  </a:solidFill>
                  <a:latin typeface="Segoe UI" pitchFamily="34" charset="0"/>
                  <a:cs typeface="Segoe UI" pitchFamily="34" charset="0"/>
                </a:endParaRPr>
              </a:p>
            </p:txBody>
          </p:sp>
        </p:grpSp>
        <p:sp>
          <p:nvSpPr>
            <p:cNvPr id="343" name="Rectangle 342"/>
            <p:cNvSpPr/>
            <p:nvPr/>
          </p:nvSpPr>
          <p:spPr>
            <a:xfrm>
              <a:off x="3393647" y="1545182"/>
              <a:ext cx="2356707" cy="2223954"/>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r"/>
              <a:endParaRPr lang="en-AU" sz="1100" dirty="0" smtClean="0">
                <a:solidFill>
                  <a:schemeClr val="tx1"/>
                </a:solidFill>
                <a:latin typeface="Segoe UI" pitchFamily="34" charset="0"/>
                <a:cs typeface="Segoe UI" pitchFamily="34" charset="0"/>
              </a:endParaRPr>
            </a:p>
            <a:p>
              <a:pPr algn="r"/>
              <a:endParaRPr lang="en-AU" sz="1100" dirty="0">
                <a:solidFill>
                  <a:schemeClr val="tx1"/>
                </a:solidFill>
                <a:latin typeface="Segoe UI" pitchFamily="34" charset="0"/>
                <a:cs typeface="Segoe UI" pitchFamily="34" charset="0"/>
              </a:endParaRPr>
            </a:p>
            <a:p>
              <a:pPr algn="r"/>
              <a:endParaRPr lang="en-AU" sz="1100" dirty="0" smtClean="0">
                <a:solidFill>
                  <a:schemeClr val="tx1"/>
                </a:solidFill>
                <a:latin typeface="Segoe UI" pitchFamily="34" charset="0"/>
                <a:cs typeface="Segoe UI" pitchFamily="34" charset="0"/>
              </a:endParaRPr>
            </a:p>
            <a:p>
              <a:pPr algn="r"/>
              <a:endParaRPr lang="en-AU" sz="1100" dirty="0">
                <a:solidFill>
                  <a:schemeClr val="tx1"/>
                </a:solidFill>
                <a:latin typeface="Segoe UI" pitchFamily="34" charset="0"/>
                <a:cs typeface="Segoe UI" pitchFamily="34" charset="0"/>
              </a:endParaRPr>
            </a:p>
            <a:p>
              <a:pPr algn="r"/>
              <a:endParaRPr lang="en-AU" sz="1100" dirty="0" smtClean="0">
                <a:solidFill>
                  <a:schemeClr val="tx1"/>
                </a:solidFill>
                <a:latin typeface="Segoe UI" pitchFamily="34" charset="0"/>
                <a:cs typeface="Segoe UI" pitchFamily="34" charset="0"/>
              </a:endParaRPr>
            </a:p>
            <a:p>
              <a:pPr algn="r"/>
              <a:endParaRPr lang="en-AU" sz="1100" dirty="0">
                <a:solidFill>
                  <a:schemeClr val="tx1"/>
                </a:solidFill>
                <a:latin typeface="Segoe UI" pitchFamily="34" charset="0"/>
                <a:cs typeface="Segoe UI" pitchFamily="34" charset="0"/>
              </a:endParaRPr>
            </a:p>
            <a:p>
              <a:pPr algn="ctr"/>
              <a:r>
                <a:rPr lang="en-AU" sz="1100" b="1" dirty="0" smtClean="0">
                  <a:solidFill>
                    <a:schemeClr val="tx1"/>
                  </a:solidFill>
                  <a:latin typeface="Segoe UI" pitchFamily="34" charset="0"/>
                  <a:cs typeface="Segoe UI" pitchFamily="34" charset="0"/>
                </a:rPr>
                <a:t>Express Slide </a:t>
              </a:r>
              <a:r>
                <a:rPr lang="en-AU" sz="1100" b="1" smtClean="0">
                  <a:solidFill>
                    <a:schemeClr val="tx1"/>
                  </a:solidFill>
                  <a:latin typeface="Segoe UI" pitchFamily="34" charset="0"/>
                  <a:cs typeface="Segoe UI" pitchFamily="34" charset="0"/>
                </a:rPr>
                <a:t>Show Office</a:t>
              </a:r>
              <a:endParaRPr lang="en-AU" sz="1100" b="1" dirty="0" smtClean="0">
                <a:solidFill>
                  <a:schemeClr val="tx1"/>
                </a:solidFill>
                <a:latin typeface="Segoe UI" pitchFamily="34" charset="0"/>
                <a:cs typeface="Segoe UI" pitchFamily="34" charset="0"/>
              </a:endParaRPr>
            </a:p>
            <a:p>
              <a:pPr algn="ctr"/>
              <a:r>
                <a:rPr lang="en-AU" sz="800" dirty="0" smtClean="0">
                  <a:solidFill>
                    <a:schemeClr val="tx1">
                      <a:alpha val="50000"/>
                    </a:schemeClr>
                  </a:solidFill>
                  <a:latin typeface="Segoe UI" pitchFamily="34" charset="0"/>
                  <a:cs typeface="Segoe UI" pitchFamily="34" charset="0"/>
                </a:rPr>
                <a:t>Version 1.0</a:t>
              </a:r>
            </a:p>
            <a:p>
              <a:pPr algn="ctr"/>
              <a:endParaRPr lang="en-AU" sz="1100" dirty="0" smtClean="0">
                <a:solidFill>
                  <a:schemeClr val="tx1"/>
                </a:solidFill>
                <a:latin typeface="Segoe UI" pitchFamily="34" charset="0"/>
                <a:cs typeface="Segoe UI" pitchFamily="34" charset="0"/>
              </a:endParaRPr>
            </a:p>
            <a:p>
              <a:pPr algn="ctr"/>
              <a:endParaRPr lang="en-AU" sz="1100" dirty="0">
                <a:solidFill>
                  <a:schemeClr val="tx1"/>
                </a:solidFill>
                <a:latin typeface="Segoe UI" pitchFamily="34" charset="0"/>
                <a:cs typeface="Segoe UI" pitchFamily="34" charset="0"/>
              </a:endParaRPr>
            </a:p>
            <a:p>
              <a:pPr algn="ctr"/>
              <a:endParaRPr lang="en-AU" sz="1100" dirty="0" smtClean="0">
                <a:solidFill>
                  <a:schemeClr val="tx1"/>
                </a:solidFill>
                <a:latin typeface="Segoe UI" pitchFamily="34" charset="0"/>
                <a:cs typeface="Segoe UI" pitchFamily="34" charset="0"/>
              </a:endParaRPr>
            </a:p>
            <a:p>
              <a:pPr algn="ctr"/>
              <a:r>
                <a:rPr lang="en-AU" sz="900" dirty="0" smtClean="0">
                  <a:solidFill>
                    <a:schemeClr val="tx1">
                      <a:alpha val="50000"/>
                    </a:schemeClr>
                  </a:solidFill>
                  <a:latin typeface="Segoe UI" pitchFamily="34" charset="0"/>
                  <a:cs typeface="Segoe UI" pitchFamily="34" charset="0"/>
                </a:rPr>
                <a:t>Made by MrMinecraftStudio001</a:t>
              </a:r>
            </a:p>
            <a:p>
              <a:pPr algn="ctr"/>
              <a:r>
                <a:rPr lang="en-AU" sz="900" dirty="0" smtClean="0">
                  <a:solidFill>
                    <a:schemeClr val="tx1">
                      <a:alpha val="50000"/>
                    </a:schemeClr>
                  </a:solidFill>
                  <a:latin typeface="Segoe UI" pitchFamily="34" charset="0"/>
                  <a:cs typeface="Segoe UI" pitchFamily="34" charset="0"/>
                </a:rPr>
                <a:t>This program is Copyright ©</a:t>
              </a:r>
            </a:p>
          </p:txBody>
        </p:sp>
        <p:grpSp>
          <p:nvGrpSpPr>
            <p:cNvPr id="355" name="Group 354"/>
            <p:cNvGrpSpPr/>
            <p:nvPr/>
          </p:nvGrpSpPr>
          <p:grpSpPr>
            <a:xfrm>
              <a:off x="4139952" y="1659396"/>
              <a:ext cx="864096" cy="894135"/>
              <a:chOff x="6444208" y="255033"/>
              <a:chExt cx="864096" cy="894135"/>
            </a:xfrm>
          </p:grpSpPr>
          <p:grpSp>
            <p:nvGrpSpPr>
              <p:cNvPr id="356" name="Group 355"/>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358" name="Freeform 357"/>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359" name="Freeform 358"/>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sp>
            <p:nvSpPr>
              <p:cNvPr id="357" name="Rectangle 356"/>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Express</a:t>
                </a:r>
                <a:endParaRPr lang="en-AU" sz="1100" dirty="0">
                  <a:solidFill>
                    <a:schemeClr val="tx1"/>
                  </a:solidFill>
                  <a:latin typeface="Segoe UI" pitchFamily="34" charset="0"/>
                  <a:cs typeface="Segoe UI" pitchFamily="34" charset="0"/>
                </a:endParaRPr>
              </a:p>
            </p:txBody>
          </p:sp>
        </p:grpSp>
      </p:grpSp>
      <p:grpSp>
        <p:nvGrpSpPr>
          <p:cNvPr id="371" name="Group 370"/>
          <p:cNvGrpSpPr/>
          <p:nvPr/>
        </p:nvGrpSpPr>
        <p:grpSpPr>
          <a:xfrm>
            <a:off x="3738070" y="123478"/>
            <a:ext cx="1667860" cy="252000"/>
            <a:chOff x="3999967" y="123478"/>
            <a:chExt cx="1667860" cy="252000"/>
          </a:xfrm>
        </p:grpSpPr>
        <p:grpSp>
          <p:nvGrpSpPr>
            <p:cNvPr id="372" name="Group 371"/>
            <p:cNvGrpSpPr/>
            <p:nvPr/>
          </p:nvGrpSpPr>
          <p:grpSpPr>
            <a:xfrm>
              <a:off x="4227826" y="123478"/>
              <a:ext cx="1440001" cy="252000"/>
              <a:chOff x="3964262" y="123478"/>
              <a:chExt cx="906213" cy="252000"/>
            </a:xfrm>
          </p:grpSpPr>
          <p:sp>
            <p:nvSpPr>
              <p:cNvPr id="379" name="Rounded Rectangle 378"/>
              <p:cNvSpPr/>
              <p:nvPr/>
            </p:nvSpPr>
            <p:spPr>
              <a:xfrm>
                <a:off x="3964262" y="123478"/>
                <a:ext cx="906213" cy="252000"/>
              </a:xfrm>
              <a:prstGeom prst="roundRect">
                <a:avLst/>
              </a:prstGeom>
              <a:solidFill>
                <a:schemeClr val="tx1">
                  <a:alpha val="50000"/>
                </a:scheme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latin typeface="Segoe UI" pitchFamily="34" charset="0"/>
                  <a:cs typeface="Segoe UI" pitchFamily="34" charset="0"/>
                </a:endParaRPr>
              </a:p>
            </p:txBody>
          </p:sp>
          <p:sp>
            <p:nvSpPr>
              <p:cNvPr id="380" name="Rounded Rectangle 379"/>
              <p:cNvSpPr/>
              <p:nvPr/>
            </p:nvSpPr>
            <p:spPr>
              <a:xfrm>
                <a:off x="3975590" y="141478"/>
                <a:ext cx="883557" cy="216000"/>
              </a:xfrm>
              <a:prstGeom prst="roundRect">
                <a:avLst/>
              </a:prstGeom>
              <a:noFill/>
              <a:ln w="12700">
                <a:solidFill>
                  <a:srgbClr val="FFC000"/>
                </a:solidFill>
                <a:prstDash val="solid"/>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latin typeface="Segoe UI" pitchFamily="34" charset="0"/>
                    <a:cs typeface="Segoe UI" pitchFamily="34" charset="0"/>
                  </a:rPr>
                  <a:t>About Express</a:t>
                </a:r>
                <a:endParaRPr lang="en-AU" sz="1200" dirty="0">
                  <a:latin typeface="Segoe UI" pitchFamily="34" charset="0"/>
                  <a:cs typeface="Segoe UI" pitchFamily="34" charset="0"/>
                </a:endParaRPr>
              </a:p>
            </p:txBody>
          </p:sp>
        </p:grpSp>
        <p:grpSp>
          <p:nvGrpSpPr>
            <p:cNvPr id="373" name="Group 372"/>
            <p:cNvGrpSpPr/>
            <p:nvPr/>
          </p:nvGrpSpPr>
          <p:grpSpPr>
            <a:xfrm>
              <a:off x="3999967" y="153588"/>
              <a:ext cx="191781" cy="191781"/>
              <a:chOff x="3848349" y="2388430"/>
              <a:chExt cx="675778" cy="675778"/>
            </a:xfrm>
            <a:effectLst>
              <a:outerShdw blurRad="63500" sx="102000" sy="102000" algn="ctr" rotWithShape="0">
                <a:prstClr val="black">
                  <a:alpha val="40000"/>
                </a:prstClr>
              </a:outerShdw>
            </a:effectLst>
          </p:grpSpPr>
          <p:sp>
            <p:nvSpPr>
              <p:cNvPr id="374" name="Oval 373"/>
              <p:cNvSpPr/>
              <p:nvPr/>
            </p:nvSpPr>
            <p:spPr>
              <a:xfrm>
                <a:off x="3848349" y="2388430"/>
                <a:ext cx="675778" cy="675778"/>
              </a:xfrm>
              <a:prstGeom prst="ellipse">
                <a:avLst/>
              </a:prstGeom>
              <a:solidFill>
                <a:srgbClr val="C00000"/>
              </a:solid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grpSp>
            <p:nvGrpSpPr>
              <p:cNvPr id="375" name="Group 374"/>
              <p:cNvGrpSpPr/>
              <p:nvPr/>
            </p:nvGrpSpPr>
            <p:grpSpPr>
              <a:xfrm>
                <a:off x="4049013" y="2524441"/>
                <a:ext cx="274450" cy="403756"/>
                <a:chOff x="4017169" y="2476618"/>
                <a:chExt cx="333375" cy="490444"/>
              </a:xfrm>
              <a:effectLst>
                <a:outerShdw blurRad="63500" sx="102000" sy="102000" algn="ctr" rotWithShape="0">
                  <a:prstClr val="black">
                    <a:alpha val="40000"/>
                  </a:prstClr>
                </a:outerShdw>
              </a:effectLst>
            </p:grpSpPr>
            <p:sp>
              <p:nvSpPr>
                <p:cNvPr id="376" name="Rounded Rectangle 375"/>
                <p:cNvSpPr/>
                <p:nvPr/>
              </p:nvSpPr>
              <p:spPr>
                <a:xfrm>
                  <a:off x="4106560" y="2476618"/>
                  <a:ext cx="144015" cy="260118"/>
                </a:xfrm>
                <a:prstGeom prst="roundRect">
                  <a:avLst>
                    <a:gd name="adj" fmla="val 50000"/>
                  </a:avLst>
                </a:prstGeom>
                <a:solidFill>
                  <a:srgbClr val="C00000"/>
                </a:solidFill>
                <a:ln w="6350" cap="rnd">
                  <a:solidFill>
                    <a:schemeClr val="bg1"/>
                  </a:solidFill>
                </a:ln>
                <a:effectLst>
                  <a:innerShdw blurRad="254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377" name="Freeform 376"/>
                <p:cNvSpPr/>
                <p:nvPr/>
              </p:nvSpPr>
              <p:spPr>
                <a:xfrm>
                  <a:off x="4017169" y="2744500"/>
                  <a:ext cx="333375" cy="79802"/>
                </a:xfrm>
                <a:custGeom>
                  <a:avLst/>
                  <a:gdLst>
                    <a:gd name="connsiteX0" fmla="*/ 0 w 333375"/>
                    <a:gd name="connsiteY0" fmla="*/ 7144 h 102415"/>
                    <a:gd name="connsiteX1" fmla="*/ 169069 w 333375"/>
                    <a:gd name="connsiteY1" fmla="*/ 102394 h 102415"/>
                    <a:gd name="connsiteX2" fmla="*/ 333375 w 333375"/>
                    <a:gd name="connsiteY2" fmla="*/ 0 h 102415"/>
                  </a:gdLst>
                  <a:ahLst/>
                  <a:cxnLst>
                    <a:cxn ang="0">
                      <a:pos x="connsiteX0" y="connsiteY0"/>
                    </a:cxn>
                    <a:cxn ang="0">
                      <a:pos x="connsiteX1" y="connsiteY1"/>
                    </a:cxn>
                    <a:cxn ang="0">
                      <a:pos x="connsiteX2" y="connsiteY2"/>
                    </a:cxn>
                  </a:cxnLst>
                  <a:rect l="l" t="t" r="r" b="b"/>
                  <a:pathLst>
                    <a:path w="333375" h="102415">
                      <a:moveTo>
                        <a:pt x="0" y="7144"/>
                      </a:moveTo>
                      <a:cubicBezTo>
                        <a:pt x="56753" y="55364"/>
                        <a:pt x="113507" y="103585"/>
                        <a:pt x="169069" y="102394"/>
                      </a:cubicBezTo>
                      <a:cubicBezTo>
                        <a:pt x="224631" y="101203"/>
                        <a:pt x="279003" y="50601"/>
                        <a:pt x="333375" y="0"/>
                      </a:cubicBezTo>
                    </a:path>
                  </a:pathLst>
                </a:custGeom>
                <a:no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cxnSp>
              <p:nvCxnSpPr>
                <p:cNvPr id="378" name="Straight Connector 377"/>
                <p:cNvCxnSpPr>
                  <a:stCxn id="377" idx="1"/>
                </p:cNvCxnSpPr>
                <p:nvPr/>
              </p:nvCxnSpPr>
              <p:spPr>
                <a:xfrm>
                  <a:off x="4186238" y="2824286"/>
                  <a:ext cx="0" cy="142776"/>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pic>
        <p:nvPicPr>
          <p:cNvPr id="5" name="About Express.mp3">
            <a:hlinkClick r:id="" action="ppaction://media"/>
          </p:cNvPr>
          <p:cNvPicPr>
            <a:picLocks noChangeAspect="1"/>
          </p:cNvPicPr>
          <p:nvPr>
            <a:audioFile r:link="rId2"/>
            <p:extLst>
              <p:ext uri="{DAA4B4D4-6D71-4841-9C94-3DE7FCFB9230}">
                <p14:media xmlns:p14="http://schemas.microsoft.com/office/powerpoint/2010/main" r:embed="rId1"/>
              </p:ext>
            </p:extLst>
          </p:nvPr>
        </p:nvPicPr>
        <p:blipFill>
          <a:blip r:embed="rId11"/>
          <a:stretch>
            <a:fillRect/>
          </a:stretch>
        </p:blipFill>
        <p:spPr>
          <a:xfrm>
            <a:off x="-609600" y="0"/>
            <a:ext cx="609600" cy="609600"/>
          </a:xfrm>
          <a:prstGeom prst="rect">
            <a:avLst/>
          </a:prstGeom>
        </p:spPr>
      </p:pic>
    </p:spTree>
    <p:extLst>
      <p:ext uri="{BB962C8B-B14F-4D97-AF65-F5344CB8AC3E}">
        <p14:creationId xmlns:p14="http://schemas.microsoft.com/office/powerpoint/2010/main" val="1257285417"/>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spd="med" advClick="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accel="50000" decel="50000" fill="hold" nodeType="afterEffect">
                                  <p:stCondLst>
                                    <p:cond delay="0"/>
                                  </p:stCondLst>
                                  <p:childTnLst>
                                    <p:set>
                                      <p:cBhvr>
                                        <p:cTn id="6" dur="1" fill="hold">
                                          <p:stCondLst>
                                            <p:cond delay="0"/>
                                          </p:stCondLst>
                                        </p:cTn>
                                        <p:tgtEl>
                                          <p:spTgt spid="371"/>
                                        </p:tgtEl>
                                        <p:attrNameLst>
                                          <p:attrName>style.visibility</p:attrName>
                                        </p:attrNameLst>
                                      </p:cBhvr>
                                      <p:to>
                                        <p:strVal val="visible"/>
                                      </p:to>
                                    </p:set>
                                    <p:anim calcmode="lin" valueType="num">
                                      <p:cBhvr additive="base">
                                        <p:cTn id="7" dur="500" fill="hold"/>
                                        <p:tgtEl>
                                          <p:spTgt spid="371"/>
                                        </p:tgtEl>
                                        <p:attrNameLst>
                                          <p:attrName>ppt_x</p:attrName>
                                        </p:attrNameLst>
                                      </p:cBhvr>
                                      <p:tavLst>
                                        <p:tav tm="0">
                                          <p:val>
                                            <p:strVal val="#ppt_x"/>
                                          </p:val>
                                        </p:tav>
                                        <p:tav tm="100000">
                                          <p:val>
                                            <p:strVal val="#ppt_x"/>
                                          </p:val>
                                        </p:tav>
                                      </p:tavLst>
                                    </p:anim>
                                    <p:anim calcmode="lin" valueType="num">
                                      <p:cBhvr additive="base">
                                        <p:cTn id="8" dur="500" fill="hold"/>
                                        <p:tgtEl>
                                          <p:spTgt spid="371"/>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23" presetClass="entr" presetSubtype="272" fill="hold" nodeType="afterEffect">
                                  <p:stCondLst>
                                    <p:cond delay="0"/>
                                  </p:stCondLst>
                                  <p:childTnLst>
                                    <p:set>
                                      <p:cBhvr>
                                        <p:cTn id="11" dur="1" fill="hold">
                                          <p:stCondLst>
                                            <p:cond delay="0"/>
                                          </p:stCondLst>
                                        </p:cTn>
                                        <p:tgtEl>
                                          <p:spTgt spid="9"/>
                                        </p:tgtEl>
                                        <p:attrNameLst>
                                          <p:attrName>style.visibility</p:attrName>
                                        </p:attrNameLst>
                                      </p:cBhvr>
                                      <p:to>
                                        <p:strVal val="visible"/>
                                      </p:to>
                                    </p:set>
                                    <p:anim calcmode="lin" valueType="num">
                                      <p:cBhvr>
                                        <p:cTn id="12" dur="300" fill="hold"/>
                                        <p:tgtEl>
                                          <p:spTgt spid="9"/>
                                        </p:tgtEl>
                                        <p:attrNameLst>
                                          <p:attrName>ppt_w</p:attrName>
                                        </p:attrNameLst>
                                      </p:cBhvr>
                                      <p:tavLst>
                                        <p:tav tm="0">
                                          <p:val>
                                            <p:strVal val="2/3*#ppt_w"/>
                                          </p:val>
                                        </p:tav>
                                        <p:tav tm="100000">
                                          <p:val>
                                            <p:strVal val="#ppt_w"/>
                                          </p:val>
                                        </p:tav>
                                      </p:tavLst>
                                    </p:anim>
                                    <p:anim calcmode="lin" valueType="num">
                                      <p:cBhvr>
                                        <p:cTn id="13" dur="300" fill="hold"/>
                                        <p:tgtEl>
                                          <p:spTgt spid="9"/>
                                        </p:tgtEl>
                                        <p:attrNameLst>
                                          <p:attrName>ppt_h</p:attrName>
                                        </p:attrNameLst>
                                      </p:cBhvr>
                                      <p:tavLst>
                                        <p:tav tm="0">
                                          <p:val>
                                            <p:strVal val="2/3*#ppt_h"/>
                                          </p:val>
                                        </p:tav>
                                        <p:tav tm="100000">
                                          <p:val>
                                            <p:strVal val="#ppt_h"/>
                                          </p:val>
                                        </p:tav>
                                      </p:tavLst>
                                    </p:anim>
                                  </p:childTnLst>
                                </p:cTn>
                              </p:par>
                              <p:par>
                                <p:cTn id="14" presetID="10" presetClass="entr" presetSubtype="0" fill="hold" nodeType="withEffect">
                                  <p:stCondLst>
                                    <p:cond delay="0"/>
                                  </p:stCondLst>
                                  <p:childTnLst>
                                    <p:set>
                                      <p:cBhvr>
                                        <p:cTn id="15" dur="1" fill="hold">
                                          <p:stCondLst>
                                            <p:cond delay="0"/>
                                          </p:stCondLst>
                                        </p:cTn>
                                        <p:tgtEl>
                                          <p:spTgt spid="9"/>
                                        </p:tgtEl>
                                        <p:attrNameLst>
                                          <p:attrName>style.visibility</p:attrName>
                                        </p:attrNameLst>
                                      </p:cBhvr>
                                      <p:to>
                                        <p:strVal val="visible"/>
                                      </p:to>
                                    </p:set>
                                    <p:animEffect transition="in" filter="fade">
                                      <p:cBhvr>
                                        <p:cTn id="16" dur="300"/>
                                        <p:tgtEl>
                                          <p:spTgt spid="9"/>
                                        </p:tgtEl>
                                      </p:cBhvr>
                                    </p:animEffect>
                                  </p:childTnLst>
                                </p:cTn>
                              </p:par>
                              <p:par>
                                <p:cTn id="17" presetID="1" presetClass="mediacall" presetSubtype="0" fill="hold" nodeType="withEffect">
                                  <p:stCondLst>
                                    <p:cond delay="0"/>
                                  </p:stCondLst>
                                  <p:childTnLst>
                                    <p:cmd type="call" cmd="playFrom(0.0)">
                                      <p:cBhvr>
                                        <p:cTn id="18" dur="1544" fill="hold"/>
                                        <p:tgtEl>
                                          <p:spTgt spid="5"/>
                                        </p:tgtEl>
                                      </p:cBhvr>
                                    </p:cmd>
                                  </p:childTnLst>
                                </p:cTn>
                              </p:par>
                              <p:par>
                                <p:cTn id="19" presetID="32" presetClass="emph" presetSubtype="0" repeatCount="indefinite" fill="hold" nodeType="withEffect">
                                  <p:stCondLst>
                                    <p:cond delay="0"/>
                                  </p:stCondLst>
                                  <p:childTnLst>
                                    <p:animRot by="120000">
                                      <p:cBhvr>
                                        <p:cTn id="20" dur="50" fill="hold">
                                          <p:stCondLst>
                                            <p:cond delay="0"/>
                                          </p:stCondLst>
                                        </p:cTn>
                                        <p:tgtEl>
                                          <p:spTgt spid="345"/>
                                        </p:tgtEl>
                                        <p:attrNameLst>
                                          <p:attrName>r</p:attrName>
                                        </p:attrNameLst>
                                      </p:cBhvr>
                                    </p:animRot>
                                    <p:animRot by="-240000">
                                      <p:cBhvr>
                                        <p:cTn id="21" dur="100" fill="hold">
                                          <p:stCondLst>
                                            <p:cond delay="100"/>
                                          </p:stCondLst>
                                        </p:cTn>
                                        <p:tgtEl>
                                          <p:spTgt spid="345"/>
                                        </p:tgtEl>
                                        <p:attrNameLst>
                                          <p:attrName>r</p:attrName>
                                        </p:attrNameLst>
                                      </p:cBhvr>
                                    </p:animRot>
                                    <p:animRot by="240000">
                                      <p:cBhvr>
                                        <p:cTn id="22" dur="100" fill="hold">
                                          <p:stCondLst>
                                            <p:cond delay="200"/>
                                          </p:stCondLst>
                                        </p:cTn>
                                        <p:tgtEl>
                                          <p:spTgt spid="345"/>
                                        </p:tgtEl>
                                        <p:attrNameLst>
                                          <p:attrName>r</p:attrName>
                                        </p:attrNameLst>
                                      </p:cBhvr>
                                    </p:animRot>
                                    <p:animRot by="-240000">
                                      <p:cBhvr>
                                        <p:cTn id="23" dur="100" fill="hold">
                                          <p:stCondLst>
                                            <p:cond delay="300"/>
                                          </p:stCondLst>
                                        </p:cTn>
                                        <p:tgtEl>
                                          <p:spTgt spid="345"/>
                                        </p:tgtEl>
                                        <p:attrNameLst>
                                          <p:attrName>r</p:attrName>
                                        </p:attrNameLst>
                                      </p:cBhvr>
                                    </p:animRot>
                                    <p:animRot by="120000">
                                      <p:cBhvr>
                                        <p:cTn id="24" dur="100" fill="hold">
                                          <p:stCondLst>
                                            <p:cond delay="400"/>
                                          </p:stCondLst>
                                        </p:cTn>
                                        <p:tgtEl>
                                          <p:spTgt spid="345"/>
                                        </p:tgtEl>
                                        <p:attrNameLst>
                                          <p:attrName>r</p:attrName>
                                        </p:attrNameLst>
                                      </p:cBhvr>
                                    </p:animRot>
                                  </p:childTnLst>
                                </p:cTn>
                              </p:par>
                              <p:par>
                                <p:cTn id="25" presetID="26" presetClass="emph" presetSubtype="0" repeatCount="indefinite" fill="hold" nodeType="withEffect">
                                  <p:stCondLst>
                                    <p:cond delay="0"/>
                                  </p:stCondLst>
                                  <p:childTnLst>
                                    <p:animEffect transition="out" filter="fade">
                                      <p:cBhvr>
                                        <p:cTn id="26" dur="1000" tmFilter="0, 0; .2, .5; .8, .5; 1, 0"/>
                                        <p:tgtEl>
                                          <p:spTgt spid="367"/>
                                        </p:tgtEl>
                                      </p:cBhvr>
                                    </p:animEffect>
                                    <p:animScale>
                                      <p:cBhvr>
                                        <p:cTn id="27" dur="500" autoRev="1" fill="hold"/>
                                        <p:tgtEl>
                                          <p:spTgt spid="367"/>
                                        </p:tgtEl>
                                      </p:cBhvr>
                                      <p:by x="105000" y="105000"/>
                                    </p:animScale>
                                  </p:childTnLst>
                                </p:cTn>
                              </p:par>
                            </p:childTnLst>
                          </p:cTn>
                        </p:par>
                        <p:par>
                          <p:cTn id="28" fill="hold">
                            <p:stCondLst>
                              <p:cond delay="2044"/>
                            </p:stCondLst>
                            <p:childTnLst>
                              <p:par>
                                <p:cTn id="29" presetID="2" presetClass="exit" presetSubtype="1" accel="50000" decel="50000" fill="hold" nodeType="afterEffect">
                                  <p:stCondLst>
                                    <p:cond delay="2000"/>
                                  </p:stCondLst>
                                  <p:childTnLst>
                                    <p:anim calcmode="lin" valueType="num">
                                      <p:cBhvr additive="base">
                                        <p:cTn id="30" dur="500"/>
                                        <p:tgtEl>
                                          <p:spTgt spid="371"/>
                                        </p:tgtEl>
                                        <p:attrNameLst>
                                          <p:attrName>ppt_x</p:attrName>
                                        </p:attrNameLst>
                                      </p:cBhvr>
                                      <p:tavLst>
                                        <p:tav tm="0">
                                          <p:val>
                                            <p:strVal val="ppt_x"/>
                                          </p:val>
                                        </p:tav>
                                        <p:tav tm="100000">
                                          <p:val>
                                            <p:strVal val="ppt_x"/>
                                          </p:val>
                                        </p:tav>
                                      </p:tavLst>
                                    </p:anim>
                                    <p:anim calcmode="lin" valueType="num">
                                      <p:cBhvr additive="base">
                                        <p:cTn id="31" dur="500"/>
                                        <p:tgtEl>
                                          <p:spTgt spid="371"/>
                                        </p:tgtEl>
                                        <p:attrNameLst>
                                          <p:attrName>ppt_y</p:attrName>
                                        </p:attrNameLst>
                                      </p:cBhvr>
                                      <p:tavLst>
                                        <p:tav tm="0">
                                          <p:val>
                                            <p:strVal val="ppt_y"/>
                                          </p:val>
                                        </p:tav>
                                        <p:tav tm="100000">
                                          <p:val>
                                            <p:strVal val="0-ppt_h/2"/>
                                          </p:val>
                                        </p:tav>
                                      </p:tavLst>
                                    </p:anim>
                                    <p:set>
                                      <p:cBhvr>
                                        <p:cTn id="32" dur="1" fill="hold">
                                          <p:stCondLst>
                                            <p:cond delay="499"/>
                                          </p:stCondLst>
                                        </p:cTn>
                                        <p:tgtEl>
                                          <p:spTgt spid="371"/>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audio>
              <p:cMediaNode vol="80000">
                <p:cTn id="33" fill="hold" display="0">
                  <p:stCondLst>
                    <p:cond delay="indefinite"/>
                  </p:stCondLst>
                  <p:endCondLst>
                    <p:cond evt="onStopAudio" delay="0">
                      <p:tgtEl>
                        <p:sldTgt/>
                      </p:tgtEl>
                    </p:cond>
                  </p:endCondLst>
                </p:cTn>
                <p:tgtEl>
                  <p:spTgt spid="5"/>
                </p:tgtEl>
              </p:cMediaNode>
            </p:audio>
          </p:childTnLst>
        </p:cTn>
      </p:par>
    </p:tnLst>
  </p:timing>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49" name="Group 248"/>
          <p:cNvGrpSpPr/>
          <p:nvPr/>
        </p:nvGrpSpPr>
        <p:grpSpPr>
          <a:xfrm>
            <a:off x="3131841" y="843750"/>
            <a:ext cx="2880320" cy="3456000"/>
            <a:chOff x="3131841" y="843750"/>
            <a:chExt cx="2880320" cy="3456000"/>
          </a:xfrm>
        </p:grpSpPr>
        <p:sp>
          <p:nvSpPr>
            <p:cNvPr id="250" name="Rounded Rectangle 249"/>
            <p:cNvSpPr/>
            <p:nvPr/>
          </p:nvSpPr>
          <p:spPr>
            <a:xfrm>
              <a:off x="3131841" y="843750"/>
              <a:ext cx="2880320" cy="3456000"/>
            </a:xfrm>
            <a:prstGeom prst="roundRect">
              <a:avLst>
                <a:gd name="adj" fmla="val 2228"/>
              </a:avLst>
            </a:prstGeom>
            <a:solidFill>
              <a:schemeClr val="tx1">
                <a:alpha val="50000"/>
              </a:schemeClr>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51" name="Group 250"/>
            <p:cNvGrpSpPr/>
            <p:nvPr/>
          </p:nvGrpSpPr>
          <p:grpSpPr>
            <a:xfrm>
              <a:off x="3198624" y="984777"/>
              <a:ext cx="864096" cy="870570"/>
              <a:chOff x="7308304" y="278598"/>
              <a:chExt cx="864096" cy="870570"/>
            </a:xfrm>
          </p:grpSpPr>
          <p:sp>
            <p:nvSpPr>
              <p:cNvPr id="327" name="Freeform 326"/>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8" name="Rectangle 327"/>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Impress</a:t>
                </a:r>
                <a:endParaRPr lang="en-AU" sz="1100" dirty="0">
                  <a:latin typeface="Segoe UI" pitchFamily="34" charset="0"/>
                  <a:cs typeface="Segoe UI" pitchFamily="34" charset="0"/>
                </a:endParaRPr>
              </a:p>
            </p:txBody>
          </p:sp>
        </p:grpSp>
        <p:grpSp>
          <p:nvGrpSpPr>
            <p:cNvPr id="252" name="Group 251"/>
            <p:cNvGrpSpPr/>
            <p:nvPr/>
          </p:nvGrpSpPr>
          <p:grpSpPr>
            <a:xfrm>
              <a:off x="4139953" y="972995"/>
              <a:ext cx="864096" cy="894135"/>
              <a:chOff x="6444208" y="255033"/>
              <a:chExt cx="864096" cy="894135"/>
            </a:xfrm>
          </p:grpSpPr>
          <p:grpSp>
            <p:nvGrpSpPr>
              <p:cNvPr id="323" name="Group 322"/>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325" name="Freeform 324"/>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6" name="Freeform 325"/>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24" name="Rectangle 323"/>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Express</a:t>
                </a:r>
                <a:endParaRPr lang="en-AU" sz="1100" dirty="0">
                  <a:latin typeface="Segoe UI" pitchFamily="34" charset="0"/>
                  <a:cs typeface="Segoe UI" pitchFamily="34" charset="0"/>
                </a:endParaRPr>
              </a:p>
            </p:txBody>
          </p:sp>
        </p:grpSp>
        <p:grpSp>
          <p:nvGrpSpPr>
            <p:cNvPr id="253" name="Group 252"/>
            <p:cNvGrpSpPr/>
            <p:nvPr/>
          </p:nvGrpSpPr>
          <p:grpSpPr>
            <a:xfrm>
              <a:off x="3198624" y="2157429"/>
              <a:ext cx="864096" cy="881674"/>
              <a:chOff x="8172400" y="267494"/>
              <a:chExt cx="864096" cy="881674"/>
            </a:xfrm>
          </p:grpSpPr>
          <p:grpSp>
            <p:nvGrpSpPr>
              <p:cNvPr id="318" name="Group 317"/>
              <p:cNvGrpSpPr/>
              <p:nvPr/>
            </p:nvGrpSpPr>
            <p:grpSpPr>
              <a:xfrm>
                <a:off x="8351877" y="267494"/>
                <a:ext cx="523806" cy="648072"/>
                <a:chOff x="87738" y="3286770"/>
                <a:chExt cx="291003" cy="360040"/>
              </a:xfrm>
            </p:grpSpPr>
            <p:sp>
              <p:nvSpPr>
                <p:cNvPr id="320" name="Rectangle 31"/>
                <p:cNvSpPr/>
                <p:nvPr/>
              </p:nvSpPr>
              <p:spPr>
                <a:xfrm>
                  <a:off x="87738" y="3286770"/>
                  <a:ext cx="291002" cy="360040"/>
                </a:xfrm>
                <a:prstGeom prst="rect">
                  <a:avLst/>
                </a:prstGeom>
                <a:solidFill>
                  <a:srgbClr val="FFC000"/>
                </a:solidFill>
                <a:ln w="9525" cap="rnd">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1" name="Rectangle 31"/>
                <p:cNvSpPr/>
                <p:nvPr/>
              </p:nvSpPr>
              <p:spPr>
                <a:xfrm>
                  <a:off x="87738" y="3286770"/>
                  <a:ext cx="291002" cy="360040"/>
                </a:xfrm>
                <a:custGeom>
                  <a:avLst/>
                  <a:gdLst>
                    <a:gd name="connsiteX0" fmla="*/ 0 w 291002"/>
                    <a:gd name="connsiteY0" fmla="*/ 0 h 360040"/>
                    <a:gd name="connsiteX1" fmla="*/ 291002 w 291002"/>
                    <a:gd name="connsiteY1" fmla="*/ 0 h 360040"/>
                    <a:gd name="connsiteX2" fmla="*/ 291002 w 291002"/>
                    <a:gd name="connsiteY2" fmla="*/ 360040 h 360040"/>
                    <a:gd name="connsiteX3" fmla="*/ 0 w 291002"/>
                    <a:gd name="connsiteY3" fmla="*/ 360040 h 360040"/>
                    <a:gd name="connsiteX4" fmla="*/ 0 w 291002"/>
                    <a:gd name="connsiteY4" fmla="*/ 0 h 360040"/>
                    <a:gd name="connsiteX0" fmla="*/ 0 w 291002"/>
                    <a:gd name="connsiteY0" fmla="*/ 0 h 360040"/>
                    <a:gd name="connsiteX1" fmla="*/ 236233 w 291002"/>
                    <a:gd name="connsiteY1" fmla="*/ 88106 h 360040"/>
                    <a:gd name="connsiteX2" fmla="*/ 291002 w 291002"/>
                    <a:gd name="connsiteY2" fmla="*/ 360040 h 360040"/>
                    <a:gd name="connsiteX3" fmla="*/ 0 w 291002"/>
                    <a:gd name="connsiteY3" fmla="*/ 360040 h 360040"/>
                    <a:gd name="connsiteX4" fmla="*/ 0 w 291002"/>
                    <a:gd name="connsiteY4" fmla="*/ 0 h 360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1002" h="360040">
                      <a:moveTo>
                        <a:pt x="0" y="0"/>
                      </a:moveTo>
                      <a:lnTo>
                        <a:pt x="236233" y="88106"/>
                      </a:lnTo>
                      <a:lnTo>
                        <a:pt x="291002" y="360040"/>
                      </a:lnTo>
                      <a:lnTo>
                        <a:pt x="0" y="360040"/>
                      </a:lnTo>
                      <a:lnTo>
                        <a:pt x="0" y="0"/>
                      </a:lnTo>
                      <a:close/>
                    </a:path>
                  </a:pathLst>
                </a:cu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2" name="Rectangle 321"/>
                <p:cNvSpPr/>
                <p:nvPr/>
              </p:nvSpPr>
              <p:spPr>
                <a:xfrm>
                  <a:off x="87738" y="3435846"/>
                  <a:ext cx="291003" cy="210964"/>
                </a:xfrm>
                <a:prstGeom prst="rect">
                  <a:avLst/>
                </a:prstGeom>
                <a:noFill/>
                <a:ln w="9525" cap="rnd">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2000" dirty="0" smtClean="0">
                      <a:solidFill>
                        <a:schemeClr val="tx1"/>
                      </a:solidFill>
                      <a:effectLst>
                        <a:outerShdw blurRad="63500" sx="102000" sy="102000" algn="ctr" rotWithShape="0">
                          <a:prstClr val="black">
                            <a:alpha val="40000"/>
                          </a:prstClr>
                        </a:outerShdw>
                      </a:effectLst>
                      <a:latin typeface="Segoe UI" pitchFamily="34" charset="0"/>
                      <a:cs typeface="Segoe UI" pitchFamily="34" charset="0"/>
                    </a:rPr>
                    <a:t>Aa</a:t>
                  </a:r>
                  <a:endParaRPr lang="en-AU" sz="2000" dirty="0">
                    <a:solidFill>
                      <a:schemeClr val="tx1"/>
                    </a:solidFill>
                    <a:effectLst>
                      <a:outerShdw blurRad="63500" sx="102000" sy="102000" algn="ctr" rotWithShape="0">
                        <a:prstClr val="black">
                          <a:alpha val="40000"/>
                        </a:prstClr>
                      </a:outerShdw>
                    </a:effectLst>
                    <a:latin typeface="Segoe UI" pitchFamily="34" charset="0"/>
                    <a:cs typeface="Segoe UI" pitchFamily="34" charset="0"/>
                  </a:endParaRPr>
                </a:p>
              </p:txBody>
            </p:sp>
          </p:grpSp>
          <p:sp>
            <p:nvSpPr>
              <p:cNvPr id="319" name="Rectangle 318"/>
              <p:cNvSpPr/>
              <p:nvPr/>
            </p:nvSpPr>
            <p:spPr>
              <a:xfrm>
                <a:off x="8172400"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Note Pad</a:t>
                </a:r>
                <a:endParaRPr lang="en-AU" sz="1100" dirty="0">
                  <a:latin typeface="Segoe UI" pitchFamily="34" charset="0"/>
                  <a:cs typeface="Segoe UI" pitchFamily="34" charset="0"/>
                </a:endParaRPr>
              </a:p>
            </p:txBody>
          </p:sp>
        </p:grpSp>
        <p:grpSp>
          <p:nvGrpSpPr>
            <p:cNvPr id="254" name="Group 253"/>
            <p:cNvGrpSpPr/>
            <p:nvPr/>
          </p:nvGrpSpPr>
          <p:grpSpPr>
            <a:xfrm>
              <a:off x="5080409" y="980461"/>
              <a:ext cx="864096" cy="877462"/>
              <a:chOff x="5004049" y="1064550"/>
              <a:chExt cx="864096" cy="877462"/>
            </a:xfrm>
          </p:grpSpPr>
          <p:grpSp>
            <p:nvGrpSpPr>
              <p:cNvPr id="313" name="Group 312"/>
              <p:cNvGrpSpPr/>
              <p:nvPr/>
            </p:nvGrpSpPr>
            <p:grpSpPr>
              <a:xfrm>
                <a:off x="5042434" y="1064550"/>
                <a:ext cx="787325" cy="610716"/>
                <a:chOff x="5004049" y="1045872"/>
                <a:chExt cx="787325" cy="610716"/>
              </a:xfrm>
              <a:effectLst>
                <a:outerShdw blurRad="63500" sx="102000" sy="102000" algn="ctr" rotWithShape="0">
                  <a:prstClr val="black">
                    <a:alpha val="40000"/>
                  </a:prstClr>
                </a:outerShdw>
              </a:effectLst>
            </p:grpSpPr>
            <p:sp>
              <p:nvSpPr>
                <p:cNvPr id="315" name="Rectangle 314"/>
                <p:cNvSpPr/>
                <p:nvPr/>
              </p:nvSpPr>
              <p:spPr>
                <a:xfrm>
                  <a:off x="5004049" y="1045872"/>
                  <a:ext cx="504055" cy="460191"/>
                </a:xfrm>
                <a:prstGeom prst="rect">
                  <a:avLst/>
                </a:prstGeom>
                <a:solidFill>
                  <a:schemeClr val="bg1"/>
                </a:solidFill>
                <a:ln w="9525" cap="rnd">
                  <a:solidFill>
                    <a:schemeClr val="bg1"/>
                  </a:solid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6" name="Freeform 315"/>
                <p:cNvSpPr/>
                <p:nvPr/>
              </p:nvSpPr>
              <p:spPr>
                <a:xfrm>
                  <a:off x="5022056" y="1106047"/>
                  <a:ext cx="414040" cy="272698"/>
                </a:xfrm>
                <a:custGeom>
                  <a:avLst/>
                  <a:gdLst>
                    <a:gd name="connsiteX0" fmla="*/ 0 w 353052"/>
                    <a:gd name="connsiteY0" fmla="*/ 0 h 269081"/>
                    <a:gd name="connsiteX1" fmla="*/ 19050 w 353052"/>
                    <a:gd name="connsiteY1" fmla="*/ 33337 h 269081"/>
                    <a:gd name="connsiteX2" fmla="*/ 28575 w 353052"/>
                    <a:gd name="connsiteY2" fmla="*/ 38100 h 269081"/>
                    <a:gd name="connsiteX3" fmla="*/ 33338 w 353052"/>
                    <a:gd name="connsiteY3" fmla="*/ 45243 h 269081"/>
                    <a:gd name="connsiteX4" fmla="*/ 50007 w 353052"/>
                    <a:gd name="connsiteY4" fmla="*/ 54768 h 269081"/>
                    <a:gd name="connsiteX5" fmla="*/ 59532 w 353052"/>
                    <a:gd name="connsiteY5" fmla="*/ 61912 h 269081"/>
                    <a:gd name="connsiteX6" fmla="*/ 85725 w 353052"/>
                    <a:gd name="connsiteY6" fmla="*/ 71437 h 269081"/>
                    <a:gd name="connsiteX7" fmla="*/ 135732 w 353052"/>
                    <a:gd name="connsiteY7" fmla="*/ 69056 h 269081"/>
                    <a:gd name="connsiteX8" fmla="*/ 142875 w 353052"/>
                    <a:gd name="connsiteY8" fmla="*/ 66675 h 269081"/>
                    <a:gd name="connsiteX9" fmla="*/ 150019 w 353052"/>
                    <a:gd name="connsiteY9" fmla="*/ 61912 h 269081"/>
                    <a:gd name="connsiteX10" fmla="*/ 157163 w 353052"/>
                    <a:gd name="connsiteY10" fmla="*/ 54768 h 269081"/>
                    <a:gd name="connsiteX11" fmla="*/ 161925 w 353052"/>
                    <a:gd name="connsiteY11" fmla="*/ 45243 h 269081"/>
                    <a:gd name="connsiteX12" fmla="*/ 157163 w 353052"/>
                    <a:gd name="connsiteY12" fmla="*/ 26193 h 269081"/>
                    <a:gd name="connsiteX13" fmla="*/ 150019 w 353052"/>
                    <a:gd name="connsiteY13" fmla="*/ 19050 h 269081"/>
                    <a:gd name="connsiteX14" fmla="*/ 135732 w 353052"/>
                    <a:gd name="connsiteY14" fmla="*/ 9525 h 269081"/>
                    <a:gd name="connsiteX15" fmla="*/ 114300 w 353052"/>
                    <a:gd name="connsiteY15" fmla="*/ 14287 h 269081"/>
                    <a:gd name="connsiteX16" fmla="*/ 107157 w 353052"/>
                    <a:gd name="connsiteY16" fmla="*/ 16668 h 269081"/>
                    <a:gd name="connsiteX17" fmla="*/ 102394 w 353052"/>
                    <a:gd name="connsiteY17" fmla="*/ 26193 h 269081"/>
                    <a:gd name="connsiteX18" fmla="*/ 104775 w 353052"/>
                    <a:gd name="connsiteY18" fmla="*/ 64293 h 269081"/>
                    <a:gd name="connsiteX19" fmla="*/ 107157 w 353052"/>
                    <a:gd name="connsiteY19" fmla="*/ 71437 h 269081"/>
                    <a:gd name="connsiteX20" fmla="*/ 114300 w 353052"/>
                    <a:gd name="connsiteY20" fmla="*/ 76200 h 269081"/>
                    <a:gd name="connsiteX21" fmla="*/ 126207 w 353052"/>
                    <a:gd name="connsiteY21" fmla="*/ 78581 h 269081"/>
                    <a:gd name="connsiteX22" fmla="*/ 147638 w 353052"/>
                    <a:gd name="connsiteY22" fmla="*/ 85725 h 269081"/>
                    <a:gd name="connsiteX23" fmla="*/ 154782 w 353052"/>
                    <a:gd name="connsiteY23" fmla="*/ 88106 h 269081"/>
                    <a:gd name="connsiteX24" fmla="*/ 190500 w 353052"/>
                    <a:gd name="connsiteY24" fmla="*/ 90487 h 269081"/>
                    <a:gd name="connsiteX25" fmla="*/ 228600 w 353052"/>
                    <a:gd name="connsiteY25" fmla="*/ 90487 h 269081"/>
                    <a:gd name="connsiteX26" fmla="*/ 238125 w 353052"/>
                    <a:gd name="connsiteY26" fmla="*/ 85725 h 269081"/>
                    <a:gd name="connsiteX27" fmla="*/ 271463 w 353052"/>
                    <a:gd name="connsiteY27" fmla="*/ 66675 h 269081"/>
                    <a:gd name="connsiteX28" fmla="*/ 295275 w 353052"/>
                    <a:gd name="connsiteY28" fmla="*/ 59531 h 269081"/>
                    <a:gd name="connsiteX29" fmla="*/ 302419 w 353052"/>
                    <a:gd name="connsiteY29" fmla="*/ 57150 h 269081"/>
                    <a:gd name="connsiteX30" fmla="*/ 338138 w 353052"/>
                    <a:gd name="connsiteY30" fmla="*/ 50006 h 269081"/>
                    <a:gd name="connsiteX31" fmla="*/ 345282 w 353052"/>
                    <a:gd name="connsiteY31" fmla="*/ 92868 h 269081"/>
                    <a:gd name="connsiteX32" fmla="*/ 326232 w 353052"/>
                    <a:gd name="connsiteY32" fmla="*/ 114300 h 269081"/>
                    <a:gd name="connsiteX33" fmla="*/ 316707 w 353052"/>
                    <a:gd name="connsiteY33" fmla="*/ 119062 h 269081"/>
                    <a:gd name="connsiteX34" fmla="*/ 309563 w 353052"/>
                    <a:gd name="connsiteY34" fmla="*/ 121443 h 269081"/>
                    <a:gd name="connsiteX35" fmla="*/ 290513 w 353052"/>
                    <a:gd name="connsiteY35" fmla="*/ 133350 h 269081"/>
                    <a:gd name="connsiteX36" fmla="*/ 273844 w 353052"/>
                    <a:gd name="connsiteY36" fmla="*/ 138112 h 269081"/>
                    <a:gd name="connsiteX37" fmla="*/ 259557 w 353052"/>
                    <a:gd name="connsiteY37" fmla="*/ 142875 h 269081"/>
                    <a:gd name="connsiteX38" fmla="*/ 245269 w 353052"/>
                    <a:gd name="connsiteY38" fmla="*/ 150018 h 269081"/>
                    <a:gd name="connsiteX39" fmla="*/ 238125 w 353052"/>
                    <a:gd name="connsiteY39" fmla="*/ 154781 h 269081"/>
                    <a:gd name="connsiteX40" fmla="*/ 214313 w 353052"/>
                    <a:gd name="connsiteY40" fmla="*/ 161925 h 269081"/>
                    <a:gd name="connsiteX41" fmla="*/ 202407 w 353052"/>
                    <a:gd name="connsiteY41" fmla="*/ 164306 h 269081"/>
                    <a:gd name="connsiteX42" fmla="*/ 188119 w 353052"/>
                    <a:gd name="connsiteY42" fmla="*/ 169068 h 269081"/>
                    <a:gd name="connsiteX43" fmla="*/ 173832 w 353052"/>
                    <a:gd name="connsiteY43" fmla="*/ 171450 h 269081"/>
                    <a:gd name="connsiteX44" fmla="*/ 154782 w 353052"/>
                    <a:gd name="connsiteY44" fmla="*/ 176212 h 269081"/>
                    <a:gd name="connsiteX45" fmla="*/ 109538 w 353052"/>
                    <a:gd name="connsiteY45" fmla="*/ 173831 h 269081"/>
                    <a:gd name="connsiteX46" fmla="*/ 97632 w 353052"/>
                    <a:gd name="connsiteY46" fmla="*/ 164306 h 269081"/>
                    <a:gd name="connsiteX47" fmla="*/ 95250 w 353052"/>
                    <a:gd name="connsiteY47" fmla="*/ 157162 h 269081"/>
                    <a:gd name="connsiteX48" fmla="*/ 88107 w 353052"/>
                    <a:gd name="connsiteY48" fmla="*/ 150018 h 269081"/>
                    <a:gd name="connsiteX49" fmla="*/ 95250 w 353052"/>
                    <a:gd name="connsiteY49" fmla="*/ 130968 h 269081"/>
                    <a:gd name="connsiteX50" fmla="*/ 104775 w 353052"/>
                    <a:gd name="connsiteY50" fmla="*/ 135731 h 269081"/>
                    <a:gd name="connsiteX51" fmla="*/ 140494 w 353052"/>
                    <a:gd name="connsiteY51" fmla="*/ 138112 h 269081"/>
                    <a:gd name="connsiteX52" fmla="*/ 159544 w 353052"/>
                    <a:gd name="connsiteY52" fmla="*/ 142875 h 269081"/>
                    <a:gd name="connsiteX53" fmla="*/ 171450 w 353052"/>
                    <a:gd name="connsiteY53" fmla="*/ 152400 h 269081"/>
                    <a:gd name="connsiteX54" fmla="*/ 176213 w 353052"/>
                    <a:gd name="connsiteY54" fmla="*/ 173831 h 269081"/>
                    <a:gd name="connsiteX55" fmla="*/ 180975 w 353052"/>
                    <a:gd name="connsiteY55" fmla="*/ 207168 h 269081"/>
                    <a:gd name="connsiteX56" fmla="*/ 183357 w 353052"/>
                    <a:gd name="connsiteY56" fmla="*/ 247650 h 269081"/>
                    <a:gd name="connsiteX57" fmla="*/ 185738 w 353052"/>
                    <a:gd name="connsiteY57" fmla="*/ 261937 h 269081"/>
                    <a:gd name="connsiteX58" fmla="*/ 195263 w 353052"/>
                    <a:gd name="connsiteY58" fmla="*/ 269081 h 269081"/>
                    <a:gd name="connsiteX59" fmla="*/ 273844 w 353052"/>
                    <a:gd name="connsiteY59" fmla="*/ 266700 h 269081"/>
                    <a:gd name="connsiteX60" fmla="*/ 307182 w 353052"/>
                    <a:gd name="connsiteY60" fmla="*/ 257175 h 269081"/>
                    <a:gd name="connsiteX61" fmla="*/ 314325 w 353052"/>
                    <a:gd name="connsiteY61" fmla="*/ 254793 h 269081"/>
                    <a:gd name="connsiteX62" fmla="*/ 326232 w 353052"/>
                    <a:gd name="connsiteY62" fmla="*/ 250031 h 269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53052" h="269081">
                      <a:moveTo>
                        <a:pt x="0" y="0"/>
                      </a:moveTo>
                      <a:cubicBezTo>
                        <a:pt x="3626" y="10876"/>
                        <a:pt x="7518" y="27571"/>
                        <a:pt x="19050" y="33337"/>
                      </a:cubicBezTo>
                      <a:lnTo>
                        <a:pt x="28575" y="38100"/>
                      </a:lnTo>
                      <a:cubicBezTo>
                        <a:pt x="30163" y="40481"/>
                        <a:pt x="31314" y="43219"/>
                        <a:pt x="33338" y="45243"/>
                      </a:cubicBezTo>
                      <a:cubicBezTo>
                        <a:pt x="37711" y="49616"/>
                        <a:pt x="45021" y="51652"/>
                        <a:pt x="50007" y="54768"/>
                      </a:cubicBezTo>
                      <a:cubicBezTo>
                        <a:pt x="53373" y="56871"/>
                        <a:pt x="56167" y="59808"/>
                        <a:pt x="59532" y="61912"/>
                      </a:cubicBezTo>
                      <a:cubicBezTo>
                        <a:pt x="67905" y="67145"/>
                        <a:pt x="76325" y="69087"/>
                        <a:pt x="85725" y="71437"/>
                      </a:cubicBezTo>
                      <a:cubicBezTo>
                        <a:pt x="102394" y="70643"/>
                        <a:pt x="119102" y="70442"/>
                        <a:pt x="135732" y="69056"/>
                      </a:cubicBezTo>
                      <a:cubicBezTo>
                        <a:pt x="138233" y="68848"/>
                        <a:pt x="140630" y="67797"/>
                        <a:pt x="142875" y="66675"/>
                      </a:cubicBezTo>
                      <a:cubicBezTo>
                        <a:pt x="145435" y="65395"/>
                        <a:pt x="147820" y="63744"/>
                        <a:pt x="150019" y="61912"/>
                      </a:cubicBezTo>
                      <a:cubicBezTo>
                        <a:pt x="152606" y="59756"/>
                        <a:pt x="154782" y="57149"/>
                        <a:pt x="157163" y="54768"/>
                      </a:cubicBezTo>
                      <a:cubicBezTo>
                        <a:pt x="158750" y="51593"/>
                        <a:pt x="161533" y="48771"/>
                        <a:pt x="161925" y="45243"/>
                      </a:cubicBezTo>
                      <a:cubicBezTo>
                        <a:pt x="162039" y="44213"/>
                        <a:pt x="158971" y="28905"/>
                        <a:pt x="157163" y="26193"/>
                      </a:cubicBezTo>
                      <a:cubicBezTo>
                        <a:pt x="155295" y="23391"/>
                        <a:pt x="152677" y="21117"/>
                        <a:pt x="150019" y="19050"/>
                      </a:cubicBezTo>
                      <a:cubicBezTo>
                        <a:pt x="145501" y="15536"/>
                        <a:pt x="135732" y="9525"/>
                        <a:pt x="135732" y="9525"/>
                      </a:cubicBezTo>
                      <a:cubicBezTo>
                        <a:pt x="128588" y="11112"/>
                        <a:pt x="121400" y="12512"/>
                        <a:pt x="114300" y="14287"/>
                      </a:cubicBezTo>
                      <a:cubicBezTo>
                        <a:pt x="111865" y="14896"/>
                        <a:pt x="108932" y="14893"/>
                        <a:pt x="107157" y="16668"/>
                      </a:cubicBezTo>
                      <a:cubicBezTo>
                        <a:pt x="104647" y="19178"/>
                        <a:pt x="103982" y="23018"/>
                        <a:pt x="102394" y="26193"/>
                      </a:cubicBezTo>
                      <a:cubicBezTo>
                        <a:pt x="103188" y="38893"/>
                        <a:pt x="103443" y="51638"/>
                        <a:pt x="104775" y="64293"/>
                      </a:cubicBezTo>
                      <a:cubicBezTo>
                        <a:pt x="105038" y="66789"/>
                        <a:pt x="105589" y="69477"/>
                        <a:pt x="107157" y="71437"/>
                      </a:cubicBezTo>
                      <a:cubicBezTo>
                        <a:pt x="108945" y="73672"/>
                        <a:pt x="111620" y="75195"/>
                        <a:pt x="114300" y="76200"/>
                      </a:cubicBezTo>
                      <a:cubicBezTo>
                        <a:pt x="118090" y="77621"/>
                        <a:pt x="122238" y="77787"/>
                        <a:pt x="126207" y="78581"/>
                      </a:cubicBezTo>
                      <a:cubicBezTo>
                        <a:pt x="146726" y="86788"/>
                        <a:pt x="129698" y="80599"/>
                        <a:pt x="147638" y="85725"/>
                      </a:cubicBezTo>
                      <a:cubicBezTo>
                        <a:pt x="150052" y="86415"/>
                        <a:pt x="152287" y="87829"/>
                        <a:pt x="154782" y="88106"/>
                      </a:cubicBezTo>
                      <a:cubicBezTo>
                        <a:pt x="166641" y="89424"/>
                        <a:pt x="178594" y="89693"/>
                        <a:pt x="190500" y="90487"/>
                      </a:cubicBezTo>
                      <a:cubicBezTo>
                        <a:pt x="207530" y="92920"/>
                        <a:pt x="210241" y="94723"/>
                        <a:pt x="228600" y="90487"/>
                      </a:cubicBezTo>
                      <a:cubicBezTo>
                        <a:pt x="232059" y="89689"/>
                        <a:pt x="235081" y="87551"/>
                        <a:pt x="238125" y="85725"/>
                      </a:cubicBezTo>
                      <a:cubicBezTo>
                        <a:pt x="248250" y="79651"/>
                        <a:pt x="259784" y="69596"/>
                        <a:pt x="271463" y="66675"/>
                      </a:cubicBezTo>
                      <a:cubicBezTo>
                        <a:pt x="285859" y="63075"/>
                        <a:pt x="277882" y="65328"/>
                        <a:pt x="295275" y="59531"/>
                      </a:cubicBezTo>
                      <a:cubicBezTo>
                        <a:pt x="297656" y="58737"/>
                        <a:pt x="299969" y="57695"/>
                        <a:pt x="302419" y="57150"/>
                      </a:cubicBezTo>
                      <a:cubicBezTo>
                        <a:pt x="328563" y="51339"/>
                        <a:pt x="316632" y="53590"/>
                        <a:pt x="338138" y="50006"/>
                      </a:cubicBezTo>
                      <a:cubicBezTo>
                        <a:pt x="359183" y="55267"/>
                        <a:pt x="354435" y="50765"/>
                        <a:pt x="345282" y="92868"/>
                      </a:cubicBezTo>
                      <a:cubicBezTo>
                        <a:pt x="343340" y="101799"/>
                        <a:pt x="333552" y="109725"/>
                        <a:pt x="326232" y="114300"/>
                      </a:cubicBezTo>
                      <a:cubicBezTo>
                        <a:pt x="323222" y="116181"/>
                        <a:pt x="319970" y="117664"/>
                        <a:pt x="316707" y="119062"/>
                      </a:cubicBezTo>
                      <a:cubicBezTo>
                        <a:pt x="314400" y="120051"/>
                        <a:pt x="311870" y="120454"/>
                        <a:pt x="309563" y="121443"/>
                      </a:cubicBezTo>
                      <a:cubicBezTo>
                        <a:pt x="289202" y="130169"/>
                        <a:pt x="311024" y="121629"/>
                        <a:pt x="290513" y="133350"/>
                      </a:cubicBezTo>
                      <a:cubicBezTo>
                        <a:pt x="287565" y="135034"/>
                        <a:pt x="276285" y="137380"/>
                        <a:pt x="273844" y="138112"/>
                      </a:cubicBezTo>
                      <a:cubicBezTo>
                        <a:pt x="269036" y="139555"/>
                        <a:pt x="263734" y="140091"/>
                        <a:pt x="259557" y="142875"/>
                      </a:cubicBezTo>
                      <a:cubicBezTo>
                        <a:pt x="250324" y="149029"/>
                        <a:pt x="255128" y="146732"/>
                        <a:pt x="245269" y="150018"/>
                      </a:cubicBezTo>
                      <a:cubicBezTo>
                        <a:pt x="242888" y="151606"/>
                        <a:pt x="240740" y="153619"/>
                        <a:pt x="238125" y="154781"/>
                      </a:cubicBezTo>
                      <a:cubicBezTo>
                        <a:pt x="232198" y="157415"/>
                        <a:pt x="221234" y="160387"/>
                        <a:pt x="214313" y="161925"/>
                      </a:cubicBezTo>
                      <a:cubicBezTo>
                        <a:pt x="210362" y="162803"/>
                        <a:pt x="206312" y="163241"/>
                        <a:pt x="202407" y="164306"/>
                      </a:cubicBezTo>
                      <a:cubicBezTo>
                        <a:pt x="197564" y="165627"/>
                        <a:pt x="193071" y="168242"/>
                        <a:pt x="188119" y="169068"/>
                      </a:cubicBezTo>
                      <a:cubicBezTo>
                        <a:pt x="183357" y="169862"/>
                        <a:pt x="178553" y="170438"/>
                        <a:pt x="173832" y="171450"/>
                      </a:cubicBezTo>
                      <a:cubicBezTo>
                        <a:pt x="167432" y="172822"/>
                        <a:pt x="154782" y="176212"/>
                        <a:pt x="154782" y="176212"/>
                      </a:cubicBezTo>
                      <a:cubicBezTo>
                        <a:pt x="139701" y="175418"/>
                        <a:pt x="124578" y="175198"/>
                        <a:pt x="109538" y="173831"/>
                      </a:cubicBezTo>
                      <a:cubicBezTo>
                        <a:pt x="102344" y="173177"/>
                        <a:pt x="100748" y="170538"/>
                        <a:pt x="97632" y="164306"/>
                      </a:cubicBezTo>
                      <a:cubicBezTo>
                        <a:pt x="96509" y="162061"/>
                        <a:pt x="96642" y="159251"/>
                        <a:pt x="95250" y="157162"/>
                      </a:cubicBezTo>
                      <a:cubicBezTo>
                        <a:pt x="93382" y="154360"/>
                        <a:pt x="90488" y="152399"/>
                        <a:pt x="88107" y="150018"/>
                      </a:cubicBezTo>
                      <a:cubicBezTo>
                        <a:pt x="90488" y="143668"/>
                        <a:pt x="90101" y="135382"/>
                        <a:pt x="95250" y="130968"/>
                      </a:cubicBezTo>
                      <a:cubicBezTo>
                        <a:pt x="97945" y="128658"/>
                        <a:pt x="101269" y="135177"/>
                        <a:pt x="104775" y="135731"/>
                      </a:cubicBezTo>
                      <a:cubicBezTo>
                        <a:pt x="116562" y="137592"/>
                        <a:pt x="128588" y="137318"/>
                        <a:pt x="140494" y="138112"/>
                      </a:cubicBezTo>
                      <a:cubicBezTo>
                        <a:pt x="141091" y="138231"/>
                        <a:pt x="157101" y="140921"/>
                        <a:pt x="159544" y="142875"/>
                      </a:cubicBezTo>
                      <a:cubicBezTo>
                        <a:pt x="174933" y="155185"/>
                        <a:pt x="153494" y="146412"/>
                        <a:pt x="171450" y="152400"/>
                      </a:cubicBezTo>
                      <a:cubicBezTo>
                        <a:pt x="175096" y="163332"/>
                        <a:pt x="173927" y="158589"/>
                        <a:pt x="176213" y="173831"/>
                      </a:cubicBezTo>
                      <a:cubicBezTo>
                        <a:pt x="177878" y="184932"/>
                        <a:pt x="180975" y="207168"/>
                        <a:pt x="180975" y="207168"/>
                      </a:cubicBezTo>
                      <a:cubicBezTo>
                        <a:pt x="181769" y="220662"/>
                        <a:pt x="182186" y="234183"/>
                        <a:pt x="183357" y="247650"/>
                      </a:cubicBezTo>
                      <a:cubicBezTo>
                        <a:pt x="183775" y="252460"/>
                        <a:pt x="183393" y="257717"/>
                        <a:pt x="185738" y="261937"/>
                      </a:cubicBezTo>
                      <a:cubicBezTo>
                        <a:pt x="187665" y="265406"/>
                        <a:pt x="192088" y="266700"/>
                        <a:pt x="195263" y="269081"/>
                      </a:cubicBezTo>
                      <a:cubicBezTo>
                        <a:pt x="221457" y="268287"/>
                        <a:pt x="247708" y="268612"/>
                        <a:pt x="273844" y="266700"/>
                      </a:cubicBezTo>
                      <a:cubicBezTo>
                        <a:pt x="281498" y="266140"/>
                        <a:pt x="299160" y="259849"/>
                        <a:pt x="307182" y="257175"/>
                      </a:cubicBezTo>
                      <a:cubicBezTo>
                        <a:pt x="309563" y="256381"/>
                        <a:pt x="312080" y="255915"/>
                        <a:pt x="314325" y="254793"/>
                      </a:cubicBezTo>
                      <a:cubicBezTo>
                        <a:pt x="324560" y="249676"/>
                        <a:pt x="320300" y="250031"/>
                        <a:pt x="326232" y="250031"/>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7" name="Freeform 316"/>
                <p:cNvSpPr/>
                <p:nvPr/>
              </p:nvSpPr>
              <p:spPr>
                <a:xfrm>
                  <a:off x="5400849" y="1351788"/>
                  <a:ext cx="390525" cy="304800"/>
                </a:xfrm>
                <a:custGeom>
                  <a:avLst/>
                  <a:gdLst>
                    <a:gd name="connsiteX0" fmla="*/ 0 w 381000"/>
                    <a:gd name="connsiteY0" fmla="*/ 0 h 319088"/>
                    <a:gd name="connsiteX1" fmla="*/ 23812 w 381000"/>
                    <a:gd name="connsiteY1" fmla="*/ 85725 h 319088"/>
                    <a:gd name="connsiteX2" fmla="*/ 347662 w 381000"/>
                    <a:gd name="connsiteY2" fmla="*/ 319088 h 319088"/>
                    <a:gd name="connsiteX3" fmla="*/ 381000 w 381000"/>
                    <a:gd name="connsiteY3" fmla="*/ 266700 h 319088"/>
                    <a:gd name="connsiteX4" fmla="*/ 66675 w 381000"/>
                    <a:gd name="connsiteY4" fmla="*/ 38100 h 319088"/>
                    <a:gd name="connsiteX5" fmla="*/ 0 w 381000"/>
                    <a:gd name="connsiteY5" fmla="*/ 0 h 319088"/>
                    <a:gd name="connsiteX0" fmla="*/ 0 w 390525"/>
                    <a:gd name="connsiteY0" fmla="*/ 0 h 304800"/>
                    <a:gd name="connsiteX1" fmla="*/ 33337 w 390525"/>
                    <a:gd name="connsiteY1" fmla="*/ 71437 h 304800"/>
                    <a:gd name="connsiteX2" fmla="*/ 357187 w 390525"/>
                    <a:gd name="connsiteY2" fmla="*/ 304800 h 304800"/>
                    <a:gd name="connsiteX3" fmla="*/ 390525 w 390525"/>
                    <a:gd name="connsiteY3" fmla="*/ 252412 h 304800"/>
                    <a:gd name="connsiteX4" fmla="*/ 76200 w 390525"/>
                    <a:gd name="connsiteY4" fmla="*/ 23812 h 304800"/>
                    <a:gd name="connsiteX5" fmla="*/ 0 w 390525"/>
                    <a:gd name="connsiteY5" fmla="*/ 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0525" h="304800">
                      <a:moveTo>
                        <a:pt x="0" y="0"/>
                      </a:moveTo>
                      <a:lnTo>
                        <a:pt x="33337" y="71437"/>
                      </a:lnTo>
                      <a:lnTo>
                        <a:pt x="357187" y="304800"/>
                      </a:lnTo>
                      <a:lnTo>
                        <a:pt x="390525" y="252412"/>
                      </a:lnTo>
                      <a:lnTo>
                        <a:pt x="76200" y="23812"/>
                      </a:lnTo>
                      <a:lnTo>
                        <a:pt x="0" y="0"/>
                      </a:lnTo>
                      <a:close/>
                    </a:path>
                  </a:pathLst>
                </a:custGeom>
                <a:solidFill>
                  <a:srgbClr val="C0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14" name="Rectangle 313"/>
              <p:cNvSpPr/>
              <p:nvPr/>
            </p:nvSpPr>
            <p:spPr>
              <a:xfrm>
                <a:off x="5004049" y="1725988"/>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Free Draw</a:t>
                </a:r>
                <a:endParaRPr lang="en-AU" sz="1100" dirty="0">
                  <a:latin typeface="Segoe UI" pitchFamily="34" charset="0"/>
                  <a:cs typeface="Segoe UI" pitchFamily="34" charset="0"/>
                </a:endParaRPr>
              </a:p>
            </p:txBody>
          </p:sp>
        </p:grpSp>
        <p:cxnSp>
          <p:nvCxnSpPr>
            <p:cNvPr id="255" name="Straight Connector 254"/>
            <p:cNvCxnSpPr/>
            <p:nvPr/>
          </p:nvCxnSpPr>
          <p:spPr>
            <a:xfrm>
              <a:off x="4098672"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6" name="Straight Connector 255"/>
            <p:cNvCxnSpPr/>
            <p:nvPr/>
          </p:nvCxnSpPr>
          <p:spPr>
            <a:xfrm>
              <a:off x="5040000"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7" name="Straight Connector 256"/>
            <p:cNvCxnSpPr/>
            <p:nvPr/>
          </p:nvCxnSpPr>
          <p:spPr>
            <a:xfrm>
              <a:off x="3262277" y="200863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8" name="Straight Connector 257"/>
            <p:cNvCxnSpPr/>
            <p:nvPr/>
          </p:nvCxnSpPr>
          <p:spPr>
            <a:xfrm>
              <a:off x="3262277" y="317426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grpSp>
          <p:nvGrpSpPr>
            <p:cNvPr id="259" name="Group 258"/>
            <p:cNvGrpSpPr/>
            <p:nvPr/>
          </p:nvGrpSpPr>
          <p:grpSpPr>
            <a:xfrm>
              <a:off x="4098672" y="2143466"/>
              <a:ext cx="941329" cy="895637"/>
              <a:chOff x="4098672" y="2143466"/>
              <a:chExt cx="941329" cy="895637"/>
            </a:xfrm>
          </p:grpSpPr>
          <p:sp>
            <p:nvSpPr>
              <p:cNvPr id="300" name="Rectangle 299"/>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Documents</a:t>
                </a:r>
                <a:endParaRPr lang="en-AU" sz="1100" dirty="0">
                  <a:latin typeface="Segoe UI" pitchFamily="34" charset="0"/>
                  <a:cs typeface="Segoe UI" pitchFamily="34" charset="0"/>
                </a:endParaRPr>
              </a:p>
            </p:txBody>
          </p:sp>
          <p:grpSp>
            <p:nvGrpSpPr>
              <p:cNvPr id="301" name="Group 300"/>
              <p:cNvGrpSpPr/>
              <p:nvPr/>
            </p:nvGrpSpPr>
            <p:grpSpPr>
              <a:xfrm>
                <a:off x="4199709" y="2143466"/>
                <a:ext cx="744585" cy="655211"/>
                <a:chOff x="4193285" y="2143466"/>
                <a:chExt cx="744585" cy="655211"/>
              </a:xfrm>
            </p:grpSpPr>
            <p:grpSp>
              <p:nvGrpSpPr>
                <p:cNvPr id="302" name="Group 301"/>
                <p:cNvGrpSpPr/>
                <p:nvPr/>
              </p:nvGrpSpPr>
              <p:grpSpPr>
                <a:xfrm>
                  <a:off x="4193285" y="2143466"/>
                  <a:ext cx="699392" cy="536110"/>
                  <a:chOff x="2123728" y="1986160"/>
                  <a:chExt cx="576064" cy="441574"/>
                </a:xfrm>
              </p:grpSpPr>
              <p:sp>
                <p:nvSpPr>
                  <p:cNvPr id="311" name="Rectangle 310"/>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2" name="Trapezoid 311"/>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303" name="Group 302"/>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304" name="Rectangle 303"/>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305" name="Straight Connector 304"/>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6" name="Straight Connector 305"/>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7" name="Straight Connector 306"/>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8" name="Straight Connector 307"/>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9" name="Straight Connector 308"/>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10" name="Straight Connector 309"/>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260" name="Group 259"/>
            <p:cNvGrpSpPr/>
            <p:nvPr/>
          </p:nvGrpSpPr>
          <p:grpSpPr>
            <a:xfrm>
              <a:off x="5039106" y="2143466"/>
              <a:ext cx="941329" cy="895637"/>
              <a:chOff x="5039106" y="2143466"/>
              <a:chExt cx="941329" cy="895637"/>
            </a:xfrm>
          </p:grpSpPr>
          <p:sp>
            <p:nvSpPr>
              <p:cNvPr id="289" name="Rectangle 288"/>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Music</a:t>
                </a:r>
                <a:endParaRPr lang="en-AU" sz="1100" dirty="0">
                  <a:latin typeface="Segoe UI" pitchFamily="34" charset="0"/>
                  <a:cs typeface="Segoe UI" pitchFamily="34" charset="0"/>
                </a:endParaRPr>
              </a:p>
            </p:txBody>
          </p:sp>
          <p:grpSp>
            <p:nvGrpSpPr>
              <p:cNvPr id="290" name="Group 289"/>
              <p:cNvGrpSpPr/>
              <p:nvPr/>
            </p:nvGrpSpPr>
            <p:grpSpPr>
              <a:xfrm>
                <a:off x="5162739" y="2143466"/>
                <a:ext cx="699392" cy="634359"/>
                <a:chOff x="5140143" y="2143466"/>
                <a:chExt cx="699392" cy="634359"/>
              </a:xfrm>
            </p:grpSpPr>
            <p:grpSp>
              <p:nvGrpSpPr>
                <p:cNvPr id="291" name="Group 290"/>
                <p:cNvGrpSpPr/>
                <p:nvPr/>
              </p:nvGrpSpPr>
              <p:grpSpPr>
                <a:xfrm>
                  <a:off x="5140143" y="2143466"/>
                  <a:ext cx="699392" cy="536110"/>
                  <a:chOff x="2123728" y="1986160"/>
                  <a:chExt cx="576064" cy="441574"/>
                </a:xfrm>
              </p:grpSpPr>
              <p:sp>
                <p:nvSpPr>
                  <p:cNvPr id="298" name="Rectangle 297"/>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9" name="Trapezoid 298"/>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92" name="Group 291"/>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293" name="Oval 292"/>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4" name="Oval 293"/>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295" name="Straight Connector 294"/>
                  <p:cNvCxnSpPr>
                    <a:stCxn id="293" idx="6"/>
                    <a:endCxn id="297"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96" name="Straight Connector 295"/>
                  <p:cNvCxnSpPr>
                    <a:stCxn id="294" idx="6"/>
                    <a:endCxn id="297"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297" name="Rectangle 296"/>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1" name="Group 260"/>
            <p:cNvGrpSpPr/>
            <p:nvPr/>
          </p:nvGrpSpPr>
          <p:grpSpPr>
            <a:xfrm>
              <a:off x="3133947" y="3275932"/>
              <a:ext cx="941329" cy="895637"/>
              <a:chOff x="3133947" y="3275932"/>
              <a:chExt cx="941329" cy="895637"/>
            </a:xfrm>
          </p:grpSpPr>
          <p:sp>
            <p:nvSpPr>
              <p:cNvPr id="281" name="Rectangle 280"/>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Videos</a:t>
                </a:r>
                <a:endParaRPr lang="en-AU" sz="1100" dirty="0">
                  <a:latin typeface="Segoe UI" pitchFamily="34" charset="0"/>
                  <a:cs typeface="Segoe UI" pitchFamily="34" charset="0"/>
                </a:endParaRPr>
              </a:p>
            </p:txBody>
          </p:sp>
          <p:grpSp>
            <p:nvGrpSpPr>
              <p:cNvPr id="282" name="Group 281"/>
              <p:cNvGrpSpPr/>
              <p:nvPr/>
            </p:nvGrpSpPr>
            <p:grpSpPr>
              <a:xfrm>
                <a:off x="3254915" y="3275932"/>
                <a:ext cx="699392" cy="569699"/>
                <a:chOff x="3257580" y="3275932"/>
                <a:chExt cx="699392" cy="569699"/>
              </a:xfrm>
            </p:grpSpPr>
            <p:grpSp>
              <p:nvGrpSpPr>
                <p:cNvPr id="283" name="Group 282"/>
                <p:cNvGrpSpPr/>
                <p:nvPr/>
              </p:nvGrpSpPr>
              <p:grpSpPr>
                <a:xfrm>
                  <a:off x="3257580" y="3275932"/>
                  <a:ext cx="699392" cy="536110"/>
                  <a:chOff x="2123728" y="1986160"/>
                  <a:chExt cx="576064" cy="441574"/>
                </a:xfrm>
              </p:grpSpPr>
              <p:sp>
                <p:nvSpPr>
                  <p:cNvPr id="287" name="Rectangle 286"/>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8" name="Trapezoid 287"/>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84" name="Group 283"/>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285" name="Rectangle 284"/>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6" name="Isosceles Triangle 285"/>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2" name="Group 261"/>
            <p:cNvGrpSpPr/>
            <p:nvPr/>
          </p:nvGrpSpPr>
          <p:grpSpPr>
            <a:xfrm>
              <a:off x="4097777" y="3275932"/>
              <a:ext cx="941329" cy="895637"/>
              <a:chOff x="4099230" y="3275932"/>
              <a:chExt cx="941329" cy="895637"/>
            </a:xfrm>
          </p:grpSpPr>
          <p:sp>
            <p:nvSpPr>
              <p:cNvPr id="263" name="Rectangle 262"/>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Games</a:t>
                </a:r>
                <a:endParaRPr lang="en-AU" sz="1100" dirty="0">
                  <a:latin typeface="Segoe UI" pitchFamily="34" charset="0"/>
                  <a:cs typeface="Segoe UI" pitchFamily="34" charset="0"/>
                </a:endParaRPr>
              </a:p>
            </p:txBody>
          </p:sp>
          <p:grpSp>
            <p:nvGrpSpPr>
              <p:cNvPr id="264" name="Group 263"/>
              <p:cNvGrpSpPr/>
              <p:nvPr/>
            </p:nvGrpSpPr>
            <p:grpSpPr>
              <a:xfrm>
                <a:off x="4200966" y="3275932"/>
                <a:ext cx="737856" cy="635347"/>
                <a:chOff x="4220198" y="3275932"/>
                <a:chExt cx="737856" cy="635347"/>
              </a:xfrm>
            </p:grpSpPr>
            <p:grpSp>
              <p:nvGrpSpPr>
                <p:cNvPr id="265" name="Group 264"/>
                <p:cNvGrpSpPr/>
                <p:nvPr/>
              </p:nvGrpSpPr>
              <p:grpSpPr>
                <a:xfrm>
                  <a:off x="4220198" y="3275932"/>
                  <a:ext cx="699392" cy="536110"/>
                  <a:chOff x="2123728" y="1986160"/>
                  <a:chExt cx="576064" cy="441574"/>
                </a:xfrm>
              </p:grpSpPr>
              <p:sp>
                <p:nvSpPr>
                  <p:cNvPr id="279" name="Rectangle 278"/>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0" name="Trapezoid 279"/>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66" name="Group 265"/>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267" name="Rectangle 266"/>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8" name="Oval 267"/>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9" name="Oval 268"/>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70" name="Group 269"/>
                  <p:cNvGrpSpPr/>
                  <p:nvPr/>
                </p:nvGrpSpPr>
                <p:grpSpPr>
                  <a:xfrm>
                    <a:off x="4318464" y="3577517"/>
                    <a:ext cx="118183" cy="118183"/>
                    <a:chOff x="4318464" y="3577517"/>
                    <a:chExt cx="118183" cy="118183"/>
                  </a:xfrm>
                  <a:effectLst/>
                </p:grpSpPr>
                <p:cxnSp>
                  <p:nvCxnSpPr>
                    <p:cNvPr id="277" name="Straight Connector 276"/>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78" name="Straight Connector 277"/>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71" name="Group 270"/>
                  <p:cNvGrpSpPr/>
                  <p:nvPr/>
                </p:nvGrpSpPr>
                <p:grpSpPr>
                  <a:xfrm rot="20573383">
                    <a:off x="4683580" y="3579039"/>
                    <a:ext cx="140891" cy="136707"/>
                    <a:chOff x="5105406" y="3507854"/>
                    <a:chExt cx="171999" cy="166891"/>
                  </a:xfrm>
                  <a:effectLst/>
                </p:grpSpPr>
                <p:sp>
                  <p:nvSpPr>
                    <p:cNvPr id="273" name="Oval 272"/>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4" name="Oval 273"/>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5" name="Oval 274"/>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6" name="Oval 275"/>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cxnSp>
                <p:nvCxnSpPr>
                  <p:cNvPr id="272" name="Straight Connector 271"/>
                  <p:cNvCxnSpPr>
                    <a:stCxn id="267"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grpSp>
        <p:nvGrpSpPr>
          <p:cNvPr id="37" name="Group 36"/>
          <p:cNvGrpSpPr/>
          <p:nvPr/>
        </p:nvGrpSpPr>
        <p:grpSpPr>
          <a:xfrm>
            <a:off x="0" y="1202871"/>
            <a:ext cx="467544" cy="2737758"/>
            <a:chOff x="0" y="1202871"/>
            <a:chExt cx="467544" cy="2737758"/>
          </a:xfrm>
        </p:grpSpPr>
        <p:sp>
          <p:nvSpPr>
            <p:cNvPr id="6" name="Rounded Rectangle 5"/>
            <p:cNvSpPr/>
            <p:nvPr/>
          </p:nvSpPr>
          <p:spPr>
            <a:xfrm>
              <a:off x="0" y="1202871"/>
              <a:ext cx="467544" cy="2737758"/>
            </a:xfrm>
            <a:prstGeom prst="roundRect">
              <a:avLst>
                <a:gd name="adj" fmla="val 10437"/>
              </a:avLst>
            </a:prstGeom>
            <a:solidFill>
              <a:schemeClr val="tx1">
                <a:alpha val="50000"/>
              </a:schemeClr>
            </a:solidFill>
            <a:ln w="317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12" name="Group 11"/>
            <p:cNvGrpSpPr/>
            <p:nvPr/>
          </p:nvGrpSpPr>
          <p:grpSpPr>
            <a:xfrm>
              <a:off x="53772" y="1890180"/>
              <a:ext cx="360000" cy="363600"/>
              <a:chOff x="899592" y="1419622"/>
              <a:chExt cx="432048" cy="432048"/>
            </a:xfrm>
            <a:effectLst/>
          </p:grpSpPr>
          <p:sp>
            <p:nvSpPr>
              <p:cNvPr id="10" name="Rounded Rectangle 9"/>
              <p:cNvSpPr/>
              <p:nvPr/>
            </p:nvSpPr>
            <p:spPr>
              <a:xfrm>
                <a:off x="971600" y="1563638"/>
                <a:ext cx="288032" cy="288032"/>
              </a:xfrm>
              <a:prstGeom prst="roundRect">
                <a:avLst>
                  <a:gd name="adj" fmla="val 9226"/>
                </a:avLst>
              </a:prstGeom>
              <a:solidFill>
                <a:schemeClr val="bg1"/>
              </a:solidFill>
              <a:ln w="9525" cap="rnd">
                <a:solidFill>
                  <a:schemeClr val="bg1"/>
                </a:solidFill>
              </a:ln>
              <a:effectLst>
                <a:glow rad="101600">
                  <a:schemeClr val="bg1">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 name="Isosceles Triangle 10"/>
              <p:cNvSpPr/>
              <p:nvPr/>
            </p:nvSpPr>
            <p:spPr>
              <a:xfrm>
                <a:off x="899592" y="1419622"/>
                <a:ext cx="432048" cy="180020"/>
              </a:xfrm>
              <a:prstGeom prst="triangle">
                <a:avLst/>
              </a:prstGeom>
              <a:solidFill>
                <a:schemeClr val="bg1"/>
              </a:solidFill>
              <a:ln w="9525" cap="rnd">
                <a:solidFill>
                  <a:schemeClr val="bg1"/>
                </a:solidFill>
              </a:ln>
              <a:effectLst>
                <a:glow rad="101600">
                  <a:schemeClr val="bg1">
                    <a:alpha val="40000"/>
                  </a:schemeClr>
                </a:glow>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4" name="Group 23"/>
            <p:cNvGrpSpPr/>
            <p:nvPr/>
          </p:nvGrpSpPr>
          <p:grpSpPr>
            <a:xfrm>
              <a:off x="53752" y="1264720"/>
              <a:ext cx="360040" cy="435694"/>
              <a:chOff x="971600" y="1383618"/>
              <a:chExt cx="360040" cy="435694"/>
            </a:xfrm>
          </p:grpSpPr>
          <p:cxnSp>
            <p:nvCxnSpPr>
              <p:cNvPr id="14" name="Straight Connector 13"/>
              <p:cNvCxnSpPr/>
              <p:nvPr/>
            </p:nvCxnSpPr>
            <p:spPr>
              <a:xfrm>
                <a:off x="1187624" y="1639292"/>
                <a:ext cx="144016" cy="18002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5" name="Donut 14"/>
              <p:cNvSpPr/>
              <p:nvPr/>
            </p:nvSpPr>
            <p:spPr>
              <a:xfrm>
                <a:off x="971600" y="1383618"/>
                <a:ext cx="288032" cy="288000"/>
              </a:xfrm>
              <a:prstGeom prst="donut">
                <a:avLst>
                  <a:gd name="adj" fmla="val 4746"/>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17" name="Straight Connector 16"/>
              <p:cNvCxnSpPr/>
              <p:nvPr/>
            </p:nvCxnSpPr>
            <p:spPr>
              <a:xfrm rot="1413972">
                <a:off x="1051228" y="1435850"/>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rot="1413972">
                <a:off x="1116662" y="1436293"/>
                <a:ext cx="0" cy="183562"/>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rot="1413972">
                <a:off x="1180005" y="1492021"/>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grpSp>
        <p:cxnSp>
          <p:nvCxnSpPr>
            <p:cNvPr id="26" name="Straight Connector 25"/>
            <p:cNvCxnSpPr/>
            <p:nvPr/>
          </p:nvCxnSpPr>
          <p:spPr>
            <a:xfrm flipH="1">
              <a:off x="26886" y="1812206"/>
              <a:ext cx="413772"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nvGrpSpPr>
            <p:cNvPr id="30" name="Group 29"/>
            <p:cNvGrpSpPr/>
            <p:nvPr/>
          </p:nvGrpSpPr>
          <p:grpSpPr>
            <a:xfrm>
              <a:off x="39771" y="2460418"/>
              <a:ext cx="388002" cy="297418"/>
              <a:chOff x="2123728" y="1986160"/>
              <a:chExt cx="576064" cy="441574"/>
            </a:xfrm>
          </p:grpSpPr>
          <p:sp>
            <p:nvSpPr>
              <p:cNvPr id="29" name="Rectangle 28"/>
              <p:cNvSpPr/>
              <p:nvPr/>
            </p:nvSpPr>
            <p:spPr>
              <a:xfrm>
                <a:off x="2195736" y="1986160"/>
                <a:ext cx="432048" cy="441574"/>
              </a:xfrm>
              <a:prstGeom prst="rect">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 name="Trapezoid 27"/>
              <p:cNvSpPr/>
              <p:nvPr/>
            </p:nvSpPr>
            <p:spPr>
              <a:xfrm flipV="1">
                <a:off x="2123728" y="2139884"/>
                <a:ext cx="576064" cy="287850"/>
              </a:xfrm>
              <a:prstGeom prst="trapezoid">
                <a:avLst/>
              </a:pr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41" name="Freeform 40"/>
            <p:cNvSpPr/>
            <p:nvPr/>
          </p:nvSpPr>
          <p:spPr>
            <a:xfrm>
              <a:off x="61273" y="2903148"/>
              <a:ext cx="344998" cy="411311"/>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45" name="Group 44"/>
            <p:cNvGrpSpPr/>
            <p:nvPr/>
          </p:nvGrpSpPr>
          <p:grpSpPr>
            <a:xfrm>
              <a:off x="82631" y="3424960"/>
              <a:ext cx="302283" cy="444864"/>
              <a:chOff x="51020" y="3423030"/>
              <a:chExt cx="356155" cy="524147"/>
            </a:xfrm>
            <a:effectLst>
              <a:outerShdw blurRad="63500" sx="102000" sy="102000" algn="ctr" rotWithShape="0">
                <a:prstClr val="black">
                  <a:alpha val="40000"/>
                </a:prstClr>
              </a:outerShdw>
            </a:effectLst>
          </p:grpSpPr>
          <p:sp>
            <p:nvSpPr>
              <p:cNvPr id="43" name="Freeform 42"/>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4" name="Freeform 43"/>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sp>
        <p:nvSpPr>
          <p:cNvPr id="106" name="Rounded Rectangle 105"/>
          <p:cNvSpPr/>
          <p:nvPr/>
        </p:nvSpPr>
        <p:spPr>
          <a:xfrm>
            <a:off x="1763688" y="951569"/>
            <a:ext cx="5616624" cy="3219999"/>
          </a:xfrm>
          <a:prstGeom prst="roundRect">
            <a:avLst>
              <a:gd name="adj" fmla="val 0"/>
            </a:avLst>
          </a:prstGeom>
          <a:solidFill>
            <a:schemeClr val="bg1">
              <a:lumMod val="75000"/>
              <a:alpha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200" b="1" dirty="0" smtClean="0">
                <a:solidFill>
                  <a:schemeClr val="tx1"/>
                </a:solidFill>
                <a:latin typeface="Segoe UI" pitchFamily="34" charset="0"/>
                <a:cs typeface="Segoe UI" pitchFamily="34" charset="0"/>
              </a:rPr>
              <a:t>Home</a:t>
            </a:r>
            <a:endParaRPr lang="en-AU" sz="1200" b="1" dirty="0">
              <a:solidFill>
                <a:schemeClr val="tx1"/>
              </a:solidFill>
              <a:latin typeface="Segoe UI" pitchFamily="34" charset="0"/>
              <a:cs typeface="Segoe UI" pitchFamily="34" charset="0"/>
            </a:endParaRPr>
          </a:p>
        </p:txBody>
      </p:sp>
      <p:sp>
        <p:nvSpPr>
          <p:cNvPr id="108" name="Rectangle 107"/>
          <p:cNvSpPr/>
          <p:nvPr/>
        </p:nvSpPr>
        <p:spPr>
          <a:xfrm>
            <a:off x="3275856" y="1251855"/>
            <a:ext cx="4104456" cy="2811702"/>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algn="r"/>
            <a:r>
              <a:rPr lang="en-AU" sz="5400" dirty="0" smtClean="0">
                <a:solidFill>
                  <a:schemeClr val="bg1"/>
                </a:solidFill>
                <a:effectLst>
                  <a:outerShdw blurRad="63500" sx="102000" sy="102000" algn="ctr" rotWithShape="0">
                    <a:prstClr val="black">
                      <a:alpha val="40000"/>
                    </a:prstClr>
                  </a:outerShdw>
                </a:effectLst>
                <a:latin typeface="Segoe UI" pitchFamily="34" charset="0"/>
                <a:cs typeface="Segoe UI" pitchFamily="34" charset="0"/>
              </a:rPr>
              <a:t>home</a:t>
            </a:r>
            <a:endParaRPr lang="en-AU" sz="5400" dirty="0">
              <a:solidFill>
                <a:schemeClr val="bg1"/>
              </a:solidFill>
              <a:effectLst>
                <a:outerShdw blurRad="63500" sx="102000" sy="102000" algn="ctr" rotWithShape="0">
                  <a:prstClr val="black">
                    <a:alpha val="40000"/>
                  </a:prstClr>
                </a:outerShdw>
              </a:effectLst>
              <a:latin typeface="Segoe UI" pitchFamily="34" charset="0"/>
              <a:cs typeface="Segoe UI" pitchFamily="34" charset="0"/>
            </a:endParaRPr>
          </a:p>
        </p:txBody>
      </p:sp>
      <p:sp>
        <p:nvSpPr>
          <p:cNvPr id="109" name="Rounded Rectangle 108">
            <a:hlinkClick r:id="rId2" action="ppaction://hlinksldjump"/>
          </p:cNvPr>
          <p:cNvSpPr/>
          <p:nvPr/>
        </p:nvSpPr>
        <p:spPr>
          <a:xfrm>
            <a:off x="1835696" y="1005576"/>
            <a:ext cx="144000" cy="144016"/>
          </a:xfrm>
          <a:prstGeom prst="roundRect">
            <a:avLst/>
          </a:prstGeom>
          <a:gradFill flip="none" rotWithShape="1">
            <a:gsLst>
              <a:gs pos="0">
                <a:srgbClr val="FF0000">
                  <a:shade val="30000"/>
                  <a:satMod val="115000"/>
                </a:srgbClr>
              </a:gs>
              <a:gs pos="50000">
                <a:srgbClr val="FF0000">
                  <a:shade val="67500"/>
                  <a:satMod val="115000"/>
                </a:srgbClr>
              </a:gs>
              <a:gs pos="100000">
                <a:srgbClr val="FF0000">
                  <a:shade val="100000"/>
                  <a:satMod val="115000"/>
                </a:srgbClr>
              </a:gs>
            </a:gsLst>
            <a:lin ang="16200000" scaled="1"/>
            <a:tileRect/>
          </a:gradFill>
          <a:ln w="3175">
            <a:solidFill>
              <a:schemeClr val="tx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solidFill>
                <a:schemeClr val="bg1"/>
              </a:solidFill>
              <a:latin typeface="Segoe UI" pitchFamily="34" charset="0"/>
              <a:cs typeface="Segoe UI" pitchFamily="34" charset="0"/>
            </a:endParaRPr>
          </a:p>
        </p:txBody>
      </p:sp>
      <p:sp>
        <p:nvSpPr>
          <p:cNvPr id="3" name="Rectangle 2"/>
          <p:cNvSpPr/>
          <p:nvPr/>
        </p:nvSpPr>
        <p:spPr>
          <a:xfrm>
            <a:off x="1763688" y="1251855"/>
            <a:ext cx="1512168" cy="2811702"/>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94" name="Rectangle 193"/>
          <p:cNvSpPr/>
          <p:nvPr/>
        </p:nvSpPr>
        <p:spPr>
          <a:xfrm>
            <a:off x="1763688" y="1805086"/>
            <a:ext cx="1512168" cy="1235294"/>
          </a:xfrm>
          <a:prstGeom prst="rect">
            <a:avLst/>
          </a:prstGeom>
          <a:solidFill>
            <a:schemeClr val="accent5">
              <a:lumMod val="40000"/>
              <a:lumOff val="60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1200" dirty="0">
              <a:solidFill>
                <a:schemeClr val="tx1"/>
              </a:solidFill>
              <a:latin typeface="Segoe UI" pitchFamily="34" charset="0"/>
              <a:cs typeface="Segoe UI" pitchFamily="34" charset="0"/>
            </a:endParaRPr>
          </a:p>
        </p:txBody>
      </p:sp>
      <p:sp>
        <p:nvSpPr>
          <p:cNvPr id="138" name="Rectangle 137"/>
          <p:cNvSpPr/>
          <p:nvPr/>
        </p:nvSpPr>
        <p:spPr>
          <a:xfrm>
            <a:off x="1763688" y="1563638"/>
            <a:ext cx="1512168" cy="241448"/>
          </a:xfrm>
          <a:prstGeom prst="rect">
            <a:avLst/>
          </a:prstGeom>
          <a:solidFill>
            <a:schemeClr val="accent5">
              <a:lumMod val="40000"/>
              <a:lumOff val="60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Folders</a:t>
            </a:r>
            <a:endParaRPr lang="en-AU" sz="1200" dirty="0">
              <a:solidFill>
                <a:schemeClr val="tx1"/>
              </a:solidFill>
              <a:latin typeface="Segoe UI" pitchFamily="34" charset="0"/>
              <a:cs typeface="Segoe UI" pitchFamily="34" charset="0"/>
            </a:endParaRPr>
          </a:p>
        </p:txBody>
      </p:sp>
      <p:sp>
        <p:nvSpPr>
          <p:cNvPr id="139" name="Rectangle 138">
            <a:hlinkClick r:id="rId3" action="ppaction://hlinksldjump"/>
          </p:cNvPr>
          <p:cNvSpPr/>
          <p:nvPr/>
        </p:nvSpPr>
        <p:spPr>
          <a:xfrm>
            <a:off x="2056704" y="1843627"/>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Documents</a:t>
            </a:r>
            <a:endParaRPr lang="en-AU" sz="1200" dirty="0">
              <a:solidFill>
                <a:schemeClr val="tx1"/>
              </a:solidFill>
              <a:latin typeface="Segoe UI" pitchFamily="34" charset="0"/>
              <a:cs typeface="Segoe UI" pitchFamily="34" charset="0"/>
            </a:endParaRPr>
          </a:p>
        </p:txBody>
      </p:sp>
      <p:sp>
        <p:nvSpPr>
          <p:cNvPr id="140" name="Rectangle 139">
            <a:hlinkClick r:id="rId4" action="ppaction://hlinksldjump"/>
          </p:cNvPr>
          <p:cNvSpPr/>
          <p:nvPr/>
        </p:nvSpPr>
        <p:spPr>
          <a:xfrm>
            <a:off x="2056704" y="2139702"/>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Music</a:t>
            </a:r>
            <a:endParaRPr lang="en-AU" sz="1200" dirty="0">
              <a:solidFill>
                <a:schemeClr val="tx1"/>
              </a:solidFill>
              <a:latin typeface="Segoe UI" pitchFamily="34" charset="0"/>
              <a:cs typeface="Segoe UI" pitchFamily="34" charset="0"/>
            </a:endParaRPr>
          </a:p>
        </p:txBody>
      </p:sp>
      <p:sp>
        <p:nvSpPr>
          <p:cNvPr id="141" name="Rectangle 140">
            <a:hlinkClick r:id="rId5" action="ppaction://hlinksldjump"/>
          </p:cNvPr>
          <p:cNvSpPr/>
          <p:nvPr/>
        </p:nvSpPr>
        <p:spPr>
          <a:xfrm>
            <a:off x="2056704" y="2424669"/>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Videos</a:t>
            </a:r>
            <a:endParaRPr lang="en-AU" sz="1200" dirty="0">
              <a:solidFill>
                <a:schemeClr val="tx1"/>
              </a:solidFill>
              <a:latin typeface="Segoe UI" pitchFamily="34" charset="0"/>
              <a:cs typeface="Segoe UI" pitchFamily="34" charset="0"/>
            </a:endParaRPr>
          </a:p>
        </p:txBody>
      </p:sp>
      <p:sp>
        <p:nvSpPr>
          <p:cNvPr id="142" name="Rectangle 141">
            <a:hlinkClick r:id="rId6" action="ppaction://hlinksldjump"/>
          </p:cNvPr>
          <p:cNvSpPr/>
          <p:nvPr/>
        </p:nvSpPr>
        <p:spPr>
          <a:xfrm>
            <a:off x="2056704" y="2722116"/>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Games</a:t>
            </a:r>
            <a:endParaRPr lang="en-AU" sz="1200" dirty="0">
              <a:solidFill>
                <a:schemeClr val="tx1"/>
              </a:solidFill>
              <a:latin typeface="Segoe UI" pitchFamily="34" charset="0"/>
              <a:cs typeface="Segoe UI" pitchFamily="34" charset="0"/>
            </a:endParaRPr>
          </a:p>
        </p:txBody>
      </p:sp>
      <p:grpSp>
        <p:nvGrpSpPr>
          <p:cNvPr id="7" name="Group 6"/>
          <p:cNvGrpSpPr/>
          <p:nvPr/>
        </p:nvGrpSpPr>
        <p:grpSpPr>
          <a:xfrm>
            <a:off x="1893456" y="1852468"/>
            <a:ext cx="186839" cy="223766"/>
            <a:chOff x="4527690" y="2258677"/>
            <a:chExt cx="450886" cy="540000"/>
          </a:xfrm>
        </p:grpSpPr>
        <p:sp>
          <p:nvSpPr>
            <p:cNvPr id="150" name="Rectangle 149"/>
            <p:cNvSpPr/>
            <p:nvPr/>
          </p:nvSpPr>
          <p:spPr>
            <a:xfrm>
              <a:off x="4527690" y="2258677"/>
              <a:ext cx="450886" cy="540000"/>
            </a:xfrm>
            <a:prstGeom prst="rect">
              <a:avLst/>
            </a:prstGeom>
            <a:solidFill>
              <a:srgbClr val="0070C0"/>
            </a:solid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52" name="Straight Connector 151"/>
            <p:cNvCxnSpPr/>
            <p:nvPr/>
          </p:nvCxnSpPr>
          <p:spPr>
            <a:xfrm>
              <a:off x="4574226" y="2328996"/>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4" name="Straight Connector 153"/>
            <p:cNvCxnSpPr/>
            <p:nvPr/>
          </p:nvCxnSpPr>
          <p:spPr>
            <a:xfrm>
              <a:off x="4574226" y="2407151"/>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p:cNvCxnSpPr/>
            <p:nvPr/>
          </p:nvCxnSpPr>
          <p:spPr>
            <a:xfrm>
              <a:off x="4574226" y="2487837"/>
              <a:ext cx="138772"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p:cNvCxnSpPr/>
            <p:nvPr/>
          </p:nvCxnSpPr>
          <p:spPr>
            <a:xfrm>
              <a:off x="4574226" y="2564038"/>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2" name="Straight Connector 161"/>
            <p:cNvCxnSpPr/>
            <p:nvPr/>
          </p:nvCxnSpPr>
          <p:spPr>
            <a:xfrm>
              <a:off x="4574226" y="2631413"/>
              <a:ext cx="280263"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3" name="Straight Connector 162"/>
            <p:cNvCxnSpPr/>
            <p:nvPr/>
          </p:nvCxnSpPr>
          <p:spPr>
            <a:xfrm>
              <a:off x="4574226" y="2720924"/>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31" name="Group 30"/>
          <p:cNvGrpSpPr/>
          <p:nvPr/>
        </p:nvGrpSpPr>
        <p:grpSpPr>
          <a:xfrm>
            <a:off x="1844070" y="2153683"/>
            <a:ext cx="236225" cy="213486"/>
            <a:chOff x="2433190" y="2867712"/>
            <a:chExt cx="489780" cy="442634"/>
          </a:xfrm>
          <a:solidFill>
            <a:srgbClr val="0070C0"/>
          </a:solidFill>
        </p:grpSpPr>
        <p:sp>
          <p:nvSpPr>
            <p:cNvPr id="164" name="Oval 163"/>
            <p:cNvSpPr/>
            <p:nvPr/>
          </p:nvSpPr>
          <p:spPr>
            <a:xfrm>
              <a:off x="2433190" y="3198734"/>
              <a:ext cx="111612" cy="111612"/>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65" name="Oval 164"/>
            <p:cNvSpPr/>
            <p:nvPr/>
          </p:nvSpPr>
          <p:spPr>
            <a:xfrm>
              <a:off x="2811358" y="3198734"/>
              <a:ext cx="111612" cy="111612"/>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67" name="Straight Connector 166"/>
            <p:cNvCxnSpPr>
              <a:stCxn id="164" idx="6"/>
              <a:endCxn id="180" idx="1"/>
            </p:cNvCxnSpPr>
            <p:nvPr/>
          </p:nvCxnSpPr>
          <p:spPr>
            <a:xfrm flipV="1">
              <a:off x="2544802" y="2903148"/>
              <a:ext cx="0" cy="351392"/>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5" name="Straight Connector 174"/>
            <p:cNvCxnSpPr>
              <a:stCxn id="165" idx="6"/>
              <a:endCxn id="180" idx="3"/>
            </p:cNvCxnSpPr>
            <p:nvPr/>
          </p:nvCxnSpPr>
          <p:spPr>
            <a:xfrm flipV="1">
              <a:off x="2922970" y="2903148"/>
              <a:ext cx="0" cy="351392"/>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80" name="Rectangle 179"/>
            <p:cNvSpPr/>
            <p:nvPr/>
          </p:nvSpPr>
          <p:spPr>
            <a:xfrm>
              <a:off x="2544802" y="2867712"/>
              <a:ext cx="378168" cy="70872"/>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grpSp>
      <p:grpSp>
        <p:nvGrpSpPr>
          <p:cNvPr id="32" name="Group 31"/>
          <p:cNvGrpSpPr/>
          <p:nvPr/>
        </p:nvGrpSpPr>
        <p:grpSpPr>
          <a:xfrm>
            <a:off x="1846237" y="2460418"/>
            <a:ext cx="234058" cy="169950"/>
            <a:chOff x="3469840" y="3505731"/>
            <a:chExt cx="468117" cy="339900"/>
          </a:xfrm>
          <a:solidFill>
            <a:srgbClr val="0070C0"/>
          </a:solidFill>
        </p:grpSpPr>
        <p:sp>
          <p:nvSpPr>
            <p:cNvPr id="181" name="Rectangle 180"/>
            <p:cNvSpPr/>
            <p:nvPr/>
          </p:nvSpPr>
          <p:spPr>
            <a:xfrm>
              <a:off x="3469840" y="3505731"/>
              <a:ext cx="468117" cy="339900"/>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2" name="Isosceles Triangle 181"/>
            <p:cNvSpPr/>
            <p:nvPr/>
          </p:nvSpPr>
          <p:spPr>
            <a:xfrm rot="5400000">
              <a:off x="3655108" y="3626891"/>
              <a:ext cx="97580" cy="97580"/>
            </a:xfrm>
            <a:prstGeom prst="triangl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grpSp>
      <p:grpSp>
        <p:nvGrpSpPr>
          <p:cNvPr id="34" name="Group 33"/>
          <p:cNvGrpSpPr/>
          <p:nvPr/>
        </p:nvGrpSpPr>
        <p:grpSpPr>
          <a:xfrm>
            <a:off x="1819275" y="2726319"/>
            <a:ext cx="261020" cy="233043"/>
            <a:chOff x="4344066" y="3385536"/>
            <a:chExt cx="589664" cy="526462"/>
          </a:xfrm>
          <a:solidFill>
            <a:srgbClr val="0070C0"/>
          </a:solidFill>
        </p:grpSpPr>
        <p:sp>
          <p:nvSpPr>
            <p:cNvPr id="183" name="Rectangle 182"/>
            <p:cNvSpPr/>
            <p:nvPr/>
          </p:nvSpPr>
          <p:spPr>
            <a:xfrm>
              <a:off x="4502348" y="3565664"/>
              <a:ext cx="265623" cy="151713"/>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4" name="Oval 183"/>
            <p:cNvSpPr/>
            <p:nvPr/>
          </p:nvSpPr>
          <p:spPr>
            <a:xfrm rot="20742615">
              <a:off x="4747417" y="3550028"/>
              <a:ext cx="186313" cy="361970"/>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5" name="Oval 184"/>
            <p:cNvSpPr/>
            <p:nvPr/>
          </p:nvSpPr>
          <p:spPr>
            <a:xfrm rot="942615" flipH="1">
              <a:off x="4344066" y="3545028"/>
              <a:ext cx="186313" cy="361970"/>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86" name="Straight Connector 185"/>
            <p:cNvCxnSpPr/>
            <p:nvPr/>
          </p:nvCxnSpPr>
          <p:spPr>
            <a:xfrm rot="42615" flipH="1">
              <a:off x="4430901" y="3596900"/>
              <a:ext cx="38394" cy="118183"/>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87" name="Straight Connector 186"/>
            <p:cNvCxnSpPr/>
            <p:nvPr/>
          </p:nvCxnSpPr>
          <p:spPr>
            <a:xfrm rot="16242615" flipH="1">
              <a:off x="4433284" y="3596931"/>
              <a:ext cx="38394" cy="118183"/>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88" name="Oval 187"/>
            <p:cNvSpPr/>
            <p:nvPr/>
          </p:nvSpPr>
          <p:spPr>
            <a:xfrm rot="20615998">
              <a:off x="4792637" y="3604945"/>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9" name="Oval 188"/>
            <p:cNvSpPr/>
            <p:nvPr/>
          </p:nvSpPr>
          <p:spPr>
            <a:xfrm rot="20615998">
              <a:off x="4850950" y="3636738"/>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90" name="Oval 189"/>
            <p:cNvSpPr/>
            <p:nvPr/>
          </p:nvSpPr>
          <p:spPr>
            <a:xfrm rot="20615998">
              <a:off x="4817975" y="3691037"/>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91" name="Oval 190"/>
            <p:cNvSpPr/>
            <p:nvPr/>
          </p:nvSpPr>
          <p:spPr>
            <a:xfrm rot="20615998">
              <a:off x="4760844" y="3663257"/>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92" name="Straight Connector 191"/>
            <p:cNvCxnSpPr/>
            <p:nvPr/>
          </p:nvCxnSpPr>
          <p:spPr>
            <a:xfrm flipV="1">
              <a:off x="4635160" y="3385536"/>
              <a:ext cx="3173" cy="180128"/>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95" name="Group 194"/>
          <p:cNvGrpSpPr/>
          <p:nvPr/>
        </p:nvGrpSpPr>
        <p:grpSpPr>
          <a:xfrm>
            <a:off x="3498430" y="1407627"/>
            <a:ext cx="941329" cy="895637"/>
            <a:chOff x="4098672" y="2143466"/>
            <a:chExt cx="941329" cy="895637"/>
          </a:xfrm>
        </p:grpSpPr>
        <p:sp>
          <p:nvSpPr>
            <p:cNvPr id="196" name="Rectangle 195"/>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Documents</a:t>
              </a:r>
              <a:endParaRPr lang="en-AU" sz="1100" dirty="0">
                <a:solidFill>
                  <a:schemeClr val="tx1"/>
                </a:solidFill>
                <a:latin typeface="Segoe UI" pitchFamily="34" charset="0"/>
                <a:cs typeface="Segoe UI" pitchFamily="34" charset="0"/>
              </a:endParaRPr>
            </a:p>
          </p:txBody>
        </p:sp>
        <p:grpSp>
          <p:nvGrpSpPr>
            <p:cNvPr id="197" name="Group 196"/>
            <p:cNvGrpSpPr/>
            <p:nvPr/>
          </p:nvGrpSpPr>
          <p:grpSpPr>
            <a:xfrm>
              <a:off x="4199709" y="2143466"/>
              <a:ext cx="744585" cy="655211"/>
              <a:chOff x="4193285" y="2143466"/>
              <a:chExt cx="744585" cy="655211"/>
            </a:xfrm>
          </p:grpSpPr>
          <p:grpSp>
            <p:nvGrpSpPr>
              <p:cNvPr id="198" name="Group 197"/>
              <p:cNvGrpSpPr/>
              <p:nvPr/>
            </p:nvGrpSpPr>
            <p:grpSpPr>
              <a:xfrm>
                <a:off x="4193285" y="2143466"/>
                <a:ext cx="699392" cy="536110"/>
                <a:chOff x="2123728" y="1986160"/>
                <a:chExt cx="576064" cy="441574"/>
              </a:xfrm>
            </p:grpSpPr>
            <p:sp>
              <p:nvSpPr>
                <p:cNvPr id="207" name="Rectangle 206"/>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08" name="Trapezoid 207"/>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199" name="Group 198"/>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200" name="Rectangle 199"/>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201" name="Straight Connector 200"/>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2" name="Straight Connector 201"/>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3" name="Straight Connector 202"/>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4" name="Straight Connector 203"/>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5" name="Straight Connector 204"/>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6" name="Straight Connector 205"/>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209" name="Group 208"/>
          <p:cNvGrpSpPr/>
          <p:nvPr/>
        </p:nvGrpSpPr>
        <p:grpSpPr>
          <a:xfrm>
            <a:off x="4708417" y="1407627"/>
            <a:ext cx="941329" cy="895637"/>
            <a:chOff x="5039106" y="2143466"/>
            <a:chExt cx="941329" cy="895637"/>
          </a:xfrm>
        </p:grpSpPr>
        <p:sp>
          <p:nvSpPr>
            <p:cNvPr id="210" name="Rectangle 209"/>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Music</a:t>
              </a:r>
              <a:endParaRPr lang="en-AU" sz="1100" dirty="0">
                <a:solidFill>
                  <a:schemeClr val="tx1"/>
                </a:solidFill>
                <a:latin typeface="Segoe UI" pitchFamily="34" charset="0"/>
                <a:cs typeface="Segoe UI" pitchFamily="34" charset="0"/>
              </a:endParaRPr>
            </a:p>
          </p:txBody>
        </p:sp>
        <p:grpSp>
          <p:nvGrpSpPr>
            <p:cNvPr id="211" name="Group 210"/>
            <p:cNvGrpSpPr/>
            <p:nvPr/>
          </p:nvGrpSpPr>
          <p:grpSpPr>
            <a:xfrm>
              <a:off x="5162739" y="2143466"/>
              <a:ext cx="699392" cy="634359"/>
              <a:chOff x="5140143" y="2143466"/>
              <a:chExt cx="699392" cy="634359"/>
            </a:xfrm>
          </p:grpSpPr>
          <p:grpSp>
            <p:nvGrpSpPr>
              <p:cNvPr id="212" name="Group 211"/>
              <p:cNvGrpSpPr/>
              <p:nvPr/>
            </p:nvGrpSpPr>
            <p:grpSpPr>
              <a:xfrm>
                <a:off x="5140143" y="2143466"/>
                <a:ext cx="699392" cy="536110"/>
                <a:chOff x="2123728" y="1986160"/>
                <a:chExt cx="576064" cy="441574"/>
              </a:xfrm>
            </p:grpSpPr>
            <p:sp>
              <p:nvSpPr>
                <p:cNvPr id="219" name="Rectangle 218"/>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20" name="Trapezoid 219"/>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213" name="Group 212"/>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214" name="Oval 213"/>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15" name="Oval 214"/>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216" name="Straight Connector 215"/>
                <p:cNvCxnSpPr>
                  <a:stCxn id="214" idx="6"/>
                  <a:endCxn id="218"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17" name="Straight Connector 216"/>
                <p:cNvCxnSpPr>
                  <a:stCxn id="215" idx="6"/>
                  <a:endCxn id="218"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218" name="Rectangle 217"/>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grpSp>
      <p:grpSp>
        <p:nvGrpSpPr>
          <p:cNvPr id="221" name="Group 220"/>
          <p:cNvGrpSpPr/>
          <p:nvPr/>
        </p:nvGrpSpPr>
        <p:grpSpPr>
          <a:xfrm>
            <a:off x="5870519" y="1407627"/>
            <a:ext cx="941329" cy="895637"/>
            <a:chOff x="3133947" y="3275932"/>
            <a:chExt cx="941329" cy="895637"/>
          </a:xfrm>
        </p:grpSpPr>
        <p:sp>
          <p:nvSpPr>
            <p:cNvPr id="222" name="Rectangle 221"/>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Videos</a:t>
              </a:r>
              <a:endParaRPr lang="en-AU" sz="1100" dirty="0">
                <a:solidFill>
                  <a:schemeClr val="tx1"/>
                </a:solidFill>
                <a:latin typeface="Segoe UI" pitchFamily="34" charset="0"/>
                <a:cs typeface="Segoe UI" pitchFamily="34" charset="0"/>
              </a:endParaRPr>
            </a:p>
          </p:txBody>
        </p:sp>
        <p:grpSp>
          <p:nvGrpSpPr>
            <p:cNvPr id="223" name="Group 222"/>
            <p:cNvGrpSpPr/>
            <p:nvPr/>
          </p:nvGrpSpPr>
          <p:grpSpPr>
            <a:xfrm>
              <a:off x="3254915" y="3275932"/>
              <a:ext cx="699392" cy="569699"/>
              <a:chOff x="3257580" y="3275932"/>
              <a:chExt cx="699392" cy="569699"/>
            </a:xfrm>
          </p:grpSpPr>
          <p:grpSp>
            <p:nvGrpSpPr>
              <p:cNvPr id="224" name="Group 223"/>
              <p:cNvGrpSpPr/>
              <p:nvPr/>
            </p:nvGrpSpPr>
            <p:grpSpPr>
              <a:xfrm>
                <a:off x="3257580" y="3275932"/>
                <a:ext cx="699392" cy="536110"/>
                <a:chOff x="2123728" y="1986160"/>
                <a:chExt cx="576064" cy="441574"/>
              </a:xfrm>
            </p:grpSpPr>
            <p:sp>
              <p:nvSpPr>
                <p:cNvPr id="228" name="Rectangle 227"/>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29" name="Trapezoid 228"/>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225" name="Group 224"/>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226" name="Rectangle 225"/>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27" name="Isosceles Triangle 226"/>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grpSp>
      <p:grpSp>
        <p:nvGrpSpPr>
          <p:cNvPr id="230" name="Group 229"/>
          <p:cNvGrpSpPr/>
          <p:nvPr/>
        </p:nvGrpSpPr>
        <p:grpSpPr>
          <a:xfrm>
            <a:off x="3484281" y="2487747"/>
            <a:ext cx="941329" cy="895637"/>
            <a:chOff x="4099230" y="3275932"/>
            <a:chExt cx="941329" cy="895637"/>
          </a:xfrm>
        </p:grpSpPr>
        <p:sp>
          <p:nvSpPr>
            <p:cNvPr id="231" name="Rectangle 230"/>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Games</a:t>
              </a:r>
              <a:endParaRPr lang="en-AU" sz="1100" dirty="0">
                <a:solidFill>
                  <a:schemeClr val="tx1"/>
                </a:solidFill>
                <a:latin typeface="Segoe UI" pitchFamily="34" charset="0"/>
                <a:cs typeface="Segoe UI" pitchFamily="34" charset="0"/>
              </a:endParaRPr>
            </a:p>
          </p:txBody>
        </p:sp>
        <p:grpSp>
          <p:nvGrpSpPr>
            <p:cNvPr id="232" name="Group 231"/>
            <p:cNvGrpSpPr/>
            <p:nvPr/>
          </p:nvGrpSpPr>
          <p:grpSpPr>
            <a:xfrm>
              <a:off x="4200966" y="3275932"/>
              <a:ext cx="737856" cy="635347"/>
              <a:chOff x="4220198" y="3275932"/>
              <a:chExt cx="737856" cy="635347"/>
            </a:xfrm>
          </p:grpSpPr>
          <p:grpSp>
            <p:nvGrpSpPr>
              <p:cNvPr id="233" name="Group 232"/>
              <p:cNvGrpSpPr/>
              <p:nvPr/>
            </p:nvGrpSpPr>
            <p:grpSpPr>
              <a:xfrm>
                <a:off x="4220198" y="3275932"/>
                <a:ext cx="699392" cy="536110"/>
                <a:chOff x="2123728" y="1986160"/>
                <a:chExt cx="576064" cy="441574"/>
              </a:xfrm>
            </p:grpSpPr>
            <p:sp>
              <p:nvSpPr>
                <p:cNvPr id="247" name="Rectangle 246"/>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8" name="Trapezoid 247"/>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234" name="Group 233"/>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235" name="Rectangle 234"/>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36" name="Oval 235"/>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37" name="Oval 236"/>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nvGrpSpPr>
                <p:cNvPr id="238" name="Group 237"/>
                <p:cNvGrpSpPr/>
                <p:nvPr/>
              </p:nvGrpSpPr>
              <p:grpSpPr>
                <a:xfrm>
                  <a:off x="4318464" y="3577517"/>
                  <a:ext cx="118183" cy="118183"/>
                  <a:chOff x="4318464" y="3577517"/>
                  <a:chExt cx="118183" cy="118183"/>
                </a:xfrm>
                <a:effectLst/>
              </p:grpSpPr>
              <p:cxnSp>
                <p:nvCxnSpPr>
                  <p:cNvPr id="245" name="Straight Connector 244"/>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46" name="Straight Connector 245"/>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39" name="Group 238"/>
                <p:cNvGrpSpPr/>
                <p:nvPr/>
              </p:nvGrpSpPr>
              <p:grpSpPr>
                <a:xfrm rot="20573383">
                  <a:off x="4683580" y="3579039"/>
                  <a:ext cx="140891" cy="136707"/>
                  <a:chOff x="5105406" y="3507854"/>
                  <a:chExt cx="171999" cy="166891"/>
                </a:xfrm>
                <a:effectLst/>
              </p:grpSpPr>
              <p:sp>
                <p:nvSpPr>
                  <p:cNvPr id="241" name="Oval 240"/>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2" name="Oval 241"/>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3" name="Oval 242"/>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4" name="Oval 243"/>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cxnSp>
              <p:nvCxnSpPr>
                <p:cNvPr id="240" name="Straight Connector 239"/>
                <p:cNvCxnSpPr>
                  <a:stCxn id="235"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sp>
        <p:nvSpPr>
          <p:cNvPr id="38" name="Rectangle 37">
            <a:hlinkClick r:id="rId3" action="ppaction://hlinksldjump"/>
          </p:cNvPr>
          <p:cNvSpPr/>
          <p:nvPr/>
        </p:nvSpPr>
        <p:spPr>
          <a:xfrm>
            <a:off x="3424047" y="134761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9" name="Rectangle 328">
            <a:hlinkClick r:id="rId4" action="ppaction://hlinksldjump"/>
          </p:cNvPr>
          <p:cNvSpPr/>
          <p:nvPr/>
        </p:nvSpPr>
        <p:spPr>
          <a:xfrm>
            <a:off x="4634034" y="134761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30" name="Rectangle 329">
            <a:hlinkClick r:id="rId5" action="ppaction://hlinksldjump"/>
          </p:cNvPr>
          <p:cNvSpPr/>
          <p:nvPr/>
        </p:nvSpPr>
        <p:spPr>
          <a:xfrm>
            <a:off x="5796136" y="134761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31" name="Rectangle 330">
            <a:hlinkClick r:id="rId6" action="ppaction://hlinksldjump"/>
          </p:cNvPr>
          <p:cNvSpPr/>
          <p:nvPr/>
        </p:nvSpPr>
        <p:spPr>
          <a:xfrm>
            <a:off x="3409898" y="242773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332" name="Group 331"/>
          <p:cNvGrpSpPr/>
          <p:nvPr/>
        </p:nvGrpSpPr>
        <p:grpSpPr>
          <a:xfrm>
            <a:off x="4747033" y="2500280"/>
            <a:ext cx="864096" cy="870570"/>
            <a:chOff x="7308304" y="278598"/>
            <a:chExt cx="864096" cy="870570"/>
          </a:xfrm>
        </p:grpSpPr>
        <p:sp>
          <p:nvSpPr>
            <p:cNvPr id="333" name="Freeform 332"/>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334" name="Rectangle 333"/>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Impress</a:t>
              </a:r>
              <a:endParaRPr lang="en-AU" sz="1100" dirty="0">
                <a:solidFill>
                  <a:schemeClr val="tx1"/>
                </a:solidFill>
                <a:latin typeface="Segoe UI" pitchFamily="34" charset="0"/>
                <a:cs typeface="Segoe UI" pitchFamily="34" charset="0"/>
              </a:endParaRPr>
            </a:p>
          </p:txBody>
        </p:sp>
      </p:grpSp>
      <p:grpSp>
        <p:nvGrpSpPr>
          <p:cNvPr id="335" name="Group 334"/>
          <p:cNvGrpSpPr/>
          <p:nvPr/>
        </p:nvGrpSpPr>
        <p:grpSpPr>
          <a:xfrm>
            <a:off x="5909135" y="2488498"/>
            <a:ext cx="864096" cy="894135"/>
            <a:chOff x="6444208" y="255033"/>
            <a:chExt cx="864096" cy="894135"/>
          </a:xfrm>
        </p:grpSpPr>
        <p:grpSp>
          <p:nvGrpSpPr>
            <p:cNvPr id="336" name="Group 335"/>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338" name="Freeform 337"/>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339" name="Freeform 338"/>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sp>
          <p:nvSpPr>
            <p:cNvPr id="337" name="Rectangle 336"/>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Express</a:t>
              </a:r>
              <a:endParaRPr lang="en-AU" sz="1100" dirty="0">
                <a:solidFill>
                  <a:schemeClr val="tx1"/>
                </a:solidFill>
                <a:latin typeface="Segoe UI" pitchFamily="34" charset="0"/>
                <a:cs typeface="Segoe UI" pitchFamily="34" charset="0"/>
              </a:endParaRPr>
            </a:p>
          </p:txBody>
        </p:sp>
      </p:grpSp>
      <p:grpSp>
        <p:nvGrpSpPr>
          <p:cNvPr id="341" name="Group 340"/>
          <p:cNvGrpSpPr/>
          <p:nvPr/>
        </p:nvGrpSpPr>
        <p:grpSpPr>
          <a:xfrm>
            <a:off x="6121002" y="2487747"/>
            <a:ext cx="440362" cy="648072"/>
            <a:chOff x="6273402" y="2640898"/>
            <a:chExt cx="440362" cy="648072"/>
          </a:xfrm>
          <a:effectLst/>
        </p:grpSpPr>
        <p:sp>
          <p:nvSpPr>
            <p:cNvPr id="342" name="Freeform 341"/>
            <p:cNvSpPr/>
            <p:nvPr/>
          </p:nvSpPr>
          <p:spPr>
            <a:xfrm>
              <a:off x="6273402" y="2640898"/>
              <a:ext cx="440362" cy="648072"/>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343" name="Freeform 342"/>
            <p:cNvSpPr/>
            <p:nvPr/>
          </p:nvSpPr>
          <p:spPr>
            <a:xfrm>
              <a:off x="6394692" y="2903281"/>
              <a:ext cx="139742" cy="98385"/>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sp>
        <p:nvSpPr>
          <p:cNvPr id="340" name="Isosceles Triangle 339"/>
          <p:cNvSpPr/>
          <p:nvPr/>
        </p:nvSpPr>
        <p:spPr>
          <a:xfrm rot="5400000">
            <a:off x="7001096" y="2537854"/>
            <a:ext cx="278058" cy="239705"/>
          </a:xfrm>
          <a:prstGeom prst="triangle">
            <a:avLst/>
          </a:prstGeom>
          <a:solidFill>
            <a:srgbClr val="0070C0">
              <a:alpha val="50000"/>
            </a:srgb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344" name="Rectangle 343">
            <a:hlinkClick r:id="rId7" action="ppaction://hlinksldjump"/>
          </p:cNvPr>
          <p:cNvSpPr/>
          <p:nvPr/>
        </p:nvSpPr>
        <p:spPr>
          <a:xfrm>
            <a:off x="1763688" y="1251855"/>
            <a:ext cx="1512168" cy="241448"/>
          </a:xfrm>
          <a:prstGeom prst="rect">
            <a:avLst/>
          </a:prstGeom>
          <a:solidFill>
            <a:srgbClr val="00B0F0">
              <a:alpha val="50000"/>
            </a:srgb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400" b="1" dirty="0" smtClean="0">
                <a:solidFill>
                  <a:srgbClr val="0070C0"/>
                </a:solidFill>
                <a:latin typeface="Segoe UI" pitchFamily="34" charset="0"/>
                <a:cs typeface="Segoe UI" pitchFamily="34" charset="0"/>
              </a:rPr>
              <a:t>Home</a:t>
            </a:r>
            <a:endParaRPr lang="en-AU" sz="1400" b="1" dirty="0">
              <a:solidFill>
                <a:srgbClr val="0070C0"/>
              </a:solidFill>
              <a:latin typeface="Segoe UI" pitchFamily="34" charset="0"/>
              <a:cs typeface="Segoe UI" pitchFamily="34" charset="0"/>
            </a:endParaRPr>
          </a:p>
        </p:txBody>
      </p:sp>
    </p:spTree>
    <p:extLst>
      <p:ext uri="{BB962C8B-B14F-4D97-AF65-F5344CB8AC3E}">
        <p14:creationId xmlns:p14="http://schemas.microsoft.com/office/powerpoint/2010/main" val="3198466189"/>
      </p:ext>
    </p:extLst>
  </p:cSld>
  <p:clrMapOvr>
    <a:masterClrMapping/>
  </p:clrMapOvr>
  <mc:AlternateContent xmlns:mc="http://schemas.openxmlformats.org/markup-compatibility/2006" xmlns:p14="http://schemas.microsoft.com/office/powerpoint/2010/main">
    <mc:Choice Requires="p14">
      <p:transition p14:dur="10" advClick="0" advTm="0"/>
    </mc:Choice>
    <mc:Fallback xmlns="">
      <p:transition advClick="0" advTm="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xit" presetSubtype="16" fill="hold" nodeType="afterEffect">
                                  <p:stCondLst>
                                    <p:cond delay="0"/>
                                  </p:stCondLst>
                                  <p:childTnLst>
                                    <p:anim calcmode="lin" valueType="num">
                                      <p:cBhvr>
                                        <p:cTn id="6" dur="300"/>
                                        <p:tgtEl>
                                          <p:spTgt spid="341"/>
                                        </p:tgtEl>
                                        <p:attrNameLst>
                                          <p:attrName>ppt_w</p:attrName>
                                        </p:attrNameLst>
                                      </p:cBhvr>
                                      <p:tavLst>
                                        <p:tav tm="0">
                                          <p:val>
                                            <p:strVal val="ppt_w"/>
                                          </p:val>
                                        </p:tav>
                                        <p:tav tm="100000">
                                          <p:val>
                                            <p:strVal val="4*ppt_w"/>
                                          </p:val>
                                        </p:tav>
                                      </p:tavLst>
                                    </p:anim>
                                    <p:anim calcmode="lin" valueType="num">
                                      <p:cBhvr>
                                        <p:cTn id="7" dur="300"/>
                                        <p:tgtEl>
                                          <p:spTgt spid="341"/>
                                        </p:tgtEl>
                                        <p:attrNameLst>
                                          <p:attrName>ppt_h</p:attrName>
                                        </p:attrNameLst>
                                      </p:cBhvr>
                                      <p:tavLst>
                                        <p:tav tm="0">
                                          <p:val>
                                            <p:strVal val="ppt_h"/>
                                          </p:val>
                                        </p:tav>
                                        <p:tav tm="100000">
                                          <p:val>
                                            <p:strVal val="4*ppt_h"/>
                                          </p:val>
                                        </p:tav>
                                      </p:tavLst>
                                    </p:anim>
                                    <p:set>
                                      <p:cBhvr>
                                        <p:cTn id="8" dur="1" fill="hold">
                                          <p:stCondLst>
                                            <p:cond delay="299"/>
                                          </p:stCondLst>
                                        </p:cTn>
                                        <p:tgtEl>
                                          <p:spTgt spid="341"/>
                                        </p:tgtEl>
                                        <p:attrNameLst>
                                          <p:attrName>style.visibility</p:attrName>
                                        </p:attrNameLst>
                                      </p:cBhvr>
                                      <p:to>
                                        <p:strVal val="hidden"/>
                                      </p:to>
                                    </p:set>
                                  </p:childTnLst>
                                </p:cTn>
                              </p:par>
                              <p:par>
                                <p:cTn id="9" presetID="10" presetClass="exit" presetSubtype="0" fill="hold" nodeType="withEffect">
                                  <p:stCondLst>
                                    <p:cond delay="0"/>
                                  </p:stCondLst>
                                  <p:childTnLst>
                                    <p:animEffect transition="out" filter="fade">
                                      <p:cBhvr>
                                        <p:cTn id="10" dur="300"/>
                                        <p:tgtEl>
                                          <p:spTgt spid="341"/>
                                        </p:tgtEl>
                                      </p:cBhvr>
                                    </p:animEffect>
                                    <p:set>
                                      <p:cBhvr>
                                        <p:cTn id="11" dur="1" fill="hold">
                                          <p:stCondLst>
                                            <p:cond delay="299"/>
                                          </p:stCondLst>
                                        </p:cTn>
                                        <p:tgtEl>
                                          <p:spTgt spid="341"/>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7" name="Group 36"/>
          <p:cNvGrpSpPr/>
          <p:nvPr/>
        </p:nvGrpSpPr>
        <p:grpSpPr>
          <a:xfrm>
            <a:off x="0" y="1202871"/>
            <a:ext cx="467544" cy="2737758"/>
            <a:chOff x="0" y="1202871"/>
            <a:chExt cx="467544" cy="2737758"/>
          </a:xfrm>
        </p:grpSpPr>
        <p:sp>
          <p:nvSpPr>
            <p:cNvPr id="6" name="Rounded Rectangle 5"/>
            <p:cNvSpPr/>
            <p:nvPr/>
          </p:nvSpPr>
          <p:spPr>
            <a:xfrm>
              <a:off x="0" y="1202871"/>
              <a:ext cx="467544" cy="2737758"/>
            </a:xfrm>
            <a:prstGeom prst="roundRect">
              <a:avLst>
                <a:gd name="adj" fmla="val 10437"/>
              </a:avLst>
            </a:prstGeom>
            <a:solidFill>
              <a:schemeClr val="tx1">
                <a:alpha val="50000"/>
              </a:schemeClr>
            </a:solidFill>
            <a:ln w="317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12" name="Group 11"/>
            <p:cNvGrpSpPr/>
            <p:nvPr/>
          </p:nvGrpSpPr>
          <p:grpSpPr>
            <a:xfrm>
              <a:off x="53772" y="1890180"/>
              <a:ext cx="360000" cy="363600"/>
              <a:chOff x="899592" y="1419622"/>
              <a:chExt cx="432048" cy="432048"/>
            </a:xfrm>
            <a:effectLst/>
          </p:grpSpPr>
          <p:sp>
            <p:nvSpPr>
              <p:cNvPr id="10" name="Rounded Rectangle 9"/>
              <p:cNvSpPr/>
              <p:nvPr/>
            </p:nvSpPr>
            <p:spPr>
              <a:xfrm>
                <a:off x="971600" y="1563638"/>
                <a:ext cx="288032" cy="288032"/>
              </a:xfrm>
              <a:prstGeom prst="roundRect">
                <a:avLst>
                  <a:gd name="adj" fmla="val 9226"/>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 name="Isosceles Triangle 10"/>
              <p:cNvSpPr/>
              <p:nvPr/>
            </p:nvSpPr>
            <p:spPr>
              <a:xfrm>
                <a:off x="899592" y="1419622"/>
                <a:ext cx="432048" cy="180020"/>
              </a:xfrm>
              <a:prstGeom prst="triangle">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4" name="Group 23"/>
            <p:cNvGrpSpPr/>
            <p:nvPr/>
          </p:nvGrpSpPr>
          <p:grpSpPr>
            <a:xfrm>
              <a:off x="53752" y="1264720"/>
              <a:ext cx="360040" cy="435694"/>
              <a:chOff x="971600" y="1383618"/>
              <a:chExt cx="360040" cy="435694"/>
            </a:xfrm>
          </p:grpSpPr>
          <p:cxnSp>
            <p:nvCxnSpPr>
              <p:cNvPr id="14" name="Straight Connector 13"/>
              <p:cNvCxnSpPr/>
              <p:nvPr/>
            </p:nvCxnSpPr>
            <p:spPr>
              <a:xfrm>
                <a:off x="1187624" y="1639292"/>
                <a:ext cx="144016" cy="18002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5" name="Donut 14"/>
              <p:cNvSpPr/>
              <p:nvPr/>
            </p:nvSpPr>
            <p:spPr>
              <a:xfrm>
                <a:off x="971600" y="1383618"/>
                <a:ext cx="288032" cy="288000"/>
              </a:xfrm>
              <a:prstGeom prst="donut">
                <a:avLst>
                  <a:gd name="adj" fmla="val 4746"/>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17" name="Straight Connector 16"/>
              <p:cNvCxnSpPr/>
              <p:nvPr/>
            </p:nvCxnSpPr>
            <p:spPr>
              <a:xfrm rot="1413972">
                <a:off x="1051228" y="1435850"/>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rot="1413972">
                <a:off x="1116662" y="1436293"/>
                <a:ext cx="0" cy="183562"/>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rot="1413972">
                <a:off x="1180005" y="1492021"/>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grpSp>
        <p:cxnSp>
          <p:nvCxnSpPr>
            <p:cNvPr id="26" name="Straight Connector 25"/>
            <p:cNvCxnSpPr/>
            <p:nvPr/>
          </p:nvCxnSpPr>
          <p:spPr>
            <a:xfrm flipH="1">
              <a:off x="26886" y="1812206"/>
              <a:ext cx="413772"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nvGrpSpPr>
            <p:cNvPr id="30" name="Group 29"/>
            <p:cNvGrpSpPr/>
            <p:nvPr/>
          </p:nvGrpSpPr>
          <p:grpSpPr>
            <a:xfrm>
              <a:off x="39771" y="2460418"/>
              <a:ext cx="388002" cy="297418"/>
              <a:chOff x="2123728" y="1986160"/>
              <a:chExt cx="576064" cy="441574"/>
            </a:xfrm>
          </p:grpSpPr>
          <p:sp>
            <p:nvSpPr>
              <p:cNvPr id="29" name="Rectangle 28"/>
              <p:cNvSpPr/>
              <p:nvPr/>
            </p:nvSpPr>
            <p:spPr>
              <a:xfrm>
                <a:off x="2195736" y="1986160"/>
                <a:ext cx="432048" cy="441574"/>
              </a:xfrm>
              <a:prstGeom prst="rect">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 name="Trapezoid 27"/>
              <p:cNvSpPr/>
              <p:nvPr/>
            </p:nvSpPr>
            <p:spPr>
              <a:xfrm flipV="1">
                <a:off x="2123728" y="2139884"/>
                <a:ext cx="576064" cy="287850"/>
              </a:xfrm>
              <a:prstGeom prst="trapezoid">
                <a:avLst/>
              </a:pr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41" name="Freeform 40"/>
            <p:cNvSpPr/>
            <p:nvPr/>
          </p:nvSpPr>
          <p:spPr>
            <a:xfrm>
              <a:off x="61273" y="2903148"/>
              <a:ext cx="344998" cy="411311"/>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45" name="Group 44"/>
            <p:cNvGrpSpPr/>
            <p:nvPr/>
          </p:nvGrpSpPr>
          <p:grpSpPr>
            <a:xfrm>
              <a:off x="82631" y="3424960"/>
              <a:ext cx="302283" cy="444864"/>
              <a:chOff x="51020" y="3423030"/>
              <a:chExt cx="356155" cy="524147"/>
            </a:xfrm>
            <a:effectLst>
              <a:outerShdw blurRad="63500" sx="102000" sy="102000" algn="ctr" rotWithShape="0">
                <a:prstClr val="black">
                  <a:alpha val="40000"/>
                </a:prstClr>
              </a:outerShdw>
            </a:effectLst>
          </p:grpSpPr>
          <p:sp>
            <p:nvSpPr>
              <p:cNvPr id="43" name="Freeform 42"/>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a:effectLst>
                <a:glow rad="101600">
                  <a:schemeClr val="bg1">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4" name="Freeform 43"/>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a:effectLst>
                <a:glow rad="101600">
                  <a:schemeClr val="bg1">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nvGrpSpPr>
          <p:cNvPr id="2" name="Group 1"/>
          <p:cNvGrpSpPr/>
          <p:nvPr/>
        </p:nvGrpSpPr>
        <p:grpSpPr>
          <a:xfrm>
            <a:off x="1763688" y="843750"/>
            <a:ext cx="5616624" cy="3456000"/>
            <a:chOff x="1763688" y="843750"/>
            <a:chExt cx="5616624" cy="3456000"/>
          </a:xfrm>
        </p:grpSpPr>
        <p:grpSp>
          <p:nvGrpSpPr>
            <p:cNvPr id="249" name="Group 248"/>
            <p:cNvGrpSpPr/>
            <p:nvPr/>
          </p:nvGrpSpPr>
          <p:grpSpPr>
            <a:xfrm>
              <a:off x="3131841" y="843750"/>
              <a:ext cx="2880320" cy="3456000"/>
              <a:chOff x="3131841" y="843750"/>
              <a:chExt cx="2880320" cy="3456000"/>
            </a:xfrm>
          </p:grpSpPr>
          <p:sp>
            <p:nvSpPr>
              <p:cNvPr id="250" name="Rounded Rectangle 249"/>
              <p:cNvSpPr/>
              <p:nvPr/>
            </p:nvSpPr>
            <p:spPr>
              <a:xfrm>
                <a:off x="3131841" y="843750"/>
                <a:ext cx="2880320" cy="3456000"/>
              </a:xfrm>
              <a:prstGeom prst="roundRect">
                <a:avLst>
                  <a:gd name="adj" fmla="val 2228"/>
                </a:avLst>
              </a:prstGeom>
              <a:solidFill>
                <a:schemeClr val="tx1">
                  <a:alpha val="50000"/>
                </a:schemeClr>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51" name="Group 250"/>
              <p:cNvGrpSpPr/>
              <p:nvPr/>
            </p:nvGrpSpPr>
            <p:grpSpPr>
              <a:xfrm>
                <a:off x="3198624" y="984777"/>
                <a:ext cx="864096" cy="870570"/>
                <a:chOff x="7308304" y="278598"/>
                <a:chExt cx="864096" cy="870570"/>
              </a:xfrm>
            </p:grpSpPr>
            <p:sp>
              <p:nvSpPr>
                <p:cNvPr id="327" name="Freeform 326"/>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8" name="Rectangle 327"/>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Impress</a:t>
                  </a:r>
                  <a:endParaRPr lang="en-AU" sz="1100" dirty="0">
                    <a:latin typeface="Segoe UI" pitchFamily="34" charset="0"/>
                    <a:cs typeface="Segoe UI" pitchFamily="34" charset="0"/>
                  </a:endParaRPr>
                </a:p>
              </p:txBody>
            </p:sp>
          </p:grpSp>
          <p:grpSp>
            <p:nvGrpSpPr>
              <p:cNvPr id="252" name="Group 251"/>
              <p:cNvGrpSpPr/>
              <p:nvPr/>
            </p:nvGrpSpPr>
            <p:grpSpPr>
              <a:xfrm>
                <a:off x="4139953" y="972995"/>
                <a:ext cx="864096" cy="894135"/>
                <a:chOff x="6444208" y="255033"/>
                <a:chExt cx="864096" cy="894135"/>
              </a:xfrm>
            </p:grpSpPr>
            <p:grpSp>
              <p:nvGrpSpPr>
                <p:cNvPr id="323" name="Group 322"/>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325" name="Freeform 324"/>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6" name="Freeform 325"/>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24" name="Rectangle 323"/>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Express</a:t>
                  </a:r>
                  <a:endParaRPr lang="en-AU" sz="1100" dirty="0">
                    <a:latin typeface="Segoe UI" pitchFamily="34" charset="0"/>
                    <a:cs typeface="Segoe UI" pitchFamily="34" charset="0"/>
                  </a:endParaRPr>
                </a:p>
              </p:txBody>
            </p:sp>
          </p:grpSp>
          <p:grpSp>
            <p:nvGrpSpPr>
              <p:cNvPr id="253" name="Group 252"/>
              <p:cNvGrpSpPr/>
              <p:nvPr/>
            </p:nvGrpSpPr>
            <p:grpSpPr>
              <a:xfrm>
                <a:off x="3198624" y="2157429"/>
                <a:ext cx="864096" cy="881674"/>
                <a:chOff x="8172400" y="267494"/>
                <a:chExt cx="864096" cy="881674"/>
              </a:xfrm>
            </p:grpSpPr>
            <p:grpSp>
              <p:nvGrpSpPr>
                <p:cNvPr id="318" name="Group 317"/>
                <p:cNvGrpSpPr/>
                <p:nvPr/>
              </p:nvGrpSpPr>
              <p:grpSpPr>
                <a:xfrm>
                  <a:off x="8351877" y="267494"/>
                  <a:ext cx="523806" cy="648072"/>
                  <a:chOff x="87738" y="3286770"/>
                  <a:chExt cx="291003" cy="360040"/>
                </a:xfrm>
              </p:grpSpPr>
              <p:sp>
                <p:nvSpPr>
                  <p:cNvPr id="320" name="Rectangle 31"/>
                  <p:cNvSpPr/>
                  <p:nvPr/>
                </p:nvSpPr>
                <p:spPr>
                  <a:xfrm>
                    <a:off x="87738" y="3286770"/>
                    <a:ext cx="291002" cy="360040"/>
                  </a:xfrm>
                  <a:prstGeom prst="rect">
                    <a:avLst/>
                  </a:prstGeom>
                  <a:solidFill>
                    <a:srgbClr val="FFC000"/>
                  </a:solidFill>
                  <a:ln w="9525" cap="rnd">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1" name="Rectangle 31"/>
                  <p:cNvSpPr/>
                  <p:nvPr/>
                </p:nvSpPr>
                <p:spPr>
                  <a:xfrm>
                    <a:off x="87738" y="3286770"/>
                    <a:ext cx="291002" cy="360040"/>
                  </a:xfrm>
                  <a:custGeom>
                    <a:avLst/>
                    <a:gdLst>
                      <a:gd name="connsiteX0" fmla="*/ 0 w 291002"/>
                      <a:gd name="connsiteY0" fmla="*/ 0 h 360040"/>
                      <a:gd name="connsiteX1" fmla="*/ 291002 w 291002"/>
                      <a:gd name="connsiteY1" fmla="*/ 0 h 360040"/>
                      <a:gd name="connsiteX2" fmla="*/ 291002 w 291002"/>
                      <a:gd name="connsiteY2" fmla="*/ 360040 h 360040"/>
                      <a:gd name="connsiteX3" fmla="*/ 0 w 291002"/>
                      <a:gd name="connsiteY3" fmla="*/ 360040 h 360040"/>
                      <a:gd name="connsiteX4" fmla="*/ 0 w 291002"/>
                      <a:gd name="connsiteY4" fmla="*/ 0 h 360040"/>
                      <a:gd name="connsiteX0" fmla="*/ 0 w 291002"/>
                      <a:gd name="connsiteY0" fmla="*/ 0 h 360040"/>
                      <a:gd name="connsiteX1" fmla="*/ 236233 w 291002"/>
                      <a:gd name="connsiteY1" fmla="*/ 88106 h 360040"/>
                      <a:gd name="connsiteX2" fmla="*/ 291002 w 291002"/>
                      <a:gd name="connsiteY2" fmla="*/ 360040 h 360040"/>
                      <a:gd name="connsiteX3" fmla="*/ 0 w 291002"/>
                      <a:gd name="connsiteY3" fmla="*/ 360040 h 360040"/>
                      <a:gd name="connsiteX4" fmla="*/ 0 w 291002"/>
                      <a:gd name="connsiteY4" fmla="*/ 0 h 360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1002" h="360040">
                        <a:moveTo>
                          <a:pt x="0" y="0"/>
                        </a:moveTo>
                        <a:lnTo>
                          <a:pt x="236233" y="88106"/>
                        </a:lnTo>
                        <a:lnTo>
                          <a:pt x="291002" y="360040"/>
                        </a:lnTo>
                        <a:lnTo>
                          <a:pt x="0" y="360040"/>
                        </a:lnTo>
                        <a:lnTo>
                          <a:pt x="0" y="0"/>
                        </a:lnTo>
                        <a:close/>
                      </a:path>
                    </a:pathLst>
                  </a:cu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2" name="Rectangle 321"/>
                  <p:cNvSpPr/>
                  <p:nvPr/>
                </p:nvSpPr>
                <p:spPr>
                  <a:xfrm>
                    <a:off x="87738" y="3435846"/>
                    <a:ext cx="291003" cy="210964"/>
                  </a:xfrm>
                  <a:prstGeom prst="rect">
                    <a:avLst/>
                  </a:prstGeom>
                  <a:noFill/>
                  <a:ln w="9525" cap="rnd">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2000" dirty="0" smtClean="0">
                        <a:solidFill>
                          <a:schemeClr val="tx1"/>
                        </a:solidFill>
                        <a:effectLst>
                          <a:outerShdw blurRad="63500" sx="102000" sy="102000" algn="ctr" rotWithShape="0">
                            <a:prstClr val="black">
                              <a:alpha val="40000"/>
                            </a:prstClr>
                          </a:outerShdw>
                        </a:effectLst>
                        <a:latin typeface="Segoe UI" pitchFamily="34" charset="0"/>
                        <a:cs typeface="Segoe UI" pitchFamily="34" charset="0"/>
                      </a:rPr>
                      <a:t>Aa</a:t>
                    </a:r>
                    <a:endParaRPr lang="en-AU" sz="2000" dirty="0">
                      <a:solidFill>
                        <a:schemeClr val="tx1"/>
                      </a:solidFill>
                      <a:effectLst>
                        <a:outerShdw blurRad="63500" sx="102000" sy="102000" algn="ctr" rotWithShape="0">
                          <a:prstClr val="black">
                            <a:alpha val="40000"/>
                          </a:prstClr>
                        </a:outerShdw>
                      </a:effectLst>
                      <a:latin typeface="Segoe UI" pitchFamily="34" charset="0"/>
                      <a:cs typeface="Segoe UI" pitchFamily="34" charset="0"/>
                    </a:endParaRPr>
                  </a:p>
                </p:txBody>
              </p:sp>
            </p:grpSp>
            <p:sp>
              <p:nvSpPr>
                <p:cNvPr id="319" name="Rectangle 318"/>
                <p:cNvSpPr/>
                <p:nvPr/>
              </p:nvSpPr>
              <p:spPr>
                <a:xfrm>
                  <a:off x="8172400"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Note Pad</a:t>
                  </a:r>
                  <a:endParaRPr lang="en-AU" sz="1100" dirty="0">
                    <a:latin typeface="Segoe UI" pitchFamily="34" charset="0"/>
                    <a:cs typeface="Segoe UI" pitchFamily="34" charset="0"/>
                  </a:endParaRPr>
                </a:p>
              </p:txBody>
            </p:sp>
          </p:grpSp>
          <p:grpSp>
            <p:nvGrpSpPr>
              <p:cNvPr id="254" name="Group 253"/>
              <p:cNvGrpSpPr/>
              <p:nvPr/>
            </p:nvGrpSpPr>
            <p:grpSpPr>
              <a:xfrm>
                <a:off x="5080409" y="980461"/>
                <a:ext cx="864096" cy="877462"/>
                <a:chOff x="5004049" y="1064550"/>
                <a:chExt cx="864096" cy="877462"/>
              </a:xfrm>
            </p:grpSpPr>
            <p:grpSp>
              <p:nvGrpSpPr>
                <p:cNvPr id="313" name="Group 312"/>
                <p:cNvGrpSpPr/>
                <p:nvPr/>
              </p:nvGrpSpPr>
              <p:grpSpPr>
                <a:xfrm>
                  <a:off x="5042434" y="1064550"/>
                  <a:ext cx="787325" cy="610716"/>
                  <a:chOff x="5004049" y="1045872"/>
                  <a:chExt cx="787325" cy="610716"/>
                </a:xfrm>
                <a:effectLst>
                  <a:outerShdw blurRad="63500" sx="102000" sy="102000" algn="ctr" rotWithShape="0">
                    <a:prstClr val="black">
                      <a:alpha val="40000"/>
                    </a:prstClr>
                  </a:outerShdw>
                </a:effectLst>
              </p:grpSpPr>
              <p:sp>
                <p:nvSpPr>
                  <p:cNvPr id="315" name="Rectangle 314"/>
                  <p:cNvSpPr/>
                  <p:nvPr/>
                </p:nvSpPr>
                <p:spPr>
                  <a:xfrm>
                    <a:off x="5004049" y="1045872"/>
                    <a:ext cx="504055" cy="460191"/>
                  </a:xfrm>
                  <a:prstGeom prst="rect">
                    <a:avLst/>
                  </a:prstGeom>
                  <a:solidFill>
                    <a:schemeClr val="bg1"/>
                  </a:solidFill>
                  <a:ln w="9525" cap="rnd">
                    <a:solidFill>
                      <a:schemeClr val="bg1"/>
                    </a:solid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6" name="Freeform 315"/>
                  <p:cNvSpPr/>
                  <p:nvPr/>
                </p:nvSpPr>
                <p:spPr>
                  <a:xfrm>
                    <a:off x="5022056" y="1106047"/>
                    <a:ext cx="414040" cy="272698"/>
                  </a:xfrm>
                  <a:custGeom>
                    <a:avLst/>
                    <a:gdLst>
                      <a:gd name="connsiteX0" fmla="*/ 0 w 353052"/>
                      <a:gd name="connsiteY0" fmla="*/ 0 h 269081"/>
                      <a:gd name="connsiteX1" fmla="*/ 19050 w 353052"/>
                      <a:gd name="connsiteY1" fmla="*/ 33337 h 269081"/>
                      <a:gd name="connsiteX2" fmla="*/ 28575 w 353052"/>
                      <a:gd name="connsiteY2" fmla="*/ 38100 h 269081"/>
                      <a:gd name="connsiteX3" fmla="*/ 33338 w 353052"/>
                      <a:gd name="connsiteY3" fmla="*/ 45243 h 269081"/>
                      <a:gd name="connsiteX4" fmla="*/ 50007 w 353052"/>
                      <a:gd name="connsiteY4" fmla="*/ 54768 h 269081"/>
                      <a:gd name="connsiteX5" fmla="*/ 59532 w 353052"/>
                      <a:gd name="connsiteY5" fmla="*/ 61912 h 269081"/>
                      <a:gd name="connsiteX6" fmla="*/ 85725 w 353052"/>
                      <a:gd name="connsiteY6" fmla="*/ 71437 h 269081"/>
                      <a:gd name="connsiteX7" fmla="*/ 135732 w 353052"/>
                      <a:gd name="connsiteY7" fmla="*/ 69056 h 269081"/>
                      <a:gd name="connsiteX8" fmla="*/ 142875 w 353052"/>
                      <a:gd name="connsiteY8" fmla="*/ 66675 h 269081"/>
                      <a:gd name="connsiteX9" fmla="*/ 150019 w 353052"/>
                      <a:gd name="connsiteY9" fmla="*/ 61912 h 269081"/>
                      <a:gd name="connsiteX10" fmla="*/ 157163 w 353052"/>
                      <a:gd name="connsiteY10" fmla="*/ 54768 h 269081"/>
                      <a:gd name="connsiteX11" fmla="*/ 161925 w 353052"/>
                      <a:gd name="connsiteY11" fmla="*/ 45243 h 269081"/>
                      <a:gd name="connsiteX12" fmla="*/ 157163 w 353052"/>
                      <a:gd name="connsiteY12" fmla="*/ 26193 h 269081"/>
                      <a:gd name="connsiteX13" fmla="*/ 150019 w 353052"/>
                      <a:gd name="connsiteY13" fmla="*/ 19050 h 269081"/>
                      <a:gd name="connsiteX14" fmla="*/ 135732 w 353052"/>
                      <a:gd name="connsiteY14" fmla="*/ 9525 h 269081"/>
                      <a:gd name="connsiteX15" fmla="*/ 114300 w 353052"/>
                      <a:gd name="connsiteY15" fmla="*/ 14287 h 269081"/>
                      <a:gd name="connsiteX16" fmla="*/ 107157 w 353052"/>
                      <a:gd name="connsiteY16" fmla="*/ 16668 h 269081"/>
                      <a:gd name="connsiteX17" fmla="*/ 102394 w 353052"/>
                      <a:gd name="connsiteY17" fmla="*/ 26193 h 269081"/>
                      <a:gd name="connsiteX18" fmla="*/ 104775 w 353052"/>
                      <a:gd name="connsiteY18" fmla="*/ 64293 h 269081"/>
                      <a:gd name="connsiteX19" fmla="*/ 107157 w 353052"/>
                      <a:gd name="connsiteY19" fmla="*/ 71437 h 269081"/>
                      <a:gd name="connsiteX20" fmla="*/ 114300 w 353052"/>
                      <a:gd name="connsiteY20" fmla="*/ 76200 h 269081"/>
                      <a:gd name="connsiteX21" fmla="*/ 126207 w 353052"/>
                      <a:gd name="connsiteY21" fmla="*/ 78581 h 269081"/>
                      <a:gd name="connsiteX22" fmla="*/ 147638 w 353052"/>
                      <a:gd name="connsiteY22" fmla="*/ 85725 h 269081"/>
                      <a:gd name="connsiteX23" fmla="*/ 154782 w 353052"/>
                      <a:gd name="connsiteY23" fmla="*/ 88106 h 269081"/>
                      <a:gd name="connsiteX24" fmla="*/ 190500 w 353052"/>
                      <a:gd name="connsiteY24" fmla="*/ 90487 h 269081"/>
                      <a:gd name="connsiteX25" fmla="*/ 228600 w 353052"/>
                      <a:gd name="connsiteY25" fmla="*/ 90487 h 269081"/>
                      <a:gd name="connsiteX26" fmla="*/ 238125 w 353052"/>
                      <a:gd name="connsiteY26" fmla="*/ 85725 h 269081"/>
                      <a:gd name="connsiteX27" fmla="*/ 271463 w 353052"/>
                      <a:gd name="connsiteY27" fmla="*/ 66675 h 269081"/>
                      <a:gd name="connsiteX28" fmla="*/ 295275 w 353052"/>
                      <a:gd name="connsiteY28" fmla="*/ 59531 h 269081"/>
                      <a:gd name="connsiteX29" fmla="*/ 302419 w 353052"/>
                      <a:gd name="connsiteY29" fmla="*/ 57150 h 269081"/>
                      <a:gd name="connsiteX30" fmla="*/ 338138 w 353052"/>
                      <a:gd name="connsiteY30" fmla="*/ 50006 h 269081"/>
                      <a:gd name="connsiteX31" fmla="*/ 345282 w 353052"/>
                      <a:gd name="connsiteY31" fmla="*/ 92868 h 269081"/>
                      <a:gd name="connsiteX32" fmla="*/ 326232 w 353052"/>
                      <a:gd name="connsiteY32" fmla="*/ 114300 h 269081"/>
                      <a:gd name="connsiteX33" fmla="*/ 316707 w 353052"/>
                      <a:gd name="connsiteY33" fmla="*/ 119062 h 269081"/>
                      <a:gd name="connsiteX34" fmla="*/ 309563 w 353052"/>
                      <a:gd name="connsiteY34" fmla="*/ 121443 h 269081"/>
                      <a:gd name="connsiteX35" fmla="*/ 290513 w 353052"/>
                      <a:gd name="connsiteY35" fmla="*/ 133350 h 269081"/>
                      <a:gd name="connsiteX36" fmla="*/ 273844 w 353052"/>
                      <a:gd name="connsiteY36" fmla="*/ 138112 h 269081"/>
                      <a:gd name="connsiteX37" fmla="*/ 259557 w 353052"/>
                      <a:gd name="connsiteY37" fmla="*/ 142875 h 269081"/>
                      <a:gd name="connsiteX38" fmla="*/ 245269 w 353052"/>
                      <a:gd name="connsiteY38" fmla="*/ 150018 h 269081"/>
                      <a:gd name="connsiteX39" fmla="*/ 238125 w 353052"/>
                      <a:gd name="connsiteY39" fmla="*/ 154781 h 269081"/>
                      <a:gd name="connsiteX40" fmla="*/ 214313 w 353052"/>
                      <a:gd name="connsiteY40" fmla="*/ 161925 h 269081"/>
                      <a:gd name="connsiteX41" fmla="*/ 202407 w 353052"/>
                      <a:gd name="connsiteY41" fmla="*/ 164306 h 269081"/>
                      <a:gd name="connsiteX42" fmla="*/ 188119 w 353052"/>
                      <a:gd name="connsiteY42" fmla="*/ 169068 h 269081"/>
                      <a:gd name="connsiteX43" fmla="*/ 173832 w 353052"/>
                      <a:gd name="connsiteY43" fmla="*/ 171450 h 269081"/>
                      <a:gd name="connsiteX44" fmla="*/ 154782 w 353052"/>
                      <a:gd name="connsiteY44" fmla="*/ 176212 h 269081"/>
                      <a:gd name="connsiteX45" fmla="*/ 109538 w 353052"/>
                      <a:gd name="connsiteY45" fmla="*/ 173831 h 269081"/>
                      <a:gd name="connsiteX46" fmla="*/ 97632 w 353052"/>
                      <a:gd name="connsiteY46" fmla="*/ 164306 h 269081"/>
                      <a:gd name="connsiteX47" fmla="*/ 95250 w 353052"/>
                      <a:gd name="connsiteY47" fmla="*/ 157162 h 269081"/>
                      <a:gd name="connsiteX48" fmla="*/ 88107 w 353052"/>
                      <a:gd name="connsiteY48" fmla="*/ 150018 h 269081"/>
                      <a:gd name="connsiteX49" fmla="*/ 95250 w 353052"/>
                      <a:gd name="connsiteY49" fmla="*/ 130968 h 269081"/>
                      <a:gd name="connsiteX50" fmla="*/ 104775 w 353052"/>
                      <a:gd name="connsiteY50" fmla="*/ 135731 h 269081"/>
                      <a:gd name="connsiteX51" fmla="*/ 140494 w 353052"/>
                      <a:gd name="connsiteY51" fmla="*/ 138112 h 269081"/>
                      <a:gd name="connsiteX52" fmla="*/ 159544 w 353052"/>
                      <a:gd name="connsiteY52" fmla="*/ 142875 h 269081"/>
                      <a:gd name="connsiteX53" fmla="*/ 171450 w 353052"/>
                      <a:gd name="connsiteY53" fmla="*/ 152400 h 269081"/>
                      <a:gd name="connsiteX54" fmla="*/ 176213 w 353052"/>
                      <a:gd name="connsiteY54" fmla="*/ 173831 h 269081"/>
                      <a:gd name="connsiteX55" fmla="*/ 180975 w 353052"/>
                      <a:gd name="connsiteY55" fmla="*/ 207168 h 269081"/>
                      <a:gd name="connsiteX56" fmla="*/ 183357 w 353052"/>
                      <a:gd name="connsiteY56" fmla="*/ 247650 h 269081"/>
                      <a:gd name="connsiteX57" fmla="*/ 185738 w 353052"/>
                      <a:gd name="connsiteY57" fmla="*/ 261937 h 269081"/>
                      <a:gd name="connsiteX58" fmla="*/ 195263 w 353052"/>
                      <a:gd name="connsiteY58" fmla="*/ 269081 h 269081"/>
                      <a:gd name="connsiteX59" fmla="*/ 273844 w 353052"/>
                      <a:gd name="connsiteY59" fmla="*/ 266700 h 269081"/>
                      <a:gd name="connsiteX60" fmla="*/ 307182 w 353052"/>
                      <a:gd name="connsiteY60" fmla="*/ 257175 h 269081"/>
                      <a:gd name="connsiteX61" fmla="*/ 314325 w 353052"/>
                      <a:gd name="connsiteY61" fmla="*/ 254793 h 269081"/>
                      <a:gd name="connsiteX62" fmla="*/ 326232 w 353052"/>
                      <a:gd name="connsiteY62" fmla="*/ 250031 h 269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53052" h="269081">
                        <a:moveTo>
                          <a:pt x="0" y="0"/>
                        </a:moveTo>
                        <a:cubicBezTo>
                          <a:pt x="3626" y="10876"/>
                          <a:pt x="7518" y="27571"/>
                          <a:pt x="19050" y="33337"/>
                        </a:cubicBezTo>
                        <a:lnTo>
                          <a:pt x="28575" y="38100"/>
                        </a:lnTo>
                        <a:cubicBezTo>
                          <a:pt x="30163" y="40481"/>
                          <a:pt x="31314" y="43219"/>
                          <a:pt x="33338" y="45243"/>
                        </a:cubicBezTo>
                        <a:cubicBezTo>
                          <a:pt x="37711" y="49616"/>
                          <a:pt x="45021" y="51652"/>
                          <a:pt x="50007" y="54768"/>
                        </a:cubicBezTo>
                        <a:cubicBezTo>
                          <a:pt x="53373" y="56871"/>
                          <a:pt x="56167" y="59808"/>
                          <a:pt x="59532" y="61912"/>
                        </a:cubicBezTo>
                        <a:cubicBezTo>
                          <a:pt x="67905" y="67145"/>
                          <a:pt x="76325" y="69087"/>
                          <a:pt x="85725" y="71437"/>
                        </a:cubicBezTo>
                        <a:cubicBezTo>
                          <a:pt x="102394" y="70643"/>
                          <a:pt x="119102" y="70442"/>
                          <a:pt x="135732" y="69056"/>
                        </a:cubicBezTo>
                        <a:cubicBezTo>
                          <a:pt x="138233" y="68848"/>
                          <a:pt x="140630" y="67797"/>
                          <a:pt x="142875" y="66675"/>
                        </a:cubicBezTo>
                        <a:cubicBezTo>
                          <a:pt x="145435" y="65395"/>
                          <a:pt x="147820" y="63744"/>
                          <a:pt x="150019" y="61912"/>
                        </a:cubicBezTo>
                        <a:cubicBezTo>
                          <a:pt x="152606" y="59756"/>
                          <a:pt x="154782" y="57149"/>
                          <a:pt x="157163" y="54768"/>
                        </a:cubicBezTo>
                        <a:cubicBezTo>
                          <a:pt x="158750" y="51593"/>
                          <a:pt x="161533" y="48771"/>
                          <a:pt x="161925" y="45243"/>
                        </a:cubicBezTo>
                        <a:cubicBezTo>
                          <a:pt x="162039" y="44213"/>
                          <a:pt x="158971" y="28905"/>
                          <a:pt x="157163" y="26193"/>
                        </a:cubicBezTo>
                        <a:cubicBezTo>
                          <a:pt x="155295" y="23391"/>
                          <a:pt x="152677" y="21117"/>
                          <a:pt x="150019" y="19050"/>
                        </a:cubicBezTo>
                        <a:cubicBezTo>
                          <a:pt x="145501" y="15536"/>
                          <a:pt x="135732" y="9525"/>
                          <a:pt x="135732" y="9525"/>
                        </a:cubicBezTo>
                        <a:cubicBezTo>
                          <a:pt x="128588" y="11112"/>
                          <a:pt x="121400" y="12512"/>
                          <a:pt x="114300" y="14287"/>
                        </a:cubicBezTo>
                        <a:cubicBezTo>
                          <a:pt x="111865" y="14896"/>
                          <a:pt x="108932" y="14893"/>
                          <a:pt x="107157" y="16668"/>
                        </a:cubicBezTo>
                        <a:cubicBezTo>
                          <a:pt x="104647" y="19178"/>
                          <a:pt x="103982" y="23018"/>
                          <a:pt x="102394" y="26193"/>
                        </a:cubicBezTo>
                        <a:cubicBezTo>
                          <a:pt x="103188" y="38893"/>
                          <a:pt x="103443" y="51638"/>
                          <a:pt x="104775" y="64293"/>
                        </a:cubicBezTo>
                        <a:cubicBezTo>
                          <a:pt x="105038" y="66789"/>
                          <a:pt x="105589" y="69477"/>
                          <a:pt x="107157" y="71437"/>
                        </a:cubicBezTo>
                        <a:cubicBezTo>
                          <a:pt x="108945" y="73672"/>
                          <a:pt x="111620" y="75195"/>
                          <a:pt x="114300" y="76200"/>
                        </a:cubicBezTo>
                        <a:cubicBezTo>
                          <a:pt x="118090" y="77621"/>
                          <a:pt x="122238" y="77787"/>
                          <a:pt x="126207" y="78581"/>
                        </a:cubicBezTo>
                        <a:cubicBezTo>
                          <a:pt x="146726" y="86788"/>
                          <a:pt x="129698" y="80599"/>
                          <a:pt x="147638" y="85725"/>
                        </a:cubicBezTo>
                        <a:cubicBezTo>
                          <a:pt x="150052" y="86415"/>
                          <a:pt x="152287" y="87829"/>
                          <a:pt x="154782" y="88106"/>
                        </a:cubicBezTo>
                        <a:cubicBezTo>
                          <a:pt x="166641" y="89424"/>
                          <a:pt x="178594" y="89693"/>
                          <a:pt x="190500" y="90487"/>
                        </a:cubicBezTo>
                        <a:cubicBezTo>
                          <a:pt x="207530" y="92920"/>
                          <a:pt x="210241" y="94723"/>
                          <a:pt x="228600" y="90487"/>
                        </a:cubicBezTo>
                        <a:cubicBezTo>
                          <a:pt x="232059" y="89689"/>
                          <a:pt x="235081" y="87551"/>
                          <a:pt x="238125" y="85725"/>
                        </a:cubicBezTo>
                        <a:cubicBezTo>
                          <a:pt x="248250" y="79651"/>
                          <a:pt x="259784" y="69596"/>
                          <a:pt x="271463" y="66675"/>
                        </a:cubicBezTo>
                        <a:cubicBezTo>
                          <a:pt x="285859" y="63075"/>
                          <a:pt x="277882" y="65328"/>
                          <a:pt x="295275" y="59531"/>
                        </a:cubicBezTo>
                        <a:cubicBezTo>
                          <a:pt x="297656" y="58737"/>
                          <a:pt x="299969" y="57695"/>
                          <a:pt x="302419" y="57150"/>
                        </a:cubicBezTo>
                        <a:cubicBezTo>
                          <a:pt x="328563" y="51339"/>
                          <a:pt x="316632" y="53590"/>
                          <a:pt x="338138" y="50006"/>
                        </a:cubicBezTo>
                        <a:cubicBezTo>
                          <a:pt x="359183" y="55267"/>
                          <a:pt x="354435" y="50765"/>
                          <a:pt x="345282" y="92868"/>
                        </a:cubicBezTo>
                        <a:cubicBezTo>
                          <a:pt x="343340" y="101799"/>
                          <a:pt x="333552" y="109725"/>
                          <a:pt x="326232" y="114300"/>
                        </a:cubicBezTo>
                        <a:cubicBezTo>
                          <a:pt x="323222" y="116181"/>
                          <a:pt x="319970" y="117664"/>
                          <a:pt x="316707" y="119062"/>
                        </a:cubicBezTo>
                        <a:cubicBezTo>
                          <a:pt x="314400" y="120051"/>
                          <a:pt x="311870" y="120454"/>
                          <a:pt x="309563" y="121443"/>
                        </a:cubicBezTo>
                        <a:cubicBezTo>
                          <a:pt x="289202" y="130169"/>
                          <a:pt x="311024" y="121629"/>
                          <a:pt x="290513" y="133350"/>
                        </a:cubicBezTo>
                        <a:cubicBezTo>
                          <a:pt x="287565" y="135034"/>
                          <a:pt x="276285" y="137380"/>
                          <a:pt x="273844" y="138112"/>
                        </a:cubicBezTo>
                        <a:cubicBezTo>
                          <a:pt x="269036" y="139555"/>
                          <a:pt x="263734" y="140091"/>
                          <a:pt x="259557" y="142875"/>
                        </a:cubicBezTo>
                        <a:cubicBezTo>
                          <a:pt x="250324" y="149029"/>
                          <a:pt x="255128" y="146732"/>
                          <a:pt x="245269" y="150018"/>
                        </a:cubicBezTo>
                        <a:cubicBezTo>
                          <a:pt x="242888" y="151606"/>
                          <a:pt x="240740" y="153619"/>
                          <a:pt x="238125" y="154781"/>
                        </a:cubicBezTo>
                        <a:cubicBezTo>
                          <a:pt x="232198" y="157415"/>
                          <a:pt x="221234" y="160387"/>
                          <a:pt x="214313" y="161925"/>
                        </a:cubicBezTo>
                        <a:cubicBezTo>
                          <a:pt x="210362" y="162803"/>
                          <a:pt x="206312" y="163241"/>
                          <a:pt x="202407" y="164306"/>
                        </a:cubicBezTo>
                        <a:cubicBezTo>
                          <a:pt x="197564" y="165627"/>
                          <a:pt x="193071" y="168242"/>
                          <a:pt x="188119" y="169068"/>
                        </a:cubicBezTo>
                        <a:cubicBezTo>
                          <a:pt x="183357" y="169862"/>
                          <a:pt x="178553" y="170438"/>
                          <a:pt x="173832" y="171450"/>
                        </a:cubicBezTo>
                        <a:cubicBezTo>
                          <a:pt x="167432" y="172822"/>
                          <a:pt x="154782" y="176212"/>
                          <a:pt x="154782" y="176212"/>
                        </a:cubicBezTo>
                        <a:cubicBezTo>
                          <a:pt x="139701" y="175418"/>
                          <a:pt x="124578" y="175198"/>
                          <a:pt x="109538" y="173831"/>
                        </a:cubicBezTo>
                        <a:cubicBezTo>
                          <a:pt x="102344" y="173177"/>
                          <a:pt x="100748" y="170538"/>
                          <a:pt x="97632" y="164306"/>
                        </a:cubicBezTo>
                        <a:cubicBezTo>
                          <a:pt x="96509" y="162061"/>
                          <a:pt x="96642" y="159251"/>
                          <a:pt x="95250" y="157162"/>
                        </a:cubicBezTo>
                        <a:cubicBezTo>
                          <a:pt x="93382" y="154360"/>
                          <a:pt x="90488" y="152399"/>
                          <a:pt x="88107" y="150018"/>
                        </a:cubicBezTo>
                        <a:cubicBezTo>
                          <a:pt x="90488" y="143668"/>
                          <a:pt x="90101" y="135382"/>
                          <a:pt x="95250" y="130968"/>
                        </a:cubicBezTo>
                        <a:cubicBezTo>
                          <a:pt x="97945" y="128658"/>
                          <a:pt x="101269" y="135177"/>
                          <a:pt x="104775" y="135731"/>
                        </a:cubicBezTo>
                        <a:cubicBezTo>
                          <a:pt x="116562" y="137592"/>
                          <a:pt x="128588" y="137318"/>
                          <a:pt x="140494" y="138112"/>
                        </a:cubicBezTo>
                        <a:cubicBezTo>
                          <a:pt x="141091" y="138231"/>
                          <a:pt x="157101" y="140921"/>
                          <a:pt x="159544" y="142875"/>
                        </a:cubicBezTo>
                        <a:cubicBezTo>
                          <a:pt x="174933" y="155185"/>
                          <a:pt x="153494" y="146412"/>
                          <a:pt x="171450" y="152400"/>
                        </a:cubicBezTo>
                        <a:cubicBezTo>
                          <a:pt x="175096" y="163332"/>
                          <a:pt x="173927" y="158589"/>
                          <a:pt x="176213" y="173831"/>
                        </a:cubicBezTo>
                        <a:cubicBezTo>
                          <a:pt x="177878" y="184932"/>
                          <a:pt x="180975" y="207168"/>
                          <a:pt x="180975" y="207168"/>
                        </a:cubicBezTo>
                        <a:cubicBezTo>
                          <a:pt x="181769" y="220662"/>
                          <a:pt x="182186" y="234183"/>
                          <a:pt x="183357" y="247650"/>
                        </a:cubicBezTo>
                        <a:cubicBezTo>
                          <a:pt x="183775" y="252460"/>
                          <a:pt x="183393" y="257717"/>
                          <a:pt x="185738" y="261937"/>
                        </a:cubicBezTo>
                        <a:cubicBezTo>
                          <a:pt x="187665" y="265406"/>
                          <a:pt x="192088" y="266700"/>
                          <a:pt x="195263" y="269081"/>
                        </a:cubicBezTo>
                        <a:cubicBezTo>
                          <a:pt x="221457" y="268287"/>
                          <a:pt x="247708" y="268612"/>
                          <a:pt x="273844" y="266700"/>
                        </a:cubicBezTo>
                        <a:cubicBezTo>
                          <a:pt x="281498" y="266140"/>
                          <a:pt x="299160" y="259849"/>
                          <a:pt x="307182" y="257175"/>
                        </a:cubicBezTo>
                        <a:cubicBezTo>
                          <a:pt x="309563" y="256381"/>
                          <a:pt x="312080" y="255915"/>
                          <a:pt x="314325" y="254793"/>
                        </a:cubicBezTo>
                        <a:cubicBezTo>
                          <a:pt x="324560" y="249676"/>
                          <a:pt x="320300" y="250031"/>
                          <a:pt x="326232" y="250031"/>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7" name="Freeform 316"/>
                  <p:cNvSpPr/>
                  <p:nvPr/>
                </p:nvSpPr>
                <p:spPr>
                  <a:xfrm>
                    <a:off x="5400849" y="1351788"/>
                    <a:ext cx="390525" cy="304800"/>
                  </a:xfrm>
                  <a:custGeom>
                    <a:avLst/>
                    <a:gdLst>
                      <a:gd name="connsiteX0" fmla="*/ 0 w 381000"/>
                      <a:gd name="connsiteY0" fmla="*/ 0 h 319088"/>
                      <a:gd name="connsiteX1" fmla="*/ 23812 w 381000"/>
                      <a:gd name="connsiteY1" fmla="*/ 85725 h 319088"/>
                      <a:gd name="connsiteX2" fmla="*/ 347662 w 381000"/>
                      <a:gd name="connsiteY2" fmla="*/ 319088 h 319088"/>
                      <a:gd name="connsiteX3" fmla="*/ 381000 w 381000"/>
                      <a:gd name="connsiteY3" fmla="*/ 266700 h 319088"/>
                      <a:gd name="connsiteX4" fmla="*/ 66675 w 381000"/>
                      <a:gd name="connsiteY4" fmla="*/ 38100 h 319088"/>
                      <a:gd name="connsiteX5" fmla="*/ 0 w 381000"/>
                      <a:gd name="connsiteY5" fmla="*/ 0 h 319088"/>
                      <a:gd name="connsiteX0" fmla="*/ 0 w 390525"/>
                      <a:gd name="connsiteY0" fmla="*/ 0 h 304800"/>
                      <a:gd name="connsiteX1" fmla="*/ 33337 w 390525"/>
                      <a:gd name="connsiteY1" fmla="*/ 71437 h 304800"/>
                      <a:gd name="connsiteX2" fmla="*/ 357187 w 390525"/>
                      <a:gd name="connsiteY2" fmla="*/ 304800 h 304800"/>
                      <a:gd name="connsiteX3" fmla="*/ 390525 w 390525"/>
                      <a:gd name="connsiteY3" fmla="*/ 252412 h 304800"/>
                      <a:gd name="connsiteX4" fmla="*/ 76200 w 390525"/>
                      <a:gd name="connsiteY4" fmla="*/ 23812 h 304800"/>
                      <a:gd name="connsiteX5" fmla="*/ 0 w 390525"/>
                      <a:gd name="connsiteY5" fmla="*/ 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0525" h="304800">
                        <a:moveTo>
                          <a:pt x="0" y="0"/>
                        </a:moveTo>
                        <a:lnTo>
                          <a:pt x="33337" y="71437"/>
                        </a:lnTo>
                        <a:lnTo>
                          <a:pt x="357187" y="304800"/>
                        </a:lnTo>
                        <a:lnTo>
                          <a:pt x="390525" y="252412"/>
                        </a:lnTo>
                        <a:lnTo>
                          <a:pt x="76200" y="23812"/>
                        </a:lnTo>
                        <a:lnTo>
                          <a:pt x="0" y="0"/>
                        </a:lnTo>
                        <a:close/>
                      </a:path>
                    </a:pathLst>
                  </a:custGeom>
                  <a:solidFill>
                    <a:srgbClr val="C0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14" name="Rectangle 313"/>
                <p:cNvSpPr/>
                <p:nvPr/>
              </p:nvSpPr>
              <p:spPr>
                <a:xfrm>
                  <a:off x="5004049" y="1725988"/>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Free Draw</a:t>
                  </a:r>
                  <a:endParaRPr lang="en-AU" sz="1100" dirty="0">
                    <a:latin typeface="Segoe UI" pitchFamily="34" charset="0"/>
                    <a:cs typeface="Segoe UI" pitchFamily="34" charset="0"/>
                  </a:endParaRPr>
                </a:p>
              </p:txBody>
            </p:sp>
          </p:grpSp>
          <p:cxnSp>
            <p:nvCxnSpPr>
              <p:cNvPr id="255" name="Straight Connector 254"/>
              <p:cNvCxnSpPr/>
              <p:nvPr/>
            </p:nvCxnSpPr>
            <p:spPr>
              <a:xfrm>
                <a:off x="4098672"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6" name="Straight Connector 255"/>
              <p:cNvCxnSpPr/>
              <p:nvPr/>
            </p:nvCxnSpPr>
            <p:spPr>
              <a:xfrm>
                <a:off x="5040000"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7" name="Straight Connector 256"/>
              <p:cNvCxnSpPr/>
              <p:nvPr/>
            </p:nvCxnSpPr>
            <p:spPr>
              <a:xfrm>
                <a:off x="3262277" y="200863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8" name="Straight Connector 257"/>
              <p:cNvCxnSpPr/>
              <p:nvPr/>
            </p:nvCxnSpPr>
            <p:spPr>
              <a:xfrm>
                <a:off x="3262277" y="317426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grpSp>
            <p:nvGrpSpPr>
              <p:cNvPr id="259" name="Group 258"/>
              <p:cNvGrpSpPr/>
              <p:nvPr/>
            </p:nvGrpSpPr>
            <p:grpSpPr>
              <a:xfrm>
                <a:off x="4098672" y="2143466"/>
                <a:ext cx="941329" cy="895637"/>
                <a:chOff x="4098672" y="2143466"/>
                <a:chExt cx="941329" cy="895637"/>
              </a:xfrm>
            </p:grpSpPr>
            <p:sp>
              <p:nvSpPr>
                <p:cNvPr id="300" name="Rectangle 299"/>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Documents</a:t>
                  </a:r>
                  <a:endParaRPr lang="en-AU" sz="1100" dirty="0">
                    <a:latin typeface="Segoe UI" pitchFamily="34" charset="0"/>
                    <a:cs typeface="Segoe UI" pitchFamily="34" charset="0"/>
                  </a:endParaRPr>
                </a:p>
              </p:txBody>
            </p:sp>
            <p:grpSp>
              <p:nvGrpSpPr>
                <p:cNvPr id="301" name="Group 300"/>
                <p:cNvGrpSpPr/>
                <p:nvPr/>
              </p:nvGrpSpPr>
              <p:grpSpPr>
                <a:xfrm>
                  <a:off x="4199709" y="2143466"/>
                  <a:ext cx="744585" cy="655211"/>
                  <a:chOff x="4193285" y="2143466"/>
                  <a:chExt cx="744585" cy="655211"/>
                </a:xfrm>
              </p:grpSpPr>
              <p:grpSp>
                <p:nvGrpSpPr>
                  <p:cNvPr id="302" name="Group 301"/>
                  <p:cNvGrpSpPr/>
                  <p:nvPr/>
                </p:nvGrpSpPr>
                <p:grpSpPr>
                  <a:xfrm>
                    <a:off x="4193285" y="2143466"/>
                    <a:ext cx="699392" cy="536110"/>
                    <a:chOff x="2123728" y="1986160"/>
                    <a:chExt cx="576064" cy="441574"/>
                  </a:xfrm>
                </p:grpSpPr>
                <p:sp>
                  <p:nvSpPr>
                    <p:cNvPr id="311" name="Rectangle 310"/>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2" name="Trapezoid 311"/>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303" name="Group 302"/>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304" name="Rectangle 303"/>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305" name="Straight Connector 304"/>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6" name="Straight Connector 305"/>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7" name="Straight Connector 306"/>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8" name="Straight Connector 307"/>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9" name="Straight Connector 308"/>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10" name="Straight Connector 309"/>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260" name="Group 259"/>
              <p:cNvGrpSpPr/>
              <p:nvPr/>
            </p:nvGrpSpPr>
            <p:grpSpPr>
              <a:xfrm>
                <a:off x="5039106" y="2143466"/>
                <a:ext cx="941329" cy="895637"/>
                <a:chOff x="5039106" y="2143466"/>
                <a:chExt cx="941329" cy="895637"/>
              </a:xfrm>
            </p:grpSpPr>
            <p:sp>
              <p:nvSpPr>
                <p:cNvPr id="289" name="Rectangle 288"/>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Music</a:t>
                  </a:r>
                  <a:endParaRPr lang="en-AU" sz="1100" dirty="0">
                    <a:latin typeface="Segoe UI" pitchFamily="34" charset="0"/>
                    <a:cs typeface="Segoe UI" pitchFamily="34" charset="0"/>
                  </a:endParaRPr>
                </a:p>
              </p:txBody>
            </p:sp>
            <p:grpSp>
              <p:nvGrpSpPr>
                <p:cNvPr id="290" name="Group 289"/>
                <p:cNvGrpSpPr/>
                <p:nvPr/>
              </p:nvGrpSpPr>
              <p:grpSpPr>
                <a:xfrm>
                  <a:off x="5162739" y="2143466"/>
                  <a:ext cx="699392" cy="634359"/>
                  <a:chOff x="5140143" y="2143466"/>
                  <a:chExt cx="699392" cy="634359"/>
                </a:xfrm>
              </p:grpSpPr>
              <p:grpSp>
                <p:nvGrpSpPr>
                  <p:cNvPr id="291" name="Group 290"/>
                  <p:cNvGrpSpPr/>
                  <p:nvPr/>
                </p:nvGrpSpPr>
                <p:grpSpPr>
                  <a:xfrm>
                    <a:off x="5140143" y="2143466"/>
                    <a:ext cx="699392" cy="536110"/>
                    <a:chOff x="2123728" y="1986160"/>
                    <a:chExt cx="576064" cy="441574"/>
                  </a:xfrm>
                </p:grpSpPr>
                <p:sp>
                  <p:nvSpPr>
                    <p:cNvPr id="298" name="Rectangle 297"/>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9" name="Trapezoid 298"/>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92" name="Group 291"/>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293" name="Oval 292"/>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4" name="Oval 293"/>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295" name="Straight Connector 294"/>
                    <p:cNvCxnSpPr>
                      <a:stCxn id="293" idx="6"/>
                      <a:endCxn id="297"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96" name="Straight Connector 295"/>
                    <p:cNvCxnSpPr>
                      <a:stCxn id="294" idx="6"/>
                      <a:endCxn id="297"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297" name="Rectangle 296"/>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1" name="Group 260"/>
              <p:cNvGrpSpPr/>
              <p:nvPr/>
            </p:nvGrpSpPr>
            <p:grpSpPr>
              <a:xfrm>
                <a:off x="3133947" y="3275932"/>
                <a:ext cx="941329" cy="895637"/>
                <a:chOff x="3133947" y="3275932"/>
                <a:chExt cx="941329" cy="895637"/>
              </a:xfrm>
            </p:grpSpPr>
            <p:sp>
              <p:nvSpPr>
                <p:cNvPr id="281" name="Rectangle 280"/>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Videos</a:t>
                  </a:r>
                  <a:endParaRPr lang="en-AU" sz="1100" dirty="0">
                    <a:latin typeface="Segoe UI" pitchFamily="34" charset="0"/>
                    <a:cs typeface="Segoe UI" pitchFamily="34" charset="0"/>
                  </a:endParaRPr>
                </a:p>
              </p:txBody>
            </p:sp>
            <p:grpSp>
              <p:nvGrpSpPr>
                <p:cNvPr id="282" name="Group 281"/>
                <p:cNvGrpSpPr/>
                <p:nvPr/>
              </p:nvGrpSpPr>
              <p:grpSpPr>
                <a:xfrm>
                  <a:off x="3254915" y="3275932"/>
                  <a:ext cx="699392" cy="569699"/>
                  <a:chOff x="3257580" y="3275932"/>
                  <a:chExt cx="699392" cy="569699"/>
                </a:xfrm>
              </p:grpSpPr>
              <p:grpSp>
                <p:nvGrpSpPr>
                  <p:cNvPr id="283" name="Group 282"/>
                  <p:cNvGrpSpPr/>
                  <p:nvPr/>
                </p:nvGrpSpPr>
                <p:grpSpPr>
                  <a:xfrm>
                    <a:off x="3257580" y="3275932"/>
                    <a:ext cx="699392" cy="536110"/>
                    <a:chOff x="2123728" y="1986160"/>
                    <a:chExt cx="576064" cy="441574"/>
                  </a:xfrm>
                </p:grpSpPr>
                <p:sp>
                  <p:nvSpPr>
                    <p:cNvPr id="287" name="Rectangle 286"/>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8" name="Trapezoid 287"/>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84" name="Group 283"/>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285" name="Rectangle 284"/>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6" name="Isosceles Triangle 285"/>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2" name="Group 261"/>
              <p:cNvGrpSpPr/>
              <p:nvPr/>
            </p:nvGrpSpPr>
            <p:grpSpPr>
              <a:xfrm>
                <a:off x="4097777" y="3275932"/>
                <a:ext cx="941329" cy="895637"/>
                <a:chOff x="4099230" y="3275932"/>
                <a:chExt cx="941329" cy="895637"/>
              </a:xfrm>
            </p:grpSpPr>
            <p:sp>
              <p:nvSpPr>
                <p:cNvPr id="263" name="Rectangle 262"/>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Games</a:t>
                  </a:r>
                  <a:endParaRPr lang="en-AU" sz="1100" dirty="0">
                    <a:latin typeface="Segoe UI" pitchFamily="34" charset="0"/>
                    <a:cs typeface="Segoe UI" pitchFamily="34" charset="0"/>
                  </a:endParaRPr>
                </a:p>
              </p:txBody>
            </p:sp>
            <p:grpSp>
              <p:nvGrpSpPr>
                <p:cNvPr id="264" name="Group 263"/>
                <p:cNvGrpSpPr/>
                <p:nvPr/>
              </p:nvGrpSpPr>
              <p:grpSpPr>
                <a:xfrm>
                  <a:off x="4200966" y="3275932"/>
                  <a:ext cx="737856" cy="635347"/>
                  <a:chOff x="4220198" y="3275932"/>
                  <a:chExt cx="737856" cy="635347"/>
                </a:xfrm>
              </p:grpSpPr>
              <p:grpSp>
                <p:nvGrpSpPr>
                  <p:cNvPr id="265" name="Group 264"/>
                  <p:cNvGrpSpPr/>
                  <p:nvPr/>
                </p:nvGrpSpPr>
                <p:grpSpPr>
                  <a:xfrm>
                    <a:off x="4220198" y="3275932"/>
                    <a:ext cx="699392" cy="536110"/>
                    <a:chOff x="2123728" y="1986160"/>
                    <a:chExt cx="576064" cy="441574"/>
                  </a:xfrm>
                </p:grpSpPr>
                <p:sp>
                  <p:nvSpPr>
                    <p:cNvPr id="279" name="Rectangle 278"/>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0" name="Trapezoid 279"/>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66" name="Group 265"/>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267" name="Rectangle 266"/>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8" name="Oval 267"/>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9" name="Oval 268"/>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70" name="Group 269"/>
                    <p:cNvGrpSpPr/>
                    <p:nvPr/>
                  </p:nvGrpSpPr>
                  <p:grpSpPr>
                    <a:xfrm>
                      <a:off x="4318464" y="3577517"/>
                      <a:ext cx="118183" cy="118183"/>
                      <a:chOff x="4318464" y="3577517"/>
                      <a:chExt cx="118183" cy="118183"/>
                    </a:xfrm>
                    <a:effectLst/>
                  </p:grpSpPr>
                  <p:cxnSp>
                    <p:nvCxnSpPr>
                      <p:cNvPr id="277" name="Straight Connector 276"/>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78" name="Straight Connector 277"/>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71" name="Group 270"/>
                    <p:cNvGrpSpPr/>
                    <p:nvPr/>
                  </p:nvGrpSpPr>
                  <p:grpSpPr>
                    <a:xfrm rot="20573383">
                      <a:off x="4683580" y="3579039"/>
                      <a:ext cx="140891" cy="136707"/>
                      <a:chOff x="5105406" y="3507854"/>
                      <a:chExt cx="171999" cy="166891"/>
                    </a:xfrm>
                    <a:effectLst/>
                  </p:grpSpPr>
                  <p:sp>
                    <p:nvSpPr>
                      <p:cNvPr id="273" name="Oval 272"/>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4" name="Oval 273"/>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5" name="Oval 274"/>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6" name="Oval 275"/>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cxnSp>
                  <p:nvCxnSpPr>
                    <p:cNvPr id="272" name="Straight Connector 271"/>
                    <p:cNvCxnSpPr>
                      <a:stCxn id="267"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sp>
          <p:nvSpPr>
            <p:cNvPr id="106" name="Rounded Rectangle 105"/>
            <p:cNvSpPr/>
            <p:nvPr/>
          </p:nvSpPr>
          <p:spPr>
            <a:xfrm>
              <a:off x="1763688" y="951569"/>
              <a:ext cx="5616624" cy="3219999"/>
            </a:xfrm>
            <a:prstGeom prst="roundRect">
              <a:avLst>
                <a:gd name="adj" fmla="val 0"/>
              </a:avLst>
            </a:prstGeom>
            <a:solidFill>
              <a:schemeClr val="bg1">
                <a:lumMod val="75000"/>
                <a:alpha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200" b="1" dirty="0" smtClean="0">
                  <a:solidFill>
                    <a:schemeClr val="tx1"/>
                  </a:solidFill>
                  <a:latin typeface="Segoe UI" pitchFamily="34" charset="0"/>
                  <a:cs typeface="Segoe UI" pitchFamily="34" charset="0"/>
                </a:rPr>
                <a:t>Home</a:t>
              </a:r>
              <a:endParaRPr lang="en-AU" sz="1200" b="1" dirty="0">
                <a:solidFill>
                  <a:schemeClr val="tx1"/>
                </a:solidFill>
                <a:latin typeface="Segoe UI" pitchFamily="34" charset="0"/>
                <a:cs typeface="Segoe UI" pitchFamily="34" charset="0"/>
              </a:endParaRPr>
            </a:p>
          </p:txBody>
        </p:sp>
        <p:sp>
          <p:nvSpPr>
            <p:cNvPr id="108" name="Rectangle 107"/>
            <p:cNvSpPr/>
            <p:nvPr/>
          </p:nvSpPr>
          <p:spPr>
            <a:xfrm>
              <a:off x="3275856" y="1251855"/>
              <a:ext cx="4104456" cy="2811702"/>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algn="r"/>
              <a:r>
                <a:rPr lang="en-AU" sz="5400" dirty="0" smtClean="0">
                  <a:solidFill>
                    <a:schemeClr val="bg1"/>
                  </a:solidFill>
                  <a:effectLst>
                    <a:outerShdw blurRad="63500" sx="102000" sy="102000" algn="ctr" rotWithShape="0">
                      <a:prstClr val="black">
                        <a:alpha val="40000"/>
                      </a:prstClr>
                    </a:outerShdw>
                  </a:effectLst>
                  <a:latin typeface="Segoe UI" pitchFamily="34" charset="0"/>
                  <a:cs typeface="Segoe UI" pitchFamily="34" charset="0"/>
                </a:rPr>
                <a:t>home</a:t>
              </a:r>
              <a:endParaRPr lang="en-AU" sz="5400" dirty="0">
                <a:solidFill>
                  <a:schemeClr val="bg1"/>
                </a:solidFill>
                <a:effectLst>
                  <a:outerShdw blurRad="63500" sx="102000" sy="102000" algn="ctr" rotWithShape="0">
                    <a:prstClr val="black">
                      <a:alpha val="40000"/>
                    </a:prstClr>
                  </a:outerShdw>
                </a:effectLst>
                <a:latin typeface="Segoe UI" pitchFamily="34" charset="0"/>
                <a:cs typeface="Segoe UI" pitchFamily="34" charset="0"/>
              </a:endParaRPr>
            </a:p>
          </p:txBody>
        </p:sp>
        <p:sp>
          <p:nvSpPr>
            <p:cNvPr id="109" name="Rounded Rectangle 108">
              <a:hlinkClick r:id="rId2" action="ppaction://hlinksldjump"/>
            </p:cNvPr>
            <p:cNvSpPr/>
            <p:nvPr/>
          </p:nvSpPr>
          <p:spPr>
            <a:xfrm>
              <a:off x="1835696" y="1005576"/>
              <a:ext cx="144000" cy="144016"/>
            </a:xfrm>
            <a:prstGeom prst="roundRect">
              <a:avLst/>
            </a:prstGeom>
            <a:gradFill flip="none" rotWithShape="1">
              <a:gsLst>
                <a:gs pos="0">
                  <a:srgbClr val="FF0000">
                    <a:shade val="30000"/>
                    <a:satMod val="115000"/>
                  </a:srgbClr>
                </a:gs>
                <a:gs pos="50000">
                  <a:srgbClr val="FF0000">
                    <a:shade val="67500"/>
                    <a:satMod val="115000"/>
                  </a:srgbClr>
                </a:gs>
                <a:gs pos="100000">
                  <a:srgbClr val="FF0000">
                    <a:shade val="100000"/>
                    <a:satMod val="115000"/>
                  </a:srgbClr>
                </a:gs>
              </a:gsLst>
              <a:lin ang="16200000" scaled="1"/>
              <a:tileRect/>
            </a:gradFill>
            <a:ln w="3175">
              <a:solidFill>
                <a:schemeClr val="tx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solidFill>
                  <a:schemeClr val="bg1"/>
                </a:solidFill>
                <a:latin typeface="Segoe UI" pitchFamily="34" charset="0"/>
                <a:cs typeface="Segoe UI" pitchFamily="34" charset="0"/>
              </a:endParaRPr>
            </a:p>
          </p:txBody>
        </p:sp>
        <p:sp>
          <p:nvSpPr>
            <p:cNvPr id="3" name="Rectangle 2"/>
            <p:cNvSpPr/>
            <p:nvPr/>
          </p:nvSpPr>
          <p:spPr>
            <a:xfrm>
              <a:off x="1763688" y="1251855"/>
              <a:ext cx="1512168" cy="2811702"/>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 name="Rectangle 3">
              <a:hlinkClick r:id="rId3" action="ppaction://hlinksldjump"/>
            </p:cNvPr>
            <p:cNvSpPr/>
            <p:nvPr/>
          </p:nvSpPr>
          <p:spPr>
            <a:xfrm>
              <a:off x="1763688" y="1251855"/>
              <a:ext cx="1512168" cy="241448"/>
            </a:xfrm>
            <a:prstGeom prst="rect">
              <a:avLst/>
            </a:prstGeom>
            <a:solidFill>
              <a:srgbClr val="00B0F0">
                <a:alpha val="50000"/>
              </a:srgb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400" b="1" dirty="0" smtClean="0">
                  <a:solidFill>
                    <a:srgbClr val="0070C0"/>
                  </a:solidFill>
                  <a:latin typeface="Segoe UI" pitchFamily="34" charset="0"/>
                  <a:cs typeface="Segoe UI" pitchFamily="34" charset="0"/>
                </a:rPr>
                <a:t>Home</a:t>
              </a:r>
              <a:endParaRPr lang="en-AU" sz="1400" b="1" dirty="0">
                <a:solidFill>
                  <a:srgbClr val="0070C0"/>
                </a:solidFill>
                <a:latin typeface="Segoe UI" pitchFamily="34" charset="0"/>
                <a:cs typeface="Segoe UI" pitchFamily="34" charset="0"/>
              </a:endParaRPr>
            </a:p>
          </p:txBody>
        </p:sp>
        <p:sp>
          <p:nvSpPr>
            <p:cNvPr id="194" name="Rectangle 193"/>
            <p:cNvSpPr/>
            <p:nvPr/>
          </p:nvSpPr>
          <p:spPr>
            <a:xfrm>
              <a:off x="1763688" y="1805086"/>
              <a:ext cx="1512168" cy="1235294"/>
            </a:xfrm>
            <a:prstGeom prst="rect">
              <a:avLst/>
            </a:prstGeom>
            <a:solidFill>
              <a:schemeClr val="accent5">
                <a:lumMod val="40000"/>
                <a:lumOff val="60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1200" dirty="0">
                <a:solidFill>
                  <a:schemeClr val="tx1"/>
                </a:solidFill>
                <a:latin typeface="Segoe UI" pitchFamily="34" charset="0"/>
                <a:cs typeface="Segoe UI" pitchFamily="34" charset="0"/>
              </a:endParaRPr>
            </a:p>
          </p:txBody>
        </p:sp>
        <p:sp>
          <p:nvSpPr>
            <p:cNvPr id="138" name="Rectangle 137"/>
            <p:cNvSpPr/>
            <p:nvPr/>
          </p:nvSpPr>
          <p:spPr>
            <a:xfrm>
              <a:off x="1763688" y="1563638"/>
              <a:ext cx="1512168" cy="241448"/>
            </a:xfrm>
            <a:prstGeom prst="rect">
              <a:avLst/>
            </a:prstGeom>
            <a:solidFill>
              <a:schemeClr val="accent5">
                <a:lumMod val="40000"/>
                <a:lumOff val="60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Folders</a:t>
              </a:r>
              <a:endParaRPr lang="en-AU" sz="1200" dirty="0">
                <a:solidFill>
                  <a:schemeClr val="tx1"/>
                </a:solidFill>
                <a:latin typeface="Segoe UI" pitchFamily="34" charset="0"/>
                <a:cs typeface="Segoe UI" pitchFamily="34" charset="0"/>
              </a:endParaRPr>
            </a:p>
          </p:txBody>
        </p:sp>
        <p:sp>
          <p:nvSpPr>
            <p:cNvPr id="139" name="Rectangle 138">
              <a:hlinkClick r:id="rId4" action="ppaction://hlinksldjump"/>
            </p:cNvPr>
            <p:cNvSpPr/>
            <p:nvPr/>
          </p:nvSpPr>
          <p:spPr>
            <a:xfrm>
              <a:off x="2056704" y="1843627"/>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Documents</a:t>
              </a:r>
              <a:endParaRPr lang="en-AU" sz="1200" dirty="0">
                <a:solidFill>
                  <a:schemeClr val="tx1"/>
                </a:solidFill>
                <a:latin typeface="Segoe UI" pitchFamily="34" charset="0"/>
                <a:cs typeface="Segoe UI" pitchFamily="34" charset="0"/>
              </a:endParaRPr>
            </a:p>
          </p:txBody>
        </p:sp>
        <p:sp>
          <p:nvSpPr>
            <p:cNvPr id="140" name="Rectangle 139">
              <a:hlinkClick r:id="rId5" action="ppaction://hlinksldjump"/>
            </p:cNvPr>
            <p:cNvSpPr/>
            <p:nvPr/>
          </p:nvSpPr>
          <p:spPr>
            <a:xfrm>
              <a:off x="2056704" y="2139702"/>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Music</a:t>
              </a:r>
              <a:endParaRPr lang="en-AU" sz="1200" dirty="0">
                <a:solidFill>
                  <a:schemeClr val="tx1"/>
                </a:solidFill>
                <a:latin typeface="Segoe UI" pitchFamily="34" charset="0"/>
                <a:cs typeface="Segoe UI" pitchFamily="34" charset="0"/>
              </a:endParaRPr>
            </a:p>
          </p:txBody>
        </p:sp>
        <p:sp>
          <p:nvSpPr>
            <p:cNvPr id="141" name="Rectangle 140">
              <a:hlinkClick r:id="rId6" action="ppaction://hlinksldjump"/>
            </p:cNvPr>
            <p:cNvSpPr/>
            <p:nvPr/>
          </p:nvSpPr>
          <p:spPr>
            <a:xfrm>
              <a:off x="2056704" y="2424669"/>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Videos</a:t>
              </a:r>
              <a:endParaRPr lang="en-AU" sz="1200" dirty="0">
                <a:solidFill>
                  <a:schemeClr val="tx1"/>
                </a:solidFill>
                <a:latin typeface="Segoe UI" pitchFamily="34" charset="0"/>
                <a:cs typeface="Segoe UI" pitchFamily="34" charset="0"/>
              </a:endParaRPr>
            </a:p>
          </p:txBody>
        </p:sp>
        <p:sp>
          <p:nvSpPr>
            <p:cNvPr id="142" name="Rectangle 141">
              <a:hlinkClick r:id="rId7" action="ppaction://hlinksldjump"/>
            </p:cNvPr>
            <p:cNvSpPr/>
            <p:nvPr/>
          </p:nvSpPr>
          <p:spPr>
            <a:xfrm>
              <a:off x="2056704" y="2722116"/>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Games</a:t>
              </a:r>
              <a:endParaRPr lang="en-AU" sz="1200" dirty="0">
                <a:solidFill>
                  <a:schemeClr val="tx1"/>
                </a:solidFill>
                <a:latin typeface="Segoe UI" pitchFamily="34" charset="0"/>
                <a:cs typeface="Segoe UI" pitchFamily="34" charset="0"/>
              </a:endParaRPr>
            </a:p>
          </p:txBody>
        </p:sp>
        <p:grpSp>
          <p:nvGrpSpPr>
            <p:cNvPr id="7" name="Group 6"/>
            <p:cNvGrpSpPr/>
            <p:nvPr/>
          </p:nvGrpSpPr>
          <p:grpSpPr>
            <a:xfrm>
              <a:off x="1893456" y="1852468"/>
              <a:ext cx="186839" cy="223766"/>
              <a:chOff x="4527690" y="2258677"/>
              <a:chExt cx="450886" cy="540000"/>
            </a:xfrm>
          </p:grpSpPr>
          <p:sp>
            <p:nvSpPr>
              <p:cNvPr id="150" name="Rectangle 149"/>
              <p:cNvSpPr/>
              <p:nvPr/>
            </p:nvSpPr>
            <p:spPr>
              <a:xfrm>
                <a:off x="4527690" y="2258677"/>
                <a:ext cx="450886" cy="540000"/>
              </a:xfrm>
              <a:prstGeom prst="rect">
                <a:avLst/>
              </a:prstGeom>
              <a:solidFill>
                <a:srgbClr val="0070C0"/>
              </a:solid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52" name="Straight Connector 151"/>
              <p:cNvCxnSpPr/>
              <p:nvPr/>
            </p:nvCxnSpPr>
            <p:spPr>
              <a:xfrm>
                <a:off x="4574226" y="2328996"/>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4" name="Straight Connector 153"/>
              <p:cNvCxnSpPr/>
              <p:nvPr/>
            </p:nvCxnSpPr>
            <p:spPr>
              <a:xfrm>
                <a:off x="4574226" y="2407151"/>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p:cNvCxnSpPr/>
              <p:nvPr/>
            </p:nvCxnSpPr>
            <p:spPr>
              <a:xfrm>
                <a:off x="4574226" y="2487837"/>
                <a:ext cx="138772"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p:cNvCxnSpPr/>
              <p:nvPr/>
            </p:nvCxnSpPr>
            <p:spPr>
              <a:xfrm>
                <a:off x="4574226" y="2564038"/>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2" name="Straight Connector 161"/>
              <p:cNvCxnSpPr/>
              <p:nvPr/>
            </p:nvCxnSpPr>
            <p:spPr>
              <a:xfrm>
                <a:off x="4574226" y="2631413"/>
                <a:ext cx="280263"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3" name="Straight Connector 162"/>
              <p:cNvCxnSpPr/>
              <p:nvPr/>
            </p:nvCxnSpPr>
            <p:spPr>
              <a:xfrm>
                <a:off x="4574226" y="2720924"/>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31" name="Group 30"/>
            <p:cNvGrpSpPr/>
            <p:nvPr/>
          </p:nvGrpSpPr>
          <p:grpSpPr>
            <a:xfrm>
              <a:off x="1844070" y="2153683"/>
              <a:ext cx="236225" cy="213486"/>
              <a:chOff x="2433190" y="2867712"/>
              <a:chExt cx="489780" cy="442634"/>
            </a:xfrm>
            <a:solidFill>
              <a:srgbClr val="0070C0"/>
            </a:solidFill>
          </p:grpSpPr>
          <p:sp>
            <p:nvSpPr>
              <p:cNvPr id="164" name="Oval 163"/>
              <p:cNvSpPr/>
              <p:nvPr/>
            </p:nvSpPr>
            <p:spPr>
              <a:xfrm>
                <a:off x="2433190" y="3198734"/>
                <a:ext cx="111612" cy="111612"/>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65" name="Oval 164"/>
              <p:cNvSpPr/>
              <p:nvPr/>
            </p:nvSpPr>
            <p:spPr>
              <a:xfrm>
                <a:off x="2811358" y="3198734"/>
                <a:ext cx="111612" cy="111612"/>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67" name="Straight Connector 166"/>
              <p:cNvCxnSpPr>
                <a:stCxn id="164" idx="6"/>
                <a:endCxn id="180" idx="1"/>
              </p:cNvCxnSpPr>
              <p:nvPr/>
            </p:nvCxnSpPr>
            <p:spPr>
              <a:xfrm flipV="1">
                <a:off x="2544802" y="2903148"/>
                <a:ext cx="0" cy="351392"/>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5" name="Straight Connector 174"/>
              <p:cNvCxnSpPr>
                <a:stCxn id="165" idx="6"/>
                <a:endCxn id="180" idx="3"/>
              </p:cNvCxnSpPr>
              <p:nvPr/>
            </p:nvCxnSpPr>
            <p:spPr>
              <a:xfrm flipV="1">
                <a:off x="2922970" y="2903148"/>
                <a:ext cx="0" cy="351392"/>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80" name="Rectangle 179"/>
              <p:cNvSpPr/>
              <p:nvPr/>
            </p:nvSpPr>
            <p:spPr>
              <a:xfrm>
                <a:off x="2544802" y="2867712"/>
                <a:ext cx="378168" cy="70872"/>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grpSp>
        <p:grpSp>
          <p:nvGrpSpPr>
            <p:cNvPr id="32" name="Group 31"/>
            <p:cNvGrpSpPr/>
            <p:nvPr/>
          </p:nvGrpSpPr>
          <p:grpSpPr>
            <a:xfrm>
              <a:off x="1846237" y="2460418"/>
              <a:ext cx="234058" cy="169950"/>
              <a:chOff x="3469840" y="3505731"/>
              <a:chExt cx="468117" cy="339900"/>
            </a:xfrm>
            <a:solidFill>
              <a:srgbClr val="0070C0"/>
            </a:solidFill>
          </p:grpSpPr>
          <p:sp>
            <p:nvSpPr>
              <p:cNvPr id="181" name="Rectangle 180"/>
              <p:cNvSpPr/>
              <p:nvPr/>
            </p:nvSpPr>
            <p:spPr>
              <a:xfrm>
                <a:off x="3469840" y="3505731"/>
                <a:ext cx="468117" cy="339900"/>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2" name="Isosceles Triangle 181"/>
              <p:cNvSpPr/>
              <p:nvPr/>
            </p:nvSpPr>
            <p:spPr>
              <a:xfrm rot="5400000">
                <a:off x="3655108" y="3626891"/>
                <a:ext cx="97580" cy="97580"/>
              </a:xfrm>
              <a:prstGeom prst="triangl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grpSp>
        <p:grpSp>
          <p:nvGrpSpPr>
            <p:cNvPr id="34" name="Group 33"/>
            <p:cNvGrpSpPr/>
            <p:nvPr/>
          </p:nvGrpSpPr>
          <p:grpSpPr>
            <a:xfrm>
              <a:off x="1819275" y="2726319"/>
              <a:ext cx="261020" cy="233043"/>
              <a:chOff x="4344066" y="3385536"/>
              <a:chExt cx="589664" cy="526462"/>
            </a:xfrm>
            <a:solidFill>
              <a:srgbClr val="0070C0"/>
            </a:solidFill>
          </p:grpSpPr>
          <p:sp>
            <p:nvSpPr>
              <p:cNvPr id="183" name="Rectangle 182"/>
              <p:cNvSpPr/>
              <p:nvPr/>
            </p:nvSpPr>
            <p:spPr>
              <a:xfrm>
                <a:off x="4502348" y="3565664"/>
                <a:ext cx="265623" cy="151713"/>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4" name="Oval 183"/>
              <p:cNvSpPr/>
              <p:nvPr/>
            </p:nvSpPr>
            <p:spPr>
              <a:xfrm rot="20742615">
                <a:off x="4747417" y="3550028"/>
                <a:ext cx="186313" cy="361970"/>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5" name="Oval 184"/>
              <p:cNvSpPr/>
              <p:nvPr/>
            </p:nvSpPr>
            <p:spPr>
              <a:xfrm rot="942615" flipH="1">
                <a:off x="4344066" y="3545028"/>
                <a:ext cx="186313" cy="361970"/>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86" name="Straight Connector 185"/>
              <p:cNvCxnSpPr/>
              <p:nvPr/>
            </p:nvCxnSpPr>
            <p:spPr>
              <a:xfrm rot="42615" flipH="1">
                <a:off x="4430901" y="3596900"/>
                <a:ext cx="38394" cy="118183"/>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87" name="Straight Connector 186"/>
              <p:cNvCxnSpPr/>
              <p:nvPr/>
            </p:nvCxnSpPr>
            <p:spPr>
              <a:xfrm rot="16242615" flipH="1">
                <a:off x="4433284" y="3596931"/>
                <a:ext cx="38394" cy="118183"/>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88" name="Oval 187"/>
              <p:cNvSpPr/>
              <p:nvPr/>
            </p:nvSpPr>
            <p:spPr>
              <a:xfrm rot="20615998">
                <a:off x="4792637" y="3604945"/>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9" name="Oval 188"/>
              <p:cNvSpPr/>
              <p:nvPr/>
            </p:nvSpPr>
            <p:spPr>
              <a:xfrm rot="20615998">
                <a:off x="4850950" y="3636738"/>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90" name="Oval 189"/>
              <p:cNvSpPr/>
              <p:nvPr/>
            </p:nvSpPr>
            <p:spPr>
              <a:xfrm rot="20615998">
                <a:off x="4817975" y="3691037"/>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91" name="Oval 190"/>
              <p:cNvSpPr/>
              <p:nvPr/>
            </p:nvSpPr>
            <p:spPr>
              <a:xfrm rot="20615998">
                <a:off x="4760844" y="3663257"/>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92" name="Straight Connector 191"/>
              <p:cNvCxnSpPr/>
              <p:nvPr/>
            </p:nvCxnSpPr>
            <p:spPr>
              <a:xfrm flipV="1">
                <a:off x="4635160" y="3385536"/>
                <a:ext cx="3173" cy="180128"/>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95" name="Group 194"/>
            <p:cNvGrpSpPr/>
            <p:nvPr/>
          </p:nvGrpSpPr>
          <p:grpSpPr>
            <a:xfrm>
              <a:off x="3498430" y="1407627"/>
              <a:ext cx="941329" cy="895637"/>
              <a:chOff x="4098672" y="2143466"/>
              <a:chExt cx="941329" cy="895637"/>
            </a:xfrm>
          </p:grpSpPr>
          <p:sp>
            <p:nvSpPr>
              <p:cNvPr id="196" name="Rectangle 195"/>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Documents</a:t>
                </a:r>
                <a:endParaRPr lang="en-AU" sz="1100" dirty="0">
                  <a:solidFill>
                    <a:schemeClr val="tx1"/>
                  </a:solidFill>
                  <a:latin typeface="Segoe UI" pitchFamily="34" charset="0"/>
                  <a:cs typeface="Segoe UI" pitchFamily="34" charset="0"/>
                </a:endParaRPr>
              </a:p>
            </p:txBody>
          </p:sp>
          <p:grpSp>
            <p:nvGrpSpPr>
              <p:cNvPr id="197" name="Group 196"/>
              <p:cNvGrpSpPr/>
              <p:nvPr/>
            </p:nvGrpSpPr>
            <p:grpSpPr>
              <a:xfrm>
                <a:off x="4199709" y="2143466"/>
                <a:ext cx="744585" cy="655211"/>
                <a:chOff x="4193285" y="2143466"/>
                <a:chExt cx="744585" cy="655211"/>
              </a:xfrm>
            </p:grpSpPr>
            <p:grpSp>
              <p:nvGrpSpPr>
                <p:cNvPr id="198" name="Group 197"/>
                <p:cNvGrpSpPr/>
                <p:nvPr/>
              </p:nvGrpSpPr>
              <p:grpSpPr>
                <a:xfrm>
                  <a:off x="4193285" y="2143466"/>
                  <a:ext cx="699392" cy="536110"/>
                  <a:chOff x="2123728" y="1986160"/>
                  <a:chExt cx="576064" cy="441574"/>
                </a:xfrm>
              </p:grpSpPr>
              <p:sp>
                <p:nvSpPr>
                  <p:cNvPr id="207" name="Rectangle 206"/>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08" name="Trapezoid 207"/>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199" name="Group 198"/>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200" name="Rectangle 199"/>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201" name="Straight Connector 200"/>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2" name="Straight Connector 201"/>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3" name="Straight Connector 202"/>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4" name="Straight Connector 203"/>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5" name="Straight Connector 204"/>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6" name="Straight Connector 205"/>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209" name="Group 208"/>
            <p:cNvGrpSpPr/>
            <p:nvPr/>
          </p:nvGrpSpPr>
          <p:grpSpPr>
            <a:xfrm>
              <a:off x="4708417" y="1407627"/>
              <a:ext cx="941329" cy="895637"/>
              <a:chOff x="5039106" y="2143466"/>
              <a:chExt cx="941329" cy="895637"/>
            </a:xfrm>
          </p:grpSpPr>
          <p:sp>
            <p:nvSpPr>
              <p:cNvPr id="210" name="Rectangle 209"/>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Music</a:t>
                </a:r>
                <a:endParaRPr lang="en-AU" sz="1100" dirty="0">
                  <a:solidFill>
                    <a:schemeClr val="tx1"/>
                  </a:solidFill>
                  <a:latin typeface="Segoe UI" pitchFamily="34" charset="0"/>
                  <a:cs typeface="Segoe UI" pitchFamily="34" charset="0"/>
                </a:endParaRPr>
              </a:p>
            </p:txBody>
          </p:sp>
          <p:grpSp>
            <p:nvGrpSpPr>
              <p:cNvPr id="211" name="Group 210"/>
              <p:cNvGrpSpPr/>
              <p:nvPr/>
            </p:nvGrpSpPr>
            <p:grpSpPr>
              <a:xfrm>
                <a:off x="5162739" y="2143466"/>
                <a:ext cx="699392" cy="634359"/>
                <a:chOff x="5140143" y="2143466"/>
                <a:chExt cx="699392" cy="634359"/>
              </a:xfrm>
            </p:grpSpPr>
            <p:grpSp>
              <p:nvGrpSpPr>
                <p:cNvPr id="212" name="Group 211"/>
                <p:cNvGrpSpPr/>
                <p:nvPr/>
              </p:nvGrpSpPr>
              <p:grpSpPr>
                <a:xfrm>
                  <a:off x="5140143" y="2143466"/>
                  <a:ext cx="699392" cy="536110"/>
                  <a:chOff x="2123728" y="1986160"/>
                  <a:chExt cx="576064" cy="441574"/>
                </a:xfrm>
              </p:grpSpPr>
              <p:sp>
                <p:nvSpPr>
                  <p:cNvPr id="219" name="Rectangle 218"/>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20" name="Trapezoid 219"/>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213" name="Group 212"/>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214" name="Oval 213"/>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15" name="Oval 214"/>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216" name="Straight Connector 215"/>
                  <p:cNvCxnSpPr>
                    <a:stCxn id="214" idx="6"/>
                    <a:endCxn id="218"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17" name="Straight Connector 216"/>
                  <p:cNvCxnSpPr>
                    <a:stCxn id="215" idx="6"/>
                    <a:endCxn id="218"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218" name="Rectangle 217"/>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grpSp>
        <p:grpSp>
          <p:nvGrpSpPr>
            <p:cNvPr id="221" name="Group 220"/>
            <p:cNvGrpSpPr/>
            <p:nvPr/>
          </p:nvGrpSpPr>
          <p:grpSpPr>
            <a:xfrm>
              <a:off x="5870519" y="1407627"/>
              <a:ext cx="941329" cy="895637"/>
              <a:chOff x="3133947" y="3275932"/>
              <a:chExt cx="941329" cy="895637"/>
            </a:xfrm>
          </p:grpSpPr>
          <p:sp>
            <p:nvSpPr>
              <p:cNvPr id="222" name="Rectangle 221"/>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Videos</a:t>
                </a:r>
                <a:endParaRPr lang="en-AU" sz="1100" dirty="0">
                  <a:solidFill>
                    <a:schemeClr val="tx1"/>
                  </a:solidFill>
                  <a:latin typeface="Segoe UI" pitchFamily="34" charset="0"/>
                  <a:cs typeface="Segoe UI" pitchFamily="34" charset="0"/>
                </a:endParaRPr>
              </a:p>
            </p:txBody>
          </p:sp>
          <p:grpSp>
            <p:nvGrpSpPr>
              <p:cNvPr id="223" name="Group 222"/>
              <p:cNvGrpSpPr/>
              <p:nvPr/>
            </p:nvGrpSpPr>
            <p:grpSpPr>
              <a:xfrm>
                <a:off x="3254915" y="3275932"/>
                <a:ext cx="699392" cy="569699"/>
                <a:chOff x="3257580" y="3275932"/>
                <a:chExt cx="699392" cy="569699"/>
              </a:xfrm>
            </p:grpSpPr>
            <p:grpSp>
              <p:nvGrpSpPr>
                <p:cNvPr id="224" name="Group 223"/>
                <p:cNvGrpSpPr/>
                <p:nvPr/>
              </p:nvGrpSpPr>
              <p:grpSpPr>
                <a:xfrm>
                  <a:off x="3257580" y="3275932"/>
                  <a:ext cx="699392" cy="536110"/>
                  <a:chOff x="2123728" y="1986160"/>
                  <a:chExt cx="576064" cy="441574"/>
                </a:xfrm>
              </p:grpSpPr>
              <p:sp>
                <p:nvSpPr>
                  <p:cNvPr id="228" name="Rectangle 227"/>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29" name="Trapezoid 228"/>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225" name="Group 224"/>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226" name="Rectangle 225"/>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27" name="Isosceles Triangle 226"/>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grpSp>
        <p:grpSp>
          <p:nvGrpSpPr>
            <p:cNvPr id="230" name="Group 229"/>
            <p:cNvGrpSpPr/>
            <p:nvPr/>
          </p:nvGrpSpPr>
          <p:grpSpPr>
            <a:xfrm>
              <a:off x="3484281" y="2487747"/>
              <a:ext cx="941329" cy="895637"/>
              <a:chOff x="4099230" y="3275932"/>
              <a:chExt cx="941329" cy="895637"/>
            </a:xfrm>
          </p:grpSpPr>
          <p:sp>
            <p:nvSpPr>
              <p:cNvPr id="231" name="Rectangle 230"/>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Games</a:t>
                </a:r>
                <a:endParaRPr lang="en-AU" sz="1100" dirty="0">
                  <a:solidFill>
                    <a:schemeClr val="tx1"/>
                  </a:solidFill>
                  <a:latin typeface="Segoe UI" pitchFamily="34" charset="0"/>
                  <a:cs typeface="Segoe UI" pitchFamily="34" charset="0"/>
                </a:endParaRPr>
              </a:p>
            </p:txBody>
          </p:sp>
          <p:grpSp>
            <p:nvGrpSpPr>
              <p:cNvPr id="232" name="Group 231"/>
              <p:cNvGrpSpPr/>
              <p:nvPr/>
            </p:nvGrpSpPr>
            <p:grpSpPr>
              <a:xfrm>
                <a:off x="4200966" y="3275932"/>
                <a:ext cx="737856" cy="635347"/>
                <a:chOff x="4220198" y="3275932"/>
                <a:chExt cx="737856" cy="635347"/>
              </a:xfrm>
            </p:grpSpPr>
            <p:grpSp>
              <p:nvGrpSpPr>
                <p:cNvPr id="233" name="Group 232"/>
                <p:cNvGrpSpPr/>
                <p:nvPr/>
              </p:nvGrpSpPr>
              <p:grpSpPr>
                <a:xfrm>
                  <a:off x="4220198" y="3275932"/>
                  <a:ext cx="699392" cy="536110"/>
                  <a:chOff x="2123728" y="1986160"/>
                  <a:chExt cx="576064" cy="441574"/>
                </a:xfrm>
              </p:grpSpPr>
              <p:sp>
                <p:nvSpPr>
                  <p:cNvPr id="247" name="Rectangle 246"/>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8" name="Trapezoid 247"/>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234" name="Group 233"/>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235" name="Rectangle 234"/>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36" name="Oval 235"/>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37" name="Oval 236"/>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nvGrpSpPr>
                  <p:cNvPr id="238" name="Group 237"/>
                  <p:cNvGrpSpPr/>
                  <p:nvPr/>
                </p:nvGrpSpPr>
                <p:grpSpPr>
                  <a:xfrm>
                    <a:off x="4318464" y="3577517"/>
                    <a:ext cx="118183" cy="118183"/>
                    <a:chOff x="4318464" y="3577517"/>
                    <a:chExt cx="118183" cy="118183"/>
                  </a:xfrm>
                  <a:effectLst/>
                </p:grpSpPr>
                <p:cxnSp>
                  <p:nvCxnSpPr>
                    <p:cNvPr id="245" name="Straight Connector 244"/>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46" name="Straight Connector 245"/>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39" name="Group 238"/>
                  <p:cNvGrpSpPr/>
                  <p:nvPr/>
                </p:nvGrpSpPr>
                <p:grpSpPr>
                  <a:xfrm rot="20573383">
                    <a:off x="4683580" y="3579039"/>
                    <a:ext cx="140891" cy="136707"/>
                    <a:chOff x="5105406" y="3507854"/>
                    <a:chExt cx="171999" cy="166891"/>
                  </a:xfrm>
                  <a:effectLst/>
                </p:grpSpPr>
                <p:sp>
                  <p:nvSpPr>
                    <p:cNvPr id="241" name="Oval 240"/>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2" name="Oval 241"/>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3" name="Oval 242"/>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4" name="Oval 243"/>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cxnSp>
                <p:nvCxnSpPr>
                  <p:cNvPr id="240" name="Straight Connector 239"/>
                  <p:cNvCxnSpPr>
                    <a:stCxn id="235"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sp>
          <p:nvSpPr>
            <p:cNvPr id="38" name="Rectangle 37">
              <a:hlinkClick r:id="rId4" action="ppaction://hlinksldjump"/>
            </p:cNvPr>
            <p:cNvSpPr/>
            <p:nvPr/>
          </p:nvSpPr>
          <p:spPr>
            <a:xfrm>
              <a:off x="3424047" y="134761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9" name="Rectangle 328">
              <a:hlinkClick r:id="rId5" action="ppaction://hlinksldjump"/>
            </p:cNvPr>
            <p:cNvSpPr/>
            <p:nvPr/>
          </p:nvSpPr>
          <p:spPr>
            <a:xfrm>
              <a:off x="4634034" y="134761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30" name="Rectangle 329">
              <a:hlinkClick r:id="rId6" action="ppaction://hlinksldjump"/>
            </p:cNvPr>
            <p:cNvSpPr/>
            <p:nvPr/>
          </p:nvSpPr>
          <p:spPr>
            <a:xfrm>
              <a:off x="5796136" y="134761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31" name="Rectangle 330">
              <a:hlinkClick r:id="rId7" action="ppaction://hlinksldjump"/>
            </p:cNvPr>
            <p:cNvSpPr/>
            <p:nvPr/>
          </p:nvSpPr>
          <p:spPr>
            <a:xfrm>
              <a:off x="3409898" y="242773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332" name="Group 331"/>
            <p:cNvGrpSpPr/>
            <p:nvPr/>
          </p:nvGrpSpPr>
          <p:grpSpPr>
            <a:xfrm>
              <a:off x="4747033" y="2500280"/>
              <a:ext cx="864096" cy="870570"/>
              <a:chOff x="7308304" y="278598"/>
              <a:chExt cx="864096" cy="870570"/>
            </a:xfrm>
          </p:grpSpPr>
          <p:sp>
            <p:nvSpPr>
              <p:cNvPr id="333" name="Freeform 332"/>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334" name="Rectangle 333"/>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Impress</a:t>
                </a:r>
                <a:endParaRPr lang="en-AU" sz="1100" dirty="0">
                  <a:solidFill>
                    <a:schemeClr val="tx1"/>
                  </a:solidFill>
                  <a:latin typeface="Segoe UI" pitchFamily="34" charset="0"/>
                  <a:cs typeface="Segoe UI" pitchFamily="34" charset="0"/>
                </a:endParaRPr>
              </a:p>
            </p:txBody>
          </p:sp>
        </p:grpSp>
        <p:grpSp>
          <p:nvGrpSpPr>
            <p:cNvPr id="335" name="Group 334"/>
            <p:cNvGrpSpPr/>
            <p:nvPr/>
          </p:nvGrpSpPr>
          <p:grpSpPr>
            <a:xfrm>
              <a:off x="5909135" y="2488498"/>
              <a:ext cx="864096" cy="894135"/>
              <a:chOff x="6444208" y="255033"/>
              <a:chExt cx="864096" cy="894135"/>
            </a:xfrm>
          </p:grpSpPr>
          <p:grpSp>
            <p:nvGrpSpPr>
              <p:cNvPr id="336" name="Group 335"/>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338" name="Freeform 337"/>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339" name="Freeform 338"/>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sp>
            <p:nvSpPr>
              <p:cNvPr id="337" name="Rectangle 336"/>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Express</a:t>
                </a:r>
                <a:endParaRPr lang="en-AU" sz="1100" dirty="0">
                  <a:solidFill>
                    <a:schemeClr val="tx1"/>
                  </a:solidFill>
                  <a:latin typeface="Segoe UI" pitchFamily="34" charset="0"/>
                  <a:cs typeface="Segoe UI" pitchFamily="34" charset="0"/>
                </a:endParaRPr>
              </a:p>
            </p:txBody>
          </p:sp>
        </p:grpSp>
      </p:grpSp>
      <p:sp>
        <p:nvSpPr>
          <p:cNvPr id="345" name="Isosceles Triangle 344"/>
          <p:cNvSpPr/>
          <p:nvPr/>
        </p:nvSpPr>
        <p:spPr>
          <a:xfrm rot="5400000">
            <a:off x="7001096" y="2537854"/>
            <a:ext cx="278058" cy="239705"/>
          </a:xfrm>
          <a:prstGeom prst="triangle">
            <a:avLst/>
          </a:prstGeom>
          <a:solidFill>
            <a:srgbClr val="0070C0">
              <a:alpha val="50000"/>
            </a:srgb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grpSp>
        <p:nvGrpSpPr>
          <p:cNvPr id="5" name="Group 4"/>
          <p:cNvGrpSpPr/>
          <p:nvPr/>
        </p:nvGrpSpPr>
        <p:grpSpPr>
          <a:xfrm>
            <a:off x="2049108" y="1409176"/>
            <a:ext cx="5045784" cy="2325148"/>
            <a:chOff x="2049108" y="1409176"/>
            <a:chExt cx="5045784" cy="2325148"/>
          </a:xfrm>
        </p:grpSpPr>
        <p:sp>
          <p:nvSpPr>
            <p:cNvPr id="8" name="Rounded Rectangle 7"/>
            <p:cNvSpPr/>
            <p:nvPr/>
          </p:nvSpPr>
          <p:spPr>
            <a:xfrm>
              <a:off x="2049108" y="1409176"/>
              <a:ext cx="5045784" cy="2325148"/>
            </a:xfrm>
            <a:prstGeom prst="roundRect">
              <a:avLst>
                <a:gd name="adj" fmla="val 5376"/>
              </a:avLst>
            </a:prstGeom>
            <a:gradFill flip="none" rotWithShape="1">
              <a:gsLst>
                <a:gs pos="0">
                  <a:srgbClr val="FF0000"/>
                </a:gs>
                <a:gs pos="50000">
                  <a:schemeClr val="bg1"/>
                </a:gs>
                <a:gs pos="100000">
                  <a:schemeClr val="bg1"/>
                </a:gs>
              </a:gsLst>
              <a:lin ang="0" scaled="1"/>
              <a:tileRect/>
            </a:gradFill>
            <a:ln w="3175">
              <a:solidFill>
                <a:schemeClr val="tx1"/>
              </a:solidFill>
            </a:ln>
            <a:effectLst>
              <a:glow rad="101600">
                <a:schemeClr val="accent2">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algn="r"/>
              <a:r>
                <a:rPr lang="en-AU" sz="1400" dirty="0" smtClean="0">
                  <a:solidFill>
                    <a:schemeClr val="tx1"/>
                  </a:solidFill>
                  <a:latin typeface="Segoe UI" pitchFamily="34" charset="0"/>
                  <a:cs typeface="Segoe UI" pitchFamily="34" charset="0"/>
                </a:rPr>
                <a:t>Loading Express…</a:t>
              </a:r>
            </a:p>
          </p:txBody>
        </p:sp>
        <p:grpSp>
          <p:nvGrpSpPr>
            <p:cNvPr id="19" name="Group 18"/>
            <p:cNvGrpSpPr/>
            <p:nvPr/>
          </p:nvGrpSpPr>
          <p:grpSpPr>
            <a:xfrm>
              <a:off x="5087023" y="1563638"/>
              <a:ext cx="1753664" cy="1576741"/>
              <a:chOff x="4032561" y="617364"/>
              <a:chExt cx="1753664" cy="1576741"/>
            </a:xfrm>
          </p:grpSpPr>
          <p:sp>
            <p:nvSpPr>
              <p:cNvPr id="350" name="Rectangle 349"/>
              <p:cNvSpPr/>
              <p:nvPr/>
            </p:nvSpPr>
            <p:spPr>
              <a:xfrm>
                <a:off x="4032561" y="1167006"/>
                <a:ext cx="761070" cy="761070"/>
              </a:xfrm>
              <a:prstGeom prst="rect">
                <a:avLst/>
              </a:prstGeom>
              <a:solidFill>
                <a:schemeClr val="accent2">
                  <a:lumMod val="60000"/>
                  <a:lumOff val="40000"/>
                  <a:alpha val="50000"/>
                </a:schemeClr>
              </a:solidFill>
              <a:ln>
                <a:noFill/>
              </a:ln>
              <a:effectLst>
                <a:glow rad="101600">
                  <a:schemeClr val="accent2">
                    <a:satMod val="175000"/>
                    <a:alpha val="40000"/>
                  </a:schemeClr>
                </a:glow>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9" name="Rectangle 8"/>
              <p:cNvSpPr/>
              <p:nvPr/>
            </p:nvSpPr>
            <p:spPr>
              <a:xfrm>
                <a:off x="4877506" y="735515"/>
                <a:ext cx="761070" cy="761070"/>
              </a:xfrm>
              <a:prstGeom prst="rect">
                <a:avLst/>
              </a:prstGeom>
              <a:solidFill>
                <a:srgbClr val="F40C0C">
                  <a:alpha val="49804"/>
                </a:srgbClr>
              </a:solidFill>
              <a:ln>
                <a:noFill/>
              </a:ln>
              <a:effectLst>
                <a:glow rad="101600">
                  <a:schemeClr val="accent2">
                    <a:satMod val="175000"/>
                    <a:alpha val="40000"/>
                  </a:schemeClr>
                </a:glow>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53" name="Rectangle 352"/>
              <p:cNvSpPr/>
              <p:nvPr/>
            </p:nvSpPr>
            <p:spPr>
              <a:xfrm>
                <a:off x="4594774" y="785089"/>
                <a:ext cx="761070" cy="761070"/>
              </a:xfrm>
              <a:prstGeom prst="rect">
                <a:avLst/>
              </a:prstGeom>
              <a:solidFill>
                <a:schemeClr val="accent2">
                  <a:lumMod val="40000"/>
                  <a:lumOff val="60000"/>
                  <a:alpha val="50000"/>
                </a:schemeClr>
              </a:solidFill>
              <a:ln>
                <a:noFill/>
              </a:ln>
              <a:effectLst>
                <a:glow rad="101600">
                  <a:schemeClr val="accent2">
                    <a:satMod val="175000"/>
                    <a:alpha val="40000"/>
                  </a:schemeClr>
                </a:glow>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54" name="Rectangle 353"/>
              <p:cNvSpPr/>
              <p:nvPr/>
            </p:nvSpPr>
            <p:spPr>
              <a:xfrm>
                <a:off x="4500127" y="617364"/>
                <a:ext cx="761070" cy="761070"/>
              </a:xfrm>
              <a:prstGeom prst="rect">
                <a:avLst/>
              </a:prstGeom>
              <a:solidFill>
                <a:srgbClr val="F81414">
                  <a:alpha val="49804"/>
                </a:srgbClr>
              </a:solidFill>
              <a:ln>
                <a:noFill/>
              </a:ln>
              <a:effectLst>
                <a:glow rad="101600">
                  <a:schemeClr val="accent2">
                    <a:satMod val="175000"/>
                    <a:alpha val="40000"/>
                  </a:schemeClr>
                </a:glow>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51" name="Rectangle 350"/>
              <p:cNvSpPr/>
              <p:nvPr/>
            </p:nvSpPr>
            <p:spPr>
              <a:xfrm>
                <a:off x="5025155" y="1229869"/>
                <a:ext cx="761070" cy="761070"/>
              </a:xfrm>
              <a:prstGeom prst="rect">
                <a:avLst/>
              </a:prstGeom>
              <a:solidFill>
                <a:srgbClr val="E33C2F">
                  <a:alpha val="49804"/>
                </a:srgbClr>
              </a:solidFill>
              <a:ln>
                <a:noFill/>
              </a:ln>
              <a:effectLst>
                <a:glow rad="101600">
                  <a:schemeClr val="accent2">
                    <a:satMod val="175000"/>
                    <a:alpha val="40000"/>
                  </a:schemeClr>
                </a:glow>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52" name="Rectangle 351"/>
              <p:cNvSpPr/>
              <p:nvPr/>
            </p:nvSpPr>
            <p:spPr>
              <a:xfrm>
                <a:off x="4092610" y="709733"/>
                <a:ext cx="761070" cy="761070"/>
              </a:xfrm>
              <a:prstGeom prst="rect">
                <a:avLst/>
              </a:prstGeom>
              <a:solidFill>
                <a:srgbClr val="FF0000">
                  <a:alpha val="50000"/>
                </a:srgbClr>
              </a:solidFill>
              <a:ln>
                <a:noFill/>
              </a:ln>
              <a:effectLst>
                <a:glow rad="101600">
                  <a:schemeClr val="accent2">
                    <a:satMod val="175000"/>
                    <a:alpha val="40000"/>
                  </a:schemeClr>
                </a:glow>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55" name="Rectangle 354"/>
              <p:cNvSpPr/>
              <p:nvPr/>
            </p:nvSpPr>
            <p:spPr>
              <a:xfrm>
                <a:off x="4431142" y="1433035"/>
                <a:ext cx="761070" cy="761070"/>
              </a:xfrm>
              <a:prstGeom prst="rect">
                <a:avLst/>
              </a:prstGeom>
              <a:solidFill>
                <a:srgbClr val="C00000">
                  <a:alpha val="50000"/>
                </a:srgbClr>
              </a:solidFill>
              <a:ln>
                <a:noFill/>
              </a:ln>
              <a:effectLst>
                <a:glow rad="101600">
                  <a:schemeClr val="accent2">
                    <a:satMod val="175000"/>
                    <a:alpha val="40000"/>
                  </a:schemeClr>
                </a:glow>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340" name="Group 339"/>
            <p:cNvGrpSpPr/>
            <p:nvPr/>
          </p:nvGrpSpPr>
          <p:grpSpPr>
            <a:xfrm>
              <a:off x="2232614" y="1676396"/>
              <a:ext cx="1753200" cy="1983600"/>
              <a:chOff x="6444208" y="255033"/>
              <a:chExt cx="864096" cy="894135"/>
            </a:xfrm>
          </p:grpSpPr>
          <p:grpSp>
            <p:nvGrpSpPr>
              <p:cNvPr id="341" name="Group 340"/>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343" name="Freeform 342"/>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344" name="Freeform 343"/>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sp>
            <p:nvSpPr>
              <p:cNvPr id="342" name="Rectangle 341"/>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2000" dirty="0" smtClean="0">
                    <a:solidFill>
                      <a:schemeClr val="tx1"/>
                    </a:solidFill>
                    <a:latin typeface="Segoe UI" pitchFamily="34" charset="0"/>
                    <a:cs typeface="Segoe UI" pitchFamily="34" charset="0"/>
                  </a:rPr>
                  <a:t>Express</a:t>
                </a:r>
              </a:p>
              <a:p>
                <a:pPr algn="ctr"/>
                <a:r>
                  <a:rPr lang="en-AU" sz="1400" i="1" dirty="0" smtClean="0">
                    <a:solidFill>
                      <a:schemeClr val="tx1"/>
                    </a:solidFill>
                    <a:latin typeface="Segoe UI" pitchFamily="34" charset="0"/>
                    <a:cs typeface="Segoe UI" pitchFamily="34" charset="0"/>
                  </a:rPr>
                  <a:t>Express yourself…</a:t>
                </a:r>
                <a:endParaRPr lang="en-AU" sz="1400" i="1" dirty="0">
                  <a:solidFill>
                    <a:schemeClr val="tx1"/>
                  </a:solidFill>
                  <a:latin typeface="Segoe UI" pitchFamily="34" charset="0"/>
                  <a:cs typeface="Segoe UI" pitchFamily="34" charset="0"/>
                </a:endParaRPr>
              </a:p>
            </p:txBody>
          </p:sp>
        </p:grpSp>
      </p:grpSp>
    </p:spTree>
    <p:extLst>
      <p:ext uri="{BB962C8B-B14F-4D97-AF65-F5344CB8AC3E}">
        <p14:creationId xmlns:p14="http://schemas.microsoft.com/office/powerpoint/2010/main" val="1920271111"/>
      </p:ext>
    </p:extLst>
  </p:cSld>
  <p:clrMapOvr>
    <a:masterClrMapping/>
  </p:clrMapOvr>
  <mc:AlternateContent xmlns:mc="http://schemas.openxmlformats.org/markup-compatibility/2006" xmlns:p14="http://schemas.microsoft.com/office/powerpoint/2010/main">
    <mc:Choice Requires="p14">
      <p:transition p14:dur="10" advClick="0" advTm="3000"/>
    </mc:Choice>
    <mc:Fallback xmlns="">
      <p:transition advClick="0" advTm="3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72" fill="hold" nodeType="after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p:cTn id="7" dur="300" fill="hold"/>
                                        <p:tgtEl>
                                          <p:spTgt spid="5"/>
                                        </p:tgtEl>
                                        <p:attrNameLst>
                                          <p:attrName>ppt_w</p:attrName>
                                        </p:attrNameLst>
                                      </p:cBhvr>
                                      <p:tavLst>
                                        <p:tav tm="0">
                                          <p:val>
                                            <p:strVal val="2/3*#ppt_w"/>
                                          </p:val>
                                        </p:tav>
                                        <p:tav tm="100000">
                                          <p:val>
                                            <p:strVal val="#ppt_w"/>
                                          </p:val>
                                        </p:tav>
                                      </p:tavLst>
                                    </p:anim>
                                    <p:anim calcmode="lin" valueType="num">
                                      <p:cBhvr>
                                        <p:cTn id="8" dur="300" fill="hold"/>
                                        <p:tgtEl>
                                          <p:spTgt spid="5"/>
                                        </p:tgtEl>
                                        <p:attrNameLst>
                                          <p:attrName>ppt_h</p:attrName>
                                        </p:attrNameLst>
                                      </p:cBhvr>
                                      <p:tavLst>
                                        <p:tav tm="0">
                                          <p:val>
                                            <p:strVal val="2/3*#ppt_h"/>
                                          </p:val>
                                        </p:tav>
                                        <p:tav tm="100000">
                                          <p:val>
                                            <p:strVal val="#ppt_h"/>
                                          </p:val>
                                        </p:tav>
                                      </p:tavLst>
                                    </p:anim>
                                  </p:childTnLst>
                                </p:cTn>
                              </p:par>
                              <p:par>
                                <p:cTn id="9" presetID="10" presetClass="entr" presetSubtype="0" fill="hold" nodeType="withEffect">
                                  <p:stCondLst>
                                    <p:cond delay="0"/>
                                  </p:stCondLst>
                                  <p:childTnLst>
                                    <p:set>
                                      <p:cBhvr>
                                        <p:cTn id="10" dur="1" fill="hold">
                                          <p:stCondLst>
                                            <p:cond delay="0"/>
                                          </p:stCondLst>
                                        </p:cTn>
                                        <p:tgtEl>
                                          <p:spTgt spid="5"/>
                                        </p:tgtEl>
                                        <p:attrNameLst>
                                          <p:attrName>style.visibility</p:attrName>
                                        </p:attrNameLst>
                                      </p:cBhvr>
                                      <p:to>
                                        <p:strVal val="visible"/>
                                      </p:to>
                                    </p:set>
                                    <p:animEffect transition="in" filter="fade">
                                      <p:cBhvr>
                                        <p:cTn id="11" dur="3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7" name="Group 36"/>
          <p:cNvGrpSpPr/>
          <p:nvPr/>
        </p:nvGrpSpPr>
        <p:grpSpPr>
          <a:xfrm>
            <a:off x="0" y="1202871"/>
            <a:ext cx="467544" cy="2737758"/>
            <a:chOff x="0" y="1202871"/>
            <a:chExt cx="467544" cy="2737758"/>
          </a:xfrm>
        </p:grpSpPr>
        <p:sp>
          <p:nvSpPr>
            <p:cNvPr id="6" name="Rounded Rectangle 5"/>
            <p:cNvSpPr/>
            <p:nvPr/>
          </p:nvSpPr>
          <p:spPr>
            <a:xfrm>
              <a:off x="0" y="1202871"/>
              <a:ext cx="467544" cy="2737758"/>
            </a:xfrm>
            <a:prstGeom prst="roundRect">
              <a:avLst>
                <a:gd name="adj" fmla="val 10437"/>
              </a:avLst>
            </a:prstGeom>
            <a:solidFill>
              <a:schemeClr val="tx1">
                <a:alpha val="50000"/>
              </a:schemeClr>
            </a:solidFill>
            <a:ln w="317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12" name="Group 11"/>
            <p:cNvGrpSpPr/>
            <p:nvPr/>
          </p:nvGrpSpPr>
          <p:grpSpPr>
            <a:xfrm>
              <a:off x="53772" y="1890180"/>
              <a:ext cx="360000" cy="363600"/>
              <a:chOff x="899592" y="1419622"/>
              <a:chExt cx="432048" cy="432048"/>
            </a:xfrm>
            <a:effectLst/>
          </p:grpSpPr>
          <p:sp>
            <p:nvSpPr>
              <p:cNvPr id="10" name="Rounded Rectangle 9"/>
              <p:cNvSpPr/>
              <p:nvPr/>
            </p:nvSpPr>
            <p:spPr>
              <a:xfrm>
                <a:off x="971600" y="1563638"/>
                <a:ext cx="288032" cy="288032"/>
              </a:xfrm>
              <a:prstGeom prst="roundRect">
                <a:avLst>
                  <a:gd name="adj" fmla="val 9226"/>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 name="Isosceles Triangle 10"/>
              <p:cNvSpPr/>
              <p:nvPr/>
            </p:nvSpPr>
            <p:spPr>
              <a:xfrm>
                <a:off x="899592" y="1419622"/>
                <a:ext cx="432048" cy="180020"/>
              </a:xfrm>
              <a:prstGeom prst="triangle">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4" name="Group 23"/>
            <p:cNvGrpSpPr/>
            <p:nvPr/>
          </p:nvGrpSpPr>
          <p:grpSpPr>
            <a:xfrm>
              <a:off x="53752" y="1264720"/>
              <a:ext cx="360040" cy="435694"/>
              <a:chOff x="971600" y="1383618"/>
              <a:chExt cx="360040" cy="435694"/>
            </a:xfrm>
          </p:grpSpPr>
          <p:cxnSp>
            <p:nvCxnSpPr>
              <p:cNvPr id="14" name="Straight Connector 13"/>
              <p:cNvCxnSpPr/>
              <p:nvPr/>
            </p:nvCxnSpPr>
            <p:spPr>
              <a:xfrm>
                <a:off x="1187624" y="1639292"/>
                <a:ext cx="144016" cy="18002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5" name="Donut 14"/>
              <p:cNvSpPr/>
              <p:nvPr/>
            </p:nvSpPr>
            <p:spPr>
              <a:xfrm>
                <a:off x="971600" y="1383618"/>
                <a:ext cx="288032" cy="288000"/>
              </a:xfrm>
              <a:prstGeom prst="donut">
                <a:avLst>
                  <a:gd name="adj" fmla="val 4746"/>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17" name="Straight Connector 16"/>
              <p:cNvCxnSpPr/>
              <p:nvPr/>
            </p:nvCxnSpPr>
            <p:spPr>
              <a:xfrm rot="1413972">
                <a:off x="1051228" y="1435850"/>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rot="1413972">
                <a:off x="1116662" y="1436293"/>
                <a:ext cx="0" cy="183562"/>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rot="1413972">
                <a:off x="1180005" y="1492021"/>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grpSp>
        <p:cxnSp>
          <p:nvCxnSpPr>
            <p:cNvPr id="26" name="Straight Connector 25"/>
            <p:cNvCxnSpPr/>
            <p:nvPr/>
          </p:nvCxnSpPr>
          <p:spPr>
            <a:xfrm flipH="1">
              <a:off x="26886" y="1812206"/>
              <a:ext cx="413772"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nvGrpSpPr>
            <p:cNvPr id="30" name="Group 29"/>
            <p:cNvGrpSpPr/>
            <p:nvPr/>
          </p:nvGrpSpPr>
          <p:grpSpPr>
            <a:xfrm>
              <a:off x="39771" y="2460418"/>
              <a:ext cx="388002" cy="297418"/>
              <a:chOff x="2123728" y="1986160"/>
              <a:chExt cx="576064" cy="441574"/>
            </a:xfrm>
          </p:grpSpPr>
          <p:sp>
            <p:nvSpPr>
              <p:cNvPr id="29" name="Rectangle 28"/>
              <p:cNvSpPr/>
              <p:nvPr/>
            </p:nvSpPr>
            <p:spPr>
              <a:xfrm>
                <a:off x="2195736" y="1986160"/>
                <a:ext cx="432048" cy="441574"/>
              </a:xfrm>
              <a:prstGeom prst="rect">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 name="Trapezoid 27"/>
              <p:cNvSpPr/>
              <p:nvPr/>
            </p:nvSpPr>
            <p:spPr>
              <a:xfrm flipV="1">
                <a:off x="2123728" y="2139884"/>
                <a:ext cx="576064" cy="287850"/>
              </a:xfrm>
              <a:prstGeom prst="trapezoid">
                <a:avLst/>
              </a:pr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41" name="Freeform 40"/>
            <p:cNvSpPr/>
            <p:nvPr/>
          </p:nvSpPr>
          <p:spPr>
            <a:xfrm>
              <a:off x="61273" y="2903148"/>
              <a:ext cx="344998" cy="411311"/>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45" name="Group 44"/>
            <p:cNvGrpSpPr/>
            <p:nvPr/>
          </p:nvGrpSpPr>
          <p:grpSpPr>
            <a:xfrm>
              <a:off x="82631" y="3424960"/>
              <a:ext cx="302283" cy="444864"/>
              <a:chOff x="51020" y="3423030"/>
              <a:chExt cx="356155" cy="524147"/>
            </a:xfrm>
            <a:effectLst>
              <a:outerShdw blurRad="63500" sx="102000" sy="102000" algn="ctr" rotWithShape="0">
                <a:prstClr val="black">
                  <a:alpha val="40000"/>
                </a:prstClr>
              </a:outerShdw>
            </a:effectLst>
          </p:grpSpPr>
          <p:sp>
            <p:nvSpPr>
              <p:cNvPr id="43" name="Freeform 42"/>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a:effectLst>
                <a:glow rad="101600">
                  <a:schemeClr val="bg1">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4" name="Freeform 43"/>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a:effectLst>
                <a:glow rad="101600">
                  <a:schemeClr val="bg1">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nvGrpSpPr>
          <p:cNvPr id="2" name="Group 1"/>
          <p:cNvGrpSpPr/>
          <p:nvPr/>
        </p:nvGrpSpPr>
        <p:grpSpPr>
          <a:xfrm>
            <a:off x="1763688" y="843750"/>
            <a:ext cx="5616624" cy="3456000"/>
            <a:chOff x="1763688" y="843750"/>
            <a:chExt cx="5616624" cy="3456000"/>
          </a:xfrm>
        </p:grpSpPr>
        <p:grpSp>
          <p:nvGrpSpPr>
            <p:cNvPr id="249" name="Group 248"/>
            <p:cNvGrpSpPr/>
            <p:nvPr/>
          </p:nvGrpSpPr>
          <p:grpSpPr>
            <a:xfrm>
              <a:off x="3131841" y="843750"/>
              <a:ext cx="2880320" cy="3456000"/>
              <a:chOff x="3131841" y="843750"/>
              <a:chExt cx="2880320" cy="3456000"/>
            </a:xfrm>
          </p:grpSpPr>
          <p:sp>
            <p:nvSpPr>
              <p:cNvPr id="250" name="Rounded Rectangle 249"/>
              <p:cNvSpPr/>
              <p:nvPr/>
            </p:nvSpPr>
            <p:spPr>
              <a:xfrm>
                <a:off x="3131841" y="843750"/>
                <a:ext cx="2880320" cy="3456000"/>
              </a:xfrm>
              <a:prstGeom prst="roundRect">
                <a:avLst>
                  <a:gd name="adj" fmla="val 2228"/>
                </a:avLst>
              </a:prstGeom>
              <a:solidFill>
                <a:schemeClr val="tx1">
                  <a:alpha val="50000"/>
                </a:schemeClr>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51" name="Group 250"/>
              <p:cNvGrpSpPr/>
              <p:nvPr/>
            </p:nvGrpSpPr>
            <p:grpSpPr>
              <a:xfrm>
                <a:off x="3198624" y="984777"/>
                <a:ext cx="864096" cy="870570"/>
                <a:chOff x="7308304" y="278598"/>
                <a:chExt cx="864096" cy="870570"/>
              </a:xfrm>
            </p:grpSpPr>
            <p:sp>
              <p:nvSpPr>
                <p:cNvPr id="327" name="Freeform 326"/>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8" name="Rectangle 327"/>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Impress</a:t>
                  </a:r>
                  <a:endParaRPr lang="en-AU" sz="1100" dirty="0">
                    <a:latin typeface="Segoe UI" pitchFamily="34" charset="0"/>
                    <a:cs typeface="Segoe UI" pitchFamily="34" charset="0"/>
                  </a:endParaRPr>
                </a:p>
              </p:txBody>
            </p:sp>
          </p:grpSp>
          <p:grpSp>
            <p:nvGrpSpPr>
              <p:cNvPr id="252" name="Group 251"/>
              <p:cNvGrpSpPr/>
              <p:nvPr/>
            </p:nvGrpSpPr>
            <p:grpSpPr>
              <a:xfrm>
                <a:off x="4139953" y="972995"/>
                <a:ext cx="864096" cy="894135"/>
                <a:chOff x="6444208" y="255033"/>
                <a:chExt cx="864096" cy="894135"/>
              </a:xfrm>
            </p:grpSpPr>
            <p:grpSp>
              <p:nvGrpSpPr>
                <p:cNvPr id="323" name="Group 322"/>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325" name="Freeform 324"/>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6" name="Freeform 325"/>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24" name="Rectangle 323"/>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Express</a:t>
                  </a:r>
                  <a:endParaRPr lang="en-AU" sz="1100" dirty="0">
                    <a:latin typeface="Segoe UI" pitchFamily="34" charset="0"/>
                    <a:cs typeface="Segoe UI" pitchFamily="34" charset="0"/>
                  </a:endParaRPr>
                </a:p>
              </p:txBody>
            </p:sp>
          </p:grpSp>
          <p:grpSp>
            <p:nvGrpSpPr>
              <p:cNvPr id="253" name="Group 252"/>
              <p:cNvGrpSpPr/>
              <p:nvPr/>
            </p:nvGrpSpPr>
            <p:grpSpPr>
              <a:xfrm>
                <a:off x="3198624" y="2157429"/>
                <a:ext cx="864096" cy="881674"/>
                <a:chOff x="8172400" y="267494"/>
                <a:chExt cx="864096" cy="881674"/>
              </a:xfrm>
            </p:grpSpPr>
            <p:grpSp>
              <p:nvGrpSpPr>
                <p:cNvPr id="318" name="Group 317"/>
                <p:cNvGrpSpPr/>
                <p:nvPr/>
              </p:nvGrpSpPr>
              <p:grpSpPr>
                <a:xfrm>
                  <a:off x="8351877" y="267494"/>
                  <a:ext cx="523806" cy="648072"/>
                  <a:chOff x="87738" y="3286770"/>
                  <a:chExt cx="291003" cy="360040"/>
                </a:xfrm>
              </p:grpSpPr>
              <p:sp>
                <p:nvSpPr>
                  <p:cNvPr id="320" name="Rectangle 31"/>
                  <p:cNvSpPr/>
                  <p:nvPr/>
                </p:nvSpPr>
                <p:spPr>
                  <a:xfrm>
                    <a:off x="87738" y="3286770"/>
                    <a:ext cx="291002" cy="360040"/>
                  </a:xfrm>
                  <a:prstGeom prst="rect">
                    <a:avLst/>
                  </a:prstGeom>
                  <a:solidFill>
                    <a:srgbClr val="FFC000"/>
                  </a:solidFill>
                  <a:ln w="9525" cap="rnd">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1" name="Rectangle 31"/>
                  <p:cNvSpPr/>
                  <p:nvPr/>
                </p:nvSpPr>
                <p:spPr>
                  <a:xfrm>
                    <a:off x="87738" y="3286770"/>
                    <a:ext cx="291002" cy="360040"/>
                  </a:xfrm>
                  <a:custGeom>
                    <a:avLst/>
                    <a:gdLst>
                      <a:gd name="connsiteX0" fmla="*/ 0 w 291002"/>
                      <a:gd name="connsiteY0" fmla="*/ 0 h 360040"/>
                      <a:gd name="connsiteX1" fmla="*/ 291002 w 291002"/>
                      <a:gd name="connsiteY1" fmla="*/ 0 h 360040"/>
                      <a:gd name="connsiteX2" fmla="*/ 291002 w 291002"/>
                      <a:gd name="connsiteY2" fmla="*/ 360040 h 360040"/>
                      <a:gd name="connsiteX3" fmla="*/ 0 w 291002"/>
                      <a:gd name="connsiteY3" fmla="*/ 360040 h 360040"/>
                      <a:gd name="connsiteX4" fmla="*/ 0 w 291002"/>
                      <a:gd name="connsiteY4" fmla="*/ 0 h 360040"/>
                      <a:gd name="connsiteX0" fmla="*/ 0 w 291002"/>
                      <a:gd name="connsiteY0" fmla="*/ 0 h 360040"/>
                      <a:gd name="connsiteX1" fmla="*/ 236233 w 291002"/>
                      <a:gd name="connsiteY1" fmla="*/ 88106 h 360040"/>
                      <a:gd name="connsiteX2" fmla="*/ 291002 w 291002"/>
                      <a:gd name="connsiteY2" fmla="*/ 360040 h 360040"/>
                      <a:gd name="connsiteX3" fmla="*/ 0 w 291002"/>
                      <a:gd name="connsiteY3" fmla="*/ 360040 h 360040"/>
                      <a:gd name="connsiteX4" fmla="*/ 0 w 291002"/>
                      <a:gd name="connsiteY4" fmla="*/ 0 h 360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1002" h="360040">
                        <a:moveTo>
                          <a:pt x="0" y="0"/>
                        </a:moveTo>
                        <a:lnTo>
                          <a:pt x="236233" y="88106"/>
                        </a:lnTo>
                        <a:lnTo>
                          <a:pt x="291002" y="360040"/>
                        </a:lnTo>
                        <a:lnTo>
                          <a:pt x="0" y="360040"/>
                        </a:lnTo>
                        <a:lnTo>
                          <a:pt x="0" y="0"/>
                        </a:lnTo>
                        <a:close/>
                      </a:path>
                    </a:pathLst>
                  </a:cu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2" name="Rectangle 321"/>
                  <p:cNvSpPr/>
                  <p:nvPr/>
                </p:nvSpPr>
                <p:spPr>
                  <a:xfrm>
                    <a:off x="87738" y="3435846"/>
                    <a:ext cx="291003" cy="210964"/>
                  </a:xfrm>
                  <a:prstGeom prst="rect">
                    <a:avLst/>
                  </a:prstGeom>
                  <a:noFill/>
                  <a:ln w="9525" cap="rnd">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2000" dirty="0" smtClean="0">
                        <a:solidFill>
                          <a:schemeClr val="tx1"/>
                        </a:solidFill>
                        <a:effectLst>
                          <a:outerShdw blurRad="63500" sx="102000" sy="102000" algn="ctr" rotWithShape="0">
                            <a:prstClr val="black">
                              <a:alpha val="40000"/>
                            </a:prstClr>
                          </a:outerShdw>
                        </a:effectLst>
                        <a:latin typeface="Segoe UI" pitchFamily="34" charset="0"/>
                        <a:cs typeface="Segoe UI" pitchFamily="34" charset="0"/>
                      </a:rPr>
                      <a:t>Aa</a:t>
                    </a:r>
                    <a:endParaRPr lang="en-AU" sz="2000" dirty="0">
                      <a:solidFill>
                        <a:schemeClr val="tx1"/>
                      </a:solidFill>
                      <a:effectLst>
                        <a:outerShdw blurRad="63500" sx="102000" sy="102000" algn="ctr" rotWithShape="0">
                          <a:prstClr val="black">
                            <a:alpha val="40000"/>
                          </a:prstClr>
                        </a:outerShdw>
                      </a:effectLst>
                      <a:latin typeface="Segoe UI" pitchFamily="34" charset="0"/>
                      <a:cs typeface="Segoe UI" pitchFamily="34" charset="0"/>
                    </a:endParaRPr>
                  </a:p>
                </p:txBody>
              </p:sp>
            </p:grpSp>
            <p:sp>
              <p:nvSpPr>
                <p:cNvPr id="319" name="Rectangle 318"/>
                <p:cNvSpPr/>
                <p:nvPr/>
              </p:nvSpPr>
              <p:spPr>
                <a:xfrm>
                  <a:off x="8172400"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Note Pad</a:t>
                  </a:r>
                  <a:endParaRPr lang="en-AU" sz="1100" dirty="0">
                    <a:latin typeface="Segoe UI" pitchFamily="34" charset="0"/>
                    <a:cs typeface="Segoe UI" pitchFamily="34" charset="0"/>
                  </a:endParaRPr>
                </a:p>
              </p:txBody>
            </p:sp>
          </p:grpSp>
          <p:grpSp>
            <p:nvGrpSpPr>
              <p:cNvPr id="254" name="Group 253"/>
              <p:cNvGrpSpPr/>
              <p:nvPr/>
            </p:nvGrpSpPr>
            <p:grpSpPr>
              <a:xfrm>
                <a:off x="5080409" y="980461"/>
                <a:ext cx="864096" cy="877462"/>
                <a:chOff x="5004049" y="1064550"/>
                <a:chExt cx="864096" cy="877462"/>
              </a:xfrm>
            </p:grpSpPr>
            <p:grpSp>
              <p:nvGrpSpPr>
                <p:cNvPr id="313" name="Group 312"/>
                <p:cNvGrpSpPr/>
                <p:nvPr/>
              </p:nvGrpSpPr>
              <p:grpSpPr>
                <a:xfrm>
                  <a:off x="5042434" y="1064550"/>
                  <a:ext cx="787325" cy="610716"/>
                  <a:chOff x="5004049" y="1045872"/>
                  <a:chExt cx="787325" cy="610716"/>
                </a:xfrm>
                <a:effectLst>
                  <a:outerShdw blurRad="63500" sx="102000" sy="102000" algn="ctr" rotWithShape="0">
                    <a:prstClr val="black">
                      <a:alpha val="40000"/>
                    </a:prstClr>
                  </a:outerShdw>
                </a:effectLst>
              </p:grpSpPr>
              <p:sp>
                <p:nvSpPr>
                  <p:cNvPr id="315" name="Rectangle 314"/>
                  <p:cNvSpPr/>
                  <p:nvPr/>
                </p:nvSpPr>
                <p:spPr>
                  <a:xfrm>
                    <a:off x="5004049" y="1045872"/>
                    <a:ext cx="504055" cy="460191"/>
                  </a:xfrm>
                  <a:prstGeom prst="rect">
                    <a:avLst/>
                  </a:prstGeom>
                  <a:solidFill>
                    <a:schemeClr val="bg1"/>
                  </a:solidFill>
                  <a:ln w="9525" cap="rnd">
                    <a:solidFill>
                      <a:schemeClr val="bg1"/>
                    </a:solid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6" name="Freeform 315"/>
                  <p:cNvSpPr/>
                  <p:nvPr/>
                </p:nvSpPr>
                <p:spPr>
                  <a:xfrm>
                    <a:off x="5022056" y="1106047"/>
                    <a:ext cx="414040" cy="272698"/>
                  </a:xfrm>
                  <a:custGeom>
                    <a:avLst/>
                    <a:gdLst>
                      <a:gd name="connsiteX0" fmla="*/ 0 w 353052"/>
                      <a:gd name="connsiteY0" fmla="*/ 0 h 269081"/>
                      <a:gd name="connsiteX1" fmla="*/ 19050 w 353052"/>
                      <a:gd name="connsiteY1" fmla="*/ 33337 h 269081"/>
                      <a:gd name="connsiteX2" fmla="*/ 28575 w 353052"/>
                      <a:gd name="connsiteY2" fmla="*/ 38100 h 269081"/>
                      <a:gd name="connsiteX3" fmla="*/ 33338 w 353052"/>
                      <a:gd name="connsiteY3" fmla="*/ 45243 h 269081"/>
                      <a:gd name="connsiteX4" fmla="*/ 50007 w 353052"/>
                      <a:gd name="connsiteY4" fmla="*/ 54768 h 269081"/>
                      <a:gd name="connsiteX5" fmla="*/ 59532 w 353052"/>
                      <a:gd name="connsiteY5" fmla="*/ 61912 h 269081"/>
                      <a:gd name="connsiteX6" fmla="*/ 85725 w 353052"/>
                      <a:gd name="connsiteY6" fmla="*/ 71437 h 269081"/>
                      <a:gd name="connsiteX7" fmla="*/ 135732 w 353052"/>
                      <a:gd name="connsiteY7" fmla="*/ 69056 h 269081"/>
                      <a:gd name="connsiteX8" fmla="*/ 142875 w 353052"/>
                      <a:gd name="connsiteY8" fmla="*/ 66675 h 269081"/>
                      <a:gd name="connsiteX9" fmla="*/ 150019 w 353052"/>
                      <a:gd name="connsiteY9" fmla="*/ 61912 h 269081"/>
                      <a:gd name="connsiteX10" fmla="*/ 157163 w 353052"/>
                      <a:gd name="connsiteY10" fmla="*/ 54768 h 269081"/>
                      <a:gd name="connsiteX11" fmla="*/ 161925 w 353052"/>
                      <a:gd name="connsiteY11" fmla="*/ 45243 h 269081"/>
                      <a:gd name="connsiteX12" fmla="*/ 157163 w 353052"/>
                      <a:gd name="connsiteY12" fmla="*/ 26193 h 269081"/>
                      <a:gd name="connsiteX13" fmla="*/ 150019 w 353052"/>
                      <a:gd name="connsiteY13" fmla="*/ 19050 h 269081"/>
                      <a:gd name="connsiteX14" fmla="*/ 135732 w 353052"/>
                      <a:gd name="connsiteY14" fmla="*/ 9525 h 269081"/>
                      <a:gd name="connsiteX15" fmla="*/ 114300 w 353052"/>
                      <a:gd name="connsiteY15" fmla="*/ 14287 h 269081"/>
                      <a:gd name="connsiteX16" fmla="*/ 107157 w 353052"/>
                      <a:gd name="connsiteY16" fmla="*/ 16668 h 269081"/>
                      <a:gd name="connsiteX17" fmla="*/ 102394 w 353052"/>
                      <a:gd name="connsiteY17" fmla="*/ 26193 h 269081"/>
                      <a:gd name="connsiteX18" fmla="*/ 104775 w 353052"/>
                      <a:gd name="connsiteY18" fmla="*/ 64293 h 269081"/>
                      <a:gd name="connsiteX19" fmla="*/ 107157 w 353052"/>
                      <a:gd name="connsiteY19" fmla="*/ 71437 h 269081"/>
                      <a:gd name="connsiteX20" fmla="*/ 114300 w 353052"/>
                      <a:gd name="connsiteY20" fmla="*/ 76200 h 269081"/>
                      <a:gd name="connsiteX21" fmla="*/ 126207 w 353052"/>
                      <a:gd name="connsiteY21" fmla="*/ 78581 h 269081"/>
                      <a:gd name="connsiteX22" fmla="*/ 147638 w 353052"/>
                      <a:gd name="connsiteY22" fmla="*/ 85725 h 269081"/>
                      <a:gd name="connsiteX23" fmla="*/ 154782 w 353052"/>
                      <a:gd name="connsiteY23" fmla="*/ 88106 h 269081"/>
                      <a:gd name="connsiteX24" fmla="*/ 190500 w 353052"/>
                      <a:gd name="connsiteY24" fmla="*/ 90487 h 269081"/>
                      <a:gd name="connsiteX25" fmla="*/ 228600 w 353052"/>
                      <a:gd name="connsiteY25" fmla="*/ 90487 h 269081"/>
                      <a:gd name="connsiteX26" fmla="*/ 238125 w 353052"/>
                      <a:gd name="connsiteY26" fmla="*/ 85725 h 269081"/>
                      <a:gd name="connsiteX27" fmla="*/ 271463 w 353052"/>
                      <a:gd name="connsiteY27" fmla="*/ 66675 h 269081"/>
                      <a:gd name="connsiteX28" fmla="*/ 295275 w 353052"/>
                      <a:gd name="connsiteY28" fmla="*/ 59531 h 269081"/>
                      <a:gd name="connsiteX29" fmla="*/ 302419 w 353052"/>
                      <a:gd name="connsiteY29" fmla="*/ 57150 h 269081"/>
                      <a:gd name="connsiteX30" fmla="*/ 338138 w 353052"/>
                      <a:gd name="connsiteY30" fmla="*/ 50006 h 269081"/>
                      <a:gd name="connsiteX31" fmla="*/ 345282 w 353052"/>
                      <a:gd name="connsiteY31" fmla="*/ 92868 h 269081"/>
                      <a:gd name="connsiteX32" fmla="*/ 326232 w 353052"/>
                      <a:gd name="connsiteY32" fmla="*/ 114300 h 269081"/>
                      <a:gd name="connsiteX33" fmla="*/ 316707 w 353052"/>
                      <a:gd name="connsiteY33" fmla="*/ 119062 h 269081"/>
                      <a:gd name="connsiteX34" fmla="*/ 309563 w 353052"/>
                      <a:gd name="connsiteY34" fmla="*/ 121443 h 269081"/>
                      <a:gd name="connsiteX35" fmla="*/ 290513 w 353052"/>
                      <a:gd name="connsiteY35" fmla="*/ 133350 h 269081"/>
                      <a:gd name="connsiteX36" fmla="*/ 273844 w 353052"/>
                      <a:gd name="connsiteY36" fmla="*/ 138112 h 269081"/>
                      <a:gd name="connsiteX37" fmla="*/ 259557 w 353052"/>
                      <a:gd name="connsiteY37" fmla="*/ 142875 h 269081"/>
                      <a:gd name="connsiteX38" fmla="*/ 245269 w 353052"/>
                      <a:gd name="connsiteY38" fmla="*/ 150018 h 269081"/>
                      <a:gd name="connsiteX39" fmla="*/ 238125 w 353052"/>
                      <a:gd name="connsiteY39" fmla="*/ 154781 h 269081"/>
                      <a:gd name="connsiteX40" fmla="*/ 214313 w 353052"/>
                      <a:gd name="connsiteY40" fmla="*/ 161925 h 269081"/>
                      <a:gd name="connsiteX41" fmla="*/ 202407 w 353052"/>
                      <a:gd name="connsiteY41" fmla="*/ 164306 h 269081"/>
                      <a:gd name="connsiteX42" fmla="*/ 188119 w 353052"/>
                      <a:gd name="connsiteY42" fmla="*/ 169068 h 269081"/>
                      <a:gd name="connsiteX43" fmla="*/ 173832 w 353052"/>
                      <a:gd name="connsiteY43" fmla="*/ 171450 h 269081"/>
                      <a:gd name="connsiteX44" fmla="*/ 154782 w 353052"/>
                      <a:gd name="connsiteY44" fmla="*/ 176212 h 269081"/>
                      <a:gd name="connsiteX45" fmla="*/ 109538 w 353052"/>
                      <a:gd name="connsiteY45" fmla="*/ 173831 h 269081"/>
                      <a:gd name="connsiteX46" fmla="*/ 97632 w 353052"/>
                      <a:gd name="connsiteY46" fmla="*/ 164306 h 269081"/>
                      <a:gd name="connsiteX47" fmla="*/ 95250 w 353052"/>
                      <a:gd name="connsiteY47" fmla="*/ 157162 h 269081"/>
                      <a:gd name="connsiteX48" fmla="*/ 88107 w 353052"/>
                      <a:gd name="connsiteY48" fmla="*/ 150018 h 269081"/>
                      <a:gd name="connsiteX49" fmla="*/ 95250 w 353052"/>
                      <a:gd name="connsiteY49" fmla="*/ 130968 h 269081"/>
                      <a:gd name="connsiteX50" fmla="*/ 104775 w 353052"/>
                      <a:gd name="connsiteY50" fmla="*/ 135731 h 269081"/>
                      <a:gd name="connsiteX51" fmla="*/ 140494 w 353052"/>
                      <a:gd name="connsiteY51" fmla="*/ 138112 h 269081"/>
                      <a:gd name="connsiteX52" fmla="*/ 159544 w 353052"/>
                      <a:gd name="connsiteY52" fmla="*/ 142875 h 269081"/>
                      <a:gd name="connsiteX53" fmla="*/ 171450 w 353052"/>
                      <a:gd name="connsiteY53" fmla="*/ 152400 h 269081"/>
                      <a:gd name="connsiteX54" fmla="*/ 176213 w 353052"/>
                      <a:gd name="connsiteY54" fmla="*/ 173831 h 269081"/>
                      <a:gd name="connsiteX55" fmla="*/ 180975 w 353052"/>
                      <a:gd name="connsiteY55" fmla="*/ 207168 h 269081"/>
                      <a:gd name="connsiteX56" fmla="*/ 183357 w 353052"/>
                      <a:gd name="connsiteY56" fmla="*/ 247650 h 269081"/>
                      <a:gd name="connsiteX57" fmla="*/ 185738 w 353052"/>
                      <a:gd name="connsiteY57" fmla="*/ 261937 h 269081"/>
                      <a:gd name="connsiteX58" fmla="*/ 195263 w 353052"/>
                      <a:gd name="connsiteY58" fmla="*/ 269081 h 269081"/>
                      <a:gd name="connsiteX59" fmla="*/ 273844 w 353052"/>
                      <a:gd name="connsiteY59" fmla="*/ 266700 h 269081"/>
                      <a:gd name="connsiteX60" fmla="*/ 307182 w 353052"/>
                      <a:gd name="connsiteY60" fmla="*/ 257175 h 269081"/>
                      <a:gd name="connsiteX61" fmla="*/ 314325 w 353052"/>
                      <a:gd name="connsiteY61" fmla="*/ 254793 h 269081"/>
                      <a:gd name="connsiteX62" fmla="*/ 326232 w 353052"/>
                      <a:gd name="connsiteY62" fmla="*/ 250031 h 269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53052" h="269081">
                        <a:moveTo>
                          <a:pt x="0" y="0"/>
                        </a:moveTo>
                        <a:cubicBezTo>
                          <a:pt x="3626" y="10876"/>
                          <a:pt x="7518" y="27571"/>
                          <a:pt x="19050" y="33337"/>
                        </a:cubicBezTo>
                        <a:lnTo>
                          <a:pt x="28575" y="38100"/>
                        </a:lnTo>
                        <a:cubicBezTo>
                          <a:pt x="30163" y="40481"/>
                          <a:pt x="31314" y="43219"/>
                          <a:pt x="33338" y="45243"/>
                        </a:cubicBezTo>
                        <a:cubicBezTo>
                          <a:pt x="37711" y="49616"/>
                          <a:pt x="45021" y="51652"/>
                          <a:pt x="50007" y="54768"/>
                        </a:cubicBezTo>
                        <a:cubicBezTo>
                          <a:pt x="53373" y="56871"/>
                          <a:pt x="56167" y="59808"/>
                          <a:pt x="59532" y="61912"/>
                        </a:cubicBezTo>
                        <a:cubicBezTo>
                          <a:pt x="67905" y="67145"/>
                          <a:pt x="76325" y="69087"/>
                          <a:pt x="85725" y="71437"/>
                        </a:cubicBezTo>
                        <a:cubicBezTo>
                          <a:pt x="102394" y="70643"/>
                          <a:pt x="119102" y="70442"/>
                          <a:pt x="135732" y="69056"/>
                        </a:cubicBezTo>
                        <a:cubicBezTo>
                          <a:pt x="138233" y="68848"/>
                          <a:pt x="140630" y="67797"/>
                          <a:pt x="142875" y="66675"/>
                        </a:cubicBezTo>
                        <a:cubicBezTo>
                          <a:pt x="145435" y="65395"/>
                          <a:pt x="147820" y="63744"/>
                          <a:pt x="150019" y="61912"/>
                        </a:cubicBezTo>
                        <a:cubicBezTo>
                          <a:pt x="152606" y="59756"/>
                          <a:pt x="154782" y="57149"/>
                          <a:pt x="157163" y="54768"/>
                        </a:cubicBezTo>
                        <a:cubicBezTo>
                          <a:pt x="158750" y="51593"/>
                          <a:pt x="161533" y="48771"/>
                          <a:pt x="161925" y="45243"/>
                        </a:cubicBezTo>
                        <a:cubicBezTo>
                          <a:pt x="162039" y="44213"/>
                          <a:pt x="158971" y="28905"/>
                          <a:pt x="157163" y="26193"/>
                        </a:cubicBezTo>
                        <a:cubicBezTo>
                          <a:pt x="155295" y="23391"/>
                          <a:pt x="152677" y="21117"/>
                          <a:pt x="150019" y="19050"/>
                        </a:cubicBezTo>
                        <a:cubicBezTo>
                          <a:pt x="145501" y="15536"/>
                          <a:pt x="135732" y="9525"/>
                          <a:pt x="135732" y="9525"/>
                        </a:cubicBezTo>
                        <a:cubicBezTo>
                          <a:pt x="128588" y="11112"/>
                          <a:pt x="121400" y="12512"/>
                          <a:pt x="114300" y="14287"/>
                        </a:cubicBezTo>
                        <a:cubicBezTo>
                          <a:pt x="111865" y="14896"/>
                          <a:pt x="108932" y="14893"/>
                          <a:pt x="107157" y="16668"/>
                        </a:cubicBezTo>
                        <a:cubicBezTo>
                          <a:pt x="104647" y="19178"/>
                          <a:pt x="103982" y="23018"/>
                          <a:pt x="102394" y="26193"/>
                        </a:cubicBezTo>
                        <a:cubicBezTo>
                          <a:pt x="103188" y="38893"/>
                          <a:pt x="103443" y="51638"/>
                          <a:pt x="104775" y="64293"/>
                        </a:cubicBezTo>
                        <a:cubicBezTo>
                          <a:pt x="105038" y="66789"/>
                          <a:pt x="105589" y="69477"/>
                          <a:pt x="107157" y="71437"/>
                        </a:cubicBezTo>
                        <a:cubicBezTo>
                          <a:pt x="108945" y="73672"/>
                          <a:pt x="111620" y="75195"/>
                          <a:pt x="114300" y="76200"/>
                        </a:cubicBezTo>
                        <a:cubicBezTo>
                          <a:pt x="118090" y="77621"/>
                          <a:pt x="122238" y="77787"/>
                          <a:pt x="126207" y="78581"/>
                        </a:cubicBezTo>
                        <a:cubicBezTo>
                          <a:pt x="146726" y="86788"/>
                          <a:pt x="129698" y="80599"/>
                          <a:pt x="147638" y="85725"/>
                        </a:cubicBezTo>
                        <a:cubicBezTo>
                          <a:pt x="150052" y="86415"/>
                          <a:pt x="152287" y="87829"/>
                          <a:pt x="154782" y="88106"/>
                        </a:cubicBezTo>
                        <a:cubicBezTo>
                          <a:pt x="166641" y="89424"/>
                          <a:pt x="178594" y="89693"/>
                          <a:pt x="190500" y="90487"/>
                        </a:cubicBezTo>
                        <a:cubicBezTo>
                          <a:pt x="207530" y="92920"/>
                          <a:pt x="210241" y="94723"/>
                          <a:pt x="228600" y="90487"/>
                        </a:cubicBezTo>
                        <a:cubicBezTo>
                          <a:pt x="232059" y="89689"/>
                          <a:pt x="235081" y="87551"/>
                          <a:pt x="238125" y="85725"/>
                        </a:cubicBezTo>
                        <a:cubicBezTo>
                          <a:pt x="248250" y="79651"/>
                          <a:pt x="259784" y="69596"/>
                          <a:pt x="271463" y="66675"/>
                        </a:cubicBezTo>
                        <a:cubicBezTo>
                          <a:pt x="285859" y="63075"/>
                          <a:pt x="277882" y="65328"/>
                          <a:pt x="295275" y="59531"/>
                        </a:cubicBezTo>
                        <a:cubicBezTo>
                          <a:pt x="297656" y="58737"/>
                          <a:pt x="299969" y="57695"/>
                          <a:pt x="302419" y="57150"/>
                        </a:cubicBezTo>
                        <a:cubicBezTo>
                          <a:pt x="328563" y="51339"/>
                          <a:pt x="316632" y="53590"/>
                          <a:pt x="338138" y="50006"/>
                        </a:cubicBezTo>
                        <a:cubicBezTo>
                          <a:pt x="359183" y="55267"/>
                          <a:pt x="354435" y="50765"/>
                          <a:pt x="345282" y="92868"/>
                        </a:cubicBezTo>
                        <a:cubicBezTo>
                          <a:pt x="343340" y="101799"/>
                          <a:pt x="333552" y="109725"/>
                          <a:pt x="326232" y="114300"/>
                        </a:cubicBezTo>
                        <a:cubicBezTo>
                          <a:pt x="323222" y="116181"/>
                          <a:pt x="319970" y="117664"/>
                          <a:pt x="316707" y="119062"/>
                        </a:cubicBezTo>
                        <a:cubicBezTo>
                          <a:pt x="314400" y="120051"/>
                          <a:pt x="311870" y="120454"/>
                          <a:pt x="309563" y="121443"/>
                        </a:cubicBezTo>
                        <a:cubicBezTo>
                          <a:pt x="289202" y="130169"/>
                          <a:pt x="311024" y="121629"/>
                          <a:pt x="290513" y="133350"/>
                        </a:cubicBezTo>
                        <a:cubicBezTo>
                          <a:pt x="287565" y="135034"/>
                          <a:pt x="276285" y="137380"/>
                          <a:pt x="273844" y="138112"/>
                        </a:cubicBezTo>
                        <a:cubicBezTo>
                          <a:pt x="269036" y="139555"/>
                          <a:pt x="263734" y="140091"/>
                          <a:pt x="259557" y="142875"/>
                        </a:cubicBezTo>
                        <a:cubicBezTo>
                          <a:pt x="250324" y="149029"/>
                          <a:pt x="255128" y="146732"/>
                          <a:pt x="245269" y="150018"/>
                        </a:cubicBezTo>
                        <a:cubicBezTo>
                          <a:pt x="242888" y="151606"/>
                          <a:pt x="240740" y="153619"/>
                          <a:pt x="238125" y="154781"/>
                        </a:cubicBezTo>
                        <a:cubicBezTo>
                          <a:pt x="232198" y="157415"/>
                          <a:pt x="221234" y="160387"/>
                          <a:pt x="214313" y="161925"/>
                        </a:cubicBezTo>
                        <a:cubicBezTo>
                          <a:pt x="210362" y="162803"/>
                          <a:pt x="206312" y="163241"/>
                          <a:pt x="202407" y="164306"/>
                        </a:cubicBezTo>
                        <a:cubicBezTo>
                          <a:pt x="197564" y="165627"/>
                          <a:pt x="193071" y="168242"/>
                          <a:pt x="188119" y="169068"/>
                        </a:cubicBezTo>
                        <a:cubicBezTo>
                          <a:pt x="183357" y="169862"/>
                          <a:pt x="178553" y="170438"/>
                          <a:pt x="173832" y="171450"/>
                        </a:cubicBezTo>
                        <a:cubicBezTo>
                          <a:pt x="167432" y="172822"/>
                          <a:pt x="154782" y="176212"/>
                          <a:pt x="154782" y="176212"/>
                        </a:cubicBezTo>
                        <a:cubicBezTo>
                          <a:pt x="139701" y="175418"/>
                          <a:pt x="124578" y="175198"/>
                          <a:pt x="109538" y="173831"/>
                        </a:cubicBezTo>
                        <a:cubicBezTo>
                          <a:pt x="102344" y="173177"/>
                          <a:pt x="100748" y="170538"/>
                          <a:pt x="97632" y="164306"/>
                        </a:cubicBezTo>
                        <a:cubicBezTo>
                          <a:pt x="96509" y="162061"/>
                          <a:pt x="96642" y="159251"/>
                          <a:pt x="95250" y="157162"/>
                        </a:cubicBezTo>
                        <a:cubicBezTo>
                          <a:pt x="93382" y="154360"/>
                          <a:pt x="90488" y="152399"/>
                          <a:pt x="88107" y="150018"/>
                        </a:cubicBezTo>
                        <a:cubicBezTo>
                          <a:pt x="90488" y="143668"/>
                          <a:pt x="90101" y="135382"/>
                          <a:pt x="95250" y="130968"/>
                        </a:cubicBezTo>
                        <a:cubicBezTo>
                          <a:pt x="97945" y="128658"/>
                          <a:pt x="101269" y="135177"/>
                          <a:pt x="104775" y="135731"/>
                        </a:cubicBezTo>
                        <a:cubicBezTo>
                          <a:pt x="116562" y="137592"/>
                          <a:pt x="128588" y="137318"/>
                          <a:pt x="140494" y="138112"/>
                        </a:cubicBezTo>
                        <a:cubicBezTo>
                          <a:pt x="141091" y="138231"/>
                          <a:pt x="157101" y="140921"/>
                          <a:pt x="159544" y="142875"/>
                        </a:cubicBezTo>
                        <a:cubicBezTo>
                          <a:pt x="174933" y="155185"/>
                          <a:pt x="153494" y="146412"/>
                          <a:pt x="171450" y="152400"/>
                        </a:cubicBezTo>
                        <a:cubicBezTo>
                          <a:pt x="175096" y="163332"/>
                          <a:pt x="173927" y="158589"/>
                          <a:pt x="176213" y="173831"/>
                        </a:cubicBezTo>
                        <a:cubicBezTo>
                          <a:pt x="177878" y="184932"/>
                          <a:pt x="180975" y="207168"/>
                          <a:pt x="180975" y="207168"/>
                        </a:cubicBezTo>
                        <a:cubicBezTo>
                          <a:pt x="181769" y="220662"/>
                          <a:pt x="182186" y="234183"/>
                          <a:pt x="183357" y="247650"/>
                        </a:cubicBezTo>
                        <a:cubicBezTo>
                          <a:pt x="183775" y="252460"/>
                          <a:pt x="183393" y="257717"/>
                          <a:pt x="185738" y="261937"/>
                        </a:cubicBezTo>
                        <a:cubicBezTo>
                          <a:pt x="187665" y="265406"/>
                          <a:pt x="192088" y="266700"/>
                          <a:pt x="195263" y="269081"/>
                        </a:cubicBezTo>
                        <a:cubicBezTo>
                          <a:pt x="221457" y="268287"/>
                          <a:pt x="247708" y="268612"/>
                          <a:pt x="273844" y="266700"/>
                        </a:cubicBezTo>
                        <a:cubicBezTo>
                          <a:pt x="281498" y="266140"/>
                          <a:pt x="299160" y="259849"/>
                          <a:pt x="307182" y="257175"/>
                        </a:cubicBezTo>
                        <a:cubicBezTo>
                          <a:pt x="309563" y="256381"/>
                          <a:pt x="312080" y="255915"/>
                          <a:pt x="314325" y="254793"/>
                        </a:cubicBezTo>
                        <a:cubicBezTo>
                          <a:pt x="324560" y="249676"/>
                          <a:pt x="320300" y="250031"/>
                          <a:pt x="326232" y="250031"/>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7" name="Freeform 316"/>
                  <p:cNvSpPr/>
                  <p:nvPr/>
                </p:nvSpPr>
                <p:spPr>
                  <a:xfrm>
                    <a:off x="5400849" y="1351788"/>
                    <a:ext cx="390525" cy="304800"/>
                  </a:xfrm>
                  <a:custGeom>
                    <a:avLst/>
                    <a:gdLst>
                      <a:gd name="connsiteX0" fmla="*/ 0 w 381000"/>
                      <a:gd name="connsiteY0" fmla="*/ 0 h 319088"/>
                      <a:gd name="connsiteX1" fmla="*/ 23812 w 381000"/>
                      <a:gd name="connsiteY1" fmla="*/ 85725 h 319088"/>
                      <a:gd name="connsiteX2" fmla="*/ 347662 w 381000"/>
                      <a:gd name="connsiteY2" fmla="*/ 319088 h 319088"/>
                      <a:gd name="connsiteX3" fmla="*/ 381000 w 381000"/>
                      <a:gd name="connsiteY3" fmla="*/ 266700 h 319088"/>
                      <a:gd name="connsiteX4" fmla="*/ 66675 w 381000"/>
                      <a:gd name="connsiteY4" fmla="*/ 38100 h 319088"/>
                      <a:gd name="connsiteX5" fmla="*/ 0 w 381000"/>
                      <a:gd name="connsiteY5" fmla="*/ 0 h 319088"/>
                      <a:gd name="connsiteX0" fmla="*/ 0 w 390525"/>
                      <a:gd name="connsiteY0" fmla="*/ 0 h 304800"/>
                      <a:gd name="connsiteX1" fmla="*/ 33337 w 390525"/>
                      <a:gd name="connsiteY1" fmla="*/ 71437 h 304800"/>
                      <a:gd name="connsiteX2" fmla="*/ 357187 w 390525"/>
                      <a:gd name="connsiteY2" fmla="*/ 304800 h 304800"/>
                      <a:gd name="connsiteX3" fmla="*/ 390525 w 390525"/>
                      <a:gd name="connsiteY3" fmla="*/ 252412 h 304800"/>
                      <a:gd name="connsiteX4" fmla="*/ 76200 w 390525"/>
                      <a:gd name="connsiteY4" fmla="*/ 23812 h 304800"/>
                      <a:gd name="connsiteX5" fmla="*/ 0 w 390525"/>
                      <a:gd name="connsiteY5" fmla="*/ 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0525" h="304800">
                        <a:moveTo>
                          <a:pt x="0" y="0"/>
                        </a:moveTo>
                        <a:lnTo>
                          <a:pt x="33337" y="71437"/>
                        </a:lnTo>
                        <a:lnTo>
                          <a:pt x="357187" y="304800"/>
                        </a:lnTo>
                        <a:lnTo>
                          <a:pt x="390525" y="252412"/>
                        </a:lnTo>
                        <a:lnTo>
                          <a:pt x="76200" y="23812"/>
                        </a:lnTo>
                        <a:lnTo>
                          <a:pt x="0" y="0"/>
                        </a:lnTo>
                        <a:close/>
                      </a:path>
                    </a:pathLst>
                  </a:custGeom>
                  <a:solidFill>
                    <a:srgbClr val="C0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14" name="Rectangle 313"/>
                <p:cNvSpPr/>
                <p:nvPr/>
              </p:nvSpPr>
              <p:spPr>
                <a:xfrm>
                  <a:off x="5004049" y="1725988"/>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Free Draw</a:t>
                  </a:r>
                  <a:endParaRPr lang="en-AU" sz="1100" dirty="0">
                    <a:latin typeface="Segoe UI" pitchFamily="34" charset="0"/>
                    <a:cs typeface="Segoe UI" pitchFamily="34" charset="0"/>
                  </a:endParaRPr>
                </a:p>
              </p:txBody>
            </p:sp>
          </p:grpSp>
          <p:cxnSp>
            <p:nvCxnSpPr>
              <p:cNvPr id="255" name="Straight Connector 254"/>
              <p:cNvCxnSpPr/>
              <p:nvPr/>
            </p:nvCxnSpPr>
            <p:spPr>
              <a:xfrm>
                <a:off x="4098672"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6" name="Straight Connector 255"/>
              <p:cNvCxnSpPr/>
              <p:nvPr/>
            </p:nvCxnSpPr>
            <p:spPr>
              <a:xfrm>
                <a:off x="5040000"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7" name="Straight Connector 256"/>
              <p:cNvCxnSpPr/>
              <p:nvPr/>
            </p:nvCxnSpPr>
            <p:spPr>
              <a:xfrm>
                <a:off x="3262277" y="200863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8" name="Straight Connector 257"/>
              <p:cNvCxnSpPr/>
              <p:nvPr/>
            </p:nvCxnSpPr>
            <p:spPr>
              <a:xfrm>
                <a:off x="3262277" y="317426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grpSp>
            <p:nvGrpSpPr>
              <p:cNvPr id="259" name="Group 258"/>
              <p:cNvGrpSpPr/>
              <p:nvPr/>
            </p:nvGrpSpPr>
            <p:grpSpPr>
              <a:xfrm>
                <a:off x="4098672" y="2143466"/>
                <a:ext cx="941329" cy="895637"/>
                <a:chOff x="4098672" y="2143466"/>
                <a:chExt cx="941329" cy="895637"/>
              </a:xfrm>
            </p:grpSpPr>
            <p:sp>
              <p:nvSpPr>
                <p:cNvPr id="300" name="Rectangle 299"/>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Documents</a:t>
                  </a:r>
                  <a:endParaRPr lang="en-AU" sz="1100" dirty="0">
                    <a:latin typeface="Segoe UI" pitchFamily="34" charset="0"/>
                    <a:cs typeface="Segoe UI" pitchFamily="34" charset="0"/>
                  </a:endParaRPr>
                </a:p>
              </p:txBody>
            </p:sp>
            <p:grpSp>
              <p:nvGrpSpPr>
                <p:cNvPr id="301" name="Group 300"/>
                <p:cNvGrpSpPr/>
                <p:nvPr/>
              </p:nvGrpSpPr>
              <p:grpSpPr>
                <a:xfrm>
                  <a:off x="4199709" y="2143466"/>
                  <a:ext cx="744585" cy="655211"/>
                  <a:chOff x="4193285" y="2143466"/>
                  <a:chExt cx="744585" cy="655211"/>
                </a:xfrm>
              </p:grpSpPr>
              <p:grpSp>
                <p:nvGrpSpPr>
                  <p:cNvPr id="302" name="Group 301"/>
                  <p:cNvGrpSpPr/>
                  <p:nvPr/>
                </p:nvGrpSpPr>
                <p:grpSpPr>
                  <a:xfrm>
                    <a:off x="4193285" y="2143466"/>
                    <a:ext cx="699392" cy="536110"/>
                    <a:chOff x="2123728" y="1986160"/>
                    <a:chExt cx="576064" cy="441574"/>
                  </a:xfrm>
                </p:grpSpPr>
                <p:sp>
                  <p:nvSpPr>
                    <p:cNvPr id="311" name="Rectangle 310"/>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2" name="Trapezoid 311"/>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303" name="Group 302"/>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304" name="Rectangle 303"/>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305" name="Straight Connector 304"/>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6" name="Straight Connector 305"/>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7" name="Straight Connector 306"/>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8" name="Straight Connector 307"/>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9" name="Straight Connector 308"/>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10" name="Straight Connector 309"/>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260" name="Group 259"/>
              <p:cNvGrpSpPr/>
              <p:nvPr/>
            </p:nvGrpSpPr>
            <p:grpSpPr>
              <a:xfrm>
                <a:off x="5039106" y="2143466"/>
                <a:ext cx="941329" cy="895637"/>
                <a:chOff x="5039106" y="2143466"/>
                <a:chExt cx="941329" cy="895637"/>
              </a:xfrm>
            </p:grpSpPr>
            <p:sp>
              <p:nvSpPr>
                <p:cNvPr id="289" name="Rectangle 288"/>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Music</a:t>
                  </a:r>
                  <a:endParaRPr lang="en-AU" sz="1100" dirty="0">
                    <a:latin typeface="Segoe UI" pitchFamily="34" charset="0"/>
                    <a:cs typeface="Segoe UI" pitchFamily="34" charset="0"/>
                  </a:endParaRPr>
                </a:p>
              </p:txBody>
            </p:sp>
            <p:grpSp>
              <p:nvGrpSpPr>
                <p:cNvPr id="290" name="Group 289"/>
                <p:cNvGrpSpPr/>
                <p:nvPr/>
              </p:nvGrpSpPr>
              <p:grpSpPr>
                <a:xfrm>
                  <a:off x="5162739" y="2143466"/>
                  <a:ext cx="699392" cy="634359"/>
                  <a:chOff x="5140143" y="2143466"/>
                  <a:chExt cx="699392" cy="634359"/>
                </a:xfrm>
              </p:grpSpPr>
              <p:grpSp>
                <p:nvGrpSpPr>
                  <p:cNvPr id="291" name="Group 290"/>
                  <p:cNvGrpSpPr/>
                  <p:nvPr/>
                </p:nvGrpSpPr>
                <p:grpSpPr>
                  <a:xfrm>
                    <a:off x="5140143" y="2143466"/>
                    <a:ext cx="699392" cy="536110"/>
                    <a:chOff x="2123728" y="1986160"/>
                    <a:chExt cx="576064" cy="441574"/>
                  </a:xfrm>
                </p:grpSpPr>
                <p:sp>
                  <p:nvSpPr>
                    <p:cNvPr id="298" name="Rectangle 297"/>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9" name="Trapezoid 298"/>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92" name="Group 291"/>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293" name="Oval 292"/>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4" name="Oval 293"/>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295" name="Straight Connector 294"/>
                    <p:cNvCxnSpPr>
                      <a:stCxn id="293" idx="6"/>
                      <a:endCxn id="297"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96" name="Straight Connector 295"/>
                    <p:cNvCxnSpPr>
                      <a:stCxn id="294" idx="6"/>
                      <a:endCxn id="297"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297" name="Rectangle 296"/>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1" name="Group 260"/>
              <p:cNvGrpSpPr/>
              <p:nvPr/>
            </p:nvGrpSpPr>
            <p:grpSpPr>
              <a:xfrm>
                <a:off x="3133947" y="3275932"/>
                <a:ext cx="941329" cy="895637"/>
                <a:chOff x="3133947" y="3275932"/>
                <a:chExt cx="941329" cy="895637"/>
              </a:xfrm>
            </p:grpSpPr>
            <p:sp>
              <p:nvSpPr>
                <p:cNvPr id="281" name="Rectangle 280"/>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Videos</a:t>
                  </a:r>
                  <a:endParaRPr lang="en-AU" sz="1100" dirty="0">
                    <a:latin typeface="Segoe UI" pitchFamily="34" charset="0"/>
                    <a:cs typeface="Segoe UI" pitchFamily="34" charset="0"/>
                  </a:endParaRPr>
                </a:p>
              </p:txBody>
            </p:sp>
            <p:grpSp>
              <p:nvGrpSpPr>
                <p:cNvPr id="282" name="Group 281"/>
                <p:cNvGrpSpPr/>
                <p:nvPr/>
              </p:nvGrpSpPr>
              <p:grpSpPr>
                <a:xfrm>
                  <a:off x="3254915" y="3275932"/>
                  <a:ext cx="699392" cy="569699"/>
                  <a:chOff x="3257580" y="3275932"/>
                  <a:chExt cx="699392" cy="569699"/>
                </a:xfrm>
              </p:grpSpPr>
              <p:grpSp>
                <p:nvGrpSpPr>
                  <p:cNvPr id="283" name="Group 282"/>
                  <p:cNvGrpSpPr/>
                  <p:nvPr/>
                </p:nvGrpSpPr>
                <p:grpSpPr>
                  <a:xfrm>
                    <a:off x="3257580" y="3275932"/>
                    <a:ext cx="699392" cy="536110"/>
                    <a:chOff x="2123728" y="1986160"/>
                    <a:chExt cx="576064" cy="441574"/>
                  </a:xfrm>
                </p:grpSpPr>
                <p:sp>
                  <p:nvSpPr>
                    <p:cNvPr id="287" name="Rectangle 286"/>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8" name="Trapezoid 287"/>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84" name="Group 283"/>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285" name="Rectangle 284"/>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6" name="Isosceles Triangle 285"/>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2" name="Group 261"/>
              <p:cNvGrpSpPr/>
              <p:nvPr/>
            </p:nvGrpSpPr>
            <p:grpSpPr>
              <a:xfrm>
                <a:off x="4097777" y="3275932"/>
                <a:ext cx="941329" cy="895637"/>
                <a:chOff x="4099230" y="3275932"/>
                <a:chExt cx="941329" cy="895637"/>
              </a:xfrm>
            </p:grpSpPr>
            <p:sp>
              <p:nvSpPr>
                <p:cNvPr id="263" name="Rectangle 262"/>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Games</a:t>
                  </a:r>
                  <a:endParaRPr lang="en-AU" sz="1100" dirty="0">
                    <a:latin typeface="Segoe UI" pitchFamily="34" charset="0"/>
                    <a:cs typeface="Segoe UI" pitchFamily="34" charset="0"/>
                  </a:endParaRPr>
                </a:p>
              </p:txBody>
            </p:sp>
            <p:grpSp>
              <p:nvGrpSpPr>
                <p:cNvPr id="264" name="Group 263"/>
                <p:cNvGrpSpPr/>
                <p:nvPr/>
              </p:nvGrpSpPr>
              <p:grpSpPr>
                <a:xfrm>
                  <a:off x="4200966" y="3275932"/>
                  <a:ext cx="737856" cy="635347"/>
                  <a:chOff x="4220198" y="3275932"/>
                  <a:chExt cx="737856" cy="635347"/>
                </a:xfrm>
              </p:grpSpPr>
              <p:grpSp>
                <p:nvGrpSpPr>
                  <p:cNvPr id="265" name="Group 264"/>
                  <p:cNvGrpSpPr/>
                  <p:nvPr/>
                </p:nvGrpSpPr>
                <p:grpSpPr>
                  <a:xfrm>
                    <a:off x="4220198" y="3275932"/>
                    <a:ext cx="699392" cy="536110"/>
                    <a:chOff x="2123728" y="1986160"/>
                    <a:chExt cx="576064" cy="441574"/>
                  </a:xfrm>
                </p:grpSpPr>
                <p:sp>
                  <p:nvSpPr>
                    <p:cNvPr id="279" name="Rectangle 278"/>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0" name="Trapezoid 279"/>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66" name="Group 265"/>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267" name="Rectangle 266"/>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8" name="Oval 267"/>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9" name="Oval 268"/>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70" name="Group 269"/>
                    <p:cNvGrpSpPr/>
                    <p:nvPr/>
                  </p:nvGrpSpPr>
                  <p:grpSpPr>
                    <a:xfrm>
                      <a:off x="4318464" y="3577517"/>
                      <a:ext cx="118183" cy="118183"/>
                      <a:chOff x="4318464" y="3577517"/>
                      <a:chExt cx="118183" cy="118183"/>
                    </a:xfrm>
                    <a:effectLst/>
                  </p:grpSpPr>
                  <p:cxnSp>
                    <p:nvCxnSpPr>
                      <p:cNvPr id="277" name="Straight Connector 276"/>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78" name="Straight Connector 277"/>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71" name="Group 270"/>
                    <p:cNvGrpSpPr/>
                    <p:nvPr/>
                  </p:nvGrpSpPr>
                  <p:grpSpPr>
                    <a:xfrm rot="20573383">
                      <a:off x="4683580" y="3579039"/>
                      <a:ext cx="140891" cy="136707"/>
                      <a:chOff x="5105406" y="3507854"/>
                      <a:chExt cx="171999" cy="166891"/>
                    </a:xfrm>
                    <a:effectLst/>
                  </p:grpSpPr>
                  <p:sp>
                    <p:nvSpPr>
                      <p:cNvPr id="273" name="Oval 272"/>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4" name="Oval 273"/>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5" name="Oval 274"/>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6" name="Oval 275"/>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cxnSp>
                  <p:nvCxnSpPr>
                    <p:cNvPr id="272" name="Straight Connector 271"/>
                    <p:cNvCxnSpPr>
                      <a:stCxn id="267"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sp>
          <p:nvSpPr>
            <p:cNvPr id="106" name="Rounded Rectangle 105"/>
            <p:cNvSpPr/>
            <p:nvPr/>
          </p:nvSpPr>
          <p:spPr>
            <a:xfrm>
              <a:off x="1763688" y="951569"/>
              <a:ext cx="5616624" cy="3219999"/>
            </a:xfrm>
            <a:prstGeom prst="roundRect">
              <a:avLst>
                <a:gd name="adj" fmla="val 0"/>
              </a:avLst>
            </a:prstGeom>
            <a:solidFill>
              <a:schemeClr val="bg1">
                <a:lumMod val="75000"/>
                <a:alpha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200" b="1" dirty="0" smtClean="0">
                  <a:solidFill>
                    <a:schemeClr val="tx1"/>
                  </a:solidFill>
                  <a:latin typeface="Segoe UI" pitchFamily="34" charset="0"/>
                  <a:cs typeface="Segoe UI" pitchFamily="34" charset="0"/>
                </a:rPr>
                <a:t>Home</a:t>
              </a:r>
              <a:endParaRPr lang="en-AU" sz="1200" b="1" dirty="0">
                <a:solidFill>
                  <a:schemeClr val="tx1"/>
                </a:solidFill>
                <a:latin typeface="Segoe UI" pitchFamily="34" charset="0"/>
                <a:cs typeface="Segoe UI" pitchFamily="34" charset="0"/>
              </a:endParaRPr>
            </a:p>
          </p:txBody>
        </p:sp>
        <p:sp>
          <p:nvSpPr>
            <p:cNvPr id="108" name="Rectangle 107"/>
            <p:cNvSpPr/>
            <p:nvPr/>
          </p:nvSpPr>
          <p:spPr>
            <a:xfrm>
              <a:off x="3275856" y="1251855"/>
              <a:ext cx="4104456" cy="2811702"/>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algn="r"/>
              <a:r>
                <a:rPr lang="en-AU" sz="5400" dirty="0" smtClean="0">
                  <a:solidFill>
                    <a:schemeClr val="bg1"/>
                  </a:solidFill>
                  <a:effectLst>
                    <a:outerShdw blurRad="63500" sx="102000" sy="102000" algn="ctr" rotWithShape="0">
                      <a:prstClr val="black">
                        <a:alpha val="40000"/>
                      </a:prstClr>
                    </a:outerShdw>
                  </a:effectLst>
                  <a:latin typeface="Segoe UI" pitchFamily="34" charset="0"/>
                  <a:cs typeface="Segoe UI" pitchFamily="34" charset="0"/>
                </a:rPr>
                <a:t>home</a:t>
              </a:r>
              <a:endParaRPr lang="en-AU" sz="5400" dirty="0">
                <a:solidFill>
                  <a:schemeClr val="bg1"/>
                </a:solidFill>
                <a:effectLst>
                  <a:outerShdw blurRad="63500" sx="102000" sy="102000" algn="ctr" rotWithShape="0">
                    <a:prstClr val="black">
                      <a:alpha val="40000"/>
                    </a:prstClr>
                  </a:outerShdw>
                </a:effectLst>
                <a:latin typeface="Segoe UI" pitchFamily="34" charset="0"/>
                <a:cs typeface="Segoe UI" pitchFamily="34" charset="0"/>
              </a:endParaRPr>
            </a:p>
          </p:txBody>
        </p:sp>
        <p:sp>
          <p:nvSpPr>
            <p:cNvPr id="109" name="Rounded Rectangle 108">
              <a:hlinkClick r:id="rId4" action="ppaction://hlinksldjump"/>
            </p:cNvPr>
            <p:cNvSpPr/>
            <p:nvPr/>
          </p:nvSpPr>
          <p:spPr>
            <a:xfrm>
              <a:off x="1835696" y="1005576"/>
              <a:ext cx="144000" cy="144016"/>
            </a:xfrm>
            <a:prstGeom prst="roundRect">
              <a:avLst/>
            </a:prstGeom>
            <a:gradFill flip="none" rotWithShape="1">
              <a:gsLst>
                <a:gs pos="0">
                  <a:srgbClr val="FF0000">
                    <a:shade val="30000"/>
                    <a:satMod val="115000"/>
                  </a:srgbClr>
                </a:gs>
                <a:gs pos="50000">
                  <a:srgbClr val="FF0000">
                    <a:shade val="67500"/>
                    <a:satMod val="115000"/>
                  </a:srgbClr>
                </a:gs>
                <a:gs pos="100000">
                  <a:srgbClr val="FF0000">
                    <a:shade val="100000"/>
                    <a:satMod val="115000"/>
                  </a:srgbClr>
                </a:gs>
              </a:gsLst>
              <a:lin ang="16200000" scaled="1"/>
              <a:tileRect/>
            </a:gradFill>
            <a:ln w="3175">
              <a:solidFill>
                <a:schemeClr val="tx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solidFill>
                  <a:schemeClr val="bg1"/>
                </a:solidFill>
                <a:latin typeface="Segoe UI" pitchFamily="34" charset="0"/>
                <a:cs typeface="Segoe UI" pitchFamily="34" charset="0"/>
              </a:endParaRPr>
            </a:p>
          </p:txBody>
        </p:sp>
        <p:sp>
          <p:nvSpPr>
            <p:cNvPr id="3" name="Rectangle 2"/>
            <p:cNvSpPr/>
            <p:nvPr/>
          </p:nvSpPr>
          <p:spPr>
            <a:xfrm>
              <a:off x="1763688" y="1251855"/>
              <a:ext cx="1512168" cy="2811702"/>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 name="Rectangle 3">
              <a:hlinkClick r:id="rId5" action="ppaction://hlinksldjump"/>
            </p:cNvPr>
            <p:cNvSpPr/>
            <p:nvPr/>
          </p:nvSpPr>
          <p:spPr>
            <a:xfrm>
              <a:off x="1763688" y="1251855"/>
              <a:ext cx="1512168" cy="241448"/>
            </a:xfrm>
            <a:prstGeom prst="rect">
              <a:avLst/>
            </a:prstGeom>
            <a:solidFill>
              <a:srgbClr val="00B0F0">
                <a:alpha val="50000"/>
              </a:srgb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400" b="1" dirty="0" smtClean="0">
                  <a:solidFill>
                    <a:srgbClr val="0070C0"/>
                  </a:solidFill>
                  <a:latin typeface="Segoe UI" pitchFamily="34" charset="0"/>
                  <a:cs typeface="Segoe UI" pitchFamily="34" charset="0"/>
                </a:rPr>
                <a:t>Home</a:t>
              </a:r>
              <a:endParaRPr lang="en-AU" sz="1400" b="1" dirty="0">
                <a:solidFill>
                  <a:srgbClr val="0070C0"/>
                </a:solidFill>
                <a:latin typeface="Segoe UI" pitchFamily="34" charset="0"/>
                <a:cs typeface="Segoe UI" pitchFamily="34" charset="0"/>
              </a:endParaRPr>
            </a:p>
          </p:txBody>
        </p:sp>
        <p:sp>
          <p:nvSpPr>
            <p:cNvPr id="194" name="Rectangle 193"/>
            <p:cNvSpPr/>
            <p:nvPr/>
          </p:nvSpPr>
          <p:spPr>
            <a:xfrm>
              <a:off x="1763688" y="1805086"/>
              <a:ext cx="1512168" cy="1235294"/>
            </a:xfrm>
            <a:prstGeom prst="rect">
              <a:avLst/>
            </a:prstGeom>
            <a:solidFill>
              <a:schemeClr val="accent5">
                <a:lumMod val="40000"/>
                <a:lumOff val="60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1200" dirty="0">
                <a:solidFill>
                  <a:schemeClr val="tx1"/>
                </a:solidFill>
                <a:latin typeface="Segoe UI" pitchFamily="34" charset="0"/>
                <a:cs typeface="Segoe UI" pitchFamily="34" charset="0"/>
              </a:endParaRPr>
            </a:p>
          </p:txBody>
        </p:sp>
        <p:sp>
          <p:nvSpPr>
            <p:cNvPr id="138" name="Rectangle 137"/>
            <p:cNvSpPr/>
            <p:nvPr/>
          </p:nvSpPr>
          <p:spPr>
            <a:xfrm>
              <a:off x="1763688" y="1563638"/>
              <a:ext cx="1512168" cy="241448"/>
            </a:xfrm>
            <a:prstGeom prst="rect">
              <a:avLst/>
            </a:prstGeom>
            <a:solidFill>
              <a:schemeClr val="accent5">
                <a:lumMod val="40000"/>
                <a:lumOff val="60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Folders</a:t>
              </a:r>
              <a:endParaRPr lang="en-AU" sz="1200" dirty="0">
                <a:solidFill>
                  <a:schemeClr val="tx1"/>
                </a:solidFill>
                <a:latin typeface="Segoe UI" pitchFamily="34" charset="0"/>
                <a:cs typeface="Segoe UI" pitchFamily="34" charset="0"/>
              </a:endParaRPr>
            </a:p>
          </p:txBody>
        </p:sp>
        <p:sp>
          <p:nvSpPr>
            <p:cNvPr id="139" name="Rectangle 138">
              <a:hlinkClick r:id="rId6" action="ppaction://hlinksldjump"/>
            </p:cNvPr>
            <p:cNvSpPr/>
            <p:nvPr/>
          </p:nvSpPr>
          <p:spPr>
            <a:xfrm>
              <a:off x="2056704" y="1843627"/>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Documents</a:t>
              </a:r>
              <a:endParaRPr lang="en-AU" sz="1200" dirty="0">
                <a:solidFill>
                  <a:schemeClr val="tx1"/>
                </a:solidFill>
                <a:latin typeface="Segoe UI" pitchFamily="34" charset="0"/>
                <a:cs typeface="Segoe UI" pitchFamily="34" charset="0"/>
              </a:endParaRPr>
            </a:p>
          </p:txBody>
        </p:sp>
        <p:sp>
          <p:nvSpPr>
            <p:cNvPr id="140" name="Rectangle 139">
              <a:hlinkClick r:id="rId7" action="ppaction://hlinksldjump"/>
            </p:cNvPr>
            <p:cNvSpPr/>
            <p:nvPr/>
          </p:nvSpPr>
          <p:spPr>
            <a:xfrm>
              <a:off x="2056704" y="2139702"/>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Music</a:t>
              </a:r>
              <a:endParaRPr lang="en-AU" sz="1200" dirty="0">
                <a:solidFill>
                  <a:schemeClr val="tx1"/>
                </a:solidFill>
                <a:latin typeface="Segoe UI" pitchFamily="34" charset="0"/>
                <a:cs typeface="Segoe UI" pitchFamily="34" charset="0"/>
              </a:endParaRPr>
            </a:p>
          </p:txBody>
        </p:sp>
        <p:sp>
          <p:nvSpPr>
            <p:cNvPr id="141" name="Rectangle 140">
              <a:hlinkClick r:id="rId8" action="ppaction://hlinksldjump"/>
            </p:cNvPr>
            <p:cNvSpPr/>
            <p:nvPr/>
          </p:nvSpPr>
          <p:spPr>
            <a:xfrm>
              <a:off x="2056704" y="2424669"/>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Videos</a:t>
              </a:r>
              <a:endParaRPr lang="en-AU" sz="1200" dirty="0">
                <a:solidFill>
                  <a:schemeClr val="tx1"/>
                </a:solidFill>
                <a:latin typeface="Segoe UI" pitchFamily="34" charset="0"/>
                <a:cs typeface="Segoe UI" pitchFamily="34" charset="0"/>
              </a:endParaRPr>
            </a:p>
          </p:txBody>
        </p:sp>
        <p:sp>
          <p:nvSpPr>
            <p:cNvPr id="142" name="Rectangle 141">
              <a:hlinkClick r:id="rId9" action="ppaction://hlinksldjump"/>
            </p:cNvPr>
            <p:cNvSpPr/>
            <p:nvPr/>
          </p:nvSpPr>
          <p:spPr>
            <a:xfrm>
              <a:off x="2056704" y="2722116"/>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Games</a:t>
              </a:r>
              <a:endParaRPr lang="en-AU" sz="1200" dirty="0">
                <a:solidFill>
                  <a:schemeClr val="tx1"/>
                </a:solidFill>
                <a:latin typeface="Segoe UI" pitchFamily="34" charset="0"/>
                <a:cs typeface="Segoe UI" pitchFamily="34" charset="0"/>
              </a:endParaRPr>
            </a:p>
          </p:txBody>
        </p:sp>
        <p:grpSp>
          <p:nvGrpSpPr>
            <p:cNvPr id="7" name="Group 6"/>
            <p:cNvGrpSpPr/>
            <p:nvPr/>
          </p:nvGrpSpPr>
          <p:grpSpPr>
            <a:xfrm>
              <a:off x="1893456" y="1852468"/>
              <a:ext cx="186839" cy="223766"/>
              <a:chOff x="4527690" y="2258677"/>
              <a:chExt cx="450886" cy="540000"/>
            </a:xfrm>
          </p:grpSpPr>
          <p:sp>
            <p:nvSpPr>
              <p:cNvPr id="150" name="Rectangle 149"/>
              <p:cNvSpPr/>
              <p:nvPr/>
            </p:nvSpPr>
            <p:spPr>
              <a:xfrm>
                <a:off x="4527690" y="2258677"/>
                <a:ext cx="450886" cy="540000"/>
              </a:xfrm>
              <a:prstGeom prst="rect">
                <a:avLst/>
              </a:prstGeom>
              <a:solidFill>
                <a:srgbClr val="0070C0"/>
              </a:solid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52" name="Straight Connector 151"/>
              <p:cNvCxnSpPr/>
              <p:nvPr/>
            </p:nvCxnSpPr>
            <p:spPr>
              <a:xfrm>
                <a:off x="4574226" y="2328996"/>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4" name="Straight Connector 153"/>
              <p:cNvCxnSpPr/>
              <p:nvPr/>
            </p:nvCxnSpPr>
            <p:spPr>
              <a:xfrm>
                <a:off x="4574226" y="2407151"/>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p:cNvCxnSpPr/>
              <p:nvPr/>
            </p:nvCxnSpPr>
            <p:spPr>
              <a:xfrm>
                <a:off x="4574226" y="2487837"/>
                <a:ext cx="138772"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p:cNvCxnSpPr/>
              <p:nvPr/>
            </p:nvCxnSpPr>
            <p:spPr>
              <a:xfrm>
                <a:off x="4574226" y="2564038"/>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2" name="Straight Connector 161"/>
              <p:cNvCxnSpPr/>
              <p:nvPr/>
            </p:nvCxnSpPr>
            <p:spPr>
              <a:xfrm>
                <a:off x="4574226" y="2631413"/>
                <a:ext cx="280263"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3" name="Straight Connector 162"/>
              <p:cNvCxnSpPr/>
              <p:nvPr/>
            </p:nvCxnSpPr>
            <p:spPr>
              <a:xfrm>
                <a:off x="4574226" y="2720924"/>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31" name="Group 30"/>
            <p:cNvGrpSpPr/>
            <p:nvPr/>
          </p:nvGrpSpPr>
          <p:grpSpPr>
            <a:xfrm>
              <a:off x="1844070" y="2153683"/>
              <a:ext cx="236225" cy="213486"/>
              <a:chOff x="2433190" y="2867712"/>
              <a:chExt cx="489780" cy="442634"/>
            </a:xfrm>
            <a:solidFill>
              <a:srgbClr val="0070C0"/>
            </a:solidFill>
          </p:grpSpPr>
          <p:sp>
            <p:nvSpPr>
              <p:cNvPr id="164" name="Oval 163"/>
              <p:cNvSpPr/>
              <p:nvPr/>
            </p:nvSpPr>
            <p:spPr>
              <a:xfrm>
                <a:off x="2433190" y="3198734"/>
                <a:ext cx="111612" cy="111612"/>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65" name="Oval 164"/>
              <p:cNvSpPr/>
              <p:nvPr/>
            </p:nvSpPr>
            <p:spPr>
              <a:xfrm>
                <a:off x="2811358" y="3198734"/>
                <a:ext cx="111612" cy="111612"/>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67" name="Straight Connector 166"/>
              <p:cNvCxnSpPr>
                <a:stCxn id="164" idx="6"/>
                <a:endCxn id="180" idx="1"/>
              </p:cNvCxnSpPr>
              <p:nvPr/>
            </p:nvCxnSpPr>
            <p:spPr>
              <a:xfrm flipV="1">
                <a:off x="2544802" y="2903148"/>
                <a:ext cx="0" cy="351392"/>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5" name="Straight Connector 174"/>
              <p:cNvCxnSpPr>
                <a:stCxn id="165" idx="6"/>
                <a:endCxn id="180" idx="3"/>
              </p:cNvCxnSpPr>
              <p:nvPr/>
            </p:nvCxnSpPr>
            <p:spPr>
              <a:xfrm flipV="1">
                <a:off x="2922970" y="2903148"/>
                <a:ext cx="0" cy="351392"/>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80" name="Rectangle 179"/>
              <p:cNvSpPr/>
              <p:nvPr/>
            </p:nvSpPr>
            <p:spPr>
              <a:xfrm>
                <a:off x="2544802" y="2867712"/>
                <a:ext cx="378168" cy="70872"/>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grpSp>
        <p:grpSp>
          <p:nvGrpSpPr>
            <p:cNvPr id="32" name="Group 31"/>
            <p:cNvGrpSpPr/>
            <p:nvPr/>
          </p:nvGrpSpPr>
          <p:grpSpPr>
            <a:xfrm>
              <a:off x="1846237" y="2460418"/>
              <a:ext cx="234058" cy="169950"/>
              <a:chOff x="3469840" y="3505731"/>
              <a:chExt cx="468117" cy="339900"/>
            </a:xfrm>
            <a:solidFill>
              <a:srgbClr val="0070C0"/>
            </a:solidFill>
          </p:grpSpPr>
          <p:sp>
            <p:nvSpPr>
              <p:cNvPr id="181" name="Rectangle 180"/>
              <p:cNvSpPr/>
              <p:nvPr/>
            </p:nvSpPr>
            <p:spPr>
              <a:xfrm>
                <a:off x="3469840" y="3505731"/>
                <a:ext cx="468117" cy="339900"/>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2" name="Isosceles Triangle 181"/>
              <p:cNvSpPr/>
              <p:nvPr/>
            </p:nvSpPr>
            <p:spPr>
              <a:xfrm rot="5400000">
                <a:off x="3655108" y="3626891"/>
                <a:ext cx="97580" cy="97580"/>
              </a:xfrm>
              <a:prstGeom prst="triangl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grpSp>
        <p:grpSp>
          <p:nvGrpSpPr>
            <p:cNvPr id="34" name="Group 33"/>
            <p:cNvGrpSpPr/>
            <p:nvPr/>
          </p:nvGrpSpPr>
          <p:grpSpPr>
            <a:xfrm>
              <a:off x="1819275" y="2726319"/>
              <a:ext cx="261020" cy="233043"/>
              <a:chOff x="4344066" y="3385536"/>
              <a:chExt cx="589664" cy="526462"/>
            </a:xfrm>
            <a:solidFill>
              <a:srgbClr val="0070C0"/>
            </a:solidFill>
          </p:grpSpPr>
          <p:sp>
            <p:nvSpPr>
              <p:cNvPr id="183" name="Rectangle 182"/>
              <p:cNvSpPr/>
              <p:nvPr/>
            </p:nvSpPr>
            <p:spPr>
              <a:xfrm>
                <a:off x="4502348" y="3565664"/>
                <a:ext cx="265623" cy="151713"/>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4" name="Oval 183"/>
              <p:cNvSpPr/>
              <p:nvPr/>
            </p:nvSpPr>
            <p:spPr>
              <a:xfrm rot="20742615">
                <a:off x="4747417" y="3550028"/>
                <a:ext cx="186313" cy="361970"/>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5" name="Oval 184"/>
              <p:cNvSpPr/>
              <p:nvPr/>
            </p:nvSpPr>
            <p:spPr>
              <a:xfrm rot="942615" flipH="1">
                <a:off x="4344066" y="3545028"/>
                <a:ext cx="186313" cy="361970"/>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86" name="Straight Connector 185"/>
              <p:cNvCxnSpPr/>
              <p:nvPr/>
            </p:nvCxnSpPr>
            <p:spPr>
              <a:xfrm rot="42615" flipH="1">
                <a:off x="4430901" y="3596900"/>
                <a:ext cx="38394" cy="118183"/>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87" name="Straight Connector 186"/>
              <p:cNvCxnSpPr/>
              <p:nvPr/>
            </p:nvCxnSpPr>
            <p:spPr>
              <a:xfrm rot="16242615" flipH="1">
                <a:off x="4433284" y="3596931"/>
                <a:ext cx="38394" cy="118183"/>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88" name="Oval 187"/>
              <p:cNvSpPr/>
              <p:nvPr/>
            </p:nvSpPr>
            <p:spPr>
              <a:xfrm rot="20615998">
                <a:off x="4792637" y="3604945"/>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9" name="Oval 188"/>
              <p:cNvSpPr/>
              <p:nvPr/>
            </p:nvSpPr>
            <p:spPr>
              <a:xfrm rot="20615998">
                <a:off x="4850950" y="3636738"/>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90" name="Oval 189"/>
              <p:cNvSpPr/>
              <p:nvPr/>
            </p:nvSpPr>
            <p:spPr>
              <a:xfrm rot="20615998">
                <a:off x="4817975" y="3691037"/>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91" name="Oval 190"/>
              <p:cNvSpPr/>
              <p:nvPr/>
            </p:nvSpPr>
            <p:spPr>
              <a:xfrm rot="20615998">
                <a:off x="4760844" y="3663257"/>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92" name="Straight Connector 191"/>
              <p:cNvCxnSpPr/>
              <p:nvPr/>
            </p:nvCxnSpPr>
            <p:spPr>
              <a:xfrm flipV="1">
                <a:off x="4635160" y="3385536"/>
                <a:ext cx="3173" cy="180128"/>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95" name="Group 194"/>
            <p:cNvGrpSpPr/>
            <p:nvPr/>
          </p:nvGrpSpPr>
          <p:grpSpPr>
            <a:xfrm>
              <a:off x="3498430" y="1407627"/>
              <a:ext cx="941329" cy="895637"/>
              <a:chOff x="4098672" y="2143466"/>
              <a:chExt cx="941329" cy="895637"/>
            </a:xfrm>
          </p:grpSpPr>
          <p:sp>
            <p:nvSpPr>
              <p:cNvPr id="196" name="Rectangle 195"/>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Documents</a:t>
                </a:r>
                <a:endParaRPr lang="en-AU" sz="1100" dirty="0">
                  <a:solidFill>
                    <a:schemeClr val="tx1"/>
                  </a:solidFill>
                  <a:latin typeface="Segoe UI" pitchFamily="34" charset="0"/>
                  <a:cs typeface="Segoe UI" pitchFamily="34" charset="0"/>
                </a:endParaRPr>
              </a:p>
            </p:txBody>
          </p:sp>
          <p:grpSp>
            <p:nvGrpSpPr>
              <p:cNvPr id="197" name="Group 196"/>
              <p:cNvGrpSpPr/>
              <p:nvPr/>
            </p:nvGrpSpPr>
            <p:grpSpPr>
              <a:xfrm>
                <a:off x="4199709" y="2143466"/>
                <a:ext cx="744585" cy="655211"/>
                <a:chOff x="4193285" y="2143466"/>
                <a:chExt cx="744585" cy="655211"/>
              </a:xfrm>
            </p:grpSpPr>
            <p:grpSp>
              <p:nvGrpSpPr>
                <p:cNvPr id="198" name="Group 197"/>
                <p:cNvGrpSpPr/>
                <p:nvPr/>
              </p:nvGrpSpPr>
              <p:grpSpPr>
                <a:xfrm>
                  <a:off x="4193285" y="2143466"/>
                  <a:ext cx="699392" cy="536110"/>
                  <a:chOff x="2123728" y="1986160"/>
                  <a:chExt cx="576064" cy="441574"/>
                </a:xfrm>
              </p:grpSpPr>
              <p:sp>
                <p:nvSpPr>
                  <p:cNvPr id="207" name="Rectangle 206"/>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08" name="Trapezoid 207"/>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199" name="Group 198"/>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200" name="Rectangle 199"/>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201" name="Straight Connector 200"/>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2" name="Straight Connector 201"/>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3" name="Straight Connector 202"/>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4" name="Straight Connector 203"/>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5" name="Straight Connector 204"/>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6" name="Straight Connector 205"/>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209" name="Group 208"/>
            <p:cNvGrpSpPr/>
            <p:nvPr/>
          </p:nvGrpSpPr>
          <p:grpSpPr>
            <a:xfrm>
              <a:off x="4708417" y="1407627"/>
              <a:ext cx="941329" cy="895637"/>
              <a:chOff x="5039106" y="2143466"/>
              <a:chExt cx="941329" cy="895637"/>
            </a:xfrm>
          </p:grpSpPr>
          <p:sp>
            <p:nvSpPr>
              <p:cNvPr id="210" name="Rectangle 209"/>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Music</a:t>
                </a:r>
                <a:endParaRPr lang="en-AU" sz="1100" dirty="0">
                  <a:solidFill>
                    <a:schemeClr val="tx1"/>
                  </a:solidFill>
                  <a:latin typeface="Segoe UI" pitchFamily="34" charset="0"/>
                  <a:cs typeface="Segoe UI" pitchFamily="34" charset="0"/>
                </a:endParaRPr>
              </a:p>
            </p:txBody>
          </p:sp>
          <p:grpSp>
            <p:nvGrpSpPr>
              <p:cNvPr id="211" name="Group 210"/>
              <p:cNvGrpSpPr/>
              <p:nvPr/>
            </p:nvGrpSpPr>
            <p:grpSpPr>
              <a:xfrm>
                <a:off x="5162739" y="2143466"/>
                <a:ext cx="699392" cy="634359"/>
                <a:chOff x="5140143" y="2143466"/>
                <a:chExt cx="699392" cy="634359"/>
              </a:xfrm>
            </p:grpSpPr>
            <p:grpSp>
              <p:nvGrpSpPr>
                <p:cNvPr id="212" name="Group 211"/>
                <p:cNvGrpSpPr/>
                <p:nvPr/>
              </p:nvGrpSpPr>
              <p:grpSpPr>
                <a:xfrm>
                  <a:off x="5140143" y="2143466"/>
                  <a:ext cx="699392" cy="536110"/>
                  <a:chOff x="2123728" y="1986160"/>
                  <a:chExt cx="576064" cy="441574"/>
                </a:xfrm>
              </p:grpSpPr>
              <p:sp>
                <p:nvSpPr>
                  <p:cNvPr id="219" name="Rectangle 218"/>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20" name="Trapezoid 219"/>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213" name="Group 212"/>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214" name="Oval 213"/>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15" name="Oval 214"/>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216" name="Straight Connector 215"/>
                  <p:cNvCxnSpPr>
                    <a:stCxn id="214" idx="6"/>
                    <a:endCxn id="218"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17" name="Straight Connector 216"/>
                  <p:cNvCxnSpPr>
                    <a:stCxn id="215" idx="6"/>
                    <a:endCxn id="218"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218" name="Rectangle 217"/>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grpSp>
        <p:grpSp>
          <p:nvGrpSpPr>
            <p:cNvPr id="221" name="Group 220"/>
            <p:cNvGrpSpPr/>
            <p:nvPr/>
          </p:nvGrpSpPr>
          <p:grpSpPr>
            <a:xfrm>
              <a:off x="5870519" y="1407627"/>
              <a:ext cx="941329" cy="895637"/>
              <a:chOff x="3133947" y="3275932"/>
              <a:chExt cx="941329" cy="895637"/>
            </a:xfrm>
          </p:grpSpPr>
          <p:sp>
            <p:nvSpPr>
              <p:cNvPr id="222" name="Rectangle 221"/>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Videos</a:t>
                </a:r>
                <a:endParaRPr lang="en-AU" sz="1100" dirty="0">
                  <a:solidFill>
                    <a:schemeClr val="tx1"/>
                  </a:solidFill>
                  <a:latin typeface="Segoe UI" pitchFamily="34" charset="0"/>
                  <a:cs typeface="Segoe UI" pitchFamily="34" charset="0"/>
                </a:endParaRPr>
              </a:p>
            </p:txBody>
          </p:sp>
          <p:grpSp>
            <p:nvGrpSpPr>
              <p:cNvPr id="223" name="Group 222"/>
              <p:cNvGrpSpPr/>
              <p:nvPr/>
            </p:nvGrpSpPr>
            <p:grpSpPr>
              <a:xfrm>
                <a:off x="3254915" y="3275932"/>
                <a:ext cx="699392" cy="569699"/>
                <a:chOff x="3257580" y="3275932"/>
                <a:chExt cx="699392" cy="569699"/>
              </a:xfrm>
            </p:grpSpPr>
            <p:grpSp>
              <p:nvGrpSpPr>
                <p:cNvPr id="224" name="Group 223"/>
                <p:cNvGrpSpPr/>
                <p:nvPr/>
              </p:nvGrpSpPr>
              <p:grpSpPr>
                <a:xfrm>
                  <a:off x="3257580" y="3275932"/>
                  <a:ext cx="699392" cy="536110"/>
                  <a:chOff x="2123728" y="1986160"/>
                  <a:chExt cx="576064" cy="441574"/>
                </a:xfrm>
              </p:grpSpPr>
              <p:sp>
                <p:nvSpPr>
                  <p:cNvPr id="228" name="Rectangle 227"/>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29" name="Trapezoid 228"/>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225" name="Group 224"/>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226" name="Rectangle 225"/>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27" name="Isosceles Triangle 226"/>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grpSp>
        <p:grpSp>
          <p:nvGrpSpPr>
            <p:cNvPr id="230" name="Group 229"/>
            <p:cNvGrpSpPr/>
            <p:nvPr/>
          </p:nvGrpSpPr>
          <p:grpSpPr>
            <a:xfrm>
              <a:off x="3484281" y="2487747"/>
              <a:ext cx="941329" cy="895637"/>
              <a:chOff x="4099230" y="3275932"/>
              <a:chExt cx="941329" cy="895637"/>
            </a:xfrm>
          </p:grpSpPr>
          <p:sp>
            <p:nvSpPr>
              <p:cNvPr id="231" name="Rectangle 230"/>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Games</a:t>
                </a:r>
                <a:endParaRPr lang="en-AU" sz="1100" dirty="0">
                  <a:solidFill>
                    <a:schemeClr val="tx1"/>
                  </a:solidFill>
                  <a:latin typeface="Segoe UI" pitchFamily="34" charset="0"/>
                  <a:cs typeface="Segoe UI" pitchFamily="34" charset="0"/>
                </a:endParaRPr>
              </a:p>
            </p:txBody>
          </p:sp>
          <p:grpSp>
            <p:nvGrpSpPr>
              <p:cNvPr id="232" name="Group 231"/>
              <p:cNvGrpSpPr/>
              <p:nvPr/>
            </p:nvGrpSpPr>
            <p:grpSpPr>
              <a:xfrm>
                <a:off x="4200966" y="3275932"/>
                <a:ext cx="737856" cy="635347"/>
                <a:chOff x="4220198" y="3275932"/>
                <a:chExt cx="737856" cy="635347"/>
              </a:xfrm>
            </p:grpSpPr>
            <p:grpSp>
              <p:nvGrpSpPr>
                <p:cNvPr id="233" name="Group 232"/>
                <p:cNvGrpSpPr/>
                <p:nvPr/>
              </p:nvGrpSpPr>
              <p:grpSpPr>
                <a:xfrm>
                  <a:off x="4220198" y="3275932"/>
                  <a:ext cx="699392" cy="536110"/>
                  <a:chOff x="2123728" y="1986160"/>
                  <a:chExt cx="576064" cy="441574"/>
                </a:xfrm>
              </p:grpSpPr>
              <p:sp>
                <p:nvSpPr>
                  <p:cNvPr id="247" name="Rectangle 246"/>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8" name="Trapezoid 247"/>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234" name="Group 233"/>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235" name="Rectangle 234"/>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36" name="Oval 235"/>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37" name="Oval 236"/>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nvGrpSpPr>
                  <p:cNvPr id="238" name="Group 237"/>
                  <p:cNvGrpSpPr/>
                  <p:nvPr/>
                </p:nvGrpSpPr>
                <p:grpSpPr>
                  <a:xfrm>
                    <a:off x="4318464" y="3577517"/>
                    <a:ext cx="118183" cy="118183"/>
                    <a:chOff x="4318464" y="3577517"/>
                    <a:chExt cx="118183" cy="118183"/>
                  </a:xfrm>
                  <a:effectLst/>
                </p:grpSpPr>
                <p:cxnSp>
                  <p:nvCxnSpPr>
                    <p:cNvPr id="245" name="Straight Connector 244"/>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46" name="Straight Connector 245"/>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39" name="Group 238"/>
                  <p:cNvGrpSpPr/>
                  <p:nvPr/>
                </p:nvGrpSpPr>
                <p:grpSpPr>
                  <a:xfrm rot="20573383">
                    <a:off x="4683580" y="3579039"/>
                    <a:ext cx="140891" cy="136707"/>
                    <a:chOff x="5105406" y="3507854"/>
                    <a:chExt cx="171999" cy="166891"/>
                  </a:xfrm>
                  <a:effectLst/>
                </p:grpSpPr>
                <p:sp>
                  <p:nvSpPr>
                    <p:cNvPr id="241" name="Oval 240"/>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2" name="Oval 241"/>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3" name="Oval 242"/>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4" name="Oval 243"/>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cxnSp>
                <p:nvCxnSpPr>
                  <p:cNvPr id="240" name="Straight Connector 239"/>
                  <p:cNvCxnSpPr>
                    <a:stCxn id="235"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sp>
          <p:nvSpPr>
            <p:cNvPr id="38" name="Rectangle 37">
              <a:hlinkClick r:id="rId6" action="ppaction://hlinksldjump"/>
            </p:cNvPr>
            <p:cNvSpPr/>
            <p:nvPr/>
          </p:nvSpPr>
          <p:spPr>
            <a:xfrm>
              <a:off x="3424047" y="134761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9" name="Rectangle 328">
              <a:hlinkClick r:id="rId7" action="ppaction://hlinksldjump"/>
            </p:cNvPr>
            <p:cNvSpPr/>
            <p:nvPr/>
          </p:nvSpPr>
          <p:spPr>
            <a:xfrm>
              <a:off x="4634034" y="134761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30" name="Rectangle 329">
              <a:hlinkClick r:id="rId8" action="ppaction://hlinksldjump"/>
            </p:cNvPr>
            <p:cNvSpPr/>
            <p:nvPr/>
          </p:nvSpPr>
          <p:spPr>
            <a:xfrm>
              <a:off x="5796136" y="134761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31" name="Rectangle 330">
              <a:hlinkClick r:id="rId9" action="ppaction://hlinksldjump"/>
            </p:cNvPr>
            <p:cNvSpPr/>
            <p:nvPr/>
          </p:nvSpPr>
          <p:spPr>
            <a:xfrm>
              <a:off x="3409898" y="242773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332" name="Group 331"/>
            <p:cNvGrpSpPr/>
            <p:nvPr/>
          </p:nvGrpSpPr>
          <p:grpSpPr>
            <a:xfrm>
              <a:off x="4747033" y="2500280"/>
              <a:ext cx="864096" cy="870570"/>
              <a:chOff x="7308304" y="278598"/>
              <a:chExt cx="864096" cy="870570"/>
            </a:xfrm>
          </p:grpSpPr>
          <p:sp>
            <p:nvSpPr>
              <p:cNvPr id="333" name="Freeform 332"/>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334" name="Rectangle 333"/>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Impress</a:t>
                </a:r>
                <a:endParaRPr lang="en-AU" sz="1100" dirty="0">
                  <a:solidFill>
                    <a:schemeClr val="tx1"/>
                  </a:solidFill>
                  <a:latin typeface="Segoe UI" pitchFamily="34" charset="0"/>
                  <a:cs typeface="Segoe UI" pitchFamily="34" charset="0"/>
                </a:endParaRPr>
              </a:p>
            </p:txBody>
          </p:sp>
        </p:grpSp>
        <p:grpSp>
          <p:nvGrpSpPr>
            <p:cNvPr id="335" name="Group 334"/>
            <p:cNvGrpSpPr/>
            <p:nvPr/>
          </p:nvGrpSpPr>
          <p:grpSpPr>
            <a:xfrm>
              <a:off x="5909135" y="2488498"/>
              <a:ext cx="864096" cy="894135"/>
              <a:chOff x="6444208" y="255033"/>
              <a:chExt cx="864096" cy="894135"/>
            </a:xfrm>
          </p:grpSpPr>
          <p:grpSp>
            <p:nvGrpSpPr>
              <p:cNvPr id="336" name="Group 335"/>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338" name="Freeform 337"/>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339" name="Freeform 338"/>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sp>
            <p:nvSpPr>
              <p:cNvPr id="337" name="Rectangle 336"/>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Express</a:t>
                </a:r>
                <a:endParaRPr lang="en-AU" sz="1100" dirty="0">
                  <a:solidFill>
                    <a:schemeClr val="tx1"/>
                  </a:solidFill>
                  <a:latin typeface="Segoe UI" pitchFamily="34" charset="0"/>
                  <a:cs typeface="Segoe UI" pitchFamily="34" charset="0"/>
                </a:endParaRPr>
              </a:p>
            </p:txBody>
          </p:sp>
        </p:grpSp>
      </p:grpSp>
      <p:grpSp>
        <p:nvGrpSpPr>
          <p:cNvPr id="5" name="Group 4"/>
          <p:cNvGrpSpPr/>
          <p:nvPr/>
        </p:nvGrpSpPr>
        <p:grpSpPr>
          <a:xfrm>
            <a:off x="467785" y="134363"/>
            <a:ext cx="8208431" cy="4874774"/>
            <a:chOff x="467785" y="134363"/>
            <a:chExt cx="8208431" cy="4874774"/>
          </a:xfrm>
        </p:grpSpPr>
        <p:sp>
          <p:nvSpPr>
            <p:cNvPr id="341" name="Rounded Rectangle 340"/>
            <p:cNvSpPr/>
            <p:nvPr/>
          </p:nvSpPr>
          <p:spPr>
            <a:xfrm>
              <a:off x="467785" y="134363"/>
              <a:ext cx="8208431" cy="4874774"/>
            </a:xfrm>
            <a:prstGeom prst="roundRect">
              <a:avLst>
                <a:gd name="adj" fmla="val 0"/>
              </a:avLst>
            </a:prstGeom>
            <a:solidFill>
              <a:schemeClr val="bg1">
                <a:lumMod val="75000"/>
                <a:alpha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200" b="1" dirty="0" smtClean="0">
                  <a:solidFill>
                    <a:schemeClr val="tx1"/>
                  </a:solidFill>
                  <a:latin typeface="Segoe UI" pitchFamily="34" charset="0"/>
                  <a:cs typeface="Segoe UI" pitchFamily="34" charset="0"/>
                </a:rPr>
                <a:t>Express</a:t>
              </a:r>
              <a:endParaRPr lang="en-AU" sz="1200" b="1" dirty="0">
                <a:solidFill>
                  <a:schemeClr val="tx1"/>
                </a:solidFill>
                <a:latin typeface="Segoe UI" pitchFamily="34" charset="0"/>
                <a:cs typeface="Segoe UI" pitchFamily="34" charset="0"/>
              </a:endParaRPr>
            </a:p>
          </p:txBody>
        </p:sp>
        <p:sp>
          <p:nvSpPr>
            <p:cNvPr id="342" name="Rounded Rectangle 341">
              <a:hlinkClick r:id="rId10" action="ppaction://hlinksldjump"/>
            </p:cNvPr>
            <p:cNvSpPr/>
            <p:nvPr/>
          </p:nvSpPr>
          <p:spPr>
            <a:xfrm>
              <a:off x="539794" y="188370"/>
              <a:ext cx="144000" cy="144016"/>
            </a:xfrm>
            <a:prstGeom prst="roundRect">
              <a:avLst/>
            </a:prstGeom>
            <a:gradFill flip="none" rotWithShape="1">
              <a:gsLst>
                <a:gs pos="0">
                  <a:srgbClr val="FF0000">
                    <a:shade val="30000"/>
                    <a:satMod val="115000"/>
                  </a:srgbClr>
                </a:gs>
                <a:gs pos="50000">
                  <a:srgbClr val="FF0000">
                    <a:shade val="67500"/>
                    <a:satMod val="115000"/>
                  </a:srgbClr>
                </a:gs>
                <a:gs pos="100000">
                  <a:srgbClr val="FF0000">
                    <a:shade val="100000"/>
                    <a:satMod val="115000"/>
                  </a:srgbClr>
                </a:gs>
              </a:gsLst>
              <a:lin ang="16200000" scaled="1"/>
              <a:tileRect/>
            </a:gradFill>
            <a:ln w="3175">
              <a:solidFill>
                <a:schemeClr val="tx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solidFill>
                  <a:schemeClr val="bg1"/>
                </a:solidFill>
                <a:latin typeface="Segoe UI" pitchFamily="34" charset="0"/>
                <a:cs typeface="Segoe UI" pitchFamily="34" charset="0"/>
              </a:endParaRPr>
            </a:p>
          </p:txBody>
        </p:sp>
        <p:sp>
          <p:nvSpPr>
            <p:cNvPr id="345" name="Rectangle 344"/>
            <p:cNvSpPr/>
            <p:nvPr/>
          </p:nvSpPr>
          <p:spPr>
            <a:xfrm>
              <a:off x="467786" y="434649"/>
              <a:ext cx="8208430" cy="446647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algn="r"/>
              <a:endParaRPr lang="en-AU" sz="5400" dirty="0">
                <a:solidFill>
                  <a:schemeClr val="bg1"/>
                </a:solidFill>
                <a:effectLst>
                  <a:outerShdw blurRad="63500" sx="102000" sy="102000" algn="ctr" rotWithShape="0">
                    <a:prstClr val="black">
                      <a:alpha val="40000"/>
                    </a:prstClr>
                  </a:outerShdw>
                </a:effectLst>
                <a:latin typeface="Segoe UI" pitchFamily="34" charset="0"/>
                <a:cs typeface="Segoe UI" pitchFamily="34" charset="0"/>
              </a:endParaRPr>
            </a:p>
          </p:txBody>
        </p:sp>
      </p:grpSp>
      <p:grpSp>
        <p:nvGrpSpPr>
          <p:cNvPr id="346" name="Group 345"/>
          <p:cNvGrpSpPr/>
          <p:nvPr/>
        </p:nvGrpSpPr>
        <p:grpSpPr>
          <a:xfrm>
            <a:off x="2049108" y="1409176"/>
            <a:ext cx="5045784" cy="2325148"/>
            <a:chOff x="2049108" y="1409176"/>
            <a:chExt cx="5045784" cy="2325148"/>
          </a:xfrm>
        </p:grpSpPr>
        <p:sp>
          <p:nvSpPr>
            <p:cNvPr id="347" name="Rounded Rectangle 346"/>
            <p:cNvSpPr/>
            <p:nvPr/>
          </p:nvSpPr>
          <p:spPr>
            <a:xfrm>
              <a:off x="2049108" y="1409176"/>
              <a:ext cx="5045784" cy="2325148"/>
            </a:xfrm>
            <a:prstGeom prst="roundRect">
              <a:avLst>
                <a:gd name="adj" fmla="val 5376"/>
              </a:avLst>
            </a:prstGeom>
            <a:gradFill flip="none" rotWithShape="1">
              <a:gsLst>
                <a:gs pos="0">
                  <a:srgbClr val="FF0000"/>
                </a:gs>
                <a:gs pos="50000">
                  <a:schemeClr val="bg1"/>
                </a:gs>
                <a:gs pos="100000">
                  <a:schemeClr val="bg1"/>
                </a:gs>
              </a:gsLst>
              <a:lin ang="0" scaled="1"/>
              <a:tileRect/>
            </a:gradFill>
            <a:ln w="3175">
              <a:solidFill>
                <a:schemeClr val="tx1"/>
              </a:solidFill>
            </a:ln>
            <a:effectLst>
              <a:glow rad="101600">
                <a:schemeClr val="accent2">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algn="r"/>
              <a:r>
                <a:rPr lang="en-AU" sz="1400" dirty="0" smtClean="0">
                  <a:solidFill>
                    <a:schemeClr val="tx1"/>
                  </a:solidFill>
                  <a:latin typeface="Segoe UI" pitchFamily="34" charset="0"/>
                  <a:cs typeface="Segoe UI" pitchFamily="34" charset="0"/>
                </a:rPr>
                <a:t>Loading Express…</a:t>
              </a:r>
            </a:p>
          </p:txBody>
        </p:sp>
        <p:grpSp>
          <p:nvGrpSpPr>
            <p:cNvPr id="348" name="Group 347"/>
            <p:cNvGrpSpPr/>
            <p:nvPr/>
          </p:nvGrpSpPr>
          <p:grpSpPr>
            <a:xfrm>
              <a:off x="5087023" y="1563638"/>
              <a:ext cx="1753664" cy="1576741"/>
              <a:chOff x="4032561" y="617364"/>
              <a:chExt cx="1753664" cy="1576741"/>
            </a:xfrm>
          </p:grpSpPr>
          <p:sp>
            <p:nvSpPr>
              <p:cNvPr id="364" name="Rectangle 363"/>
              <p:cNvSpPr/>
              <p:nvPr/>
            </p:nvSpPr>
            <p:spPr>
              <a:xfrm>
                <a:off x="4032561" y="1167006"/>
                <a:ext cx="761070" cy="761070"/>
              </a:xfrm>
              <a:prstGeom prst="rect">
                <a:avLst/>
              </a:prstGeom>
              <a:solidFill>
                <a:schemeClr val="accent2">
                  <a:lumMod val="60000"/>
                  <a:lumOff val="40000"/>
                  <a:alpha val="50000"/>
                </a:schemeClr>
              </a:solidFill>
              <a:ln>
                <a:noFill/>
              </a:ln>
              <a:effectLst>
                <a:glow rad="101600">
                  <a:schemeClr val="accent2">
                    <a:satMod val="175000"/>
                    <a:alpha val="40000"/>
                  </a:schemeClr>
                </a:glow>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65" name="Rectangle 364"/>
              <p:cNvSpPr/>
              <p:nvPr/>
            </p:nvSpPr>
            <p:spPr>
              <a:xfrm>
                <a:off x="4877506" y="735515"/>
                <a:ext cx="761070" cy="761070"/>
              </a:xfrm>
              <a:prstGeom prst="rect">
                <a:avLst/>
              </a:prstGeom>
              <a:solidFill>
                <a:srgbClr val="F40C0C">
                  <a:alpha val="49804"/>
                </a:srgbClr>
              </a:solidFill>
              <a:ln>
                <a:noFill/>
              </a:ln>
              <a:effectLst>
                <a:glow rad="101600">
                  <a:schemeClr val="accent2">
                    <a:satMod val="175000"/>
                    <a:alpha val="40000"/>
                  </a:schemeClr>
                </a:glow>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66" name="Rectangle 365"/>
              <p:cNvSpPr/>
              <p:nvPr/>
            </p:nvSpPr>
            <p:spPr>
              <a:xfrm>
                <a:off x="4594774" y="785089"/>
                <a:ext cx="761070" cy="761070"/>
              </a:xfrm>
              <a:prstGeom prst="rect">
                <a:avLst/>
              </a:prstGeom>
              <a:solidFill>
                <a:schemeClr val="accent2">
                  <a:lumMod val="40000"/>
                  <a:lumOff val="60000"/>
                  <a:alpha val="50000"/>
                </a:schemeClr>
              </a:solidFill>
              <a:ln>
                <a:noFill/>
              </a:ln>
              <a:effectLst>
                <a:glow rad="101600">
                  <a:schemeClr val="accent2">
                    <a:satMod val="175000"/>
                    <a:alpha val="40000"/>
                  </a:schemeClr>
                </a:glow>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67" name="Rectangle 366"/>
              <p:cNvSpPr/>
              <p:nvPr/>
            </p:nvSpPr>
            <p:spPr>
              <a:xfrm>
                <a:off x="4500127" y="617364"/>
                <a:ext cx="761070" cy="761070"/>
              </a:xfrm>
              <a:prstGeom prst="rect">
                <a:avLst/>
              </a:prstGeom>
              <a:solidFill>
                <a:srgbClr val="F81414">
                  <a:alpha val="49804"/>
                </a:srgbClr>
              </a:solidFill>
              <a:ln>
                <a:noFill/>
              </a:ln>
              <a:effectLst>
                <a:glow rad="101600">
                  <a:schemeClr val="accent2">
                    <a:satMod val="175000"/>
                    <a:alpha val="40000"/>
                  </a:schemeClr>
                </a:glow>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68" name="Rectangle 367"/>
              <p:cNvSpPr/>
              <p:nvPr/>
            </p:nvSpPr>
            <p:spPr>
              <a:xfrm>
                <a:off x="5025155" y="1229869"/>
                <a:ext cx="761070" cy="761070"/>
              </a:xfrm>
              <a:prstGeom prst="rect">
                <a:avLst/>
              </a:prstGeom>
              <a:solidFill>
                <a:srgbClr val="E33C2F">
                  <a:alpha val="49804"/>
                </a:srgbClr>
              </a:solidFill>
              <a:ln>
                <a:noFill/>
              </a:ln>
              <a:effectLst>
                <a:glow rad="101600">
                  <a:schemeClr val="accent2">
                    <a:satMod val="175000"/>
                    <a:alpha val="40000"/>
                  </a:schemeClr>
                </a:glow>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69" name="Rectangle 368"/>
              <p:cNvSpPr/>
              <p:nvPr/>
            </p:nvSpPr>
            <p:spPr>
              <a:xfrm>
                <a:off x="4092610" y="709733"/>
                <a:ext cx="761070" cy="761070"/>
              </a:xfrm>
              <a:prstGeom prst="rect">
                <a:avLst/>
              </a:prstGeom>
              <a:solidFill>
                <a:srgbClr val="FF0000">
                  <a:alpha val="50000"/>
                </a:srgbClr>
              </a:solidFill>
              <a:ln>
                <a:noFill/>
              </a:ln>
              <a:effectLst>
                <a:glow rad="101600">
                  <a:schemeClr val="accent2">
                    <a:satMod val="175000"/>
                    <a:alpha val="40000"/>
                  </a:schemeClr>
                </a:glow>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70" name="Rectangle 369"/>
              <p:cNvSpPr/>
              <p:nvPr/>
            </p:nvSpPr>
            <p:spPr>
              <a:xfrm>
                <a:off x="4431142" y="1433035"/>
                <a:ext cx="761070" cy="761070"/>
              </a:xfrm>
              <a:prstGeom prst="rect">
                <a:avLst/>
              </a:prstGeom>
              <a:solidFill>
                <a:srgbClr val="C00000">
                  <a:alpha val="50000"/>
                </a:srgbClr>
              </a:solidFill>
              <a:ln>
                <a:noFill/>
              </a:ln>
              <a:effectLst>
                <a:glow rad="101600">
                  <a:schemeClr val="accent2">
                    <a:satMod val="175000"/>
                    <a:alpha val="40000"/>
                  </a:schemeClr>
                </a:glow>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359" name="Group 358"/>
            <p:cNvGrpSpPr/>
            <p:nvPr/>
          </p:nvGrpSpPr>
          <p:grpSpPr>
            <a:xfrm>
              <a:off x="2232614" y="1676396"/>
              <a:ext cx="1753200" cy="1983600"/>
              <a:chOff x="6444208" y="255033"/>
              <a:chExt cx="864096" cy="894135"/>
            </a:xfrm>
          </p:grpSpPr>
          <p:grpSp>
            <p:nvGrpSpPr>
              <p:cNvPr id="360" name="Group 359"/>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362" name="Freeform 361"/>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363" name="Freeform 362"/>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sp>
            <p:nvSpPr>
              <p:cNvPr id="361" name="Rectangle 360"/>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2000" dirty="0" smtClean="0">
                    <a:solidFill>
                      <a:schemeClr val="tx1"/>
                    </a:solidFill>
                    <a:latin typeface="Segoe UI" pitchFamily="34" charset="0"/>
                    <a:cs typeface="Segoe UI" pitchFamily="34" charset="0"/>
                  </a:rPr>
                  <a:t>Express</a:t>
                </a:r>
              </a:p>
              <a:p>
                <a:pPr algn="ctr"/>
                <a:r>
                  <a:rPr lang="en-AU" sz="1400" i="1" dirty="0" smtClean="0">
                    <a:solidFill>
                      <a:schemeClr val="tx1"/>
                    </a:solidFill>
                    <a:latin typeface="Segoe UI" pitchFamily="34" charset="0"/>
                    <a:cs typeface="Segoe UI" pitchFamily="34" charset="0"/>
                  </a:rPr>
                  <a:t>Express yourself…</a:t>
                </a:r>
                <a:endParaRPr lang="en-AU" sz="1400" i="1" dirty="0">
                  <a:solidFill>
                    <a:schemeClr val="tx1"/>
                  </a:solidFill>
                  <a:latin typeface="Segoe UI" pitchFamily="34" charset="0"/>
                  <a:cs typeface="Segoe UI" pitchFamily="34" charset="0"/>
                </a:endParaRPr>
              </a:p>
            </p:txBody>
          </p:sp>
        </p:grpSp>
      </p:grpSp>
      <p:grpSp>
        <p:nvGrpSpPr>
          <p:cNvPr id="340" name="Group 339"/>
          <p:cNvGrpSpPr/>
          <p:nvPr/>
        </p:nvGrpSpPr>
        <p:grpSpPr>
          <a:xfrm>
            <a:off x="2945525" y="123478"/>
            <a:ext cx="3252951" cy="252000"/>
            <a:chOff x="3738070" y="123478"/>
            <a:chExt cx="3252951" cy="252000"/>
          </a:xfrm>
        </p:grpSpPr>
        <p:grpSp>
          <p:nvGrpSpPr>
            <p:cNvPr id="343" name="Group 342"/>
            <p:cNvGrpSpPr/>
            <p:nvPr/>
          </p:nvGrpSpPr>
          <p:grpSpPr>
            <a:xfrm>
              <a:off x="3967022" y="123478"/>
              <a:ext cx="3023999" cy="252000"/>
              <a:chOff x="3964586" y="123478"/>
              <a:chExt cx="897210" cy="252000"/>
            </a:xfrm>
          </p:grpSpPr>
          <p:sp>
            <p:nvSpPr>
              <p:cNvPr id="354" name="Rounded Rectangle 353"/>
              <p:cNvSpPr/>
              <p:nvPr/>
            </p:nvSpPr>
            <p:spPr>
              <a:xfrm>
                <a:off x="3964586" y="123478"/>
                <a:ext cx="897210" cy="252000"/>
              </a:xfrm>
              <a:prstGeom prst="roundRect">
                <a:avLst/>
              </a:prstGeom>
              <a:solidFill>
                <a:schemeClr val="tx1">
                  <a:alpha val="50000"/>
                </a:scheme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latin typeface="Segoe UI" pitchFamily="34" charset="0"/>
                  <a:cs typeface="Segoe UI" pitchFamily="34" charset="0"/>
                </a:endParaRPr>
              </a:p>
            </p:txBody>
          </p:sp>
          <p:sp>
            <p:nvSpPr>
              <p:cNvPr id="355" name="Rounded Rectangle 354"/>
              <p:cNvSpPr/>
              <p:nvPr/>
            </p:nvSpPr>
            <p:spPr>
              <a:xfrm>
                <a:off x="3969926" y="141478"/>
                <a:ext cx="886529" cy="216000"/>
              </a:xfrm>
              <a:prstGeom prst="roundRect">
                <a:avLst/>
              </a:prstGeom>
              <a:noFill/>
              <a:ln w="12700">
                <a:solidFill>
                  <a:srgbClr val="FFC000"/>
                </a:solidFill>
                <a:prstDash val="solid"/>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latin typeface="Segoe UI" pitchFamily="34" charset="0"/>
                    <a:cs typeface="Segoe UI" pitchFamily="34" charset="0"/>
                  </a:rPr>
                  <a:t>Express has been successfully opened</a:t>
                </a:r>
                <a:endParaRPr lang="en-AU" sz="1200" dirty="0">
                  <a:latin typeface="Segoe UI" pitchFamily="34" charset="0"/>
                  <a:cs typeface="Segoe UI" pitchFamily="34" charset="0"/>
                </a:endParaRPr>
              </a:p>
            </p:txBody>
          </p:sp>
        </p:grpSp>
        <p:grpSp>
          <p:nvGrpSpPr>
            <p:cNvPr id="344" name="Group 343"/>
            <p:cNvGrpSpPr/>
            <p:nvPr/>
          </p:nvGrpSpPr>
          <p:grpSpPr>
            <a:xfrm>
              <a:off x="3738070" y="153588"/>
              <a:ext cx="191781" cy="191781"/>
              <a:chOff x="3848349" y="2388430"/>
              <a:chExt cx="675778" cy="675778"/>
            </a:xfrm>
            <a:effectLst>
              <a:outerShdw blurRad="63500" sx="102000" sy="102000" algn="ctr" rotWithShape="0">
                <a:prstClr val="black">
                  <a:alpha val="40000"/>
                </a:prstClr>
              </a:outerShdw>
            </a:effectLst>
          </p:grpSpPr>
          <p:sp>
            <p:nvSpPr>
              <p:cNvPr id="349" name="Oval 348"/>
              <p:cNvSpPr/>
              <p:nvPr/>
            </p:nvSpPr>
            <p:spPr>
              <a:xfrm>
                <a:off x="3848349" y="2388430"/>
                <a:ext cx="675778" cy="675778"/>
              </a:xfrm>
              <a:prstGeom prst="ellipse">
                <a:avLst/>
              </a:prstGeom>
              <a:solidFill>
                <a:srgbClr val="C00000"/>
              </a:solid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grpSp>
            <p:nvGrpSpPr>
              <p:cNvPr id="350" name="Group 349"/>
              <p:cNvGrpSpPr/>
              <p:nvPr/>
            </p:nvGrpSpPr>
            <p:grpSpPr>
              <a:xfrm>
                <a:off x="4049013" y="2524441"/>
                <a:ext cx="274450" cy="403756"/>
                <a:chOff x="4017169" y="2476618"/>
                <a:chExt cx="333375" cy="490444"/>
              </a:xfrm>
              <a:effectLst>
                <a:outerShdw blurRad="63500" sx="102000" sy="102000" algn="ctr" rotWithShape="0">
                  <a:prstClr val="black">
                    <a:alpha val="40000"/>
                  </a:prstClr>
                </a:outerShdw>
              </a:effectLst>
            </p:grpSpPr>
            <p:sp>
              <p:nvSpPr>
                <p:cNvPr id="351" name="Rounded Rectangle 350"/>
                <p:cNvSpPr/>
                <p:nvPr/>
              </p:nvSpPr>
              <p:spPr>
                <a:xfrm>
                  <a:off x="4106560" y="2476618"/>
                  <a:ext cx="144015" cy="260118"/>
                </a:xfrm>
                <a:prstGeom prst="roundRect">
                  <a:avLst>
                    <a:gd name="adj" fmla="val 50000"/>
                  </a:avLst>
                </a:prstGeom>
                <a:solidFill>
                  <a:srgbClr val="C00000"/>
                </a:solidFill>
                <a:ln w="6350" cap="rnd">
                  <a:solidFill>
                    <a:schemeClr val="bg1"/>
                  </a:solidFill>
                </a:ln>
                <a:effectLst>
                  <a:innerShdw blurRad="254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352" name="Freeform 351"/>
                <p:cNvSpPr/>
                <p:nvPr/>
              </p:nvSpPr>
              <p:spPr>
                <a:xfrm>
                  <a:off x="4017169" y="2744500"/>
                  <a:ext cx="333375" cy="79802"/>
                </a:xfrm>
                <a:custGeom>
                  <a:avLst/>
                  <a:gdLst>
                    <a:gd name="connsiteX0" fmla="*/ 0 w 333375"/>
                    <a:gd name="connsiteY0" fmla="*/ 7144 h 102415"/>
                    <a:gd name="connsiteX1" fmla="*/ 169069 w 333375"/>
                    <a:gd name="connsiteY1" fmla="*/ 102394 h 102415"/>
                    <a:gd name="connsiteX2" fmla="*/ 333375 w 333375"/>
                    <a:gd name="connsiteY2" fmla="*/ 0 h 102415"/>
                  </a:gdLst>
                  <a:ahLst/>
                  <a:cxnLst>
                    <a:cxn ang="0">
                      <a:pos x="connsiteX0" y="connsiteY0"/>
                    </a:cxn>
                    <a:cxn ang="0">
                      <a:pos x="connsiteX1" y="connsiteY1"/>
                    </a:cxn>
                    <a:cxn ang="0">
                      <a:pos x="connsiteX2" y="connsiteY2"/>
                    </a:cxn>
                  </a:cxnLst>
                  <a:rect l="l" t="t" r="r" b="b"/>
                  <a:pathLst>
                    <a:path w="333375" h="102415">
                      <a:moveTo>
                        <a:pt x="0" y="7144"/>
                      </a:moveTo>
                      <a:cubicBezTo>
                        <a:pt x="56753" y="55364"/>
                        <a:pt x="113507" y="103585"/>
                        <a:pt x="169069" y="102394"/>
                      </a:cubicBezTo>
                      <a:cubicBezTo>
                        <a:pt x="224631" y="101203"/>
                        <a:pt x="279003" y="50601"/>
                        <a:pt x="333375" y="0"/>
                      </a:cubicBezTo>
                    </a:path>
                  </a:pathLst>
                </a:custGeom>
                <a:no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cxnSp>
              <p:nvCxnSpPr>
                <p:cNvPr id="353" name="Straight Connector 352"/>
                <p:cNvCxnSpPr>
                  <a:stCxn id="352" idx="1"/>
                </p:cNvCxnSpPr>
                <p:nvPr/>
              </p:nvCxnSpPr>
              <p:spPr>
                <a:xfrm>
                  <a:off x="4186238" y="2824286"/>
                  <a:ext cx="0" cy="142776"/>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pic>
        <p:nvPicPr>
          <p:cNvPr id="8" name="Express opened.mp3">
            <a:hlinkClick r:id="" action="ppaction://media"/>
          </p:cNvPr>
          <p:cNvPicPr>
            <a:picLocks noChangeAspect="1"/>
          </p:cNvPicPr>
          <p:nvPr>
            <a:audioFile r:link="rId2"/>
            <p:extLst>
              <p:ext uri="{DAA4B4D4-6D71-4841-9C94-3DE7FCFB9230}">
                <p14:media xmlns:p14="http://schemas.microsoft.com/office/powerpoint/2010/main" r:embed="rId1"/>
              </p:ext>
            </p:extLst>
          </p:nvPr>
        </p:nvPicPr>
        <p:blipFill>
          <a:blip r:embed="rId11"/>
          <a:stretch>
            <a:fillRect/>
          </a:stretch>
        </p:blipFill>
        <p:spPr>
          <a:xfrm>
            <a:off x="-609600" y="0"/>
            <a:ext cx="609600" cy="609600"/>
          </a:xfrm>
          <a:prstGeom prst="rect">
            <a:avLst/>
          </a:prstGeom>
        </p:spPr>
      </p:pic>
    </p:spTree>
    <p:extLst>
      <p:ext uri="{BB962C8B-B14F-4D97-AF65-F5344CB8AC3E}">
        <p14:creationId xmlns:p14="http://schemas.microsoft.com/office/powerpoint/2010/main" val="2420048347"/>
      </p:ext>
    </p:extLst>
  </p:cSld>
  <p:clrMapOvr>
    <a:masterClrMapping/>
  </p:clrMapOvr>
  <mc:AlternateContent xmlns:mc="http://schemas.openxmlformats.org/markup-compatibility/2006" xmlns:p14="http://schemas.microsoft.com/office/powerpoint/2010/main">
    <mc:Choice Requires="p14">
      <p:transition p14:dur="10" advClick="0" advTm="0"/>
    </mc:Choice>
    <mc:Fallback xmlns="">
      <p:transition advClick="0" advTm="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accel="50000" decel="50000" fill="hold" nodeType="afterEffect">
                                  <p:stCondLst>
                                    <p:cond delay="0"/>
                                  </p:stCondLst>
                                  <p:childTnLst>
                                    <p:set>
                                      <p:cBhvr>
                                        <p:cTn id="6" dur="1" fill="hold">
                                          <p:stCondLst>
                                            <p:cond delay="0"/>
                                          </p:stCondLst>
                                        </p:cTn>
                                        <p:tgtEl>
                                          <p:spTgt spid="340"/>
                                        </p:tgtEl>
                                        <p:attrNameLst>
                                          <p:attrName>style.visibility</p:attrName>
                                        </p:attrNameLst>
                                      </p:cBhvr>
                                      <p:to>
                                        <p:strVal val="visible"/>
                                      </p:to>
                                    </p:set>
                                    <p:anim calcmode="lin" valueType="num">
                                      <p:cBhvr additive="base">
                                        <p:cTn id="7" dur="500" fill="hold"/>
                                        <p:tgtEl>
                                          <p:spTgt spid="340"/>
                                        </p:tgtEl>
                                        <p:attrNameLst>
                                          <p:attrName>ppt_x</p:attrName>
                                        </p:attrNameLst>
                                      </p:cBhvr>
                                      <p:tavLst>
                                        <p:tav tm="0">
                                          <p:val>
                                            <p:strVal val="#ppt_x"/>
                                          </p:val>
                                        </p:tav>
                                        <p:tav tm="100000">
                                          <p:val>
                                            <p:strVal val="#ppt_x"/>
                                          </p:val>
                                        </p:tav>
                                      </p:tavLst>
                                    </p:anim>
                                    <p:anim calcmode="lin" valueType="num">
                                      <p:cBhvr additive="base">
                                        <p:cTn id="8" dur="500" fill="hold"/>
                                        <p:tgtEl>
                                          <p:spTgt spid="340"/>
                                        </p:tgtEl>
                                        <p:attrNameLst>
                                          <p:attrName>ppt_y</p:attrName>
                                        </p:attrNameLst>
                                      </p:cBhvr>
                                      <p:tavLst>
                                        <p:tav tm="0">
                                          <p:val>
                                            <p:strVal val="0-#ppt_h/2"/>
                                          </p:val>
                                        </p:tav>
                                        <p:tav tm="100000">
                                          <p:val>
                                            <p:strVal val="#ppt_y"/>
                                          </p:val>
                                        </p:tav>
                                      </p:tavLst>
                                    </p:anim>
                                  </p:childTnLst>
                                </p:cTn>
                              </p:par>
                              <p:par>
                                <p:cTn id="9" presetID="23" presetClass="exit" presetSubtype="16" fill="hold" nodeType="withEffect">
                                  <p:stCondLst>
                                    <p:cond delay="0"/>
                                  </p:stCondLst>
                                  <p:childTnLst>
                                    <p:anim calcmode="lin" valueType="num">
                                      <p:cBhvr>
                                        <p:cTn id="10" dur="300"/>
                                        <p:tgtEl>
                                          <p:spTgt spid="346"/>
                                        </p:tgtEl>
                                        <p:attrNameLst>
                                          <p:attrName>ppt_w</p:attrName>
                                        </p:attrNameLst>
                                      </p:cBhvr>
                                      <p:tavLst>
                                        <p:tav tm="0">
                                          <p:val>
                                            <p:strVal val="ppt_w"/>
                                          </p:val>
                                        </p:tav>
                                        <p:tav tm="100000">
                                          <p:val>
                                            <p:strVal val="4*ppt_w"/>
                                          </p:val>
                                        </p:tav>
                                      </p:tavLst>
                                    </p:anim>
                                    <p:anim calcmode="lin" valueType="num">
                                      <p:cBhvr>
                                        <p:cTn id="11" dur="300"/>
                                        <p:tgtEl>
                                          <p:spTgt spid="346"/>
                                        </p:tgtEl>
                                        <p:attrNameLst>
                                          <p:attrName>ppt_h</p:attrName>
                                        </p:attrNameLst>
                                      </p:cBhvr>
                                      <p:tavLst>
                                        <p:tav tm="0">
                                          <p:val>
                                            <p:strVal val="ppt_h"/>
                                          </p:val>
                                        </p:tav>
                                        <p:tav tm="100000">
                                          <p:val>
                                            <p:strVal val="4*ppt_h"/>
                                          </p:val>
                                        </p:tav>
                                      </p:tavLst>
                                    </p:anim>
                                    <p:set>
                                      <p:cBhvr>
                                        <p:cTn id="12" dur="1" fill="hold">
                                          <p:stCondLst>
                                            <p:cond delay="299"/>
                                          </p:stCondLst>
                                        </p:cTn>
                                        <p:tgtEl>
                                          <p:spTgt spid="346"/>
                                        </p:tgtEl>
                                        <p:attrNameLst>
                                          <p:attrName>style.visibility</p:attrName>
                                        </p:attrNameLst>
                                      </p:cBhvr>
                                      <p:to>
                                        <p:strVal val="hidden"/>
                                      </p:to>
                                    </p:set>
                                  </p:childTnLst>
                                </p:cTn>
                              </p:par>
                              <p:par>
                                <p:cTn id="13" presetID="10" presetClass="exit" presetSubtype="0" fill="hold" nodeType="withEffect">
                                  <p:stCondLst>
                                    <p:cond delay="0"/>
                                  </p:stCondLst>
                                  <p:childTnLst>
                                    <p:animEffect transition="out" filter="fade">
                                      <p:cBhvr>
                                        <p:cTn id="14" dur="300"/>
                                        <p:tgtEl>
                                          <p:spTgt spid="346"/>
                                        </p:tgtEl>
                                      </p:cBhvr>
                                    </p:animEffect>
                                    <p:set>
                                      <p:cBhvr>
                                        <p:cTn id="15" dur="1" fill="hold">
                                          <p:stCondLst>
                                            <p:cond delay="299"/>
                                          </p:stCondLst>
                                        </p:cTn>
                                        <p:tgtEl>
                                          <p:spTgt spid="346"/>
                                        </p:tgtEl>
                                        <p:attrNameLst>
                                          <p:attrName>style.visibility</p:attrName>
                                        </p:attrNameLst>
                                      </p:cBhvr>
                                      <p:to>
                                        <p:strVal val="hidden"/>
                                      </p:to>
                                    </p:set>
                                  </p:childTnLst>
                                </p:cTn>
                              </p:par>
                              <p:par>
                                <p:cTn id="16" presetID="1" presetClass="mediacall" presetSubtype="0" fill="hold" nodeType="withEffect">
                                  <p:stCondLst>
                                    <p:cond delay="0"/>
                                  </p:stCondLst>
                                  <p:childTnLst>
                                    <p:cmd type="call" cmd="playFrom(0.0)">
                                      <p:cBhvr>
                                        <p:cTn id="17" dur="3112" fill="hold"/>
                                        <p:tgtEl>
                                          <p:spTgt spid="8"/>
                                        </p:tgtEl>
                                      </p:cBhvr>
                                    </p:cmd>
                                  </p:childTnLst>
                                </p:cTn>
                              </p:par>
                              <p:par>
                                <p:cTn id="18" presetID="23" presetClass="entr" presetSubtype="272" fill="hold" nodeType="withEffect">
                                  <p:stCondLst>
                                    <p:cond delay="0"/>
                                  </p:stCondLst>
                                  <p:childTnLst>
                                    <p:set>
                                      <p:cBhvr>
                                        <p:cTn id="19" dur="1" fill="hold">
                                          <p:stCondLst>
                                            <p:cond delay="0"/>
                                          </p:stCondLst>
                                        </p:cTn>
                                        <p:tgtEl>
                                          <p:spTgt spid="5"/>
                                        </p:tgtEl>
                                        <p:attrNameLst>
                                          <p:attrName>style.visibility</p:attrName>
                                        </p:attrNameLst>
                                      </p:cBhvr>
                                      <p:to>
                                        <p:strVal val="visible"/>
                                      </p:to>
                                    </p:set>
                                    <p:anim calcmode="lin" valueType="num">
                                      <p:cBhvr>
                                        <p:cTn id="20" dur="300" fill="hold"/>
                                        <p:tgtEl>
                                          <p:spTgt spid="5"/>
                                        </p:tgtEl>
                                        <p:attrNameLst>
                                          <p:attrName>ppt_w</p:attrName>
                                        </p:attrNameLst>
                                      </p:cBhvr>
                                      <p:tavLst>
                                        <p:tav tm="0">
                                          <p:val>
                                            <p:strVal val="2/3*#ppt_w"/>
                                          </p:val>
                                        </p:tav>
                                        <p:tav tm="100000">
                                          <p:val>
                                            <p:strVal val="#ppt_w"/>
                                          </p:val>
                                        </p:tav>
                                      </p:tavLst>
                                    </p:anim>
                                    <p:anim calcmode="lin" valueType="num">
                                      <p:cBhvr>
                                        <p:cTn id="21" dur="300" fill="hold"/>
                                        <p:tgtEl>
                                          <p:spTgt spid="5"/>
                                        </p:tgtEl>
                                        <p:attrNameLst>
                                          <p:attrName>ppt_h</p:attrName>
                                        </p:attrNameLst>
                                      </p:cBhvr>
                                      <p:tavLst>
                                        <p:tav tm="0">
                                          <p:val>
                                            <p:strVal val="2/3*#ppt_h"/>
                                          </p:val>
                                        </p:tav>
                                        <p:tav tm="100000">
                                          <p:val>
                                            <p:strVal val="#ppt_h"/>
                                          </p:val>
                                        </p:tav>
                                      </p:tavLst>
                                    </p:anim>
                                  </p:childTnLst>
                                </p:cTn>
                              </p:par>
                              <p:par>
                                <p:cTn id="22" presetID="10" presetClass="entr" presetSubtype="0" fill="hold" nodeType="withEffect">
                                  <p:stCondLst>
                                    <p:cond delay="0"/>
                                  </p:stCondLst>
                                  <p:childTnLst>
                                    <p:set>
                                      <p:cBhvr>
                                        <p:cTn id="23" dur="1" fill="hold">
                                          <p:stCondLst>
                                            <p:cond delay="0"/>
                                          </p:stCondLst>
                                        </p:cTn>
                                        <p:tgtEl>
                                          <p:spTgt spid="5"/>
                                        </p:tgtEl>
                                        <p:attrNameLst>
                                          <p:attrName>style.visibility</p:attrName>
                                        </p:attrNameLst>
                                      </p:cBhvr>
                                      <p:to>
                                        <p:strVal val="visible"/>
                                      </p:to>
                                    </p:set>
                                    <p:animEffect transition="in" filter="fade">
                                      <p:cBhvr>
                                        <p:cTn id="24" dur="3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audio>
              <p:cMediaNode vol="80000">
                <p:cTn id="25" fill="hold" display="0">
                  <p:stCondLst>
                    <p:cond delay="indefinite"/>
                  </p:stCondLst>
                  <p:endCondLst>
                    <p:cond evt="onStopAudio" delay="0">
                      <p:tgtEl>
                        <p:sldTgt/>
                      </p:tgtEl>
                    </p:cond>
                  </p:endCondLst>
                </p:cTn>
                <p:tgtEl>
                  <p:spTgt spid="8"/>
                </p:tgtEl>
              </p:cMediaNode>
            </p:audio>
          </p:childTnLst>
        </p:cTn>
      </p:par>
    </p:tnLst>
  </p:timing>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7" name="Group 36"/>
          <p:cNvGrpSpPr/>
          <p:nvPr/>
        </p:nvGrpSpPr>
        <p:grpSpPr>
          <a:xfrm>
            <a:off x="0" y="1202871"/>
            <a:ext cx="467544" cy="2737758"/>
            <a:chOff x="0" y="1202871"/>
            <a:chExt cx="467544" cy="2737758"/>
          </a:xfrm>
        </p:grpSpPr>
        <p:sp>
          <p:nvSpPr>
            <p:cNvPr id="6" name="Rounded Rectangle 5"/>
            <p:cNvSpPr/>
            <p:nvPr/>
          </p:nvSpPr>
          <p:spPr>
            <a:xfrm>
              <a:off x="0" y="1202871"/>
              <a:ext cx="467544" cy="2737758"/>
            </a:xfrm>
            <a:prstGeom prst="roundRect">
              <a:avLst>
                <a:gd name="adj" fmla="val 10437"/>
              </a:avLst>
            </a:prstGeom>
            <a:solidFill>
              <a:schemeClr val="tx1">
                <a:alpha val="50000"/>
              </a:schemeClr>
            </a:solidFill>
            <a:ln w="317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12" name="Group 11"/>
            <p:cNvGrpSpPr/>
            <p:nvPr/>
          </p:nvGrpSpPr>
          <p:grpSpPr>
            <a:xfrm>
              <a:off x="53772" y="1890180"/>
              <a:ext cx="360000" cy="363600"/>
              <a:chOff x="899592" y="1419622"/>
              <a:chExt cx="432048" cy="432048"/>
            </a:xfrm>
            <a:effectLst/>
          </p:grpSpPr>
          <p:sp>
            <p:nvSpPr>
              <p:cNvPr id="10" name="Rounded Rectangle 9"/>
              <p:cNvSpPr/>
              <p:nvPr/>
            </p:nvSpPr>
            <p:spPr>
              <a:xfrm>
                <a:off x="971600" y="1563638"/>
                <a:ext cx="288032" cy="288032"/>
              </a:xfrm>
              <a:prstGeom prst="roundRect">
                <a:avLst>
                  <a:gd name="adj" fmla="val 9226"/>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 name="Isosceles Triangle 10"/>
              <p:cNvSpPr/>
              <p:nvPr/>
            </p:nvSpPr>
            <p:spPr>
              <a:xfrm>
                <a:off x="899592" y="1419622"/>
                <a:ext cx="432048" cy="180020"/>
              </a:xfrm>
              <a:prstGeom prst="triangle">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4" name="Group 23"/>
            <p:cNvGrpSpPr/>
            <p:nvPr/>
          </p:nvGrpSpPr>
          <p:grpSpPr>
            <a:xfrm>
              <a:off x="53752" y="1264720"/>
              <a:ext cx="360040" cy="435694"/>
              <a:chOff x="971600" y="1383618"/>
              <a:chExt cx="360040" cy="435694"/>
            </a:xfrm>
          </p:grpSpPr>
          <p:cxnSp>
            <p:nvCxnSpPr>
              <p:cNvPr id="14" name="Straight Connector 13"/>
              <p:cNvCxnSpPr/>
              <p:nvPr/>
            </p:nvCxnSpPr>
            <p:spPr>
              <a:xfrm>
                <a:off x="1187624" y="1639292"/>
                <a:ext cx="144016" cy="18002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5" name="Donut 14"/>
              <p:cNvSpPr/>
              <p:nvPr/>
            </p:nvSpPr>
            <p:spPr>
              <a:xfrm>
                <a:off x="971600" y="1383618"/>
                <a:ext cx="288032" cy="288000"/>
              </a:xfrm>
              <a:prstGeom prst="donut">
                <a:avLst>
                  <a:gd name="adj" fmla="val 4746"/>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17" name="Straight Connector 16"/>
              <p:cNvCxnSpPr/>
              <p:nvPr/>
            </p:nvCxnSpPr>
            <p:spPr>
              <a:xfrm rot="1413972">
                <a:off x="1051228" y="1435850"/>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rot="1413972">
                <a:off x="1116662" y="1436293"/>
                <a:ext cx="0" cy="183562"/>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rot="1413972">
                <a:off x="1180005" y="1492021"/>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grpSp>
        <p:cxnSp>
          <p:nvCxnSpPr>
            <p:cNvPr id="26" name="Straight Connector 25"/>
            <p:cNvCxnSpPr/>
            <p:nvPr/>
          </p:nvCxnSpPr>
          <p:spPr>
            <a:xfrm flipH="1">
              <a:off x="26886" y="1812206"/>
              <a:ext cx="413772"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nvGrpSpPr>
            <p:cNvPr id="30" name="Group 29"/>
            <p:cNvGrpSpPr/>
            <p:nvPr/>
          </p:nvGrpSpPr>
          <p:grpSpPr>
            <a:xfrm>
              <a:off x="39771" y="2460418"/>
              <a:ext cx="388002" cy="297418"/>
              <a:chOff x="2123728" y="1986160"/>
              <a:chExt cx="576064" cy="441574"/>
            </a:xfrm>
          </p:grpSpPr>
          <p:sp>
            <p:nvSpPr>
              <p:cNvPr id="29" name="Rectangle 28"/>
              <p:cNvSpPr/>
              <p:nvPr/>
            </p:nvSpPr>
            <p:spPr>
              <a:xfrm>
                <a:off x="2195736" y="1986160"/>
                <a:ext cx="432048" cy="441574"/>
              </a:xfrm>
              <a:prstGeom prst="rect">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 name="Trapezoid 27"/>
              <p:cNvSpPr/>
              <p:nvPr/>
            </p:nvSpPr>
            <p:spPr>
              <a:xfrm flipV="1">
                <a:off x="2123728" y="2139884"/>
                <a:ext cx="576064" cy="287850"/>
              </a:xfrm>
              <a:prstGeom prst="trapezoid">
                <a:avLst/>
              </a:pr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41" name="Freeform 40"/>
            <p:cNvSpPr/>
            <p:nvPr/>
          </p:nvSpPr>
          <p:spPr>
            <a:xfrm>
              <a:off x="61273" y="2903148"/>
              <a:ext cx="344998" cy="411311"/>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45" name="Group 44"/>
            <p:cNvGrpSpPr/>
            <p:nvPr/>
          </p:nvGrpSpPr>
          <p:grpSpPr>
            <a:xfrm>
              <a:off x="82631" y="3424960"/>
              <a:ext cx="302283" cy="444864"/>
              <a:chOff x="51020" y="3423030"/>
              <a:chExt cx="356155" cy="524147"/>
            </a:xfrm>
            <a:effectLst>
              <a:outerShdw blurRad="63500" sx="102000" sy="102000" algn="ctr" rotWithShape="0">
                <a:prstClr val="black">
                  <a:alpha val="40000"/>
                </a:prstClr>
              </a:outerShdw>
            </a:effectLst>
          </p:grpSpPr>
          <p:sp>
            <p:nvSpPr>
              <p:cNvPr id="43" name="Freeform 42"/>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a:effectLst>
                <a:glow rad="101600">
                  <a:schemeClr val="bg1">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4" name="Freeform 43"/>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a:effectLst>
                <a:glow rad="101600">
                  <a:schemeClr val="bg1">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nvGrpSpPr>
          <p:cNvPr id="2" name="Group 1"/>
          <p:cNvGrpSpPr/>
          <p:nvPr/>
        </p:nvGrpSpPr>
        <p:grpSpPr>
          <a:xfrm>
            <a:off x="1763688" y="843750"/>
            <a:ext cx="5616624" cy="3456000"/>
            <a:chOff x="1763688" y="843750"/>
            <a:chExt cx="5616624" cy="3456000"/>
          </a:xfrm>
        </p:grpSpPr>
        <p:grpSp>
          <p:nvGrpSpPr>
            <p:cNvPr id="249" name="Group 248"/>
            <p:cNvGrpSpPr/>
            <p:nvPr/>
          </p:nvGrpSpPr>
          <p:grpSpPr>
            <a:xfrm>
              <a:off x="3131841" y="843750"/>
              <a:ext cx="2880320" cy="3456000"/>
              <a:chOff x="3131841" y="843750"/>
              <a:chExt cx="2880320" cy="3456000"/>
            </a:xfrm>
          </p:grpSpPr>
          <p:sp>
            <p:nvSpPr>
              <p:cNvPr id="250" name="Rounded Rectangle 249"/>
              <p:cNvSpPr/>
              <p:nvPr/>
            </p:nvSpPr>
            <p:spPr>
              <a:xfrm>
                <a:off x="3131841" y="843750"/>
                <a:ext cx="2880320" cy="3456000"/>
              </a:xfrm>
              <a:prstGeom prst="roundRect">
                <a:avLst>
                  <a:gd name="adj" fmla="val 2228"/>
                </a:avLst>
              </a:prstGeom>
              <a:solidFill>
                <a:schemeClr val="tx1">
                  <a:alpha val="50000"/>
                </a:schemeClr>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51" name="Group 250"/>
              <p:cNvGrpSpPr/>
              <p:nvPr/>
            </p:nvGrpSpPr>
            <p:grpSpPr>
              <a:xfrm>
                <a:off x="3198624" y="984777"/>
                <a:ext cx="864096" cy="870570"/>
                <a:chOff x="7308304" y="278598"/>
                <a:chExt cx="864096" cy="870570"/>
              </a:xfrm>
            </p:grpSpPr>
            <p:sp>
              <p:nvSpPr>
                <p:cNvPr id="327" name="Freeform 326"/>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8" name="Rectangle 327"/>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Impress</a:t>
                  </a:r>
                  <a:endParaRPr lang="en-AU" sz="1100" dirty="0">
                    <a:latin typeface="Segoe UI" pitchFamily="34" charset="0"/>
                    <a:cs typeface="Segoe UI" pitchFamily="34" charset="0"/>
                  </a:endParaRPr>
                </a:p>
              </p:txBody>
            </p:sp>
          </p:grpSp>
          <p:grpSp>
            <p:nvGrpSpPr>
              <p:cNvPr id="252" name="Group 251"/>
              <p:cNvGrpSpPr/>
              <p:nvPr/>
            </p:nvGrpSpPr>
            <p:grpSpPr>
              <a:xfrm>
                <a:off x="4139953" y="972995"/>
                <a:ext cx="864096" cy="894135"/>
                <a:chOff x="6444208" y="255033"/>
                <a:chExt cx="864096" cy="894135"/>
              </a:xfrm>
            </p:grpSpPr>
            <p:grpSp>
              <p:nvGrpSpPr>
                <p:cNvPr id="323" name="Group 322"/>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325" name="Freeform 324"/>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6" name="Freeform 325"/>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24" name="Rectangle 323"/>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Express</a:t>
                  </a:r>
                  <a:endParaRPr lang="en-AU" sz="1100" dirty="0">
                    <a:latin typeface="Segoe UI" pitchFamily="34" charset="0"/>
                    <a:cs typeface="Segoe UI" pitchFamily="34" charset="0"/>
                  </a:endParaRPr>
                </a:p>
              </p:txBody>
            </p:sp>
          </p:grpSp>
          <p:grpSp>
            <p:nvGrpSpPr>
              <p:cNvPr id="253" name="Group 252"/>
              <p:cNvGrpSpPr/>
              <p:nvPr/>
            </p:nvGrpSpPr>
            <p:grpSpPr>
              <a:xfrm>
                <a:off x="3198624" y="2157429"/>
                <a:ext cx="864096" cy="881674"/>
                <a:chOff x="8172400" y="267494"/>
                <a:chExt cx="864096" cy="881674"/>
              </a:xfrm>
            </p:grpSpPr>
            <p:grpSp>
              <p:nvGrpSpPr>
                <p:cNvPr id="318" name="Group 317"/>
                <p:cNvGrpSpPr/>
                <p:nvPr/>
              </p:nvGrpSpPr>
              <p:grpSpPr>
                <a:xfrm>
                  <a:off x="8351877" y="267494"/>
                  <a:ext cx="523806" cy="648072"/>
                  <a:chOff x="87738" y="3286770"/>
                  <a:chExt cx="291003" cy="360040"/>
                </a:xfrm>
              </p:grpSpPr>
              <p:sp>
                <p:nvSpPr>
                  <p:cNvPr id="320" name="Rectangle 31"/>
                  <p:cNvSpPr/>
                  <p:nvPr/>
                </p:nvSpPr>
                <p:spPr>
                  <a:xfrm>
                    <a:off x="87738" y="3286770"/>
                    <a:ext cx="291002" cy="360040"/>
                  </a:xfrm>
                  <a:prstGeom prst="rect">
                    <a:avLst/>
                  </a:prstGeom>
                  <a:solidFill>
                    <a:srgbClr val="FFC000"/>
                  </a:solidFill>
                  <a:ln w="9525" cap="rnd">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1" name="Rectangle 31"/>
                  <p:cNvSpPr/>
                  <p:nvPr/>
                </p:nvSpPr>
                <p:spPr>
                  <a:xfrm>
                    <a:off x="87738" y="3286770"/>
                    <a:ext cx="291002" cy="360040"/>
                  </a:xfrm>
                  <a:custGeom>
                    <a:avLst/>
                    <a:gdLst>
                      <a:gd name="connsiteX0" fmla="*/ 0 w 291002"/>
                      <a:gd name="connsiteY0" fmla="*/ 0 h 360040"/>
                      <a:gd name="connsiteX1" fmla="*/ 291002 w 291002"/>
                      <a:gd name="connsiteY1" fmla="*/ 0 h 360040"/>
                      <a:gd name="connsiteX2" fmla="*/ 291002 w 291002"/>
                      <a:gd name="connsiteY2" fmla="*/ 360040 h 360040"/>
                      <a:gd name="connsiteX3" fmla="*/ 0 w 291002"/>
                      <a:gd name="connsiteY3" fmla="*/ 360040 h 360040"/>
                      <a:gd name="connsiteX4" fmla="*/ 0 w 291002"/>
                      <a:gd name="connsiteY4" fmla="*/ 0 h 360040"/>
                      <a:gd name="connsiteX0" fmla="*/ 0 w 291002"/>
                      <a:gd name="connsiteY0" fmla="*/ 0 h 360040"/>
                      <a:gd name="connsiteX1" fmla="*/ 236233 w 291002"/>
                      <a:gd name="connsiteY1" fmla="*/ 88106 h 360040"/>
                      <a:gd name="connsiteX2" fmla="*/ 291002 w 291002"/>
                      <a:gd name="connsiteY2" fmla="*/ 360040 h 360040"/>
                      <a:gd name="connsiteX3" fmla="*/ 0 w 291002"/>
                      <a:gd name="connsiteY3" fmla="*/ 360040 h 360040"/>
                      <a:gd name="connsiteX4" fmla="*/ 0 w 291002"/>
                      <a:gd name="connsiteY4" fmla="*/ 0 h 360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1002" h="360040">
                        <a:moveTo>
                          <a:pt x="0" y="0"/>
                        </a:moveTo>
                        <a:lnTo>
                          <a:pt x="236233" y="88106"/>
                        </a:lnTo>
                        <a:lnTo>
                          <a:pt x="291002" y="360040"/>
                        </a:lnTo>
                        <a:lnTo>
                          <a:pt x="0" y="360040"/>
                        </a:lnTo>
                        <a:lnTo>
                          <a:pt x="0" y="0"/>
                        </a:lnTo>
                        <a:close/>
                      </a:path>
                    </a:pathLst>
                  </a:cu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2" name="Rectangle 321"/>
                  <p:cNvSpPr/>
                  <p:nvPr/>
                </p:nvSpPr>
                <p:spPr>
                  <a:xfrm>
                    <a:off x="87738" y="3435846"/>
                    <a:ext cx="291003" cy="210964"/>
                  </a:xfrm>
                  <a:prstGeom prst="rect">
                    <a:avLst/>
                  </a:prstGeom>
                  <a:noFill/>
                  <a:ln w="9525" cap="rnd">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2000" dirty="0" smtClean="0">
                        <a:solidFill>
                          <a:schemeClr val="tx1"/>
                        </a:solidFill>
                        <a:effectLst>
                          <a:outerShdw blurRad="63500" sx="102000" sy="102000" algn="ctr" rotWithShape="0">
                            <a:prstClr val="black">
                              <a:alpha val="40000"/>
                            </a:prstClr>
                          </a:outerShdw>
                        </a:effectLst>
                        <a:latin typeface="Segoe UI" pitchFamily="34" charset="0"/>
                        <a:cs typeface="Segoe UI" pitchFamily="34" charset="0"/>
                      </a:rPr>
                      <a:t>Aa</a:t>
                    </a:r>
                    <a:endParaRPr lang="en-AU" sz="2000" dirty="0">
                      <a:solidFill>
                        <a:schemeClr val="tx1"/>
                      </a:solidFill>
                      <a:effectLst>
                        <a:outerShdw blurRad="63500" sx="102000" sy="102000" algn="ctr" rotWithShape="0">
                          <a:prstClr val="black">
                            <a:alpha val="40000"/>
                          </a:prstClr>
                        </a:outerShdw>
                      </a:effectLst>
                      <a:latin typeface="Segoe UI" pitchFamily="34" charset="0"/>
                      <a:cs typeface="Segoe UI" pitchFamily="34" charset="0"/>
                    </a:endParaRPr>
                  </a:p>
                </p:txBody>
              </p:sp>
            </p:grpSp>
            <p:sp>
              <p:nvSpPr>
                <p:cNvPr id="319" name="Rectangle 318"/>
                <p:cNvSpPr/>
                <p:nvPr/>
              </p:nvSpPr>
              <p:spPr>
                <a:xfrm>
                  <a:off x="8172400"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Note Pad</a:t>
                  </a:r>
                  <a:endParaRPr lang="en-AU" sz="1100" dirty="0">
                    <a:latin typeface="Segoe UI" pitchFamily="34" charset="0"/>
                    <a:cs typeface="Segoe UI" pitchFamily="34" charset="0"/>
                  </a:endParaRPr>
                </a:p>
              </p:txBody>
            </p:sp>
          </p:grpSp>
          <p:grpSp>
            <p:nvGrpSpPr>
              <p:cNvPr id="254" name="Group 253"/>
              <p:cNvGrpSpPr/>
              <p:nvPr/>
            </p:nvGrpSpPr>
            <p:grpSpPr>
              <a:xfrm>
                <a:off x="5080409" y="980461"/>
                <a:ext cx="864096" cy="877462"/>
                <a:chOff x="5004049" y="1064550"/>
                <a:chExt cx="864096" cy="877462"/>
              </a:xfrm>
            </p:grpSpPr>
            <p:grpSp>
              <p:nvGrpSpPr>
                <p:cNvPr id="313" name="Group 312"/>
                <p:cNvGrpSpPr/>
                <p:nvPr/>
              </p:nvGrpSpPr>
              <p:grpSpPr>
                <a:xfrm>
                  <a:off x="5042434" y="1064550"/>
                  <a:ext cx="787325" cy="610716"/>
                  <a:chOff x="5004049" y="1045872"/>
                  <a:chExt cx="787325" cy="610716"/>
                </a:xfrm>
                <a:effectLst>
                  <a:outerShdw blurRad="63500" sx="102000" sy="102000" algn="ctr" rotWithShape="0">
                    <a:prstClr val="black">
                      <a:alpha val="40000"/>
                    </a:prstClr>
                  </a:outerShdw>
                </a:effectLst>
              </p:grpSpPr>
              <p:sp>
                <p:nvSpPr>
                  <p:cNvPr id="315" name="Rectangle 314"/>
                  <p:cNvSpPr/>
                  <p:nvPr/>
                </p:nvSpPr>
                <p:spPr>
                  <a:xfrm>
                    <a:off x="5004049" y="1045872"/>
                    <a:ext cx="504055" cy="460191"/>
                  </a:xfrm>
                  <a:prstGeom prst="rect">
                    <a:avLst/>
                  </a:prstGeom>
                  <a:solidFill>
                    <a:schemeClr val="bg1"/>
                  </a:solidFill>
                  <a:ln w="9525" cap="rnd">
                    <a:solidFill>
                      <a:schemeClr val="bg1"/>
                    </a:solid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6" name="Freeform 315"/>
                  <p:cNvSpPr/>
                  <p:nvPr/>
                </p:nvSpPr>
                <p:spPr>
                  <a:xfrm>
                    <a:off x="5022056" y="1106047"/>
                    <a:ext cx="414040" cy="272698"/>
                  </a:xfrm>
                  <a:custGeom>
                    <a:avLst/>
                    <a:gdLst>
                      <a:gd name="connsiteX0" fmla="*/ 0 w 353052"/>
                      <a:gd name="connsiteY0" fmla="*/ 0 h 269081"/>
                      <a:gd name="connsiteX1" fmla="*/ 19050 w 353052"/>
                      <a:gd name="connsiteY1" fmla="*/ 33337 h 269081"/>
                      <a:gd name="connsiteX2" fmla="*/ 28575 w 353052"/>
                      <a:gd name="connsiteY2" fmla="*/ 38100 h 269081"/>
                      <a:gd name="connsiteX3" fmla="*/ 33338 w 353052"/>
                      <a:gd name="connsiteY3" fmla="*/ 45243 h 269081"/>
                      <a:gd name="connsiteX4" fmla="*/ 50007 w 353052"/>
                      <a:gd name="connsiteY4" fmla="*/ 54768 h 269081"/>
                      <a:gd name="connsiteX5" fmla="*/ 59532 w 353052"/>
                      <a:gd name="connsiteY5" fmla="*/ 61912 h 269081"/>
                      <a:gd name="connsiteX6" fmla="*/ 85725 w 353052"/>
                      <a:gd name="connsiteY6" fmla="*/ 71437 h 269081"/>
                      <a:gd name="connsiteX7" fmla="*/ 135732 w 353052"/>
                      <a:gd name="connsiteY7" fmla="*/ 69056 h 269081"/>
                      <a:gd name="connsiteX8" fmla="*/ 142875 w 353052"/>
                      <a:gd name="connsiteY8" fmla="*/ 66675 h 269081"/>
                      <a:gd name="connsiteX9" fmla="*/ 150019 w 353052"/>
                      <a:gd name="connsiteY9" fmla="*/ 61912 h 269081"/>
                      <a:gd name="connsiteX10" fmla="*/ 157163 w 353052"/>
                      <a:gd name="connsiteY10" fmla="*/ 54768 h 269081"/>
                      <a:gd name="connsiteX11" fmla="*/ 161925 w 353052"/>
                      <a:gd name="connsiteY11" fmla="*/ 45243 h 269081"/>
                      <a:gd name="connsiteX12" fmla="*/ 157163 w 353052"/>
                      <a:gd name="connsiteY12" fmla="*/ 26193 h 269081"/>
                      <a:gd name="connsiteX13" fmla="*/ 150019 w 353052"/>
                      <a:gd name="connsiteY13" fmla="*/ 19050 h 269081"/>
                      <a:gd name="connsiteX14" fmla="*/ 135732 w 353052"/>
                      <a:gd name="connsiteY14" fmla="*/ 9525 h 269081"/>
                      <a:gd name="connsiteX15" fmla="*/ 114300 w 353052"/>
                      <a:gd name="connsiteY15" fmla="*/ 14287 h 269081"/>
                      <a:gd name="connsiteX16" fmla="*/ 107157 w 353052"/>
                      <a:gd name="connsiteY16" fmla="*/ 16668 h 269081"/>
                      <a:gd name="connsiteX17" fmla="*/ 102394 w 353052"/>
                      <a:gd name="connsiteY17" fmla="*/ 26193 h 269081"/>
                      <a:gd name="connsiteX18" fmla="*/ 104775 w 353052"/>
                      <a:gd name="connsiteY18" fmla="*/ 64293 h 269081"/>
                      <a:gd name="connsiteX19" fmla="*/ 107157 w 353052"/>
                      <a:gd name="connsiteY19" fmla="*/ 71437 h 269081"/>
                      <a:gd name="connsiteX20" fmla="*/ 114300 w 353052"/>
                      <a:gd name="connsiteY20" fmla="*/ 76200 h 269081"/>
                      <a:gd name="connsiteX21" fmla="*/ 126207 w 353052"/>
                      <a:gd name="connsiteY21" fmla="*/ 78581 h 269081"/>
                      <a:gd name="connsiteX22" fmla="*/ 147638 w 353052"/>
                      <a:gd name="connsiteY22" fmla="*/ 85725 h 269081"/>
                      <a:gd name="connsiteX23" fmla="*/ 154782 w 353052"/>
                      <a:gd name="connsiteY23" fmla="*/ 88106 h 269081"/>
                      <a:gd name="connsiteX24" fmla="*/ 190500 w 353052"/>
                      <a:gd name="connsiteY24" fmla="*/ 90487 h 269081"/>
                      <a:gd name="connsiteX25" fmla="*/ 228600 w 353052"/>
                      <a:gd name="connsiteY25" fmla="*/ 90487 h 269081"/>
                      <a:gd name="connsiteX26" fmla="*/ 238125 w 353052"/>
                      <a:gd name="connsiteY26" fmla="*/ 85725 h 269081"/>
                      <a:gd name="connsiteX27" fmla="*/ 271463 w 353052"/>
                      <a:gd name="connsiteY27" fmla="*/ 66675 h 269081"/>
                      <a:gd name="connsiteX28" fmla="*/ 295275 w 353052"/>
                      <a:gd name="connsiteY28" fmla="*/ 59531 h 269081"/>
                      <a:gd name="connsiteX29" fmla="*/ 302419 w 353052"/>
                      <a:gd name="connsiteY29" fmla="*/ 57150 h 269081"/>
                      <a:gd name="connsiteX30" fmla="*/ 338138 w 353052"/>
                      <a:gd name="connsiteY30" fmla="*/ 50006 h 269081"/>
                      <a:gd name="connsiteX31" fmla="*/ 345282 w 353052"/>
                      <a:gd name="connsiteY31" fmla="*/ 92868 h 269081"/>
                      <a:gd name="connsiteX32" fmla="*/ 326232 w 353052"/>
                      <a:gd name="connsiteY32" fmla="*/ 114300 h 269081"/>
                      <a:gd name="connsiteX33" fmla="*/ 316707 w 353052"/>
                      <a:gd name="connsiteY33" fmla="*/ 119062 h 269081"/>
                      <a:gd name="connsiteX34" fmla="*/ 309563 w 353052"/>
                      <a:gd name="connsiteY34" fmla="*/ 121443 h 269081"/>
                      <a:gd name="connsiteX35" fmla="*/ 290513 w 353052"/>
                      <a:gd name="connsiteY35" fmla="*/ 133350 h 269081"/>
                      <a:gd name="connsiteX36" fmla="*/ 273844 w 353052"/>
                      <a:gd name="connsiteY36" fmla="*/ 138112 h 269081"/>
                      <a:gd name="connsiteX37" fmla="*/ 259557 w 353052"/>
                      <a:gd name="connsiteY37" fmla="*/ 142875 h 269081"/>
                      <a:gd name="connsiteX38" fmla="*/ 245269 w 353052"/>
                      <a:gd name="connsiteY38" fmla="*/ 150018 h 269081"/>
                      <a:gd name="connsiteX39" fmla="*/ 238125 w 353052"/>
                      <a:gd name="connsiteY39" fmla="*/ 154781 h 269081"/>
                      <a:gd name="connsiteX40" fmla="*/ 214313 w 353052"/>
                      <a:gd name="connsiteY40" fmla="*/ 161925 h 269081"/>
                      <a:gd name="connsiteX41" fmla="*/ 202407 w 353052"/>
                      <a:gd name="connsiteY41" fmla="*/ 164306 h 269081"/>
                      <a:gd name="connsiteX42" fmla="*/ 188119 w 353052"/>
                      <a:gd name="connsiteY42" fmla="*/ 169068 h 269081"/>
                      <a:gd name="connsiteX43" fmla="*/ 173832 w 353052"/>
                      <a:gd name="connsiteY43" fmla="*/ 171450 h 269081"/>
                      <a:gd name="connsiteX44" fmla="*/ 154782 w 353052"/>
                      <a:gd name="connsiteY44" fmla="*/ 176212 h 269081"/>
                      <a:gd name="connsiteX45" fmla="*/ 109538 w 353052"/>
                      <a:gd name="connsiteY45" fmla="*/ 173831 h 269081"/>
                      <a:gd name="connsiteX46" fmla="*/ 97632 w 353052"/>
                      <a:gd name="connsiteY46" fmla="*/ 164306 h 269081"/>
                      <a:gd name="connsiteX47" fmla="*/ 95250 w 353052"/>
                      <a:gd name="connsiteY47" fmla="*/ 157162 h 269081"/>
                      <a:gd name="connsiteX48" fmla="*/ 88107 w 353052"/>
                      <a:gd name="connsiteY48" fmla="*/ 150018 h 269081"/>
                      <a:gd name="connsiteX49" fmla="*/ 95250 w 353052"/>
                      <a:gd name="connsiteY49" fmla="*/ 130968 h 269081"/>
                      <a:gd name="connsiteX50" fmla="*/ 104775 w 353052"/>
                      <a:gd name="connsiteY50" fmla="*/ 135731 h 269081"/>
                      <a:gd name="connsiteX51" fmla="*/ 140494 w 353052"/>
                      <a:gd name="connsiteY51" fmla="*/ 138112 h 269081"/>
                      <a:gd name="connsiteX52" fmla="*/ 159544 w 353052"/>
                      <a:gd name="connsiteY52" fmla="*/ 142875 h 269081"/>
                      <a:gd name="connsiteX53" fmla="*/ 171450 w 353052"/>
                      <a:gd name="connsiteY53" fmla="*/ 152400 h 269081"/>
                      <a:gd name="connsiteX54" fmla="*/ 176213 w 353052"/>
                      <a:gd name="connsiteY54" fmla="*/ 173831 h 269081"/>
                      <a:gd name="connsiteX55" fmla="*/ 180975 w 353052"/>
                      <a:gd name="connsiteY55" fmla="*/ 207168 h 269081"/>
                      <a:gd name="connsiteX56" fmla="*/ 183357 w 353052"/>
                      <a:gd name="connsiteY56" fmla="*/ 247650 h 269081"/>
                      <a:gd name="connsiteX57" fmla="*/ 185738 w 353052"/>
                      <a:gd name="connsiteY57" fmla="*/ 261937 h 269081"/>
                      <a:gd name="connsiteX58" fmla="*/ 195263 w 353052"/>
                      <a:gd name="connsiteY58" fmla="*/ 269081 h 269081"/>
                      <a:gd name="connsiteX59" fmla="*/ 273844 w 353052"/>
                      <a:gd name="connsiteY59" fmla="*/ 266700 h 269081"/>
                      <a:gd name="connsiteX60" fmla="*/ 307182 w 353052"/>
                      <a:gd name="connsiteY60" fmla="*/ 257175 h 269081"/>
                      <a:gd name="connsiteX61" fmla="*/ 314325 w 353052"/>
                      <a:gd name="connsiteY61" fmla="*/ 254793 h 269081"/>
                      <a:gd name="connsiteX62" fmla="*/ 326232 w 353052"/>
                      <a:gd name="connsiteY62" fmla="*/ 250031 h 269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53052" h="269081">
                        <a:moveTo>
                          <a:pt x="0" y="0"/>
                        </a:moveTo>
                        <a:cubicBezTo>
                          <a:pt x="3626" y="10876"/>
                          <a:pt x="7518" y="27571"/>
                          <a:pt x="19050" y="33337"/>
                        </a:cubicBezTo>
                        <a:lnTo>
                          <a:pt x="28575" y="38100"/>
                        </a:lnTo>
                        <a:cubicBezTo>
                          <a:pt x="30163" y="40481"/>
                          <a:pt x="31314" y="43219"/>
                          <a:pt x="33338" y="45243"/>
                        </a:cubicBezTo>
                        <a:cubicBezTo>
                          <a:pt x="37711" y="49616"/>
                          <a:pt x="45021" y="51652"/>
                          <a:pt x="50007" y="54768"/>
                        </a:cubicBezTo>
                        <a:cubicBezTo>
                          <a:pt x="53373" y="56871"/>
                          <a:pt x="56167" y="59808"/>
                          <a:pt x="59532" y="61912"/>
                        </a:cubicBezTo>
                        <a:cubicBezTo>
                          <a:pt x="67905" y="67145"/>
                          <a:pt x="76325" y="69087"/>
                          <a:pt x="85725" y="71437"/>
                        </a:cubicBezTo>
                        <a:cubicBezTo>
                          <a:pt x="102394" y="70643"/>
                          <a:pt x="119102" y="70442"/>
                          <a:pt x="135732" y="69056"/>
                        </a:cubicBezTo>
                        <a:cubicBezTo>
                          <a:pt x="138233" y="68848"/>
                          <a:pt x="140630" y="67797"/>
                          <a:pt x="142875" y="66675"/>
                        </a:cubicBezTo>
                        <a:cubicBezTo>
                          <a:pt x="145435" y="65395"/>
                          <a:pt x="147820" y="63744"/>
                          <a:pt x="150019" y="61912"/>
                        </a:cubicBezTo>
                        <a:cubicBezTo>
                          <a:pt x="152606" y="59756"/>
                          <a:pt x="154782" y="57149"/>
                          <a:pt x="157163" y="54768"/>
                        </a:cubicBezTo>
                        <a:cubicBezTo>
                          <a:pt x="158750" y="51593"/>
                          <a:pt x="161533" y="48771"/>
                          <a:pt x="161925" y="45243"/>
                        </a:cubicBezTo>
                        <a:cubicBezTo>
                          <a:pt x="162039" y="44213"/>
                          <a:pt x="158971" y="28905"/>
                          <a:pt x="157163" y="26193"/>
                        </a:cubicBezTo>
                        <a:cubicBezTo>
                          <a:pt x="155295" y="23391"/>
                          <a:pt x="152677" y="21117"/>
                          <a:pt x="150019" y="19050"/>
                        </a:cubicBezTo>
                        <a:cubicBezTo>
                          <a:pt x="145501" y="15536"/>
                          <a:pt x="135732" y="9525"/>
                          <a:pt x="135732" y="9525"/>
                        </a:cubicBezTo>
                        <a:cubicBezTo>
                          <a:pt x="128588" y="11112"/>
                          <a:pt x="121400" y="12512"/>
                          <a:pt x="114300" y="14287"/>
                        </a:cubicBezTo>
                        <a:cubicBezTo>
                          <a:pt x="111865" y="14896"/>
                          <a:pt x="108932" y="14893"/>
                          <a:pt x="107157" y="16668"/>
                        </a:cubicBezTo>
                        <a:cubicBezTo>
                          <a:pt x="104647" y="19178"/>
                          <a:pt x="103982" y="23018"/>
                          <a:pt x="102394" y="26193"/>
                        </a:cubicBezTo>
                        <a:cubicBezTo>
                          <a:pt x="103188" y="38893"/>
                          <a:pt x="103443" y="51638"/>
                          <a:pt x="104775" y="64293"/>
                        </a:cubicBezTo>
                        <a:cubicBezTo>
                          <a:pt x="105038" y="66789"/>
                          <a:pt x="105589" y="69477"/>
                          <a:pt x="107157" y="71437"/>
                        </a:cubicBezTo>
                        <a:cubicBezTo>
                          <a:pt x="108945" y="73672"/>
                          <a:pt x="111620" y="75195"/>
                          <a:pt x="114300" y="76200"/>
                        </a:cubicBezTo>
                        <a:cubicBezTo>
                          <a:pt x="118090" y="77621"/>
                          <a:pt x="122238" y="77787"/>
                          <a:pt x="126207" y="78581"/>
                        </a:cubicBezTo>
                        <a:cubicBezTo>
                          <a:pt x="146726" y="86788"/>
                          <a:pt x="129698" y="80599"/>
                          <a:pt x="147638" y="85725"/>
                        </a:cubicBezTo>
                        <a:cubicBezTo>
                          <a:pt x="150052" y="86415"/>
                          <a:pt x="152287" y="87829"/>
                          <a:pt x="154782" y="88106"/>
                        </a:cubicBezTo>
                        <a:cubicBezTo>
                          <a:pt x="166641" y="89424"/>
                          <a:pt x="178594" y="89693"/>
                          <a:pt x="190500" y="90487"/>
                        </a:cubicBezTo>
                        <a:cubicBezTo>
                          <a:pt x="207530" y="92920"/>
                          <a:pt x="210241" y="94723"/>
                          <a:pt x="228600" y="90487"/>
                        </a:cubicBezTo>
                        <a:cubicBezTo>
                          <a:pt x="232059" y="89689"/>
                          <a:pt x="235081" y="87551"/>
                          <a:pt x="238125" y="85725"/>
                        </a:cubicBezTo>
                        <a:cubicBezTo>
                          <a:pt x="248250" y="79651"/>
                          <a:pt x="259784" y="69596"/>
                          <a:pt x="271463" y="66675"/>
                        </a:cubicBezTo>
                        <a:cubicBezTo>
                          <a:pt x="285859" y="63075"/>
                          <a:pt x="277882" y="65328"/>
                          <a:pt x="295275" y="59531"/>
                        </a:cubicBezTo>
                        <a:cubicBezTo>
                          <a:pt x="297656" y="58737"/>
                          <a:pt x="299969" y="57695"/>
                          <a:pt x="302419" y="57150"/>
                        </a:cubicBezTo>
                        <a:cubicBezTo>
                          <a:pt x="328563" y="51339"/>
                          <a:pt x="316632" y="53590"/>
                          <a:pt x="338138" y="50006"/>
                        </a:cubicBezTo>
                        <a:cubicBezTo>
                          <a:pt x="359183" y="55267"/>
                          <a:pt x="354435" y="50765"/>
                          <a:pt x="345282" y="92868"/>
                        </a:cubicBezTo>
                        <a:cubicBezTo>
                          <a:pt x="343340" y="101799"/>
                          <a:pt x="333552" y="109725"/>
                          <a:pt x="326232" y="114300"/>
                        </a:cubicBezTo>
                        <a:cubicBezTo>
                          <a:pt x="323222" y="116181"/>
                          <a:pt x="319970" y="117664"/>
                          <a:pt x="316707" y="119062"/>
                        </a:cubicBezTo>
                        <a:cubicBezTo>
                          <a:pt x="314400" y="120051"/>
                          <a:pt x="311870" y="120454"/>
                          <a:pt x="309563" y="121443"/>
                        </a:cubicBezTo>
                        <a:cubicBezTo>
                          <a:pt x="289202" y="130169"/>
                          <a:pt x="311024" y="121629"/>
                          <a:pt x="290513" y="133350"/>
                        </a:cubicBezTo>
                        <a:cubicBezTo>
                          <a:pt x="287565" y="135034"/>
                          <a:pt x="276285" y="137380"/>
                          <a:pt x="273844" y="138112"/>
                        </a:cubicBezTo>
                        <a:cubicBezTo>
                          <a:pt x="269036" y="139555"/>
                          <a:pt x="263734" y="140091"/>
                          <a:pt x="259557" y="142875"/>
                        </a:cubicBezTo>
                        <a:cubicBezTo>
                          <a:pt x="250324" y="149029"/>
                          <a:pt x="255128" y="146732"/>
                          <a:pt x="245269" y="150018"/>
                        </a:cubicBezTo>
                        <a:cubicBezTo>
                          <a:pt x="242888" y="151606"/>
                          <a:pt x="240740" y="153619"/>
                          <a:pt x="238125" y="154781"/>
                        </a:cubicBezTo>
                        <a:cubicBezTo>
                          <a:pt x="232198" y="157415"/>
                          <a:pt x="221234" y="160387"/>
                          <a:pt x="214313" y="161925"/>
                        </a:cubicBezTo>
                        <a:cubicBezTo>
                          <a:pt x="210362" y="162803"/>
                          <a:pt x="206312" y="163241"/>
                          <a:pt x="202407" y="164306"/>
                        </a:cubicBezTo>
                        <a:cubicBezTo>
                          <a:pt x="197564" y="165627"/>
                          <a:pt x="193071" y="168242"/>
                          <a:pt x="188119" y="169068"/>
                        </a:cubicBezTo>
                        <a:cubicBezTo>
                          <a:pt x="183357" y="169862"/>
                          <a:pt x="178553" y="170438"/>
                          <a:pt x="173832" y="171450"/>
                        </a:cubicBezTo>
                        <a:cubicBezTo>
                          <a:pt x="167432" y="172822"/>
                          <a:pt x="154782" y="176212"/>
                          <a:pt x="154782" y="176212"/>
                        </a:cubicBezTo>
                        <a:cubicBezTo>
                          <a:pt x="139701" y="175418"/>
                          <a:pt x="124578" y="175198"/>
                          <a:pt x="109538" y="173831"/>
                        </a:cubicBezTo>
                        <a:cubicBezTo>
                          <a:pt x="102344" y="173177"/>
                          <a:pt x="100748" y="170538"/>
                          <a:pt x="97632" y="164306"/>
                        </a:cubicBezTo>
                        <a:cubicBezTo>
                          <a:pt x="96509" y="162061"/>
                          <a:pt x="96642" y="159251"/>
                          <a:pt x="95250" y="157162"/>
                        </a:cubicBezTo>
                        <a:cubicBezTo>
                          <a:pt x="93382" y="154360"/>
                          <a:pt x="90488" y="152399"/>
                          <a:pt x="88107" y="150018"/>
                        </a:cubicBezTo>
                        <a:cubicBezTo>
                          <a:pt x="90488" y="143668"/>
                          <a:pt x="90101" y="135382"/>
                          <a:pt x="95250" y="130968"/>
                        </a:cubicBezTo>
                        <a:cubicBezTo>
                          <a:pt x="97945" y="128658"/>
                          <a:pt x="101269" y="135177"/>
                          <a:pt x="104775" y="135731"/>
                        </a:cubicBezTo>
                        <a:cubicBezTo>
                          <a:pt x="116562" y="137592"/>
                          <a:pt x="128588" y="137318"/>
                          <a:pt x="140494" y="138112"/>
                        </a:cubicBezTo>
                        <a:cubicBezTo>
                          <a:pt x="141091" y="138231"/>
                          <a:pt x="157101" y="140921"/>
                          <a:pt x="159544" y="142875"/>
                        </a:cubicBezTo>
                        <a:cubicBezTo>
                          <a:pt x="174933" y="155185"/>
                          <a:pt x="153494" y="146412"/>
                          <a:pt x="171450" y="152400"/>
                        </a:cubicBezTo>
                        <a:cubicBezTo>
                          <a:pt x="175096" y="163332"/>
                          <a:pt x="173927" y="158589"/>
                          <a:pt x="176213" y="173831"/>
                        </a:cubicBezTo>
                        <a:cubicBezTo>
                          <a:pt x="177878" y="184932"/>
                          <a:pt x="180975" y="207168"/>
                          <a:pt x="180975" y="207168"/>
                        </a:cubicBezTo>
                        <a:cubicBezTo>
                          <a:pt x="181769" y="220662"/>
                          <a:pt x="182186" y="234183"/>
                          <a:pt x="183357" y="247650"/>
                        </a:cubicBezTo>
                        <a:cubicBezTo>
                          <a:pt x="183775" y="252460"/>
                          <a:pt x="183393" y="257717"/>
                          <a:pt x="185738" y="261937"/>
                        </a:cubicBezTo>
                        <a:cubicBezTo>
                          <a:pt x="187665" y="265406"/>
                          <a:pt x="192088" y="266700"/>
                          <a:pt x="195263" y="269081"/>
                        </a:cubicBezTo>
                        <a:cubicBezTo>
                          <a:pt x="221457" y="268287"/>
                          <a:pt x="247708" y="268612"/>
                          <a:pt x="273844" y="266700"/>
                        </a:cubicBezTo>
                        <a:cubicBezTo>
                          <a:pt x="281498" y="266140"/>
                          <a:pt x="299160" y="259849"/>
                          <a:pt x="307182" y="257175"/>
                        </a:cubicBezTo>
                        <a:cubicBezTo>
                          <a:pt x="309563" y="256381"/>
                          <a:pt x="312080" y="255915"/>
                          <a:pt x="314325" y="254793"/>
                        </a:cubicBezTo>
                        <a:cubicBezTo>
                          <a:pt x="324560" y="249676"/>
                          <a:pt x="320300" y="250031"/>
                          <a:pt x="326232" y="250031"/>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7" name="Freeform 316"/>
                  <p:cNvSpPr/>
                  <p:nvPr/>
                </p:nvSpPr>
                <p:spPr>
                  <a:xfrm>
                    <a:off x="5400849" y="1351788"/>
                    <a:ext cx="390525" cy="304800"/>
                  </a:xfrm>
                  <a:custGeom>
                    <a:avLst/>
                    <a:gdLst>
                      <a:gd name="connsiteX0" fmla="*/ 0 w 381000"/>
                      <a:gd name="connsiteY0" fmla="*/ 0 h 319088"/>
                      <a:gd name="connsiteX1" fmla="*/ 23812 w 381000"/>
                      <a:gd name="connsiteY1" fmla="*/ 85725 h 319088"/>
                      <a:gd name="connsiteX2" fmla="*/ 347662 w 381000"/>
                      <a:gd name="connsiteY2" fmla="*/ 319088 h 319088"/>
                      <a:gd name="connsiteX3" fmla="*/ 381000 w 381000"/>
                      <a:gd name="connsiteY3" fmla="*/ 266700 h 319088"/>
                      <a:gd name="connsiteX4" fmla="*/ 66675 w 381000"/>
                      <a:gd name="connsiteY4" fmla="*/ 38100 h 319088"/>
                      <a:gd name="connsiteX5" fmla="*/ 0 w 381000"/>
                      <a:gd name="connsiteY5" fmla="*/ 0 h 319088"/>
                      <a:gd name="connsiteX0" fmla="*/ 0 w 390525"/>
                      <a:gd name="connsiteY0" fmla="*/ 0 h 304800"/>
                      <a:gd name="connsiteX1" fmla="*/ 33337 w 390525"/>
                      <a:gd name="connsiteY1" fmla="*/ 71437 h 304800"/>
                      <a:gd name="connsiteX2" fmla="*/ 357187 w 390525"/>
                      <a:gd name="connsiteY2" fmla="*/ 304800 h 304800"/>
                      <a:gd name="connsiteX3" fmla="*/ 390525 w 390525"/>
                      <a:gd name="connsiteY3" fmla="*/ 252412 h 304800"/>
                      <a:gd name="connsiteX4" fmla="*/ 76200 w 390525"/>
                      <a:gd name="connsiteY4" fmla="*/ 23812 h 304800"/>
                      <a:gd name="connsiteX5" fmla="*/ 0 w 390525"/>
                      <a:gd name="connsiteY5" fmla="*/ 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0525" h="304800">
                        <a:moveTo>
                          <a:pt x="0" y="0"/>
                        </a:moveTo>
                        <a:lnTo>
                          <a:pt x="33337" y="71437"/>
                        </a:lnTo>
                        <a:lnTo>
                          <a:pt x="357187" y="304800"/>
                        </a:lnTo>
                        <a:lnTo>
                          <a:pt x="390525" y="252412"/>
                        </a:lnTo>
                        <a:lnTo>
                          <a:pt x="76200" y="23812"/>
                        </a:lnTo>
                        <a:lnTo>
                          <a:pt x="0" y="0"/>
                        </a:lnTo>
                        <a:close/>
                      </a:path>
                    </a:pathLst>
                  </a:custGeom>
                  <a:solidFill>
                    <a:srgbClr val="C0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14" name="Rectangle 313"/>
                <p:cNvSpPr/>
                <p:nvPr/>
              </p:nvSpPr>
              <p:spPr>
                <a:xfrm>
                  <a:off x="5004049" y="1725988"/>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Free Draw</a:t>
                  </a:r>
                  <a:endParaRPr lang="en-AU" sz="1100" dirty="0">
                    <a:latin typeface="Segoe UI" pitchFamily="34" charset="0"/>
                    <a:cs typeface="Segoe UI" pitchFamily="34" charset="0"/>
                  </a:endParaRPr>
                </a:p>
              </p:txBody>
            </p:sp>
          </p:grpSp>
          <p:cxnSp>
            <p:nvCxnSpPr>
              <p:cNvPr id="255" name="Straight Connector 254"/>
              <p:cNvCxnSpPr/>
              <p:nvPr/>
            </p:nvCxnSpPr>
            <p:spPr>
              <a:xfrm>
                <a:off x="4098672"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6" name="Straight Connector 255"/>
              <p:cNvCxnSpPr/>
              <p:nvPr/>
            </p:nvCxnSpPr>
            <p:spPr>
              <a:xfrm>
                <a:off x="5040000"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7" name="Straight Connector 256"/>
              <p:cNvCxnSpPr/>
              <p:nvPr/>
            </p:nvCxnSpPr>
            <p:spPr>
              <a:xfrm>
                <a:off x="3262277" y="200863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8" name="Straight Connector 257"/>
              <p:cNvCxnSpPr/>
              <p:nvPr/>
            </p:nvCxnSpPr>
            <p:spPr>
              <a:xfrm>
                <a:off x="3262277" y="317426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grpSp>
            <p:nvGrpSpPr>
              <p:cNvPr id="259" name="Group 258"/>
              <p:cNvGrpSpPr/>
              <p:nvPr/>
            </p:nvGrpSpPr>
            <p:grpSpPr>
              <a:xfrm>
                <a:off x="4098672" y="2143466"/>
                <a:ext cx="941329" cy="895637"/>
                <a:chOff x="4098672" y="2143466"/>
                <a:chExt cx="941329" cy="895637"/>
              </a:xfrm>
            </p:grpSpPr>
            <p:sp>
              <p:nvSpPr>
                <p:cNvPr id="300" name="Rectangle 299"/>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Documents</a:t>
                  </a:r>
                  <a:endParaRPr lang="en-AU" sz="1100" dirty="0">
                    <a:latin typeface="Segoe UI" pitchFamily="34" charset="0"/>
                    <a:cs typeface="Segoe UI" pitchFamily="34" charset="0"/>
                  </a:endParaRPr>
                </a:p>
              </p:txBody>
            </p:sp>
            <p:grpSp>
              <p:nvGrpSpPr>
                <p:cNvPr id="301" name="Group 300"/>
                <p:cNvGrpSpPr/>
                <p:nvPr/>
              </p:nvGrpSpPr>
              <p:grpSpPr>
                <a:xfrm>
                  <a:off x="4199709" y="2143466"/>
                  <a:ext cx="744585" cy="655211"/>
                  <a:chOff x="4193285" y="2143466"/>
                  <a:chExt cx="744585" cy="655211"/>
                </a:xfrm>
              </p:grpSpPr>
              <p:grpSp>
                <p:nvGrpSpPr>
                  <p:cNvPr id="302" name="Group 301"/>
                  <p:cNvGrpSpPr/>
                  <p:nvPr/>
                </p:nvGrpSpPr>
                <p:grpSpPr>
                  <a:xfrm>
                    <a:off x="4193285" y="2143466"/>
                    <a:ext cx="699392" cy="536110"/>
                    <a:chOff x="2123728" y="1986160"/>
                    <a:chExt cx="576064" cy="441574"/>
                  </a:xfrm>
                </p:grpSpPr>
                <p:sp>
                  <p:nvSpPr>
                    <p:cNvPr id="311" name="Rectangle 310"/>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2" name="Trapezoid 311"/>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303" name="Group 302"/>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304" name="Rectangle 303"/>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305" name="Straight Connector 304"/>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6" name="Straight Connector 305"/>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7" name="Straight Connector 306"/>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8" name="Straight Connector 307"/>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9" name="Straight Connector 308"/>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10" name="Straight Connector 309"/>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260" name="Group 259"/>
              <p:cNvGrpSpPr/>
              <p:nvPr/>
            </p:nvGrpSpPr>
            <p:grpSpPr>
              <a:xfrm>
                <a:off x="5039106" y="2143466"/>
                <a:ext cx="941329" cy="895637"/>
                <a:chOff x="5039106" y="2143466"/>
                <a:chExt cx="941329" cy="895637"/>
              </a:xfrm>
            </p:grpSpPr>
            <p:sp>
              <p:nvSpPr>
                <p:cNvPr id="289" name="Rectangle 288"/>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Music</a:t>
                  </a:r>
                  <a:endParaRPr lang="en-AU" sz="1100" dirty="0">
                    <a:latin typeface="Segoe UI" pitchFamily="34" charset="0"/>
                    <a:cs typeface="Segoe UI" pitchFamily="34" charset="0"/>
                  </a:endParaRPr>
                </a:p>
              </p:txBody>
            </p:sp>
            <p:grpSp>
              <p:nvGrpSpPr>
                <p:cNvPr id="290" name="Group 289"/>
                <p:cNvGrpSpPr/>
                <p:nvPr/>
              </p:nvGrpSpPr>
              <p:grpSpPr>
                <a:xfrm>
                  <a:off x="5162739" y="2143466"/>
                  <a:ext cx="699392" cy="634359"/>
                  <a:chOff x="5140143" y="2143466"/>
                  <a:chExt cx="699392" cy="634359"/>
                </a:xfrm>
              </p:grpSpPr>
              <p:grpSp>
                <p:nvGrpSpPr>
                  <p:cNvPr id="291" name="Group 290"/>
                  <p:cNvGrpSpPr/>
                  <p:nvPr/>
                </p:nvGrpSpPr>
                <p:grpSpPr>
                  <a:xfrm>
                    <a:off x="5140143" y="2143466"/>
                    <a:ext cx="699392" cy="536110"/>
                    <a:chOff x="2123728" y="1986160"/>
                    <a:chExt cx="576064" cy="441574"/>
                  </a:xfrm>
                </p:grpSpPr>
                <p:sp>
                  <p:nvSpPr>
                    <p:cNvPr id="298" name="Rectangle 297"/>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9" name="Trapezoid 298"/>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92" name="Group 291"/>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293" name="Oval 292"/>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4" name="Oval 293"/>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295" name="Straight Connector 294"/>
                    <p:cNvCxnSpPr>
                      <a:stCxn id="293" idx="6"/>
                      <a:endCxn id="297"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96" name="Straight Connector 295"/>
                    <p:cNvCxnSpPr>
                      <a:stCxn id="294" idx="6"/>
                      <a:endCxn id="297"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297" name="Rectangle 296"/>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1" name="Group 260"/>
              <p:cNvGrpSpPr/>
              <p:nvPr/>
            </p:nvGrpSpPr>
            <p:grpSpPr>
              <a:xfrm>
                <a:off x="3133947" y="3275932"/>
                <a:ext cx="941329" cy="895637"/>
                <a:chOff x="3133947" y="3275932"/>
                <a:chExt cx="941329" cy="895637"/>
              </a:xfrm>
            </p:grpSpPr>
            <p:sp>
              <p:nvSpPr>
                <p:cNvPr id="281" name="Rectangle 280"/>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Videos</a:t>
                  </a:r>
                  <a:endParaRPr lang="en-AU" sz="1100" dirty="0">
                    <a:latin typeface="Segoe UI" pitchFamily="34" charset="0"/>
                    <a:cs typeface="Segoe UI" pitchFamily="34" charset="0"/>
                  </a:endParaRPr>
                </a:p>
              </p:txBody>
            </p:sp>
            <p:grpSp>
              <p:nvGrpSpPr>
                <p:cNvPr id="282" name="Group 281"/>
                <p:cNvGrpSpPr/>
                <p:nvPr/>
              </p:nvGrpSpPr>
              <p:grpSpPr>
                <a:xfrm>
                  <a:off x="3254915" y="3275932"/>
                  <a:ext cx="699392" cy="569699"/>
                  <a:chOff x="3257580" y="3275932"/>
                  <a:chExt cx="699392" cy="569699"/>
                </a:xfrm>
              </p:grpSpPr>
              <p:grpSp>
                <p:nvGrpSpPr>
                  <p:cNvPr id="283" name="Group 282"/>
                  <p:cNvGrpSpPr/>
                  <p:nvPr/>
                </p:nvGrpSpPr>
                <p:grpSpPr>
                  <a:xfrm>
                    <a:off x="3257580" y="3275932"/>
                    <a:ext cx="699392" cy="536110"/>
                    <a:chOff x="2123728" y="1986160"/>
                    <a:chExt cx="576064" cy="441574"/>
                  </a:xfrm>
                </p:grpSpPr>
                <p:sp>
                  <p:nvSpPr>
                    <p:cNvPr id="287" name="Rectangle 286"/>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8" name="Trapezoid 287"/>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84" name="Group 283"/>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285" name="Rectangle 284"/>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6" name="Isosceles Triangle 285"/>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2" name="Group 261"/>
              <p:cNvGrpSpPr/>
              <p:nvPr/>
            </p:nvGrpSpPr>
            <p:grpSpPr>
              <a:xfrm>
                <a:off x="4097777" y="3275932"/>
                <a:ext cx="941329" cy="895637"/>
                <a:chOff x="4099230" y="3275932"/>
                <a:chExt cx="941329" cy="895637"/>
              </a:xfrm>
            </p:grpSpPr>
            <p:sp>
              <p:nvSpPr>
                <p:cNvPr id="263" name="Rectangle 262"/>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Games</a:t>
                  </a:r>
                  <a:endParaRPr lang="en-AU" sz="1100" dirty="0">
                    <a:latin typeface="Segoe UI" pitchFamily="34" charset="0"/>
                    <a:cs typeface="Segoe UI" pitchFamily="34" charset="0"/>
                  </a:endParaRPr>
                </a:p>
              </p:txBody>
            </p:sp>
            <p:grpSp>
              <p:nvGrpSpPr>
                <p:cNvPr id="264" name="Group 263"/>
                <p:cNvGrpSpPr/>
                <p:nvPr/>
              </p:nvGrpSpPr>
              <p:grpSpPr>
                <a:xfrm>
                  <a:off x="4200966" y="3275932"/>
                  <a:ext cx="737856" cy="635347"/>
                  <a:chOff x="4220198" y="3275932"/>
                  <a:chExt cx="737856" cy="635347"/>
                </a:xfrm>
              </p:grpSpPr>
              <p:grpSp>
                <p:nvGrpSpPr>
                  <p:cNvPr id="265" name="Group 264"/>
                  <p:cNvGrpSpPr/>
                  <p:nvPr/>
                </p:nvGrpSpPr>
                <p:grpSpPr>
                  <a:xfrm>
                    <a:off x="4220198" y="3275932"/>
                    <a:ext cx="699392" cy="536110"/>
                    <a:chOff x="2123728" y="1986160"/>
                    <a:chExt cx="576064" cy="441574"/>
                  </a:xfrm>
                </p:grpSpPr>
                <p:sp>
                  <p:nvSpPr>
                    <p:cNvPr id="279" name="Rectangle 278"/>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0" name="Trapezoid 279"/>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66" name="Group 265"/>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267" name="Rectangle 266"/>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8" name="Oval 267"/>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9" name="Oval 268"/>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70" name="Group 269"/>
                    <p:cNvGrpSpPr/>
                    <p:nvPr/>
                  </p:nvGrpSpPr>
                  <p:grpSpPr>
                    <a:xfrm>
                      <a:off x="4318464" y="3577517"/>
                      <a:ext cx="118183" cy="118183"/>
                      <a:chOff x="4318464" y="3577517"/>
                      <a:chExt cx="118183" cy="118183"/>
                    </a:xfrm>
                    <a:effectLst/>
                  </p:grpSpPr>
                  <p:cxnSp>
                    <p:nvCxnSpPr>
                      <p:cNvPr id="277" name="Straight Connector 276"/>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78" name="Straight Connector 277"/>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71" name="Group 270"/>
                    <p:cNvGrpSpPr/>
                    <p:nvPr/>
                  </p:nvGrpSpPr>
                  <p:grpSpPr>
                    <a:xfrm rot="20573383">
                      <a:off x="4683580" y="3579039"/>
                      <a:ext cx="140891" cy="136707"/>
                      <a:chOff x="5105406" y="3507854"/>
                      <a:chExt cx="171999" cy="166891"/>
                    </a:xfrm>
                    <a:effectLst/>
                  </p:grpSpPr>
                  <p:sp>
                    <p:nvSpPr>
                      <p:cNvPr id="273" name="Oval 272"/>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4" name="Oval 273"/>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5" name="Oval 274"/>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6" name="Oval 275"/>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cxnSp>
                  <p:nvCxnSpPr>
                    <p:cNvPr id="272" name="Straight Connector 271"/>
                    <p:cNvCxnSpPr>
                      <a:stCxn id="267"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sp>
          <p:nvSpPr>
            <p:cNvPr id="106" name="Rounded Rectangle 105"/>
            <p:cNvSpPr/>
            <p:nvPr/>
          </p:nvSpPr>
          <p:spPr>
            <a:xfrm>
              <a:off x="1763688" y="951569"/>
              <a:ext cx="5616624" cy="3219999"/>
            </a:xfrm>
            <a:prstGeom prst="roundRect">
              <a:avLst>
                <a:gd name="adj" fmla="val 0"/>
              </a:avLst>
            </a:prstGeom>
            <a:solidFill>
              <a:schemeClr val="bg1">
                <a:lumMod val="75000"/>
                <a:alpha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200" b="1" dirty="0" smtClean="0">
                  <a:solidFill>
                    <a:schemeClr val="tx1"/>
                  </a:solidFill>
                  <a:latin typeface="Segoe UI" pitchFamily="34" charset="0"/>
                  <a:cs typeface="Segoe UI" pitchFamily="34" charset="0"/>
                </a:rPr>
                <a:t>Home</a:t>
              </a:r>
              <a:endParaRPr lang="en-AU" sz="1200" b="1" dirty="0">
                <a:solidFill>
                  <a:schemeClr val="tx1"/>
                </a:solidFill>
                <a:latin typeface="Segoe UI" pitchFamily="34" charset="0"/>
                <a:cs typeface="Segoe UI" pitchFamily="34" charset="0"/>
              </a:endParaRPr>
            </a:p>
          </p:txBody>
        </p:sp>
        <p:sp>
          <p:nvSpPr>
            <p:cNvPr id="108" name="Rectangle 107"/>
            <p:cNvSpPr/>
            <p:nvPr/>
          </p:nvSpPr>
          <p:spPr>
            <a:xfrm>
              <a:off x="3275856" y="1251855"/>
              <a:ext cx="4104456" cy="2811702"/>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algn="r"/>
              <a:r>
                <a:rPr lang="en-AU" sz="5400" dirty="0" smtClean="0">
                  <a:solidFill>
                    <a:schemeClr val="bg1"/>
                  </a:solidFill>
                  <a:effectLst>
                    <a:outerShdw blurRad="63500" sx="102000" sy="102000" algn="ctr" rotWithShape="0">
                      <a:prstClr val="black">
                        <a:alpha val="40000"/>
                      </a:prstClr>
                    </a:outerShdw>
                  </a:effectLst>
                  <a:latin typeface="Segoe UI" pitchFamily="34" charset="0"/>
                  <a:cs typeface="Segoe UI" pitchFamily="34" charset="0"/>
                </a:rPr>
                <a:t>home</a:t>
              </a:r>
              <a:endParaRPr lang="en-AU" sz="5400" dirty="0">
                <a:solidFill>
                  <a:schemeClr val="bg1"/>
                </a:solidFill>
                <a:effectLst>
                  <a:outerShdw blurRad="63500" sx="102000" sy="102000" algn="ctr" rotWithShape="0">
                    <a:prstClr val="black">
                      <a:alpha val="40000"/>
                    </a:prstClr>
                  </a:outerShdw>
                </a:effectLst>
                <a:latin typeface="Segoe UI" pitchFamily="34" charset="0"/>
                <a:cs typeface="Segoe UI" pitchFamily="34" charset="0"/>
              </a:endParaRPr>
            </a:p>
          </p:txBody>
        </p:sp>
        <p:sp>
          <p:nvSpPr>
            <p:cNvPr id="109" name="Rounded Rectangle 108">
              <a:hlinkClick r:id="rId2" action="ppaction://hlinksldjump"/>
            </p:cNvPr>
            <p:cNvSpPr/>
            <p:nvPr/>
          </p:nvSpPr>
          <p:spPr>
            <a:xfrm>
              <a:off x="1835696" y="1005576"/>
              <a:ext cx="144000" cy="144016"/>
            </a:xfrm>
            <a:prstGeom prst="roundRect">
              <a:avLst/>
            </a:prstGeom>
            <a:gradFill flip="none" rotWithShape="1">
              <a:gsLst>
                <a:gs pos="0">
                  <a:srgbClr val="FF0000">
                    <a:shade val="30000"/>
                    <a:satMod val="115000"/>
                  </a:srgbClr>
                </a:gs>
                <a:gs pos="50000">
                  <a:srgbClr val="FF0000">
                    <a:shade val="67500"/>
                    <a:satMod val="115000"/>
                  </a:srgbClr>
                </a:gs>
                <a:gs pos="100000">
                  <a:srgbClr val="FF0000">
                    <a:shade val="100000"/>
                    <a:satMod val="115000"/>
                  </a:srgbClr>
                </a:gs>
              </a:gsLst>
              <a:lin ang="16200000" scaled="1"/>
              <a:tileRect/>
            </a:gradFill>
            <a:ln w="3175">
              <a:solidFill>
                <a:schemeClr val="tx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solidFill>
                  <a:schemeClr val="bg1"/>
                </a:solidFill>
                <a:latin typeface="Segoe UI" pitchFamily="34" charset="0"/>
                <a:cs typeface="Segoe UI" pitchFamily="34" charset="0"/>
              </a:endParaRPr>
            </a:p>
          </p:txBody>
        </p:sp>
        <p:sp>
          <p:nvSpPr>
            <p:cNvPr id="3" name="Rectangle 2"/>
            <p:cNvSpPr/>
            <p:nvPr/>
          </p:nvSpPr>
          <p:spPr>
            <a:xfrm>
              <a:off x="1763688" y="1251855"/>
              <a:ext cx="1512168" cy="2811702"/>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 name="Rectangle 3">
              <a:hlinkClick r:id="rId3" action="ppaction://hlinksldjump"/>
            </p:cNvPr>
            <p:cNvSpPr/>
            <p:nvPr/>
          </p:nvSpPr>
          <p:spPr>
            <a:xfrm>
              <a:off x="1763688" y="1251855"/>
              <a:ext cx="1512168" cy="241448"/>
            </a:xfrm>
            <a:prstGeom prst="rect">
              <a:avLst/>
            </a:prstGeom>
            <a:solidFill>
              <a:srgbClr val="00B0F0">
                <a:alpha val="50000"/>
              </a:srgb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400" b="1" dirty="0" smtClean="0">
                  <a:solidFill>
                    <a:srgbClr val="0070C0"/>
                  </a:solidFill>
                  <a:latin typeface="Segoe UI" pitchFamily="34" charset="0"/>
                  <a:cs typeface="Segoe UI" pitchFamily="34" charset="0"/>
                </a:rPr>
                <a:t>Home</a:t>
              </a:r>
              <a:endParaRPr lang="en-AU" sz="1400" b="1" dirty="0">
                <a:solidFill>
                  <a:srgbClr val="0070C0"/>
                </a:solidFill>
                <a:latin typeface="Segoe UI" pitchFamily="34" charset="0"/>
                <a:cs typeface="Segoe UI" pitchFamily="34" charset="0"/>
              </a:endParaRPr>
            </a:p>
          </p:txBody>
        </p:sp>
        <p:sp>
          <p:nvSpPr>
            <p:cNvPr id="194" name="Rectangle 193"/>
            <p:cNvSpPr/>
            <p:nvPr/>
          </p:nvSpPr>
          <p:spPr>
            <a:xfrm>
              <a:off x="1763688" y="1805086"/>
              <a:ext cx="1512168" cy="1235294"/>
            </a:xfrm>
            <a:prstGeom prst="rect">
              <a:avLst/>
            </a:prstGeom>
            <a:solidFill>
              <a:schemeClr val="accent5">
                <a:lumMod val="40000"/>
                <a:lumOff val="60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1200" dirty="0">
                <a:solidFill>
                  <a:schemeClr val="tx1"/>
                </a:solidFill>
                <a:latin typeface="Segoe UI" pitchFamily="34" charset="0"/>
                <a:cs typeface="Segoe UI" pitchFamily="34" charset="0"/>
              </a:endParaRPr>
            </a:p>
          </p:txBody>
        </p:sp>
        <p:sp>
          <p:nvSpPr>
            <p:cNvPr id="138" name="Rectangle 137"/>
            <p:cNvSpPr/>
            <p:nvPr/>
          </p:nvSpPr>
          <p:spPr>
            <a:xfrm>
              <a:off x="1763688" y="1563638"/>
              <a:ext cx="1512168" cy="241448"/>
            </a:xfrm>
            <a:prstGeom prst="rect">
              <a:avLst/>
            </a:prstGeom>
            <a:solidFill>
              <a:schemeClr val="accent5">
                <a:lumMod val="40000"/>
                <a:lumOff val="60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Folders</a:t>
              </a:r>
              <a:endParaRPr lang="en-AU" sz="1200" dirty="0">
                <a:solidFill>
                  <a:schemeClr val="tx1"/>
                </a:solidFill>
                <a:latin typeface="Segoe UI" pitchFamily="34" charset="0"/>
                <a:cs typeface="Segoe UI" pitchFamily="34" charset="0"/>
              </a:endParaRPr>
            </a:p>
          </p:txBody>
        </p:sp>
        <p:sp>
          <p:nvSpPr>
            <p:cNvPr id="139" name="Rectangle 138">
              <a:hlinkClick r:id="rId4" action="ppaction://hlinksldjump"/>
            </p:cNvPr>
            <p:cNvSpPr/>
            <p:nvPr/>
          </p:nvSpPr>
          <p:spPr>
            <a:xfrm>
              <a:off x="2056704" y="1843627"/>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Documents</a:t>
              </a:r>
              <a:endParaRPr lang="en-AU" sz="1200" dirty="0">
                <a:solidFill>
                  <a:schemeClr val="tx1"/>
                </a:solidFill>
                <a:latin typeface="Segoe UI" pitchFamily="34" charset="0"/>
                <a:cs typeface="Segoe UI" pitchFamily="34" charset="0"/>
              </a:endParaRPr>
            </a:p>
          </p:txBody>
        </p:sp>
        <p:sp>
          <p:nvSpPr>
            <p:cNvPr id="140" name="Rectangle 139">
              <a:hlinkClick r:id="rId5" action="ppaction://hlinksldjump"/>
            </p:cNvPr>
            <p:cNvSpPr/>
            <p:nvPr/>
          </p:nvSpPr>
          <p:spPr>
            <a:xfrm>
              <a:off x="2056704" y="2139702"/>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Music</a:t>
              </a:r>
              <a:endParaRPr lang="en-AU" sz="1200" dirty="0">
                <a:solidFill>
                  <a:schemeClr val="tx1"/>
                </a:solidFill>
                <a:latin typeface="Segoe UI" pitchFamily="34" charset="0"/>
                <a:cs typeface="Segoe UI" pitchFamily="34" charset="0"/>
              </a:endParaRPr>
            </a:p>
          </p:txBody>
        </p:sp>
        <p:sp>
          <p:nvSpPr>
            <p:cNvPr id="141" name="Rectangle 140">
              <a:hlinkClick r:id="rId6" action="ppaction://hlinksldjump"/>
            </p:cNvPr>
            <p:cNvSpPr/>
            <p:nvPr/>
          </p:nvSpPr>
          <p:spPr>
            <a:xfrm>
              <a:off x="2056704" y="2424669"/>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Videos</a:t>
              </a:r>
              <a:endParaRPr lang="en-AU" sz="1200" dirty="0">
                <a:solidFill>
                  <a:schemeClr val="tx1"/>
                </a:solidFill>
                <a:latin typeface="Segoe UI" pitchFamily="34" charset="0"/>
                <a:cs typeface="Segoe UI" pitchFamily="34" charset="0"/>
              </a:endParaRPr>
            </a:p>
          </p:txBody>
        </p:sp>
        <p:sp>
          <p:nvSpPr>
            <p:cNvPr id="142" name="Rectangle 141">
              <a:hlinkClick r:id="rId7" action="ppaction://hlinksldjump"/>
            </p:cNvPr>
            <p:cNvSpPr/>
            <p:nvPr/>
          </p:nvSpPr>
          <p:spPr>
            <a:xfrm>
              <a:off x="2056704" y="2722116"/>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Games</a:t>
              </a:r>
              <a:endParaRPr lang="en-AU" sz="1200" dirty="0">
                <a:solidFill>
                  <a:schemeClr val="tx1"/>
                </a:solidFill>
                <a:latin typeface="Segoe UI" pitchFamily="34" charset="0"/>
                <a:cs typeface="Segoe UI" pitchFamily="34" charset="0"/>
              </a:endParaRPr>
            </a:p>
          </p:txBody>
        </p:sp>
        <p:grpSp>
          <p:nvGrpSpPr>
            <p:cNvPr id="7" name="Group 6"/>
            <p:cNvGrpSpPr/>
            <p:nvPr/>
          </p:nvGrpSpPr>
          <p:grpSpPr>
            <a:xfrm>
              <a:off x="1893456" y="1852468"/>
              <a:ext cx="186839" cy="223766"/>
              <a:chOff x="4527690" y="2258677"/>
              <a:chExt cx="450886" cy="540000"/>
            </a:xfrm>
          </p:grpSpPr>
          <p:sp>
            <p:nvSpPr>
              <p:cNvPr id="150" name="Rectangle 149"/>
              <p:cNvSpPr/>
              <p:nvPr/>
            </p:nvSpPr>
            <p:spPr>
              <a:xfrm>
                <a:off x="4527690" y="2258677"/>
                <a:ext cx="450886" cy="540000"/>
              </a:xfrm>
              <a:prstGeom prst="rect">
                <a:avLst/>
              </a:prstGeom>
              <a:solidFill>
                <a:srgbClr val="0070C0"/>
              </a:solid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52" name="Straight Connector 151"/>
              <p:cNvCxnSpPr/>
              <p:nvPr/>
            </p:nvCxnSpPr>
            <p:spPr>
              <a:xfrm>
                <a:off x="4574226" y="2328996"/>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4" name="Straight Connector 153"/>
              <p:cNvCxnSpPr/>
              <p:nvPr/>
            </p:nvCxnSpPr>
            <p:spPr>
              <a:xfrm>
                <a:off x="4574226" y="2407151"/>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p:cNvCxnSpPr/>
              <p:nvPr/>
            </p:nvCxnSpPr>
            <p:spPr>
              <a:xfrm>
                <a:off x="4574226" y="2487837"/>
                <a:ext cx="138772"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p:cNvCxnSpPr/>
              <p:nvPr/>
            </p:nvCxnSpPr>
            <p:spPr>
              <a:xfrm>
                <a:off x="4574226" y="2564038"/>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2" name="Straight Connector 161"/>
              <p:cNvCxnSpPr/>
              <p:nvPr/>
            </p:nvCxnSpPr>
            <p:spPr>
              <a:xfrm>
                <a:off x="4574226" y="2631413"/>
                <a:ext cx="280263"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3" name="Straight Connector 162"/>
              <p:cNvCxnSpPr/>
              <p:nvPr/>
            </p:nvCxnSpPr>
            <p:spPr>
              <a:xfrm>
                <a:off x="4574226" y="2720924"/>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31" name="Group 30"/>
            <p:cNvGrpSpPr/>
            <p:nvPr/>
          </p:nvGrpSpPr>
          <p:grpSpPr>
            <a:xfrm>
              <a:off x="1844070" y="2153683"/>
              <a:ext cx="236225" cy="213486"/>
              <a:chOff x="2433190" y="2867712"/>
              <a:chExt cx="489780" cy="442634"/>
            </a:xfrm>
            <a:solidFill>
              <a:srgbClr val="0070C0"/>
            </a:solidFill>
          </p:grpSpPr>
          <p:sp>
            <p:nvSpPr>
              <p:cNvPr id="164" name="Oval 163"/>
              <p:cNvSpPr/>
              <p:nvPr/>
            </p:nvSpPr>
            <p:spPr>
              <a:xfrm>
                <a:off x="2433190" y="3198734"/>
                <a:ext cx="111612" cy="111612"/>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65" name="Oval 164"/>
              <p:cNvSpPr/>
              <p:nvPr/>
            </p:nvSpPr>
            <p:spPr>
              <a:xfrm>
                <a:off x="2811358" y="3198734"/>
                <a:ext cx="111612" cy="111612"/>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67" name="Straight Connector 166"/>
              <p:cNvCxnSpPr>
                <a:stCxn id="164" idx="6"/>
                <a:endCxn id="180" idx="1"/>
              </p:cNvCxnSpPr>
              <p:nvPr/>
            </p:nvCxnSpPr>
            <p:spPr>
              <a:xfrm flipV="1">
                <a:off x="2544802" y="2903148"/>
                <a:ext cx="0" cy="351392"/>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5" name="Straight Connector 174"/>
              <p:cNvCxnSpPr>
                <a:stCxn id="165" idx="6"/>
                <a:endCxn id="180" idx="3"/>
              </p:cNvCxnSpPr>
              <p:nvPr/>
            </p:nvCxnSpPr>
            <p:spPr>
              <a:xfrm flipV="1">
                <a:off x="2922970" y="2903148"/>
                <a:ext cx="0" cy="351392"/>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80" name="Rectangle 179"/>
              <p:cNvSpPr/>
              <p:nvPr/>
            </p:nvSpPr>
            <p:spPr>
              <a:xfrm>
                <a:off x="2544802" y="2867712"/>
                <a:ext cx="378168" cy="70872"/>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grpSp>
        <p:grpSp>
          <p:nvGrpSpPr>
            <p:cNvPr id="32" name="Group 31"/>
            <p:cNvGrpSpPr/>
            <p:nvPr/>
          </p:nvGrpSpPr>
          <p:grpSpPr>
            <a:xfrm>
              <a:off x="1846237" y="2460418"/>
              <a:ext cx="234058" cy="169950"/>
              <a:chOff x="3469840" y="3505731"/>
              <a:chExt cx="468117" cy="339900"/>
            </a:xfrm>
            <a:solidFill>
              <a:srgbClr val="0070C0"/>
            </a:solidFill>
          </p:grpSpPr>
          <p:sp>
            <p:nvSpPr>
              <p:cNvPr id="181" name="Rectangle 180"/>
              <p:cNvSpPr/>
              <p:nvPr/>
            </p:nvSpPr>
            <p:spPr>
              <a:xfrm>
                <a:off x="3469840" y="3505731"/>
                <a:ext cx="468117" cy="339900"/>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2" name="Isosceles Triangle 181"/>
              <p:cNvSpPr/>
              <p:nvPr/>
            </p:nvSpPr>
            <p:spPr>
              <a:xfrm rot="5400000">
                <a:off x="3655108" y="3626891"/>
                <a:ext cx="97580" cy="97580"/>
              </a:xfrm>
              <a:prstGeom prst="triangl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grpSp>
        <p:grpSp>
          <p:nvGrpSpPr>
            <p:cNvPr id="34" name="Group 33"/>
            <p:cNvGrpSpPr/>
            <p:nvPr/>
          </p:nvGrpSpPr>
          <p:grpSpPr>
            <a:xfrm>
              <a:off x="1819275" y="2726319"/>
              <a:ext cx="261020" cy="233043"/>
              <a:chOff x="4344066" y="3385536"/>
              <a:chExt cx="589664" cy="526462"/>
            </a:xfrm>
            <a:solidFill>
              <a:srgbClr val="0070C0"/>
            </a:solidFill>
          </p:grpSpPr>
          <p:sp>
            <p:nvSpPr>
              <p:cNvPr id="183" name="Rectangle 182"/>
              <p:cNvSpPr/>
              <p:nvPr/>
            </p:nvSpPr>
            <p:spPr>
              <a:xfrm>
                <a:off x="4502348" y="3565664"/>
                <a:ext cx="265623" cy="151713"/>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4" name="Oval 183"/>
              <p:cNvSpPr/>
              <p:nvPr/>
            </p:nvSpPr>
            <p:spPr>
              <a:xfrm rot="20742615">
                <a:off x="4747417" y="3550028"/>
                <a:ext cx="186313" cy="361970"/>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5" name="Oval 184"/>
              <p:cNvSpPr/>
              <p:nvPr/>
            </p:nvSpPr>
            <p:spPr>
              <a:xfrm rot="942615" flipH="1">
                <a:off x="4344066" y="3545028"/>
                <a:ext cx="186313" cy="361970"/>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86" name="Straight Connector 185"/>
              <p:cNvCxnSpPr/>
              <p:nvPr/>
            </p:nvCxnSpPr>
            <p:spPr>
              <a:xfrm rot="42615" flipH="1">
                <a:off x="4430901" y="3596900"/>
                <a:ext cx="38394" cy="118183"/>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87" name="Straight Connector 186"/>
              <p:cNvCxnSpPr/>
              <p:nvPr/>
            </p:nvCxnSpPr>
            <p:spPr>
              <a:xfrm rot="16242615" flipH="1">
                <a:off x="4433284" y="3596931"/>
                <a:ext cx="38394" cy="118183"/>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88" name="Oval 187"/>
              <p:cNvSpPr/>
              <p:nvPr/>
            </p:nvSpPr>
            <p:spPr>
              <a:xfrm rot="20615998">
                <a:off x="4792637" y="3604945"/>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9" name="Oval 188"/>
              <p:cNvSpPr/>
              <p:nvPr/>
            </p:nvSpPr>
            <p:spPr>
              <a:xfrm rot="20615998">
                <a:off x="4850950" y="3636738"/>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90" name="Oval 189"/>
              <p:cNvSpPr/>
              <p:nvPr/>
            </p:nvSpPr>
            <p:spPr>
              <a:xfrm rot="20615998">
                <a:off x="4817975" y="3691037"/>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91" name="Oval 190"/>
              <p:cNvSpPr/>
              <p:nvPr/>
            </p:nvSpPr>
            <p:spPr>
              <a:xfrm rot="20615998">
                <a:off x="4760844" y="3663257"/>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92" name="Straight Connector 191"/>
              <p:cNvCxnSpPr/>
              <p:nvPr/>
            </p:nvCxnSpPr>
            <p:spPr>
              <a:xfrm flipV="1">
                <a:off x="4635160" y="3385536"/>
                <a:ext cx="3173" cy="180128"/>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95" name="Group 194"/>
            <p:cNvGrpSpPr/>
            <p:nvPr/>
          </p:nvGrpSpPr>
          <p:grpSpPr>
            <a:xfrm>
              <a:off x="3498430" y="1407627"/>
              <a:ext cx="941329" cy="895637"/>
              <a:chOff x="4098672" y="2143466"/>
              <a:chExt cx="941329" cy="895637"/>
            </a:xfrm>
          </p:grpSpPr>
          <p:sp>
            <p:nvSpPr>
              <p:cNvPr id="196" name="Rectangle 195"/>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Documents</a:t>
                </a:r>
                <a:endParaRPr lang="en-AU" sz="1100" dirty="0">
                  <a:solidFill>
                    <a:schemeClr val="tx1"/>
                  </a:solidFill>
                  <a:latin typeface="Segoe UI" pitchFamily="34" charset="0"/>
                  <a:cs typeface="Segoe UI" pitchFamily="34" charset="0"/>
                </a:endParaRPr>
              </a:p>
            </p:txBody>
          </p:sp>
          <p:grpSp>
            <p:nvGrpSpPr>
              <p:cNvPr id="197" name="Group 196"/>
              <p:cNvGrpSpPr/>
              <p:nvPr/>
            </p:nvGrpSpPr>
            <p:grpSpPr>
              <a:xfrm>
                <a:off x="4199709" y="2143466"/>
                <a:ext cx="744585" cy="655211"/>
                <a:chOff x="4193285" y="2143466"/>
                <a:chExt cx="744585" cy="655211"/>
              </a:xfrm>
            </p:grpSpPr>
            <p:grpSp>
              <p:nvGrpSpPr>
                <p:cNvPr id="198" name="Group 197"/>
                <p:cNvGrpSpPr/>
                <p:nvPr/>
              </p:nvGrpSpPr>
              <p:grpSpPr>
                <a:xfrm>
                  <a:off x="4193285" y="2143466"/>
                  <a:ext cx="699392" cy="536110"/>
                  <a:chOff x="2123728" y="1986160"/>
                  <a:chExt cx="576064" cy="441574"/>
                </a:xfrm>
              </p:grpSpPr>
              <p:sp>
                <p:nvSpPr>
                  <p:cNvPr id="207" name="Rectangle 206"/>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08" name="Trapezoid 207"/>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199" name="Group 198"/>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200" name="Rectangle 199"/>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201" name="Straight Connector 200"/>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2" name="Straight Connector 201"/>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3" name="Straight Connector 202"/>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4" name="Straight Connector 203"/>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5" name="Straight Connector 204"/>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6" name="Straight Connector 205"/>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209" name="Group 208"/>
            <p:cNvGrpSpPr/>
            <p:nvPr/>
          </p:nvGrpSpPr>
          <p:grpSpPr>
            <a:xfrm>
              <a:off x="4708417" y="1407627"/>
              <a:ext cx="941329" cy="895637"/>
              <a:chOff x="5039106" y="2143466"/>
              <a:chExt cx="941329" cy="895637"/>
            </a:xfrm>
          </p:grpSpPr>
          <p:sp>
            <p:nvSpPr>
              <p:cNvPr id="210" name="Rectangle 209"/>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Music</a:t>
                </a:r>
                <a:endParaRPr lang="en-AU" sz="1100" dirty="0">
                  <a:solidFill>
                    <a:schemeClr val="tx1"/>
                  </a:solidFill>
                  <a:latin typeface="Segoe UI" pitchFamily="34" charset="0"/>
                  <a:cs typeface="Segoe UI" pitchFamily="34" charset="0"/>
                </a:endParaRPr>
              </a:p>
            </p:txBody>
          </p:sp>
          <p:grpSp>
            <p:nvGrpSpPr>
              <p:cNvPr id="211" name="Group 210"/>
              <p:cNvGrpSpPr/>
              <p:nvPr/>
            </p:nvGrpSpPr>
            <p:grpSpPr>
              <a:xfrm>
                <a:off x="5162739" y="2143466"/>
                <a:ext cx="699392" cy="634359"/>
                <a:chOff x="5140143" y="2143466"/>
                <a:chExt cx="699392" cy="634359"/>
              </a:xfrm>
            </p:grpSpPr>
            <p:grpSp>
              <p:nvGrpSpPr>
                <p:cNvPr id="212" name="Group 211"/>
                <p:cNvGrpSpPr/>
                <p:nvPr/>
              </p:nvGrpSpPr>
              <p:grpSpPr>
                <a:xfrm>
                  <a:off x="5140143" y="2143466"/>
                  <a:ext cx="699392" cy="536110"/>
                  <a:chOff x="2123728" y="1986160"/>
                  <a:chExt cx="576064" cy="441574"/>
                </a:xfrm>
              </p:grpSpPr>
              <p:sp>
                <p:nvSpPr>
                  <p:cNvPr id="219" name="Rectangle 218"/>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20" name="Trapezoid 219"/>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213" name="Group 212"/>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214" name="Oval 213"/>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15" name="Oval 214"/>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216" name="Straight Connector 215"/>
                  <p:cNvCxnSpPr>
                    <a:stCxn id="214" idx="6"/>
                    <a:endCxn id="218"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17" name="Straight Connector 216"/>
                  <p:cNvCxnSpPr>
                    <a:stCxn id="215" idx="6"/>
                    <a:endCxn id="218"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218" name="Rectangle 217"/>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grpSp>
        <p:grpSp>
          <p:nvGrpSpPr>
            <p:cNvPr id="221" name="Group 220"/>
            <p:cNvGrpSpPr/>
            <p:nvPr/>
          </p:nvGrpSpPr>
          <p:grpSpPr>
            <a:xfrm>
              <a:off x="5870519" y="1407627"/>
              <a:ext cx="941329" cy="895637"/>
              <a:chOff x="3133947" y="3275932"/>
              <a:chExt cx="941329" cy="895637"/>
            </a:xfrm>
          </p:grpSpPr>
          <p:sp>
            <p:nvSpPr>
              <p:cNvPr id="222" name="Rectangle 221"/>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Videos</a:t>
                </a:r>
                <a:endParaRPr lang="en-AU" sz="1100" dirty="0">
                  <a:solidFill>
                    <a:schemeClr val="tx1"/>
                  </a:solidFill>
                  <a:latin typeface="Segoe UI" pitchFamily="34" charset="0"/>
                  <a:cs typeface="Segoe UI" pitchFamily="34" charset="0"/>
                </a:endParaRPr>
              </a:p>
            </p:txBody>
          </p:sp>
          <p:grpSp>
            <p:nvGrpSpPr>
              <p:cNvPr id="223" name="Group 222"/>
              <p:cNvGrpSpPr/>
              <p:nvPr/>
            </p:nvGrpSpPr>
            <p:grpSpPr>
              <a:xfrm>
                <a:off x="3254915" y="3275932"/>
                <a:ext cx="699392" cy="569699"/>
                <a:chOff x="3257580" y="3275932"/>
                <a:chExt cx="699392" cy="569699"/>
              </a:xfrm>
            </p:grpSpPr>
            <p:grpSp>
              <p:nvGrpSpPr>
                <p:cNvPr id="224" name="Group 223"/>
                <p:cNvGrpSpPr/>
                <p:nvPr/>
              </p:nvGrpSpPr>
              <p:grpSpPr>
                <a:xfrm>
                  <a:off x="3257580" y="3275932"/>
                  <a:ext cx="699392" cy="536110"/>
                  <a:chOff x="2123728" y="1986160"/>
                  <a:chExt cx="576064" cy="441574"/>
                </a:xfrm>
              </p:grpSpPr>
              <p:sp>
                <p:nvSpPr>
                  <p:cNvPr id="228" name="Rectangle 227"/>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29" name="Trapezoid 228"/>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225" name="Group 224"/>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226" name="Rectangle 225"/>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27" name="Isosceles Triangle 226"/>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grpSp>
        <p:grpSp>
          <p:nvGrpSpPr>
            <p:cNvPr id="230" name="Group 229"/>
            <p:cNvGrpSpPr/>
            <p:nvPr/>
          </p:nvGrpSpPr>
          <p:grpSpPr>
            <a:xfrm>
              <a:off x="3484281" y="2487747"/>
              <a:ext cx="941329" cy="895637"/>
              <a:chOff x="4099230" y="3275932"/>
              <a:chExt cx="941329" cy="895637"/>
            </a:xfrm>
          </p:grpSpPr>
          <p:sp>
            <p:nvSpPr>
              <p:cNvPr id="231" name="Rectangle 230"/>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Games</a:t>
                </a:r>
                <a:endParaRPr lang="en-AU" sz="1100" dirty="0">
                  <a:solidFill>
                    <a:schemeClr val="tx1"/>
                  </a:solidFill>
                  <a:latin typeface="Segoe UI" pitchFamily="34" charset="0"/>
                  <a:cs typeface="Segoe UI" pitchFamily="34" charset="0"/>
                </a:endParaRPr>
              </a:p>
            </p:txBody>
          </p:sp>
          <p:grpSp>
            <p:nvGrpSpPr>
              <p:cNvPr id="232" name="Group 231"/>
              <p:cNvGrpSpPr/>
              <p:nvPr/>
            </p:nvGrpSpPr>
            <p:grpSpPr>
              <a:xfrm>
                <a:off x="4200966" y="3275932"/>
                <a:ext cx="737856" cy="635347"/>
                <a:chOff x="4220198" y="3275932"/>
                <a:chExt cx="737856" cy="635347"/>
              </a:xfrm>
            </p:grpSpPr>
            <p:grpSp>
              <p:nvGrpSpPr>
                <p:cNvPr id="233" name="Group 232"/>
                <p:cNvGrpSpPr/>
                <p:nvPr/>
              </p:nvGrpSpPr>
              <p:grpSpPr>
                <a:xfrm>
                  <a:off x="4220198" y="3275932"/>
                  <a:ext cx="699392" cy="536110"/>
                  <a:chOff x="2123728" y="1986160"/>
                  <a:chExt cx="576064" cy="441574"/>
                </a:xfrm>
              </p:grpSpPr>
              <p:sp>
                <p:nvSpPr>
                  <p:cNvPr id="247" name="Rectangle 246"/>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8" name="Trapezoid 247"/>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234" name="Group 233"/>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235" name="Rectangle 234"/>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36" name="Oval 235"/>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37" name="Oval 236"/>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nvGrpSpPr>
                  <p:cNvPr id="238" name="Group 237"/>
                  <p:cNvGrpSpPr/>
                  <p:nvPr/>
                </p:nvGrpSpPr>
                <p:grpSpPr>
                  <a:xfrm>
                    <a:off x="4318464" y="3577517"/>
                    <a:ext cx="118183" cy="118183"/>
                    <a:chOff x="4318464" y="3577517"/>
                    <a:chExt cx="118183" cy="118183"/>
                  </a:xfrm>
                  <a:effectLst/>
                </p:grpSpPr>
                <p:cxnSp>
                  <p:nvCxnSpPr>
                    <p:cNvPr id="245" name="Straight Connector 244"/>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46" name="Straight Connector 245"/>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39" name="Group 238"/>
                  <p:cNvGrpSpPr/>
                  <p:nvPr/>
                </p:nvGrpSpPr>
                <p:grpSpPr>
                  <a:xfrm rot="20573383">
                    <a:off x="4683580" y="3579039"/>
                    <a:ext cx="140891" cy="136707"/>
                    <a:chOff x="5105406" y="3507854"/>
                    <a:chExt cx="171999" cy="166891"/>
                  </a:xfrm>
                  <a:effectLst/>
                </p:grpSpPr>
                <p:sp>
                  <p:nvSpPr>
                    <p:cNvPr id="241" name="Oval 240"/>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2" name="Oval 241"/>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3" name="Oval 242"/>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4" name="Oval 243"/>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cxnSp>
                <p:nvCxnSpPr>
                  <p:cNvPr id="240" name="Straight Connector 239"/>
                  <p:cNvCxnSpPr>
                    <a:stCxn id="235"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sp>
          <p:nvSpPr>
            <p:cNvPr id="38" name="Rectangle 37">
              <a:hlinkClick r:id="rId4" action="ppaction://hlinksldjump"/>
            </p:cNvPr>
            <p:cNvSpPr/>
            <p:nvPr/>
          </p:nvSpPr>
          <p:spPr>
            <a:xfrm>
              <a:off x="3424047" y="134761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9" name="Rectangle 328">
              <a:hlinkClick r:id="rId5" action="ppaction://hlinksldjump"/>
            </p:cNvPr>
            <p:cNvSpPr/>
            <p:nvPr/>
          </p:nvSpPr>
          <p:spPr>
            <a:xfrm>
              <a:off x="4634034" y="134761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30" name="Rectangle 329">
              <a:hlinkClick r:id="rId6" action="ppaction://hlinksldjump"/>
            </p:cNvPr>
            <p:cNvSpPr/>
            <p:nvPr/>
          </p:nvSpPr>
          <p:spPr>
            <a:xfrm>
              <a:off x="5796136" y="134761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31" name="Rectangle 330">
              <a:hlinkClick r:id="rId7" action="ppaction://hlinksldjump"/>
            </p:cNvPr>
            <p:cNvSpPr/>
            <p:nvPr/>
          </p:nvSpPr>
          <p:spPr>
            <a:xfrm>
              <a:off x="3409898" y="242773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332" name="Group 331"/>
            <p:cNvGrpSpPr/>
            <p:nvPr/>
          </p:nvGrpSpPr>
          <p:grpSpPr>
            <a:xfrm>
              <a:off x="4747033" y="2500280"/>
              <a:ext cx="864096" cy="870570"/>
              <a:chOff x="7308304" y="278598"/>
              <a:chExt cx="864096" cy="870570"/>
            </a:xfrm>
          </p:grpSpPr>
          <p:sp>
            <p:nvSpPr>
              <p:cNvPr id="333" name="Freeform 332"/>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334" name="Rectangle 333"/>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Impress</a:t>
                </a:r>
                <a:endParaRPr lang="en-AU" sz="1100" dirty="0">
                  <a:solidFill>
                    <a:schemeClr val="tx1"/>
                  </a:solidFill>
                  <a:latin typeface="Segoe UI" pitchFamily="34" charset="0"/>
                  <a:cs typeface="Segoe UI" pitchFamily="34" charset="0"/>
                </a:endParaRPr>
              </a:p>
            </p:txBody>
          </p:sp>
        </p:grpSp>
        <p:grpSp>
          <p:nvGrpSpPr>
            <p:cNvPr id="335" name="Group 334"/>
            <p:cNvGrpSpPr/>
            <p:nvPr/>
          </p:nvGrpSpPr>
          <p:grpSpPr>
            <a:xfrm>
              <a:off x="5909135" y="2488498"/>
              <a:ext cx="864096" cy="894135"/>
              <a:chOff x="6444208" y="255033"/>
              <a:chExt cx="864096" cy="894135"/>
            </a:xfrm>
          </p:grpSpPr>
          <p:grpSp>
            <p:nvGrpSpPr>
              <p:cNvPr id="336" name="Group 335"/>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338" name="Freeform 337"/>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339" name="Freeform 338"/>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sp>
            <p:nvSpPr>
              <p:cNvPr id="337" name="Rectangle 336"/>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Express</a:t>
                </a:r>
                <a:endParaRPr lang="en-AU" sz="1100" dirty="0">
                  <a:solidFill>
                    <a:schemeClr val="tx1"/>
                  </a:solidFill>
                  <a:latin typeface="Segoe UI" pitchFamily="34" charset="0"/>
                  <a:cs typeface="Segoe UI" pitchFamily="34" charset="0"/>
                </a:endParaRPr>
              </a:p>
            </p:txBody>
          </p:sp>
        </p:grpSp>
      </p:grpSp>
      <p:grpSp>
        <p:nvGrpSpPr>
          <p:cNvPr id="5" name="Group 4"/>
          <p:cNvGrpSpPr/>
          <p:nvPr/>
        </p:nvGrpSpPr>
        <p:grpSpPr>
          <a:xfrm>
            <a:off x="467785" y="134363"/>
            <a:ext cx="8208431" cy="4874774"/>
            <a:chOff x="467785" y="134363"/>
            <a:chExt cx="8208431" cy="4874774"/>
          </a:xfrm>
        </p:grpSpPr>
        <p:sp>
          <p:nvSpPr>
            <p:cNvPr id="341" name="Rounded Rectangle 340"/>
            <p:cNvSpPr/>
            <p:nvPr/>
          </p:nvSpPr>
          <p:spPr>
            <a:xfrm>
              <a:off x="467785" y="134363"/>
              <a:ext cx="8208431" cy="4874774"/>
            </a:xfrm>
            <a:prstGeom prst="roundRect">
              <a:avLst>
                <a:gd name="adj" fmla="val 0"/>
              </a:avLst>
            </a:prstGeom>
            <a:solidFill>
              <a:schemeClr val="bg1">
                <a:lumMod val="75000"/>
                <a:alpha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200" b="1" dirty="0" smtClean="0">
                  <a:solidFill>
                    <a:schemeClr val="tx1"/>
                  </a:solidFill>
                  <a:latin typeface="Segoe UI" pitchFamily="34" charset="0"/>
                  <a:cs typeface="Segoe UI" pitchFamily="34" charset="0"/>
                </a:rPr>
                <a:t>Express</a:t>
              </a:r>
              <a:endParaRPr lang="en-AU" sz="1200" b="1" dirty="0">
                <a:solidFill>
                  <a:schemeClr val="tx1"/>
                </a:solidFill>
                <a:latin typeface="Segoe UI" pitchFamily="34" charset="0"/>
                <a:cs typeface="Segoe UI" pitchFamily="34" charset="0"/>
              </a:endParaRPr>
            </a:p>
          </p:txBody>
        </p:sp>
        <p:sp>
          <p:nvSpPr>
            <p:cNvPr id="342" name="Rounded Rectangle 341">
              <a:hlinkClick r:id="rId8" action="ppaction://hlinksldjump"/>
            </p:cNvPr>
            <p:cNvSpPr/>
            <p:nvPr/>
          </p:nvSpPr>
          <p:spPr>
            <a:xfrm>
              <a:off x="539794" y="188370"/>
              <a:ext cx="144000" cy="144016"/>
            </a:xfrm>
            <a:prstGeom prst="roundRect">
              <a:avLst/>
            </a:prstGeom>
            <a:gradFill flip="none" rotWithShape="1">
              <a:gsLst>
                <a:gs pos="0">
                  <a:srgbClr val="FF0000">
                    <a:shade val="30000"/>
                    <a:satMod val="115000"/>
                  </a:srgbClr>
                </a:gs>
                <a:gs pos="50000">
                  <a:srgbClr val="FF0000">
                    <a:shade val="67500"/>
                    <a:satMod val="115000"/>
                  </a:srgbClr>
                </a:gs>
                <a:gs pos="100000">
                  <a:srgbClr val="FF0000">
                    <a:shade val="100000"/>
                    <a:satMod val="115000"/>
                  </a:srgbClr>
                </a:gs>
              </a:gsLst>
              <a:lin ang="16200000" scaled="1"/>
              <a:tileRect/>
            </a:gradFill>
            <a:ln w="3175">
              <a:solidFill>
                <a:schemeClr val="tx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solidFill>
                  <a:schemeClr val="bg1"/>
                </a:solidFill>
                <a:latin typeface="Segoe UI" pitchFamily="34" charset="0"/>
                <a:cs typeface="Segoe UI" pitchFamily="34" charset="0"/>
              </a:endParaRPr>
            </a:p>
          </p:txBody>
        </p:sp>
        <p:sp>
          <p:nvSpPr>
            <p:cNvPr id="345" name="Rectangle 344"/>
            <p:cNvSpPr/>
            <p:nvPr/>
          </p:nvSpPr>
          <p:spPr>
            <a:xfrm>
              <a:off x="467786" y="434649"/>
              <a:ext cx="8208430" cy="446647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nchorCtr="0"/>
            <a:lstStyle/>
            <a:p>
              <a:pPr algn="ctr"/>
              <a:r>
                <a:rPr lang="en-AU" sz="1600" dirty="0" smtClean="0">
                  <a:solidFill>
                    <a:schemeClr val="tx1"/>
                  </a:solidFill>
                  <a:latin typeface="Segoe UI" pitchFamily="34" charset="0"/>
                  <a:cs typeface="Segoe UI" pitchFamily="34" charset="0"/>
                </a:rPr>
                <a:t>What type of slide show background do you want?</a:t>
              </a:r>
            </a:p>
            <a:p>
              <a:pPr algn="ctr"/>
              <a:endParaRPr lang="en-AU" sz="1600" dirty="0">
                <a:solidFill>
                  <a:schemeClr val="tx1"/>
                </a:solidFill>
                <a:latin typeface="Segoe UI" pitchFamily="34" charset="0"/>
                <a:cs typeface="Segoe UI" pitchFamily="34" charset="0"/>
              </a:endParaRPr>
            </a:p>
            <a:p>
              <a:pPr algn="ctr"/>
              <a:endParaRPr lang="en-AU" sz="1600" dirty="0" smtClean="0">
                <a:solidFill>
                  <a:schemeClr val="tx1"/>
                </a:solidFill>
                <a:latin typeface="Segoe UI" pitchFamily="34" charset="0"/>
                <a:cs typeface="Segoe UI" pitchFamily="34" charset="0"/>
              </a:endParaRPr>
            </a:p>
            <a:p>
              <a:pPr algn="ctr"/>
              <a:endParaRPr lang="en-AU" sz="1600" dirty="0">
                <a:solidFill>
                  <a:schemeClr val="tx1"/>
                </a:solidFill>
                <a:latin typeface="Segoe UI" pitchFamily="34" charset="0"/>
                <a:cs typeface="Segoe UI" pitchFamily="34" charset="0"/>
              </a:endParaRPr>
            </a:p>
            <a:p>
              <a:pPr algn="ctr"/>
              <a:endParaRPr lang="en-AU" sz="1600" dirty="0" smtClean="0">
                <a:solidFill>
                  <a:schemeClr val="tx1"/>
                </a:solidFill>
                <a:latin typeface="Segoe UI" pitchFamily="34" charset="0"/>
                <a:cs typeface="Segoe UI" pitchFamily="34" charset="0"/>
              </a:endParaRPr>
            </a:p>
            <a:p>
              <a:pPr algn="ctr"/>
              <a:endParaRPr lang="en-AU" sz="1600" dirty="0">
                <a:solidFill>
                  <a:schemeClr val="tx1"/>
                </a:solidFill>
                <a:latin typeface="Segoe UI" pitchFamily="34" charset="0"/>
                <a:cs typeface="Segoe UI" pitchFamily="34" charset="0"/>
              </a:endParaRPr>
            </a:p>
            <a:p>
              <a:pPr algn="ctr"/>
              <a:endParaRPr lang="en-AU" sz="1600" dirty="0">
                <a:solidFill>
                  <a:schemeClr val="tx1"/>
                </a:solidFill>
                <a:latin typeface="Segoe UI" pitchFamily="34" charset="0"/>
                <a:cs typeface="Segoe UI" pitchFamily="34" charset="0"/>
              </a:endParaRPr>
            </a:p>
          </p:txBody>
        </p:sp>
      </p:grpSp>
      <p:sp>
        <p:nvSpPr>
          <p:cNvPr id="8" name="Rounded Rectangle 7">
            <a:hlinkClick r:id="rId9" action="ppaction://hlinksldjump"/>
          </p:cNvPr>
          <p:cNvSpPr/>
          <p:nvPr/>
        </p:nvSpPr>
        <p:spPr>
          <a:xfrm>
            <a:off x="1722573" y="2226643"/>
            <a:ext cx="720080" cy="720080"/>
          </a:xfrm>
          <a:prstGeom prst="roundRect">
            <a:avLst/>
          </a:prstGeom>
          <a:gradFill flip="none" rotWithShape="1">
            <a:gsLst>
              <a:gs pos="0">
                <a:schemeClr val="bg1">
                  <a:shade val="30000"/>
                  <a:satMod val="115000"/>
                </a:schemeClr>
              </a:gs>
              <a:gs pos="50000">
                <a:schemeClr val="bg1">
                  <a:shade val="67500"/>
                  <a:satMod val="115000"/>
                </a:schemeClr>
              </a:gs>
              <a:gs pos="100000">
                <a:schemeClr val="bg1">
                  <a:shade val="100000"/>
                  <a:satMod val="115000"/>
                </a:schemeClr>
              </a:gs>
            </a:gsLst>
            <a:lin ang="16200000" scaled="1"/>
            <a:tileRect/>
          </a:gra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40" name="Rounded Rectangle 339">
            <a:hlinkClick r:id="rId10" action="ppaction://hlinksldjump"/>
          </p:cNvPr>
          <p:cNvSpPr/>
          <p:nvPr/>
        </p:nvSpPr>
        <p:spPr>
          <a:xfrm>
            <a:off x="2720656" y="2226643"/>
            <a:ext cx="720080" cy="720080"/>
          </a:xfrm>
          <a:prstGeom prst="roundRect">
            <a:avLst/>
          </a:prstGeom>
          <a:gradFill flip="none" rotWithShape="1">
            <a:gsLst>
              <a:gs pos="0">
                <a:srgbClr val="00B0F0"/>
              </a:gs>
              <a:gs pos="50000">
                <a:schemeClr val="bg1"/>
              </a:gs>
              <a:gs pos="100000">
                <a:srgbClr val="0070C0"/>
              </a:gs>
            </a:gsLst>
            <a:lin ang="2700000" scaled="1"/>
            <a:tileRect/>
          </a:gra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43" name="Rounded Rectangle 342">
            <a:hlinkClick r:id="rId11" action="ppaction://hlinksldjump"/>
          </p:cNvPr>
          <p:cNvSpPr/>
          <p:nvPr/>
        </p:nvSpPr>
        <p:spPr>
          <a:xfrm>
            <a:off x="3717157" y="2226643"/>
            <a:ext cx="720080" cy="720080"/>
          </a:xfrm>
          <a:prstGeom prst="roundRect">
            <a:avLst/>
          </a:prstGeom>
          <a:gradFill flip="none" rotWithShape="1">
            <a:gsLst>
              <a:gs pos="0">
                <a:srgbClr val="FFFF00"/>
              </a:gs>
              <a:gs pos="50000">
                <a:schemeClr val="bg1"/>
              </a:gs>
              <a:gs pos="100000">
                <a:srgbClr val="FFC000"/>
              </a:gs>
            </a:gsLst>
            <a:lin ang="2700000" scaled="1"/>
            <a:tileRect/>
          </a:gra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44" name="Rounded Rectangle 343">
            <a:hlinkClick r:id="rId12" action="ppaction://hlinksldjump"/>
          </p:cNvPr>
          <p:cNvSpPr/>
          <p:nvPr/>
        </p:nvSpPr>
        <p:spPr>
          <a:xfrm>
            <a:off x="4706763" y="2226643"/>
            <a:ext cx="720080" cy="720080"/>
          </a:xfrm>
          <a:prstGeom prst="roundRect">
            <a:avLst/>
          </a:prstGeom>
          <a:gradFill flip="none" rotWithShape="1">
            <a:gsLst>
              <a:gs pos="0">
                <a:schemeClr val="bg1"/>
              </a:gs>
              <a:gs pos="50000">
                <a:srgbClr val="00B0F0"/>
              </a:gs>
              <a:gs pos="100000">
                <a:srgbClr val="0070C0"/>
              </a:gs>
            </a:gsLst>
            <a:path path="circle">
              <a:fillToRect l="50000" t="50000" r="50000" b="50000"/>
            </a:path>
            <a:tileRect/>
          </a:gra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49" name="Rounded Rectangle 348">
            <a:hlinkClick r:id="rId13" action="ppaction://hlinksldjump"/>
          </p:cNvPr>
          <p:cNvSpPr/>
          <p:nvPr/>
        </p:nvSpPr>
        <p:spPr>
          <a:xfrm>
            <a:off x="5704846" y="2226643"/>
            <a:ext cx="720080" cy="720080"/>
          </a:xfrm>
          <a:prstGeom prst="roundRect">
            <a:avLst/>
          </a:prstGeom>
          <a:gradFill flip="none" rotWithShape="1">
            <a:gsLst>
              <a:gs pos="0">
                <a:srgbClr val="00B050"/>
              </a:gs>
              <a:gs pos="50000">
                <a:srgbClr val="92D050"/>
              </a:gs>
              <a:gs pos="100000">
                <a:schemeClr val="bg1"/>
              </a:gs>
            </a:gsLst>
            <a:path path="rect">
              <a:fillToRect l="100000" t="100000"/>
            </a:path>
            <a:tileRect r="-100000" b="-100000"/>
          </a:gra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50" name="Rounded Rectangle 349">
            <a:hlinkClick r:id="rId14" action="ppaction://hlinksldjump"/>
          </p:cNvPr>
          <p:cNvSpPr/>
          <p:nvPr/>
        </p:nvSpPr>
        <p:spPr>
          <a:xfrm>
            <a:off x="6701347" y="2226643"/>
            <a:ext cx="720080" cy="720080"/>
          </a:xfrm>
          <a:prstGeom prst="roundRect">
            <a:avLst/>
          </a:prstGeom>
          <a:solidFill>
            <a:schemeClr val="bg1"/>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51" name="Rectangle 350"/>
          <p:cNvSpPr/>
          <p:nvPr/>
        </p:nvSpPr>
        <p:spPr>
          <a:xfrm>
            <a:off x="1648247" y="2947944"/>
            <a:ext cx="864096" cy="41589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100" dirty="0" smtClean="0">
                <a:solidFill>
                  <a:schemeClr val="tx1"/>
                </a:solidFill>
                <a:latin typeface="Segoe UI" pitchFamily="34" charset="0"/>
                <a:cs typeface="Segoe UI" pitchFamily="34" charset="0"/>
              </a:rPr>
              <a:t>Silver Gradient</a:t>
            </a:r>
            <a:endParaRPr lang="en-AU" sz="1100" dirty="0">
              <a:solidFill>
                <a:schemeClr val="tx1"/>
              </a:solidFill>
              <a:latin typeface="Segoe UI" pitchFamily="34" charset="0"/>
              <a:cs typeface="Segoe UI" pitchFamily="34" charset="0"/>
            </a:endParaRPr>
          </a:p>
        </p:txBody>
      </p:sp>
      <p:sp>
        <p:nvSpPr>
          <p:cNvPr id="352" name="Rectangle 351"/>
          <p:cNvSpPr/>
          <p:nvPr/>
        </p:nvSpPr>
        <p:spPr>
          <a:xfrm>
            <a:off x="2648648" y="2951706"/>
            <a:ext cx="864096" cy="41589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100" dirty="0" smtClean="0">
                <a:solidFill>
                  <a:schemeClr val="tx1"/>
                </a:solidFill>
                <a:latin typeface="Segoe UI" pitchFamily="34" charset="0"/>
                <a:cs typeface="Segoe UI" pitchFamily="34" charset="0"/>
              </a:rPr>
              <a:t>Water Blue</a:t>
            </a:r>
            <a:endParaRPr lang="en-AU" sz="1100" dirty="0">
              <a:solidFill>
                <a:schemeClr val="tx1"/>
              </a:solidFill>
              <a:latin typeface="Segoe UI" pitchFamily="34" charset="0"/>
              <a:cs typeface="Segoe UI" pitchFamily="34" charset="0"/>
            </a:endParaRPr>
          </a:p>
        </p:txBody>
      </p:sp>
      <p:sp>
        <p:nvSpPr>
          <p:cNvPr id="353" name="Rectangle 352"/>
          <p:cNvSpPr/>
          <p:nvPr/>
        </p:nvSpPr>
        <p:spPr>
          <a:xfrm>
            <a:off x="3631299" y="2951706"/>
            <a:ext cx="864096" cy="41589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100" dirty="0" smtClean="0">
                <a:solidFill>
                  <a:schemeClr val="tx1"/>
                </a:solidFill>
                <a:latin typeface="Segoe UI" pitchFamily="34" charset="0"/>
                <a:cs typeface="Segoe UI" pitchFamily="34" charset="0"/>
              </a:rPr>
              <a:t>Sunshine Yellow</a:t>
            </a:r>
            <a:endParaRPr lang="en-AU" sz="1100" dirty="0">
              <a:solidFill>
                <a:schemeClr val="tx1"/>
              </a:solidFill>
              <a:latin typeface="Segoe UI" pitchFamily="34" charset="0"/>
              <a:cs typeface="Segoe UI" pitchFamily="34" charset="0"/>
            </a:endParaRPr>
          </a:p>
        </p:txBody>
      </p:sp>
      <p:sp>
        <p:nvSpPr>
          <p:cNvPr id="354" name="Rectangle 353"/>
          <p:cNvSpPr/>
          <p:nvPr/>
        </p:nvSpPr>
        <p:spPr>
          <a:xfrm>
            <a:off x="4634755" y="2951706"/>
            <a:ext cx="864096" cy="41589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100" dirty="0" smtClean="0">
                <a:solidFill>
                  <a:schemeClr val="tx1"/>
                </a:solidFill>
                <a:latin typeface="Segoe UI" pitchFamily="34" charset="0"/>
                <a:cs typeface="Segoe UI" pitchFamily="34" charset="0"/>
              </a:rPr>
              <a:t>White and Blue</a:t>
            </a:r>
            <a:endParaRPr lang="en-AU" sz="1100" dirty="0">
              <a:solidFill>
                <a:schemeClr val="tx1"/>
              </a:solidFill>
              <a:latin typeface="Segoe UI" pitchFamily="34" charset="0"/>
              <a:cs typeface="Segoe UI" pitchFamily="34" charset="0"/>
            </a:endParaRPr>
          </a:p>
        </p:txBody>
      </p:sp>
      <p:sp>
        <p:nvSpPr>
          <p:cNvPr id="355" name="Rectangle 354"/>
          <p:cNvSpPr/>
          <p:nvPr/>
        </p:nvSpPr>
        <p:spPr>
          <a:xfrm>
            <a:off x="5632838" y="2951706"/>
            <a:ext cx="864096" cy="41589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100" dirty="0" smtClean="0">
                <a:solidFill>
                  <a:schemeClr val="tx1"/>
                </a:solidFill>
                <a:latin typeface="Segoe UI" pitchFamily="34" charset="0"/>
                <a:cs typeface="Segoe UI" pitchFamily="34" charset="0"/>
              </a:rPr>
              <a:t>Jungle Green</a:t>
            </a:r>
            <a:endParaRPr lang="en-AU" sz="1100" dirty="0">
              <a:solidFill>
                <a:schemeClr val="tx1"/>
              </a:solidFill>
              <a:latin typeface="Segoe UI" pitchFamily="34" charset="0"/>
              <a:cs typeface="Segoe UI" pitchFamily="34" charset="0"/>
            </a:endParaRPr>
          </a:p>
        </p:txBody>
      </p:sp>
      <p:sp>
        <p:nvSpPr>
          <p:cNvPr id="356" name="Rectangle 355"/>
          <p:cNvSpPr/>
          <p:nvPr/>
        </p:nvSpPr>
        <p:spPr>
          <a:xfrm>
            <a:off x="6629739" y="2951706"/>
            <a:ext cx="864096" cy="41589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100" dirty="0" smtClean="0">
                <a:solidFill>
                  <a:schemeClr val="tx1"/>
                </a:solidFill>
                <a:latin typeface="Segoe UI" pitchFamily="34" charset="0"/>
                <a:cs typeface="Segoe UI" pitchFamily="34" charset="0"/>
              </a:rPr>
              <a:t>Blank</a:t>
            </a:r>
            <a:endParaRPr lang="en-AU" sz="1100" dirty="0">
              <a:solidFill>
                <a:schemeClr val="tx1"/>
              </a:solidFill>
              <a:latin typeface="Segoe UI" pitchFamily="34" charset="0"/>
              <a:cs typeface="Segoe UI" pitchFamily="34" charset="0"/>
            </a:endParaRPr>
          </a:p>
        </p:txBody>
      </p:sp>
      <p:grpSp>
        <p:nvGrpSpPr>
          <p:cNvPr id="346" name="Group 345"/>
          <p:cNvGrpSpPr/>
          <p:nvPr/>
        </p:nvGrpSpPr>
        <p:grpSpPr>
          <a:xfrm>
            <a:off x="2945525" y="123478"/>
            <a:ext cx="3252951" cy="252000"/>
            <a:chOff x="3738070" y="123478"/>
            <a:chExt cx="3252951" cy="252000"/>
          </a:xfrm>
        </p:grpSpPr>
        <p:grpSp>
          <p:nvGrpSpPr>
            <p:cNvPr id="347" name="Group 346"/>
            <p:cNvGrpSpPr/>
            <p:nvPr/>
          </p:nvGrpSpPr>
          <p:grpSpPr>
            <a:xfrm>
              <a:off x="3967022" y="123478"/>
              <a:ext cx="3023999" cy="252000"/>
              <a:chOff x="3964586" y="123478"/>
              <a:chExt cx="897210" cy="252000"/>
            </a:xfrm>
          </p:grpSpPr>
          <p:sp>
            <p:nvSpPr>
              <p:cNvPr id="362" name="Rounded Rectangle 361"/>
              <p:cNvSpPr/>
              <p:nvPr/>
            </p:nvSpPr>
            <p:spPr>
              <a:xfrm>
                <a:off x="3964586" y="123478"/>
                <a:ext cx="897210" cy="252000"/>
              </a:xfrm>
              <a:prstGeom prst="roundRect">
                <a:avLst/>
              </a:prstGeom>
              <a:solidFill>
                <a:schemeClr val="tx1">
                  <a:alpha val="50000"/>
                </a:scheme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latin typeface="Segoe UI" pitchFamily="34" charset="0"/>
                  <a:cs typeface="Segoe UI" pitchFamily="34" charset="0"/>
                </a:endParaRPr>
              </a:p>
            </p:txBody>
          </p:sp>
          <p:sp>
            <p:nvSpPr>
              <p:cNvPr id="363" name="Rounded Rectangle 362"/>
              <p:cNvSpPr/>
              <p:nvPr/>
            </p:nvSpPr>
            <p:spPr>
              <a:xfrm>
                <a:off x="3969926" y="141478"/>
                <a:ext cx="886529" cy="216000"/>
              </a:xfrm>
              <a:prstGeom prst="roundRect">
                <a:avLst/>
              </a:prstGeom>
              <a:noFill/>
              <a:ln w="12700">
                <a:solidFill>
                  <a:srgbClr val="FFC000"/>
                </a:solidFill>
                <a:prstDash val="solid"/>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latin typeface="Segoe UI" pitchFamily="34" charset="0"/>
                    <a:cs typeface="Segoe UI" pitchFamily="34" charset="0"/>
                  </a:rPr>
                  <a:t>Express has been successfully opened</a:t>
                </a:r>
                <a:endParaRPr lang="en-AU" sz="1200" dirty="0">
                  <a:latin typeface="Segoe UI" pitchFamily="34" charset="0"/>
                  <a:cs typeface="Segoe UI" pitchFamily="34" charset="0"/>
                </a:endParaRPr>
              </a:p>
            </p:txBody>
          </p:sp>
        </p:grpSp>
        <p:grpSp>
          <p:nvGrpSpPr>
            <p:cNvPr id="348" name="Group 347"/>
            <p:cNvGrpSpPr/>
            <p:nvPr/>
          </p:nvGrpSpPr>
          <p:grpSpPr>
            <a:xfrm>
              <a:off x="3738070" y="153588"/>
              <a:ext cx="191781" cy="191781"/>
              <a:chOff x="3848349" y="2388430"/>
              <a:chExt cx="675778" cy="675778"/>
            </a:xfrm>
            <a:effectLst>
              <a:outerShdw blurRad="63500" sx="102000" sy="102000" algn="ctr" rotWithShape="0">
                <a:prstClr val="black">
                  <a:alpha val="40000"/>
                </a:prstClr>
              </a:outerShdw>
            </a:effectLst>
          </p:grpSpPr>
          <p:sp>
            <p:nvSpPr>
              <p:cNvPr id="357" name="Oval 356"/>
              <p:cNvSpPr/>
              <p:nvPr/>
            </p:nvSpPr>
            <p:spPr>
              <a:xfrm>
                <a:off x="3848349" y="2388430"/>
                <a:ext cx="675778" cy="675778"/>
              </a:xfrm>
              <a:prstGeom prst="ellipse">
                <a:avLst/>
              </a:prstGeom>
              <a:solidFill>
                <a:srgbClr val="C00000"/>
              </a:solid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grpSp>
            <p:nvGrpSpPr>
              <p:cNvPr id="358" name="Group 357"/>
              <p:cNvGrpSpPr/>
              <p:nvPr/>
            </p:nvGrpSpPr>
            <p:grpSpPr>
              <a:xfrm>
                <a:off x="4049013" y="2524441"/>
                <a:ext cx="274450" cy="403756"/>
                <a:chOff x="4017169" y="2476618"/>
                <a:chExt cx="333375" cy="490444"/>
              </a:xfrm>
              <a:effectLst>
                <a:outerShdw blurRad="63500" sx="102000" sy="102000" algn="ctr" rotWithShape="0">
                  <a:prstClr val="black">
                    <a:alpha val="40000"/>
                  </a:prstClr>
                </a:outerShdw>
              </a:effectLst>
            </p:grpSpPr>
            <p:sp>
              <p:nvSpPr>
                <p:cNvPr id="359" name="Rounded Rectangle 358"/>
                <p:cNvSpPr/>
                <p:nvPr/>
              </p:nvSpPr>
              <p:spPr>
                <a:xfrm>
                  <a:off x="4106560" y="2476618"/>
                  <a:ext cx="144015" cy="260118"/>
                </a:xfrm>
                <a:prstGeom prst="roundRect">
                  <a:avLst>
                    <a:gd name="adj" fmla="val 50000"/>
                  </a:avLst>
                </a:prstGeom>
                <a:solidFill>
                  <a:srgbClr val="C00000"/>
                </a:solidFill>
                <a:ln w="6350" cap="rnd">
                  <a:solidFill>
                    <a:schemeClr val="bg1"/>
                  </a:solidFill>
                </a:ln>
                <a:effectLst>
                  <a:innerShdw blurRad="254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360" name="Freeform 359"/>
                <p:cNvSpPr/>
                <p:nvPr/>
              </p:nvSpPr>
              <p:spPr>
                <a:xfrm>
                  <a:off x="4017169" y="2744500"/>
                  <a:ext cx="333375" cy="79802"/>
                </a:xfrm>
                <a:custGeom>
                  <a:avLst/>
                  <a:gdLst>
                    <a:gd name="connsiteX0" fmla="*/ 0 w 333375"/>
                    <a:gd name="connsiteY0" fmla="*/ 7144 h 102415"/>
                    <a:gd name="connsiteX1" fmla="*/ 169069 w 333375"/>
                    <a:gd name="connsiteY1" fmla="*/ 102394 h 102415"/>
                    <a:gd name="connsiteX2" fmla="*/ 333375 w 333375"/>
                    <a:gd name="connsiteY2" fmla="*/ 0 h 102415"/>
                  </a:gdLst>
                  <a:ahLst/>
                  <a:cxnLst>
                    <a:cxn ang="0">
                      <a:pos x="connsiteX0" y="connsiteY0"/>
                    </a:cxn>
                    <a:cxn ang="0">
                      <a:pos x="connsiteX1" y="connsiteY1"/>
                    </a:cxn>
                    <a:cxn ang="0">
                      <a:pos x="connsiteX2" y="connsiteY2"/>
                    </a:cxn>
                  </a:cxnLst>
                  <a:rect l="l" t="t" r="r" b="b"/>
                  <a:pathLst>
                    <a:path w="333375" h="102415">
                      <a:moveTo>
                        <a:pt x="0" y="7144"/>
                      </a:moveTo>
                      <a:cubicBezTo>
                        <a:pt x="56753" y="55364"/>
                        <a:pt x="113507" y="103585"/>
                        <a:pt x="169069" y="102394"/>
                      </a:cubicBezTo>
                      <a:cubicBezTo>
                        <a:pt x="224631" y="101203"/>
                        <a:pt x="279003" y="50601"/>
                        <a:pt x="333375" y="0"/>
                      </a:cubicBezTo>
                    </a:path>
                  </a:pathLst>
                </a:custGeom>
                <a:no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cxnSp>
              <p:nvCxnSpPr>
                <p:cNvPr id="361" name="Straight Connector 360"/>
                <p:cNvCxnSpPr>
                  <a:stCxn id="360" idx="1"/>
                </p:cNvCxnSpPr>
                <p:nvPr/>
              </p:nvCxnSpPr>
              <p:spPr>
                <a:xfrm>
                  <a:off x="4186238" y="2824286"/>
                  <a:ext cx="0" cy="142776"/>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spTree>
    <p:extLst>
      <p:ext uri="{BB962C8B-B14F-4D97-AF65-F5344CB8AC3E}">
        <p14:creationId xmlns:p14="http://schemas.microsoft.com/office/powerpoint/2010/main" val="2181725258"/>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xit" presetSubtype="1" accel="50000" decel="50000" fill="hold" nodeType="afterEffect">
                                  <p:stCondLst>
                                    <p:cond delay="2000"/>
                                  </p:stCondLst>
                                  <p:childTnLst>
                                    <p:anim calcmode="lin" valueType="num">
                                      <p:cBhvr additive="base">
                                        <p:cTn id="6" dur="500"/>
                                        <p:tgtEl>
                                          <p:spTgt spid="346"/>
                                        </p:tgtEl>
                                        <p:attrNameLst>
                                          <p:attrName>ppt_x</p:attrName>
                                        </p:attrNameLst>
                                      </p:cBhvr>
                                      <p:tavLst>
                                        <p:tav tm="0">
                                          <p:val>
                                            <p:strVal val="ppt_x"/>
                                          </p:val>
                                        </p:tav>
                                        <p:tav tm="100000">
                                          <p:val>
                                            <p:strVal val="ppt_x"/>
                                          </p:val>
                                        </p:tav>
                                      </p:tavLst>
                                    </p:anim>
                                    <p:anim calcmode="lin" valueType="num">
                                      <p:cBhvr additive="base">
                                        <p:cTn id="7" dur="500"/>
                                        <p:tgtEl>
                                          <p:spTgt spid="346"/>
                                        </p:tgtEl>
                                        <p:attrNameLst>
                                          <p:attrName>ppt_y</p:attrName>
                                        </p:attrNameLst>
                                      </p:cBhvr>
                                      <p:tavLst>
                                        <p:tav tm="0">
                                          <p:val>
                                            <p:strVal val="ppt_y"/>
                                          </p:val>
                                        </p:tav>
                                        <p:tav tm="100000">
                                          <p:val>
                                            <p:strVal val="0-ppt_h/2"/>
                                          </p:val>
                                        </p:tav>
                                      </p:tavLst>
                                    </p:anim>
                                    <p:set>
                                      <p:cBhvr>
                                        <p:cTn id="8" dur="1" fill="hold">
                                          <p:stCondLst>
                                            <p:cond delay="499"/>
                                          </p:stCondLst>
                                        </p:cTn>
                                        <p:tgtEl>
                                          <p:spTgt spid="346"/>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7" name="Group 36"/>
          <p:cNvGrpSpPr/>
          <p:nvPr/>
        </p:nvGrpSpPr>
        <p:grpSpPr>
          <a:xfrm>
            <a:off x="0" y="1202871"/>
            <a:ext cx="467544" cy="2737758"/>
            <a:chOff x="0" y="1202871"/>
            <a:chExt cx="467544" cy="2737758"/>
          </a:xfrm>
        </p:grpSpPr>
        <p:sp>
          <p:nvSpPr>
            <p:cNvPr id="6" name="Rounded Rectangle 5"/>
            <p:cNvSpPr/>
            <p:nvPr/>
          </p:nvSpPr>
          <p:spPr>
            <a:xfrm>
              <a:off x="0" y="1202871"/>
              <a:ext cx="467544" cy="2737758"/>
            </a:xfrm>
            <a:prstGeom prst="roundRect">
              <a:avLst>
                <a:gd name="adj" fmla="val 10437"/>
              </a:avLst>
            </a:prstGeom>
            <a:solidFill>
              <a:schemeClr val="tx1">
                <a:alpha val="50000"/>
              </a:schemeClr>
            </a:solidFill>
            <a:ln w="317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12" name="Group 11"/>
            <p:cNvGrpSpPr/>
            <p:nvPr/>
          </p:nvGrpSpPr>
          <p:grpSpPr>
            <a:xfrm>
              <a:off x="53772" y="1890180"/>
              <a:ext cx="360000" cy="363600"/>
              <a:chOff x="899592" y="1419622"/>
              <a:chExt cx="432048" cy="432048"/>
            </a:xfrm>
            <a:effectLst/>
          </p:grpSpPr>
          <p:sp>
            <p:nvSpPr>
              <p:cNvPr id="10" name="Rounded Rectangle 9"/>
              <p:cNvSpPr/>
              <p:nvPr/>
            </p:nvSpPr>
            <p:spPr>
              <a:xfrm>
                <a:off x="971600" y="1563638"/>
                <a:ext cx="288032" cy="288032"/>
              </a:xfrm>
              <a:prstGeom prst="roundRect">
                <a:avLst>
                  <a:gd name="adj" fmla="val 9226"/>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 name="Isosceles Triangle 10"/>
              <p:cNvSpPr/>
              <p:nvPr/>
            </p:nvSpPr>
            <p:spPr>
              <a:xfrm>
                <a:off x="899592" y="1419622"/>
                <a:ext cx="432048" cy="180020"/>
              </a:xfrm>
              <a:prstGeom prst="triangle">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4" name="Group 23"/>
            <p:cNvGrpSpPr/>
            <p:nvPr/>
          </p:nvGrpSpPr>
          <p:grpSpPr>
            <a:xfrm>
              <a:off x="53752" y="1264720"/>
              <a:ext cx="360040" cy="435694"/>
              <a:chOff x="971600" y="1383618"/>
              <a:chExt cx="360040" cy="435694"/>
            </a:xfrm>
          </p:grpSpPr>
          <p:cxnSp>
            <p:nvCxnSpPr>
              <p:cNvPr id="14" name="Straight Connector 13"/>
              <p:cNvCxnSpPr/>
              <p:nvPr/>
            </p:nvCxnSpPr>
            <p:spPr>
              <a:xfrm>
                <a:off x="1187624" y="1639292"/>
                <a:ext cx="144016" cy="18002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5" name="Donut 14"/>
              <p:cNvSpPr/>
              <p:nvPr/>
            </p:nvSpPr>
            <p:spPr>
              <a:xfrm>
                <a:off x="971600" y="1383618"/>
                <a:ext cx="288032" cy="288000"/>
              </a:xfrm>
              <a:prstGeom prst="donut">
                <a:avLst>
                  <a:gd name="adj" fmla="val 4746"/>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17" name="Straight Connector 16"/>
              <p:cNvCxnSpPr/>
              <p:nvPr/>
            </p:nvCxnSpPr>
            <p:spPr>
              <a:xfrm rot="1413972">
                <a:off x="1051228" y="1435850"/>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rot="1413972">
                <a:off x="1116662" y="1436293"/>
                <a:ext cx="0" cy="183562"/>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rot="1413972">
                <a:off x="1180005" y="1492021"/>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grpSp>
        <p:cxnSp>
          <p:nvCxnSpPr>
            <p:cNvPr id="26" name="Straight Connector 25"/>
            <p:cNvCxnSpPr/>
            <p:nvPr/>
          </p:nvCxnSpPr>
          <p:spPr>
            <a:xfrm flipH="1">
              <a:off x="26886" y="1812206"/>
              <a:ext cx="413772"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nvGrpSpPr>
            <p:cNvPr id="30" name="Group 29"/>
            <p:cNvGrpSpPr/>
            <p:nvPr/>
          </p:nvGrpSpPr>
          <p:grpSpPr>
            <a:xfrm>
              <a:off x="39771" y="2460418"/>
              <a:ext cx="388002" cy="297418"/>
              <a:chOff x="2123728" y="1986160"/>
              <a:chExt cx="576064" cy="441574"/>
            </a:xfrm>
          </p:grpSpPr>
          <p:sp>
            <p:nvSpPr>
              <p:cNvPr id="29" name="Rectangle 28"/>
              <p:cNvSpPr/>
              <p:nvPr/>
            </p:nvSpPr>
            <p:spPr>
              <a:xfrm>
                <a:off x="2195736" y="1986160"/>
                <a:ext cx="432048" cy="441574"/>
              </a:xfrm>
              <a:prstGeom prst="rect">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 name="Trapezoid 27"/>
              <p:cNvSpPr/>
              <p:nvPr/>
            </p:nvSpPr>
            <p:spPr>
              <a:xfrm flipV="1">
                <a:off x="2123728" y="2139884"/>
                <a:ext cx="576064" cy="287850"/>
              </a:xfrm>
              <a:prstGeom prst="trapezoid">
                <a:avLst/>
              </a:pr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41" name="Freeform 40"/>
            <p:cNvSpPr/>
            <p:nvPr/>
          </p:nvSpPr>
          <p:spPr>
            <a:xfrm>
              <a:off x="61273" y="2903148"/>
              <a:ext cx="344998" cy="411311"/>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45" name="Group 44"/>
            <p:cNvGrpSpPr/>
            <p:nvPr/>
          </p:nvGrpSpPr>
          <p:grpSpPr>
            <a:xfrm>
              <a:off x="82631" y="3424960"/>
              <a:ext cx="302283" cy="444864"/>
              <a:chOff x="51020" y="3423030"/>
              <a:chExt cx="356155" cy="524147"/>
            </a:xfrm>
            <a:effectLst>
              <a:outerShdw blurRad="63500" sx="102000" sy="102000" algn="ctr" rotWithShape="0">
                <a:prstClr val="black">
                  <a:alpha val="40000"/>
                </a:prstClr>
              </a:outerShdw>
            </a:effectLst>
          </p:grpSpPr>
          <p:sp>
            <p:nvSpPr>
              <p:cNvPr id="43" name="Freeform 42"/>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a:effectLst>
                <a:glow rad="101600">
                  <a:schemeClr val="bg1">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4" name="Freeform 43"/>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a:effectLst>
                <a:glow rad="101600">
                  <a:schemeClr val="bg1">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nvGrpSpPr>
          <p:cNvPr id="2" name="Group 1"/>
          <p:cNvGrpSpPr/>
          <p:nvPr/>
        </p:nvGrpSpPr>
        <p:grpSpPr>
          <a:xfrm>
            <a:off x="1763688" y="843750"/>
            <a:ext cx="5616624" cy="3456000"/>
            <a:chOff x="1763688" y="843750"/>
            <a:chExt cx="5616624" cy="3456000"/>
          </a:xfrm>
        </p:grpSpPr>
        <p:grpSp>
          <p:nvGrpSpPr>
            <p:cNvPr id="249" name="Group 248"/>
            <p:cNvGrpSpPr/>
            <p:nvPr/>
          </p:nvGrpSpPr>
          <p:grpSpPr>
            <a:xfrm>
              <a:off x="3131841" y="843750"/>
              <a:ext cx="2880320" cy="3456000"/>
              <a:chOff x="3131841" y="843750"/>
              <a:chExt cx="2880320" cy="3456000"/>
            </a:xfrm>
          </p:grpSpPr>
          <p:sp>
            <p:nvSpPr>
              <p:cNvPr id="250" name="Rounded Rectangle 249"/>
              <p:cNvSpPr/>
              <p:nvPr/>
            </p:nvSpPr>
            <p:spPr>
              <a:xfrm>
                <a:off x="3131841" y="843750"/>
                <a:ext cx="2880320" cy="3456000"/>
              </a:xfrm>
              <a:prstGeom prst="roundRect">
                <a:avLst>
                  <a:gd name="adj" fmla="val 2228"/>
                </a:avLst>
              </a:prstGeom>
              <a:solidFill>
                <a:schemeClr val="tx1">
                  <a:alpha val="50000"/>
                </a:schemeClr>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51" name="Group 250"/>
              <p:cNvGrpSpPr/>
              <p:nvPr/>
            </p:nvGrpSpPr>
            <p:grpSpPr>
              <a:xfrm>
                <a:off x="3198624" y="984777"/>
                <a:ext cx="864096" cy="870570"/>
                <a:chOff x="7308304" y="278598"/>
                <a:chExt cx="864096" cy="870570"/>
              </a:xfrm>
            </p:grpSpPr>
            <p:sp>
              <p:nvSpPr>
                <p:cNvPr id="327" name="Freeform 326"/>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8" name="Rectangle 327"/>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Impress</a:t>
                  </a:r>
                  <a:endParaRPr lang="en-AU" sz="1100" dirty="0">
                    <a:latin typeface="Segoe UI" pitchFamily="34" charset="0"/>
                    <a:cs typeface="Segoe UI" pitchFamily="34" charset="0"/>
                  </a:endParaRPr>
                </a:p>
              </p:txBody>
            </p:sp>
          </p:grpSp>
          <p:grpSp>
            <p:nvGrpSpPr>
              <p:cNvPr id="252" name="Group 251"/>
              <p:cNvGrpSpPr/>
              <p:nvPr/>
            </p:nvGrpSpPr>
            <p:grpSpPr>
              <a:xfrm>
                <a:off x="4139953" y="972995"/>
                <a:ext cx="864096" cy="894135"/>
                <a:chOff x="6444208" y="255033"/>
                <a:chExt cx="864096" cy="894135"/>
              </a:xfrm>
            </p:grpSpPr>
            <p:grpSp>
              <p:nvGrpSpPr>
                <p:cNvPr id="323" name="Group 322"/>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325" name="Freeform 324"/>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6" name="Freeform 325"/>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24" name="Rectangle 323"/>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Express</a:t>
                  </a:r>
                  <a:endParaRPr lang="en-AU" sz="1100" dirty="0">
                    <a:latin typeface="Segoe UI" pitchFamily="34" charset="0"/>
                    <a:cs typeface="Segoe UI" pitchFamily="34" charset="0"/>
                  </a:endParaRPr>
                </a:p>
              </p:txBody>
            </p:sp>
          </p:grpSp>
          <p:grpSp>
            <p:nvGrpSpPr>
              <p:cNvPr id="253" name="Group 252"/>
              <p:cNvGrpSpPr/>
              <p:nvPr/>
            </p:nvGrpSpPr>
            <p:grpSpPr>
              <a:xfrm>
                <a:off x="3198624" y="2157429"/>
                <a:ext cx="864096" cy="881674"/>
                <a:chOff x="8172400" y="267494"/>
                <a:chExt cx="864096" cy="881674"/>
              </a:xfrm>
            </p:grpSpPr>
            <p:grpSp>
              <p:nvGrpSpPr>
                <p:cNvPr id="318" name="Group 317"/>
                <p:cNvGrpSpPr/>
                <p:nvPr/>
              </p:nvGrpSpPr>
              <p:grpSpPr>
                <a:xfrm>
                  <a:off x="8351877" y="267494"/>
                  <a:ext cx="523806" cy="648072"/>
                  <a:chOff x="87738" y="3286770"/>
                  <a:chExt cx="291003" cy="360040"/>
                </a:xfrm>
              </p:grpSpPr>
              <p:sp>
                <p:nvSpPr>
                  <p:cNvPr id="320" name="Rectangle 31"/>
                  <p:cNvSpPr/>
                  <p:nvPr/>
                </p:nvSpPr>
                <p:spPr>
                  <a:xfrm>
                    <a:off x="87738" y="3286770"/>
                    <a:ext cx="291002" cy="360040"/>
                  </a:xfrm>
                  <a:prstGeom prst="rect">
                    <a:avLst/>
                  </a:prstGeom>
                  <a:solidFill>
                    <a:srgbClr val="FFC000"/>
                  </a:solidFill>
                  <a:ln w="9525" cap="rnd">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1" name="Rectangle 31"/>
                  <p:cNvSpPr/>
                  <p:nvPr/>
                </p:nvSpPr>
                <p:spPr>
                  <a:xfrm>
                    <a:off x="87738" y="3286770"/>
                    <a:ext cx="291002" cy="360040"/>
                  </a:xfrm>
                  <a:custGeom>
                    <a:avLst/>
                    <a:gdLst>
                      <a:gd name="connsiteX0" fmla="*/ 0 w 291002"/>
                      <a:gd name="connsiteY0" fmla="*/ 0 h 360040"/>
                      <a:gd name="connsiteX1" fmla="*/ 291002 w 291002"/>
                      <a:gd name="connsiteY1" fmla="*/ 0 h 360040"/>
                      <a:gd name="connsiteX2" fmla="*/ 291002 w 291002"/>
                      <a:gd name="connsiteY2" fmla="*/ 360040 h 360040"/>
                      <a:gd name="connsiteX3" fmla="*/ 0 w 291002"/>
                      <a:gd name="connsiteY3" fmla="*/ 360040 h 360040"/>
                      <a:gd name="connsiteX4" fmla="*/ 0 w 291002"/>
                      <a:gd name="connsiteY4" fmla="*/ 0 h 360040"/>
                      <a:gd name="connsiteX0" fmla="*/ 0 w 291002"/>
                      <a:gd name="connsiteY0" fmla="*/ 0 h 360040"/>
                      <a:gd name="connsiteX1" fmla="*/ 236233 w 291002"/>
                      <a:gd name="connsiteY1" fmla="*/ 88106 h 360040"/>
                      <a:gd name="connsiteX2" fmla="*/ 291002 w 291002"/>
                      <a:gd name="connsiteY2" fmla="*/ 360040 h 360040"/>
                      <a:gd name="connsiteX3" fmla="*/ 0 w 291002"/>
                      <a:gd name="connsiteY3" fmla="*/ 360040 h 360040"/>
                      <a:gd name="connsiteX4" fmla="*/ 0 w 291002"/>
                      <a:gd name="connsiteY4" fmla="*/ 0 h 360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1002" h="360040">
                        <a:moveTo>
                          <a:pt x="0" y="0"/>
                        </a:moveTo>
                        <a:lnTo>
                          <a:pt x="236233" y="88106"/>
                        </a:lnTo>
                        <a:lnTo>
                          <a:pt x="291002" y="360040"/>
                        </a:lnTo>
                        <a:lnTo>
                          <a:pt x="0" y="360040"/>
                        </a:lnTo>
                        <a:lnTo>
                          <a:pt x="0" y="0"/>
                        </a:lnTo>
                        <a:close/>
                      </a:path>
                    </a:pathLst>
                  </a:cu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2" name="Rectangle 321"/>
                  <p:cNvSpPr/>
                  <p:nvPr/>
                </p:nvSpPr>
                <p:spPr>
                  <a:xfrm>
                    <a:off x="87738" y="3435846"/>
                    <a:ext cx="291003" cy="210964"/>
                  </a:xfrm>
                  <a:prstGeom prst="rect">
                    <a:avLst/>
                  </a:prstGeom>
                  <a:noFill/>
                  <a:ln w="9525" cap="rnd">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2000" dirty="0" smtClean="0">
                        <a:solidFill>
                          <a:schemeClr val="tx1"/>
                        </a:solidFill>
                        <a:effectLst>
                          <a:outerShdw blurRad="63500" sx="102000" sy="102000" algn="ctr" rotWithShape="0">
                            <a:prstClr val="black">
                              <a:alpha val="40000"/>
                            </a:prstClr>
                          </a:outerShdw>
                        </a:effectLst>
                        <a:latin typeface="Segoe UI" pitchFamily="34" charset="0"/>
                        <a:cs typeface="Segoe UI" pitchFamily="34" charset="0"/>
                      </a:rPr>
                      <a:t>Aa</a:t>
                    </a:r>
                    <a:endParaRPr lang="en-AU" sz="2000" dirty="0">
                      <a:solidFill>
                        <a:schemeClr val="tx1"/>
                      </a:solidFill>
                      <a:effectLst>
                        <a:outerShdw blurRad="63500" sx="102000" sy="102000" algn="ctr" rotWithShape="0">
                          <a:prstClr val="black">
                            <a:alpha val="40000"/>
                          </a:prstClr>
                        </a:outerShdw>
                      </a:effectLst>
                      <a:latin typeface="Segoe UI" pitchFamily="34" charset="0"/>
                      <a:cs typeface="Segoe UI" pitchFamily="34" charset="0"/>
                    </a:endParaRPr>
                  </a:p>
                </p:txBody>
              </p:sp>
            </p:grpSp>
            <p:sp>
              <p:nvSpPr>
                <p:cNvPr id="319" name="Rectangle 318"/>
                <p:cNvSpPr/>
                <p:nvPr/>
              </p:nvSpPr>
              <p:spPr>
                <a:xfrm>
                  <a:off x="8172400"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Note Pad</a:t>
                  </a:r>
                  <a:endParaRPr lang="en-AU" sz="1100" dirty="0">
                    <a:latin typeface="Segoe UI" pitchFamily="34" charset="0"/>
                    <a:cs typeface="Segoe UI" pitchFamily="34" charset="0"/>
                  </a:endParaRPr>
                </a:p>
              </p:txBody>
            </p:sp>
          </p:grpSp>
          <p:grpSp>
            <p:nvGrpSpPr>
              <p:cNvPr id="254" name="Group 253"/>
              <p:cNvGrpSpPr/>
              <p:nvPr/>
            </p:nvGrpSpPr>
            <p:grpSpPr>
              <a:xfrm>
                <a:off x="5080409" y="980461"/>
                <a:ext cx="864096" cy="877462"/>
                <a:chOff x="5004049" y="1064550"/>
                <a:chExt cx="864096" cy="877462"/>
              </a:xfrm>
            </p:grpSpPr>
            <p:grpSp>
              <p:nvGrpSpPr>
                <p:cNvPr id="313" name="Group 312"/>
                <p:cNvGrpSpPr/>
                <p:nvPr/>
              </p:nvGrpSpPr>
              <p:grpSpPr>
                <a:xfrm>
                  <a:off x="5042434" y="1064550"/>
                  <a:ext cx="787325" cy="610716"/>
                  <a:chOff x="5004049" y="1045872"/>
                  <a:chExt cx="787325" cy="610716"/>
                </a:xfrm>
                <a:effectLst>
                  <a:outerShdw blurRad="63500" sx="102000" sy="102000" algn="ctr" rotWithShape="0">
                    <a:prstClr val="black">
                      <a:alpha val="40000"/>
                    </a:prstClr>
                  </a:outerShdw>
                </a:effectLst>
              </p:grpSpPr>
              <p:sp>
                <p:nvSpPr>
                  <p:cNvPr id="315" name="Rectangle 314"/>
                  <p:cNvSpPr/>
                  <p:nvPr/>
                </p:nvSpPr>
                <p:spPr>
                  <a:xfrm>
                    <a:off x="5004049" y="1045872"/>
                    <a:ext cx="504055" cy="460191"/>
                  </a:xfrm>
                  <a:prstGeom prst="rect">
                    <a:avLst/>
                  </a:prstGeom>
                  <a:solidFill>
                    <a:schemeClr val="bg1"/>
                  </a:solidFill>
                  <a:ln w="9525" cap="rnd">
                    <a:solidFill>
                      <a:schemeClr val="bg1"/>
                    </a:solid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6" name="Freeform 315"/>
                  <p:cNvSpPr/>
                  <p:nvPr/>
                </p:nvSpPr>
                <p:spPr>
                  <a:xfrm>
                    <a:off x="5022056" y="1106047"/>
                    <a:ext cx="414040" cy="272698"/>
                  </a:xfrm>
                  <a:custGeom>
                    <a:avLst/>
                    <a:gdLst>
                      <a:gd name="connsiteX0" fmla="*/ 0 w 353052"/>
                      <a:gd name="connsiteY0" fmla="*/ 0 h 269081"/>
                      <a:gd name="connsiteX1" fmla="*/ 19050 w 353052"/>
                      <a:gd name="connsiteY1" fmla="*/ 33337 h 269081"/>
                      <a:gd name="connsiteX2" fmla="*/ 28575 w 353052"/>
                      <a:gd name="connsiteY2" fmla="*/ 38100 h 269081"/>
                      <a:gd name="connsiteX3" fmla="*/ 33338 w 353052"/>
                      <a:gd name="connsiteY3" fmla="*/ 45243 h 269081"/>
                      <a:gd name="connsiteX4" fmla="*/ 50007 w 353052"/>
                      <a:gd name="connsiteY4" fmla="*/ 54768 h 269081"/>
                      <a:gd name="connsiteX5" fmla="*/ 59532 w 353052"/>
                      <a:gd name="connsiteY5" fmla="*/ 61912 h 269081"/>
                      <a:gd name="connsiteX6" fmla="*/ 85725 w 353052"/>
                      <a:gd name="connsiteY6" fmla="*/ 71437 h 269081"/>
                      <a:gd name="connsiteX7" fmla="*/ 135732 w 353052"/>
                      <a:gd name="connsiteY7" fmla="*/ 69056 h 269081"/>
                      <a:gd name="connsiteX8" fmla="*/ 142875 w 353052"/>
                      <a:gd name="connsiteY8" fmla="*/ 66675 h 269081"/>
                      <a:gd name="connsiteX9" fmla="*/ 150019 w 353052"/>
                      <a:gd name="connsiteY9" fmla="*/ 61912 h 269081"/>
                      <a:gd name="connsiteX10" fmla="*/ 157163 w 353052"/>
                      <a:gd name="connsiteY10" fmla="*/ 54768 h 269081"/>
                      <a:gd name="connsiteX11" fmla="*/ 161925 w 353052"/>
                      <a:gd name="connsiteY11" fmla="*/ 45243 h 269081"/>
                      <a:gd name="connsiteX12" fmla="*/ 157163 w 353052"/>
                      <a:gd name="connsiteY12" fmla="*/ 26193 h 269081"/>
                      <a:gd name="connsiteX13" fmla="*/ 150019 w 353052"/>
                      <a:gd name="connsiteY13" fmla="*/ 19050 h 269081"/>
                      <a:gd name="connsiteX14" fmla="*/ 135732 w 353052"/>
                      <a:gd name="connsiteY14" fmla="*/ 9525 h 269081"/>
                      <a:gd name="connsiteX15" fmla="*/ 114300 w 353052"/>
                      <a:gd name="connsiteY15" fmla="*/ 14287 h 269081"/>
                      <a:gd name="connsiteX16" fmla="*/ 107157 w 353052"/>
                      <a:gd name="connsiteY16" fmla="*/ 16668 h 269081"/>
                      <a:gd name="connsiteX17" fmla="*/ 102394 w 353052"/>
                      <a:gd name="connsiteY17" fmla="*/ 26193 h 269081"/>
                      <a:gd name="connsiteX18" fmla="*/ 104775 w 353052"/>
                      <a:gd name="connsiteY18" fmla="*/ 64293 h 269081"/>
                      <a:gd name="connsiteX19" fmla="*/ 107157 w 353052"/>
                      <a:gd name="connsiteY19" fmla="*/ 71437 h 269081"/>
                      <a:gd name="connsiteX20" fmla="*/ 114300 w 353052"/>
                      <a:gd name="connsiteY20" fmla="*/ 76200 h 269081"/>
                      <a:gd name="connsiteX21" fmla="*/ 126207 w 353052"/>
                      <a:gd name="connsiteY21" fmla="*/ 78581 h 269081"/>
                      <a:gd name="connsiteX22" fmla="*/ 147638 w 353052"/>
                      <a:gd name="connsiteY22" fmla="*/ 85725 h 269081"/>
                      <a:gd name="connsiteX23" fmla="*/ 154782 w 353052"/>
                      <a:gd name="connsiteY23" fmla="*/ 88106 h 269081"/>
                      <a:gd name="connsiteX24" fmla="*/ 190500 w 353052"/>
                      <a:gd name="connsiteY24" fmla="*/ 90487 h 269081"/>
                      <a:gd name="connsiteX25" fmla="*/ 228600 w 353052"/>
                      <a:gd name="connsiteY25" fmla="*/ 90487 h 269081"/>
                      <a:gd name="connsiteX26" fmla="*/ 238125 w 353052"/>
                      <a:gd name="connsiteY26" fmla="*/ 85725 h 269081"/>
                      <a:gd name="connsiteX27" fmla="*/ 271463 w 353052"/>
                      <a:gd name="connsiteY27" fmla="*/ 66675 h 269081"/>
                      <a:gd name="connsiteX28" fmla="*/ 295275 w 353052"/>
                      <a:gd name="connsiteY28" fmla="*/ 59531 h 269081"/>
                      <a:gd name="connsiteX29" fmla="*/ 302419 w 353052"/>
                      <a:gd name="connsiteY29" fmla="*/ 57150 h 269081"/>
                      <a:gd name="connsiteX30" fmla="*/ 338138 w 353052"/>
                      <a:gd name="connsiteY30" fmla="*/ 50006 h 269081"/>
                      <a:gd name="connsiteX31" fmla="*/ 345282 w 353052"/>
                      <a:gd name="connsiteY31" fmla="*/ 92868 h 269081"/>
                      <a:gd name="connsiteX32" fmla="*/ 326232 w 353052"/>
                      <a:gd name="connsiteY32" fmla="*/ 114300 h 269081"/>
                      <a:gd name="connsiteX33" fmla="*/ 316707 w 353052"/>
                      <a:gd name="connsiteY33" fmla="*/ 119062 h 269081"/>
                      <a:gd name="connsiteX34" fmla="*/ 309563 w 353052"/>
                      <a:gd name="connsiteY34" fmla="*/ 121443 h 269081"/>
                      <a:gd name="connsiteX35" fmla="*/ 290513 w 353052"/>
                      <a:gd name="connsiteY35" fmla="*/ 133350 h 269081"/>
                      <a:gd name="connsiteX36" fmla="*/ 273844 w 353052"/>
                      <a:gd name="connsiteY36" fmla="*/ 138112 h 269081"/>
                      <a:gd name="connsiteX37" fmla="*/ 259557 w 353052"/>
                      <a:gd name="connsiteY37" fmla="*/ 142875 h 269081"/>
                      <a:gd name="connsiteX38" fmla="*/ 245269 w 353052"/>
                      <a:gd name="connsiteY38" fmla="*/ 150018 h 269081"/>
                      <a:gd name="connsiteX39" fmla="*/ 238125 w 353052"/>
                      <a:gd name="connsiteY39" fmla="*/ 154781 h 269081"/>
                      <a:gd name="connsiteX40" fmla="*/ 214313 w 353052"/>
                      <a:gd name="connsiteY40" fmla="*/ 161925 h 269081"/>
                      <a:gd name="connsiteX41" fmla="*/ 202407 w 353052"/>
                      <a:gd name="connsiteY41" fmla="*/ 164306 h 269081"/>
                      <a:gd name="connsiteX42" fmla="*/ 188119 w 353052"/>
                      <a:gd name="connsiteY42" fmla="*/ 169068 h 269081"/>
                      <a:gd name="connsiteX43" fmla="*/ 173832 w 353052"/>
                      <a:gd name="connsiteY43" fmla="*/ 171450 h 269081"/>
                      <a:gd name="connsiteX44" fmla="*/ 154782 w 353052"/>
                      <a:gd name="connsiteY44" fmla="*/ 176212 h 269081"/>
                      <a:gd name="connsiteX45" fmla="*/ 109538 w 353052"/>
                      <a:gd name="connsiteY45" fmla="*/ 173831 h 269081"/>
                      <a:gd name="connsiteX46" fmla="*/ 97632 w 353052"/>
                      <a:gd name="connsiteY46" fmla="*/ 164306 h 269081"/>
                      <a:gd name="connsiteX47" fmla="*/ 95250 w 353052"/>
                      <a:gd name="connsiteY47" fmla="*/ 157162 h 269081"/>
                      <a:gd name="connsiteX48" fmla="*/ 88107 w 353052"/>
                      <a:gd name="connsiteY48" fmla="*/ 150018 h 269081"/>
                      <a:gd name="connsiteX49" fmla="*/ 95250 w 353052"/>
                      <a:gd name="connsiteY49" fmla="*/ 130968 h 269081"/>
                      <a:gd name="connsiteX50" fmla="*/ 104775 w 353052"/>
                      <a:gd name="connsiteY50" fmla="*/ 135731 h 269081"/>
                      <a:gd name="connsiteX51" fmla="*/ 140494 w 353052"/>
                      <a:gd name="connsiteY51" fmla="*/ 138112 h 269081"/>
                      <a:gd name="connsiteX52" fmla="*/ 159544 w 353052"/>
                      <a:gd name="connsiteY52" fmla="*/ 142875 h 269081"/>
                      <a:gd name="connsiteX53" fmla="*/ 171450 w 353052"/>
                      <a:gd name="connsiteY53" fmla="*/ 152400 h 269081"/>
                      <a:gd name="connsiteX54" fmla="*/ 176213 w 353052"/>
                      <a:gd name="connsiteY54" fmla="*/ 173831 h 269081"/>
                      <a:gd name="connsiteX55" fmla="*/ 180975 w 353052"/>
                      <a:gd name="connsiteY55" fmla="*/ 207168 h 269081"/>
                      <a:gd name="connsiteX56" fmla="*/ 183357 w 353052"/>
                      <a:gd name="connsiteY56" fmla="*/ 247650 h 269081"/>
                      <a:gd name="connsiteX57" fmla="*/ 185738 w 353052"/>
                      <a:gd name="connsiteY57" fmla="*/ 261937 h 269081"/>
                      <a:gd name="connsiteX58" fmla="*/ 195263 w 353052"/>
                      <a:gd name="connsiteY58" fmla="*/ 269081 h 269081"/>
                      <a:gd name="connsiteX59" fmla="*/ 273844 w 353052"/>
                      <a:gd name="connsiteY59" fmla="*/ 266700 h 269081"/>
                      <a:gd name="connsiteX60" fmla="*/ 307182 w 353052"/>
                      <a:gd name="connsiteY60" fmla="*/ 257175 h 269081"/>
                      <a:gd name="connsiteX61" fmla="*/ 314325 w 353052"/>
                      <a:gd name="connsiteY61" fmla="*/ 254793 h 269081"/>
                      <a:gd name="connsiteX62" fmla="*/ 326232 w 353052"/>
                      <a:gd name="connsiteY62" fmla="*/ 250031 h 269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53052" h="269081">
                        <a:moveTo>
                          <a:pt x="0" y="0"/>
                        </a:moveTo>
                        <a:cubicBezTo>
                          <a:pt x="3626" y="10876"/>
                          <a:pt x="7518" y="27571"/>
                          <a:pt x="19050" y="33337"/>
                        </a:cubicBezTo>
                        <a:lnTo>
                          <a:pt x="28575" y="38100"/>
                        </a:lnTo>
                        <a:cubicBezTo>
                          <a:pt x="30163" y="40481"/>
                          <a:pt x="31314" y="43219"/>
                          <a:pt x="33338" y="45243"/>
                        </a:cubicBezTo>
                        <a:cubicBezTo>
                          <a:pt x="37711" y="49616"/>
                          <a:pt x="45021" y="51652"/>
                          <a:pt x="50007" y="54768"/>
                        </a:cubicBezTo>
                        <a:cubicBezTo>
                          <a:pt x="53373" y="56871"/>
                          <a:pt x="56167" y="59808"/>
                          <a:pt x="59532" y="61912"/>
                        </a:cubicBezTo>
                        <a:cubicBezTo>
                          <a:pt x="67905" y="67145"/>
                          <a:pt x="76325" y="69087"/>
                          <a:pt x="85725" y="71437"/>
                        </a:cubicBezTo>
                        <a:cubicBezTo>
                          <a:pt x="102394" y="70643"/>
                          <a:pt x="119102" y="70442"/>
                          <a:pt x="135732" y="69056"/>
                        </a:cubicBezTo>
                        <a:cubicBezTo>
                          <a:pt x="138233" y="68848"/>
                          <a:pt x="140630" y="67797"/>
                          <a:pt x="142875" y="66675"/>
                        </a:cubicBezTo>
                        <a:cubicBezTo>
                          <a:pt x="145435" y="65395"/>
                          <a:pt x="147820" y="63744"/>
                          <a:pt x="150019" y="61912"/>
                        </a:cubicBezTo>
                        <a:cubicBezTo>
                          <a:pt x="152606" y="59756"/>
                          <a:pt x="154782" y="57149"/>
                          <a:pt x="157163" y="54768"/>
                        </a:cubicBezTo>
                        <a:cubicBezTo>
                          <a:pt x="158750" y="51593"/>
                          <a:pt x="161533" y="48771"/>
                          <a:pt x="161925" y="45243"/>
                        </a:cubicBezTo>
                        <a:cubicBezTo>
                          <a:pt x="162039" y="44213"/>
                          <a:pt x="158971" y="28905"/>
                          <a:pt x="157163" y="26193"/>
                        </a:cubicBezTo>
                        <a:cubicBezTo>
                          <a:pt x="155295" y="23391"/>
                          <a:pt x="152677" y="21117"/>
                          <a:pt x="150019" y="19050"/>
                        </a:cubicBezTo>
                        <a:cubicBezTo>
                          <a:pt x="145501" y="15536"/>
                          <a:pt x="135732" y="9525"/>
                          <a:pt x="135732" y="9525"/>
                        </a:cubicBezTo>
                        <a:cubicBezTo>
                          <a:pt x="128588" y="11112"/>
                          <a:pt x="121400" y="12512"/>
                          <a:pt x="114300" y="14287"/>
                        </a:cubicBezTo>
                        <a:cubicBezTo>
                          <a:pt x="111865" y="14896"/>
                          <a:pt x="108932" y="14893"/>
                          <a:pt x="107157" y="16668"/>
                        </a:cubicBezTo>
                        <a:cubicBezTo>
                          <a:pt x="104647" y="19178"/>
                          <a:pt x="103982" y="23018"/>
                          <a:pt x="102394" y="26193"/>
                        </a:cubicBezTo>
                        <a:cubicBezTo>
                          <a:pt x="103188" y="38893"/>
                          <a:pt x="103443" y="51638"/>
                          <a:pt x="104775" y="64293"/>
                        </a:cubicBezTo>
                        <a:cubicBezTo>
                          <a:pt x="105038" y="66789"/>
                          <a:pt x="105589" y="69477"/>
                          <a:pt x="107157" y="71437"/>
                        </a:cubicBezTo>
                        <a:cubicBezTo>
                          <a:pt x="108945" y="73672"/>
                          <a:pt x="111620" y="75195"/>
                          <a:pt x="114300" y="76200"/>
                        </a:cubicBezTo>
                        <a:cubicBezTo>
                          <a:pt x="118090" y="77621"/>
                          <a:pt x="122238" y="77787"/>
                          <a:pt x="126207" y="78581"/>
                        </a:cubicBezTo>
                        <a:cubicBezTo>
                          <a:pt x="146726" y="86788"/>
                          <a:pt x="129698" y="80599"/>
                          <a:pt x="147638" y="85725"/>
                        </a:cubicBezTo>
                        <a:cubicBezTo>
                          <a:pt x="150052" y="86415"/>
                          <a:pt x="152287" y="87829"/>
                          <a:pt x="154782" y="88106"/>
                        </a:cubicBezTo>
                        <a:cubicBezTo>
                          <a:pt x="166641" y="89424"/>
                          <a:pt x="178594" y="89693"/>
                          <a:pt x="190500" y="90487"/>
                        </a:cubicBezTo>
                        <a:cubicBezTo>
                          <a:pt x="207530" y="92920"/>
                          <a:pt x="210241" y="94723"/>
                          <a:pt x="228600" y="90487"/>
                        </a:cubicBezTo>
                        <a:cubicBezTo>
                          <a:pt x="232059" y="89689"/>
                          <a:pt x="235081" y="87551"/>
                          <a:pt x="238125" y="85725"/>
                        </a:cubicBezTo>
                        <a:cubicBezTo>
                          <a:pt x="248250" y="79651"/>
                          <a:pt x="259784" y="69596"/>
                          <a:pt x="271463" y="66675"/>
                        </a:cubicBezTo>
                        <a:cubicBezTo>
                          <a:pt x="285859" y="63075"/>
                          <a:pt x="277882" y="65328"/>
                          <a:pt x="295275" y="59531"/>
                        </a:cubicBezTo>
                        <a:cubicBezTo>
                          <a:pt x="297656" y="58737"/>
                          <a:pt x="299969" y="57695"/>
                          <a:pt x="302419" y="57150"/>
                        </a:cubicBezTo>
                        <a:cubicBezTo>
                          <a:pt x="328563" y="51339"/>
                          <a:pt x="316632" y="53590"/>
                          <a:pt x="338138" y="50006"/>
                        </a:cubicBezTo>
                        <a:cubicBezTo>
                          <a:pt x="359183" y="55267"/>
                          <a:pt x="354435" y="50765"/>
                          <a:pt x="345282" y="92868"/>
                        </a:cubicBezTo>
                        <a:cubicBezTo>
                          <a:pt x="343340" y="101799"/>
                          <a:pt x="333552" y="109725"/>
                          <a:pt x="326232" y="114300"/>
                        </a:cubicBezTo>
                        <a:cubicBezTo>
                          <a:pt x="323222" y="116181"/>
                          <a:pt x="319970" y="117664"/>
                          <a:pt x="316707" y="119062"/>
                        </a:cubicBezTo>
                        <a:cubicBezTo>
                          <a:pt x="314400" y="120051"/>
                          <a:pt x="311870" y="120454"/>
                          <a:pt x="309563" y="121443"/>
                        </a:cubicBezTo>
                        <a:cubicBezTo>
                          <a:pt x="289202" y="130169"/>
                          <a:pt x="311024" y="121629"/>
                          <a:pt x="290513" y="133350"/>
                        </a:cubicBezTo>
                        <a:cubicBezTo>
                          <a:pt x="287565" y="135034"/>
                          <a:pt x="276285" y="137380"/>
                          <a:pt x="273844" y="138112"/>
                        </a:cubicBezTo>
                        <a:cubicBezTo>
                          <a:pt x="269036" y="139555"/>
                          <a:pt x="263734" y="140091"/>
                          <a:pt x="259557" y="142875"/>
                        </a:cubicBezTo>
                        <a:cubicBezTo>
                          <a:pt x="250324" y="149029"/>
                          <a:pt x="255128" y="146732"/>
                          <a:pt x="245269" y="150018"/>
                        </a:cubicBezTo>
                        <a:cubicBezTo>
                          <a:pt x="242888" y="151606"/>
                          <a:pt x="240740" y="153619"/>
                          <a:pt x="238125" y="154781"/>
                        </a:cubicBezTo>
                        <a:cubicBezTo>
                          <a:pt x="232198" y="157415"/>
                          <a:pt x="221234" y="160387"/>
                          <a:pt x="214313" y="161925"/>
                        </a:cubicBezTo>
                        <a:cubicBezTo>
                          <a:pt x="210362" y="162803"/>
                          <a:pt x="206312" y="163241"/>
                          <a:pt x="202407" y="164306"/>
                        </a:cubicBezTo>
                        <a:cubicBezTo>
                          <a:pt x="197564" y="165627"/>
                          <a:pt x="193071" y="168242"/>
                          <a:pt x="188119" y="169068"/>
                        </a:cubicBezTo>
                        <a:cubicBezTo>
                          <a:pt x="183357" y="169862"/>
                          <a:pt x="178553" y="170438"/>
                          <a:pt x="173832" y="171450"/>
                        </a:cubicBezTo>
                        <a:cubicBezTo>
                          <a:pt x="167432" y="172822"/>
                          <a:pt x="154782" y="176212"/>
                          <a:pt x="154782" y="176212"/>
                        </a:cubicBezTo>
                        <a:cubicBezTo>
                          <a:pt x="139701" y="175418"/>
                          <a:pt x="124578" y="175198"/>
                          <a:pt x="109538" y="173831"/>
                        </a:cubicBezTo>
                        <a:cubicBezTo>
                          <a:pt x="102344" y="173177"/>
                          <a:pt x="100748" y="170538"/>
                          <a:pt x="97632" y="164306"/>
                        </a:cubicBezTo>
                        <a:cubicBezTo>
                          <a:pt x="96509" y="162061"/>
                          <a:pt x="96642" y="159251"/>
                          <a:pt x="95250" y="157162"/>
                        </a:cubicBezTo>
                        <a:cubicBezTo>
                          <a:pt x="93382" y="154360"/>
                          <a:pt x="90488" y="152399"/>
                          <a:pt x="88107" y="150018"/>
                        </a:cubicBezTo>
                        <a:cubicBezTo>
                          <a:pt x="90488" y="143668"/>
                          <a:pt x="90101" y="135382"/>
                          <a:pt x="95250" y="130968"/>
                        </a:cubicBezTo>
                        <a:cubicBezTo>
                          <a:pt x="97945" y="128658"/>
                          <a:pt x="101269" y="135177"/>
                          <a:pt x="104775" y="135731"/>
                        </a:cubicBezTo>
                        <a:cubicBezTo>
                          <a:pt x="116562" y="137592"/>
                          <a:pt x="128588" y="137318"/>
                          <a:pt x="140494" y="138112"/>
                        </a:cubicBezTo>
                        <a:cubicBezTo>
                          <a:pt x="141091" y="138231"/>
                          <a:pt x="157101" y="140921"/>
                          <a:pt x="159544" y="142875"/>
                        </a:cubicBezTo>
                        <a:cubicBezTo>
                          <a:pt x="174933" y="155185"/>
                          <a:pt x="153494" y="146412"/>
                          <a:pt x="171450" y="152400"/>
                        </a:cubicBezTo>
                        <a:cubicBezTo>
                          <a:pt x="175096" y="163332"/>
                          <a:pt x="173927" y="158589"/>
                          <a:pt x="176213" y="173831"/>
                        </a:cubicBezTo>
                        <a:cubicBezTo>
                          <a:pt x="177878" y="184932"/>
                          <a:pt x="180975" y="207168"/>
                          <a:pt x="180975" y="207168"/>
                        </a:cubicBezTo>
                        <a:cubicBezTo>
                          <a:pt x="181769" y="220662"/>
                          <a:pt x="182186" y="234183"/>
                          <a:pt x="183357" y="247650"/>
                        </a:cubicBezTo>
                        <a:cubicBezTo>
                          <a:pt x="183775" y="252460"/>
                          <a:pt x="183393" y="257717"/>
                          <a:pt x="185738" y="261937"/>
                        </a:cubicBezTo>
                        <a:cubicBezTo>
                          <a:pt x="187665" y="265406"/>
                          <a:pt x="192088" y="266700"/>
                          <a:pt x="195263" y="269081"/>
                        </a:cubicBezTo>
                        <a:cubicBezTo>
                          <a:pt x="221457" y="268287"/>
                          <a:pt x="247708" y="268612"/>
                          <a:pt x="273844" y="266700"/>
                        </a:cubicBezTo>
                        <a:cubicBezTo>
                          <a:pt x="281498" y="266140"/>
                          <a:pt x="299160" y="259849"/>
                          <a:pt x="307182" y="257175"/>
                        </a:cubicBezTo>
                        <a:cubicBezTo>
                          <a:pt x="309563" y="256381"/>
                          <a:pt x="312080" y="255915"/>
                          <a:pt x="314325" y="254793"/>
                        </a:cubicBezTo>
                        <a:cubicBezTo>
                          <a:pt x="324560" y="249676"/>
                          <a:pt x="320300" y="250031"/>
                          <a:pt x="326232" y="250031"/>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7" name="Freeform 316"/>
                  <p:cNvSpPr/>
                  <p:nvPr/>
                </p:nvSpPr>
                <p:spPr>
                  <a:xfrm>
                    <a:off x="5400849" y="1351788"/>
                    <a:ext cx="390525" cy="304800"/>
                  </a:xfrm>
                  <a:custGeom>
                    <a:avLst/>
                    <a:gdLst>
                      <a:gd name="connsiteX0" fmla="*/ 0 w 381000"/>
                      <a:gd name="connsiteY0" fmla="*/ 0 h 319088"/>
                      <a:gd name="connsiteX1" fmla="*/ 23812 w 381000"/>
                      <a:gd name="connsiteY1" fmla="*/ 85725 h 319088"/>
                      <a:gd name="connsiteX2" fmla="*/ 347662 w 381000"/>
                      <a:gd name="connsiteY2" fmla="*/ 319088 h 319088"/>
                      <a:gd name="connsiteX3" fmla="*/ 381000 w 381000"/>
                      <a:gd name="connsiteY3" fmla="*/ 266700 h 319088"/>
                      <a:gd name="connsiteX4" fmla="*/ 66675 w 381000"/>
                      <a:gd name="connsiteY4" fmla="*/ 38100 h 319088"/>
                      <a:gd name="connsiteX5" fmla="*/ 0 w 381000"/>
                      <a:gd name="connsiteY5" fmla="*/ 0 h 319088"/>
                      <a:gd name="connsiteX0" fmla="*/ 0 w 390525"/>
                      <a:gd name="connsiteY0" fmla="*/ 0 h 304800"/>
                      <a:gd name="connsiteX1" fmla="*/ 33337 w 390525"/>
                      <a:gd name="connsiteY1" fmla="*/ 71437 h 304800"/>
                      <a:gd name="connsiteX2" fmla="*/ 357187 w 390525"/>
                      <a:gd name="connsiteY2" fmla="*/ 304800 h 304800"/>
                      <a:gd name="connsiteX3" fmla="*/ 390525 w 390525"/>
                      <a:gd name="connsiteY3" fmla="*/ 252412 h 304800"/>
                      <a:gd name="connsiteX4" fmla="*/ 76200 w 390525"/>
                      <a:gd name="connsiteY4" fmla="*/ 23812 h 304800"/>
                      <a:gd name="connsiteX5" fmla="*/ 0 w 390525"/>
                      <a:gd name="connsiteY5" fmla="*/ 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0525" h="304800">
                        <a:moveTo>
                          <a:pt x="0" y="0"/>
                        </a:moveTo>
                        <a:lnTo>
                          <a:pt x="33337" y="71437"/>
                        </a:lnTo>
                        <a:lnTo>
                          <a:pt x="357187" y="304800"/>
                        </a:lnTo>
                        <a:lnTo>
                          <a:pt x="390525" y="252412"/>
                        </a:lnTo>
                        <a:lnTo>
                          <a:pt x="76200" y="23812"/>
                        </a:lnTo>
                        <a:lnTo>
                          <a:pt x="0" y="0"/>
                        </a:lnTo>
                        <a:close/>
                      </a:path>
                    </a:pathLst>
                  </a:custGeom>
                  <a:solidFill>
                    <a:srgbClr val="C0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14" name="Rectangle 313"/>
                <p:cNvSpPr/>
                <p:nvPr/>
              </p:nvSpPr>
              <p:spPr>
                <a:xfrm>
                  <a:off x="5004049" y="1725988"/>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Free Draw</a:t>
                  </a:r>
                  <a:endParaRPr lang="en-AU" sz="1100" dirty="0">
                    <a:latin typeface="Segoe UI" pitchFamily="34" charset="0"/>
                    <a:cs typeface="Segoe UI" pitchFamily="34" charset="0"/>
                  </a:endParaRPr>
                </a:p>
              </p:txBody>
            </p:sp>
          </p:grpSp>
          <p:cxnSp>
            <p:nvCxnSpPr>
              <p:cNvPr id="255" name="Straight Connector 254"/>
              <p:cNvCxnSpPr/>
              <p:nvPr/>
            </p:nvCxnSpPr>
            <p:spPr>
              <a:xfrm>
                <a:off x="4098672"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6" name="Straight Connector 255"/>
              <p:cNvCxnSpPr/>
              <p:nvPr/>
            </p:nvCxnSpPr>
            <p:spPr>
              <a:xfrm>
                <a:off x="5040000"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7" name="Straight Connector 256"/>
              <p:cNvCxnSpPr/>
              <p:nvPr/>
            </p:nvCxnSpPr>
            <p:spPr>
              <a:xfrm>
                <a:off x="3262277" y="200863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8" name="Straight Connector 257"/>
              <p:cNvCxnSpPr/>
              <p:nvPr/>
            </p:nvCxnSpPr>
            <p:spPr>
              <a:xfrm>
                <a:off x="3262277" y="317426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grpSp>
            <p:nvGrpSpPr>
              <p:cNvPr id="259" name="Group 258"/>
              <p:cNvGrpSpPr/>
              <p:nvPr/>
            </p:nvGrpSpPr>
            <p:grpSpPr>
              <a:xfrm>
                <a:off x="4098672" y="2143466"/>
                <a:ext cx="941329" cy="895637"/>
                <a:chOff x="4098672" y="2143466"/>
                <a:chExt cx="941329" cy="895637"/>
              </a:xfrm>
            </p:grpSpPr>
            <p:sp>
              <p:nvSpPr>
                <p:cNvPr id="300" name="Rectangle 299"/>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Documents</a:t>
                  </a:r>
                  <a:endParaRPr lang="en-AU" sz="1100" dirty="0">
                    <a:latin typeface="Segoe UI" pitchFamily="34" charset="0"/>
                    <a:cs typeface="Segoe UI" pitchFamily="34" charset="0"/>
                  </a:endParaRPr>
                </a:p>
              </p:txBody>
            </p:sp>
            <p:grpSp>
              <p:nvGrpSpPr>
                <p:cNvPr id="301" name="Group 300"/>
                <p:cNvGrpSpPr/>
                <p:nvPr/>
              </p:nvGrpSpPr>
              <p:grpSpPr>
                <a:xfrm>
                  <a:off x="4199709" y="2143466"/>
                  <a:ext cx="744585" cy="655211"/>
                  <a:chOff x="4193285" y="2143466"/>
                  <a:chExt cx="744585" cy="655211"/>
                </a:xfrm>
              </p:grpSpPr>
              <p:grpSp>
                <p:nvGrpSpPr>
                  <p:cNvPr id="302" name="Group 301"/>
                  <p:cNvGrpSpPr/>
                  <p:nvPr/>
                </p:nvGrpSpPr>
                <p:grpSpPr>
                  <a:xfrm>
                    <a:off x="4193285" y="2143466"/>
                    <a:ext cx="699392" cy="536110"/>
                    <a:chOff x="2123728" y="1986160"/>
                    <a:chExt cx="576064" cy="441574"/>
                  </a:xfrm>
                </p:grpSpPr>
                <p:sp>
                  <p:nvSpPr>
                    <p:cNvPr id="311" name="Rectangle 310"/>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2" name="Trapezoid 311"/>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303" name="Group 302"/>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304" name="Rectangle 303"/>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305" name="Straight Connector 304"/>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6" name="Straight Connector 305"/>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7" name="Straight Connector 306"/>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8" name="Straight Connector 307"/>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9" name="Straight Connector 308"/>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10" name="Straight Connector 309"/>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260" name="Group 259"/>
              <p:cNvGrpSpPr/>
              <p:nvPr/>
            </p:nvGrpSpPr>
            <p:grpSpPr>
              <a:xfrm>
                <a:off x="5039106" y="2143466"/>
                <a:ext cx="941329" cy="895637"/>
                <a:chOff x="5039106" y="2143466"/>
                <a:chExt cx="941329" cy="895637"/>
              </a:xfrm>
            </p:grpSpPr>
            <p:sp>
              <p:nvSpPr>
                <p:cNvPr id="289" name="Rectangle 288"/>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Music</a:t>
                  </a:r>
                  <a:endParaRPr lang="en-AU" sz="1100" dirty="0">
                    <a:latin typeface="Segoe UI" pitchFamily="34" charset="0"/>
                    <a:cs typeface="Segoe UI" pitchFamily="34" charset="0"/>
                  </a:endParaRPr>
                </a:p>
              </p:txBody>
            </p:sp>
            <p:grpSp>
              <p:nvGrpSpPr>
                <p:cNvPr id="290" name="Group 289"/>
                <p:cNvGrpSpPr/>
                <p:nvPr/>
              </p:nvGrpSpPr>
              <p:grpSpPr>
                <a:xfrm>
                  <a:off x="5162739" y="2143466"/>
                  <a:ext cx="699392" cy="634359"/>
                  <a:chOff x="5140143" y="2143466"/>
                  <a:chExt cx="699392" cy="634359"/>
                </a:xfrm>
              </p:grpSpPr>
              <p:grpSp>
                <p:nvGrpSpPr>
                  <p:cNvPr id="291" name="Group 290"/>
                  <p:cNvGrpSpPr/>
                  <p:nvPr/>
                </p:nvGrpSpPr>
                <p:grpSpPr>
                  <a:xfrm>
                    <a:off x="5140143" y="2143466"/>
                    <a:ext cx="699392" cy="536110"/>
                    <a:chOff x="2123728" y="1986160"/>
                    <a:chExt cx="576064" cy="441574"/>
                  </a:xfrm>
                </p:grpSpPr>
                <p:sp>
                  <p:nvSpPr>
                    <p:cNvPr id="298" name="Rectangle 297"/>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9" name="Trapezoid 298"/>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92" name="Group 291"/>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293" name="Oval 292"/>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4" name="Oval 293"/>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295" name="Straight Connector 294"/>
                    <p:cNvCxnSpPr>
                      <a:stCxn id="293" idx="6"/>
                      <a:endCxn id="297"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96" name="Straight Connector 295"/>
                    <p:cNvCxnSpPr>
                      <a:stCxn id="294" idx="6"/>
                      <a:endCxn id="297"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297" name="Rectangle 296"/>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1" name="Group 260"/>
              <p:cNvGrpSpPr/>
              <p:nvPr/>
            </p:nvGrpSpPr>
            <p:grpSpPr>
              <a:xfrm>
                <a:off x="3133947" y="3275932"/>
                <a:ext cx="941329" cy="895637"/>
                <a:chOff x="3133947" y="3275932"/>
                <a:chExt cx="941329" cy="895637"/>
              </a:xfrm>
            </p:grpSpPr>
            <p:sp>
              <p:nvSpPr>
                <p:cNvPr id="281" name="Rectangle 280"/>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Videos</a:t>
                  </a:r>
                  <a:endParaRPr lang="en-AU" sz="1100" dirty="0">
                    <a:latin typeface="Segoe UI" pitchFamily="34" charset="0"/>
                    <a:cs typeface="Segoe UI" pitchFamily="34" charset="0"/>
                  </a:endParaRPr>
                </a:p>
              </p:txBody>
            </p:sp>
            <p:grpSp>
              <p:nvGrpSpPr>
                <p:cNvPr id="282" name="Group 281"/>
                <p:cNvGrpSpPr/>
                <p:nvPr/>
              </p:nvGrpSpPr>
              <p:grpSpPr>
                <a:xfrm>
                  <a:off x="3254915" y="3275932"/>
                  <a:ext cx="699392" cy="569699"/>
                  <a:chOff x="3257580" y="3275932"/>
                  <a:chExt cx="699392" cy="569699"/>
                </a:xfrm>
              </p:grpSpPr>
              <p:grpSp>
                <p:nvGrpSpPr>
                  <p:cNvPr id="283" name="Group 282"/>
                  <p:cNvGrpSpPr/>
                  <p:nvPr/>
                </p:nvGrpSpPr>
                <p:grpSpPr>
                  <a:xfrm>
                    <a:off x="3257580" y="3275932"/>
                    <a:ext cx="699392" cy="536110"/>
                    <a:chOff x="2123728" y="1986160"/>
                    <a:chExt cx="576064" cy="441574"/>
                  </a:xfrm>
                </p:grpSpPr>
                <p:sp>
                  <p:nvSpPr>
                    <p:cNvPr id="287" name="Rectangle 286"/>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8" name="Trapezoid 287"/>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84" name="Group 283"/>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285" name="Rectangle 284"/>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6" name="Isosceles Triangle 285"/>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2" name="Group 261"/>
              <p:cNvGrpSpPr/>
              <p:nvPr/>
            </p:nvGrpSpPr>
            <p:grpSpPr>
              <a:xfrm>
                <a:off x="4097777" y="3275932"/>
                <a:ext cx="941329" cy="895637"/>
                <a:chOff x="4099230" y="3275932"/>
                <a:chExt cx="941329" cy="895637"/>
              </a:xfrm>
            </p:grpSpPr>
            <p:sp>
              <p:nvSpPr>
                <p:cNvPr id="263" name="Rectangle 262"/>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Games</a:t>
                  </a:r>
                  <a:endParaRPr lang="en-AU" sz="1100" dirty="0">
                    <a:latin typeface="Segoe UI" pitchFamily="34" charset="0"/>
                    <a:cs typeface="Segoe UI" pitchFamily="34" charset="0"/>
                  </a:endParaRPr>
                </a:p>
              </p:txBody>
            </p:sp>
            <p:grpSp>
              <p:nvGrpSpPr>
                <p:cNvPr id="264" name="Group 263"/>
                <p:cNvGrpSpPr/>
                <p:nvPr/>
              </p:nvGrpSpPr>
              <p:grpSpPr>
                <a:xfrm>
                  <a:off x="4200966" y="3275932"/>
                  <a:ext cx="737856" cy="635347"/>
                  <a:chOff x="4220198" y="3275932"/>
                  <a:chExt cx="737856" cy="635347"/>
                </a:xfrm>
              </p:grpSpPr>
              <p:grpSp>
                <p:nvGrpSpPr>
                  <p:cNvPr id="265" name="Group 264"/>
                  <p:cNvGrpSpPr/>
                  <p:nvPr/>
                </p:nvGrpSpPr>
                <p:grpSpPr>
                  <a:xfrm>
                    <a:off x="4220198" y="3275932"/>
                    <a:ext cx="699392" cy="536110"/>
                    <a:chOff x="2123728" y="1986160"/>
                    <a:chExt cx="576064" cy="441574"/>
                  </a:xfrm>
                </p:grpSpPr>
                <p:sp>
                  <p:nvSpPr>
                    <p:cNvPr id="279" name="Rectangle 278"/>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0" name="Trapezoid 279"/>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66" name="Group 265"/>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267" name="Rectangle 266"/>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8" name="Oval 267"/>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9" name="Oval 268"/>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70" name="Group 269"/>
                    <p:cNvGrpSpPr/>
                    <p:nvPr/>
                  </p:nvGrpSpPr>
                  <p:grpSpPr>
                    <a:xfrm>
                      <a:off x="4318464" y="3577517"/>
                      <a:ext cx="118183" cy="118183"/>
                      <a:chOff x="4318464" y="3577517"/>
                      <a:chExt cx="118183" cy="118183"/>
                    </a:xfrm>
                    <a:effectLst/>
                  </p:grpSpPr>
                  <p:cxnSp>
                    <p:nvCxnSpPr>
                      <p:cNvPr id="277" name="Straight Connector 276"/>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78" name="Straight Connector 277"/>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71" name="Group 270"/>
                    <p:cNvGrpSpPr/>
                    <p:nvPr/>
                  </p:nvGrpSpPr>
                  <p:grpSpPr>
                    <a:xfrm rot="20573383">
                      <a:off x="4683580" y="3579039"/>
                      <a:ext cx="140891" cy="136707"/>
                      <a:chOff x="5105406" y="3507854"/>
                      <a:chExt cx="171999" cy="166891"/>
                    </a:xfrm>
                    <a:effectLst/>
                  </p:grpSpPr>
                  <p:sp>
                    <p:nvSpPr>
                      <p:cNvPr id="273" name="Oval 272"/>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4" name="Oval 273"/>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5" name="Oval 274"/>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6" name="Oval 275"/>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cxnSp>
                  <p:nvCxnSpPr>
                    <p:cNvPr id="272" name="Straight Connector 271"/>
                    <p:cNvCxnSpPr>
                      <a:stCxn id="267"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sp>
          <p:nvSpPr>
            <p:cNvPr id="106" name="Rounded Rectangle 105"/>
            <p:cNvSpPr/>
            <p:nvPr/>
          </p:nvSpPr>
          <p:spPr>
            <a:xfrm>
              <a:off x="1763688" y="951569"/>
              <a:ext cx="5616624" cy="3219999"/>
            </a:xfrm>
            <a:prstGeom prst="roundRect">
              <a:avLst>
                <a:gd name="adj" fmla="val 0"/>
              </a:avLst>
            </a:prstGeom>
            <a:solidFill>
              <a:schemeClr val="bg1">
                <a:lumMod val="75000"/>
                <a:alpha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200" b="1" dirty="0" smtClean="0">
                  <a:solidFill>
                    <a:schemeClr val="tx1"/>
                  </a:solidFill>
                  <a:latin typeface="Segoe UI" pitchFamily="34" charset="0"/>
                  <a:cs typeface="Segoe UI" pitchFamily="34" charset="0"/>
                </a:rPr>
                <a:t>Home</a:t>
              </a:r>
              <a:endParaRPr lang="en-AU" sz="1200" b="1" dirty="0">
                <a:solidFill>
                  <a:schemeClr val="tx1"/>
                </a:solidFill>
                <a:latin typeface="Segoe UI" pitchFamily="34" charset="0"/>
                <a:cs typeface="Segoe UI" pitchFamily="34" charset="0"/>
              </a:endParaRPr>
            </a:p>
          </p:txBody>
        </p:sp>
        <p:sp>
          <p:nvSpPr>
            <p:cNvPr id="108" name="Rectangle 107"/>
            <p:cNvSpPr/>
            <p:nvPr/>
          </p:nvSpPr>
          <p:spPr>
            <a:xfrm>
              <a:off x="3275856" y="1251855"/>
              <a:ext cx="4104456" cy="2811702"/>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algn="r"/>
              <a:r>
                <a:rPr lang="en-AU" sz="5400" dirty="0" smtClean="0">
                  <a:solidFill>
                    <a:schemeClr val="bg1"/>
                  </a:solidFill>
                  <a:effectLst>
                    <a:outerShdw blurRad="63500" sx="102000" sy="102000" algn="ctr" rotWithShape="0">
                      <a:prstClr val="black">
                        <a:alpha val="40000"/>
                      </a:prstClr>
                    </a:outerShdw>
                  </a:effectLst>
                  <a:latin typeface="Segoe UI" pitchFamily="34" charset="0"/>
                  <a:cs typeface="Segoe UI" pitchFamily="34" charset="0"/>
                </a:rPr>
                <a:t>home</a:t>
              </a:r>
              <a:endParaRPr lang="en-AU" sz="5400" dirty="0">
                <a:solidFill>
                  <a:schemeClr val="bg1"/>
                </a:solidFill>
                <a:effectLst>
                  <a:outerShdw blurRad="63500" sx="102000" sy="102000" algn="ctr" rotWithShape="0">
                    <a:prstClr val="black">
                      <a:alpha val="40000"/>
                    </a:prstClr>
                  </a:outerShdw>
                </a:effectLst>
                <a:latin typeface="Segoe UI" pitchFamily="34" charset="0"/>
                <a:cs typeface="Segoe UI" pitchFamily="34" charset="0"/>
              </a:endParaRPr>
            </a:p>
          </p:txBody>
        </p:sp>
        <p:sp>
          <p:nvSpPr>
            <p:cNvPr id="109" name="Rounded Rectangle 108">
              <a:hlinkClick r:id="rId5" action="ppaction://hlinksldjump"/>
            </p:cNvPr>
            <p:cNvSpPr/>
            <p:nvPr/>
          </p:nvSpPr>
          <p:spPr>
            <a:xfrm>
              <a:off x="1835696" y="1005576"/>
              <a:ext cx="144000" cy="144016"/>
            </a:xfrm>
            <a:prstGeom prst="roundRect">
              <a:avLst/>
            </a:prstGeom>
            <a:gradFill flip="none" rotWithShape="1">
              <a:gsLst>
                <a:gs pos="0">
                  <a:srgbClr val="FF0000">
                    <a:shade val="30000"/>
                    <a:satMod val="115000"/>
                  </a:srgbClr>
                </a:gs>
                <a:gs pos="50000">
                  <a:srgbClr val="FF0000">
                    <a:shade val="67500"/>
                    <a:satMod val="115000"/>
                  </a:srgbClr>
                </a:gs>
                <a:gs pos="100000">
                  <a:srgbClr val="FF0000">
                    <a:shade val="100000"/>
                    <a:satMod val="115000"/>
                  </a:srgbClr>
                </a:gs>
              </a:gsLst>
              <a:lin ang="16200000" scaled="1"/>
              <a:tileRect/>
            </a:gradFill>
            <a:ln w="3175">
              <a:solidFill>
                <a:schemeClr val="tx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solidFill>
                  <a:schemeClr val="bg1"/>
                </a:solidFill>
                <a:latin typeface="Segoe UI" pitchFamily="34" charset="0"/>
                <a:cs typeface="Segoe UI" pitchFamily="34" charset="0"/>
              </a:endParaRPr>
            </a:p>
          </p:txBody>
        </p:sp>
        <p:sp>
          <p:nvSpPr>
            <p:cNvPr id="3" name="Rectangle 2"/>
            <p:cNvSpPr/>
            <p:nvPr/>
          </p:nvSpPr>
          <p:spPr>
            <a:xfrm>
              <a:off x="1763688" y="1251855"/>
              <a:ext cx="1512168" cy="2811702"/>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 name="Rectangle 3">
              <a:hlinkClick r:id="rId6" action="ppaction://hlinksldjump"/>
            </p:cNvPr>
            <p:cNvSpPr/>
            <p:nvPr/>
          </p:nvSpPr>
          <p:spPr>
            <a:xfrm>
              <a:off x="1763688" y="1251855"/>
              <a:ext cx="1512168" cy="241448"/>
            </a:xfrm>
            <a:prstGeom prst="rect">
              <a:avLst/>
            </a:prstGeom>
            <a:solidFill>
              <a:srgbClr val="00B0F0">
                <a:alpha val="50000"/>
              </a:srgb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400" b="1" dirty="0" smtClean="0">
                  <a:solidFill>
                    <a:srgbClr val="0070C0"/>
                  </a:solidFill>
                  <a:latin typeface="Segoe UI" pitchFamily="34" charset="0"/>
                  <a:cs typeface="Segoe UI" pitchFamily="34" charset="0"/>
                </a:rPr>
                <a:t>Home</a:t>
              </a:r>
              <a:endParaRPr lang="en-AU" sz="1400" b="1" dirty="0">
                <a:solidFill>
                  <a:srgbClr val="0070C0"/>
                </a:solidFill>
                <a:latin typeface="Segoe UI" pitchFamily="34" charset="0"/>
                <a:cs typeface="Segoe UI" pitchFamily="34" charset="0"/>
              </a:endParaRPr>
            </a:p>
          </p:txBody>
        </p:sp>
        <p:sp>
          <p:nvSpPr>
            <p:cNvPr id="194" name="Rectangle 193"/>
            <p:cNvSpPr/>
            <p:nvPr/>
          </p:nvSpPr>
          <p:spPr>
            <a:xfrm>
              <a:off x="1763688" y="1805086"/>
              <a:ext cx="1512168" cy="1235294"/>
            </a:xfrm>
            <a:prstGeom prst="rect">
              <a:avLst/>
            </a:prstGeom>
            <a:solidFill>
              <a:schemeClr val="accent5">
                <a:lumMod val="40000"/>
                <a:lumOff val="60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1200" dirty="0">
                <a:solidFill>
                  <a:schemeClr val="tx1"/>
                </a:solidFill>
                <a:latin typeface="Segoe UI" pitchFamily="34" charset="0"/>
                <a:cs typeface="Segoe UI" pitchFamily="34" charset="0"/>
              </a:endParaRPr>
            </a:p>
          </p:txBody>
        </p:sp>
        <p:sp>
          <p:nvSpPr>
            <p:cNvPr id="138" name="Rectangle 137"/>
            <p:cNvSpPr/>
            <p:nvPr/>
          </p:nvSpPr>
          <p:spPr>
            <a:xfrm>
              <a:off x="1763688" y="1563638"/>
              <a:ext cx="1512168" cy="241448"/>
            </a:xfrm>
            <a:prstGeom prst="rect">
              <a:avLst/>
            </a:prstGeom>
            <a:solidFill>
              <a:schemeClr val="accent5">
                <a:lumMod val="40000"/>
                <a:lumOff val="60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Folders</a:t>
              </a:r>
              <a:endParaRPr lang="en-AU" sz="1200" dirty="0">
                <a:solidFill>
                  <a:schemeClr val="tx1"/>
                </a:solidFill>
                <a:latin typeface="Segoe UI" pitchFamily="34" charset="0"/>
                <a:cs typeface="Segoe UI" pitchFamily="34" charset="0"/>
              </a:endParaRPr>
            </a:p>
          </p:txBody>
        </p:sp>
        <p:sp>
          <p:nvSpPr>
            <p:cNvPr id="139" name="Rectangle 138">
              <a:hlinkClick r:id="rId7" action="ppaction://hlinksldjump"/>
            </p:cNvPr>
            <p:cNvSpPr/>
            <p:nvPr/>
          </p:nvSpPr>
          <p:spPr>
            <a:xfrm>
              <a:off x="2056704" y="1843627"/>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Documents</a:t>
              </a:r>
              <a:endParaRPr lang="en-AU" sz="1200" dirty="0">
                <a:solidFill>
                  <a:schemeClr val="tx1"/>
                </a:solidFill>
                <a:latin typeface="Segoe UI" pitchFamily="34" charset="0"/>
                <a:cs typeface="Segoe UI" pitchFamily="34" charset="0"/>
              </a:endParaRPr>
            </a:p>
          </p:txBody>
        </p:sp>
        <p:sp>
          <p:nvSpPr>
            <p:cNvPr id="140" name="Rectangle 139">
              <a:hlinkClick r:id="rId8" action="ppaction://hlinksldjump"/>
            </p:cNvPr>
            <p:cNvSpPr/>
            <p:nvPr/>
          </p:nvSpPr>
          <p:spPr>
            <a:xfrm>
              <a:off x="2056704" y="2139702"/>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Music</a:t>
              </a:r>
              <a:endParaRPr lang="en-AU" sz="1200" dirty="0">
                <a:solidFill>
                  <a:schemeClr val="tx1"/>
                </a:solidFill>
                <a:latin typeface="Segoe UI" pitchFamily="34" charset="0"/>
                <a:cs typeface="Segoe UI" pitchFamily="34" charset="0"/>
              </a:endParaRPr>
            </a:p>
          </p:txBody>
        </p:sp>
        <p:sp>
          <p:nvSpPr>
            <p:cNvPr id="141" name="Rectangle 140">
              <a:hlinkClick r:id="rId9" action="ppaction://hlinksldjump"/>
            </p:cNvPr>
            <p:cNvSpPr/>
            <p:nvPr/>
          </p:nvSpPr>
          <p:spPr>
            <a:xfrm>
              <a:off x="2056704" y="2424669"/>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Videos</a:t>
              </a:r>
              <a:endParaRPr lang="en-AU" sz="1200" dirty="0">
                <a:solidFill>
                  <a:schemeClr val="tx1"/>
                </a:solidFill>
                <a:latin typeface="Segoe UI" pitchFamily="34" charset="0"/>
                <a:cs typeface="Segoe UI" pitchFamily="34" charset="0"/>
              </a:endParaRPr>
            </a:p>
          </p:txBody>
        </p:sp>
        <p:sp>
          <p:nvSpPr>
            <p:cNvPr id="142" name="Rectangle 141">
              <a:hlinkClick r:id="rId10" action="ppaction://hlinksldjump"/>
            </p:cNvPr>
            <p:cNvSpPr/>
            <p:nvPr/>
          </p:nvSpPr>
          <p:spPr>
            <a:xfrm>
              <a:off x="2056704" y="2722116"/>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Games</a:t>
              </a:r>
              <a:endParaRPr lang="en-AU" sz="1200" dirty="0">
                <a:solidFill>
                  <a:schemeClr val="tx1"/>
                </a:solidFill>
                <a:latin typeface="Segoe UI" pitchFamily="34" charset="0"/>
                <a:cs typeface="Segoe UI" pitchFamily="34" charset="0"/>
              </a:endParaRPr>
            </a:p>
          </p:txBody>
        </p:sp>
        <p:grpSp>
          <p:nvGrpSpPr>
            <p:cNvPr id="7" name="Group 6"/>
            <p:cNvGrpSpPr/>
            <p:nvPr/>
          </p:nvGrpSpPr>
          <p:grpSpPr>
            <a:xfrm>
              <a:off x="1893456" y="1852468"/>
              <a:ext cx="186839" cy="223766"/>
              <a:chOff x="4527690" y="2258677"/>
              <a:chExt cx="450886" cy="540000"/>
            </a:xfrm>
          </p:grpSpPr>
          <p:sp>
            <p:nvSpPr>
              <p:cNvPr id="150" name="Rectangle 149"/>
              <p:cNvSpPr/>
              <p:nvPr/>
            </p:nvSpPr>
            <p:spPr>
              <a:xfrm>
                <a:off x="4527690" y="2258677"/>
                <a:ext cx="450886" cy="540000"/>
              </a:xfrm>
              <a:prstGeom prst="rect">
                <a:avLst/>
              </a:prstGeom>
              <a:solidFill>
                <a:srgbClr val="0070C0"/>
              </a:solid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52" name="Straight Connector 151"/>
              <p:cNvCxnSpPr/>
              <p:nvPr/>
            </p:nvCxnSpPr>
            <p:spPr>
              <a:xfrm>
                <a:off x="4574226" y="2328996"/>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4" name="Straight Connector 153"/>
              <p:cNvCxnSpPr/>
              <p:nvPr/>
            </p:nvCxnSpPr>
            <p:spPr>
              <a:xfrm>
                <a:off x="4574226" y="2407151"/>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p:cNvCxnSpPr/>
              <p:nvPr/>
            </p:nvCxnSpPr>
            <p:spPr>
              <a:xfrm>
                <a:off x="4574226" y="2487837"/>
                <a:ext cx="138772"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p:cNvCxnSpPr/>
              <p:nvPr/>
            </p:nvCxnSpPr>
            <p:spPr>
              <a:xfrm>
                <a:off x="4574226" y="2564038"/>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2" name="Straight Connector 161"/>
              <p:cNvCxnSpPr/>
              <p:nvPr/>
            </p:nvCxnSpPr>
            <p:spPr>
              <a:xfrm>
                <a:off x="4574226" y="2631413"/>
                <a:ext cx="280263"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3" name="Straight Connector 162"/>
              <p:cNvCxnSpPr/>
              <p:nvPr/>
            </p:nvCxnSpPr>
            <p:spPr>
              <a:xfrm>
                <a:off x="4574226" y="2720924"/>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31" name="Group 30"/>
            <p:cNvGrpSpPr/>
            <p:nvPr/>
          </p:nvGrpSpPr>
          <p:grpSpPr>
            <a:xfrm>
              <a:off x="1844070" y="2153683"/>
              <a:ext cx="236225" cy="213486"/>
              <a:chOff x="2433190" y="2867712"/>
              <a:chExt cx="489780" cy="442634"/>
            </a:xfrm>
            <a:solidFill>
              <a:srgbClr val="0070C0"/>
            </a:solidFill>
          </p:grpSpPr>
          <p:sp>
            <p:nvSpPr>
              <p:cNvPr id="164" name="Oval 163"/>
              <p:cNvSpPr/>
              <p:nvPr/>
            </p:nvSpPr>
            <p:spPr>
              <a:xfrm>
                <a:off x="2433190" y="3198734"/>
                <a:ext cx="111612" cy="111612"/>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65" name="Oval 164"/>
              <p:cNvSpPr/>
              <p:nvPr/>
            </p:nvSpPr>
            <p:spPr>
              <a:xfrm>
                <a:off x="2811358" y="3198734"/>
                <a:ext cx="111612" cy="111612"/>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67" name="Straight Connector 166"/>
              <p:cNvCxnSpPr>
                <a:stCxn id="164" idx="6"/>
                <a:endCxn id="180" idx="1"/>
              </p:cNvCxnSpPr>
              <p:nvPr/>
            </p:nvCxnSpPr>
            <p:spPr>
              <a:xfrm flipV="1">
                <a:off x="2544802" y="2903148"/>
                <a:ext cx="0" cy="351392"/>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5" name="Straight Connector 174"/>
              <p:cNvCxnSpPr>
                <a:stCxn id="165" idx="6"/>
                <a:endCxn id="180" idx="3"/>
              </p:cNvCxnSpPr>
              <p:nvPr/>
            </p:nvCxnSpPr>
            <p:spPr>
              <a:xfrm flipV="1">
                <a:off x="2922970" y="2903148"/>
                <a:ext cx="0" cy="351392"/>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80" name="Rectangle 179"/>
              <p:cNvSpPr/>
              <p:nvPr/>
            </p:nvSpPr>
            <p:spPr>
              <a:xfrm>
                <a:off x="2544802" y="2867712"/>
                <a:ext cx="378168" cy="70872"/>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grpSp>
        <p:grpSp>
          <p:nvGrpSpPr>
            <p:cNvPr id="32" name="Group 31"/>
            <p:cNvGrpSpPr/>
            <p:nvPr/>
          </p:nvGrpSpPr>
          <p:grpSpPr>
            <a:xfrm>
              <a:off x="1846237" y="2460418"/>
              <a:ext cx="234058" cy="169950"/>
              <a:chOff x="3469840" y="3505731"/>
              <a:chExt cx="468117" cy="339900"/>
            </a:xfrm>
            <a:solidFill>
              <a:srgbClr val="0070C0"/>
            </a:solidFill>
          </p:grpSpPr>
          <p:sp>
            <p:nvSpPr>
              <p:cNvPr id="181" name="Rectangle 180"/>
              <p:cNvSpPr/>
              <p:nvPr/>
            </p:nvSpPr>
            <p:spPr>
              <a:xfrm>
                <a:off x="3469840" y="3505731"/>
                <a:ext cx="468117" cy="339900"/>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2" name="Isosceles Triangle 181"/>
              <p:cNvSpPr/>
              <p:nvPr/>
            </p:nvSpPr>
            <p:spPr>
              <a:xfrm rot="5400000">
                <a:off x="3655108" y="3626891"/>
                <a:ext cx="97580" cy="97580"/>
              </a:xfrm>
              <a:prstGeom prst="triangl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grpSp>
        <p:grpSp>
          <p:nvGrpSpPr>
            <p:cNvPr id="34" name="Group 33"/>
            <p:cNvGrpSpPr/>
            <p:nvPr/>
          </p:nvGrpSpPr>
          <p:grpSpPr>
            <a:xfrm>
              <a:off x="1819275" y="2726319"/>
              <a:ext cx="261020" cy="233043"/>
              <a:chOff x="4344066" y="3385536"/>
              <a:chExt cx="589664" cy="526462"/>
            </a:xfrm>
            <a:solidFill>
              <a:srgbClr val="0070C0"/>
            </a:solidFill>
          </p:grpSpPr>
          <p:sp>
            <p:nvSpPr>
              <p:cNvPr id="183" name="Rectangle 182"/>
              <p:cNvSpPr/>
              <p:nvPr/>
            </p:nvSpPr>
            <p:spPr>
              <a:xfrm>
                <a:off x="4502348" y="3565664"/>
                <a:ext cx="265623" cy="151713"/>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4" name="Oval 183"/>
              <p:cNvSpPr/>
              <p:nvPr/>
            </p:nvSpPr>
            <p:spPr>
              <a:xfrm rot="20742615">
                <a:off x="4747417" y="3550028"/>
                <a:ext cx="186313" cy="361970"/>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5" name="Oval 184"/>
              <p:cNvSpPr/>
              <p:nvPr/>
            </p:nvSpPr>
            <p:spPr>
              <a:xfrm rot="942615" flipH="1">
                <a:off x="4344066" y="3545028"/>
                <a:ext cx="186313" cy="361970"/>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86" name="Straight Connector 185"/>
              <p:cNvCxnSpPr/>
              <p:nvPr/>
            </p:nvCxnSpPr>
            <p:spPr>
              <a:xfrm rot="42615" flipH="1">
                <a:off x="4430901" y="3596900"/>
                <a:ext cx="38394" cy="118183"/>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87" name="Straight Connector 186"/>
              <p:cNvCxnSpPr/>
              <p:nvPr/>
            </p:nvCxnSpPr>
            <p:spPr>
              <a:xfrm rot="16242615" flipH="1">
                <a:off x="4433284" y="3596931"/>
                <a:ext cx="38394" cy="118183"/>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88" name="Oval 187"/>
              <p:cNvSpPr/>
              <p:nvPr/>
            </p:nvSpPr>
            <p:spPr>
              <a:xfrm rot="20615998">
                <a:off x="4792637" y="3604945"/>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9" name="Oval 188"/>
              <p:cNvSpPr/>
              <p:nvPr/>
            </p:nvSpPr>
            <p:spPr>
              <a:xfrm rot="20615998">
                <a:off x="4850950" y="3636738"/>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90" name="Oval 189"/>
              <p:cNvSpPr/>
              <p:nvPr/>
            </p:nvSpPr>
            <p:spPr>
              <a:xfrm rot="20615998">
                <a:off x="4817975" y="3691037"/>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91" name="Oval 190"/>
              <p:cNvSpPr/>
              <p:nvPr/>
            </p:nvSpPr>
            <p:spPr>
              <a:xfrm rot="20615998">
                <a:off x="4760844" y="3663257"/>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92" name="Straight Connector 191"/>
              <p:cNvCxnSpPr/>
              <p:nvPr/>
            </p:nvCxnSpPr>
            <p:spPr>
              <a:xfrm flipV="1">
                <a:off x="4635160" y="3385536"/>
                <a:ext cx="3173" cy="180128"/>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95" name="Group 194"/>
            <p:cNvGrpSpPr/>
            <p:nvPr/>
          </p:nvGrpSpPr>
          <p:grpSpPr>
            <a:xfrm>
              <a:off x="3498430" y="1407627"/>
              <a:ext cx="941329" cy="895637"/>
              <a:chOff x="4098672" y="2143466"/>
              <a:chExt cx="941329" cy="895637"/>
            </a:xfrm>
          </p:grpSpPr>
          <p:sp>
            <p:nvSpPr>
              <p:cNvPr id="196" name="Rectangle 195"/>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Documents</a:t>
                </a:r>
                <a:endParaRPr lang="en-AU" sz="1100" dirty="0">
                  <a:solidFill>
                    <a:schemeClr val="tx1"/>
                  </a:solidFill>
                  <a:latin typeface="Segoe UI" pitchFamily="34" charset="0"/>
                  <a:cs typeface="Segoe UI" pitchFamily="34" charset="0"/>
                </a:endParaRPr>
              </a:p>
            </p:txBody>
          </p:sp>
          <p:grpSp>
            <p:nvGrpSpPr>
              <p:cNvPr id="197" name="Group 196"/>
              <p:cNvGrpSpPr/>
              <p:nvPr/>
            </p:nvGrpSpPr>
            <p:grpSpPr>
              <a:xfrm>
                <a:off x="4199709" y="2143466"/>
                <a:ext cx="744585" cy="655211"/>
                <a:chOff x="4193285" y="2143466"/>
                <a:chExt cx="744585" cy="655211"/>
              </a:xfrm>
            </p:grpSpPr>
            <p:grpSp>
              <p:nvGrpSpPr>
                <p:cNvPr id="198" name="Group 197"/>
                <p:cNvGrpSpPr/>
                <p:nvPr/>
              </p:nvGrpSpPr>
              <p:grpSpPr>
                <a:xfrm>
                  <a:off x="4193285" y="2143466"/>
                  <a:ext cx="699392" cy="536110"/>
                  <a:chOff x="2123728" y="1986160"/>
                  <a:chExt cx="576064" cy="441574"/>
                </a:xfrm>
              </p:grpSpPr>
              <p:sp>
                <p:nvSpPr>
                  <p:cNvPr id="207" name="Rectangle 206"/>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08" name="Trapezoid 207"/>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199" name="Group 198"/>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200" name="Rectangle 199"/>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201" name="Straight Connector 200"/>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2" name="Straight Connector 201"/>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3" name="Straight Connector 202"/>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4" name="Straight Connector 203"/>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5" name="Straight Connector 204"/>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6" name="Straight Connector 205"/>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209" name="Group 208"/>
            <p:cNvGrpSpPr/>
            <p:nvPr/>
          </p:nvGrpSpPr>
          <p:grpSpPr>
            <a:xfrm>
              <a:off x="4708417" y="1407627"/>
              <a:ext cx="941329" cy="895637"/>
              <a:chOff x="5039106" y="2143466"/>
              <a:chExt cx="941329" cy="895637"/>
            </a:xfrm>
          </p:grpSpPr>
          <p:sp>
            <p:nvSpPr>
              <p:cNvPr id="210" name="Rectangle 209"/>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Music</a:t>
                </a:r>
                <a:endParaRPr lang="en-AU" sz="1100" dirty="0">
                  <a:solidFill>
                    <a:schemeClr val="tx1"/>
                  </a:solidFill>
                  <a:latin typeface="Segoe UI" pitchFamily="34" charset="0"/>
                  <a:cs typeface="Segoe UI" pitchFamily="34" charset="0"/>
                </a:endParaRPr>
              </a:p>
            </p:txBody>
          </p:sp>
          <p:grpSp>
            <p:nvGrpSpPr>
              <p:cNvPr id="211" name="Group 210"/>
              <p:cNvGrpSpPr/>
              <p:nvPr/>
            </p:nvGrpSpPr>
            <p:grpSpPr>
              <a:xfrm>
                <a:off x="5162739" y="2143466"/>
                <a:ext cx="699392" cy="634359"/>
                <a:chOff x="5140143" y="2143466"/>
                <a:chExt cx="699392" cy="634359"/>
              </a:xfrm>
            </p:grpSpPr>
            <p:grpSp>
              <p:nvGrpSpPr>
                <p:cNvPr id="212" name="Group 211"/>
                <p:cNvGrpSpPr/>
                <p:nvPr/>
              </p:nvGrpSpPr>
              <p:grpSpPr>
                <a:xfrm>
                  <a:off x="5140143" y="2143466"/>
                  <a:ext cx="699392" cy="536110"/>
                  <a:chOff x="2123728" y="1986160"/>
                  <a:chExt cx="576064" cy="441574"/>
                </a:xfrm>
              </p:grpSpPr>
              <p:sp>
                <p:nvSpPr>
                  <p:cNvPr id="219" name="Rectangle 218"/>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20" name="Trapezoid 219"/>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213" name="Group 212"/>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214" name="Oval 213"/>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15" name="Oval 214"/>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216" name="Straight Connector 215"/>
                  <p:cNvCxnSpPr>
                    <a:stCxn id="214" idx="6"/>
                    <a:endCxn id="218"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17" name="Straight Connector 216"/>
                  <p:cNvCxnSpPr>
                    <a:stCxn id="215" idx="6"/>
                    <a:endCxn id="218"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218" name="Rectangle 217"/>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grpSp>
        <p:grpSp>
          <p:nvGrpSpPr>
            <p:cNvPr id="221" name="Group 220"/>
            <p:cNvGrpSpPr/>
            <p:nvPr/>
          </p:nvGrpSpPr>
          <p:grpSpPr>
            <a:xfrm>
              <a:off x="5870519" y="1407627"/>
              <a:ext cx="941329" cy="895637"/>
              <a:chOff x="3133947" y="3275932"/>
              <a:chExt cx="941329" cy="895637"/>
            </a:xfrm>
          </p:grpSpPr>
          <p:sp>
            <p:nvSpPr>
              <p:cNvPr id="222" name="Rectangle 221"/>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Videos</a:t>
                </a:r>
                <a:endParaRPr lang="en-AU" sz="1100" dirty="0">
                  <a:solidFill>
                    <a:schemeClr val="tx1"/>
                  </a:solidFill>
                  <a:latin typeface="Segoe UI" pitchFamily="34" charset="0"/>
                  <a:cs typeface="Segoe UI" pitchFamily="34" charset="0"/>
                </a:endParaRPr>
              </a:p>
            </p:txBody>
          </p:sp>
          <p:grpSp>
            <p:nvGrpSpPr>
              <p:cNvPr id="223" name="Group 222"/>
              <p:cNvGrpSpPr/>
              <p:nvPr/>
            </p:nvGrpSpPr>
            <p:grpSpPr>
              <a:xfrm>
                <a:off x="3254915" y="3275932"/>
                <a:ext cx="699392" cy="569699"/>
                <a:chOff x="3257580" y="3275932"/>
                <a:chExt cx="699392" cy="569699"/>
              </a:xfrm>
            </p:grpSpPr>
            <p:grpSp>
              <p:nvGrpSpPr>
                <p:cNvPr id="224" name="Group 223"/>
                <p:cNvGrpSpPr/>
                <p:nvPr/>
              </p:nvGrpSpPr>
              <p:grpSpPr>
                <a:xfrm>
                  <a:off x="3257580" y="3275932"/>
                  <a:ext cx="699392" cy="536110"/>
                  <a:chOff x="2123728" y="1986160"/>
                  <a:chExt cx="576064" cy="441574"/>
                </a:xfrm>
              </p:grpSpPr>
              <p:sp>
                <p:nvSpPr>
                  <p:cNvPr id="228" name="Rectangle 227"/>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29" name="Trapezoid 228"/>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225" name="Group 224"/>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226" name="Rectangle 225"/>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27" name="Isosceles Triangle 226"/>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grpSp>
        <p:grpSp>
          <p:nvGrpSpPr>
            <p:cNvPr id="230" name="Group 229"/>
            <p:cNvGrpSpPr/>
            <p:nvPr/>
          </p:nvGrpSpPr>
          <p:grpSpPr>
            <a:xfrm>
              <a:off x="3484281" y="2487747"/>
              <a:ext cx="941329" cy="895637"/>
              <a:chOff x="4099230" y="3275932"/>
              <a:chExt cx="941329" cy="895637"/>
            </a:xfrm>
          </p:grpSpPr>
          <p:sp>
            <p:nvSpPr>
              <p:cNvPr id="231" name="Rectangle 230"/>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Games</a:t>
                </a:r>
                <a:endParaRPr lang="en-AU" sz="1100" dirty="0">
                  <a:solidFill>
                    <a:schemeClr val="tx1"/>
                  </a:solidFill>
                  <a:latin typeface="Segoe UI" pitchFamily="34" charset="0"/>
                  <a:cs typeface="Segoe UI" pitchFamily="34" charset="0"/>
                </a:endParaRPr>
              </a:p>
            </p:txBody>
          </p:sp>
          <p:grpSp>
            <p:nvGrpSpPr>
              <p:cNvPr id="232" name="Group 231"/>
              <p:cNvGrpSpPr/>
              <p:nvPr/>
            </p:nvGrpSpPr>
            <p:grpSpPr>
              <a:xfrm>
                <a:off x="4200966" y="3275932"/>
                <a:ext cx="737856" cy="635347"/>
                <a:chOff x="4220198" y="3275932"/>
                <a:chExt cx="737856" cy="635347"/>
              </a:xfrm>
            </p:grpSpPr>
            <p:grpSp>
              <p:nvGrpSpPr>
                <p:cNvPr id="233" name="Group 232"/>
                <p:cNvGrpSpPr/>
                <p:nvPr/>
              </p:nvGrpSpPr>
              <p:grpSpPr>
                <a:xfrm>
                  <a:off x="4220198" y="3275932"/>
                  <a:ext cx="699392" cy="536110"/>
                  <a:chOff x="2123728" y="1986160"/>
                  <a:chExt cx="576064" cy="441574"/>
                </a:xfrm>
              </p:grpSpPr>
              <p:sp>
                <p:nvSpPr>
                  <p:cNvPr id="247" name="Rectangle 246"/>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8" name="Trapezoid 247"/>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234" name="Group 233"/>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235" name="Rectangle 234"/>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36" name="Oval 235"/>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37" name="Oval 236"/>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nvGrpSpPr>
                  <p:cNvPr id="238" name="Group 237"/>
                  <p:cNvGrpSpPr/>
                  <p:nvPr/>
                </p:nvGrpSpPr>
                <p:grpSpPr>
                  <a:xfrm>
                    <a:off x="4318464" y="3577517"/>
                    <a:ext cx="118183" cy="118183"/>
                    <a:chOff x="4318464" y="3577517"/>
                    <a:chExt cx="118183" cy="118183"/>
                  </a:xfrm>
                  <a:effectLst/>
                </p:grpSpPr>
                <p:cxnSp>
                  <p:nvCxnSpPr>
                    <p:cNvPr id="245" name="Straight Connector 244"/>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46" name="Straight Connector 245"/>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39" name="Group 238"/>
                  <p:cNvGrpSpPr/>
                  <p:nvPr/>
                </p:nvGrpSpPr>
                <p:grpSpPr>
                  <a:xfrm rot="20573383">
                    <a:off x="4683580" y="3579039"/>
                    <a:ext cx="140891" cy="136707"/>
                    <a:chOff x="5105406" y="3507854"/>
                    <a:chExt cx="171999" cy="166891"/>
                  </a:xfrm>
                  <a:effectLst/>
                </p:grpSpPr>
                <p:sp>
                  <p:nvSpPr>
                    <p:cNvPr id="241" name="Oval 240"/>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2" name="Oval 241"/>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3" name="Oval 242"/>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4" name="Oval 243"/>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cxnSp>
                <p:nvCxnSpPr>
                  <p:cNvPr id="240" name="Straight Connector 239"/>
                  <p:cNvCxnSpPr>
                    <a:stCxn id="235"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sp>
          <p:nvSpPr>
            <p:cNvPr id="38" name="Rectangle 37">
              <a:hlinkClick r:id="rId7" action="ppaction://hlinksldjump"/>
            </p:cNvPr>
            <p:cNvSpPr/>
            <p:nvPr/>
          </p:nvSpPr>
          <p:spPr>
            <a:xfrm>
              <a:off x="3424047" y="134761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9" name="Rectangle 328">
              <a:hlinkClick r:id="rId8" action="ppaction://hlinksldjump"/>
            </p:cNvPr>
            <p:cNvSpPr/>
            <p:nvPr/>
          </p:nvSpPr>
          <p:spPr>
            <a:xfrm>
              <a:off x="4634034" y="134761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30" name="Rectangle 329">
              <a:hlinkClick r:id="rId9" action="ppaction://hlinksldjump"/>
            </p:cNvPr>
            <p:cNvSpPr/>
            <p:nvPr/>
          </p:nvSpPr>
          <p:spPr>
            <a:xfrm>
              <a:off x="5796136" y="134761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31" name="Rectangle 330">
              <a:hlinkClick r:id="rId10" action="ppaction://hlinksldjump"/>
            </p:cNvPr>
            <p:cNvSpPr/>
            <p:nvPr/>
          </p:nvSpPr>
          <p:spPr>
            <a:xfrm>
              <a:off x="3409898" y="242773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332" name="Group 331"/>
            <p:cNvGrpSpPr/>
            <p:nvPr/>
          </p:nvGrpSpPr>
          <p:grpSpPr>
            <a:xfrm>
              <a:off x="4747033" y="2500280"/>
              <a:ext cx="864096" cy="870570"/>
              <a:chOff x="7308304" y="278598"/>
              <a:chExt cx="864096" cy="870570"/>
            </a:xfrm>
          </p:grpSpPr>
          <p:sp>
            <p:nvSpPr>
              <p:cNvPr id="333" name="Freeform 332"/>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334" name="Rectangle 333"/>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Impress</a:t>
                </a:r>
                <a:endParaRPr lang="en-AU" sz="1100" dirty="0">
                  <a:solidFill>
                    <a:schemeClr val="tx1"/>
                  </a:solidFill>
                  <a:latin typeface="Segoe UI" pitchFamily="34" charset="0"/>
                  <a:cs typeface="Segoe UI" pitchFamily="34" charset="0"/>
                </a:endParaRPr>
              </a:p>
            </p:txBody>
          </p:sp>
        </p:grpSp>
        <p:grpSp>
          <p:nvGrpSpPr>
            <p:cNvPr id="335" name="Group 334"/>
            <p:cNvGrpSpPr/>
            <p:nvPr/>
          </p:nvGrpSpPr>
          <p:grpSpPr>
            <a:xfrm>
              <a:off x="5909135" y="2488498"/>
              <a:ext cx="864096" cy="894135"/>
              <a:chOff x="6444208" y="255033"/>
              <a:chExt cx="864096" cy="894135"/>
            </a:xfrm>
          </p:grpSpPr>
          <p:grpSp>
            <p:nvGrpSpPr>
              <p:cNvPr id="336" name="Group 335"/>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338" name="Freeform 337"/>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339" name="Freeform 338"/>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sp>
            <p:nvSpPr>
              <p:cNvPr id="337" name="Rectangle 336"/>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Express</a:t>
                </a:r>
                <a:endParaRPr lang="en-AU" sz="1100" dirty="0">
                  <a:solidFill>
                    <a:schemeClr val="tx1"/>
                  </a:solidFill>
                  <a:latin typeface="Segoe UI" pitchFamily="34" charset="0"/>
                  <a:cs typeface="Segoe UI" pitchFamily="34" charset="0"/>
                </a:endParaRPr>
              </a:p>
            </p:txBody>
          </p:sp>
        </p:grpSp>
      </p:grpSp>
      <p:sp>
        <p:nvSpPr>
          <p:cNvPr id="341" name="Rounded Rectangle 340"/>
          <p:cNvSpPr/>
          <p:nvPr/>
        </p:nvSpPr>
        <p:spPr>
          <a:xfrm>
            <a:off x="467785" y="134363"/>
            <a:ext cx="8208431" cy="4874774"/>
          </a:xfrm>
          <a:prstGeom prst="roundRect">
            <a:avLst>
              <a:gd name="adj" fmla="val 0"/>
            </a:avLst>
          </a:prstGeom>
          <a:solidFill>
            <a:schemeClr val="bg1">
              <a:lumMod val="75000"/>
              <a:alpha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200" b="1" dirty="0" smtClean="0">
                <a:solidFill>
                  <a:schemeClr val="tx1"/>
                </a:solidFill>
                <a:latin typeface="Segoe UI" pitchFamily="34" charset="0"/>
                <a:cs typeface="Segoe UI" pitchFamily="34" charset="0"/>
              </a:rPr>
              <a:t>Express</a:t>
            </a:r>
            <a:endParaRPr lang="en-AU" sz="1200" b="1" dirty="0">
              <a:solidFill>
                <a:schemeClr val="tx1"/>
              </a:solidFill>
              <a:latin typeface="Segoe UI" pitchFamily="34" charset="0"/>
              <a:cs typeface="Segoe UI" pitchFamily="34" charset="0"/>
            </a:endParaRPr>
          </a:p>
        </p:txBody>
      </p:sp>
      <p:sp>
        <p:nvSpPr>
          <p:cNvPr id="342" name="Rounded Rectangle 341">
            <a:hlinkClick r:id="rId11" action="ppaction://hlinksldjump"/>
          </p:cNvPr>
          <p:cNvSpPr/>
          <p:nvPr/>
        </p:nvSpPr>
        <p:spPr>
          <a:xfrm>
            <a:off x="539794" y="188370"/>
            <a:ext cx="144000" cy="144016"/>
          </a:xfrm>
          <a:prstGeom prst="roundRect">
            <a:avLst/>
          </a:prstGeom>
          <a:gradFill flip="none" rotWithShape="1">
            <a:gsLst>
              <a:gs pos="0">
                <a:srgbClr val="FF0000">
                  <a:shade val="30000"/>
                  <a:satMod val="115000"/>
                </a:srgbClr>
              </a:gs>
              <a:gs pos="50000">
                <a:srgbClr val="FF0000">
                  <a:shade val="67500"/>
                  <a:satMod val="115000"/>
                </a:srgbClr>
              </a:gs>
              <a:gs pos="100000">
                <a:srgbClr val="FF0000">
                  <a:shade val="100000"/>
                  <a:satMod val="115000"/>
                </a:srgbClr>
              </a:gs>
            </a:gsLst>
            <a:lin ang="16200000" scaled="1"/>
            <a:tileRect/>
          </a:gradFill>
          <a:ln w="3175">
            <a:solidFill>
              <a:schemeClr val="tx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solidFill>
                <a:schemeClr val="bg1"/>
              </a:solidFill>
              <a:latin typeface="Segoe UI" pitchFamily="34" charset="0"/>
              <a:cs typeface="Segoe UI" pitchFamily="34" charset="0"/>
            </a:endParaRPr>
          </a:p>
        </p:txBody>
      </p:sp>
      <p:sp>
        <p:nvSpPr>
          <p:cNvPr id="345" name="Rectangle 344"/>
          <p:cNvSpPr/>
          <p:nvPr/>
        </p:nvSpPr>
        <p:spPr>
          <a:xfrm>
            <a:off x="467785" y="434649"/>
            <a:ext cx="8208430" cy="446647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algn="r"/>
            <a:endParaRPr lang="en-AU" sz="5400" dirty="0">
              <a:solidFill>
                <a:schemeClr val="bg1"/>
              </a:solidFill>
              <a:effectLst>
                <a:outerShdw blurRad="63500" sx="102000" sy="102000" algn="ctr" rotWithShape="0">
                  <a:prstClr val="black">
                    <a:alpha val="40000"/>
                  </a:prstClr>
                </a:outerShdw>
              </a:effectLst>
              <a:latin typeface="Segoe UI" pitchFamily="34" charset="0"/>
              <a:cs typeface="Segoe UI" pitchFamily="34" charset="0"/>
            </a:endParaRPr>
          </a:p>
        </p:txBody>
      </p:sp>
      <p:sp>
        <p:nvSpPr>
          <p:cNvPr id="346" name="Rectangle 345"/>
          <p:cNvSpPr/>
          <p:nvPr/>
        </p:nvSpPr>
        <p:spPr>
          <a:xfrm>
            <a:off x="2386253" y="616435"/>
            <a:ext cx="4371495" cy="3107443"/>
          </a:xfrm>
          <a:prstGeom prst="rect">
            <a:avLst/>
          </a:prstGeom>
          <a:gradFill flip="none" rotWithShape="1">
            <a:gsLst>
              <a:gs pos="0">
                <a:schemeClr val="bg1">
                  <a:shade val="30000"/>
                  <a:satMod val="115000"/>
                </a:schemeClr>
              </a:gs>
              <a:gs pos="50000">
                <a:schemeClr val="bg1">
                  <a:shade val="67500"/>
                  <a:satMod val="115000"/>
                </a:schemeClr>
              </a:gs>
              <a:gs pos="100000">
                <a:schemeClr val="bg1">
                  <a:shade val="100000"/>
                  <a:satMod val="115000"/>
                </a:schemeClr>
              </a:gs>
            </a:gsLst>
            <a:lin ang="16200000" scaled="1"/>
            <a:tileRect/>
          </a:gra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5" name="Rectangle 4"/>
          <p:cNvSpPr/>
          <p:nvPr/>
        </p:nvSpPr>
        <p:spPr>
          <a:xfrm>
            <a:off x="3098465" y="1452912"/>
            <a:ext cx="2947070" cy="505641"/>
          </a:xfrm>
          <a:prstGeom prst="rect">
            <a:avLst/>
          </a:prstGeom>
          <a:noFill/>
          <a:ln w="3175">
            <a:solidFill>
              <a:schemeClr val="tx1">
                <a:alpha val="50000"/>
              </a:schemeClr>
            </a:solidFill>
            <a:prstDash val="dash"/>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40" name="Rectangle 339"/>
          <p:cNvSpPr/>
          <p:nvPr/>
        </p:nvSpPr>
        <p:spPr>
          <a:xfrm>
            <a:off x="3256245" y="2107256"/>
            <a:ext cx="2631510" cy="421421"/>
          </a:xfrm>
          <a:prstGeom prst="rect">
            <a:avLst/>
          </a:prstGeom>
          <a:noFill/>
          <a:ln w="3175">
            <a:solidFill>
              <a:schemeClr val="tx1">
                <a:alpha val="50000"/>
              </a:schemeClr>
            </a:solidFill>
            <a:prstDash val="dash"/>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9" name="Teardrop 8"/>
          <p:cNvSpPr/>
          <p:nvPr/>
        </p:nvSpPr>
        <p:spPr>
          <a:xfrm>
            <a:off x="6397748" y="616435"/>
            <a:ext cx="360000" cy="360000"/>
          </a:xfrm>
          <a:prstGeom prst="teardrop">
            <a:avLst/>
          </a:prstGeom>
          <a:solidFill>
            <a:srgbClr val="FFC000">
              <a:alpha val="50000"/>
            </a:srgbClr>
          </a:solidFill>
          <a:ln w="3175">
            <a:solidFill>
              <a:schemeClr val="tx1">
                <a:alpha val="50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600" dirty="0" smtClean="0">
                <a:solidFill>
                  <a:schemeClr val="tx1">
                    <a:alpha val="50000"/>
                  </a:schemeClr>
                </a:solidFill>
                <a:latin typeface="Segoe UI" pitchFamily="34" charset="0"/>
                <a:cs typeface="Segoe UI" pitchFamily="34" charset="0"/>
              </a:rPr>
              <a:t>1</a:t>
            </a:r>
            <a:endParaRPr lang="en-AU" sz="1600" dirty="0">
              <a:solidFill>
                <a:schemeClr val="tx1">
                  <a:alpha val="50000"/>
                </a:schemeClr>
              </a:solidFill>
              <a:latin typeface="Segoe UI" pitchFamily="34" charset="0"/>
              <a:cs typeface="Segoe UI" pitchFamily="34" charset="0"/>
            </a:endParaRPr>
          </a:p>
        </p:txBody>
      </p:sp>
      <p:sp>
        <p:nvSpPr>
          <p:cNvPr id="350" name="Rectangle 349"/>
          <p:cNvSpPr/>
          <p:nvPr/>
        </p:nvSpPr>
        <p:spPr>
          <a:xfrm>
            <a:off x="467544" y="3812042"/>
            <a:ext cx="8208671" cy="1089084"/>
          </a:xfrm>
          <a:prstGeom prst="rect">
            <a:avLst/>
          </a:prstGeom>
          <a:solidFill>
            <a:schemeClr val="bg1">
              <a:lumMod val="75000"/>
            </a:schemeClr>
          </a:solidFill>
          <a:ln w="3175">
            <a:solidFill>
              <a:schemeClr val="tx1"/>
            </a:solidFill>
          </a:ln>
          <a:effectLst>
            <a:innerShdw blurRad="63500" dist="50800" dir="162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1" name="Group 20"/>
          <p:cNvGrpSpPr/>
          <p:nvPr/>
        </p:nvGrpSpPr>
        <p:grpSpPr>
          <a:xfrm>
            <a:off x="577090" y="3885555"/>
            <a:ext cx="1325272" cy="942059"/>
            <a:chOff x="577090" y="3864029"/>
            <a:chExt cx="1325272" cy="942059"/>
          </a:xfrm>
        </p:grpSpPr>
        <p:sp>
          <p:nvSpPr>
            <p:cNvPr id="347" name="Rectangle 346"/>
            <p:cNvSpPr/>
            <p:nvPr/>
          </p:nvSpPr>
          <p:spPr>
            <a:xfrm>
              <a:off x="577090" y="3864029"/>
              <a:ext cx="1325272" cy="942059"/>
            </a:xfrm>
            <a:prstGeom prst="rect">
              <a:avLst/>
            </a:prstGeom>
            <a:gradFill flip="none" rotWithShape="1">
              <a:gsLst>
                <a:gs pos="0">
                  <a:schemeClr val="bg1">
                    <a:shade val="30000"/>
                    <a:satMod val="115000"/>
                  </a:schemeClr>
                </a:gs>
                <a:gs pos="50000">
                  <a:schemeClr val="bg1">
                    <a:shade val="67500"/>
                    <a:satMod val="115000"/>
                  </a:schemeClr>
                </a:gs>
                <a:gs pos="100000">
                  <a:schemeClr val="bg1">
                    <a:shade val="100000"/>
                    <a:satMod val="115000"/>
                  </a:schemeClr>
                </a:gs>
              </a:gsLst>
              <a:lin ang="16200000" scaled="1"/>
              <a:tileRect/>
            </a:gra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48" name="Rectangle 347"/>
            <p:cNvSpPr/>
            <p:nvPr/>
          </p:nvSpPr>
          <p:spPr>
            <a:xfrm>
              <a:off x="793006" y="4117617"/>
              <a:ext cx="893440" cy="153291"/>
            </a:xfrm>
            <a:prstGeom prst="rect">
              <a:avLst/>
            </a:prstGeom>
            <a:noFill/>
            <a:ln w="3175">
              <a:solidFill>
                <a:schemeClr val="tx1">
                  <a:alpha val="50000"/>
                </a:schemeClr>
              </a:solidFill>
              <a:prstDash val="dash"/>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Aa Bb</a:t>
              </a:r>
              <a:endParaRPr lang="en-AU" sz="1100" dirty="0">
                <a:solidFill>
                  <a:schemeClr val="tx1"/>
                </a:solidFill>
                <a:latin typeface="Segoe UI" pitchFamily="34" charset="0"/>
                <a:cs typeface="Segoe UI" pitchFamily="34" charset="0"/>
              </a:endParaRPr>
            </a:p>
          </p:txBody>
        </p:sp>
        <p:sp>
          <p:nvSpPr>
            <p:cNvPr id="349" name="Rectangle 348"/>
            <p:cNvSpPr/>
            <p:nvPr/>
          </p:nvSpPr>
          <p:spPr>
            <a:xfrm>
              <a:off x="840839" y="4315989"/>
              <a:ext cx="797774" cy="127759"/>
            </a:xfrm>
            <a:prstGeom prst="rect">
              <a:avLst/>
            </a:prstGeom>
            <a:noFill/>
            <a:ln w="3175">
              <a:solidFill>
                <a:schemeClr val="tx1">
                  <a:alpha val="50000"/>
                </a:schemeClr>
              </a:solidFill>
              <a:prstDash val="dash"/>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900" dirty="0" smtClean="0">
                  <a:solidFill>
                    <a:schemeClr val="bg1">
                      <a:lumMod val="50000"/>
                    </a:schemeClr>
                  </a:solidFill>
                  <a:latin typeface="Segoe UI" pitchFamily="34" charset="0"/>
                  <a:cs typeface="Segoe UI" pitchFamily="34" charset="0"/>
                </a:rPr>
                <a:t>Cc Dd</a:t>
              </a:r>
              <a:endParaRPr lang="en-AU" sz="900" dirty="0">
                <a:solidFill>
                  <a:schemeClr val="bg1">
                    <a:lumMod val="50000"/>
                  </a:schemeClr>
                </a:solidFill>
                <a:latin typeface="Segoe UI" pitchFamily="34" charset="0"/>
                <a:cs typeface="Segoe UI" pitchFamily="34" charset="0"/>
              </a:endParaRPr>
            </a:p>
          </p:txBody>
        </p:sp>
        <p:sp>
          <p:nvSpPr>
            <p:cNvPr id="344" name="Teardrop 343"/>
            <p:cNvSpPr/>
            <p:nvPr/>
          </p:nvSpPr>
          <p:spPr>
            <a:xfrm>
              <a:off x="1542362" y="3864029"/>
              <a:ext cx="360000" cy="360000"/>
            </a:xfrm>
            <a:prstGeom prst="teardrop">
              <a:avLst/>
            </a:prstGeom>
            <a:solidFill>
              <a:srgbClr val="FFC000">
                <a:alpha val="50000"/>
              </a:srgbClr>
            </a:solidFill>
            <a:ln w="3175">
              <a:solidFill>
                <a:schemeClr val="tx1">
                  <a:alpha val="50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600" dirty="0" smtClean="0">
                  <a:solidFill>
                    <a:schemeClr val="tx1">
                      <a:alpha val="50000"/>
                    </a:schemeClr>
                  </a:solidFill>
                  <a:latin typeface="Segoe UI" pitchFamily="34" charset="0"/>
                  <a:cs typeface="Segoe UI" pitchFamily="34" charset="0"/>
                </a:rPr>
                <a:t>1</a:t>
              </a:r>
              <a:endParaRPr lang="en-AU" sz="1600" dirty="0">
                <a:solidFill>
                  <a:schemeClr val="tx1">
                    <a:alpha val="50000"/>
                  </a:schemeClr>
                </a:solidFill>
                <a:latin typeface="Segoe UI" pitchFamily="34" charset="0"/>
                <a:cs typeface="Segoe UI" pitchFamily="34" charset="0"/>
              </a:endParaRPr>
            </a:p>
          </p:txBody>
        </p:sp>
      </p:grpSp>
      <p:sp>
        <p:nvSpPr>
          <p:cNvPr id="20" name="Rounded Rectangle 19">
            <a:hlinkClick r:id="rId12" action="ppaction://hlinksldjump"/>
          </p:cNvPr>
          <p:cNvSpPr/>
          <p:nvPr/>
        </p:nvSpPr>
        <p:spPr>
          <a:xfrm>
            <a:off x="2009835" y="4230376"/>
            <a:ext cx="252417" cy="252417"/>
          </a:xfrm>
          <a:prstGeom prst="roundRect">
            <a:avLst/>
          </a:prstGeom>
          <a:solidFill>
            <a:schemeClr val="tx1">
              <a:alpha val="50000"/>
            </a:scheme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dirty="0" smtClean="0">
                <a:latin typeface="Segoe UI" pitchFamily="34" charset="0"/>
                <a:cs typeface="Segoe UI" pitchFamily="34" charset="0"/>
              </a:rPr>
              <a:t>+</a:t>
            </a:r>
            <a:endParaRPr lang="en-AU" dirty="0">
              <a:latin typeface="Segoe UI" pitchFamily="34" charset="0"/>
              <a:cs typeface="Segoe UI" pitchFamily="34" charset="0"/>
            </a:endParaRPr>
          </a:p>
        </p:txBody>
      </p:sp>
      <p:sp>
        <p:nvSpPr>
          <p:cNvPr id="23" name="Left Arrow 22">
            <a:hlinkClick r:id="rId13" action="ppaction://hlinksldjump"/>
          </p:cNvPr>
          <p:cNvSpPr/>
          <p:nvPr/>
        </p:nvSpPr>
        <p:spPr>
          <a:xfrm>
            <a:off x="575439" y="559006"/>
            <a:ext cx="359806" cy="356560"/>
          </a:xfrm>
          <a:prstGeom prst="leftArrow">
            <a:avLst/>
          </a:prstGeom>
          <a:solidFill>
            <a:srgbClr val="00B0F0">
              <a:alpha val="50000"/>
            </a:srgb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solidFill>
                <a:schemeClr val="tx1"/>
              </a:solidFill>
            </a:endParaRPr>
          </a:p>
        </p:txBody>
      </p:sp>
    </p:spTree>
    <p:controls>
      <mc:AlternateContent xmlns:mc="http://schemas.openxmlformats.org/markup-compatibility/2006">
        <mc:Choice xmlns:v="urn:schemas-microsoft-com:vml" Requires="v">
          <p:control spid="5157" name="TextBox1" r:id="rId2" imgW="6915240" imgH="4029120"/>
        </mc:Choice>
        <mc:Fallback>
          <p:control name="TextBox1" r:id="rId2" imgW="6915240" imgH="4029120">
            <p:pic>
              <p:nvPicPr>
                <p:cNvPr id="0" name="TextBox1"/>
                <p:cNvPicPr preferRelativeResize="0">
                  <a:picLocks noChangeArrowheads="1" noChangeShapeType="1"/>
                </p:cNvPicPr>
                <p:nvPr/>
              </p:nvPicPr>
              <p:blipFill>
                <a:blip r:embed="rId14">
                  <a:extLst>
                    <a:ext uri="{28A0092B-C50C-407E-A947-70E740481C1C}">
                      <a14:useLocalDpi xmlns:a14="http://schemas.microsoft.com/office/drawing/2010/main" val="0"/>
                    </a:ext>
                  </a:extLst>
                </a:blip>
                <a:srcRect/>
                <a:stretch>
                  <a:fillRect/>
                </a:stretch>
              </p:blipFill>
              <p:spPr bwMode="auto">
                <a:xfrm>
                  <a:off x="3132138" y="1492250"/>
                  <a:ext cx="2879725" cy="431800"/>
                </a:xfrm>
                <a:prstGeom prst="rect">
                  <a:avLst/>
                </a:prstGeom>
                <a:noFill/>
                <a:ln>
                  <a:noFill/>
                </a:ln>
                <a:effectLst/>
                <a:extLst>
                  <a:ext uri="{909E8E84-426E-40DD-AFC4-6F175D3DCCD1}">
                    <a14:hiddenFill xmlns:a14="http://schemas.microsoft.com/office/drawing/2010/main">
                      <a:noFill/>
                    </a14:hiddenFill>
                  </a:ext>
                  <a:ext uri="{91240B29-F687-4F45-9708-019B960494DF}">
                    <a14:hiddenLine xmlns:a14="http://schemas.microsoft.com/office/drawing/2010/main" w="9525">
                      <a:no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control>
        </mc:Fallback>
      </mc:AlternateContent>
      <mc:AlternateContent xmlns:mc="http://schemas.openxmlformats.org/markup-compatibility/2006">
        <mc:Choice xmlns:v="urn:schemas-microsoft-com:vml" Requires="v">
          <p:control spid="5158" name="TextBox2" r:id="rId3" imgW="6915240" imgH="4029120"/>
        </mc:Choice>
        <mc:Fallback>
          <p:control name="TextBox2" r:id="rId3" imgW="6915240" imgH="4029120">
            <p:pic>
              <p:nvPicPr>
                <p:cNvPr id="0" name="TextBox2"/>
                <p:cNvPicPr preferRelativeResize="0">
                  <a:picLocks noChangeArrowheads="1" noChangeShapeType="1"/>
                </p:cNvPicPr>
                <p:nvPr/>
              </p:nvPicPr>
              <p:blipFill>
                <a:blip r:embed="rId15">
                  <a:extLst>
                    <a:ext uri="{28A0092B-C50C-407E-A947-70E740481C1C}">
                      <a14:useLocalDpi xmlns:a14="http://schemas.microsoft.com/office/drawing/2010/main" val="0"/>
                    </a:ext>
                  </a:extLst>
                </a:blip>
                <a:srcRect/>
                <a:stretch>
                  <a:fillRect/>
                </a:stretch>
              </p:blipFill>
              <p:spPr bwMode="auto">
                <a:xfrm>
                  <a:off x="3276600" y="2139950"/>
                  <a:ext cx="2590800" cy="358775"/>
                </a:xfrm>
                <a:prstGeom prst="rect">
                  <a:avLst/>
                </a:prstGeom>
                <a:noFill/>
                <a:ln>
                  <a:noFill/>
                </a:ln>
                <a:effectLst/>
                <a:extLst>
                  <a:ext uri="{909E8E84-426E-40DD-AFC4-6F175D3DCCD1}">
                    <a14:hiddenFill xmlns:a14="http://schemas.microsoft.com/office/drawing/2010/main">
                      <a:noFill/>
                    </a14:hiddenFill>
                  </a:ext>
                  <a:ext uri="{91240B29-F687-4F45-9708-019B960494DF}">
                    <a14:hiddenLine xmlns:a14="http://schemas.microsoft.com/office/drawing/2010/main" w="9525">
                      <a:no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control>
        </mc:Fallback>
      </mc:AlternateContent>
    </p:controls>
    <p:extLst>
      <p:ext uri="{BB962C8B-B14F-4D97-AF65-F5344CB8AC3E}">
        <p14:creationId xmlns:p14="http://schemas.microsoft.com/office/powerpoint/2010/main" val="1406079463"/>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1763688" y="843750"/>
            <a:ext cx="5616624" cy="3456000"/>
            <a:chOff x="1763688" y="843750"/>
            <a:chExt cx="5616624" cy="3456000"/>
          </a:xfrm>
        </p:grpSpPr>
        <p:grpSp>
          <p:nvGrpSpPr>
            <p:cNvPr id="249" name="Group 248"/>
            <p:cNvGrpSpPr/>
            <p:nvPr/>
          </p:nvGrpSpPr>
          <p:grpSpPr>
            <a:xfrm>
              <a:off x="3131841" y="843750"/>
              <a:ext cx="2880320" cy="3456000"/>
              <a:chOff x="3131841" y="843750"/>
              <a:chExt cx="2880320" cy="3456000"/>
            </a:xfrm>
          </p:grpSpPr>
          <p:sp>
            <p:nvSpPr>
              <p:cNvPr id="250" name="Rounded Rectangle 249"/>
              <p:cNvSpPr/>
              <p:nvPr/>
            </p:nvSpPr>
            <p:spPr>
              <a:xfrm>
                <a:off x="3131841" y="843750"/>
                <a:ext cx="2880320" cy="3456000"/>
              </a:xfrm>
              <a:prstGeom prst="roundRect">
                <a:avLst>
                  <a:gd name="adj" fmla="val 2228"/>
                </a:avLst>
              </a:prstGeom>
              <a:solidFill>
                <a:schemeClr val="tx1">
                  <a:alpha val="50000"/>
                </a:schemeClr>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51" name="Group 250"/>
              <p:cNvGrpSpPr/>
              <p:nvPr/>
            </p:nvGrpSpPr>
            <p:grpSpPr>
              <a:xfrm>
                <a:off x="3198624" y="984777"/>
                <a:ext cx="864096" cy="870570"/>
                <a:chOff x="7308304" y="278598"/>
                <a:chExt cx="864096" cy="870570"/>
              </a:xfrm>
            </p:grpSpPr>
            <p:sp>
              <p:nvSpPr>
                <p:cNvPr id="327" name="Freeform 326"/>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8" name="Rectangle 327"/>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Impress</a:t>
                  </a:r>
                  <a:endParaRPr lang="en-AU" sz="1100" dirty="0">
                    <a:latin typeface="Segoe UI" pitchFamily="34" charset="0"/>
                    <a:cs typeface="Segoe UI" pitchFamily="34" charset="0"/>
                  </a:endParaRPr>
                </a:p>
              </p:txBody>
            </p:sp>
          </p:grpSp>
          <p:grpSp>
            <p:nvGrpSpPr>
              <p:cNvPr id="252" name="Group 251"/>
              <p:cNvGrpSpPr/>
              <p:nvPr/>
            </p:nvGrpSpPr>
            <p:grpSpPr>
              <a:xfrm>
                <a:off x="4139953" y="972995"/>
                <a:ext cx="864096" cy="894135"/>
                <a:chOff x="6444208" y="255033"/>
                <a:chExt cx="864096" cy="894135"/>
              </a:xfrm>
            </p:grpSpPr>
            <p:grpSp>
              <p:nvGrpSpPr>
                <p:cNvPr id="323" name="Group 322"/>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325" name="Freeform 324"/>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6" name="Freeform 325"/>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24" name="Rectangle 323"/>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Express</a:t>
                  </a:r>
                  <a:endParaRPr lang="en-AU" sz="1100" dirty="0">
                    <a:latin typeface="Segoe UI" pitchFamily="34" charset="0"/>
                    <a:cs typeface="Segoe UI" pitchFamily="34" charset="0"/>
                  </a:endParaRPr>
                </a:p>
              </p:txBody>
            </p:sp>
          </p:grpSp>
          <p:grpSp>
            <p:nvGrpSpPr>
              <p:cNvPr id="253" name="Group 252"/>
              <p:cNvGrpSpPr/>
              <p:nvPr/>
            </p:nvGrpSpPr>
            <p:grpSpPr>
              <a:xfrm>
                <a:off x="3198624" y="2157429"/>
                <a:ext cx="864096" cy="881674"/>
                <a:chOff x="8172400" y="267494"/>
                <a:chExt cx="864096" cy="881674"/>
              </a:xfrm>
            </p:grpSpPr>
            <p:grpSp>
              <p:nvGrpSpPr>
                <p:cNvPr id="318" name="Group 317"/>
                <p:cNvGrpSpPr/>
                <p:nvPr/>
              </p:nvGrpSpPr>
              <p:grpSpPr>
                <a:xfrm>
                  <a:off x="8351877" y="267494"/>
                  <a:ext cx="523806" cy="648072"/>
                  <a:chOff x="87738" y="3286770"/>
                  <a:chExt cx="291003" cy="360040"/>
                </a:xfrm>
              </p:grpSpPr>
              <p:sp>
                <p:nvSpPr>
                  <p:cNvPr id="320" name="Rectangle 31"/>
                  <p:cNvSpPr/>
                  <p:nvPr/>
                </p:nvSpPr>
                <p:spPr>
                  <a:xfrm>
                    <a:off x="87738" y="3286770"/>
                    <a:ext cx="291002" cy="360040"/>
                  </a:xfrm>
                  <a:prstGeom prst="rect">
                    <a:avLst/>
                  </a:prstGeom>
                  <a:solidFill>
                    <a:srgbClr val="FFC000"/>
                  </a:solidFill>
                  <a:ln w="9525" cap="rnd">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1" name="Rectangle 31"/>
                  <p:cNvSpPr/>
                  <p:nvPr/>
                </p:nvSpPr>
                <p:spPr>
                  <a:xfrm>
                    <a:off x="87738" y="3286770"/>
                    <a:ext cx="291002" cy="360040"/>
                  </a:xfrm>
                  <a:custGeom>
                    <a:avLst/>
                    <a:gdLst>
                      <a:gd name="connsiteX0" fmla="*/ 0 w 291002"/>
                      <a:gd name="connsiteY0" fmla="*/ 0 h 360040"/>
                      <a:gd name="connsiteX1" fmla="*/ 291002 w 291002"/>
                      <a:gd name="connsiteY1" fmla="*/ 0 h 360040"/>
                      <a:gd name="connsiteX2" fmla="*/ 291002 w 291002"/>
                      <a:gd name="connsiteY2" fmla="*/ 360040 h 360040"/>
                      <a:gd name="connsiteX3" fmla="*/ 0 w 291002"/>
                      <a:gd name="connsiteY3" fmla="*/ 360040 h 360040"/>
                      <a:gd name="connsiteX4" fmla="*/ 0 w 291002"/>
                      <a:gd name="connsiteY4" fmla="*/ 0 h 360040"/>
                      <a:gd name="connsiteX0" fmla="*/ 0 w 291002"/>
                      <a:gd name="connsiteY0" fmla="*/ 0 h 360040"/>
                      <a:gd name="connsiteX1" fmla="*/ 236233 w 291002"/>
                      <a:gd name="connsiteY1" fmla="*/ 88106 h 360040"/>
                      <a:gd name="connsiteX2" fmla="*/ 291002 w 291002"/>
                      <a:gd name="connsiteY2" fmla="*/ 360040 h 360040"/>
                      <a:gd name="connsiteX3" fmla="*/ 0 w 291002"/>
                      <a:gd name="connsiteY3" fmla="*/ 360040 h 360040"/>
                      <a:gd name="connsiteX4" fmla="*/ 0 w 291002"/>
                      <a:gd name="connsiteY4" fmla="*/ 0 h 360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1002" h="360040">
                        <a:moveTo>
                          <a:pt x="0" y="0"/>
                        </a:moveTo>
                        <a:lnTo>
                          <a:pt x="236233" y="88106"/>
                        </a:lnTo>
                        <a:lnTo>
                          <a:pt x="291002" y="360040"/>
                        </a:lnTo>
                        <a:lnTo>
                          <a:pt x="0" y="360040"/>
                        </a:lnTo>
                        <a:lnTo>
                          <a:pt x="0" y="0"/>
                        </a:lnTo>
                        <a:close/>
                      </a:path>
                    </a:pathLst>
                  </a:cu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2" name="Rectangle 321"/>
                  <p:cNvSpPr/>
                  <p:nvPr/>
                </p:nvSpPr>
                <p:spPr>
                  <a:xfrm>
                    <a:off x="87738" y="3435846"/>
                    <a:ext cx="291003" cy="210964"/>
                  </a:xfrm>
                  <a:prstGeom prst="rect">
                    <a:avLst/>
                  </a:prstGeom>
                  <a:noFill/>
                  <a:ln w="9525" cap="rnd">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2000" dirty="0" smtClean="0">
                        <a:solidFill>
                          <a:schemeClr val="tx1"/>
                        </a:solidFill>
                        <a:effectLst>
                          <a:outerShdw blurRad="63500" sx="102000" sy="102000" algn="ctr" rotWithShape="0">
                            <a:prstClr val="black">
                              <a:alpha val="40000"/>
                            </a:prstClr>
                          </a:outerShdw>
                        </a:effectLst>
                        <a:latin typeface="Segoe UI" pitchFamily="34" charset="0"/>
                        <a:cs typeface="Segoe UI" pitchFamily="34" charset="0"/>
                      </a:rPr>
                      <a:t>Aa</a:t>
                    </a:r>
                    <a:endParaRPr lang="en-AU" sz="2000" dirty="0">
                      <a:solidFill>
                        <a:schemeClr val="tx1"/>
                      </a:solidFill>
                      <a:effectLst>
                        <a:outerShdw blurRad="63500" sx="102000" sy="102000" algn="ctr" rotWithShape="0">
                          <a:prstClr val="black">
                            <a:alpha val="40000"/>
                          </a:prstClr>
                        </a:outerShdw>
                      </a:effectLst>
                      <a:latin typeface="Segoe UI" pitchFamily="34" charset="0"/>
                      <a:cs typeface="Segoe UI" pitchFamily="34" charset="0"/>
                    </a:endParaRPr>
                  </a:p>
                </p:txBody>
              </p:sp>
            </p:grpSp>
            <p:sp>
              <p:nvSpPr>
                <p:cNvPr id="319" name="Rectangle 318"/>
                <p:cNvSpPr/>
                <p:nvPr/>
              </p:nvSpPr>
              <p:spPr>
                <a:xfrm>
                  <a:off x="8172400"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Note Pad</a:t>
                  </a:r>
                  <a:endParaRPr lang="en-AU" sz="1100" dirty="0">
                    <a:latin typeface="Segoe UI" pitchFamily="34" charset="0"/>
                    <a:cs typeface="Segoe UI" pitchFamily="34" charset="0"/>
                  </a:endParaRPr>
                </a:p>
              </p:txBody>
            </p:sp>
          </p:grpSp>
          <p:grpSp>
            <p:nvGrpSpPr>
              <p:cNvPr id="254" name="Group 253"/>
              <p:cNvGrpSpPr/>
              <p:nvPr/>
            </p:nvGrpSpPr>
            <p:grpSpPr>
              <a:xfrm>
                <a:off x="5080409" y="980461"/>
                <a:ext cx="864096" cy="877462"/>
                <a:chOff x="5004049" y="1064550"/>
                <a:chExt cx="864096" cy="877462"/>
              </a:xfrm>
            </p:grpSpPr>
            <p:grpSp>
              <p:nvGrpSpPr>
                <p:cNvPr id="313" name="Group 312"/>
                <p:cNvGrpSpPr/>
                <p:nvPr/>
              </p:nvGrpSpPr>
              <p:grpSpPr>
                <a:xfrm>
                  <a:off x="5042434" y="1064550"/>
                  <a:ext cx="787325" cy="610716"/>
                  <a:chOff x="5004049" y="1045872"/>
                  <a:chExt cx="787325" cy="610716"/>
                </a:xfrm>
                <a:effectLst>
                  <a:outerShdw blurRad="63500" sx="102000" sy="102000" algn="ctr" rotWithShape="0">
                    <a:prstClr val="black">
                      <a:alpha val="40000"/>
                    </a:prstClr>
                  </a:outerShdw>
                </a:effectLst>
              </p:grpSpPr>
              <p:sp>
                <p:nvSpPr>
                  <p:cNvPr id="315" name="Rectangle 314"/>
                  <p:cNvSpPr/>
                  <p:nvPr/>
                </p:nvSpPr>
                <p:spPr>
                  <a:xfrm>
                    <a:off x="5004049" y="1045872"/>
                    <a:ext cx="504055" cy="460191"/>
                  </a:xfrm>
                  <a:prstGeom prst="rect">
                    <a:avLst/>
                  </a:prstGeom>
                  <a:solidFill>
                    <a:schemeClr val="bg1"/>
                  </a:solidFill>
                  <a:ln w="9525" cap="rnd">
                    <a:solidFill>
                      <a:schemeClr val="bg1"/>
                    </a:solid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6" name="Freeform 315"/>
                  <p:cNvSpPr/>
                  <p:nvPr/>
                </p:nvSpPr>
                <p:spPr>
                  <a:xfrm>
                    <a:off x="5022056" y="1106047"/>
                    <a:ext cx="414040" cy="272698"/>
                  </a:xfrm>
                  <a:custGeom>
                    <a:avLst/>
                    <a:gdLst>
                      <a:gd name="connsiteX0" fmla="*/ 0 w 353052"/>
                      <a:gd name="connsiteY0" fmla="*/ 0 h 269081"/>
                      <a:gd name="connsiteX1" fmla="*/ 19050 w 353052"/>
                      <a:gd name="connsiteY1" fmla="*/ 33337 h 269081"/>
                      <a:gd name="connsiteX2" fmla="*/ 28575 w 353052"/>
                      <a:gd name="connsiteY2" fmla="*/ 38100 h 269081"/>
                      <a:gd name="connsiteX3" fmla="*/ 33338 w 353052"/>
                      <a:gd name="connsiteY3" fmla="*/ 45243 h 269081"/>
                      <a:gd name="connsiteX4" fmla="*/ 50007 w 353052"/>
                      <a:gd name="connsiteY4" fmla="*/ 54768 h 269081"/>
                      <a:gd name="connsiteX5" fmla="*/ 59532 w 353052"/>
                      <a:gd name="connsiteY5" fmla="*/ 61912 h 269081"/>
                      <a:gd name="connsiteX6" fmla="*/ 85725 w 353052"/>
                      <a:gd name="connsiteY6" fmla="*/ 71437 h 269081"/>
                      <a:gd name="connsiteX7" fmla="*/ 135732 w 353052"/>
                      <a:gd name="connsiteY7" fmla="*/ 69056 h 269081"/>
                      <a:gd name="connsiteX8" fmla="*/ 142875 w 353052"/>
                      <a:gd name="connsiteY8" fmla="*/ 66675 h 269081"/>
                      <a:gd name="connsiteX9" fmla="*/ 150019 w 353052"/>
                      <a:gd name="connsiteY9" fmla="*/ 61912 h 269081"/>
                      <a:gd name="connsiteX10" fmla="*/ 157163 w 353052"/>
                      <a:gd name="connsiteY10" fmla="*/ 54768 h 269081"/>
                      <a:gd name="connsiteX11" fmla="*/ 161925 w 353052"/>
                      <a:gd name="connsiteY11" fmla="*/ 45243 h 269081"/>
                      <a:gd name="connsiteX12" fmla="*/ 157163 w 353052"/>
                      <a:gd name="connsiteY12" fmla="*/ 26193 h 269081"/>
                      <a:gd name="connsiteX13" fmla="*/ 150019 w 353052"/>
                      <a:gd name="connsiteY13" fmla="*/ 19050 h 269081"/>
                      <a:gd name="connsiteX14" fmla="*/ 135732 w 353052"/>
                      <a:gd name="connsiteY14" fmla="*/ 9525 h 269081"/>
                      <a:gd name="connsiteX15" fmla="*/ 114300 w 353052"/>
                      <a:gd name="connsiteY15" fmla="*/ 14287 h 269081"/>
                      <a:gd name="connsiteX16" fmla="*/ 107157 w 353052"/>
                      <a:gd name="connsiteY16" fmla="*/ 16668 h 269081"/>
                      <a:gd name="connsiteX17" fmla="*/ 102394 w 353052"/>
                      <a:gd name="connsiteY17" fmla="*/ 26193 h 269081"/>
                      <a:gd name="connsiteX18" fmla="*/ 104775 w 353052"/>
                      <a:gd name="connsiteY18" fmla="*/ 64293 h 269081"/>
                      <a:gd name="connsiteX19" fmla="*/ 107157 w 353052"/>
                      <a:gd name="connsiteY19" fmla="*/ 71437 h 269081"/>
                      <a:gd name="connsiteX20" fmla="*/ 114300 w 353052"/>
                      <a:gd name="connsiteY20" fmla="*/ 76200 h 269081"/>
                      <a:gd name="connsiteX21" fmla="*/ 126207 w 353052"/>
                      <a:gd name="connsiteY21" fmla="*/ 78581 h 269081"/>
                      <a:gd name="connsiteX22" fmla="*/ 147638 w 353052"/>
                      <a:gd name="connsiteY22" fmla="*/ 85725 h 269081"/>
                      <a:gd name="connsiteX23" fmla="*/ 154782 w 353052"/>
                      <a:gd name="connsiteY23" fmla="*/ 88106 h 269081"/>
                      <a:gd name="connsiteX24" fmla="*/ 190500 w 353052"/>
                      <a:gd name="connsiteY24" fmla="*/ 90487 h 269081"/>
                      <a:gd name="connsiteX25" fmla="*/ 228600 w 353052"/>
                      <a:gd name="connsiteY25" fmla="*/ 90487 h 269081"/>
                      <a:gd name="connsiteX26" fmla="*/ 238125 w 353052"/>
                      <a:gd name="connsiteY26" fmla="*/ 85725 h 269081"/>
                      <a:gd name="connsiteX27" fmla="*/ 271463 w 353052"/>
                      <a:gd name="connsiteY27" fmla="*/ 66675 h 269081"/>
                      <a:gd name="connsiteX28" fmla="*/ 295275 w 353052"/>
                      <a:gd name="connsiteY28" fmla="*/ 59531 h 269081"/>
                      <a:gd name="connsiteX29" fmla="*/ 302419 w 353052"/>
                      <a:gd name="connsiteY29" fmla="*/ 57150 h 269081"/>
                      <a:gd name="connsiteX30" fmla="*/ 338138 w 353052"/>
                      <a:gd name="connsiteY30" fmla="*/ 50006 h 269081"/>
                      <a:gd name="connsiteX31" fmla="*/ 345282 w 353052"/>
                      <a:gd name="connsiteY31" fmla="*/ 92868 h 269081"/>
                      <a:gd name="connsiteX32" fmla="*/ 326232 w 353052"/>
                      <a:gd name="connsiteY32" fmla="*/ 114300 h 269081"/>
                      <a:gd name="connsiteX33" fmla="*/ 316707 w 353052"/>
                      <a:gd name="connsiteY33" fmla="*/ 119062 h 269081"/>
                      <a:gd name="connsiteX34" fmla="*/ 309563 w 353052"/>
                      <a:gd name="connsiteY34" fmla="*/ 121443 h 269081"/>
                      <a:gd name="connsiteX35" fmla="*/ 290513 w 353052"/>
                      <a:gd name="connsiteY35" fmla="*/ 133350 h 269081"/>
                      <a:gd name="connsiteX36" fmla="*/ 273844 w 353052"/>
                      <a:gd name="connsiteY36" fmla="*/ 138112 h 269081"/>
                      <a:gd name="connsiteX37" fmla="*/ 259557 w 353052"/>
                      <a:gd name="connsiteY37" fmla="*/ 142875 h 269081"/>
                      <a:gd name="connsiteX38" fmla="*/ 245269 w 353052"/>
                      <a:gd name="connsiteY38" fmla="*/ 150018 h 269081"/>
                      <a:gd name="connsiteX39" fmla="*/ 238125 w 353052"/>
                      <a:gd name="connsiteY39" fmla="*/ 154781 h 269081"/>
                      <a:gd name="connsiteX40" fmla="*/ 214313 w 353052"/>
                      <a:gd name="connsiteY40" fmla="*/ 161925 h 269081"/>
                      <a:gd name="connsiteX41" fmla="*/ 202407 w 353052"/>
                      <a:gd name="connsiteY41" fmla="*/ 164306 h 269081"/>
                      <a:gd name="connsiteX42" fmla="*/ 188119 w 353052"/>
                      <a:gd name="connsiteY42" fmla="*/ 169068 h 269081"/>
                      <a:gd name="connsiteX43" fmla="*/ 173832 w 353052"/>
                      <a:gd name="connsiteY43" fmla="*/ 171450 h 269081"/>
                      <a:gd name="connsiteX44" fmla="*/ 154782 w 353052"/>
                      <a:gd name="connsiteY44" fmla="*/ 176212 h 269081"/>
                      <a:gd name="connsiteX45" fmla="*/ 109538 w 353052"/>
                      <a:gd name="connsiteY45" fmla="*/ 173831 h 269081"/>
                      <a:gd name="connsiteX46" fmla="*/ 97632 w 353052"/>
                      <a:gd name="connsiteY46" fmla="*/ 164306 h 269081"/>
                      <a:gd name="connsiteX47" fmla="*/ 95250 w 353052"/>
                      <a:gd name="connsiteY47" fmla="*/ 157162 h 269081"/>
                      <a:gd name="connsiteX48" fmla="*/ 88107 w 353052"/>
                      <a:gd name="connsiteY48" fmla="*/ 150018 h 269081"/>
                      <a:gd name="connsiteX49" fmla="*/ 95250 w 353052"/>
                      <a:gd name="connsiteY49" fmla="*/ 130968 h 269081"/>
                      <a:gd name="connsiteX50" fmla="*/ 104775 w 353052"/>
                      <a:gd name="connsiteY50" fmla="*/ 135731 h 269081"/>
                      <a:gd name="connsiteX51" fmla="*/ 140494 w 353052"/>
                      <a:gd name="connsiteY51" fmla="*/ 138112 h 269081"/>
                      <a:gd name="connsiteX52" fmla="*/ 159544 w 353052"/>
                      <a:gd name="connsiteY52" fmla="*/ 142875 h 269081"/>
                      <a:gd name="connsiteX53" fmla="*/ 171450 w 353052"/>
                      <a:gd name="connsiteY53" fmla="*/ 152400 h 269081"/>
                      <a:gd name="connsiteX54" fmla="*/ 176213 w 353052"/>
                      <a:gd name="connsiteY54" fmla="*/ 173831 h 269081"/>
                      <a:gd name="connsiteX55" fmla="*/ 180975 w 353052"/>
                      <a:gd name="connsiteY55" fmla="*/ 207168 h 269081"/>
                      <a:gd name="connsiteX56" fmla="*/ 183357 w 353052"/>
                      <a:gd name="connsiteY56" fmla="*/ 247650 h 269081"/>
                      <a:gd name="connsiteX57" fmla="*/ 185738 w 353052"/>
                      <a:gd name="connsiteY57" fmla="*/ 261937 h 269081"/>
                      <a:gd name="connsiteX58" fmla="*/ 195263 w 353052"/>
                      <a:gd name="connsiteY58" fmla="*/ 269081 h 269081"/>
                      <a:gd name="connsiteX59" fmla="*/ 273844 w 353052"/>
                      <a:gd name="connsiteY59" fmla="*/ 266700 h 269081"/>
                      <a:gd name="connsiteX60" fmla="*/ 307182 w 353052"/>
                      <a:gd name="connsiteY60" fmla="*/ 257175 h 269081"/>
                      <a:gd name="connsiteX61" fmla="*/ 314325 w 353052"/>
                      <a:gd name="connsiteY61" fmla="*/ 254793 h 269081"/>
                      <a:gd name="connsiteX62" fmla="*/ 326232 w 353052"/>
                      <a:gd name="connsiteY62" fmla="*/ 250031 h 269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53052" h="269081">
                        <a:moveTo>
                          <a:pt x="0" y="0"/>
                        </a:moveTo>
                        <a:cubicBezTo>
                          <a:pt x="3626" y="10876"/>
                          <a:pt x="7518" y="27571"/>
                          <a:pt x="19050" y="33337"/>
                        </a:cubicBezTo>
                        <a:lnTo>
                          <a:pt x="28575" y="38100"/>
                        </a:lnTo>
                        <a:cubicBezTo>
                          <a:pt x="30163" y="40481"/>
                          <a:pt x="31314" y="43219"/>
                          <a:pt x="33338" y="45243"/>
                        </a:cubicBezTo>
                        <a:cubicBezTo>
                          <a:pt x="37711" y="49616"/>
                          <a:pt x="45021" y="51652"/>
                          <a:pt x="50007" y="54768"/>
                        </a:cubicBezTo>
                        <a:cubicBezTo>
                          <a:pt x="53373" y="56871"/>
                          <a:pt x="56167" y="59808"/>
                          <a:pt x="59532" y="61912"/>
                        </a:cubicBezTo>
                        <a:cubicBezTo>
                          <a:pt x="67905" y="67145"/>
                          <a:pt x="76325" y="69087"/>
                          <a:pt x="85725" y="71437"/>
                        </a:cubicBezTo>
                        <a:cubicBezTo>
                          <a:pt x="102394" y="70643"/>
                          <a:pt x="119102" y="70442"/>
                          <a:pt x="135732" y="69056"/>
                        </a:cubicBezTo>
                        <a:cubicBezTo>
                          <a:pt x="138233" y="68848"/>
                          <a:pt x="140630" y="67797"/>
                          <a:pt x="142875" y="66675"/>
                        </a:cubicBezTo>
                        <a:cubicBezTo>
                          <a:pt x="145435" y="65395"/>
                          <a:pt x="147820" y="63744"/>
                          <a:pt x="150019" y="61912"/>
                        </a:cubicBezTo>
                        <a:cubicBezTo>
                          <a:pt x="152606" y="59756"/>
                          <a:pt x="154782" y="57149"/>
                          <a:pt x="157163" y="54768"/>
                        </a:cubicBezTo>
                        <a:cubicBezTo>
                          <a:pt x="158750" y="51593"/>
                          <a:pt x="161533" y="48771"/>
                          <a:pt x="161925" y="45243"/>
                        </a:cubicBezTo>
                        <a:cubicBezTo>
                          <a:pt x="162039" y="44213"/>
                          <a:pt x="158971" y="28905"/>
                          <a:pt x="157163" y="26193"/>
                        </a:cubicBezTo>
                        <a:cubicBezTo>
                          <a:pt x="155295" y="23391"/>
                          <a:pt x="152677" y="21117"/>
                          <a:pt x="150019" y="19050"/>
                        </a:cubicBezTo>
                        <a:cubicBezTo>
                          <a:pt x="145501" y="15536"/>
                          <a:pt x="135732" y="9525"/>
                          <a:pt x="135732" y="9525"/>
                        </a:cubicBezTo>
                        <a:cubicBezTo>
                          <a:pt x="128588" y="11112"/>
                          <a:pt x="121400" y="12512"/>
                          <a:pt x="114300" y="14287"/>
                        </a:cubicBezTo>
                        <a:cubicBezTo>
                          <a:pt x="111865" y="14896"/>
                          <a:pt x="108932" y="14893"/>
                          <a:pt x="107157" y="16668"/>
                        </a:cubicBezTo>
                        <a:cubicBezTo>
                          <a:pt x="104647" y="19178"/>
                          <a:pt x="103982" y="23018"/>
                          <a:pt x="102394" y="26193"/>
                        </a:cubicBezTo>
                        <a:cubicBezTo>
                          <a:pt x="103188" y="38893"/>
                          <a:pt x="103443" y="51638"/>
                          <a:pt x="104775" y="64293"/>
                        </a:cubicBezTo>
                        <a:cubicBezTo>
                          <a:pt x="105038" y="66789"/>
                          <a:pt x="105589" y="69477"/>
                          <a:pt x="107157" y="71437"/>
                        </a:cubicBezTo>
                        <a:cubicBezTo>
                          <a:pt x="108945" y="73672"/>
                          <a:pt x="111620" y="75195"/>
                          <a:pt x="114300" y="76200"/>
                        </a:cubicBezTo>
                        <a:cubicBezTo>
                          <a:pt x="118090" y="77621"/>
                          <a:pt x="122238" y="77787"/>
                          <a:pt x="126207" y="78581"/>
                        </a:cubicBezTo>
                        <a:cubicBezTo>
                          <a:pt x="146726" y="86788"/>
                          <a:pt x="129698" y="80599"/>
                          <a:pt x="147638" y="85725"/>
                        </a:cubicBezTo>
                        <a:cubicBezTo>
                          <a:pt x="150052" y="86415"/>
                          <a:pt x="152287" y="87829"/>
                          <a:pt x="154782" y="88106"/>
                        </a:cubicBezTo>
                        <a:cubicBezTo>
                          <a:pt x="166641" y="89424"/>
                          <a:pt x="178594" y="89693"/>
                          <a:pt x="190500" y="90487"/>
                        </a:cubicBezTo>
                        <a:cubicBezTo>
                          <a:pt x="207530" y="92920"/>
                          <a:pt x="210241" y="94723"/>
                          <a:pt x="228600" y="90487"/>
                        </a:cubicBezTo>
                        <a:cubicBezTo>
                          <a:pt x="232059" y="89689"/>
                          <a:pt x="235081" y="87551"/>
                          <a:pt x="238125" y="85725"/>
                        </a:cubicBezTo>
                        <a:cubicBezTo>
                          <a:pt x="248250" y="79651"/>
                          <a:pt x="259784" y="69596"/>
                          <a:pt x="271463" y="66675"/>
                        </a:cubicBezTo>
                        <a:cubicBezTo>
                          <a:pt x="285859" y="63075"/>
                          <a:pt x="277882" y="65328"/>
                          <a:pt x="295275" y="59531"/>
                        </a:cubicBezTo>
                        <a:cubicBezTo>
                          <a:pt x="297656" y="58737"/>
                          <a:pt x="299969" y="57695"/>
                          <a:pt x="302419" y="57150"/>
                        </a:cubicBezTo>
                        <a:cubicBezTo>
                          <a:pt x="328563" y="51339"/>
                          <a:pt x="316632" y="53590"/>
                          <a:pt x="338138" y="50006"/>
                        </a:cubicBezTo>
                        <a:cubicBezTo>
                          <a:pt x="359183" y="55267"/>
                          <a:pt x="354435" y="50765"/>
                          <a:pt x="345282" y="92868"/>
                        </a:cubicBezTo>
                        <a:cubicBezTo>
                          <a:pt x="343340" y="101799"/>
                          <a:pt x="333552" y="109725"/>
                          <a:pt x="326232" y="114300"/>
                        </a:cubicBezTo>
                        <a:cubicBezTo>
                          <a:pt x="323222" y="116181"/>
                          <a:pt x="319970" y="117664"/>
                          <a:pt x="316707" y="119062"/>
                        </a:cubicBezTo>
                        <a:cubicBezTo>
                          <a:pt x="314400" y="120051"/>
                          <a:pt x="311870" y="120454"/>
                          <a:pt x="309563" y="121443"/>
                        </a:cubicBezTo>
                        <a:cubicBezTo>
                          <a:pt x="289202" y="130169"/>
                          <a:pt x="311024" y="121629"/>
                          <a:pt x="290513" y="133350"/>
                        </a:cubicBezTo>
                        <a:cubicBezTo>
                          <a:pt x="287565" y="135034"/>
                          <a:pt x="276285" y="137380"/>
                          <a:pt x="273844" y="138112"/>
                        </a:cubicBezTo>
                        <a:cubicBezTo>
                          <a:pt x="269036" y="139555"/>
                          <a:pt x="263734" y="140091"/>
                          <a:pt x="259557" y="142875"/>
                        </a:cubicBezTo>
                        <a:cubicBezTo>
                          <a:pt x="250324" y="149029"/>
                          <a:pt x="255128" y="146732"/>
                          <a:pt x="245269" y="150018"/>
                        </a:cubicBezTo>
                        <a:cubicBezTo>
                          <a:pt x="242888" y="151606"/>
                          <a:pt x="240740" y="153619"/>
                          <a:pt x="238125" y="154781"/>
                        </a:cubicBezTo>
                        <a:cubicBezTo>
                          <a:pt x="232198" y="157415"/>
                          <a:pt x="221234" y="160387"/>
                          <a:pt x="214313" y="161925"/>
                        </a:cubicBezTo>
                        <a:cubicBezTo>
                          <a:pt x="210362" y="162803"/>
                          <a:pt x="206312" y="163241"/>
                          <a:pt x="202407" y="164306"/>
                        </a:cubicBezTo>
                        <a:cubicBezTo>
                          <a:pt x="197564" y="165627"/>
                          <a:pt x="193071" y="168242"/>
                          <a:pt x="188119" y="169068"/>
                        </a:cubicBezTo>
                        <a:cubicBezTo>
                          <a:pt x="183357" y="169862"/>
                          <a:pt x="178553" y="170438"/>
                          <a:pt x="173832" y="171450"/>
                        </a:cubicBezTo>
                        <a:cubicBezTo>
                          <a:pt x="167432" y="172822"/>
                          <a:pt x="154782" y="176212"/>
                          <a:pt x="154782" y="176212"/>
                        </a:cubicBezTo>
                        <a:cubicBezTo>
                          <a:pt x="139701" y="175418"/>
                          <a:pt x="124578" y="175198"/>
                          <a:pt x="109538" y="173831"/>
                        </a:cubicBezTo>
                        <a:cubicBezTo>
                          <a:pt x="102344" y="173177"/>
                          <a:pt x="100748" y="170538"/>
                          <a:pt x="97632" y="164306"/>
                        </a:cubicBezTo>
                        <a:cubicBezTo>
                          <a:pt x="96509" y="162061"/>
                          <a:pt x="96642" y="159251"/>
                          <a:pt x="95250" y="157162"/>
                        </a:cubicBezTo>
                        <a:cubicBezTo>
                          <a:pt x="93382" y="154360"/>
                          <a:pt x="90488" y="152399"/>
                          <a:pt x="88107" y="150018"/>
                        </a:cubicBezTo>
                        <a:cubicBezTo>
                          <a:pt x="90488" y="143668"/>
                          <a:pt x="90101" y="135382"/>
                          <a:pt x="95250" y="130968"/>
                        </a:cubicBezTo>
                        <a:cubicBezTo>
                          <a:pt x="97945" y="128658"/>
                          <a:pt x="101269" y="135177"/>
                          <a:pt x="104775" y="135731"/>
                        </a:cubicBezTo>
                        <a:cubicBezTo>
                          <a:pt x="116562" y="137592"/>
                          <a:pt x="128588" y="137318"/>
                          <a:pt x="140494" y="138112"/>
                        </a:cubicBezTo>
                        <a:cubicBezTo>
                          <a:pt x="141091" y="138231"/>
                          <a:pt x="157101" y="140921"/>
                          <a:pt x="159544" y="142875"/>
                        </a:cubicBezTo>
                        <a:cubicBezTo>
                          <a:pt x="174933" y="155185"/>
                          <a:pt x="153494" y="146412"/>
                          <a:pt x="171450" y="152400"/>
                        </a:cubicBezTo>
                        <a:cubicBezTo>
                          <a:pt x="175096" y="163332"/>
                          <a:pt x="173927" y="158589"/>
                          <a:pt x="176213" y="173831"/>
                        </a:cubicBezTo>
                        <a:cubicBezTo>
                          <a:pt x="177878" y="184932"/>
                          <a:pt x="180975" y="207168"/>
                          <a:pt x="180975" y="207168"/>
                        </a:cubicBezTo>
                        <a:cubicBezTo>
                          <a:pt x="181769" y="220662"/>
                          <a:pt x="182186" y="234183"/>
                          <a:pt x="183357" y="247650"/>
                        </a:cubicBezTo>
                        <a:cubicBezTo>
                          <a:pt x="183775" y="252460"/>
                          <a:pt x="183393" y="257717"/>
                          <a:pt x="185738" y="261937"/>
                        </a:cubicBezTo>
                        <a:cubicBezTo>
                          <a:pt x="187665" y="265406"/>
                          <a:pt x="192088" y="266700"/>
                          <a:pt x="195263" y="269081"/>
                        </a:cubicBezTo>
                        <a:cubicBezTo>
                          <a:pt x="221457" y="268287"/>
                          <a:pt x="247708" y="268612"/>
                          <a:pt x="273844" y="266700"/>
                        </a:cubicBezTo>
                        <a:cubicBezTo>
                          <a:pt x="281498" y="266140"/>
                          <a:pt x="299160" y="259849"/>
                          <a:pt x="307182" y="257175"/>
                        </a:cubicBezTo>
                        <a:cubicBezTo>
                          <a:pt x="309563" y="256381"/>
                          <a:pt x="312080" y="255915"/>
                          <a:pt x="314325" y="254793"/>
                        </a:cubicBezTo>
                        <a:cubicBezTo>
                          <a:pt x="324560" y="249676"/>
                          <a:pt x="320300" y="250031"/>
                          <a:pt x="326232" y="250031"/>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7" name="Freeform 316"/>
                  <p:cNvSpPr/>
                  <p:nvPr/>
                </p:nvSpPr>
                <p:spPr>
                  <a:xfrm>
                    <a:off x="5400849" y="1351788"/>
                    <a:ext cx="390525" cy="304800"/>
                  </a:xfrm>
                  <a:custGeom>
                    <a:avLst/>
                    <a:gdLst>
                      <a:gd name="connsiteX0" fmla="*/ 0 w 381000"/>
                      <a:gd name="connsiteY0" fmla="*/ 0 h 319088"/>
                      <a:gd name="connsiteX1" fmla="*/ 23812 w 381000"/>
                      <a:gd name="connsiteY1" fmla="*/ 85725 h 319088"/>
                      <a:gd name="connsiteX2" fmla="*/ 347662 w 381000"/>
                      <a:gd name="connsiteY2" fmla="*/ 319088 h 319088"/>
                      <a:gd name="connsiteX3" fmla="*/ 381000 w 381000"/>
                      <a:gd name="connsiteY3" fmla="*/ 266700 h 319088"/>
                      <a:gd name="connsiteX4" fmla="*/ 66675 w 381000"/>
                      <a:gd name="connsiteY4" fmla="*/ 38100 h 319088"/>
                      <a:gd name="connsiteX5" fmla="*/ 0 w 381000"/>
                      <a:gd name="connsiteY5" fmla="*/ 0 h 319088"/>
                      <a:gd name="connsiteX0" fmla="*/ 0 w 390525"/>
                      <a:gd name="connsiteY0" fmla="*/ 0 h 304800"/>
                      <a:gd name="connsiteX1" fmla="*/ 33337 w 390525"/>
                      <a:gd name="connsiteY1" fmla="*/ 71437 h 304800"/>
                      <a:gd name="connsiteX2" fmla="*/ 357187 w 390525"/>
                      <a:gd name="connsiteY2" fmla="*/ 304800 h 304800"/>
                      <a:gd name="connsiteX3" fmla="*/ 390525 w 390525"/>
                      <a:gd name="connsiteY3" fmla="*/ 252412 h 304800"/>
                      <a:gd name="connsiteX4" fmla="*/ 76200 w 390525"/>
                      <a:gd name="connsiteY4" fmla="*/ 23812 h 304800"/>
                      <a:gd name="connsiteX5" fmla="*/ 0 w 390525"/>
                      <a:gd name="connsiteY5" fmla="*/ 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0525" h="304800">
                        <a:moveTo>
                          <a:pt x="0" y="0"/>
                        </a:moveTo>
                        <a:lnTo>
                          <a:pt x="33337" y="71437"/>
                        </a:lnTo>
                        <a:lnTo>
                          <a:pt x="357187" y="304800"/>
                        </a:lnTo>
                        <a:lnTo>
                          <a:pt x="390525" y="252412"/>
                        </a:lnTo>
                        <a:lnTo>
                          <a:pt x="76200" y="23812"/>
                        </a:lnTo>
                        <a:lnTo>
                          <a:pt x="0" y="0"/>
                        </a:lnTo>
                        <a:close/>
                      </a:path>
                    </a:pathLst>
                  </a:custGeom>
                  <a:solidFill>
                    <a:srgbClr val="C0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14" name="Rectangle 313"/>
                <p:cNvSpPr/>
                <p:nvPr/>
              </p:nvSpPr>
              <p:spPr>
                <a:xfrm>
                  <a:off x="5004049" y="1725988"/>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Free Draw</a:t>
                  </a:r>
                  <a:endParaRPr lang="en-AU" sz="1100" dirty="0">
                    <a:latin typeface="Segoe UI" pitchFamily="34" charset="0"/>
                    <a:cs typeface="Segoe UI" pitchFamily="34" charset="0"/>
                  </a:endParaRPr>
                </a:p>
              </p:txBody>
            </p:sp>
          </p:grpSp>
          <p:cxnSp>
            <p:nvCxnSpPr>
              <p:cNvPr id="255" name="Straight Connector 254"/>
              <p:cNvCxnSpPr/>
              <p:nvPr/>
            </p:nvCxnSpPr>
            <p:spPr>
              <a:xfrm>
                <a:off x="4098672"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6" name="Straight Connector 255"/>
              <p:cNvCxnSpPr/>
              <p:nvPr/>
            </p:nvCxnSpPr>
            <p:spPr>
              <a:xfrm>
                <a:off x="5040000"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7" name="Straight Connector 256"/>
              <p:cNvCxnSpPr/>
              <p:nvPr/>
            </p:nvCxnSpPr>
            <p:spPr>
              <a:xfrm>
                <a:off x="3262277" y="200863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8" name="Straight Connector 257"/>
              <p:cNvCxnSpPr/>
              <p:nvPr/>
            </p:nvCxnSpPr>
            <p:spPr>
              <a:xfrm>
                <a:off x="3262277" y="317426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grpSp>
            <p:nvGrpSpPr>
              <p:cNvPr id="259" name="Group 258"/>
              <p:cNvGrpSpPr/>
              <p:nvPr/>
            </p:nvGrpSpPr>
            <p:grpSpPr>
              <a:xfrm>
                <a:off x="4098672" y="2143466"/>
                <a:ext cx="941329" cy="895637"/>
                <a:chOff x="4098672" y="2143466"/>
                <a:chExt cx="941329" cy="895637"/>
              </a:xfrm>
            </p:grpSpPr>
            <p:sp>
              <p:nvSpPr>
                <p:cNvPr id="300" name="Rectangle 299"/>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Documents</a:t>
                  </a:r>
                  <a:endParaRPr lang="en-AU" sz="1100" dirty="0">
                    <a:latin typeface="Segoe UI" pitchFamily="34" charset="0"/>
                    <a:cs typeface="Segoe UI" pitchFamily="34" charset="0"/>
                  </a:endParaRPr>
                </a:p>
              </p:txBody>
            </p:sp>
            <p:grpSp>
              <p:nvGrpSpPr>
                <p:cNvPr id="301" name="Group 300"/>
                <p:cNvGrpSpPr/>
                <p:nvPr/>
              </p:nvGrpSpPr>
              <p:grpSpPr>
                <a:xfrm>
                  <a:off x="4199709" y="2143466"/>
                  <a:ext cx="744585" cy="655211"/>
                  <a:chOff x="4193285" y="2143466"/>
                  <a:chExt cx="744585" cy="655211"/>
                </a:xfrm>
              </p:grpSpPr>
              <p:grpSp>
                <p:nvGrpSpPr>
                  <p:cNvPr id="302" name="Group 301"/>
                  <p:cNvGrpSpPr/>
                  <p:nvPr/>
                </p:nvGrpSpPr>
                <p:grpSpPr>
                  <a:xfrm>
                    <a:off x="4193285" y="2143466"/>
                    <a:ext cx="699392" cy="536110"/>
                    <a:chOff x="2123728" y="1986160"/>
                    <a:chExt cx="576064" cy="441574"/>
                  </a:xfrm>
                </p:grpSpPr>
                <p:sp>
                  <p:nvSpPr>
                    <p:cNvPr id="311" name="Rectangle 310"/>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2" name="Trapezoid 311"/>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303" name="Group 302"/>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304" name="Rectangle 303"/>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305" name="Straight Connector 304"/>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6" name="Straight Connector 305"/>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7" name="Straight Connector 306"/>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8" name="Straight Connector 307"/>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9" name="Straight Connector 308"/>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10" name="Straight Connector 309"/>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260" name="Group 259"/>
              <p:cNvGrpSpPr/>
              <p:nvPr/>
            </p:nvGrpSpPr>
            <p:grpSpPr>
              <a:xfrm>
                <a:off x="5039106" y="2143466"/>
                <a:ext cx="941329" cy="895637"/>
                <a:chOff x="5039106" y="2143466"/>
                <a:chExt cx="941329" cy="895637"/>
              </a:xfrm>
            </p:grpSpPr>
            <p:sp>
              <p:nvSpPr>
                <p:cNvPr id="289" name="Rectangle 288"/>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Music</a:t>
                  </a:r>
                  <a:endParaRPr lang="en-AU" sz="1100" dirty="0">
                    <a:latin typeface="Segoe UI" pitchFamily="34" charset="0"/>
                    <a:cs typeface="Segoe UI" pitchFamily="34" charset="0"/>
                  </a:endParaRPr>
                </a:p>
              </p:txBody>
            </p:sp>
            <p:grpSp>
              <p:nvGrpSpPr>
                <p:cNvPr id="290" name="Group 289"/>
                <p:cNvGrpSpPr/>
                <p:nvPr/>
              </p:nvGrpSpPr>
              <p:grpSpPr>
                <a:xfrm>
                  <a:off x="5162739" y="2143466"/>
                  <a:ext cx="699392" cy="634359"/>
                  <a:chOff x="5140143" y="2143466"/>
                  <a:chExt cx="699392" cy="634359"/>
                </a:xfrm>
              </p:grpSpPr>
              <p:grpSp>
                <p:nvGrpSpPr>
                  <p:cNvPr id="291" name="Group 290"/>
                  <p:cNvGrpSpPr/>
                  <p:nvPr/>
                </p:nvGrpSpPr>
                <p:grpSpPr>
                  <a:xfrm>
                    <a:off x="5140143" y="2143466"/>
                    <a:ext cx="699392" cy="536110"/>
                    <a:chOff x="2123728" y="1986160"/>
                    <a:chExt cx="576064" cy="441574"/>
                  </a:xfrm>
                </p:grpSpPr>
                <p:sp>
                  <p:nvSpPr>
                    <p:cNvPr id="298" name="Rectangle 297"/>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9" name="Trapezoid 298"/>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92" name="Group 291"/>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293" name="Oval 292"/>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4" name="Oval 293"/>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295" name="Straight Connector 294"/>
                    <p:cNvCxnSpPr>
                      <a:stCxn id="293" idx="6"/>
                      <a:endCxn id="297"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96" name="Straight Connector 295"/>
                    <p:cNvCxnSpPr>
                      <a:stCxn id="294" idx="6"/>
                      <a:endCxn id="297"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297" name="Rectangle 296"/>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1" name="Group 260"/>
              <p:cNvGrpSpPr/>
              <p:nvPr/>
            </p:nvGrpSpPr>
            <p:grpSpPr>
              <a:xfrm>
                <a:off x="3133947" y="3275932"/>
                <a:ext cx="941329" cy="895637"/>
                <a:chOff x="3133947" y="3275932"/>
                <a:chExt cx="941329" cy="895637"/>
              </a:xfrm>
            </p:grpSpPr>
            <p:sp>
              <p:nvSpPr>
                <p:cNvPr id="281" name="Rectangle 280"/>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Videos</a:t>
                  </a:r>
                  <a:endParaRPr lang="en-AU" sz="1100" dirty="0">
                    <a:latin typeface="Segoe UI" pitchFamily="34" charset="0"/>
                    <a:cs typeface="Segoe UI" pitchFamily="34" charset="0"/>
                  </a:endParaRPr>
                </a:p>
              </p:txBody>
            </p:sp>
            <p:grpSp>
              <p:nvGrpSpPr>
                <p:cNvPr id="282" name="Group 281"/>
                <p:cNvGrpSpPr/>
                <p:nvPr/>
              </p:nvGrpSpPr>
              <p:grpSpPr>
                <a:xfrm>
                  <a:off x="3254915" y="3275932"/>
                  <a:ext cx="699392" cy="569699"/>
                  <a:chOff x="3257580" y="3275932"/>
                  <a:chExt cx="699392" cy="569699"/>
                </a:xfrm>
              </p:grpSpPr>
              <p:grpSp>
                <p:nvGrpSpPr>
                  <p:cNvPr id="283" name="Group 282"/>
                  <p:cNvGrpSpPr/>
                  <p:nvPr/>
                </p:nvGrpSpPr>
                <p:grpSpPr>
                  <a:xfrm>
                    <a:off x="3257580" y="3275932"/>
                    <a:ext cx="699392" cy="536110"/>
                    <a:chOff x="2123728" y="1986160"/>
                    <a:chExt cx="576064" cy="441574"/>
                  </a:xfrm>
                </p:grpSpPr>
                <p:sp>
                  <p:nvSpPr>
                    <p:cNvPr id="287" name="Rectangle 286"/>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8" name="Trapezoid 287"/>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84" name="Group 283"/>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285" name="Rectangle 284"/>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6" name="Isosceles Triangle 285"/>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2" name="Group 261"/>
              <p:cNvGrpSpPr/>
              <p:nvPr/>
            </p:nvGrpSpPr>
            <p:grpSpPr>
              <a:xfrm>
                <a:off x="4097777" y="3275932"/>
                <a:ext cx="941329" cy="895637"/>
                <a:chOff x="4099230" y="3275932"/>
                <a:chExt cx="941329" cy="895637"/>
              </a:xfrm>
            </p:grpSpPr>
            <p:sp>
              <p:nvSpPr>
                <p:cNvPr id="263" name="Rectangle 262"/>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Games</a:t>
                  </a:r>
                  <a:endParaRPr lang="en-AU" sz="1100" dirty="0">
                    <a:latin typeface="Segoe UI" pitchFamily="34" charset="0"/>
                    <a:cs typeface="Segoe UI" pitchFamily="34" charset="0"/>
                  </a:endParaRPr>
                </a:p>
              </p:txBody>
            </p:sp>
            <p:grpSp>
              <p:nvGrpSpPr>
                <p:cNvPr id="264" name="Group 263"/>
                <p:cNvGrpSpPr/>
                <p:nvPr/>
              </p:nvGrpSpPr>
              <p:grpSpPr>
                <a:xfrm>
                  <a:off x="4200966" y="3275932"/>
                  <a:ext cx="737856" cy="635347"/>
                  <a:chOff x="4220198" y="3275932"/>
                  <a:chExt cx="737856" cy="635347"/>
                </a:xfrm>
              </p:grpSpPr>
              <p:grpSp>
                <p:nvGrpSpPr>
                  <p:cNvPr id="265" name="Group 264"/>
                  <p:cNvGrpSpPr/>
                  <p:nvPr/>
                </p:nvGrpSpPr>
                <p:grpSpPr>
                  <a:xfrm>
                    <a:off x="4220198" y="3275932"/>
                    <a:ext cx="699392" cy="536110"/>
                    <a:chOff x="2123728" y="1986160"/>
                    <a:chExt cx="576064" cy="441574"/>
                  </a:xfrm>
                </p:grpSpPr>
                <p:sp>
                  <p:nvSpPr>
                    <p:cNvPr id="279" name="Rectangle 278"/>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0" name="Trapezoid 279"/>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66" name="Group 265"/>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267" name="Rectangle 266"/>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8" name="Oval 267"/>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9" name="Oval 268"/>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70" name="Group 269"/>
                    <p:cNvGrpSpPr/>
                    <p:nvPr/>
                  </p:nvGrpSpPr>
                  <p:grpSpPr>
                    <a:xfrm>
                      <a:off x="4318464" y="3577517"/>
                      <a:ext cx="118183" cy="118183"/>
                      <a:chOff x="4318464" y="3577517"/>
                      <a:chExt cx="118183" cy="118183"/>
                    </a:xfrm>
                    <a:effectLst/>
                  </p:grpSpPr>
                  <p:cxnSp>
                    <p:nvCxnSpPr>
                      <p:cNvPr id="277" name="Straight Connector 276"/>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78" name="Straight Connector 277"/>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71" name="Group 270"/>
                    <p:cNvGrpSpPr/>
                    <p:nvPr/>
                  </p:nvGrpSpPr>
                  <p:grpSpPr>
                    <a:xfrm rot="20573383">
                      <a:off x="4683580" y="3579039"/>
                      <a:ext cx="140891" cy="136707"/>
                      <a:chOff x="5105406" y="3507854"/>
                      <a:chExt cx="171999" cy="166891"/>
                    </a:xfrm>
                    <a:effectLst/>
                  </p:grpSpPr>
                  <p:sp>
                    <p:nvSpPr>
                      <p:cNvPr id="273" name="Oval 272"/>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4" name="Oval 273"/>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5" name="Oval 274"/>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6" name="Oval 275"/>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cxnSp>
                  <p:nvCxnSpPr>
                    <p:cNvPr id="272" name="Straight Connector 271"/>
                    <p:cNvCxnSpPr>
                      <a:stCxn id="267"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sp>
          <p:nvSpPr>
            <p:cNvPr id="106" name="Rounded Rectangle 105"/>
            <p:cNvSpPr/>
            <p:nvPr/>
          </p:nvSpPr>
          <p:spPr>
            <a:xfrm>
              <a:off x="1763688" y="951569"/>
              <a:ext cx="5616624" cy="3219999"/>
            </a:xfrm>
            <a:prstGeom prst="roundRect">
              <a:avLst>
                <a:gd name="adj" fmla="val 0"/>
              </a:avLst>
            </a:prstGeom>
            <a:solidFill>
              <a:schemeClr val="bg1">
                <a:lumMod val="75000"/>
                <a:alpha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200" b="1" dirty="0" smtClean="0">
                  <a:solidFill>
                    <a:schemeClr val="tx1"/>
                  </a:solidFill>
                  <a:latin typeface="Segoe UI" pitchFamily="34" charset="0"/>
                  <a:cs typeface="Segoe UI" pitchFamily="34" charset="0"/>
                </a:rPr>
                <a:t>Home</a:t>
              </a:r>
              <a:endParaRPr lang="en-AU" sz="1200" b="1" dirty="0">
                <a:solidFill>
                  <a:schemeClr val="tx1"/>
                </a:solidFill>
                <a:latin typeface="Segoe UI" pitchFamily="34" charset="0"/>
                <a:cs typeface="Segoe UI" pitchFamily="34" charset="0"/>
              </a:endParaRPr>
            </a:p>
          </p:txBody>
        </p:sp>
        <p:sp>
          <p:nvSpPr>
            <p:cNvPr id="108" name="Rectangle 107"/>
            <p:cNvSpPr/>
            <p:nvPr/>
          </p:nvSpPr>
          <p:spPr>
            <a:xfrm>
              <a:off x="3275856" y="1251855"/>
              <a:ext cx="4104456" cy="2811702"/>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algn="r"/>
              <a:r>
                <a:rPr lang="en-AU" sz="5400" dirty="0" smtClean="0">
                  <a:solidFill>
                    <a:schemeClr val="bg1"/>
                  </a:solidFill>
                  <a:effectLst>
                    <a:outerShdw blurRad="63500" sx="102000" sy="102000" algn="ctr" rotWithShape="0">
                      <a:prstClr val="black">
                        <a:alpha val="40000"/>
                      </a:prstClr>
                    </a:outerShdw>
                  </a:effectLst>
                  <a:latin typeface="Segoe UI" pitchFamily="34" charset="0"/>
                  <a:cs typeface="Segoe UI" pitchFamily="34" charset="0"/>
                </a:rPr>
                <a:t>home</a:t>
              </a:r>
              <a:endParaRPr lang="en-AU" sz="5400" dirty="0">
                <a:solidFill>
                  <a:schemeClr val="bg1"/>
                </a:solidFill>
                <a:effectLst>
                  <a:outerShdw blurRad="63500" sx="102000" sy="102000" algn="ctr" rotWithShape="0">
                    <a:prstClr val="black">
                      <a:alpha val="40000"/>
                    </a:prstClr>
                  </a:outerShdw>
                </a:effectLst>
                <a:latin typeface="Segoe UI" pitchFamily="34" charset="0"/>
                <a:cs typeface="Segoe UI" pitchFamily="34" charset="0"/>
              </a:endParaRPr>
            </a:p>
          </p:txBody>
        </p:sp>
        <p:sp>
          <p:nvSpPr>
            <p:cNvPr id="109" name="Rounded Rectangle 108">
              <a:hlinkClick r:id="rId5" action="ppaction://hlinksldjump"/>
            </p:cNvPr>
            <p:cNvSpPr/>
            <p:nvPr/>
          </p:nvSpPr>
          <p:spPr>
            <a:xfrm>
              <a:off x="1835696" y="1005576"/>
              <a:ext cx="144000" cy="144016"/>
            </a:xfrm>
            <a:prstGeom prst="roundRect">
              <a:avLst/>
            </a:prstGeom>
            <a:gradFill flip="none" rotWithShape="1">
              <a:gsLst>
                <a:gs pos="0">
                  <a:srgbClr val="FF0000">
                    <a:shade val="30000"/>
                    <a:satMod val="115000"/>
                  </a:srgbClr>
                </a:gs>
                <a:gs pos="50000">
                  <a:srgbClr val="FF0000">
                    <a:shade val="67500"/>
                    <a:satMod val="115000"/>
                  </a:srgbClr>
                </a:gs>
                <a:gs pos="100000">
                  <a:srgbClr val="FF0000">
                    <a:shade val="100000"/>
                    <a:satMod val="115000"/>
                  </a:srgbClr>
                </a:gs>
              </a:gsLst>
              <a:lin ang="16200000" scaled="1"/>
              <a:tileRect/>
            </a:gradFill>
            <a:ln w="3175">
              <a:solidFill>
                <a:schemeClr val="tx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solidFill>
                  <a:schemeClr val="bg1"/>
                </a:solidFill>
                <a:latin typeface="Segoe UI" pitchFamily="34" charset="0"/>
                <a:cs typeface="Segoe UI" pitchFamily="34" charset="0"/>
              </a:endParaRPr>
            </a:p>
          </p:txBody>
        </p:sp>
        <p:sp>
          <p:nvSpPr>
            <p:cNvPr id="3" name="Rectangle 2"/>
            <p:cNvSpPr/>
            <p:nvPr/>
          </p:nvSpPr>
          <p:spPr>
            <a:xfrm>
              <a:off x="1763688" y="1251855"/>
              <a:ext cx="1512168" cy="2811702"/>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 name="Rectangle 3">
              <a:hlinkClick r:id="rId6" action="ppaction://hlinksldjump"/>
            </p:cNvPr>
            <p:cNvSpPr/>
            <p:nvPr/>
          </p:nvSpPr>
          <p:spPr>
            <a:xfrm>
              <a:off x="1763688" y="1251855"/>
              <a:ext cx="1512168" cy="241448"/>
            </a:xfrm>
            <a:prstGeom prst="rect">
              <a:avLst/>
            </a:prstGeom>
            <a:solidFill>
              <a:srgbClr val="00B0F0">
                <a:alpha val="50000"/>
              </a:srgb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400" b="1" dirty="0" smtClean="0">
                  <a:solidFill>
                    <a:srgbClr val="0070C0"/>
                  </a:solidFill>
                  <a:latin typeface="Segoe UI" pitchFamily="34" charset="0"/>
                  <a:cs typeface="Segoe UI" pitchFamily="34" charset="0"/>
                </a:rPr>
                <a:t>Home</a:t>
              </a:r>
              <a:endParaRPr lang="en-AU" sz="1400" b="1" dirty="0">
                <a:solidFill>
                  <a:srgbClr val="0070C0"/>
                </a:solidFill>
                <a:latin typeface="Segoe UI" pitchFamily="34" charset="0"/>
                <a:cs typeface="Segoe UI" pitchFamily="34" charset="0"/>
              </a:endParaRPr>
            </a:p>
          </p:txBody>
        </p:sp>
        <p:sp>
          <p:nvSpPr>
            <p:cNvPr id="194" name="Rectangle 193"/>
            <p:cNvSpPr/>
            <p:nvPr/>
          </p:nvSpPr>
          <p:spPr>
            <a:xfrm>
              <a:off x="1763688" y="1805086"/>
              <a:ext cx="1512168" cy="1235294"/>
            </a:xfrm>
            <a:prstGeom prst="rect">
              <a:avLst/>
            </a:prstGeom>
            <a:solidFill>
              <a:schemeClr val="accent5">
                <a:lumMod val="40000"/>
                <a:lumOff val="60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1200" dirty="0">
                <a:solidFill>
                  <a:schemeClr val="tx1"/>
                </a:solidFill>
                <a:latin typeface="Segoe UI" pitchFamily="34" charset="0"/>
                <a:cs typeface="Segoe UI" pitchFamily="34" charset="0"/>
              </a:endParaRPr>
            </a:p>
          </p:txBody>
        </p:sp>
        <p:sp>
          <p:nvSpPr>
            <p:cNvPr id="138" name="Rectangle 137"/>
            <p:cNvSpPr/>
            <p:nvPr/>
          </p:nvSpPr>
          <p:spPr>
            <a:xfrm>
              <a:off x="1763688" y="1563638"/>
              <a:ext cx="1512168" cy="241448"/>
            </a:xfrm>
            <a:prstGeom prst="rect">
              <a:avLst/>
            </a:prstGeom>
            <a:solidFill>
              <a:schemeClr val="accent5">
                <a:lumMod val="40000"/>
                <a:lumOff val="60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Folders</a:t>
              </a:r>
              <a:endParaRPr lang="en-AU" sz="1200" dirty="0">
                <a:solidFill>
                  <a:schemeClr val="tx1"/>
                </a:solidFill>
                <a:latin typeface="Segoe UI" pitchFamily="34" charset="0"/>
                <a:cs typeface="Segoe UI" pitchFamily="34" charset="0"/>
              </a:endParaRPr>
            </a:p>
          </p:txBody>
        </p:sp>
        <p:sp>
          <p:nvSpPr>
            <p:cNvPr id="139" name="Rectangle 138">
              <a:hlinkClick r:id="rId7" action="ppaction://hlinksldjump"/>
            </p:cNvPr>
            <p:cNvSpPr/>
            <p:nvPr/>
          </p:nvSpPr>
          <p:spPr>
            <a:xfrm>
              <a:off x="2056704" y="1843627"/>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Documents</a:t>
              </a:r>
              <a:endParaRPr lang="en-AU" sz="1200" dirty="0">
                <a:solidFill>
                  <a:schemeClr val="tx1"/>
                </a:solidFill>
                <a:latin typeface="Segoe UI" pitchFamily="34" charset="0"/>
                <a:cs typeface="Segoe UI" pitchFamily="34" charset="0"/>
              </a:endParaRPr>
            </a:p>
          </p:txBody>
        </p:sp>
        <p:sp>
          <p:nvSpPr>
            <p:cNvPr id="140" name="Rectangle 139">
              <a:hlinkClick r:id="rId8" action="ppaction://hlinksldjump"/>
            </p:cNvPr>
            <p:cNvSpPr/>
            <p:nvPr/>
          </p:nvSpPr>
          <p:spPr>
            <a:xfrm>
              <a:off x="2056704" y="2139702"/>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Music</a:t>
              </a:r>
              <a:endParaRPr lang="en-AU" sz="1200" dirty="0">
                <a:solidFill>
                  <a:schemeClr val="tx1"/>
                </a:solidFill>
                <a:latin typeface="Segoe UI" pitchFamily="34" charset="0"/>
                <a:cs typeface="Segoe UI" pitchFamily="34" charset="0"/>
              </a:endParaRPr>
            </a:p>
          </p:txBody>
        </p:sp>
        <p:sp>
          <p:nvSpPr>
            <p:cNvPr id="141" name="Rectangle 140">
              <a:hlinkClick r:id="rId9" action="ppaction://hlinksldjump"/>
            </p:cNvPr>
            <p:cNvSpPr/>
            <p:nvPr/>
          </p:nvSpPr>
          <p:spPr>
            <a:xfrm>
              <a:off x="2056704" y="2424669"/>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Videos</a:t>
              </a:r>
              <a:endParaRPr lang="en-AU" sz="1200" dirty="0">
                <a:solidFill>
                  <a:schemeClr val="tx1"/>
                </a:solidFill>
                <a:latin typeface="Segoe UI" pitchFamily="34" charset="0"/>
                <a:cs typeface="Segoe UI" pitchFamily="34" charset="0"/>
              </a:endParaRPr>
            </a:p>
          </p:txBody>
        </p:sp>
        <p:sp>
          <p:nvSpPr>
            <p:cNvPr id="142" name="Rectangle 141">
              <a:hlinkClick r:id="rId10" action="ppaction://hlinksldjump"/>
            </p:cNvPr>
            <p:cNvSpPr/>
            <p:nvPr/>
          </p:nvSpPr>
          <p:spPr>
            <a:xfrm>
              <a:off x="2056704" y="2722116"/>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Games</a:t>
              </a:r>
              <a:endParaRPr lang="en-AU" sz="1200" dirty="0">
                <a:solidFill>
                  <a:schemeClr val="tx1"/>
                </a:solidFill>
                <a:latin typeface="Segoe UI" pitchFamily="34" charset="0"/>
                <a:cs typeface="Segoe UI" pitchFamily="34" charset="0"/>
              </a:endParaRPr>
            </a:p>
          </p:txBody>
        </p:sp>
        <p:grpSp>
          <p:nvGrpSpPr>
            <p:cNvPr id="7" name="Group 6"/>
            <p:cNvGrpSpPr/>
            <p:nvPr/>
          </p:nvGrpSpPr>
          <p:grpSpPr>
            <a:xfrm>
              <a:off x="1893456" y="1852468"/>
              <a:ext cx="186839" cy="223766"/>
              <a:chOff x="4527690" y="2258677"/>
              <a:chExt cx="450886" cy="540000"/>
            </a:xfrm>
          </p:grpSpPr>
          <p:sp>
            <p:nvSpPr>
              <p:cNvPr id="150" name="Rectangle 149"/>
              <p:cNvSpPr/>
              <p:nvPr/>
            </p:nvSpPr>
            <p:spPr>
              <a:xfrm>
                <a:off x="4527690" y="2258677"/>
                <a:ext cx="450886" cy="540000"/>
              </a:xfrm>
              <a:prstGeom prst="rect">
                <a:avLst/>
              </a:prstGeom>
              <a:solidFill>
                <a:srgbClr val="0070C0"/>
              </a:solid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52" name="Straight Connector 151"/>
              <p:cNvCxnSpPr/>
              <p:nvPr/>
            </p:nvCxnSpPr>
            <p:spPr>
              <a:xfrm>
                <a:off x="4574226" y="2328996"/>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4" name="Straight Connector 153"/>
              <p:cNvCxnSpPr/>
              <p:nvPr/>
            </p:nvCxnSpPr>
            <p:spPr>
              <a:xfrm>
                <a:off x="4574226" y="2407151"/>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p:cNvCxnSpPr/>
              <p:nvPr/>
            </p:nvCxnSpPr>
            <p:spPr>
              <a:xfrm>
                <a:off x="4574226" y="2487837"/>
                <a:ext cx="138772"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p:cNvCxnSpPr/>
              <p:nvPr/>
            </p:nvCxnSpPr>
            <p:spPr>
              <a:xfrm>
                <a:off x="4574226" y="2564038"/>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2" name="Straight Connector 161"/>
              <p:cNvCxnSpPr/>
              <p:nvPr/>
            </p:nvCxnSpPr>
            <p:spPr>
              <a:xfrm>
                <a:off x="4574226" y="2631413"/>
                <a:ext cx="280263"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3" name="Straight Connector 162"/>
              <p:cNvCxnSpPr/>
              <p:nvPr/>
            </p:nvCxnSpPr>
            <p:spPr>
              <a:xfrm>
                <a:off x="4574226" y="2720924"/>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31" name="Group 30"/>
            <p:cNvGrpSpPr/>
            <p:nvPr/>
          </p:nvGrpSpPr>
          <p:grpSpPr>
            <a:xfrm>
              <a:off x="1844070" y="2153683"/>
              <a:ext cx="236225" cy="213486"/>
              <a:chOff x="2433190" y="2867712"/>
              <a:chExt cx="489780" cy="442634"/>
            </a:xfrm>
            <a:solidFill>
              <a:srgbClr val="0070C0"/>
            </a:solidFill>
          </p:grpSpPr>
          <p:sp>
            <p:nvSpPr>
              <p:cNvPr id="164" name="Oval 163"/>
              <p:cNvSpPr/>
              <p:nvPr/>
            </p:nvSpPr>
            <p:spPr>
              <a:xfrm>
                <a:off x="2433190" y="3198734"/>
                <a:ext cx="111612" cy="111612"/>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65" name="Oval 164"/>
              <p:cNvSpPr/>
              <p:nvPr/>
            </p:nvSpPr>
            <p:spPr>
              <a:xfrm>
                <a:off x="2811358" y="3198734"/>
                <a:ext cx="111612" cy="111612"/>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67" name="Straight Connector 166"/>
              <p:cNvCxnSpPr>
                <a:stCxn id="164" idx="6"/>
                <a:endCxn id="180" idx="1"/>
              </p:cNvCxnSpPr>
              <p:nvPr/>
            </p:nvCxnSpPr>
            <p:spPr>
              <a:xfrm flipV="1">
                <a:off x="2544802" y="2903148"/>
                <a:ext cx="0" cy="351392"/>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5" name="Straight Connector 174"/>
              <p:cNvCxnSpPr>
                <a:stCxn id="165" idx="6"/>
                <a:endCxn id="180" idx="3"/>
              </p:cNvCxnSpPr>
              <p:nvPr/>
            </p:nvCxnSpPr>
            <p:spPr>
              <a:xfrm flipV="1">
                <a:off x="2922970" y="2903148"/>
                <a:ext cx="0" cy="351392"/>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80" name="Rectangle 179"/>
              <p:cNvSpPr/>
              <p:nvPr/>
            </p:nvSpPr>
            <p:spPr>
              <a:xfrm>
                <a:off x="2544802" y="2867712"/>
                <a:ext cx="378168" cy="70872"/>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grpSp>
        <p:grpSp>
          <p:nvGrpSpPr>
            <p:cNvPr id="32" name="Group 31"/>
            <p:cNvGrpSpPr/>
            <p:nvPr/>
          </p:nvGrpSpPr>
          <p:grpSpPr>
            <a:xfrm>
              <a:off x="1846237" y="2460418"/>
              <a:ext cx="234058" cy="169950"/>
              <a:chOff x="3469840" y="3505731"/>
              <a:chExt cx="468117" cy="339900"/>
            </a:xfrm>
            <a:solidFill>
              <a:srgbClr val="0070C0"/>
            </a:solidFill>
          </p:grpSpPr>
          <p:sp>
            <p:nvSpPr>
              <p:cNvPr id="181" name="Rectangle 180"/>
              <p:cNvSpPr/>
              <p:nvPr/>
            </p:nvSpPr>
            <p:spPr>
              <a:xfrm>
                <a:off x="3469840" y="3505731"/>
                <a:ext cx="468117" cy="339900"/>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2" name="Isosceles Triangle 181"/>
              <p:cNvSpPr/>
              <p:nvPr/>
            </p:nvSpPr>
            <p:spPr>
              <a:xfrm rot="5400000">
                <a:off x="3655108" y="3626891"/>
                <a:ext cx="97580" cy="97580"/>
              </a:xfrm>
              <a:prstGeom prst="triangl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grpSp>
        <p:grpSp>
          <p:nvGrpSpPr>
            <p:cNvPr id="34" name="Group 33"/>
            <p:cNvGrpSpPr/>
            <p:nvPr/>
          </p:nvGrpSpPr>
          <p:grpSpPr>
            <a:xfrm>
              <a:off x="1819275" y="2726319"/>
              <a:ext cx="261020" cy="233043"/>
              <a:chOff x="4344066" y="3385536"/>
              <a:chExt cx="589664" cy="526462"/>
            </a:xfrm>
            <a:solidFill>
              <a:srgbClr val="0070C0"/>
            </a:solidFill>
          </p:grpSpPr>
          <p:sp>
            <p:nvSpPr>
              <p:cNvPr id="183" name="Rectangle 182"/>
              <p:cNvSpPr/>
              <p:nvPr/>
            </p:nvSpPr>
            <p:spPr>
              <a:xfrm>
                <a:off x="4502348" y="3565664"/>
                <a:ext cx="265623" cy="151713"/>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4" name="Oval 183"/>
              <p:cNvSpPr/>
              <p:nvPr/>
            </p:nvSpPr>
            <p:spPr>
              <a:xfrm rot="20742615">
                <a:off x="4747417" y="3550028"/>
                <a:ext cx="186313" cy="361970"/>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5" name="Oval 184"/>
              <p:cNvSpPr/>
              <p:nvPr/>
            </p:nvSpPr>
            <p:spPr>
              <a:xfrm rot="942615" flipH="1">
                <a:off x="4344066" y="3545028"/>
                <a:ext cx="186313" cy="361970"/>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86" name="Straight Connector 185"/>
              <p:cNvCxnSpPr/>
              <p:nvPr/>
            </p:nvCxnSpPr>
            <p:spPr>
              <a:xfrm rot="42615" flipH="1">
                <a:off x="4430901" y="3596900"/>
                <a:ext cx="38394" cy="118183"/>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87" name="Straight Connector 186"/>
              <p:cNvCxnSpPr/>
              <p:nvPr/>
            </p:nvCxnSpPr>
            <p:spPr>
              <a:xfrm rot="16242615" flipH="1">
                <a:off x="4433284" y="3596931"/>
                <a:ext cx="38394" cy="118183"/>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88" name="Oval 187"/>
              <p:cNvSpPr/>
              <p:nvPr/>
            </p:nvSpPr>
            <p:spPr>
              <a:xfrm rot="20615998">
                <a:off x="4792637" y="3604945"/>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9" name="Oval 188"/>
              <p:cNvSpPr/>
              <p:nvPr/>
            </p:nvSpPr>
            <p:spPr>
              <a:xfrm rot="20615998">
                <a:off x="4850950" y="3636738"/>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90" name="Oval 189"/>
              <p:cNvSpPr/>
              <p:nvPr/>
            </p:nvSpPr>
            <p:spPr>
              <a:xfrm rot="20615998">
                <a:off x="4817975" y="3691037"/>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91" name="Oval 190"/>
              <p:cNvSpPr/>
              <p:nvPr/>
            </p:nvSpPr>
            <p:spPr>
              <a:xfrm rot="20615998">
                <a:off x="4760844" y="3663257"/>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92" name="Straight Connector 191"/>
              <p:cNvCxnSpPr/>
              <p:nvPr/>
            </p:nvCxnSpPr>
            <p:spPr>
              <a:xfrm flipV="1">
                <a:off x="4635160" y="3385536"/>
                <a:ext cx="3173" cy="180128"/>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95" name="Group 194"/>
            <p:cNvGrpSpPr/>
            <p:nvPr/>
          </p:nvGrpSpPr>
          <p:grpSpPr>
            <a:xfrm>
              <a:off x="3498430" y="1407627"/>
              <a:ext cx="941329" cy="895637"/>
              <a:chOff x="4098672" y="2143466"/>
              <a:chExt cx="941329" cy="895637"/>
            </a:xfrm>
          </p:grpSpPr>
          <p:sp>
            <p:nvSpPr>
              <p:cNvPr id="196" name="Rectangle 195"/>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Documents</a:t>
                </a:r>
                <a:endParaRPr lang="en-AU" sz="1100" dirty="0">
                  <a:solidFill>
                    <a:schemeClr val="tx1"/>
                  </a:solidFill>
                  <a:latin typeface="Segoe UI" pitchFamily="34" charset="0"/>
                  <a:cs typeface="Segoe UI" pitchFamily="34" charset="0"/>
                </a:endParaRPr>
              </a:p>
            </p:txBody>
          </p:sp>
          <p:grpSp>
            <p:nvGrpSpPr>
              <p:cNvPr id="197" name="Group 196"/>
              <p:cNvGrpSpPr/>
              <p:nvPr/>
            </p:nvGrpSpPr>
            <p:grpSpPr>
              <a:xfrm>
                <a:off x="4199709" y="2143466"/>
                <a:ext cx="744585" cy="655211"/>
                <a:chOff x="4193285" y="2143466"/>
                <a:chExt cx="744585" cy="655211"/>
              </a:xfrm>
            </p:grpSpPr>
            <p:grpSp>
              <p:nvGrpSpPr>
                <p:cNvPr id="198" name="Group 197"/>
                <p:cNvGrpSpPr/>
                <p:nvPr/>
              </p:nvGrpSpPr>
              <p:grpSpPr>
                <a:xfrm>
                  <a:off x="4193285" y="2143466"/>
                  <a:ext cx="699392" cy="536110"/>
                  <a:chOff x="2123728" y="1986160"/>
                  <a:chExt cx="576064" cy="441574"/>
                </a:xfrm>
              </p:grpSpPr>
              <p:sp>
                <p:nvSpPr>
                  <p:cNvPr id="207" name="Rectangle 206"/>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08" name="Trapezoid 207"/>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199" name="Group 198"/>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200" name="Rectangle 199"/>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201" name="Straight Connector 200"/>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2" name="Straight Connector 201"/>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3" name="Straight Connector 202"/>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4" name="Straight Connector 203"/>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5" name="Straight Connector 204"/>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6" name="Straight Connector 205"/>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209" name="Group 208"/>
            <p:cNvGrpSpPr/>
            <p:nvPr/>
          </p:nvGrpSpPr>
          <p:grpSpPr>
            <a:xfrm>
              <a:off x="4708417" y="1407627"/>
              <a:ext cx="941329" cy="895637"/>
              <a:chOff x="5039106" y="2143466"/>
              <a:chExt cx="941329" cy="895637"/>
            </a:xfrm>
          </p:grpSpPr>
          <p:sp>
            <p:nvSpPr>
              <p:cNvPr id="210" name="Rectangle 209"/>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Music</a:t>
                </a:r>
                <a:endParaRPr lang="en-AU" sz="1100" dirty="0">
                  <a:solidFill>
                    <a:schemeClr val="tx1"/>
                  </a:solidFill>
                  <a:latin typeface="Segoe UI" pitchFamily="34" charset="0"/>
                  <a:cs typeface="Segoe UI" pitchFamily="34" charset="0"/>
                </a:endParaRPr>
              </a:p>
            </p:txBody>
          </p:sp>
          <p:grpSp>
            <p:nvGrpSpPr>
              <p:cNvPr id="211" name="Group 210"/>
              <p:cNvGrpSpPr/>
              <p:nvPr/>
            </p:nvGrpSpPr>
            <p:grpSpPr>
              <a:xfrm>
                <a:off x="5162739" y="2143466"/>
                <a:ext cx="699392" cy="634359"/>
                <a:chOff x="5140143" y="2143466"/>
                <a:chExt cx="699392" cy="634359"/>
              </a:xfrm>
            </p:grpSpPr>
            <p:grpSp>
              <p:nvGrpSpPr>
                <p:cNvPr id="212" name="Group 211"/>
                <p:cNvGrpSpPr/>
                <p:nvPr/>
              </p:nvGrpSpPr>
              <p:grpSpPr>
                <a:xfrm>
                  <a:off x="5140143" y="2143466"/>
                  <a:ext cx="699392" cy="536110"/>
                  <a:chOff x="2123728" y="1986160"/>
                  <a:chExt cx="576064" cy="441574"/>
                </a:xfrm>
              </p:grpSpPr>
              <p:sp>
                <p:nvSpPr>
                  <p:cNvPr id="219" name="Rectangle 218"/>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20" name="Trapezoid 219"/>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213" name="Group 212"/>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214" name="Oval 213"/>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15" name="Oval 214"/>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216" name="Straight Connector 215"/>
                  <p:cNvCxnSpPr>
                    <a:stCxn id="214" idx="6"/>
                    <a:endCxn id="218"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17" name="Straight Connector 216"/>
                  <p:cNvCxnSpPr>
                    <a:stCxn id="215" idx="6"/>
                    <a:endCxn id="218"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218" name="Rectangle 217"/>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grpSp>
        <p:grpSp>
          <p:nvGrpSpPr>
            <p:cNvPr id="221" name="Group 220"/>
            <p:cNvGrpSpPr/>
            <p:nvPr/>
          </p:nvGrpSpPr>
          <p:grpSpPr>
            <a:xfrm>
              <a:off x="5870519" y="1407627"/>
              <a:ext cx="941329" cy="895637"/>
              <a:chOff x="3133947" y="3275932"/>
              <a:chExt cx="941329" cy="895637"/>
            </a:xfrm>
          </p:grpSpPr>
          <p:sp>
            <p:nvSpPr>
              <p:cNvPr id="222" name="Rectangle 221"/>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Videos</a:t>
                </a:r>
                <a:endParaRPr lang="en-AU" sz="1100" dirty="0">
                  <a:solidFill>
                    <a:schemeClr val="tx1"/>
                  </a:solidFill>
                  <a:latin typeface="Segoe UI" pitchFamily="34" charset="0"/>
                  <a:cs typeface="Segoe UI" pitchFamily="34" charset="0"/>
                </a:endParaRPr>
              </a:p>
            </p:txBody>
          </p:sp>
          <p:grpSp>
            <p:nvGrpSpPr>
              <p:cNvPr id="223" name="Group 222"/>
              <p:cNvGrpSpPr/>
              <p:nvPr/>
            </p:nvGrpSpPr>
            <p:grpSpPr>
              <a:xfrm>
                <a:off x="3254915" y="3275932"/>
                <a:ext cx="699392" cy="569699"/>
                <a:chOff x="3257580" y="3275932"/>
                <a:chExt cx="699392" cy="569699"/>
              </a:xfrm>
            </p:grpSpPr>
            <p:grpSp>
              <p:nvGrpSpPr>
                <p:cNvPr id="224" name="Group 223"/>
                <p:cNvGrpSpPr/>
                <p:nvPr/>
              </p:nvGrpSpPr>
              <p:grpSpPr>
                <a:xfrm>
                  <a:off x="3257580" y="3275932"/>
                  <a:ext cx="699392" cy="536110"/>
                  <a:chOff x="2123728" y="1986160"/>
                  <a:chExt cx="576064" cy="441574"/>
                </a:xfrm>
              </p:grpSpPr>
              <p:sp>
                <p:nvSpPr>
                  <p:cNvPr id="228" name="Rectangle 227"/>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29" name="Trapezoid 228"/>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225" name="Group 224"/>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226" name="Rectangle 225"/>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27" name="Isosceles Triangle 226"/>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grpSp>
        <p:grpSp>
          <p:nvGrpSpPr>
            <p:cNvPr id="230" name="Group 229"/>
            <p:cNvGrpSpPr/>
            <p:nvPr/>
          </p:nvGrpSpPr>
          <p:grpSpPr>
            <a:xfrm>
              <a:off x="3484281" y="2487747"/>
              <a:ext cx="941329" cy="895637"/>
              <a:chOff x="4099230" y="3275932"/>
              <a:chExt cx="941329" cy="895637"/>
            </a:xfrm>
          </p:grpSpPr>
          <p:sp>
            <p:nvSpPr>
              <p:cNvPr id="231" name="Rectangle 230"/>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Games</a:t>
                </a:r>
                <a:endParaRPr lang="en-AU" sz="1100" dirty="0">
                  <a:solidFill>
                    <a:schemeClr val="tx1"/>
                  </a:solidFill>
                  <a:latin typeface="Segoe UI" pitchFamily="34" charset="0"/>
                  <a:cs typeface="Segoe UI" pitchFamily="34" charset="0"/>
                </a:endParaRPr>
              </a:p>
            </p:txBody>
          </p:sp>
          <p:grpSp>
            <p:nvGrpSpPr>
              <p:cNvPr id="232" name="Group 231"/>
              <p:cNvGrpSpPr/>
              <p:nvPr/>
            </p:nvGrpSpPr>
            <p:grpSpPr>
              <a:xfrm>
                <a:off x="4200966" y="3275932"/>
                <a:ext cx="737856" cy="635347"/>
                <a:chOff x="4220198" y="3275932"/>
                <a:chExt cx="737856" cy="635347"/>
              </a:xfrm>
            </p:grpSpPr>
            <p:grpSp>
              <p:nvGrpSpPr>
                <p:cNvPr id="233" name="Group 232"/>
                <p:cNvGrpSpPr/>
                <p:nvPr/>
              </p:nvGrpSpPr>
              <p:grpSpPr>
                <a:xfrm>
                  <a:off x="4220198" y="3275932"/>
                  <a:ext cx="699392" cy="536110"/>
                  <a:chOff x="2123728" y="1986160"/>
                  <a:chExt cx="576064" cy="441574"/>
                </a:xfrm>
              </p:grpSpPr>
              <p:sp>
                <p:nvSpPr>
                  <p:cNvPr id="247" name="Rectangle 246"/>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8" name="Trapezoid 247"/>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234" name="Group 233"/>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235" name="Rectangle 234"/>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36" name="Oval 235"/>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37" name="Oval 236"/>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nvGrpSpPr>
                  <p:cNvPr id="238" name="Group 237"/>
                  <p:cNvGrpSpPr/>
                  <p:nvPr/>
                </p:nvGrpSpPr>
                <p:grpSpPr>
                  <a:xfrm>
                    <a:off x="4318464" y="3577517"/>
                    <a:ext cx="118183" cy="118183"/>
                    <a:chOff x="4318464" y="3577517"/>
                    <a:chExt cx="118183" cy="118183"/>
                  </a:xfrm>
                  <a:effectLst/>
                </p:grpSpPr>
                <p:cxnSp>
                  <p:nvCxnSpPr>
                    <p:cNvPr id="245" name="Straight Connector 244"/>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46" name="Straight Connector 245"/>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39" name="Group 238"/>
                  <p:cNvGrpSpPr/>
                  <p:nvPr/>
                </p:nvGrpSpPr>
                <p:grpSpPr>
                  <a:xfrm rot="20573383">
                    <a:off x="4683580" y="3579039"/>
                    <a:ext cx="140891" cy="136707"/>
                    <a:chOff x="5105406" y="3507854"/>
                    <a:chExt cx="171999" cy="166891"/>
                  </a:xfrm>
                  <a:effectLst/>
                </p:grpSpPr>
                <p:sp>
                  <p:nvSpPr>
                    <p:cNvPr id="241" name="Oval 240"/>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2" name="Oval 241"/>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3" name="Oval 242"/>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4" name="Oval 243"/>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cxnSp>
                <p:nvCxnSpPr>
                  <p:cNvPr id="240" name="Straight Connector 239"/>
                  <p:cNvCxnSpPr>
                    <a:stCxn id="235"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sp>
          <p:nvSpPr>
            <p:cNvPr id="38" name="Rectangle 37">
              <a:hlinkClick r:id="rId7" action="ppaction://hlinksldjump"/>
            </p:cNvPr>
            <p:cNvSpPr/>
            <p:nvPr/>
          </p:nvSpPr>
          <p:spPr>
            <a:xfrm>
              <a:off x="3424047" y="134761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9" name="Rectangle 328">
              <a:hlinkClick r:id="rId8" action="ppaction://hlinksldjump"/>
            </p:cNvPr>
            <p:cNvSpPr/>
            <p:nvPr/>
          </p:nvSpPr>
          <p:spPr>
            <a:xfrm>
              <a:off x="4634034" y="134761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30" name="Rectangle 329">
              <a:hlinkClick r:id="rId9" action="ppaction://hlinksldjump"/>
            </p:cNvPr>
            <p:cNvSpPr/>
            <p:nvPr/>
          </p:nvSpPr>
          <p:spPr>
            <a:xfrm>
              <a:off x="5796136" y="134761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31" name="Rectangle 330">
              <a:hlinkClick r:id="rId10" action="ppaction://hlinksldjump"/>
            </p:cNvPr>
            <p:cNvSpPr/>
            <p:nvPr/>
          </p:nvSpPr>
          <p:spPr>
            <a:xfrm>
              <a:off x="3409898" y="242773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332" name="Group 331"/>
            <p:cNvGrpSpPr/>
            <p:nvPr/>
          </p:nvGrpSpPr>
          <p:grpSpPr>
            <a:xfrm>
              <a:off x="4747033" y="2500280"/>
              <a:ext cx="864096" cy="870570"/>
              <a:chOff x="7308304" y="278598"/>
              <a:chExt cx="864096" cy="870570"/>
            </a:xfrm>
          </p:grpSpPr>
          <p:sp>
            <p:nvSpPr>
              <p:cNvPr id="333" name="Freeform 332"/>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334" name="Rectangle 333"/>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Impress</a:t>
                </a:r>
                <a:endParaRPr lang="en-AU" sz="1100" dirty="0">
                  <a:solidFill>
                    <a:schemeClr val="tx1"/>
                  </a:solidFill>
                  <a:latin typeface="Segoe UI" pitchFamily="34" charset="0"/>
                  <a:cs typeface="Segoe UI" pitchFamily="34" charset="0"/>
                </a:endParaRPr>
              </a:p>
            </p:txBody>
          </p:sp>
        </p:grpSp>
        <p:grpSp>
          <p:nvGrpSpPr>
            <p:cNvPr id="335" name="Group 334"/>
            <p:cNvGrpSpPr/>
            <p:nvPr/>
          </p:nvGrpSpPr>
          <p:grpSpPr>
            <a:xfrm>
              <a:off x="5909135" y="2488498"/>
              <a:ext cx="864096" cy="894135"/>
              <a:chOff x="6444208" y="255033"/>
              <a:chExt cx="864096" cy="894135"/>
            </a:xfrm>
          </p:grpSpPr>
          <p:grpSp>
            <p:nvGrpSpPr>
              <p:cNvPr id="336" name="Group 335"/>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338" name="Freeform 337"/>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339" name="Freeform 338"/>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sp>
            <p:nvSpPr>
              <p:cNvPr id="337" name="Rectangle 336"/>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Express</a:t>
                </a:r>
                <a:endParaRPr lang="en-AU" sz="1100" dirty="0">
                  <a:solidFill>
                    <a:schemeClr val="tx1"/>
                  </a:solidFill>
                  <a:latin typeface="Segoe UI" pitchFamily="34" charset="0"/>
                  <a:cs typeface="Segoe UI" pitchFamily="34" charset="0"/>
                </a:endParaRPr>
              </a:p>
            </p:txBody>
          </p:sp>
        </p:grpSp>
      </p:grpSp>
      <p:sp>
        <p:nvSpPr>
          <p:cNvPr id="341" name="Rounded Rectangle 340"/>
          <p:cNvSpPr/>
          <p:nvPr/>
        </p:nvSpPr>
        <p:spPr>
          <a:xfrm>
            <a:off x="467785" y="134363"/>
            <a:ext cx="8208431" cy="4874774"/>
          </a:xfrm>
          <a:prstGeom prst="roundRect">
            <a:avLst>
              <a:gd name="adj" fmla="val 0"/>
            </a:avLst>
          </a:prstGeom>
          <a:solidFill>
            <a:schemeClr val="bg1">
              <a:lumMod val="75000"/>
              <a:alpha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200" b="1" dirty="0" smtClean="0">
                <a:solidFill>
                  <a:schemeClr val="tx1"/>
                </a:solidFill>
                <a:latin typeface="Segoe UI" pitchFamily="34" charset="0"/>
                <a:cs typeface="Segoe UI" pitchFamily="34" charset="0"/>
              </a:rPr>
              <a:t>Express</a:t>
            </a:r>
            <a:endParaRPr lang="en-AU" sz="1200" b="1" dirty="0">
              <a:solidFill>
                <a:schemeClr val="tx1"/>
              </a:solidFill>
              <a:latin typeface="Segoe UI" pitchFamily="34" charset="0"/>
              <a:cs typeface="Segoe UI" pitchFamily="34" charset="0"/>
            </a:endParaRPr>
          </a:p>
        </p:txBody>
      </p:sp>
      <p:sp>
        <p:nvSpPr>
          <p:cNvPr id="345" name="Rectangle 344"/>
          <p:cNvSpPr/>
          <p:nvPr/>
        </p:nvSpPr>
        <p:spPr>
          <a:xfrm>
            <a:off x="467785" y="434649"/>
            <a:ext cx="8208430" cy="446647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algn="r"/>
            <a:endParaRPr lang="en-AU" sz="5400" dirty="0">
              <a:solidFill>
                <a:schemeClr val="bg1"/>
              </a:solidFill>
              <a:effectLst>
                <a:outerShdw blurRad="63500" sx="102000" sy="102000" algn="ctr" rotWithShape="0">
                  <a:prstClr val="black">
                    <a:alpha val="40000"/>
                  </a:prstClr>
                </a:outerShdw>
              </a:effectLst>
              <a:latin typeface="Segoe UI" pitchFamily="34" charset="0"/>
              <a:cs typeface="Segoe UI" pitchFamily="34" charset="0"/>
            </a:endParaRPr>
          </a:p>
        </p:txBody>
      </p:sp>
      <p:sp>
        <p:nvSpPr>
          <p:cNvPr id="346" name="Rectangle 345"/>
          <p:cNvSpPr/>
          <p:nvPr/>
        </p:nvSpPr>
        <p:spPr>
          <a:xfrm>
            <a:off x="2386253" y="616435"/>
            <a:ext cx="4371495" cy="3107443"/>
          </a:xfrm>
          <a:prstGeom prst="rect">
            <a:avLst/>
          </a:prstGeom>
          <a:gradFill flip="none" rotWithShape="1">
            <a:gsLst>
              <a:gs pos="0">
                <a:schemeClr val="bg1">
                  <a:shade val="30000"/>
                  <a:satMod val="115000"/>
                </a:schemeClr>
              </a:gs>
              <a:gs pos="50000">
                <a:schemeClr val="bg1">
                  <a:shade val="67500"/>
                  <a:satMod val="115000"/>
                </a:schemeClr>
              </a:gs>
              <a:gs pos="100000">
                <a:schemeClr val="bg1">
                  <a:shade val="100000"/>
                  <a:satMod val="115000"/>
                </a:schemeClr>
              </a:gs>
            </a:gsLst>
            <a:lin ang="16200000" scaled="1"/>
            <a:tileRect/>
          </a:gra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5" name="Rectangle 4"/>
          <p:cNvSpPr/>
          <p:nvPr/>
        </p:nvSpPr>
        <p:spPr>
          <a:xfrm>
            <a:off x="2513159" y="729737"/>
            <a:ext cx="3828024" cy="505641"/>
          </a:xfrm>
          <a:prstGeom prst="rect">
            <a:avLst/>
          </a:prstGeom>
          <a:noFill/>
          <a:ln w="3175">
            <a:solidFill>
              <a:schemeClr val="tx1">
                <a:alpha val="50000"/>
              </a:schemeClr>
            </a:solidFill>
            <a:prstDash val="dash"/>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40" name="Rectangle 339"/>
          <p:cNvSpPr/>
          <p:nvPr/>
        </p:nvSpPr>
        <p:spPr>
          <a:xfrm>
            <a:off x="2524339" y="1325914"/>
            <a:ext cx="3816844" cy="2246630"/>
          </a:xfrm>
          <a:prstGeom prst="rect">
            <a:avLst/>
          </a:prstGeom>
          <a:noFill/>
          <a:ln w="3175">
            <a:solidFill>
              <a:schemeClr val="tx1">
                <a:alpha val="50000"/>
              </a:schemeClr>
            </a:solidFill>
            <a:prstDash val="dash"/>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50" name="Rectangle 349"/>
          <p:cNvSpPr/>
          <p:nvPr/>
        </p:nvSpPr>
        <p:spPr>
          <a:xfrm>
            <a:off x="467544" y="3812042"/>
            <a:ext cx="8208671" cy="1089084"/>
          </a:xfrm>
          <a:prstGeom prst="rect">
            <a:avLst/>
          </a:prstGeom>
          <a:solidFill>
            <a:schemeClr val="bg1">
              <a:lumMod val="75000"/>
            </a:schemeClr>
          </a:solidFill>
          <a:ln w="3175">
            <a:solidFill>
              <a:schemeClr val="tx1"/>
            </a:solidFill>
          </a:ln>
          <a:effectLst>
            <a:innerShdw blurRad="63500" dist="50800" dir="162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0" name="Rounded Rectangle 19">
            <a:hlinkClick r:id="rId11" action="ppaction://hlinksldjump"/>
          </p:cNvPr>
          <p:cNvSpPr/>
          <p:nvPr/>
        </p:nvSpPr>
        <p:spPr>
          <a:xfrm>
            <a:off x="3491880" y="4230376"/>
            <a:ext cx="252417" cy="252417"/>
          </a:xfrm>
          <a:prstGeom prst="roundRect">
            <a:avLst/>
          </a:prstGeom>
          <a:solidFill>
            <a:schemeClr val="tx1">
              <a:alpha val="50000"/>
            </a:scheme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dirty="0" smtClean="0">
                <a:latin typeface="Segoe UI" pitchFamily="34" charset="0"/>
                <a:cs typeface="Segoe UI" pitchFamily="34" charset="0"/>
              </a:rPr>
              <a:t>-</a:t>
            </a:r>
            <a:endParaRPr lang="en-AU" dirty="0">
              <a:latin typeface="Segoe UI" pitchFamily="34" charset="0"/>
              <a:cs typeface="Segoe UI" pitchFamily="34" charset="0"/>
            </a:endParaRPr>
          </a:p>
        </p:txBody>
      </p:sp>
      <p:grpSp>
        <p:nvGrpSpPr>
          <p:cNvPr id="343" name="Group 342"/>
          <p:cNvGrpSpPr/>
          <p:nvPr/>
        </p:nvGrpSpPr>
        <p:grpSpPr>
          <a:xfrm>
            <a:off x="577090" y="3885555"/>
            <a:ext cx="1325272" cy="942059"/>
            <a:chOff x="577090" y="3864029"/>
            <a:chExt cx="1325272" cy="942059"/>
          </a:xfrm>
        </p:grpSpPr>
        <p:sp>
          <p:nvSpPr>
            <p:cNvPr id="351" name="Rectangle 350"/>
            <p:cNvSpPr/>
            <p:nvPr/>
          </p:nvSpPr>
          <p:spPr>
            <a:xfrm>
              <a:off x="577090" y="3864029"/>
              <a:ext cx="1325272" cy="942059"/>
            </a:xfrm>
            <a:prstGeom prst="rect">
              <a:avLst/>
            </a:prstGeom>
            <a:gradFill flip="none" rotWithShape="1">
              <a:gsLst>
                <a:gs pos="0">
                  <a:schemeClr val="bg1">
                    <a:shade val="30000"/>
                    <a:satMod val="115000"/>
                  </a:schemeClr>
                </a:gs>
                <a:gs pos="50000">
                  <a:schemeClr val="bg1">
                    <a:shade val="67500"/>
                    <a:satMod val="115000"/>
                  </a:schemeClr>
                </a:gs>
                <a:gs pos="100000">
                  <a:schemeClr val="bg1">
                    <a:shade val="100000"/>
                    <a:satMod val="115000"/>
                  </a:schemeClr>
                </a:gs>
              </a:gsLst>
              <a:lin ang="16200000" scaled="1"/>
              <a:tileRect/>
            </a:gra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52" name="Rectangle 351"/>
            <p:cNvSpPr/>
            <p:nvPr/>
          </p:nvSpPr>
          <p:spPr>
            <a:xfrm>
              <a:off x="793006" y="4117617"/>
              <a:ext cx="893440" cy="153291"/>
            </a:xfrm>
            <a:prstGeom prst="rect">
              <a:avLst/>
            </a:prstGeom>
            <a:noFill/>
            <a:ln w="3175">
              <a:solidFill>
                <a:schemeClr val="tx1">
                  <a:alpha val="50000"/>
                </a:schemeClr>
              </a:solidFill>
              <a:prstDash val="dash"/>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Aa Bb</a:t>
              </a:r>
              <a:endParaRPr lang="en-AU" sz="1100" dirty="0">
                <a:solidFill>
                  <a:schemeClr val="tx1"/>
                </a:solidFill>
                <a:latin typeface="Segoe UI" pitchFamily="34" charset="0"/>
                <a:cs typeface="Segoe UI" pitchFamily="34" charset="0"/>
              </a:endParaRPr>
            </a:p>
          </p:txBody>
        </p:sp>
        <p:sp>
          <p:nvSpPr>
            <p:cNvPr id="353" name="Rectangle 352"/>
            <p:cNvSpPr/>
            <p:nvPr/>
          </p:nvSpPr>
          <p:spPr>
            <a:xfrm>
              <a:off x="840839" y="4315989"/>
              <a:ext cx="797774" cy="127759"/>
            </a:xfrm>
            <a:prstGeom prst="rect">
              <a:avLst/>
            </a:prstGeom>
            <a:noFill/>
            <a:ln w="3175">
              <a:solidFill>
                <a:schemeClr val="tx1">
                  <a:alpha val="50000"/>
                </a:schemeClr>
              </a:solidFill>
              <a:prstDash val="dash"/>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900" dirty="0" smtClean="0">
                  <a:solidFill>
                    <a:schemeClr val="bg1">
                      <a:lumMod val="50000"/>
                    </a:schemeClr>
                  </a:solidFill>
                  <a:latin typeface="Segoe UI" pitchFamily="34" charset="0"/>
                  <a:cs typeface="Segoe UI" pitchFamily="34" charset="0"/>
                </a:rPr>
                <a:t>Cc Dd</a:t>
              </a:r>
              <a:endParaRPr lang="en-AU" sz="900" dirty="0">
                <a:solidFill>
                  <a:schemeClr val="bg1">
                    <a:lumMod val="50000"/>
                  </a:schemeClr>
                </a:solidFill>
                <a:latin typeface="Segoe UI" pitchFamily="34" charset="0"/>
                <a:cs typeface="Segoe UI" pitchFamily="34" charset="0"/>
              </a:endParaRPr>
            </a:p>
          </p:txBody>
        </p:sp>
        <p:sp>
          <p:nvSpPr>
            <p:cNvPr id="354" name="Teardrop 353"/>
            <p:cNvSpPr/>
            <p:nvPr/>
          </p:nvSpPr>
          <p:spPr>
            <a:xfrm>
              <a:off x="1542362" y="3864029"/>
              <a:ext cx="360000" cy="360000"/>
            </a:xfrm>
            <a:prstGeom prst="teardrop">
              <a:avLst/>
            </a:prstGeom>
            <a:solidFill>
              <a:srgbClr val="FFC000">
                <a:alpha val="50000"/>
              </a:srgbClr>
            </a:solidFill>
            <a:ln w="3175">
              <a:solidFill>
                <a:schemeClr val="tx1">
                  <a:alpha val="50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600" dirty="0" smtClean="0">
                  <a:solidFill>
                    <a:schemeClr val="tx1">
                      <a:alpha val="50000"/>
                    </a:schemeClr>
                  </a:solidFill>
                  <a:latin typeface="Segoe UI" pitchFamily="34" charset="0"/>
                  <a:cs typeface="Segoe UI" pitchFamily="34" charset="0"/>
                </a:rPr>
                <a:t>1</a:t>
              </a:r>
              <a:endParaRPr lang="en-AU" sz="1600" dirty="0">
                <a:solidFill>
                  <a:schemeClr val="tx1">
                    <a:alpha val="50000"/>
                  </a:schemeClr>
                </a:solidFill>
                <a:latin typeface="Segoe UI" pitchFamily="34" charset="0"/>
                <a:cs typeface="Segoe UI" pitchFamily="34" charset="0"/>
              </a:endParaRPr>
            </a:p>
          </p:txBody>
        </p:sp>
      </p:grpSp>
      <p:sp>
        <p:nvSpPr>
          <p:cNvPr id="9" name="Teardrop 8"/>
          <p:cNvSpPr/>
          <p:nvPr/>
        </p:nvSpPr>
        <p:spPr>
          <a:xfrm>
            <a:off x="6397748" y="616435"/>
            <a:ext cx="360000" cy="360000"/>
          </a:xfrm>
          <a:prstGeom prst="teardrop">
            <a:avLst/>
          </a:prstGeom>
          <a:solidFill>
            <a:srgbClr val="FFC000">
              <a:alpha val="50000"/>
            </a:srgbClr>
          </a:solidFill>
          <a:ln w="3175">
            <a:solidFill>
              <a:schemeClr val="tx1">
                <a:alpha val="50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600" dirty="0" smtClean="0">
                <a:solidFill>
                  <a:schemeClr val="tx1">
                    <a:alpha val="50000"/>
                  </a:schemeClr>
                </a:solidFill>
                <a:latin typeface="Segoe UI" pitchFamily="34" charset="0"/>
                <a:cs typeface="Segoe UI" pitchFamily="34" charset="0"/>
              </a:rPr>
              <a:t>2</a:t>
            </a:r>
            <a:endParaRPr lang="en-AU" sz="1600" dirty="0">
              <a:solidFill>
                <a:schemeClr val="tx1">
                  <a:alpha val="50000"/>
                </a:schemeClr>
              </a:solidFill>
              <a:latin typeface="Segoe UI" pitchFamily="34" charset="0"/>
              <a:cs typeface="Segoe UI" pitchFamily="34" charset="0"/>
            </a:endParaRPr>
          </a:p>
        </p:txBody>
      </p:sp>
      <p:grpSp>
        <p:nvGrpSpPr>
          <p:cNvPr id="355" name="Group 354"/>
          <p:cNvGrpSpPr/>
          <p:nvPr/>
        </p:nvGrpSpPr>
        <p:grpSpPr>
          <a:xfrm>
            <a:off x="2029948" y="3885555"/>
            <a:ext cx="1325272" cy="942059"/>
            <a:chOff x="577090" y="3864029"/>
            <a:chExt cx="1325272" cy="942059"/>
          </a:xfrm>
        </p:grpSpPr>
        <p:sp>
          <p:nvSpPr>
            <p:cNvPr id="356" name="Rectangle 355"/>
            <p:cNvSpPr/>
            <p:nvPr/>
          </p:nvSpPr>
          <p:spPr>
            <a:xfrm>
              <a:off x="577090" y="3864029"/>
              <a:ext cx="1325272" cy="942059"/>
            </a:xfrm>
            <a:prstGeom prst="rect">
              <a:avLst/>
            </a:prstGeom>
            <a:gradFill flip="none" rotWithShape="1">
              <a:gsLst>
                <a:gs pos="0">
                  <a:schemeClr val="bg1">
                    <a:shade val="30000"/>
                    <a:satMod val="115000"/>
                  </a:schemeClr>
                </a:gs>
                <a:gs pos="50000">
                  <a:schemeClr val="bg1">
                    <a:shade val="67500"/>
                    <a:satMod val="115000"/>
                  </a:schemeClr>
                </a:gs>
                <a:gs pos="100000">
                  <a:schemeClr val="bg1">
                    <a:shade val="100000"/>
                    <a:satMod val="115000"/>
                  </a:schemeClr>
                </a:gs>
              </a:gsLst>
              <a:lin ang="16200000" scaled="1"/>
              <a:tileRect/>
            </a:gra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57" name="Rectangle 356"/>
            <p:cNvSpPr/>
            <p:nvPr/>
          </p:nvSpPr>
          <p:spPr>
            <a:xfrm>
              <a:off x="628283" y="3934019"/>
              <a:ext cx="1173773" cy="153291"/>
            </a:xfrm>
            <a:prstGeom prst="rect">
              <a:avLst/>
            </a:prstGeom>
            <a:noFill/>
            <a:ln w="3175">
              <a:solidFill>
                <a:schemeClr val="tx1">
                  <a:alpha val="50000"/>
                </a:schemeClr>
              </a:solidFill>
              <a:prstDash val="dash"/>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Aa Bb</a:t>
              </a:r>
              <a:endParaRPr lang="en-AU" sz="1100" dirty="0">
                <a:solidFill>
                  <a:schemeClr val="tx1"/>
                </a:solidFill>
                <a:latin typeface="Segoe UI" pitchFamily="34" charset="0"/>
                <a:cs typeface="Segoe UI" pitchFamily="34" charset="0"/>
              </a:endParaRPr>
            </a:p>
          </p:txBody>
        </p:sp>
        <p:sp>
          <p:nvSpPr>
            <p:cNvPr id="358" name="Rectangle 357"/>
            <p:cNvSpPr/>
            <p:nvPr/>
          </p:nvSpPr>
          <p:spPr>
            <a:xfrm>
              <a:off x="627436" y="4117618"/>
              <a:ext cx="1174619" cy="647170"/>
            </a:xfrm>
            <a:prstGeom prst="rect">
              <a:avLst/>
            </a:prstGeom>
            <a:noFill/>
            <a:ln w="3175">
              <a:solidFill>
                <a:schemeClr val="tx1">
                  <a:alpha val="50000"/>
                </a:schemeClr>
              </a:solidFill>
              <a:prstDash val="dash"/>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700" dirty="0" smtClean="0">
                  <a:solidFill>
                    <a:schemeClr val="tx1"/>
                  </a:solidFill>
                  <a:latin typeface="Segoe UI" pitchFamily="34" charset="0"/>
                  <a:cs typeface="Segoe UI" pitchFamily="34" charset="0"/>
                </a:rPr>
                <a:t>Cc Dd Ee Ff Gg Hh Ii Jj Kk Ll Mm Nn Oo Pp Qq Rr Ss Tt Uu Vv Ww Xx Yy Zz</a:t>
              </a:r>
              <a:endParaRPr lang="en-AU" sz="700" dirty="0">
                <a:solidFill>
                  <a:schemeClr val="tx1"/>
                </a:solidFill>
                <a:latin typeface="Segoe UI" pitchFamily="34" charset="0"/>
                <a:cs typeface="Segoe UI" pitchFamily="34" charset="0"/>
              </a:endParaRPr>
            </a:p>
          </p:txBody>
        </p:sp>
        <p:sp>
          <p:nvSpPr>
            <p:cNvPr id="359" name="Teardrop 358"/>
            <p:cNvSpPr/>
            <p:nvPr/>
          </p:nvSpPr>
          <p:spPr>
            <a:xfrm>
              <a:off x="1542362" y="3864029"/>
              <a:ext cx="360000" cy="360000"/>
            </a:xfrm>
            <a:prstGeom prst="teardrop">
              <a:avLst/>
            </a:prstGeom>
            <a:solidFill>
              <a:srgbClr val="FFC000">
                <a:alpha val="50000"/>
              </a:srgbClr>
            </a:solidFill>
            <a:ln w="3175">
              <a:solidFill>
                <a:schemeClr val="tx1">
                  <a:alpha val="50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600" dirty="0" smtClean="0">
                  <a:solidFill>
                    <a:schemeClr val="tx1">
                      <a:alpha val="50000"/>
                    </a:schemeClr>
                  </a:solidFill>
                  <a:latin typeface="Segoe UI" pitchFamily="34" charset="0"/>
                  <a:cs typeface="Segoe UI" pitchFamily="34" charset="0"/>
                </a:rPr>
                <a:t>2</a:t>
              </a:r>
              <a:endParaRPr lang="en-AU" sz="1600" dirty="0">
                <a:solidFill>
                  <a:schemeClr val="tx1">
                    <a:alpha val="50000"/>
                  </a:schemeClr>
                </a:solidFill>
                <a:latin typeface="Segoe UI" pitchFamily="34" charset="0"/>
                <a:cs typeface="Segoe UI" pitchFamily="34" charset="0"/>
              </a:endParaRPr>
            </a:p>
          </p:txBody>
        </p:sp>
      </p:grpSp>
      <p:grpSp>
        <p:nvGrpSpPr>
          <p:cNvPr id="361" name="Group 360"/>
          <p:cNvGrpSpPr/>
          <p:nvPr/>
        </p:nvGrpSpPr>
        <p:grpSpPr>
          <a:xfrm>
            <a:off x="0" y="1202871"/>
            <a:ext cx="467544" cy="2737758"/>
            <a:chOff x="0" y="1202871"/>
            <a:chExt cx="467544" cy="2737758"/>
          </a:xfrm>
        </p:grpSpPr>
        <p:sp>
          <p:nvSpPr>
            <p:cNvPr id="362" name="Rounded Rectangle 361"/>
            <p:cNvSpPr/>
            <p:nvPr/>
          </p:nvSpPr>
          <p:spPr>
            <a:xfrm>
              <a:off x="0" y="1202871"/>
              <a:ext cx="467544" cy="2737758"/>
            </a:xfrm>
            <a:prstGeom prst="roundRect">
              <a:avLst>
                <a:gd name="adj" fmla="val 10437"/>
              </a:avLst>
            </a:prstGeom>
            <a:solidFill>
              <a:schemeClr val="tx1">
                <a:alpha val="50000"/>
              </a:schemeClr>
            </a:solidFill>
            <a:ln w="317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363" name="Group 362"/>
            <p:cNvGrpSpPr/>
            <p:nvPr/>
          </p:nvGrpSpPr>
          <p:grpSpPr>
            <a:xfrm>
              <a:off x="53772" y="1890180"/>
              <a:ext cx="360000" cy="363600"/>
              <a:chOff x="899592" y="1419622"/>
              <a:chExt cx="432048" cy="432048"/>
            </a:xfrm>
            <a:effectLst/>
          </p:grpSpPr>
          <p:sp>
            <p:nvSpPr>
              <p:cNvPr id="378" name="Rounded Rectangle 377"/>
              <p:cNvSpPr/>
              <p:nvPr/>
            </p:nvSpPr>
            <p:spPr>
              <a:xfrm>
                <a:off x="971600" y="1563638"/>
                <a:ext cx="288032" cy="288032"/>
              </a:xfrm>
              <a:prstGeom prst="roundRect">
                <a:avLst>
                  <a:gd name="adj" fmla="val 9226"/>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79" name="Isosceles Triangle 378"/>
              <p:cNvSpPr/>
              <p:nvPr/>
            </p:nvSpPr>
            <p:spPr>
              <a:xfrm>
                <a:off x="899592" y="1419622"/>
                <a:ext cx="432048" cy="180020"/>
              </a:xfrm>
              <a:prstGeom prst="triangle">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364" name="Group 363"/>
            <p:cNvGrpSpPr/>
            <p:nvPr/>
          </p:nvGrpSpPr>
          <p:grpSpPr>
            <a:xfrm>
              <a:off x="53752" y="1264720"/>
              <a:ext cx="360040" cy="435694"/>
              <a:chOff x="971600" y="1383618"/>
              <a:chExt cx="360040" cy="435694"/>
            </a:xfrm>
          </p:grpSpPr>
          <p:cxnSp>
            <p:nvCxnSpPr>
              <p:cNvPr id="373" name="Straight Connector 372"/>
              <p:cNvCxnSpPr/>
              <p:nvPr/>
            </p:nvCxnSpPr>
            <p:spPr>
              <a:xfrm>
                <a:off x="1187624" y="1639292"/>
                <a:ext cx="144016" cy="18002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374" name="Donut 373"/>
              <p:cNvSpPr/>
              <p:nvPr/>
            </p:nvSpPr>
            <p:spPr>
              <a:xfrm>
                <a:off x="971600" y="1383618"/>
                <a:ext cx="288032" cy="288000"/>
              </a:xfrm>
              <a:prstGeom prst="donut">
                <a:avLst>
                  <a:gd name="adj" fmla="val 4746"/>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375" name="Straight Connector 374"/>
              <p:cNvCxnSpPr/>
              <p:nvPr/>
            </p:nvCxnSpPr>
            <p:spPr>
              <a:xfrm rot="1413972">
                <a:off x="1051228" y="1435850"/>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376" name="Straight Connector 375"/>
              <p:cNvCxnSpPr/>
              <p:nvPr/>
            </p:nvCxnSpPr>
            <p:spPr>
              <a:xfrm rot="1413972">
                <a:off x="1116662" y="1436293"/>
                <a:ext cx="0" cy="183562"/>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377" name="Straight Connector 376"/>
              <p:cNvCxnSpPr/>
              <p:nvPr/>
            </p:nvCxnSpPr>
            <p:spPr>
              <a:xfrm rot="1413972">
                <a:off x="1180005" y="1492021"/>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grpSp>
        <p:cxnSp>
          <p:nvCxnSpPr>
            <p:cNvPr id="365" name="Straight Connector 364"/>
            <p:cNvCxnSpPr/>
            <p:nvPr/>
          </p:nvCxnSpPr>
          <p:spPr>
            <a:xfrm flipH="1">
              <a:off x="26886" y="1812206"/>
              <a:ext cx="413772"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nvGrpSpPr>
            <p:cNvPr id="366" name="Group 365"/>
            <p:cNvGrpSpPr/>
            <p:nvPr/>
          </p:nvGrpSpPr>
          <p:grpSpPr>
            <a:xfrm>
              <a:off x="39771" y="2460418"/>
              <a:ext cx="388002" cy="297418"/>
              <a:chOff x="2123728" y="1986160"/>
              <a:chExt cx="576064" cy="441574"/>
            </a:xfrm>
          </p:grpSpPr>
          <p:sp>
            <p:nvSpPr>
              <p:cNvPr id="371" name="Rectangle 370"/>
              <p:cNvSpPr/>
              <p:nvPr/>
            </p:nvSpPr>
            <p:spPr>
              <a:xfrm>
                <a:off x="2195736" y="1986160"/>
                <a:ext cx="432048" cy="441574"/>
              </a:xfrm>
              <a:prstGeom prst="rect">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72" name="Trapezoid 371"/>
              <p:cNvSpPr/>
              <p:nvPr/>
            </p:nvSpPr>
            <p:spPr>
              <a:xfrm flipV="1">
                <a:off x="2123728" y="2139884"/>
                <a:ext cx="576064" cy="287850"/>
              </a:xfrm>
              <a:prstGeom prst="trapezoid">
                <a:avLst/>
              </a:pr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67" name="Freeform 366"/>
            <p:cNvSpPr/>
            <p:nvPr/>
          </p:nvSpPr>
          <p:spPr>
            <a:xfrm>
              <a:off x="61273" y="2903148"/>
              <a:ext cx="344998" cy="411311"/>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368" name="Group 367"/>
            <p:cNvGrpSpPr/>
            <p:nvPr/>
          </p:nvGrpSpPr>
          <p:grpSpPr>
            <a:xfrm>
              <a:off x="82631" y="3424960"/>
              <a:ext cx="302283" cy="444864"/>
              <a:chOff x="51020" y="3423030"/>
              <a:chExt cx="356155" cy="524147"/>
            </a:xfrm>
            <a:effectLst>
              <a:outerShdw blurRad="63500" sx="102000" sy="102000" algn="ctr" rotWithShape="0">
                <a:prstClr val="black">
                  <a:alpha val="40000"/>
                </a:prstClr>
              </a:outerShdw>
            </a:effectLst>
          </p:grpSpPr>
          <p:sp>
            <p:nvSpPr>
              <p:cNvPr id="369" name="Freeform 368"/>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a:effectLst>
                <a:glow rad="101600">
                  <a:schemeClr val="bg1">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70" name="Freeform 369"/>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a:effectLst>
                <a:glow rad="101600">
                  <a:schemeClr val="bg1">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sp>
        <p:nvSpPr>
          <p:cNvPr id="344" name="Rounded Rectangle 343">
            <a:hlinkClick r:id="rId12" action="ppaction://hlinksldjump"/>
          </p:cNvPr>
          <p:cNvSpPr/>
          <p:nvPr/>
        </p:nvSpPr>
        <p:spPr>
          <a:xfrm>
            <a:off x="539794" y="188370"/>
            <a:ext cx="144000" cy="144016"/>
          </a:xfrm>
          <a:prstGeom prst="roundRect">
            <a:avLst/>
          </a:prstGeom>
          <a:gradFill flip="none" rotWithShape="1">
            <a:gsLst>
              <a:gs pos="0">
                <a:srgbClr val="FF0000">
                  <a:shade val="30000"/>
                  <a:satMod val="115000"/>
                </a:srgbClr>
              </a:gs>
              <a:gs pos="50000">
                <a:srgbClr val="FF0000">
                  <a:shade val="67500"/>
                  <a:satMod val="115000"/>
                </a:srgbClr>
              </a:gs>
              <a:gs pos="100000">
                <a:srgbClr val="FF0000">
                  <a:shade val="100000"/>
                  <a:satMod val="115000"/>
                </a:srgbClr>
              </a:gs>
            </a:gsLst>
            <a:lin ang="16200000" scaled="1"/>
            <a:tileRect/>
          </a:gradFill>
          <a:ln w="3175">
            <a:solidFill>
              <a:schemeClr val="tx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solidFill>
                <a:schemeClr val="bg1"/>
              </a:solidFill>
              <a:latin typeface="Segoe UI" pitchFamily="34" charset="0"/>
              <a:cs typeface="Segoe UI" pitchFamily="34" charset="0"/>
            </a:endParaRPr>
          </a:p>
        </p:txBody>
      </p:sp>
      <p:sp>
        <p:nvSpPr>
          <p:cNvPr id="347" name="Left Arrow 346">
            <a:hlinkClick r:id="rId13" action="ppaction://hlinksldjump"/>
          </p:cNvPr>
          <p:cNvSpPr/>
          <p:nvPr/>
        </p:nvSpPr>
        <p:spPr>
          <a:xfrm>
            <a:off x="575439" y="559006"/>
            <a:ext cx="359806" cy="356560"/>
          </a:xfrm>
          <a:prstGeom prst="leftArrow">
            <a:avLst/>
          </a:prstGeom>
          <a:solidFill>
            <a:srgbClr val="00B0F0">
              <a:alpha val="50000"/>
            </a:srgb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solidFill>
                <a:schemeClr val="tx1"/>
              </a:solidFill>
            </a:endParaRPr>
          </a:p>
        </p:txBody>
      </p:sp>
    </p:spTree>
    <p:controls>
      <mc:AlternateContent xmlns:mc="http://schemas.openxmlformats.org/markup-compatibility/2006">
        <mc:Choice xmlns:v="urn:schemas-microsoft-com:vml" Requires="v">
          <p:control spid="8234" name="TextBox3" r:id="rId2" imgW="6915240" imgH="4029120"/>
        </mc:Choice>
        <mc:Fallback>
          <p:control name="TextBox3" r:id="rId2" imgW="6915240" imgH="4029120">
            <p:pic>
              <p:nvPicPr>
                <p:cNvPr id="0" name="TextBox3"/>
                <p:cNvPicPr preferRelativeResize="0">
                  <a:picLocks noChangeArrowheads="1" noChangeShapeType="1"/>
                </p:cNvPicPr>
                <p:nvPr/>
              </p:nvPicPr>
              <p:blipFill>
                <a:blip r:embed="rId14">
                  <a:extLst>
                    <a:ext uri="{28A0092B-C50C-407E-A947-70E740481C1C}">
                      <a14:useLocalDpi xmlns:a14="http://schemas.microsoft.com/office/drawing/2010/main" val="0"/>
                    </a:ext>
                  </a:extLst>
                </a:blip>
                <a:srcRect/>
                <a:stretch>
                  <a:fillRect/>
                </a:stretch>
              </p:blipFill>
              <p:spPr bwMode="auto">
                <a:xfrm>
                  <a:off x="2555875" y="771525"/>
                  <a:ext cx="3744913" cy="431800"/>
                </a:xfrm>
                <a:prstGeom prst="rect">
                  <a:avLst/>
                </a:prstGeom>
                <a:noFill/>
                <a:ln>
                  <a:noFill/>
                </a:ln>
                <a:effectLst/>
                <a:extLst>
                  <a:ext uri="{909E8E84-426E-40DD-AFC4-6F175D3DCCD1}">
                    <a14:hiddenFill xmlns:a14="http://schemas.microsoft.com/office/drawing/2010/main">
                      <a:noFill/>
                    </a14:hiddenFill>
                  </a:ext>
                  <a:ext uri="{91240B29-F687-4F45-9708-019B960494DF}">
                    <a14:hiddenLine xmlns:a14="http://schemas.microsoft.com/office/drawing/2010/main" w="9525">
                      <a:no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control>
        </mc:Fallback>
      </mc:AlternateContent>
      <mc:AlternateContent xmlns:mc="http://schemas.openxmlformats.org/markup-compatibility/2006">
        <mc:Choice xmlns:v="urn:schemas-microsoft-com:vml" Requires="v">
          <p:control spid="8235" name="TextBox4" r:id="rId3" imgW="6915240" imgH="4029120"/>
        </mc:Choice>
        <mc:Fallback>
          <p:control name="TextBox4" r:id="rId3" imgW="6915240" imgH="4029120">
            <p:pic>
              <p:nvPicPr>
                <p:cNvPr id="0" name="TextBox4"/>
                <p:cNvPicPr preferRelativeResize="0">
                  <a:picLocks noChangeArrowheads="1" noChangeShapeType="1"/>
                </p:cNvPicPr>
                <p:nvPr/>
              </p:nvPicPr>
              <p:blipFill>
                <a:blip r:embed="rId15">
                  <a:extLst>
                    <a:ext uri="{28A0092B-C50C-407E-A947-70E740481C1C}">
                      <a14:useLocalDpi xmlns:a14="http://schemas.microsoft.com/office/drawing/2010/main" val="0"/>
                    </a:ext>
                  </a:extLst>
                </a:blip>
                <a:srcRect/>
                <a:stretch>
                  <a:fillRect/>
                </a:stretch>
              </p:blipFill>
              <p:spPr bwMode="auto">
                <a:xfrm>
                  <a:off x="2555875" y="1347788"/>
                  <a:ext cx="3744913" cy="2160587"/>
                </a:xfrm>
                <a:prstGeom prst="rect">
                  <a:avLst/>
                </a:prstGeom>
                <a:noFill/>
                <a:ln>
                  <a:noFill/>
                </a:ln>
                <a:effectLst/>
                <a:extLst>
                  <a:ext uri="{909E8E84-426E-40DD-AFC4-6F175D3DCCD1}">
                    <a14:hiddenFill xmlns:a14="http://schemas.microsoft.com/office/drawing/2010/main">
                      <a:noFill/>
                    </a14:hiddenFill>
                  </a:ext>
                  <a:ext uri="{91240B29-F687-4F45-9708-019B960494DF}">
                    <a14:hiddenLine xmlns:a14="http://schemas.microsoft.com/office/drawing/2010/main" w="9525">
                      <a:no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control>
        </mc:Fallback>
      </mc:AlternateContent>
    </p:controls>
    <p:extLst>
      <p:ext uri="{BB962C8B-B14F-4D97-AF65-F5344CB8AC3E}">
        <p14:creationId xmlns:p14="http://schemas.microsoft.com/office/powerpoint/2010/main" val="2885562412"/>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1763688" y="843750"/>
            <a:ext cx="5616624" cy="3456000"/>
            <a:chOff x="1763688" y="843750"/>
            <a:chExt cx="5616624" cy="3456000"/>
          </a:xfrm>
        </p:grpSpPr>
        <p:grpSp>
          <p:nvGrpSpPr>
            <p:cNvPr id="249" name="Group 248"/>
            <p:cNvGrpSpPr/>
            <p:nvPr/>
          </p:nvGrpSpPr>
          <p:grpSpPr>
            <a:xfrm>
              <a:off x="3131841" y="843750"/>
              <a:ext cx="2880320" cy="3456000"/>
              <a:chOff x="3131841" y="843750"/>
              <a:chExt cx="2880320" cy="3456000"/>
            </a:xfrm>
          </p:grpSpPr>
          <p:sp>
            <p:nvSpPr>
              <p:cNvPr id="250" name="Rounded Rectangle 249"/>
              <p:cNvSpPr/>
              <p:nvPr/>
            </p:nvSpPr>
            <p:spPr>
              <a:xfrm>
                <a:off x="3131841" y="843750"/>
                <a:ext cx="2880320" cy="3456000"/>
              </a:xfrm>
              <a:prstGeom prst="roundRect">
                <a:avLst>
                  <a:gd name="adj" fmla="val 2228"/>
                </a:avLst>
              </a:prstGeom>
              <a:solidFill>
                <a:schemeClr val="tx1">
                  <a:alpha val="50000"/>
                </a:schemeClr>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51" name="Group 250"/>
              <p:cNvGrpSpPr/>
              <p:nvPr/>
            </p:nvGrpSpPr>
            <p:grpSpPr>
              <a:xfrm>
                <a:off x="3198624" y="984777"/>
                <a:ext cx="864096" cy="870570"/>
                <a:chOff x="7308304" y="278598"/>
                <a:chExt cx="864096" cy="870570"/>
              </a:xfrm>
            </p:grpSpPr>
            <p:sp>
              <p:nvSpPr>
                <p:cNvPr id="327" name="Freeform 326"/>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8" name="Rectangle 327"/>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Impress</a:t>
                  </a:r>
                  <a:endParaRPr lang="en-AU" sz="1100" dirty="0">
                    <a:latin typeface="Segoe UI" pitchFamily="34" charset="0"/>
                    <a:cs typeface="Segoe UI" pitchFamily="34" charset="0"/>
                  </a:endParaRPr>
                </a:p>
              </p:txBody>
            </p:sp>
          </p:grpSp>
          <p:grpSp>
            <p:nvGrpSpPr>
              <p:cNvPr id="252" name="Group 251"/>
              <p:cNvGrpSpPr/>
              <p:nvPr/>
            </p:nvGrpSpPr>
            <p:grpSpPr>
              <a:xfrm>
                <a:off x="4139953" y="972995"/>
                <a:ext cx="864096" cy="894135"/>
                <a:chOff x="6444208" y="255033"/>
                <a:chExt cx="864096" cy="894135"/>
              </a:xfrm>
            </p:grpSpPr>
            <p:grpSp>
              <p:nvGrpSpPr>
                <p:cNvPr id="323" name="Group 322"/>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325" name="Freeform 324"/>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6" name="Freeform 325"/>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24" name="Rectangle 323"/>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Express</a:t>
                  </a:r>
                  <a:endParaRPr lang="en-AU" sz="1100" dirty="0">
                    <a:latin typeface="Segoe UI" pitchFamily="34" charset="0"/>
                    <a:cs typeface="Segoe UI" pitchFamily="34" charset="0"/>
                  </a:endParaRPr>
                </a:p>
              </p:txBody>
            </p:sp>
          </p:grpSp>
          <p:grpSp>
            <p:nvGrpSpPr>
              <p:cNvPr id="253" name="Group 252"/>
              <p:cNvGrpSpPr/>
              <p:nvPr/>
            </p:nvGrpSpPr>
            <p:grpSpPr>
              <a:xfrm>
                <a:off x="3198624" y="2157429"/>
                <a:ext cx="864096" cy="881674"/>
                <a:chOff x="8172400" y="267494"/>
                <a:chExt cx="864096" cy="881674"/>
              </a:xfrm>
            </p:grpSpPr>
            <p:grpSp>
              <p:nvGrpSpPr>
                <p:cNvPr id="318" name="Group 317"/>
                <p:cNvGrpSpPr/>
                <p:nvPr/>
              </p:nvGrpSpPr>
              <p:grpSpPr>
                <a:xfrm>
                  <a:off x="8351877" y="267494"/>
                  <a:ext cx="523806" cy="648072"/>
                  <a:chOff x="87738" y="3286770"/>
                  <a:chExt cx="291003" cy="360040"/>
                </a:xfrm>
              </p:grpSpPr>
              <p:sp>
                <p:nvSpPr>
                  <p:cNvPr id="320" name="Rectangle 31"/>
                  <p:cNvSpPr/>
                  <p:nvPr/>
                </p:nvSpPr>
                <p:spPr>
                  <a:xfrm>
                    <a:off x="87738" y="3286770"/>
                    <a:ext cx="291002" cy="360040"/>
                  </a:xfrm>
                  <a:prstGeom prst="rect">
                    <a:avLst/>
                  </a:prstGeom>
                  <a:solidFill>
                    <a:srgbClr val="FFC000"/>
                  </a:solidFill>
                  <a:ln w="9525" cap="rnd">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1" name="Rectangle 31"/>
                  <p:cNvSpPr/>
                  <p:nvPr/>
                </p:nvSpPr>
                <p:spPr>
                  <a:xfrm>
                    <a:off x="87738" y="3286770"/>
                    <a:ext cx="291002" cy="360040"/>
                  </a:xfrm>
                  <a:custGeom>
                    <a:avLst/>
                    <a:gdLst>
                      <a:gd name="connsiteX0" fmla="*/ 0 w 291002"/>
                      <a:gd name="connsiteY0" fmla="*/ 0 h 360040"/>
                      <a:gd name="connsiteX1" fmla="*/ 291002 w 291002"/>
                      <a:gd name="connsiteY1" fmla="*/ 0 h 360040"/>
                      <a:gd name="connsiteX2" fmla="*/ 291002 w 291002"/>
                      <a:gd name="connsiteY2" fmla="*/ 360040 h 360040"/>
                      <a:gd name="connsiteX3" fmla="*/ 0 w 291002"/>
                      <a:gd name="connsiteY3" fmla="*/ 360040 h 360040"/>
                      <a:gd name="connsiteX4" fmla="*/ 0 w 291002"/>
                      <a:gd name="connsiteY4" fmla="*/ 0 h 360040"/>
                      <a:gd name="connsiteX0" fmla="*/ 0 w 291002"/>
                      <a:gd name="connsiteY0" fmla="*/ 0 h 360040"/>
                      <a:gd name="connsiteX1" fmla="*/ 236233 w 291002"/>
                      <a:gd name="connsiteY1" fmla="*/ 88106 h 360040"/>
                      <a:gd name="connsiteX2" fmla="*/ 291002 w 291002"/>
                      <a:gd name="connsiteY2" fmla="*/ 360040 h 360040"/>
                      <a:gd name="connsiteX3" fmla="*/ 0 w 291002"/>
                      <a:gd name="connsiteY3" fmla="*/ 360040 h 360040"/>
                      <a:gd name="connsiteX4" fmla="*/ 0 w 291002"/>
                      <a:gd name="connsiteY4" fmla="*/ 0 h 360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1002" h="360040">
                        <a:moveTo>
                          <a:pt x="0" y="0"/>
                        </a:moveTo>
                        <a:lnTo>
                          <a:pt x="236233" y="88106"/>
                        </a:lnTo>
                        <a:lnTo>
                          <a:pt x="291002" y="360040"/>
                        </a:lnTo>
                        <a:lnTo>
                          <a:pt x="0" y="360040"/>
                        </a:lnTo>
                        <a:lnTo>
                          <a:pt x="0" y="0"/>
                        </a:lnTo>
                        <a:close/>
                      </a:path>
                    </a:pathLst>
                  </a:cu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2" name="Rectangle 321"/>
                  <p:cNvSpPr/>
                  <p:nvPr/>
                </p:nvSpPr>
                <p:spPr>
                  <a:xfrm>
                    <a:off x="87738" y="3435846"/>
                    <a:ext cx="291003" cy="210964"/>
                  </a:xfrm>
                  <a:prstGeom prst="rect">
                    <a:avLst/>
                  </a:prstGeom>
                  <a:noFill/>
                  <a:ln w="9525" cap="rnd">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2000" dirty="0" smtClean="0">
                        <a:solidFill>
                          <a:schemeClr val="tx1"/>
                        </a:solidFill>
                        <a:effectLst>
                          <a:outerShdw blurRad="63500" sx="102000" sy="102000" algn="ctr" rotWithShape="0">
                            <a:prstClr val="black">
                              <a:alpha val="40000"/>
                            </a:prstClr>
                          </a:outerShdw>
                        </a:effectLst>
                        <a:latin typeface="Segoe UI" pitchFamily="34" charset="0"/>
                        <a:cs typeface="Segoe UI" pitchFamily="34" charset="0"/>
                      </a:rPr>
                      <a:t>Aa</a:t>
                    </a:r>
                    <a:endParaRPr lang="en-AU" sz="2000" dirty="0">
                      <a:solidFill>
                        <a:schemeClr val="tx1"/>
                      </a:solidFill>
                      <a:effectLst>
                        <a:outerShdw blurRad="63500" sx="102000" sy="102000" algn="ctr" rotWithShape="0">
                          <a:prstClr val="black">
                            <a:alpha val="40000"/>
                          </a:prstClr>
                        </a:outerShdw>
                      </a:effectLst>
                      <a:latin typeface="Segoe UI" pitchFamily="34" charset="0"/>
                      <a:cs typeface="Segoe UI" pitchFamily="34" charset="0"/>
                    </a:endParaRPr>
                  </a:p>
                </p:txBody>
              </p:sp>
            </p:grpSp>
            <p:sp>
              <p:nvSpPr>
                <p:cNvPr id="319" name="Rectangle 318"/>
                <p:cNvSpPr/>
                <p:nvPr/>
              </p:nvSpPr>
              <p:spPr>
                <a:xfrm>
                  <a:off x="8172400"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Note Pad</a:t>
                  </a:r>
                  <a:endParaRPr lang="en-AU" sz="1100" dirty="0">
                    <a:latin typeface="Segoe UI" pitchFamily="34" charset="0"/>
                    <a:cs typeface="Segoe UI" pitchFamily="34" charset="0"/>
                  </a:endParaRPr>
                </a:p>
              </p:txBody>
            </p:sp>
          </p:grpSp>
          <p:grpSp>
            <p:nvGrpSpPr>
              <p:cNvPr id="254" name="Group 253"/>
              <p:cNvGrpSpPr/>
              <p:nvPr/>
            </p:nvGrpSpPr>
            <p:grpSpPr>
              <a:xfrm>
                <a:off x="5080409" y="980461"/>
                <a:ext cx="864096" cy="877462"/>
                <a:chOff x="5004049" y="1064550"/>
                <a:chExt cx="864096" cy="877462"/>
              </a:xfrm>
            </p:grpSpPr>
            <p:grpSp>
              <p:nvGrpSpPr>
                <p:cNvPr id="313" name="Group 312"/>
                <p:cNvGrpSpPr/>
                <p:nvPr/>
              </p:nvGrpSpPr>
              <p:grpSpPr>
                <a:xfrm>
                  <a:off x="5042434" y="1064550"/>
                  <a:ext cx="787325" cy="610716"/>
                  <a:chOff x="5004049" y="1045872"/>
                  <a:chExt cx="787325" cy="610716"/>
                </a:xfrm>
                <a:effectLst>
                  <a:outerShdw blurRad="63500" sx="102000" sy="102000" algn="ctr" rotWithShape="0">
                    <a:prstClr val="black">
                      <a:alpha val="40000"/>
                    </a:prstClr>
                  </a:outerShdw>
                </a:effectLst>
              </p:grpSpPr>
              <p:sp>
                <p:nvSpPr>
                  <p:cNvPr id="315" name="Rectangle 314"/>
                  <p:cNvSpPr/>
                  <p:nvPr/>
                </p:nvSpPr>
                <p:spPr>
                  <a:xfrm>
                    <a:off x="5004049" y="1045872"/>
                    <a:ext cx="504055" cy="460191"/>
                  </a:xfrm>
                  <a:prstGeom prst="rect">
                    <a:avLst/>
                  </a:prstGeom>
                  <a:solidFill>
                    <a:schemeClr val="bg1"/>
                  </a:solidFill>
                  <a:ln w="9525" cap="rnd">
                    <a:solidFill>
                      <a:schemeClr val="bg1"/>
                    </a:solid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6" name="Freeform 315"/>
                  <p:cNvSpPr/>
                  <p:nvPr/>
                </p:nvSpPr>
                <p:spPr>
                  <a:xfrm>
                    <a:off x="5022056" y="1106047"/>
                    <a:ext cx="414040" cy="272698"/>
                  </a:xfrm>
                  <a:custGeom>
                    <a:avLst/>
                    <a:gdLst>
                      <a:gd name="connsiteX0" fmla="*/ 0 w 353052"/>
                      <a:gd name="connsiteY0" fmla="*/ 0 h 269081"/>
                      <a:gd name="connsiteX1" fmla="*/ 19050 w 353052"/>
                      <a:gd name="connsiteY1" fmla="*/ 33337 h 269081"/>
                      <a:gd name="connsiteX2" fmla="*/ 28575 w 353052"/>
                      <a:gd name="connsiteY2" fmla="*/ 38100 h 269081"/>
                      <a:gd name="connsiteX3" fmla="*/ 33338 w 353052"/>
                      <a:gd name="connsiteY3" fmla="*/ 45243 h 269081"/>
                      <a:gd name="connsiteX4" fmla="*/ 50007 w 353052"/>
                      <a:gd name="connsiteY4" fmla="*/ 54768 h 269081"/>
                      <a:gd name="connsiteX5" fmla="*/ 59532 w 353052"/>
                      <a:gd name="connsiteY5" fmla="*/ 61912 h 269081"/>
                      <a:gd name="connsiteX6" fmla="*/ 85725 w 353052"/>
                      <a:gd name="connsiteY6" fmla="*/ 71437 h 269081"/>
                      <a:gd name="connsiteX7" fmla="*/ 135732 w 353052"/>
                      <a:gd name="connsiteY7" fmla="*/ 69056 h 269081"/>
                      <a:gd name="connsiteX8" fmla="*/ 142875 w 353052"/>
                      <a:gd name="connsiteY8" fmla="*/ 66675 h 269081"/>
                      <a:gd name="connsiteX9" fmla="*/ 150019 w 353052"/>
                      <a:gd name="connsiteY9" fmla="*/ 61912 h 269081"/>
                      <a:gd name="connsiteX10" fmla="*/ 157163 w 353052"/>
                      <a:gd name="connsiteY10" fmla="*/ 54768 h 269081"/>
                      <a:gd name="connsiteX11" fmla="*/ 161925 w 353052"/>
                      <a:gd name="connsiteY11" fmla="*/ 45243 h 269081"/>
                      <a:gd name="connsiteX12" fmla="*/ 157163 w 353052"/>
                      <a:gd name="connsiteY12" fmla="*/ 26193 h 269081"/>
                      <a:gd name="connsiteX13" fmla="*/ 150019 w 353052"/>
                      <a:gd name="connsiteY13" fmla="*/ 19050 h 269081"/>
                      <a:gd name="connsiteX14" fmla="*/ 135732 w 353052"/>
                      <a:gd name="connsiteY14" fmla="*/ 9525 h 269081"/>
                      <a:gd name="connsiteX15" fmla="*/ 114300 w 353052"/>
                      <a:gd name="connsiteY15" fmla="*/ 14287 h 269081"/>
                      <a:gd name="connsiteX16" fmla="*/ 107157 w 353052"/>
                      <a:gd name="connsiteY16" fmla="*/ 16668 h 269081"/>
                      <a:gd name="connsiteX17" fmla="*/ 102394 w 353052"/>
                      <a:gd name="connsiteY17" fmla="*/ 26193 h 269081"/>
                      <a:gd name="connsiteX18" fmla="*/ 104775 w 353052"/>
                      <a:gd name="connsiteY18" fmla="*/ 64293 h 269081"/>
                      <a:gd name="connsiteX19" fmla="*/ 107157 w 353052"/>
                      <a:gd name="connsiteY19" fmla="*/ 71437 h 269081"/>
                      <a:gd name="connsiteX20" fmla="*/ 114300 w 353052"/>
                      <a:gd name="connsiteY20" fmla="*/ 76200 h 269081"/>
                      <a:gd name="connsiteX21" fmla="*/ 126207 w 353052"/>
                      <a:gd name="connsiteY21" fmla="*/ 78581 h 269081"/>
                      <a:gd name="connsiteX22" fmla="*/ 147638 w 353052"/>
                      <a:gd name="connsiteY22" fmla="*/ 85725 h 269081"/>
                      <a:gd name="connsiteX23" fmla="*/ 154782 w 353052"/>
                      <a:gd name="connsiteY23" fmla="*/ 88106 h 269081"/>
                      <a:gd name="connsiteX24" fmla="*/ 190500 w 353052"/>
                      <a:gd name="connsiteY24" fmla="*/ 90487 h 269081"/>
                      <a:gd name="connsiteX25" fmla="*/ 228600 w 353052"/>
                      <a:gd name="connsiteY25" fmla="*/ 90487 h 269081"/>
                      <a:gd name="connsiteX26" fmla="*/ 238125 w 353052"/>
                      <a:gd name="connsiteY26" fmla="*/ 85725 h 269081"/>
                      <a:gd name="connsiteX27" fmla="*/ 271463 w 353052"/>
                      <a:gd name="connsiteY27" fmla="*/ 66675 h 269081"/>
                      <a:gd name="connsiteX28" fmla="*/ 295275 w 353052"/>
                      <a:gd name="connsiteY28" fmla="*/ 59531 h 269081"/>
                      <a:gd name="connsiteX29" fmla="*/ 302419 w 353052"/>
                      <a:gd name="connsiteY29" fmla="*/ 57150 h 269081"/>
                      <a:gd name="connsiteX30" fmla="*/ 338138 w 353052"/>
                      <a:gd name="connsiteY30" fmla="*/ 50006 h 269081"/>
                      <a:gd name="connsiteX31" fmla="*/ 345282 w 353052"/>
                      <a:gd name="connsiteY31" fmla="*/ 92868 h 269081"/>
                      <a:gd name="connsiteX32" fmla="*/ 326232 w 353052"/>
                      <a:gd name="connsiteY32" fmla="*/ 114300 h 269081"/>
                      <a:gd name="connsiteX33" fmla="*/ 316707 w 353052"/>
                      <a:gd name="connsiteY33" fmla="*/ 119062 h 269081"/>
                      <a:gd name="connsiteX34" fmla="*/ 309563 w 353052"/>
                      <a:gd name="connsiteY34" fmla="*/ 121443 h 269081"/>
                      <a:gd name="connsiteX35" fmla="*/ 290513 w 353052"/>
                      <a:gd name="connsiteY35" fmla="*/ 133350 h 269081"/>
                      <a:gd name="connsiteX36" fmla="*/ 273844 w 353052"/>
                      <a:gd name="connsiteY36" fmla="*/ 138112 h 269081"/>
                      <a:gd name="connsiteX37" fmla="*/ 259557 w 353052"/>
                      <a:gd name="connsiteY37" fmla="*/ 142875 h 269081"/>
                      <a:gd name="connsiteX38" fmla="*/ 245269 w 353052"/>
                      <a:gd name="connsiteY38" fmla="*/ 150018 h 269081"/>
                      <a:gd name="connsiteX39" fmla="*/ 238125 w 353052"/>
                      <a:gd name="connsiteY39" fmla="*/ 154781 h 269081"/>
                      <a:gd name="connsiteX40" fmla="*/ 214313 w 353052"/>
                      <a:gd name="connsiteY40" fmla="*/ 161925 h 269081"/>
                      <a:gd name="connsiteX41" fmla="*/ 202407 w 353052"/>
                      <a:gd name="connsiteY41" fmla="*/ 164306 h 269081"/>
                      <a:gd name="connsiteX42" fmla="*/ 188119 w 353052"/>
                      <a:gd name="connsiteY42" fmla="*/ 169068 h 269081"/>
                      <a:gd name="connsiteX43" fmla="*/ 173832 w 353052"/>
                      <a:gd name="connsiteY43" fmla="*/ 171450 h 269081"/>
                      <a:gd name="connsiteX44" fmla="*/ 154782 w 353052"/>
                      <a:gd name="connsiteY44" fmla="*/ 176212 h 269081"/>
                      <a:gd name="connsiteX45" fmla="*/ 109538 w 353052"/>
                      <a:gd name="connsiteY45" fmla="*/ 173831 h 269081"/>
                      <a:gd name="connsiteX46" fmla="*/ 97632 w 353052"/>
                      <a:gd name="connsiteY46" fmla="*/ 164306 h 269081"/>
                      <a:gd name="connsiteX47" fmla="*/ 95250 w 353052"/>
                      <a:gd name="connsiteY47" fmla="*/ 157162 h 269081"/>
                      <a:gd name="connsiteX48" fmla="*/ 88107 w 353052"/>
                      <a:gd name="connsiteY48" fmla="*/ 150018 h 269081"/>
                      <a:gd name="connsiteX49" fmla="*/ 95250 w 353052"/>
                      <a:gd name="connsiteY49" fmla="*/ 130968 h 269081"/>
                      <a:gd name="connsiteX50" fmla="*/ 104775 w 353052"/>
                      <a:gd name="connsiteY50" fmla="*/ 135731 h 269081"/>
                      <a:gd name="connsiteX51" fmla="*/ 140494 w 353052"/>
                      <a:gd name="connsiteY51" fmla="*/ 138112 h 269081"/>
                      <a:gd name="connsiteX52" fmla="*/ 159544 w 353052"/>
                      <a:gd name="connsiteY52" fmla="*/ 142875 h 269081"/>
                      <a:gd name="connsiteX53" fmla="*/ 171450 w 353052"/>
                      <a:gd name="connsiteY53" fmla="*/ 152400 h 269081"/>
                      <a:gd name="connsiteX54" fmla="*/ 176213 w 353052"/>
                      <a:gd name="connsiteY54" fmla="*/ 173831 h 269081"/>
                      <a:gd name="connsiteX55" fmla="*/ 180975 w 353052"/>
                      <a:gd name="connsiteY55" fmla="*/ 207168 h 269081"/>
                      <a:gd name="connsiteX56" fmla="*/ 183357 w 353052"/>
                      <a:gd name="connsiteY56" fmla="*/ 247650 h 269081"/>
                      <a:gd name="connsiteX57" fmla="*/ 185738 w 353052"/>
                      <a:gd name="connsiteY57" fmla="*/ 261937 h 269081"/>
                      <a:gd name="connsiteX58" fmla="*/ 195263 w 353052"/>
                      <a:gd name="connsiteY58" fmla="*/ 269081 h 269081"/>
                      <a:gd name="connsiteX59" fmla="*/ 273844 w 353052"/>
                      <a:gd name="connsiteY59" fmla="*/ 266700 h 269081"/>
                      <a:gd name="connsiteX60" fmla="*/ 307182 w 353052"/>
                      <a:gd name="connsiteY60" fmla="*/ 257175 h 269081"/>
                      <a:gd name="connsiteX61" fmla="*/ 314325 w 353052"/>
                      <a:gd name="connsiteY61" fmla="*/ 254793 h 269081"/>
                      <a:gd name="connsiteX62" fmla="*/ 326232 w 353052"/>
                      <a:gd name="connsiteY62" fmla="*/ 250031 h 269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53052" h="269081">
                        <a:moveTo>
                          <a:pt x="0" y="0"/>
                        </a:moveTo>
                        <a:cubicBezTo>
                          <a:pt x="3626" y="10876"/>
                          <a:pt x="7518" y="27571"/>
                          <a:pt x="19050" y="33337"/>
                        </a:cubicBezTo>
                        <a:lnTo>
                          <a:pt x="28575" y="38100"/>
                        </a:lnTo>
                        <a:cubicBezTo>
                          <a:pt x="30163" y="40481"/>
                          <a:pt x="31314" y="43219"/>
                          <a:pt x="33338" y="45243"/>
                        </a:cubicBezTo>
                        <a:cubicBezTo>
                          <a:pt x="37711" y="49616"/>
                          <a:pt x="45021" y="51652"/>
                          <a:pt x="50007" y="54768"/>
                        </a:cubicBezTo>
                        <a:cubicBezTo>
                          <a:pt x="53373" y="56871"/>
                          <a:pt x="56167" y="59808"/>
                          <a:pt x="59532" y="61912"/>
                        </a:cubicBezTo>
                        <a:cubicBezTo>
                          <a:pt x="67905" y="67145"/>
                          <a:pt x="76325" y="69087"/>
                          <a:pt x="85725" y="71437"/>
                        </a:cubicBezTo>
                        <a:cubicBezTo>
                          <a:pt x="102394" y="70643"/>
                          <a:pt x="119102" y="70442"/>
                          <a:pt x="135732" y="69056"/>
                        </a:cubicBezTo>
                        <a:cubicBezTo>
                          <a:pt x="138233" y="68848"/>
                          <a:pt x="140630" y="67797"/>
                          <a:pt x="142875" y="66675"/>
                        </a:cubicBezTo>
                        <a:cubicBezTo>
                          <a:pt x="145435" y="65395"/>
                          <a:pt x="147820" y="63744"/>
                          <a:pt x="150019" y="61912"/>
                        </a:cubicBezTo>
                        <a:cubicBezTo>
                          <a:pt x="152606" y="59756"/>
                          <a:pt x="154782" y="57149"/>
                          <a:pt x="157163" y="54768"/>
                        </a:cubicBezTo>
                        <a:cubicBezTo>
                          <a:pt x="158750" y="51593"/>
                          <a:pt x="161533" y="48771"/>
                          <a:pt x="161925" y="45243"/>
                        </a:cubicBezTo>
                        <a:cubicBezTo>
                          <a:pt x="162039" y="44213"/>
                          <a:pt x="158971" y="28905"/>
                          <a:pt x="157163" y="26193"/>
                        </a:cubicBezTo>
                        <a:cubicBezTo>
                          <a:pt x="155295" y="23391"/>
                          <a:pt x="152677" y="21117"/>
                          <a:pt x="150019" y="19050"/>
                        </a:cubicBezTo>
                        <a:cubicBezTo>
                          <a:pt x="145501" y="15536"/>
                          <a:pt x="135732" y="9525"/>
                          <a:pt x="135732" y="9525"/>
                        </a:cubicBezTo>
                        <a:cubicBezTo>
                          <a:pt x="128588" y="11112"/>
                          <a:pt x="121400" y="12512"/>
                          <a:pt x="114300" y="14287"/>
                        </a:cubicBezTo>
                        <a:cubicBezTo>
                          <a:pt x="111865" y="14896"/>
                          <a:pt x="108932" y="14893"/>
                          <a:pt x="107157" y="16668"/>
                        </a:cubicBezTo>
                        <a:cubicBezTo>
                          <a:pt x="104647" y="19178"/>
                          <a:pt x="103982" y="23018"/>
                          <a:pt x="102394" y="26193"/>
                        </a:cubicBezTo>
                        <a:cubicBezTo>
                          <a:pt x="103188" y="38893"/>
                          <a:pt x="103443" y="51638"/>
                          <a:pt x="104775" y="64293"/>
                        </a:cubicBezTo>
                        <a:cubicBezTo>
                          <a:pt x="105038" y="66789"/>
                          <a:pt x="105589" y="69477"/>
                          <a:pt x="107157" y="71437"/>
                        </a:cubicBezTo>
                        <a:cubicBezTo>
                          <a:pt x="108945" y="73672"/>
                          <a:pt x="111620" y="75195"/>
                          <a:pt x="114300" y="76200"/>
                        </a:cubicBezTo>
                        <a:cubicBezTo>
                          <a:pt x="118090" y="77621"/>
                          <a:pt x="122238" y="77787"/>
                          <a:pt x="126207" y="78581"/>
                        </a:cubicBezTo>
                        <a:cubicBezTo>
                          <a:pt x="146726" y="86788"/>
                          <a:pt x="129698" y="80599"/>
                          <a:pt x="147638" y="85725"/>
                        </a:cubicBezTo>
                        <a:cubicBezTo>
                          <a:pt x="150052" y="86415"/>
                          <a:pt x="152287" y="87829"/>
                          <a:pt x="154782" y="88106"/>
                        </a:cubicBezTo>
                        <a:cubicBezTo>
                          <a:pt x="166641" y="89424"/>
                          <a:pt x="178594" y="89693"/>
                          <a:pt x="190500" y="90487"/>
                        </a:cubicBezTo>
                        <a:cubicBezTo>
                          <a:pt x="207530" y="92920"/>
                          <a:pt x="210241" y="94723"/>
                          <a:pt x="228600" y="90487"/>
                        </a:cubicBezTo>
                        <a:cubicBezTo>
                          <a:pt x="232059" y="89689"/>
                          <a:pt x="235081" y="87551"/>
                          <a:pt x="238125" y="85725"/>
                        </a:cubicBezTo>
                        <a:cubicBezTo>
                          <a:pt x="248250" y="79651"/>
                          <a:pt x="259784" y="69596"/>
                          <a:pt x="271463" y="66675"/>
                        </a:cubicBezTo>
                        <a:cubicBezTo>
                          <a:pt x="285859" y="63075"/>
                          <a:pt x="277882" y="65328"/>
                          <a:pt x="295275" y="59531"/>
                        </a:cubicBezTo>
                        <a:cubicBezTo>
                          <a:pt x="297656" y="58737"/>
                          <a:pt x="299969" y="57695"/>
                          <a:pt x="302419" y="57150"/>
                        </a:cubicBezTo>
                        <a:cubicBezTo>
                          <a:pt x="328563" y="51339"/>
                          <a:pt x="316632" y="53590"/>
                          <a:pt x="338138" y="50006"/>
                        </a:cubicBezTo>
                        <a:cubicBezTo>
                          <a:pt x="359183" y="55267"/>
                          <a:pt x="354435" y="50765"/>
                          <a:pt x="345282" y="92868"/>
                        </a:cubicBezTo>
                        <a:cubicBezTo>
                          <a:pt x="343340" y="101799"/>
                          <a:pt x="333552" y="109725"/>
                          <a:pt x="326232" y="114300"/>
                        </a:cubicBezTo>
                        <a:cubicBezTo>
                          <a:pt x="323222" y="116181"/>
                          <a:pt x="319970" y="117664"/>
                          <a:pt x="316707" y="119062"/>
                        </a:cubicBezTo>
                        <a:cubicBezTo>
                          <a:pt x="314400" y="120051"/>
                          <a:pt x="311870" y="120454"/>
                          <a:pt x="309563" y="121443"/>
                        </a:cubicBezTo>
                        <a:cubicBezTo>
                          <a:pt x="289202" y="130169"/>
                          <a:pt x="311024" y="121629"/>
                          <a:pt x="290513" y="133350"/>
                        </a:cubicBezTo>
                        <a:cubicBezTo>
                          <a:pt x="287565" y="135034"/>
                          <a:pt x="276285" y="137380"/>
                          <a:pt x="273844" y="138112"/>
                        </a:cubicBezTo>
                        <a:cubicBezTo>
                          <a:pt x="269036" y="139555"/>
                          <a:pt x="263734" y="140091"/>
                          <a:pt x="259557" y="142875"/>
                        </a:cubicBezTo>
                        <a:cubicBezTo>
                          <a:pt x="250324" y="149029"/>
                          <a:pt x="255128" y="146732"/>
                          <a:pt x="245269" y="150018"/>
                        </a:cubicBezTo>
                        <a:cubicBezTo>
                          <a:pt x="242888" y="151606"/>
                          <a:pt x="240740" y="153619"/>
                          <a:pt x="238125" y="154781"/>
                        </a:cubicBezTo>
                        <a:cubicBezTo>
                          <a:pt x="232198" y="157415"/>
                          <a:pt x="221234" y="160387"/>
                          <a:pt x="214313" y="161925"/>
                        </a:cubicBezTo>
                        <a:cubicBezTo>
                          <a:pt x="210362" y="162803"/>
                          <a:pt x="206312" y="163241"/>
                          <a:pt x="202407" y="164306"/>
                        </a:cubicBezTo>
                        <a:cubicBezTo>
                          <a:pt x="197564" y="165627"/>
                          <a:pt x="193071" y="168242"/>
                          <a:pt x="188119" y="169068"/>
                        </a:cubicBezTo>
                        <a:cubicBezTo>
                          <a:pt x="183357" y="169862"/>
                          <a:pt x="178553" y="170438"/>
                          <a:pt x="173832" y="171450"/>
                        </a:cubicBezTo>
                        <a:cubicBezTo>
                          <a:pt x="167432" y="172822"/>
                          <a:pt x="154782" y="176212"/>
                          <a:pt x="154782" y="176212"/>
                        </a:cubicBezTo>
                        <a:cubicBezTo>
                          <a:pt x="139701" y="175418"/>
                          <a:pt x="124578" y="175198"/>
                          <a:pt x="109538" y="173831"/>
                        </a:cubicBezTo>
                        <a:cubicBezTo>
                          <a:pt x="102344" y="173177"/>
                          <a:pt x="100748" y="170538"/>
                          <a:pt x="97632" y="164306"/>
                        </a:cubicBezTo>
                        <a:cubicBezTo>
                          <a:pt x="96509" y="162061"/>
                          <a:pt x="96642" y="159251"/>
                          <a:pt x="95250" y="157162"/>
                        </a:cubicBezTo>
                        <a:cubicBezTo>
                          <a:pt x="93382" y="154360"/>
                          <a:pt x="90488" y="152399"/>
                          <a:pt x="88107" y="150018"/>
                        </a:cubicBezTo>
                        <a:cubicBezTo>
                          <a:pt x="90488" y="143668"/>
                          <a:pt x="90101" y="135382"/>
                          <a:pt x="95250" y="130968"/>
                        </a:cubicBezTo>
                        <a:cubicBezTo>
                          <a:pt x="97945" y="128658"/>
                          <a:pt x="101269" y="135177"/>
                          <a:pt x="104775" y="135731"/>
                        </a:cubicBezTo>
                        <a:cubicBezTo>
                          <a:pt x="116562" y="137592"/>
                          <a:pt x="128588" y="137318"/>
                          <a:pt x="140494" y="138112"/>
                        </a:cubicBezTo>
                        <a:cubicBezTo>
                          <a:pt x="141091" y="138231"/>
                          <a:pt x="157101" y="140921"/>
                          <a:pt x="159544" y="142875"/>
                        </a:cubicBezTo>
                        <a:cubicBezTo>
                          <a:pt x="174933" y="155185"/>
                          <a:pt x="153494" y="146412"/>
                          <a:pt x="171450" y="152400"/>
                        </a:cubicBezTo>
                        <a:cubicBezTo>
                          <a:pt x="175096" y="163332"/>
                          <a:pt x="173927" y="158589"/>
                          <a:pt x="176213" y="173831"/>
                        </a:cubicBezTo>
                        <a:cubicBezTo>
                          <a:pt x="177878" y="184932"/>
                          <a:pt x="180975" y="207168"/>
                          <a:pt x="180975" y="207168"/>
                        </a:cubicBezTo>
                        <a:cubicBezTo>
                          <a:pt x="181769" y="220662"/>
                          <a:pt x="182186" y="234183"/>
                          <a:pt x="183357" y="247650"/>
                        </a:cubicBezTo>
                        <a:cubicBezTo>
                          <a:pt x="183775" y="252460"/>
                          <a:pt x="183393" y="257717"/>
                          <a:pt x="185738" y="261937"/>
                        </a:cubicBezTo>
                        <a:cubicBezTo>
                          <a:pt x="187665" y="265406"/>
                          <a:pt x="192088" y="266700"/>
                          <a:pt x="195263" y="269081"/>
                        </a:cubicBezTo>
                        <a:cubicBezTo>
                          <a:pt x="221457" y="268287"/>
                          <a:pt x="247708" y="268612"/>
                          <a:pt x="273844" y="266700"/>
                        </a:cubicBezTo>
                        <a:cubicBezTo>
                          <a:pt x="281498" y="266140"/>
                          <a:pt x="299160" y="259849"/>
                          <a:pt x="307182" y="257175"/>
                        </a:cubicBezTo>
                        <a:cubicBezTo>
                          <a:pt x="309563" y="256381"/>
                          <a:pt x="312080" y="255915"/>
                          <a:pt x="314325" y="254793"/>
                        </a:cubicBezTo>
                        <a:cubicBezTo>
                          <a:pt x="324560" y="249676"/>
                          <a:pt x="320300" y="250031"/>
                          <a:pt x="326232" y="250031"/>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7" name="Freeform 316"/>
                  <p:cNvSpPr/>
                  <p:nvPr/>
                </p:nvSpPr>
                <p:spPr>
                  <a:xfrm>
                    <a:off x="5400849" y="1351788"/>
                    <a:ext cx="390525" cy="304800"/>
                  </a:xfrm>
                  <a:custGeom>
                    <a:avLst/>
                    <a:gdLst>
                      <a:gd name="connsiteX0" fmla="*/ 0 w 381000"/>
                      <a:gd name="connsiteY0" fmla="*/ 0 h 319088"/>
                      <a:gd name="connsiteX1" fmla="*/ 23812 w 381000"/>
                      <a:gd name="connsiteY1" fmla="*/ 85725 h 319088"/>
                      <a:gd name="connsiteX2" fmla="*/ 347662 w 381000"/>
                      <a:gd name="connsiteY2" fmla="*/ 319088 h 319088"/>
                      <a:gd name="connsiteX3" fmla="*/ 381000 w 381000"/>
                      <a:gd name="connsiteY3" fmla="*/ 266700 h 319088"/>
                      <a:gd name="connsiteX4" fmla="*/ 66675 w 381000"/>
                      <a:gd name="connsiteY4" fmla="*/ 38100 h 319088"/>
                      <a:gd name="connsiteX5" fmla="*/ 0 w 381000"/>
                      <a:gd name="connsiteY5" fmla="*/ 0 h 319088"/>
                      <a:gd name="connsiteX0" fmla="*/ 0 w 390525"/>
                      <a:gd name="connsiteY0" fmla="*/ 0 h 304800"/>
                      <a:gd name="connsiteX1" fmla="*/ 33337 w 390525"/>
                      <a:gd name="connsiteY1" fmla="*/ 71437 h 304800"/>
                      <a:gd name="connsiteX2" fmla="*/ 357187 w 390525"/>
                      <a:gd name="connsiteY2" fmla="*/ 304800 h 304800"/>
                      <a:gd name="connsiteX3" fmla="*/ 390525 w 390525"/>
                      <a:gd name="connsiteY3" fmla="*/ 252412 h 304800"/>
                      <a:gd name="connsiteX4" fmla="*/ 76200 w 390525"/>
                      <a:gd name="connsiteY4" fmla="*/ 23812 h 304800"/>
                      <a:gd name="connsiteX5" fmla="*/ 0 w 390525"/>
                      <a:gd name="connsiteY5" fmla="*/ 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0525" h="304800">
                        <a:moveTo>
                          <a:pt x="0" y="0"/>
                        </a:moveTo>
                        <a:lnTo>
                          <a:pt x="33337" y="71437"/>
                        </a:lnTo>
                        <a:lnTo>
                          <a:pt x="357187" y="304800"/>
                        </a:lnTo>
                        <a:lnTo>
                          <a:pt x="390525" y="252412"/>
                        </a:lnTo>
                        <a:lnTo>
                          <a:pt x="76200" y="23812"/>
                        </a:lnTo>
                        <a:lnTo>
                          <a:pt x="0" y="0"/>
                        </a:lnTo>
                        <a:close/>
                      </a:path>
                    </a:pathLst>
                  </a:custGeom>
                  <a:solidFill>
                    <a:srgbClr val="C0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14" name="Rectangle 313"/>
                <p:cNvSpPr/>
                <p:nvPr/>
              </p:nvSpPr>
              <p:spPr>
                <a:xfrm>
                  <a:off x="5004049" y="1725988"/>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Free Draw</a:t>
                  </a:r>
                  <a:endParaRPr lang="en-AU" sz="1100" dirty="0">
                    <a:latin typeface="Segoe UI" pitchFamily="34" charset="0"/>
                    <a:cs typeface="Segoe UI" pitchFamily="34" charset="0"/>
                  </a:endParaRPr>
                </a:p>
              </p:txBody>
            </p:sp>
          </p:grpSp>
          <p:cxnSp>
            <p:nvCxnSpPr>
              <p:cNvPr id="255" name="Straight Connector 254"/>
              <p:cNvCxnSpPr/>
              <p:nvPr/>
            </p:nvCxnSpPr>
            <p:spPr>
              <a:xfrm>
                <a:off x="4098672"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6" name="Straight Connector 255"/>
              <p:cNvCxnSpPr/>
              <p:nvPr/>
            </p:nvCxnSpPr>
            <p:spPr>
              <a:xfrm>
                <a:off x="5040000"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7" name="Straight Connector 256"/>
              <p:cNvCxnSpPr/>
              <p:nvPr/>
            </p:nvCxnSpPr>
            <p:spPr>
              <a:xfrm>
                <a:off x="3262277" y="200863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8" name="Straight Connector 257"/>
              <p:cNvCxnSpPr/>
              <p:nvPr/>
            </p:nvCxnSpPr>
            <p:spPr>
              <a:xfrm>
                <a:off x="3262277" y="317426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grpSp>
            <p:nvGrpSpPr>
              <p:cNvPr id="259" name="Group 258"/>
              <p:cNvGrpSpPr/>
              <p:nvPr/>
            </p:nvGrpSpPr>
            <p:grpSpPr>
              <a:xfrm>
                <a:off x="4098672" y="2143466"/>
                <a:ext cx="941329" cy="895637"/>
                <a:chOff x="4098672" y="2143466"/>
                <a:chExt cx="941329" cy="895637"/>
              </a:xfrm>
            </p:grpSpPr>
            <p:sp>
              <p:nvSpPr>
                <p:cNvPr id="300" name="Rectangle 299"/>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Documents</a:t>
                  </a:r>
                  <a:endParaRPr lang="en-AU" sz="1100" dirty="0">
                    <a:latin typeface="Segoe UI" pitchFamily="34" charset="0"/>
                    <a:cs typeface="Segoe UI" pitchFamily="34" charset="0"/>
                  </a:endParaRPr>
                </a:p>
              </p:txBody>
            </p:sp>
            <p:grpSp>
              <p:nvGrpSpPr>
                <p:cNvPr id="301" name="Group 300"/>
                <p:cNvGrpSpPr/>
                <p:nvPr/>
              </p:nvGrpSpPr>
              <p:grpSpPr>
                <a:xfrm>
                  <a:off x="4199709" y="2143466"/>
                  <a:ext cx="744585" cy="655211"/>
                  <a:chOff x="4193285" y="2143466"/>
                  <a:chExt cx="744585" cy="655211"/>
                </a:xfrm>
              </p:grpSpPr>
              <p:grpSp>
                <p:nvGrpSpPr>
                  <p:cNvPr id="302" name="Group 301"/>
                  <p:cNvGrpSpPr/>
                  <p:nvPr/>
                </p:nvGrpSpPr>
                <p:grpSpPr>
                  <a:xfrm>
                    <a:off x="4193285" y="2143466"/>
                    <a:ext cx="699392" cy="536110"/>
                    <a:chOff x="2123728" y="1986160"/>
                    <a:chExt cx="576064" cy="441574"/>
                  </a:xfrm>
                </p:grpSpPr>
                <p:sp>
                  <p:nvSpPr>
                    <p:cNvPr id="311" name="Rectangle 310"/>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2" name="Trapezoid 311"/>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303" name="Group 302"/>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304" name="Rectangle 303"/>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305" name="Straight Connector 304"/>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6" name="Straight Connector 305"/>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7" name="Straight Connector 306"/>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8" name="Straight Connector 307"/>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9" name="Straight Connector 308"/>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10" name="Straight Connector 309"/>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260" name="Group 259"/>
              <p:cNvGrpSpPr/>
              <p:nvPr/>
            </p:nvGrpSpPr>
            <p:grpSpPr>
              <a:xfrm>
                <a:off x="5039106" y="2143466"/>
                <a:ext cx="941329" cy="895637"/>
                <a:chOff x="5039106" y="2143466"/>
                <a:chExt cx="941329" cy="895637"/>
              </a:xfrm>
            </p:grpSpPr>
            <p:sp>
              <p:nvSpPr>
                <p:cNvPr id="289" name="Rectangle 288"/>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Music</a:t>
                  </a:r>
                  <a:endParaRPr lang="en-AU" sz="1100" dirty="0">
                    <a:latin typeface="Segoe UI" pitchFamily="34" charset="0"/>
                    <a:cs typeface="Segoe UI" pitchFamily="34" charset="0"/>
                  </a:endParaRPr>
                </a:p>
              </p:txBody>
            </p:sp>
            <p:grpSp>
              <p:nvGrpSpPr>
                <p:cNvPr id="290" name="Group 289"/>
                <p:cNvGrpSpPr/>
                <p:nvPr/>
              </p:nvGrpSpPr>
              <p:grpSpPr>
                <a:xfrm>
                  <a:off x="5162739" y="2143466"/>
                  <a:ext cx="699392" cy="634359"/>
                  <a:chOff x="5140143" y="2143466"/>
                  <a:chExt cx="699392" cy="634359"/>
                </a:xfrm>
              </p:grpSpPr>
              <p:grpSp>
                <p:nvGrpSpPr>
                  <p:cNvPr id="291" name="Group 290"/>
                  <p:cNvGrpSpPr/>
                  <p:nvPr/>
                </p:nvGrpSpPr>
                <p:grpSpPr>
                  <a:xfrm>
                    <a:off x="5140143" y="2143466"/>
                    <a:ext cx="699392" cy="536110"/>
                    <a:chOff x="2123728" y="1986160"/>
                    <a:chExt cx="576064" cy="441574"/>
                  </a:xfrm>
                </p:grpSpPr>
                <p:sp>
                  <p:nvSpPr>
                    <p:cNvPr id="298" name="Rectangle 297"/>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9" name="Trapezoid 298"/>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92" name="Group 291"/>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293" name="Oval 292"/>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4" name="Oval 293"/>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295" name="Straight Connector 294"/>
                    <p:cNvCxnSpPr>
                      <a:stCxn id="293" idx="6"/>
                      <a:endCxn id="297"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96" name="Straight Connector 295"/>
                    <p:cNvCxnSpPr>
                      <a:stCxn id="294" idx="6"/>
                      <a:endCxn id="297"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297" name="Rectangle 296"/>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1" name="Group 260"/>
              <p:cNvGrpSpPr/>
              <p:nvPr/>
            </p:nvGrpSpPr>
            <p:grpSpPr>
              <a:xfrm>
                <a:off x="3133947" y="3275932"/>
                <a:ext cx="941329" cy="895637"/>
                <a:chOff x="3133947" y="3275932"/>
                <a:chExt cx="941329" cy="895637"/>
              </a:xfrm>
            </p:grpSpPr>
            <p:sp>
              <p:nvSpPr>
                <p:cNvPr id="281" name="Rectangle 280"/>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Videos</a:t>
                  </a:r>
                  <a:endParaRPr lang="en-AU" sz="1100" dirty="0">
                    <a:latin typeface="Segoe UI" pitchFamily="34" charset="0"/>
                    <a:cs typeface="Segoe UI" pitchFamily="34" charset="0"/>
                  </a:endParaRPr>
                </a:p>
              </p:txBody>
            </p:sp>
            <p:grpSp>
              <p:nvGrpSpPr>
                <p:cNvPr id="282" name="Group 281"/>
                <p:cNvGrpSpPr/>
                <p:nvPr/>
              </p:nvGrpSpPr>
              <p:grpSpPr>
                <a:xfrm>
                  <a:off x="3254915" y="3275932"/>
                  <a:ext cx="699392" cy="569699"/>
                  <a:chOff x="3257580" y="3275932"/>
                  <a:chExt cx="699392" cy="569699"/>
                </a:xfrm>
              </p:grpSpPr>
              <p:grpSp>
                <p:nvGrpSpPr>
                  <p:cNvPr id="283" name="Group 282"/>
                  <p:cNvGrpSpPr/>
                  <p:nvPr/>
                </p:nvGrpSpPr>
                <p:grpSpPr>
                  <a:xfrm>
                    <a:off x="3257580" y="3275932"/>
                    <a:ext cx="699392" cy="536110"/>
                    <a:chOff x="2123728" y="1986160"/>
                    <a:chExt cx="576064" cy="441574"/>
                  </a:xfrm>
                </p:grpSpPr>
                <p:sp>
                  <p:nvSpPr>
                    <p:cNvPr id="287" name="Rectangle 286"/>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8" name="Trapezoid 287"/>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84" name="Group 283"/>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285" name="Rectangle 284"/>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6" name="Isosceles Triangle 285"/>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2" name="Group 261"/>
              <p:cNvGrpSpPr/>
              <p:nvPr/>
            </p:nvGrpSpPr>
            <p:grpSpPr>
              <a:xfrm>
                <a:off x="4097777" y="3275932"/>
                <a:ext cx="941329" cy="895637"/>
                <a:chOff x="4099230" y="3275932"/>
                <a:chExt cx="941329" cy="895637"/>
              </a:xfrm>
            </p:grpSpPr>
            <p:sp>
              <p:nvSpPr>
                <p:cNvPr id="263" name="Rectangle 262"/>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Games</a:t>
                  </a:r>
                  <a:endParaRPr lang="en-AU" sz="1100" dirty="0">
                    <a:latin typeface="Segoe UI" pitchFamily="34" charset="0"/>
                    <a:cs typeface="Segoe UI" pitchFamily="34" charset="0"/>
                  </a:endParaRPr>
                </a:p>
              </p:txBody>
            </p:sp>
            <p:grpSp>
              <p:nvGrpSpPr>
                <p:cNvPr id="264" name="Group 263"/>
                <p:cNvGrpSpPr/>
                <p:nvPr/>
              </p:nvGrpSpPr>
              <p:grpSpPr>
                <a:xfrm>
                  <a:off x="4200966" y="3275932"/>
                  <a:ext cx="737856" cy="635347"/>
                  <a:chOff x="4220198" y="3275932"/>
                  <a:chExt cx="737856" cy="635347"/>
                </a:xfrm>
              </p:grpSpPr>
              <p:grpSp>
                <p:nvGrpSpPr>
                  <p:cNvPr id="265" name="Group 264"/>
                  <p:cNvGrpSpPr/>
                  <p:nvPr/>
                </p:nvGrpSpPr>
                <p:grpSpPr>
                  <a:xfrm>
                    <a:off x="4220198" y="3275932"/>
                    <a:ext cx="699392" cy="536110"/>
                    <a:chOff x="2123728" y="1986160"/>
                    <a:chExt cx="576064" cy="441574"/>
                  </a:xfrm>
                </p:grpSpPr>
                <p:sp>
                  <p:nvSpPr>
                    <p:cNvPr id="279" name="Rectangle 278"/>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0" name="Trapezoid 279"/>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66" name="Group 265"/>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267" name="Rectangle 266"/>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8" name="Oval 267"/>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9" name="Oval 268"/>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70" name="Group 269"/>
                    <p:cNvGrpSpPr/>
                    <p:nvPr/>
                  </p:nvGrpSpPr>
                  <p:grpSpPr>
                    <a:xfrm>
                      <a:off x="4318464" y="3577517"/>
                      <a:ext cx="118183" cy="118183"/>
                      <a:chOff x="4318464" y="3577517"/>
                      <a:chExt cx="118183" cy="118183"/>
                    </a:xfrm>
                    <a:effectLst/>
                  </p:grpSpPr>
                  <p:cxnSp>
                    <p:nvCxnSpPr>
                      <p:cNvPr id="277" name="Straight Connector 276"/>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78" name="Straight Connector 277"/>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71" name="Group 270"/>
                    <p:cNvGrpSpPr/>
                    <p:nvPr/>
                  </p:nvGrpSpPr>
                  <p:grpSpPr>
                    <a:xfrm rot="20573383">
                      <a:off x="4683580" y="3579039"/>
                      <a:ext cx="140891" cy="136707"/>
                      <a:chOff x="5105406" y="3507854"/>
                      <a:chExt cx="171999" cy="166891"/>
                    </a:xfrm>
                    <a:effectLst/>
                  </p:grpSpPr>
                  <p:sp>
                    <p:nvSpPr>
                      <p:cNvPr id="273" name="Oval 272"/>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4" name="Oval 273"/>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5" name="Oval 274"/>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6" name="Oval 275"/>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cxnSp>
                  <p:nvCxnSpPr>
                    <p:cNvPr id="272" name="Straight Connector 271"/>
                    <p:cNvCxnSpPr>
                      <a:stCxn id="267"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sp>
          <p:nvSpPr>
            <p:cNvPr id="106" name="Rounded Rectangle 105"/>
            <p:cNvSpPr/>
            <p:nvPr/>
          </p:nvSpPr>
          <p:spPr>
            <a:xfrm>
              <a:off x="1763688" y="951569"/>
              <a:ext cx="5616624" cy="3219999"/>
            </a:xfrm>
            <a:prstGeom prst="roundRect">
              <a:avLst>
                <a:gd name="adj" fmla="val 0"/>
              </a:avLst>
            </a:prstGeom>
            <a:solidFill>
              <a:schemeClr val="bg1">
                <a:lumMod val="75000"/>
                <a:alpha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200" b="1" dirty="0" smtClean="0">
                  <a:solidFill>
                    <a:schemeClr val="tx1"/>
                  </a:solidFill>
                  <a:latin typeface="Segoe UI" pitchFamily="34" charset="0"/>
                  <a:cs typeface="Segoe UI" pitchFamily="34" charset="0"/>
                </a:rPr>
                <a:t>Home</a:t>
              </a:r>
              <a:endParaRPr lang="en-AU" sz="1200" b="1" dirty="0">
                <a:solidFill>
                  <a:schemeClr val="tx1"/>
                </a:solidFill>
                <a:latin typeface="Segoe UI" pitchFamily="34" charset="0"/>
                <a:cs typeface="Segoe UI" pitchFamily="34" charset="0"/>
              </a:endParaRPr>
            </a:p>
          </p:txBody>
        </p:sp>
        <p:sp>
          <p:nvSpPr>
            <p:cNvPr id="108" name="Rectangle 107"/>
            <p:cNvSpPr/>
            <p:nvPr/>
          </p:nvSpPr>
          <p:spPr>
            <a:xfrm>
              <a:off x="3275856" y="1251855"/>
              <a:ext cx="4104456" cy="2811702"/>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algn="r"/>
              <a:r>
                <a:rPr lang="en-AU" sz="5400" dirty="0" smtClean="0">
                  <a:solidFill>
                    <a:schemeClr val="bg1"/>
                  </a:solidFill>
                  <a:effectLst>
                    <a:outerShdw blurRad="63500" sx="102000" sy="102000" algn="ctr" rotWithShape="0">
                      <a:prstClr val="black">
                        <a:alpha val="40000"/>
                      </a:prstClr>
                    </a:outerShdw>
                  </a:effectLst>
                  <a:latin typeface="Segoe UI" pitchFamily="34" charset="0"/>
                  <a:cs typeface="Segoe UI" pitchFamily="34" charset="0"/>
                </a:rPr>
                <a:t>home</a:t>
              </a:r>
              <a:endParaRPr lang="en-AU" sz="5400" dirty="0">
                <a:solidFill>
                  <a:schemeClr val="bg1"/>
                </a:solidFill>
                <a:effectLst>
                  <a:outerShdw blurRad="63500" sx="102000" sy="102000" algn="ctr" rotWithShape="0">
                    <a:prstClr val="black">
                      <a:alpha val="40000"/>
                    </a:prstClr>
                  </a:outerShdw>
                </a:effectLst>
                <a:latin typeface="Segoe UI" pitchFamily="34" charset="0"/>
                <a:cs typeface="Segoe UI" pitchFamily="34" charset="0"/>
              </a:endParaRPr>
            </a:p>
          </p:txBody>
        </p:sp>
        <p:sp>
          <p:nvSpPr>
            <p:cNvPr id="109" name="Rounded Rectangle 108">
              <a:hlinkClick r:id="rId5" action="ppaction://hlinksldjump"/>
            </p:cNvPr>
            <p:cNvSpPr/>
            <p:nvPr/>
          </p:nvSpPr>
          <p:spPr>
            <a:xfrm>
              <a:off x="1835696" y="1005576"/>
              <a:ext cx="144000" cy="144016"/>
            </a:xfrm>
            <a:prstGeom prst="roundRect">
              <a:avLst/>
            </a:prstGeom>
            <a:gradFill flip="none" rotWithShape="1">
              <a:gsLst>
                <a:gs pos="0">
                  <a:srgbClr val="FF0000">
                    <a:shade val="30000"/>
                    <a:satMod val="115000"/>
                  </a:srgbClr>
                </a:gs>
                <a:gs pos="50000">
                  <a:srgbClr val="FF0000">
                    <a:shade val="67500"/>
                    <a:satMod val="115000"/>
                  </a:srgbClr>
                </a:gs>
                <a:gs pos="100000">
                  <a:srgbClr val="FF0000">
                    <a:shade val="100000"/>
                    <a:satMod val="115000"/>
                  </a:srgbClr>
                </a:gs>
              </a:gsLst>
              <a:lin ang="16200000" scaled="1"/>
              <a:tileRect/>
            </a:gradFill>
            <a:ln w="3175">
              <a:solidFill>
                <a:schemeClr val="tx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solidFill>
                  <a:schemeClr val="bg1"/>
                </a:solidFill>
                <a:latin typeface="Segoe UI" pitchFamily="34" charset="0"/>
                <a:cs typeface="Segoe UI" pitchFamily="34" charset="0"/>
              </a:endParaRPr>
            </a:p>
          </p:txBody>
        </p:sp>
        <p:sp>
          <p:nvSpPr>
            <p:cNvPr id="3" name="Rectangle 2"/>
            <p:cNvSpPr/>
            <p:nvPr/>
          </p:nvSpPr>
          <p:spPr>
            <a:xfrm>
              <a:off x="1763688" y="1251855"/>
              <a:ext cx="1512168" cy="2811702"/>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 name="Rectangle 3">
              <a:hlinkClick r:id="rId6" action="ppaction://hlinksldjump"/>
            </p:cNvPr>
            <p:cNvSpPr/>
            <p:nvPr/>
          </p:nvSpPr>
          <p:spPr>
            <a:xfrm>
              <a:off x="1763688" y="1251855"/>
              <a:ext cx="1512168" cy="241448"/>
            </a:xfrm>
            <a:prstGeom prst="rect">
              <a:avLst/>
            </a:prstGeom>
            <a:solidFill>
              <a:srgbClr val="00B0F0">
                <a:alpha val="50000"/>
              </a:srgb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400" b="1" dirty="0" smtClean="0">
                  <a:solidFill>
                    <a:srgbClr val="0070C0"/>
                  </a:solidFill>
                  <a:latin typeface="Segoe UI" pitchFamily="34" charset="0"/>
                  <a:cs typeface="Segoe UI" pitchFamily="34" charset="0"/>
                </a:rPr>
                <a:t>Home</a:t>
              </a:r>
              <a:endParaRPr lang="en-AU" sz="1400" b="1" dirty="0">
                <a:solidFill>
                  <a:srgbClr val="0070C0"/>
                </a:solidFill>
                <a:latin typeface="Segoe UI" pitchFamily="34" charset="0"/>
                <a:cs typeface="Segoe UI" pitchFamily="34" charset="0"/>
              </a:endParaRPr>
            </a:p>
          </p:txBody>
        </p:sp>
        <p:sp>
          <p:nvSpPr>
            <p:cNvPr id="194" name="Rectangle 193"/>
            <p:cNvSpPr/>
            <p:nvPr/>
          </p:nvSpPr>
          <p:spPr>
            <a:xfrm>
              <a:off x="1763688" y="1805086"/>
              <a:ext cx="1512168" cy="1235294"/>
            </a:xfrm>
            <a:prstGeom prst="rect">
              <a:avLst/>
            </a:prstGeom>
            <a:solidFill>
              <a:schemeClr val="accent5">
                <a:lumMod val="40000"/>
                <a:lumOff val="60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1200" dirty="0">
                <a:solidFill>
                  <a:schemeClr val="tx1"/>
                </a:solidFill>
                <a:latin typeface="Segoe UI" pitchFamily="34" charset="0"/>
                <a:cs typeface="Segoe UI" pitchFamily="34" charset="0"/>
              </a:endParaRPr>
            </a:p>
          </p:txBody>
        </p:sp>
        <p:sp>
          <p:nvSpPr>
            <p:cNvPr id="138" name="Rectangle 137"/>
            <p:cNvSpPr/>
            <p:nvPr/>
          </p:nvSpPr>
          <p:spPr>
            <a:xfrm>
              <a:off x="1763688" y="1563638"/>
              <a:ext cx="1512168" cy="241448"/>
            </a:xfrm>
            <a:prstGeom prst="rect">
              <a:avLst/>
            </a:prstGeom>
            <a:solidFill>
              <a:schemeClr val="accent5">
                <a:lumMod val="40000"/>
                <a:lumOff val="60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Folders</a:t>
              </a:r>
              <a:endParaRPr lang="en-AU" sz="1200" dirty="0">
                <a:solidFill>
                  <a:schemeClr val="tx1"/>
                </a:solidFill>
                <a:latin typeface="Segoe UI" pitchFamily="34" charset="0"/>
                <a:cs typeface="Segoe UI" pitchFamily="34" charset="0"/>
              </a:endParaRPr>
            </a:p>
          </p:txBody>
        </p:sp>
        <p:sp>
          <p:nvSpPr>
            <p:cNvPr id="139" name="Rectangle 138">
              <a:hlinkClick r:id="rId7" action="ppaction://hlinksldjump"/>
            </p:cNvPr>
            <p:cNvSpPr/>
            <p:nvPr/>
          </p:nvSpPr>
          <p:spPr>
            <a:xfrm>
              <a:off x="2056704" y="1843627"/>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Documents</a:t>
              </a:r>
              <a:endParaRPr lang="en-AU" sz="1200" dirty="0">
                <a:solidFill>
                  <a:schemeClr val="tx1"/>
                </a:solidFill>
                <a:latin typeface="Segoe UI" pitchFamily="34" charset="0"/>
                <a:cs typeface="Segoe UI" pitchFamily="34" charset="0"/>
              </a:endParaRPr>
            </a:p>
          </p:txBody>
        </p:sp>
        <p:sp>
          <p:nvSpPr>
            <p:cNvPr id="140" name="Rectangle 139">
              <a:hlinkClick r:id="rId8" action="ppaction://hlinksldjump"/>
            </p:cNvPr>
            <p:cNvSpPr/>
            <p:nvPr/>
          </p:nvSpPr>
          <p:spPr>
            <a:xfrm>
              <a:off x="2056704" y="2139702"/>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Music</a:t>
              </a:r>
              <a:endParaRPr lang="en-AU" sz="1200" dirty="0">
                <a:solidFill>
                  <a:schemeClr val="tx1"/>
                </a:solidFill>
                <a:latin typeface="Segoe UI" pitchFamily="34" charset="0"/>
                <a:cs typeface="Segoe UI" pitchFamily="34" charset="0"/>
              </a:endParaRPr>
            </a:p>
          </p:txBody>
        </p:sp>
        <p:sp>
          <p:nvSpPr>
            <p:cNvPr id="141" name="Rectangle 140">
              <a:hlinkClick r:id="rId9" action="ppaction://hlinksldjump"/>
            </p:cNvPr>
            <p:cNvSpPr/>
            <p:nvPr/>
          </p:nvSpPr>
          <p:spPr>
            <a:xfrm>
              <a:off x="2056704" y="2424669"/>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Videos</a:t>
              </a:r>
              <a:endParaRPr lang="en-AU" sz="1200" dirty="0">
                <a:solidFill>
                  <a:schemeClr val="tx1"/>
                </a:solidFill>
                <a:latin typeface="Segoe UI" pitchFamily="34" charset="0"/>
                <a:cs typeface="Segoe UI" pitchFamily="34" charset="0"/>
              </a:endParaRPr>
            </a:p>
          </p:txBody>
        </p:sp>
        <p:sp>
          <p:nvSpPr>
            <p:cNvPr id="142" name="Rectangle 141">
              <a:hlinkClick r:id="rId10" action="ppaction://hlinksldjump"/>
            </p:cNvPr>
            <p:cNvSpPr/>
            <p:nvPr/>
          </p:nvSpPr>
          <p:spPr>
            <a:xfrm>
              <a:off x="2056704" y="2722116"/>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Games</a:t>
              </a:r>
              <a:endParaRPr lang="en-AU" sz="1200" dirty="0">
                <a:solidFill>
                  <a:schemeClr val="tx1"/>
                </a:solidFill>
                <a:latin typeface="Segoe UI" pitchFamily="34" charset="0"/>
                <a:cs typeface="Segoe UI" pitchFamily="34" charset="0"/>
              </a:endParaRPr>
            </a:p>
          </p:txBody>
        </p:sp>
        <p:grpSp>
          <p:nvGrpSpPr>
            <p:cNvPr id="7" name="Group 6"/>
            <p:cNvGrpSpPr/>
            <p:nvPr/>
          </p:nvGrpSpPr>
          <p:grpSpPr>
            <a:xfrm>
              <a:off x="1893456" y="1852468"/>
              <a:ext cx="186839" cy="223766"/>
              <a:chOff x="4527690" y="2258677"/>
              <a:chExt cx="450886" cy="540000"/>
            </a:xfrm>
          </p:grpSpPr>
          <p:sp>
            <p:nvSpPr>
              <p:cNvPr id="150" name="Rectangle 149"/>
              <p:cNvSpPr/>
              <p:nvPr/>
            </p:nvSpPr>
            <p:spPr>
              <a:xfrm>
                <a:off x="4527690" y="2258677"/>
                <a:ext cx="450886" cy="540000"/>
              </a:xfrm>
              <a:prstGeom prst="rect">
                <a:avLst/>
              </a:prstGeom>
              <a:solidFill>
                <a:srgbClr val="0070C0"/>
              </a:solid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52" name="Straight Connector 151"/>
              <p:cNvCxnSpPr/>
              <p:nvPr/>
            </p:nvCxnSpPr>
            <p:spPr>
              <a:xfrm>
                <a:off x="4574226" y="2328996"/>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4" name="Straight Connector 153"/>
              <p:cNvCxnSpPr/>
              <p:nvPr/>
            </p:nvCxnSpPr>
            <p:spPr>
              <a:xfrm>
                <a:off x="4574226" y="2407151"/>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p:cNvCxnSpPr/>
              <p:nvPr/>
            </p:nvCxnSpPr>
            <p:spPr>
              <a:xfrm>
                <a:off x="4574226" y="2487837"/>
                <a:ext cx="138772"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p:cNvCxnSpPr/>
              <p:nvPr/>
            </p:nvCxnSpPr>
            <p:spPr>
              <a:xfrm>
                <a:off x="4574226" y="2564038"/>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2" name="Straight Connector 161"/>
              <p:cNvCxnSpPr/>
              <p:nvPr/>
            </p:nvCxnSpPr>
            <p:spPr>
              <a:xfrm>
                <a:off x="4574226" y="2631413"/>
                <a:ext cx="280263"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3" name="Straight Connector 162"/>
              <p:cNvCxnSpPr/>
              <p:nvPr/>
            </p:nvCxnSpPr>
            <p:spPr>
              <a:xfrm>
                <a:off x="4574226" y="2720924"/>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31" name="Group 30"/>
            <p:cNvGrpSpPr/>
            <p:nvPr/>
          </p:nvGrpSpPr>
          <p:grpSpPr>
            <a:xfrm>
              <a:off x="1844070" y="2153683"/>
              <a:ext cx="236225" cy="213486"/>
              <a:chOff x="2433190" y="2867712"/>
              <a:chExt cx="489780" cy="442634"/>
            </a:xfrm>
            <a:solidFill>
              <a:srgbClr val="0070C0"/>
            </a:solidFill>
          </p:grpSpPr>
          <p:sp>
            <p:nvSpPr>
              <p:cNvPr id="164" name="Oval 163"/>
              <p:cNvSpPr/>
              <p:nvPr/>
            </p:nvSpPr>
            <p:spPr>
              <a:xfrm>
                <a:off x="2433190" y="3198734"/>
                <a:ext cx="111612" cy="111612"/>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65" name="Oval 164"/>
              <p:cNvSpPr/>
              <p:nvPr/>
            </p:nvSpPr>
            <p:spPr>
              <a:xfrm>
                <a:off x="2811358" y="3198734"/>
                <a:ext cx="111612" cy="111612"/>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67" name="Straight Connector 166"/>
              <p:cNvCxnSpPr>
                <a:stCxn id="164" idx="6"/>
                <a:endCxn id="180" idx="1"/>
              </p:cNvCxnSpPr>
              <p:nvPr/>
            </p:nvCxnSpPr>
            <p:spPr>
              <a:xfrm flipV="1">
                <a:off x="2544802" y="2903148"/>
                <a:ext cx="0" cy="351392"/>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5" name="Straight Connector 174"/>
              <p:cNvCxnSpPr>
                <a:stCxn id="165" idx="6"/>
                <a:endCxn id="180" idx="3"/>
              </p:cNvCxnSpPr>
              <p:nvPr/>
            </p:nvCxnSpPr>
            <p:spPr>
              <a:xfrm flipV="1">
                <a:off x="2922970" y="2903148"/>
                <a:ext cx="0" cy="351392"/>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80" name="Rectangle 179"/>
              <p:cNvSpPr/>
              <p:nvPr/>
            </p:nvSpPr>
            <p:spPr>
              <a:xfrm>
                <a:off x="2544802" y="2867712"/>
                <a:ext cx="378168" cy="70872"/>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grpSp>
        <p:grpSp>
          <p:nvGrpSpPr>
            <p:cNvPr id="32" name="Group 31"/>
            <p:cNvGrpSpPr/>
            <p:nvPr/>
          </p:nvGrpSpPr>
          <p:grpSpPr>
            <a:xfrm>
              <a:off x="1846237" y="2460418"/>
              <a:ext cx="234058" cy="169950"/>
              <a:chOff x="3469840" y="3505731"/>
              <a:chExt cx="468117" cy="339900"/>
            </a:xfrm>
            <a:solidFill>
              <a:srgbClr val="0070C0"/>
            </a:solidFill>
          </p:grpSpPr>
          <p:sp>
            <p:nvSpPr>
              <p:cNvPr id="181" name="Rectangle 180"/>
              <p:cNvSpPr/>
              <p:nvPr/>
            </p:nvSpPr>
            <p:spPr>
              <a:xfrm>
                <a:off x="3469840" y="3505731"/>
                <a:ext cx="468117" cy="339900"/>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2" name="Isosceles Triangle 181"/>
              <p:cNvSpPr/>
              <p:nvPr/>
            </p:nvSpPr>
            <p:spPr>
              <a:xfrm rot="5400000">
                <a:off x="3655108" y="3626891"/>
                <a:ext cx="97580" cy="97580"/>
              </a:xfrm>
              <a:prstGeom prst="triangl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grpSp>
        <p:grpSp>
          <p:nvGrpSpPr>
            <p:cNvPr id="34" name="Group 33"/>
            <p:cNvGrpSpPr/>
            <p:nvPr/>
          </p:nvGrpSpPr>
          <p:grpSpPr>
            <a:xfrm>
              <a:off x="1819275" y="2726319"/>
              <a:ext cx="261020" cy="233043"/>
              <a:chOff x="4344066" y="3385536"/>
              <a:chExt cx="589664" cy="526462"/>
            </a:xfrm>
            <a:solidFill>
              <a:srgbClr val="0070C0"/>
            </a:solidFill>
          </p:grpSpPr>
          <p:sp>
            <p:nvSpPr>
              <p:cNvPr id="183" name="Rectangle 182"/>
              <p:cNvSpPr/>
              <p:nvPr/>
            </p:nvSpPr>
            <p:spPr>
              <a:xfrm>
                <a:off x="4502348" y="3565664"/>
                <a:ext cx="265623" cy="151713"/>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4" name="Oval 183"/>
              <p:cNvSpPr/>
              <p:nvPr/>
            </p:nvSpPr>
            <p:spPr>
              <a:xfrm rot="20742615">
                <a:off x="4747417" y="3550028"/>
                <a:ext cx="186313" cy="361970"/>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5" name="Oval 184"/>
              <p:cNvSpPr/>
              <p:nvPr/>
            </p:nvSpPr>
            <p:spPr>
              <a:xfrm rot="942615" flipH="1">
                <a:off x="4344066" y="3545028"/>
                <a:ext cx="186313" cy="361970"/>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86" name="Straight Connector 185"/>
              <p:cNvCxnSpPr/>
              <p:nvPr/>
            </p:nvCxnSpPr>
            <p:spPr>
              <a:xfrm rot="42615" flipH="1">
                <a:off x="4430901" y="3596900"/>
                <a:ext cx="38394" cy="118183"/>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87" name="Straight Connector 186"/>
              <p:cNvCxnSpPr/>
              <p:nvPr/>
            </p:nvCxnSpPr>
            <p:spPr>
              <a:xfrm rot="16242615" flipH="1">
                <a:off x="4433284" y="3596931"/>
                <a:ext cx="38394" cy="118183"/>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88" name="Oval 187"/>
              <p:cNvSpPr/>
              <p:nvPr/>
            </p:nvSpPr>
            <p:spPr>
              <a:xfrm rot="20615998">
                <a:off x="4792637" y="3604945"/>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9" name="Oval 188"/>
              <p:cNvSpPr/>
              <p:nvPr/>
            </p:nvSpPr>
            <p:spPr>
              <a:xfrm rot="20615998">
                <a:off x="4850950" y="3636738"/>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90" name="Oval 189"/>
              <p:cNvSpPr/>
              <p:nvPr/>
            </p:nvSpPr>
            <p:spPr>
              <a:xfrm rot="20615998">
                <a:off x="4817975" y="3691037"/>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91" name="Oval 190"/>
              <p:cNvSpPr/>
              <p:nvPr/>
            </p:nvSpPr>
            <p:spPr>
              <a:xfrm rot="20615998">
                <a:off x="4760844" y="3663257"/>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92" name="Straight Connector 191"/>
              <p:cNvCxnSpPr/>
              <p:nvPr/>
            </p:nvCxnSpPr>
            <p:spPr>
              <a:xfrm flipV="1">
                <a:off x="4635160" y="3385536"/>
                <a:ext cx="3173" cy="180128"/>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95" name="Group 194"/>
            <p:cNvGrpSpPr/>
            <p:nvPr/>
          </p:nvGrpSpPr>
          <p:grpSpPr>
            <a:xfrm>
              <a:off x="3498430" y="1407627"/>
              <a:ext cx="941329" cy="895637"/>
              <a:chOff x="4098672" y="2143466"/>
              <a:chExt cx="941329" cy="895637"/>
            </a:xfrm>
          </p:grpSpPr>
          <p:sp>
            <p:nvSpPr>
              <p:cNvPr id="196" name="Rectangle 195"/>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Documents</a:t>
                </a:r>
                <a:endParaRPr lang="en-AU" sz="1100" dirty="0">
                  <a:solidFill>
                    <a:schemeClr val="tx1"/>
                  </a:solidFill>
                  <a:latin typeface="Segoe UI" pitchFamily="34" charset="0"/>
                  <a:cs typeface="Segoe UI" pitchFamily="34" charset="0"/>
                </a:endParaRPr>
              </a:p>
            </p:txBody>
          </p:sp>
          <p:grpSp>
            <p:nvGrpSpPr>
              <p:cNvPr id="197" name="Group 196"/>
              <p:cNvGrpSpPr/>
              <p:nvPr/>
            </p:nvGrpSpPr>
            <p:grpSpPr>
              <a:xfrm>
                <a:off x="4199709" y="2143466"/>
                <a:ext cx="744585" cy="655211"/>
                <a:chOff x="4193285" y="2143466"/>
                <a:chExt cx="744585" cy="655211"/>
              </a:xfrm>
            </p:grpSpPr>
            <p:grpSp>
              <p:nvGrpSpPr>
                <p:cNvPr id="198" name="Group 197"/>
                <p:cNvGrpSpPr/>
                <p:nvPr/>
              </p:nvGrpSpPr>
              <p:grpSpPr>
                <a:xfrm>
                  <a:off x="4193285" y="2143466"/>
                  <a:ext cx="699392" cy="536110"/>
                  <a:chOff x="2123728" y="1986160"/>
                  <a:chExt cx="576064" cy="441574"/>
                </a:xfrm>
              </p:grpSpPr>
              <p:sp>
                <p:nvSpPr>
                  <p:cNvPr id="207" name="Rectangle 206"/>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08" name="Trapezoid 207"/>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199" name="Group 198"/>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200" name="Rectangle 199"/>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201" name="Straight Connector 200"/>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2" name="Straight Connector 201"/>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3" name="Straight Connector 202"/>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4" name="Straight Connector 203"/>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5" name="Straight Connector 204"/>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6" name="Straight Connector 205"/>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209" name="Group 208"/>
            <p:cNvGrpSpPr/>
            <p:nvPr/>
          </p:nvGrpSpPr>
          <p:grpSpPr>
            <a:xfrm>
              <a:off x="4708417" y="1407627"/>
              <a:ext cx="941329" cy="895637"/>
              <a:chOff x="5039106" y="2143466"/>
              <a:chExt cx="941329" cy="895637"/>
            </a:xfrm>
          </p:grpSpPr>
          <p:sp>
            <p:nvSpPr>
              <p:cNvPr id="210" name="Rectangle 209"/>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Music</a:t>
                </a:r>
                <a:endParaRPr lang="en-AU" sz="1100" dirty="0">
                  <a:solidFill>
                    <a:schemeClr val="tx1"/>
                  </a:solidFill>
                  <a:latin typeface="Segoe UI" pitchFamily="34" charset="0"/>
                  <a:cs typeface="Segoe UI" pitchFamily="34" charset="0"/>
                </a:endParaRPr>
              </a:p>
            </p:txBody>
          </p:sp>
          <p:grpSp>
            <p:nvGrpSpPr>
              <p:cNvPr id="211" name="Group 210"/>
              <p:cNvGrpSpPr/>
              <p:nvPr/>
            </p:nvGrpSpPr>
            <p:grpSpPr>
              <a:xfrm>
                <a:off x="5162739" y="2143466"/>
                <a:ext cx="699392" cy="634359"/>
                <a:chOff x="5140143" y="2143466"/>
                <a:chExt cx="699392" cy="634359"/>
              </a:xfrm>
            </p:grpSpPr>
            <p:grpSp>
              <p:nvGrpSpPr>
                <p:cNvPr id="212" name="Group 211"/>
                <p:cNvGrpSpPr/>
                <p:nvPr/>
              </p:nvGrpSpPr>
              <p:grpSpPr>
                <a:xfrm>
                  <a:off x="5140143" y="2143466"/>
                  <a:ext cx="699392" cy="536110"/>
                  <a:chOff x="2123728" y="1986160"/>
                  <a:chExt cx="576064" cy="441574"/>
                </a:xfrm>
              </p:grpSpPr>
              <p:sp>
                <p:nvSpPr>
                  <p:cNvPr id="219" name="Rectangle 218"/>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20" name="Trapezoid 219"/>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213" name="Group 212"/>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214" name="Oval 213"/>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15" name="Oval 214"/>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216" name="Straight Connector 215"/>
                  <p:cNvCxnSpPr>
                    <a:stCxn id="214" idx="6"/>
                    <a:endCxn id="218"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17" name="Straight Connector 216"/>
                  <p:cNvCxnSpPr>
                    <a:stCxn id="215" idx="6"/>
                    <a:endCxn id="218"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218" name="Rectangle 217"/>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grpSp>
        <p:grpSp>
          <p:nvGrpSpPr>
            <p:cNvPr id="221" name="Group 220"/>
            <p:cNvGrpSpPr/>
            <p:nvPr/>
          </p:nvGrpSpPr>
          <p:grpSpPr>
            <a:xfrm>
              <a:off x="5870519" y="1407627"/>
              <a:ext cx="941329" cy="895637"/>
              <a:chOff x="3133947" y="3275932"/>
              <a:chExt cx="941329" cy="895637"/>
            </a:xfrm>
          </p:grpSpPr>
          <p:sp>
            <p:nvSpPr>
              <p:cNvPr id="222" name="Rectangle 221"/>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Videos</a:t>
                </a:r>
                <a:endParaRPr lang="en-AU" sz="1100" dirty="0">
                  <a:solidFill>
                    <a:schemeClr val="tx1"/>
                  </a:solidFill>
                  <a:latin typeface="Segoe UI" pitchFamily="34" charset="0"/>
                  <a:cs typeface="Segoe UI" pitchFamily="34" charset="0"/>
                </a:endParaRPr>
              </a:p>
            </p:txBody>
          </p:sp>
          <p:grpSp>
            <p:nvGrpSpPr>
              <p:cNvPr id="223" name="Group 222"/>
              <p:cNvGrpSpPr/>
              <p:nvPr/>
            </p:nvGrpSpPr>
            <p:grpSpPr>
              <a:xfrm>
                <a:off x="3254915" y="3275932"/>
                <a:ext cx="699392" cy="569699"/>
                <a:chOff x="3257580" y="3275932"/>
                <a:chExt cx="699392" cy="569699"/>
              </a:xfrm>
            </p:grpSpPr>
            <p:grpSp>
              <p:nvGrpSpPr>
                <p:cNvPr id="224" name="Group 223"/>
                <p:cNvGrpSpPr/>
                <p:nvPr/>
              </p:nvGrpSpPr>
              <p:grpSpPr>
                <a:xfrm>
                  <a:off x="3257580" y="3275932"/>
                  <a:ext cx="699392" cy="536110"/>
                  <a:chOff x="2123728" y="1986160"/>
                  <a:chExt cx="576064" cy="441574"/>
                </a:xfrm>
              </p:grpSpPr>
              <p:sp>
                <p:nvSpPr>
                  <p:cNvPr id="228" name="Rectangle 227"/>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29" name="Trapezoid 228"/>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225" name="Group 224"/>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226" name="Rectangle 225"/>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27" name="Isosceles Triangle 226"/>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grpSp>
        <p:grpSp>
          <p:nvGrpSpPr>
            <p:cNvPr id="230" name="Group 229"/>
            <p:cNvGrpSpPr/>
            <p:nvPr/>
          </p:nvGrpSpPr>
          <p:grpSpPr>
            <a:xfrm>
              <a:off x="3484281" y="2487747"/>
              <a:ext cx="941329" cy="895637"/>
              <a:chOff x="4099230" y="3275932"/>
              <a:chExt cx="941329" cy="895637"/>
            </a:xfrm>
          </p:grpSpPr>
          <p:sp>
            <p:nvSpPr>
              <p:cNvPr id="231" name="Rectangle 230"/>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Games</a:t>
                </a:r>
                <a:endParaRPr lang="en-AU" sz="1100" dirty="0">
                  <a:solidFill>
                    <a:schemeClr val="tx1"/>
                  </a:solidFill>
                  <a:latin typeface="Segoe UI" pitchFamily="34" charset="0"/>
                  <a:cs typeface="Segoe UI" pitchFamily="34" charset="0"/>
                </a:endParaRPr>
              </a:p>
            </p:txBody>
          </p:sp>
          <p:grpSp>
            <p:nvGrpSpPr>
              <p:cNvPr id="232" name="Group 231"/>
              <p:cNvGrpSpPr/>
              <p:nvPr/>
            </p:nvGrpSpPr>
            <p:grpSpPr>
              <a:xfrm>
                <a:off x="4200966" y="3275932"/>
                <a:ext cx="737856" cy="635347"/>
                <a:chOff x="4220198" y="3275932"/>
                <a:chExt cx="737856" cy="635347"/>
              </a:xfrm>
            </p:grpSpPr>
            <p:grpSp>
              <p:nvGrpSpPr>
                <p:cNvPr id="233" name="Group 232"/>
                <p:cNvGrpSpPr/>
                <p:nvPr/>
              </p:nvGrpSpPr>
              <p:grpSpPr>
                <a:xfrm>
                  <a:off x="4220198" y="3275932"/>
                  <a:ext cx="699392" cy="536110"/>
                  <a:chOff x="2123728" y="1986160"/>
                  <a:chExt cx="576064" cy="441574"/>
                </a:xfrm>
              </p:grpSpPr>
              <p:sp>
                <p:nvSpPr>
                  <p:cNvPr id="247" name="Rectangle 246"/>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8" name="Trapezoid 247"/>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234" name="Group 233"/>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235" name="Rectangle 234"/>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36" name="Oval 235"/>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37" name="Oval 236"/>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nvGrpSpPr>
                  <p:cNvPr id="238" name="Group 237"/>
                  <p:cNvGrpSpPr/>
                  <p:nvPr/>
                </p:nvGrpSpPr>
                <p:grpSpPr>
                  <a:xfrm>
                    <a:off x="4318464" y="3577517"/>
                    <a:ext cx="118183" cy="118183"/>
                    <a:chOff x="4318464" y="3577517"/>
                    <a:chExt cx="118183" cy="118183"/>
                  </a:xfrm>
                  <a:effectLst/>
                </p:grpSpPr>
                <p:cxnSp>
                  <p:nvCxnSpPr>
                    <p:cNvPr id="245" name="Straight Connector 244"/>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46" name="Straight Connector 245"/>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39" name="Group 238"/>
                  <p:cNvGrpSpPr/>
                  <p:nvPr/>
                </p:nvGrpSpPr>
                <p:grpSpPr>
                  <a:xfrm rot="20573383">
                    <a:off x="4683580" y="3579039"/>
                    <a:ext cx="140891" cy="136707"/>
                    <a:chOff x="5105406" y="3507854"/>
                    <a:chExt cx="171999" cy="166891"/>
                  </a:xfrm>
                  <a:effectLst/>
                </p:grpSpPr>
                <p:sp>
                  <p:nvSpPr>
                    <p:cNvPr id="241" name="Oval 240"/>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2" name="Oval 241"/>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3" name="Oval 242"/>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4" name="Oval 243"/>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cxnSp>
                <p:nvCxnSpPr>
                  <p:cNvPr id="240" name="Straight Connector 239"/>
                  <p:cNvCxnSpPr>
                    <a:stCxn id="235"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sp>
          <p:nvSpPr>
            <p:cNvPr id="38" name="Rectangle 37">
              <a:hlinkClick r:id="rId7" action="ppaction://hlinksldjump"/>
            </p:cNvPr>
            <p:cNvSpPr/>
            <p:nvPr/>
          </p:nvSpPr>
          <p:spPr>
            <a:xfrm>
              <a:off x="3424047" y="134761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9" name="Rectangle 328">
              <a:hlinkClick r:id="rId8" action="ppaction://hlinksldjump"/>
            </p:cNvPr>
            <p:cNvSpPr/>
            <p:nvPr/>
          </p:nvSpPr>
          <p:spPr>
            <a:xfrm>
              <a:off x="4634034" y="134761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30" name="Rectangle 329">
              <a:hlinkClick r:id="rId9" action="ppaction://hlinksldjump"/>
            </p:cNvPr>
            <p:cNvSpPr/>
            <p:nvPr/>
          </p:nvSpPr>
          <p:spPr>
            <a:xfrm>
              <a:off x="5796136" y="134761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31" name="Rectangle 330">
              <a:hlinkClick r:id="rId10" action="ppaction://hlinksldjump"/>
            </p:cNvPr>
            <p:cNvSpPr/>
            <p:nvPr/>
          </p:nvSpPr>
          <p:spPr>
            <a:xfrm>
              <a:off x="3409898" y="242773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332" name="Group 331"/>
            <p:cNvGrpSpPr/>
            <p:nvPr/>
          </p:nvGrpSpPr>
          <p:grpSpPr>
            <a:xfrm>
              <a:off x="4747033" y="2500280"/>
              <a:ext cx="864096" cy="870570"/>
              <a:chOff x="7308304" y="278598"/>
              <a:chExt cx="864096" cy="870570"/>
            </a:xfrm>
          </p:grpSpPr>
          <p:sp>
            <p:nvSpPr>
              <p:cNvPr id="333" name="Freeform 332"/>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334" name="Rectangle 333"/>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Impress</a:t>
                </a:r>
                <a:endParaRPr lang="en-AU" sz="1100" dirty="0">
                  <a:solidFill>
                    <a:schemeClr val="tx1"/>
                  </a:solidFill>
                  <a:latin typeface="Segoe UI" pitchFamily="34" charset="0"/>
                  <a:cs typeface="Segoe UI" pitchFamily="34" charset="0"/>
                </a:endParaRPr>
              </a:p>
            </p:txBody>
          </p:sp>
        </p:grpSp>
        <p:grpSp>
          <p:nvGrpSpPr>
            <p:cNvPr id="335" name="Group 334"/>
            <p:cNvGrpSpPr/>
            <p:nvPr/>
          </p:nvGrpSpPr>
          <p:grpSpPr>
            <a:xfrm>
              <a:off x="5909135" y="2488498"/>
              <a:ext cx="864096" cy="894135"/>
              <a:chOff x="6444208" y="255033"/>
              <a:chExt cx="864096" cy="894135"/>
            </a:xfrm>
          </p:grpSpPr>
          <p:grpSp>
            <p:nvGrpSpPr>
              <p:cNvPr id="336" name="Group 335"/>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338" name="Freeform 337"/>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339" name="Freeform 338"/>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sp>
            <p:nvSpPr>
              <p:cNvPr id="337" name="Rectangle 336"/>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Express</a:t>
                </a:r>
                <a:endParaRPr lang="en-AU" sz="1100" dirty="0">
                  <a:solidFill>
                    <a:schemeClr val="tx1"/>
                  </a:solidFill>
                  <a:latin typeface="Segoe UI" pitchFamily="34" charset="0"/>
                  <a:cs typeface="Segoe UI" pitchFamily="34" charset="0"/>
                </a:endParaRPr>
              </a:p>
            </p:txBody>
          </p:sp>
        </p:grpSp>
      </p:grpSp>
      <p:sp>
        <p:nvSpPr>
          <p:cNvPr id="341" name="Rounded Rectangle 340"/>
          <p:cNvSpPr/>
          <p:nvPr/>
        </p:nvSpPr>
        <p:spPr>
          <a:xfrm>
            <a:off x="467785" y="134363"/>
            <a:ext cx="8208431" cy="4874774"/>
          </a:xfrm>
          <a:prstGeom prst="roundRect">
            <a:avLst>
              <a:gd name="adj" fmla="val 0"/>
            </a:avLst>
          </a:prstGeom>
          <a:solidFill>
            <a:schemeClr val="bg1">
              <a:lumMod val="75000"/>
              <a:alpha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200" b="1" dirty="0" smtClean="0">
                <a:solidFill>
                  <a:schemeClr val="tx1"/>
                </a:solidFill>
                <a:latin typeface="Segoe UI" pitchFamily="34" charset="0"/>
                <a:cs typeface="Segoe UI" pitchFamily="34" charset="0"/>
              </a:rPr>
              <a:t>Express</a:t>
            </a:r>
            <a:endParaRPr lang="en-AU" sz="1200" b="1" dirty="0">
              <a:solidFill>
                <a:schemeClr val="tx1"/>
              </a:solidFill>
              <a:latin typeface="Segoe UI" pitchFamily="34" charset="0"/>
              <a:cs typeface="Segoe UI" pitchFamily="34" charset="0"/>
            </a:endParaRPr>
          </a:p>
        </p:txBody>
      </p:sp>
      <p:sp>
        <p:nvSpPr>
          <p:cNvPr id="345" name="Rectangle 344"/>
          <p:cNvSpPr/>
          <p:nvPr/>
        </p:nvSpPr>
        <p:spPr>
          <a:xfrm>
            <a:off x="467785" y="434649"/>
            <a:ext cx="8208430" cy="446647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algn="r"/>
            <a:endParaRPr lang="en-AU" sz="5400" dirty="0">
              <a:solidFill>
                <a:schemeClr val="bg1"/>
              </a:solidFill>
              <a:effectLst>
                <a:outerShdw blurRad="63500" sx="102000" sy="102000" algn="ctr" rotWithShape="0">
                  <a:prstClr val="black">
                    <a:alpha val="40000"/>
                  </a:prstClr>
                </a:outerShdw>
              </a:effectLst>
              <a:latin typeface="Segoe UI" pitchFamily="34" charset="0"/>
              <a:cs typeface="Segoe UI" pitchFamily="34" charset="0"/>
            </a:endParaRPr>
          </a:p>
        </p:txBody>
      </p:sp>
      <p:sp>
        <p:nvSpPr>
          <p:cNvPr id="346" name="Rectangle 345"/>
          <p:cNvSpPr/>
          <p:nvPr/>
        </p:nvSpPr>
        <p:spPr>
          <a:xfrm>
            <a:off x="2386253" y="616435"/>
            <a:ext cx="4371495" cy="3107443"/>
          </a:xfrm>
          <a:prstGeom prst="rect">
            <a:avLst/>
          </a:prstGeom>
          <a:gradFill>
            <a:gsLst>
              <a:gs pos="0">
                <a:srgbClr val="00B0F0"/>
              </a:gs>
              <a:gs pos="50000">
                <a:schemeClr val="bg1"/>
              </a:gs>
              <a:gs pos="100000">
                <a:srgbClr val="0070C0"/>
              </a:gs>
            </a:gsLst>
            <a:lin ang="2700000" scaled="1"/>
          </a:gra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5" name="Rectangle 4"/>
          <p:cNvSpPr/>
          <p:nvPr/>
        </p:nvSpPr>
        <p:spPr>
          <a:xfrm>
            <a:off x="3098465" y="1452912"/>
            <a:ext cx="2947070" cy="505641"/>
          </a:xfrm>
          <a:prstGeom prst="rect">
            <a:avLst/>
          </a:prstGeom>
          <a:noFill/>
          <a:ln w="3175">
            <a:solidFill>
              <a:schemeClr val="tx1">
                <a:alpha val="50000"/>
              </a:schemeClr>
            </a:solidFill>
            <a:prstDash val="dash"/>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40" name="Rectangle 339"/>
          <p:cNvSpPr/>
          <p:nvPr/>
        </p:nvSpPr>
        <p:spPr>
          <a:xfrm>
            <a:off x="3256245" y="2107256"/>
            <a:ext cx="2631510" cy="421421"/>
          </a:xfrm>
          <a:prstGeom prst="rect">
            <a:avLst/>
          </a:prstGeom>
          <a:noFill/>
          <a:ln w="3175">
            <a:solidFill>
              <a:schemeClr val="tx1">
                <a:alpha val="50000"/>
              </a:schemeClr>
            </a:solidFill>
            <a:prstDash val="dash"/>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9" name="Teardrop 8"/>
          <p:cNvSpPr/>
          <p:nvPr/>
        </p:nvSpPr>
        <p:spPr>
          <a:xfrm>
            <a:off x="6397748" y="616435"/>
            <a:ext cx="360000" cy="360000"/>
          </a:xfrm>
          <a:prstGeom prst="teardrop">
            <a:avLst/>
          </a:prstGeom>
          <a:solidFill>
            <a:srgbClr val="FFC000">
              <a:alpha val="50000"/>
            </a:srgbClr>
          </a:solidFill>
          <a:ln w="3175">
            <a:solidFill>
              <a:schemeClr val="tx1">
                <a:alpha val="50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600" dirty="0" smtClean="0">
                <a:solidFill>
                  <a:schemeClr val="tx1">
                    <a:alpha val="50000"/>
                  </a:schemeClr>
                </a:solidFill>
                <a:latin typeface="Segoe UI" pitchFamily="34" charset="0"/>
                <a:cs typeface="Segoe UI" pitchFamily="34" charset="0"/>
              </a:rPr>
              <a:t>1</a:t>
            </a:r>
            <a:endParaRPr lang="en-AU" sz="1600" dirty="0">
              <a:solidFill>
                <a:schemeClr val="tx1">
                  <a:alpha val="50000"/>
                </a:schemeClr>
              </a:solidFill>
              <a:latin typeface="Segoe UI" pitchFamily="34" charset="0"/>
              <a:cs typeface="Segoe UI" pitchFamily="34" charset="0"/>
            </a:endParaRPr>
          </a:p>
        </p:txBody>
      </p:sp>
      <p:sp>
        <p:nvSpPr>
          <p:cNvPr id="350" name="Rectangle 349"/>
          <p:cNvSpPr/>
          <p:nvPr/>
        </p:nvSpPr>
        <p:spPr>
          <a:xfrm>
            <a:off x="467544" y="3812042"/>
            <a:ext cx="8208671" cy="1089084"/>
          </a:xfrm>
          <a:prstGeom prst="rect">
            <a:avLst/>
          </a:prstGeom>
          <a:solidFill>
            <a:schemeClr val="bg1">
              <a:lumMod val="75000"/>
            </a:schemeClr>
          </a:solidFill>
          <a:ln w="3175">
            <a:solidFill>
              <a:schemeClr val="tx1"/>
            </a:solidFill>
          </a:ln>
          <a:effectLst>
            <a:innerShdw blurRad="63500" dist="50800" dir="162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1" name="Group 20"/>
          <p:cNvGrpSpPr/>
          <p:nvPr/>
        </p:nvGrpSpPr>
        <p:grpSpPr>
          <a:xfrm>
            <a:off x="577090" y="3885555"/>
            <a:ext cx="1325272" cy="942059"/>
            <a:chOff x="577090" y="3864029"/>
            <a:chExt cx="1325272" cy="942059"/>
          </a:xfrm>
        </p:grpSpPr>
        <p:sp>
          <p:nvSpPr>
            <p:cNvPr id="347" name="Rectangle 346"/>
            <p:cNvSpPr/>
            <p:nvPr/>
          </p:nvSpPr>
          <p:spPr>
            <a:xfrm>
              <a:off x="577090" y="3864029"/>
              <a:ext cx="1325272" cy="942059"/>
            </a:xfrm>
            <a:prstGeom prst="rect">
              <a:avLst/>
            </a:prstGeom>
            <a:gradFill>
              <a:gsLst>
                <a:gs pos="0">
                  <a:srgbClr val="00B0F0"/>
                </a:gs>
                <a:gs pos="50000">
                  <a:schemeClr val="bg1"/>
                </a:gs>
                <a:gs pos="100000">
                  <a:srgbClr val="0070C0"/>
                </a:gs>
              </a:gsLst>
              <a:lin ang="2700000" scaled="1"/>
            </a:gra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48" name="Rectangle 347"/>
            <p:cNvSpPr/>
            <p:nvPr/>
          </p:nvSpPr>
          <p:spPr>
            <a:xfrm>
              <a:off x="793006" y="4117617"/>
              <a:ext cx="893440" cy="153291"/>
            </a:xfrm>
            <a:prstGeom prst="rect">
              <a:avLst/>
            </a:prstGeom>
            <a:noFill/>
            <a:ln w="3175">
              <a:solidFill>
                <a:schemeClr val="tx1">
                  <a:alpha val="50000"/>
                </a:schemeClr>
              </a:solidFill>
              <a:prstDash val="dash"/>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Aa Bb</a:t>
              </a:r>
              <a:endParaRPr lang="en-AU" sz="1100" dirty="0">
                <a:solidFill>
                  <a:schemeClr val="tx1"/>
                </a:solidFill>
                <a:latin typeface="Segoe UI" pitchFamily="34" charset="0"/>
                <a:cs typeface="Segoe UI" pitchFamily="34" charset="0"/>
              </a:endParaRPr>
            </a:p>
          </p:txBody>
        </p:sp>
        <p:sp>
          <p:nvSpPr>
            <p:cNvPr id="349" name="Rectangle 348"/>
            <p:cNvSpPr/>
            <p:nvPr/>
          </p:nvSpPr>
          <p:spPr>
            <a:xfrm>
              <a:off x="840839" y="4315989"/>
              <a:ext cx="797774" cy="127759"/>
            </a:xfrm>
            <a:prstGeom prst="rect">
              <a:avLst/>
            </a:prstGeom>
            <a:noFill/>
            <a:ln w="3175">
              <a:solidFill>
                <a:schemeClr val="tx1">
                  <a:alpha val="50000"/>
                </a:schemeClr>
              </a:solidFill>
              <a:prstDash val="dash"/>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900" dirty="0" smtClean="0">
                  <a:solidFill>
                    <a:schemeClr val="bg1">
                      <a:lumMod val="50000"/>
                    </a:schemeClr>
                  </a:solidFill>
                  <a:latin typeface="Segoe UI" pitchFamily="34" charset="0"/>
                  <a:cs typeface="Segoe UI" pitchFamily="34" charset="0"/>
                </a:rPr>
                <a:t>Cc Dd</a:t>
              </a:r>
              <a:endParaRPr lang="en-AU" sz="900" dirty="0">
                <a:solidFill>
                  <a:schemeClr val="bg1">
                    <a:lumMod val="50000"/>
                  </a:schemeClr>
                </a:solidFill>
                <a:latin typeface="Segoe UI" pitchFamily="34" charset="0"/>
                <a:cs typeface="Segoe UI" pitchFamily="34" charset="0"/>
              </a:endParaRPr>
            </a:p>
          </p:txBody>
        </p:sp>
        <p:sp>
          <p:nvSpPr>
            <p:cNvPr id="344" name="Teardrop 343"/>
            <p:cNvSpPr/>
            <p:nvPr/>
          </p:nvSpPr>
          <p:spPr>
            <a:xfrm>
              <a:off x="1542362" y="3864029"/>
              <a:ext cx="360000" cy="360000"/>
            </a:xfrm>
            <a:prstGeom prst="teardrop">
              <a:avLst/>
            </a:prstGeom>
            <a:solidFill>
              <a:srgbClr val="FFC000">
                <a:alpha val="50000"/>
              </a:srgbClr>
            </a:solidFill>
            <a:ln w="3175">
              <a:solidFill>
                <a:schemeClr val="tx1">
                  <a:alpha val="50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600" dirty="0" smtClean="0">
                  <a:solidFill>
                    <a:schemeClr val="tx1">
                      <a:alpha val="50000"/>
                    </a:schemeClr>
                  </a:solidFill>
                  <a:latin typeface="Segoe UI" pitchFamily="34" charset="0"/>
                  <a:cs typeface="Segoe UI" pitchFamily="34" charset="0"/>
                </a:rPr>
                <a:t>1</a:t>
              </a:r>
              <a:endParaRPr lang="en-AU" sz="1600" dirty="0">
                <a:solidFill>
                  <a:schemeClr val="tx1">
                    <a:alpha val="50000"/>
                  </a:schemeClr>
                </a:solidFill>
                <a:latin typeface="Segoe UI" pitchFamily="34" charset="0"/>
                <a:cs typeface="Segoe UI" pitchFamily="34" charset="0"/>
              </a:endParaRPr>
            </a:p>
          </p:txBody>
        </p:sp>
      </p:grpSp>
      <p:sp>
        <p:nvSpPr>
          <p:cNvPr id="20" name="Rounded Rectangle 19">
            <a:hlinkClick r:id="rId11" action="ppaction://hlinksldjump"/>
          </p:cNvPr>
          <p:cNvSpPr/>
          <p:nvPr/>
        </p:nvSpPr>
        <p:spPr>
          <a:xfrm>
            <a:off x="2009835" y="4230376"/>
            <a:ext cx="252417" cy="252417"/>
          </a:xfrm>
          <a:prstGeom prst="roundRect">
            <a:avLst/>
          </a:prstGeom>
          <a:solidFill>
            <a:schemeClr val="tx1">
              <a:alpha val="50000"/>
            </a:scheme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dirty="0" smtClean="0">
                <a:latin typeface="Segoe UI" pitchFamily="34" charset="0"/>
                <a:cs typeface="Segoe UI" pitchFamily="34" charset="0"/>
              </a:rPr>
              <a:t>+</a:t>
            </a:r>
            <a:endParaRPr lang="en-AU" dirty="0">
              <a:latin typeface="Segoe UI" pitchFamily="34" charset="0"/>
              <a:cs typeface="Segoe UI" pitchFamily="34" charset="0"/>
            </a:endParaRPr>
          </a:p>
        </p:txBody>
      </p:sp>
      <p:grpSp>
        <p:nvGrpSpPr>
          <p:cNvPr id="351" name="Group 350"/>
          <p:cNvGrpSpPr/>
          <p:nvPr/>
        </p:nvGrpSpPr>
        <p:grpSpPr>
          <a:xfrm>
            <a:off x="0" y="1202871"/>
            <a:ext cx="467544" cy="2737758"/>
            <a:chOff x="0" y="1202871"/>
            <a:chExt cx="467544" cy="2737758"/>
          </a:xfrm>
        </p:grpSpPr>
        <p:sp>
          <p:nvSpPr>
            <p:cNvPr id="352" name="Rounded Rectangle 351"/>
            <p:cNvSpPr/>
            <p:nvPr/>
          </p:nvSpPr>
          <p:spPr>
            <a:xfrm>
              <a:off x="0" y="1202871"/>
              <a:ext cx="467544" cy="2737758"/>
            </a:xfrm>
            <a:prstGeom prst="roundRect">
              <a:avLst>
                <a:gd name="adj" fmla="val 10437"/>
              </a:avLst>
            </a:prstGeom>
            <a:solidFill>
              <a:schemeClr val="tx1">
                <a:alpha val="50000"/>
              </a:schemeClr>
            </a:solidFill>
            <a:ln w="317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353" name="Group 352"/>
            <p:cNvGrpSpPr/>
            <p:nvPr/>
          </p:nvGrpSpPr>
          <p:grpSpPr>
            <a:xfrm>
              <a:off x="53772" y="1890180"/>
              <a:ext cx="360000" cy="363600"/>
              <a:chOff x="899592" y="1419622"/>
              <a:chExt cx="432048" cy="432048"/>
            </a:xfrm>
            <a:effectLst/>
          </p:grpSpPr>
          <p:sp>
            <p:nvSpPr>
              <p:cNvPr id="368" name="Rounded Rectangle 367"/>
              <p:cNvSpPr/>
              <p:nvPr/>
            </p:nvSpPr>
            <p:spPr>
              <a:xfrm>
                <a:off x="971600" y="1563638"/>
                <a:ext cx="288032" cy="288032"/>
              </a:xfrm>
              <a:prstGeom prst="roundRect">
                <a:avLst>
                  <a:gd name="adj" fmla="val 9226"/>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69" name="Isosceles Triangle 368"/>
              <p:cNvSpPr/>
              <p:nvPr/>
            </p:nvSpPr>
            <p:spPr>
              <a:xfrm>
                <a:off x="899592" y="1419622"/>
                <a:ext cx="432048" cy="180020"/>
              </a:xfrm>
              <a:prstGeom prst="triangle">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354" name="Group 353"/>
            <p:cNvGrpSpPr/>
            <p:nvPr/>
          </p:nvGrpSpPr>
          <p:grpSpPr>
            <a:xfrm>
              <a:off x="53752" y="1264720"/>
              <a:ext cx="360040" cy="435694"/>
              <a:chOff x="971600" y="1383618"/>
              <a:chExt cx="360040" cy="435694"/>
            </a:xfrm>
          </p:grpSpPr>
          <p:cxnSp>
            <p:nvCxnSpPr>
              <p:cNvPr id="363" name="Straight Connector 362"/>
              <p:cNvCxnSpPr/>
              <p:nvPr/>
            </p:nvCxnSpPr>
            <p:spPr>
              <a:xfrm>
                <a:off x="1187624" y="1639292"/>
                <a:ext cx="144016" cy="18002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364" name="Donut 363"/>
              <p:cNvSpPr/>
              <p:nvPr/>
            </p:nvSpPr>
            <p:spPr>
              <a:xfrm>
                <a:off x="971600" y="1383618"/>
                <a:ext cx="288032" cy="288000"/>
              </a:xfrm>
              <a:prstGeom prst="donut">
                <a:avLst>
                  <a:gd name="adj" fmla="val 4746"/>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365" name="Straight Connector 364"/>
              <p:cNvCxnSpPr/>
              <p:nvPr/>
            </p:nvCxnSpPr>
            <p:spPr>
              <a:xfrm rot="1413972">
                <a:off x="1051228" y="1435850"/>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366" name="Straight Connector 365"/>
              <p:cNvCxnSpPr/>
              <p:nvPr/>
            </p:nvCxnSpPr>
            <p:spPr>
              <a:xfrm rot="1413972">
                <a:off x="1116662" y="1436293"/>
                <a:ext cx="0" cy="183562"/>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367" name="Straight Connector 366"/>
              <p:cNvCxnSpPr/>
              <p:nvPr/>
            </p:nvCxnSpPr>
            <p:spPr>
              <a:xfrm rot="1413972">
                <a:off x="1180005" y="1492021"/>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grpSp>
        <p:cxnSp>
          <p:nvCxnSpPr>
            <p:cNvPr id="355" name="Straight Connector 354"/>
            <p:cNvCxnSpPr/>
            <p:nvPr/>
          </p:nvCxnSpPr>
          <p:spPr>
            <a:xfrm flipH="1">
              <a:off x="26886" y="1812206"/>
              <a:ext cx="413772"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nvGrpSpPr>
            <p:cNvPr id="356" name="Group 355"/>
            <p:cNvGrpSpPr/>
            <p:nvPr/>
          </p:nvGrpSpPr>
          <p:grpSpPr>
            <a:xfrm>
              <a:off x="39771" y="2460418"/>
              <a:ext cx="388002" cy="297418"/>
              <a:chOff x="2123728" y="1986160"/>
              <a:chExt cx="576064" cy="441574"/>
            </a:xfrm>
          </p:grpSpPr>
          <p:sp>
            <p:nvSpPr>
              <p:cNvPr id="361" name="Rectangle 360"/>
              <p:cNvSpPr/>
              <p:nvPr/>
            </p:nvSpPr>
            <p:spPr>
              <a:xfrm>
                <a:off x="2195736" y="1986160"/>
                <a:ext cx="432048" cy="441574"/>
              </a:xfrm>
              <a:prstGeom prst="rect">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62" name="Trapezoid 361"/>
              <p:cNvSpPr/>
              <p:nvPr/>
            </p:nvSpPr>
            <p:spPr>
              <a:xfrm flipV="1">
                <a:off x="2123728" y="2139884"/>
                <a:ext cx="576064" cy="287850"/>
              </a:xfrm>
              <a:prstGeom prst="trapezoid">
                <a:avLst/>
              </a:pr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57" name="Freeform 356"/>
            <p:cNvSpPr/>
            <p:nvPr/>
          </p:nvSpPr>
          <p:spPr>
            <a:xfrm>
              <a:off x="61273" y="2903148"/>
              <a:ext cx="344998" cy="411311"/>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358" name="Group 357"/>
            <p:cNvGrpSpPr/>
            <p:nvPr/>
          </p:nvGrpSpPr>
          <p:grpSpPr>
            <a:xfrm>
              <a:off x="82631" y="3424960"/>
              <a:ext cx="302283" cy="444864"/>
              <a:chOff x="51020" y="3423030"/>
              <a:chExt cx="356155" cy="524147"/>
            </a:xfrm>
            <a:effectLst>
              <a:outerShdw blurRad="63500" sx="102000" sy="102000" algn="ctr" rotWithShape="0">
                <a:prstClr val="black">
                  <a:alpha val="40000"/>
                </a:prstClr>
              </a:outerShdw>
            </a:effectLst>
          </p:grpSpPr>
          <p:sp>
            <p:nvSpPr>
              <p:cNvPr id="359" name="Freeform 358"/>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a:effectLst>
                <a:glow rad="101600">
                  <a:schemeClr val="bg1">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60" name="Freeform 359"/>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a:effectLst>
                <a:glow rad="101600">
                  <a:schemeClr val="bg1">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sp>
        <p:nvSpPr>
          <p:cNvPr id="370" name="Rounded Rectangle 369">
            <a:hlinkClick r:id="rId12" action="ppaction://hlinksldjump"/>
          </p:cNvPr>
          <p:cNvSpPr/>
          <p:nvPr/>
        </p:nvSpPr>
        <p:spPr>
          <a:xfrm>
            <a:off x="539794" y="188370"/>
            <a:ext cx="144000" cy="144016"/>
          </a:xfrm>
          <a:prstGeom prst="roundRect">
            <a:avLst/>
          </a:prstGeom>
          <a:gradFill flip="none" rotWithShape="1">
            <a:gsLst>
              <a:gs pos="0">
                <a:srgbClr val="FF0000">
                  <a:shade val="30000"/>
                  <a:satMod val="115000"/>
                </a:srgbClr>
              </a:gs>
              <a:gs pos="50000">
                <a:srgbClr val="FF0000">
                  <a:shade val="67500"/>
                  <a:satMod val="115000"/>
                </a:srgbClr>
              </a:gs>
              <a:gs pos="100000">
                <a:srgbClr val="FF0000">
                  <a:shade val="100000"/>
                  <a:satMod val="115000"/>
                </a:srgbClr>
              </a:gs>
            </a:gsLst>
            <a:lin ang="16200000" scaled="1"/>
            <a:tileRect/>
          </a:gradFill>
          <a:ln w="3175">
            <a:solidFill>
              <a:schemeClr val="tx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solidFill>
                <a:schemeClr val="bg1"/>
              </a:solidFill>
              <a:latin typeface="Segoe UI" pitchFamily="34" charset="0"/>
              <a:cs typeface="Segoe UI" pitchFamily="34" charset="0"/>
            </a:endParaRPr>
          </a:p>
        </p:txBody>
      </p:sp>
      <p:sp>
        <p:nvSpPr>
          <p:cNvPr id="371" name="Left Arrow 370">
            <a:hlinkClick r:id="rId13" action="ppaction://hlinksldjump"/>
          </p:cNvPr>
          <p:cNvSpPr/>
          <p:nvPr/>
        </p:nvSpPr>
        <p:spPr>
          <a:xfrm>
            <a:off x="575439" y="559006"/>
            <a:ext cx="359806" cy="356560"/>
          </a:xfrm>
          <a:prstGeom prst="leftArrow">
            <a:avLst/>
          </a:prstGeom>
          <a:solidFill>
            <a:srgbClr val="00B0F0">
              <a:alpha val="50000"/>
            </a:srgb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solidFill>
                <a:schemeClr val="tx1"/>
              </a:solidFill>
            </a:endParaRPr>
          </a:p>
        </p:txBody>
      </p:sp>
    </p:spTree>
    <p:controls>
      <mc:AlternateContent xmlns:mc="http://schemas.openxmlformats.org/markup-compatibility/2006">
        <mc:Choice xmlns:v="urn:schemas-microsoft-com:vml" Requires="v">
          <p:control spid="9252" name="TextBox1" r:id="rId2" imgW="6915240" imgH="4029120"/>
        </mc:Choice>
        <mc:Fallback>
          <p:control name="TextBox1" r:id="rId2" imgW="6915240" imgH="4029120">
            <p:pic>
              <p:nvPicPr>
                <p:cNvPr id="0" name="TextBox1"/>
                <p:cNvPicPr preferRelativeResize="0">
                  <a:picLocks noChangeArrowheads="1" noChangeShapeType="1"/>
                </p:cNvPicPr>
                <p:nvPr/>
              </p:nvPicPr>
              <p:blipFill>
                <a:blip r:embed="rId14">
                  <a:extLst>
                    <a:ext uri="{28A0092B-C50C-407E-A947-70E740481C1C}">
                      <a14:useLocalDpi xmlns:a14="http://schemas.microsoft.com/office/drawing/2010/main" val="0"/>
                    </a:ext>
                  </a:extLst>
                </a:blip>
                <a:srcRect/>
                <a:stretch>
                  <a:fillRect/>
                </a:stretch>
              </p:blipFill>
              <p:spPr bwMode="auto">
                <a:xfrm>
                  <a:off x="3132138" y="1492250"/>
                  <a:ext cx="2879725" cy="431800"/>
                </a:xfrm>
                <a:prstGeom prst="rect">
                  <a:avLst/>
                </a:prstGeom>
                <a:noFill/>
                <a:ln>
                  <a:noFill/>
                </a:ln>
                <a:effectLst/>
                <a:extLst>
                  <a:ext uri="{909E8E84-426E-40DD-AFC4-6F175D3DCCD1}">
                    <a14:hiddenFill xmlns:a14="http://schemas.microsoft.com/office/drawing/2010/main">
                      <a:noFill/>
                    </a14:hiddenFill>
                  </a:ext>
                  <a:ext uri="{91240B29-F687-4F45-9708-019B960494DF}">
                    <a14:hiddenLine xmlns:a14="http://schemas.microsoft.com/office/drawing/2010/main" w="9525">
                      <a:no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control>
        </mc:Fallback>
      </mc:AlternateContent>
      <mc:AlternateContent xmlns:mc="http://schemas.openxmlformats.org/markup-compatibility/2006">
        <mc:Choice xmlns:v="urn:schemas-microsoft-com:vml" Requires="v">
          <p:control spid="9253" name="TextBox2" r:id="rId3" imgW="6915240" imgH="4029120"/>
        </mc:Choice>
        <mc:Fallback>
          <p:control name="TextBox2" r:id="rId3" imgW="6915240" imgH="4029120">
            <p:pic>
              <p:nvPicPr>
                <p:cNvPr id="0" name="TextBox2"/>
                <p:cNvPicPr preferRelativeResize="0">
                  <a:picLocks noChangeArrowheads="1" noChangeShapeType="1"/>
                </p:cNvPicPr>
                <p:nvPr/>
              </p:nvPicPr>
              <p:blipFill>
                <a:blip r:embed="rId15">
                  <a:extLst>
                    <a:ext uri="{28A0092B-C50C-407E-A947-70E740481C1C}">
                      <a14:useLocalDpi xmlns:a14="http://schemas.microsoft.com/office/drawing/2010/main" val="0"/>
                    </a:ext>
                  </a:extLst>
                </a:blip>
                <a:srcRect/>
                <a:stretch>
                  <a:fillRect/>
                </a:stretch>
              </p:blipFill>
              <p:spPr bwMode="auto">
                <a:xfrm>
                  <a:off x="3276600" y="2139950"/>
                  <a:ext cx="2590800" cy="358775"/>
                </a:xfrm>
                <a:prstGeom prst="rect">
                  <a:avLst/>
                </a:prstGeom>
                <a:noFill/>
                <a:ln>
                  <a:noFill/>
                </a:ln>
                <a:effectLst/>
                <a:extLst>
                  <a:ext uri="{909E8E84-426E-40DD-AFC4-6F175D3DCCD1}">
                    <a14:hiddenFill xmlns:a14="http://schemas.microsoft.com/office/drawing/2010/main">
                      <a:noFill/>
                    </a14:hiddenFill>
                  </a:ext>
                  <a:ext uri="{91240B29-F687-4F45-9708-019B960494DF}">
                    <a14:hiddenLine xmlns:a14="http://schemas.microsoft.com/office/drawing/2010/main" w="9525">
                      <a:no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control>
        </mc:Fallback>
      </mc:AlternateContent>
    </p:controls>
    <p:extLst>
      <p:ext uri="{BB962C8B-B14F-4D97-AF65-F5344CB8AC3E}">
        <p14:creationId xmlns:p14="http://schemas.microsoft.com/office/powerpoint/2010/main" val="1360213512"/>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1763688" y="843750"/>
            <a:ext cx="5616624" cy="3456000"/>
            <a:chOff x="1763688" y="843750"/>
            <a:chExt cx="5616624" cy="3456000"/>
          </a:xfrm>
        </p:grpSpPr>
        <p:grpSp>
          <p:nvGrpSpPr>
            <p:cNvPr id="249" name="Group 248"/>
            <p:cNvGrpSpPr/>
            <p:nvPr/>
          </p:nvGrpSpPr>
          <p:grpSpPr>
            <a:xfrm>
              <a:off x="3131841" y="843750"/>
              <a:ext cx="2880320" cy="3456000"/>
              <a:chOff x="3131841" y="843750"/>
              <a:chExt cx="2880320" cy="3456000"/>
            </a:xfrm>
          </p:grpSpPr>
          <p:sp>
            <p:nvSpPr>
              <p:cNvPr id="250" name="Rounded Rectangle 249"/>
              <p:cNvSpPr/>
              <p:nvPr/>
            </p:nvSpPr>
            <p:spPr>
              <a:xfrm>
                <a:off x="3131841" y="843750"/>
                <a:ext cx="2880320" cy="3456000"/>
              </a:xfrm>
              <a:prstGeom prst="roundRect">
                <a:avLst>
                  <a:gd name="adj" fmla="val 2228"/>
                </a:avLst>
              </a:prstGeom>
              <a:solidFill>
                <a:schemeClr val="tx1">
                  <a:alpha val="50000"/>
                </a:schemeClr>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51" name="Group 250"/>
              <p:cNvGrpSpPr/>
              <p:nvPr/>
            </p:nvGrpSpPr>
            <p:grpSpPr>
              <a:xfrm>
                <a:off x="3198624" y="984777"/>
                <a:ext cx="864096" cy="870570"/>
                <a:chOff x="7308304" y="278598"/>
                <a:chExt cx="864096" cy="870570"/>
              </a:xfrm>
            </p:grpSpPr>
            <p:sp>
              <p:nvSpPr>
                <p:cNvPr id="327" name="Freeform 326"/>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8" name="Rectangle 327"/>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Impress</a:t>
                  </a:r>
                  <a:endParaRPr lang="en-AU" sz="1100" dirty="0">
                    <a:latin typeface="Segoe UI" pitchFamily="34" charset="0"/>
                    <a:cs typeface="Segoe UI" pitchFamily="34" charset="0"/>
                  </a:endParaRPr>
                </a:p>
              </p:txBody>
            </p:sp>
          </p:grpSp>
          <p:grpSp>
            <p:nvGrpSpPr>
              <p:cNvPr id="252" name="Group 251"/>
              <p:cNvGrpSpPr/>
              <p:nvPr/>
            </p:nvGrpSpPr>
            <p:grpSpPr>
              <a:xfrm>
                <a:off x="4139953" y="972995"/>
                <a:ext cx="864096" cy="894135"/>
                <a:chOff x="6444208" y="255033"/>
                <a:chExt cx="864096" cy="894135"/>
              </a:xfrm>
            </p:grpSpPr>
            <p:grpSp>
              <p:nvGrpSpPr>
                <p:cNvPr id="323" name="Group 322"/>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325" name="Freeform 324"/>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6" name="Freeform 325"/>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24" name="Rectangle 323"/>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Express</a:t>
                  </a:r>
                  <a:endParaRPr lang="en-AU" sz="1100" dirty="0">
                    <a:latin typeface="Segoe UI" pitchFamily="34" charset="0"/>
                    <a:cs typeface="Segoe UI" pitchFamily="34" charset="0"/>
                  </a:endParaRPr>
                </a:p>
              </p:txBody>
            </p:sp>
          </p:grpSp>
          <p:grpSp>
            <p:nvGrpSpPr>
              <p:cNvPr id="253" name="Group 252"/>
              <p:cNvGrpSpPr/>
              <p:nvPr/>
            </p:nvGrpSpPr>
            <p:grpSpPr>
              <a:xfrm>
                <a:off x="3198624" y="2157429"/>
                <a:ext cx="864096" cy="881674"/>
                <a:chOff x="8172400" y="267494"/>
                <a:chExt cx="864096" cy="881674"/>
              </a:xfrm>
            </p:grpSpPr>
            <p:grpSp>
              <p:nvGrpSpPr>
                <p:cNvPr id="318" name="Group 317"/>
                <p:cNvGrpSpPr/>
                <p:nvPr/>
              </p:nvGrpSpPr>
              <p:grpSpPr>
                <a:xfrm>
                  <a:off x="8351877" y="267494"/>
                  <a:ext cx="523806" cy="648072"/>
                  <a:chOff x="87738" y="3286770"/>
                  <a:chExt cx="291003" cy="360040"/>
                </a:xfrm>
              </p:grpSpPr>
              <p:sp>
                <p:nvSpPr>
                  <p:cNvPr id="320" name="Rectangle 31"/>
                  <p:cNvSpPr/>
                  <p:nvPr/>
                </p:nvSpPr>
                <p:spPr>
                  <a:xfrm>
                    <a:off x="87738" y="3286770"/>
                    <a:ext cx="291002" cy="360040"/>
                  </a:xfrm>
                  <a:prstGeom prst="rect">
                    <a:avLst/>
                  </a:prstGeom>
                  <a:solidFill>
                    <a:srgbClr val="FFC000"/>
                  </a:solidFill>
                  <a:ln w="9525" cap="rnd">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1" name="Rectangle 31"/>
                  <p:cNvSpPr/>
                  <p:nvPr/>
                </p:nvSpPr>
                <p:spPr>
                  <a:xfrm>
                    <a:off x="87738" y="3286770"/>
                    <a:ext cx="291002" cy="360040"/>
                  </a:xfrm>
                  <a:custGeom>
                    <a:avLst/>
                    <a:gdLst>
                      <a:gd name="connsiteX0" fmla="*/ 0 w 291002"/>
                      <a:gd name="connsiteY0" fmla="*/ 0 h 360040"/>
                      <a:gd name="connsiteX1" fmla="*/ 291002 w 291002"/>
                      <a:gd name="connsiteY1" fmla="*/ 0 h 360040"/>
                      <a:gd name="connsiteX2" fmla="*/ 291002 w 291002"/>
                      <a:gd name="connsiteY2" fmla="*/ 360040 h 360040"/>
                      <a:gd name="connsiteX3" fmla="*/ 0 w 291002"/>
                      <a:gd name="connsiteY3" fmla="*/ 360040 h 360040"/>
                      <a:gd name="connsiteX4" fmla="*/ 0 w 291002"/>
                      <a:gd name="connsiteY4" fmla="*/ 0 h 360040"/>
                      <a:gd name="connsiteX0" fmla="*/ 0 w 291002"/>
                      <a:gd name="connsiteY0" fmla="*/ 0 h 360040"/>
                      <a:gd name="connsiteX1" fmla="*/ 236233 w 291002"/>
                      <a:gd name="connsiteY1" fmla="*/ 88106 h 360040"/>
                      <a:gd name="connsiteX2" fmla="*/ 291002 w 291002"/>
                      <a:gd name="connsiteY2" fmla="*/ 360040 h 360040"/>
                      <a:gd name="connsiteX3" fmla="*/ 0 w 291002"/>
                      <a:gd name="connsiteY3" fmla="*/ 360040 h 360040"/>
                      <a:gd name="connsiteX4" fmla="*/ 0 w 291002"/>
                      <a:gd name="connsiteY4" fmla="*/ 0 h 360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1002" h="360040">
                        <a:moveTo>
                          <a:pt x="0" y="0"/>
                        </a:moveTo>
                        <a:lnTo>
                          <a:pt x="236233" y="88106"/>
                        </a:lnTo>
                        <a:lnTo>
                          <a:pt x="291002" y="360040"/>
                        </a:lnTo>
                        <a:lnTo>
                          <a:pt x="0" y="360040"/>
                        </a:lnTo>
                        <a:lnTo>
                          <a:pt x="0" y="0"/>
                        </a:lnTo>
                        <a:close/>
                      </a:path>
                    </a:pathLst>
                  </a:cu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2" name="Rectangle 321"/>
                  <p:cNvSpPr/>
                  <p:nvPr/>
                </p:nvSpPr>
                <p:spPr>
                  <a:xfrm>
                    <a:off x="87738" y="3435846"/>
                    <a:ext cx="291003" cy="210964"/>
                  </a:xfrm>
                  <a:prstGeom prst="rect">
                    <a:avLst/>
                  </a:prstGeom>
                  <a:noFill/>
                  <a:ln w="9525" cap="rnd">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2000" dirty="0" smtClean="0">
                        <a:solidFill>
                          <a:schemeClr val="tx1"/>
                        </a:solidFill>
                        <a:effectLst>
                          <a:outerShdw blurRad="63500" sx="102000" sy="102000" algn="ctr" rotWithShape="0">
                            <a:prstClr val="black">
                              <a:alpha val="40000"/>
                            </a:prstClr>
                          </a:outerShdw>
                        </a:effectLst>
                        <a:latin typeface="Segoe UI" pitchFamily="34" charset="0"/>
                        <a:cs typeface="Segoe UI" pitchFamily="34" charset="0"/>
                      </a:rPr>
                      <a:t>Aa</a:t>
                    </a:r>
                    <a:endParaRPr lang="en-AU" sz="2000" dirty="0">
                      <a:solidFill>
                        <a:schemeClr val="tx1"/>
                      </a:solidFill>
                      <a:effectLst>
                        <a:outerShdw blurRad="63500" sx="102000" sy="102000" algn="ctr" rotWithShape="0">
                          <a:prstClr val="black">
                            <a:alpha val="40000"/>
                          </a:prstClr>
                        </a:outerShdw>
                      </a:effectLst>
                      <a:latin typeface="Segoe UI" pitchFamily="34" charset="0"/>
                      <a:cs typeface="Segoe UI" pitchFamily="34" charset="0"/>
                    </a:endParaRPr>
                  </a:p>
                </p:txBody>
              </p:sp>
            </p:grpSp>
            <p:sp>
              <p:nvSpPr>
                <p:cNvPr id="319" name="Rectangle 318"/>
                <p:cNvSpPr/>
                <p:nvPr/>
              </p:nvSpPr>
              <p:spPr>
                <a:xfrm>
                  <a:off x="8172400"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Note Pad</a:t>
                  </a:r>
                  <a:endParaRPr lang="en-AU" sz="1100" dirty="0">
                    <a:latin typeface="Segoe UI" pitchFamily="34" charset="0"/>
                    <a:cs typeface="Segoe UI" pitchFamily="34" charset="0"/>
                  </a:endParaRPr>
                </a:p>
              </p:txBody>
            </p:sp>
          </p:grpSp>
          <p:grpSp>
            <p:nvGrpSpPr>
              <p:cNvPr id="254" name="Group 253"/>
              <p:cNvGrpSpPr/>
              <p:nvPr/>
            </p:nvGrpSpPr>
            <p:grpSpPr>
              <a:xfrm>
                <a:off x="5080409" y="980461"/>
                <a:ext cx="864096" cy="877462"/>
                <a:chOff x="5004049" y="1064550"/>
                <a:chExt cx="864096" cy="877462"/>
              </a:xfrm>
            </p:grpSpPr>
            <p:grpSp>
              <p:nvGrpSpPr>
                <p:cNvPr id="313" name="Group 312"/>
                <p:cNvGrpSpPr/>
                <p:nvPr/>
              </p:nvGrpSpPr>
              <p:grpSpPr>
                <a:xfrm>
                  <a:off x="5042434" y="1064550"/>
                  <a:ext cx="787325" cy="610716"/>
                  <a:chOff x="5004049" y="1045872"/>
                  <a:chExt cx="787325" cy="610716"/>
                </a:xfrm>
                <a:effectLst>
                  <a:outerShdw blurRad="63500" sx="102000" sy="102000" algn="ctr" rotWithShape="0">
                    <a:prstClr val="black">
                      <a:alpha val="40000"/>
                    </a:prstClr>
                  </a:outerShdw>
                </a:effectLst>
              </p:grpSpPr>
              <p:sp>
                <p:nvSpPr>
                  <p:cNvPr id="315" name="Rectangle 314"/>
                  <p:cNvSpPr/>
                  <p:nvPr/>
                </p:nvSpPr>
                <p:spPr>
                  <a:xfrm>
                    <a:off x="5004049" y="1045872"/>
                    <a:ext cx="504055" cy="460191"/>
                  </a:xfrm>
                  <a:prstGeom prst="rect">
                    <a:avLst/>
                  </a:prstGeom>
                  <a:solidFill>
                    <a:schemeClr val="bg1"/>
                  </a:solidFill>
                  <a:ln w="9525" cap="rnd">
                    <a:solidFill>
                      <a:schemeClr val="bg1"/>
                    </a:solid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6" name="Freeform 315"/>
                  <p:cNvSpPr/>
                  <p:nvPr/>
                </p:nvSpPr>
                <p:spPr>
                  <a:xfrm>
                    <a:off x="5022056" y="1106047"/>
                    <a:ext cx="414040" cy="272698"/>
                  </a:xfrm>
                  <a:custGeom>
                    <a:avLst/>
                    <a:gdLst>
                      <a:gd name="connsiteX0" fmla="*/ 0 w 353052"/>
                      <a:gd name="connsiteY0" fmla="*/ 0 h 269081"/>
                      <a:gd name="connsiteX1" fmla="*/ 19050 w 353052"/>
                      <a:gd name="connsiteY1" fmla="*/ 33337 h 269081"/>
                      <a:gd name="connsiteX2" fmla="*/ 28575 w 353052"/>
                      <a:gd name="connsiteY2" fmla="*/ 38100 h 269081"/>
                      <a:gd name="connsiteX3" fmla="*/ 33338 w 353052"/>
                      <a:gd name="connsiteY3" fmla="*/ 45243 h 269081"/>
                      <a:gd name="connsiteX4" fmla="*/ 50007 w 353052"/>
                      <a:gd name="connsiteY4" fmla="*/ 54768 h 269081"/>
                      <a:gd name="connsiteX5" fmla="*/ 59532 w 353052"/>
                      <a:gd name="connsiteY5" fmla="*/ 61912 h 269081"/>
                      <a:gd name="connsiteX6" fmla="*/ 85725 w 353052"/>
                      <a:gd name="connsiteY6" fmla="*/ 71437 h 269081"/>
                      <a:gd name="connsiteX7" fmla="*/ 135732 w 353052"/>
                      <a:gd name="connsiteY7" fmla="*/ 69056 h 269081"/>
                      <a:gd name="connsiteX8" fmla="*/ 142875 w 353052"/>
                      <a:gd name="connsiteY8" fmla="*/ 66675 h 269081"/>
                      <a:gd name="connsiteX9" fmla="*/ 150019 w 353052"/>
                      <a:gd name="connsiteY9" fmla="*/ 61912 h 269081"/>
                      <a:gd name="connsiteX10" fmla="*/ 157163 w 353052"/>
                      <a:gd name="connsiteY10" fmla="*/ 54768 h 269081"/>
                      <a:gd name="connsiteX11" fmla="*/ 161925 w 353052"/>
                      <a:gd name="connsiteY11" fmla="*/ 45243 h 269081"/>
                      <a:gd name="connsiteX12" fmla="*/ 157163 w 353052"/>
                      <a:gd name="connsiteY12" fmla="*/ 26193 h 269081"/>
                      <a:gd name="connsiteX13" fmla="*/ 150019 w 353052"/>
                      <a:gd name="connsiteY13" fmla="*/ 19050 h 269081"/>
                      <a:gd name="connsiteX14" fmla="*/ 135732 w 353052"/>
                      <a:gd name="connsiteY14" fmla="*/ 9525 h 269081"/>
                      <a:gd name="connsiteX15" fmla="*/ 114300 w 353052"/>
                      <a:gd name="connsiteY15" fmla="*/ 14287 h 269081"/>
                      <a:gd name="connsiteX16" fmla="*/ 107157 w 353052"/>
                      <a:gd name="connsiteY16" fmla="*/ 16668 h 269081"/>
                      <a:gd name="connsiteX17" fmla="*/ 102394 w 353052"/>
                      <a:gd name="connsiteY17" fmla="*/ 26193 h 269081"/>
                      <a:gd name="connsiteX18" fmla="*/ 104775 w 353052"/>
                      <a:gd name="connsiteY18" fmla="*/ 64293 h 269081"/>
                      <a:gd name="connsiteX19" fmla="*/ 107157 w 353052"/>
                      <a:gd name="connsiteY19" fmla="*/ 71437 h 269081"/>
                      <a:gd name="connsiteX20" fmla="*/ 114300 w 353052"/>
                      <a:gd name="connsiteY20" fmla="*/ 76200 h 269081"/>
                      <a:gd name="connsiteX21" fmla="*/ 126207 w 353052"/>
                      <a:gd name="connsiteY21" fmla="*/ 78581 h 269081"/>
                      <a:gd name="connsiteX22" fmla="*/ 147638 w 353052"/>
                      <a:gd name="connsiteY22" fmla="*/ 85725 h 269081"/>
                      <a:gd name="connsiteX23" fmla="*/ 154782 w 353052"/>
                      <a:gd name="connsiteY23" fmla="*/ 88106 h 269081"/>
                      <a:gd name="connsiteX24" fmla="*/ 190500 w 353052"/>
                      <a:gd name="connsiteY24" fmla="*/ 90487 h 269081"/>
                      <a:gd name="connsiteX25" fmla="*/ 228600 w 353052"/>
                      <a:gd name="connsiteY25" fmla="*/ 90487 h 269081"/>
                      <a:gd name="connsiteX26" fmla="*/ 238125 w 353052"/>
                      <a:gd name="connsiteY26" fmla="*/ 85725 h 269081"/>
                      <a:gd name="connsiteX27" fmla="*/ 271463 w 353052"/>
                      <a:gd name="connsiteY27" fmla="*/ 66675 h 269081"/>
                      <a:gd name="connsiteX28" fmla="*/ 295275 w 353052"/>
                      <a:gd name="connsiteY28" fmla="*/ 59531 h 269081"/>
                      <a:gd name="connsiteX29" fmla="*/ 302419 w 353052"/>
                      <a:gd name="connsiteY29" fmla="*/ 57150 h 269081"/>
                      <a:gd name="connsiteX30" fmla="*/ 338138 w 353052"/>
                      <a:gd name="connsiteY30" fmla="*/ 50006 h 269081"/>
                      <a:gd name="connsiteX31" fmla="*/ 345282 w 353052"/>
                      <a:gd name="connsiteY31" fmla="*/ 92868 h 269081"/>
                      <a:gd name="connsiteX32" fmla="*/ 326232 w 353052"/>
                      <a:gd name="connsiteY32" fmla="*/ 114300 h 269081"/>
                      <a:gd name="connsiteX33" fmla="*/ 316707 w 353052"/>
                      <a:gd name="connsiteY33" fmla="*/ 119062 h 269081"/>
                      <a:gd name="connsiteX34" fmla="*/ 309563 w 353052"/>
                      <a:gd name="connsiteY34" fmla="*/ 121443 h 269081"/>
                      <a:gd name="connsiteX35" fmla="*/ 290513 w 353052"/>
                      <a:gd name="connsiteY35" fmla="*/ 133350 h 269081"/>
                      <a:gd name="connsiteX36" fmla="*/ 273844 w 353052"/>
                      <a:gd name="connsiteY36" fmla="*/ 138112 h 269081"/>
                      <a:gd name="connsiteX37" fmla="*/ 259557 w 353052"/>
                      <a:gd name="connsiteY37" fmla="*/ 142875 h 269081"/>
                      <a:gd name="connsiteX38" fmla="*/ 245269 w 353052"/>
                      <a:gd name="connsiteY38" fmla="*/ 150018 h 269081"/>
                      <a:gd name="connsiteX39" fmla="*/ 238125 w 353052"/>
                      <a:gd name="connsiteY39" fmla="*/ 154781 h 269081"/>
                      <a:gd name="connsiteX40" fmla="*/ 214313 w 353052"/>
                      <a:gd name="connsiteY40" fmla="*/ 161925 h 269081"/>
                      <a:gd name="connsiteX41" fmla="*/ 202407 w 353052"/>
                      <a:gd name="connsiteY41" fmla="*/ 164306 h 269081"/>
                      <a:gd name="connsiteX42" fmla="*/ 188119 w 353052"/>
                      <a:gd name="connsiteY42" fmla="*/ 169068 h 269081"/>
                      <a:gd name="connsiteX43" fmla="*/ 173832 w 353052"/>
                      <a:gd name="connsiteY43" fmla="*/ 171450 h 269081"/>
                      <a:gd name="connsiteX44" fmla="*/ 154782 w 353052"/>
                      <a:gd name="connsiteY44" fmla="*/ 176212 h 269081"/>
                      <a:gd name="connsiteX45" fmla="*/ 109538 w 353052"/>
                      <a:gd name="connsiteY45" fmla="*/ 173831 h 269081"/>
                      <a:gd name="connsiteX46" fmla="*/ 97632 w 353052"/>
                      <a:gd name="connsiteY46" fmla="*/ 164306 h 269081"/>
                      <a:gd name="connsiteX47" fmla="*/ 95250 w 353052"/>
                      <a:gd name="connsiteY47" fmla="*/ 157162 h 269081"/>
                      <a:gd name="connsiteX48" fmla="*/ 88107 w 353052"/>
                      <a:gd name="connsiteY48" fmla="*/ 150018 h 269081"/>
                      <a:gd name="connsiteX49" fmla="*/ 95250 w 353052"/>
                      <a:gd name="connsiteY49" fmla="*/ 130968 h 269081"/>
                      <a:gd name="connsiteX50" fmla="*/ 104775 w 353052"/>
                      <a:gd name="connsiteY50" fmla="*/ 135731 h 269081"/>
                      <a:gd name="connsiteX51" fmla="*/ 140494 w 353052"/>
                      <a:gd name="connsiteY51" fmla="*/ 138112 h 269081"/>
                      <a:gd name="connsiteX52" fmla="*/ 159544 w 353052"/>
                      <a:gd name="connsiteY52" fmla="*/ 142875 h 269081"/>
                      <a:gd name="connsiteX53" fmla="*/ 171450 w 353052"/>
                      <a:gd name="connsiteY53" fmla="*/ 152400 h 269081"/>
                      <a:gd name="connsiteX54" fmla="*/ 176213 w 353052"/>
                      <a:gd name="connsiteY54" fmla="*/ 173831 h 269081"/>
                      <a:gd name="connsiteX55" fmla="*/ 180975 w 353052"/>
                      <a:gd name="connsiteY55" fmla="*/ 207168 h 269081"/>
                      <a:gd name="connsiteX56" fmla="*/ 183357 w 353052"/>
                      <a:gd name="connsiteY56" fmla="*/ 247650 h 269081"/>
                      <a:gd name="connsiteX57" fmla="*/ 185738 w 353052"/>
                      <a:gd name="connsiteY57" fmla="*/ 261937 h 269081"/>
                      <a:gd name="connsiteX58" fmla="*/ 195263 w 353052"/>
                      <a:gd name="connsiteY58" fmla="*/ 269081 h 269081"/>
                      <a:gd name="connsiteX59" fmla="*/ 273844 w 353052"/>
                      <a:gd name="connsiteY59" fmla="*/ 266700 h 269081"/>
                      <a:gd name="connsiteX60" fmla="*/ 307182 w 353052"/>
                      <a:gd name="connsiteY60" fmla="*/ 257175 h 269081"/>
                      <a:gd name="connsiteX61" fmla="*/ 314325 w 353052"/>
                      <a:gd name="connsiteY61" fmla="*/ 254793 h 269081"/>
                      <a:gd name="connsiteX62" fmla="*/ 326232 w 353052"/>
                      <a:gd name="connsiteY62" fmla="*/ 250031 h 269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53052" h="269081">
                        <a:moveTo>
                          <a:pt x="0" y="0"/>
                        </a:moveTo>
                        <a:cubicBezTo>
                          <a:pt x="3626" y="10876"/>
                          <a:pt x="7518" y="27571"/>
                          <a:pt x="19050" y="33337"/>
                        </a:cubicBezTo>
                        <a:lnTo>
                          <a:pt x="28575" y="38100"/>
                        </a:lnTo>
                        <a:cubicBezTo>
                          <a:pt x="30163" y="40481"/>
                          <a:pt x="31314" y="43219"/>
                          <a:pt x="33338" y="45243"/>
                        </a:cubicBezTo>
                        <a:cubicBezTo>
                          <a:pt x="37711" y="49616"/>
                          <a:pt x="45021" y="51652"/>
                          <a:pt x="50007" y="54768"/>
                        </a:cubicBezTo>
                        <a:cubicBezTo>
                          <a:pt x="53373" y="56871"/>
                          <a:pt x="56167" y="59808"/>
                          <a:pt x="59532" y="61912"/>
                        </a:cubicBezTo>
                        <a:cubicBezTo>
                          <a:pt x="67905" y="67145"/>
                          <a:pt x="76325" y="69087"/>
                          <a:pt x="85725" y="71437"/>
                        </a:cubicBezTo>
                        <a:cubicBezTo>
                          <a:pt x="102394" y="70643"/>
                          <a:pt x="119102" y="70442"/>
                          <a:pt x="135732" y="69056"/>
                        </a:cubicBezTo>
                        <a:cubicBezTo>
                          <a:pt x="138233" y="68848"/>
                          <a:pt x="140630" y="67797"/>
                          <a:pt x="142875" y="66675"/>
                        </a:cubicBezTo>
                        <a:cubicBezTo>
                          <a:pt x="145435" y="65395"/>
                          <a:pt x="147820" y="63744"/>
                          <a:pt x="150019" y="61912"/>
                        </a:cubicBezTo>
                        <a:cubicBezTo>
                          <a:pt x="152606" y="59756"/>
                          <a:pt x="154782" y="57149"/>
                          <a:pt x="157163" y="54768"/>
                        </a:cubicBezTo>
                        <a:cubicBezTo>
                          <a:pt x="158750" y="51593"/>
                          <a:pt x="161533" y="48771"/>
                          <a:pt x="161925" y="45243"/>
                        </a:cubicBezTo>
                        <a:cubicBezTo>
                          <a:pt x="162039" y="44213"/>
                          <a:pt x="158971" y="28905"/>
                          <a:pt x="157163" y="26193"/>
                        </a:cubicBezTo>
                        <a:cubicBezTo>
                          <a:pt x="155295" y="23391"/>
                          <a:pt x="152677" y="21117"/>
                          <a:pt x="150019" y="19050"/>
                        </a:cubicBezTo>
                        <a:cubicBezTo>
                          <a:pt x="145501" y="15536"/>
                          <a:pt x="135732" y="9525"/>
                          <a:pt x="135732" y="9525"/>
                        </a:cubicBezTo>
                        <a:cubicBezTo>
                          <a:pt x="128588" y="11112"/>
                          <a:pt x="121400" y="12512"/>
                          <a:pt x="114300" y="14287"/>
                        </a:cubicBezTo>
                        <a:cubicBezTo>
                          <a:pt x="111865" y="14896"/>
                          <a:pt x="108932" y="14893"/>
                          <a:pt x="107157" y="16668"/>
                        </a:cubicBezTo>
                        <a:cubicBezTo>
                          <a:pt x="104647" y="19178"/>
                          <a:pt x="103982" y="23018"/>
                          <a:pt x="102394" y="26193"/>
                        </a:cubicBezTo>
                        <a:cubicBezTo>
                          <a:pt x="103188" y="38893"/>
                          <a:pt x="103443" y="51638"/>
                          <a:pt x="104775" y="64293"/>
                        </a:cubicBezTo>
                        <a:cubicBezTo>
                          <a:pt x="105038" y="66789"/>
                          <a:pt x="105589" y="69477"/>
                          <a:pt x="107157" y="71437"/>
                        </a:cubicBezTo>
                        <a:cubicBezTo>
                          <a:pt x="108945" y="73672"/>
                          <a:pt x="111620" y="75195"/>
                          <a:pt x="114300" y="76200"/>
                        </a:cubicBezTo>
                        <a:cubicBezTo>
                          <a:pt x="118090" y="77621"/>
                          <a:pt x="122238" y="77787"/>
                          <a:pt x="126207" y="78581"/>
                        </a:cubicBezTo>
                        <a:cubicBezTo>
                          <a:pt x="146726" y="86788"/>
                          <a:pt x="129698" y="80599"/>
                          <a:pt x="147638" y="85725"/>
                        </a:cubicBezTo>
                        <a:cubicBezTo>
                          <a:pt x="150052" y="86415"/>
                          <a:pt x="152287" y="87829"/>
                          <a:pt x="154782" y="88106"/>
                        </a:cubicBezTo>
                        <a:cubicBezTo>
                          <a:pt x="166641" y="89424"/>
                          <a:pt x="178594" y="89693"/>
                          <a:pt x="190500" y="90487"/>
                        </a:cubicBezTo>
                        <a:cubicBezTo>
                          <a:pt x="207530" y="92920"/>
                          <a:pt x="210241" y="94723"/>
                          <a:pt x="228600" y="90487"/>
                        </a:cubicBezTo>
                        <a:cubicBezTo>
                          <a:pt x="232059" y="89689"/>
                          <a:pt x="235081" y="87551"/>
                          <a:pt x="238125" y="85725"/>
                        </a:cubicBezTo>
                        <a:cubicBezTo>
                          <a:pt x="248250" y="79651"/>
                          <a:pt x="259784" y="69596"/>
                          <a:pt x="271463" y="66675"/>
                        </a:cubicBezTo>
                        <a:cubicBezTo>
                          <a:pt x="285859" y="63075"/>
                          <a:pt x="277882" y="65328"/>
                          <a:pt x="295275" y="59531"/>
                        </a:cubicBezTo>
                        <a:cubicBezTo>
                          <a:pt x="297656" y="58737"/>
                          <a:pt x="299969" y="57695"/>
                          <a:pt x="302419" y="57150"/>
                        </a:cubicBezTo>
                        <a:cubicBezTo>
                          <a:pt x="328563" y="51339"/>
                          <a:pt x="316632" y="53590"/>
                          <a:pt x="338138" y="50006"/>
                        </a:cubicBezTo>
                        <a:cubicBezTo>
                          <a:pt x="359183" y="55267"/>
                          <a:pt x="354435" y="50765"/>
                          <a:pt x="345282" y="92868"/>
                        </a:cubicBezTo>
                        <a:cubicBezTo>
                          <a:pt x="343340" y="101799"/>
                          <a:pt x="333552" y="109725"/>
                          <a:pt x="326232" y="114300"/>
                        </a:cubicBezTo>
                        <a:cubicBezTo>
                          <a:pt x="323222" y="116181"/>
                          <a:pt x="319970" y="117664"/>
                          <a:pt x="316707" y="119062"/>
                        </a:cubicBezTo>
                        <a:cubicBezTo>
                          <a:pt x="314400" y="120051"/>
                          <a:pt x="311870" y="120454"/>
                          <a:pt x="309563" y="121443"/>
                        </a:cubicBezTo>
                        <a:cubicBezTo>
                          <a:pt x="289202" y="130169"/>
                          <a:pt x="311024" y="121629"/>
                          <a:pt x="290513" y="133350"/>
                        </a:cubicBezTo>
                        <a:cubicBezTo>
                          <a:pt x="287565" y="135034"/>
                          <a:pt x="276285" y="137380"/>
                          <a:pt x="273844" y="138112"/>
                        </a:cubicBezTo>
                        <a:cubicBezTo>
                          <a:pt x="269036" y="139555"/>
                          <a:pt x="263734" y="140091"/>
                          <a:pt x="259557" y="142875"/>
                        </a:cubicBezTo>
                        <a:cubicBezTo>
                          <a:pt x="250324" y="149029"/>
                          <a:pt x="255128" y="146732"/>
                          <a:pt x="245269" y="150018"/>
                        </a:cubicBezTo>
                        <a:cubicBezTo>
                          <a:pt x="242888" y="151606"/>
                          <a:pt x="240740" y="153619"/>
                          <a:pt x="238125" y="154781"/>
                        </a:cubicBezTo>
                        <a:cubicBezTo>
                          <a:pt x="232198" y="157415"/>
                          <a:pt x="221234" y="160387"/>
                          <a:pt x="214313" y="161925"/>
                        </a:cubicBezTo>
                        <a:cubicBezTo>
                          <a:pt x="210362" y="162803"/>
                          <a:pt x="206312" y="163241"/>
                          <a:pt x="202407" y="164306"/>
                        </a:cubicBezTo>
                        <a:cubicBezTo>
                          <a:pt x="197564" y="165627"/>
                          <a:pt x="193071" y="168242"/>
                          <a:pt x="188119" y="169068"/>
                        </a:cubicBezTo>
                        <a:cubicBezTo>
                          <a:pt x="183357" y="169862"/>
                          <a:pt x="178553" y="170438"/>
                          <a:pt x="173832" y="171450"/>
                        </a:cubicBezTo>
                        <a:cubicBezTo>
                          <a:pt x="167432" y="172822"/>
                          <a:pt x="154782" y="176212"/>
                          <a:pt x="154782" y="176212"/>
                        </a:cubicBezTo>
                        <a:cubicBezTo>
                          <a:pt x="139701" y="175418"/>
                          <a:pt x="124578" y="175198"/>
                          <a:pt x="109538" y="173831"/>
                        </a:cubicBezTo>
                        <a:cubicBezTo>
                          <a:pt x="102344" y="173177"/>
                          <a:pt x="100748" y="170538"/>
                          <a:pt x="97632" y="164306"/>
                        </a:cubicBezTo>
                        <a:cubicBezTo>
                          <a:pt x="96509" y="162061"/>
                          <a:pt x="96642" y="159251"/>
                          <a:pt x="95250" y="157162"/>
                        </a:cubicBezTo>
                        <a:cubicBezTo>
                          <a:pt x="93382" y="154360"/>
                          <a:pt x="90488" y="152399"/>
                          <a:pt x="88107" y="150018"/>
                        </a:cubicBezTo>
                        <a:cubicBezTo>
                          <a:pt x="90488" y="143668"/>
                          <a:pt x="90101" y="135382"/>
                          <a:pt x="95250" y="130968"/>
                        </a:cubicBezTo>
                        <a:cubicBezTo>
                          <a:pt x="97945" y="128658"/>
                          <a:pt x="101269" y="135177"/>
                          <a:pt x="104775" y="135731"/>
                        </a:cubicBezTo>
                        <a:cubicBezTo>
                          <a:pt x="116562" y="137592"/>
                          <a:pt x="128588" y="137318"/>
                          <a:pt x="140494" y="138112"/>
                        </a:cubicBezTo>
                        <a:cubicBezTo>
                          <a:pt x="141091" y="138231"/>
                          <a:pt x="157101" y="140921"/>
                          <a:pt x="159544" y="142875"/>
                        </a:cubicBezTo>
                        <a:cubicBezTo>
                          <a:pt x="174933" y="155185"/>
                          <a:pt x="153494" y="146412"/>
                          <a:pt x="171450" y="152400"/>
                        </a:cubicBezTo>
                        <a:cubicBezTo>
                          <a:pt x="175096" y="163332"/>
                          <a:pt x="173927" y="158589"/>
                          <a:pt x="176213" y="173831"/>
                        </a:cubicBezTo>
                        <a:cubicBezTo>
                          <a:pt x="177878" y="184932"/>
                          <a:pt x="180975" y="207168"/>
                          <a:pt x="180975" y="207168"/>
                        </a:cubicBezTo>
                        <a:cubicBezTo>
                          <a:pt x="181769" y="220662"/>
                          <a:pt x="182186" y="234183"/>
                          <a:pt x="183357" y="247650"/>
                        </a:cubicBezTo>
                        <a:cubicBezTo>
                          <a:pt x="183775" y="252460"/>
                          <a:pt x="183393" y="257717"/>
                          <a:pt x="185738" y="261937"/>
                        </a:cubicBezTo>
                        <a:cubicBezTo>
                          <a:pt x="187665" y="265406"/>
                          <a:pt x="192088" y="266700"/>
                          <a:pt x="195263" y="269081"/>
                        </a:cubicBezTo>
                        <a:cubicBezTo>
                          <a:pt x="221457" y="268287"/>
                          <a:pt x="247708" y="268612"/>
                          <a:pt x="273844" y="266700"/>
                        </a:cubicBezTo>
                        <a:cubicBezTo>
                          <a:pt x="281498" y="266140"/>
                          <a:pt x="299160" y="259849"/>
                          <a:pt x="307182" y="257175"/>
                        </a:cubicBezTo>
                        <a:cubicBezTo>
                          <a:pt x="309563" y="256381"/>
                          <a:pt x="312080" y="255915"/>
                          <a:pt x="314325" y="254793"/>
                        </a:cubicBezTo>
                        <a:cubicBezTo>
                          <a:pt x="324560" y="249676"/>
                          <a:pt x="320300" y="250031"/>
                          <a:pt x="326232" y="250031"/>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7" name="Freeform 316"/>
                  <p:cNvSpPr/>
                  <p:nvPr/>
                </p:nvSpPr>
                <p:spPr>
                  <a:xfrm>
                    <a:off x="5400849" y="1351788"/>
                    <a:ext cx="390525" cy="304800"/>
                  </a:xfrm>
                  <a:custGeom>
                    <a:avLst/>
                    <a:gdLst>
                      <a:gd name="connsiteX0" fmla="*/ 0 w 381000"/>
                      <a:gd name="connsiteY0" fmla="*/ 0 h 319088"/>
                      <a:gd name="connsiteX1" fmla="*/ 23812 w 381000"/>
                      <a:gd name="connsiteY1" fmla="*/ 85725 h 319088"/>
                      <a:gd name="connsiteX2" fmla="*/ 347662 w 381000"/>
                      <a:gd name="connsiteY2" fmla="*/ 319088 h 319088"/>
                      <a:gd name="connsiteX3" fmla="*/ 381000 w 381000"/>
                      <a:gd name="connsiteY3" fmla="*/ 266700 h 319088"/>
                      <a:gd name="connsiteX4" fmla="*/ 66675 w 381000"/>
                      <a:gd name="connsiteY4" fmla="*/ 38100 h 319088"/>
                      <a:gd name="connsiteX5" fmla="*/ 0 w 381000"/>
                      <a:gd name="connsiteY5" fmla="*/ 0 h 319088"/>
                      <a:gd name="connsiteX0" fmla="*/ 0 w 390525"/>
                      <a:gd name="connsiteY0" fmla="*/ 0 h 304800"/>
                      <a:gd name="connsiteX1" fmla="*/ 33337 w 390525"/>
                      <a:gd name="connsiteY1" fmla="*/ 71437 h 304800"/>
                      <a:gd name="connsiteX2" fmla="*/ 357187 w 390525"/>
                      <a:gd name="connsiteY2" fmla="*/ 304800 h 304800"/>
                      <a:gd name="connsiteX3" fmla="*/ 390525 w 390525"/>
                      <a:gd name="connsiteY3" fmla="*/ 252412 h 304800"/>
                      <a:gd name="connsiteX4" fmla="*/ 76200 w 390525"/>
                      <a:gd name="connsiteY4" fmla="*/ 23812 h 304800"/>
                      <a:gd name="connsiteX5" fmla="*/ 0 w 390525"/>
                      <a:gd name="connsiteY5" fmla="*/ 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0525" h="304800">
                        <a:moveTo>
                          <a:pt x="0" y="0"/>
                        </a:moveTo>
                        <a:lnTo>
                          <a:pt x="33337" y="71437"/>
                        </a:lnTo>
                        <a:lnTo>
                          <a:pt x="357187" y="304800"/>
                        </a:lnTo>
                        <a:lnTo>
                          <a:pt x="390525" y="252412"/>
                        </a:lnTo>
                        <a:lnTo>
                          <a:pt x="76200" y="23812"/>
                        </a:lnTo>
                        <a:lnTo>
                          <a:pt x="0" y="0"/>
                        </a:lnTo>
                        <a:close/>
                      </a:path>
                    </a:pathLst>
                  </a:custGeom>
                  <a:solidFill>
                    <a:srgbClr val="C0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14" name="Rectangle 313"/>
                <p:cNvSpPr/>
                <p:nvPr/>
              </p:nvSpPr>
              <p:spPr>
                <a:xfrm>
                  <a:off x="5004049" y="1725988"/>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Free Draw</a:t>
                  </a:r>
                  <a:endParaRPr lang="en-AU" sz="1100" dirty="0">
                    <a:latin typeface="Segoe UI" pitchFamily="34" charset="0"/>
                    <a:cs typeface="Segoe UI" pitchFamily="34" charset="0"/>
                  </a:endParaRPr>
                </a:p>
              </p:txBody>
            </p:sp>
          </p:grpSp>
          <p:cxnSp>
            <p:nvCxnSpPr>
              <p:cNvPr id="255" name="Straight Connector 254"/>
              <p:cNvCxnSpPr/>
              <p:nvPr/>
            </p:nvCxnSpPr>
            <p:spPr>
              <a:xfrm>
                <a:off x="4098672"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6" name="Straight Connector 255"/>
              <p:cNvCxnSpPr/>
              <p:nvPr/>
            </p:nvCxnSpPr>
            <p:spPr>
              <a:xfrm>
                <a:off x="5040000"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7" name="Straight Connector 256"/>
              <p:cNvCxnSpPr/>
              <p:nvPr/>
            </p:nvCxnSpPr>
            <p:spPr>
              <a:xfrm>
                <a:off x="3262277" y="200863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8" name="Straight Connector 257"/>
              <p:cNvCxnSpPr/>
              <p:nvPr/>
            </p:nvCxnSpPr>
            <p:spPr>
              <a:xfrm>
                <a:off x="3262277" y="317426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grpSp>
            <p:nvGrpSpPr>
              <p:cNvPr id="259" name="Group 258"/>
              <p:cNvGrpSpPr/>
              <p:nvPr/>
            </p:nvGrpSpPr>
            <p:grpSpPr>
              <a:xfrm>
                <a:off x="4098672" y="2143466"/>
                <a:ext cx="941329" cy="895637"/>
                <a:chOff x="4098672" y="2143466"/>
                <a:chExt cx="941329" cy="895637"/>
              </a:xfrm>
            </p:grpSpPr>
            <p:sp>
              <p:nvSpPr>
                <p:cNvPr id="300" name="Rectangle 299"/>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Documents</a:t>
                  </a:r>
                  <a:endParaRPr lang="en-AU" sz="1100" dirty="0">
                    <a:latin typeface="Segoe UI" pitchFamily="34" charset="0"/>
                    <a:cs typeface="Segoe UI" pitchFamily="34" charset="0"/>
                  </a:endParaRPr>
                </a:p>
              </p:txBody>
            </p:sp>
            <p:grpSp>
              <p:nvGrpSpPr>
                <p:cNvPr id="301" name="Group 300"/>
                <p:cNvGrpSpPr/>
                <p:nvPr/>
              </p:nvGrpSpPr>
              <p:grpSpPr>
                <a:xfrm>
                  <a:off x="4199709" y="2143466"/>
                  <a:ext cx="744585" cy="655211"/>
                  <a:chOff x="4193285" y="2143466"/>
                  <a:chExt cx="744585" cy="655211"/>
                </a:xfrm>
              </p:grpSpPr>
              <p:grpSp>
                <p:nvGrpSpPr>
                  <p:cNvPr id="302" name="Group 301"/>
                  <p:cNvGrpSpPr/>
                  <p:nvPr/>
                </p:nvGrpSpPr>
                <p:grpSpPr>
                  <a:xfrm>
                    <a:off x="4193285" y="2143466"/>
                    <a:ext cx="699392" cy="536110"/>
                    <a:chOff x="2123728" y="1986160"/>
                    <a:chExt cx="576064" cy="441574"/>
                  </a:xfrm>
                </p:grpSpPr>
                <p:sp>
                  <p:nvSpPr>
                    <p:cNvPr id="311" name="Rectangle 310"/>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2" name="Trapezoid 311"/>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303" name="Group 302"/>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304" name="Rectangle 303"/>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305" name="Straight Connector 304"/>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6" name="Straight Connector 305"/>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7" name="Straight Connector 306"/>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8" name="Straight Connector 307"/>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9" name="Straight Connector 308"/>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10" name="Straight Connector 309"/>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260" name="Group 259"/>
              <p:cNvGrpSpPr/>
              <p:nvPr/>
            </p:nvGrpSpPr>
            <p:grpSpPr>
              <a:xfrm>
                <a:off x="5039106" y="2143466"/>
                <a:ext cx="941329" cy="895637"/>
                <a:chOff x="5039106" y="2143466"/>
                <a:chExt cx="941329" cy="895637"/>
              </a:xfrm>
            </p:grpSpPr>
            <p:sp>
              <p:nvSpPr>
                <p:cNvPr id="289" name="Rectangle 288"/>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Music</a:t>
                  </a:r>
                  <a:endParaRPr lang="en-AU" sz="1100" dirty="0">
                    <a:latin typeface="Segoe UI" pitchFamily="34" charset="0"/>
                    <a:cs typeface="Segoe UI" pitchFamily="34" charset="0"/>
                  </a:endParaRPr>
                </a:p>
              </p:txBody>
            </p:sp>
            <p:grpSp>
              <p:nvGrpSpPr>
                <p:cNvPr id="290" name="Group 289"/>
                <p:cNvGrpSpPr/>
                <p:nvPr/>
              </p:nvGrpSpPr>
              <p:grpSpPr>
                <a:xfrm>
                  <a:off x="5162739" y="2143466"/>
                  <a:ext cx="699392" cy="634359"/>
                  <a:chOff x="5140143" y="2143466"/>
                  <a:chExt cx="699392" cy="634359"/>
                </a:xfrm>
              </p:grpSpPr>
              <p:grpSp>
                <p:nvGrpSpPr>
                  <p:cNvPr id="291" name="Group 290"/>
                  <p:cNvGrpSpPr/>
                  <p:nvPr/>
                </p:nvGrpSpPr>
                <p:grpSpPr>
                  <a:xfrm>
                    <a:off x="5140143" y="2143466"/>
                    <a:ext cx="699392" cy="536110"/>
                    <a:chOff x="2123728" y="1986160"/>
                    <a:chExt cx="576064" cy="441574"/>
                  </a:xfrm>
                </p:grpSpPr>
                <p:sp>
                  <p:nvSpPr>
                    <p:cNvPr id="298" name="Rectangle 297"/>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9" name="Trapezoid 298"/>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92" name="Group 291"/>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293" name="Oval 292"/>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4" name="Oval 293"/>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295" name="Straight Connector 294"/>
                    <p:cNvCxnSpPr>
                      <a:stCxn id="293" idx="6"/>
                      <a:endCxn id="297"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96" name="Straight Connector 295"/>
                    <p:cNvCxnSpPr>
                      <a:stCxn id="294" idx="6"/>
                      <a:endCxn id="297"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297" name="Rectangle 296"/>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1" name="Group 260"/>
              <p:cNvGrpSpPr/>
              <p:nvPr/>
            </p:nvGrpSpPr>
            <p:grpSpPr>
              <a:xfrm>
                <a:off x="3133947" y="3275932"/>
                <a:ext cx="941329" cy="895637"/>
                <a:chOff x="3133947" y="3275932"/>
                <a:chExt cx="941329" cy="895637"/>
              </a:xfrm>
            </p:grpSpPr>
            <p:sp>
              <p:nvSpPr>
                <p:cNvPr id="281" name="Rectangle 280"/>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Videos</a:t>
                  </a:r>
                  <a:endParaRPr lang="en-AU" sz="1100" dirty="0">
                    <a:latin typeface="Segoe UI" pitchFamily="34" charset="0"/>
                    <a:cs typeface="Segoe UI" pitchFamily="34" charset="0"/>
                  </a:endParaRPr>
                </a:p>
              </p:txBody>
            </p:sp>
            <p:grpSp>
              <p:nvGrpSpPr>
                <p:cNvPr id="282" name="Group 281"/>
                <p:cNvGrpSpPr/>
                <p:nvPr/>
              </p:nvGrpSpPr>
              <p:grpSpPr>
                <a:xfrm>
                  <a:off x="3254915" y="3275932"/>
                  <a:ext cx="699392" cy="569699"/>
                  <a:chOff x="3257580" y="3275932"/>
                  <a:chExt cx="699392" cy="569699"/>
                </a:xfrm>
              </p:grpSpPr>
              <p:grpSp>
                <p:nvGrpSpPr>
                  <p:cNvPr id="283" name="Group 282"/>
                  <p:cNvGrpSpPr/>
                  <p:nvPr/>
                </p:nvGrpSpPr>
                <p:grpSpPr>
                  <a:xfrm>
                    <a:off x="3257580" y="3275932"/>
                    <a:ext cx="699392" cy="536110"/>
                    <a:chOff x="2123728" y="1986160"/>
                    <a:chExt cx="576064" cy="441574"/>
                  </a:xfrm>
                </p:grpSpPr>
                <p:sp>
                  <p:nvSpPr>
                    <p:cNvPr id="287" name="Rectangle 286"/>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8" name="Trapezoid 287"/>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84" name="Group 283"/>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285" name="Rectangle 284"/>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6" name="Isosceles Triangle 285"/>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2" name="Group 261"/>
              <p:cNvGrpSpPr/>
              <p:nvPr/>
            </p:nvGrpSpPr>
            <p:grpSpPr>
              <a:xfrm>
                <a:off x="4097777" y="3275932"/>
                <a:ext cx="941329" cy="895637"/>
                <a:chOff x="4099230" y="3275932"/>
                <a:chExt cx="941329" cy="895637"/>
              </a:xfrm>
            </p:grpSpPr>
            <p:sp>
              <p:nvSpPr>
                <p:cNvPr id="263" name="Rectangle 262"/>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Games</a:t>
                  </a:r>
                  <a:endParaRPr lang="en-AU" sz="1100" dirty="0">
                    <a:latin typeface="Segoe UI" pitchFamily="34" charset="0"/>
                    <a:cs typeface="Segoe UI" pitchFamily="34" charset="0"/>
                  </a:endParaRPr>
                </a:p>
              </p:txBody>
            </p:sp>
            <p:grpSp>
              <p:nvGrpSpPr>
                <p:cNvPr id="264" name="Group 263"/>
                <p:cNvGrpSpPr/>
                <p:nvPr/>
              </p:nvGrpSpPr>
              <p:grpSpPr>
                <a:xfrm>
                  <a:off x="4200966" y="3275932"/>
                  <a:ext cx="737856" cy="635347"/>
                  <a:chOff x="4220198" y="3275932"/>
                  <a:chExt cx="737856" cy="635347"/>
                </a:xfrm>
              </p:grpSpPr>
              <p:grpSp>
                <p:nvGrpSpPr>
                  <p:cNvPr id="265" name="Group 264"/>
                  <p:cNvGrpSpPr/>
                  <p:nvPr/>
                </p:nvGrpSpPr>
                <p:grpSpPr>
                  <a:xfrm>
                    <a:off x="4220198" y="3275932"/>
                    <a:ext cx="699392" cy="536110"/>
                    <a:chOff x="2123728" y="1986160"/>
                    <a:chExt cx="576064" cy="441574"/>
                  </a:xfrm>
                </p:grpSpPr>
                <p:sp>
                  <p:nvSpPr>
                    <p:cNvPr id="279" name="Rectangle 278"/>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0" name="Trapezoid 279"/>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66" name="Group 265"/>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267" name="Rectangle 266"/>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8" name="Oval 267"/>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9" name="Oval 268"/>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70" name="Group 269"/>
                    <p:cNvGrpSpPr/>
                    <p:nvPr/>
                  </p:nvGrpSpPr>
                  <p:grpSpPr>
                    <a:xfrm>
                      <a:off x="4318464" y="3577517"/>
                      <a:ext cx="118183" cy="118183"/>
                      <a:chOff x="4318464" y="3577517"/>
                      <a:chExt cx="118183" cy="118183"/>
                    </a:xfrm>
                    <a:effectLst/>
                  </p:grpSpPr>
                  <p:cxnSp>
                    <p:nvCxnSpPr>
                      <p:cNvPr id="277" name="Straight Connector 276"/>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78" name="Straight Connector 277"/>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71" name="Group 270"/>
                    <p:cNvGrpSpPr/>
                    <p:nvPr/>
                  </p:nvGrpSpPr>
                  <p:grpSpPr>
                    <a:xfrm rot="20573383">
                      <a:off x="4683580" y="3579039"/>
                      <a:ext cx="140891" cy="136707"/>
                      <a:chOff x="5105406" y="3507854"/>
                      <a:chExt cx="171999" cy="166891"/>
                    </a:xfrm>
                    <a:effectLst/>
                  </p:grpSpPr>
                  <p:sp>
                    <p:nvSpPr>
                      <p:cNvPr id="273" name="Oval 272"/>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4" name="Oval 273"/>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5" name="Oval 274"/>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6" name="Oval 275"/>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cxnSp>
                  <p:nvCxnSpPr>
                    <p:cNvPr id="272" name="Straight Connector 271"/>
                    <p:cNvCxnSpPr>
                      <a:stCxn id="267"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sp>
          <p:nvSpPr>
            <p:cNvPr id="106" name="Rounded Rectangle 105"/>
            <p:cNvSpPr/>
            <p:nvPr/>
          </p:nvSpPr>
          <p:spPr>
            <a:xfrm>
              <a:off x="1763688" y="951569"/>
              <a:ext cx="5616624" cy="3219999"/>
            </a:xfrm>
            <a:prstGeom prst="roundRect">
              <a:avLst>
                <a:gd name="adj" fmla="val 0"/>
              </a:avLst>
            </a:prstGeom>
            <a:solidFill>
              <a:schemeClr val="bg1">
                <a:lumMod val="75000"/>
                <a:alpha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200" b="1" dirty="0" smtClean="0">
                  <a:solidFill>
                    <a:schemeClr val="tx1"/>
                  </a:solidFill>
                  <a:latin typeface="Segoe UI" pitchFamily="34" charset="0"/>
                  <a:cs typeface="Segoe UI" pitchFamily="34" charset="0"/>
                </a:rPr>
                <a:t>Home</a:t>
              </a:r>
              <a:endParaRPr lang="en-AU" sz="1200" b="1" dirty="0">
                <a:solidFill>
                  <a:schemeClr val="tx1"/>
                </a:solidFill>
                <a:latin typeface="Segoe UI" pitchFamily="34" charset="0"/>
                <a:cs typeface="Segoe UI" pitchFamily="34" charset="0"/>
              </a:endParaRPr>
            </a:p>
          </p:txBody>
        </p:sp>
        <p:sp>
          <p:nvSpPr>
            <p:cNvPr id="108" name="Rectangle 107"/>
            <p:cNvSpPr/>
            <p:nvPr/>
          </p:nvSpPr>
          <p:spPr>
            <a:xfrm>
              <a:off x="3275856" y="1251855"/>
              <a:ext cx="4104456" cy="2811702"/>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algn="r"/>
              <a:r>
                <a:rPr lang="en-AU" sz="5400" dirty="0" smtClean="0">
                  <a:solidFill>
                    <a:schemeClr val="bg1"/>
                  </a:solidFill>
                  <a:effectLst>
                    <a:outerShdw blurRad="63500" sx="102000" sy="102000" algn="ctr" rotWithShape="0">
                      <a:prstClr val="black">
                        <a:alpha val="40000"/>
                      </a:prstClr>
                    </a:outerShdw>
                  </a:effectLst>
                  <a:latin typeface="Segoe UI" pitchFamily="34" charset="0"/>
                  <a:cs typeface="Segoe UI" pitchFamily="34" charset="0"/>
                </a:rPr>
                <a:t>home</a:t>
              </a:r>
              <a:endParaRPr lang="en-AU" sz="5400" dirty="0">
                <a:solidFill>
                  <a:schemeClr val="bg1"/>
                </a:solidFill>
                <a:effectLst>
                  <a:outerShdw blurRad="63500" sx="102000" sy="102000" algn="ctr" rotWithShape="0">
                    <a:prstClr val="black">
                      <a:alpha val="40000"/>
                    </a:prstClr>
                  </a:outerShdw>
                </a:effectLst>
                <a:latin typeface="Segoe UI" pitchFamily="34" charset="0"/>
                <a:cs typeface="Segoe UI" pitchFamily="34" charset="0"/>
              </a:endParaRPr>
            </a:p>
          </p:txBody>
        </p:sp>
        <p:sp>
          <p:nvSpPr>
            <p:cNvPr id="109" name="Rounded Rectangle 108">
              <a:hlinkClick r:id="rId5" action="ppaction://hlinksldjump"/>
            </p:cNvPr>
            <p:cNvSpPr/>
            <p:nvPr/>
          </p:nvSpPr>
          <p:spPr>
            <a:xfrm>
              <a:off x="1835696" y="1005576"/>
              <a:ext cx="144000" cy="144016"/>
            </a:xfrm>
            <a:prstGeom prst="roundRect">
              <a:avLst/>
            </a:prstGeom>
            <a:gradFill flip="none" rotWithShape="1">
              <a:gsLst>
                <a:gs pos="0">
                  <a:srgbClr val="FF0000">
                    <a:shade val="30000"/>
                    <a:satMod val="115000"/>
                  </a:srgbClr>
                </a:gs>
                <a:gs pos="50000">
                  <a:srgbClr val="FF0000">
                    <a:shade val="67500"/>
                    <a:satMod val="115000"/>
                  </a:srgbClr>
                </a:gs>
                <a:gs pos="100000">
                  <a:srgbClr val="FF0000">
                    <a:shade val="100000"/>
                    <a:satMod val="115000"/>
                  </a:srgbClr>
                </a:gs>
              </a:gsLst>
              <a:lin ang="16200000" scaled="1"/>
              <a:tileRect/>
            </a:gradFill>
            <a:ln w="3175">
              <a:solidFill>
                <a:schemeClr val="tx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solidFill>
                  <a:schemeClr val="bg1"/>
                </a:solidFill>
                <a:latin typeface="Segoe UI" pitchFamily="34" charset="0"/>
                <a:cs typeface="Segoe UI" pitchFamily="34" charset="0"/>
              </a:endParaRPr>
            </a:p>
          </p:txBody>
        </p:sp>
        <p:sp>
          <p:nvSpPr>
            <p:cNvPr id="3" name="Rectangle 2"/>
            <p:cNvSpPr/>
            <p:nvPr/>
          </p:nvSpPr>
          <p:spPr>
            <a:xfrm>
              <a:off x="1763688" y="1251855"/>
              <a:ext cx="1512168" cy="2811702"/>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 name="Rectangle 3">
              <a:hlinkClick r:id="rId6" action="ppaction://hlinksldjump"/>
            </p:cNvPr>
            <p:cNvSpPr/>
            <p:nvPr/>
          </p:nvSpPr>
          <p:spPr>
            <a:xfrm>
              <a:off x="1763688" y="1251855"/>
              <a:ext cx="1512168" cy="241448"/>
            </a:xfrm>
            <a:prstGeom prst="rect">
              <a:avLst/>
            </a:prstGeom>
            <a:solidFill>
              <a:srgbClr val="00B0F0">
                <a:alpha val="50000"/>
              </a:srgb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400" b="1" dirty="0" smtClean="0">
                  <a:solidFill>
                    <a:srgbClr val="0070C0"/>
                  </a:solidFill>
                  <a:latin typeface="Segoe UI" pitchFamily="34" charset="0"/>
                  <a:cs typeface="Segoe UI" pitchFamily="34" charset="0"/>
                </a:rPr>
                <a:t>Home</a:t>
              </a:r>
              <a:endParaRPr lang="en-AU" sz="1400" b="1" dirty="0">
                <a:solidFill>
                  <a:srgbClr val="0070C0"/>
                </a:solidFill>
                <a:latin typeface="Segoe UI" pitchFamily="34" charset="0"/>
                <a:cs typeface="Segoe UI" pitchFamily="34" charset="0"/>
              </a:endParaRPr>
            </a:p>
          </p:txBody>
        </p:sp>
        <p:sp>
          <p:nvSpPr>
            <p:cNvPr id="194" name="Rectangle 193"/>
            <p:cNvSpPr/>
            <p:nvPr/>
          </p:nvSpPr>
          <p:spPr>
            <a:xfrm>
              <a:off x="1763688" y="1805086"/>
              <a:ext cx="1512168" cy="1235294"/>
            </a:xfrm>
            <a:prstGeom prst="rect">
              <a:avLst/>
            </a:prstGeom>
            <a:solidFill>
              <a:schemeClr val="accent5">
                <a:lumMod val="40000"/>
                <a:lumOff val="60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1200" dirty="0">
                <a:solidFill>
                  <a:schemeClr val="tx1"/>
                </a:solidFill>
                <a:latin typeface="Segoe UI" pitchFamily="34" charset="0"/>
                <a:cs typeface="Segoe UI" pitchFamily="34" charset="0"/>
              </a:endParaRPr>
            </a:p>
          </p:txBody>
        </p:sp>
        <p:sp>
          <p:nvSpPr>
            <p:cNvPr id="138" name="Rectangle 137"/>
            <p:cNvSpPr/>
            <p:nvPr/>
          </p:nvSpPr>
          <p:spPr>
            <a:xfrm>
              <a:off x="1763688" y="1563638"/>
              <a:ext cx="1512168" cy="241448"/>
            </a:xfrm>
            <a:prstGeom prst="rect">
              <a:avLst/>
            </a:prstGeom>
            <a:solidFill>
              <a:schemeClr val="accent5">
                <a:lumMod val="40000"/>
                <a:lumOff val="60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Folders</a:t>
              </a:r>
              <a:endParaRPr lang="en-AU" sz="1200" dirty="0">
                <a:solidFill>
                  <a:schemeClr val="tx1"/>
                </a:solidFill>
                <a:latin typeface="Segoe UI" pitchFamily="34" charset="0"/>
                <a:cs typeface="Segoe UI" pitchFamily="34" charset="0"/>
              </a:endParaRPr>
            </a:p>
          </p:txBody>
        </p:sp>
        <p:sp>
          <p:nvSpPr>
            <p:cNvPr id="139" name="Rectangle 138">
              <a:hlinkClick r:id="rId7" action="ppaction://hlinksldjump"/>
            </p:cNvPr>
            <p:cNvSpPr/>
            <p:nvPr/>
          </p:nvSpPr>
          <p:spPr>
            <a:xfrm>
              <a:off x="2056704" y="1843627"/>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Documents</a:t>
              </a:r>
              <a:endParaRPr lang="en-AU" sz="1200" dirty="0">
                <a:solidFill>
                  <a:schemeClr val="tx1"/>
                </a:solidFill>
                <a:latin typeface="Segoe UI" pitchFamily="34" charset="0"/>
                <a:cs typeface="Segoe UI" pitchFamily="34" charset="0"/>
              </a:endParaRPr>
            </a:p>
          </p:txBody>
        </p:sp>
        <p:sp>
          <p:nvSpPr>
            <p:cNvPr id="140" name="Rectangle 139">
              <a:hlinkClick r:id="rId8" action="ppaction://hlinksldjump"/>
            </p:cNvPr>
            <p:cNvSpPr/>
            <p:nvPr/>
          </p:nvSpPr>
          <p:spPr>
            <a:xfrm>
              <a:off x="2056704" y="2139702"/>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Music</a:t>
              </a:r>
              <a:endParaRPr lang="en-AU" sz="1200" dirty="0">
                <a:solidFill>
                  <a:schemeClr val="tx1"/>
                </a:solidFill>
                <a:latin typeface="Segoe UI" pitchFamily="34" charset="0"/>
                <a:cs typeface="Segoe UI" pitchFamily="34" charset="0"/>
              </a:endParaRPr>
            </a:p>
          </p:txBody>
        </p:sp>
        <p:sp>
          <p:nvSpPr>
            <p:cNvPr id="141" name="Rectangle 140">
              <a:hlinkClick r:id="rId9" action="ppaction://hlinksldjump"/>
            </p:cNvPr>
            <p:cNvSpPr/>
            <p:nvPr/>
          </p:nvSpPr>
          <p:spPr>
            <a:xfrm>
              <a:off x="2056704" y="2424669"/>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Videos</a:t>
              </a:r>
              <a:endParaRPr lang="en-AU" sz="1200" dirty="0">
                <a:solidFill>
                  <a:schemeClr val="tx1"/>
                </a:solidFill>
                <a:latin typeface="Segoe UI" pitchFamily="34" charset="0"/>
                <a:cs typeface="Segoe UI" pitchFamily="34" charset="0"/>
              </a:endParaRPr>
            </a:p>
          </p:txBody>
        </p:sp>
        <p:sp>
          <p:nvSpPr>
            <p:cNvPr id="142" name="Rectangle 141">
              <a:hlinkClick r:id="rId10" action="ppaction://hlinksldjump"/>
            </p:cNvPr>
            <p:cNvSpPr/>
            <p:nvPr/>
          </p:nvSpPr>
          <p:spPr>
            <a:xfrm>
              <a:off x="2056704" y="2722116"/>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Games</a:t>
              </a:r>
              <a:endParaRPr lang="en-AU" sz="1200" dirty="0">
                <a:solidFill>
                  <a:schemeClr val="tx1"/>
                </a:solidFill>
                <a:latin typeface="Segoe UI" pitchFamily="34" charset="0"/>
                <a:cs typeface="Segoe UI" pitchFamily="34" charset="0"/>
              </a:endParaRPr>
            </a:p>
          </p:txBody>
        </p:sp>
        <p:grpSp>
          <p:nvGrpSpPr>
            <p:cNvPr id="7" name="Group 6"/>
            <p:cNvGrpSpPr/>
            <p:nvPr/>
          </p:nvGrpSpPr>
          <p:grpSpPr>
            <a:xfrm>
              <a:off x="1893456" y="1852468"/>
              <a:ext cx="186839" cy="223766"/>
              <a:chOff x="4527690" y="2258677"/>
              <a:chExt cx="450886" cy="540000"/>
            </a:xfrm>
          </p:grpSpPr>
          <p:sp>
            <p:nvSpPr>
              <p:cNvPr id="150" name="Rectangle 149"/>
              <p:cNvSpPr/>
              <p:nvPr/>
            </p:nvSpPr>
            <p:spPr>
              <a:xfrm>
                <a:off x="4527690" y="2258677"/>
                <a:ext cx="450886" cy="540000"/>
              </a:xfrm>
              <a:prstGeom prst="rect">
                <a:avLst/>
              </a:prstGeom>
              <a:solidFill>
                <a:srgbClr val="0070C0"/>
              </a:solid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52" name="Straight Connector 151"/>
              <p:cNvCxnSpPr/>
              <p:nvPr/>
            </p:nvCxnSpPr>
            <p:spPr>
              <a:xfrm>
                <a:off x="4574226" y="2328996"/>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4" name="Straight Connector 153"/>
              <p:cNvCxnSpPr/>
              <p:nvPr/>
            </p:nvCxnSpPr>
            <p:spPr>
              <a:xfrm>
                <a:off x="4574226" y="2407151"/>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p:cNvCxnSpPr/>
              <p:nvPr/>
            </p:nvCxnSpPr>
            <p:spPr>
              <a:xfrm>
                <a:off x="4574226" y="2487837"/>
                <a:ext cx="138772"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p:cNvCxnSpPr/>
              <p:nvPr/>
            </p:nvCxnSpPr>
            <p:spPr>
              <a:xfrm>
                <a:off x="4574226" y="2564038"/>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2" name="Straight Connector 161"/>
              <p:cNvCxnSpPr/>
              <p:nvPr/>
            </p:nvCxnSpPr>
            <p:spPr>
              <a:xfrm>
                <a:off x="4574226" y="2631413"/>
                <a:ext cx="280263"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3" name="Straight Connector 162"/>
              <p:cNvCxnSpPr/>
              <p:nvPr/>
            </p:nvCxnSpPr>
            <p:spPr>
              <a:xfrm>
                <a:off x="4574226" y="2720924"/>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31" name="Group 30"/>
            <p:cNvGrpSpPr/>
            <p:nvPr/>
          </p:nvGrpSpPr>
          <p:grpSpPr>
            <a:xfrm>
              <a:off x="1844070" y="2153683"/>
              <a:ext cx="236225" cy="213486"/>
              <a:chOff x="2433190" y="2867712"/>
              <a:chExt cx="489780" cy="442634"/>
            </a:xfrm>
            <a:solidFill>
              <a:srgbClr val="0070C0"/>
            </a:solidFill>
          </p:grpSpPr>
          <p:sp>
            <p:nvSpPr>
              <p:cNvPr id="164" name="Oval 163"/>
              <p:cNvSpPr/>
              <p:nvPr/>
            </p:nvSpPr>
            <p:spPr>
              <a:xfrm>
                <a:off x="2433190" y="3198734"/>
                <a:ext cx="111612" cy="111612"/>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65" name="Oval 164"/>
              <p:cNvSpPr/>
              <p:nvPr/>
            </p:nvSpPr>
            <p:spPr>
              <a:xfrm>
                <a:off x="2811358" y="3198734"/>
                <a:ext cx="111612" cy="111612"/>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67" name="Straight Connector 166"/>
              <p:cNvCxnSpPr>
                <a:stCxn id="164" idx="6"/>
                <a:endCxn id="180" idx="1"/>
              </p:cNvCxnSpPr>
              <p:nvPr/>
            </p:nvCxnSpPr>
            <p:spPr>
              <a:xfrm flipV="1">
                <a:off x="2544802" y="2903148"/>
                <a:ext cx="0" cy="351392"/>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5" name="Straight Connector 174"/>
              <p:cNvCxnSpPr>
                <a:stCxn id="165" idx="6"/>
                <a:endCxn id="180" idx="3"/>
              </p:cNvCxnSpPr>
              <p:nvPr/>
            </p:nvCxnSpPr>
            <p:spPr>
              <a:xfrm flipV="1">
                <a:off x="2922970" y="2903148"/>
                <a:ext cx="0" cy="351392"/>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80" name="Rectangle 179"/>
              <p:cNvSpPr/>
              <p:nvPr/>
            </p:nvSpPr>
            <p:spPr>
              <a:xfrm>
                <a:off x="2544802" y="2867712"/>
                <a:ext cx="378168" cy="70872"/>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grpSp>
        <p:grpSp>
          <p:nvGrpSpPr>
            <p:cNvPr id="32" name="Group 31"/>
            <p:cNvGrpSpPr/>
            <p:nvPr/>
          </p:nvGrpSpPr>
          <p:grpSpPr>
            <a:xfrm>
              <a:off x="1846237" y="2460418"/>
              <a:ext cx="234058" cy="169950"/>
              <a:chOff x="3469840" y="3505731"/>
              <a:chExt cx="468117" cy="339900"/>
            </a:xfrm>
            <a:solidFill>
              <a:srgbClr val="0070C0"/>
            </a:solidFill>
          </p:grpSpPr>
          <p:sp>
            <p:nvSpPr>
              <p:cNvPr id="181" name="Rectangle 180"/>
              <p:cNvSpPr/>
              <p:nvPr/>
            </p:nvSpPr>
            <p:spPr>
              <a:xfrm>
                <a:off x="3469840" y="3505731"/>
                <a:ext cx="468117" cy="339900"/>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2" name="Isosceles Triangle 181"/>
              <p:cNvSpPr/>
              <p:nvPr/>
            </p:nvSpPr>
            <p:spPr>
              <a:xfrm rot="5400000">
                <a:off x="3655108" y="3626891"/>
                <a:ext cx="97580" cy="97580"/>
              </a:xfrm>
              <a:prstGeom prst="triangl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grpSp>
        <p:grpSp>
          <p:nvGrpSpPr>
            <p:cNvPr id="34" name="Group 33"/>
            <p:cNvGrpSpPr/>
            <p:nvPr/>
          </p:nvGrpSpPr>
          <p:grpSpPr>
            <a:xfrm>
              <a:off x="1819275" y="2726319"/>
              <a:ext cx="261020" cy="233043"/>
              <a:chOff x="4344066" y="3385536"/>
              <a:chExt cx="589664" cy="526462"/>
            </a:xfrm>
            <a:solidFill>
              <a:srgbClr val="0070C0"/>
            </a:solidFill>
          </p:grpSpPr>
          <p:sp>
            <p:nvSpPr>
              <p:cNvPr id="183" name="Rectangle 182"/>
              <p:cNvSpPr/>
              <p:nvPr/>
            </p:nvSpPr>
            <p:spPr>
              <a:xfrm>
                <a:off x="4502348" y="3565664"/>
                <a:ext cx="265623" cy="151713"/>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4" name="Oval 183"/>
              <p:cNvSpPr/>
              <p:nvPr/>
            </p:nvSpPr>
            <p:spPr>
              <a:xfrm rot="20742615">
                <a:off x="4747417" y="3550028"/>
                <a:ext cx="186313" cy="361970"/>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5" name="Oval 184"/>
              <p:cNvSpPr/>
              <p:nvPr/>
            </p:nvSpPr>
            <p:spPr>
              <a:xfrm rot="942615" flipH="1">
                <a:off x="4344066" y="3545028"/>
                <a:ext cx="186313" cy="361970"/>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86" name="Straight Connector 185"/>
              <p:cNvCxnSpPr/>
              <p:nvPr/>
            </p:nvCxnSpPr>
            <p:spPr>
              <a:xfrm rot="42615" flipH="1">
                <a:off x="4430901" y="3596900"/>
                <a:ext cx="38394" cy="118183"/>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87" name="Straight Connector 186"/>
              <p:cNvCxnSpPr/>
              <p:nvPr/>
            </p:nvCxnSpPr>
            <p:spPr>
              <a:xfrm rot="16242615" flipH="1">
                <a:off x="4433284" y="3596931"/>
                <a:ext cx="38394" cy="118183"/>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88" name="Oval 187"/>
              <p:cNvSpPr/>
              <p:nvPr/>
            </p:nvSpPr>
            <p:spPr>
              <a:xfrm rot="20615998">
                <a:off x="4792637" y="3604945"/>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9" name="Oval 188"/>
              <p:cNvSpPr/>
              <p:nvPr/>
            </p:nvSpPr>
            <p:spPr>
              <a:xfrm rot="20615998">
                <a:off x="4850950" y="3636738"/>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90" name="Oval 189"/>
              <p:cNvSpPr/>
              <p:nvPr/>
            </p:nvSpPr>
            <p:spPr>
              <a:xfrm rot="20615998">
                <a:off x="4817975" y="3691037"/>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91" name="Oval 190"/>
              <p:cNvSpPr/>
              <p:nvPr/>
            </p:nvSpPr>
            <p:spPr>
              <a:xfrm rot="20615998">
                <a:off x="4760844" y="3663257"/>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92" name="Straight Connector 191"/>
              <p:cNvCxnSpPr/>
              <p:nvPr/>
            </p:nvCxnSpPr>
            <p:spPr>
              <a:xfrm flipV="1">
                <a:off x="4635160" y="3385536"/>
                <a:ext cx="3173" cy="180128"/>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95" name="Group 194"/>
            <p:cNvGrpSpPr/>
            <p:nvPr/>
          </p:nvGrpSpPr>
          <p:grpSpPr>
            <a:xfrm>
              <a:off x="3498430" y="1407627"/>
              <a:ext cx="941329" cy="895637"/>
              <a:chOff x="4098672" y="2143466"/>
              <a:chExt cx="941329" cy="895637"/>
            </a:xfrm>
          </p:grpSpPr>
          <p:sp>
            <p:nvSpPr>
              <p:cNvPr id="196" name="Rectangle 195"/>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Documents</a:t>
                </a:r>
                <a:endParaRPr lang="en-AU" sz="1100" dirty="0">
                  <a:solidFill>
                    <a:schemeClr val="tx1"/>
                  </a:solidFill>
                  <a:latin typeface="Segoe UI" pitchFamily="34" charset="0"/>
                  <a:cs typeface="Segoe UI" pitchFamily="34" charset="0"/>
                </a:endParaRPr>
              </a:p>
            </p:txBody>
          </p:sp>
          <p:grpSp>
            <p:nvGrpSpPr>
              <p:cNvPr id="197" name="Group 196"/>
              <p:cNvGrpSpPr/>
              <p:nvPr/>
            </p:nvGrpSpPr>
            <p:grpSpPr>
              <a:xfrm>
                <a:off x="4199709" y="2143466"/>
                <a:ext cx="744585" cy="655211"/>
                <a:chOff x="4193285" y="2143466"/>
                <a:chExt cx="744585" cy="655211"/>
              </a:xfrm>
            </p:grpSpPr>
            <p:grpSp>
              <p:nvGrpSpPr>
                <p:cNvPr id="198" name="Group 197"/>
                <p:cNvGrpSpPr/>
                <p:nvPr/>
              </p:nvGrpSpPr>
              <p:grpSpPr>
                <a:xfrm>
                  <a:off x="4193285" y="2143466"/>
                  <a:ext cx="699392" cy="536110"/>
                  <a:chOff x="2123728" y="1986160"/>
                  <a:chExt cx="576064" cy="441574"/>
                </a:xfrm>
              </p:grpSpPr>
              <p:sp>
                <p:nvSpPr>
                  <p:cNvPr id="207" name="Rectangle 206"/>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08" name="Trapezoid 207"/>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199" name="Group 198"/>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200" name="Rectangle 199"/>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201" name="Straight Connector 200"/>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2" name="Straight Connector 201"/>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3" name="Straight Connector 202"/>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4" name="Straight Connector 203"/>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5" name="Straight Connector 204"/>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6" name="Straight Connector 205"/>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209" name="Group 208"/>
            <p:cNvGrpSpPr/>
            <p:nvPr/>
          </p:nvGrpSpPr>
          <p:grpSpPr>
            <a:xfrm>
              <a:off x="4708417" y="1407627"/>
              <a:ext cx="941329" cy="895637"/>
              <a:chOff x="5039106" y="2143466"/>
              <a:chExt cx="941329" cy="895637"/>
            </a:xfrm>
          </p:grpSpPr>
          <p:sp>
            <p:nvSpPr>
              <p:cNvPr id="210" name="Rectangle 209"/>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Music</a:t>
                </a:r>
                <a:endParaRPr lang="en-AU" sz="1100" dirty="0">
                  <a:solidFill>
                    <a:schemeClr val="tx1"/>
                  </a:solidFill>
                  <a:latin typeface="Segoe UI" pitchFamily="34" charset="0"/>
                  <a:cs typeface="Segoe UI" pitchFamily="34" charset="0"/>
                </a:endParaRPr>
              </a:p>
            </p:txBody>
          </p:sp>
          <p:grpSp>
            <p:nvGrpSpPr>
              <p:cNvPr id="211" name="Group 210"/>
              <p:cNvGrpSpPr/>
              <p:nvPr/>
            </p:nvGrpSpPr>
            <p:grpSpPr>
              <a:xfrm>
                <a:off x="5162739" y="2143466"/>
                <a:ext cx="699392" cy="634359"/>
                <a:chOff x="5140143" y="2143466"/>
                <a:chExt cx="699392" cy="634359"/>
              </a:xfrm>
            </p:grpSpPr>
            <p:grpSp>
              <p:nvGrpSpPr>
                <p:cNvPr id="212" name="Group 211"/>
                <p:cNvGrpSpPr/>
                <p:nvPr/>
              </p:nvGrpSpPr>
              <p:grpSpPr>
                <a:xfrm>
                  <a:off x="5140143" y="2143466"/>
                  <a:ext cx="699392" cy="536110"/>
                  <a:chOff x="2123728" y="1986160"/>
                  <a:chExt cx="576064" cy="441574"/>
                </a:xfrm>
              </p:grpSpPr>
              <p:sp>
                <p:nvSpPr>
                  <p:cNvPr id="219" name="Rectangle 218"/>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20" name="Trapezoid 219"/>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213" name="Group 212"/>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214" name="Oval 213"/>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15" name="Oval 214"/>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216" name="Straight Connector 215"/>
                  <p:cNvCxnSpPr>
                    <a:stCxn id="214" idx="6"/>
                    <a:endCxn id="218"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17" name="Straight Connector 216"/>
                  <p:cNvCxnSpPr>
                    <a:stCxn id="215" idx="6"/>
                    <a:endCxn id="218"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218" name="Rectangle 217"/>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grpSp>
        <p:grpSp>
          <p:nvGrpSpPr>
            <p:cNvPr id="221" name="Group 220"/>
            <p:cNvGrpSpPr/>
            <p:nvPr/>
          </p:nvGrpSpPr>
          <p:grpSpPr>
            <a:xfrm>
              <a:off x="5870519" y="1407627"/>
              <a:ext cx="941329" cy="895637"/>
              <a:chOff x="3133947" y="3275932"/>
              <a:chExt cx="941329" cy="895637"/>
            </a:xfrm>
          </p:grpSpPr>
          <p:sp>
            <p:nvSpPr>
              <p:cNvPr id="222" name="Rectangle 221"/>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Videos</a:t>
                </a:r>
                <a:endParaRPr lang="en-AU" sz="1100" dirty="0">
                  <a:solidFill>
                    <a:schemeClr val="tx1"/>
                  </a:solidFill>
                  <a:latin typeface="Segoe UI" pitchFamily="34" charset="0"/>
                  <a:cs typeface="Segoe UI" pitchFamily="34" charset="0"/>
                </a:endParaRPr>
              </a:p>
            </p:txBody>
          </p:sp>
          <p:grpSp>
            <p:nvGrpSpPr>
              <p:cNvPr id="223" name="Group 222"/>
              <p:cNvGrpSpPr/>
              <p:nvPr/>
            </p:nvGrpSpPr>
            <p:grpSpPr>
              <a:xfrm>
                <a:off x="3254915" y="3275932"/>
                <a:ext cx="699392" cy="569699"/>
                <a:chOff x="3257580" y="3275932"/>
                <a:chExt cx="699392" cy="569699"/>
              </a:xfrm>
            </p:grpSpPr>
            <p:grpSp>
              <p:nvGrpSpPr>
                <p:cNvPr id="224" name="Group 223"/>
                <p:cNvGrpSpPr/>
                <p:nvPr/>
              </p:nvGrpSpPr>
              <p:grpSpPr>
                <a:xfrm>
                  <a:off x="3257580" y="3275932"/>
                  <a:ext cx="699392" cy="536110"/>
                  <a:chOff x="2123728" y="1986160"/>
                  <a:chExt cx="576064" cy="441574"/>
                </a:xfrm>
              </p:grpSpPr>
              <p:sp>
                <p:nvSpPr>
                  <p:cNvPr id="228" name="Rectangle 227"/>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29" name="Trapezoid 228"/>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225" name="Group 224"/>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226" name="Rectangle 225"/>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27" name="Isosceles Triangle 226"/>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grpSp>
        <p:grpSp>
          <p:nvGrpSpPr>
            <p:cNvPr id="230" name="Group 229"/>
            <p:cNvGrpSpPr/>
            <p:nvPr/>
          </p:nvGrpSpPr>
          <p:grpSpPr>
            <a:xfrm>
              <a:off x="3484281" y="2487747"/>
              <a:ext cx="941329" cy="895637"/>
              <a:chOff x="4099230" y="3275932"/>
              <a:chExt cx="941329" cy="895637"/>
            </a:xfrm>
          </p:grpSpPr>
          <p:sp>
            <p:nvSpPr>
              <p:cNvPr id="231" name="Rectangle 230"/>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Games</a:t>
                </a:r>
                <a:endParaRPr lang="en-AU" sz="1100" dirty="0">
                  <a:solidFill>
                    <a:schemeClr val="tx1"/>
                  </a:solidFill>
                  <a:latin typeface="Segoe UI" pitchFamily="34" charset="0"/>
                  <a:cs typeface="Segoe UI" pitchFamily="34" charset="0"/>
                </a:endParaRPr>
              </a:p>
            </p:txBody>
          </p:sp>
          <p:grpSp>
            <p:nvGrpSpPr>
              <p:cNvPr id="232" name="Group 231"/>
              <p:cNvGrpSpPr/>
              <p:nvPr/>
            </p:nvGrpSpPr>
            <p:grpSpPr>
              <a:xfrm>
                <a:off x="4200966" y="3275932"/>
                <a:ext cx="737856" cy="635347"/>
                <a:chOff x="4220198" y="3275932"/>
                <a:chExt cx="737856" cy="635347"/>
              </a:xfrm>
            </p:grpSpPr>
            <p:grpSp>
              <p:nvGrpSpPr>
                <p:cNvPr id="233" name="Group 232"/>
                <p:cNvGrpSpPr/>
                <p:nvPr/>
              </p:nvGrpSpPr>
              <p:grpSpPr>
                <a:xfrm>
                  <a:off x="4220198" y="3275932"/>
                  <a:ext cx="699392" cy="536110"/>
                  <a:chOff x="2123728" y="1986160"/>
                  <a:chExt cx="576064" cy="441574"/>
                </a:xfrm>
              </p:grpSpPr>
              <p:sp>
                <p:nvSpPr>
                  <p:cNvPr id="247" name="Rectangle 246"/>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8" name="Trapezoid 247"/>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234" name="Group 233"/>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235" name="Rectangle 234"/>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36" name="Oval 235"/>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37" name="Oval 236"/>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nvGrpSpPr>
                  <p:cNvPr id="238" name="Group 237"/>
                  <p:cNvGrpSpPr/>
                  <p:nvPr/>
                </p:nvGrpSpPr>
                <p:grpSpPr>
                  <a:xfrm>
                    <a:off x="4318464" y="3577517"/>
                    <a:ext cx="118183" cy="118183"/>
                    <a:chOff x="4318464" y="3577517"/>
                    <a:chExt cx="118183" cy="118183"/>
                  </a:xfrm>
                  <a:effectLst/>
                </p:grpSpPr>
                <p:cxnSp>
                  <p:nvCxnSpPr>
                    <p:cNvPr id="245" name="Straight Connector 244"/>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46" name="Straight Connector 245"/>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39" name="Group 238"/>
                  <p:cNvGrpSpPr/>
                  <p:nvPr/>
                </p:nvGrpSpPr>
                <p:grpSpPr>
                  <a:xfrm rot="20573383">
                    <a:off x="4683580" y="3579039"/>
                    <a:ext cx="140891" cy="136707"/>
                    <a:chOff x="5105406" y="3507854"/>
                    <a:chExt cx="171999" cy="166891"/>
                  </a:xfrm>
                  <a:effectLst/>
                </p:grpSpPr>
                <p:sp>
                  <p:nvSpPr>
                    <p:cNvPr id="241" name="Oval 240"/>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2" name="Oval 241"/>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3" name="Oval 242"/>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4" name="Oval 243"/>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cxnSp>
                <p:nvCxnSpPr>
                  <p:cNvPr id="240" name="Straight Connector 239"/>
                  <p:cNvCxnSpPr>
                    <a:stCxn id="235"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sp>
          <p:nvSpPr>
            <p:cNvPr id="38" name="Rectangle 37">
              <a:hlinkClick r:id="rId7" action="ppaction://hlinksldjump"/>
            </p:cNvPr>
            <p:cNvSpPr/>
            <p:nvPr/>
          </p:nvSpPr>
          <p:spPr>
            <a:xfrm>
              <a:off x="3424047" y="134761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9" name="Rectangle 328">
              <a:hlinkClick r:id="rId8" action="ppaction://hlinksldjump"/>
            </p:cNvPr>
            <p:cNvSpPr/>
            <p:nvPr/>
          </p:nvSpPr>
          <p:spPr>
            <a:xfrm>
              <a:off x="4634034" y="134761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30" name="Rectangle 329">
              <a:hlinkClick r:id="rId9" action="ppaction://hlinksldjump"/>
            </p:cNvPr>
            <p:cNvSpPr/>
            <p:nvPr/>
          </p:nvSpPr>
          <p:spPr>
            <a:xfrm>
              <a:off x="5796136" y="134761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31" name="Rectangle 330">
              <a:hlinkClick r:id="rId10" action="ppaction://hlinksldjump"/>
            </p:cNvPr>
            <p:cNvSpPr/>
            <p:nvPr/>
          </p:nvSpPr>
          <p:spPr>
            <a:xfrm>
              <a:off x="3409898" y="242773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332" name="Group 331"/>
            <p:cNvGrpSpPr/>
            <p:nvPr/>
          </p:nvGrpSpPr>
          <p:grpSpPr>
            <a:xfrm>
              <a:off x="4747033" y="2500280"/>
              <a:ext cx="864096" cy="870570"/>
              <a:chOff x="7308304" y="278598"/>
              <a:chExt cx="864096" cy="870570"/>
            </a:xfrm>
          </p:grpSpPr>
          <p:sp>
            <p:nvSpPr>
              <p:cNvPr id="333" name="Freeform 332"/>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334" name="Rectangle 333"/>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Impress</a:t>
                </a:r>
                <a:endParaRPr lang="en-AU" sz="1100" dirty="0">
                  <a:solidFill>
                    <a:schemeClr val="tx1"/>
                  </a:solidFill>
                  <a:latin typeface="Segoe UI" pitchFamily="34" charset="0"/>
                  <a:cs typeface="Segoe UI" pitchFamily="34" charset="0"/>
                </a:endParaRPr>
              </a:p>
            </p:txBody>
          </p:sp>
        </p:grpSp>
        <p:grpSp>
          <p:nvGrpSpPr>
            <p:cNvPr id="335" name="Group 334"/>
            <p:cNvGrpSpPr/>
            <p:nvPr/>
          </p:nvGrpSpPr>
          <p:grpSpPr>
            <a:xfrm>
              <a:off x="5909135" y="2488498"/>
              <a:ext cx="864096" cy="894135"/>
              <a:chOff x="6444208" y="255033"/>
              <a:chExt cx="864096" cy="894135"/>
            </a:xfrm>
          </p:grpSpPr>
          <p:grpSp>
            <p:nvGrpSpPr>
              <p:cNvPr id="336" name="Group 335"/>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338" name="Freeform 337"/>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339" name="Freeform 338"/>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sp>
            <p:nvSpPr>
              <p:cNvPr id="337" name="Rectangle 336"/>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Express</a:t>
                </a:r>
                <a:endParaRPr lang="en-AU" sz="1100" dirty="0">
                  <a:solidFill>
                    <a:schemeClr val="tx1"/>
                  </a:solidFill>
                  <a:latin typeface="Segoe UI" pitchFamily="34" charset="0"/>
                  <a:cs typeface="Segoe UI" pitchFamily="34" charset="0"/>
                </a:endParaRPr>
              </a:p>
            </p:txBody>
          </p:sp>
        </p:grpSp>
      </p:grpSp>
      <p:sp>
        <p:nvSpPr>
          <p:cNvPr id="341" name="Rounded Rectangle 340"/>
          <p:cNvSpPr/>
          <p:nvPr/>
        </p:nvSpPr>
        <p:spPr>
          <a:xfrm>
            <a:off x="467785" y="134363"/>
            <a:ext cx="8208431" cy="4874774"/>
          </a:xfrm>
          <a:prstGeom prst="roundRect">
            <a:avLst>
              <a:gd name="adj" fmla="val 0"/>
            </a:avLst>
          </a:prstGeom>
          <a:solidFill>
            <a:schemeClr val="bg1">
              <a:lumMod val="75000"/>
              <a:alpha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200" b="1" dirty="0" smtClean="0">
                <a:solidFill>
                  <a:schemeClr val="tx1"/>
                </a:solidFill>
                <a:latin typeface="Segoe UI" pitchFamily="34" charset="0"/>
                <a:cs typeface="Segoe UI" pitchFamily="34" charset="0"/>
              </a:rPr>
              <a:t>Express</a:t>
            </a:r>
            <a:endParaRPr lang="en-AU" sz="1200" b="1" dirty="0">
              <a:solidFill>
                <a:schemeClr val="tx1"/>
              </a:solidFill>
              <a:latin typeface="Segoe UI" pitchFamily="34" charset="0"/>
              <a:cs typeface="Segoe UI" pitchFamily="34" charset="0"/>
            </a:endParaRPr>
          </a:p>
        </p:txBody>
      </p:sp>
      <p:sp>
        <p:nvSpPr>
          <p:cNvPr id="345" name="Rectangle 344"/>
          <p:cNvSpPr/>
          <p:nvPr/>
        </p:nvSpPr>
        <p:spPr>
          <a:xfrm>
            <a:off x="467785" y="434649"/>
            <a:ext cx="8208430" cy="446647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algn="r"/>
            <a:endParaRPr lang="en-AU" sz="5400" dirty="0">
              <a:solidFill>
                <a:schemeClr val="bg1"/>
              </a:solidFill>
              <a:effectLst>
                <a:outerShdw blurRad="63500" sx="102000" sy="102000" algn="ctr" rotWithShape="0">
                  <a:prstClr val="black">
                    <a:alpha val="40000"/>
                  </a:prstClr>
                </a:outerShdw>
              </a:effectLst>
              <a:latin typeface="Segoe UI" pitchFamily="34" charset="0"/>
              <a:cs typeface="Segoe UI" pitchFamily="34" charset="0"/>
            </a:endParaRPr>
          </a:p>
        </p:txBody>
      </p:sp>
      <p:sp>
        <p:nvSpPr>
          <p:cNvPr id="346" name="Rectangle 345"/>
          <p:cNvSpPr/>
          <p:nvPr/>
        </p:nvSpPr>
        <p:spPr>
          <a:xfrm>
            <a:off x="2386253" y="616435"/>
            <a:ext cx="4371495" cy="3107443"/>
          </a:xfrm>
          <a:prstGeom prst="rect">
            <a:avLst/>
          </a:prstGeom>
          <a:gradFill>
            <a:gsLst>
              <a:gs pos="0">
                <a:srgbClr val="00B0F0"/>
              </a:gs>
              <a:gs pos="50000">
                <a:schemeClr val="bg1"/>
              </a:gs>
              <a:gs pos="100000">
                <a:srgbClr val="0070C0"/>
              </a:gs>
            </a:gsLst>
            <a:lin ang="2700000" scaled="1"/>
          </a:gra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5" name="Rectangle 4"/>
          <p:cNvSpPr/>
          <p:nvPr/>
        </p:nvSpPr>
        <p:spPr>
          <a:xfrm>
            <a:off x="2513159" y="729737"/>
            <a:ext cx="3828024" cy="505641"/>
          </a:xfrm>
          <a:prstGeom prst="rect">
            <a:avLst/>
          </a:prstGeom>
          <a:noFill/>
          <a:ln w="3175">
            <a:solidFill>
              <a:schemeClr val="tx1">
                <a:alpha val="50000"/>
              </a:schemeClr>
            </a:solidFill>
            <a:prstDash val="dash"/>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40" name="Rectangle 339"/>
          <p:cNvSpPr/>
          <p:nvPr/>
        </p:nvSpPr>
        <p:spPr>
          <a:xfrm>
            <a:off x="2524339" y="1325914"/>
            <a:ext cx="3816844" cy="2246630"/>
          </a:xfrm>
          <a:prstGeom prst="rect">
            <a:avLst/>
          </a:prstGeom>
          <a:noFill/>
          <a:ln w="3175">
            <a:solidFill>
              <a:schemeClr val="tx1">
                <a:alpha val="50000"/>
              </a:schemeClr>
            </a:solidFill>
            <a:prstDash val="dash"/>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50" name="Rectangle 349"/>
          <p:cNvSpPr/>
          <p:nvPr/>
        </p:nvSpPr>
        <p:spPr>
          <a:xfrm>
            <a:off x="467544" y="3812042"/>
            <a:ext cx="8208671" cy="1089084"/>
          </a:xfrm>
          <a:prstGeom prst="rect">
            <a:avLst/>
          </a:prstGeom>
          <a:solidFill>
            <a:schemeClr val="bg1">
              <a:lumMod val="75000"/>
            </a:schemeClr>
          </a:solidFill>
          <a:ln w="3175">
            <a:solidFill>
              <a:schemeClr val="tx1"/>
            </a:solidFill>
          </a:ln>
          <a:effectLst>
            <a:innerShdw blurRad="63500" dist="50800" dir="162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0" name="Rounded Rectangle 19">
            <a:hlinkClick r:id="rId11" action="ppaction://hlinksldjump"/>
          </p:cNvPr>
          <p:cNvSpPr/>
          <p:nvPr/>
        </p:nvSpPr>
        <p:spPr>
          <a:xfrm>
            <a:off x="3491880" y="4230376"/>
            <a:ext cx="252417" cy="252417"/>
          </a:xfrm>
          <a:prstGeom prst="roundRect">
            <a:avLst/>
          </a:prstGeom>
          <a:solidFill>
            <a:schemeClr val="tx1">
              <a:alpha val="50000"/>
            </a:scheme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dirty="0" smtClean="0">
                <a:latin typeface="Segoe UI" pitchFamily="34" charset="0"/>
                <a:cs typeface="Segoe UI" pitchFamily="34" charset="0"/>
              </a:rPr>
              <a:t>-</a:t>
            </a:r>
            <a:endParaRPr lang="en-AU" dirty="0">
              <a:latin typeface="Segoe UI" pitchFamily="34" charset="0"/>
              <a:cs typeface="Segoe UI" pitchFamily="34" charset="0"/>
            </a:endParaRPr>
          </a:p>
        </p:txBody>
      </p:sp>
      <p:grpSp>
        <p:nvGrpSpPr>
          <p:cNvPr id="343" name="Group 342"/>
          <p:cNvGrpSpPr/>
          <p:nvPr/>
        </p:nvGrpSpPr>
        <p:grpSpPr>
          <a:xfrm>
            <a:off x="577090" y="3885555"/>
            <a:ext cx="1325272" cy="942059"/>
            <a:chOff x="577090" y="3864029"/>
            <a:chExt cx="1325272" cy="942059"/>
          </a:xfrm>
        </p:grpSpPr>
        <p:sp>
          <p:nvSpPr>
            <p:cNvPr id="351" name="Rectangle 350"/>
            <p:cNvSpPr/>
            <p:nvPr/>
          </p:nvSpPr>
          <p:spPr>
            <a:xfrm>
              <a:off x="577090" y="3864029"/>
              <a:ext cx="1325272" cy="942059"/>
            </a:xfrm>
            <a:prstGeom prst="rect">
              <a:avLst/>
            </a:prstGeom>
            <a:gradFill>
              <a:gsLst>
                <a:gs pos="0">
                  <a:srgbClr val="00B0F0"/>
                </a:gs>
                <a:gs pos="50000">
                  <a:schemeClr val="bg1"/>
                </a:gs>
                <a:gs pos="100000">
                  <a:srgbClr val="0070C0"/>
                </a:gs>
              </a:gsLst>
              <a:lin ang="2700000" scaled="1"/>
            </a:gra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52" name="Rectangle 351"/>
            <p:cNvSpPr/>
            <p:nvPr/>
          </p:nvSpPr>
          <p:spPr>
            <a:xfrm>
              <a:off x="793006" y="4117617"/>
              <a:ext cx="893440" cy="153291"/>
            </a:xfrm>
            <a:prstGeom prst="rect">
              <a:avLst/>
            </a:prstGeom>
            <a:noFill/>
            <a:ln w="3175">
              <a:solidFill>
                <a:schemeClr val="tx1">
                  <a:alpha val="50000"/>
                </a:schemeClr>
              </a:solidFill>
              <a:prstDash val="dash"/>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Aa Bb</a:t>
              </a:r>
              <a:endParaRPr lang="en-AU" sz="1100" dirty="0">
                <a:solidFill>
                  <a:schemeClr val="tx1"/>
                </a:solidFill>
                <a:latin typeface="Segoe UI" pitchFamily="34" charset="0"/>
                <a:cs typeface="Segoe UI" pitchFamily="34" charset="0"/>
              </a:endParaRPr>
            </a:p>
          </p:txBody>
        </p:sp>
        <p:sp>
          <p:nvSpPr>
            <p:cNvPr id="353" name="Rectangle 352"/>
            <p:cNvSpPr/>
            <p:nvPr/>
          </p:nvSpPr>
          <p:spPr>
            <a:xfrm>
              <a:off x="840839" y="4315989"/>
              <a:ext cx="797774" cy="127759"/>
            </a:xfrm>
            <a:prstGeom prst="rect">
              <a:avLst/>
            </a:prstGeom>
            <a:noFill/>
            <a:ln w="3175">
              <a:solidFill>
                <a:schemeClr val="tx1">
                  <a:alpha val="50000"/>
                </a:schemeClr>
              </a:solidFill>
              <a:prstDash val="dash"/>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900" dirty="0" smtClean="0">
                  <a:solidFill>
                    <a:schemeClr val="bg1">
                      <a:lumMod val="50000"/>
                    </a:schemeClr>
                  </a:solidFill>
                  <a:latin typeface="Segoe UI" pitchFamily="34" charset="0"/>
                  <a:cs typeface="Segoe UI" pitchFamily="34" charset="0"/>
                </a:rPr>
                <a:t>Cc Dd</a:t>
              </a:r>
              <a:endParaRPr lang="en-AU" sz="900" dirty="0">
                <a:solidFill>
                  <a:schemeClr val="bg1">
                    <a:lumMod val="50000"/>
                  </a:schemeClr>
                </a:solidFill>
                <a:latin typeface="Segoe UI" pitchFamily="34" charset="0"/>
                <a:cs typeface="Segoe UI" pitchFamily="34" charset="0"/>
              </a:endParaRPr>
            </a:p>
          </p:txBody>
        </p:sp>
        <p:sp>
          <p:nvSpPr>
            <p:cNvPr id="354" name="Teardrop 353"/>
            <p:cNvSpPr/>
            <p:nvPr/>
          </p:nvSpPr>
          <p:spPr>
            <a:xfrm>
              <a:off x="1542362" y="3864029"/>
              <a:ext cx="360000" cy="360000"/>
            </a:xfrm>
            <a:prstGeom prst="teardrop">
              <a:avLst/>
            </a:prstGeom>
            <a:solidFill>
              <a:srgbClr val="FFC000">
                <a:alpha val="50000"/>
              </a:srgbClr>
            </a:solidFill>
            <a:ln w="3175">
              <a:solidFill>
                <a:schemeClr val="tx1">
                  <a:alpha val="50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600" dirty="0" smtClean="0">
                  <a:solidFill>
                    <a:schemeClr val="tx1">
                      <a:alpha val="50000"/>
                    </a:schemeClr>
                  </a:solidFill>
                  <a:latin typeface="Segoe UI" pitchFamily="34" charset="0"/>
                  <a:cs typeface="Segoe UI" pitchFamily="34" charset="0"/>
                </a:rPr>
                <a:t>1</a:t>
              </a:r>
              <a:endParaRPr lang="en-AU" sz="1600" dirty="0">
                <a:solidFill>
                  <a:schemeClr val="tx1">
                    <a:alpha val="50000"/>
                  </a:schemeClr>
                </a:solidFill>
                <a:latin typeface="Segoe UI" pitchFamily="34" charset="0"/>
                <a:cs typeface="Segoe UI" pitchFamily="34" charset="0"/>
              </a:endParaRPr>
            </a:p>
          </p:txBody>
        </p:sp>
      </p:grpSp>
      <p:sp>
        <p:nvSpPr>
          <p:cNvPr id="9" name="Teardrop 8"/>
          <p:cNvSpPr/>
          <p:nvPr/>
        </p:nvSpPr>
        <p:spPr>
          <a:xfrm>
            <a:off x="6397748" y="616435"/>
            <a:ext cx="360000" cy="360000"/>
          </a:xfrm>
          <a:prstGeom prst="teardrop">
            <a:avLst/>
          </a:prstGeom>
          <a:solidFill>
            <a:srgbClr val="FFC000">
              <a:alpha val="50000"/>
            </a:srgbClr>
          </a:solidFill>
          <a:ln w="3175">
            <a:solidFill>
              <a:schemeClr val="tx1">
                <a:alpha val="50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600" dirty="0" smtClean="0">
                <a:solidFill>
                  <a:schemeClr val="tx1">
                    <a:alpha val="50000"/>
                  </a:schemeClr>
                </a:solidFill>
                <a:latin typeface="Segoe UI" pitchFamily="34" charset="0"/>
                <a:cs typeface="Segoe UI" pitchFamily="34" charset="0"/>
              </a:rPr>
              <a:t>2</a:t>
            </a:r>
            <a:endParaRPr lang="en-AU" sz="1600" dirty="0">
              <a:solidFill>
                <a:schemeClr val="tx1">
                  <a:alpha val="50000"/>
                </a:schemeClr>
              </a:solidFill>
              <a:latin typeface="Segoe UI" pitchFamily="34" charset="0"/>
              <a:cs typeface="Segoe UI" pitchFamily="34" charset="0"/>
            </a:endParaRPr>
          </a:p>
        </p:txBody>
      </p:sp>
      <p:grpSp>
        <p:nvGrpSpPr>
          <p:cNvPr id="355" name="Group 354"/>
          <p:cNvGrpSpPr/>
          <p:nvPr/>
        </p:nvGrpSpPr>
        <p:grpSpPr>
          <a:xfrm>
            <a:off x="2029948" y="3885555"/>
            <a:ext cx="1325272" cy="942059"/>
            <a:chOff x="577090" y="3864029"/>
            <a:chExt cx="1325272" cy="942059"/>
          </a:xfrm>
        </p:grpSpPr>
        <p:sp>
          <p:nvSpPr>
            <p:cNvPr id="356" name="Rectangle 355"/>
            <p:cNvSpPr/>
            <p:nvPr/>
          </p:nvSpPr>
          <p:spPr>
            <a:xfrm>
              <a:off x="577090" y="3864029"/>
              <a:ext cx="1325272" cy="942059"/>
            </a:xfrm>
            <a:prstGeom prst="rect">
              <a:avLst/>
            </a:prstGeom>
            <a:gradFill>
              <a:gsLst>
                <a:gs pos="0">
                  <a:srgbClr val="00B0F0"/>
                </a:gs>
                <a:gs pos="50000">
                  <a:schemeClr val="bg1"/>
                </a:gs>
                <a:gs pos="100000">
                  <a:srgbClr val="0070C0"/>
                </a:gs>
              </a:gsLst>
              <a:lin ang="2700000" scaled="1"/>
            </a:gra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57" name="Rectangle 356"/>
            <p:cNvSpPr/>
            <p:nvPr/>
          </p:nvSpPr>
          <p:spPr>
            <a:xfrm>
              <a:off x="628283" y="3934019"/>
              <a:ext cx="1173773" cy="153291"/>
            </a:xfrm>
            <a:prstGeom prst="rect">
              <a:avLst/>
            </a:prstGeom>
            <a:noFill/>
            <a:ln w="3175">
              <a:solidFill>
                <a:schemeClr val="tx1">
                  <a:alpha val="50000"/>
                </a:schemeClr>
              </a:solidFill>
              <a:prstDash val="dash"/>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Aa Bb</a:t>
              </a:r>
              <a:endParaRPr lang="en-AU" sz="1100" dirty="0">
                <a:solidFill>
                  <a:schemeClr val="tx1"/>
                </a:solidFill>
                <a:latin typeface="Segoe UI" pitchFamily="34" charset="0"/>
                <a:cs typeface="Segoe UI" pitchFamily="34" charset="0"/>
              </a:endParaRPr>
            </a:p>
          </p:txBody>
        </p:sp>
        <p:sp>
          <p:nvSpPr>
            <p:cNvPr id="358" name="Rectangle 357"/>
            <p:cNvSpPr/>
            <p:nvPr/>
          </p:nvSpPr>
          <p:spPr>
            <a:xfrm>
              <a:off x="627436" y="4117618"/>
              <a:ext cx="1174619" cy="647170"/>
            </a:xfrm>
            <a:prstGeom prst="rect">
              <a:avLst/>
            </a:prstGeom>
            <a:noFill/>
            <a:ln w="3175">
              <a:solidFill>
                <a:schemeClr val="tx1">
                  <a:alpha val="50000"/>
                </a:schemeClr>
              </a:solidFill>
              <a:prstDash val="dash"/>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700" dirty="0" smtClean="0">
                  <a:solidFill>
                    <a:schemeClr val="tx1"/>
                  </a:solidFill>
                  <a:latin typeface="Segoe UI" pitchFamily="34" charset="0"/>
                  <a:cs typeface="Segoe UI" pitchFamily="34" charset="0"/>
                </a:rPr>
                <a:t>Cc Dd Ee Ff Gg Hh Ii Jj Kk Ll Mm Nn Oo Pp Qq Rr Ss Tt Uu Vv Ww Xx Yy Zz</a:t>
              </a:r>
              <a:endParaRPr lang="en-AU" sz="700" dirty="0">
                <a:solidFill>
                  <a:schemeClr val="tx1"/>
                </a:solidFill>
                <a:latin typeface="Segoe UI" pitchFamily="34" charset="0"/>
                <a:cs typeface="Segoe UI" pitchFamily="34" charset="0"/>
              </a:endParaRPr>
            </a:p>
          </p:txBody>
        </p:sp>
        <p:sp>
          <p:nvSpPr>
            <p:cNvPr id="359" name="Teardrop 358"/>
            <p:cNvSpPr/>
            <p:nvPr/>
          </p:nvSpPr>
          <p:spPr>
            <a:xfrm>
              <a:off x="1542362" y="3864029"/>
              <a:ext cx="360000" cy="360000"/>
            </a:xfrm>
            <a:prstGeom prst="teardrop">
              <a:avLst/>
            </a:prstGeom>
            <a:solidFill>
              <a:srgbClr val="FFC000">
                <a:alpha val="50000"/>
              </a:srgbClr>
            </a:solidFill>
            <a:ln w="3175">
              <a:solidFill>
                <a:schemeClr val="tx1">
                  <a:alpha val="50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600" dirty="0" smtClean="0">
                  <a:solidFill>
                    <a:schemeClr val="tx1">
                      <a:alpha val="50000"/>
                    </a:schemeClr>
                  </a:solidFill>
                  <a:latin typeface="Segoe UI" pitchFamily="34" charset="0"/>
                  <a:cs typeface="Segoe UI" pitchFamily="34" charset="0"/>
                </a:rPr>
                <a:t>2</a:t>
              </a:r>
              <a:endParaRPr lang="en-AU" sz="1600" dirty="0">
                <a:solidFill>
                  <a:schemeClr val="tx1">
                    <a:alpha val="50000"/>
                  </a:schemeClr>
                </a:solidFill>
                <a:latin typeface="Segoe UI" pitchFamily="34" charset="0"/>
                <a:cs typeface="Segoe UI" pitchFamily="34" charset="0"/>
              </a:endParaRPr>
            </a:p>
          </p:txBody>
        </p:sp>
      </p:grpSp>
      <p:grpSp>
        <p:nvGrpSpPr>
          <p:cNvPr id="347" name="Group 346"/>
          <p:cNvGrpSpPr/>
          <p:nvPr/>
        </p:nvGrpSpPr>
        <p:grpSpPr>
          <a:xfrm>
            <a:off x="0" y="1202871"/>
            <a:ext cx="467544" cy="2737758"/>
            <a:chOff x="0" y="1202871"/>
            <a:chExt cx="467544" cy="2737758"/>
          </a:xfrm>
        </p:grpSpPr>
        <p:sp>
          <p:nvSpPr>
            <p:cNvPr id="348" name="Rounded Rectangle 347"/>
            <p:cNvSpPr/>
            <p:nvPr/>
          </p:nvSpPr>
          <p:spPr>
            <a:xfrm>
              <a:off x="0" y="1202871"/>
              <a:ext cx="467544" cy="2737758"/>
            </a:xfrm>
            <a:prstGeom prst="roundRect">
              <a:avLst>
                <a:gd name="adj" fmla="val 10437"/>
              </a:avLst>
            </a:prstGeom>
            <a:solidFill>
              <a:schemeClr val="tx1">
                <a:alpha val="50000"/>
              </a:schemeClr>
            </a:solidFill>
            <a:ln w="317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349" name="Group 348"/>
            <p:cNvGrpSpPr/>
            <p:nvPr/>
          </p:nvGrpSpPr>
          <p:grpSpPr>
            <a:xfrm>
              <a:off x="53772" y="1890180"/>
              <a:ext cx="360000" cy="363600"/>
              <a:chOff x="899592" y="1419622"/>
              <a:chExt cx="432048" cy="432048"/>
            </a:xfrm>
            <a:effectLst/>
          </p:grpSpPr>
          <p:sp>
            <p:nvSpPr>
              <p:cNvPr id="374" name="Rounded Rectangle 373"/>
              <p:cNvSpPr/>
              <p:nvPr/>
            </p:nvSpPr>
            <p:spPr>
              <a:xfrm>
                <a:off x="971600" y="1563638"/>
                <a:ext cx="288032" cy="288032"/>
              </a:xfrm>
              <a:prstGeom prst="roundRect">
                <a:avLst>
                  <a:gd name="adj" fmla="val 9226"/>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75" name="Isosceles Triangle 374"/>
              <p:cNvSpPr/>
              <p:nvPr/>
            </p:nvSpPr>
            <p:spPr>
              <a:xfrm>
                <a:off x="899592" y="1419622"/>
                <a:ext cx="432048" cy="180020"/>
              </a:xfrm>
              <a:prstGeom prst="triangle">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360" name="Group 359"/>
            <p:cNvGrpSpPr/>
            <p:nvPr/>
          </p:nvGrpSpPr>
          <p:grpSpPr>
            <a:xfrm>
              <a:off x="53752" y="1264720"/>
              <a:ext cx="360040" cy="435694"/>
              <a:chOff x="971600" y="1383618"/>
              <a:chExt cx="360040" cy="435694"/>
            </a:xfrm>
          </p:grpSpPr>
          <p:cxnSp>
            <p:nvCxnSpPr>
              <p:cNvPr id="369" name="Straight Connector 368"/>
              <p:cNvCxnSpPr/>
              <p:nvPr/>
            </p:nvCxnSpPr>
            <p:spPr>
              <a:xfrm>
                <a:off x="1187624" y="1639292"/>
                <a:ext cx="144016" cy="18002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370" name="Donut 369"/>
              <p:cNvSpPr/>
              <p:nvPr/>
            </p:nvSpPr>
            <p:spPr>
              <a:xfrm>
                <a:off x="971600" y="1383618"/>
                <a:ext cx="288032" cy="288000"/>
              </a:xfrm>
              <a:prstGeom prst="donut">
                <a:avLst>
                  <a:gd name="adj" fmla="val 4746"/>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371" name="Straight Connector 370"/>
              <p:cNvCxnSpPr/>
              <p:nvPr/>
            </p:nvCxnSpPr>
            <p:spPr>
              <a:xfrm rot="1413972">
                <a:off x="1051228" y="1435850"/>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372" name="Straight Connector 371"/>
              <p:cNvCxnSpPr/>
              <p:nvPr/>
            </p:nvCxnSpPr>
            <p:spPr>
              <a:xfrm rot="1413972">
                <a:off x="1116662" y="1436293"/>
                <a:ext cx="0" cy="183562"/>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373" name="Straight Connector 372"/>
              <p:cNvCxnSpPr/>
              <p:nvPr/>
            </p:nvCxnSpPr>
            <p:spPr>
              <a:xfrm rot="1413972">
                <a:off x="1180005" y="1492021"/>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grpSp>
        <p:cxnSp>
          <p:nvCxnSpPr>
            <p:cNvPr id="361" name="Straight Connector 360"/>
            <p:cNvCxnSpPr/>
            <p:nvPr/>
          </p:nvCxnSpPr>
          <p:spPr>
            <a:xfrm flipH="1">
              <a:off x="26886" y="1812206"/>
              <a:ext cx="413772"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nvGrpSpPr>
            <p:cNvPr id="362" name="Group 361"/>
            <p:cNvGrpSpPr/>
            <p:nvPr/>
          </p:nvGrpSpPr>
          <p:grpSpPr>
            <a:xfrm>
              <a:off x="39771" y="2460418"/>
              <a:ext cx="388002" cy="297418"/>
              <a:chOff x="2123728" y="1986160"/>
              <a:chExt cx="576064" cy="441574"/>
            </a:xfrm>
          </p:grpSpPr>
          <p:sp>
            <p:nvSpPr>
              <p:cNvPr id="367" name="Rectangle 366"/>
              <p:cNvSpPr/>
              <p:nvPr/>
            </p:nvSpPr>
            <p:spPr>
              <a:xfrm>
                <a:off x="2195736" y="1986160"/>
                <a:ext cx="432048" cy="441574"/>
              </a:xfrm>
              <a:prstGeom prst="rect">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68" name="Trapezoid 367"/>
              <p:cNvSpPr/>
              <p:nvPr/>
            </p:nvSpPr>
            <p:spPr>
              <a:xfrm flipV="1">
                <a:off x="2123728" y="2139884"/>
                <a:ext cx="576064" cy="287850"/>
              </a:xfrm>
              <a:prstGeom prst="trapezoid">
                <a:avLst/>
              </a:pr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63" name="Freeform 362"/>
            <p:cNvSpPr/>
            <p:nvPr/>
          </p:nvSpPr>
          <p:spPr>
            <a:xfrm>
              <a:off x="61273" y="2903148"/>
              <a:ext cx="344998" cy="411311"/>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364" name="Group 363"/>
            <p:cNvGrpSpPr/>
            <p:nvPr/>
          </p:nvGrpSpPr>
          <p:grpSpPr>
            <a:xfrm>
              <a:off x="82631" y="3424960"/>
              <a:ext cx="302283" cy="444864"/>
              <a:chOff x="51020" y="3423030"/>
              <a:chExt cx="356155" cy="524147"/>
            </a:xfrm>
            <a:effectLst>
              <a:outerShdw blurRad="63500" sx="102000" sy="102000" algn="ctr" rotWithShape="0">
                <a:prstClr val="black">
                  <a:alpha val="40000"/>
                </a:prstClr>
              </a:outerShdw>
            </a:effectLst>
          </p:grpSpPr>
          <p:sp>
            <p:nvSpPr>
              <p:cNvPr id="365" name="Freeform 364"/>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a:effectLst>
                <a:glow rad="101600">
                  <a:schemeClr val="bg1">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66" name="Freeform 365"/>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a:effectLst>
                <a:glow rad="101600">
                  <a:schemeClr val="bg1">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sp>
        <p:nvSpPr>
          <p:cNvPr id="376" name="Rounded Rectangle 375">
            <a:hlinkClick r:id="rId12" action="ppaction://hlinksldjump"/>
          </p:cNvPr>
          <p:cNvSpPr/>
          <p:nvPr/>
        </p:nvSpPr>
        <p:spPr>
          <a:xfrm>
            <a:off x="539794" y="188370"/>
            <a:ext cx="144000" cy="144016"/>
          </a:xfrm>
          <a:prstGeom prst="roundRect">
            <a:avLst/>
          </a:prstGeom>
          <a:gradFill flip="none" rotWithShape="1">
            <a:gsLst>
              <a:gs pos="0">
                <a:srgbClr val="FF0000">
                  <a:shade val="30000"/>
                  <a:satMod val="115000"/>
                </a:srgbClr>
              </a:gs>
              <a:gs pos="50000">
                <a:srgbClr val="FF0000">
                  <a:shade val="67500"/>
                  <a:satMod val="115000"/>
                </a:srgbClr>
              </a:gs>
              <a:gs pos="100000">
                <a:srgbClr val="FF0000">
                  <a:shade val="100000"/>
                  <a:satMod val="115000"/>
                </a:srgbClr>
              </a:gs>
            </a:gsLst>
            <a:lin ang="16200000" scaled="1"/>
            <a:tileRect/>
          </a:gradFill>
          <a:ln w="3175">
            <a:solidFill>
              <a:schemeClr val="tx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solidFill>
                <a:schemeClr val="bg1"/>
              </a:solidFill>
              <a:latin typeface="Segoe UI" pitchFamily="34" charset="0"/>
              <a:cs typeface="Segoe UI" pitchFamily="34" charset="0"/>
            </a:endParaRPr>
          </a:p>
        </p:txBody>
      </p:sp>
      <p:sp>
        <p:nvSpPr>
          <p:cNvPr id="377" name="Left Arrow 376">
            <a:hlinkClick r:id="rId13" action="ppaction://hlinksldjump"/>
          </p:cNvPr>
          <p:cNvSpPr/>
          <p:nvPr/>
        </p:nvSpPr>
        <p:spPr>
          <a:xfrm>
            <a:off x="575439" y="559006"/>
            <a:ext cx="359806" cy="356560"/>
          </a:xfrm>
          <a:prstGeom prst="leftArrow">
            <a:avLst/>
          </a:prstGeom>
          <a:solidFill>
            <a:srgbClr val="00B0F0">
              <a:alpha val="50000"/>
            </a:srgb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solidFill>
                <a:schemeClr val="tx1"/>
              </a:solidFill>
            </a:endParaRPr>
          </a:p>
        </p:txBody>
      </p:sp>
    </p:spTree>
    <p:controls>
      <mc:AlternateContent xmlns:mc="http://schemas.openxmlformats.org/markup-compatibility/2006">
        <mc:Choice xmlns:v="urn:schemas-microsoft-com:vml" Requires="v">
          <p:control spid="10276" name="TextBox3" r:id="rId2" imgW="6915240" imgH="4029120"/>
        </mc:Choice>
        <mc:Fallback>
          <p:control name="TextBox3" r:id="rId2" imgW="6915240" imgH="4029120">
            <p:pic>
              <p:nvPicPr>
                <p:cNvPr id="0" name="TextBox3"/>
                <p:cNvPicPr preferRelativeResize="0">
                  <a:picLocks noChangeArrowheads="1" noChangeShapeType="1"/>
                </p:cNvPicPr>
                <p:nvPr/>
              </p:nvPicPr>
              <p:blipFill>
                <a:blip r:embed="rId14">
                  <a:extLst>
                    <a:ext uri="{28A0092B-C50C-407E-A947-70E740481C1C}">
                      <a14:useLocalDpi xmlns:a14="http://schemas.microsoft.com/office/drawing/2010/main" val="0"/>
                    </a:ext>
                  </a:extLst>
                </a:blip>
                <a:srcRect/>
                <a:stretch>
                  <a:fillRect/>
                </a:stretch>
              </p:blipFill>
              <p:spPr bwMode="auto">
                <a:xfrm>
                  <a:off x="2555875" y="771525"/>
                  <a:ext cx="3744913" cy="431800"/>
                </a:xfrm>
                <a:prstGeom prst="rect">
                  <a:avLst/>
                </a:prstGeom>
                <a:noFill/>
                <a:ln>
                  <a:noFill/>
                </a:ln>
                <a:effectLst/>
                <a:extLst>
                  <a:ext uri="{909E8E84-426E-40DD-AFC4-6F175D3DCCD1}">
                    <a14:hiddenFill xmlns:a14="http://schemas.microsoft.com/office/drawing/2010/main">
                      <a:noFill/>
                    </a14:hiddenFill>
                  </a:ext>
                  <a:ext uri="{91240B29-F687-4F45-9708-019B960494DF}">
                    <a14:hiddenLine xmlns:a14="http://schemas.microsoft.com/office/drawing/2010/main" w="9525">
                      <a:no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control>
        </mc:Fallback>
      </mc:AlternateContent>
      <mc:AlternateContent xmlns:mc="http://schemas.openxmlformats.org/markup-compatibility/2006">
        <mc:Choice xmlns:v="urn:schemas-microsoft-com:vml" Requires="v">
          <p:control spid="10277" name="TextBox4" r:id="rId3" imgW="6915240" imgH="4029120"/>
        </mc:Choice>
        <mc:Fallback>
          <p:control name="TextBox4" r:id="rId3" imgW="6915240" imgH="4029120">
            <p:pic>
              <p:nvPicPr>
                <p:cNvPr id="0" name="TextBox4"/>
                <p:cNvPicPr preferRelativeResize="0">
                  <a:picLocks noChangeArrowheads="1" noChangeShapeType="1"/>
                </p:cNvPicPr>
                <p:nvPr/>
              </p:nvPicPr>
              <p:blipFill>
                <a:blip r:embed="rId15">
                  <a:extLst>
                    <a:ext uri="{28A0092B-C50C-407E-A947-70E740481C1C}">
                      <a14:useLocalDpi xmlns:a14="http://schemas.microsoft.com/office/drawing/2010/main" val="0"/>
                    </a:ext>
                  </a:extLst>
                </a:blip>
                <a:srcRect/>
                <a:stretch>
                  <a:fillRect/>
                </a:stretch>
              </p:blipFill>
              <p:spPr bwMode="auto">
                <a:xfrm>
                  <a:off x="2555875" y="1347788"/>
                  <a:ext cx="3744913" cy="2160587"/>
                </a:xfrm>
                <a:prstGeom prst="rect">
                  <a:avLst/>
                </a:prstGeom>
                <a:noFill/>
                <a:ln>
                  <a:noFill/>
                </a:ln>
                <a:effectLst/>
                <a:extLst>
                  <a:ext uri="{909E8E84-426E-40DD-AFC4-6F175D3DCCD1}">
                    <a14:hiddenFill xmlns:a14="http://schemas.microsoft.com/office/drawing/2010/main">
                      <a:noFill/>
                    </a14:hiddenFill>
                  </a:ext>
                  <a:ext uri="{91240B29-F687-4F45-9708-019B960494DF}">
                    <a14:hiddenLine xmlns:a14="http://schemas.microsoft.com/office/drawing/2010/main" w="9525">
                      <a:no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control>
        </mc:Fallback>
      </mc:AlternateContent>
    </p:controls>
    <p:extLst>
      <p:ext uri="{BB962C8B-B14F-4D97-AF65-F5344CB8AC3E}">
        <p14:creationId xmlns:p14="http://schemas.microsoft.com/office/powerpoint/2010/main" val="1087719405"/>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1763688" y="843750"/>
            <a:ext cx="5616624" cy="3456000"/>
            <a:chOff x="1763688" y="843750"/>
            <a:chExt cx="5616624" cy="3456000"/>
          </a:xfrm>
        </p:grpSpPr>
        <p:grpSp>
          <p:nvGrpSpPr>
            <p:cNvPr id="249" name="Group 248"/>
            <p:cNvGrpSpPr/>
            <p:nvPr/>
          </p:nvGrpSpPr>
          <p:grpSpPr>
            <a:xfrm>
              <a:off x="3131841" y="843750"/>
              <a:ext cx="2880320" cy="3456000"/>
              <a:chOff x="3131841" y="843750"/>
              <a:chExt cx="2880320" cy="3456000"/>
            </a:xfrm>
          </p:grpSpPr>
          <p:sp>
            <p:nvSpPr>
              <p:cNvPr id="250" name="Rounded Rectangle 249"/>
              <p:cNvSpPr/>
              <p:nvPr/>
            </p:nvSpPr>
            <p:spPr>
              <a:xfrm>
                <a:off x="3131841" y="843750"/>
                <a:ext cx="2880320" cy="3456000"/>
              </a:xfrm>
              <a:prstGeom prst="roundRect">
                <a:avLst>
                  <a:gd name="adj" fmla="val 2228"/>
                </a:avLst>
              </a:prstGeom>
              <a:solidFill>
                <a:schemeClr val="tx1">
                  <a:alpha val="50000"/>
                </a:schemeClr>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51" name="Group 250"/>
              <p:cNvGrpSpPr/>
              <p:nvPr/>
            </p:nvGrpSpPr>
            <p:grpSpPr>
              <a:xfrm>
                <a:off x="3198624" y="984777"/>
                <a:ext cx="864096" cy="870570"/>
                <a:chOff x="7308304" y="278598"/>
                <a:chExt cx="864096" cy="870570"/>
              </a:xfrm>
            </p:grpSpPr>
            <p:sp>
              <p:nvSpPr>
                <p:cNvPr id="327" name="Freeform 326"/>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8" name="Rectangle 327"/>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Impress</a:t>
                  </a:r>
                  <a:endParaRPr lang="en-AU" sz="1100" dirty="0">
                    <a:latin typeface="Segoe UI" pitchFamily="34" charset="0"/>
                    <a:cs typeface="Segoe UI" pitchFamily="34" charset="0"/>
                  </a:endParaRPr>
                </a:p>
              </p:txBody>
            </p:sp>
          </p:grpSp>
          <p:grpSp>
            <p:nvGrpSpPr>
              <p:cNvPr id="252" name="Group 251"/>
              <p:cNvGrpSpPr/>
              <p:nvPr/>
            </p:nvGrpSpPr>
            <p:grpSpPr>
              <a:xfrm>
                <a:off x="4139953" y="972995"/>
                <a:ext cx="864096" cy="894135"/>
                <a:chOff x="6444208" y="255033"/>
                <a:chExt cx="864096" cy="894135"/>
              </a:xfrm>
            </p:grpSpPr>
            <p:grpSp>
              <p:nvGrpSpPr>
                <p:cNvPr id="323" name="Group 322"/>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325" name="Freeform 324"/>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6" name="Freeform 325"/>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24" name="Rectangle 323"/>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Express</a:t>
                  </a:r>
                  <a:endParaRPr lang="en-AU" sz="1100" dirty="0">
                    <a:latin typeface="Segoe UI" pitchFamily="34" charset="0"/>
                    <a:cs typeface="Segoe UI" pitchFamily="34" charset="0"/>
                  </a:endParaRPr>
                </a:p>
              </p:txBody>
            </p:sp>
          </p:grpSp>
          <p:grpSp>
            <p:nvGrpSpPr>
              <p:cNvPr id="253" name="Group 252"/>
              <p:cNvGrpSpPr/>
              <p:nvPr/>
            </p:nvGrpSpPr>
            <p:grpSpPr>
              <a:xfrm>
                <a:off x="3198624" y="2157429"/>
                <a:ext cx="864096" cy="881674"/>
                <a:chOff x="8172400" y="267494"/>
                <a:chExt cx="864096" cy="881674"/>
              </a:xfrm>
            </p:grpSpPr>
            <p:grpSp>
              <p:nvGrpSpPr>
                <p:cNvPr id="318" name="Group 317"/>
                <p:cNvGrpSpPr/>
                <p:nvPr/>
              </p:nvGrpSpPr>
              <p:grpSpPr>
                <a:xfrm>
                  <a:off x="8351877" y="267494"/>
                  <a:ext cx="523806" cy="648072"/>
                  <a:chOff x="87738" y="3286770"/>
                  <a:chExt cx="291003" cy="360040"/>
                </a:xfrm>
              </p:grpSpPr>
              <p:sp>
                <p:nvSpPr>
                  <p:cNvPr id="320" name="Rectangle 31"/>
                  <p:cNvSpPr/>
                  <p:nvPr/>
                </p:nvSpPr>
                <p:spPr>
                  <a:xfrm>
                    <a:off x="87738" y="3286770"/>
                    <a:ext cx="291002" cy="360040"/>
                  </a:xfrm>
                  <a:prstGeom prst="rect">
                    <a:avLst/>
                  </a:prstGeom>
                  <a:solidFill>
                    <a:srgbClr val="FFC000"/>
                  </a:solidFill>
                  <a:ln w="9525" cap="rnd">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1" name="Rectangle 31"/>
                  <p:cNvSpPr/>
                  <p:nvPr/>
                </p:nvSpPr>
                <p:spPr>
                  <a:xfrm>
                    <a:off x="87738" y="3286770"/>
                    <a:ext cx="291002" cy="360040"/>
                  </a:xfrm>
                  <a:custGeom>
                    <a:avLst/>
                    <a:gdLst>
                      <a:gd name="connsiteX0" fmla="*/ 0 w 291002"/>
                      <a:gd name="connsiteY0" fmla="*/ 0 h 360040"/>
                      <a:gd name="connsiteX1" fmla="*/ 291002 w 291002"/>
                      <a:gd name="connsiteY1" fmla="*/ 0 h 360040"/>
                      <a:gd name="connsiteX2" fmla="*/ 291002 w 291002"/>
                      <a:gd name="connsiteY2" fmla="*/ 360040 h 360040"/>
                      <a:gd name="connsiteX3" fmla="*/ 0 w 291002"/>
                      <a:gd name="connsiteY3" fmla="*/ 360040 h 360040"/>
                      <a:gd name="connsiteX4" fmla="*/ 0 w 291002"/>
                      <a:gd name="connsiteY4" fmla="*/ 0 h 360040"/>
                      <a:gd name="connsiteX0" fmla="*/ 0 w 291002"/>
                      <a:gd name="connsiteY0" fmla="*/ 0 h 360040"/>
                      <a:gd name="connsiteX1" fmla="*/ 236233 w 291002"/>
                      <a:gd name="connsiteY1" fmla="*/ 88106 h 360040"/>
                      <a:gd name="connsiteX2" fmla="*/ 291002 w 291002"/>
                      <a:gd name="connsiteY2" fmla="*/ 360040 h 360040"/>
                      <a:gd name="connsiteX3" fmla="*/ 0 w 291002"/>
                      <a:gd name="connsiteY3" fmla="*/ 360040 h 360040"/>
                      <a:gd name="connsiteX4" fmla="*/ 0 w 291002"/>
                      <a:gd name="connsiteY4" fmla="*/ 0 h 360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1002" h="360040">
                        <a:moveTo>
                          <a:pt x="0" y="0"/>
                        </a:moveTo>
                        <a:lnTo>
                          <a:pt x="236233" y="88106"/>
                        </a:lnTo>
                        <a:lnTo>
                          <a:pt x="291002" y="360040"/>
                        </a:lnTo>
                        <a:lnTo>
                          <a:pt x="0" y="360040"/>
                        </a:lnTo>
                        <a:lnTo>
                          <a:pt x="0" y="0"/>
                        </a:lnTo>
                        <a:close/>
                      </a:path>
                    </a:pathLst>
                  </a:cu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2" name="Rectangle 321"/>
                  <p:cNvSpPr/>
                  <p:nvPr/>
                </p:nvSpPr>
                <p:spPr>
                  <a:xfrm>
                    <a:off x="87738" y="3435846"/>
                    <a:ext cx="291003" cy="210964"/>
                  </a:xfrm>
                  <a:prstGeom prst="rect">
                    <a:avLst/>
                  </a:prstGeom>
                  <a:noFill/>
                  <a:ln w="9525" cap="rnd">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2000" dirty="0" smtClean="0">
                        <a:solidFill>
                          <a:schemeClr val="tx1"/>
                        </a:solidFill>
                        <a:effectLst>
                          <a:outerShdw blurRad="63500" sx="102000" sy="102000" algn="ctr" rotWithShape="0">
                            <a:prstClr val="black">
                              <a:alpha val="40000"/>
                            </a:prstClr>
                          </a:outerShdw>
                        </a:effectLst>
                        <a:latin typeface="Segoe UI" pitchFamily="34" charset="0"/>
                        <a:cs typeface="Segoe UI" pitchFamily="34" charset="0"/>
                      </a:rPr>
                      <a:t>Aa</a:t>
                    </a:r>
                    <a:endParaRPr lang="en-AU" sz="2000" dirty="0">
                      <a:solidFill>
                        <a:schemeClr val="tx1"/>
                      </a:solidFill>
                      <a:effectLst>
                        <a:outerShdw blurRad="63500" sx="102000" sy="102000" algn="ctr" rotWithShape="0">
                          <a:prstClr val="black">
                            <a:alpha val="40000"/>
                          </a:prstClr>
                        </a:outerShdw>
                      </a:effectLst>
                      <a:latin typeface="Segoe UI" pitchFamily="34" charset="0"/>
                      <a:cs typeface="Segoe UI" pitchFamily="34" charset="0"/>
                    </a:endParaRPr>
                  </a:p>
                </p:txBody>
              </p:sp>
            </p:grpSp>
            <p:sp>
              <p:nvSpPr>
                <p:cNvPr id="319" name="Rectangle 318"/>
                <p:cNvSpPr/>
                <p:nvPr/>
              </p:nvSpPr>
              <p:spPr>
                <a:xfrm>
                  <a:off x="8172400"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Note Pad</a:t>
                  </a:r>
                  <a:endParaRPr lang="en-AU" sz="1100" dirty="0">
                    <a:latin typeface="Segoe UI" pitchFamily="34" charset="0"/>
                    <a:cs typeface="Segoe UI" pitchFamily="34" charset="0"/>
                  </a:endParaRPr>
                </a:p>
              </p:txBody>
            </p:sp>
          </p:grpSp>
          <p:grpSp>
            <p:nvGrpSpPr>
              <p:cNvPr id="254" name="Group 253"/>
              <p:cNvGrpSpPr/>
              <p:nvPr/>
            </p:nvGrpSpPr>
            <p:grpSpPr>
              <a:xfrm>
                <a:off x="5080409" y="980461"/>
                <a:ext cx="864096" cy="877462"/>
                <a:chOff x="5004049" y="1064550"/>
                <a:chExt cx="864096" cy="877462"/>
              </a:xfrm>
            </p:grpSpPr>
            <p:grpSp>
              <p:nvGrpSpPr>
                <p:cNvPr id="313" name="Group 312"/>
                <p:cNvGrpSpPr/>
                <p:nvPr/>
              </p:nvGrpSpPr>
              <p:grpSpPr>
                <a:xfrm>
                  <a:off x="5042434" y="1064550"/>
                  <a:ext cx="787325" cy="610716"/>
                  <a:chOff x="5004049" y="1045872"/>
                  <a:chExt cx="787325" cy="610716"/>
                </a:xfrm>
                <a:effectLst>
                  <a:outerShdw blurRad="63500" sx="102000" sy="102000" algn="ctr" rotWithShape="0">
                    <a:prstClr val="black">
                      <a:alpha val="40000"/>
                    </a:prstClr>
                  </a:outerShdw>
                </a:effectLst>
              </p:grpSpPr>
              <p:sp>
                <p:nvSpPr>
                  <p:cNvPr id="315" name="Rectangle 314"/>
                  <p:cNvSpPr/>
                  <p:nvPr/>
                </p:nvSpPr>
                <p:spPr>
                  <a:xfrm>
                    <a:off x="5004049" y="1045872"/>
                    <a:ext cx="504055" cy="460191"/>
                  </a:xfrm>
                  <a:prstGeom prst="rect">
                    <a:avLst/>
                  </a:prstGeom>
                  <a:solidFill>
                    <a:schemeClr val="bg1"/>
                  </a:solidFill>
                  <a:ln w="9525" cap="rnd">
                    <a:solidFill>
                      <a:schemeClr val="bg1"/>
                    </a:solid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6" name="Freeform 315"/>
                  <p:cNvSpPr/>
                  <p:nvPr/>
                </p:nvSpPr>
                <p:spPr>
                  <a:xfrm>
                    <a:off x="5022056" y="1106047"/>
                    <a:ext cx="414040" cy="272698"/>
                  </a:xfrm>
                  <a:custGeom>
                    <a:avLst/>
                    <a:gdLst>
                      <a:gd name="connsiteX0" fmla="*/ 0 w 353052"/>
                      <a:gd name="connsiteY0" fmla="*/ 0 h 269081"/>
                      <a:gd name="connsiteX1" fmla="*/ 19050 w 353052"/>
                      <a:gd name="connsiteY1" fmla="*/ 33337 h 269081"/>
                      <a:gd name="connsiteX2" fmla="*/ 28575 w 353052"/>
                      <a:gd name="connsiteY2" fmla="*/ 38100 h 269081"/>
                      <a:gd name="connsiteX3" fmla="*/ 33338 w 353052"/>
                      <a:gd name="connsiteY3" fmla="*/ 45243 h 269081"/>
                      <a:gd name="connsiteX4" fmla="*/ 50007 w 353052"/>
                      <a:gd name="connsiteY4" fmla="*/ 54768 h 269081"/>
                      <a:gd name="connsiteX5" fmla="*/ 59532 w 353052"/>
                      <a:gd name="connsiteY5" fmla="*/ 61912 h 269081"/>
                      <a:gd name="connsiteX6" fmla="*/ 85725 w 353052"/>
                      <a:gd name="connsiteY6" fmla="*/ 71437 h 269081"/>
                      <a:gd name="connsiteX7" fmla="*/ 135732 w 353052"/>
                      <a:gd name="connsiteY7" fmla="*/ 69056 h 269081"/>
                      <a:gd name="connsiteX8" fmla="*/ 142875 w 353052"/>
                      <a:gd name="connsiteY8" fmla="*/ 66675 h 269081"/>
                      <a:gd name="connsiteX9" fmla="*/ 150019 w 353052"/>
                      <a:gd name="connsiteY9" fmla="*/ 61912 h 269081"/>
                      <a:gd name="connsiteX10" fmla="*/ 157163 w 353052"/>
                      <a:gd name="connsiteY10" fmla="*/ 54768 h 269081"/>
                      <a:gd name="connsiteX11" fmla="*/ 161925 w 353052"/>
                      <a:gd name="connsiteY11" fmla="*/ 45243 h 269081"/>
                      <a:gd name="connsiteX12" fmla="*/ 157163 w 353052"/>
                      <a:gd name="connsiteY12" fmla="*/ 26193 h 269081"/>
                      <a:gd name="connsiteX13" fmla="*/ 150019 w 353052"/>
                      <a:gd name="connsiteY13" fmla="*/ 19050 h 269081"/>
                      <a:gd name="connsiteX14" fmla="*/ 135732 w 353052"/>
                      <a:gd name="connsiteY14" fmla="*/ 9525 h 269081"/>
                      <a:gd name="connsiteX15" fmla="*/ 114300 w 353052"/>
                      <a:gd name="connsiteY15" fmla="*/ 14287 h 269081"/>
                      <a:gd name="connsiteX16" fmla="*/ 107157 w 353052"/>
                      <a:gd name="connsiteY16" fmla="*/ 16668 h 269081"/>
                      <a:gd name="connsiteX17" fmla="*/ 102394 w 353052"/>
                      <a:gd name="connsiteY17" fmla="*/ 26193 h 269081"/>
                      <a:gd name="connsiteX18" fmla="*/ 104775 w 353052"/>
                      <a:gd name="connsiteY18" fmla="*/ 64293 h 269081"/>
                      <a:gd name="connsiteX19" fmla="*/ 107157 w 353052"/>
                      <a:gd name="connsiteY19" fmla="*/ 71437 h 269081"/>
                      <a:gd name="connsiteX20" fmla="*/ 114300 w 353052"/>
                      <a:gd name="connsiteY20" fmla="*/ 76200 h 269081"/>
                      <a:gd name="connsiteX21" fmla="*/ 126207 w 353052"/>
                      <a:gd name="connsiteY21" fmla="*/ 78581 h 269081"/>
                      <a:gd name="connsiteX22" fmla="*/ 147638 w 353052"/>
                      <a:gd name="connsiteY22" fmla="*/ 85725 h 269081"/>
                      <a:gd name="connsiteX23" fmla="*/ 154782 w 353052"/>
                      <a:gd name="connsiteY23" fmla="*/ 88106 h 269081"/>
                      <a:gd name="connsiteX24" fmla="*/ 190500 w 353052"/>
                      <a:gd name="connsiteY24" fmla="*/ 90487 h 269081"/>
                      <a:gd name="connsiteX25" fmla="*/ 228600 w 353052"/>
                      <a:gd name="connsiteY25" fmla="*/ 90487 h 269081"/>
                      <a:gd name="connsiteX26" fmla="*/ 238125 w 353052"/>
                      <a:gd name="connsiteY26" fmla="*/ 85725 h 269081"/>
                      <a:gd name="connsiteX27" fmla="*/ 271463 w 353052"/>
                      <a:gd name="connsiteY27" fmla="*/ 66675 h 269081"/>
                      <a:gd name="connsiteX28" fmla="*/ 295275 w 353052"/>
                      <a:gd name="connsiteY28" fmla="*/ 59531 h 269081"/>
                      <a:gd name="connsiteX29" fmla="*/ 302419 w 353052"/>
                      <a:gd name="connsiteY29" fmla="*/ 57150 h 269081"/>
                      <a:gd name="connsiteX30" fmla="*/ 338138 w 353052"/>
                      <a:gd name="connsiteY30" fmla="*/ 50006 h 269081"/>
                      <a:gd name="connsiteX31" fmla="*/ 345282 w 353052"/>
                      <a:gd name="connsiteY31" fmla="*/ 92868 h 269081"/>
                      <a:gd name="connsiteX32" fmla="*/ 326232 w 353052"/>
                      <a:gd name="connsiteY32" fmla="*/ 114300 h 269081"/>
                      <a:gd name="connsiteX33" fmla="*/ 316707 w 353052"/>
                      <a:gd name="connsiteY33" fmla="*/ 119062 h 269081"/>
                      <a:gd name="connsiteX34" fmla="*/ 309563 w 353052"/>
                      <a:gd name="connsiteY34" fmla="*/ 121443 h 269081"/>
                      <a:gd name="connsiteX35" fmla="*/ 290513 w 353052"/>
                      <a:gd name="connsiteY35" fmla="*/ 133350 h 269081"/>
                      <a:gd name="connsiteX36" fmla="*/ 273844 w 353052"/>
                      <a:gd name="connsiteY36" fmla="*/ 138112 h 269081"/>
                      <a:gd name="connsiteX37" fmla="*/ 259557 w 353052"/>
                      <a:gd name="connsiteY37" fmla="*/ 142875 h 269081"/>
                      <a:gd name="connsiteX38" fmla="*/ 245269 w 353052"/>
                      <a:gd name="connsiteY38" fmla="*/ 150018 h 269081"/>
                      <a:gd name="connsiteX39" fmla="*/ 238125 w 353052"/>
                      <a:gd name="connsiteY39" fmla="*/ 154781 h 269081"/>
                      <a:gd name="connsiteX40" fmla="*/ 214313 w 353052"/>
                      <a:gd name="connsiteY40" fmla="*/ 161925 h 269081"/>
                      <a:gd name="connsiteX41" fmla="*/ 202407 w 353052"/>
                      <a:gd name="connsiteY41" fmla="*/ 164306 h 269081"/>
                      <a:gd name="connsiteX42" fmla="*/ 188119 w 353052"/>
                      <a:gd name="connsiteY42" fmla="*/ 169068 h 269081"/>
                      <a:gd name="connsiteX43" fmla="*/ 173832 w 353052"/>
                      <a:gd name="connsiteY43" fmla="*/ 171450 h 269081"/>
                      <a:gd name="connsiteX44" fmla="*/ 154782 w 353052"/>
                      <a:gd name="connsiteY44" fmla="*/ 176212 h 269081"/>
                      <a:gd name="connsiteX45" fmla="*/ 109538 w 353052"/>
                      <a:gd name="connsiteY45" fmla="*/ 173831 h 269081"/>
                      <a:gd name="connsiteX46" fmla="*/ 97632 w 353052"/>
                      <a:gd name="connsiteY46" fmla="*/ 164306 h 269081"/>
                      <a:gd name="connsiteX47" fmla="*/ 95250 w 353052"/>
                      <a:gd name="connsiteY47" fmla="*/ 157162 h 269081"/>
                      <a:gd name="connsiteX48" fmla="*/ 88107 w 353052"/>
                      <a:gd name="connsiteY48" fmla="*/ 150018 h 269081"/>
                      <a:gd name="connsiteX49" fmla="*/ 95250 w 353052"/>
                      <a:gd name="connsiteY49" fmla="*/ 130968 h 269081"/>
                      <a:gd name="connsiteX50" fmla="*/ 104775 w 353052"/>
                      <a:gd name="connsiteY50" fmla="*/ 135731 h 269081"/>
                      <a:gd name="connsiteX51" fmla="*/ 140494 w 353052"/>
                      <a:gd name="connsiteY51" fmla="*/ 138112 h 269081"/>
                      <a:gd name="connsiteX52" fmla="*/ 159544 w 353052"/>
                      <a:gd name="connsiteY52" fmla="*/ 142875 h 269081"/>
                      <a:gd name="connsiteX53" fmla="*/ 171450 w 353052"/>
                      <a:gd name="connsiteY53" fmla="*/ 152400 h 269081"/>
                      <a:gd name="connsiteX54" fmla="*/ 176213 w 353052"/>
                      <a:gd name="connsiteY54" fmla="*/ 173831 h 269081"/>
                      <a:gd name="connsiteX55" fmla="*/ 180975 w 353052"/>
                      <a:gd name="connsiteY55" fmla="*/ 207168 h 269081"/>
                      <a:gd name="connsiteX56" fmla="*/ 183357 w 353052"/>
                      <a:gd name="connsiteY56" fmla="*/ 247650 h 269081"/>
                      <a:gd name="connsiteX57" fmla="*/ 185738 w 353052"/>
                      <a:gd name="connsiteY57" fmla="*/ 261937 h 269081"/>
                      <a:gd name="connsiteX58" fmla="*/ 195263 w 353052"/>
                      <a:gd name="connsiteY58" fmla="*/ 269081 h 269081"/>
                      <a:gd name="connsiteX59" fmla="*/ 273844 w 353052"/>
                      <a:gd name="connsiteY59" fmla="*/ 266700 h 269081"/>
                      <a:gd name="connsiteX60" fmla="*/ 307182 w 353052"/>
                      <a:gd name="connsiteY60" fmla="*/ 257175 h 269081"/>
                      <a:gd name="connsiteX61" fmla="*/ 314325 w 353052"/>
                      <a:gd name="connsiteY61" fmla="*/ 254793 h 269081"/>
                      <a:gd name="connsiteX62" fmla="*/ 326232 w 353052"/>
                      <a:gd name="connsiteY62" fmla="*/ 250031 h 269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53052" h="269081">
                        <a:moveTo>
                          <a:pt x="0" y="0"/>
                        </a:moveTo>
                        <a:cubicBezTo>
                          <a:pt x="3626" y="10876"/>
                          <a:pt x="7518" y="27571"/>
                          <a:pt x="19050" y="33337"/>
                        </a:cubicBezTo>
                        <a:lnTo>
                          <a:pt x="28575" y="38100"/>
                        </a:lnTo>
                        <a:cubicBezTo>
                          <a:pt x="30163" y="40481"/>
                          <a:pt x="31314" y="43219"/>
                          <a:pt x="33338" y="45243"/>
                        </a:cubicBezTo>
                        <a:cubicBezTo>
                          <a:pt x="37711" y="49616"/>
                          <a:pt x="45021" y="51652"/>
                          <a:pt x="50007" y="54768"/>
                        </a:cubicBezTo>
                        <a:cubicBezTo>
                          <a:pt x="53373" y="56871"/>
                          <a:pt x="56167" y="59808"/>
                          <a:pt x="59532" y="61912"/>
                        </a:cubicBezTo>
                        <a:cubicBezTo>
                          <a:pt x="67905" y="67145"/>
                          <a:pt x="76325" y="69087"/>
                          <a:pt x="85725" y="71437"/>
                        </a:cubicBezTo>
                        <a:cubicBezTo>
                          <a:pt x="102394" y="70643"/>
                          <a:pt x="119102" y="70442"/>
                          <a:pt x="135732" y="69056"/>
                        </a:cubicBezTo>
                        <a:cubicBezTo>
                          <a:pt x="138233" y="68848"/>
                          <a:pt x="140630" y="67797"/>
                          <a:pt x="142875" y="66675"/>
                        </a:cubicBezTo>
                        <a:cubicBezTo>
                          <a:pt x="145435" y="65395"/>
                          <a:pt x="147820" y="63744"/>
                          <a:pt x="150019" y="61912"/>
                        </a:cubicBezTo>
                        <a:cubicBezTo>
                          <a:pt x="152606" y="59756"/>
                          <a:pt x="154782" y="57149"/>
                          <a:pt x="157163" y="54768"/>
                        </a:cubicBezTo>
                        <a:cubicBezTo>
                          <a:pt x="158750" y="51593"/>
                          <a:pt x="161533" y="48771"/>
                          <a:pt x="161925" y="45243"/>
                        </a:cubicBezTo>
                        <a:cubicBezTo>
                          <a:pt x="162039" y="44213"/>
                          <a:pt x="158971" y="28905"/>
                          <a:pt x="157163" y="26193"/>
                        </a:cubicBezTo>
                        <a:cubicBezTo>
                          <a:pt x="155295" y="23391"/>
                          <a:pt x="152677" y="21117"/>
                          <a:pt x="150019" y="19050"/>
                        </a:cubicBezTo>
                        <a:cubicBezTo>
                          <a:pt x="145501" y="15536"/>
                          <a:pt x="135732" y="9525"/>
                          <a:pt x="135732" y="9525"/>
                        </a:cubicBezTo>
                        <a:cubicBezTo>
                          <a:pt x="128588" y="11112"/>
                          <a:pt x="121400" y="12512"/>
                          <a:pt x="114300" y="14287"/>
                        </a:cubicBezTo>
                        <a:cubicBezTo>
                          <a:pt x="111865" y="14896"/>
                          <a:pt x="108932" y="14893"/>
                          <a:pt x="107157" y="16668"/>
                        </a:cubicBezTo>
                        <a:cubicBezTo>
                          <a:pt x="104647" y="19178"/>
                          <a:pt x="103982" y="23018"/>
                          <a:pt x="102394" y="26193"/>
                        </a:cubicBezTo>
                        <a:cubicBezTo>
                          <a:pt x="103188" y="38893"/>
                          <a:pt x="103443" y="51638"/>
                          <a:pt x="104775" y="64293"/>
                        </a:cubicBezTo>
                        <a:cubicBezTo>
                          <a:pt x="105038" y="66789"/>
                          <a:pt x="105589" y="69477"/>
                          <a:pt x="107157" y="71437"/>
                        </a:cubicBezTo>
                        <a:cubicBezTo>
                          <a:pt x="108945" y="73672"/>
                          <a:pt x="111620" y="75195"/>
                          <a:pt x="114300" y="76200"/>
                        </a:cubicBezTo>
                        <a:cubicBezTo>
                          <a:pt x="118090" y="77621"/>
                          <a:pt x="122238" y="77787"/>
                          <a:pt x="126207" y="78581"/>
                        </a:cubicBezTo>
                        <a:cubicBezTo>
                          <a:pt x="146726" y="86788"/>
                          <a:pt x="129698" y="80599"/>
                          <a:pt x="147638" y="85725"/>
                        </a:cubicBezTo>
                        <a:cubicBezTo>
                          <a:pt x="150052" y="86415"/>
                          <a:pt x="152287" y="87829"/>
                          <a:pt x="154782" y="88106"/>
                        </a:cubicBezTo>
                        <a:cubicBezTo>
                          <a:pt x="166641" y="89424"/>
                          <a:pt x="178594" y="89693"/>
                          <a:pt x="190500" y="90487"/>
                        </a:cubicBezTo>
                        <a:cubicBezTo>
                          <a:pt x="207530" y="92920"/>
                          <a:pt x="210241" y="94723"/>
                          <a:pt x="228600" y="90487"/>
                        </a:cubicBezTo>
                        <a:cubicBezTo>
                          <a:pt x="232059" y="89689"/>
                          <a:pt x="235081" y="87551"/>
                          <a:pt x="238125" y="85725"/>
                        </a:cubicBezTo>
                        <a:cubicBezTo>
                          <a:pt x="248250" y="79651"/>
                          <a:pt x="259784" y="69596"/>
                          <a:pt x="271463" y="66675"/>
                        </a:cubicBezTo>
                        <a:cubicBezTo>
                          <a:pt x="285859" y="63075"/>
                          <a:pt x="277882" y="65328"/>
                          <a:pt x="295275" y="59531"/>
                        </a:cubicBezTo>
                        <a:cubicBezTo>
                          <a:pt x="297656" y="58737"/>
                          <a:pt x="299969" y="57695"/>
                          <a:pt x="302419" y="57150"/>
                        </a:cubicBezTo>
                        <a:cubicBezTo>
                          <a:pt x="328563" y="51339"/>
                          <a:pt x="316632" y="53590"/>
                          <a:pt x="338138" y="50006"/>
                        </a:cubicBezTo>
                        <a:cubicBezTo>
                          <a:pt x="359183" y="55267"/>
                          <a:pt x="354435" y="50765"/>
                          <a:pt x="345282" y="92868"/>
                        </a:cubicBezTo>
                        <a:cubicBezTo>
                          <a:pt x="343340" y="101799"/>
                          <a:pt x="333552" y="109725"/>
                          <a:pt x="326232" y="114300"/>
                        </a:cubicBezTo>
                        <a:cubicBezTo>
                          <a:pt x="323222" y="116181"/>
                          <a:pt x="319970" y="117664"/>
                          <a:pt x="316707" y="119062"/>
                        </a:cubicBezTo>
                        <a:cubicBezTo>
                          <a:pt x="314400" y="120051"/>
                          <a:pt x="311870" y="120454"/>
                          <a:pt x="309563" y="121443"/>
                        </a:cubicBezTo>
                        <a:cubicBezTo>
                          <a:pt x="289202" y="130169"/>
                          <a:pt x="311024" y="121629"/>
                          <a:pt x="290513" y="133350"/>
                        </a:cubicBezTo>
                        <a:cubicBezTo>
                          <a:pt x="287565" y="135034"/>
                          <a:pt x="276285" y="137380"/>
                          <a:pt x="273844" y="138112"/>
                        </a:cubicBezTo>
                        <a:cubicBezTo>
                          <a:pt x="269036" y="139555"/>
                          <a:pt x="263734" y="140091"/>
                          <a:pt x="259557" y="142875"/>
                        </a:cubicBezTo>
                        <a:cubicBezTo>
                          <a:pt x="250324" y="149029"/>
                          <a:pt x="255128" y="146732"/>
                          <a:pt x="245269" y="150018"/>
                        </a:cubicBezTo>
                        <a:cubicBezTo>
                          <a:pt x="242888" y="151606"/>
                          <a:pt x="240740" y="153619"/>
                          <a:pt x="238125" y="154781"/>
                        </a:cubicBezTo>
                        <a:cubicBezTo>
                          <a:pt x="232198" y="157415"/>
                          <a:pt x="221234" y="160387"/>
                          <a:pt x="214313" y="161925"/>
                        </a:cubicBezTo>
                        <a:cubicBezTo>
                          <a:pt x="210362" y="162803"/>
                          <a:pt x="206312" y="163241"/>
                          <a:pt x="202407" y="164306"/>
                        </a:cubicBezTo>
                        <a:cubicBezTo>
                          <a:pt x="197564" y="165627"/>
                          <a:pt x="193071" y="168242"/>
                          <a:pt x="188119" y="169068"/>
                        </a:cubicBezTo>
                        <a:cubicBezTo>
                          <a:pt x="183357" y="169862"/>
                          <a:pt x="178553" y="170438"/>
                          <a:pt x="173832" y="171450"/>
                        </a:cubicBezTo>
                        <a:cubicBezTo>
                          <a:pt x="167432" y="172822"/>
                          <a:pt x="154782" y="176212"/>
                          <a:pt x="154782" y="176212"/>
                        </a:cubicBezTo>
                        <a:cubicBezTo>
                          <a:pt x="139701" y="175418"/>
                          <a:pt x="124578" y="175198"/>
                          <a:pt x="109538" y="173831"/>
                        </a:cubicBezTo>
                        <a:cubicBezTo>
                          <a:pt x="102344" y="173177"/>
                          <a:pt x="100748" y="170538"/>
                          <a:pt x="97632" y="164306"/>
                        </a:cubicBezTo>
                        <a:cubicBezTo>
                          <a:pt x="96509" y="162061"/>
                          <a:pt x="96642" y="159251"/>
                          <a:pt x="95250" y="157162"/>
                        </a:cubicBezTo>
                        <a:cubicBezTo>
                          <a:pt x="93382" y="154360"/>
                          <a:pt x="90488" y="152399"/>
                          <a:pt x="88107" y="150018"/>
                        </a:cubicBezTo>
                        <a:cubicBezTo>
                          <a:pt x="90488" y="143668"/>
                          <a:pt x="90101" y="135382"/>
                          <a:pt x="95250" y="130968"/>
                        </a:cubicBezTo>
                        <a:cubicBezTo>
                          <a:pt x="97945" y="128658"/>
                          <a:pt x="101269" y="135177"/>
                          <a:pt x="104775" y="135731"/>
                        </a:cubicBezTo>
                        <a:cubicBezTo>
                          <a:pt x="116562" y="137592"/>
                          <a:pt x="128588" y="137318"/>
                          <a:pt x="140494" y="138112"/>
                        </a:cubicBezTo>
                        <a:cubicBezTo>
                          <a:pt x="141091" y="138231"/>
                          <a:pt x="157101" y="140921"/>
                          <a:pt x="159544" y="142875"/>
                        </a:cubicBezTo>
                        <a:cubicBezTo>
                          <a:pt x="174933" y="155185"/>
                          <a:pt x="153494" y="146412"/>
                          <a:pt x="171450" y="152400"/>
                        </a:cubicBezTo>
                        <a:cubicBezTo>
                          <a:pt x="175096" y="163332"/>
                          <a:pt x="173927" y="158589"/>
                          <a:pt x="176213" y="173831"/>
                        </a:cubicBezTo>
                        <a:cubicBezTo>
                          <a:pt x="177878" y="184932"/>
                          <a:pt x="180975" y="207168"/>
                          <a:pt x="180975" y="207168"/>
                        </a:cubicBezTo>
                        <a:cubicBezTo>
                          <a:pt x="181769" y="220662"/>
                          <a:pt x="182186" y="234183"/>
                          <a:pt x="183357" y="247650"/>
                        </a:cubicBezTo>
                        <a:cubicBezTo>
                          <a:pt x="183775" y="252460"/>
                          <a:pt x="183393" y="257717"/>
                          <a:pt x="185738" y="261937"/>
                        </a:cubicBezTo>
                        <a:cubicBezTo>
                          <a:pt x="187665" y="265406"/>
                          <a:pt x="192088" y="266700"/>
                          <a:pt x="195263" y="269081"/>
                        </a:cubicBezTo>
                        <a:cubicBezTo>
                          <a:pt x="221457" y="268287"/>
                          <a:pt x="247708" y="268612"/>
                          <a:pt x="273844" y="266700"/>
                        </a:cubicBezTo>
                        <a:cubicBezTo>
                          <a:pt x="281498" y="266140"/>
                          <a:pt x="299160" y="259849"/>
                          <a:pt x="307182" y="257175"/>
                        </a:cubicBezTo>
                        <a:cubicBezTo>
                          <a:pt x="309563" y="256381"/>
                          <a:pt x="312080" y="255915"/>
                          <a:pt x="314325" y="254793"/>
                        </a:cubicBezTo>
                        <a:cubicBezTo>
                          <a:pt x="324560" y="249676"/>
                          <a:pt x="320300" y="250031"/>
                          <a:pt x="326232" y="250031"/>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7" name="Freeform 316"/>
                  <p:cNvSpPr/>
                  <p:nvPr/>
                </p:nvSpPr>
                <p:spPr>
                  <a:xfrm>
                    <a:off x="5400849" y="1351788"/>
                    <a:ext cx="390525" cy="304800"/>
                  </a:xfrm>
                  <a:custGeom>
                    <a:avLst/>
                    <a:gdLst>
                      <a:gd name="connsiteX0" fmla="*/ 0 w 381000"/>
                      <a:gd name="connsiteY0" fmla="*/ 0 h 319088"/>
                      <a:gd name="connsiteX1" fmla="*/ 23812 w 381000"/>
                      <a:gd name="connsiteY1" fmla="*/ 85725 h 319088"/>
                      <a:gd name="connsiteX2" fmla="*/ 347662 w 381000"/>
                      <a:gd name="connsiteY2" fmla="*/ 319088 h 319088"/>
                      <a:gd name="connsiteX3" fmla="*/ 381000 w 381000"/>
                      <a:gd name="connsiteY3" fmla="*/ 266700 h 319088"/>
                      <a:gd name="connsiteX4" fmla="*/ 66675 w 381000"/>
                      <a:gd name="connsiteY4" fmla="*/ 38100 h 319088"/>
                      <a:gd name="connsiteX5" fmla="*/ 0 w 381000"/>
                      <a:gd name="connsiteY5" fmla="*/ 0 h 319088"/>
                      <a:gd name="connsiteX0" fmla="*/ 0 w 390525"/>
                      <a:gd name="connsiteY0" fmla="*/ 0 h 304800"/>
                      <a:gd name="connsiteX1" fmla="*/ 33337 w 390525"/>
                      <a:gd name="connsiteY1" fmla="*/ 71437 h 304800"/>
                      <a:gd name="connsiteX2" fmla="*/ 357187 w 390525"/>
                      <a:gd name="connsiteY2" fmla="*/ 304800 h 304800"/>
                      <a:gd name="connsiteX3" fmla="*/ 390525 w 390525"/>
                      <a:gd name="connsiteY3" fmla="*/ 252412 h 304800"/>
                      <a:gd name="connsiteX4" fmla="*/ 76200 w 390525"/>
                      <a:gd name="connsiteY4" fmla="*/ 23812 h 304800"/>
                      <a:gd name="connsiteX5" fmla="*/ 0 w 390525"/>
                      <a:gd name="connsiteY5" fmla="*/ 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0525" h="304800">
                        <a:moveTo>
                          <a:pt x="0" y="0"/>
                        </a:moveTo>
                        <a:lnTo>
                          <a:pt x="33337" y="71437"/>
                        </a:lnTo>
                        <a:lnTo>
                          <a:pt x="357187" y="304800"/>
                        </a:lnTo>
                        <a:lnTo>
                          <a:pt x="390525" y="252412"/>
                        </a:lnTo>
                        <a:lnTo>
                          <a:pt x="76200" y="23812"/>
                        </a:lnTo>
                        <a:lnTo>
                          <a:pt x="0" y="0"/>
                        </a:lnTo>
                        <a:close/>
                      </a:path>
                    </a:pathLst>
                  </a:custGeom>
                  <a:solidFill>
                    <a:srgbClr val="C0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14" name="Rectangle 313"/>
                <p:cNvSpPr/>
                <p:nvPr/>
              </p:nvSpPr>
              <p:spPr>
                <a:xfrm>
                  <a:off x="5004049" y="1725988"/>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Free Draw</a:t>
                  </a:r>
                  <a:endParaRPr lang="en-AU" sz="1100" dirty="0">
                    <a:latin typeface="Segoe UI" pitchFamily="34" charset="0"/>
                    <a:cs typeface="Segoe UI" pitchFamily="34" charset="0"/>
                  </a:endParaRPr>
                </a:p>
              </p:txBody>
            </p:sp>
          </p:grpSp>
          <p:cxnSp>
            <p:nvCxnSpPr>
              <p:cNvPr id="255" name="Straight Connector 254"/>
              <p:cNvCxnSpPr/>
              <p:nvPr/>
            </p:nvCxnSpPr>
            <p:spPr>
              <a:xfrm>
                <a:off x="4098672"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6" name="Straight Connector 255"/>
              <p:cNvCxnSpPr/>
              <p:nvPr/>
            </p:nvCxnSpPr>
            <p:spPr>
              <a:xfrm>
                <a:off x="5040000"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7" name="Straight Connector 256"/>
              <p:cNvCxnSpPr/>
              <p:nvPr/>
            </p:nvCxnSpPr>
            <p:spPr>
              <a:xfrm>
                <a:off x="3262277" y="200863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8" name="Straight Connector 257"/>
              <p:cNvCxnSpPr/>
              <p:nvPr/>
            </p:nvCxnSpPr>
            <p:spPr>
              <a:xfrm>
                <a:off x="3262277" y="317426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grpSp>
            <p:nvGrpSpPr>
              <p:cNvPr id="259" name="Group 258"/>
              <p:cNvGrpSpPr/>
              <p:nvPr/>
            </p:nvGrpSpPr>
            <p:grpSpPr>
              <a:xfrm>
                <a:off x="4098672" y="2143466"/>
                <a:ext cx="941329" cy="895637"/>
                <a:chOff x="4098672" y="2143466"/>
                <a:chExt cx="941329" cy="895637"/>
              </a:xfrm>
            </p:grpSpPr>
            <p:sp>
              <p:nvSpPr>
                <p:cNvPr id="300" name="Rectangle 299"/>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Documents</a:t>
                  </a:r>
                  <a:endParaRPr lang="en-AU" sz="1100" dirty="0">
                    <a:latin typeface="Segoe UI" pitchFamily="34" charset="0"/>
                    <a:cs typeface="Segoe UI" pitchFamily="34" charset="0"/>
                  </a:endParaRPr>
                </a:p>
              </p:txBody>
            </p:sp>
            <p:grpSp>
              <p:nvGrpSpPr>
                <p:cNvPr id="301" name="Group 300"/>
                <p:cNvGrpSpPr/>
                <p:nvPr/>
              </p:nvGrpSpPr>
              <p:grpSpPr>
                <a:xfrm>
                  <a:off x="4199709" y="2143466"/>
                  <a:ext cx="744585" cy="655211"/>
                  <a:chOff x="4193285" y="2143466"/>
                  <a:chExt cx="744585" cy="655211"/>
                </a:xfrm>
              </p:grpSpPr>
              <p:grpSp>
                <p:nvGrpSpPr>
                  <p:cNvPr id="302" name="Group 301"/>
                  <p:cNvGrpSpPr/>
                  <p:nvPr/>
                </p:nvGrpSpPr>
                <p:grpSpPr>
                  <a:xfrm>
                    <a:off x="4193285" y="2143466"/>
                    <a:ext cx="699392" cy="536110"/>
                    <a:chOff x="2123728" y="1986160"/>
                    <a:chExt cx="576064" cy="441574"/>
                  </a:xfrm>
                </p:grpSpPr>
                <p:sp>
                  <p:nvSpPr>
                    <p:cNvPr id="311" name="Rectangle 310"/>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2" name="Trapezoid 311"/>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303" name="Group 302"/>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304" name="Rectangle 303"/>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305" name="Straight Connector 304"/>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6" name="Straight Connector 305"/>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7" name="Straight Connector 306"/>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8" name="Straight Connector 307"/>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9" name="Straight Connector 308"/>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10" name="Straight Connector 309"/>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260" name="Group 259"/>
              <p:cNvGrpSpPr/>
              <p:nvPr/>
            </p:nvGrpSpPr>
            <p:grpSpPr>
              <a:xfrm>
                <a:off x="5039106" y="2143466"/>
                <a:ext cx="941329" cy="895637"/>
                <a:chOff x="5039106" y="2143466"/>
                <a:chExt cx="941329" cy="895637"/>
              </a:xfrm>
            </p:grpSpPr>
            <p:sp>
              <p:nvSpPr>
                <p:cNvPr id="289" name="Rectangle 288"/>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Music</a:t>
                  </a:r>
                  <a:endParaRPr lang="en-AU" sz="1100" dirty="0">
                    <a:latin typeface="Segoe UI" pitchFamily="34" charset="0"/>
                    <a:cs typeface="Segoe UI" pitchFamily="34" charset="0"/>
                  </a:endParaRPr>
                </a:p>
              </p:txBody>
            </p:sp>
            <p:grpSp>
              <p:nvGrpSpPr>
                <p:cNvPr id="290" name="Group 289"/>
                <p:cNvGrpSpPr/>
                <p:nvPr/>
              </p:nvGrpSpPr>
              <p:grpSpPr>
                <a:xfrm>
                  <a:off x="5162739" y="2143466"/>
                  <a:ext cx="699392" cy="634359"/>
                  <a:chOff x="5140143" y="2143466"/>
                  <a:chExt cx="699392" cy="634359"/>
                </a:xfrm>
              </p:grpSpPr>
              <p:grpSp>
                <p:nvGrpSpPr>
                  <p:cNvPr id="291" name="Group 290"/>
                  <p:cNvGrpSpPr/>
                  <p:nvPr/>
                </p:nvGrpSpPr>
                <p:grpSpPr>
                  <a:xfrm>
                    <a:off x="5140143" y="2143466"/>
                    <a:ext cx="699392" cy="536110"/>
                    <a:chOff x="2123728" y="1986160"/>
                    <a:chExt cx="576064" cy="441574"/>
                  </a:xfrm>
                </p:grpSpPr>
                <p:sp>
                  <p:nvSpPr>
                    <p:cNvPr id="298" name="Rectangle 297"/>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9" name="Trapezoid 298"/>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92" name="Group 291"/>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293" name="Oval 292"/>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4" name="Oval 293"/>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295" name="Straight Connector 294"/>
                    <p:cNvCxnSpPr>
                      <a:stCxn id="293" idx="6"/>
                      <a:endCxn id="297"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96" name="Straight Connector 295"/>
                    <p:cNvCxnSpPr>
                      <a:stCxn id="294" idx="6"/>
                      <a:endCxn id="297"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297" name="Rectangle 296"/>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1" name="Group 260"/>
              <p:cNvGrpSpPr/>
              <p:nvPr/>
            </p:nvGrpSpPr>
            <p:grpSpPr>
              <a:xfrm>
                <a:off x="3133947" y="3275932"/>
                <a:ext cx="941329" cy="895637"/>
                <a:chOff x="3133947" y="3275932"/>
                <a:chExt cx="941329" cy="895637"/>
              </a:xfrm>
            </p:grpSpPr>
            <p:sp>
              <p:nvSpPr>
                <p:cNvPr id="281" name="Rectangle 280"/>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Videos</a:t>
                  </a:r>
                  <a:endParaRPr lang="en-AU" sz="1100" dirty="0">
                    <a:latin typeface="Segoe UI" pitchFamily="34" charset="0"/>
                    <a:cs typeface="Segoe UI" pitchFamily="34" charset="0"/>
                  </a:endParaRPr>
                </a:p>
              </p:txBody>
            </p:sp>
            <p:grpSp>
              <p:nvGrpSpPr>
                <p:cNvPr id="282" name="Group 281"/>
                <p:cNvGrpSpPr/>
                <p:nvPr/>
              </p:nvGrpSpPr>
              <p:grpSpPr>
                <a:xfrm>
                  <a:off x="3254915" y="3275932"/>
                  <a:ext cx="699392" cy="569699"/>
                  <a:chOff x="3257580" y="3275932"/>
                  <a:chExt cx="699392" cy="569699"/>
                </a:xfrm>
              </p:grpSpPr>
              <p:grpSp>
                <p:nvGrpSpPr>
                  <p:cNvPr id="283" name="Group 282"/>
                  <p:cNvGrpSpPr/>
                  <p:nvPr/>
                </p:nvGrpSpPr>
                <p:grpSpPr>
                  <a:xfrm>
                    <a:off x="3257580" y="3275932"/>
                    <a:ext cx="699392" cy="536110"/>
                    <a:chOff x="2123728" y="1986160"/>
                    <a:chExt cx="576064" cy="441574"/>
                  </a:xfrm>
                </p:grpSpPr>
                <p:sp>
                  <p:nvSpPr>
                    <p:cNvPr id="287" name="Rectangle 286"/>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8" name="Trapezoid 287"/>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84" name="Group 283"/>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285" name="Rectangle 284"/>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6" name="Isosceles Triangle 285"/>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2" name="Group 261"/>
              <p:cNvGrpSpPr/>
              <p:nvPr/>
            </p:nvGrpSpPr>
            <p:grpSpPr>
              <a:xfrm>
                <a:off x="4097777" y="3275932"/>
                <a:ext cx="941329" cy="895637"/>
                <a:chOff x="4099230" y="3275932"/>
                <a:chExt cx="941329" cy="895637"/>
              </a:xfrm>
            </p:grpSpPr>
            <p:sp>
              <p:nvSpPr>
                <p:cNvPr id="263" name="Rectangle 262"/>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Games</a:t>
                  </a:r>
                  <a:endParaRPr lang="en-AU" sz="1100" dirty="0">
                    <a:latin typeface="Segoe UI" pitchFamily="34" charset="0"/>
                    <a:cs typeface="Segoe UI" pitchFamily="34" charset="0"/>
                  </a:endParaRPr>
                </a:p>
              </p:txBody>
            </p:sp>
            <p:grpSp>
              <p:nvGrpSpPr>
                <p:cNvPr id="264" name="Group 263"/>
                <p:cNvGrpSpPr/>
                <p:nvPr/>
              </p:nvGrpSpPr>
              <p:grpSpPr>
                <a:xfrm>
                  <a:off x="4200966" y="3275932"/>
                  <a:ext cx="737856" cy="635347"/>
                  <a:chOff x="4220198" y="3275932"/>
                  <a:chExt cx="737856" cy="635347"/>
                </a:xfrm>
              </p:grpSpPr>
              <p:grpSp>
                <p:nvGrpSpPr>
                  <p:cNvPr id="265" name="Group 264"/>
                  <p:cNvGrpSpPr/>
                  <p:nvPr/>
                </p:nvGrpSpPr>
                <p:grpSpPr>
                  <a:xfrm>
                    <a:off x="4220198" y="3275932"/>
                    <a:ext cx="699392" cy="536110"/>
                    <a:chOff x="2123728" y="1986160"/>
                    <a:chExt cx="576064" cy="441574"/>
                  </a:xfrm>
                </p:grpSpPr>
                <p:sp>
                  <p:nvSpPr>
                    <p:cNvPr id="279" name="Rectangle 278"/>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0" name="Trapezoid 279"/>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66" name="Group 265"/>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267" name="Rectangle 266"/>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8" name="Oval 267"/>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9" name="Oval 268"/>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70" name="Group 269"/>
                    <p:cNvGrpSpPr/>
                    <p:nvPr/>
                  </p:nvGrpSpPr>
                  <p:grpSpPr>
                    <a:xfrm>
                      <a:off x="4318464" y="3577517"/>
                      <a:ext cx="118183" cy="118183"/>
                      <a:chOff x="4318464" y="3577517"/>
                      <a:chExt cx="118183" cy="118183"/>
                    </a:xfrm>
                    <a:effectLst/>
                  </p:grpSpPr>
                  <p:cxnSp>
                    <p:nvCxnSpPr>
                      <p:cNvPr id="277" name="Straight Connector 276"/>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78" name="Straight Connector 277"/>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71" name="Group 270"/>
                    <p:cNvGrpSpPr/>
                    <p:nvPr/>
                  </p:nvGrpSpPr>
                  <p:grpSpPr>
                    <a:xfrm rot="20573383">
                      <a:off x="4683580" y="3579039"/>
                      <a:ext cx="140891" cy="136707"/>
                      <a:chOff x="5105406" y="3507854"/>
                      <a:chExt cx="171999" cy="166891"/>
                    </a:xfrm>
                    <a:effectLst/>
                  </p:grpSpPr>
                  <p:sp>
                    <p:nvSpPr>
                      <p:cNvPr id="273" name="Oval 272"/>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4" name="Oval 273"/>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5" name="Oval 274"/>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6" name="Oval 275"/>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cxnSp>
                  <p:nvCxnSpPr>
                    <p:cNvPr id="272" name="Straight Connector 271"/>
                    <p:cNvCxnSpPr>
                      <a:stCxn id="267"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sp>
          <p:nvSpPr>
            <p:cNvPr id="106" name="Rounded Rectangle 105"/>
            <p:cNvSpPr/>
            <p:nvPr/>
          </p:nvSpPr>
          <p:spPr>
            <a:xfrm>
              <a:off x="1763688" y="951569"/>
              <a:ext cx="5616624" cy="3219999"/>
            </a:xfrm>
            <a:prstGeom prst="roundRect">
              <a:avLst>
                <a:gd name="adj" fmla="val 0"/>
              </a:avLst>
            </a:prstGeom>
            <a:solidFill>
              <a:schemeClr val="bg1">
                <a:lumMod val="75000"/>
                <a:alpha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200" b="1" dirty="0" smtClean="0">
                  <a:solidFill>
                    <a:schemeClr val="tx1"/>
                  </a:solidFill>
                  <a:latin typeface="Segoe UI" pitchFamily="34" charset="0"/>
                  <a:cs typeface="Segoe UI" pitchFamily="34" charset="0"/>
                </a:rPr>
                <a:t>Home</a:t>
              </a:r>
              <a:endParaRPr lang="en-AU" sz="1200" b="1" dirty="0">
                <a:solidFill>
                  <a:schemeClr val="tx1"/>
                </a:solidFill>
                <a:latin typeface="Segoe UI" pitchFamily="34" charset="0"/>
                <a:cs typeface="Segoe UI" pitchFamily="34" charset="0"/>
              </a:endParaRPr>
            </a:p>
          </p:txBody>
        </p:sp>
        <p:sp>
          <p:nvSpPr>
            <p:cNvPr id="108" name="Rectangle 107"/>
            <p:cNvSpPr/>
            <p:nvPr/>
          </p:nvSpPr>
          <p:spPr>
            <a:xfrm>
              <a:off x="3275856" y="1251855"/>
              <a:ext cx="4104456" cy="2811702"/>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algn="r"/>
              <a:r>
                <a:rPr lang="en-AU" sz="5400" dirty="0" smtClean="0">
                  <a:solidFill>
                    <a:schemeClr val="bg1"/>
                  </a:solidFill>
                  <a:effectLst>
                    <a:outerShdw blurRad="63500" sx="102000" sy="102000" algn="ctr" rotWithShape="0">
                      <a:prstClr val="black">
                        <a:alpha val="40000"/>
                      </a:prstClr>
                    </a:outerShdw>
                  </a:effectLst>
                  <a:latin typeface="Segoe UI" pitchFamily="34" charset="0"/>
                  <a:cs typeface="Segoe UI" pitchFamily="34" charset="0"/>
                </a:rPr>
                <a:t>home</a:t>
              </a:r>
              <a:endParaRPr lang="en-AU" sz="5400" dirty="0">
                <a:solidFill>
                  <a:schemeClr val="bg1"/>
                </a:solidFill>
                <a:effectLst>
                  <a:outerShdw blurRad="63500" sx="102000" sy="102000" algn="ctr" rotWithShape="0">
                    <a:prstClr val="black">
                      <a:alpha val="40000"/>
                    </a:prstClr>
                  </a:outerShdw>
                </a:effectLst>
                <a:latin typeface="Segoe UI" pitchFamily="34" charset="0"/>
                <a:cs typeface="Segoe UI" pitchFamily="34" charset="0"/>
              </a:endParaRPr>
            </a:p>
          </p:txBody>
        </p:sp>
        <p:sp>
          <p:nvSpPr>
            <p:cNvPr id="109" name="Rounded Rectangle 108">
              <a:hlinkClick r:id="rId5" action="ppaction://hlinksldjump"/>
            </p:cNvPr>
            <p:cNvSpPr/>
            <p:nvPr/>
          </p:nvSpPr>
          <p:spPr>
            <a:xfrm>
              <a:off x="1835696" y="1005576"/>
              <a:ext cx="144000" cy="144016"/>
            </a:xfrm>
            <a:prstGeom prst="roundRect">
              <a:avLst/>
            </a:prstGeom>
            <a:gradFill flip="none" rotWithShape="1">
              <a:gsLst>
                <a:gs pos="0">
                  <a:srgbClr val="FF0000">
                    <a:shade val="30000"/>
                    <a:satMod val="115000"/>
                  </a:srgbClr>
                </a:gs>
                <a:gs pos="50000">
                  <a:srgbClr val="FF0000">
                    <a:shade val="67500"/>
                    <a:satMod val="115000"/>
                  </a:srgbClr>
                </a:gs>
                <a:gs pos="100000">
                  <a:srgbClr val="FF0000">
                    <a:shade val="100000"/>
                    <a:satMod val="115000"/>
                  </a:srgbClr>
                </a:gs>
              </a:gsLst>
              <a:lin ang="16200000" scaled="1"/>
              <a:tileRect/>
            </a:gradFill>
            <a:ln w="3175">
              <a:solidFill>
                <a:schemeClr val="tx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solidFill>
                  <a:schemeClr val="bg1"/>
                </a:solidFill>
                <a:latin typeface="Segoe UI" pitchFamily="34" charset="0"/>
                <a:cs typeface="Segoe UI" pitchFamily="34" charset="0"/>
              </a:endParaRPr>
            </a:p>
          </p:txBody>
        </p:sp>
        <p:sp>
          <p:nvSpPr>
            <p:cNvPr id="3" name="Rectangle 2"/>
            <p:cNvSpPr/>
            <p:nvPr/>
          </p:nvSpPr>
          <p:spPr>
            <a:xfrm>
              <a:off x="1763688" y="1251855"/>
              <a:ext cx="1512168" cy="2811702"/>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 name="Rectangle 3">
              <a:hlinkClick r:id="rId6" action="ppaction://hlinksldjump"/>
            </p:cNvPr>
            <p:cNvSpPr/>
            <p:nvPr/>
          </p:nvSpPr>
          <p:spPr>
            <a:xfrm>
              <a:off x="1763688" y="1251855"/>
              <a:ext cx="1512168" cy="241448"/>
            </a:xfrm>
            <a:prstGeom prst="rect">
              <a:avLst/>
            </a:prstGeom>
            <a:solidFill>
              <a:srgbClr val="00B0F0">
                <a:alpha val="50000"/>
              </a:srgb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400" b="1" dirty="0" smtClean="0">
                  <a:solidFill>
                    <a:srgbClr val="0070C0"/>
                  </a:solidFill>
                  <a:latin typeface="Segoe UI" pitchFamily="34" charset="0"/>
                  <a:cs typeface="Segoe UI" pitchFamily="34" charset="0"/>
                </a:rPr>
                <a:t>Home</a:t>
              </a:r>
              <a:endParaRPr lang="en-AU" sz="1400" b="1" dirty="0">
                <a:solidFill>
                  <a:srgbClr val="0070C0"/>
                </a:solidFill>
                <a:latin typeface="Segoe UI" pitchFamily="34" charset="0"/>
                <a:cs typeface="Segoe UI" pitchFamily="34" charset="0"/>
              </a:endParaRPr>
            </a:p>
          </p:txBody>
        </p:sp>
        <p:sp>
          <p:nvSpPr>
            <p:cNvPr id="194" name="Rectangle 193"/>
            <p:cNvSpPr/>
            <p:nvPr/>
          </p:nvSpPr>
          <p:spPr>
            <a:xfrm>
              <a:off x="1763688" y="1805086"/>
              <a:ext cx="1512168" cy="1235294"/>
            </a:xfrm>
            <a:prstGeom prst="rect">
              <a:avLst/>
            </a:prstGeom>
            <a:solidFill>
              <a:schemeClr val="accent5">
                <a:lumMod val="40000"/>
                <a:lumOff val="60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1200" dirty="0">
                <a:solidFill>
                  <a:schemeClr val="tx1"/>
                </a:solidFill>
                <a:latin typeface="Segoe UI" pitchFamily="34" charset="0"/>
                <a:cs typeface="Segoe UI" pitchFamily="34" charset="0"/>
              </a:endParaRPr>
            </a:p>
          </p:txBody>
        </p:sp>
        <p:sp>
          <p:nvSpPr>
            <p:cNvPr id="138" name="Rectangle 137"/>
            <p:cNvSpPr/>
            <p:nvPr/>
          </p:nvSpPr>
          <p:spPr>
            <a:xfrm>
              <a:off x="1763688" y="1563638"/>
              <a:ext cx="1512168" cy="241448"/>
            </a:xfrm>
            <a:prstGeom prst="rect">
              <a:avLst/>
            </a:prstGeom>
            <a:solidFill>
              <a:schemeClr val="accent5">
                <a:lumMod val="40000"/>
                <a:lumOff val="60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Folders</a:t>
              </a:r>
              <a:endParaRPr lang="en-AU" sz="1200" dirty="0">
                <a:solidFill>
                  <a:schemeClr val="tx1"/>
                </a:solidFill>
                <a:latin typeface="Segoe UI" pitchFamily="34" charset="0"/>
                <a:cs typeface="Segoe UI" pitchFamily="34" charset="0"/>
              </a:endParaRPr>
            </a:p>
          </p:txBody>
        </p:sp>
        <p:sp>
          <p:nvSpPr>
            <p:cNvPr id="139" name="Rectangle 138">
              <a:hlinkClick r:id="rId7" action="ppaction://hlinksldjump"/>
            </p:cNvPr>
            <p:cNvSpPr/>
            <p:nvPr/>
          </p:nvSpPr>
          <p:spPr>
            <a:xfrm>
              <a:off x="2056704" y="1843627"/>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Documents</a:t>
              </a:r>
              <a:endParaRPr lang="en-AU" sz="1200" dirty="0">
                <a:solidFill>
                  <a:schemeClr val="tx1"/>
                </a:solidFill>
                <a:latin typeface="Segoe UI" pitchFamily="34" charset="0"/>
                <a:cs typeface="Segoe UI" pitchFamily="34" charset="0"/>
              </a:endParaRPr>
            </a:p>
          </p:txBody>
        </p:sp>
        <p:sp>
          <p:nvSpPr>
            <p:cNvPr id="140" name="Rectangle 139">
              <a:hlinkClick r:id="rId8" action="ppaction://hlinksldjump"/>
            </p:cNvPr>
            <p:cNvSpPr/>
            <p:nvPr/>
          </p:nvSpPr>
          <p:spPr>
            <a:xfrm>
              <a:off x="2056704" y="2139702"/>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Music</a:t>
              </a:r>
              <a:endParaRPr lang="en-AU" sz="1200" dirty="0">
                <a:solidFill>
                  <a:schemeClr val="tx1"/>
                </a:solidFill>
                <a:latin typeface="Segoe UI" pitchFamily="34" charset="0"/>
                <a:cs typeface="Segoe UI" pitchFamily="34" charset="0"/>
              </a:endParaRPr>
            </a:p>
          </p:txBody>
        </p:sp>
        <p:sp>
          <p:nvSpPr>
            <p:cNvPr id="141" name="Rectangle 140">
              <a:hlinkClick r:id="rId9" action="ppaction://hlinksldjump"/>
            </p:cNvPr>
            <p:cNvSpPr/>
            <p:nvPr/>
          </p:nvSpPr>
          <p:spPr>
            <a:xfrm>
              <a:off x="2056704" y="2424669"/>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Videos</a:t>
              </a:r>
              <a:endParaRPr lang="en-AU" sz="1200" dirty="0">
                <a:solidFill>
                  <a:schemeClr val="tx1"/>
                </a:solidFill>
                <a:latin typeface="Segoe UI" pitchFamily="34" charset="0"/>
                <a:cs typeface="Segoe UI" pitchFamily="34" charset="0"/>
              </a:endParaRPr>
            </a:p>
          </p:txBody>
        </p:sp>
        <p:sp>
          <p:nvSpPr>
            <p:cNvPr id="142" name="Rectangle 141">
              <a:hlinkClick r:id="rId10" action="ppaction://hlinksldjump"/>
            </p:cNvPr>
            <p:cNvSpPr/>
            <p:nvPr/>
          </p:nvSpPr>
          <p:spPr>
            <a:xfrm>
              <a:off x="2056704" y="2722116"/>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Games</a:t>
              </a:r>
              <a:endParaRPr lang="en-AU" sz="1200" dirty="0">
                <a:solidFill>
                  <a:schemeClr val="tx1"/>
                </a:solidFill>
                <a:latin typeface="Segoe UI" pitchFamily="34" charset="0"/>
                <a:cs typeface="Segoe UI" pitchFamily="34" charset="0"/>
              </a:endParaRPr>
            </a:p>
          </p:txBody>
        </p:sp>
        <p:grpSp>
          <p:nvGrpSpPr>
            <p:cNvPr id="7" name="Group 6"/>
            <p:cNvGrpSpPr/>
            <p:nvPr/>
          </p:nvGrpSpPr>
          <p:grpSpPr>
            <a:xfrm>
              <a:off x="1893456" y="1852468"/>
              <a:ext cx="186839" cy="223766"/>
              <a:chOff x="4527690" y="2258677"/>
              <a:chExt cx="450886" cy="540000"/>
            </a:xfrm>
          </p:grpSpPr>
          <p:sp>
            <p:nvSpPr>
              <p:cNvPr id="150" name="Rectangle 149"/>
              <p:cNvSpPr/>
              <p:nvPr/>
            </p:nvSpPr>
            <p:spPr>
              <a:xfrm>
                <a:off x="4527690" y="2258677"/>
                <a:ext cx="450886" cy="540000"/>
              </a:xfrm>
              <a:prstGeom prst="rect">
                <a:avLst/>
              </a:prstGeom>
              <a:solidFill>
                <a:srgbClr val="0070C0"/>
              </a:solid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52" name="Straight Connector 151"/>
              <p:cNvCxnSpPr/>
              <p:nvPr/>
            </p:nvCxnSpPr>
            <p:spPr>
              <a:xfrm>
                <a:off x="4574226" y="2328996"/>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4" name="Straight Connector 153"/>
              <p:cNvCxnSpPr/>
              <p:nvPr/>
            </p:nvCxnSpPr>
            <p:spPr>
              <a:xfrm>
                <a:off x="4574226" y="2407151"/>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p:cNvCxnSpPr/>
              <p:nvPr/>
            </p:nvCxnSpPr>
            <p:spPr>
              <a:xfrm>
                <a:off x="4574226" y="2487837"/>
                <a:ext cx="138772"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p:cNvCxnSpPr/>
              <p:nvPr/>
            </p:nvCxnSpPr>
            <p:spPr>
              <a:xfrm>
                <a:off x="4574226" y="2564038"/>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2" name="Straight Connector 161"/>
              <p:cNvCxnSpPr/>
              <p:nvPr/>
            </p:nvCxnSpPr>
            <p:spPr>
              <a:xfrm>
                <a:off x="4574226" y="2631413"/>
                <a:ext cx="280263"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3" name="Straight Connector 162"/>
              <p:cNvCxnSpPr/>
              <p:nvPr/>
            </p:nvCxnSpPr>
            <p:spPr>
              <a:xfrm>
                <a:off x="4574226" y="2720924"/>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31" name="Group 30"/>
            <p:cNvGrpSpPr/>
            <p:nvPr/>
          </p:nvGrpSpPr>
          <p:grpSpPr>
            <a:xfrm>
              <a:off x="1844070" y="2153683"/>
              <a:ext cx="236225" cy="213486"/>
              <a:chOff x="2433190" y="2867712"/>
              <a:chExt cx="489780" cy="442634"/>
            </a:xfrm>
            <a:solidFill>
              <a:srgbClr val="0070C0"/>
            </a:solidFill>
          </p:grpSpPr>
          <p:sp>
            <p:nvSpPr>
              <p:cNvPr id="164" name="Oval 163"/>
              <p:cNvSpPr/>
              <p:nvPr/>
            </p:nvSpPr>
            <p:spPr>
              <a:xfrm>
                <a:off x="2433190" y="3198734"/>
                <a:ext cx="111612" cy="111612"/>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65" name="Oval 164"/>
              <p:cNvSpPr/>
              <p:nvPr/>
            </p:nvSpPr>
            <p:spPr>
              <a:xfrm>
                <a:off x="2811358" y="3198734"/>
                <a:ext cx="111612" cy="111612"/>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67" name="Straight Connector 166"/>
              <p:cNvCxnSpPr>
                <a:stCxn id="164" idx="6"/>
                <a:endCxn id="180" idx="1"/>
              </p:cNvCxnSpPr>
              <p:nvPr/>
            </p:nvCxnSpPr>
            <p:spPr>
              <a:xfrm flipV="1">
                <a:off x="2544802" y="2903148"/>
                <a:ext cx="0" cy="351392"/>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5" name="Straight Connector 174"/>
              <p:cNvCxnSpPr>
                <a:stCxn id="165" idx="6"/>
                <a:endCxn id="180" idx="3"/>
              </p:cNvCxnSpPr>
              <p:nvPr/>
            </p:nvCxnSpPr>
            <p:spPr>
              <a:xfrm flipV="1">
                <a:off x="2922970" y="2903148"/>
                <a:ext cx="0" cy="351392"/>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80" name="Rectangle 179"/>
              <p:cNvSpPr/>
              <p:nvPr/>
            </p:nvSpPr>
            <p:spPr>
              <a:xfrm>
                <a:off x="2544802" y="2867712"/>
                <a:ext cx="378168" cy="70872"/>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grpSp>
        <p:grpSp>
          <p:nvGrpSpPr>
            <p:cNvPr id="32" name="Group 31"/>
            <p:cNvGrpSpPr/>
            <p:nvPr/>
          </p:nvGrpSpPr>
          <p:grpSpPr>
            <a:xfrm>
              <a:off x="1846237" y="2460418"/>
              <a:ext cx="234058" cy="169950"/>
              <a:chOff x="3469840" y="3505731"/>
              <a:chExt cx="468117" cy="339900"/>
            </a:xfrm>
            <a:solidFill>
              <a:srgbClr val="0070C0"/>
            </a:solidFill>
          </p:grpSpPr>
          <p:sp>
            <p:nvSpPr>
              <p:cNvPr id="181" name="Rectangle 180"/>
              <p:cNvSpPr/>
              <p:nvPr/>
            </p:nvSpPr>
            <p:spPr>
              <a:xfrm>
                <a:off x="3469840" y="3505731"/>
                <a:ext cx="468117" cy="339900"/>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2" name="Isosceles Triangle 181"/>
              <p:cNvSpPr/>
              <p:nvPr/>
            </p:nvSpPr>
            <p:spPr>
              <a:xfrm rot="5400000">
                <a:off x="3655108" y="3626891"/>
                <a:ext cx="97580" cy="97580"/>
              </a:xfrm>
              <a:prstGeom prst="triangl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grpSp>
        <p:grpSp>
          <p:nvGrpSpPr>
            <p:cNvPr id="34" name="Group 33"/>
            <p:cNvGrpSpPr/>
            <p:nvPr/>
          </p:nvGrpSpPr>
          <p:grpSpPr>
            <a:xfrm>
              <a:off x="1819275" y="2726319"/>
              <a:ext cx="261020" cy="233043"/>
              <a:chOff x="4344066" y="3385536"/>
              <a:chExt cx="589664" cy="526462"/>
            </a:xfrm>
            <a:solidFill>
              <a:srgbClr val="0070C0"/>
            </a:solidFill>
          </p:grpSpPr>
          <p:sp>
            <p:nvSpPr>
              <p:cNvPr id="183" name="Rectangle 182"/>
              <p:cNvSpPr/>
              <p:nvPr/>
            </p:nvSpPr>
            <p:spPr>
              <a:xfrm>
                <a:off x="4502348" y="3565664"/>
                <a:ext cx="265623" cy="151713"/>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4" name="Oval 183"/>
              <p:cNvSpPr/>
              <p:nvPr/>
            </p:nvSpPr>
            <p:spPr>
              <a:xfrm rot="20742615">
                <a:off x="4747417" y="3550028"/>
                <a:ext cx="186313" cy="361970"/>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5" name="Oval 184"/>
              <p:cNvSpPr/>
              <p:nvPr/>
            </p:nvSpPr>
            <p:spPr>
              <a:xfrm rot="942615" flipH="1">
                <a:off x="4344066" y="3545028"/>
                <a:ext cx="186313" cy="361970"/>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86" name="Straight Connector 185"/>
              <p:cNvCxnSpPr/>
              <p:nvPr/>
            </p:nvCxnSpPr>
            <p:spPr>
              <a:xfrm rot="42615" flipH="1">
                <a:off x="4430901" y="3596900"/>
                <a:ext cx="38394" cy="118183"/>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87" name="Straight Connector 186"/>
              <p:cNvCxnSpPr/>
              <p:nvPr/>
            </p:nvCxnSpPr>
            <p:spPr>
              <a:xfrm rot="16242615" flipH="1">
                <a:off x="4433284" y="3596931"/>
                <a:ext cx="38394" cy="118183"/>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88" name="Oval 187"/>
              <p:cNvSpPr/>
              <p:nvPr/>
            </p:nvSpPr>
            <p:spPr>
              <a:xfrm rot="20615998">
                <a:off x="4792637" y="3604945"/>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9" name="Oval 188"/>
              <p:cNvSpPr/>
              <p:nvPr/>
            </p:nvSpPr>
            <p:spPr>
              <a:xfrm rot="20615998">
                <a:off x="4850950" y="3636738"/>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90" name="Oval 189"/>
              <p:cNvSpPr/>
              <p:nvPr/>
            </p:nvSpPr>
            <p:spPr>
              <a:xfrm rot="20615998">
                <a:off x="4817975" y="3691037"/>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91" name="Oval 190"/>
              <p:cNvSpPr/>
              <p:nvPr/>
            </p:nvSpPr>
            <p:spPr>
              <a:xfrm rot="20615998">
                <a:off x="4760844" y="3663257"/>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92" name="Straight Connector 191"/>
              <p:cNvCxnSpPr/>
              <p:nvPr/>
            </p:nvCxnSpPr>
            <p:spPr>
              <a:xfrm flipV="1">
                <a:off x="4635160" y="3385536"/>
                <a:ext cx="3173" cy="180128"/>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95" name="Group 194"/>
            <p:cNvGrpSpPr/>
            <p:nvPr/>
          </p:nvGrpSpPr>
          <p:grpSpPr>
            <a:xfrm>
              <a:off x="3498430" y="1407627"/>
              <a:ext cx="941329" cy="895637"/>
              <a:chOff x="4098672" y="2143466"/>
              <a:chExt cx="941329" cy="895637"/>
            </a:xfrm>
          </p:grpSpPr>
          <p:sp>
            <p:nvSpPr>
              <p:cNvPr id="196" name="Rectangle 195"/>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Documents</a:t>
                </a:r>
                <a:endParaRPr lang="en-AU" sz="1100" dirty="0">
                  <a:solidFill>
                    <a:schemeClr val="tx1"/>
                  </a:solidFill>
                  <a:latin typeface="Segoe UI" pitchFamily="34" charset="0"/>
                  <a:cs typeface="Segoe UI" pitchFamily="34" charset="0"/>
                </a:endParaRPr>
              </a:p>
            </p:txBody>
          </p:sp>
          <p:grpSp>
            <p:nvGrpSpPr>
              <p:cNvPr id="197" name="Group 196"/>
              <p:cNvGrpSpPr/>
              <p:nvPr/>
            </p:nvGrpSpPr>
            <p:grpSpPr>
              <a:xfrm>
                <a:off x="4199709" y="2143466"/>
                <a:ext cx="744585" cy="655211"/>
                <a:chOff x="4193285" y="2143466"/>
                <a:chExt cx="744585" cy="655211"/>
              </a:xfrm>
            </p:grpSpPr>
            <p:grpSp>
              <p:nvGrpSpPr>
                <p:cNvPr id="198" name="Group 197"/>
                <p:cNvGrpSpPr/>
                <p:nvPr/>
              </p:nvGrpSpPr>
              <p:grpSpPr>
                <a:xfrm>
                  <a:off x="4193285" y="2143466"/>
                  <a:ext cx="699392" cy="536110"/>
                  <a:chOff x="2123728" y="1986160"/>
                  <a:chExt cx="576064" cy="441574"/>
                </a:xfrm>
              </p:grpSpPr>
              <p:sp>
                <p:nvSpPr>
                  <p:cNvPr id="207" name="Rectangle 206"/>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08" name="Trapezoid 207"/>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199" name="Group 198"/>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200" name="Rectangle 199"/>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201" name="Straight Connector 200"/>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2" name="Straight Connector 201"/>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3" name="Straight Connector 202"/>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4" name="Straight Connector 203"/>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5" name="Straight Connector 204"/>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6" name="Straight Connector 205"/>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209" name="Group 208"/>
            <p:cNvGrpSpPr/>
            <p:nvPr/>
          </p:nvGrpSpPr>
          <p:grpSpPr>
            <a:xfrm>
              <a:off x="4708417" y="1407627"/>
              <a:ext cx="941329" cy="895637"/>
              <a:chOff x="5039106" y="2143466"/>
              <a:chExt cx="941329" cy="895637"/>
            </a:xfrm>
          </p:grpSpPr>
          <p:sp>
            <p:nvSpPr>
              <p:cNvPr id="210" name="Rectangle 209"/>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Music</a:t>
                </a:r>
                <a:endParaRPr lang="en-AU" sz="1100" dirty="0">
                  <a:solidFill>
                    <a:schemeClr val="tx1"/>
                  </a:solidFill>
                  <a:latin typeface="Segoe UI" pitchFamily="34" charset="0"/>
                  <a:cs typeface="Segoe UI" pitchFamily="34" charset="0"/>
                </a:endParaRPr>
              </a:p>
            </p:txBody>
          </p:sp>
          <p:grpSp>
            <p:nvGrpSpPr>
              <p:cNvPr id="211" name="Group 210"/>
              <p:cNvGrpSpPr/>
              <p:nvPr/>
            </p:nvGrpSpPr>
            <p:grpSpPr>
              <a:xfrm>
                <a:off x="5162739" y="2143466"/>
                <a:ext cx="699392" cy="634359"/>
                <a:chOff x="5140143" y="2143466"/>
                <a:chExt cx="699392" cy="634359"/>
              </a:xfrm>
            </p:grpSpPr>
            <p:grpSp>
              <p:nvGrpSpPr>
                <p:cNvPr id="212" name="Group 211"/>
                <p:cNvGrpSpPr/>
                <p:nvPr/>
              </p:nvGrpSpPr>
              <p:grpSpPr>
                <a:xfrm>
                  <a:off x="5140143" y="2143466"/>
                  <a:ext cx="699392" cy="536110"/>
                  <a:chOff x="2123728" y="1986160"/>
                  <a:chExt cx="576064" cy="441574"/>
                </a:xfrm>
              </p:grpSpPr>
              <p:sp>
                <p:nvSpPr>
                  <p:cNvPr id="219" name="Rectangle 218"/>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20" name="Trapezoid 219"/>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213" name="Group 212"/>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214" name="Oval 213"/>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15" name="Oval 214"/>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216" name="Straight Connector 215"/>
                  <p:cNvCxnSpPr>
                    <a:stCxn id="214" idx="6"/>
                    <a:endCxn id="218"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17" name="Straight Connector 216"/>
                  <p:cNvCxnSpPr>
                    <a:stCxn id="215" idx="6"/>
                    <a:endCxn id="218"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218" name="Rectangle 217"/>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grpSp>
        <p:grpSp>
          <p:nvGrpSpPr>
            <p:cNvPr id="221" name="Group 220"/>
            <p:cNvGrpSpPr/>
            <p:nvPr/>
          </p:nvGrpSpPr>
          <p:grpSpPr>
            <a:xfrm>
              <a:off x="5870519" y="1407627"/>
              <a:ext cx="941329" cy="895637"/>
              <a:chOff x="3133947" y="3275932"/>
              <a:chExt cx="941329" cy="895637"/>
            </a:xfrm>
          </p:grpSpPr>
          <p:sp>
            <p:nvSpPr>
              <p:cNvPr id="222" name="Rectangle 221"/>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Videos</a:t>
                </a:r>
                <a:endParaRPr lang="en-AU" sz="1100" dirty="0">
                  <a:solidFill>
                    <a:schemeClr val="tx1"/>
                  </a:solidFill>
                  <a:latin typeface="Segoe UI" pitchFamily="34" charset="0"/>
                  <a:cs typeface="Segoe UI" pitchFamily="34" charset="0"/>
                </a:endParaRPr>
              </a:p>
            </p:txBody>
          </p:sp>
          <p:grpSp>
            <p:nvGrpSpPr>
              <p:cNvPr id="223" name="Group 222"/>
              <p:cNvGrpSpPr/>
              <p:nvPr/>
            </p:nvGrpSpPr>
            <p:grpSpPr>
              <a:xfrm>
                <a:off x="3254915" y="3275932"/>
                <a:ext cx="699392" cy="569699"/>
                <a:chOff x="3257580" y="3275932"/>
                <a:chExt cx="699392" cy="569699"/>
              </a:xfrm>
            </p:grpSpPr>
            <p:grpSp>
              <p:nvGrpSpPr>
                <p:cNvPr id="224" name="Group 223"/>
                <p:cNvGrpSpPr/>
                <p:nvPr/>
              </p:nvGrpSpPr>
              <p:grpSpPr>
                <a:xfrm>
                  <a:off x="3257580" y="3275932"/>
                  <a:ext cx="699392" cy="536110"/>
                  <a:chOff x="2123728" y="1986160"/>
                  <a:chExt cx="576064" cy="441574"/>
                </a:xfrm>
              </p:grpSpPr>
              <p:sp>
                <p:nvSpPr>
                  <p:cNvPr id="228" name="Rectangle 227"/>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29" name="Trapezoid 228"/>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225" name="Group 224"/>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226" name="Rectangle 225"/>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27" name="Isosceles Triangle 226"/>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grpSp>
        <p:grpSp>
          <p:nvGrpSpPr>
            <p:cNvPr id="230" name="Group 229"/>
            <p:cNvGrpSpPr/>
            <p:nvPr/>
          </p:nvGrpSpPr>
          <p:grpSpPr>
            <a:xfrm>
              <a:off x="3484281" y="2487747"/>
              <a:ext cx="941329" cy="895637"/>
              <a:chOff x="4099230" y="3275932"/>
              <a:chExt cx="941329" cy="895637"/>
            </a:xfrm>
          </p:grpSpPr>
          <p:sp>
            <p:nvSpPr>
              <p:cNvPr id="231" name="Rectangle 230"/>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Games</a:t>
                </a:r>
                <a:endParaRPr lang="en-AU" sz="1100" dirty="0">
                  <a:solidFill>
                    <a:schemeClr val="tx1"/>
                  </a:solidFill>
                  <a:latin typeface="Segoe UI" pitchFamily="34" charset="0"/>
                  <a:cs typeface="Segoe UI" pitchFamily="34" charset="0"/>
                </a:endParaRPr>
              </a:p>
            </p:txBody>
          </p:sp>
          <p:grpSp>
            <p:nvGrpSpPr>
              <p:cNvPr id="232" name="Group 231"/>
              <p:cNvGrpSpPr/>
              <p:nvPr/>
            </p:nvGrpSpPr>
            <p:grpSpPr>
              <a:xfrm>
                <a:off x="4200966" y="3275932"/>
                <a:ext cx="737856" cy="635347"/>
                <a:chOff x="4220198" y="3275932"/>
                <a:chExt cx="737856" cy="635347"/>
              </a:xfrm>
            </p:grpSpPr>
            <p:grpSp>
              <p:nvGrpSpPr>
                <p:cNvPr id="233" name="Group 232"/>
                <p:cNvGrpSpPr/>
                <p:nvPr/>
              </p:nvGrpSpPr>
              <p:grpSpPr>
                <a:xfrm>
                  <a:off x="4220198" y="3275932"/>
                  <a:ext cx="699392" cy="536110"/>
                  <a:chOff x="2123728" y="1986160"/>
                  <a:chExt cx="576064" cy="441574"/>
                </a:xfrm>
              </p:grpSpPr>
              <p:sp>
                <p:nvSpPr>
                  <p:cNvPr id="247" name="Rectangle 246"/>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8" name="Trapezoid 247"/>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234" name="Group 233"/>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235" name="Rectangle 234"/>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36" name="Oval 235"/>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37" name="Oval 236"/>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nvGrpSpPr>
                  <p:cNvPr id="238" name="Group 237"/>
                  <p:cNvGrpSpPr/>
                  <p:nvPr/>
                </p:nvGrpSpPr>
                <p:grpSpPr>
                  <a:xfrm>
                    <a:off x="4318464" y="3577517"/>
                    <a:ext cx="118183" cy="118183"/>
                    <a:chOff x="4318464" y="3577517"/>
                    <a:chExt cx="118183" cy="118183"/>
                  </a:xfrm>
                  <a:effectLst/>
                </p:grpSpPr>
                <p:cxnSp>
                  <p:nvCxnSpPr>
                    <p:cNvPr id="245" name="Straight Connector 244"/>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46" name="Straight Connector 245"/>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39" name="Group 238"/>
                  <p:cNvGrpSpPr/>
                  <p:nvPr/>
                </p:nvGrpSpPr>
                <p:grpSpPr>
                  <a:xfrm rot="20573383">
                    <a:off x="4683580" y="3579039"/>
                    <a:ext cx="140891" cy="136707"/>
                    <a:chOff x="5105406" y="3507854"/>
                    <a:chExt cx="171999" cy="166891"/>
                  </a:xfrm>
                  <a:effectLst/>
                </p:grpSpPr>
                <p:sp>
                  <p:nvSpPr>
                    <p:cNvPr id="241" name="Oval 240"/>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2" name="Oval 241"/>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3" name="Oval 242"/>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4" name="Oval 243"/>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cxnSp>
                <p:nvCxnSpPr>
                  <p:cNvPr id="240" name="Straight Connector 239"/>
                  <p:cNvCxnSpPr>
                    <a:stCxn id="235"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sp>
          <p:nvSpPr>
            <p:cNvPr id="38" name="Rectangle 37">
              <a:hlinkClick r:id="rId7" action="ppaction://hlinksldjump"/>
            </p:cNvPr>
            <p:cNvSpPr/>
            <p:nvPr/>
          </p:nvSpPr>
          <p:spPr>
            <a:xfrm>
              <a:off x="3424047" y="134761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9" name="Rectangle 328">
              <a:hlinkClick r:id="rId8" action="ppaction://hlinksldjump"/>
            </p:cNvPr>
            <p:cNvSpPr/>
            <p:nvPr/>
          </p:nvSpPr>
          <p:spPr>
            <a:xfrm>
              <a:off x="4634034" y="134761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30" name="Rectangle 329">
              <a:hlinkClick r:id="rId9" action="ppaction://hlinksldjump"/>
            </p:cNvPr>
            <p:cNvSpPr/>
            <p:nvPr/>
          </p:nvSpPr>
          <p:spPr>
            <a:xfrm>
              <a:off x="5796136" y="134761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31" name="Rectangle 330">
              <a:hlinkClick r:id="rId10" action="ppaction://hlinksldjump"/>
            </p:cNvPr>
            <p:cNvSpPr/>
            <p:nvPr/>
          </p:nvSpPr>
          <p:spPr>
            <a:xfrm>
              <a:off x="3409898" y="242773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332" name="Group 331"/>
            <p:cNvGrpSpPr/>
            <p:nvPr/>
          </p:nvGrpSpPr>
          <p:grpSpPr>
            <a:xfrm>
              <a:off x="4747033" y="2500280"/>
              <a:ext cx="864096" cy="870570"/>
              <a:chOff x="7308304" y="278598"/>
              <a:chExt cx="864096" cy="870570"/>
            </a:xfrm>
          </p:grpSpPr>
          <p:sp>
            <p:nvSpPr>
              <p:cNvPr id="333" name="Freeform 332"/>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334" name="Rectangle 333"/>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Impress</a:t>
                </a:r>
                <a:endParaRPr lang="en-AU" sz="1100" dirty="0">
                  <a:solidFill>
                    <a:schemeClr val="tx1"/>
                  </a:solidFill>
                  <a:latin typeface="Segoe UI" pitchFamily="34" charset="0"/>
                  <a:cs typeface="Segoe UI" pitchFamily="34" charset="0"/>
                </a:endParaRPr>
              </a:p>
            </p:txBody>
          </p:sp>
        </p:grpSp>
        <p:grpSp>
          <p:nvGrpSpPr>
            <p:cNvPr id="335" name="Group 334"/>
            <p:cNvGrpSpPr/>
            <p:nvPr/>
          </p:nvGrpSpPr>
          <p:grpSpPr>
            <a:xfrm>
              <a:off x="5909135" y="2488498"/>
              <a:ext cx="864096" cy="894135"/>
              <a:chOff x="6444208" y="255033"/>
              <a:chExt cx="864096" cy="894135"/>
            </a:xfrm>
          </p:grpSpPr>
          <p:grpSp>
            <p:nvGrpSpPr>
              <p:cNvPr id="336" name="Group 335"/>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338" name="Freeform 337"/>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339" name="Freeform 338"/>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sp>
            <p:nvSpPr>
              <p:cNvPr id="337" name="Rectangle 336"/>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Express</a:t>
                </a:r>
                <a:endParaRPr lang="en-AU" sz="1100" dirty="0">
                  <a:solidFill>
                    <a:schemeClr val="tx1"/>
                  </a:solidFill>
                  <a:latin typeface="Segoe UI" pitchFamily="34" charset="0"/>
                  <a:cs typeface="Segoe UI" pitchFamily="34" charset="0"/>
                </a:endParaRPr>
              </a:p>
            </p:txBody>
          </p:sp>
        </p:grpSp>
      </p:grpSp>
      <p:sp>
        <p:nvSpPr>
          <p:cNvPr id="341" name="Rounded Rectangle 340"/>
          <p:cNvSpPr/>
          <p:nvPr/>
        </p:nvSpPr>
        <p:spPr>
          <a:xfrm>
            <a:off x="467785" y="134363"/>
            <a:ext cx="8208431" cy="4874774"/>
          </a:xfrm>
          <a:prstGeom prst="roundRect">
            <a:avLst>
              <a:gd name="adj" fmla="val 0"/>
            </a:avLst>
          </a:prstGeom>
          <a:solidFill>
            <a:schemeClr val="bg1">
              <a:lumMod val="75000"/>
              <a:alpha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200" b="1" dirty="0" smtClean="0">
                <a:solidFill>
                  <a:schemeClr val="tx1"/>
                </a:solidFill>
                <a:latin typeface="Segoe UI" pitchFamily="34" charset="0"/>
                <a:cs typeface="Segoe UI" pitchFamily="34" charset="0"/>
              </a:rPr>
              <a:t>Express</a:t>
            </a:r>
            <a:endParaRPr lang="en-AU" sz="1200" b="1" dirty="0">
              <a:solidFill>
                <a:schemeClr val="tx1"/>
              </a:solidFill>
              <a:latin typeface="Segoe UI" pitchFamily="34" charset="0"/>
              <a:cs typeface="Segoe UI" pitchFamily="34" charset="0"/>
            </a:endParaRPr>
          </a:p>
        </p:txBody>
      </p:sp>
      <p:sp>
        <p:nvSpPr>
          <p:cNvPr id="345" name="Rectangle 344"/>
          <p:cNvSpPr/>
          <p:nvPr/>
        </p:nvSpPr>
        <p:spPr>
          <a:xfrm>
            <a:off x="467785" y="434649"/>
            <a:ext cx="8208430" cy="446647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algn="r"/>
            <a:endParaRPr lang="en-AU" sz="5400" dirty="0">
              <a:solidFill>
                <a:schemeClr val="bg1"/>
              </a:solidFill>
              <a:effectLst>
                <a:outerShdw blurRad="63500" sx="102000" sy="102000" algn="ctr" rotWithShape="0">
                  <a:prstClr val="black">
                    <a:alpha val="40000"/>
                  </a:prstClr>
                </a:outerShdw>
              </a:effectLst>
              <a:latin typeface="Segoe UI" pitchFamily="34" charset="0"/>
              <a:cs typeface="Segoe UI" pitchFamily="34" charset="0"/>
            </a:endParaRPr>
          </a:p>
        </p:txBody>
      </p:sp>
      <p:sp>
        <p:nvSpPr>
          <p:cNvPr id="346" name="Rectangle 345"/>
          <p:cNvSpPr/>
          <p:nvPr/>
        </p:nvSpPr>
        <p:spPr>
          <a:xfrm>
            <a:off x="2386253" y="616435"/>
            <a:ext cx="4371495" cy="3107443"/>
          </a:xfrm>
          <a:prstGeom prst="rect">
            <a:avLst/>
          </a:prstGeom>
          <a:gradFill>
            <a:gsLst>
              <a:gs pos="0">
                <a:srgbClr val="FFFF00"/>
              </a:gs>
              <a:gs pos="50000">
                <a:schemeClr val="bg1"/>
              </a:gs>
              <a:gs pos="100000">
                <a:srgbClr val="FFC000"/>
              </a:gs>
            </a:gsLst>
            <a:lin ang="2700000" scaled="1"/>
          </a:gra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5" name="Rectangle 4"/>
          <p:cNvSpPr/>
          <p:nvPr/>
        </p:nvSpPr>
        <p:spPr>
          <a:xfrm>
            <a:off x="3098465" y="1452912"/>
            <a:ext cx="2947070" cy="505641"/>
          </a:xfrm>
          <a:prstGeom prst="rect">
            <a:avLst/>
          </a:prstGeom>
          <a:noFill/>
          <a:ln w="3175">
            <a:solidFill>
              <a:schemeClr val="tx1">
                <a:alpha val="50000"/>
              </a:schemeClr>
            </a:solidFill>
            <a:prstDash val="dash"/>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40" name="Rectangle 339"/>
          <p:cNvSpPr/>
          <p:nvPr/>
        </p:nvSpPr>
        <p:spPr>
          <a:xfrm>
            <a:off x="3256245" y="2107256"/>
            <a:ext cx="2631510" cy="421421"/>
          </a:xfrm>
          <a:prstGeom prst="rect">
            <a:avLst/>
          </a:prstGeom>
          <a:noFill/>
          <a:ln w="3175">
            <a:solidFill>
              <a:schemeClr val="tx1">
                <a:alpha val="50000"/>
              </a:schemeClr>
            </a:solidFill>
            <a:prstDash val="dash"/>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9" name="Teardrop 8"/>
          <p:cNvSpPr/>
          <p:nvPr/>
        </p:nvSpPr>
        <p:spPr>
          <a:xfrm>
            <a:off x="6397748" y="616435"/>
            <a:ext cx="360000" cy="360000"/>
          </a:xfrm>
          <a:prstGeom prst="teardrop">
            <a:avLst/>
          </a:prstGeom>
          <a:solidFill>
            <a:srgbClr val="FFC000">
              <a:alpha val="50000"/>
            </a:srgbClr>
          </a:solidFill>
          <a:ln w="3175">
            <a:solidFill>
              <a:schemeClr val="tx1">
                <a:alpha val="50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600" dirty="0" smtClean="0">
                <a:solidFill>
                  <a:schemeClr val="tx1">
                    <a:alpha val="50000"/>
                  </a:schemeClr>
                </a:solidFill>
                <a:latin typeface="Segoe UI" pitchFamily="34" charset="0"/>
                <a:cs typeface="Segoe UI" pitchFamily="34" charset="0"/>
              </a:rPr>
              <a:t>1</a:t>
            </a:r>
            <a:endParaRPr lang="en-AU" sz="1600" dirty="0">
              <a:solidFill>
                <a:schemeClr val="tx1">
                  <a:alpha val="50000"/>
                </a:schemeClr>
              </a:solidFill>
              <a:latin typeface="Segoe UI" pitchFamily="34" charset="0"/>
              <a:cs typeface="Segoe UI" pitchFamily="34" charset="0"/>
            </a:endParaRPr>
          </a:p>
        </p:txBody>
      </p:sp>
      <p:sp>
        <p:nvSpPr>
          <p:cNvPr id="350" name="Rectangle 349"/>
          <p:cNvSpPr/>
          <p:nvPr/>
        </p:nvSpPr>
        <p:spPr>
          <a:xfrm>
            <a:off x="467544" y="3812042"/>
            <a:ext cx="8208671" cy="1089084"/>
          </a:xfrm>
          <a:prstGeom prst="rect">
            <a:avLst/>
          </a:prstGeom>
          <a:solidFill>
            <a:schemeClr val="bg1">
              <a:lumMod val="75000"/>
            </a:schemeClr>
          </a:solidFill>
          <a:ln w="3175">
            <a:solidFill>
              <a:schemeClr val="tx1"/>
            </a:solidFill>
          </a:ln>
          <a:effectLst>
            <a:innerShdw blurRad="63500" dist="50800" dir="162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1" name="Group 20"/>
          <p:cNvGrpSpPr/>
          <p:nvPr/>
        </p:nvGrpSpPr>
        <p:grpSpPr>
          <a:xfrm>
            <a:off x="577090" y="3885555"/>
            <a:ext cx="1325272" cy="942059"/>
            <a:chOff x="577090" y="3864029"/>
            <a:chExt cx="1325272" cy="942059"/>
          </a:xfrm>
        </p:grpSpPr>
        <p:sp>
          <p:nvSpPr>
            <p:cNvPr id="347" name="Rectangle 346"/>
            <p:cNvSpPr/>
            <p:nvPr/>
          </p:nvSpPr>
          <p:spPr>
            <a:xfrm>
              <a:off x="577090" y="3864029"/>
              <a:ext cx="1325272" cy="942059"/>
            </a:xfrm>
            <a:prstGeom prst="rect">
              <a:avLst/>
            </a:prstGeom>
            <a:gradFill>
              <a:gsLst>
                <a:gs pos="0">
                  <a:srgbClr val="FFFF00"/>
                </a:gs>
                <a:gs pos="50000">
                  <a:schemeClr val="bg1"/>
                </a:gs>
                <a:gs pos="100000">
                  <a:srgbClr val="FFC000"/>
                </a:gs>
              </a:gsLst>
              <a:lin ang="2700000" scaled="1"/>
            </a:gra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48" name="Rectangle 347"/>
            <p:cNvSpPr/>
            <p:nvPr/>
          </p:nvSpPr>
          <p:spPr>
            <a:xfrm>
              <a:off x="793006" y="4117617"/>
              <a:ext cx="893440" cy="153291"/>
            </a:xfrm>
            <a:prstGeom prst="rect">
              <a:avLst/>
            </a:prstGeom>
            <a:noFill/>
            <a:ln w="3175">
              <a:solidFill>
                <a:schemeClr val="tx1">
                  <a:alpha val="50000"/>
                </a:schemeClr>
              </a:solidFill>
              <a:prstDash val="dash"/>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Aa Bb</a:t>
              </a:r>
              <a:endParaRPr lang="en-AU" sz="1100" dirty="0">
                <a:solidFill>
                  <a:schemeClr val="tx1"/>
                </a:solidFill>
                <a:latin typeface="Segoe UI" pitchFamily="34" charset="0"/>
                <a:cs typeface="Segoe UI" pitchFamily="34" charset="0"/>
              </a:endParaRPr>
            </a:p>
          </p:txBody>
        </p:sp>
        <p:sp>
          <p:nvSpPr>
            <p:cNvPr id="349" name="Rectangle 348"/>
            <p:cNvSpPr/>
            <p:nvPr/>
          </p:nvSpPr>
          <p:spPr>
            <a:xfrm>
              <a:off x="840839" y="4315989"/>
              <a:ext cx="797774" cy="127759"/>
            </a:xfrm>
            <a:prstGeom prst="rect">
              <a:avLst/>
            </a:prstGeom>
            <a:noFill/>
            <a:ln w="3175">
              <a:solidFill>
                <a:schemeClr val="tx1">
                  <a:alpha val="50000"/>
                </a:schemeClr>
              </a:solidFill>
              <a:prstDash val="dash"/>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900" dirty="0" smtClean="0">
                  <a:solidFill>
                    <a:schemeClr val="bg1">
                      <a:lumMod val="50000"/>
                    </a:schemeClr>
                  </a:solidFill>
                  <a:latin typeface="Segoe UI" pitchFamily="34" charset="0"/>
                  <a:cs typeface="Segoe UI" pitchFamily="34" charset="0"/>
                </a:rPr>
                <a:t>Cc Dd</a:t>
              </a:r>
              <a:endParaRPr lang="en-AU" sz="900" dirty="0">
                <a:solidFill>
                  <a:schemeClr val="bg1">
                    <a:lumMod val="50000"/>
                  </a:schemeClr>
                </a:solidFill>
                <a:latin typeface="Segoe UI" pitchFamily="34" charset="0"/>
                <a:cs typeface="Segoe UI" pitchFamily="34" charset="0"/>
              </a:endParaRPr>
            </a:p>
          </p:txBody>
        </p:sp>
        <p:sp>
          <p:nvSpPr>
            <p:cNvPr id="344" name="Teardrop 343"/>
            <p:cNvSpPr/>
            <p:nvPr/>
          </p:nvSpPr>
          <p:spPr>
            <a:xfrm>
              <a:off x="1542362" y="3864029"/>
              <a:ext cx="360000" cy="360000"/>
            </a:xfrm>
            <a:prstGeom prst="teardrop">
              <a:avLst/>
            </a:prstGeom>
            <a:solidFill>
              <a:srgbClr val="FFC000">
                <a:alpha val="50000"/>
              </a:srgbClr>
            </a:solidFill>
            <a:ln w="3175">
              <a:solidFill>
                <a:schemeClr val="tx1">
                  <a:alpha val="50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600" dirty="0" smtClean="0">
                  <a:solidFill>
                    <a:schemeClr val="tx1">
                      <a:alpha val="50000"/>
                    </a:schemeClr>
                  </a:solidFill>
                  <a:latin typeface="Segoe UI" pitchFamily="34" charset="0"/>
                  <a:cs typeface="Segoe UI" pitchFamily="34" charset="0"/>
                </a:rPr>
                <a:t>1</a:t>
              </a:r>
              <a:endParaRPr lang="en-AU" sz="1600" dirty="0">
                <a:solidFill>
                  <a:schemeClr val="tx1">
                    <a:alpha val="50000"/>
                  </a:schemeClr>
                </a:solidFill>
                <a:latin typeface="Segoe UI" pitchFamily="34" charset="0"/>
                <a:cs typeface="Segoe UI" pitchFamily="34" charset="0"/>
              </a:endParaRPr>
            </a:p>
          </p:txBody>
        </p:sp>
      </p:grpSp>
      <p:sp>
        <p:nvSpPr>
          <p:cNvPr id="20" name="Rounded Rectangle 19">
            <a:hlinkClick r:id="rId11" action="ppaction://hlinksldjump"/>
          </p:cNvPr>
          <p:cNvSpPr/>
          <p:nvPr/>
        </p:nvSpPr>
        <p:spPr>
          <a:xfrm>
            <a:off x="2009835" y="4230376"/>
            <a:ext cx="252417" cy="252417"/>
          </a:xfrm>
          <a:prstGeom prst="roundRect">
            <a:avLst/>
          </a:prstGeom>
          <a:solidFill>
            <a:schemeClr val="tx1">
              <a:alpha val="50000"/>
            </a:scheme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dirty="0" smtClean="0">
                <a:latin typeface="Segoe UI" pitchFamily="34" charset="0"/>
                <a:cs typeface="Segoe UI" pitchFamily="34" charset="0"/>
              </a:rPr>
              <a:t>+</a:t>
            </a:r>
            <a:endParaRPr lang="en-AU" dirty="0">
              <a:latin typeface="Segoe UI" pitchFamily="34" charset="0"/>
              <a:cs typeface="Segoe UI" pitchFamily="34" charset="0"/>
            </a:endParaRPr>
          </a:p>
        </p:txBody>
      </p:sp>
      <p:grpSp>
        <p:nvGrpSpPr>
          <p:cNvPr id="351" name="Group 350"/>
          <p:cNvGrpSpPr/>
          <p:nvPr/>
        </p:nvGrpSpPr>
        <p:grpSpPr>
          <a:xfrm>
            <a:off x="0" y="1202871"/>
            <a:ext cx="467544" cy="2737758"/>
            <a:chOff x="0" y="1202871"/>
            <a:chExt cx="467544" cy="2737758"/>
          </a:xfrm>
        </p:grpSpPr>
        <p:sp>
          <p:nvSpPr>
            <p:cNvPr id="352" name="Rounded Rectangle 351"/>
            <p:cNvSpPr/>
            <p:nvPr/>
          </p:nvSpPr>
          <p:spPr>
            <a:xfrm>
              <a:off x="0" y="1202871"/>
              <a:ext cx="467544" cy="2737758"/>
            </a:xfrm>
            <a:prstGeom prst="roundRect">
              <a:avLst>
                <a:gd name="adj" fmla="val 10437"/>
              </a:avLst>
            </a:prstGeom>
            <a:solidFill>
              <a:schemeClr val="tx1">
                <a:alpha val="50000"/>
              </a:schemeClr>
            </a:solidFill>
            <a:ln w="317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353" name="Group 352"/>
            <p:cNvGrpSpPr/>
            <p:nvPr/>
          </p:nvGrpSpPr>
          <p:grpSpPr>
            <a:xfrm>
              <a:off x="53772" y="1890180"/>
              <a:ext cx="360000" cy="363600"/>
              <a:chOff x="899592" y="1419622"/>
              <a:chExt cx="432048" cy="432048"/>
            </a:xfrm>
            <a:effectLst/>
          </p:grpSpPr>
          <p:sp>
            <p:nvSpPr>
              <p:cNvPr id="368" name="Rounded Rectangle 367"/>
              <p:cNvSpPr/>
              <p:nvPr/>
            </p:nvSpPr>
            <p:spPr>
              <a:xfrm>
                <a:off x="971600" y="1563638"/>
                <a:ext cx="288032" cy="288032"/>
              </a:xfrm>
              <a:prstGeom prst="roundRect">
                <a:avLst>
                  <a:gd name="adj" fmla="val 9226"/>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69" name="Isosceles Triangle 368"/>
              <p:cNvSpPr/>
              <p:nvPr/>
            </p:nvSpPr>
            <p:spPr>
              <a:xfrm>
                <a:off x="899592" y="1419622"/>
                <a:ext cx="432048" cy="180020"/>
              </a:xfrm>
              <a:prstGeom prst="triangle">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354" name="Group 353"/>
            <p:cNvGrpSpPr/>
            <p:nvPr/>
          </p:nvGrpSpPr>
          <p:grpSpPr>
            <a:xfrm>
              <a:off x="53752" y="1264720"/>
              <a:ext cx="360040" cy="435694"/>
              <a:chOff x="971600" y="1383618"/>
              <a:chExt cx="360040" cy="435694"/>
            </a:xfrm>
          </p:grpSpPr>
          <p:cxnSp>
            <p:nvCxnSpPr>
              <p:cNvPr id="363" name="Straight Connector 362"/>
              <p:cNvCxnSpPr/>
              <p:nvPr/>
            </p:nvCxnSpPr>
            <p:spPr>
              <a:xfrm>
                <a:off x="1187624" y="1639292"/>
                <a:ext cx="144016" cy="18002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364" name="Donut 363"/>
              <p:cNvSpPr/>
              <p:nvPr/>
            </p:nvSpPr>
            <p:spPr>
              <a:xfrm>
                <a:off x="971600" y="1383618"/>
                <a:ext cx="288032" cy="288000"/>
              </a:xfrm>
              <a:prstGeom prst="donut">
                <a:avLst>
                  <a:gd name="adj" fmla="val 4746"/>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365" name="Straight Connector 364"/>
              <p:cNvCxnSpPr/>
              <p:nvPr/>
            </p:nvCxnSpPr>
            <p:spPr>
              <a:xfrm rot="1413972">
                <a:off x="1051228" y="1435850"/>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366" name="Straight Connector 365"/>
              <p:cNvCxnSpPr/>
              <p:nvPr/>
            </p:nvCxnSpPr>
            <p:spPr>
              <a:xfrm rot="1413972">
                <a:off x="1116662" y="1436293"/>
                <a:ext cx="0" cy="183562"/>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367" name="Straight Connector 366"/>
              <p:cNvCxnSpPr/>
              <p:nvPr/>
            </p:nvCxnSpPr>
            <p:spPr>
              <a:xfrm rot="1413972">
                <a:off x="1180005" y="1492021"/>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grpSp>
        <p:cxnSp>
          <p:nvCxnSpPr>
            <p:cNvPr id="355" name="Straight Connector 354"/>
            <p:cNvCxnSpPr/>
            <p:nvPr/>
          </p:nvCxnSpPr>
          <p:spPr>
            <a:xfrm flipH="1">
              <a:off x="26886" y="1812206"/>
              <a:ext cx="413772"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nvGrpSpPr>
            <p:cNvPr id="356" name="Group 355"/>
            <p:cNvGrpSpPr/>
            <p:nvPr/>
          </p:nvGrpSpPr>
          <p:grpSpPr>
            <a:xfrm>
              <a:off x="39771" y="2460418"/>
              <a:ext cx="388002" cy="297418"/>
              <a:chOff x="2123728" y="1986160"/>
              <a:chExt cx="576064" cy="441574"/>
            </a:xfrm>
          </p:grpSpPr>
          <p:sp>
            <p:nvSpPr>
              <p:cNvPr id="361" name="Rectangle 360"/>
              <p:cNvSpPr/>
              <p:nvPr/>
            </p:nvSpPr>
            <p:spPr>
              <a:xfrm>
                <a:off x="2195736" y="1986160"/>
                <a:ext cx="432048" cy="441574"/>
              </a:xfrm>
              <a:prstGeom prst="rect">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62" name="Trapezoid 361"/>
              <p:cNvSpPr/>
              <p:nvPr/>
            </p:nvSpPr>
            <p:spPr>
              <a:xfrm flipV="1">
                <a:off x="2123728" y="2139884"/>
                <a:ext cx="576064" cy="287850"/>
              </a:xfrm>
              <a:prstGeom prst="trapezoid">
                <a:avLst/>
              </a:pr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57" name="Freeform 356"/>
            <p:cNvSpPr/>
            <p:nvPr/>
          </p:nvSpPr>
          <p:spPr>
            <a:xfrm>
              <a:off x="61273" y="2903148"/>
              <a:ext cx="344998" cy="411311"/>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358" name="Group 357"/>
            <p:cNvGrpSpPr/>
            <p:nvPr/>
          </p:nvGrpSpPr>
          <p:grpSpPr>
            <a:xfrm>
              <a:off x="82631" y="3424960"/>
              <a:ext cx="302283" cy="444864"/>
              <a:chOff x="51020" y="3423030"/>
              <a:chExt cx="356155" cy="524147"/>
            </a:xfrm>
            <a:effectLst>
              <a:outerShdw blurRad="63500" sx="102000" sy="102000" algn="ctr" rotWithShape="0">
                <a:prstClr val="black">
                  <a:alpha val="40000"/>
                </a:prstClr>
              </a:outerShdw>
            </a:effectLst>
          </p:grpSpPr>
          <p:sp>
            <p:nvSpPr>
              <p:cNvPr id="359" name="Freeform 358"/>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a:effectLst>
                <a:glow rad="101600">
                  <a:schemeClr val="bg1">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60" name="Freeform 359"/>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a:effectLst>
                <a:glow rad="101600">
                  <a:schemeClr val="bg1">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sp>
        <p:nvSpPr>
          <p:cNvPr id="370" name="Rounded Rectangle 369">
            <a:hlinkClick r:id="rId12" action="ppaction://hlinksldjump"/>
          </p:cNvPr>
          <p:cNvSpPr/>
          <p:nvPr/>
        </p:nvSpPr>
        <p:spPr>
          <a:xfrm>
            <a:off x="539794" y="188370"/>
            <a:ext cx="144000" cy="144016"/>
          </a:xfrm>
          <a:prstGeom prst="roundRect">
            <a:avLst/>
          </a:prstGeom>
          <a:gradFill flip="none" rotWithShape="1">
            <a:gsLst>
              <a:gs pos="0">
                <a:srgbClr val="FF0000">
                  <a:shade val="30000"/>
                  <a:satMod val="115000"/>
                </a:srgbClr>
              </a:gs>
              <a:gs pos="50000">
                <a:srgbClr val="FF0000">
                  <a:shade val="67500"/>
                  <a:satMod val="115000"/>
                </a:srgbClr>
              </a:gs>
              <a:gs pos="100000">
                <a:srgbClr val="FF0000">
                  <a:shade val="100000"/>
                  <a:satMod val="115000"/>
                </a:srgbClr>
              </a:gs>
            </a:gsLst>
            <a:lin ang="16200000" scaled="1"/>
            <a:tileRect/>
          </a:gradFill>
          <a:ln w="3175">
            <a:solidFill>
              <a:schemeClr val="tx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solidFill>
                <a:schemeClr val="bg1"/>
              </a:solidFill>
              <a:latin typeface="Segoe UI" pitchFamily="34" charset="0"/>
              <a:cs typeface="Segoe UI" pitchFamily="34" charset="0"/>
            </a:endParaRPr>
          </a:p>
        </p:txBody>
      </p:sp>
      <p:sp>
        <p:nvSpPr>
          <p:cNvPr id="371" name="Left Arrow 370">
            <a:hlinkClick r:id="rId13" action="ppaction://hlinksldjump"/>
          </p:cNvPr>
          <p:cNvSpPr/>
          <p:nvPr/>
        </p:nvSpPr>
        <p:spPr>
          <a:xfrm>
            <a:off x="575439" y="559006"/>
            <a:ext cx="359806" cy="356560"/>
          </a:xfrm>
          <a:prstGeom prst="leftArrow">
            <a:avLst/>
          </a:prstGeom>
          <a:solidFill>
            <a:srgbClr val="00B0F0">
              <a:alpha val="50000"/>
            </a:srgb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solidFill>
                <a:schemeClr val="tx1"/>
              </a:solidFill>
            </a:endParaRPr>
          </a:p>
        </p:txBody>
      </p:sp>
    </p:spTree>
    <p:controls>
      <mc:AlternateContent xmlns:mc="http://schemas.openxmlformats.org/markup-compatibility/2006">
        <mc:Choice xmlns:v="urn:schemas-microsoft-com:vml" Requires="v">
          <p:control spid="11300" name="TextBox1" r:id="rId2" imgW="6915240" imgH="4029120"/>
        </mc:Choice>
        <mc:Fallback>
          <p:control name="TextBox1" r:id="rId2" imgW="6915240" imgH="4029120">
            <p:pic>
              <p:nvPicPr>
                <p:cNvPr id="0" name="TextBox1"/>
                <p:cNvPicPr preferRelativeResize="0">
                  <a:picLocks noChangeArrowheads="1" noChangeShapeType="1"/>
                </p:cNvPicPr>
                <p:nvPr/>
              </p:nvPicPr>
              <p:blipFill>
                <a:blip r:embed="rId14">
                  <a:extLst>
                    <a:ext uri="{28A0092B-C50C-407E-A947-70E740481C1C}">
                      <a14:useLocalDpi xmlns:a14="http://schemas.microsoft.com/office/drawing/2010/main" val="0"/>
                    </a:ext>
                  </a:extLst>
                </a:blip>
                <a:srcRect/>
                <a:stretch>
                  <a:fillRect/>
                </a:stretch>
              </p:blipFill>
              <p:spPr bwMode="auto">
                <a:xfrm>
                  <a:off x="3132138" y="1492250"/>
                  <a:ext cx="2879725" cy="431800"/>
                </a:xfrm>
                <a:prstGeom prst="rect">
                  <a:avLst/>
                </a:prstGeom>
                <a:noFill/>
                <a:ln>
                  <a:noFill/>
                </a:ln>
                <a:effectLst/>
                <a:extLst>
                  <a:ext uri="{909E8E84-426E-40DD-AFC4-6F175D3DCCD1}">
                    <a14:hiddenFill xmlns:a14="http://schemas.microsoft.com/office/drawing/2010/main">
                      <a:noFill/>
                    </a14:hiddenFill>
                  </a:ext>
                  <a:ext uri="{91240B29-F687-4F45-9708-019B960494DF}">
                    <a14:hiddenLine xmlns:a14="http://schemas.microsoft.com/office/drawing/2010/main" w="9525">
                      <a:no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control>
        </mc:Fallback>
      </mc:AlternateContent>
      <mc:AlternateContent xmlns:mc="http://schemas.openxmlformats.org/markup-compatibility/2006">
        <mc:Choice xmlns:v="urn:schemas-microsoft-com:vml" Requires="v">
          <p:control spid="11301" name="TextBox2" r:id="rId3" imgW="6915240" imgH="4029120"/>
        </mc:Choice>
        <mc:Fallback>
          <p:control name="TextBox2" r:id="rId3" imgW="6915240" imgH="4029120">
            <p:pic>
              <p:nvPicPr>
                <p:cNvPr id="0" name="TextBox2"/>
                <p:cNvPicPr preferRelativeResize="0">
                  <a:picLocks noChangeArrowheads="1" noChangeShapeType="1"/>
                </p:cNvPicPr>
                <p:nvPr/>
              </p:nvPicPr>
              <p:blipFill>
                <a:blip r:embed="rId15">
                  <a:extLst>
                    <a:ext uri="{28A0092B-C50C-407E-A947-70E740481C1C}">
                      <a14:useLocalDpi xmlns:a14="http://schemas.microsoft.com/office/drawing/2010/main" val="0"/>
                    </a:ext>
                  </a:extLst>
                </a:blip>
                <a:srcRect/>
                <a:stretch>
                  <a:fillRect/>
                </a:stretch>
              </p:blipFill>
              <p:spPr bwMode="auto">
                <a:xfrm>
                  <a:off x="3276600" y="2139950"/>
                  <a:ext cx="2590800" cy="358775"/>
                </a:xfrm>
                <a:prstGeom prst="rect">
                  <a:avLst/>
                </a:prstGeom>
                <a:noFill/>
                <a:ln>
                  <a:noFill/>
                </a:ln>
                <a:effectLst/>
                <a:extLst>
                  <a:ext uri="{909E8E84-426E-40DD-AFC4-6F175D3DCCD1}">
                    <a14:hiddenFill xmlns:a14="http://schemas.microsoft.com/office/drawing/2010/main">
                      <a:noFill/>
                    </a14:hiddenFill>
                  </a:ext>
                  <a:ext uri="{91240B29-F687-4F45-9708-019B960494DF}">
                    <a14:hiddenLine xmlns:a14="http://schemas.microsoft.com/office/drawing/2010/main" w="9525">
                      <a:no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control>
        </mc:Fallback>
      </mc:AlternateContent>
    </p:controls>
    <p:extLst>
      <p:ext uri="{BB962C8B-B14F-4D97-AF65-F5344CB8AC3E}">
        <p14:creationId xmlns:p14="http://schemas.microsoft.com/office/powerpoint/2010/main" val="3377913765"/>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1763688" y="843750"/>
            <a:ext cx="5616624" cy="3456000"/>
            <a:chOff x="1763688" y="843750"/>
            <a:chExt cx="5616624" cy="3456000"/>
          </a:xfrm>
        </p:grpSpPr>
        <p:grpSp>
          <p:nvGrpSpPr>
            <p:cNvPr id="249" name="Group 248"/>
            <p:cNvGrpSpPr/>
            <p:nvPr/>
          </p:nvGrpSpPr>
          <p:grpSpPr>
            <a:xfrm>
              <a:off x="3131841" y="843750"/>
              <a:ext cx="2880320" cy="3456000"/>
              <a:chOff x="3131841" y="843750"/>
              <a:chExt cx="2880320" cy="3456000"/>
            </a:xfrm>
          </p:grpSpPr>
          <p:sp>
            <p:nvSpPr>
              <p:cNvPr id="250" name="Rounded Rectangle 249"/>
              <p:cNvSpPr/>
              <p:nvPr/>
            </p:nvSpPr>
            <p:spPr>
              <a:xfrm>
                <a:off x="3131841" y="843750"/>
                <a:ext cx="2880320" cy="3456000"/>
              </a:xfrm>
              <a:prstGeom prst="roundRect">
                <a:avLst>
                  <a:gd name="adj" fmla="val 2228"/>
                </a:avLst>
              </a:prstGeom>
              <a:solidFill>
                <a:schemeClr val="tx1">
                  <a:alpha val="50000"/>
                </a:schemeClr>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51" name="Group 250"/>
              <p:cNvGrpSpPr/>
              <p:nvPr/>
            </p:nvGrpSpPr>
            <p:grpSpPr>
              <a:xfrm>
                <a:off x="3198624" y="984777"/>
                <a:ext cx="864096" cy="870570"/>
                <a:chOff x="7308304" y="278598"/>
                <a:chExt cx="864096" cy="870570"/>
              </a:xfrm>
            </p:grpSpPr>
            <p:sp>
              <p:nvSpPr>
                <p:cNvPr id="327" name="Freeform 326"/>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8" name="Rectangle 327"/>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Impress</a:t>
                  </a:r>
                  <a:endParaRPr lang="en-AU" sz="1100" dirty="0">
                    <a:latin typeface="Segoe UI" pitchFamily="34" charset="0"/>
                    <a:cs typeface="Segoe UI" pitchFamily="34" charset="0"/>
                  </a:endParaRPr>
                </a:p>
              </p:txBody>
            </p:sp>
          </p:grpSp>
          <p:grpSp>
            <p:nvGrpSpPr>
              <p:cNvPr id="252" name="Group 251"/>
              <p:cNvGrpSpPr/>
              <p:nvPr/>
            </p:nvGrpSpPr>
            <p:grpSpPr>
              <a:xfrm>
                <a:off x="4139953" y="972995"/>
                <a:ext cx="864096" cy="894135"/>
                <a:chOff x="6444208" y="255033"/>
                <a:chExt cx="864096" cy="894135"/>
              </a:xfrm>
            </p:grpSpPr>
            <p:grpSp>
              <p:nvGrpSpPr>
                <p:cNvPr id="323" name="Group 322"/>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325" name="Freeform 324"/>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6" name="Freeform 325"/>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24" name="Rectangle 323"/>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Express</a:t>
                  </a:r>
                  <a:endParaRPr lang="en-AU" sz="1100" dirty="0">
                    <a:latin typeface="Segoe UI" pitchFamily="34" charset="0"/>
                    <a:cs typeface="Segoe UI" pitchFamily="34" charset="0"/>
                  </a:endParaRPr>
                </a:p>
              </p:txBody>
            </p:sp>
          </p:grpSp>
          <p:grpSp>
            <p:nvGrpSpPr>
              <p:cNvPr id="253" name="Group 252"/>
              <p:cNvGrpSpPr/>
              <p:nvPr/>
            </p:nvGrpSpPr>
            <p:grpSpPr>
              <a:xfrm>
                <a:off x="3198624" y="2157429"/>
                <a:ext cx="864096" cy="881674"/>
                <a:chOff x="8172400" y="267494"/>
                <a:chExt cx="864096" cy="881674"/>
              </a:xfrm>
            </p:grpSpPr>
            <p:grpSp>
              <p:nvGrpSpPr>
                <p:cNvPr id="318" name="Group 317"/>
                <p:cNvGrpSpPr/>
                <p:nvPr/>
              </p:nvGrpSpPr>
              <p:grpSpPr>
                <a:xfrm>
                  <a:off x="8351877" y="267494"/>
                  <a:ext cx="523806" cy="648072"/>
                  <a:chOff x="87738" y="3286770"/>
                  <a:chExt cx="291003" cy="360040"/>
                </a:xfrm>
              </p:grpSpPr>
              <p:sp>
                <p:nvSpPr>
                  <p:cNvPr id="320" name="Rectangle 31"/>
                  <p:cNvSpPr/>
                  <p:nvPr/>
                </p:nvSpPr>
                <p:spPr>
                  <a:xfrm>
                    <a:off x="87738" y="3286770"/>
                    <a:ext cx="291002" cy="360040"/>
                  </a:xfrm>
                  <a:prstGeom prst="rect">
                    <a:avLst/>
                  </a:prstGeom>
                  <a:solidFill>
                    <a:srgbClr val="FFC000"/>
                  </a:solidFill>
                  <a:ln w="9525" cap="rnd">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1" name="Rectangle 31"/>
                  <p:cNvSpPr/>
                  <p:nvPr/>
                </p:nvSpPr>
                <p:spPr>
                  <a:xfrm>
                    <a:off x="87738" y="3286770"/>
                    <a:ext cx="291002" cy="360040"/>
                  </a:xfrm>
                  <a:custGeom>
                    <a:avLst/>
                    <a:gdLst>
                      <a:gd name="connsiteX0" fmla="*/ 0 w 291002"/>
                      <a:gd name="connsiteY0" fmla="*/ 0 h 360040"/>
                      <a:gd name="connsiteX1" fmla="*/ 291002 w 291002"/>
                      <a:gd name="connsiteY1" fmla="*/ 0 h 360040"/>
                      <a:gd name="connsiteX2" fmla="*/ 291002 w 291002"/>
                      <a:gd name="connsiteY2" fmla="*/ 360040 h 360040"/>
                      <a:gd name="connsiteX3" fmla="*/ 0 w 291002"/>
                      <a:gd name="connsiteY3" fmla="*/ 360040 h 360040"/>
                      <a:gd name="connsiteX4" fmla="*/ 0 w 291002"/>
                      <a:gd name="connsiteY4" fmla="*/ 0 h 360040"/>
                      <a:gd name="connsiteX0" fmla="*/ 0 w 291002"/>
                      <a:gd name="connsiteY0" fmla="*/ 0 h 360040"/>
                      <a:gd name="connsiteX1" fmla="*/ 236233 w 291002"/>
                      <a:gd name="connsiteY1" fmla="*/ 88106 h 360040"/>
                      <a:gd name="connsiteX2" fmla="*/ 291002 w 291002"/>
                      <a:gd name="connsiteY2" fmla="*/ 360040 h 360040"/>
                      <a:gd name="connsiteX3" fmla="*/ 0 w 291002"/>
                      <a:gd name="connsiteY3" fmla="*/ 360040 h 360040"/>
                      <a:gd name="connsiteX4" fmla="*/ 0 w 291002"/>
                      <a:gd name="connsiteY4" fmla="*/ 0 h 360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1002" h="360040">
                        <a:moveTo>
                          <a:pt x="0" y="0"/>
                        </a:moveTo>
                        <a:lnTo>
                          <a:pt x="236233" y="88106"/>
                        </a:lnTo>
                        <a:lnTo>
                          <a:pt x="291002" y="360040"/>
                        </a:lnTo>
                        <a:lnTo>
                          <a:pt x="0" y="360040"/>
                        </a:lnTo>
                        <a:lnTo>
                          <a:pt x="0" y="0"/>
                        </a:lnTo>
                        <a:close/>
                      </a:path>
                    </a:pathLst>
                  </a:cu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2" name="Rectangle 321"/>
                  <p:cNvSpPr/>
                  <p:nvPr/>
                </p:nvSpPr>
                <p:spPr>
                  <a:xfrm>
                    <a:off x="87738" y="3435846"/>
                    <a:ext cx="291003" cy="210964"/>
                  </a:xfrm>
                  <a:prstGeom prst="rect">
                    <a:avLst/>
                  </a:prstGeom>
                  <a:noFill/>
                  <a:ln w="9525" cap="rnd">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2000" dirty="0" smtClean="0">
                        <a:solidFill>
                          <a:schemeClr val="tx1"/>
                        </a:solidFill>
                        <a:effectLst>
                          <a:outerShdw blurRad="63500" sx="102000" sy="102000" algn="ctr" rotWithShape="0">
                            <a:prstClr val="black">
                              <a:alpha val="40000"/>
                            </a:prstClr>
                          </a:outerShdw>
                        </a:effectLst>
                        <a:latin typeface="Segoe UI" pitchFamily="34" charset="0"/>
                        <a:cs typeface="Segoe UI" pitchFamily="34" charset="0"/>
                      </a:rPr>
                      <a:t>Aa</a:t>
                    </a:r>
                    <a:endParaRPr lang="en-AU" sz="2000" dirty="0">
                      <a:solidFill>
                        <a:schemeClr val="tx1"/>
                      </a:solidFill>
                      <a:effectLst>
                        <a:outerShdw blurRad="63500" sx="102000" sy="102000" algn="ctr" rotWithShape="0">
                          <a:prstClr val="black">
                            <a:alpha val="40000"/>
                          </a:prstClr>
                        </a:outerShdw>
                      </a:effectLst>
                      <a:latin typeface="Segoe UI" pitchFamily="34" charset="0"/>
                      <a:cs typeface="Segoe UI" pitchFamily="34" charset="0"/>
                    </a:endParaRPr>
                  </a:p>
                </p:txBody>
              </p:sp>
            </p:grpSp>
            <p:sp>
              <p:nvSpPr>
                <p:cNvPr id="319" name="Rectangle 318"/>
                <p:cNvSpPr/>
                <p:nvPr/>
              </p:nvSpPr>
              <p:spPr>
                <a:xfrm>
                  <a:off x="8172400"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Note Pad</a:t>
                  </a:r>
                  <a:endParaRPr lang="en-AU" sz="1100" dirty="0">
                    <a:latin typeface="Segoe UI" pitchFamily="34" charset="0"/>
                    <a:cs typeface="Segoe UI" pitchFamily="34" charset="0"/>
                  </a:endParaRPr>
                </a:p>
              </p:txBody>
            </p:sp>
          </p:grpSp>
          <p:grpSp>
            <p:nvGrpSpPr>
              <p:cNvPr id="254" name="Group 253"/>
              <p:cNvGrpSpPr/>
              <p:nvPr/>
            </p:nvGrpSpPr>
            <p:grpSpPr>
              <a:xfrm>
                <a:off x="5080409" y="980461"/>
                <a:ext cx="864096" cy="877462"/>
                <a:chOff x="5004049" y="1064550"/>
                <a:chExt cx="864096" cy="877462"/>
              </a:xfrm>
            </p:grpSpPr>
            <p:grpSp>
              <p:nvGrpSpPr>
                <p:cNvPr id="313" name="Group 312"/>
                <p:cNvGrpSpPr/>
                <p:nvPr/>
              </p:nvGrpSpPr>
              <p:grpSpPr>
                <a:xfrm>
                  <a:off x="5042434" y="1064550"/>
                  <a:ext cx="787325" cy="610716"/>
                  <a:chOff x="5004049" y="1045872"/>
                  <a:chExt cx="787325" cy="610716"/>
                </a:xfrm>
                <a:effectLst>
                  <a:outerShdw blurRad="63500" sx="102000" sy="102000" algn="ctr" rotWithShape="0">
                    <a:prstClr val="black">
                      <a:alpha val="40000"/>
                    </a:prstClr>
                  </a:outerShdw>
                </a:effectLst>
              </p:grpSpPr>
              <p:sp>
                <p:nvSpPr>
                  <p:cNvPr id="315" name="Rectangle 314"/>
                  <p:cNvSpPr/>
                  <p:nvPr/>
                </p:nvSpPr>
                <p:spPr>
                  <a:xfrm>
                    <a:off x="5004049" y="1045872"/>
                    <a:ext cx="504055" cy="460191"/>
                  </a:xfrm>
                  <a:prstGeom prst="rect">
                    <a:avLst/>
                  </a:prstGeom>
                  <a:solidFill>
                    <a:schemeClr val="bg1"/>
                  </a:solidFill>
                  <a:ln w="9525" cap="rnd">
                    <a:solidFill>
                      <a:schemeClr val="bg1"/>
                    </a:solid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6" name="Freeform 315"/>
                  <p:cNvSpPr/>
                  <p:nvPr/>
                </p:nvSpPr>
                <p:spPr>
                  <a:xfrm>
                    <a:off x="5022056" y="1106047"/>
                    <a:ext cx="414040" cy="272698"/>
                  </a:xfrm>
                  <a:custGeom>
                    <a:avLst/>
                    <a:gdLst>
                      <a:gd name="connsiteX0" fmla="*/ 0 w 353052"/>
                      <a:gd name="connsiteY0" fmla="*/ 0 h 269081"/>
                      <a:gd name="connsiteX1" fmla="*/ 19050 w 353052"/>
                      <a:gd name="connsiteY1" fmla="*/ 33337 h 269081"/>
                      <a:gd name="connsiteX2" fmla="*/ 28575 w 353052"/>
                      <a:gd name="connsiteY2" fmla="*/ 38100 h 269081"/>
                      <a:gd name="connsiteX3" fmla="*/ 33338 w 353052"/>
                      <a:gd name="connsiteY3" fmla="*/ 45243 h 269081"/>
                      <a:gd name="connsiteX4" fmla="*/ 50007 w 353052"/>
                      <a:gd name="connsiteY4" fmla="*/ 54768 h 269081"/>
                      <a:gd name="connsiteX5" fmla="*/ 59532 w 353052"/>
                      <a:gd name="connsiteY5" fmla="*/ 61912 h 269081"/>
                      <a:gd name="connsiteX6" fmla="*/ 85725 w 353052"/>
                      <a:gd name="connsiteY6" fmla="*/ 71437 h 269081"/>
                      <a:gd name="connsiteX7" fmla="*/ 135732 w 353052"/>
                      <a:gd name="connsiteY7" fmla="*/ 69056 h 269081"/>
                      <a:gd name="connsiteX8" fmla="*/ 142875 w 353052"/>
                      <a:gd name="connsiteY8" fmla="*/ 66675 h 269081"/>
                      <a:gd name="connsiteX9" fmla="*/ 150019 w 353052"/>
                      <a:gd name="connsiteY9" fmla="*/ 61912 h 269081"/>
                      <a:gd name="connsiteX10" fmla="*/ 157163 w 353052"/>
                      <a:gd name="connsiteY10" fmla="*/ 54768 h 269081"/>
                      <a:gd name="connsiteX11" fmla="*/ 161925 w 353052"/>
                      <a:gd name="connsiteY11" fmla="*/ 45243 h 269081"/>
                      <a:gd name="connsiteX12" fmla="*/ 157163 w 353052"/>
                      <a:gd name="connsiteY12" fmla="*/ 26193 h 269081"/>
                      <a:gd name="connsiteX13" fmla="*/ 150019 w 353052"/>
                      <a:gd name="connsiteY13" fmla="*/ 19050 h 269081"/>
                      <a:gd name="connsiteX14" fmla="*/ 135732 w 353052"/>
                      <a:gd name="connsiteY14" fmla="*/ 9525 h 269081"/>
                      <a:gd name="connsiteX15" fmla="*/ 114300 w 353052"/>
                      <a:gd name="connsiteY15" fmla="*/ 14287 h 269081"/>
                      <a:gd name="connsiteX16" fmla="*/ 107157 w 353052"/>
                      <a:gd name="connsiteY16" fmla="*/ 16668 h 269081"/>
                      <a:gd name="connsiteX17" fmla="*/ 102394 w 353052"/>
                      <a:gd name="connsiteY17" fmla="*/ 26193 h 269081"/>
                      <a:gd name="connsiteX18" fmla="*/ 104775 w 353052"/>
                      <a:gd name="connsiteY18" fmla="*/ 64293 h 269081"/>
                      <a:gd name="connsiteX19" fmla="*/ 107157 w 353052"/>
                      <a:gd name="connsiteY19" fmla="*/ 71437 h 269081"/>
                      <a:gd name="connsiteX20" fmla="*/ 114300 w 353052"/>
                      <a:gd name="connsiteY20" fmla="*/ 76200 h 269081"/>
                      <a:gd name="connsiteX21" fmla="*/ 126207 w 353052"/>
                      <a:gd name="connsiteY21" fmla="*/ 78581 h 269081"/>
                      <a:gd name="connsiteX22" fmla="*/ 147638 w 353052"/>
                      <a:gd name="connsiteY22" fmla="*/ 85725 h 269081"/>
                      <a:gd name="connsiteX23" fmla="*/ 154782 w 353052"/>
                      <a:gd name="connsiteY23" fmla="*/ 88106 h 269081"/>
                      <a:gd name="connsiteX24" fmla="*/ 190500 w 353052"/>
                      <a:gd name="connsiteY24" fmla="*/ 90487 h 269081"/>
                      <a:gd name="connsiteX25" fmla="*/ 228600 w 353052"/>
                      <a:gd name="connsiteY25" fmla="*/ 90487 h 269081"/>
                      <a:gd name="connsiteX26" fmla="*/ 238125 w 353052"/>
                      <a:gd name="connsiteY26" fmla="*/ 85725 h 269081"/>
                      <a:gd name="connsiteX27" fmla="*/ 271463 w 353052"/>
                      <a:gd name="connsiteY27" fmla="*/ 66675 h 269081"/>
                      <a:gd name="connsiteX28" fmla="*/ 295275 w 353052"/>
                      <a:gd name="connsiteY28" fmla="*/ 59531 h 269081"/>
                      <a:gd name="connsiteX29" fmla="*/ 302419 w 353052"/>
                      <a:gd name="connsiteY29" fmla="*/ 57150 h 269081"/>
                      <a:gd name="connsiteX30" fmla="*/ 338138 w 353052"/>
                      <a:gd name="connsiteY30" fmla="*/ 50006 h 269081"/>
                      <a:gd name="connsiteX31" fmla="*/ 345282 w 353052"/>
                      <a:gd name="connsiteY31" fmla="*/ 92868 h 269081"/>
                      <a:gd name="connsiteX32" fmla="*/ 326232 w 353052"/>
                      <a:gd name="connsiteY32" fmla="*/ 114300 h 269081"/>
                      <a:gd name="connsiteX33" fmla="*/ 316707 w 353052"/>
                      <a:gd name="connsiteY33" fmla="*/ 119062 h 269081"/>
                      <a:gd name="connsiteX34" fmla="*/ 309563 w 353052"/>
                      <a:gd name="connsiteY34" fmla="*/ 121443 h 269081"/>
                      <a:gd name="connsiteX35" fmla="*/ 290513 w 353052"/>
                      <a:gd name="connsiteY35" fmla="*/ 133350 h 269081"/>
                      <a:gd name="connsiteX36" fmla="*/ 273844 w 353052"/>
                      <a:gd name="connsiteY36" fmla="*/ 138112 h 269081"/>
                      <a:gd name="connsiteX37" fmla="*/ 259557 w 353052"/>
                      <a:gd name="connsiteY37" fmla="*/ 142875 h 269081"/>
                      <a:gd name="connsiteX38" fmla="*/ 245269 w 353052"/>
                      <a:gd name="connsiteY38" fmla="*/ 150018 h 269081"/>
                      <a:gd name="connsiteX39" fmla="*/ 238125 w 353052"/>
                      <a:gd name="connsiteY39" fmla="*/ 154781 h 269081"/>
                      <a:gd name="connsiteX40" fmla="*/ 214313 w 353052"/>
                      <a:gd name="connsiteY40" fmla="*/ 161925 h 269081"/>
                      <a:gd name="connsiteX41" fmla="*/ 202407 w 353052"/>
                      <a:gd name="connsiteY41" fmla="*/ 164306 h 269081"/>
                      <a:gd name="connsiteX42" fmla="*/ 188119 w 353052"/>
                      <a:gd name="connsiteY42" fmla="*/ 169068 h 269081"/>
                      <a:gd name="connsiteX43" fmla="*/ 173832 w 353052"/>
                      <a:gd name="connsiteY43" fmla="*/ 171450 h 269081"/>
                      <a:gd name="connsiteX44" fmla="*/ 154782 w 353052"/>
                      <a:gd name="connsiteY44" fmla="*/ 176212 h 269081"/>
                      <a:gd name="connsiteX45" fmla="*/ 109538 w 353052"/>
                      <a:gd name="connsiteY45" fmla="*/ 173831 h 269081"/>
                      <a:gd name="connsiteX46" fmla="*/ 97632 w 353052"/>
                      <a:gd name="connsiteY46" fmla="*/ 164306 h 269081"/>
                      <a:gd name="connsiteX47" fmla="*/ 95250 w 353052"/>
                      <a:gd name="connsiteY47" fmla="*/ 157162 h 269081"/>
                      <a:gd name="connsiteX48" fmla="*/ 88107 w 353052"/>
                      <a:gd name="connsiteY48" fmla="*/ 150018 h 269081"/>
                      <a:gd name="connsiteX49" fmla="*/ 95250 w 353052"/>
                      <a:gd name="connsiteY49" fmla="*/ 130968 h 269081"/>
                      <a:gd name="connsiteX50" fmla="*/ 104775 w 353052"/>
                      <a:gd name="connsiteY50" fmla="*/ 135731 h 269081"/>
                      <a:gd name="connsiteX51" fmla="*/ 140494 w 353052"/>
                      <a:gd name="connsiteY51" fmla="*/ 138112 h 269081"/>
                      <a:gd name="connsiteX52" fmla="*/ 159544 w 353052"/>
                      <a:gd name="connsiteY52" fmla="*/ 142875 h 269081"/>
                      <a:gd name="connsiteX53" fmla="*/ 171450 w 353052"/>
                      <a:gd name="connsiteY53" fmla="*/ 152400 h 269081"/>
                      <a:gd name="connsiteX54" fmla="*/ 176213 w 353052"/>
                      <a:gd name="connsiteY54" fmla="*/ 173831 h 269081"/>
                      <a:gd name="connsiteX55" fmla="*/ 180975 w 353052"/>
                      <a:gd name="connsiteY55" fmla="*/ 207168 h 269081"/>
                      <a:gd name="connsiteX56" fmla="*/ 183357 w 353052"/>
                      <a:gd name="connsiteY56" fmla="*/ 247650 h 269081"/>
                      <a:gd name="connsiteX57" fmla="*/ 185738 w 353052"/>
                      <a:gd name="connsiteY57" fmla="*/ 261937 h 269081"/>
                      <a:gd name="connsiteX58" fmla="*/ 195263 w 353052"/>
                      <a:gd name="connsiteY58" fmla="*/ 269081 h 269081"/>
                      <a:gd name="connsiteX59" fmla="*/ 273844 w 353052"/>
                      <a:gd name="connsiteY59" fmla="*/ 266700 h 269081"/>
                      <a:gd name="connsiteX60" fmla="*/ 307182 w 353052"/>
                      <a:gd name="connsiteY60" fmla="*/ 257175 h 269081"/>
                      <a:gd name="connsiteX61" fmla="*/ 314325 w 353052"/>
                      <a:gd name="connsiteY61" fmla="*/ 254793 h 269081"/>
                      <a:gd name="connsiteX62" fmla="*/ 326232 w 353052"/>
                      <a:gd name="connsiteY62" fmla="*/ 250031 h 269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53052" h="269081">
                        <a:moveTo>
                          <a:pt x="0" y="0"/>
                        </a:moveTo>
                        <a:cubicBezTo>
                          <a:pt x="3626" y="10876"/>
                          <a:pt x="7518" y="27571"/>
                          <a:pt x="19050" y="33337"/>
                        </a:cubicBezTo>
                        <a:lnTo>
                          <a:pt x="28575" y="38100"/>
                        </a:lnTo>
                        <a:cubicBezTo>
                          <a:pt x="30163" y="40481"/>
                          <a:pt x="31314" y="43219"/>
                          <a:pt x="33338" y="45243"/>
                        </a:cubicBezTo>
                        <a:cubicBezTo>
                          <a:pt x="37711" y="49616"/>
                          <a:pt x="45021" y="51652"/>
                          <a:pt x="50007" y="54768"/>
                        </a:cubicBezTo>
                        <a:cubicBezTo>
                          <a:pt x="53373" y="56871"/>
                          <a:pt x="56167" y="59808"/>
                          <a:pt x="59532" y="61912"/>
                        </a:cubicBezTo>
                        <a:cubicBezTo>
                          <a:pt x="67905" y="67145"/>
                          <a:pt x="76325" y="69087"/>
                          <a:pt x="85725" y="71437"/>
                        </a:cubicBezTo>
                        <a:cubicBezTo>
                          <a:pt x="102394" y="70643"/>
                          <a:pt x="119102" y="70442"/>
                          <a:pt x="135732" y="69056"/>
                        </a:cubicBezTo>
                        <a:cubicBezTo>
                          <a:pt x="138233" y="68848"/>
                          <a:pt x="140630" y="67797"/>
                          <a:pt x="142875" y="66675"/>
                        </a:cubicBezTo>
                        <a:cubicBezTo>
                          <a:pt x="145435" y="65395"/>
                          <a:pt x="147820" y="63744"/>
                          <a:pt x="150019" y="61912"/>
                        </a:cubicBezTo>
                        <a:cubicBezTo>
                          <a:pt x="152606" y="59756"/>
                          <a:pt x="154782" y="57149"/>
                          <a:pt x="157163" y="54768"/>
                        </a:cubicBezTo>
                        <a:cubicBezTo>
                          <a:pt x="158750" y="51593"/>
                          <a:pt x="161533" y="48771"/>
                          <a:pt x="161925" y="45243"/>
                        </a:cubicBezTo>
                        <a:cubicBezTo>
                          <a:pt x="162039" y="44213"/>
                          <a:pt x="158971" y="28905"/>
                          <a:pt x="157163" y="26193"/>
                        </a:cubicBezTo>
                        <a:cubicBezTo>
                          <a:pt x="155295" y="23391"/>
                          <a:pt x="152677" y="21117"/>
                          <a:pt x="150019" y="19050"/>
                        </a:cubicBezTo>
                        <a:cubicBezTo>
                          <a:pt x="145501" y="15536"/>
                          <a:pt x="135732" y="9525"/>
                          <a:pt x="135732" y="9525"/>
                        </a:cubicBezTo>
                        <a:cubicBezTo>
                          <a:pt x="128588" y="11112"/>
                          <a:pt x="121400" y="12512"/>
                          <a:pt x="114300" y="14287"/>
                        </a:cubicBezTo>
                        <a:cubicBezTo>
                          <a:pt x="111865" y="14896"/>
                          <a:pt x="108932" y="14893"/>
                          <a:pt x="107157" y="16668"/>
                        </a:cubicBezTo>
                        <a:cubicBezTo>
                          <a:pt x="104647" y="19178"/>
                          <a:pt x="103982" y="23018"/>
                          <a:pt x="102394" y="26193"/>
                        </a:cubicBezTo>
                        <a:cubicBezTo>
                          <a:pt x="103188" y="38893"/>
                          <a:pt x="103443" y="51638"/>
                          <a:pt x="104775" y="64293"/>
                        </a:cubicBezTo>
                        <a:cubicBezTo>
                          <a:pt x="105038" y="66789"/>
                          <a:pt x="105589" y="69477"/>
                          <a:pt x="107157" y="71437"/>
                        </a:cubicBezTo>
                        <a:cubicBezTo>
                          <a:pt x="108945" y="73672"/>
                          <a:pt x="111620" y="75195"/>
                          <a:pt x="114300" y="76200"/>
                        </a:cubicBezTo>
                        <a:cubicBezTo>
                          <a:pt x="118090" y="77621"/>
                          <a:pt x="122238" y="77787"/>
                          <a:pt x="126207" y="78581"/>
                        </a:cubicBezTo>
                        <a:cubicBezTo>
                          <a:pt x="146726" y="86788"/>
                          <a:pt x="129698" y="80599"/>
                          <a:pt x="147638" y="85725"/>
                        </a:cubicBezTo>
                        <a:cubicBezTo>
                          <a:pt x="150052" y="86415"/>
                          <a:pt x="152287" y="87829"/>
                          <a:pt x="154782" y="88106"/>
                        </a:cubicBezTo>
                        <a:cubicBezTo>
                          <a:pt x="166641" y="89424"/>
                          <a:pt x="178594" y="89693"/>
                          <a:pt x="190500" y="90487"/>
                        </a:cubicBezTo>
                        <a:cubicBezTo>
                          <a:pt x="207530" y="92920"/>
                          <a:pt x="210241" y="94723"/>
                          <a:pt x="228600" y="90487"/>
                        </a:cubicBezTo>
                        <a:cubicBezTo>
                          <a:pt x="232059" y="89689"/>
                          <a:pt x="235081" y="87551"/>
                          <a:pt x="238125" y="85725"/>
                        </a:cubicBezTo>
                        <a:cubicBezTo>
                          <a:pt x="248250" y="79651"/>
                          <a:pt x="259784" y="69596"/>
                          <a:pt x="271463" y="66675"/>
                        </a:cubicBezTo>
                        <a:cubicBezTo>
                          <a:pt x="285859" y="63075"/>
                          <a:pt x="277882" y="65328"/>
                          <a:pt x="295275" y="59531"/>
                        </a:cubicBezTo>
                        <a:cubicBezTo>
                          <a:pt x="297656" y="58737"/>
                          <a:pt x="299969" y="57695"/>
                          <a:pt x="302419" y="57150"/>
                        </a:cubicBezTo>
                        <a:cubicBezTo>
                          <a:pt x="328563" y="51339"/>
                          <a:pt x="316632" y="53590"/>
                          <a:pt x="338138" y="50006"/>
                        </a:cubicBezTo>
                        <a:cubicBezTo>
                          <a:pt x="359183" y="55267"/>
                          <a:pt x="354435" y="50765"/>
                          <a:pt x="345282" y="92868"/>
                        </a:cubicBezTo>
                        <a:cubicBezTo>
                          <a:pt x="343340" y="101799"/>
                          <a:pt x="333552" y="109725"/>
                          <a:pt x="326232" y="114300"/>
                        </a:cubicBezTo>
                        <a:cubicBezTo>
                          <a:pt x="323222" y="116181"/>
                          <a:pt x="319970" y="117664"/>
                          <a:pt x="316707" y="119062"/>
                        </a:cubicBezTo>
                        <a:cubicBezTo>
                          <a:pt x="314400" y="120051"/>
                          <a:pt x="311870" y="120454"/>
                          <a:pt x="309563" y="121443"/>
                        </a:cubicBezTo>
                        <a:cubicBezTo>
                          <a:pt x="289202" y="130169"/>
                          <a:pt x="311024" y="121629"/>
                          <a:pt x="290513" y="133350"/>
                        </a:cubicBezTo>
                        <a:cubicBezTo>
                          <a:pt x="287565" y="135034"/>
                          <a:pt x="276285" y="137380"/>
                          <a:pt x="273844" y="138112"/>
                        </a:cubicBezTo>
                        <a:cubicBezTo>
                          <a:pt x="269036" y="139555"/>
                          <a:pt x="263734" y="140091"/>
                          <a:pt x="259557" y="142875"/>
                        </a:cubicBezTo>
                        <a:cubicBezTo>
                          <a:pt x="250324" y="149029"/>
                          <a:pt x="255128" y="146732"/>
                          <a:pt x="245269" y="150018"/>
                        </a:cubicBezTo>
                        <a:cubicBezTo>
                          <a:pt x="242888" y="151606"/>
                          <a:pt x="240740" y="153619"/>
                          <a:pt x="238125" y="154781"/>
                        </a:cubicBezTo>
                        <a:cubicBezTo>
                          <a:pt x="232198" y="157415"/>
                          <a:pt x="221234" y="160387"/>
                          <a:pt x="214313" y="161925"/>
                        </a:cubicBezTo>
                        <a:cubicBezTo>
                          <a:pt x="210362" y="162803"/>
                          <a:pt x="206312" y="163241"/>
                          <a:pt x="202407" y="164306"/>
                        </a:cubicBezTo>
                        <a:cubicBezTo>
                          <a:pt x="197564" y="165627"/>
                          <a:pt x="193071" y="168242"/>
                          <a:pt x="188119" y="169068"/>
                        </a:cubicBezTo>
                        <a:cubicBezTo>
                          <a:pt x="183357" y="169862"/>
                          <a:pt x="178553" y="170438"/>
                          <a:pt x="173832" y="171450"/>
                        </a:cubicBezTo>
                        <a:cubicBezTo>
                          <a:pt x="167432" y="172822"/>
                          <a:pt x="154782" y="176212"/>
                          <a:pt x="154782" y="176212"/>
                        </a:cubicBezTo>
                        <a:cubicBezTo>
                          <a:pt x="139701" y="175418"/>
                          <a:pt x="124578" y="175198"/>
                          <a:pt x="109538" y="173831"/>
                        </a:cubicBezTo>
                        <a:cubicBezTo>
                          <a:pt x="102344" y="173177"/>
                          <a:pt x="100748" y="170538"/>
                          <a:pt x="97632" y="164306"/>
                        </a:cubicBezTo>
                        <a:cubicBezTo>
                          <a:pt x="96509" y="162061"/>
                          <a:pt x="96642" y="159251"/>
                          <a:pt x="95250" y="157162"/>
                        </a:cubicBezTo>
                        <a:cubicBezTo>
                          <a:pt x="93382" y="154360"/>
                          <a:pt x="90488" y="152399"/>
                          <a:pt x="88107" y="150018"/>
                        </a:cubicBezTo>
                        <a:cubicBezTo>
                          <a:pt x="90488" y="143668"/>
                          <a:pt x="90101" y="135382"/>
                          <a:pt x="95250" y="130968"/>
                        </a:cubicBezTo>
                        <a:cubicBezTo>
                          <a:pt x="97945" y="128658"/>
                          <a:pt x="101269" y="135177"/>
                          <a:pt x="104775" y="135731"/>
                        </a:cubicBezTo>
                        <a:cubicBezTo>
                          <a:pt x="116562" y="137592"/>
                          <a:pt x="128588" y="137318"/>
                          <a:pt x="140494" y="138112"/>
                        </a:cubicBezTo>
                        <a:cubicBezTo>
                          <a:pt x="141091" y="138231"/>
                          <a:pt x="157101" y="140921"/>
                          <a:pt x="159544" y="142875"/>
                        </a:cubicBezTo>
                        <a:cubicBezTo>
                          <a:pt x="174933" y="155185"/>
                          <a:pt x="153494" y="146412"/>
                          <a:pt x="171450" y="152400"/>
                        </a:cubicBezTo>
                        <a:cubicBezTo>
                          <a:pt x="175096" y="163332"/>
                          <a:pt x="173927" y="158589"/>
                          <a:pt x="176213" y="173831"/>
                        </a:cubicBezTo>
                        <a:cubicBezTo>
                          <a:pt x="177878" y="184932"/>
                          <a:pt x="180975" y="207168"/>
                          <a:pt x="180975" y="207168"/>
                        </a:cubicBezTo>
                        <a:cubicBezTo>
                          <a:pt x="181769" y="220662"/>
                          <a:pt x="182186" y="234183"/>
                          <a:pt x="183357" y="247650"/>
                        </a:cubicBezTo>
                        <a:cubicBezTo>
                          <a:pt x="183775" y="252460"/>
                          <a:pt x="183393" y="257717"/>
                          <a:pt x="185738" y="261937"/>
                        </a:cubicBezTo>
                        <a:cubicBezTo>
                          <a:pt x="187665" y="265406"/>
                          <a:pt x="192088" y="266700"/>
                          <a:pt x="195263" y="269081"/>
                        </a:cubicBezTo>
                        <a:cubicBezTo>
                          <a:pt x="221457" y="268287"/>
                          <a:pt x="247708" y="268612"/>
                          <a:pt x="273844" y="266700"/>
                        </a:cubicBezTo>
                        <a:cubicBezTo>
                          <a:pt x="281498" y="266140"/>
                          <a:pt x="299160" y="259849"/>
                          <a:pt x="307182" y="257175"/>
                        </a:cubicBezTo>
                        <a:cubicBezTo>
                          <a:pt x="309563" y="256381"/>
                          <a:pt x="312080" y="255915"/>
                          <a:pt x="314325" y="254793"/>
                        </a:cubicBezTo>
                        <a:cubicBezTo>
                          <a:pt x="324560" y="249676"/>
                          <a:pt x="320300" y="250031"/>
                          <a:pt x="326232" y="250031"/>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7" name="Freeform 316"/>
                  <p:cNvSpPr/>
                  <p:nvPr/>
                </p:nvSpPr>
                <p:spPr>
                  <a:xfrm>
                    <a:off x="5400849" y="1351788"/>
                    <a:ext cx="390525" cy="304800"/>
                  </a:xfrm>
                  <a:custGeom>
                    <a:avLst/>
                    <a:gdLst>
                      <a:gd name="connsiteX0" fmla="*/ 0 w 381000"/>
                      <a:gd name="connsiteY0" fmla="*/ 0 h 319088"/>
                      <a:gd name="connsiteX1" fmla="*/ 23812 w 381000"/>
                      <a:gd name="connsiteY1" fmla="*/ 85725 h 319088"/>
                      <a:gd name="connsiteX2" fmla="*/ 347662 w 381000"/>
                      <a:gd name="connsiteY2" fmla="*/ 319088 h 319088"/>
                      <a:gd name="connsiteX3" fmla="*/ 381000 w 381000"/>
                      <a:gd name="connsiteY3" fmla="*/ 266700 h 319088"/>
                      <a:gd name="connsiteX4" fmla="*/ 66675 w 381000"/>
                      <a:gd name="connsiteY4" fmla="*/ 38100 h 319088"/>
                      <a:gd name="connsiteX5" fmla="*/ 0 w 381000"/>
                      <a:gd name="connsiteY5" fmla="*/ 0 h 319088"/>
                      <a:gd name="connsiteX0" fmla="*/ 0 w 390525"/>
                      <a:gd name="connsiteY0" fmla="*/ 0 h 304800"/>
                      <a:gd name="connsiteX1" fmla="*/ 33337 w 390525"/>
                      <a:gd name="connsiteY1" fmla="*/ 71437 h 304800"/>
                      <a:gd name="connsiteX2" fmla="*/ 357187 w 390525"/>
                      <a:gd name="connsiteY2" fmla="*/ 304800 h 304800"/>
                      <a:gd name="connsiteX3" fmla="*/ 390525 w 390525"/>
                      <a:gd name="connsiteY3" fmla="*/ 252412 h 304800"/>
                      <a:gd name="connsiteX4" fmla="*/ 76200 w 390525"/>
                      <a:gd name="connsiteY4" fmla="*/ 23812 h 304800"/>
                      <a:gd name="connsiteX5" fmla="*/ 0 w 390525"/>
                      <a:gd name="connsiteY5" fmla="*/ 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0525" h="304800">
                        <a:moveTo>
                          <a:pt x="0" y="0"/>
                        </a:moveTo>
                        <a:lnTo>
                          <a:pt x="33337" y="71437"/>
                        </a:lnTo>
                        <a:lnTo>
                          <a:pt x="357187" y="304800"/>
                        </a:lnTo>
                        <a:lnTo>
                          <a:pt x="390525" y="252412"/>
                        </a:lnTo>
                        <a:lnTo>
                          <a:pt x="76200" y="23812"/>
                        </a:lnTo>
                        <a:lnTo>
                          <a:pt x="0" y="0"/>
                        </a:lnTo>
                        <a:close/>
                      </a:path>
                    </a:pathLst>
                  </a:custGeom>
                  <a:solidFill>
                    <a:srgbClr val="C0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14" name="Rectangle 313"/>
                <p:cNvSpPr/>
                <p:nvPr/>
              </p:nvSpPr>
              <p:spPr>
                <a:xfrm>
                  <a:off x="5004049" y="1725988"/>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Free Draw</a:t>
                  </a:r>
                  <a:endParaRPr lang="en-AU" sz="1100" dirty="0">
                    <a:latin typeface="Segoe UI" pitchFamily="34" charset="0"/>
                    <a:cs typeface="Segoe UI" pitchFamily="34" charset="0"/>
                  </a:endParaRPr>
                </a:p>
              </p:txBody>
            </p:sp>
          </p:grpSp>
          <p:cxnSp>
            <p:nvCxnSpPr>
              <p:cNvPr id="255" name="Straight Connector 254"/>
              <p:cNvCxnSpPr/>
              <p:nvPr/>
            </p:nvCxnSpPr>
            <p:spPr>
              <a:xfrm>
                <a:off x="4098672"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6" name="Straight Connector 255"/>
              <p:cNvCxnSpPr/>
              <p:nvPr/>
            </p:nvCxnSpPr>
            <p:spPr>
              <a:xfrm>
                <a:off x="5040000"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7" name="Straight Connector 256"/>
              <p:cNvCxnSpPr/>
              <p:nvPr/>
            </p:nvCxnSpPr>
            <p:spPr>
              <a:xfrm>
                <a:off x="3262277" y="200863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8" name="Straight Connector 257"/>
              <p:cNvCxnSpPr/>
              <p:nvPr/>
            </p:nvCxnSpPr>
            <p:spPr>
              <a:xfrm>
                <a:off x="3262277" y="317426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grpSp>
            <p:nvGrpSpPr>
              <p:cNvPr id="259" name="Group 258"/>
              <p:cNvGrpSpPr/>
              <p:nvPr/>
            </p:nvGrpSpPr>
            <p:grpSpPr>
              <a:xfrm>
                <a:off x="4098672" y="2143466"/>
                <a:ext cx="941329" cy="895637"/>
                <a:chOff x="4098672" y="2143466"/>
                <a:chExt cx="941329" cy="895637"/>
              </a:xfrm>
            </p:grpSpPr>
            <p:sp>
              <p:nvSpPr>
                <p:cNvPr id="300" name="Rectangle 299"/>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Documents</a:t>
                  </a:r>
                  <a:endParaRPr lang="en-AU" sz="1100" dirty="0">
                    <a:latin typeface="Segoe UI" pitchFamily="34" charset="0"/>
                    <a:cs typeface="Segoe UI" pitchFamily="34" charset="0"/>
                  </a:endParaRPr>
                </a:p>
              </p:txBody>
            </p:sp>
            <p:grpSp>
              <p:nvGrpSpPr>
                <p:cNvPr id="301" name="Group 300"/>
                <p:cNvGrpSpPr/>
                <p:nvPr/>
              </p:nvGrpSpPr>
              <p:grpSpPr>
                <a:xfrm>
                  <a:off x="4199709" y="2143466"/>
                  <a:ext cx="744585" cy="655211"/>
                  <a:chOff x="4193285" y="2143466"/>
                  <a:chExt cx="744585" cy="655211"/>
                </a:xfrm>
              </p:grpSpPr>
              <p:grpSp>
                <p:nvGrpSpPr>
                  <p:cNvPr id="302" name="Group 301"/>
                  <p:cNvGrpSpPr/>
                  <p:nvPr/>
                </p:nvGrpSpPr>
                <p:grpSpPr>
                  <a:xfrm>
                    <a:off x="4193285" y="2143466"/>
                    <a:ext cx="699392" cy="536110"/>
                    <a:chOff x="2123728" y="1986160"/>
                    <a:chExt cx="576064" cy="441574"/>
                  </a:xfrm>
                </p:grpSpPr>
                <p:sp>
                  <p:nvSpPr>
                    <p:cNvPr id="311" name="Rectangle 310"/>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2" name="Trapezoid 311"/>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303" name="Group 302"/>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304" name="Rectangle 303"/>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305" name="Straight Connector 304"/>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6" name="Straight Connector 305"/>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7" name="Straight Connector 306"/>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8" name="Straight Connector 307"/>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9" name="Straight Connector 308"/>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10" name="Straight Connector 309"/>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260" name="Group 259"/>
              <p:cNvGrpSpPr/>
              <p:nvPr/>
            </p:nvGrpSpPr>
            <p:grpSpPr>
              <a:xfrm>
                <a:off x="5039106" y="2143466"/>
                <a:ext cx="941329" cy="895637"/>
                <a:chOff x="5039106" y="2143466"/>
                <a:chExt cx="941329" cy="895637"/>
              </a:xfrm>
            </p:grpSpPr>
            <p:sp>
              <p:nvSpPr>
                <p:cNvPr id="289" name="Rectangle 288"/>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Music</a:t>
                  </a:r>
                  <a:endParaRPr lang="en-AU" sz="1100" dirty="0">
                    <a:latin typeface="Segoe UI" pitchFamily="34" charset="0"/>
                    <a:cs typeface="Segoe UI" pitchFamily="34" charset="0"/>
                  </a:endParaRPr>
                </a:p>
              </p:txBody>
            </p:sp>
            <p:grpSp>
              <p:nvGrpSpPr>
                <p:cNvPr id="290" name="Group 289"/>
                <p:cNvGrpSpPr/>
                <p:nvPr/>
              </p:nvGrpSpPr>
              <p:grpSpPr>
                <a:xfrm>
                  <a:off x="5162739" y="2143466"/>
                  <a:ext cx="699392" cy="634359"/>
                  <a:chOff x="5140143" y="2143466"/>
                  <a:chExt cx="699392" cy="634359"/>
                </a:xfrm>
              </p:grpSpPr>
              <p:grpSp>
                <p:nvGrpSpPr>
                  <p:cNvPr id="291" name="Group 290"/>
                  <p:cNvGrpSpPr/>
                  <p:nvPr/>
                </p:nvGrpSpPr>
                <p:grpSpPr>
                  <a:xfrm>
                    <a:off x="5140143" y="2143466"/>
                    <a:ext cx="699392" cy="536110"/>
                    <a:chOff x="2123728" y="1986160"/>
                    <a:chExt cx="576064" cy="441574"/>
                  </a:xfrm>
                </p:grpSpPr>
                <p:sp>
                  <p:nvSpPr>
                    <p:cNvPr id="298" name="Rectangle 297"/>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9" name="Trapezoid 298"/>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92" name="Group 291"/>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293" name="Oval 292"/>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4" name="Oval 293"/>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295" name="Straight Connector 294"/>
                    <p:cNvCxnSpPr>
                      <a:stCxn id="293" idx="6"/>
                      <a:endCxn id="297"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96" name="Straight Connector 295"/>
                    <p:cNvCxnSpPr>
                      <a:stCxn id="294" idx="6"/>
                      <a:endCxn id="297"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297" name="Rectangle 296"/>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1" name="Group 260"/>
              <p:cNvGrpSpPr/>
              <p:nvPr/>
            </p:nvGrpSpPr>
            <p:grpSpPr>
              <a:xfrm>
                <a:off x="3133947" y="3275932"/>
                <a:ext cx="941329" cy="895637"/>
                <a:chOff x="3133947" y="3275932"/>
                <a:chExt cx="941329" cy="895637"/>
              </a:xfrm>
            </p:grpSpPr>
            <p:sp>
              <p:nvSpPr>
                <p:cNvPr id="281" name="Rectangle 280"/>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Videos</a:t>
                  </a:r>
                  <a:endParaRPr lang="en-AU" sz="1100" dirty="0">
                    <a:latin typeface="Segoe UI" pitchFamily="34" charset="0"/>
                    <a:cs typeface="Segoe UI" pitchFamily="34" charset="0"/>
                  </a:endParaRPr>
                </a:p>
              </p:txBody>
            </p:sp>
            <p:grpSp>
              <p:nvGrpSpPr>
                <p:cNvPr id="282" name="Group 281"/>
                <p:cNvGrpSpPr/>
                <p:nvPr/>
              </p:nvGrpSpPr>
              <p:grpSpPr>
                <a:xfrm>
                  <a:off x="3254915" y="3275932"/>
                  <a:ext cx="699392" cy="569699"/>
                  <a:chOff x="3257580" y="3275932"/>
                  <a:chExt cx="699392" cy="569699"/>
                </a:xfrm>
              </p:grpSpPr>
              <p:grpSp>
                <p:nvGrpSpPr>
                  <p:cNvPr id="283" name="Group 282"/>
                  <p:cNvGrpSpPr/>
                  <p:nvPr/>
                </p:nvGrpSpPr>
                <p:grpSpPr>
                  <a:xfrm>
                    <a:off x="3257580" y="3275932"/>
                    <a:ext cx="699392" cy="536110"/>
                    <a:chOff x="2123728" y="1986160"/>
                    <a:chExt cx="576064" cy="441574"/>
                  </a:xfrm>
                </p:grpSpPr>
                <p:sp>
                  <p:nvSpPr>
                    <p:cNvPr id="287" name="Rectangle 286"/>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8" name="Trapezoid 287"/>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84" name="Group 283"/>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285" name="Rectangle 284"/>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6" name="Isosceles Triangle 285"/>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2" name="Group 261"/>
              <p:cNvGrpSpPr/>
              <p:nvPr/>
            </p:nvGrpSpPr>
            <p:grpSpPr>
              <a:xfrm>
                <a:off x="4097777" y="3275932"/>
                <a:ext cx="941329" cy="895637"/>
                <a:chOff x="4099230" y="3275932"/>
                <a:chExt cx="941329" cy="895637"/>
              </a:xfrm>
            </p:grpSpPr>
            <p:sp>
              <p:nvSpPr>
                <p:cNvPr id="263" name="Rectangle 262"/>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Games</a:t>
                  </a:r>
                  <a:endParaRPr lang="en-AU" sz="1100" dirty="0">
                    <a:latin typeface="Segoe UI" pitchFamily="34" charset="0"/>
                    <a:cs typeface="Segoe UI" pitchFamily="34" charset="0"/>
                  </a:endParaRPr>
                </a:p>
              </p:txBody>
            </p:sp>
            <p:grpSp>
              <p:nvGrpSpPr>
                <p:cNvPr id="264" name="Group 263"/>
                <p:cNvGrpSpPr/>
                <p:nvPr/>
              </p:nvGrpSpPr>
              <p:grpSpPr>
                <a:xfrm>
                  <a:off x="4200966" y="3275932"/>
                  <a:ext cx="737856" cy="635347"/>
                  <a:chOff x="4220198" y="3275932"/>
                  <a:chExt cx="737856" cy="635347"/>
                </a:xfrm>
              </p:grpSpPr>
              <p:grpSp>
                <p:nvGrpSpPr>
                  <p:cNvPr id="265" name="Group 264"/>
                  <p:cNvGrpSpPr/>
                  <p:nvPr/>
                </p:nvGrpSpPr>
                <p:grpSpPr>
                  <a:xfrm>
                    <a:off x="4220198" y="3275932"/>
                    <a:ext cx="699392" cy="536110"/>
                    <a:chOff x="2123728" y="1986160"/>
                    <a:chExt cx="576064" cy="441574"/>
                  </a:xfrm>
                </p:grpSpPr>
                <p:sp>
                  <p:nvSpPr>
                    <p:cNvPr id="279" name="Rectangle 278"/>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0" name="Trapezoid 279"/>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66" name="Group 265"/>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267" name="Rectangle 266"/>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8" name="Oval 267"/>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9" name="Oval 268"/>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70" name="Group 269"/>
                    <p:cNvGrpSpPr/>
                    <p:nvPr/>
                  </p:nvGrpSpPr>
                  <p:grpSpPr>
                    <a:xfrm>
                      <a:off x="4318464" y="3577517"/>
                      <a:ext cx="118183" cy="118183"/>
                      <a:chOff x="4318464" y="3577517"/>
                      <a:chExt cx="118183" cy="118183"/>
                    </a:xfrm>
                    <a:effectLst/>
                  </p:grpSpPr>
                  <p:cxnSp>
                    <p:nvCxnSpPr>
                      <p:cNvPr id="277" name="Straight Connector 276"/>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78" name="Straight Connector 277"/>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71" name="Group 270"/>
                    <p:cNvGrpSpPr/>
                    <p:nvPr/>
                  </p:nvGrpSpPr>
                  <p:grpSpPr>
                    <a:xfrm rot="20573383">
                      <a:off x="4683580" y="3579039"/>
                      <a:ext cx="140891" cy="136707"/>
                      <a:chOff x="5105406" y="3507854"/>
                      <a:chExt cx="171999" cy="166891"/>
                    </a:xfrm>
                    <a:effectLst/>
                  </p:grpSpPr>
                  <p:sp>
                    <p:nvSpPr>
                      <p:cNvPr id="273" name="Oval 272"/>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4" name="Oval 273"/>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5" name="Oval 274"/>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6" name="Oval 275"/>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cxnSp>
                  <p:nvCxnSpPr>
                    <p:cNvPr id="272" name="Straight Connector 271"/>
                    <p:cNvCxnSpPr>
                      <a:stCxn id="267"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sp>
          <p:nvSpPr>
            <p:cNvPr id="106" name="Rounded Rectangle 105"/>
            <p:cNvSpPr/>
            <p:nvPr/>
          </p:nvSpPr>
          <p:spPr>
            <a:xfrm>
              <a:off x="1763688" y="951569"/>
              <a:ext cx="5616624" cy="3219999"/>
            </a:xfrm>
            <a:prstGeom prst="roundRect">
              <a:avLst>
                <a:gd name="adj" fmla="val 0"/>
              </a:avLst>
            </a:prstGeom>
            <a:solidFill>
              <a:schemeClr val="bg1">
                <a:lumMod val="75000"/>
                <a:alpha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200" b="1" dirty="0" smtClean="0">
                  <a:solidFill>
                    <a:schemeClr val="tx1"/>
                  </a:solidFill>
                  <a:latin typeface="Segoe UI" pitchFamily="34" charset="0"/>
                  <a:cs typeface="Segoe UI" pitchFamily="34" charset="0"/>
                </a:rPr>
                <a:t>Home</a:t>
              </a:r>
              <a:endParaRPr lang="en-AU" sz="1200" b="1" dirty="0">
                <a:solidFill>
                  <a:schemeClr val="tx1"/>
                </a:solidFill>
                <a:latin typeface="Segoe UI" pitchFamily="34" charset="0"/>
                <a:cs typeface="Segoe UI" pitchFamily="34" charset="0"/>
              </a:endParaRPr>
            </a:p>
          </p:txBody>
        </p:sp>
        <p:sp>
          <p:nvSpPr>
            <p:cNvPr id="108" name="Rectangle 107"/>
            <p:cNvSpPr/>
            <p:nvPr/>
          </p:nvSpPr>
          <p:spPr>
            <a:xfrm>
              <a:off x="3275856" y="1251855"/>
              <a:ext cx="4104456" cy="2811702"/>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algn="r"/>
              <a:r>
                <a:rPr lang="en-AU" sz="5400" dirty="0" smtClean="0">
                  <a:solidFill>
                    <a:schemeClr val="bg1"/>
                  </a:solidFill>
                  <a:effectLst>
                    <a:outerShdw blurRad="63500" sx="102000" sy="102000" algn="ctr" rotWithShape="0">
                      <a:prstClr val="black">
                        <a:alpha val="40000"/>
                      </a:prstClr>
                    </a:outerShdw>
                  </a:effectLst>
                  <a:latin typeface="Segoe UI" pitchFamily="34" charset="0"/>
                  <a:cs typeface="Segoe UI" pitchFamily="34" charset="0"/>
                </a:rPr>
                <a:t>home</a:t>
              </a:r>
              <a:endParaRPr lang="en-AU" sz="5400" dirty="0">
                <a:solidFill>
                  <a:schemeClr val="bg1"/>
                </a:solidFill>
                <a:effectLst>
                  <a:outerShdw blurRad="63500" sx="102000" sy="102000" algn="ctr" rotWithShape="0">
                    <a:prstClr val="black">
                      <a:alpha val="40000"/>
                    </a:prstClr>
                  </a:outerShdw>
                </a:effectLst>
                <a:latin typeface="Segoe UI" pitchFamily="34" charset="0"/>
                <a:cs typeface="Segoe UI" pitchFamily="34" charset="0"/>
              </a:endParaRPr>
            </a:p>
          </p:txBody>
        </p:sp>
        <p:sp>
          <p:nvSpPr>
            <p:cNvPr id="109" name="Rounded Rectangle 108">
              <a:hlinkClick r:id="rId5" action="ppaction://hlinksldjump"/>
            </p:cNvPr>
            <p:cNvSpPr/>
            <p:nvPr/>
          </p:nvSpPr>
          <p:spPr>
            <a:xfrm>
              <a:off x="1835696" y="1005576"/>
              <a:ext cx="144000" cy="144016"/>
            </a:xfrm>
            <a:prstGeom prst="roundRect">
              <a:avLst/>
            </a:prstGeom>
            <a:gradFill flip="none" rotWithShape="1">
              <a:gsLst>
                <a:gs pos="0">
                  <a:srgbClr val="FF0000">
                    <a:shade val="30000"/>
                    <a:satMod val="115000"/>
                  </a:srgbClr>
                </a:gs>
                <a:gs pos="50000">
                  <a:srgbClr val="FF0000">
                    <a:shade val="67500"/>
                    <a:satMod val="115000"/>
                  </a:srgbClr>
                </a:gs>
                <a:gs pos="100000">
                  <a:srgbClr val="FF0000">
                    <a:shade val="100000"/>
                    <a:satMod val="115000"/>
                  </a:srgbClr>
                </a:gs>
              </a:gsLst>
              <a:lin ang="16200000" scaled="1"/>
              <a:tileRect/>
            </a:gradFill>
            <a:ln w="3175">
              <a:solidFill>
                <a:schemeClr val="tx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solidFill>
                  <a:schemeClr val="bg1"/>
                </a:solidFill>
                <a:latin typeface="Segoe UI" pitchFamily="34" charset="0"/>
                <a:cs typeface="Segoe UI" pitchFamily="34" charset="0"/>
              </a:endParaRPr>
            </a:p>
          </p:txBody>
        </p:sp>
        <p:sp>
          <p:nvSpPr>
            <p:cNvPr id="3" name="Rectangle 2"/>
            <p:cNvSpPr/>
            <p:nvPr/>
          </p:nvSpPr>
          <p:spPr>
            <a:xfrm>
              <a:off x="1763688" y="1251855"/>
              <a:ext cx="1512168" cy="2811702"/>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 name="Rectangle 3">
              <a:hlinkClick r:id="rId6" action="ppaction://hlinksldjump"/>
            </p:cNvPr>
            <p:cNvSpPr/>
            <p:nvPr/>
          </p:nvSpPr>
          <p:spPr>
            <a:xfrm>
              <a:off x="1763688" y="1251855"/>
              <a:ext cx="1512168" cy="241448"/>
            </a:xfrm>
            <a:prstGeom prst="rect">
              <a:avLst/>
            </a:prstGeom>
            <a:solidFill>
              <a:srgbClr val="00B0F0">
                <a:alpha val="50000"/>
              </a:srgb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400" b="1" dirty="0" smtClean="0">
                  <a:solidFill>
                    <a:srgbClr val="0070C0"/>
                  </a:solidFill>
                  <a:latin typeface="Segoe UI" pitchFamily="34" charset="0"/>
                  <a:cs typeface="Segoe UI" pitchFamily="34" charset="0"/>
                </a:rPr>
                <a:t>Home</a:t>
              </a:r>
              <a:endParaRPr lang="en-AU" sz="1400" b="1" dirty="0">
                <a:solidFill>
                  <a:srgbClr val="0070C0"/>
                </a:solidFill>
                <a:latin typeface="Segoe UI" pitchFamily="34" charset="0"/>
                <a:cs typeface="Segoe UI" pitchFamily="34" charset="0"/>
              </a:endParaRPr>
            </a:p>
          </p:txBody>
        </p:sp>
        <p:sp>
          <p:nvSpPr>
            <p:cNvPr id="194" name="Rectangle 193"/>
            <p:cNvSpPr/>
            <p:nvPr/>
          </p:nvSpPr>
          <p:spPr>
            <a:xfrm>
              <a:off x="1763688" y="1805086"/>
              <a:ext cx="1512168" cy="1235294"/>
            </a:xfrm>
            <a:prstGeom prst="rect">
              <a:avLst/>
            </a:prstGeom>
            <a:solidFill>
              <a:schemeClr val="accent5">
                <a:lumMod val="40000"/>
                <a:lumOff val="60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1200" dirty="0">
                <a:solidFill>
                  <a:schemeClr val="tx1"/>
                </a:solidFill>
                <a:latin typeface="Segoe UI" pitchFamily="34" charset="0"/>
                <a:cs typeface="Segoe UI" pitchFamily="34" charset="0"/>
              </a:endParaRPr>
            </a:p>
          </p:txBody>
        </p:sp>
        <p:sp>
          <p:nvSpPr>
            <p:cNvPr id="138" name="Rectangle 137"/>
            <p:cNvSpPr/>
            <p:nvPr/>
          </p:nvSpPr>
          <p:spPr>
            <a:xfrm>
              <a:off x="1763688" y="1563638"/>
              <a:ext cx="1512168" cy="241448"/>
            </a:xfrm>
            <a:prstGeom prst="rect">
              <a:avLst/>
            </a:prstGeom>
            <a:solidFill>
              <a:schemeClr val="accent5">
                <a:lumMod val="40000"/>
                <a:lumOff val="60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Folders</a:t>
              </a:r>
              <a:endParaRPr lang="en-AU" sz="1200" dirty="0">
                <a:solidFill>
                  <a:schemeClr val="tx1"/>
                </a:solidFill>
                <a:latin typeface="Segoe UI" pitchFamily="34" charset="0"/>
                <a:cs typeface="Segoe UI" pitchFamily="34" charset="0"/>
              </a:endParaRPr>
            </a:p>
          </p:txBody>
        </p:sp>
        <p:sp>
          <p:nvSpPr>
            <p:cNvPr id="139" name="Rectangle 138">
              <a:hlinkClick r:id="rId7" action="ppaction://hlinksldjump"/>
            </p:cNvPr>
            <p:cNvSpPr/>
            <p:nvPr/>
          </p:nvSpPr>
          <p:spPr>
            <a:xfrm>
              <a:off x="2056704" y="1843627"/>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Documents</a:t>
              </a:r>
              <a:endParaRPr lang="en-AU" sz="1200" dirty="0">
                <a:solidFill>
                  <a:schemeClr val="tx1"/>
                </a:solidFill>
                <a:latin typeface="Segoe UI" pitchFamily="34" charset="0"/>
                <a:cs typeface="Segoe UI" pitchFamily="34" charset="0"/>
              </a:endParaRPr>
            </a:p>
          </p:txBody>
        </p:sp>
        <p:sp>
          <p:nvSpPr>
            <p:cNvPr id="140" name="Rectangle 139">
              <a:hlinkClick r:id="rId8" action="ppaction://hlinksldjump"/>
            </p:cNvPr>
            <p:cNvSpPr/>
            <p:nvPr/>
          </p:nvSpPr>
          <p:spPr>
            <a:xfrm>
              <a:off x="2056704" y="2139702"/>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Music</a:t>
              </a:r>
              <a:endParaRPr lang="en-AU" sz="1200" dirty="0">
                <a:solidFill>
                  <a:schemeClr val="tx1"/>
                </a:solidFill>
                <a:latin typeface="Segoe UI" pitchFamily="34" charset="0"/>
                <a:cs typeface="Segoe UI" pitchFamily="34" charset="0"/>
              </a:endParaRPr>
            </a:p>
          </p:txBody>
        </p:sp>
        <p:sp>
          <p:nvSpPr>
            <p:cNvPr id="141" name="Rectangle 140">
              <a:hlinkClick r:id="rId9" action="ppaction://hlinksldjump"/>
            </p:cNvPr>
            <p:cNvSpPr/>
            <p:nvPr/>
          </p:nvSpPr>
          <p:spPr>
            <a:xfrm>
              <a:off x="2056704" y="2424669"/>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Videos</a:t>
              </a:r>
              <a:endParaRPr lang="en-AU" sz="1200" dirty="0">
                <a:solidFill>
                  <a:schemeClr val="tx1"/>
                </a:solidFill>
                <a:latin typeface="Segoe UI" pitchFamily="34" charset="0"/>
                <a:cs typeface="Segoe UI" pitchFamily="34" charset="0"/>
              </a:endParaRPr>
            </a:p>
          </p:txBody>
        </p:sp>
        <p:sp>
          <p:nvSpPr>
            <p:cNvPr id="142" name="Rectangle 141">
              <a:hlinkClick r:id="rId10" action="ppaction://hlinksldjump"/>
            </p:cNvPr>
            <p:cNvSpPr/>
            <p:nvPr/>
          </p:nvSpPr>
          <p:spPr>
            <a:xfrm>
              <a:off x="2056704" y="2722116"/>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Games</a:t>
              </a:r>
              <a:endParaRPr lang="en-AU" sz="1200" dirty="0">
                <a:solidFill>
                  <a:schemeClr val="tx1"/>
                </a:solidFill>
                <a:latin typeface="Segoe UI" pitchFamily="34" charset="0"/>
                <a:cs typeface="Segoe UI" pitchFamily="34" charset="0"/>
              </a:endParaRPr>
            </a:p>
          </p:txBody>
        </p:sp>
        <p:grpSp>
          <p:nvGrpSpPr>
            <p:cNvPr id="7" name="Group 6"/>
            <p:cNvGrpSpPr/>
            <p:nvPr/>
          </p:nvGrpSpPr>
          <p:grpSpPr>
            <a:xfrm>
              <a:off x="1893456" y="1852468"/>
              <a:ext cx="186839" cy="223766"/>
              <a:chOff x="4527690" y="2258677"/>
              <a:chExt cx="450886" cy="540000"/>
            </a:xfrm>
          </p:grpSpPr>
          <p:sp>
            <p:nvSpPr>
              <p:cNvPr id="150" name="Rectangle 149"/>
              <p:cNvSpPr/>
              <p:nvPr/>
            </p:nvSpPr>
            <p:spPr>
              <a:xfrm>
                <a:off x="4527690" y="2258677"/>
                <a:ext cx="450886" cy="540000"/>
              </a:xfrm>
              <a:prstGeom prst="rect">
                <a:avLst/>
              </a:prstGeom>
              <a:solidFill>
                <a:srgbClr val="0070C0"/>
              </a:solid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52" name="Straight Connector 151"/>
              <p:cNvCxnSpPr/>
              <p:nvPr/>
            </p:nvCxnSpPr>
            <p:spPr>
              <a:xfrm>
                <a:off x="4574226" y="2328996"/>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4" name="Straight Connector 153"/>
              <p:cNvCxnSpPr/>
              <p:nvPr/>
            </p:nvCxnSpPr>
            <p:spPr>
              <a:xfrm>
                <a:off x="4574226" y="2407151"/>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p:cNvCxnSpPr/>
              <p:nvPr/>
            </p:nvCxnSpPr>
            <p:spPr>
              <a:xfrm>
                <a:off x="4574226" y="2487837"/>
                <a:ext cx="138772"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p:cNvCxnSpPr/>
              <p:nvPr/>
            </p:nvCxnSpPr>
            <p:spPr>
              <a:xfrm>
                <a:off x="4574226" y="2564038"/>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2" name="Straight Connector 161"/>
              <p:cNvCxnSpPr/>
              <p:nvPr/>
            </p:nvCxnSpPr>
            <p:spPr>
              <a:xfrm>
                <a:off x="4574226" y="2631413"/>
                <a:ext cx="280263"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3" name="Straight Connector 162"/>
              <p:cNvCxnSpPr/>
              <p:nvPr/>
            </p:nvCxnSpPr>
            <p:spPr>
              <a:xfrm>
                <a:off x="4574226" y="2720924"/>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31" name="Group 30"/>
            <p:cNvGrpSpPr/>
            <p:nvPr/>
          </p:nvGrpSpPr>
          <p:grpSpPr>
            <a:xfrm>
              <a:off x="1844070" y="2153683"/>
              <a:ext cx="236225" cy="213486"/>
              <a:chOff x="2433190" y="2867712"/>
              <a:chExt cx="489780" cy="442634"/>
            </a:xfrm>
            <a:solidFill>
              <a:srgbClr val="0070C0"/>
            </a:solidFill>
          </p:grpSpPr>
          <p:sp>
            <p:nvSpPr>
              <p:cNvPr id="164" name="Oval 163"/>
              <p:cNvSpPr/>
              <p:nvPr/>
            </p:nvSpPr>
            <p:spPr>
              <a:xfrm>
                <a:off x="2433190" y="3198734"/>
                <a:ext cx="111612" cy="111612"/>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65" name="Oval 164"/>
              <p:cNvSpPr/>
              <p:nvPr/>
            </p:nvSpPr>
            <p:spPr>
              <a:xfrm>
                <a:off x="2811358" y="3198734"/>
                <a:ext cx="111612" cy="111612"/>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67" name="Straight Connector 166"/>
              <p:cNvCxnSpPr>
                <a:stCxn id="164" idx="6"/>
                <a:endCxn id="180" idx="1"/>
              </p:cNvCxnSpPr>
              <p:nvPr/>
            </p:nvCxnSpPr>
            <p:spPr>
              <a:xfrm flipV="1">
                <a:off x="2544802" y="2903148"/>
                <a:ext cx="0" cy="351392"/>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5" name="Straight Connector 174"/>
              <p:cNvCxnSpPr>
                <a:stCxn id="165" idx="6"/>
                <a:endCxn id="180" idx="3"/>
              </p:cNvCxnSpPr>
              <p:nvPr/>
            </p:nvCxnSpPr>
            <p:spPr>
              <a:xfrm flipV="1">
                <a:off x="2922970" y="2903148"/>
                <a:ext cx="0" cy="351392"/>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80" name="Rectangle 179"/>
              <p:cNvSpPr/>
              <p:nvPr/>
            </p:nvSpPr>
            <p:spPr>
              <a:xfrm>
                <a:off x="2544802" y="2867712"/>
                <a:ext cx="378168" cy="70872"/>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grpSp>
        <p:grpSp>
          <p:nvGrpSpPr>
            <p:cNvPr id="32" name="Group 31"/>
            <p:cNvGrpSpPr/>
            <p:nvPr/>
          </p:nvGrpSpPr>
          <p:grpSpPr>
            <a:xfrm>
              <a:off x="1846237" y="2460418"/>
              <a:ext cx="234058" cy="169950"/>
              <a:chOff x="3469840" y="3505731"/>
              <a:chExt cx="468117" cy="339900"/>
            </a:xfrm>
            <a:solidFill>
              <a:srgbClr val="0070C0"/>
            </a:solidFill>
          </p:grpSpPr>
          <p:sp>
            <p:nvSpPr>
              <p:cNvPr id="181" name="Rectangle 180"/>
              <p:cNvSpPr/>
              <p:nvPr/>
            </p:nvSpPr>
            <p:spPr>
              <a:xfrm>
                <a:off x="3469840" y="3505731"/>
                <a:ext cx="468117" cy="339900"/>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2" name="Isosceles Triangle 181"/>
              <p:cNvSpPr/>
              <p:nvPr/>
            </p:nvSpPr>
            <p:spPr>
              <a:xfrm rot="5400000">
                <a:off x="3655108" y="3626891"/>
                <a:ext cx="97580" cy="97580"/>
              </a:xfrm>
              <a:prstGeom prst="triangl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grpSp>
        <p:grpSp>
          <p:nvGrpSpPr>
            <p:cNvPr id="34" name="Group 33"/>
            <p:cNvGrpSpPr/>
            <p:nvPr/>
          </p:nvGrpSpPr>
          <p:grpSpPr>
            <a:xfrm>
              <a:off x="1819275" y="2726319"/>
              <a:ext cx="261020" cy="233043"/>
              <a:chOff x="4344066" y="3385536"/>
              <a:chExt cx="589664" cy="526462"/>
            </a:xfrm>
            <a:solidFill>
              <a:srgbClr val="0070C0"/>
            </a:solidFill>
          </p:grpSpPr>
          <p:sp>
            <p:nvSpPr>
              <p:cNvPr id="183" name="Rectangle 182"/>
              <p:cNvSpPr/>
              <p:nvPr/>
            </p:nvSpPr>
            <p:spPr>
              <a:xfrm>
                <a:off x="4502348" y="3565664"/>
                <a:ext cx="265623" cy="151713"/>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4" name="Oval 183"/>
              <p:cNvSpPr/>
              <p:nvPr/>
            </p:nvSpPr>
            <p:spPr>
              <a:xfrm rot="20742615">
                <a:off x="4747417" y="3550028"/>
                <a:ext cx="186313" cy="361970"/>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5" name="Oval 184"/>
              <p:cNvSpPr/>
              <p:nvPr/>
            </p:nvSpPr>
            <p:spPr>
              <a:xfrm rot="942615" flipH="1">
                <a:off x="4344066" y="3545028"/>
                <a:ext cx="186313" cy="361970"/>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86" name="Straight Connector 185"/>
              <p:cNvCxnSpPr/>
              <p:nvPr/>
            </p:nvCxnSpPr>
            <p:spPr>
              <a:xfrm rot="42615" flipH="1">
                <a:off x="4430901" y="3596900"/>
                <a:ext cx="38394" cy="118183"/>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87" name="Straight Connector 186"/>
              <p:cNvCxnSpPr/>
              <p:nvPr/>
            </p:nvCxnSpPr>
            <p:spPr>
              <a:xfrm rot="16242615" flipH="1">
                <a:off x="4433284" y="3596931"/>
                <a:ext cx="38394" cy="118183"/>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88" name="Oval 187"/>
              <p:cNvSpPr/>
              <p:nvPr/>
            </p:nvSpPr>
            <p:spPr>
              <a:xfrm rot="20615998">
                <a:off x="4792637" y="3604945"/>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9" name="Oval 188"/>
              <p:cNvSpPr/>
              <p:nvPr/>
            </p:nvSpPr>
            <p:spPr>
              <a:xfrm rot="20615998">
                <a:off x="4850950" y="3636738"/>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90" name="Oval 189"/>
              <p:cNvSpPr/>
              <p:nvPr/>
            </p:nvSpPr>
            <p:spPr>
              <a:xfrm rot="20615998">
                <a:off x="4817975" y="3691037"/>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91" name="Oval 190"/>
              <p:cNvSpPr/>
              <p:nvPr/>
            </p:nvSpPr>
            <p:spPr>
              <a:xfrm rot="20615998">
                <a:off x="4760844" y="3663257"/>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92" name="Straight Connector 191"/>
              <p:cNvCxnSpPr/>
              <p:nvPr/>
            </p:nvCxnSpPr>
            <p:spPr>
              <a:xfrm flipV="1">
                <a:off x="4635160" y="3385536"/>
                <a:ext cx="3173" cy="180128"/>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95" name="Group 194"/>
            <p:cNvGrpSpPr/>
            <p:nvPr/>
          </p:nvGrpSpPr>
          <p:grpSpPr>
            <a:xfrm>
              <a:off x="3498430" y="1407627"/>
              <a:ext cx="941329" cy="895637"/>
              <a:chOff x="4098672" y="2143466"/>
              <a:chExt cx="941329" cy="895637"/>
            </a:xfrm>
          </p:grpSpPr>
          <p:sp>
            <p:nvSpPr>
              <p:cNvPr id="196" name="Rectangle 195"/>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Documents</a:t>
                </a:r>
                <a:endParaRPr lang="en-AU" sz="1100" dirty="0">
                  <a:solidFill>
                    <a:schemeClr val="tx1"/>
                  </a:solidFill>
                  <a:latin typeface="Segoe UI" pitchFamily="34" charset="0"/>
                  <a:cs typeface="Segoe UI" pitchFamily="34" charset="0"/>
                </a:endParaRPr>
              </a:p>
            </p:txBody>
          </p:sp>
          <p:grpSp>
            <p:nvGrpSpPr>
              <p:cNvPr id="197" name="Group 196"/>
              <p:cNvGrpSpPr/>
              <p:nvPr/>
            </p:nvGrpSpPr>
            <p:grpSpPr>
              <a:xfrm>
                <a:off x="4199709" y="2143466"/>
                <a:ext cx="744585" cy="655211"/>
                <a:chOff x="4193285" y="2143466"/>
                <a:chExt cx="744585" cy="655211"/>
              </a:xfrm>
            </p:grpSpPr>
            <p:grpSp>
              <p:nvGrpSpPr>
                <p:cNvPr id="198" name="Group 197"/>
                <p:cNvGrpSpPr/>
                <p:nvPr/>
              </p:nvGrpSpPr>
              <p:grpSpPr>
                <a:xfrm>
                  <a:off x="4193285" y="2143466"/>
                  <a:ext cx="699392" cy="536110"/>
                  <a:chOff x="2123728" y="1986160"/>
                  <a:chExt cx="576064" cy="441574"/>
                </a:xfrm>
              </p:grpSpPr>
              <p:sp>
                <p:nvSpPr>
                  <p:cNvPr id="207" name="Rectangle 206"/>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08" name="Trapezoid 207"/>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199" name="Group 198"/>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200" name="Rectangle 199"/>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201" name="Straight Connector 200"/>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2" name="Straight Connector 201"/>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3" name="Straight Connector 202"/>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4" name="Straight Connector 203"/>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5" name="Straight Connector 204"/>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6" name="Straight Connector 205"/>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209" name="Group 208"/>
            <p:cNvGrpSpPr/>
            <p:nvPr/>
          </p:nvGrpSpPr>
          <p:grpSpPr>
            <a:xfrm>
              <a:off x="4708417" y="1407627"/>
              <a:ext cx="941329" cy="895637"/>
              <a:chOff x="5039106" y="2143466"/>
              <a:chExt cx="941329" cy="895637"/>
            </a:xfrm>
          </p:grpSpPr>
          <p:sp>
            <p:nvSpPr>
              <p:cNvPr id="210" name="Rectangle 209"/>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Music</a:t>
                </a:r>
                <a:endParaRPr lang="en-AU" sz="1100" dirty="0">
                  <a:solidFill>
                    <a:schemeClr val="tx1"/>
                  </a:solidFill>
                  <a:latin typeface="Segoe UI" pitchFamily="34" charset="0"/>
                  <a:cs typeface="Segoe UI" pitchFamily="34" charset="0"/>
                </a:endParaRPr>
              </a:p>
            </p:txBody>
          </p:sp>
          <p:grpSp>
            <p:nvGrpSpPr>
              <p:cNvPr id="211" name="Group 210"/>
              <p:cNvGrpSpPr/>
              <p:nvPr/>
            </p:nvGrpSpPr>
            <p:grpSpPr>
              <a:xfrm>
                <a:off x="5162739" y="2143466"/>
                <a:ext cx="699392" cy="634359"/>
                <a:chOff x="5140143" y="2143466"/>
                <a:chExt cx="699392" cy="634359"/>
              </a:xfrm>
            </p:grpSpPr>
            <p:grpSp>
              <p:nvGrpSpPr>
                <p:cNvPr id="212" name="Group 211"/>
                <p:cNvGrpSpPr/>
                <p:nvPr/>
              </p:nvGrpSpPr>
              <p:grpSpPr>
                <a:xfrm>
                  <a:off x="5140143" y="2143466"/>
                  <a:ext cx="699392" cy="536110"/>
                  <a:chOff x="2123728" y="1986160"/>
                  <a:chExt cx="576064" cy="441574"/>
                </a:xfrm>
              </p:grpSpPr>
              <p:sp>
                <p:nvSpPr>
                  <p:cNvPr id="219" name="Rectangle 218"/>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20" name="Trapezoid 219"/>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213" name="Group 212"/>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214" name="Oval 213"/>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15" name="Oval 214"/>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216" name="Straight Connector 215"/>
                  <p:cNvCxnSpPr>
                    <a:stCxn id="214" idx="6"/>
                    <a:endCxn id="218"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17" name="Straight Connector 216"/>
                  <p:cNvCxnSpPr>
                    <a:stCxn id="215" idx="6"/>
                    <a:endCxn id="218"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218" name="Rectangle 217"/>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grpSp>
        <p:grpSp>
          <p:nvGrpSpPr>
            <p:cNvPr id="221" name="Group 220"/>
            <p:cNvGrpSpPr/>
            <p:nvPr/>
          </p:nvGrpSpPr>
          <p:grpSpPr>
            <a:xfrm>
              <a:off x="5870519" y="1407627"/>
              <a:ext cx="941329" cy="895637"/>
              <a:chOff x="3133947" y="3275932"/>
              <a:chExt cx="941329" cy="895637"/>
            </a:xfrm>
          </p:grpSpPr>
          <p:sp>
            <p:nvSpPr>
              <p:cNvPr id="222" name="Rectangle 221"/>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Videos</a:t>
                </a:r>
                <a:endParaRPr lang="en-AU" sz="1100" dirty="0">
                  <a:solidFill>
                    <a:schemeClr val="tx1"/>
                  </a:solidFill>
                  <a:latin typeface="Segoe UI" pitchFamily="34" charset="0"/>
                  <a:cs typeface="Segoe UI" pitchFamily="34" charset="0"/>
                </a:endParaRPr>
              </a:p>
            </p:txBody>
          </p:sp>
          <p:grpSp>
            <p:nvGrpSpPr>
              <p:cNvPr id="223" name="Group 222"/>
              <p:cNvGrpSpPr/>
              <p:nvPr/>
            </p:nvGrpSpPr>
            <p:grpSpPr>
              <a:xfrm>
                <a:off x="3254915" y="3275932"/>
                <a:ext cx="699392" cy="569699"/>
                <a:chOff x="3257580" y="3275932"/>
                <a:chExt cx="699392" cy="569699"/>
              </a:xfrm>
            </p:grpSpPr>
            <p:grpSp>
              <p:nvGrpSpPr>
                <p:cNvPr id="224" name="Group 223"/>
                <p:cNvGrpSpPr/>
                <p:nvPr/>
              </p:nvGrpSpPr>
              <p:grpSpPr>
                <a:xfrm>
                  <a:off x="3257580" y="3275932"/>
                  <a:ext cx="699392" cy="536110"/>
                  <a:chOff x="2123728" y="1986160"/>
                  <a:chExt cx="576064" cy="441574"/>
                </a:xfrm>
              </p:grpSpPr>
              <p:sp>
                <p:nvSpPr>
                  <p:cNvPr id="228" name="Rectangle 227"/>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29" name="Trapezoid 228"/>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225" name="Group 224"/>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226" name="Rectangle 225"/>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27" name="Isosceles Triangle 226"/>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grpSp>
        <p:grpSp>
          <p:nvGrpSpPr>
            <p:cNvPr id="230" name="Group 229"/>
            <p:cNvGrpSpPr/>
            <p:nvPr/>
          </p:nvGrpSpPr>
          <p:grpSpPr>
            <a:xfrm>
              <a:off x="3484281" y="2487747"/>
              <a:ext cx="941329" cy="895637"/>
              <a:chOff x="4099230" y="3275932"/>
              <a:chExt cx="941329" cy="895637"/>
            </a:xfrm>
          </p:grpSpPr>
          <p:sp>
            <p:nvSpPr>
              <p:cNvPr id="231" name="Rectangle 230"/>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Games</a:t>
                </a:r>
                <a:endParaRPr lang="en-AU" sz="1100" dirty="0">
                  <a:solidFill>
                    <a:schemeClr val="tx1"/>
                  </a:solidFill>
                  <a:latin typeface="Segoe UI" pitchFamily="34" charset="0"/>
                  <a:cs typeface="Segoe UI" pitchFamily="34" charset="0"/>
                </a:endParaRPr>
              </a:p>
            </p:txBody>
          </p:sp>
          <p:grpSp>
            <p:nvGrpSpPr>
              <p:cNvPr id="232" name="Group 231"/>
              <p:cNvGrpSpPr/>
              <p:nvPr/>
            </p:nvGrpSpPr>
            <p:grpSpPr>
              <a:xfrm>
                <a:off x="4200966" y="3275932"/>
                <a:ext cx="737856" cy="635347"/>
                <a:chOff x="4220198" y="3275932"/>
                <a:chExt cx="737856" cy="635347"/>
              </a:xfrm>
            </p:grpSpPr>
            <p:grpSp>
              <p:nvGrpSpPr>
                <p:cNvPr id="233" name="Group 232"/>
                <p:cNvGrpSpPr/>
                <p:nvPr/>
              </p:nvGrpSpPr>
              <p:grpSpPr>
                <a:xfrm>
                  <a:off x="4220198" y="3275932"/>
                  <a:ext cx="699392" cy="536110"/>
                  <a:chOff x="2123728" y="1986160"/>
                  <a:chExt cx="576064" cy="441574"/>
                </a:xfrm>
              </p:grpSpPr>
              <p:sp>
                <p:nvSpPr>
                  <p:cNvPr id="247" name="Rectangle 246"/>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8" name="Trapezoid 247"/>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234" name="Group 233"/>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235" name="Rectangle 234"/>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36" name="Oval 235"/>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37" name="Oval 236"/>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nvGrpSpPr>
                  <p:cNvPr id="238" name="Group 237"/>
                  <p:cNvGrpSpPr/>
                  <p:nvPr/>
                </p:nvGrpSpPr>
                <p:grpSpPr>
                  <a:xfrm>
                    <a:off x="4318464" y="3577517"/>
                    <a:ext cx="118183" cy="118183"/>
                    <a:chOff x="4318464" y="3577517"/>
                    <a:chExt cx="118183" cy="118183"/>
                  </a:xfrm>
                  <a:effectLst/>
                </p:grpSpPr>
                <p:cxnSp>
                  <p:nvCxnSpPr>
                    <p:cNvPr id="245" name="Straight Connector 244"/>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46" name="Straight Connector 245"/>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39" name="Group 238"/>
                  <p:cNvGrpSpPr/>
                  <p:nvPr/>
                </p:nvGrpSpPr>
                <p:grpSpPr>
                  <a:xfrm rot="20573383">
                    <a:off x="4683580" y="3579039"/>
                    <a:ext cx="140891" cy="136707"/>
                    <a:chOff x="5105406" y="3507854"/>
                    <a:chExt cx="171999" cy="166891"/>
                  </a:xfrm>
                  <a:effectLst/>
                </p:grpSpPr>
                <p:sp>
                  <p:nvSpPr>
                    <p:cNvPr id="241" name="Oval 240"/>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2" name="Oval 241"/>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3" name="Oval 242"/>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4" name="Oval 243"/>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cxnSp>
                <p:nvCxnSpPr>
                  <p:cNvPr id="240" name="Straight Connector 239"/>
                  <p:cNvCxnSpPr>
                    <a:stCxn id="235"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sp>
          <p:nvSpPr>
            <p:cNvPr id="38" name="Rectangle 37">
              <a:hlinkClick r:id="rId7" action="ppaction://hlinksldjump"/>
            </p:cNvPr>
            <p:cNvSpPr/>
            <p:nvPr/>
          </p:nvSpPr>
          <p:spPr>
            <a:xfrm>
              <a:off x="3424047" y="134761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9" name="Rectangle 328">
              <a:hlinkClick r:id="rId8" action="ppaction://hlinksldjump"/>
            </p:cNvPr>
            <p:cNvSpPr/>
            <p:nvPr/>
          </p:nvSpPr>
          <p:spPr>
            <a:xfrm>
              <a:off x="4634034" y="134761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30" name="Rectangle 329">
              <a:hlinkClick r:id="rId9" action="ppaction://hlinksldjump"/>
            </p:cNvPr>
            <p:cNvSpPr/>
            <p:nvPr/>
          </p:nvSpPr>
          <p:spPr>
            <a:xfrm>
              <a:off x="5796136" y="134761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31" name="Rectangle 330">
              <a:hlinkClick r:id="rId10" action="ppaction://hlinksldjump"/>
            </p:cNvPr>
            <p:cNvSpPr/>
            <p:nvPr/>
          </p:nvSpPr>
          <p:spPr>
            <a:xfrm>
              <a:off x="3409898" y="242773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332" name="Group 331"/>
            <p:cNvGrpSpPr/>
            <p:nvPr/>
          </p:nvGrpSpPr>
          <p:grpSpPr>
            <a:xfrm>
              <a:off x="4747033" y="2500280"/>
              <a:ext cx="864096" cy="870570"/>
              <a:chOff x="7308304" y="278598"/>
              <a:chExt cx="864096" cy="870570"/>
            </a:xfrm>
          </p:grpSpPr>
          <p:sp>
            <p:nvSpPr>
              <p:cNvPr id="333" name="Freeform 332"/>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334" name="Rectangle 333"/>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Impress</a:t>
                </a:r>
                <a:endParaRPr lang="en-AU" sz="1100" dirty="0">
                  <a:solidFill>
                    <a:schemeClr val="tx1"/>
                  </a:solidFill>
                  <a:latin typeface="Segoe UI" pitchFamily="34" charset="0"/>
                  <a:cs typeface="Segoe UI" pitchFamily="34" charset="0"/>
                </a:endParaRPr>
              </a:p>
            </p:txBody>
          </p:sp>
        </p:grpSp>
        <p:grpSp>
          <p:nvGrpSpPr>
            <p:cNvPr id="335" name="Group 334"/>
            <p:cNvGrpSpPr/>
            <p:nvPr/>
          </p:nvGrpSpPr>
          <p:grpSpPr>
            <a:xfrm>
              <a:off x="5909135" y="2488498"/>
              <a:ext cx="864096" cy="894135"/>
              <a:chOff x="6444208" y="255033"/>
              <a:chExt cx="864096" cy="894135"/>
            </a:xfrm>
          </p:grpSpPr>
          <p:grpSp>
            <p:nvGrpSpPr>
              <p:cNvPr id="336" name="Group 335"/>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338" name="Freeform 337"/>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339" name="Freeform 338"/>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sp>
            <p:nvSpPr>
              <p:cNvPr id="337" name="Rectangle 336"/>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Express</a:t>
                </a:r>
                <a:endParaRPr lang="en-AU" sz="1100" dirty="0">
                  <a:solidFill>
                    <a:schemeClr val="tx1"/>
                  </a:solidFill>
                  <a:latin typeface="Segoe UI" pitchFamily="34" charset="0"/>
                  <a:cs typeface="Segoe UI" pitchFamily="34" charset="0"/>
                </a:endParaRPr>
              </a:p>
            </p:txBody>
          </p:sp>
        </p:grpSp>
      </p:grpSp>
      <p:sp>
        <p:nvSpPr>
          <p:cNvPr id="341" name="Rounded Rectangle 340"/>
          <p:cNvSpPr/>
          <p:nvPr/>
        </p:nvSpPr>
        <p:spPr>
          <a:xfrm>
            <a:off x="467785" y="134363"/>
            <a:ext cx="8208431" cy="4874774"/>
          </a:xfrm>
          <a:prstGeom prst="roundRect">
            <a:avLst>
              <a:gd name="adj" fmla="val 0"/>
            </a:avLst>
          </a:prstGeom>
          <a:solidFill>
            <a:schemeClr val="bg1">
              <a:lumMod val="75000"/>
              <a:alpha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200" b="1" dirty="0" smtClean="0">
                <a:solidFill>
                  <a:schemeClr val="tx1"/>
                </a:solidFill>
                <a:latin typeface="Segoe UI" pitchFamily="34" charset="0"/>
                <a:cs typeface="Segoe UI" pitchFamily="34" charset="0"/>
              </a:rPr>
              <a:t>Express</a:t>
            </a:r>
            <a:endParaRPr lang="en-AU" sz="1200" b="1" dirty="0">
              <a:solidFill>
                <a:schemeClr val="tx1"/>
              </a:solidFill>
              <a:latin typeface="Segoe UI" pitchFamily="34" charset="0"/>
              <a:cs typeface="Segoe UI" pitchFamily="34" charset="0"/>
            </a:endParaRPr>
          </a:p>
        </p:txBody>
      </p:sp>
      <p:sp>
        <p:nvSpPr>
          <p:cNvPr id="345" name="Rectangle 344"/>
          <p:cNvSpPr/>
          <p:nvPr/>
        </p:nvSpPr>
        <p:spPr>
          <a:xfrm>
            <a:off x="467785" y="434649"/>
            <a:ext cx="8208430" cy="446647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algn="r"/>
            <a:endParaRPr lang="en-AU" sz="5400" dirty="0">
              <a:solidFill>
                <a:schemeClr val="bg1"/>
              </a:solidFill>
              <a:effectLst>
                <a:outerShdw blurRad="63500" sx="102000" sy="102000" algn="ctr" rotWithShape="0">
                  <a:prstClr val="black">
                    <a:alpha val="40000"/>
                  </a:prstClr>
                </a:outerShdw>
              </a:effectLst>
              <a:latin typeface="Segoe UI" pitchFamily="34" charset="0"/>
              <a:cs typeface="Segoe UI" pitchFamily="34" charset="0"/>
            </a:endParaRPr>
          </a:p>
        </p:txBody>
      </p:sp>
      <p:sp>
        <p:nvSpPr>
          <p:cNvPr id="346" name="Rectangle 345"/>
          <p:cNvSpPr/>
          <p:nvPr/>
        </p:nvSpPr>
        <p:spPr>
          <a:xfrm>
            <a:off x="2386253" y="616435"/>
            <a:ext cx="4371495" cy="3107443"/>
          </a:xfrm>
          <a:prstGeom prst="rect">
            <a:avLst/>
          </a:prstGeom>
          <a:gradFill>
            <a:gsLst>
              <a:gs pos="0">
                <a:srgbClr val="FFFF00"/>
              </a:gs>
              <a:gs pos="50000">
                <a:schemeClr val="bg1"/>
              </a:gs>
              <a:gs pos="100000">
                <a:srgbClr val="FFC000"/>
              </a:gs>
            </a:gsLst>
            <a:lin ang="2700000" scaled="1"/>
          </a:gra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5" name="Rectangle 4"/>
          <p:cNvSpPr/>
          <p:nvPr/>
        </p:nvSpPr>
        <p:spPr>
          <a:xfrm>
            <a:off x="2513159" y="729737"/>
            <a:ext cx="3828024" cy="505641"/>
          </a:xfrm>
          <a:prstGeom prst="rect">
            <a:avLst/>
          </a:prstGeom>
          <a:noFill/>
          <a:ln w="3175">
            <a:solidFill>
              <a:schemeClr val="tx1">
                <a:alpha val="50000"/>
              </a:schemeClr>
            </a:solidFill>
            <a:prstDash val="dash"/>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40" name="Rectangle 339"/>
          <p:cNvSpPr/>
          <p:nvPr/>
        </p:nvSpPr>
        <p:spPr>
          <a:xfrm>
            <a:off x="2524339" y="1325914"/>
            <a:ext cx="3816844" cy="2246630"/>
          </a:xfrm>
          <a:prstGeom prst="rect">
            <a:avLst/>
          </a:prstGeom>
          <a:noFill/>
          <a:ln w="3175">
            <a:solidFill>
              <a:schemeClr val="tx1">
                <a:alpha val="50000"/>
              </a:schemeClr>
            </a:solidFill>
            <a:prstDash val="dash"/>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50" name="Rectangle 349"/>
          <p:cNvSpPr/>
          <p:nvPr/>
        </p:nvSpPr>
        <p:spPr>
          <a:xfrm>
            <a:off x="467544" y="3812042"/>
            <a:ext cx="8208671" cy="1089084"/>
          </a:xfrm>
          <a:prstGeom prst="rect">
            <a:avLst/>
          </a:prstGeom>
          <a:solidFill>
            <a:schemeClr val="bg1">
              <a:lumMod val="75000"/>
            </a:schemeClr>
          </a:solidFill>
          <a:ln w="3175">
            <a:solidFill>
              <a:schemeClr val="tx1"/>
            </a:solidFill>
          </a:ln>
          <a:effectLst>
            <a:innerShdw blurRad="63500" dist="50800" dir="162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0" name="Rounded Rectangle 19">
            <a:hlinkClick r:id="rId11" action="ppaction://hlinksldjump"/>
          </p:cNvPr>
          <p:cNvSpPr/>
          <p:nvPr/>
        </p:nvSpPr>
        <p:spPr>
          <a:xfrm>
            <a:off x="3491880" y="4230376"/>
            <a:ext cx="252417" cy="252417"/>
          </a:xfrm>
          <a:prstGeom prst="roundRect">
            <a:avLst/>
          </a:prstGeom>
          <a:solidFill>
            <a:schemeClr val="tx1">
              <a:alpha val="50000"/>
            </a:scheme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dirty="0" smtClean="0">
                <a:latin typeface="Segoe UI" pitchFamily="34" charset="0"/>
                <a:cs typeface="Segoe UI" pitchFamily="34" charset="0"/>
              </a:rPr>
              <a:t>-</a:t>
            </a:r>
            <a:endParaRPr lang="en-AU" dirty="0">
              <a:latin typeface="Segoe UI" pitchFamily="34" charset="0"/>
              <a:cs typeface="Segoe UI" pitchFamily="34" charset="0"/>
            </a:endParaRPr>
          </a:p>
        </p:txBody>
      </p:sp>
      <p:grpSp>
        <p:nvGrpSpPr>
          <p:cNvPr id="343" name="Group 342"/>
          <p:cNvGrpSpPr/>
          <p:nvPr/>
        </p:nvGrpSpPr>
        <p:grpSpPr>
          <a:xfrm>
            <a:off x="577090" y="3885555"/>
            <a:ext cx="1325272" cy="942059"/>
            <a:chOff x="577090" y="3864029"/>
            <a:chExt cx="1325272" cy="942059"/>
          </a:xfrm>
        </p:grpSpPr>
        <p:sp>
          <p:nvSpPr>
            <p:cNvPr id="351" name="Rectangle 350"/>
            <p:cNvSpPr/>
            <p:nvPr/>
          </p:nvSpPr>
          <p:spPr>
            <a:xfrm>
              <a:off x="577090" y="3864029"/>
              <a:ext cx="1325272" cy="942059"/>
            </a:xfrm>
            <a:prstGeom prst="rect">
              <a:avLst/>
            </a:prstGeom>
            <a:gradFill>
              <a:gsLst>
                <a:gs pos="0">
                  <a:srgbClr val="FFFF00"/>
                </a:gs>
                <a:gs pos="50000">
                  <a:schemeClr val="bg1"/>
                </a:gs>
                <a:gs pos="100000">
                  <a:srgbClr val="FFC000"/>
                </a:gs>
              </a:gsLst>
              <a:lin ang="2700000" scaled="1"/>
            </a:gra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52" name="Rectangle 351"/>
            <p:cNvSpPr/>
            <p:nvPr/>
          </p:nvSpPr>
          <p:spPr>
            <a:xfrm>
              <a:off x="793006" y="4117617"/>
              <a:ext cx="893440" cy="153291"/>
            </a:xfrm>
            <a:prstGeom prst="rect">
              <a:avLst/>
            </a:prstGeom>
            <a:noFill/>
            <a:ln w="3175">
              <a:solidFill>
                <a:schemeClr val="tx1">
                  <a:alpha val="50000"/>
                </a:schemeClr>
              </a:solidFill>
              <a:prstDash val="dash"/>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Aa Bb</a:t>
              </a:r>
              <a:endParaRPr lang="en-AU" sz="1100" dirty="0">
                <a:solidFill>
                  <a:schemeClr val="tx1"/>
                </a:solidFill>
                <a:latin typeface="Segoe UI" pitchFamily="34" charset="0"/>
                <a:cs typeface="Segoe UI" pitchFamily="34" charset="0"/>
              </a:endParaRPr>
            </a:p>
          </p:txBody>
        </p:sp>
        <p:sp>
          <p:nvSpPr>
            <p:cNvPr id="353" name="Rectangle 352"/>
            <p:cNvSpPr/>
            <p:nvPr/>
          </p:nvSpPr>
          <p:spPr>
            <a:xfrm>
              <a:off x="840839" y="4315989"/>
              <a:ext cx="797774" cy="127759"/>
            </a:xfrm>
            <a:prstGeom prst="rect">
              <a:avLst/>
            </a:prstGeom>
            <a:noFill/>
            <a:ln w="3175">
              <a:solidFill>
                <a:schemeClr val="tx1">
                  <a:alpha val="50000"/>
                </a:schemeClr>
              </a:solidFill>
              <a:prstDash val="dash"/>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900" dirty="0" smtClean="0">
                  <a:solidFill>
                    <a:schemeClr val="bg1">
                      <a:lumMod val="50000"/>
                    </a:schemeClr>
                  </a:solidFill>
                  <a:latin typeface="Segoe UI" pitchFamily="34" charset="0"/>
                  <a:cs typeface="Segoe UI" pitchFamily="34" charset="0"/>
                </a:rPr>
                <a:t>Cc Dd</a:t>
              </a:r>
              <a:endParaRPr lang="en-AU" sz="900" dirty="0">
                <a:solidFill>
                  <a:schemeClr val="bg1">
                    <a:lumMod val="50000"/>
                  </a:schemeClr>
                </a:solidFill>
                <a:latin typeface="Segoe UI" pitchFamily="34" charset="0"/>
                <a:cs typeface="Segoe UI" pitchFamily="34" charset="0"/>
              </a:endParaRPr>
            </a:p>
          </p:txBody>
        </p:sp>
        <p:sp>
          <p:nvSpPr>
            <p:cNvPr id="354" name="Teardrop 353"/>
            <p:cNvSpPr/>
            <p:nvPr/>
          </p:nvSpPr>
          <p:spPr>
            <a:xfrm>
              <a:off x="1542362" y="3864029"/>
              <a:ext cx="360000" cy="360000"/>
            </a:xfrm>
            <a:prstGeom prst="teardrop">
              <a:avLst/>
            </a:prstGeom>
            <a:solidFill>
              <a:srgbClr val="FFC000">
                <a:alpha val="50000"/>
              </a:srgbClr>
            </a:solidFill>
            <a:ln w="3175">
              <a:solidFill>
                <a:schemeClr val="tx1">
                  <a:alpha val="50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600" dirty="0" smtClean="0">
                  <a:solidFill>
                    <a:schemeClr val="tx1">
                      <a:alpha val="50000"/>
                    </a:schemeClr>
                  </a:solidFill>
                  <a:latin typeface="Segoe UI" pitchFamily="34" charset="0"/>
                  <a:cs typeface="Segoe UI" pitchFamily="34" charset="0"/>
                </a:rPr>
                <a:t>1</a:t>
              </a:r>
              <a:endParaRPr lang="en-AU" sz="1600" dirty="0">
                <a:solidFill>
                  <a:schemeClr val="tx1">
                    <a:alpha val="50000"/>
                  </a:schemeClr>
                </a:solidFill>
                <a:latin typeface="Segoe UI" pitchFamily="34" charset="0"/>
                <a:cs typeface="Segoe UI" pitchFamily="34" charset="0"/>
              </a:endParaRPr>
            </a:p>
          </p:txBody>
        </p:sp>
      </p:grpSp>
      <p:sp>
        <p:nvSpPr>
          <p:cNvPr id="9" name="Teardrop 8"/>
          <p:cNvSpPr/>
          <p:nvPr/>
        </p:nvSpPr>
        <p:spPr>
          <a:xfrm>
            <a:off x="6397748" y="616435"/>
            <a:ext cx="360000" cy="360000"/>
          </a:xfrm>
          <a:prstGeom prst="teardrop">
            <a:avLst/>
          </a:prstGeom>
          <a:solidFill>
            <a:srgbClr val="FFC000">
              <a:alpha val="50000"/>
            </a:srgbClr>
          </a:solidFill>
          <a:ln w="3175">
            <a:solidFill>
              <a:schemeClr val="tx1">
                <a:alpha val="50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600" dirty="0" smtClean="0">
                <a:solidFill>
                  <a:schemeClr val="tx1">
                    <a:alpha val="50000"/>
                  </a:schemeClr>
                </a:solidFill>
                <a:latin typeface="Segoe UI" pitchFamily="34" charset="0"/>
                <a:cs typeface="Segoe UI" pitchFamily="34" charset="0"/>
              </a:rPr>
              <a:t>2</a:t>
            </a:r>
            <a:endParaRPr lang="en-AU" sz="1600" dirty="0">
              <a:solidFill>
                <a:schemeClr val="tx1">
                  <a:alpha val="50000"/>
                </a:schemeClr>
              </a:solidFill>
              <a:latin typeface="Segoe UI" pitchFamily="34" charset="0"/>
              <a:cs typeface="Segoe UI" pitchFamily="34" charset="0"/>
            </a:endParaRPr>
          </a:p>
        </p:txBody>
      </p:sp>
      <p:grpSp>
        <p:nvGrpSpPr>
          <p:cNvPr id="355" name="Group 354"/>
          <p:cNvGrpSpPr/>
          <p:nvPr/>
        </p:nvGrpSpPr>
        <p:grpSpPr>
          <a:xfrm>
            <a:off x="2029948" y="3885555"/>
            <a:ext cx="1325272" cy="942059"/>
            <a:chOff x="577090" y="3864029"/>
            <a:chExt cx="1325272" cy="942059"/>
          </a:xfrm>
        </p:grpSpPr>
        <p:sp>
          <p:nvSpPr>
            <p:cNvPr id="356" name="Rectangle 355"/>
            <p:cNvSpPr/>
            <p:nvPr/>
          </p:nvSpPr>
          <p:spPr>
            <a:xfrm>
              <a:off x="577090" y="3864029"/>
              <a:ext cx="1325272" cy="942059"/>
            </a:xfrm>
            <a:prstGeom prst="rect">
              <a:avLst/>
            </a:prstGeom>
            <a:gradFill>
              <a:gsLst>
                <a:gs pos="0">
                  <a:srgbClr val="FFFF00"/>
                </a:gs>
                <a:gs pos="50000">
                  <a:schemeClr val="bg1"/>
                </a:gs>
                <a:gs pos="100000">
                  <a:srgbClr val="FFC000"/>
                </a:gs>
              </a:gsLst>
              <a:lin ang="2700000" scaled="1"/>
            </a:gra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57" name="Rectangle 356"/>
            <p:cNvSpPr/>
            <p:nvPr/>
          </p:nvSpPr>
          <p:spPr>
            <a:xfrm>
              <a:off x="628283" y="3934019"/>
              <a:ext cx="1173773" cy="153291"/>
            </a:xfrm>
            <a:prstGeom prst="rect">
              <a:avLst/>
            </a:prstGeom>
            <a:noFill/>
            <a:ln w="3175">
              <a:solidFill>
                <a:schemeClr val="tx1">
                  <a:alpha val="50000"/>
                </a:schemeClr>
              </a:solidFill>
              <a:prstDash val="dash"/>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Aa Bb</a:t>
              </a:r>
              <a:endParaRPr lang="en-AU" sz="1100" dirty="0">
                <a:solidFill>
                  <a:schemeClr val="tx1"/>
                </a:solidFill>
                <a:latin typeface="Segoe UI" pitchFamily="34" charset="0"/>
                <a:cs typeface="Segoe UI" pitchFamily="34" charset="0"/>
              </a:endParaRPr>
            </a:p>
          </p:txBody>
        </p:sp>
        <p:sp>
          <p:nvSpPr>
            <p:cNvPr id="358" name="Rectangle 357"/>
            <p:cNvSpPr/>
            <p:nvPr/>
          </p:nvSpPr>
          <p:spPr>
            <a:xfrm>
              <a:off x="627436" y="4117618"/>
              <a:ext cx="1174619" cy="647170"/>
            </a:xfrm>
            <a:prstGeom prst="rect">
              <a:avLst/>
            </a:prstGeom>
            <a:noFill/>
            <a:ln w="3175">
              <a:solidFill>
                <a:schemeClr val="tx1">
                  <a:alpha val="50000"/>
                </a:schemeClr>
              </a:solidFill>
              <a:prstDash val="dash"/>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700" dirty="0" smtClean="0">
                  <a:solidFill>
                    <a:schemeClr val="tx1"/>
                  </a:solidFill>
                  <a:latin typeface="Segoe UI" pitchFamily="34" charset="0"/>
                  <a:cs typeface="Segoe UI" pitchFamily="34" charset="0"/>
                </a:rPr>
                <a:t>Cc Dd Ee Ff Gg Hh Ii Jj Kk Ll Mm Nn Oo Pp Qq Rr Ss Tt Uu Vv Ww Xx Yy Zz</a:t>
              </a:r>
              <a:endParaRPr lang="en-AU" sz="700" dirty="0">
                <a:solidFill>
                  <a:schemeClr val="tx1"/>
                </a:solidFill>
                <a:latin typeface="Segoe UI" pitchFamily="34" charset="0"/>
                <a:cs typeface="Segoe UI" pitchFamily="34" charset="0"/>
              </a:endParaRPr>
            </a:p>
          </p:txBody>
        </p:sp>
        <p:sp>
          <p:nvSpPr>
            <p:cNvPr id="359" name="Teardrop 358"/>
            <p:cNvSpPr/>
            <p:nvPr/>
          </p:nvSpPr>
          <p:spPr>
            <a:xfrm>
              <a:off x="1542362" y="3864029"/>
              <a:ext cx="360000" cy="360000"/>
            </a:xfrm>
            <a:prstGeom prst="teardrop">
              <a:avLst/>
            </a:prstGeom>
            <a:solidFill>
              <a:srgbClr val="FFC000">
                <a:alpha val="50000"/>
              </a:srgbClr>
            </a:solidFill>
            <a:ln w="3175">
              <a:solidFill>
                <a:schemeClr val="tx1">
                  <a:alpha val="50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600" dirty="0" smtClean="0">
                  <a:solidFill>
                    <a:schemeClr val="tx1">
                      <a:alpha val="50000"/>
                    </a:schemeClr>
                  </a:solidFill>
                  <a:latin typeface="Segoe UI" pitchFamily="34" charset="0"/>
                  <a:cs typeface="Segoe UI" pitchFamily="34" charset="0"/>
                </a:rPr>
                <a:t>2</a:t>
              </a:r>
              <a:endParaRPr lang="en-AU" sz="1600" dirty="0">
                <a:solidFill>
                  <a:schemeClr val="tx1">
                    <a:alpha val="50000"/>
                  </a:schemeClr>
                </a:solidFill>
                <a:latin typeface="Segoe UI" pitchFamily="34" charset="0"/>
                <a:cs typeface="Segoe UI" pitchFamily="34" charset="0"/>
              </a:endParaRPr>
            </a:p>
          </p:txBody>
        </p:sp>
      </p:grpSp>
      <p:grpSp>
        <p:nvGrpSpPr>
          <p:cNvPr id="347" name="Group 346"/>
          <p:cNvGrpSpPr/>
          <p:nvPr/>
        </p:nvGrpSpPr>
        <p:grpSpPr>
          <a:xfrm>
            <a:off x="0" y="1202871"/>
            <a:ext cx="467544" cy="2737758"/>
            <a:chOff x="0" y="1202871"/>
            <a:chExt cx="467544" cy="2737758"/>
          </a:xfrm>
        </p:grpSpPr>
        <p:sp>
          <p:nvSpPr>
            <p:cNvPr id="348" name="Rounded Rectangle 347"/>
            <p:cNvSpPr/>
            <p:nvPr/>
          </p:nvSpPr>
          <p:spPr>
            <a:xfrm>
              <a:off x="0" y="1202871"/>
              <a:ext cx="467544" cy="2737758"/>
            </a:xfrm>
            <a:prstGeom prst="roundRect">
              <a:avLst>
                <a:gd name="adj" fmla="val 10437"/>
              </a:avLst>
            </a:prstGeom>
            <a:solidFill>
              <a:schemeClr val="tx1">
                <a:alpha val="50000"/>
              </a:schemeClr>
            </a:solidFill>
            <a:ln w="317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349" name="Group 348"/>
            <p:cNvGrpSpPr/>
            <p:nvPr/>
          </p:nvGrpSpPr>
          <p:grpSpPr>
            <a:xfrm>
              <a:off x="53772" y="1890180"/>
              <a:ext cx="360000" cy="363600"/>
              <a:chOff x="899592" y="1419622"/>
              <a:chExt cx="432048" cy="432048"/>
            </a:xfrm>
            <a:effectLst/>
          </p:grpSpPr>
          <p:sp>
            <p:nvSpPr>
              <p:cNvPr id="374" name="Rounded Rectangle 373"/>
              <p:cNvSpPr/>
              <p:nvPr/>
            </p:nvSpPr>
            <p:spPr>
              <a:xfrm>
                <a:off x="971600" y="1563638"/>
                <a:ext cx="288032" cy="288032"/>
              </a:xfrm>
              <a:prstGeom prst="roundRect">
                <a:avLst>
                  <a:gd name="adj" fmla="val 9226"/>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75" name="Isosceles Triangle 374"/>
              <p:cNvSpPr/>
              <p:nvPr/>
            </p:nvSpPr>
            <p:spPr>
              <a:xfrm>
                <a:off x="899592" y="1419622"/>
                <a:ext cx="432048" cy="180020"/>
              </a:xfrm>
              <a:prstGeom prst="triangle">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360" name="Group 359"/>
            <p:cNvGrpSpPr/>
            <p:nvPr/>
          </p:nvGrpSpPr>
          <p:grpSpPr>
            <a:xfrm>
              <a:off x="53752" y="1264720"/>
              <a:ext cx="360040" cy="435694"/>
              <a:chOff x="971600" y="1383618"/>
              <a:chExt cx="360040" cy="435694"/>
            </a:xfrm>
          </p:grpSpPr>
          <p:cxnSp>
            <p:nvCxnSpPr>
              <p:cNvPr id="369" name="Straight Connector 368"/>
              <p:cNvCxnSpPr/>
              <p:nvPr/>
            </p:nvCxnSpPr>
            <p:spPr>
              <a:xfrm>
                <a:off x="1187624" y="1639292"/>
                <a:ext cx="144016" cy="18002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370" name="Donut 369"/>
              <p:cNvSpPr/>
              <p:nvPr/>
            </p:nvSpPr>
            <p:spPr>
              <a:xfrm>
                <a:off x="971600" y="1383618"/>
                <a:ext cx="288032" cy="288000"/>
              </a:xfrm>
              <a:prstGeom prst="donut">
                <a:avLst>
                  <a:gd name="adj" fmla="val 4746"/>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371" name="Straight Connector 370"/>
              <p:cNvCxnSpPr/>
              <p:nvPr/>
            </p:nvCxnSpPr>
            <p:spPr>
              <a:xfrm rot="1413972">
                <a:off x="1051228" y="1435850"/>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372" name="Straight Connector 371"/>
              <p:cNvCxnSpPr/>
              <p:nvPr/>
            </p:nvCxnSpPr>
            <p:spPr>
              <a:xfrm rot="1413972">
                <a:off x="1116662" y="1436293"/>
                <a:ext cx="0" cy="183562"/>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373" name="Straight Connector 372"/>
              <p:cNvCxnSpPr/>
              <p:nvPr/>
            </p:nvCxnSpPr>
            <p:spPr>
              <a:xfrm rot="1413972">
                <a:off x="1180005" y="1492021"/>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grpSp>
        <p:cxnSp>
          <p:nvCxnSpPr>
            <p:cNvPr id="361" name="Straight Connector 360"/>
            <p:cNvCxnSpPr/>
            <p:nvPr/>
          </p:nvCxnSpPr>
          <p:spPr>
            <a:xfrm flipH="1">
              <a:off x="26886" y="1812206"/>
              <a:ext cx="413772"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nvGrpSpPr>
            <p:cNvPr id="362" name="Group 361"/>
            <p:cNvGrpSpPr/>
            <p:nvPr/>
          </p:nvGrpSpPr>
          <p:grpSpPr>
            <a:xfrm>
              <a:off x="39771" y="2460418"/>
              <a:ext cx="388002" cy="297418"/>
              <a:chOff x="2123728" y="1986160"/>
              <a:chExt cx="576064" cy="441574"/>
            </a:xfrm>
          </p:grpSpPr>
          <p:sp>
            <p:nvSpPr>
              <p:cNvPr id="367" name="Rectangle 366"/>
              <p:cNvSpPr/>
              <p:nvPr/>
            </p:nvSpPr>
            <p:spPr>
              <a:xfrm>
                <a:off x="2195736" y="1986160"/>
                <a:ext cx="432048" cy="441574"/>
              </a:xfrm>
              <a:prstGeom prst="rect">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68" name="Trapezoid 367"/>
              <p:cNvSpPr/>
              <p:nvPr/>
            </p:nvSpPr>
            <p:spPr>
              <a:xfrm flipV="1">
                <a:off x="2123728" y="2139884"/>
                <a:ext cx="576064" cy="287850"/>
              </a:xfrm>
              <a:prstGeom prst="trapezoid">
                <a:avLst/>
              </a:pr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63" name="Freeform 362"/>
            <p:cNvSpPr/>
            <p:nvPr/>
          </p:nvSpPr>
          <p:spPr>
            <a:xfrm>
              <a:off x="61273" y="2903148"/>
              <a:ext cx="344998" cy="411311"/>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364" name="Group 363"/>
            <p:cNvGrpSpPr/>
            <p:nvPr/>
          </p:nvGrpSpPr>
          <p:grpSpPr>
            <a:xfrm>
              <a:off x="82631" y="3424960"/>
              <a:ext cx="302283" cy="444864"/>
              <a:chOff x="51020" y="3423030"/>
              <a:chExt cx="356155" cy="524147"/>
            </a:xfrm>
            <a:effectLst>
              <a:outerShdw blurRad="63500" sx="102000" sy="102000" algn="ctr" rotWithShape="0">
                <a:prstClr val="black">
                  <a:alpha val="40000"/>
                </a:prstClr>
              </a:outerShdw>
            </a:effectLst>
          </p:grpSpPr>
          <p:sp>
            <p:nvSpPr>
              <p:cNvPr id="365" name="Freeform 364"/>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a:effectLst>
                <a:glow rad="101600">
                  <a:schemeClr val="bg1">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66" name="Freeform 365"/>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a:effectLst>
                <a:glow rad="101600">
                  <a:schemeClr val="bg1">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sp>
        <p:nvSpPr>
          <p:cNvPr id="376" name="Rounded Rectangle 375">
            <a:hlinkClick r:id="rId12" action="ppaction://hlinksldjump"/>
          </p:cNvPr>
          <p:cNvSpPr/>
          <p:nvPr/>
        </p:nvSpPr>
        <p:spPr>
          <a:xfrm>
            <a:off x="539794" y="188370"/>
            <a:ext cx="144000" cy="144016"/>
          </a:xfrm>
          <a:prstGeom prst="roundRect">
            <a:avLst/>
          </a:prstGeom>
          <a:gradFill flip="none" rotWithShape="1">
            <a:gsLst>
              <a:gs pos="0">
                <a:srgbClr val="FF0000">
                  <a:shade val="30000"/>
                  <a:satMod val="115000"/>
                </a:srgbClr>
              </a:gs>
              <a:gs pos="50000">
                <a:srgbClr val="FF0000">
                  <a:shade val="67500"/>
                  <a:satMod val="115000"/>
                </a:srgbClr>
              </a:gs>
              <a:gs pos="100000">
                <a:srgbClr val="FF0000">
                  <a:shade val="100000"/>
                  <a:satMod val="115000"/>
                </a:srgbClr>
              </a:gs>
            </a:gsLst>
            <a:lin ang="16200000" scaled="1"/>
            <a:tileRect/>
          </a:gradFill>
          <a:ln w="3175">
            <a:solidFill>
              <a:schemeClr val="tx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solidFill>
                <a:schemeClr val="bg1"/>
              </a:solidFill>
              <a:latin typeface="Segoe UI" pitchFamily="34" charset="0"/>
              <a:cs typeface="Segoe UI" pitchFamily="34" charset="0"/>
            </a:endParaRPr>
          </a:p>
        </p:txBody>
      </p:sp>
      <p:sp>
        <p:nvSpPr>
          <p:cNvPr id="377" name="Left Arrow 376">
            <a:hlinkClick r:id="rId13" action="ppaction://hlinksldjump"/>
          </p:cNvPr>
          <p:cNvSpPr/>
          <p:nvPr/>
        </p:nvSpPr>
        <p:spPr>
          <a:xfrm>
            <a:off x="575439" y="559006"/>
            <a:ext cx="359806" cy="356560"/>
          </a:xfrm>
          <a:prstGeom prst="leftArrow">
            <a:avLst/>
          </a:prstGeom>
          <a:solidFill>
            <a:srgbClr val="00B0F0">
              <a:alpha val="50000"/>
            </a:srgb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solidFill>
                <a:schemeClr val="tx1"/>
              </a:solidFill>
            </a:endParaRPr>
          </a:p>
        </p:txBody>
      </p:sp>
    </p:spTree>
    <p:controls>
      <mc:AlternateContent xmlns:mc="http://schemas.openxmlformats.org/markup-compatibility/2006">
        <mc:Choice xmlns:v="urn:schemas-microsoft-com:vml" Requires="v">
          <p:control spid="12324" name="TextBox3" r:id="rId2" imgW="6915240" imgH="4029120"/>
        </mc:Choice>
        <mc:Fallback>
          <p:control name="TextBox3" r:id="rId2" imgW="6915240" imgH="4029120">
            <p:pic>
              <p:nvPicPr>
                <p:cNvPr id="0" name="TextBox3"/>
                <p:cNvPicPr preferRelativeResize="0">
                  <a:picLocks noChangeArrowheads="1" noChangeShapeType="1"/>
                </p:cNvPicPr>
                <p:nvPr/>
              </p:nvPicPr>
              <p:blipFill>
                <a:blip r:embed="rId14">
                  <a:extLst>
                    <a:ext uri="{28A0092B-C50C-407E-A947-70E740481C1C}">
                      <a14:useLocalDpi xmlns:a14="http://schemas.microsoft.com/office/drawing/2010/main" val="0"/>
                    </a:ext>
                  </a:extLst>
                </a:blip>
                <a:srcRect/>
                <a:stretch>
                  <a:fillRect/>
                </a:stretch>
              </p:blipFill>
              <p:spPr bwMode="auto">
                <a:xfrm>
                  <a:off x="2555875" y="771525"/>
                  <a:ext cx="3744913" cy="431800"/>
                </a:xfrm>
                <a:prstGeom prst="rect">
                  <a:avLst/>
                </a:prstGeom>
                <a:noFill/>
                <a:ln>
                  <a:noFill/>
                </a:ln>
                <a:effectLst/>
                <a:extLst>
                  <a:ext uri="{909E8E84-426E-40DD-AFC4-6F175D3DCCD1}">
                    <a14:hiddenFill xmlns:a14="http://schemas.microsoft.com/office/drawing/2010/main">
                      <a:noFill/>
                    </a14:hiddenFill>
                  </a:ext>
                  <a:ext uri="{91240B29-F687-4F45-9708-019B960494DF}">
                    <a14:hiddenLine xmlns:a14="http://schemas.microsoft.com/office/drawing/2010/main" w="9525">
                      <a:no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control>
        </mc:Fallback>
      </mc:AlternateContent>
      <mc:AlternateContent xmlns:mc="http://schemas.openxmlformats.org/markup-compatibility/2006">
        <mc:Choice xmlns:v="urn:schemas-microsoft-com:vml" Requires="v">
          <p:control spid="12325" name="TextBox4" r:id="rId3" imgW="6915240" imgH="4029120"/>
        </mc:Choice>
        <mc:Fallback>
          <p:control name="TextBox4" r:id="rId3" imgW="6915240" imgH="4029120">
            <p:pic>
              <p:nvPicPr>
                <p:cNvPr id="0" name="TextBox4"/>
                <p:cNvPicPr preferRelativeResize="0">
                  <a:picLocks noChangeArrowheads="1" noChangeShapeType="1"/>
                </p:cNvPicPr>
                <p:nvPr/>
              </p:nvPicPr>
              <p:blipFill>
                <a:blip r:embed="rId15">
                  <a:extLst>
                    <a:ext uri="{28A0092B-C50C-407E-A947-70E740481C1C}">
                      <a14:useLocalDpi xmlns:a14="http://schemas.microsoft.com/office/drawing/2010/main" val="0"/>
                    </a:ext>
                  </a:extLst>
                </a:blip>
                <a:srcRect/>
                <a:stretch>
                  <a:fillRect/>
                </a:stretch>
              </p:blipFill>
              <p:spPr bwMode="auto">
                <a:xfrm>
                  <a:off x="2555875" y="1347788"/>
                  <a:ext cx="3744913" cy="2160587"/>
                </a:xfrm>
                <a:prstGeom prst="rect">
                  <a:avLst/>
                </a:prstGeom>
                <a:noFill/>
                <a:ln>
                  <a:noFill/>
                </a:ln>
                <a:effectLst/>
                <a:extLst>
                  <a:ext uri="{909E8E84-426E-40DD-AFC4-6F175D3DCCD1}">
                    <a14:hiddenFill xmlns:a14="http://schemas.microsoft.com/office/drawing/2010/main">
                      <a:noFill/>
                    </a14:hiddenFill>
                  </a:ext>
                  <a:ext uri="{91240B29-F687-4F45-9708-019B960494DF}">
                    <a14:hiddenLine xmlns:a14="http://schemas.microsoft.com/office/drawing/2010/main" w="9525">
                      <a:no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control>
        </mc:Fallback>
      </mc:AlternateContent>
    </p:controls>
    <p:extLst>
      <p:ext uri="{BB962C8B-B14F-4D97-AF65-F5344CB8AC3E}">
        <p14:creationId xmlns:p14="http://schemas.microsoft.com/office/powerpoint/2010/main" val="1483016491"/>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1763688" y="843750"/>
            <a:ext cx="5616624" cy="3456000"/>
            <a:chOff x="1763688" y="843750"/>
            <a:chExt cx="5616624" cy="3456000"/>
          </a:xfrm>
        </p:grpSpPr>
        <p:grpSp>
          <p:nvGrpSpPr>
            <p:cNvPr id="249" name="Group 248"/>
            <p:cNvGrpSpPr/>
            <p:nvPr/>
          </p:nvGrpSpPr>
          <p:grpSpPr>
            <a:xfrm>
              <a:off x="3131841" y="843750"/>
              <a:ext cx="2880320" cy="3456000"/>
              <a:chOff x="3131841" y="843750"/>
              <a:chExt cx="2880320" cy="3456000"/>
            </a:xfrm>
          </p:grpSpPr>
          <p:sp>
            <p:nvSpPr>
              <p:cNvPr id="250" name="Rounded Rectangle 249"/>
              <p:cNvSpPr/>
              <p:nvPr/>
            </p:nvSpPr>
            <p:spPr>
              <a:xfrm>
                <a:off x="3131841" y="843750"/>
                <a:ext cx="2880320" cy="3456000"/>
              </a:xfrm>
              <a:prstGeom prst="roundRect">
                <a:avLst>
                  <a:gd name="adj" fmla="val 2228"/>
                </a:avLst>
              </a:prstGeom>
              <a:solidFill>
                <a:schemeClr val="tx1">
                  <a:alpha val="50000"/>
                </a:schemeClr>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51" name="Group 250"/>
              <p:cNvGrpSpPr/>
              <p:nvPr/>
            </p:nvGrpSpPr>
            <p:grpSpPr>
              <a:xfrm>
                <a:off x="3198624" y="984777"/>
                <a:ext cx="864096" cy="870570"/>
                <a:chOff x="7308304" y="278598"/>
                <a:chExt cx="864096" cy="870570"/>
              </a:xfrm>
            </p:grpSpPr>
            <p:sp>
              <p:nvSpPr>
                <p:cNvPr id="327" name="Freeform 326"/>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8" name="Rectangle 327"/>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Impress</a:t>
                  </a:r>
                  <a:endParaRPr lang="en-AU" sz="1100" dirty="0">
                    <a:latin typeface="Segoe UI" pitchFamily="34" charset="0"/>
                    <a:cs typeface="Segoe UI" pitchFamily="34" charset="0"/>
                  </a:endParaRPr>
                </a:p>
              </p:txBody>
            </p:sp>
          </p:grpSp>
          <p:grpSp>
            <p:nvGrpSpPr>
              <p:cNvPr id="252" name="Group 251"/>
              <p:cNvGrpSpPr/>
              <p:nvPr/>
            </p:nvGrpSpPr>
            <p:grpSpPr>
              <a:xfrm>
                <a:off x="4139953" y="972995"/>
                <a:ext cx="864096" cy="894135"/>
                <a:chOff x="6444208" y="255033"/>
                <a:chExt cx="864096" cy="894135"/>
              </a:xfrm>
            </p:grpSpPr>
            <p:grpSp>
              <p:nvGrpSpPr>
                <p:cNvPr id="323" name="Group 322"/>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325" name="Freeform 324"/>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6" name="Freeform 325"/>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24" name="Rectangle 323"/>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Express</a:t>
                  </a:r>
                  <a:endParaRPr lang="en-AU" sz="1100" dirty="0">
                    <a:latin typeface="Segoe UI" pitchFamily="34" charset="0"/>
                    <a:cs typeface="Segoe UI" pitchFamily="34" charset="0"/>
                  </a:endParaRPr>
                </a:p>
              </p:txBody>
            </p:sp>
          </p:grpSp>
          <p:grpSp>
            <p:nvGrpSpPr>
              <p:cNvPr id="253" name="Group 252"/>
              <p:cNvGrpSpPr/>
              <p:nvPr/>
            </p:nvGrpSpPr>
            <p:grpSpPr>
              <a:xfrm>
                <a:off x="3198624" y="2157429"/>
                <a:ext cx="864096" cy="881674"/>
                <a:chOff x="8172400" y="267494"/>
                <a:chExt cx="864096" cy="881674"/>
              </a:xfrm>
            </p:grpSpPr>
            <p:grpSp>
              <p:nvGrpSpPr>
                <p:cNvPr id="318" name="Group 317"/>
                <p:cNvGrpSpPr/>
                <p:nvPr/>
              </p:nvGrpSpPr>
              <p:grpSpPr>
                <a:xfrm>
                  <a:off x="8351877" y="267494"/>
                  <a:ext cx="523806" cy="648072"/>
                  <a:chOff x="87738" y="3286770"/>
                  <a:chExt cx="291003" cy="360040"/>
                </a:xfrm>
              </p:grpSpPr>
              <p:sp>
                <p:nvSpPr>
                  <p:cNvPr id="320" name="Rectangle 31"/>
                  <p:cNvSpPr/>
                  <p:nvPr/>
                </p:nvSpPr>
                <p:spPr>
                  <a:xfrm>
                    <a:off x="87738" y="3286770"/>
                    <a:ext cx="291002" cy="360040"/>
                  </a:xfrm>
                  <a:prstGeom prst="rect">
                    <a:avLst/>
                  </a:prstGeom>
                  <a:solidFill>
                    <a:srgbClr val="FFC000"/>
                  </a:solidFill>
                  <a:ln w="9525" cap="rnd">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1" name="Rectangle 31"/>
                  <p:cNvSpPr/>
                  <p:nvPr/>
                </p:nvSpPr>
                <p:spPr>
                  <a:xfrm>
                    <a:off x="87738" y="3286770"/>
                    <a:ext cx="291002" cy="360040"/>
                  </a:xfrm>
                  <a:custGeom>
                    <a:avLst/>
                    <a:gdLst>
                      <a:gd name="connsiteX0" fmla="*/ 0 w 291002"/>
                      <a:gd name="connsiteY0" fmla="*/ 0 h 360040"/>
                      <a:gd name="connsiteX1" fmla="*/ 291002 w 291002"/>
                      <a:gd name="connsiteY1" fmla="*/ 0 h 360040"/>
                      <a:gd name="connsiteX2" fmla="*/ 291002 w 291002"/>
                      <a:gd name="connsiteY2" fmla="*/ 360040 h 360040"/>
                      <a:gd name="connsiteX3" fmla="*/ 0 w 291002"/>
                      <a:gd name="connsiteY3" fmla="*/ 360040 h 360040"/>
                      <a:gd name="connsiteX4" fmla="*/ 0 w 291002"/>
                      <a:gd name="connsiteY4" fmla="*/ 0 h 360040"/>
                      <a:gd name="connsiteX0" fmla="*/ 0 w 291002"/>
                      <a:gd name="connsiteY0" fmla="*/ 0 h 360040"/>
                      <a:gd name="connsiteX1" fmla="*/ 236233 w 291002"/>
                      <a:gd name="connsiteY1" fmla="*/ 88106 h 360040"/>
                      <a:gd name="connsiteX2" fmla="*/ 291002 w 291002"/>
                      <a:gd name="connsiteY2" fmla="*/ 360040 h 360040"/>
                      <a:gd name="connsiteX3" fmla="*/ 0 w 291002"/>
                      <a:gd name="connsiteY3" fmla="*/ 360040 h 360040"/>
                      <a:gd name="connsiteX4" fmla="*/ 0 w 291002"/>
                      <a:gd name="connsiteY4" fmla="*/ 0 h 360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1002" h="360040">
                        <a:moveTo>
                          <a:pt x="0" y="0"/>
                        </a:moveTo>
                        <a:lnTo>
                          <a:pt x="236233" y="88106"/>
                        </a:lnTo>
                        <a:lnTo>
                          <a:pt x="291002" y="360040"/>
                        </a:lnTo>
                        <a:lnTo>
                          <a:pt x="0" y="360040"/>
                        </a:lnTo>
                        <a:lnTo>
                          <a:pt x="0" y="0"/>
                        </a:lnTo>
                        <a:close/>
                      </a:path>
                    </a:pathLst>
                  </a:cu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2" name="Rectangle 321"/>
                  <p:cNvSpPr/>
                  <p:nvPr/>
                </p:nvSpPr>
                <p:spPr>
                  <a:xfrm>
                    <a:off x="87738" y="3435846"/>
                    <a:ext cx="291003" cy="210964"/>
                  </a:xfrm>
                  <a:prstGeom prst="rect">
                    <a:avLst/>
                  </a:prstGeom>
                  <a:noFill/>
                  <a:ln w="9525" cap="rnd">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2000" dirty="0" smtClean="0">
                        <a:solidFill>
                          <a:schemeClr val="tx1"/>
                        </a:solidFill>
                        <a:effectLst>
                          <a:outerShdw blurRad="63500" sx="102000" sy="102000" algn="ctr" rotWithShape="0">
                            <a:prstClr val="black">
                              <a:alpha val="40000"/>
                            </a:prstClr>
                          </a:outerShdw>
                        </a:effectLst>
                        <a:latin typeface="Segoe UI" pitchFamily="34" charset="0"/>
                        <a:cs typeface="Segoe UI" pitchFamily="34" charset="0"/>
                      </a:rPr>
                      <a:t>Aa</a:t>
                    </a:r>
                    <a:endParaRPr lang="en-AU" sz="2000" dirty="0">
                      <a:solidFill>
                        <a:schemeClr val="tx1"/>
                      </a:solidFill>
                      <a:effectLst>
                        <a:outerShdw blurRad="63500" sx="102000" sy="102000" algn="ctr" rotWithShape="0">
                          <a:prstClr val="black">
                            <a:alpha val="40000"/>
                          </a:prstClr>
                        </a:outerShdw>
                      </a:effectLst>
                      <a:latin typeface="Segoe UI" pitchFamily="34" charset="0"/>
                      <a:cs typeface="Segoe UI" pitchFamily="34" charset="0"/>
                    </a:endParaRPr>
                  </a:p>
                </p:txBody>
              </p:sp>
            </p:grpSp>
            <p:sp>
              <p:nvSpPr>
                <p:cNvPr id="319" name="Rectangle 318"/>
                <p:cNvSpPr/>
                <p:nvPr/>
              </p:nvSpPr>
              <p:spPr>
                <a:xfrm>
                  <a:off x="8172400"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Note Pad</a:t>
                  </a:r>
                  <a:endParaRPr lang="en-AU" sz="1100" dirty="0">
                    <a:latin typeface="Segoe UI" pitchFamily="34" charset="0"/>
                    <a:cs typeface="Segoe UI" pitchFamily="34" charset="0"/>
                  </a:endParaRPr>
                </a:p>
              </p:txBody>
            </p:sp>
          </p:grpSp>
          <p:grpSp>
            <p:nvGrpSpPr>
              <p:cNvPr id="254" name="Group 253"/>
              <p:cNvGrpSpPr/>
              <p:nvPr/>
            </p:nvGrpSpPr>
            <p:grpSpPr>
              <a:xfrm>
                <a:off x="5080409" y="980461"/>
                <a:ext cx="864096" cy="877462"/>
                <a:chOff x="5004049" y="1064550"/>
                <a:chExt cx="864096" cy="877462"/>
              </a:xfrm>
            </p:grpSpPr>
            <p:grpSp>
              <p:nvGrpSpPr>
                <p:cNvPr id="313" name="Group 312"/>
                <p:cNvGrpSpPr/>
                <p:nvPr/>
              </p:nvGrpSpPr>
              <p:grpSpPr>
                <a:xfrm>
                  <a:off x="5042434" y="1064550"/>
                  <a:ext cx="787325" cy="610716"/>
                  <a:chOff x="5004049" y="1045872"/>
                  <a:chExt cx="787325" cy="610716"/>
                </a:xfrm>
                <a:effectLst>
                  <a:outerShdw blurRad="63500" sx="102000" sy="102000" algn="ctr" rotWithShape="0">
                    <a:prstClr val="black">
                      <a:alpha val="40000"/>
                    </a:prstClr>
                  </a:outerShdw>
                </a:effectLst>
              </p:grpSpPr>
              <p:sp>
                <p:nvSpPr>
                  <p:cNvPr id="315" name="Rectangle 314"/>
                  <p:cNvSpPr/>
                  <p:nvPr/>
                </p:nvSpPr>
                <p:spPr>
                  <a:xfrm>
                    <a:off x="5004049" y="1045872"/>
                    <a:ext cx="504055" cy="460191"/>
                  </a:xfrm>
                  <a:prstGeom prst="rect">
                    <a:avLst/>
                  </a:prstGeom>
                  <a:solidFill>
                    <a:schemeClr val="bg1"/>
                  </a:solidFill>
                  <a:ln w="9525" cap="rnd">
                    <a:solidFill>
                      <a:schemeClr val="bg1"/>
                    </a:solid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6" name="Freeform 315"/>
                  <p:cNvSpPr/>
                  <p:nvPr/>
                </p:nvSpPr>
                <p:spPr>
                  <a:xfrm>
                    <a:off x="5022056" y="1106047"/>
                    <a:ext cx="414040" cy="272698"/>
                  </a:xfrm>
                  <a:custGeom>
                    <a:avLst/>
                    <a:gdLst>
                      <a:gd name="connsiteX0" fmla="*/ 0 w 353052"/>
                      <a:gd name="connsiteY0" fmla="*/ 0 h 269081"/>
                      <a:gd name="connsiteX1" fmla="*/ 19050 w 353052"/>
                      <a:gd name="connsiteY1" fmla="*/ 33337 h 269081"/>
                      <a:gd name="connsiteX2" fmla="*/ 28575 w 353052"/>
                      <a:gd name="connsiteY2" fmla="*/ 38100 h 269081"/>
                      <a:gd name="connsiteX3" fmla="*/ 33338 w 353052"/>
                      <a:gd name="connsiteY3" fmla="*/ 45243 h 269081"/>
                      <a:gd name="connsiteX4" fmla="*/ 50007 w 353052"/>
                      <a:gd name="connsiteY4" fmla="*/ 54768 h 269081"/>
                      <a:gd name="connsiteX5" fmla="*/ 59532 w 353052"/>
                      <a:gd name="connsiteY5" fmla="*/ 61912 h 269081"/>
                      <a:gd name="connsiteX6" fmla="*/ 85725 w 353052"/>
                      <a:gd name="connsiteY6" fmla="*/ 71437 h 269081"/>
                      <a:gd name="connsiteX7" fmla="*/ 135732 w 353052"/>
                      <a:gd name="connsiteY7" fmla="*/ 69056 h 269081"/>
                      <a:gd name="connsiteX8" fmla="*/ 142875 w 353052"/>
                      <a:gd name="connsiteY8" fmla="*/ 66675 h 269081"/>
                      <a:gd name="connsiteX9" fmla="*/ 150019 w 353052"/>
                      <a:gd name="connsiteY9" fmla="*/ 61912 h 269081"/>
                      <a:gd name="connsiteX10" fmla="*/ 157163 w 353052"/>
                      <a:gd name="connsiteY10" fmla="*/ 54768 h 269081"/>
                      <a:gd name="connsiteX11" fmla="*/ 161925 w 353052"/>
                      <a:gd name="connsiteY11" fmla="*/ 45243 h 269081"/>
                      <a:gd name="connsiteX12" fmla="*/ 157163 w 353052"/>
                      <a:gd name="connsiteY12" fmla="*/ 26193 h 269081"/>
                      <a:gd name="connsiteX13" fmla="*/ 150019 w 353052"/>
                      <a:gd name="connsiteY13" fmla="*/ 19050 h 269081"/>
                      <a:gd name="connsiteX14" fmla="*/ 135732 w 353052"/>
                      <a:gd name="connsiteY14" fmla="*/ 9525 h 269081"/>
                      <a:gd name="connsiteX15" fmla="*/ 114300 w 353052"/>
                      <a:gd name="connsiteY15" fmla="*/ 14287 h 269081"/>
                      <a:gd name="connsiteX16" fmla="*/ 107157 w 353052"/>
                      <a:gd name="connsiteY16" fmla="*/ 16668 h 269081"/>
                      <a:gd name="connsiteX17" fmla="*/ 102394 w 353052"/>
                      <a:gd name="connsiteY17" fmla="*/ 26193 h 269081"/>
                      <a:gd name="connsiteX18" fmla="*/ 104775 w 353052"/>
                      <a:gd name="connsiteY18" fmla="*/ 64293 h 269081"/>
                      <a:gd name="connsiteX19" fmla="*/ 107157 w 353052"/>
                      <a:gd name="connsiteY19" fmla="*/ 71437 h 269081"/>
                      <a:gd name="connsiteX20" fmla="*/ 114300 w 353052"/>
                      <a:gd name="connsiteY20" fmla="*/ 76200 h 269081"/>
                      <a:gd name="connsiteX21" fmla="*/ 126207 w 353052"/>
                      <a:gd name="connsiteY21" fmla="*/ 78581 h 269081"/>
                      <a:gd name="connsiteX22" fmla="*/ 147638 w 353052"/>
                      <a:gd name="connsiteY22" fmla="*/ 85725 h 269081"/>
                      <a:gd name="connsiteX23" fmla="*/ 154782 w 353052"/>
                      <a:gd name="connsiteY23" fmla="*/ 88106 h 269081"/>
                      <a:gd name="connsiteX24" fmla="*/ 190500 w 353052"/>
                      <a:gd name="connsiteY24" fmla="*/ 90487 h 269081"/>
                      <a:gd name="connsiteX25" fmla="*/ 228600 w 353052"/>
                      <a:gd name="connsiteY25" fmla="*/ 90487 h 269081"/>
                      <a:gd name="connsiteX26" fmla="*/ 238125 w 353052"/>
                      <a:gd name="connsiteY26" fmla="*/ 85725 h 269081"/>
                      <a:gd name="connsiteX27" fmla="*/ 271463 w 353052"/>
                      <a:gd name="connsiteY27" fmla="*/ 66675 h 269081"/>
                      <a:gd name="connsiteX28" fmla="*/ 295275 w 353052"/>
                      <a:gd name="connsiteY28" fmla="*/ 59531 h 269081"/>
                      <a:gd name="connsiteX29" fmla="*/ 302419 w 353052"/>
                      <a:gd name="connsiteY29" fmla="*/ 57150 h 269081"/>
                      <a:gd name="connsiteX30" fmla="*/ 338138 w 353052"/>
                      <a:gd name="connsiteY30" fmla="*/ 50006 h 269081"/>
                      <a:gd name="connsiteX31" fmla="*/ 345282 w 353052"/>
                      <a:gd name="connsiteY31" fmla="*/ 92868 h 269081"/>
                      <a:gd name="connsiteX32" fmla="*/ 326232 w 353052"/>
                      <a:gd name="connsiteY32" fmla="*/ 114300 h 269081"/>
                      <a:gd name="connsiteX33" fmla="*/ 316707 w 353052"/>
                      <a:gd name="connsiteY33" fmla="*/ 119062 h 269081"/>
                      <a:gd name="connsiteX34" fmla="*/ 309563 w 353052"/>
                      <a:gd name="connsiteY34" fmla="*/ 121443 h 269081"/>
                      <a:gd name="connsiteX35" fmla="*/ 290513 w 353052"/>
                      <a:gd name="connsiteY35" fmla="*/ 133350 h 269081"/>
                      <a:gd name="connsiteX36" fmla="*/ 273844 w 353052"/>
                      <a:gd name="connsiteY36" fmla="*/ 138112 h 269081"/>
                      <a:gd name="connsiteX37" fmla="*/ 259557 w 353052"/>
                      <a:gd name="connsiteY37" fmla="*/ 142875 h 269081"/>
                      <a:gd name="connsiteX38" fmla="*/ 245269 w 353052"/>
                      <a:gd name="connsiteY38" fmla="*/ 150018 h 269081"/>
                      <a:gd name="connsiteX39" fmla="*/ 238125 w 353052"/>
                      <a:gd name="connsiteY39" fmla="*/ 154781 h 269081"/>
                      <a:gd name="connsiteX40" fmla="*/ 214313 w 353052"/>
                      <a:gd name="connsiteY40" fmla="*/ 161925 h 269081"/>
                      <a:gd name="connsiteX41" fmla="*/ 202407 w 353052"/>
                      <a:gd name="connsiteY41" fmla="*/ 164306 h 269081"/>
                      <a:gd name="connsiteX42" fmla="*/ 188119 w 353052"/>
                      <a:gd name="connsiteY42" fmla="*/ 169068 h 269081"/>
                      <a:gd name="connsiteX43" fmla="*/ 173832 w 353052"/>
                      <a:gd name="connsiteY43" fmla="*/ 171450 h 269081"/>
                      <a:gd name="connsiteX44" fmla="*/ 154782 w 353052"/>
                      <a:gd name="connsiteY44" fmla="*/ 176212 h 269081"/>
                      <a:gd name="connsiteX45" fmla="*/ 109538 w 353052"/>
                      <a:gd name="connsiteY45" fmla="*/ 173831 h 269081"/>
                      <a:gd name="connsiteX46" fmla="*/ 97632 w 353052"/>
                      <a:gd name="connsiteY46" fmla="*/ 164306 h 269081"/>
                      <a:gd name="connsiteX47" fmla="*/ 95250 w 353052"/>
                      <a:gd name="connsiteY47" fmla="*/ 157162 h 269081"/>
                      <a:gd name="connsiteX48" fmla="*/ 88107 w 353052"/>
                      <a:gd name="connsiteY48" fmla="*/ 150018 h 269081"/>
                      <a:gd name="connsiteX49" fmla="*/ 95250 w 353052"/>
                      <a:gd name="connsiteY49" fmla="*/ 130968 h 269081"/>
                      <a:gd name="connsiteX50" fmla="*/ 104775 w 353052"/>
                      <a:gd name="connsiteY50" fmla="*/ 135731 h 269081"/>
                      <a:gd name="connsiteX51" fmla="*/ 140494 w 353052"/>
                      <a:gd name="connsiteY51" fmla="*/ 138112 h 269081"/>
                      <a:gd name="connsiteX52" fmla="*/ 159544 w 353052"/>
                      <a:gd name="connsiteY52" fmla="*/ 142875 h 269081"/>
                      <a:gd name="connsiteX53" fmla="*/ 171450 w 353052"/>
                      <a:gd name="connsiteY53" fmla="*/ 152400 h 269081"/>
                      <a:gd name="connsiteX54" fmla="*/ 176213 w 353052"/>
                      <a:gd name="connsiteY54" fmla="*/ 173831 h 269081"/>
                      <a:gd name="connsiteX55" fmla="*/ 180975 w 353052"/>
                      <a:gd name="connsiteY55" fmla="*/ 207168 h 269081"/>
                      <a:gd name="connsiteX56" fmla="*/ 183357 w 353052"/>
                      <a:gd name="connsiteY56" fmla="*/ 247650 h 269081"/>
                      <a:gd name="connsiteX57" fmla="*/ 185738 w 353052"/>
                      <a:gd name="connsiteY57" fmla="*/ 261937 h 269081"/>
                      <a:gd name="connsiteX58" fmla="*/ 195263 w 353052"/>
                      <a:gd name="connsiteY58" fmla="*/ 269081 h 269081"/>
                      <a:gd name="connsiteX59" fmla="*/ 273844 w 353052"/>
                      <a:gd name="connsiteY59" fmla="*/ 266700 h 269081"/>
                      <a:gd name="connsiteX60" fmla="*/ 307182 w 353052"/>
                      <a:gd name="connsiteY60" fmla="*/ 257175 h 269081"/>
                      <a:gd name="connsiteX61" fmla="*/ 314325 w 353052"/>
                      <a:gd name="connsiteY61" fmla="*/ 254793 h 269081"/>
                      <a:gd name="connsiteX62" fmla="*/ 326232 w 353052"/>
                      <a:gd name="connsiteY62" fmla="*/ 250031 h 269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53052" h="269081">
                        <a:moveTo>
                          <a:pt x="0" y="0"/>
                        </a:moveTo>
                        <a:cubicBezTo>
                          <a:pt x="3626" y="10876"/>
                          <a:pt x="7518" y="27571"/>
                          <a:pt x="19050" y="33337"/>
                        </a:cubicBezTo>
                        <a:lnTo>
                          <a:pt x="28575" y="38100"/>
                        </a:lnTo>
                        <a:cubicBezTo>
                          <a:pt x="30163" y="40481"/>
                          <a:pt x="31314" y="43219"/>
                          <a:pt x="33338" y="45243"/>
                        </a:cubicBezTo>
                        <a:cubicBezTo>
                          <a:pt x="37711" y="49616"/>
                          <a:pt x="45021" y="51652"/>
                          <a:pt x="50007" y="54768"/>
                        </a:cubicBezTo>
                        <a:cubicBezTo>
                          <a:pt x="53373" y="56871"/>
                          <a:pt x="56167" y="59808"/>
                          <a:pt x="59532" y="61912"/>
                        </a:cubicBezTo>
                        <a:cubicBezTo>
                          <a:pt x="67905" y="67145"/>
                          <a:pt x="76325" y="69087"/>
                          <a:pt x="85725" y="71437"/>
                        </a:cubicBezTo>
                        <a:cubicBezTo>
                          <a:pt x="102394" y="70643"/>
                          <a:pt x="119102" y="70442"/>
                          <a:pt x="135732" y="69056"/>
                        </a:cubicBezTo>
                        <a:cubicBezTo>
                          <a:pt x="138233" y="68848"/>
                          <a:pt x="140630" y="67797"/>
                          <a:pt x="142875" y="66675"/>
                        </a:cubicBezTo>
                        <a:cubicBezTo>
                          <a:pt x="145435" y="65395"/>
                          <a:pt x="147820" y="63744"/>
                          <a:pt x="150019" y="61912"/>
                        </a:cubicBezTo>
                        <a:cubicBezTo>
                          <a:pt x="152606" y="59756"/>
                          <a:pt x="154782" y="57149"/>
                          <a:pt x="157163" y="54768"/>
                        </a:cubicBezTo>
                        <a:cubicBezTo>
                          <a:pt x="158750" y="51593"/>
                          <a:pt x="161533" y="48771"/>
                          <a:pt x="161925" y="45243"/>
                        </a:cubicBezTo>
                        <a:cubicBezTo>
                          <a:pt x="162039" y="44213"/>
                          <a:pt x="158971" y="28905"/>
                          <a:pt x="157163" y="26193"/>
                        </a:cubicBezTo>
                        <a:cubicBezTo>
                          <a:pt x="155295" y="23391"/>
                          <a:pt x="152677" y="21117"/>
                          <a:pt x="150019" y="19050"/>
                        </a:cubicBezTo>
                        <a:cubicBezTo>
                          <a:pt x="145501" y="15536"/>
                          <a:pt x="135732" y="9525"/>
                          <a:pt x="135732" y="9525"/>
                        </a:cubicBezTo>
                        <a:cubicBezTo>
                          <a:pt x="128588" y="11112"/>
                          <a:pt x="121400" y="12512"/>
                          <a:pt x="114300" y="14287"/>
                        </a:cubicBezTo>
                        <a:cubicBezTo>
                          <a:pt x="111865" y="14896"/>
                          <a:pt x="108932" y="14893"/>
                          <a:pt x="107157" y="16668"/>
                        </a:cubicBezTo>
                        <a:cubicBezTo>
                          <a:pt x="104647" y="19178"/>
                          <a:pt x="103982" y="23018"/>
                          <a:pt x="102394" y="26193"/>
                        </a:cubicBezTo>
                        <a:cubicBezTo>
                          <a:pt x="103188" y="38893"/>
                          <a:pt x="103443" y="51638"/>
                          <a:pt x="104775" y="64293"/>
                        </a:cubicBezTo>
                        <a:cubicBezTo>
                          <a:pt x="105038" y="66789"/>
                          <a:pt x="105589" y="69477"/>
                          <a:pt x="107157" y="71437"/>
                        </a:cubicBezTo>
                        <a:cubicBezTo>
                          <a:pt x="108945" y="73672"/>
                          <a:pt x="111620" y="75195"/>
                          <a:pt x="114300" y="76200"/>
                        </a:cubicBezTo>
                        <a:cubicBezTo>
                          <a:pt x="118090" y="77621"/>
                          <a:pt x="122238" y="77787"/>
                          <a:pt x="126207" y="78581"/>
                        </a:cubicBezTo>
                        <a:cubicBezTo>
                          <a:pt x="146726" y="86788"/>
                          <a:pt x="129698" y="80599"/>
                          <a:pt x="147638" y="85725"/>
                        </a:cubicBezTo>
                        <a:cubicBezTo>
                          <a:pt x="150052" y="86415"/>
                          <a:pt x="152287" y="87829"/>
                          <a:pt x="154782" y="88106"/>
                        </a:cubicBezTo>
                        <a:cubicBezTo>
                          <a:pt x="166641" y="89424"/>
                          <a:pt x="178594" y="89693"/>
                          <a:pt x="190500" y="90487"/>
                        </a:cubicBezTo>
                        <a:cubicBezTo>
                          <a:pt x="207530" y="92920"/>
                          <a:pt x="210241" y="94723"/>
                          <a:pt x="228600" y="90487"/>
                        </a:cubicBezTo>
                        <a:cubicBezTo>
                          <a:pt x="232059" y="89689"/>
                          <a:pt x="235081" y="87551"/>
                          <a:pt x="238125" y="85725"/>
                        </a:cubicBezTo>
                        <a:cubicBezTo>
                          <a:pt x="248250" y="79651"/>
                          <a:pt x="259784" y="69596"/>
                          <a:pt x="271463" y="66675"/>
                        </a:cubicBezTo>
                        <a:cubicBezTo>
                          <a:pt x="285859" y="63075"/>
                          <a:pt x="277882" y="65328"/>
                          <a:pt x="295275" y="59531"/>
                        </a:cubicBezTo>
                        <a:cubicBezTo>
                          <a:pt x="297656" y="58737"/>
                          <a:pt x="299969" y="57695"/>
                          <a:pt x="302419" y="57150"/>
                        </a:cubicBezTo>
                        <a:cubicBezTo>
                          <a:pt x="328563" y="51339"/>
                          <a:pt x="316632" y="53590"/>
                          <a:pt x="338138" y="50006"/>
                        </a:cubicBezTo>
                        <a:cubicBezTo>
                          <a:pt x="359183" y="55267"/>
                          <a:pt x="354435" y="50765"/>
                          <a:pt x="345282" y="92868"/>
                        </a:cubicBezTo>
                        <a:cubicBezTo>
                          <a:pt x="343340" y="101799"/>
                          <a:pt x="333552" y="109725"/>
                          <a:pt x="326232" y="114300"/>
                        </a:cubicBezTo>
                        <a:cubicBezTo>
                          <a:pt x="323222" y="116181"/>
                          <a:pt x="319970" y="117664"/>
                          <a:pt x="316707" y="119062"/>
                        </a:cubicBezTo>
                        <a:cubicBezTo>
                          <a:pt x="314400" y="120051"/>
                          <a:pt x="311870" y="120454"/>
                          <a:pt x="309563" y="121443"/>
                        </a:cubicBezTo>
                        <a:cubicBezTo>
                          <a:pt x="289202" y="130169"/>
                          <a:pt x="311024" y="121629"/>
                          <a:pt x="290513" y="133350"/>
                        </a:cubicBezTo>
                        <a:cubicBezTo>
                          <a:pt x="287565" y="135034"/>
                          <a:pt x="276285" y="137380"/>
                          <a:pt x="273844" y="138112"/>
                        </a:cubicBezTo>
                        <a:cubicBezTo>
                          <a:pt x="269036" y="139555"/>
                          <a:pt x="263734" y="140091"/>
                          <a:pt x="259557" y="142875"/>
                        </a:cubicBezTo>
                        <a:cubicBezTo>
                          <a:pt x="250324" y="149029"/>
                          <a:pt x="255128" y="146732"/>
                          <a:pt x="245269" y="150018"/>
                        </a:cubicBezTo>
                        <a:cubicBezTo>
                          <a:pt x="242888" y="151606"/>
                          <a:pt x="240740" y="153619"/>
                          <a:pt x="238125" y="154781"/>
                        </a:cubicBezTo>
                        <a:cubicBezTo>
                          <a:pt x="232198" y="157415"/>
                          <a:pt x="221234" y="160387"/>
                          <a:pt x="214313" y="161925"/>
                        </a:cubicBezTo>
                        <a:cubicBezTo>
                          <a:pt x="210362" y="162803"/>
                          <a:pt x="206312" y="163241"/>
                          <a:pt x="202407" y="164306"/>
                        </a:cubicBezTo>
                        <a:cubicBezTo>
                          <a:pt x="197564" y="165627"/>
                          <a:pt x="193071" y="168242"/>
                          <a:pt x="188119" y="169068"/>
                        </a:cubicBezTo>
                        <a:cubicBezTo>
                          <a:pt x="183357" y="169862"/>
                          <a:pt x="178553" y="170438"/>
                          <a:pt x="173832" y="171450"/>
                        </a:cubicBezTo>
                        <a:cubicBezTo>
                          <a:pt x="167432" y="172822"/>
                          <a:pt x="154782" y="176212"/>
                          <a:pt x="154782" y="176212"/>
                        </a:cubicBezTo>
                        <a:cubicBezTo>
                          <a:pt x="139701" y="175418"/>
                          <a:pt x="124578" y="175198"/>
                          <a:pt x="109538" y="173831"/>
                        </a:cubicBezTo>
                        <a:cubicBezTo>
                          <a:pt x="102344" y="173177"/>
                          <a:pt x="100748" y="170538"/>
                          <a:pt x="97632" y="164306"/>
                        </a:cubicBezTo>
                        <a:cubicBezTo>
                          <a:pt x="96509" y="162061"/>
                          <a:pt x="96642" y="159251"/>
                          <a:pt x="95250" y="157162"/>
                        </a:cubicBezTo>
                        <a:cubicBezTo>
                          <a:pt x="93382" y="154360"/>
                          <a:pt x="90488" y="152399"/>
                          <a:pt x="88107" y="150018"/>
                        </a:cubicBezTo>
                        <a:cubicBezTo>
                          <a:pt x="90488" y="143668"/>
                          <a:pt x="90101" y="135382"/>
                          <a:pt x="95250" y="130968"/>
                        </a:cubicBezTo>
                        <a:cubicBezTo>
                          <a:pt x="97945" y="128658"/>
                          <a:pt x="101269" y="135177"/>
                          <a:pt x="104775" y="135731"/>
                        </a:cubicBezTo>
                        <a:cubicBezTo>
                          <a:pt x="116562" y="137592"/>
                          <a:pt x="128588" y="137318"/>
                          <a:pt x="140494" y="138112"/>
                        </a:cubicBezTo>
                        <a:cubicBezTo>
                          <a:pt x="141091" y="138231"/>
                          <a:pt x="157101" y="140921"/>
                          <a:pt x="159544" y="142875"/>
                        </a:cubicBezTo>
                        <a:cubicBezTo>
                          <a:pt x="174933" y="155185"/>
                          <a:pt x="153494" y="146412"/>
                          <a:pt x="171450" y="152400"/>
                        </a:cubicBezTo>
                        <a:cubicBezTo>
                          <a:pt x="175096" y="163332"/>
                          <a:pt x="173927" y="158589"/>
                          <a:pt x="176213" y="173831"/>
                        </a:cubicBezTo>
                        <a:cubicBezTo>
                          <a:pt x="177878" y="184932"/>
                          <a:pt x="180975" y="207168"/>
                          <a:pt x="180975" y="207168"/>
                        </a:cubicBezTo>
                        <a:cubicBezTo>
                          <a:pt x="181769" y="220662"/>
                          <a:pt x="182186" y="234183"/>
                          <a:pt x="183357" y="247650"/>
                        </a:cubicBezTo>
                        <a:cubicBezTo>
                          <a:pt x="183775" y="252460"/>
                          <a:pt x="183393" y="257717"/>
                          <a:pt x="185738" y="261937"/>
                        </a:cubicBezTo>
                        <a:cubicBezTo>
                          <a:pt x="187665" y="265406"/>
                          <a:pt x="192088" y="266700"/>
                          <a:pt x="195263" y="269081"/>
                        </a:cubicBezTo>
                        <a:cubicBezTo>
                          <a:pt x="221457" y="268287"/>
                          <a:pt x="247708" y="268612"/>
                          <a:pt x="273844" y="266700"/>
                        </a:cubicBezTo>
                        <a:cubicBezTo>
                          <a:pt x="281498" y="266140"/>
                          <a:pt x="299160" y="259849"/>
                          <a:pt x="307182" y="257175"/>
                        </a:cubicBezTo>
                        <a:cubicBezTo>
                          <a:pt x="309563" y="256381"/>
                          <a:pt x="312080" y="255915"/>
                          <a:pt x="314325" y="254793"/>
                        </a:cubicBezTo>
                        <a:cubicBezTo>
                          <a:pt x="324560" y="249676"/>
                          <a:pt x="320300" y="250031"/>
                          <a:pt x="326232" y="250031"/>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7" name="Freeform 316"/>
                  <p:cNvSpPr/>
                  <p:nvPr/>
                </p:nvSpPr>
                <p:spPr>
                  <a:xfrm>
                    <a:off x="5400849" y="1351788"/>
                    <a:ext cx="390525" cy="304800"/>
                  </a:xfrm>
                  <a:custGeom>
                    <a:avLst/>
                    <a:gdLst>
                      <a:gd name="connsiteX0" fmla="*/ 0 w 381000"/>
                      <a:gd name="connsiteY0" fmla="*/ 0 h 319088"/>
                      <a:gd name="connsiteX1" fmla="*/ 23812 w 381000"/>
                      <a:gd name="connsiteY1" fmla="*/ 85725 h 319088"/>
                      <a:gd name="connsiteX2" fmla="*/ 347662 w 381000"/>
                      <a:gd name="connsiteY2" fmla="*/ 319088 h 319088"/>
                      <a:gd name="connsiteX3" fmla="*/ 381000 w 381000"/>
                      <a:gd name="connsiteY3" fmla="*/ 266700 h 319088"/>
                      <a:gd name="connsiteX4" fmla="*/ 66675 w 381000"/>
                      <a:gd name="connsiteY4" fmla="*/ 38100 h 319088"/>
                      <a:gd name="connsiteX5" fmla="*/ 0 w 381000"/>
                      <a:gd name="connsiteY5" fmla="*/ 0 h 319088"/>
                      <a:gd name="connsiteX0" fmla="*/ 0 w 390525"/>
                      <a:gd name="connsiteY0" fmla="*/ 0 h 304800"/>
                      <a:gd name="connsiteX1" fmla="*/ 33337 w 390525"/>
                      <a:gd name="connsiteY1" fmla="*/ 71437 h 304800"/>
                      <a:gd name="connsiteX2" fmla="*/ 357187 w 390525"/>
                      <a:gd name="connsiteY2" fmla="*/ 304800 h 304800"/>
                      <a:gd name="connsiteX3" fmla="*/ 390525 w 390525"/>
                      <a:gd name="connsiteY3" fmla="*/ 252412 h 304800"/>
                      <a:gd name="connsiteX4" fmla="*/ 76200 w 390525"/>
                      <a:gd name="connsiteY4" fmla="*/ 23812 h 304800"/>
                      <a:gd name="connsiteX5" fmla="*/ 0 w 390525"/>
                      <a:gd name="connsiteY5" fmla="*/ 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0525" h="304800">
                        <a:moveTo>
                          <a:pt x="0" y="0"/>
                        </a:moveTo>
                        <a:lnTo>
                          <a:pt x="33337" y="71437"/>
                        </a:lnTo>
                        <a:lnTo>
                          <a:pt x="357187" y="304800"/>
                        </a:lnTo>
                        <a:lnTo>
                          <a:pt x="390525" y="252412"/>
                        </a:lnTo>
                        <a:lnTo>
                          <a:pt x="76200" y="23812"/>
                        </a:lnTo>
                        <a:lnTo>
                          <a:pt x="0" y="0"/>
                        </a:lnTo>
                        <a:close/>
                      </a:path>
                    </a:pathLst>
                  </a:custGeom>
                  <a:solidFill>
                    <a:srgbClr val="C0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14" name="Rectangle 313"/>
                <p:cNvSpPr/>
                <p:nvPr/>
              </p:nvSpPr>
              <p:spPr>
                <a:xfrm>
                  <a:off x="5004049" y="1725988"/>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Free Draw</a:t>
                  </a:r>
                  <a:endParaRPr lang="en-AU" sz="1100" dirty="0">
                    <a:latin typeface="Segoe UI" pitchFamily="34" charset="0"/>
                    <a:cs typeface="Segoe UI" pitchFamily="34" charset="0"/>
                  </a:endParaRPr>
                </a:p>
              </p:txBody>
            </p:sp>
          </p:grpSp>
          <p:cxnSp>
            <p:nvCxnSpPr>
              <p:cNvPr id="255" name="Straight Connector 254"/>
              <p:cNvCxnSpPr/>
              <p:nvPr/>
            </p:nvCxnSpPr>
            <p:spPr>
              <a:xfrm>
                <a:off x="4098672"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6" name="Straight Connector 255"/>
              <p:cNvCxnSpPr/>
              <p:nvPr/>
            </p:nvCxnSpPr>
            <p:spPr>
              <a:xfrm>
                <a:off x="5040000"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7" name="Straight Connector 256"/>
              <p:cNvCxnSpPr/>
              <p:nvPr/>
            </p:nvCxnSpPr>
            <p:spPr>
              <a:xfrm>
                <a:off x="3262277" y="200863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8" name="Straight Connector 257"/>
              <p:cNvCxnSpPr/>
              <p:nvPr/>
            </p:nvCxnSpPr>
            <p:spPr>
              <a:xfrm>
                <a:off x="3262277" y="317426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grpSp>
            <p:nvGrpSpPr>
              <p:cNvPr id="259" name="Group 258"/>
              <p:cNvGrpSpPr/>
              <p:nvPr/>
            </p:nvGrpSpPr>
            <p:grpSpPr>
              <a:xfrm>
                <a:off x="4098672" y="2143466"/>
                <a:ext cx="941329" cy="895637"/>
                <a:chOff x="4098672" y="2143466"/>
                <a:chExt cx="941329" cy="895637"/>
              </a:xfrm>
            </p:grpSpPr>
            <p:sp>
              <p:nvSpPr>
                <p:cNvPr id="300" name="Rectangle 299"/>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Documents</a:t>
                  </a:r>
                  <a:endParaRPr lang="en-AU" sz="1100" dirty="0">
                    <a:latin typeface="Segoe UI" pitchFamily="34" charset="0"/>
                    <a:cs typeface="Segoe UI" pitchFamily="34" charset="0"/>
                  </a:endParaRPr>
                </a:p>
              </p:txBody>
            </p:sp>
            <p:grpSp>
              <p:nvGrpSpPr>
                <p:cNvPr id="301" name="Group 300"/>
                <p:cNvGrpSpPr/>
                <p:nvPr/>
              </p:nvGrpSpPr>
              <p:grpSpPr>
                <a:xfrm>
                  <a:off x="4199709" y="2143466"/>
                  <a:ext cx="744585" cy="655211"/>
                  <a:chOff x="4193285" y="2143466"/>
                  <a:chExt cx="744585" cy="655211"/>
                </a:xfrm>
              </p:grpSpPr>
              <p:grpSp>
                <p:nvGrpSpPr>
                  <p:cNvPr id="302" name="Group 301"/>
                  <p:cNvGrpSpPr/>
                  <p:nvPr/>
                </p:nvGrpSpPr>
                <p:grpSpPr>
                  <a:xfrm>
                    <a:off x="4193285" y="2143466"/>
                    <a:ext cx="699392" cy="536110"/>
                    <a:chOff x="2123728" y="1986160"/>
                    <a:chExt cx="576064" cy="441574"/>
                  </a:xfrm>
                </p:grpSpPr>
                <p:sp>
                  <p:nvSpPr>
                    <p:cNvPr id="311" name="Rectangle 310"/>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2" name="Trapezoid 311"/>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303" name="Group 302"/>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304" name="Rectangle 303"/>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305" name="Straight Connector 304"/>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6" name="Straight Connector 305"/>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7" name="Straight Connector 306"/>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8" name="Straight Connector 307"/>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9" name="Straight Connector 308"/>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10" name="Straight Connector 309"/>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260" name="Group 259"/>
              <p:cNvGrpSpPr/>
              <p:nvPr/>
            </p:nvGrpSpPr>
            <p:grpSpPr>
              <a:xfrm>
                <a:off x="5039106" y="2143466"/>
                <a:ext cx="941329" cy="895637"/>
                <a:chOff x="5039106" y="2143466"/>
                <a:chExt cx="941329" cy="895637"/>
              </a:xfrm>
            </p:grpSpPr>
            <p:sp>
              <p:nvSpPr>
                <p:cNvPr id="289" name="Rectangle 288"/>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Music</a:t>
                  </a:r>
                  <a:endParaRPr lang="en-AU" sz="1100" dirty="0">
                    <a:latin typeface="Segoe UI" pitchFamily="34" charset="0"/>
                    <a:cs typeface="Segoe UI" pitchFamily="34" charset="0"/>
                  </a:endParaRPr>
                </a:p>
              </p:txBody>
            </p:sp>
            <p:grpSp>
              <p:nvGrpSpPr>
                <p:cNvPr id="290" name="Group 289"/>
                <p:cNvGrpSpPr/>
                <p:nvPr/>
              </p:nvGrpSpPr>
              <p:grpSpPr>
                <a:xfrm>
                  <a:off x="5162739" y="2143466"/>
                  <a:ext cx="699392" cy="634359"/>
                  <a:chOff x="5140143" y="2143466"/>
                  <a:chExt cx="699392" cy="634359"/>
                </a:xfrm>
              </p:grpSpPr>
              <p:grpSp>
                <p:nvGrpSpPr>
                  <p:cNvPr id="291" name="Group 290"/>
                  <p:cNvGrpSpPr/>
                  <p:nvPr/>
                </p:nvGrpSpPr>
                <p:grpSpPr>
                  <a:xfrm>
                    <a:off x="5140143" y="2143466"/>
                    <a:ext cx="699392" cy="536110"/>
                    <a:chOff x="2123728" y="1986160"/>
                    <a:chExt cx="576064" cy="441574"/>
                  </a:xfrm>
                </p:grpSpPr>
                <p:sp>
                  <p:nvSpPr>
                    <p:cNvPr id="298" name="Rectangle 297"/>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9" name="Trapezoid 298"/>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92" name="Group 291"/>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293" name="Oval 292"/>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4" name="Oval 293"/>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295" name="Straight Connector 294"/>
                    <p:cNvCxnSpPr>
                      <a:stCxn id="293" idx="6"/>
                      <a:endCxn id="297"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96" name="Straight Connector 295"/>
                    <p:cNvCxnSpPr>
                      <a:stCxn id="294" idx="6"/>
                      <a:endCxn id="297"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297" name="Rectangle 296"/>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1" name="Group 260"/>
              <p:cNvGrpSpPr/>
              <p:nvPr/>
            </p:nvGrpSpPr>
            <p:grpSpPr>
              <a:xfrm>
                <a:off x="3133947" y="3275932"/>
                <a:ext cx="941329" cy="895637"/>
                <a:chOff x="3133947" y="3275932"/>
                <a:chExt cx="941329" cy="895637"/>
              </a:xfrm>
            </p:grpSpPr>
            <p:sp>
              <p:nvSpPr>
                <p:cNvPr id="281" name="Rectangle 280"/>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Videos</a:t>
                  </a:r>
                  <a:endParaRPr lang="en-AU" sz="1100" dirty="0">
                    <a:latin typeface="Segoe UI" pitchFamily="34" charset="0"/>
                    <a:cs typeface="Segoe UI" pitchFamily="34" charset="0"/>
                  </a:endParaRPr>
                </a:p>
              </p:txBody>
            </p:sp>
            <p:grpSp>
              <p:nvGrpSpPr>
                <p:cNvPr id="282" name="Group 281"/>
                <p:cNvGrpSpPr/>
                <p:nvPr/>
              </p:nvGrpSpPr>
              <p:grpSpPr>
                <a:xfrm>
                  <a:off x="3254915" y="3275932"/>
                  <a:ext cx="699392" cy="569699"/>
                  <a:chOff x="3257580" y="3275932"/>
                  <a:chExt cx="699392" cy="569699"/>
                </a:xfrm>
              </p:grpSpPr>
              <p:grpSp>
                <p:nvGrpSpPr>
                  <p:cNvPr id="283" name="Group 282"/>
                  <p:cNvGrpSpPr/>
                  <p:nvPr/>
                </p:nvGrpSpPr>
                <p:grpSpPr>
                  <a:xfrm>
                    <a:off x="3257580" y="3275932"/>
                    <a:ext cx="699392" cy="536110"/>
                    <a:chOff x="2123728" y="1986160"/>
                    <a:chExt cx="576064" cy="441574"/>
                  </a:xfrm>
                </p:grpSpPr>
                <p:sp>
                  <p:nvSpPr>
                    <p:cNvPr id="287" name="Rectangle 286"/>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8" name="Trapezoid 287"/>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84" name="Group 283"/>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285" name="Rectangle 284"/>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6" name="Isosceles Triangle 285"/>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2" name="Group 261"/>
              <p:cNvGrpSpPr/>
              <p:nvPr/>
            </p:nvGrpSpPr>
            <p:grpSpPr>
              <a:xfrm>
                <a:off x="4097777" y="3275932"/>
                <a:ext cx="941329" cy="895637"/>
                <a:chOff x="4099230" y="3275932"/>
                <a:chExt cx="941329" cy="895637"/>
              </a:xfrm>
            </p:grpSpPr>
            <p:sp>
              <p:nvSpPr>
                <p:cNvPr id="263" name="Rectangle 262"/>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Games</a:t>
                  </a:r>
                  <a:endParaRPr lang="en-AU" sz="1100" dirty="0">
                    <a:latin typeface="Segoe UI" pitchFamily="34" charset="0"/>
                    <a:cs typeface="Segoe UI" pitchFamily="34" charset="0"/>
                  </a:endParaRPr>
                </a:p>
              </p:txBody>
            </p:sp>
            <p:grpSp>
              <p:nvGrpSpPr>
                <p:cNvPr id="264" name="Group 263"/>
                <p:cNvGrpSpPr/>
                <p:nvPr/>
              </p:nvGrpSpPr>
              <p:grpSpPr>
                <a:xfrm>
                  <a:off x="4200966" y="3275932"/>
                  <a:ext cx="737856" cy="635347"/>
                  <a:chOff x="4220198" y="3275932"/>
                  <a:chExt cx="737856" cy="635347"/>
                </a:xfrm>
              </p:grpSpPr>
              <p:grpSp>
                <p:nvGrpSpPr>
                  <p:cNvPr id="265" name="Group 264"/>
                  <p:cNvGrpSpPr/>
                  <p:nvPr/>
                </p:nvGrpSpPr>
                <p:grpSpPr>
                  <a:xfrm>
                    <a:off x="4220198" y="3275932"/>
                    <a:ext cx="699392" cy="536110"/>
                    <a:chOff x="2123728" y="1986160"/>
                    <a:chExt cx="576064" cy="441574"/>
                  </a:xfrm>
                </p:grpSpPr>
                <p:sp>
                  <p:nvSpPr>
                    <p:cNvPr id="279" name="Rectangle 278"/>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0" name="Trapezoid 279"/>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66" name="Group 265"/>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267" name="Rectangle 266"/>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8" name="Oval 267"/>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9" name="Oval 268"/>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70" name="Group 269"/>
                    <p:cNvGrpSpPr/>
                    <p:nvPr/>
                  </p:nvGrpSpPr>
                  <p:grpSpPr>
                    <a:xfrm>
                      <a:off x="4318464" y="3577517"/>
                      <a:ext cx="118183" cy="118183"/>
                      <a:chOff x="4318464" y="3577517"/>
                      <a:chExt cx="118183" cy="118183"/>
                    </a:xfrm>
                    <a:effectLst/>
                  </p:grpSpPr>
                  <p:cxnSp>
                    <p:nvCxnSpPr>
                      <p:cNvPr id="277" name="Straight Connector 276"/>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78" name="Straight Connector 277"/>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71" name="Group 270"/>
                    <p:cNvGrpSpPr/>
                    <p:nvPr/>
                  </p:nvGrpSpPr>
                  <p:grpSpPr>
                    <a:xfrm rot="20573383">
                      <a:off x="4683580" y="3579039"/>
                      <a:ext cx="140891" cy="136707"/>
                      <a:chOff x="5105406" y="3507854"/>
                      <a:chExt cx="171999" cy="166891"/>
                    </a:xfrm>
                    <a:effectLst/>
                  </p:grpSpPr>
                  <p:sp>
                    <p:nvSpPr>
                      <p:cNvPr id="273" name="Oval 272"/>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4" name="Oval 273"/>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5" name="Oval 274"/>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6" name="Oval 275"/>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cxnSp>
                  <p:nvCxnSpPr>
                    <p:cNvPr id="272" name="Straight Connector 271"/>
                    <p:cNvCxnSpPr>
                      <a:stCxn id="267"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sp>
          <p:nvSpPr>
            <p:cNvPr id="106" name="Rounded Rectangle 105"/>
            <p:cNvSpPr/>
            <p:nvPr/>
          </p:nvSpPr>
          <p:spPr>
            <a:xfrm>
              <a:off x="1763688" y="951569"/>
              <a:ext cx="5616624" cy="3219999"/>
            </a:xfrm>
            <a:prstGeom prst="roundRect">
              <a:avLst>
                <a:gd name="adj" fmla="val 0"/>
              </a:avLst>
            </a:prstGeom>
            <a:solidFill>
              <a:schemeClr val="bg1">
                <a:lumMod val="75000"/>
                <a:alpha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200" b="1" dirty="0" smtClean="0">
                  <a:solidFill>
                    <a:schemeClr val="tx1"/>
                  </a:solidFill>
                  <a:latin typeface="Segoe UI" pitchFamily="34" charset="0"/>
                  <a:cs typeface="Segoe UI" pitchFamily="34" charset="0"/>
                </a:rPr>
                <a:t>Home</a:t>
              </a:r>
              <a:endParaRPr lang="en-AU" sz="1200" b="1" dirty="0">
                <a:solidFill>
                  <a:schemeClr val="tx1"/>
                </a:solidFill>
                <a:latin typeface="Segoe UI" pitchFamily="34" charset="0"/>
                <a:cs typeface="Segoe UI" pitchFamily="34" charset="0"/>
              </a:endParaRPr>
            </a:p>
          </p:txBody>
        </p:sp>
        <p:sp>
          <p:nvSpPr>
            <p:cNvPr id="108" name="Rectangle 107"/>
            <p:cNvSpPr/>
            <p:nvPr/>
          </p:nvSpPr>
          <p:spPr>
            <a:xfrm>
              <a:off x="3275856" y="1251855"/>
              <a:ext cx="4104456" cy="2811702"/>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algn="r"/>
              <a:r>
                <a:rPr lang="en-AU" sz="5400" dirty="0" smtClean="0">
                  <a:solidFill>
                    <a:schemeClr val="bg1"/>
                  </a:solidFill>
                  <a:effectLst>
                    <a:outerShdw blurRad="63500" sx="102000" sy="102000" algn="ctr" rotWithShape="0">
                      <a:prstClr val="black">
                        <a:alpha val="40000"/>
                      </a:prstClr>
                    </a:outerShdw>
                  </a:effectLst>
                  <a:latin typeface="Segoe UI" pitchFamily="34" charset="0"/>
                  <a:cs typeface="Segoe UI" pitchFamily="34" charset="0"/>
                </a:rPr>
                <a:t>home</a:t>
              </a:r>
              <a:endParaRPr lang="en-AU" sz="5400" dirty="0">
                <a:solidFill>
                  <a:schemeClr val="bg1"/>
                </a:solidFill>
                <a:effectLst>
                  <a:outerShdw blurRad="63500" sx="102000" sy="102000" algn="ctr" rotWithShape="0">
                    <a:prstClr val="black">
                      <a:alpha val="40000"/>
                    </a:prstClr>
                  </a:outerShdw>
                </a:effectLst>
                <a:latin typeface="Segoe UI" pitchFamily="34" charset="0"/>
                <a:cs typeface="Segoe UI" pitchFamily="34" charset="0"/>
              </a:endParaRPr>
            </a:p>
          </p:txBody>
        </p:sp>
        <p:sp>
          <p:nvSpPr>
            <p:cNvPr id="109" name="Rounded Rectangle 108">
              <a:hlinkClick r:id="rId5" action="ppaction://hlinksldjump"/>
            </p:cNvPr>
            <p:cNvSpPr/>
            <p:nvPr/>
          </p:nvSpPr>
          <p:spPr>
            <a:xfrm>
              <a:off x="1835696" y="1005576"/>
              <a:ext cx="144000" cy="144016"/>
            </a:xfrm>
            <a:prstGeom prst="roundRect">
              <a:avLst/>
            </a:prstGeom>
            <a:gradFill flip="none" rotWithShape="1">
              <a:gsLst>
                <a:gs pos="0">
                  <a:srgbClr val="FF0000">
                    <a:shade val="30000"/>
                    <a:satMod val="115000"/>
                  </a:srgbClr>
                </a:gs>
                <a:gs pos="50000">
                  <a:srgbClr val="FF0000">
                    <a:shade val="67500"/>
                    <a:satMod val="115000"/>
                  </a:srgbClr>
                </a:gs>
                <a:gs pos="100000">
                  <a:srgbClr val="FF0000">
                    <a:shade val="100000"/>
                    <a:satMod val="115000"/>
                  </a:srgbClr>
                </a:gs>
              </a:gsLst>
              <a:lin ang="16200000" scaled="1"/>
              <a:tileRect/>
            </a:gradFill>
            <a:ln w="3175">
              <a:solidFill>
                <a:schemeClr val="tx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solidFill>
                  <a:schemeClr val="bg1"/>
                </a:solidFill>
                <a:latin typeface="Segoe UI" pitchFamily="34" charset="0"/>
                <a:cs typeface="Segoe UI" pitchFamily="34" charset="0"/>
              </a:endParaRPr>
            </a:p>
          </p:txBody>
        </p:sp>
        <p:sp>
          <p:nvSpPr>
            <p:cNvPr id="3" name="Rectangle 2"/>
            <p:cNvSpPr/>
            <p:nvPr/>
          </p:nvSpPr>
          <p:spPr>
            <a:xfrm>
              <a:off x="1763688" y="1251855"/>
              <a:ext cx="1512168" cy="2811702"/>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 name="Rectangle 3">
              <a:hlinkClick r:id="rId6" action="ppaction://hlinksldjump"/>
            </p:cNvPr>
            <p:cNvSpPr/>
            <p:nvPr/>
          </p:nvSpPr>
          <p:spPr>
            <a:xfrm>
              <a:off x="1763688" y="1251855"/>
              <a:ext cx="1512168" cy="241448"/>
            </a:xfrm>
            <a:prstGeom prst="rect">
              <a:avLst/>
            </a:prstGeom>
            <a:solidFill>
              <a:srgbClr val="00B0F0">
                <a:alpha val="50000"/>
              </a:srgb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400" b="1" dirty="0" smtClean="0">
                  <a:solidFill>
                    <a:srgbClr val="0070C0"/>
                  </a:solidFill>
                  <a:latin typeface="Segoe UI" pitchFamily="34" charset="0"/>
                  <a:cs typeface="Segoe UI" pitchFamily="34" charset="0"/>
                </a:rPr>
                <a:t>Home</a:t>
              </a:r>
              <a:endParaRPr lang="en-AU" sz="1400" b="1" dirty="0">
                <a:solidFill>
                  <a:srgbClr val="0070C0"/>
                </a:solidFill>
                <a:latin typeface="Segoe UI" pitchFamily="34" charset="0"/>
                <a:cs typeface="Segoe UI" pitchFamily="34" charset="0"/>
              </a:endParaRPr>
            </a:p>
          </p:txBody>
        </p:sp>
        <p:sp>
          <p:nvSpPr>
            <p:cNvPr id="194" name="Rectangle 193"/>
            <p:cNvSpPr/>
            <p:nvPr/>
          </p:nvSpPr>
          <p:spPr>
            <a:xfrm>
              <a:off x="1763688" y="1805086"/>
              <a:ext cx="1512168" cy="1235294"/>
            </a:xfrm>
            <a:prstGeom prst="rect">
              <a:avLst/>
            </a:prstGeom>
            <a:solidFill>
              <a:schemeClr val="accent5">
                <a:lumMod val="40000"/>
                <a:lumOff val="60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1200" dirty="0">
                <a:solidFill>
                  <a:schemeClr val="tx1"/>
                </a:solidFill>
                <a:latin typeface="Segoe UI" pitchFamily="34" charset="0"/>
                <a:cs typeface="Segoe UI" pitchFamily="34" charset="0"/>
              </a:endParaRPr>
            </a:p>
          </p:txBody>
        </p:sp>
        <p:sp>
          <p:nvSpPr>
            <p:cNvPr id="138" name="Rectangle 137"/>
            <p:cNvSpPr/>
            <p:nvPr/>
          </p:nvSpPr>
          <p:spPr>
            <a:xfrm>
              <a:off x="1763688" y="1563638"/>
              <a:ext cx="1512168" cy="241448"/>
            </a:xfrm>
            <a:prstGeom prst="rect">
              <a:avLst/>
            </a:prstGeom>
            <a:solidFill>
              <a:schemeClr val="accent5">
                <a:lumMod val="40000"/>
                <a:lumOff val="60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Folders</a:t>
              </a:r>
              <a:endParaRPr lang="en-AU" sz="1200" dirty="0">
                <a:solidFill>
                  <a:schemeClr val="tx1"/>
                </a:solidFill>
                <a:latin typeface="Segoe UI" pitchFamily="34" charset="0"/>
                <a:cs typeface="Segoe UI" pitchFamily="34" charset="0"/>
              </a:endParaRPr>
            </a:p>
          </p:txBody>
        </p:sp>
        <p:sp>
          <p:nvSpPr>
            <p:cNvPr id="139" name="Rectangle 138">
              <a:hlinkClick r:id="rId7" action="ppaction://hlinksldjump"/>
            </p:cNvPr>
            <p:cNvSpPr/>
            <p:nvPr/>
          </p:nvSpPr>
          <p:spPr>
            <a:xfrm>
              <a:off x="2056704" y="1843627"/>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Documents</a:t>
              </a:r>
              <a:endParaRPr lang="en-AU" sz="1200" dirty="0">
                <a:solidFill>
                  <a:schemeClr val="tx1"/>
                </a:solidFill>
                <a:latin typeface="Segoe UI" pitchFamily="34" charset="0"/>
                <a:cs typeface="Segoe UI" pitchFamily="34" charset="0"/>
              </a:endParaRPr>
            </a:p>
          </p:txBody>
        </p:sp>
        <p:sp>
          <p:nvSpPr>
            <p:cNvPr id="140" name="Rectangle 139">
              <a:hlinkClick r:id="rId8" action="ppaction://hlinksldjump"/>
            </p:cNvPr>
            <p:cNvSpPr/>
            <p:nvPr/>
          </p:nvSpPr>
          <p:spPr>
            <a:xfrm>
              <a:off x="2056704" y="2139702"/>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Music</a:t>
              </a:r>
              <a:endParaRPr lang="en-AU" sz="1200" dirty="0">
                <a:solidFill>
                  <a:schemeClr val="tx1"/>
                </a:solidFill>
                <a:latin typeface="Segoe UI" pitchFamily="34" charset="0"/>
                <a:cs typeface="Segoe UI" pitchFamily="34" charset="0"/>
              </a:endParaRPr>
            </a:p>
          </p:txBody>
        </p:sp>
        <p:sp>
          <p:nvSpPr>
            <p:cNvPr id="141" name="Rectangle 140">
              <a:hlinkClick r:id="rId9" action="ppaction://hlinksldjump"/>
            </p:cNvPr>
            <p:cNvSpPr/>
            <p:nvPr/>
          </p:nvSpPr>
          <p:spPr>
            <a:xfrm>
              <a:off x="2056704" y="2424669"/>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Videos</a:t>
              </a:r>
              <a:endParaRPr lang="en-AU" sz="1200" dirty="0">
                <a:solidFill>
                  <a:schemeClr val="tx1"/>
                </a:solidFill>
                <a:latin typeface="Segoe UI" pitchFamily="34" charset="0"/>
                <a:cs typeface="Segoe UI" pitchFamily="34" charset="0"/>
              </a:endParaRPr>
            </a:p>
          </p:txBody>
        </p:sp>
        <p:sp>
          <p:nvSpPr>
            <p:cNvPr id="142" name="Rectangle 141">
              <a:hlinkClick r:id="rId10" action="ppaction://hlinksldjump"/>
            </p:cNvPr>
            <p:cNvSpPr/>
            <p:nvPr/>
          </p:nvSpPr>
          <p:spPr>
            <a:xfrm>
              <a:off x="2056704" y="2722116"/>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Games</a:t>
              </a:r>
              <a:endParaRPr lang="en-AU" sz="1200" dirty="0">
                <a:solidFill>
                  <a:schemeClr val="tx1"/>
                </a:solidFill>
                <a:latin typeface="Segoe UI" pitchFamily="34" charset="0"/>
                <a:cs typeface="Segoe UI" pitchFamily="34" charset="0"/>
              </a:endParaRPr>
            </a:p>
          </p:txBody>
        </p:sp>
        <p:grpSp>
          <p:nvGrpSpPr>
            <p:cNvPr id="7" name="Group 6"/>
            <p:cNvGrpSpPr/>
            <p:nvPr/>
          </p:nvGrpSpPr>
          <p:grpSpPr>
            <a:xfrm>
              <a:off x="1893456" y="1852468"/>
              <a:ext cx="186839" cy="223766"/>
              <a:chOff x="4527690" y="2258677"/>
              <a:chExt cx="450886" cy="540000"/>
            </a:xfrm>
          </p:grpSpPr>
          <p:sp>
            <p:nvSpPr>
              <p:cNvPr id="150" name="Rectangle 149"/>
              <p:cNvSpPr/>
              <p:nvPr/>
            </p:nvSpPr>
            <p:spPr>
              <a:xfrm>
                <a:off x="4527690" y="2258677"/>
                <a:ext cx="450886" cy="540000"/>
              </a:xfrm>
              <a:prstGeom prst="rect">
                <a:avLst/>
              </a:prstGeom>
              <a:solidFill>
                <a:srgbClr val="0070C0"/>
              </a:solid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52" name="Straight Connector 151"/>
              <p:cNvCxnSpPr/>
              <p:nvPr/>
            </p:nvCxnSpPr>
            <p:spPr>
              <a:xfrm>
                <a:off x="4574226" y="2328996"/>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4" name="Straight Connector 153"/>
              <p:cNvCxnSpPr/>
              <p:nvPr/>
            </p:nvCxnSpPr>
            <p:spPr>
              <a:xfrm>
                <a:off x="4574226" y="2407151"/>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p:cNvCxnSpPr/>
              <p:nvPr/>
            </p:nvCxnSpPr>
            <p:spPr>
              <a:xfrm>
                <a:off x="4574226" y="2487837"/>
                <a:ext cx="138772"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p:cNvCxnSpPr/>
              <p:nvPr/>
            </p:nvCxnSpPr>
            <p:spPr>
              <a:xfrm>
                <a:off x="4574226" y="2564038"/>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2" name="Straight Connector 161"/>
              <p:cNvCxnSpPr/>
              <p:nvPr/>
            </p:nvCxnSpPr>
            <p:spPr>
              <a:xfrm>
                <a:off x="4574226" y="2631413"/>
                <a:ext cx="280263"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3" name="Straight Connector 162"/>
              <p:cNvCxnSpPr/>
              <p:nvPr/>
            </p:nvCxnSpPr>
            <p:spPr>
              <a:xfrm>
                <a:off x="4574226" y="2720924"/>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31" name="Group 30"/>
            <p:cNvGrpSpPr/>
            <p:nvPr/>
          </p:nvGrpSpPr>
          <p:grpSpPr>
            <a:xfrm>
              <a:off x="1844070" y="2153683"/>
              <a:ext cx="236225" cy="213486"/>
              <a:chOff x="2433190" y="2867712"/>
              <a:chExt cx="489780" cy="442634"/>
            </a:xfrm>
            <a:solidFill>
              <a:srgbClr val="0070C0"/>
            </a:solidFill>
          </p:grpSpPr>
          <p:sp>
            <p:nvSpPr>
              <p:cNvPr id="164" name="Oval 163"/>
              <p:cNvSpPr/>
              <p:nvPr/>
            </p:nvSpPr>
            <p:spPr>
              <a:xfrm>
                <a:off x="2433190" y="3198734"/>
                <a:ext cx="111612" cy="111612"/>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65" name="Oval 164"/>
              <p:cNvSpPr/>
              <p:nvPr/>
            </p:nvSpPr>
            <p:spPr>
              <a:xfrm>
                <a:off x="2811358" y="3198734"/>
                <a:ext cx="111612" cy="111612"/>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67" name="Straight Connector 166"/>
              <p:cNvCxnSpPr>
                <a:stCxn id="164" idx="6"/>
                <a:endCxn id="180" idx="1"/>
              </p:cNvCxnSpPr>
              <p:nvPr/>
            </p:nvCxnSpPr>
            <p:spPr>
              <a:xfrm flipV="1">
                <a:off x="2544802" y="2903148"/>
                <a:ext cx="0" cy="351392"/>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5" name="Straight Connector 174"/>
              <p:cNvCxnSpPr>
                <a:stCxn id="165" idx="6"/>
                <a:endCxn id="180" idx="3"/>
              </p:cNvCxnSpPr>
              <p:nvPr/>
            </p:nvCxnSpPr>
            <p:spPr>
              <a:xfrm flipV="1">
                <a:off x="2922970" y="2903148"/>
                <a:ext cx="0" cy="351392"/>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80" name="Rectangle 179"/>
              <p:cNvSpPr/>
              <p:nvPr/>
            </p:nvSpPr>
            <p:spPr>
              <a:xfrm>
                <a:off x="2544802" y="2867712"/>
                <a:ext cx="378168" cy="70872"/>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grpSp>
        <p:grpSp>
          <p:nvGrpSpPr>
            <p:cNvPr id="32" name="Group 31"/>
            <p:cNvGrpSpPr/>
            <p:nvPr/>
          </p:nvGrpSpPr>
          <p:grpSpPr>
            <a:xfrm>
              <a:off x="1846237" y="2460418"/>
              <a:ext cx="234058" cy="169950"/>
              <a:chOff x="3469840" y="3505731"/>
              <a:chExt cx="468117" cy="339900"/>
            </a:xfrm>
            <a:solidFill>
              <a:srgbClr val="0070C0"/>
            </a:solidFill>
          </p:grpSpPr>
          <p:sp>
            <p:nvSpPr>
              <p:cNvPr id="181" name="Rectangle 180"/>
              <p:cNvSpPr/>
              <p:nvPr/>
            </p:nvSpPr>
            <p:spPr>
              <a:xfrm>
                <a:off x="3469840" y="3505731"/>
                <a:ext cx="468117" cy="339900"/>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2" name="Isosceles Triangle 181"/>
              <p:cNvSpPr/>
              <p:nvPr/>
            </p:nvSpPr>
            <p:spPr>
              <a:xfrm rot="5400000">
                <a:off x="3655108" y="3626891"/>
                <a:ext cx="97580" cy="97580"/>
              </a:xfrm>
              <a:prstGeom prst="triangl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grpSp>
        <p:grpSp>
          <p:nvGrpSpPr>
            <p:cNvPr id="34" name="Group 33"/>
            <p:cNvGrpSpPr/>
            <p:nvPr/>
          </p:nvGrpSpPr>
          <p:grpSpPr>
            <a:xfrm>
              <a:off x="1819275" y="2726319"/>
              <a:ext cx="261020" cy="233043"/>
              <a:chOff x="4344066" y="3385536"/>
              <a:chExt cx="589664" cy="526462"/>
            </a:xfrm>
            <a:solidFill>
              <a:srgbClr val="0070C0"/>
            </a:solidFill>
          </p:grpSpPr>
          <p:sp>
            <p:nvSpPr>
              <p:cNvPr id="183" name="Rectangle 182"/>
              <p:cNvSpPr/>
              <p:nvPr/>
            </p:nvSpPr>
            <p:spPr>
              <a:xfrm>
                <a:off x="4502348" y="3565664"/>
                <a:ext cx="265623" cy="151713"/>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4" name="Oval 183"/>
              <p:cNvSpPr/>
              <p:nvPr/>
            </p:nvSpPr>
            <p:spPr>
              <a:xfrm rot="20742615">
                <a:off x="4747417" y="3550028"/>
                <a:ext cx="186313" cy="361970"/>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5" name="Oval 184"/>
              <p:cNvSpPr/>
              <p:nvPr/>
            </p:nvSpPr>
            <p:spPr>
              <a:xfrm rot="942615" flipH="1">
                <a:off x="4344066" y="3545028"/>
                <a:ext cx="186313" cy="361970"/>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86" name="Straight Connector 185"/>
              <p:cNvCxnSpPr/>
              <p:nvPr/>
            </p:nvCxnSpPr>
            <p:spPr>
              <a:xfrm rot="42615" flipH="1">
                <a:off x="4430901" y="3596900"/>
                <a:ext cx="38394" cy="118183"/>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87" name="Straight Connector 186"/>
              <p:cNvCxnSpPr/>
              <p:nvPr/>
            </p:nvCxnSpPr>
            <p:spPr>
              <a:xfrm rot="16242615" flipH="1">
                <a:off x="4433284" y="3596931"/>
                <a:ext cx="38394" cy="118183"/>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88" name="Oval 187"/>
              <p:cNvSpPr/>
              <p:nvPr/>
            </p:nvSpPr>
            <p:spPr>
              <a:xfrm rot="20615998">
                <a:off x="4792637" y="3604945"/>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9" name="Oval 188"/>
              <p:cNvSpPr/>
              <p:nvPr/>
            </p:nvSpPr>
            <p:spPr>
              <a:xfrm rot="20615998">
                <a:off x="4850950" y="3636738"/>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90" name="Oval 189"/>
              <p:cNvSpPr/>
              <p:nvPr/>
            </p:nvSpPr>
            <p:spPr>
              <a:xfrm rot="20615998">
                <a:off x="4817975" y="3691037"/>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91" name="Oval 190"/>
              <p:cNvSpPr/>
              <p:nvPr/>
            </p:nvSpPr>
            <p:spPr>
              <a:xfrm rot="20615998">
                <a:off x="4760844" y="3663257"/>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92" name="Straight Connector 191"/>
              <p:cNvCxnSpPr/>
              <p:nvPr/>
            </p:nvCxnSpPr>
            <p:spPr>
              <a:xfrm flipV="1">
                <a:off x="4635160" y="3385536"/>
                <a:ext cx="3173" cy="180128"/>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95" name="Group 194"/>
            <p:cNvGrpSpPr/>
            <p:nvPr/>
          </p:nvGrpSpPr>
          <p:grpSpPr>
            <a:xfrm>
              <a:off x="3498430" y="1407627"/>
              <a:ext cx="941329" cy="895637"/>
              <a:chOff x="4098672" y="2143466"/>
              <a:chExt cx="941329" cy="895637"/>
            </a:xfrm>
          </p:grpSpPr>
          <p:sp>
            <p:nvSpPr>
              <p:cNvPr id="196" name="Rectangle 195"/>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Documents</a:t>
                </a:r>
                <a:endParaRPr lang="en-AU" sz="1100" dirty="0">
                  <a:solidFill>
                    <a:schemeClr val="tx1"/>
                  </a:solidFill>
                  <a:latin typeface="Segoe UI" pitchFamily="34" charset="0"/>
                  <a:cs typeface="Segoe UI" pitchFamily="34" charset="0"/>
                </a:endParaRPr>
              </a:p>
            </p:txBody>
          </p:sp>
          <p:grpSp>
            <p:nvGrpSpPr>
              <p:cNvPr id="197" name="Group 196"/>
              <p:cNvGrpSpPr/>
              <p:nvPr/>
            </p:nvGrpSpPr>
            <p:grpSpPr>
              <a:xfrm>
                <a:off x="4199709" y="2143466"/>
                <a:ext cx="744585" cy="655211"/>
                <a:chOff x="4193285" y="2143466"/>
                <a:chExt cx="744585" cy="655211"/>
              </a:xfrm>
            </p:grpSpPr>
            <p:grpSp>
              <p:nvGrpSpPr>
                <p:cNvPr id="198" name="Group 197"/>
                <p:cNvGrpSpPr/>
                <p:nvPr/>
              </p:nvGrpSpPr>
              <p:grpSpPr>
                <a:xfrm>
                  <a:off x="4193285" y="2143466"/>
                  <a:ext cx="699392" cy="536110"/>
                  <a:chOff x="2123728" y="1986160"/>
                  <a:chExt cx="576064" cy="441574"/>
                </a:xfrm>
              </p:grpSpPr>
              <p:sp>
                <p:nvSpPr>
                  <p:cNvPr id="207" name="Rectangle 206"/>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08" name="Trapezoid 207"/>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199" name="Group 198"/>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200" name="Rectangle 199"/>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201" name="Straight Connector 200"/>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2" name="Straight Connector 201"/>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3" name="Straight Connector 202"/>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4" name="Straight Connector 203"/>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5" name="Straight Connector 204"/>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6" name="Straight Connector 205"/>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209" name="Group 208"/>
            <p:cNvGrpSpPr/>
            <p:nvPr/>
          </p:nvGrpSpPr>
          <p:grpSpPr>
            <a:xfrm>
              <a:off x="4708417" y="1407627"/>
              <a:ext cx="941329" cy="895637"/>
              <a:chOff x="5039106" y="2143466"/>
              <a:chExt cx="941329" cy="895637"/>
            </a:xfrm>
          </p:grpSpPr>
          <p:sp>
            <p:nvSpPr>
              <p:cNvPr id="210" name="Rectangle 209"/>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Music</a:t>
                </a:r>
                <a:endParaRPr lang="en-AU" sz="1100" dirty="0">
                  <a:solidFill>
                    <a:schemeClr val="tx1"/>
                  </a:solidFill>
                  <a:latin typeface="Segoe UI" pitchFamily="34" charset="0"/>
                  <a:cs typeface="Segoe UI" pitchFamily="34" charset="0"/>
                </a:endParaRPr>
              </a:p>
            </p:txBody>
          </p:sp>
          <p:grpSp>
            <p:nvGrpSpPr>
              <p:cNvPr id="211" name="Group 210"/>
              <p:cNvGrpSpPr/>
              <p:nvPr/>
            </p:nvGrpSpPr>
            <p:grpSpPr>
              <a:xfrm>
                <a:off x="5162739" y="2143466"/>
                <a:ext cx="699392" cy="634359"/>
                <a:chOff x="5140143" y="2143466"/>
                <a:chExt cx="699392" cy="634359"/>
              </a:xfrm>
            </p:grpSpPr>
            <p:grpSp>
              <p:nvGrpSpPr>
                <p:cNvPr id="212" name="Group 211"/>
                <p:cNvGrpSpPr/>
                <p:nvPr/>
              </p:nvGrpSpPr>
              <p:grpSpPr>
                <a:xfrm>
                  <a:off x="5140143" y="2143466"/>
                  <a:ext cx="699392" cy="536110"/>
                  <a:chOff x="2123728" y="1986160"/>
                  <a:chExt cx="576064" cy="441574"/>
                </a:xfrm>
              </p:grpSpPr>
              <p:sp>
                <p:nvSpPr>
                  <p:cNvPr id="219" name="Rectangle 218"/>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20" name="Trapezoid 219"/>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213" name="Group 212"/>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214" name="Oval 213"/>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15" name="Oval 214"/>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216" name="Straight Connector 215"/>
                  <p:cNvCxnSpPr>
                    <a:stCxn id="214" idx="6"/>
                    <a:endCxn id="218"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17" name="Straight Connector 216"/>
                  <p:cNvCxnSpPr>
                    <a:stCxn id="215" idx="6"/>
                    <a:endCxn id="218"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218" name="Rectangle 217"/>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grpSp>
        <p:grpSp>
          <p:nvGrpSpPr>
            <p:cNvPr id="221" name="Group 220"/>
            <p:cNvGrpSpPr/>
            <p:nvPr/>
          </p:nvGrpSpPr>
          <p:grpSpPr>
            <a:xfrm>
              <a:off x="5870519" y="1407627"/>
              <a:ext cx="941329" cy="895637"/>
              <a:chOff x="3133947" y="3275932"/>
              <a:chExt cx="941329" cy="895637"/>
            </a:xfrm>
          </p:grpSpPr>
          <p:sp>
            <p:nvSpPr>
              <p:cNvPr id="222" name="Rectangle 221"/>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Videos</a:t>
                </a:r>
                <a:endParaRPr lang="en-AU" sz="1100" dirty="0">
                  <a:solidFill>
                    <a:schemeClr val="tx1"/>
                  </a:solidFill>
                  <a:latin typeface="Segoe UI" pitchFamily="34" charset="0"/>
                  <a:cs typeface="Segoe UI" pitchFamily="34" charset="0"/>
                </a:endParaRPr>
              </a:p>
            </p:txBody>
          </p:sp>
          <p:grpSp>
            <p:nvGrpSpPr>
              <p:cNvPr id="223" name="Group 222"/>
              <p:cNvGrpSpPr/>
              <p:nvPr/>
            </p:nvGrpSpPr>
            <p:grpSpPr>
              <a:xfrm>
                <a:off x="3254915" y="3275932"/>
                <a:ext cx="699392" cy="569699"/>
                <a:chOff x="3257580" y="3275932"/>
                <a:chExt cx="699392" cy="569699"/>
              </a:xfrm>
            </p:grpSpPr>
            <p:grpSp>
              <p:nvGrpSpPr>
                <p:cNvPr id="224" name="Group 223"/>
                <p:cNvGrpSpPr/>
                <p:nvPr/>
              </p:nvGrpSpPr>
              <p:grpSpPr>
                <a:xfrm>
                  <a:off x="3257580" y="3275932"/>
                  <a:ext cx="699392" cy="536110"/>
                  <a:chOff x="2123728" y="1986160"/>
                  <a:chExt cx="576064" cy="441574"/>
                </a:xfrm>
              </p:grpSpPr>
              <p:sp>
                <p:nvSpPr>
                  <p:cNvPr id="228" name="Rectangle 227"/>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29" name="Trapezoid 228"/>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225" name="Group 224"/>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226" name="Rectangle 225"/>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27" name="Isosceles Triangle 226"/>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grpSp>
        <p:grpSp>
          <p:nvGrpSpPr>
            <p:cNvPr id="230" name="Group 229"/>
            <p:cNvGrpSpPr/>
            <p:nvPr/>
          </p:nvGrpSpPr>
          <p:grpSpPr>
            <a:xfrm>
              <a:off x="3484281" y="2487747"/>
              <a:ext cx="941329" cy="895637"/>
              <a:chOff x="4099230" y="3275932"/>
              <a:chExt cx="941329" cy="895637"/>
            </a:xfrm>
          </p:grpSpPr>
          <p:sp>
            <p:nvSpPr>
              <p:cNvPr id="231" name="Rectangle 230"/>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Games</a:t>
                </a:r>
                <a:endParaRPr lang="en-AU" sz="1100" dirty="0">
                  <a:solidFill>
                    <a:schemeClr val="tx1"/>
                  </a:solidFill>
                  <a:latin typeface="Segoe UI" pitchFamily="34" charset="0"/>
                  <a:cs typeface="Segoe UI" pitchFamily="34" charset="0"/>
                </a:endParaRPr>
              </a:p>
            </p:txBody>
          </p:sp>
          <p:grpSp>
            <p:nvGrpSpPr>
              <p:cNvPr id="232" name="Group 231"/>
              <p:cNvGrpSpPr/>
              <p:nvPr/>
            </p:nvGrpSpPr>
            <p:grpSpPr>
              <a:xfrm>
                <a:off x="4200966" y="3275932"/>
                <a:ext cx="737856" cy="635347"/>
                <a:chOff x="4220198" y="3275932"/>
                <a:chExt cx="737856" cy="635347"/>
              </a:xfrm>
            </p:grpSpPr>
            <p:grpSp>
              <p:nvGrpSpPr>
                <p:cNvPr id="233" name="Group 232"/>
                <p:cNvGrpSpPr/>
                <p:nvPr/>
              </p:nvGrpSpPr>
              <p:grpSpPr>
                <a:xfrm>
                  <a:off x="4220198" y="3275932"/>
                  <a:ext cx="699392" cy="536110"/>
                  <a:chOff x="2123728" y="1986160"/>
                  <a:chExt cx="576064" cy="441574"/>
                </a:xfrm>
              </p:grpSpPr>
              <p:sp>
                <p:nvSpPr>
                  <p:cNvPr id="247" name="Rectangle 246"/>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8" name="Trapezoid 247"/>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234" name="Group 233"/>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235" name="Rectangle 234"/>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36" name="Oval 235"/>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37" name="Oval 236"/>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nvGrpSpPr>
                  <p:cNvPr id="238" name="Group 237"/>
                  <p:cNvGrpSpPr/>
                  <p:nvPr/>
                </p:nvGrpSpPr>
                <p:grpSpPr>
                  <a:xfrm>
                    <a:off x="4318464" y="3577517"/>
                    <a:ext cx="118183" cy="118183"/>
                    <a:chOff x="4318464" y="3577517"/>
                    <a:chExt cx="118183" cy="118183"/>
                  </a:xfrm>
                  <a:effectLst/>
                </p:grpSpPr>
                <p:cxnSp>
                  <p:nvCxnSpPr>
                    <p:cNvPr id="245" name="Straight Connector 244"/>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46" name="Straight Connector 245"/>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39" name="Group 238"/>
                  <p:cNvGrpSpPr/>
                  <p:nvPr/>
                </p:nvGrpSpPr>
                <p:grpSpPr>
                  <a:xfrm rot="20573383">
                    <a:off x="4683580" y="3579039"/>
                    <a:ext cx="140891" cy="136707"/>
                    <a:chOff x="5105406" y="3507854"/>
                    <a:chExt cx="171999" cy="166891"/>
                  </a:xfrm>
                  <a:effectLst/>
                </p:grpSpPr>
                <p:sp>
                  <p:nvSpPr>
                    <p:cNvPr id="241" name="Oval 240"/>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2" name="Oval 241"/>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3" name="Oval 242"/>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4" name="Oval 243"/>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cxnSp>
                <p:nvCxnSpPr>
                  <p:cNvPr id="240" name="Straight Connector 239"/>
                  <p:cNvCxnSpPr>
                    <a:stCxn id="235"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sp>
          <p:nvSpPr>
            <p:cNvPr id="38" name="Rectangle 37">
              <a:hlinkClick r:id="rId7" action="ppaction://hlinksldjump"/>
            </p:cNvPr>
            <p:cNvSpPr/>
            <p:nvPr/>
          </p:nvSpPr>
          <p:spPr>
            <a:xfrm>
              <a:off x="3424047" y="134761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9" name="Rectangle 328">
              <a:hlinkClick r:id="rId8" action="ppaction://hlinksldjump"/>
            </p:cNvPr>
            <p:cNvSpPr/>
            <p:nvPr/>
          </p:nvSpPr>
          <p:spPr>
            <a:xfrm>
              <a:off x="4634034" y="134761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30" name="Rectangle 329">
              <a:hlinkClick r:id="rId9" action="ppaction://hlinksldjump"/>
            </p:cNvPr>
            <p:cNvSpPr/>
            <p:nvPr/>
          </p:nvSpPr>
          <p:spPr>
            <a:xfrm>
              <a:off x="5796136" y="134761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31" name="Rectangle 330">
              <a:hlinkClick r:id="rId10" action="ppaction://hlinksldjump"/>
            </p:cNvPr>
            <p:cNvSpPr/>
            <p:nvPr/>
          </p:nvSpPr>
          <p:spPr>
            <a:xfrm>
              <a:off x="3409898" y="242773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332" name="Group 331"/>
            <p:cNvGrpSpPr/>
            <p:nvPr/>
          </p:nvGrpSpPr>
          <p:grpSpPr>
            <a:xfrm>
              <a:off x="4747033" y="2500280"/>
              <a:ext cx="864096" cy="870570"/>
              <a:chOff x="7308304" y="278598"/>
              <a:chExt cx="864096" cy="870570"/>
            </a:xfrm>
          </p:grpSpPr>
          <p:sp>
            <p:nvSpPr>
              <p:cNvPr id="333" name="Freeform 332"/>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334" name="Rectangle 333"/>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Impress</a:t>
                </a:r>
                <a:endParaRPr lang="en-AU" sz="1100" dirty="0">
                  <a:solidFill>
                    <a:schemeClr val="tx1"/>
                  </a:solidFill>
                  <a:latin typeface="Segoe UI" pitchFamily="34" charset="0"/>
                  <a:cs typeface="Segoe UI" pitchFamily="34" charset="0"/>
                </a:endParaRPr>
              </a:p>
            </p:txBody>
          </p:sp>
        </p:grpSp>
        <p:grpSp>
          <p:nvGrpSpPr>
            <p:cNvPr id="335" name="Group 334"/>
            <p:cNvGrpSpPr/>
            <p:nvPr/>
          </p:nvGrpSpPr>
          <p:grpSpPr>
            <a:xfrm>
              <a:off x="5909135" y="2488498"/>
              <a:ext cx="864096" cy="894135"/>
              <a:chOff x="6444208" y="255033"/>
              <a:chExt cx="864096" cy="894135"/>
            </a:xfrm>
          </p:grpSpPr>
          <p:grpSp>
            <p:nvGrpSpPr>
              <p:cNvPr id="336" name="Group 335"/>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338" name="Freeform 337"/>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339" name="Freeform 338"/>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sp>
            <p:nvSpPr>
              <p:cNvPr id="337" name="Rectangle 336"/>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Express</a:t>
                </a:r>
                <a:endParaRPr lang="en-AU" sz="1100" dirty="0">
                  <a:solidFill>
                    <a:schemeClr val="tx1"/>
                  </a:solidFill>
                  <a:latin typeface="Segoe UI" pitchFamily="34" charset="0"/>
                  <a:cs typeface="Segoe UI" pitchFamily="34" charset="0"/>
                </a:endParaRPr>
              </a:p>
            </p:txBody>
          </p:sp>
        </p:grpSp>
      </p:grpSp>
      <p:sp>
        <p:nvSpPr>
          <p:cNvPr id="341" name="Rounded Rectangle 340"/>
          <p:cNvSpPr/>
          <p:nvPr/>
        </p:nvSpPr>
        <p:spPr>
          <a:xfrm>
            <a:off x="467785" y="134363"/>
            <a:ext cx="8208431" cy="4874774"/>
          </a:xfrm>
          <a:prstGeom prst="roundRect">
            <a:avLst>
              <a:gd name="adj" fmla="val 0"/>
            </a:avLst>
          </a:prstGeom>
          <a:solidFill>
            <a:schemeClr val="bg1">
              <a:lumMod val="75000"/>
              <a:alpha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200" b="1" dirty="0" smtClean="0">
                <a:solidFill>
                  <a:schemeClr val="tx1"/>
                </a:solidFill>
                <a:latin typeface="Segoe UI" pitchFamily="34" charset="0"/>
                <a:cs typeface="Segoe UI" pitchFamily="34" charset="0"/>
              </a:rPr>
              <a:t>Express</a:t>
            </a:r>
            <a:endParaRPr lang="en-AU" sz="1200" b="1" dirty="0">
              <a:solidFill>
                <a:schemeClr val="tx1"/>
              </a:solidFill>
              <a:latin typeface="Segoe UI" pitchFamily="34" charset="0"/>
              <a:cs typeface="Segoe UI" pitchFamily="34" charset="0"/>
            </a:endParaRPr>
          </a:p>
        </p:txBody>
      </p:sp>
      <p:sp>
        <p:nvSpPr>
          <p:cNvPr id="345" name="Rectangle 344"/>
          <p:cNvSpPr/>
          <p:nvPr/>
        </p:nvSpPr>
        <p:spPr>
          <a:xfrm>
            <a:off x="467785" y="434649"/>
            <a:ext cx="8208430" cy="446647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algn="r"/>
            <a:endParaRPr lang="en-AU" sz="5400" dirty="0">
              <a:solidFill>
                <a:schemeClr val="bg1"/>
              </a:solidFill>
              <a:effectLst>
                <a:outerShdw blurRad="63500" sx="102000" sy="102000" algn="ctr" rotWithShape="0">
                  <a:prstClr val="black">
                    <a:alpha val="40000"/>
                  </a:prstClr>
                </a:outerShdw>
              </a:effectLst>
              <a:latin typeface="Segoe UI" pitchFamily="34" charset="0"/>
              <a:cs typeface="Segoe UI" pitchFamily="34" charset="0"/>
            </a:endParaRPr>
          </a:p>
        </p:txBody>
      </p:sp>
      <p:sp>
        <p:nvSpPr>
          <p:cNvPr id="346" name="Rectangle 345"/>
          <p:cNvSpPr/>
          <p:nvPr/>
        </p:nvSpPr>
        <p:spPr>
          <a:xfrm>
            <a:off x="2386253" y="616435"/>
            <a:ext cx="4371495" cy="3107443"/>
          </a:xfrm>
          <a:prstGeom prst="rect">
            <a:avLst/>
          </a:prstGeom>
          <a:gradFill flip="none" rotWithShape="1">
            <a:gsLst>
              <a:gs pos="0">
                <a:schemeClr val="bg1"/>
              </a:gs>
              <a:gs pos="50000">
                <a:srgbClr val="00B0F0"/>
              </a:gs>
              <a:gs pos="100000">
                <a:srgbClr val="0070C0"/>
              </a:gs>
            </a:gsLst>
            <a:path path="circle">
              <a:fillToRect l="50000" t="50000" r="50000" b="50000"/>
            </a:path>
            <a:tileRect/>
          </a:gra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5" name="Rectangle 4"/>
          <p:cNvSpPr/>
          <p:nvPr/>
        </p:nvSpPr>
        <p:spPr>
          <a:xfrm>
            <a:off x="3098465" y="1452912"/>
            <a:ext cx="2947070" cy="505641"/>
          </a:xfrm>
          <a:prstGeom prst="rect">
            <a:avLst/>
          </a:prstGeom>
          <a:noFill/>
          <a:ln w="3175">
            <a:solidFill>
              <a:schemeClr val="tx1">
                <a:alpha val="50000"/>
              </a:schemeClr>
            </a:solidFill>
            <a:prstDash val="dash"/>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40" name="Rectangle 339"/>
          <p:cNvSpPr/>
          <p:nvPr/>
        </p:nvSpPr>
        <p:spPr>
          <a:xfrm>
            <a:off x="3256245" y="2107256"/>
            <a:ext cx="2631510" cy="421421"/>
          </a:xfrm>
          <a:prstGeom prst="rect">
            <a:avLst/>
          </a:prstGeom>
          <a:noFill/>
          <a:ln w="3175">
            <a:solidFill>
              <a:schemeClr val="tx1">
                <a:alpha val="50000"/>
              </a:schemeClr>
            </a:solidFill>
            <a:prstDash val="dash"/>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9" name="Teardrop 8"/>
          <p:cNvSpPr/>
          <p:nvPr/>
        </p:nvSpPr>
        <p:spPr>
          <a:xfrm>
            <a:off x="6397748" y="616435"/>
            <a:ext cx="360000" cy="360000"/>
          </a:xfrm>
          <a:prstGeom prst="teardrop">
            <a:avLst/>
          </a:prstGeom>
          <a:solidFill>
            <a:srgbClr val="FFC000">
              <a:alpha val="50000"/>
            </a:srgbClr>
          </a:solidFill>
          <a:ln w="3175">
            <a:solidFill>
              <a:schemeClr val="tx1">
                <a:alpha val="50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600" dirty="0" smtClean="0">
                <a:solidFill>
                  <a:schemeClr val="tx1">
                    <a:alpha val="50000"/>
                  </a:schemeClr>
                </a:solidFill>
                <a:latin typeface="Segoe UI" pitchFamily="34" charset="0"/>
                <a:cs typeface="Segoe UI" pitchFamily="34" charset="0"/>
              </a:rPr>
              <a:t>1</a:t>
            </a:r>
            <a:endParaRPr lang="en-AU" sz="1600" dirty="0">
              <a:solidFill>
                <a:schemeClr val="tx1">
                  <a:alpha val="50000"/>
                </a:schemeClr>
              </a:solidFill>
              <a:latin typeface="Segoe UI" pitchFamily="34" charset="0"/>
              <a:cs typeface="Segoe UI" pitchFamily="34" charset="0"/>
            </a:endParaRPr>
          </a:p>
        </p:txBody>
      </p:sp>
      <p:sp>
        <p:nvSpPr>
          <p:cNvPr id="350" name="Rectangle 349"/>
          <p:cNvSpPr/>
          <p:nvPr/>
        </p:nvSpPr>
        <p:spPr>
          <a:xfrm>
            <a:off x="467544" y="3812042"/>
            <a:ext cx="8208671" cy="1089084"/>
          </a:xfrm>
          <a:prstGeom prst="rect">
            <a:avLst/>
          </a:prstGeom>
          <a:solidFill>
            <a:schemeClr val="bg1">
              <a:lumMod val="75000"/>
            </a:schemeClr>
          </a:solidFill>
          <a:ln w="3175">
            <a:solidFill>
              <a:schemeClr val="tx1"/>
            </a:solidFill>
          </a:ln>
          <a:effectLst>
            <a:innerShdw blurRad="63500" dist="50800" dir="162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1" name="Group 20"/>
          <p:cNvGrpSpPr/>
          <p:nvPr/>
        </p:nvGrpSpPr>
        <p:grpSpPr>
          <a:xfrm>
            <a:off x="577090" y="3885555"/>
            <a:ext cx="1325272" cy="942059"/>
            <a:chOff x="577090" y="3864029"/>
            <a:chExt cx="1325272" cy="942059"/>
          </a:xfrm>
        </p:grpSpPr>
        <p:sp>
          <p:nvSpPr>
            <p:cNvPr id="347" name="Rectangle 346"/>
            <p:cNvSpPr/>
            <p:nvPr/>
          </p:nvSpPr>
          <p:spPr>
            <a:xfrm>
              <a:off x="577090" y="3864029"/>
              <a:ext cx="1325272" cy="942059"/>
            </a:xfrm>
            <a:prstGeom prst="rect">
              <a:avLst/>
            </a:prstGeom>
            <a:gradFill flip="none" rotWithShape="1">
              <a:gsLst>
                <a:gs pos="0">
                  <a:schemeClr val="bg1"/>
                </a:gs>
                <a:gs pos="50000">
                  <a:srgbClr val="00B0F0"/>
                </a:gs>
                <a:gs pos="100000">
                  <a:srgbClr val="0070C0"/>
                </a:gs>
              </a:gsLst>
              <a:path path="circle">
                <a:fillToRect l="50000" t="50000" r="50000" b="50000"/>
              </a:path>
              <a:tileRect/>
            </a:gra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48" name="Rectangle 347"/>
            <p:cNvSpPr/>
            <p:nvPr/>
          </p:nvSpPr>
          <p:spPr>
            <a:xfrm>
              <a:off x="793006" y="4117617"/>
              <a:ext cx="893440" cy="153291"/>
            </a:xfrm>
            <a:prstGeom prst="rect">
              <a:avLst/>
            </a:prstGeom>
            <a:noFill/>
            <a:ln w="3175">
              <a:solidFill>
                <a:schemeClr val="tx1">
                  <a:alpha val="50000"/>
                </a:schemeClr>
              </a:solidFill>
              <a:prstDash val="dash"/>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Aa Bb</a:t>
              </a:r>
              <a:endParaRPr lang="en-AU" sz="1100" dirty="0">
                <a:solidFill>
                  <a:schemeClr val="tx1"/>
                </a:solidFill>
                <a:latin typeface="Segoe UI" pitchFamily="34" charset="0"/>
                <a:cs typeface="Segoe UI" pitchFamily="34" charset="0"/>
              </a:endParaRPr>
            </a:p>
          </p:txBody>
        </p:sp>
        <p:sp>
          <p:nvSpPr>
            <p:cNvPr id="349" name="Rectangle 348"/>
            <p:cNvSpPr/>
            <p:nvPr/>
          </p:nvSpPr>
          <p:spPr>
            <a:xfrm>
              <a:off x="840839" y="4315989"/>
              <a:ext cx="797774" cy="127759"/>
            </a:xfrm>
            <a:prstGeom prst="rect">
              <a:avLst/>
            </a:prstGeom>
            <a:noFill/>
            <a:ln w="3175">
              <a:solidFill>
                <a:schemeClr val="tx1">
                  <a:alpha val="50000"/>
                </a:schemeClr>
              </a:solidFill>
              <a:prstDash val="dash"/>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900" dirty="0" smtClean="0">
                  <a:solidFill>
                    <a:schemeClr val="bg1">
                      <a:lumMod val="50000"/>
                    </a:schemeClr>
                  </a:solidFill>
                  <a:latin typeface="Segoe UI" pitchFamily="34" charset="0"/>
                  <a:cs typeface="Segoe UI" pitchFamily="34" charset="0"/>
                </a:rPr>
                <a:t>Cc Dd</a:t>
              </a:r>
              <a:endParaRPr lang="en-AU" sz="900" dirty="0">
                <a:solidFill>
                  <a:schemeClr val="bg1">
                    <a:lumMod val="50000"/>
                  </a:schemeClr>
                </a:solidFill>
                <a:latin typeface="Segoe UI" pitchFamily="34" charset="0"/>
                <a:cs typeface="Segoe UI" pitchFamily="34" charset="0"/>
              </a:endParaRPr>
            </a:p>
          </p:txBody>
        </p:sp>
        <p:sp>
          <p:nvSpPr>
            <p:cNvPr id="344" name="Teardrop 343"/>
            <p:cNvSpPr/>
            <p:nvPr/>
          </p:nvSpPr>
          <p:spPr>
            <a:xfrm>
              <a:off x="1542362" y="3864029"/>
              <a:ext cx="360000" cy="360000"/>
            </a:xfrm>
            <a:prstGeom prst="teardrop">
              <a:avLst/>
            </a:prstGeom>
            <a:solidFill>
              <a:srgbClr val="FFC000">
                <a:alpha val="50000"/>
              </a:srgbClr>
            </a:solidFill>
            <a:ln w="3175">
              <a:solidFill>
                <a:schemeClr val="tx1">
                  <a:alpha val="50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600" dirty="0" smtClean="0">
                  <a:solidFill>
                    <a:schemeClr val="tx1">
                      <a:alpha val="50000"/>
                    </a:schemeClr>
                  </a:solidFill>
                  <a:latin typeface="Segoe UI" pitchFamily="34" charset="0"/>
                  <a:cs typeface="Segoe UI" pitchFamily="34" charset="0"/>
                </a:rPr>
                <a:t>1</a:t>
              </a:r>
              <a:endParaRPr lang="en-AU" sz="1600" dirty="0">
                <a:solidFill>
                  <a:schemeClr val="tx1">
                    <a:alpha val="50000"/>
                  </a:schemeClr>
                </a:solidFill>
                <a:latin typeface="Segoe UI" pitchFamily="34" charset="0"/>
                <a:cs typeface="Segoe UI" pitchFamily="34" charset="0"/>
              </a:endParaRPr>
            </a:p>
          </p:txBody>
        </p:sp>
      </p:grpSp>
      <p:sp>
        <p:nvSpPr>
          <p:cNvPr id="20" name="Rounded Rectangle 19">
            <a:hlinkClick r:id="rId11" action="ppaction://hlinksldjump"/>
          </p:cNvPr>
          <p:cNvSpPr/>
          <p:nvPr/>
        </p:nvSpPr>
        <p:spPr>
          <a:xfrm>
            <a:off x="2009835" y="4230376"/>
            <a:ext cx="252417" cy="252417"/>
          </a:xfrm>
          <a:prstGeom prst="roundRect">
            <a:avLst/>
          </a:prstGeom>
          <a:solidFill>
            <a:schemeClr val="tx1">
              <a:alpha val="50000"/>
            </a:scheme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dirty="0" smtClean="0">
                <a:latin typeface="Segoe UI" pitchFamily="34" charset="0"/>
                <a:cs typeface="Segoe UI" pitchFamily="34" charset="0"/>
              </a:rPr>
              <a:t>+</a:t>
            </a:r>
            <a:endParaRPr lang="en-AU" dirty="0">
              <a:latin typeface="Segoe UI" pitchFamily="34" charset="0"/>
              <a:cs typeface="Segoe UI" pitchFamily="34" charset="0"/>
            </a:endParaRPr>
          </a:p>
        </p:txBody>
      </p:sp>
      <p:grpSp>
        <p:nvGrpSpPr>
          <p:cNvPr id="351" name="Group 350"/>
          <p:cNvGrpSpPr/>
          <p:nvPr/>
        </p:nvGrpSpPr>
        <p:grpSpPr>
          <a:xfrm>
            <a:off x="0" y="1202871"/>
            <a:ext cx="467544" cy="2737758"/>
            <a:chOff x="0" y="1202871"/>
            <a:chExt cx="467544" cy="2737758"/>
          </a:xfrm>
        </p:grpSpPr>
        <p:sp>
          <p:nvSpPr>
            <p:cNvPr id="352" name="Rounded Rectangle 351"/>
            <p:cNvSpPr/>
            <p:nvPr/>
          </p:nvSpPr>
          <p:spPr>
            <a:xfrm>
              <a:off x="0" y="1202871"/>
              <a:ext cx="467544" cy="2737758"/>
            </a:xfrm>
            <a:prstGeom prst="roundRect">
              <a:avLst>
                <a:gd name="adj" fmla="val 10437"/>
              </a:avLst>
            </a:prstGeom>
            <a:solidFill>
              <a:schemeClr val="tx1">
                <a:alpha val="50000"/>
              </a:schemeClr>
            </a:solidFill>
            <a:ln w="317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353" name="Group 352"/>
            <p:cNvGrpSpPr/>
            <p:nvPr/>
          </p:nvGrpSpPr>
          <p:grpSpPr>
            <a:xfrm>
              <a:off x="53772" y="1890180"/>
              <a:ext cx="360000" cy="363600"/>
              <a:chOff x="899592" y="1419622"/>
              <a:chExt cx="432048" cy="432048"/>
            </a:xfrm>
            <a:effectLst/>
          </p:grpSpPr>
          <p:sp>
            <p:nvSpPr>
              <p:cNvPr id="368" name="Rounded Rectangle 367"/>
              <p:cNvSpPr/>
              <p:nvPr/>
            </p:nvSpPr>
            <p:spPr>
              <a:xfrm>
                <a:off x="971600" y="1563638"/>
                <a:ext cx="288032" cy="288032"/>
              </a:xfrm>
              <a:prstGeom prst="roundRect">
                <a:avLst>
                  <a:gd name="adj" fmla="val 9226"/>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69" name="Isosceles Triangle 368"/>
              <p:cNvSpPr/>
              <p:nvPr/>
            </p:nvSpPr>
            <p:spPr>
              <a:xfrm>
                <a:off x="899592" y="1419622"/>
                <a:ext cx="432048" cy="180020"/>
              </a:xfrm>
              <a:prstGeom prst="triangle">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354" name="Group 353"/>
            <p:cNvGrpSpPr/>
            <p:nvPr/>
          </p:nvGrpSpPr>
          <p:grpSpPr>
            <a:xfrm>
              <a:off x="53752" y="1264720"/>
              <a:ext cx="360040" cy="435694"/>
              <a:chOff x="971600" y="1383618"/>
              <a:chExt cx="360040" cy="435694"/>
            </a:xfrm>
          </p:grpSpPr>
          <p:cxnSp>
            <p:nvCxnSpPr>
              <p:cNvPr id="363" name="Straight Connector 362"/>
              <p:cNvCxnSpPr/>
              <p:nvPr/>
            </p:nvCxnSpPr>
            <p:spPr>
              <a:xfrm>
                <a:off x="1187624" y="1639292"/>
                <a:ext cx="144016" cy="18002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364" name="Donut 363"/>
              <p:cNvSpPr/>
              <p:nvPr/>
            </p:nvSpPr>
            <p:spPr>
              <a:xfrm>
                <a:off x="971600" y="1383618"/>
                <a:ext cx="288032" cy="288000"/>
              </a:xfrm>
              <a:prstGeom prst="donut">
                <a:avLst>
                  <a:gd name="adj" fmla="val 4746"/>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365" name="Straight Connector 364"/>
              <p:cNvCxnSpPr/>
              <p:nvPr/>
            </p:nvCxnSpPr>
            <p:spPr>
              <a:xfrm rot="1413972">
                <a:off x="1051228" y="1435850"/>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366" name="Straight Connector 365"/>
              <p:cNvCxnSpPr/>
              <p:nvPr/>
            </p:nvCxnSpPr>
            <p:spPr>
              <a:xfrm rot="1413972">
                <a:off x="1116662" y="1436293"/>
                <a:ext cx="0" cy="183562"/>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367" name="Straight Connector 366"/>
              <p:cNvCxnSpPr/>
              <p:nvPr/>
            </p:nvCxnSpPr>
            <p:spPr>
              <a:xfrm rot="1413972">
                <a:off x="1180005" y="1492021"/>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grpSp>
        <p:cxnSp>
          <p:nvCxnSpPr>
            <p:cNvPr id="355" name="Straight Connector 354"/>
            <p:cNvCxnSpPr/>
            <p:nvPr/>
          </p:nvCxnSpPr>
          <p:spPr>
            <a:xfrm flipH="1">
              <a:off x="26886" y="1812206"/>
              <a:ext cx="413772"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nvGrpSpPr>
            <p:cNvPr id="356" name="Group 355"/>
            <p:cNvGrpSpPr/>
            <p:nvPr/>
          </p:nvGrpSpPr>
          <p:grpSpPr>
            <a:xfrm>
              <a:off x="39771" y="2460418"/>
              <a:ext cx="388002" cy="297418"/>
              <a:chOff x="2123728" y="1986160"/>
              <a:chExt cx="576064" cy="441574"/>
            </a:xfrm>
          </p:grpSpPr>
          <p:sp>
            <p:nvSpPr>
              <p:cNvPr id="361" name="Rectangle 360"/>
              <p:cNvSpPr/>
              <p:nvPr/>
            </p:nvSpPr>
            <p:spPr>
              <a:xfrm>
                <a:off x="2195736" y="1986160"/>
                <a:ext cx="432048" cy="441574"/>
              </a:xfrm>
              <a:prstGeom prst="rect">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62" name="Trapezoid 361"/>
              <p:cNvSpPr/>
              <p:nvPr/>
            </p:nvSpPr>
            <p:spPr>
              <a:xfrm flipV="1">
                <a:off x="2123728" y="2139884"/>
                <a:ext cx="576064" cy="287850"/>
              </a:xfrm>
              <a:prstGeom prst="trapezoid">
                <a:avLst/>
              </a:pr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57" name="Freeform 356"/>
            <p:cNvSpPr/>
            <p:nvPr/>
          </p:nvSpPr>
          <p:spPr>
            <a:xfrm>
              <a:off x="61273" y="2903148"/>
              <a:ext cx="344998" cy="411311"/>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358" name="Group 357"/>
            <p:cNvGrpSpPr/>
            <p:nvPr/>
          </p:nvGrpSpPr>
          <p:grpSpPr>
            <a:xfrm>
              <a:off x="82631" y="3424960"/>
              <a:ext cx="302283" cy="444864"/>
              <a:chOff x="51020" y="3423030"/>
              <a:chExt cx="356155" cy="524147"/>
            </a:xfrm>
            <a:effectLst>
              <a:outerShdw blurRad="63500" sx="102000" sy="102000" algn="ctr" rotWithShape="0">
                <a:prstClr val="black">
                  <a:alpha val="40000"/>
                </a:prstClr>
              </a:outerShdw>
            </a:effectLst>
          </p:grpSpPr>
          <p:sp>
            <p:nvSpPr>
              <p:cNvPr id="359" name="Freeform 358"/>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a:effectLst>
                <a:glow rad="101600">
                  <a:schemeClr val="bg1">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60" name="Freeform 359"/>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a:effectLst>
                <a:glow rad="101600">
                  <a:schemeClr val="bg1">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sp>
        <p:nvSpPr>
          <p:cNvPr id="370" name="Rounded Rectangle 369">
            <a:hlinkClick r:id="rId12" action="ppaction://hlinksldjump"/>
          </p:cNvPr>
          <p:cNvSpPr/>
          <p:nvPr/>
        </p:nvSpPr>
        <p:spPr>
          <a:xfrm>
            <a:off x="539794" y="188370"/>
            <a:ext cx="144000" cy="144016"/>
          </a:xfrm>
          <a:prstGeom prst="roundRect">
            <a:avLst/>
          </a:prstGeom>
          <a:gradFill flip="none" rotWithShape="1">
            <a:gsLst>
              <a:gs pos="0">
                <a:srgbClr val="FF0000">
                  <a:shade val="30000"/>
                  <a:satMod val="115000"/>
                </a:srgbClr>
              </a:gs>
              <a:gs pos="50000">
                <a:srgbClr val="FF0000">
                  <a:shade val="67500"/>
                  <a:satMod val="115000"/>
                </a:srgbClr>
              </a:gs>
              <a:gs pos="100000">
                <a:srgbClr val="FF0000">
                  <a:shade val="100000"/>
                  <a:satMod val="115000"/>
                </a:srgbClr>
              </a:gs>
            </a:gsLst>
            <a:lin ang="16200000" scaled="1"/>
            <a:tileRect/>
          </a:gradFill>
          <a:ln w="3175">
            <a:solidFill>
              <a:schemeClr val="tx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solidFill>
                <a:schemeClr val="bg1"/>
              </a:solidFill>
              <a:latin typeface="Segoe UI" pitchFamily="34" charset="0"/>
              <a:cs typeface="Segoe UI" pitchFamily="34" charset="0"/>
            </a:endParaRPr>
          </a:p>
        </p:txBody>
      </p:sp>
      <p:sp>
        <p:nvSpPr>
          <p:cNvPr id="371" name="Left Arrow 370">
            <a:hlinkClick r:id="rId13" action="ppaction://hlinksldjump"/>
          </p:cNvPr>
          <p:cNvSpPr/>
          <p:nvPr/>
        </p:nvSpPr>
        <p:spPr>
          <a:xfrm>
            <a:off x="575439" y="559006"/>
            <a:ext cx="359806" cy="356560"/>
          </a:xfrm>
          <a:prstGeom prst="leftArrow">
            <a:avLst/>
          </a:prstGeom>
          <a:solidFill>
            <a:srgbClr val="00B0F0">
              <a:alpha val="50000"/>
            </a:srgb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solidFill>
                <a:schemeClr val="tx1"/>
              </a:solidFill>
            </a:endParaRPr>
          </a:p>
        </p:txBody>
      </p:sp>
    </p:spTree>
    <p:controls>
      <mc:AlternateContent xmlns:mc="http://schemas.openxmlformats.org/markup-compatibility/2006">
        <mc:Choice xmlns:v="urn:schemas-microsoft-com:vml" Requires="v">
          <p:control spid="13348" name="TextBox1" r:id="rId2" imgW="6915240" imgH="4029120"/>
        </mc:Choice>
        <mc:Fallback>
          <p:control name="TextBox1" r:id="rId2" imgW="6915240" imgH="4029120">
            <p:pic>
              <p:nvPicPr>
                <p:cNvPr id="0" name="TextBox1"/>
                <p:cNvPicPr preferRelativeResize="0">
                  <a:picLocks noChangeArrowheads="1" noChangeShapeType="1"/>
                </p:cNvPicPr>
                <p:nvPr/>
              </p:nvPicPr>
              <p:blipFill>
                <a:blip r:embed="rId14">
                  <a:extLst>
                    <a:ext uri="{28A0092B-C50C-407E-A947-70E740481C1C}">
                      <a14:useLocalDpi xmlns:a14="http://schemas.microsoft.com/office/drawing/2010/main" val="0"/>
                    </a:ext>
                  </a:extLst>
                </a:blip>
                <a:srcRect/>
                <a:stretch>
                  <a:fillRect/>
                </a:stretch>
              </p:blipFill>
              <p:spPr bwMode="auto">
                <a:xfrm>
                  <a:off x="3132138" y="1492250"/>
                  <a:ext cx="2879725" cy="431800"/>
                </a:xfrm>
                <a:prstGeom prst="rect">
                  <a:avLst/>
                </a:prstGeom>
                <a:noFill/>
                <a:ln>
                  <a:noFill/>
                </a:ln>
                <a:effectLst/>
                <a:extLst>
                  <a:ext uri="{909E8E84-426E-40DD-AFC4-6F175D3DCCD1}">
                    <a14:hiddenFill xmlns:a14="http://schemas.microsoft.com/office/drawing/2010/main">
                      <a:noFill/>
                    </a14:hiddenFill>
                  </a:ext>
                  <a:ext uri="{91240B29-F687-4F45-9708-019B960494DF}">
                    <a14:hiddenLine xmlns:a14="http://schemas.microsoft.com/office/drawing/2010/main" w="9525">
                      <a:no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control>
        </mc:Fallback>
      </mc:AlternateContent>
      <mc:AlternateContent xmlns:mc="http://schemas.openxmlformats.org/markup-compatibility/2006">
        <mc:Choice xmlns:v="urn:schemas-microsoft-com:vml" Requires="v">
          <p:control spid="13349" name="TextBox2" r:id="rId3" imgW="6915240" imgH="4029120"/>
        </mc:Choice>
        <mc:Fallback>
          <p:control name="TextBox2" r:id="rId3" imgW="6915240" imgH="4029120">
            <p:pic>
              <p:nvPicPr>
                <p:cNvPr id="0" name="TextBox2"/>
                <p:cNvPicPr preferRelativeResize="0">
                  <a:picLocks noChangeArrowheads="1" noChangeShapeType="1"/>
                </p:cNvPicPr>
                <p:nvPr/>
              </p:nvPicPr>
              <p:blipFill>
                <a:blip r:embed="rId15">
                  <a:extLst>
                    <a:ext uri="{28A0092B-C50C-407E-A947-70E740481C1C}">
                      <a14:useLocalDpi xmlns:a14="http://schemas.microsoft.com/office/drawing/2010/main" val="0"/>
                    </a:ext>
                  </a:extLst>
                </a:blip>
                <a:srcRect/>
                <a:stretch>
                  <a:fillRect/>
                </a:stretch>
              </p:blipFill>
              <p:spPr bwMode="auto">
                <a:xfrm>
                  <a:off x="3276600" y="2139950"/>
                  <a:ext cx="2590800" cy="358775"/>
                </a:xfrm>
                <a:prstGeom prst="rect">
                  <a:avLst/>
                </a:prstGeom>
                <a:noFill/>
                <a:ln>
                  <a:noFill/>
                </a:ln>
                <a:effectLst/>
                <a:extLst>
                  <a:ext uri="{909E8E84-426E-40DD-AFC4-6F175D3DCCD1}">
                    <a14:hiddenFill xmlns:a14="http://schemas.microsoft.com/office/drawing/2010/main">
                      <a:noFill/>
                    </a14:hiddenFill>
                  </a:ext>
                  <a:ext uri="{91240B29-F687-4F45-9708-019B960494DF}">
                    <a14:hiddenLine xmlns:a14="http://schemas.microsoft.com/office/drawing/2010/main" w="9525">
                      <a:no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control>
        </mc:Fallback>
      </mc:AlternateContent>
    </p:controls>
    <p:extLst>
      <p:ext uri="{BB962C8B-B14F-4D97-AF65-F5344CB8AC3E}">
        <p14:creationId xmlns:p14="http://schemas.microsoft.com/office/powerpoint/2010/main" val="3377913765"/>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1763688" y="843750"/>
            <a:ext cx="5616624" cy="3456000"/>
            <a:chOff x="1763688" y="843750"/>
            <a:chExt cx="5616624" cy="3456000"/>
          </a:xfrm>
        </p:grpSpPr>
        <p:grpSp>
          <p:nvGrpSpPr>
            <p:cNvPr id="249" name="Group 248"/>
            <p:cNvGrpSpPr/>
            <p:nvPr/>
          </p:nvGrpSpPr>
          <p:grpSpPr>
            <a:xfrm>
              <a:off x="3131841" y="843750"/>
              <a:ext cx="2880320" cy="3456000"/>
              <a:chOff x="3131841" y="843750"/>
              <a:chExt cx="2880320" cy="3456000"/>
            </a:xfrm>
          </p:grpSpPr>
          <p:sp>
            <p:nvSpPr>
              <p:cNvPr id="250" name="Rounded Rectangle 249"/>
              <p:cNvSpPr/>
              <p:nvPr/>
            </p:nvSpPr>
            <p:spPr>
              <a:xfrm>
                <a:off x="3131841" y="843750"/>
                <a:ext cx="2880320" cy="3456000"/>
              </a:xfrm>
              <a:prstGeom prst="roundRect">
                <a:avLst>
                  <a:gd name="adj" fmla="val 2228"/>
                </a:avLst>
              </a:prstGeom>
              <a:solidFill>
                <a:schemeClr val="tx1">
                  <a:alpha val="50000"/>
                </a:schemeClr>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51" name="Group 250"/>
              <p:cNvGrpSpPr/>
              <p:nvPr/>
            </p:nvGrpSpPr>
            <p:grpSpPr>
              <a:xfrm>
                <a:off x="3198624" y="984777"/>
                <a:ext cx="864096" cy="870570"/>
                <a:chOff x="7308304" y="278598"/>
                <a:chExt cx="864096" cy="870570"/>
              </a:xfrm>
            </p:grpSpPr>
            <p:sp>
              <p:nvSpPr>
                <p:cNvPr id="327" name="Freeform 326"/>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8" name="Rectangle 327"/>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Impress</a:t>
                  </a:r>
                  <a:endParaRPr lang="en-AU" sz="1100" dirty="0">
                    <a:latin typeface="Segoe UI" pitchFamily="34" charset="0"/>
                    <a:cs typeface="Segoe UI" pitchFamily="34" charset="0"/>
                  </a:endParaRPr>
                </a:p>
              </p:txBody>
            </p:sp>
          </p:grpSp>
          <p:grpSp>
            <p:nvGrpSpPr>
              <p:cNvPr id="252" name="Group 251"/>
              <p:cNvGrpSpPr/>
              <p:nvPr/>
            </p:nvGrpSpPr>
            <p:grpSpPr>
              <a:xfrm>
                <a:off x="4139953" y="972995"/>
                <a:ext cx="864096" cy="894135"/>
                <a:chOff x="6444208" y="255033"/>
                <a:chExt cx="864096" cy="894135"/>
              </a:xfrm>
            </p:grpSpPr>
            <p:grpSp>
              <p:nvGrpSpPr>
                <p:cNvPr id="323" name="Group 322"/>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325" name="Freeform 324"/>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6" name="Freeform 325"/>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24" name="Rectangle 323"/>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Express</a:t>
                  </a:r>
                  <a:endParaRPr lang="en-AU" sz="1100" dirty="0">
                    <a:latin typeface="Segoe UI" pitchFamily="34" charset="0"/>
                    <a:cs typeface="Segoe UI" pitchFamily="34" charset="0"/>
                  </a:endParaRPr>
                </a:p>
              </p:txBody>
            </p:sp>
          </p:grpSp>
          <p:grpSp>
            <p:nvGrpSpPr>
              <p:cNvPr id="253" name="Group 252"/>
              <p:cNvGrpSpPr/>
              <p:nvPr/>
            </p:nvGrpSpPr>
            <p:grpSpPr>
              <a:xfrm>
                <a:off x="3198624" y="2157429"/>
                <a:ext cx="864096" cy="881674"/>
                <a:chOff x="8172400" y="267494"/>
                <a:chExt cx="864096" cy="881674"/>
              </a:xfrm>
            </p:grpSpPr>
            <p:grpSp>
              <p:nvGrpSpPr>
                <p:cNvPr id="318" name="Group 317"/>
                <p:cNvGrpSpPr/>
                <p:nvPr/>
              </p:nvGrpSpPr>
              <p:grpSpPr>
                <a:xfrm>
                  <a:off x="8351877" y="267494"/>
                  <a:ext cx="523806" cy="648072"/>
                  <a:chOff x="87738" y="3286770"/>
                  <a:chExt cx="291003" cy="360040"/>
                </a:xfrm>
              </p:grpSpPr>
              <p:sp>
                <p:nvSpPr>
                  <p:cNvPr id="320" name="Rectangle 31"/>
                  <p:cNvSpPr/>
                  <p:nvPr/>
                </p:nvSpPr>
                <p:spPr>
                  <a:xfrm>
                    <a:off x="87738" y="3286770"/>
                    <a:ext cx="291002" cy="360040"/>
                  </a:xfrm>
                  <a:prstGeom prst="rect">
                    <a:avLst/>
                  </a:prstGeom>
                  <a:solidFill>
                    <a:srgbClr val="FFC000"/>
                  </a:solidFill>
                  <a:ln w="9525" cap="rnd">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1" name="Rectangle 31"/>
                  <p:cNvSpPr/>
                  <p:nvPr/>
                </p:nvSpPr>
                <p:spPr>
                  <a:xfrm>
                    <a:off x="87738" y="3286770"/>
                    <a:ext cx="291002" cy="360040"/>
                  </a:xfrm>
                  <a:custGeom>
                    <a:avLst/>
                    <a:gdLst>
                      <a:gd name="connsiteX0" fmla="*/ 0 w 291002"/>
                      <a:gd name="connsiteY0" fmla="*/ 0 h 360040"/>
                      <a:gd name="connsiteX1" fmla="*/ 291002 w 291002"/>
                      <a:gd name="connsiteY1" fmla="*/ 0 h 360040"/>
                      <a:gd name="connsiteX2" fmla="*/ 291002 w 291002"/>
                      <a:gd name="connsiteY2" fmla="*/ 360040 h 360040"/>
                      <a:gd name="connsiteX3" fmla="*/ 0 w 291002"/>
                      <a:gd name="connsiteY3" fmla="*/ 360040 h 360040"/>
                      <a:gd name="connsiteX4" fmla="*/ 0 w 291002"/>
                      <a:gd name="connsiteY4" fmla="*/ 0 h 360040"/>
                      <a:gd name="connsiteX0" fmla="*/ 0 w 291002"/>
                      <a:gd name="connsiteY0" fmla="*/ 0 h 360040"/>
                      <a:gd name="connsiteX1" fmla="*/ 236233 w 291002"/>
                      <a:gd name="connsiteY1" fmla="*/ 88106 h 360040"/>
                      <a:gd name="connsiteX2" fmla="*/ 291002 w 291002"/>
                      <a:gd name="connsiteY2" fmla="*/ 360040 h 360040"/>
                      <a:gd name="connsiteX3" fmla="*/ 0 w 291002"/>
                      <a:gd name="connsiteY3" fmla="*/ 360040 h 360040"/>
                      <a:gd name="connsiteX4" fmla="*/ 0 w 291002"/>
                      <a:gd name="connsiteY4" fmla="*/ 0 h 360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1002" h="360040">
                        <a:moveTo>
                          <a:pt x="0" y="0"/>
                        </a:moveTo>
                        <a:lnTo>
                          <a:pt x="236233" y="88106"/>
                        </a:lnTo>
                        <a:lnTo>
                          <a:pt x="291002" y="360040"/>
                        </a:lnTo>
                        <a:lnTo>
                          <a:pt x="0" y="360040"/>
                        </a:lnTo>
                        <a:lnTo>
                          <a:pt x="0" y="0"/>
                        </a:lnTo>
                        <a:close/>
                      </a:path>
                    </a:pathLst>
                  </a:cu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2" name="Rectangle 321"/>
                  <p:cNvSpPr/>
                  <p:nvPr/>
                </p:nvSpPr>
                <p:spPr>
                  <a:xfrm>
                    <a:off x="87738" y="3435846"/>
                    <a:ext cx="291003" cy="210964"/>
                  </a:xfrm>
                  <a:prstGeom prst="rect">
                    <a:avLst/>
                  </a:prstGeom>
                  <a:noFill/>
                  <a:ln w="9525" cap="rnd">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2000" dirty="0" smtClean="0">
                        <a:solidFill>
                          <a:schemeClr val="tx1"/>
                        </a:solidFill>
                        <a:effectLst>
                          <a:outerShdw blurRad="63500" sx="102000" sy="102000" algn="ctr" rotWithShape="0">
                            <a:prstClr val="black">
                              <a:alpha val="40000"/>
                            </a:prstClr>
                          </a:outerShdw>
                        </a:effectLst>
                        <a:latin typeface="Segoe UI" pitchFamily="34" charset="0"/>
                        <a:cs typeface="Segoe UI" pitchFamily="34" charset="0"/>
                      </a:rPr>
                      <a:t>Aa</a:t>
                    </a:r>
                    <a:endParaRPr lang="en-AU" sz="2000" dirty="0">
                      <a:solidFill>
                        <a:schemeClr val="tx1"/>
                      </a:solidFill>
                      <a:effectLst>
                        <a:outerShdw blurRad="63500" sx="102000" sy="102000" algn="ctr" rotWithShape="0">
                          <a:prstClr val="black">
                            <a:alpha val="40000"/>
                          </a:prstClr>
                        </a:outerShdw>
                      </a:effectLst>
                      <a:latin typeface="Segoe UI" pitchFamily="34" charset="0"/>
                      <a:cs typeface="Segoe UI" pitchFamily="34" charset="0"/>
                    </a:endParaRPr>
                  </a:p>
                </p:txBody>
              </p:sp>
            </p:grpSp>
            <p:sp>
              <p:nvSpPr>
                <p:cNvPr id="319" name="Rectangle 318"/>
                <p:cNvSpPr/>
                <p:nvPr/>
              </p:nvSpPr>
              <p:spPr>
                <a:xfrm>
                  <a:off x="8172400"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Note Pad</a:t>
                  </a:r>
                  <a:endParaRPr lang="en-AU" sz="1100" dirty="0">
                    <a:latin typeface="Segoe UI" pitchFamily="34" charset="0"/>
                    <a:cs typeface="Segoe UI" pitchFamily="34" charset="0"/>
                  </a:endParaRPr>
                </a:p>
              </p:txBody>
            </p:sp>
          </p:grpSp>
          <p:grpSp>
            <p:nvGrpSpPr>
              <p:cNvPr id="254" name="Group 253"/>
              <p:cNvGrpSpPr/>
              <p:nvPr/>
            </p:nvGrpSpPr>
            <p:grpSpPr>
              <a:xfrm>
                <a:off x="5080409" y="980461"/>
                <a:ext cx="864096" cy="877462"/>
                <a:chOff x="5004049" y="1064550"/>
                <a:chExt cx="864096" cy="877462"/>
              </a:xfrm>
            </p:grpSpPr>
            <p:grpSp>
              <p:nvGrpSpPr>
                <p:cNvPr id="313" name="Group 312"/>
                <p:cNvGrpSpPr/>
                <p:nvPr/>
              </p:nvGrpSpPr>
              <p:grpSpPr>
                <a:xfrm>
                  <a:off x="5042434" y="1064550"/>
                  <a:ext cx="787325" cy="610716"/>
                  <a:chOff x="5004049" y="1045872"/>
                  <a:chExt cx="787325" cy="610716"/>
                </a:xfrm>
                <a:effectLst>
                  <a:outerShdw blurRad="63500" sx="102000" sy="102000" algn="ctr" rotWithShape="0">
                    <a:prstClr val="black">
                      <a:alpha val="40000"/>
                    </a:prstClr>
                  </a:outerShdw>
                </a:effectLst>
              </p:grpSpPr>
              <p:sp>
                <p:nvSpPr>
                  <p:cNvPr id="315" name="Rectangle 314"/>
                  <p:cNvSpPr/>
                  <p:nvPr/>
                </p:nvSpPr>
                <p:spPr>
                  <a:xfrm>
                    <a:off x="5004049" y="1045872"/>
                    <a:ext cx="504055" cy="460191"/>
                  </a:xfrm>
                  <a:prstGeom prst="rect">
                    <a:avLst/>
                  </a:prstGeom>
                  <a:solidFill>
                    <a:schemeClr val="bg1"/>
                  </a:solidFill>
                  <a:ln w="9525" cap="rnd">
                    <a:solidFill>
                      <a:schemeClr val="bg1"/>
                    </a:solid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6" name="Freeform 315"/>
                  <p:cNvSpPr/>
                  <p:nvPr/>
                </p:nvSpPr>
                <p:spPr>
                  <a:xfrm>
                    <a:off x="5022056" y="1106047"/>
                    <a:ext cx="414040" cy="272698"/>
                  </a:xfrm>
                  <a:custGeom>
                    <a:avLst/>
                    <a:gdLst>
                      <a:gd name="connsiteX0" fmla="*/ 0 w 353052"/>
                      <a:gd name="connsiteY0" fmla="*/ 0 h 269081"/>
                      <a:gd name="connsiteX1" fmla="*/ 19050 w 353052"/>
                      <a:gd name="connsiteY1" fmla="*/ 33337 h 269081"/>
                      <a:gd name="connsiteX2" fmla="*/ 28575 w 353052"/>
                      <a:gd name="connsiteY2" fmla="*/ 38100 h 269081"/>
                      <a:gd name="connsiteX3" fmla="*/ 33338 w 353052"/>
                      <a:gd name="connsiteY3" fmla="*/ 45243 h 269081"/>
                      <a:gd name="connsiteX4" fmla="*/ 50007 w 353052"/>
                      <a:gd name="connsiteY4" fmla="*/ 54768 h 269081"/>
                      <a:gd name="connsiteX5" fmla="*/ 59532 w 353052"/>
                      <a:gd name="connsiteY5" fmla="*/ 61912 h 269081"/>
                      <a:gd name="connsiteX6" fmla="*/ 85725 w 353052"/>
                      <a:gd name="connsiteY6" fmla="*/ 71437 h 269081"/>
                      <a:gd name="connsiteX7" fmla="*/ 135732 w 353052"/>
                      <a:gd name="connsiteY7" fmla="*/ 69056 h 269081"/>
                      <a:gd name="connsiteX8" fmla="*/ 142875 w 353052"/>
                      <a:gd name="connsiteY8" fmla="*/ 66675 h 269081"/>
                      <a:gd name="connsiteX9" fmla="*/ 150019 w 353052"/>
                      <a:gd name="connsiteY9" fmla="*/ 61912 h 269081"/>
                      <a:gd name="connsiteX10" fmla="*/ 157163 w 353052"/>
                      <a:gd name="connsiteY10" fmla="*/ 54768 h 269081"/>
                      <a:gd name="connsiteX11" fmla="*/ 161925 w 353052"/>
                      <a:gd name="connsiteY11" fmla="*/ 45243 h 269081"/>
                      <a:gd name="connsiteX12" fmla="*/ 157163 w 353052"/>
                      <a:gd name="connsiteY12" fmla="*/ 26193 h 269081"/>
                      <a:gd name="connsiteX13" fmla="*/ 150019 w 353052"/>
                      <a:gd name="connsiteY13" fmla="*/ 19050 h 269081"/>
                      <a:gd name="connsiteX14" fmla="*/ 135732 w 353052"/>
                      <a:gd name="connsiteY14" fmla="*/ 9525 h 269081"/>
                      <a:gd name="connsiteX15" fmla="*/ 114300 w 353052"/>
                      <a:gd name="connsiteY15" fmla="*/ 14287 h 269081"/>
                      <a:gd name="connsiteX16" fmla="*/ 107157 w 353052"/>
                      <a:gd name="connsiteY16" fmla="*/ 16668 h 269081"/>
                      <a:gd name="connsiteX17" fmla="*/ 102394 w 353052"/>
                      <a:gd name="connsiteY17" fmla="*/ 26193 h 269081"/>
                      <a:gd name="connsiteX18" fmla="*/ 104775 w 353052"/>
                      <a:gd name="connsiteY18" fmla="*/ 64293 h 269081"/>
                      <a:gd name="connsiteX19" fmla="*/ 107157 w 353052"/>
                      <a:gd name="connsiteY19" fmla="*/ 71437 h 269081"/>
                      <a:gd name="connsiteX20" fmla="*/ 114300 w 353052"/>
                      <a:gd name="connsiteY20" fmla="*/ 76200 h 269081"/>
                      <a:gd name="connsiteX21" fmla="*/ 126207 w 353052"/>
                      <a:gd name="connsiteY21" fmla="*/ 78581 h 269081"/>
                      <a:gd name="connsiteX22" fmla="*/ 147638 w 353052"/>
                      <a:gd name="connsiteY22" fmla="*/ 85725 h 269081"/>
                      <a:gd name="connsiteX23" fmla="*/ 154782 w 353052"/>
                      <a:gd name="connsiteY23" fmla="*/ 88106 h 269081"/>
                      <a:gd name="connsiteX24" fmla="*/ 190500 w 353052"/>
                      <a:gd name="connsiteY24" fmla="*/ 90487 h 269081"/>
                      <a:gd name="connsiteX25" fmla="*/ 228600 w 353052"/>
                      <a:gd name="connsiteY25" fmla="*/ 90487 h 269081"/>
                      <a:gd name="connsiteX26" fmla="*/ 238125 w 353052"/>
                      <a:gd name="connsiteY26" fmla="*/ 85725 h 269081"/>
                      <a:gd name="connsiteX27" fmla="*/ 271463 w 353052"/>
                      <a:gd name="connsiteY27" fmla="*/ 66675 h 269081"/>
                      <a:gd name="connsiteX28" fmla="*/ 295275 w 353052"/>
                      <a:gd name="connsiteY28" fmla="*/ 59531 h 269081"/>
                      <a:gd name="connsiteX29" fmla="*/ 302419 w 353052"/>
                      <a:gd name="connsiteY29" fmla="*/ 57150 h 269081"/>
                      <a:gd name="connsiteX30" fmla="*/ 338138 w 353052"/>
                      <a:gd name="connsiteY30" fmla="*/ 50006 h 269081"/>
                      <a:gd name="connsiteX31" fmla="*/ 345282 w 353052"/>
                      <a:gd name="connsiteY31" fmla="*/ 92868 h 269081"/>
                      <a:gd name="connsiteX32" fmla="*/ 326232 w 353052"/>
                      <a:gd name="connsiteY32" fmla="*/ 114300 h 269081"/>
                      <a:gd name="connsiteX33" fmla="*/ 316707 w 353052"/>
                      <a:gd name="connsiteY33" fmla="*/ 119062 h 269081"/>
                      <a:gd name="connsiteX34" fmla="*/ 309563 w 353052"/>
                      <a:gd name="connsiteY34" fmla="*/ 121443 h 269081"/>
                      <a:gd name="connsiteX35" fmla="*/ 290513 w 353052"/>
                      <a:gd name="connsiteY35" fmla="*/ 133350 h 269081"/>
                      <a:gd name="connsiteX36" fmla="*/ 273844 w 353052"/>
                      <a:gd name="connsiteY36" fmla="*/ 138112 h 269081"/>
                      <a:gd name="connsiteX37" fmla="*/ 259557 w 353052"/>
                      <a:gd name="connsiteY37" fmla="*/ 142875 h 269081"/>
                      <a:gd name="connsiteX38" fmla="*/ 245269 w 353052"/>
                      <a:gd name="connsiteY38" fmla="*/ 150018 h 269081"/>
                      <a:gd name="connsiteX39" fmla="*/ 238125 w 353052"/>
                      <a:gd name="connsiteY39" fmla="*/ 154781 h 269081"/>
                      <a:gd name="connsiteX40" fmla="*/ 214313 w 353052"/>
                      <a:gd name="connsiteY40" fmla="*/ 161925 h 269081"/>
                      <a:gd name="connsiteX41" fmla="*/ 202407 w 353052"/>
                      <a:gd name="connsiteY41" fmla="*/ 164306 h 269081"/>
                      <a:gd name="connsiteX42" fmla="*/ 188119 w 353052"/>
                      <a:gd name="connsiteY42" fmla="*/ 169068 h 269081"/>
                      <a:gd name="connsiteX43" fmla="*/ 173832 w 353052"/>
                      <a:gd name="connsiteY43" fmla="*/ 171450 h 269081"/>
                      <a:gd name="connsiteX44" fmla="*/ 154782 w 353052"/>
                      <a:gd name="connsiteY44" fmla="*/ 176212 h 269081"/>
                      <a:gd name="connsiteX45" fmla="*/ 109538 w 353052"/>
                      <a:gd name="connsiteY45" fmla="*/ 173831 h 269081"/>
                      <a:gd name="connsiteX46" fmla="*/ 97632 w 353052"/>
                      <a:gd name="connsiteY46" fmla="*/ 164306 h 269081"/>
                      <a:gd name="connsiteX47" fmla="*/ 95250 w 353052"/>
                      <a:gd name="connsiteY47" fmla="*/ 157162 h 269081"/>
                      <a:gd name="connsiteX48" fmla="*/ 88107 w 353052"/>
                      <a:gd name="connsiteY48" fmla="*/ 150018 h 269081"/>
                      <a:gd name="connsiteX49" fmla="*/ 95250 w 353052"/>
                      <a:gd name="connsiteY49" fmla="*/ 130968 h 269081"/>
                      <a:gd name="connsiteX50" fmla="*/ 104775 w 353052"/>
                      <a:gd name="connsiteY50" fmla="*/ 135731 h 269081"/>
                      <a:gd name="connsiteX51" fmla="*/ 140494 w 353052"/>
                      <a:gd name="connsiteY51" fmla="*/ 138112 h 269081"/>
                      <a:gd name="connsiteX52" fmla="*/ 159544 w 353052"/>
                      <a:gd name="connsiteY52" fmla="*/ 142875 h 269081"/>
                      <a:gd name="connsiteX53" fmla="*/ 171450 w 353052"/>
                      <a:gd name="connsiteY53" fmla="*/ 152400 h 269081"/>
                      <a:gd name="connsiteX54" fmla="*/ 176213 w 353052"/>
                      <a:gd name="connsiteY54" fmla="*/ 173831 h 269081"/>
                      <a:gd name="connsiteX55" fmla="*/ 180975 w 353052"/>
                      <a:gd name="connsiteY55" fmla="*/ 207168 h 269081"/>
                      <a:gd name="connsiteX56" fmla="*/ 183357 w 353052"/>
                      <a:gd name="connsiteY56" fmla="*/ 247650 h 269081"/>
                      <a:gd name="connsiteX57" fmla="*/ 185738 w 353052"/>
                      <a:gd name="connsiteY57" fmla="*/ 261937 h 269081"/>
                      <a:gd name="connsiteX58" fmla="*/ 195263 w 353052"/>
                      <a:gd name="connsiteY58" fmla="*/ 269081 h 269081"/>
                      <a:gd name="connsiteX59" fmla="*/ 273844 w 353052"/>
                      <a:gd name="connsiteY59" fmla="*/ 266700 h 269081"/>
                      <a:gd name="connsiteX60" fmla="*/ 307182 w 353052"/>
                      <a:gd name="connsiteY60" fmla="*/ 257175 h 269081"/>
                      <a:gd name="connsiteX61" fmla="*/ 314325 w 353052"/>
                      <a:gd name="connsiteY61" fmla="*/ 254793 h 269081"/>
                      <a:gd name="connsiteX62" fmla="*/ 326232 w 353052"/>
                      <a:gd name="connsiteY62" fmla="*/ 250031 h 269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53052" h="269081">
                        <a:moveTo>
                          <a:pt x="0" y="0"/>
                        </a:moveTo>
                        <a:cubicBezTo>
                          <a:pt x="3626" y="10876"/>
                          <a:pt x="7518" y="27571"/>
                          <a:pt x="19050" y="33337"/>
                        </a:cubicBezTo>
                        <a:lnTo>
                          <a:pt x="28575" y="38100"/>
                        </a:lnTo>
                        <a:cubicBezTo>
                          <a:pt x="30163" y="40481"/>
                          <a:pt x="31314" y="43219"/>
                          <a:pt x="33338" y="45243"/>
                        </a:cubicBezTo>
                        <a:cubicBezTo>
                          <a:pt x="37711" y="49616"/>
                          <a:pt x="45021" y="51652"/>
                          <a:pt x="50007" y="54768"/>
                        </a:cubicBezTo>
                        <a:cubicBezTo>
                          <a:pt x="53373" y="56871"/>
                          <a:pt x="56167" y="59808"/>
                          <a:pt x="59532" y="61912"/>
                        </a:cubicBezTo>
                        <a:cubicBezTo>
                          <a:pt x="67905" y="67145"/>
                          <a:pt x="76325" y="69087"/>
                          <a:pt x="85725" y="71437"/>
                        </a:cubicBezTo>
                        <a:cubicBezTo>
                          <a:pt x="102394" y="70643"/>
                          <a:pt x="119102" y="70442"/>
                          <a:pt x="135732" y="69056"/>
                        </a:cubicBezTo>
                        <a:cubicBezTo>
                          <a:pt x="138233" y="68848"/>
                          <a:pt x="140630" y="67797"/>
                          <a:pt x="142875" y="66675"/>
                        </a:cubicBezTo>
                        <a:cubicBezTo>
                          <a:pt x="145435" y="65395"/>
                          <a:pt x="147820" y="63744"/>
                          <a:pt x="150019" y="61912"/>
                        </a:cubicBezTo>
                        <a:cubicBezTo>
                          <a:pt x="152606" y="59756"/>
                          <a:pt x="154782" y="57149"/>
                          <a:pt x="157163" y="54768"/>
                        </a:cubicBezTo>
                        <a:cubicBezTo>
                          <a:pt x="158750" y="51593"/>
                          <a:pt x="161533" y="48771"/>
                          <a:pt x="161925" y="45243"/>
                        </a:cubicBezTo>
                        <a:cubicBezTo>
                          <a:pt x="162039" y="44213"/>
                          <a:pt x="158971" y="28905"/>
                          <a:pt x="157163" y="26193"/>
                        </a:cubicBezTo>
                        <a:cubicBezTo>
                          <a:pt x="155295" y="23391"/>
                          <a:pt x="152677" y="21117"/>
                          <a:pt x="150019" y="19050"/>
                        </a:cubicBezTo>
                        <a:cubicBezTo>
                          <a:pt x="145501" y="15536"/>
                          <a:pt x="135732" y="9525"/>
                          <a:pt x="135732" y="9525"/>
                        </a:cubicBezTo>
                        <a:cubicBezTo>
                          <a:pt x="128588" y="11112"/>
                          <a:pt x="121400" y="12512"/>
                          <a:pt x="114300" y="14287"/>
                        </a:cubicBezTo>
                        <a:cubicBezTo>
                          <a:pt x="111865" y="14896"/>
                          <a:pt x="108932" y="14893"/>
                          <a:pt x="107157" y="16668"/>
                        </a:cubicBezTo>
                        <a:cubicBezTo>
                          <a:pt x="104647" y="19178"/>
                          <a:pt x="103982" y="23018"/>
                          <a:pt x="102394" y="26193"/>
                        </a:cubicBezTo>
                        <a:cubicBezTo>
                          <a:pt x="103188" y="38893"/>
                          <a:pt x="103443" y="51638"/>
                          <a:pt x="104775" y="64293"/>
                        </a:cubicBezTo>
                        <a:cubicBezTo>
                          <a:pt x="105038" y="66789"/>
                          <a:pt x="105589" y="69477"/>
                          <a:pt x="107157" y="71437"/>
                        </a:cubicBezTo>
                        <a:cubicBezTo>
                          <a:pt x="108945" y="73672"/>
                          <a:pt x="111620" y="75195"/>
                          <a:pt x="114300" y="76200"/>
                        </a:cubicBezTo>
                        <a:cubicBezTo>
                          <a:pt x="118090" y="77621"/>
                          <a:pt x="122238" y="77787"/>
                          <a:pt x="126207" y="78581"/>
                        </a:cubicBezTo>
                        <a:cubicBezTo>
                          <a:pt x="146726" y="86788"/>
                          <a:pt x="129698" y="80599"/>
                          <a:pt x="147638" y="85725"/>
                        </a:cubicBezTo>
                        <a:cubicBezTo>
                          <a:pt x="150052" y="86415"/>
                          <a:pt x="152287" y="87829"/>
                          <a:pt x="154782" y="88106"/>
                        </a:cubicBezTo>
                        <a:cubicBezTo>
                          <a:pt x="166641" y="89424"/>
                          <a:pt x="178594" y="89693"/>
                          <a:pt x="190500" y="90487"/>
                        </a:cubicBezTo>
                        <a:cubicBezTo>
                          <a:pt x="207530" y="92920"/>
                          <a:pt x="210241" y="94723"/>
                          <a:pt x="228600" y="90487"/>
                        </a:cubicBezTo>
                        <a:cubicBezTo>
                          <a:pt x="232059" y="89689"/>
                          <a:pt x="235081" y="87551"/>
                          <a:pt x="238125" y="85725"/>
                        </a:cubicBezTo>
                        <a:cubicBezTo>
                          <a:pt x="248250" y="79651"/>
                          <a:pt x="259784" y="69596"/>
                          <a:pt x="271463" y="66675"/>
                        </a:cubicBezTo>
                        <a:cubicBezTo>
                          <a:pt x="285859" y="63075"/>
                          <a:pt x="277882" y="65328"/>
                          <a:pt x="295275" y="59531"/>
                        </a:cubicBezTo>
                        <a:cubicBezTo>
                          <a:pt x="297656" y="58737"/>
                          <a:pt x="299969" y="57695"/>
                          <a:pt x="302419" y="57150"/>
                        </a:cubicBezTo>
                        <a:cubicBezTo>
                          <a:pt x="328563" y="51339"/>
                          <a:pt x="316632" y="53590"/>
                          <a:pt x="338138" y="50006"/>
                        </a:cubicBezTo>
                        <a:cubicBezTo>
                          <a:pt x="359183" y="55267"/>
                          <a:pt x="354435" y="50765"/>
                          <a:pt x="345282" y="92868"/>
                        </a:cubicBezTo>
                        <a:cubicBezTo>
                          <a:pt x="343340" y="101799"/>
                          <a:pt x="333552" y="109725"/>
                          <a:pt x="326232" y="114300"/>
                        </a:cubicBezTo>
                        <a:cubicBezTo>
                          <a:pt x="323222" y="116181"/>
                          <a:pt x="319970" y="117664"/>
                          <a:pt x="316707" y="119062"/>
                        </a:cubicBezTo>
                        <a:cubicBezTo>
                          <a:pt x="314400" y="120051"/>
                          <a:pt x="311870" y="120454"/>
                          <a:pt x="309563" y="121443"/>
                        </a:cubicBezTo>
                        <a:cubicBezTo>
                          <a:pt x="289202" y="130169"/>
                          <a:pt x="311024" y="121629"/>
                          <a:pt x="290513" y="133350"/>
                        </a:cubicBezTo>
                        <a:cubicBezTo>
                          <a:pt x="287565" y="135034"/>
                          <a:pt x="276285" y="137380"/>
                          <a:pt x="273844" y="138112"/>
                        </a:cubicBezTo>
                        <a:cubicBezTo>
                          <a:pt x="269036" y="139555"/>
                          <a:pt x="263734" y="140091"/>
                          <a:pt x="259557" y="142875"/>
                        </a:cubicBezTo>
                        <a:cubicBezTo>
                          <a:pt x="250324" y="149029"/>
                          <a:pt x="255128" y="146732"/>
                          <a:pt x="245269" y="150018"/>
                        </a:cubicBezTo>
                        <a:cubicBezTo>
                          <a:pt x="242888" y="151606"/>
                          <a:pt x="240740" y="153619"/>
                          <a:pt x="238125" y="154781"/>
                        </a:cubicBezTo>
                        <a:cubicBezTo>
                          <a:pt x="232198" y="157415"/>
                          <a:pt x="221234" y="160387"/>
                          <a:pt x="214313" y="161925"/>
                        </a:cubicBezTo>
                        <a:cubicBezTo>
                          <a:pt x="210362" y="162803"/>
                          <a:pt x="206312" y="163241"/>
                          <a:pt x="202407" y="164306"/>
                        </a:cubicBezTo>
                        <a:cubicBezTo>
                          <a:pt x="197564" y="165627"/>
                          <a:pt x="193071" y="168242"/>
                          <a:pt x="188119" y="169068"/>
                        </a:cubicBezTo>
                        <a:cubicBezTo>
                          <a:pt x="183357" y="169862"/>
                          <a:pt x="178553" y="170438"/>
                          <a:pt x="173832" y="171450"/>
                        </a:cubicBezTo>
                        <a:cubicBezTo>
                          <a:pt x="167432" y="172822"/>
                          <a:pt x="154782" y="176212"/>
                          <a:pt x="154782" y="176212"/>
                        </a:cubicBezTo>
                        <a:cubicBezTo>
                          <a:pt x="139701" y="175418"/>
                          <a:pt x="124578" y="175198"/>
                          <a:pt x="109538" y="173831"/>
                        </a:cubicBezTo>
                        <a:cubicBezTo>
                          <a:pt x="102344" y="173177"/>
                          <a:pt x="100748" y="170538"/>
                          <a:pt x="97632" y="164306"/>
                        </a:cubicBezTo>
                        <a:cubicBezTo>
                          <a:pt x="96509" y="162061"/>
                          <a:pt x="96642" y="159251"/>
                          <a:pt x="95250" y="157162"/>
                        </a:cubicBezTo>
                        <a:cubicBezTo>
                          <a:pt x="93382" y="154360"/>
                          <a:pt x="90488" y="152399"/>
                          <a:pt x="88107" y="150018"/>
                        </a:cubicBezTo>
                        <a:cubicBezTo>
                          <a:pt x="90488" y="143668"/>
                          <a:pt x="90101" y="135382"/>
                          <a:pt x="95250" y="130968"/>
                        </a:cubicBezTo>
                        <a:cubicBezTo>
                          <a:pt x="97945" y="128658"/>
                          <a:pt x="101269" y="135177"/>
                          <a:pt x="104775" y="135731"/>
                        </a:cubicBezTo>
                        <a:cubicBezTo>
                          <a:pt x="116562" y="137592"/>
                          <a:pt x="128588" y="137318"/>
                          <a:pt x="140494" y="138112"/>
                        </a:cubicBezTo>
                        <a:cubicBezTo>
                          <a:pt x="141091" y="138231"/>
                          <a:pt x="157101" y="140921"/>
                          <a:pt x="159544" y="142875"/>
                        </a:cubicBezTo>
                        <a:cubicBezTo>
                          <a:pt x="174933" y="155185"/>
                          <a:pt x="153494" y="146412"/>
                          <a:pt x="171450" y="152400"/>
                        </a:cubicBezTo>
                        <a:cubicBezTo>
                          <a:pt x="175096" y="163332"/>
                          <a:pt x="173927" y="158589"/>
                          <a:pt x="176213" y="173831"/>
                        </a:cubicBezTo>
                        <a:cubicBezTo>
                          <a:pt x="177878" y="184932"/>
                          <a:pt x="180975" y="207168"/>
                          <a:pt x="180975" y="207168"/>
                        </a:cubicBezTo>
                        <a:cubicBezTo>
                          <a:pt x="181769" y="220662"/>
                          <a:pt x="182186" y="234183"/>
                          <a:pt x="183357" y="247650"/>
                        </a:cubicBezTo>
                        <a:cubicBezTo>
                          <a:pt x="183775" y="252460"/>
                          <a:pt x="183393" y="257717"/>
                          <a:pt x="185738" y="261937"/>
                        </a:cubicBezTo>
                        <a:cubicBezTo>
                          <a:pt x="187665" y="265406"/>
                          <a:pt x="192088" y="266700"/>
                          <a:pt x="195263" y="269081"/>
                        </a:cubicBezTo>
                        <a:cubicBezTo>
                          <a:pt x="221457" y="268287"/>
                          <a:pt x="247708" y="268612"/>
                          <a:pt x="273844" y="266700"/>
                        </a:cubicBezTo>
                        <a:cubicBezTo>
                          <a:pt x="281498" y="266140"/>
                          <a:pt x="299160" y="259849"/>
                          <a:pt x="307182" y="257175"/>
                        </a:cubicBezTo>
                        <a:cubicBezTo>
                          <a:pt x="309563" y="256381"/>
                          <a:pt x="312080" y="255915"/>
                          <a:pt x="314325" y="254793"/>
                        </a:cubicBezTo>
                        <a:cubicBezTo>
                          <a:pt x="324560" y="249676"/>
                          <a:pt x="320300" y="250031"/>
                          <a:pt x="326232" y="250031"/>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7" name="Freeform 316"/>
                  <p:cNvSpPr/>
                  <p:nvPr/>
                </p:nvSpPr>
                <p:spPr>
                  <a:xfrm>
                    <a:off x="5400849" y="1351788"/>
                    <a:ext cx="390525" cy="304800"/>
                  </a:xfrm>
                  <a:custGeom>
                    <a:avLst/>
                    <a:gdLst>
                      <a:gd name="connsiteX0" fmla="*/ 0 w 381000"/>
                      <a:gd name="connsiteY0" fmla="*/ 0 h 319088"/>
                      <a:gd name="connsiteX1" fmla="*/ 23812 w 381000"/>
                      <a:gd name="connsiteY1" fmla="*/ 85725 h 319088"/>
                      <a:gd name="connsiteX2" fmla="*/ 347662 w 381000"/>
                      <a:gd name="connsiteY2" fmla="*/ 319088 h 319088"/>
                      <a:gd name="connsiteX3" fmla="*/ 381000 w 381000"/>
                      <a:gd name="connsiteY3" fmla="*/ 266700 h 319088"/>
                      <a:gd name="connsiteX4" fmla="*/ 66675 w 381000"/>
                      <a:gd name="connsiteY4" fmla="*/ 38100 h 319088"/>
                      <a:gd name="connsiteX5" fmla="*/ 0 w 381000"/>
                      <a:gd name="connsiteY5" fmla="*/ 0 h 319088"/>
                      <a:gd name="connsiteX0" fmla="*/ 0 w 390525"/>
                      <a:gd name="connsiteY0" fmla="*/ 0 h 304800"/>
                      <a:gd name="connsiteX1" fmla="*/ 33337 w 390525"/>
                      <a:gd name="connsiteY1" fmla="*/ 71437 h 304800"/>
                      <a:gd name="connsiteX2" fmla="*/ 357187 w 390525"/>
                      <a:gd name="connsiteY2" fmla="*/ 304800 h 304800"/>
                      <a:gd name="connsiteX3" fmla="*/ 390525 w 390525"/>
                      <a:gd name="connsiteY3" fmla="*/ 252412 h 304800"/>
                      <a:gd name="connsiteX4" fmla="*/ 76200 w 390525"/>
                      <a:gd name="connsiteY4" fmla="*/ 23812 h 304800"/>
                      <a:gd name="connsiteX5" fmla="*/ 0 w 390525"/>
                      <a:gd name="connsiteY5" fmla="*/ 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0525" h="304800">
                        <a:moveTo>
                          <a:pt x="0" y="0"/>
                        </a:moveTo>
                        <a:lnTo>
                          <a:pt x="33337" y="71437"/>
                        </a:lnTo>
                        <a:lnTo>
                          <a:pt x="357187" y="304800"/>
                        </a:lnTo>
                        <a:lnTo>
                          <a:pt x="390525" y="252412"/>
                        </a:lnTo>
                        <a:lnTo>
                          <a:pt x="76200" y="23812"/>
                        </a:lnTo>
                        <a:lnTo>
                          <a:pt x="0" y="0"/>
                        </a:lnTo>
                        <a:close/>
                      </a:path>
                    </a:pathLst>
                  </a:custGeom>
                  <a:solidFill>
                    <a:srgbClr val="C0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14" name="Rectangle 313"/>
                <p:cNvSpPr/>
                <p:nvPr/>
              </p:nvSpPr>
              <p:spPr>
                <a:xfrm>
                  <a:off x="5004049" y="1725988"/>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Free Draw</a:t>
                  </a:r>
                  <a:endParaRPr lang="en-AU" sz="1100" dirty="0">
                    <a:latin typeface="Segoe UI" pitchFamily="34" charset="0"/>
                    <a:cs typeface="Segoe UI" pitchFamily="34" charset="0"/>
                  </a:endParaRPr>
                </a:p>
              </p:txBody>
            </p:sp>
          </p:grpSp>
          <p:cxnSp>
            <p:nvCxnSpPr>
              <p:cNvPr id="255" name="Straight Connector 254"/>
              <p:cNvCxnSpPr/>
              <p:nvPr/>
            </p:nvCxnSpPr>
            <p:spPr>
              <a:xfrm>
                <a:off x="4098672"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6" name="Straight Connector 255"/>
              <p:cNvCxnSpPr/>
              <p:nvPr/>
            </p:nvCxnSpPr>
            <p:spPr>
              <a:xfrm>
                <a:off x="5040000"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7" name="Straight Connector 256"/>
              <p:cNvCxnSpPr/>
              <p:nvPr/>
            </p:nvCxnSpPr>
            <p:spPr>
              <a:xfrm>
                <a:off x="3262277" y="200863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8" name="Straight Connector 257"/>
              <p:cNvCxnSpPr/>
              <p:nvPr/>
            </p:nvCxnSpPr>
            <p:spPr>
              <a:xfrm>
                <a:off x="3262277" y="317426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grpSp>
            <p:nvGrpSpPr>
              <p:cNvPr id="259" name="Group 258"/>
              <p:cNvGrpSpPr/>
              <p:nvPr/>
            </p:nvGrpSpPr>
            <p:grpSpPr>
              <a:xfrm>
                <a:off x="4098672" y="2143466"/>
                <a:ext cx="941329" cy="895637"/>
                <a:chOff x="4098672" y="2143466"/>
                <a:chExt cx="941329" cy="895637"/>
              </a:xfrm>
            </p:grpSpPr>
            <p:sp>
              <p:nvSpPr>
                <p:cNvPr id="300" name="Rectangle 299"/>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Documents</a:t>
                  </a:r>
                  <a:endParaRPr lang="en-AU" sz="1100" dirty="0">
                    <a:latin typeface="Segoe UI" pitchFamily="34" charset="0"/>
                    <a:cs typeface="Segoe UI" pitchFamily="34" charset="0"/>
                  </a:endParaRPr>
                </a:p>
              </p:txBody>
            </p:sp>
            <p:grpSp>
              <p:nvGrpSpPr>
                <p:cNvPr id="301" name="Group 300"/>
                <p:cNvGrpSpPr/>
                <p:nvPr/>
              </p:nvGrpSpPr>
              <p:grpSpPr>
                <a:xfrm>
                  <a:off x="4199709" y="2143466"/>
                  <a:ext cx="744585" cy="655211"/>
                  <a:chOff x="4193285" y="2143466"/>
                  <a:chExt cx="744585" cy="655211"/>
                </a:xfrm>
              </p:grpSpPr>
              <p:grpSp>
                <p:nvGrpSpPr>
                  <p:cNvPr id="302" name="Group 301"/>
                  <p:cNvGrpSpPr/>
                  <p:nvPr/>
                </p:nvGrpSpPr>
                <p:grpSpPr>
                  <a:xfrm>
                    <a:off x="4193285" y="2143466"/>
                    <a:ext cx="699392" cy="536110"/>
                    <a:chOff x="2123728" y="1986160"/>
                    <a:chExt cx="576064" cy="441574"/>
                  </a:xfrm>
                </p:grpSpPr>
                <p:sp>
                  <p:nvSpPr>
                    <p:cNvPr id="311" name="Rectangle 310"/>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2" name="Trapezoid 311"/>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303" name="Group 302"/>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304" name="Rectangle 303"/>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305" name="Straight Connector 304"/>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6" name="Straight Connector 305"/>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7" name="Straight Connector 306"/>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8" name="Straight Connector 307"/>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9" name="Straight Connector 308"/>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10" name="Straight Connector 309"/>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260" name="Group 259"/>
              <p:cNvGrpSpPr/>
              <p:nvPr/>
            </p:nvGrpSpPr>
            <p:grpSpPr>
              <a:xfrm>
                <a:off x="5039106" y="2143466"/>
                <a:ext cx="941329" cy="895637"/>
                <a:chOff x="5039106" y="2143466"/>
                <a:chExt cx="941329" cy="895637"/>
              </a:xfrm>
            </p:grpSpPr>
            <p:sp>
              <p:nvSpPr>
                <p:cNvPr id="289" name="Rectangle 288"/>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Music</a:t>
                  </a:r>
                  <a:endParaRPr lang="en-AU" sz="1100" dirty="0">
                    <a:latin typeface="Segoe UI" pitchFamily="34" charset="0"/>
                    <a:cs typeface="Segoe UI" pitchFamily="34" charset="0"/>
                  </a:endParaRPr>
                </a:p>
              </p:txBody>
            </p:sp>
            <p:grpSp>
              <p:nvGrpSpPr>
                <p:cNvPr id="290" name="Group 289"/>
                <p:cNvGrpSpPr/>
                <p:nvPr/>
              </p:nvGrpSpPr>
              <p:grpSpPr>
                <a:xfrm>
                  <a:off x="5162739" y="2143466"/>
                  <a:ext cx="699392" cy="634359"/>
                  <a:chOff x="5140143" y="2143466"/>
                  <a:chExt cx="699392" cy="634359"/>
                </a:xfrm>
              </p:grpSpPr>
              <p:grpSp>
                <p:nvGrpSpPr>
                  <p:cNvPr id="291" name="Group 290"/>
                  <p:cNvGrpSpPr/>
                  <p:nvPr/>
                </p:nvGrpSpPr>
                <p:grpSpPr>
                  <a:xfrm>
                    <a:off x="5140143" y="2143466"/>
                    <a:ext cx="699392" cy="536110"/>
                    <a:chOff x="2123728" y="1986160"/>
                    <a:chExt cx="576064" cy="441574"/>
                  </a:xfrm>
                </p:grpSpPr>
                <p:sp>
                  <p:nvSpPr>
                    <p:cNvPr id="298" name="Rectangle 297"/>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9" name="Trapezoid 298"/>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92" name="Group 291"/>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293" name="Oval 292"/>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4" name="Oval 293"/>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295" name="Straight Connector 294"/>
                    <p:cNvCxnSpPr>
                      <a:stCxn id="293" idx="6"/>
                      <a:endCxn id="297"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96" name="Straight Connector 295"/>
                    <p:cNvCxnSpPr>
                      <a:stCxn id="294" idx="6"/>
                      <a:endCxn id="297"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297" name="Rectangle 296"/>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1" name="Group 260"/>
              <p:cNvGrpSpPr/>
              <p:nvPr/>
            </p:nvGrpSpPr>
            <p:grpSpPr>
              <a:xfrm>
                <a:off x="3133947" y="3275932"/>
                <a:ext cx="941329" cy="895637"/>
                <a:chOff x="3133947" y="3275932"/>
                <a:chExt cx="941329" cy="895637"/>
              </a:xfrm>
            </p:grpSpPr>
            <p:sp>
              <p:nvSpPr>
                <p:cNvPr id="281" name="Rectangle 280"/>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Videos</a:t>
                  </a:r>
                  <a:endParaRPr lang="en-AU" sz="1100" dirty="0">
                    <a:latin typeface="Segoe UI" pitchFamily="34" charset="0"/>
                    <a:cs typeface="Segoe UI" pitchFamily="34" charset="0"/>
                  </a:endParaRPr>
                </a:p>
              </p:txBody>
            </p:sp>
            <p:grpSp>
              <p:nvGrpSpPr>
                <p:cNvPr id="282" name="Group 281"/>
                <p:cNvGrpSpPr/>
                <p:nvPr/>
              </p:nvGrpSpPr>
              <p:grpSpPr>
                <a:xfrm>
                  <a:off x="3254915" y="3275932"/>
                  <a:ext cx="699392" cy="569699"/>
                  <a:chOff x="3257580" y="3275932"/>
                  <a:chExt cx="699392" cy="569699"/>
                </a:xfrm>
              </p:grpSpPr>
              <p:grpSp>
                <p:nvGrpSpPr>
                  <p:cNvPr id="283" name="Group 282"/>
                  <p:cNvGrpSpPr/>
                  <p:nvPr/>
                </p:nvGrpSpPr>
                <p:grpSpPr>
                  <a:xfrm>
                    <a:off x="3257580" y="3275932"/>
                    <a:ext cx="699392" cy="536110"/>
                    <a:chOff x="2123728" y="1986160"/>
                    <a:chExt cx="576064" cy="441574"/>
                  </a:xfrm>
                </p:grpSpPr>
                <p:sp>
                  <p:nvSpPr>
                    <p:cNvPr id="287" name="Rectangle 286"/>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8" name="Trapezoid 287"/>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84" name="Group 283"/>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285" name="Rectangle 284"/>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6" name="Isosceles Triangle 285"/>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2" name="Group 261"/>
              <p:cNvGrpSpPr/>
              <p:nvPr/>
            </p:nvGrpSpPr>
            <p:grpSpPr>
              <a:xfrm>
                <a:off x="4097777" y="3275932"/>
                <a:ext cx="941329" cy="895637"/>
                <a:chOff x="4099230" y="3275932"/>
                <a:chExt cx="941329" cy="895637"/>
              </a:xfrm>
            </p:grpSpPr>
            <p:sp>
              <p:nvSpPr>
                <p:cNvPr id="263" name="Rectangle 262"/>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Games</a:t>
                  </a:r>
                  <a:endParaRPr lang="en-AU" sz="1100" dirty="0">
                    <a:latin typeface="Segoe UI" pitchFamily="34" charset="0"/>
                    <a:cs typeface="Segoe UI" pitchFamily="34" charset="0"/>
                  </a:endParaRPr>
                </a:p>
              </p:txBody>
            </p:sp>
            <p:grpSp>
              <p:nvGrpSpPr>
                <p:cNvPr id="264" name="Group 263"/>
                <p:cNvGrpSpPr/>
                <p:nvPr/>
              </p:nvGrpSpPr>
              <p:grpSpPr>
                <a:xfrm>
                  <a:off x="4200966" y="3275932"/>
                  <a:ext cx="737856" cy="635347"/>
                  <a:chOff x="4220198" y="3275932"/>
                  <a:chExt cx="737856" cy="635347"/>
                </a:xfrm>
              </p:grpSpPr>
              <p:grpSp>
                <p:nvGrpSpPr>
                  <p:cNvPr id="265" name="Group 264"/>
                  <p:cNvGrpSpPr/>
                  <p:nvPr/>
                </p:nvGrpSpPr>
                <p:grpSpPr>
                  <a:xfrm>
                    <a:off x="4220198" y="3275932"/>
                    <a:ext cx="699392" cy="536110"/>
                    <a:chOff x="2123728" y="1986160"/>
                    <a:chExt cx="576064" cy="441574"/>
                  </a:xfrm>
                </p:grpSpPr>
                <p:sp>
                  <p:nvSpPr>
                    <p:cNvPr id="279" name="Rectangle 278"/>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0" name="Trapezoid 279"/>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66" name="Group 265"/>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267" name="Rectangle 266"/>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8" name="Oval 267"/>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9" name="Oval 268"/>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70" name="Group 269"/>
                    <p:cNvGrpSpPr/>
                    <p:nvPr/>
                  </p:nvGrpSpPr>
                  <p:grpSpPr>
                    <a:xfrm>
                      <a:off x="4318464" y="3577517"/>
                      <a:ext cx="118183" cy="118183"/>
                      <a:chOff x="4318464" y="3577517"/>
                      <a:chExt cx="118183" cy="118183"/>
                    </a:xfrm>
                    <a:effectLst/>
                  </p:grpSpPr>
                  <p:cxnSp>
                    <p:nvCxnSpPr>
                      <p:cNvPr id="277" name="Straight Connector 276"/>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78" name="Straight Connector 277"/>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71" name="Group 270"/>
                    <p:cNvGrpSpPr/>
                    <p:nvPr/>
                  </p:nvGrpSpPr>
                  <p:grpSpPr>
                    <a:xfrm rot="20573383">
                      <a:off x="4683580" y="3579039"/>
                      <a:ext cx="140891" cy="136707"/>
                      <a:chOff x="5105406" y="3507854"/>
                      <a:chExt cx="171999" cy="166891"/>
                    </a:xfrm>
                    <a:effectLst/>
                  </p:grpSpPr>
                  <p:sp>
                    <p:nvSpPr>
                      <p:cNvPr id="273" name="Oval 272"/>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4" name="Oval 273"/>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5" name="Oval 274"/>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6" name="Oval 275"/>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cxnSp>
                  <p:nvCxnSpPr>
                    <p:cNvPr id="272" name="Straight Connector 271"/>
                    <p:cNvCxnSpPr>
                      <a:stCxn id="267"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sp>
          <p:nvSpPr>
            <p:cNvPr id="106" name="Rounded Rectangle 105"/>
            <p:cNvSpPr/>
            <p:nvPr/>
          </p:nvSpPr>
          <p:spPr>
            <a:xfrm>
              <a:off x="1763688" y="951569"/>
              <a:ext cx="5616624" cy="3219999"/>
            </a:xfrm>
            <a:prstGeom prst="roundRect">
              <a:avLst>
                <a:gd name="adj" fmla="val 0"/>
              </a:avLst>
            </a:prstGeom>
            <a:solidFill>
              <a:schemeClr val="bg1">
                <a:lumMod val="75000"/>
                <a:alpha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200" b="1" dirty="0" smtClean="0">
                  <a:solidFill>
                    <a:schemeClr val="tx1"/>
                  </a:solidFill>
                  <a:latin typeface="Segoe UI" pitchFamily="34" charset="0"/>
                  <a:cs typeface="Segoe UI" pitchFamily="34" charset="0"/>
                </a:rPr>
                <a:t>Home</a:t>
              </a:r>
              <a:endParaRPr lang="en-AU" sz="1200" b="1" dirty="0">
                <a:solidFill>
                  <a:schemeClr val="tx1"/>
                </a:solidFill>
                <a:latin typeface="Segoe UI" pitchFamily="34" charset="0"/>
                <a:cs typeface="Segoe UI" pitchFamily="34" charset="0"/>
              </a:endParaRPr>
            </a:p>
          </p:txBody>
        </p:sp>
        <p:sp>
          <p:nvSpPr>
            <p:cNvPr id="108" name="Rectangle 107"/>
            <p:cNvSpPr/>
            <p:nvPr/>
          </p:nvSpPr>
          <p:spPr>
            <a:xfrm>
              <a:off x="3275856" y="1251855"/>
              <a:ext cx="4104456" cy="2811702"/>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algn="r"/>
              <a:r>
                <a:rPr lang="en-AU" sz="5400" dirty="0" smtClean="0">
                  <a:solidFill>
                    <a:schemeClr val="bg1"/>
                  </a:solidFill>
                  <a:effectLst>
                    <a:outerShdw blurRad="63500" sx="102000" sy="102000" algn="ctr" rotWithShape="0">
                      <a:prstClr val="black">
                        <a:alpha val="40000"/>
                      </a:prstClr>
                    </a:outerShdw>
                  </a:effectLst>
                  <a:latin typeface="Segoe UI" pitchFamily="34" charset="0"/>
                  <a:cs typeface="Segoe UI" pitchFamily="34" charset="0"/>
                </a:rPr>
                <a:t>home</a:t>
              </a:r>
              <a:endParaRPr lang="en-AU" sz="5400" dirty="0">
                <a:solidFill>
                  <a:schemeClr val="bg1"/>
                </a:solidFill>
                <a:effectLst>
                  <a:outerShdw blurRad="63500" sx="102000" sy="102000" algn="ctr" rotWithShape="0">
                    <a:prstClr val="black">
                      <a:alpha val="40000"/>
                    </a:prstClr>
                  </a:outerShdw>
                </a:effectLst>
                <a:latin typeface="Segoe UI" pitchFamily="34" charset="0"/>
                <a:cs typeface="Segoe UI" pitchFamily="34" charset="0"/>
              </a:endParaRPr>
            </a:p>
          </p:txBody>
        </p:sp>
        <p:sp>
          <p:nvSpPr>
            <p:cNvPr id="109" name="Rounded Rectangle 108">
              <a:hlinkClick r:id="rId5" action="ppaction://hlinksldjump"/>
            </p:cNvPr>
            <p:cNvSpPr/>
            <p:nvPr/>
          </p:nvSpPr>
          <p:spPr>
            <a:xfrm>
              <a:off x="1835696" y="1005576"/>
              <a:ext cx="144000" cy="144016"/>
            </a:xfrm>
            <a:prstGeom prst="roundRect">
              <a:avLst/>
            </a:prstGeom>
            <a:gradFill flip="none" rotWithShape="1">
              <a:gsLst>
                <a:gs pos="0">
                  <a:srgbClr val="FF0000">
                    <a:shade val="30000"/>
                    <a:satMod val="115000"/>
                  </a:srgbClr>
                </a:gs>
                <a:gs pos="50000">
                  <a:srgbClr val="FF0000">
                    <a:shade val="67500"/>
                    <a:satMod val="115000"/>
                  </a:srgbClr>
                </a:gs>
                <a:gs pos="100000">
                  <a:srgbClr val="FF0000">
                    <a:shade val="100000"/>
                    <a:satMod val="115000"/>
                  </a:srgbClr>
                </a:gs>
              </a:gsLst>
              <a:lin ang="16200000" scaled="1"/>
              <a:tileRect/>
            </a:gradFill>
            <a:ln w="3175">
              <a:solidFill>
                <a:schemeClr val="tx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solidFill>
                  <a:schemeClr val="bg1"/>
                </a:solidFill>
                <a:latin typeface="Segoe UI" pitchFamily="34" charset="0"/>
                <a:cs typeface="Segoe UI" pitchFamily="34" charset="0"/>
              </a:endParaRPr>
            </a:p>
          </p:txBody>
        </p:sp>
        <p:sp>
          <p:nvSpPr>
            <p:cNvPr id="3" name="Rectangle 2"/>
            <p:cNvSpPr/>
            <p:nvPr/>
          </p:nvSpPr>
          <p:spPr>
            <a:xfrm>
              <a:off x="1763688" y="1251855"/>
              <a:ext cx="1512168" cy="2811702"/>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 name="Rectangle 3">
              <a:hlinkClick r:id="rId6" action="ppaction://hlinksldjump"/>
            </p:cNvPr>
            <p:cNvSpPr/>
            <p:nvPr/>
          </p:nvSpPr>
          <p:spPr>
            <a:xfrm>
              <a:off x="1763688" y="1251855"/>
              <a:ext cx="1512168" cy="241448"/>
            </a:xfrm>
            <a:prstGeom prst="rect">
              <a:avLst/>
            </a:prstGeom>
            <a:solidFill>
              <a:srgbClr val="00B0F0">
                <a:alpha val="50000"/>
              </a:srgb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400" b="1" dirty="0" smtClean="0">
                  <a:solidFill>
                    <a:srgbClr val="0070C0"/>
                  </a:solidFill>
                  <a:latin typeface="Segoe UI" pitchFamily="34" charset="0"/>
                  <a:cs typeface="Segoe UI" pitchFamily="34" charset="0"/>
                </a:rPr>
                <a:t>Home</a:t>
              </a:r>
              <a:endParaRPr lang="en-AU" sz="1400" b="1" dirty="0">
                <a:solidFill>
                  <a:srgbClr val="0070C0"/>
                </a:solidFill>
                <a:latin typeface="Segoe UI" pitchFamily="34" charset="0"/>
                <a:cs typeface="Segoe UI" pitchFamily="34" charset="0"/>
              </a:endParaRPr>
            </a:p>
          </p:txBody>
        </p:sp>
        <p:sp>
          <p:nvSpPr>
            <p:cNvPr id="194" name="Rectangle 193"/>
            <p:cNvSpPr/>
            <p:nvPr/>
          </p:nvSpPr>
          <p:spPr>
            <a:xfrm>
              <a:off x="1763688" y="1805086"/>
              <a:ext cx="1512168" cy="1235294"/>
            </a:xfrm>
            <a:prstGeom prst="rect">
              <a:avLst/>
            </a:prstGeom>
            <a:solidFill>
              <a:schemeClr val="accent5">
                <a:lumMod val="40000"/>
                <a:lumOff val="60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1200" dirty="0">
                <a:solidFill>
                  <a:schemeClr val="tx1"/>
                </a:solidFill>
                <a:latin typeface="Segoe UI" pitchFamily="34" charset="0"/>
                <a:cs typeface="Segoe UI" pitchFamily="34" charset="0"/>
              </a:endParaRPr>
            </a:p>
          </p:txBody>
        </p:sp>
        <p:sp>
          <p:nvSpPr>
            <p:cNvPr id="138" name="Rectangle 137"/>
            <p:cNvSpPr/>
            <p:nvPr/>
          </p:nvSpPr>
          <p:spPr>
            <a:xfrm>
              <a:off x="1763688" y="1563638"/>
              <a:ext cx="1512168" cy="241448"/>
            </a:xfrm>
            <a:prstGeom prst="rect">
              <a:avLst/>
            </a:prstGeom>
            <a:solidFill>
              <a:schemeClr val="accent5">
                <a:lumMod val="40000"/>
                <a:lumOff val="60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Folders</a:t>
              </a:r>
              <a:endParaRPr lang="en-AU" sz="1200" dirty="0">
                <a:solidFill>
                  <a:schemeClr val="tx1"/>
                </a:solidFill>
                <a:latin typeface="Segoe UI" pitchFamily="34" charset="0"/>
                <a:cs typeface="Segoe UI" pitchFamily="34" charset="0"/>
              </a:endParaRPr>
            </a:p>
          </p:txBody>
        </p:sp>
        <p:sp>
          <p:nvSpPr>
            <p:cNvPr id="139" name="Rectangle 138">
              <a:hlinkClick r:id="rId7" action="ppaction://hlinksldjump"/>
            </p:cNvPr>
            <p:cNvSpPr/>
            <p:nvPr/>
          </p:nvSpPr>
          <p:spPr>
            <a:xfrm>
              <a:off x="2056704" y="1843627"/>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Documents</a:t>
              </a:r>
              <a:endParaRPr lang="en-AU" sz="1200" dirty="0">
                <a:solidFill>
                  <a:schemeClr val="tx1"/>
                </a:solidFill>
                <a:latin typeface="Segoe UI" pitchFamily="34" charset="0"/>
                <a:cs typeface="Segoe UI" pitchFamily="34" charset="0"/>
              </a:endParaRPr>
            </a:p>
          </p:txBody>
        </p:sp>
        <p:sp>
          <p:nvSpPr>
            <p:cNvPr id="140" name="Rectangle 139">
              <a:hlinkClick r:id="rId8" action="ppaction://hlinksldjump"/>
            </p:cNvPr>
            <p:cNvSpPr/>
            <p:nvPr/>
          </p:nvSpPr>
          <p:spPr>
            <a:xfrm>
              <a:off x="2056704" y="2139702"/>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Music</a:t>
              </a:r>
              <a:endParaRPr lang="en-AU" sz="1200" dirty="0">
                <a:solidFill>
                  <a:schemeClr val="tx1"/>
                </a:solidFill>
                <a:latin typeface="Segoe UI" pitchFamily="34" charset="0"/>
                <a:cs typeface="Segoe UI" pitchFamily="34" charset="0"/>
              </a:endParaRPr>
            </a:p>
          </p:txBody>
        </p:sp>
        <p:sp>
          <p:nvSpPr>
            <p:cNvPr id="141" name="Rectangle 140">
              <a:hlinkClick r:id="rId9" action="ppaction://hlinksldjump"/>
            </p:cNvPr>
            <p:cNvSpPr/>
            <p:nvPr/>
          </p:nvSpPr>
          <p:spPr>
            <a:xfrm>
              <a:off x="2056704" y="2424669"/>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Videos</a:t>
              </a:r>
              <a:endParaRPr lang="en-AU" sz="1200" dirty="0">
                <a:solidFill>
                  <a:schemeClr val="tx1"/>
                </a:solidFill>
                <a:latin typeface="Segoe UI" pitchFamily="34" charset="0"/>
                <a:cs typeface="Segoe UI" pitchFamily="34" charset="0"/>
              </a:endParaRPr>
            </a:p>
          </p:txBody>
        </p:sp>
        <p:sp>
          <p:nvSpPr>
            <p:cNvPr id="142" name="Rectangle 141">
              <a:hlinkClick r:id="rId10" action="ppaction://hlinksldjump"/>
            </p:cNvPr>
            <p:cNvSpPr/>
            <p:nvPr/>
          </p:nvSpPr>
          <p:spPr>
            <a:xfrm>
              <a:off x="2056704" y="2722116"/>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Games</a:t>
              </a:r>
              <a:endParaRPr lang="en-AU" sz="1200" dirty="0">
                <a:solidFill>
                  <a:schemeClr val="tx1"/>
                </a:solidFill>
                <a:latin typeface="Segoe UI" pitchFamily="34" charset="0"/>
                <a:cs typeface="Segoe UI" pitchFamily="34" charset="0"/>
              </a:endParaRPr>
            </a:p>
          </p:txBody>
        </p:sp>
        <p:grpSp>
          <p:nvGrpSpPr>
            <p:cNvPr id="7" name="Group 6"/>
            <p:cNvGrpSpPr/>
            <p:nvPr/>
          </p:nvGrpSpPr>
          <p:grpSpPr>
            <a:xfrm>
              <a:off x="1893456" y="1852468"/>
              <a:ext cx="186839" cy="223766"/>
              <a:chOff x="4527690" y="2258677"/>
              <a:chExt cx="450886" cy="540000"/>
            </a:xfrm>
          </p:grpSpPr>
          <p:sp>
            <p:nvSpPr>
              <p:cNvPr id="150" name="Rectangle 149"/>
              <p:cNvSpPr/>
              <p:nvPr/>
            </p:nvSpPr>
            <p:spPr>
              <a:xfrm>
                <a:off x="4527690" y="2258677"/>
                <a:ext cx="450886" cy="540000"/>
              </a:xfrm>
              <a:prstGeom prst="rect">
                <a:avLst/>
              </a:prstGeom>
              <a:solidFill>
                <a:srgbClr val="0070C0"/>
              </a:solid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52" name="Straight Connector 151"/>
              <p:cNvCxnSpPr/>
              <p:nvPr/>
            </p:nvCxnSpPr>
            <p:spPr>
              <a:xfrm>
                <a:off x="4574226" y="2328996"/>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4" name="Straight Connector 153"/>
              <p:cNvCxnSpPr/>
              <p:nvPr/>
            </p:nvCxnSpPr>
            <p:spPr>
              <a:xfrm>
                <a:off x="4574226" y="2407151"/>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p:cNvCxnSpPr/>
              <p:nvPr/>
            </p:nvCxnSpPr>
            <p:spPr>
              <a:xfrm>
                <a:off x="4574226" y="2487837"/>
                <a:ext cx="138772"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p:cNvCxnSpPr/>
              <p:nvPr/>
            </p:nvCxnSpPr>
            <p:spPr>
              <a:xfrm>
                <a:off x="4574226" y="2564038"/>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2" name="Straight Connector 161"/>
              <p:cNvCxnSpPr/>
              <p:nvPr/>
            </p:nvCxnSpPr>
            <p:spPr>
              <a:xfrm>
                <a:off x="4574226" y="2631413"/>
                <a:ext cx="280263"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3" name="Straight Connector 162"/>
              <p:cNvCxnSpPr/>
              <p:nvPr/>
            </p:nvCxnSpPr>
            <p:spPr>
              <a:xfrm>
                <a:off x="4574226" y="2720924"/>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31" name="Group 30"/>
            <p:cNvGrpSpPr/>
            <p:nvPr/>
          </p:nvGrpSpPr>
          <p:grpSpPr>
            <a:xfrm>
              <a:off x="1844070" y="2153683"/>
              <a:ext cx="236225" cy="213486"/>
              <a:chOff x="2433190" y="2867712"/>
              <a:chExt cx="489780" cy="442634"/>
            </a:xfrm>
            <a:solidFill>
              <a:srgbClr val="0070C0"/>
            </a:solidFill>
          </p:grpSpPr>
          <p:sp>
            <p:nvSpPr>
              <p:cNvPr id="164" name="Oval 163"/>
              <p:cNvSpPr/>
              <p:nvPr/>
            </p:nvSpPr>
            <p:spPr>
              <a:xfrm>
                <a:off x="2433190" y="3198734"/>
                <a:ext cx="111612" cy="111612"/>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65" name="Oval 164"/>
              <p:cNvSpPr/>
              <p:nvPr/>
            </p:nvSpPr>
            <p:spPr>
              <a:xfrm>
                <a:off x="2811358" y="3198734"/>
                <a:ext cx="111612" cy="111612"/>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67" name="Straight Connector 166"/>
              <p:cNvCxnSpPr>
                <a:stCxn id="164" idx="6"/>
                <a:endCxn id="180" idx="1"/>
              </p:cNvCxnSpPr>
              <p:nvPr/>
            </p:nvCxnSpPr>
            <p:spPr>
              <a:xfrm flipV="1">
                <a:off x="2544802" y="2903148"/>
                <a:ext cx="0" cy="351392"/>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5" name="Straight Connector 174"/>
              <p:cNvCxnSpPr>
                <a:stCxn id="165" idx="6"/>
                <a:endCxn id="180" idx="3"/>
              </p:cNvCxnSpPr>
              <p:nvPr/>
            </p:nvCxnSpPr>
            <p:spPr>
              <a:xfrm flipV="1">
                <a:off x="2922970" y="2903148"/>
                <a:ext cx="0" cy="351392"/>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80" name="Rectangle 179"/>
              <p:cNvSpPr/>
              <p:nvPr/>
            </p:nvSpPr>
            <p:spPr>
              <a:xfrm>
                <a:off x="2544802" y="2867712"/>
                <a:ext cx="378168" cy="70872"/>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grpSp>
        <p:grpSp>
          <p:nvGrpSpPr>
            <p:cNvPr id="32" name="Group 31"/>
            <p:cNvGrpSpPr/>
            <p:nvPr/>
          </p:nvGrpSpPr>
          <p:grpSpPr>
            <a:xfrm>
              <a:off x="1846237" y="2460418"/>
              <a:ext cx="234058" cy="169950"/>
              <a:chOff x="3469840" y="3505731"/>
              <a:chExt cx="468117" cy="339900"/>
            </a:xfrm>
            <a:solidFill>
              <a:srgbClr val="0070C0"/>
            </a:solidFill>
          </p:grpSpPr>
          <p:sp>
            <p:nvSpPr>
              <p:cNvPr id="181" name="Rectangle 180"/>
              <p:cNvSpPr/>
              <p:nvPr/>
            </p:nvSpPr>
            <p:spPr>
              <a:xfrm>
                <a:off x="3469840" y="3505731"/>
                <a:ext cx="468117" cy="339900"/>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2" name="Isosceles Triangle 181"/>
              <p:cNvSpPr/>
              <p:nvPr/>
            </p:nvSpPr>
            <p:spPr>
              <a:xfrm rot="5400000">
                <a:off x="3655108" y="3626891"/>
                <a:ext cx="97580" cy="97580"/>
              </a:xfrm>
              <a:prstGeom prst="triangl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grpSp>
        <p:grpSp>
          <p:nvGrpSpPr>
            <p:cNvPr id="34" name="Group 33"/>
            <p:cNvGrpSpPr/>
            <p:nvPr/>
          </p:nvGrpSpPr>
          <p:grpSpPr>
            <a:xfrm>
              <a:off x="1819275" y="2726319"/>
              <a:ext cx="261020" cy="233043"/>
              <a:chOff x="4344066" y="3385536"/>
              <a:chExt cx="589664" cy="526462"/>
            </a:xfrm>
            <a:solidFill>
              <a:srgbClr val="0070C0"/>
            </a:solidFill>
          </p:grpSpPr>
          <p:sp>
            <p:nvSpPr>
              <p:cNvPr id="183" name="Rectangle 182"/>
              <p:cNvSpPr/>
              <p:nvPr/>
            </p:nvSpPr>
            <p:spPr>
              <a:xfrm>
                <a:off x="4502348" y="3565664"/>
                <a:ext cx="265623" cy="151713"/>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4" name="Oval 183"/>
              <p:cNvSpPr/>
              <p:nvPr/>
            </p:nvSpPr>
            <p:spPr>
              <a:xfrm rot="20742615">
                <a:off x="4747417" y="3550028"/>
                <a:ext cx="186313" cy="361970"/>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5" name="Oval 184"/>
              <p:cNvSpPr/>
              <p:nvPr/>
            </p:nvSpPr>
            <p:spPr>
              <a:xfrm rot="942615" flipH="1">
                <a:off x="4344066" y="3545028"/>
                <a:ext cx="186313" cy="361970"/>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86" name="Straight Connector 185"/>
              <p:cNvCxnSpPr/>
              <p:nvPr/>
            </p:nvCxnSpPr>
            <p:spPr>
              <a:xfrm rot="42615" flipH="1">
                <a:off x="4430901" y="3596900"/>
                <a:ext cx="38394" cy="118183"/>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87" name="Straight Connector 186"/>
              <p:cNvCxnSpPr/>
              <p:nvPr/>
            </p:nvCxnSpPr>
            <p:spPr>
              <a:xfrm rot="16242615" flipH="1">
                <a:off x="4433284" y="3596931"/>
                <a:ext cx="38394" cy="118183"/>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88" name="Oval 187"/>
              <p:cNvSpPr/>
              <p:nvPr/>
            </p:nvSpPr>
            <p:spPr>
              <a:xfrm rot="20615998">
                <a:off x="4792637" y="3604945"/>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9" name="Oval 188"/>
              <p:cNvSpPr/>
              <p:nvPr/>
            </p:nvSpPr>
            <p:spPr>
              <a:xfrm rot="20615998">
                <a:off x="4850950" y="3636738"/>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90" name="Oval 189"/>
              <p:cNvSpPr/>
              <p:nvPr/>
            </p:nvSpPr>
            <p:spPr>
              <a:xfrm rot="20615998">
                <a:off x="4817975" y="3691037"/>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91" name="Oval 190"/>
              <p:cNvSpPr/>
              <p:nvPr/>
            </p:nvSpPr>
            <p:spPr>
              <a:xfrm rot="20615998">
                <a:off x="4760844" y="3663257"/>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92" name="Straight Connector 191"/>
              <p:cNvCxnSpPr/>
              <p:nvPr/>
            </p:nvCxnSpPr>
            <p:spPr>
              <a:xfrm flipV="1">
                <a:off x="4635160" y="3385536"/>
                <a:ext cx="3173" cy="180128"/>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95" name="Group 194"/>
            <p:cNvGrpSpPr/>
            <p:nvPr/>
          </p:nvGrpSpPr>
          <p:grpSpPr>
            <a:xfrm>
              <a:off x="3498430" y="1407627"/>
              <a:ext cx="941329" cy="895637"/>
              <a:chOff x="4098672" y="2143466"/>
              <a:chExt cx="941329" cy="895637"/>
            </a:xfrm>
          </p:grpSpPr>
          <p:sp>
            <p:nvSpPr>
              <p:cNvPr id="196" name="Rectangle 195"/>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Documents</a:t>
                </a:r>
                <a:endParaRPr lang="en-AU" sz="1100" dirty="0">
                  <a:solidFill>
                    <a:schemeClr val="tx1"/>
                  </a:solidFill>
                  <a:latin typeface="Segoe UI" pitchFamily="34" charset="0"/>
                  <a:cs typeface="Segoe UI" pitchFamily="34" charset="0"/>
                </a:endParaRPr>
              </a:p>
            </p:txBody>
          </p:sp>
          <p:grpSp>
            <p:nvGrpSpPr>
              <p:cNvPr id="197" name="Group 196"/>
              <p:cNvGrpSpPr/>
              <p:nvPr/>
            </p:nvGrpSpPr>
            <p:grpSpPr>
              <a:xfrm>
                <a:off x="4199709" y="2143466"/>
                <a:ext cx="744585" cy="655211"/>
                <a:chOff x="4193285" y="2143466"/>
                <a:chExt cx="744585" cy="655211"/>
              </a:xfrm>
            </p:grpSpPr>
            <p:grpSp>
              <p:nvGrpSpPr>
                <p:cNvPr id="198" name="Group 197"/>
                <p:cNvGrpSpPr/>
                <p:nvPr/>
              </p:nvGrpSpPr>
              <p:grpSpPr>
                <a:xfrm>
                  <a:off x="4193285" y="2143466"/>
                  <a:ext cx="699392" cy="536110"/>
                  <a:chOff x="2123728" y="1986160"/>
                  <a:chExt cx="576064" cy="441574"/>
                </a:xfrm>
              </p:grpSpPr>
              <p:sp>
                <p:nvSpPr>
                  <p:cNvPr id="207" name="Rectangle 206"/>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08" name="Trapezoid 207"/>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199" name="Group 198"/>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200" name="Rectangle 199"/>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201" name="Straight Connector 200"/>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2" name="Straight Connector 201"/>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3" name="Straight Connector 202"/>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4" name="Straight Connector 203"/>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5" name="Straight Connector 204"/>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6" name="Straight Connector 205"/>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209" name="Group 208"/>
            <p:cNvGrpSpPr/>
            <p:nvPr/>
          </p:nvGrpSpPr>
          <p:grpSpPr>
            <a:xfrm>
              <a:off x="4708417" y="1407627"/>
              <a:ext cx="941329" cy="895637"/>
              <a:chOff x="5039106" y="2143466"/>
              <a:chExt cx="941329" cy="895637"/>
            </a:xfrm>
          </p:grpSpPr>
          <p:sp>
            <p:nvSpPr>
              <p:cNvPr id="210" name="Rectangle 209"/>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Music</a:t>
                </a:r>
                <a:endParaRPr lang="en-AU" sz="1100" dirty="0">
                  <a:solidFill>
                    <a:schemeClr val="tx1"/>
                  </a:solidFill>
                  <a:latin typeface="Segoe UI" pitchFamily="34" charset="0"/>
                  <a:cs typeface="Segoe UI" pitchFamily="34" charset="0"/>
                </a:endParaRPr>
              </a:p>
            </p:txBody>
          </p:sp>
          <p:grpSp>
            <p:nvGrpSpPr>
              <p:cNvPr id="211" name="Group 210"/>
              <p:cNvGrpSpPr/>
              <p:nvPr/>
            </p:nvGrpSpPr>
            <p:grpSpPr>
              <a:xfrm>
                <a:off x="5162739" y="2143466"/>
                <a:ext cx="699392" cy="634359"/>
                <a:chOff x="5140143" y="2143466"/>
                <a:chExt cx="699392" cy="634359"/>
              </a:xfrm>
            </p:grpSpPr>
            <p:grpSp>
              <p:nvGrpSpPr>
                <p:cNvPr id="212" name="Group 211"/>
                <p:cNvGrpSpPr/>
                <p:nvPr/>
              </p:nvGrpSpPr>
              <p:grpSpPr>
                <a:xfrm>
                  <a:off x="5140143" y="2143466"/>
                  <a:ext cx="699392" cy="536110"/>
                  <a:chOff x="2123728" y="1986160"/>
                  <a:chExt cx="576064" cy="441574"/>
                </a:xfrm>
              </p:grpSpPr>
              <p:sp>
                <p:nvSpPr>
                  <p:cNvPr id="219" name="Rectangle 218"/>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20" name="Trapezoid 219"/>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213" name="Group 212"/>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214" name="Oval 213"/>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15" name="Oval 214"/>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216" name="Straight Connector 215"/>
                  <p:cNvCxnSpPr>
                    <a:stCxn id="214" idx="6"/>
                    <a:endCxn id="218"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17" name="Straight Connector 216"/>
                  <p:cNvCxnSpPr>
                    <a:stCxn id="215" idx="6"/>
                    <a:endCxn id="218"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218" name="Rectangle 217"/>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grpSp>
        <p:grpSp>
          <p:nvGrpSpPr>
            <p:cNvPr id="221" name="Group 220"/>
            <p:cNvGrpSpPr/>
            <p:nvPr/>
          </p:nvGrpSpPr>
          <p:grpSpPr>
            <a:xfrm>
              <a:off x="5870519" y="1407627"/>
              <a:ext cx="941329" cy="895637"/>
              <a:chOff x="3133947" y="3275932"/>
              <a:chExt cx="941329" cy="895637"/>
            </a:xfrm>
          </p:grpSpPr>
          <p:sp>
            <p:nvSpPr>
              <p:cNvPr id="222" name="Rectangle 221"/>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Videos</a:t>
                </a:r>
                <a:endParaRPr lang="en-AU" sz="1100" dirty="0">
                  <a:solidFill>
                    <a:schemeClr val="tx1"/>
                  </a:solidFill>
                  <a:latin typeface="Segoe UI" pitchFamily="34" charset="0"/>
                  <a:cs typeface="Segoe UI" pitchFamily="34" charset="0"/>
                </a:endParaRPr>
              </a:p>
            </p:txBody>
          </p:sp>
          <p:grpSp>
            <p:nvGrpSpPr>
              <p:cNvPr id="223" name="Group 222"/>
              <p:cNvGrpSpPr/>
              <p:nvPr/>
            </p:nvGrpSpPr>
            <p:grpSpPr>
              <a:xfrm>
                <a:off x="3254915" y="3275932"/>
                <a:ext cx="699392" cy="569699"/>
                <a:chOff x="3257580" y="3275932"/>
                <a:chExt cx="699392" cy="569699"/>
              </a:xfrm>
            </p:grpSpPr>
            <p:grpSp>
              <p:nvGrpSpPr>
                <p:cNvPr id="224" name="Group 223"/>
                <p:cNvGrpSpPr/>
                <p:nvPr/>
              </p:nvGrpSpPr>
              <p:grpSpPr>
                <a:xfrm>
                  <a:off x="3257580" y="3275932"/>
                  <a:ext cx="699392" cy="536110"/>
                  <a:chOff x="2123728" y="1986160"/>
                  <a:chExt cx="576064" cy="441574"/>
                </a:xfrm>
              </p:grpSpPr>
              <p:sp>
                <p:nvSpPr>
                  <p:cNvPr id="228" name="Rectangle 227"/>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29" name="Trapezoid 228"/>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225" name="Group 224"/>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226" name="Rectangle 225"/>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27" name="Isosceles Triangle 226"/>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grpSp>
        <p:grpSp>
          <p:nvGrpSpPr>
            <p:cNvPr id="230" name="Group 229"/>
            <p:cNvGrpSpPr/>
            <p:nvPr/>
          </p:nvGrpSpPr>
          <p:grpSpPr>
            <a:xfrm>
              <a:off x="3484281" y="2487747"/>
              <a:ext cx="941329" cy="895637"/>
              <a:chOff x="4099230" y="3275932"/>
              <a:chExt cx="941329" cy="895637"/>
            </a:xfrm>
          </p:grpSpPr>
          <p:sp>
            <p:nvSpPr>
              <p:cNvPr id="231" name="Rectangle 230"/>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Games</a:t>
                </a:r>
                <a:endParaRPr lang="en-AU" sz="1100" dirty="0">
                  <a:solidFill>
                    <a:schemeClr val="tx1"/>
                  </a:solidFill>
                  <a:latin typeface="Segoe UI" pitchFamily="34" charset="0"/>
                  <a:cs typeface="Segoe UI" pitchFamily="34" charset="0"/>
                </a:endParaRPr>
              </a:p>
            </p:txBody>
          </p:sp>
          <p:grpSp>
            <p:nvGrpSpPr>
              <p:cNvPr id="232" name="Group 231"/>
              <p:cNvGrpSpPr/>
              <p:nvPr/>
            </p:nvGrpSpPr>
            <p:grpSpPr>
              <a:xfrm>
                <a:off x="4200966" y="3275932"/>
                <a:ext cx="737856" cy="635347"/>
                <a:chOff x="4220198" y="3275932"/>
                <a:chExt cx="737856" cy="635347"/>
              </a:xfrm>
            </p:grpSpPr>
            <p:grpSp>
              <p:nvGrpSpPr>
                <p:cNvPr id="233" name="Group 232"/>
                <p:cNvGrpSpPr/>
                <p:nvPr/>
              </p:nvGrpSpPr>
              <p:grpSpPr>
                <a:xfrm>
                  <a:off x="4220198" y="3275932"/>
                  <a:ext cx="699392" cy="536110"/>
                  <a:chOff x="2123728" y="1986160"/>
                  <a:chExt cx="576064" cy="441574"/>
                </a:xfrm>
              </p:grpSpPr>
              <p:sp>
                <p:nvSpPr>
                  <p:cNvPr id="247" name="Rectangle 246"/>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8" name="Trapezoid 247"/>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234" name="Group 233"/>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235" name="Rectangle 234"/>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36" name="Oval 235"/>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37" name="Oval 236"/>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nvGrpSpPr>
                  <p:cNvPr id="238" name="Group 237"/>
                  <p:cNvGrpSpPr/>
                  <p:nvPr/>
                </p:nvGrpSpPr>
                <p:grpSpPr>
                  <a:xfrm>
                    <a:off x="4318464" y="3577517"/>
                    <a:ext cx="118183" cy="118183"/>
                    <a:chOff x="4318464" y="3577517"/>
                    <a:chExt cx="118183" cy="118183"/>
                  </a:xfrm>
                  <a:effectLst/>
                </p:grpSpPr>
                <p:cxnSp>
                  <p:nvCxnSpPr>
                    <p:cNvPr id="245" name="Straight Connector 244"/>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46" name="Straight Connector 245"/>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39" name="Group 238"/>
                  <p:cNvGrpSpPr/>
                  <p:nvPr/>
                </p:nvGrpSpPr>
                <p:grpSpPr>
                  <a:xfrm rot="20573383">
                    <a:off x="4683580" y="3579039"/>
                    <a:ext cx="140891" cy="136707"/>
                    <a:chOff x="5105406" y="3507854"/>
                    <a:chExt cx="171999" cy="166891"/>
                  </a:xfrm>
                  <a:effectLst/>
                </p:grpSpPr>
                <p:sp>
                  <p:nvSpPr>
                    <p:cNvPr id="241" name="Oval 240"/>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2" name="Oval 241"/>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3" name="Oval 242"/>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4" name="Oval 243"/>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cxnSp>
                <p:nvCxnSpPr>
                  <p:cNvPr id="240" name="Straight Connector 239"/>
                  <p:cNvCxnSpPr>
                    <a:stCxn id="235"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sp>
          <p:nvSpPr>
            <p:cNvPr id="38" name="Rectangle 37">
              <a:hlinkClick r:id="rId7" action="ppaction://hlinksldjump"/>
            </p:cNvPr>
            <p:cNvSpPr/>
            <p:nvPr/>
          </p:nvSpPr>
          <p:spPr>
            <a:xfrm>
              <a:off x="3424047" y="134761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9" name="Rectangle 328">
              <a:hlinkClick r:id="rId8" action="ppaction://hlinksldjump"/>
            </p:cNvPr>
            <p:cNvSpPr/>
            <p:nvPr/>
          </p:nvSpPr>
          <p:spPr>
            <a:xfrm>
              <a:off x="4634034" y="134761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30" name="Rectangle 329">
              <a:hlinkClick r:id="rId9" action="ppaction://hlinksldjump"/>
            </p:cNvPr>
            <p:cNvSpPr/>
            <p:nvPr/>
          </p:nvSpPr>
          <p:spPr>
            <a:xfrm>
              <a:off x="5796136" y="134761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31" name="Rectangle 330">
              <a:hlinkClick r:id="rId10" action="ppaction://hlinksldjump"/>
            </p:cNvPr>
            <p:cNvSpPr/>
            <p:nvPr/>
          </p:nvSpPr>
          <p:spPr>
            <a:xfrm>
              <a:off x="3409898" y="242773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332" name="Group 331"/>
            <p:cNvGrpSpPr/>
            <p:nvPr/>
          </p:nvGrpSpPr>
          <p:grpSpPr>
            <a:xfrm>
              <a:off x="4747033" y="2500280"/>
              <a:ext cx="864096" cy="870570"/>
              <a:chOff x="7308304" y="278598"/>
              <a:chExt cx="864096" cy="870570"/>
            </a:xfrm>
          </p:grpSpPr>
          <p:sp>
            <p:nvSpPr>
              <p:cNvPr id="333" name="Freeform 332"/>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334" name="Rectangle 333"/>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Impress</a:t>
                </a:r>
                <a:endParaRPr lang="en-AU" sz="1100" dirty="0">
                  <a:solidFill>
                    <a:schemeClr val="tx1"/>
                  </a:solidFill>
                  <a:latin typeface="Segoe UI" pitchFamily="34" charset="0"/>
                  <a:cs typeface="Segoe UI" pitchFamily="34" charset="0"/>
                </a:endParaRPr>
              </a:p>
            </p:txBody>
          </p:sp>
        </p:grpSp>
        <p:grpSp>
          <p:nvGrpSpPr>
            <p:cNvPr id="335" name="Group 334"/>
            <p:cNvGrpSpPr/>
            <p:nvPr/>
          </p:nvGrpSpPr>
          <p:grpSpPr>
            <a:xfrm>
              <a:off x="5909135" y="2488498"/>
              <a:ext cx="864096" cy="894135"/>
              <a:chOff x="6444208" y="255033"/>
              <a:chExt cx="864096" cy="894135"/>
            </a:xfrm>
          </p:grpSpPr>
          <p:grpSp>
            <p:nvGrpSpPr>
              <p:cNvPr id="336" name="Group 335"/>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338" name="Freeform 337"/>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339" name="Freeform 338"/>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sp>
            <p:nvSpPr>
              <p:cNvPr id="337" name="Rectangle 336"/>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Express</a:t>
                </a:r>
                <a:endParaRPr lang="en-AU" sz="1100" dirty="0">
                  <a:solidFill>
                    <a:schemeClr val="tx1"/>
                  </a:solidFill>
                  <a:latin typeface="Segoe UI" pitchFamily="34" charset="0"/>
                  <a:cs typeface="Segoe UI" pitchFamily="34" charset="0"/>
                </a:endParaRPr>
              </a:p>
            </p:txBody>
          </p:sp>
        </p:grpSp>
      </p:grpSp>
      <p:sp>
        <p:nvSpPr>
          <p:cNvPr id="341" name="Rounded Rectangle 340"/>
          <p:cNvSpPr/>
          <p:nvPr/>
        </p:nvSpPr>
        <p:spPr>
          <a:xfrm>
            <a:off x="467785" y="134363"/>
            <a:ext cx="8208431" cy="4874774"/>
          </a:xfrm>
          <a:prstGeom prst="roundRect">
            <a:avLst>
              <a:gd name="adj" fmla="val 0"/>
            </a:avLst>
          </a:prstGeom>
          <a:solidFill>
            <a:schemeClr val="bg1">
              <a:lumMod val="75000"/>
              <a:alpha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200" b="1" dirty="0" smtClean="0">
                <a:solidFill>
                  <a:schemeClr val="tx1"/>
                </a:solidFill>
                <a:latin typeface="Segoe UI" pitchFamily="34" charset="0"/>
                <a:cs typeface="Segoe UI" pitchFamily="34" charset="0"/>
              </a:rPr>
              <a:t>Express</a:t>
            </a:r>
            <a:endParaRPr lang="en-AU" sz="1200" b="1" dirty="0">
              <a:solidFill>
                <a:schemeClr val="tx1"/>
              </a:solidFill>
              <a:latin typeface="Segoe UI" pitchFamily="34" charset="0"/>
              <a:cs typeface="Segoe UI" pitchFamily="34" charset="0"/>
            </a:endParaRPr>
          </a:p>
        </p:txBody>
      </p:sp>
      <p:sp>
        <p:nvSpPr>
          <p:cNvPr id="345" name="Rectangle 344"/>
          <p:cNvSpPr/>
          <p:nvPr/>
        </p:nvSpPr>
        <p:spPr>
          <a:xfrm>
            <a:off x="467785" y="434649"/>
            <a:ext cx="8208430" cy="446647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algn="r"/>
            <a:endParaRPr lang="en-AU" sz="5400" dirty="0">
              <a:solidFill>
                <a:schemeClr val="bg1"/>
              </a:solidFill>
              <a:effectLst>
                <a:outerShdw blurRad="63500" sx="102000" sy="102000" algn="ctr" rotWithShape="0">
                  <a:prstClr val="black">
                    <a:alpha val="40000"/>
                  </a:prstClr>
                </a:outerShdw>
              </a:effectLst>
              <a:latin typeface="Segoe UI" pitchFamily="34" charset="0"/>
              <a:cs typeface="Segoe UI" pitchFamily="34" charset="0"/>
            </a:endParaRPr>
          </a:p>
        </p:txBody>
      </p:sp>
      <p:sp>
        <p:nvSpPr>
          <p:cNvPr id="346" name="Rectangle 345"/>
          <p:cNvSpPr/>
          <p:nvPr/>
        </p:nvSpPr>
        <p:spPr>
          <a:xfrm>
            <a:off x="2386253" y="616435"/>
            <a:ext cx="4371495" cy="3107443"/>
          </a:xfrm>
          <a:prstGeom prst="rect">
            <a:avLst/>
          </a:prstGeom>
          <a:gradFill flip="none" rotWithShape="1">
            <a:gsLst>
              <a:gs pos="0">
                <a:schemeClr val="bg1"/>
              </a:gs>
              <a:gs pos="50000">
                <a:srgbClr val="00B0F0"/>
              </a:gs>
              <a:gs pos="100000">
                <a:srgbClr val="0070C0"/>
              </a:gs>
            </a:gsLst>
            <a:path path="circle">
              <a:fillToRect l="50000" t="50000" r="50000" b="50000"/>
            </a:path>
            <a:tileRect/>
          </a:gra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5" name="Rectangle 4"/>
          <p:cNvSpPr/>
          <p:nvPr/>
        </p:nvSpPr>
        <p:spPr>
          <a:xfrm>
            <a:off x="2513159" y="729737"/>
            <a:ext cx="3828024" cy="505641"/>
          </a:xfrm>
          <a:prstGeom prst="rect">
            <a:avLst/>
          </a:prstGeom>
          <a:noFill/>
          <a:ln w="3175">
            <a:solidFill>
              <a:schemeClr val="tx1">
                <a:alpha val="50000"/>
              </a:schemeClr>
            </a:solidFill>
            <a:prstDash val="dash"/>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40" name="Rectangle 339"/>
          <p:cNvSpPr/>
          <p:nvPr/>
        </p:nvSpPr>
        <p:spPr>
          <a:xfrm>
            <a:off x="2524339" y="1325914"/>
            <a:ext cx="3816844" cy="2246630"/>
          </a:xfrm>
          <a:prstGeom prst="rect">
            <a:avLst/>
          </a:prstGeom>
          <a:noFill/>
          <a:ln w="3175">
            <a:solidFill>
              <a:schemeClr val="tx1">
                <a:alpha val="50000"/>
              </a:schemeClr>
            </a:solidFill>
            <a:prstDash val="dash"/>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50" name="Rectangle 349"/>
          <p:cNvSpPr/>
          <p:nvPr/>
        </p:nvSpPr>
        <p:spPr>
          <a:xfrm>
            <a:off x="467544" y="3812042"/>
            <a:ext cx="8208671" cy="1089084"/>
          </a:xfrm>
          <a:prstGeom prst="rect">
            <a:avLst/>
          </a:prstGeom>
          <a:solidFill>
            <a:schemeClr val="bg1">
              <a:lumMod val="75000"/>
            </a:schemeClr>
          </a:solidFill>
          <a:ln w="3175">
            <a:solidFill>
              <a:schemeClr val="tx1"/>
            </a:solidFill>
          </a:ln>
          <a:effectLst>
            <a:innerShdw blurRad="63500" dist="50800" dir="162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0" name="Rounded Rectangle 19">
            <a:hlinkClick r:id="rId11" action="ppaction://hlinksldjump"/>
          </p:cNvPr>
          <p:cNvSpPr/>
          <p:nvPr/>
        </p:nvSpPr>
        <p:spPr>
          <a:xfrm>
            <a:off x="3491880" y="4230376"/>
            <a:ext cx="252417" cy="252417"/>
          </a:xfrm>
          <a:prstGeom prst="roundRect">
            <a:avLst/>
          </a:prstGeom>
          <a:solidFill>
            <a:schemeClr val="tx1">
              <a:alpha val="50000"/>
            </a:scheme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dirty="0" smtClean="0">
                <a:latin typeface="Segoe UI" pitchFamily="34" charset="0"/>
                <a:cs typeface="Segoe UI" pitchFamily="34" charset="0"/>
              </a:rPr>
              <a:t>-</a:t>
            </a:r>
            <a:endParaRPr lang="en-AU" dirty="0">
              <a:latin typeface="Segoe UI" pitchFamily="34" charset="0"/>
              <a:cs typeface="Segoe UI" pitchFamily="34" charset="0"/>
            </a:endParaRPr>
          </a:p>
        </p:txBody>
      </p:sp>
      <p:grpSp>
        <p:nvGrpSpPr>
          <p:cNvPr id="343" name="Group 342"/>
          <p:cNvGrpSpPr/>
          <p:nvPr/>
        </p:nvGrpSpPr>
        <p:grpSpPr>
          <a:xfrm>
            <a:off x="577090" y="3885555"/>
            <a:ext cx="1325272" cy="942059"/>
            <a:chOff x="577090" y="3864029"/>
            <a:chExt cx="1325272" cy="942059"/>
          </a:xfrm>
        </p:grpSpPr>
        <p:sp>
          <p:nvSpPr>
            <p:cNvPr id="351" name="Rectangle 350"/>
            <p:cNvSpPr/>
            <p:nvPr/>
          </p:nvSpPr>
          <p:spPr>
            <a:xfrm>
              <a:off x="577090" y="3864029"/>
              <a:ext cx="1325272" cy="942059"/>
            </a:xfrm>
            <a:prstGeom prst="rect">
              <a:avLst/>
            </a:prstGeom>
            <a:gradFill flip="none" rotWithShape="1">
              <a:gsLst>
                <a:gs pos="0">
                  <a:schemeClr val="bg1"/>
                </a:gs>
                <a:gs pos="50000">
                  <a:srgbClr val="00B0F0"/>
                </a:gs>
                <a:gs pos="100000">
                  <a:srgbClr val="0070C0"/>
                </a:gs>
              </a:gsLst>
              <a:path path="circle">
                <a:fillToRect l="50000" t="50000" r="50000" b="50000"/>
              </a:path>
              <a:tileRect/>
            </a:gra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52" name="Rectangle 351"/>
            <p:cNvSpPr/>
            <p:nvPr/>
          </p:nvSpPr>
          <p:spPr>
            <a:xfrm>
              <a:off x="793006" y="4117617"/>
              <a:ext cx="893440" cy="153291"/>
            </a:xfrm>
            <a:prstGeom prst="rect">
              <a:avLst/>
            </a:prstGeom>
            <a:noFill/>
            <a:ln w="3175">
              <a:solidFill>
                <a:schemeClr val="tx1">
                  <a:alpha val="50000"/>
                </a:schemeClr>
              </a:solidFill>
              <a:prstDash val="dash"/>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Aa Bb</a:t>
              </a:r>
              <a:endParaRPr lang="en-AU" sz="1100" dirty="0">
                <a:solidFill>
                  <a:schemeClr val="tx1"/>
                </a:solidFill>
                <a:latin typeface="Segoe UI" pitchFamily="34" charset="0"/>
                <a:cs typeface="Segoe UI" pitchFamily="34" charset="0"/>
              </a:endParaRPr>
            </a:p>
          </p:txBody>
        </p:sp>
        <p:sp>
          <p:nvSpPr>
            <p:cNvPr id="353" name="Rectangle 352"/>
            <p:cNvSpPr/>
            <p:nvPr/>
          </p:nvSpPr>
          <p:spPr>
            <a:xfrm>
              <a:off x="840839" y="4315989"/>
              <a:ext cx="797774" cy="127759"/>
            </a:xfrm>
            <a:prstGeom prst="rect">
              <a:avLst/>
            </a:prstGeom>
            <a:noFill/>
            <a:ln w="3175">
              <a:solidFill>
                <a:schemeClr val="tx1">
                  <a:alpha val="50000"/>
                </a:schemeClr>
              </a:solidFill>
              <a:prstDash val="dash"/>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900" dirty="0" smtClean="0">
                  <a:solidFill>
                    <a:schemeClr val="bg1">
                      <a:lumMod val="50000"/>
                    </a:schemeClr>
                  </a:solidFill>
                  <a:latin typeface="Segoe UI" pitchFamily="34" charset="0"/>
                  <a:cs typeface="Segoe UI" pitchFamily="34" charset="0"/>
                </a:rPr>
                <a:t>Cc Dd</a:t>
              </a:r>
              <a:endParaRPr lang="en-AU" sz="900" dirty="0">
                <a:solidFill>
                  <a:schemeClr val="bg1">
                    <a:lumMod val="50000"/>
                  </a:schemeClr>
                </a:solidFill>
                <a:latin typeface="Segoe UI" pitchFamily="34" charset="0"/>
                <a:cs typeface="Segoe UI" pitchFamily="34" charset="0"/>
              </a:endParaRPr>
            </a:p>
          </p:txBody>
        </p:sp>
        <p:sp>
          <p:nvSpPr>
            <p:cNvPr id="354" name="Teardrop 353"/>
            <p:cNvSpPr/>
            <p:nvPr/>
          </p:nvSpPr>
          <p:spPr>
            <a:xfrm>
              <a:off x="1542362" y="3864029"/>
              <a:ext cx="360000" cy="360000"/>
            </a:xfrm>
            <a:prstGeom prst="teardrop">
              <a:avLst/>
            </a:prstGeom>
            <a:solidFill>
              <a:srgbClr val="FFC000">
                <a:alpha val="50000"/>
              </a:srgbClr>
            </a:solidFill>
            <a:ln w="3175">
              <a:solidFill>
                <a:schemeClr val="tx1">
                  <a:alpha val="50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600" dirty="0" smtClean="0">
                  <a:solidFill>
                    <a:schemeClr val="tx1">
                      <a:alpha val="50000"/>
                    </a:schemeClr>
                  </a:solidFill>
                  <a:latin typeface="Segoe UI" pitchFamily="34" charset="0"/>
                  <a:cs typeface="Segoe UI" pitchFamily="34" charset="0"/>
                </a:rPr>
                <a:t>1</a:t>
              </a:r>
              <a:endParaRPr lang="en-AU" sz="1600" dirty="0">
                <a:solidFill>
                  <a:schemeClr val="tx1">
                    <a:alpha val="50000"/>
                  </a:schemeClr>
                </a:solidFill>
                <a:latin typeface="Segoe UI" pitchFamily="34" charset="0"/>
                <a:cs typeface="Segoe UI" pitchFamily="34" charset="0"/>
              </a:endParaRPr>
            </a:p>
          </p:txBody>
        </p:sp>
      </p:grpSp>
      <p:sp>
        <p:nvSpPr>
          <p:cNvPr id="9" name="Teardrop 8"/>
          <p:cNvSpPr/>
          <p:nvPr/>
        </p:nvSpPr>
        <p:spPr>
          <a:xfrm>
            <a:off x="6397748" y="616435"/>
            <a:ext cx="360000" cy="360000"/>
          </a:xfrm>
          <a:prstGeom prst="teardrop">
            <a:avLst/>
          </a:prstGeom>
          <a:solidFill>
            <a:srgbClr val="FFC000">
              <a:alpha val="50000"/>
            </a:srgbClr>
          </a:solidFill>
          <a:ln w="3175">
            <a:solidFill>
              <a:schemeClr val="tx1">
                <a:alpha val="50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600" dirty="0" smtClean="0">
                <a:solidFill>
                  <a:schemeClr val="tx1">
                    <a:alpha val="50000"/>
                  </a:schemeClr>
                </a:solidFill>
                <a:latin typeface="Segoe UI" pitchFamily="34" charset="0"/>
                <a:cs typeface="Segoe UI" pitchFamily="34" charset="0"/>
              </a:rPr>
              <a:t>2</a:t>
            </a:r>
            <a:endParaRPr lang="en-AU" sz="1600" dirty="0">
              <a:solidFill>
                <a:schemeClr val="tx1">
                  <a:alpha val="50000"/>
                </a:schemeClr>
              </a:solidFill>
              <a:latin typeface="Segoe UI" pitchFamily="34" charset="0"/>
              <a:cs typeface="Segoe UI" pitchFamily="34" charset="0"/>
            </a:endParaRPr>
          </a:p>
        </p:txBody>
      </p:sp>
      <p:grpSp>
        <p:nvGrpSpPr>
          <p:cNvPr id="355" name="Group 354"/>
          <p:cNvGrpSpPr/>
          <p:nvPr/>
        </p:nvGrpSpPr>
        <p:grpSpPr>
          <a:xfrm>
            <a:off x="2029948" y="3885555"/>
            <a:ext cx="1325272" cy="942059"/>
            <a:chOff x="577090" y="3864029"/>
            <a:chExt cx="1325272" cy="942059"/>
          </a:xfrm>
        </p:grpSpPr>
        <p:sp>
          <p:nvSpPr>
            <p:cNvPr id="356" name="Rectangle 355"/>
            <p:cNvSpPr/>
            <p:nvPr/>
          </p:nvSpPr>
          <p:spPr>
            <a:xfrm>
              <a:off x="577090" y="3864029"/>
              <a:ext cx="1325272" cy="942059"/>
            </a:xfrm>
            <a:prstGeom prst="rect">
              <a:avLst/>
            </a:prstGeom>
            <a:gradFill flip="none" rotWithShape="1">
              <a:gsLst>
                <a:gs pos="0">
                  <a:schemeClr val="bg1"/>
                </a:gs>
                <a:gs pos="50000">
                  <a:srgbClr val="00B0F0"/>
                </a:gs>
                <a:gs pos="100000">
                  <a:srgbClr val="0070C0"/>
                </a:gs>
              </a:gsLst>
              <a:path path="circle">
                <a:fillToRect l="50000" t="50000" r="50000" b="50000"/>
              </a:path>
              <a:tileRect/>
            </a:gra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57" name="Rectangle 356"/>
            <p:cNvSpPr/>
            <p:nvPr/>
          </p:nvSpPr>
          <p:spPr>
            <a:xfrm>
              <a:off x="628283" y="3934019"/>
              <a:ext cx="1173773" cy="153291"/>
            </a:xfrm>
            <a:prstGeom prst="rect">
              <a:avLst/>
            </a:prstGeom>
            <a:noFill/>
            <a:ln w="3175">
              <a:solidFill>
                <a:schemeClr val="tx1">
                  <a:alpha val="50000"/>
                </a:schemeClr>
              </a:solidFill>
              <a:prstDash val="dash"/>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Aa Bb</a:t>
              </a:r>
              <a:endParaRPr lang="en-AU" sz="1100" dirty="0">
                <a:solidFill>
                  <a:schemeClr val="tx1"/>
                </a:solidFill>
                <a:latin typeface="Segoe UI" pitchFamily="34" charset="0"/>
                <a:cs typeface="Segoe UI" pitchFamily="34" charset="0"/>
              </a:endParaRPr>
            </a:p>
          </p:txBody>
        </p:sp>
        <p:sp>
          <p:nvSpPr>
            <p:cNvPr id="358" name="Rectangle 357"/>
            <p:cNvSpPr/>
            <p:nvPr/>
          </p:nvSpPr>
          <p:spPr>
            <a:xfrm>
              <a:off x="627436" y="4117618"/>
              <a:ext cx="1174619" cy="647170"/>
            </a:xfrm>
            <a:prstGeom prst="rect">
              <a:avLst/>
            </a:prstGeom>
            <a:noFill/>
            <a:ln w="3175">
              <a:solidFill>
                <a:schemeClr val="tx1">
                  <a:alpha val="50000"/>
                </a:schemeClr>
              </a:solidFill>
              <a:prstDash val="dash"/>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700" dirty="0" smtClean="0">
                  <a:solidFill>
                    <a:schemeClr val="tx1"/>
                  </a:solidFill>
                  <a:latin typeface="Segoe UI" pitchFamily="34" charset="0"/>
                  <a:cs typeface="Segoe UI" pitchFamily="34" charset="0"/>
                </a:rPr>
                <a:t>Cc Dd Ee Ff Gg Hh Ii Jj Kk Ll Mm Nn Oo Pp Qq Rr Ss Tt Uu Vv Ww Xx Yy Zz</a:t>
              </a:r>
              <a:endParaRPr lang="en-AU" sz="700" dirty="0">
                <a:solidFill>
                  <a:schemeClr val="tx1"/>
                </a:solidFill>
                <a:latin typeface="Segoe UI" pitchFamily="34" charset="0"/>
                <a:cs typeface="Segoe UI" pitchFamily="34" charset="0"/>
              </a:endParaRPr>
            </a:p>
          </p:txBody>
        </p:sp>
        <p:sp>
          <p:nvSpPr>
            <p:cNvPr id="359" name="Teardrop 358"/>
            <p:cNvSpPr/>
            <p:nvPr/>
          </p:nvSpPr>
          <p:spPr>
            <a:xfrm>
              <a:off x="1542362" y="3864029"/>
              <a:ext cx="360000" cy="360000"/>
            </a:xfrm>
            <a:prstGeom prst="teardrop">
              <a:avLst/>
            </a:prstGeom>
            <a:solidFill>
              <a:srgbClr val="FFC000">
                <a:alpha val="50000"/>
              </a:srgbClr>
            </a:solidFill>
            <a:ln w="3175">
              <a:solidFill>
                <a:schemeClr val="tx1">
                  <a:alpha val="50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600" dirty="0" smtClean="0">
                  <a:solidFill>
                    <a:schemeClr val="tx1">
                      <a:alpha val="50000"/>
                    </a:schemeClr>
                  </a:solidFill>
                  <a:latin typeface="Segoe UI" pitchFamily="34" charset="0"/>
                  <a:cs typeface="Segoe UI" pitchFamily="34" charset="0"/>
                </a:rPr>
                <a:t>2</a:t>
              </a:r>
              <a:endParaRPr lang="en-AU" sz="1600" dirty="0">
                <a:solidFill>
                  <a:schemeClr val="tx1">
                    <a:alpha val="50000"/>
                  </a:schemeClr>
                </a:solidFill>
                <a:latin typeface="Segoe UI" pitchFamily="34" charset="0"/>
                <a:cs typeface="Segoe UI" pitchFamily="34" charset="0"/>
              </a:endParaRPr>
            </a:p>
          </p:txBody>
        </p:sp>
      </p:grpSp>
      <p:grpSp>
        <p:nvGrpSpPr>
          <p:cNvPr id="347" name="Group 346"/>
          <p:cNvGrpSpPr/>
          <p:nvPr/>
        </p:nvGrpSpPr>
        <p:grpSpPr>
          <a:xfrm>
            <a:off x="0" y="1202871"/>
            <a:ext cx="467544" cy="2737758"/>
            <a:chOff x="0" y="1202871"/>
            <a:chExt cx="467544" cy="2737758"/>
          </a:xfrm>
        </p:grpSpPr>
        <p:sp>
          <p:nvSpPr>
            <p:cNvPr id="348" name="Rounded Rectangle 347"/>
            <p:cNvSpPr/>
            <p:nvPr/>
          </p:nvSpPr>
          <p:spPr>
            <a:xfrm>
              <a:off x="0" y="1202871"/>
              <a:ext cx="467544" cy="2737758"/>
            </a:xfrm>
            <a:prstGeom prst="roundRect">
              <a:avLst>
                <a:gd name="adj" fmla="val 10437"/>
              </a:avLst>
            </a:prstGeom>
            <a:solidFill>
              <a:schemeClr val="tx1">
                <a:alpha val="50000"/>
              </a:schemeClr>
            </a:solidFill>
            <a:ln w="317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349" name="Group 348"/>
            <p:cNvGrpSpPr/>
            <p:nvPr/>
          </p:nvGrpSpPr>
          <p:grpSpPr>
            <a:xfrm>
              <a:off x="53772" y="1890180"/>
              <a:ext cx="360000" cy="363600"/>
              <a:chOff x="899592" y="1419622"/>
              <a:chExt cx="432048" cy="432048"/>
            </a:xfrm>
            <a:effectLst/>
          </p:grpSpPr>
          <p:sp>
            <p:nvSpPr>
              <p:cNvPr id="374" name="Rounded Rectangle 373"/>
              <p:cNvSpPr/>
              <p:nvPr/>
            </p:nvSpPr>
            <p:spPr>
              <a:xfrm>
                <a:off x="971600" y="1563638"/>
                <a:ext cx="288032" cy="288032"/>
              </a:xfrm>
              <a:prstGeom prst="roundRect">
                <a:avLst>
                  <a:gd name="adj" fmla="val 9226"/>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75" name="Isosceles Triangle 374"/>
              <p:cNvSpPr/>
              <p:nvPr/>
            </p:nvSpPr>
            <p:spPr>
              <a:xfrm>
                <a:off x="899592" y="1419622"/>
                <a:ext cx="432048" cy="180020"/>
              </a:xfrm>
              <a:prstGeom prst="triangle">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360" name="Group 359"/>
            <p:cNvGrpSpPr/>
            <p:nvPr/>
          </p:nvGrpSpPr>
          <p:grpSpPr>
            <a:xfrm>
              <a:off x="53752" y="1264720"/>
              <a:ext cx="360040" cy="435694"/>
              <a:chOff x="971600" y="1383618"/>
              <a:chExt cx="360040" cy="435694"/>
            </a:xfrm>
          </p:grpSpPr>
          <p:cxnSp>
            <p:nvCxnSpPr>
              <p:cNvPr id="369" name="Straight Connector 368"/>
              <p:cNvCxnSpPr/>
              <p:nvPr/>
            </p:nvCxnSpPr>
            <p:spPr>
              <a:xfrm>
                <a:off x="1187624" y="1639292"/>
                <a:ext cx="144016" cy="18002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370" name="Donut 369"/>
              <p:cNvSpPr/>
              <p:nvPr/>
            </p:nvSpPr>
            <p:spPr>
              <a:xfrm>
                <a:off x="971600" y="1383618"/>
                <a:ext cx="288032" cy="288000"/>
              </a:xfrm>
              <a:prstGeom prst="donut">
                <a:avLst>
                  <a:gd name="adj" fmla="val 4746"/>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371" name="Straight Connector 370"/>
              <p:cNvCxnSpPr/>
              <p:nvPr/>
            </p:nvCxnSpPr>
            <p:spPr>
              <a:xfrm rot="1413972">
                <a:off x="1051228" y="1435850"/>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372" name="Straight Connector 371"/>
              <p:cNvCxnSpPr/>
              <p:nvPr/>
            </p:nvCxnSpPr>
            <p:spPr>
              <a:xfrm rot="1413972">
                <a:off x="1116662" y="1436293"/>
                <a:ext cx="0" cy="183562"/>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373" name="Straight Connector 372"/>
              <p:cNvCxnSpPr/>
              <p:nvPr/>
            </p:nvCxnSpPr>
            <p:spPr>
              <a:xfrm rot="1413972">
                <a:off x="1180005" y="1492021"/>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grpSp>
        <p:cxnSp>
          <p:nvCxnSpPr>
            <p:cNvPr id="361" name="Straight Connector 360"/>
            <p:cNvCxnSpPr/>
            <p:nvPr/>
          </p:nvCxnSpPr>
          <p:spPr>
            <a:xfrm flipH="1">
              <a:off x="26886" y="1812206"/>
              <a:ext cx="413772"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nvGrpSpPr>
            <p:cNvPr id="362" name="Group 361"/>
            <p:cNvGrpSpPr/>
            <p:nvPr/>
          </p:nvGrpSpPr>
          <p:grpSpPr>
            <a:xfrm>
              <a:off x="39771" y="2460418"/>
              <a:ext cx="388002" cy="297418"/>
              <a:chOff x="2123728" y="1986160"/>
              <a:chExt cx="576064" cy="441574"/>
            </a:xfrm>
          </p:grpSpPr>
          <p:sp>
            <p:nvSpPr>
              <p:cNvPr id="367" name="Rectangle 366"/>
              <p:cNvSpPr/>
              <p:nvPr/>
            </p:nvSpPr>
            <p:spPr>
              <a:xfrm>
                <a:off x="2195736" y="1986160"/>
                <a:ext cx="432048" cy="441574"/>
              </a:xfrm>
              <a:prstGeom prst="rect">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68" name="Trapezoid 367"/>
              <p:cNvSpPr/>
              <p:nvPr/>
            </p:nvSpPr>
            <p:spPr>
              <a:xfrm flipV="1">
                <a:off x="2123728" y="2139884"/>
                <a:ext cx="576064" cy="287850"/>
              </a:xfrm>
              <a:prstGeom prst="trapezoid">
                <a:avLst/>
              </a:pr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63" name="Freeform 362"/>
            <p:cNvSpPr/>
            <p:nvPr/>
          </p:nvSpPr>
          <p:spPr>
            <a:xfrm>
              <a:off x="61273" y="2903148"/>
              <a:ext cx="344998" cy="411311"/>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364" name="Group 363"/>
            <p:cNvGrpSpPr/>
            <p:nvPr/>
          </p:nvGrpSpPr>
          <p:grpSpPr>
            <a:xfrm>
              <a:off x="82631" y="3424960"/>
              <a:ext cx="302283" cy="444864"/>
              <a:chOff x="51020" y="3423030"/>
              <a:chExt cx="356155" cy="524147"/>
            </a:xfrm>
            <a:effectLst>
              <a:outerShdw blurRad="63500" sx="102000" sy="102000" algn="ctr" rotWithShape="0">
                <a:prstClr val="black">
                  <a:alpha val="40000"/>
                </a:prstClr>
              </a:outerShdw>
            </a:effectLst>
          </p:grpSpPr>
          <p:sp>
            <p:nvSpPr>
              <p:cNvPr id="365" name="Freeform 364"/>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a:effectLst>
                <a:glow rad="101600">
                  <a:schemeClr val="bg1">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66" name="Freeform 365"/>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a:effectLst>
                <a:glow rad="101600">
                  <a:schemeClr val="bg1">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sp>
        <p:nvSpPr>
          <p:cNvPr id="376" name="Rounded Rectangle 375">
            <a:hlinkClick r:id="rId12" action="ppaction://hlinksldjump"/>
          </p:cNvPr>
          <p:cNvSpPr/>
          <p:nvPr/>
        </p:nvSpPr>
        <p:spPr>
          <a:xfrm>
            <a:off x="539794" y="188370"/>
            <a:ext cx="144000" cy="144016"/>
          </a:xfrm>
          <a:prstGeom prst="roundRect">
            <a:avLst/>
          </a:prstGeom>
          <a:gradFill flip="none" rotWithShape="1">
            <a:gsLst>
              <a:gs pos="0">
                <a:srgbClr val="FF0000">
                  <a:shade val="30000"/>
                  <a:satMod val="115000"/>
                </a:srgbClr>
              </a:gs>
              <a:gs pos="50000">
                <a:srgbClr val="FF0000">
                  <a:shade val="67500"/>
                  <a:satMod val="115000"/>
                </a:srgbClr>
              </a:gs>
              <a:gs pos="100000">
                <a:srgbClr val="FF0000">
                  <a:shade val="100000"/>
                  <a:satMod val="115000"/>
                </a:srgbClr>
              </a:gs>
            </a:gsLst>
            <a:lin ang="16200000" scaled="1"/>
            <a:tileRect/>
          </a:gradFill>
          <a:ln w="3175">
            <a:solidFill>
              <a:schemeClr val="tx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solidFill>
                <a:schemeClr val="bg1"/>
              </a:solidFill>
              <a:latin typeface="Segoe UI" pitchFamily="34" charset="0"/>
              <a:cs typeface="Segoe UI" pitchFamily="34" charset="0"/>
            </a:endParaRPr>
          </a:p>
        </p:txBody>
      </p:sp>
      <p:sp>
        <p:nvSpPr>
          <p:cNvPr id="377" name="Left Arrow 376">
            <a:hlinkClick r:id="rId13" action="ppaction://hlinksldjump"/>
          </p:cNvPr>
          <p:cNvSpPr/>
          <p:nvPr/>
        </p:nvSpPr>
        <p:spPr>
          <a:xfrm>
            <a:off x="575439" y="559006"/>
            <a:ext cx="359806" cy="356560"/>
          </a:xfrm>
          <a:prstGeom prst="leftArrow">
            <a:avLst/>
          </a:prstGeom>
          <a:solidFill>
            <a:srgbClr val="00B0F0">
              <a:alpha val="50000"/>
            </a:srgb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solidFill>
                <a:schemeClr val="tx1"/>
              </a:solidFill>
            </a:endParaRPr>
          </a:p>
        </p:txBody>
      </p:sp>
    </p:spTree>
    <p:controls>
      <mc:AlternateContent xmlns:mc="http://schemas.openxmlformats.org/markup-compatibility/2006">
        <mc:Choice xmlns:v="urn:schemas-microsoft-com:vml" Requires="v">
          <p:control spid="14372" name="TextBox3" r:id="rId2" imgW="6915240" imgH="4029120"/>
        </mc:Choice>
        <mc:Fallback>
          <p:control name="TextBox3" r:id="rId2" imgW="6915240" imgH="4029120">
            <p:pic>
              <p:nvPicPr>
                <p:cNvPr id="0" name="TextBox3"/>
                <p:cNvPicPr preferRelativeResize="0">
                  <a:picLocks noChangeArrowheads="1" noChangeShapeType="1"/>
                </p:cNvPicPr>
                <p:nvPr/>
              </p:nvPicPr>
              <p:blipFill>
                <a:blip r:embed="rId14">
                  <a:extLst>
                    <a:ext uri="{28A0092B-C50C-407E-A947-70E740481C1C}">
                      <a14:useLocalDpi xmlns:a14="http://schemas.microsoft.com/office/drawing/2010/main" val="0"/>
                    </a:ext>
                  </a:extLst>
                </a:blip>
                <a:srcRect/>
                <a:stretch>
                  <a:fillRect/>
                </a:stretch>
              </p:blipFill>
              <p:spPr bwMode="auto">
                <a:xfrm>
                  <a:off x="2555875" y="771525"/>
                  <a:ext cx="3744913" cy="431800"/>
                </a:xfrm>
                <a:prstGeom prst="rect">
                  <a:avLst/>
                </a:prstGeom>
                <a:noFill/>
                <a:ln>
                  <a:noFill/>
                </a:ln>
                <a:effectLst/>
                <a:extLst>
                  <a:ext uri="{909E8E84-426E-40DD-AFC4-6F175D3DCCD1}">
                    <a14:hiddenFill xmlns:a14="http://schemas.microsoft.com/office/drawing/2010/main">
                      <a:noFill/>
                    </a14:hiddenFill>
                  </a:ext>
                  <a:ext uri="{91240B29-F687-4F45-9708-019B960494DF}">
                    <a14:hiddenLine xmlns:a14="http://schemas.microsoft.com/office/drawing/2010/main" w="9525">
                      <a:no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control>
        </mc:Fallback>
      </mc:AlternateContent>
      <mc:AlternateContent xmlns:mc="http://schemas.openxmlformats.org/markup-compatibility/2006">
        <mc:Choice xmlns:v="urn:schemas-microsoft-com:vml" Requires="v">
          <p:control spid="14373" name="TextBox4" r:id="rId3" imgW="6915240" imgH="4029120"/>
        </mc:Choice>
        <mc:Fallback>
          <p:control name="TextBox4" r:id="rId3" imgW="6915240" imgH="4029120">
            <p:pic>
              <p:nvPicPr>
                <p:cNvPr id="0" name="TextBox4"/>
                <p:cNvPicPr preferRelativeResize="0">
                  <a:picLocks noChangeArrowheads="1" noChangeShapeType="1"/>
                </p:cNvPicPr>
                <p:nvPr/>
              </p:nvPicPr>
              <p:blipFill>
                <a:blip r:embed="rId15">
                  <a:extLst>
                    <a:ext uri="{28A0092B-C50C-407E-A947-70E740481C1C}">
                      <a14:useLocalDpi xmlns:a14="http://schemas.microsoft.com/office/drawing/2010/main" val="0"/>
                    </a:ext>
                  </a:extLst>
                </a:blip>
                <a:srcRect/>
                <a:stretch>
                  <a:fillRect/>
                </a:stretch>
              </p:blipFill>
              <p:spPr bwMode="auto">
                <a:xfrm>
                  <a:off x="2555875" y="1347788"/>
                  <a:ext cx="3744913" cy="2160587"/>
                </a:xfrm>
                <a:prstGeom prst="rect">
                  <a:avLst/>
                </a:prstGeom>
                <a:noFill/>
                <a:ln>
                  <a:noFill/>
                </a:ln>
                <a:effectLst/>
                <a:extLst>
                  <a:ext uri="{909E8E84-426E-40DD-AFC4-6F175D3DCCD1}">
                    <a14:hiddenFill xmlns:a14="http://schemas.microsoft.com/office/drawing/2010/main">
                      <a:noFill/>
                    </a14:hiddenFill>
                  </a:ext>
                  <a:ext uri="{91240B29-F687-4F45-9708-019B960494DF}">
                    <a14:hiddenLine xmlns:a14="http://schemas.microsoft.com/office/drawing/2010/main" w="9525">
                      <a:no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control>
        </mc:Fallback>
      </mc:AlternateContent>
    </p:controls>
    <p:extLst>
      <p:ext uri="{BB962C8B-B14F-4D97-AF65-F5344CB8AC3E}">
        <p14:creationId xmlns:p14="http://schemas.microsoft.com/office/powerpoint/2010/main" val="1483016491"/>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1763688" y="843750"/>
            <a:ext cx="5616624" cy="3456000"/>
            <a:chOff x="1763688" y="843750"/>
            <a:chExt cx="5616624" cy="3456000"/>
          </a:xfrm>
        </p:grpSpPr>
        <p:grpSp>
          <p:nvGrpSpPr>
            <p:cNvPr id="249" name="Group 248"/>
            <p:cNvGrpSpPr/>
            <p:nvPr/>
          </p:nvGrpSpPr>
          <p:grpSpPr>
            <a:xfrm>
              <a:off x="3131841" y="843750"/>
              <a:ext cx="2880320" cy="3456000"/>
              <a:chOff x="3131841" y="843750"/>
              <a:chExt cx="2880320" cy="3456000"/>
            </a:xfrm>
          </p:grpSpPr>
          <p:sp>
            <p:nvSpPr>
              <p:cNvPr id="250" name="Rounded Rectangle 249"/>
              <p:cNvSpPr/>
              <p:nvPr/>
            </p:nvSpPr>
            <p:spPr>
              <a:xfrm>
                <a:off x="3131841" y="843750"/>
                <a:ext cx="2880320" cy="3456000"/>
              </a:xfrm>
              <a:prstGeom prst="roundRect">
                <a:avLst>
                  <a:gd name="adj" fmla="val 2228"/>
                </a:avLst>
              </a:prstGeom>
              <a:solidFill>
                <a:schemeClr val="tx1">
                  <a:alpha val="50000"/>
                </a:schemeClr>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51" name="Group 250"/>
              <p:cNvGrpSpPr/>
              <p:nvPr/>
            </p:nvGrpSpPr>
            <p:grpSpPr>
              <a:xfrm>
                <a:off x="3198624" y="984777"/>
                <a:ext cx="864096" cy="870570"/>
                <a:chOff x="7308304" y="278598"/>
                <a:chExt cx="864096" cy="870570"/>
              </a:xfrm>
            </p:grpSpPr>
            <p:sp>
              <p:nvSpPr>
                <p:cNvPr id="327" name="Freeform 326"/>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8" name="Rectangle 327"/>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Impress</a:t>
                  </a:r>
                  <a:endParaRPr lang="en-AU" sz="1100" dirty="0">
                    <a:latin typeface="Segoe UI" pitchFamily="34" charset="0"/>
                    <a:cs typeface="Segoe UI" pitchFamily="34" charset="0"/>
                  </a:endParaRPr>
                </a:p>
              </p:txBody>
            </p:sp>
          </p:grpSp>
          <p:grpSp>
            <p:nvGrpSpPr>
              <p:cNvPr id="252" name="Group 251"/>
              <p:cNvGrpSpPr/>
              <p:nvPr/>
            </p:nvGrpSpPr>
            <p:grpSpPr>
              <a:xfrm>
                <a:off x="4139953" y="972995"/>
                <a:ext cx="864096" cy="894135"/>
                <a:chOff x="6444208" y="255033"/>
                <a:chExt cx="864096" cy="894135"/>
              </a:xfrm>
            </p:grpSpPr>
            <p:grpSp>
              <p:nvGrpSpPr>
                <p:cNvPr id="323" name="Group 322"/>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325" name="Freeform 324"/>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6" name="Freeform 325"/>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24" name="Rectangle 323"/>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Express</a:t>
                  </a:r>
                  <a:endParaRPr lang="en-AU" sz="1100" dirty="0">
                    <a:latin typeface="Segoe UI" pitchFamily="34" charset="0"/>
                    <a:cs typeface="Segoe UI" pitchFamily="34" charset="0"/>
                  </a:endParaRPr>
                </a:p>
              </p:txBody>
            </p:sp>
          </p:grpSp>
          <p:grpSp>
            <p:nvGrpSpPr>
              <p:cNvPr id="253" name="Group 252"/>
              <p:cNvGrpSpPr/>
              <p:nvPr/>
            </p:nvGrpSpPr>
            <p:grpSpPr>
              <a:xfrm>
                <a:off x="3198624" y="2157429"/>
                <a:ext cx="864096" cy="881674"/>
                <a:chOff x="8172400" y="267494"/>
                <a:chExt cx="864096" cy="881674"/>
              </a:xfrm>
            </p:grpSpPr>
            <p:grpSp>
              <p:nvGrpSpPr>
                <p:cNvPr id="318" name="Group 317"/>
                <p:cNvGrpSpPr/>
                <p:nvPr/>
              </p:nvGrpSpPr>
              <p:grpSpPr>
                <a:xfrm>
                  <a:off x="8351877" y="267494"/>
                  <a:ext cx="523806" cy="648072"/>
                  <a:chOff x="87738" y="3286770"/>
                  <a:chExt cx="291003" cy="360040"/>
                </a:xfrm>
              </p:grpSpPr>
              <p:sp>
                <p:nvSpPr>
                  <p:cNvPr id="320" name="Rectangle 31"/>
                  <p:cNvSpPr/>
                  <p:nvPr/>
                </p:nvSpPr>
                <p:spPr>
                  <a:xfrm>
                    <a:off x="87738" y="3286770"/>
                    <a:ext cx="291002" cy="360040"/>
                  </a:xfrm>
                  <a:prstGeom prst="rect">
                    <a:avLst/>
                  </a:prstGeom>
                  <a:solidFill>
                    <a:srgbClr val="FFC000"/>
                  </a:solidFill>
                  <a:ln w="9525" cap="rnd">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1" name="Rectangle 31"/>
                  <p:cNvSpPr/>
                  <p:nvPr/>
                </p:nvSpPr>
                <p:spPr>
                  <a:xfrm>
                    <a:off x="87738" y="3286770"/>
                    <a:ext cx="291002" cy="360040"/>
                  </a:xfrm>
                  <a:custGeom>
                    <a:avLst/>
                    <a:gdLst>
                      <a:gd name="connsiteX0" fmla="*/ 0 w 291002"/>
                      <a:gd name="connsiteY0" fmla="*/ 0 h 360040"/>
                      <a:gd name="connsiteX1" fmla="*/ 291002 w 291002"/>
                      <a:gd name="connsiteY1" fmla="*/ 0 h 360040"/>
                      <a:gd name="connsiteX2" fmla="*/ 291002 w 291002"/>
                      <a:gd name="connsiteY2" fmla="*/ 360040 h 360040"/>
                      <a:gd name="connsiteX3" fmla="*/ 0 w 291002"/>
                      <a:gd name="connsiteY3" fmla="*/ 360040 h 360040"/>
                      <a:gd name="connsiteX4" fmla="*/ 0 w 291002"/>
                      <a:gd name="connsiteY4" fmla="*/ 0 h 360040"/>
                      <a:gd name="connsiteX0" fmla="*/ 0 w 291002"/>
                      <a:gd name="connsiteY0" fmla="*/ 0 h 360040"/>
                      <a:gd name="connsiteX1" fmla="*/ 236233 w 291002"/>
                      <a:gd name="connsiteY1" fmla="*/ 88106 h 360040"/>
                      <a:gd name="connsiteX2" fmla="*/ 291002 w 291002"/>
                      <a:gd name="connsiteY2" fmla="*/ 360040 h 360040"/>
                      <a:gd name="connsiteX3" fmla="*/ 0 w 291002"/>
                      <a:gd name="connsiteY3" fmla="*/ 360040 h 360040"/>
                      <a:gd name="connsiteX4" fmla="*/ 0 w 291002"/>
                      <a:gd name="connsiteY4" fmla="*/ 0 h 360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1002" h="360040">
                        <a:moveTo>
                          <a:pt x="0" y="0"/>
                        </a:moveTo>
                        <a:lnTo>
                          <a:pt x="236233" y="88106"/>
                        </a:lnTo>
                        <a:lnTo>
                          <a:pt x="291002" y="360040"/>
                        </a:lnTo>
                        <a:lnTo>
                          <a:pt x="0" y="360040"/>
                        </a:lnTo>
                        <a:lnTo>
                          <a:pt x="0" y="0"/>
                        </a:lnTo>
                        <a:close/>
                      </a:path>
                    </a:pathLst>
                  </a:cu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2" name="Rectangle 321"/>
                  <p:cNvSpPr/>
                  <p:nvPr/>
                </p:nvSpPr>
                <p:spPr>
                  <a:xfrm>
                    <a:off x="87738" y="3435846"/>
                    <a:ext cx="291003" cy="210964"/>
                  </a:xfrm>
                  <a:prstGeom prst="rect">
                    <a:avLst/>
                  </a:prstGeom>
                  <a:noFill/>
                  <a:ln w="9525" cap="rnd">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2000" dirty="0" smtClean="0">
                        <a:solidFill>
                          <a:schemeClr val="tx1"/>
                        </a:solidFill>
                        <a:effectLst>
                          <a:outerShdw blurRad="63500" sx="102000" sy="102000" algn="ctr" rotWithShape="0">
                            <a:prstClr val="black">
                              <a:alpha val="40000"/>
                            </a:prstClr>
                          </a:outerShdw>
                        </a:effectLst>
                        <a:latin typeface="Segoe UI" pitchFamily="34" charset="0"/>
                        <a:cs typeface="Segoe UI" pitchFamily="34" charset="0"/>
                      </a:rPr>
                      <a:t>Aa</a:t>
                    </a:r>
                    <a:endParaRPr lang="en-AU" sz="2000" dirty="0">
                      <a:solidFill>
                        <a:schemeClr val="tx1"/>
                      </a:solidFill>
                      <a:effectLst>
                        <a:outerShdw blurRad="63500" sx="102000" sy="102000" algn="ctr" rotWithShape="0">
                          <a:prstClr val="black">
                            <a:alpha val="40000"/>
                          </a:prstClr>
                        </a:outerShdw>
                      </a:effectLst>
                      <a:latin typeface="Segoe UI" pitchFamily="34" charset="0"/>
                      <a:cs typeface="Segoe UI" pitchFamily="34" charset="0"/>
                    </a:endParaRPr>
                  </a:p>
                </p:txBody>
              </p:sp>
            </p:grpSp>
            <p:sp>
              <p:nvSpPr>
                <p:cNvPr id="319" name="Rectangle 318"/>
                <p:cNvSpPr/>
                <p:nvPr/>
              </p:nvSpPr>
              <p:spPr>
                <a:xfrm>
                  <a:off x="8172400"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Note Pad</a:t>
                  </a:r>
                  <a:endParaRPr lang="en-AU" sz="1100" dirty="0">
                    <a:latin typeface="Segoe UI" pitchFamily="34" charset="0"/>
                    <a:cs typeface="Segoe UI" pitchFamily="34" charset="0"/>
                  </a:endParaRPr>
                </a:p>
              </p:txBody>
            </p:sp>
          </p:grpSp>
          <p:grpSp>
            <p:nvGrpSpPr>
              <p:cNvPr id="254" name="Group 253"/>
              <p:cNvGrpSpPr/>
              <p:nvPr/>
            </p:nvGrpSpPr>
            <p:grpSpPr>
              <a:xfrm>
                <a:off x="5080409" y="980461"/>
                <a:ext cx="864096" cy="877462"/>
                <a:chOff x="5004049" y="1064550"/>
                <a:chExt cx="864096" cy="877462"/>
              </a:xfrm>
            </p:grpSpPr>
            <p:grpSp>
              <p:nvGrpSpPr>
                <p:cNvPr id="313" name="Group 312"/>
                <p:cNvGrpSpPr/>
                <p:nvPr/>
              </p:nvGrpSpPr>
              <p:grpSpPr>
                <a:xfrm>
                  <a:off x="5042434" y="1064550"/>
                  <a:ext cx="787325" cy="610716"/>
                  <a:chOff x="5004049" y="1045872"/>
                  <a:chExt cx="787325" cy="610716"/>
                </a:xfrm>
                <a:effectLst>
                  <a:outerShdw blurRad="63500" sx="102000" sy="102000" algn="ctr" rotWithShape="0">
                    <a:prstClr val="black">
                      <a:alpha val="40000"/>
                    </a:prstClr>
                  </a:outerShdw>
                </a:effectLst>
              </p:grpSpPr>
              <p:sp>
                <p:nvSpPr>
                  <p:cNvPr id="315" name="Rectangle 314"/>
                  <p:cNvSpPr/>
                  <p:nvPr/>
                </p:nvSpPr>
                <p:spPr>
                  <a:xfrm>
                    <a:off x="5004049" y="1045872"/>
                    <a:ext cx="504055" cy="460191"/>
                  </a:xfrm>
                  <a:prstGeom prst="rect">
                    <a:avLst/>
                  </a:prstGeom>
                  <a:solidFill>
                    <a:schemeClr val="bg1"/>
                  </a:solidFill>
                  <a:ln w="9525" cap="rnd">
                    <a:solidFill>
                      <a:schemeClr val="bg1"/>
                    </a:solid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6" name="Freeform 315"/>
                  <p:cNvSpPr/>
                  <p:nvPr/>
                </p:nvSpPr>
                <p:spPr>
                  <a:xfrm>
                    <a:off x="5022056" y="1106047"/>
                    <a:ext cx="414040" cy="272698"/>
                  </a:xfrm>
                  <a:custGeom>
                    <a:avLst/>
                    <a:gdLst>
                      <a:gd name="connsiteX0" fmla="*/ 0 w 353052"/>
                      <a:gd name="connsiteY0" fmla="*/ 0 h 269081"/>
                      <a:gd name="connsiteX1" fmla="*/ 19050 w 353052"/>
                      <a:gd name="connsiteY1" fmla="*/ 33337 h 269081"/>
                      <a:gd name="connsiteX2" fmla="*/ 28575 w 353052"/>
                      <a:gd name="connsiteY2" fmla="*/ 38100 h 269081"/>
                      <a:gd name="connsiteX3" fmla="*/ 33338 w 353052"/>
                      <a:gd name="connsiteY3" fmla="*/ 45243 h 269081"/>
                      <a:gd name="connsiteX4" fmla="*/ 50007 w 353052"/>
                      <a:gd name="connsiteY4" fmla="*/ 54768 h 269081"/>
                      <a:gd name="connsiteX5" fmla="*/ 59532 w 353052"/>
                      <a:gd name="connsiteY5" fmla="*/ 61912 h 269081"/>
                      <a:gd name="connsiteX6" fmla="*/ 85725 w 353052"/>
                      <a:gd name="connsiteY6" fmla="*/ 71437 h 269081"/>
                      <a:gd name="connsiteX7" fmla="*/ 135732 w 353052"/>
                      <a:gd name="connsiteY7" fmla="*/ 69056 h 269081"/>
                      <a:gd name="connsiteX8" fmla="*/ 142875 w 353052"/>
                      <a:gd name="connsiteY8" fmla="*/ 66675 h 269081"/>
                      <a:gd name="connsiteX9" fmla="*/ 150019 w 353052"/>
                      <a:gd name="connsiteY9" fmla="*/ 61912 h 269081"/>
                      <a:gd name="connsiteX10" fmla="*/ 157163 w 353052"/>
                      <a:gd name="connsiteY10" fmla="*/ 54768 h 269081"/>
                      <a:gd name="connsiteX11" fmla="*/ 161925 w 353052"/>
                      <a:gd name="connsiteY11" fmla="*/ 45243 h 269081"/>
                      <a:gd name="connsiteX12" fmla="*/ 157163 w 353052"/>
                      <a:gd name="connsiteY12" fmla="*/ 26193 h 269081"/>
                      <a:gd name="connsiteX13" fmla="*/ 150019 w 353052"/>
                      <a:gd name="connsiteY13" fmla="*/ 19050 h 269081"/>
                      <a:gd name="connsiteX14" fmla="*/ 135732 w 353052"/>
                      <a:gd name="connsiteY14" fmla="*/ 9525 h 269081"/>
                      <a:gd name="connsiteX15" fmla="*/ 114300 w 353052"/>
                      <a:gd name="connsiteY15" fmla="*/ 14287 h 269081"/>
                      <a:gd name="connsiteX16" fmla="*/ 107157 w 353052"/>
                      <a:gd name="connsiteY16" fmla="*/ 16668 h 269081"/>
                      <a:gd name="connsiteX17" fmla="*/ 102394 w 353052"/>
                      <a:gd name="connsiteY17" fmla="*/ 26193 h 269081"/>
                      <a:gd name="connsiteX18" fmla="*/ 104775 w 353052"/>
                      <a:gd name="connsiteY18" fmla="*/ 64293 h 269081"/>
                      <a:gd name="connsiteX19" fmla="*/ 107157 w 353052"/>
                      <a:gd name="connsiteY19" fmla="*/ 71437 h 269081"/>
                      <a:gd name="connsiteX20" fmla="*/ 114300 w 353052"/>
                      <a:gd name="connsiteY20" fmla="*/ 76200 h 269081"/>
                      <a:gd name="connsiteX21" fmla="*/ 126207 w 353052"/>
                      <a:gd name="connsiteY21" fmla="*/ 78581 h 269081"/>
                      <a:gd name="connsiteX22" fmla="*/ 147638 w 353052"/>
                      <a:gd name="connsiteY22" fmla="*/ 85725 h 269081"/>
                      <a:gd name="connsiteX23" fmla="*/ 154782 w 353052"/>
                      <a:gd name="connsiteY23" fmla="*/ 88106 h 269081"/>
                      <a:gd name="connsiteX24" fmla="*/ 190500 w 353052"/>
                      <a:gd name="connsiteY24" fmla="*/ 90487 h 269081"/>
                      <a:gd name="connsiteX25" fmla="*/ 228600 w 353052"/>
                      <a:gd name="connsiteY25" fmla="*/ 90487 h 269081"/>
                      <a:gd name="connsiteX26" fmla="*/ 238125 w 353052"/>
                      <a:gd name="connsiteY26" fmla="*/ 85725 h 269081"/>
                      <a:gd name="connsiteX27" fmla="*/ 271463 w 353052"/>
                      <a:gd name="connsiteY27" fmla="*/ 66675 h 269081"/>
                      <a:gd name="connsiteX28" fmla="*/ 295275 w 353052"/>
                      <a:gd name="connsiteY28" fmla="*/ 59531 h 269081"/>
                      <a:gd name="connsiteX29" fmla="*/ 302419 w 353052"/>
                      <a:gd name="connsiteY29" fmla="*/ 57150 h 269081"/>
                      <a:gd name="connsiteX30" fmla="*/ 338138 w 353052"/>
                      <a:gd name="connsiteY30" fmla="*/ 50006 h 269081"/>
                      <a:gd name="connsiteX31" fmla="*/ 345282 w 353052"/>
                      <a:gd name="connsiteY31" fmla="*/ 92868 h 269081"/>
                      <a:gd name="connsiteX32" fmla="*/ 326232 w 353052"/>
                      <a:gd name="connsiteY32" fmla="*/ 114300 h 269081"/>
                      <a:gd name="connsiteX33" fmla="*/ 316707 w 353052"/>
                      <a:gd name="connsiteY33" fmla="*/ 119062 h 269081"/>
                      <a:gd name="connsiteX34" fmla="*/ 309563 w 353052"/>
                      <a:gd name="connsiteY34" fmla="*/ 121443 h 269081"/>
                      <a:gd name="connsiteX35" fmla="*/ 290513 w 353052"/>
                      <a:gd name="connsiteY35" fmla="*/ 133350 h 269081"/>
                      <a:gd name="connsiteX36" fmla="*/ 273844 w 353052"/>
                      <a:gd name="connsiteY36" fmla="*/ 138112 h 269081"/>
                      <a:gd name="connsiteX37" fmla="*/ 259557 w 353052"/>
                      <a:gd name="connsiteY37" fmla="*/ 142875 h 269081"/>
                      <a:gd name="connsiteX38" fmla="*/ 245269 w 353052"/>
                      <a:gd name="connsiteY38" fmla="*/ 150018 h 269081"/>
                      <a:gd name="connsiteX39" fmla="*/ 238125 w 353052"/>
                      <a:gd name="connsiteY39" fmla="*/ 154781 h 269081"/>
                      <a:gd name="connsiteX40" fmla="*/ 214313 w 353052"/>
                      <a:gd name="connsiteY40" fmla="*/ 161925 h 269081"/>
                      <a:gd name="connsiteX41" fmla="*/ 202407 w 353052"/>
                      <a:gd name="connsiteY41" fmla="*/ 164306 h 269081"/>
                      <a:gd name="connsiteX42" fmla="*/ 188119 w 353052"/>
                      <a:gd name="connsiteY42" fmla="*/ 169068 h 269081"/>
                      <a:gd name="connsiteX43" fmla="*/ 173832 w 353052"/>
                      <a:gd name="connsiteY43" fmla="*/ 171450 h 269081"/>
                      <a:gd name="connsiteX44" fmla="*/ 154782 w 353052"/>
                      <a:gd name="connsiteY44" fmla="*/ 176212 h 269081"/>
                      <a:gd name="connsiteX45" fmla="*/ 109538 w 353052"/>
                      <a:gd name="connsiteY45" fmla="*/ 173831 h 269081"/>
                      <a:gd name="connsiteX46" fmla="*/ 97632 w 353052"/>
                      <a:gd name="connsiteY46" fmla="*/ 164306 h 269081"/>
                      <a:gd name="connsiteX47" fmla="*/ 95250 w 353052"/>
                      <a:gd name="connsiteY47" fmla="*/ 157162 h 269081"/>
                      <a:gd name="connsiteX48" fmla="*/ 88107 w 353052"/>
                      <a:gd name="connsiteY48" fmla="*/ 150018 h 269081"/>
                      <a:gd name="connsiteX49" fmla="*/ 95250 w 353052"/>
                      <a:gd name="connsiteY49" fmla="*/ 130968 h 269081"/>
                      <a:gd name="connsiteX50" fmla="*/ 104775 w 353052"/>
                      <a:gd name="connsiteY50" fmla="*/ 135731 h 269081"/>
                      <a:gd name="connsiteX51" fmla="*/ 140494 w 353052"/>
                      <a:gd name="connsiteY51" fmla="*/ 138112 h 269081"/>
                      <a:gd name="connsiteX52" fmla="*/ 159544 w 353052"/>
                      <a:gd name="connsiteY52" fmla="*/ 142875 h 269081"/>
                      <a:gd name="connsiteX53" fmla="*/ 171450 w 353052"/>
                      <a:gd name="connsiteY53" fmla="*/ 152400 h 269081"/>
                      <a:gd name="connsiteX54" fmla="*/ 176213 w 353052"/>
                      <a:gd name="connsiteY54" fmla="*/ 173831 h 269081"/>
                      <a:gd name="connsiteX55" fmla="*/ 180975 w 353052"/>
                      <a:gd name="connsiteY55" fmla="*/ 207168 h 269081"/>
                      <a:gd name="connsiteX56" fmla="*/ 183357 w 353052"/>
                      <a:gd name="connsiteY56" fmla="*/ 247650 h 269081"/>
                      <a:gd name="connsiteX57" fmla="*/ 185738 w 353052"/>
                      <a:gd name="connsiteY57" fmla="*/ 261937 h 269081"/>
                      <a:gd name="connsiteX58" fmla="*/ 195263 w 353052"/>
                      <a:gd name="connsiteY58" fmla="*/ 269081 h 269081"/>
                      <a:gd name="connsiteX59" fmla="*/ 273844 w 353052"/>
                      <a:gd name="connsiteY59" fmla="*/ 266700 h 269081"/>
                      <a:gd name="connsiteX60" fmla="*/ 307182 w 353052"/>
                      <a:gd name="connsiteY60" fmla="*/ 257175 h 269081"/>
                      <a:gd name="connsiteX61" fmla="*/ 314325 w 353052"/>
                      <a:gd name="connsiteY61" fmla="*/ 254793 h 269081"/>
                      <a:gd name="connsiteX62" fmla="*/ 326232 w 353052"/>
                      <a:gd name="connsiteY62" fmla="*/ 250031 h 269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53052" h="269081">
                        <a:moveTo>
                          <a:pt x="0" y="0"/>
                        </a:moveTo>
                        <a:cubicBezTo>
                          <a:pt x="3626" y="10876"/>
                          <a:pt x="7518" y="27571"/>
                          <a:pt x="19050" y="33337"/>
                        </a:cubicBezTo>
                        <a:lnTo>
                          <a:pt x="28575" y="38100"/>
                        </a:lnTo>
                        <a:cubicBezTo>
                          <a:pt x="30163" y="40481"/>
                          <a:pt x="31314" y="43219"/>
                          <a:pt x="33338" y="45243"/>
                        </a:cubicBezTo>
                        <a:cubicBezTo>
                          <a:pt x="37711" y="49616"/>
                          <a:pt x="45021" y="51652"/>
                          <a:pt x="50007" y="54768"/>
                        </a:cubicBezTo>
                        <a:cubicBezTo>
                          <a:pt x="53373" y="56871"/>
                          <a:pt x="56167" y="59808"/>
                          <a:pt x="59532" y="61912"/>
                        </a:cubicBezTo>
                        <a:cubicBezTo>
                          <a:pt x="67905" y="67145"/>
                          <a:pt x="76325" y="69087"/>
                          <a:pt x="85725" y="71437"/>
                        </a:cubicBezTo>
                        <a:cubicBezTo>
                          <a:pt x="102394" y="70643"/>
                          <a:pt x="119102" y="70442"/>
                          <a:pt x="135732" y="69056"/>
                        </a:cubicBezTo>
                        <a:cubicBezTo>
                          <a:pt x="138233" y="68848"/>
                          <a:pt x="140630" y="67797"/>
                          <a:pt x="142875" y="66675"/>
                        </a:cubicBezTo>
                        <a:cubicBezTo>
                          <a:pt x="145435" y="65395"/>
                          <a:pt x="147820" y="63744"/>
                          <a:pt x="150019" y="61912"/>
                        </a:cubicBezTo>
                        <a:cubicBezTo>
                          <a:pt x="152606" y="59756"/>
                          <a:pt x="154782" y="57149"/>
                          <a:pt x="157163" y="54768"/>
                        </a:cubicBezTo>
                        <a:cubicBezTo>
                          <a:pt x="158750" y="51593"/>
                          <a:pt x="161533" y="48771"/>
                          <a:pt x="161925" y="45243"/>
                        </a:cubicBezTo>
                        <a:cubicBezTo>
                          <a:pt x="162039" y="44213"/>
                          <a:pt x="158971" y="28905"/>
                          <a:pt x="157163" y="26193"/>
                        </a:cubicBezTo>
                        <a:cubicBezTo>
                          <a:pt x="155295" y="23391"/>
                          <a:pt x="152677" y="21117"/>
                          <a:pt x="150019" y="19050"/>
                        </a:cubicBezTo>
                        <a:cubicBezTo>
                          <a:pt x="145501" y="15536"/>
                          <a:pt x="135732" y="9525"/>
                          <a:pt x="135732" y="9525"/>
                        </a:cubicBezTo>
                        <a:cubicBezTo>
                          <a:pt x="128588" y="11112"/>
                          <a:pt x="121400" y="12512"/>
                          <a:pt x="114300" y="14287"/>
                        </a:cubicBezTo>
                        <a:cubicBezTo>
                          <a:pt x="111865" y="14896"/>
                          <a:pt x="108932" y="14893"/>
                          <a:pt x="107157" y="16668"/>
                        </a:cubicBezTo>
                        <a:cubicBezTo>
                          <a:pt x="104647" y="19178"/>
                          <a:pt x="103982" y="23018"/>
                          <a:pt x="102394" y="26193"/>
                        </a:cubicBezTo>
                        <a:cubicBezTo>
                          <a:pt x="103188" y="38893"/>
                          <a:pt x="103443" y="51638"/>
                          <a:pt x="104775" y="64293"/>
                        </a:cubicBezTo>
                        <a:cubicBezTo>
                          <a:pt x="105038" y="66789"/>
                          <a:pt x="105589" y="69477"/>
                          <a:pt x="107157" y="71437"/>
                        </a:cubicBezTo>
                        <a:cubicBezTo>
                          <a:pt x="108945" y="73672"/>
                          <a:pt x="111620" y="75195"/>
                          <a:pt x="114300" y="76200"/>
                        </a:cubicBezTo>
                        <a:cubicBezTo>
                          <a:pt x="118090" y="77621"/>
                          <a:pt x="122238" y="77787"/>
                          <a:pt x="126207" y="78581"/>
                        </a:cubicBezTo>
                        <a:cubicBezTo>
                          <a:pt x="146726" y="86788"/>
                          <a:pt x="129698" y="80599"/>
                          <a:pt x="147638" y="85725"/>
                        </a:cubicBezTo>
                        <a:cubicBezTo>
                          <a:pt x="150052" y="86415"/>
                          <a:pt x="152287" y="87829"/>
                          <a:pt x="154782" y="88106"/>
                        </a:cubicBezTo>
                        <a:cubicBezTo>
                          <a:pt x="166641" y="89424"/>
                          <a:pt x="178594" y="89693"/>
                          <a:pt x="190500" y="90487"/>
                        </a:cubicBezTo>
                        <a:cubicBezTo>
                          <a:pt x="207530" y="92920"/>
                          <a:pt x="210241" y="94723"/>
                          <a:pt x="228600" y="90487"/>
                        </a:cubicBezTo>
                        <a:cubicBezTo>
                          <a:pt x="232059" y="89689"/>
                          <a:pt x="235081" y="87551"/>
                          <a:pt x="238125" y="85725"/>
                        </a:cubicBezTo>
                        <a:cubicBezTo>
                          <a:pt x="248250" y="79651"/>
                          <a:pt x="259784" y="69596"/>
                          <a:pt x="271463" y="66675"/>
                        </a:cubicBezTo>
                        <a:cubicBezTo>
                          <a:pt x="285859" y="63075"/>
                          <a:pt x="277882" y="65328"/>
                          <a:pt x="295275" y="59531"/>
                        </a:cubicBezTo>
                        <a:cubicBezTo>
                          <a:pt x="297656" y="58737"/>
                          <a:pt x="299969" y="57695"/>
                          <a:pt x="302419" y="57150"/>
                        </a:cubicBezTo>
                        <a:cubicBezTo>
                          <a:pt x="328563" y="51339"/>
                          <a:pt x="316632" y="53590"/>
                          <a:pt x="338138" y="50006"/>
                        </a:cubicBezTo>
                        <a:cubicBezTo>
                          <a:pt x="359183" y="55267"/>
                          <a:pt x="354435" y="50765"/>
                          <a:pt x="345282" y="92868"/>
                        </a:cubicBezTo>
                        <a:cubicBezTo>
                          <a:pt x="343340" y="101799"/>
                          <a:pt x="333552" y="109725"/>
                          <a:pt x="326232" y="114300"/>
                        </a:cubicBezTo>
                        <a:cubicBezTo>
                          <a:pt x="323222" y="116181"/>
                          <a:pt x="319970" y="117664"/>
                          <a:pt x="316707" y="119062"/>
                        </a:cubicBezTo>
                        <a:cubicBezTo>
                          <a:pt x="314400" y="120051"/>
                          <a:pt x="311870" y="120454"/>
                          <a:pt x="309563" y="121443"/>
                        </a:cubicBezTo>
                        <a:cubicBezTo>
                          <a:pt x="289202" y="130169"/>
                          <a:pt x="311024" y="121629"/>
                          <a:pt x="290513" y="133350"/>
                        </a:cubicBezTo>
                        <a:cubicBezTo>
                          <a:pt x="287565" y="135034"/>
                          <a:pt x="276285" y="137380"/>
                          <a:pt x="273844" y="138112"/>
                        </a:cubicBezTo>
                        <a:cubicBezTo>
                          <a:pt x="269036" y="139555"/>
                          <a:pt x="263734" y="140091"/>
                          <a:pt x="259557" y="142875"/>
                        </a:cubicBezTo>
                        <a:cubicBezTo>
                          <a:pt x="250324" y="149029"/>
                          <a:pt x="255128" y="146732"/>
                          <a:pt x="245269" y="150018"/>
                        </a:cubicBezTo>
                        <a:cubicBezTo>
                          <a:pt x="242888" y="151606"/>
                          <a:pt x="240740" y="153619"/>
                          <a:pt x="238125" y="154781"/>
                        </a:cubicBezTo>
                        <a:cubicBezTo>
                          <a:pt x="232198" y="157415"/>
                          <a:pt x="221234" y="160387"/>
                          <a:pt x="214313" y="161925"/>
                        </a:cubicBezTo>
                        <a:cubicBezTo>
                          <a:pt x="210362" y="162803"/>
                          <a:pt x="206312" y="163241"/>
                          <a:pt x="202407" y="164306"/>
                        </a:cubicBezTo>
                        <a:cubicBezTo>
                          <a:pt x="197564" y="165627"/>
                          <a:pt x="193071" y="168242"/>
                          <a:pt x="188119" y="169068"/>
                        </a:cubicBezTo>
                        <a:cubicBezTo>
                          <a:pt x="183357" y="169862"/>
                          <a:pt x="178553" y="170438"/>
                          <a:pt x="173832" y="171450"/>
                        </a:cubicBezTo>
                        <a:cubicBezTo>
                          <a:pt x="167432" y="172822"/>
                          <a:pt x="154782" y="176212"/>
                          <a:pt x="154782" y="176212"/>
                        </a:cubicBezTo>
                        <a:cubicBezTo>
                          <a:pt x="139701" y="175418"/>
                          <a:pt x="124578" y="175198"/>
                          <a:pt x="109538" y="173831"/>
                        </a:cubicBezTo>
                        <a:cubicBezTo>
                          <a:pt x="102344" y="173177"/>
                          <a:pt x="100748" y="170538"/>
                          <a:pt x="97632" y="164306"/>
                        </a:cubicBezTo>
                        <a:cubicBezTo>
                          <a:pt x="96509" y="162061"/>
                          <a:pt x="96642" y="159251"/>
                          <a:pt x="95250" y="157162"/>
                        </a:cubicBezTo>
                        <a:cubicBezTo>
                          <a:pt x="93382" y="154360"/>
                          <a:pt x="90488" y="152399"/>
                          <a:pt x="88107" y="150018"/>
                        </a:cubicBezTo>
                        <a:cubicBezTo>
                          <a:pt x="90488" y="143668"/>
                          <a:pt x="90101" y="135382"/>
                          <a:pt x="95250" y="130968"/>
                        </a:cubicBezTo>
                        <a:cubicBezTo>
                          <a:pt x="97945" y="128658"/>
                          <a:pt x="101269" y="135177"/>
                          <a:pt x="104775" y="135731"/>
                        </a:cubicBezTo>
                        <a:cubicBezTo>
                          <a:pt x="116562" y="137592"/>
                          <a:pt x="128588" y="137318"/>
                          <a:pt x="140494" y="138112"/>
                        </a:cubicBezTo>
                        <a:cubicBezTo>
                          <a:pt x="141091" y="138231"/>
                          <a:pt x="157101" y="140921"/>
                          <a:pt x="159544" y="142875"/>
                        </a:cubicBezTo>
                        <a:cubicBezTo>
                          <a:pt x="174933" y="155185"/>
                          <a:pt x="153494" y="146412"/>
                          <a:pt x="171450" y="152400"/>
                        </a:cubicBezTo>
                        <a:cubicBezTo>
                          <a:pt x="175096" y="163332"/>
                          <a:pt x="173927" y="158589"/>
                          <a:pt x="176213" y="173831"/>
                        </a:cubicBezTo>
                        <a:cubicBezTo>
                          <a:pt x="177878" y="184932"/>
                          <a:pt x="180975" y="207168"/>
                          <a:pt x="180975" y="207168"/>
                        </a:cubicBezTo>
                        <a:cubicBezTo>
                          <a:pt x="181769" y="220662"/>
                          <a:pt x="182186" y="234183"/>
                          <a:pt x="183357" y="247650"/>
                        </a:cubicBezTo>
                        <a:cubicBezTo>
                          <a:pt x="183775" y="252460"/>
                          <a:pt x="183393" y="257717"/>
                          <a:pt x="185738" y="261937"/>
                        </a:cubicBezTo>
                        <a:cubicBezTo>
                          <a:pt x="187665" y="265406"/>
                          <a:pt x="192088" y="266700"/>
                          <a:pt x="195263" y="269081"/>
                        </a:cubicBezTo>
                        <a:cubicBezTo>
                          <a:pt x="221457" y="268287"/>
                          <a:pt x="247708" y="268612"/>
                          <a:pt x="273844" y="266700"/>
                        </a:cubicBezTo>
                        <a:cubicBezTo>
                          <a:pt x="281498" y="266140"/>
                          <a:pt x="299160" y="259849"/>
                          <a:pt x="307182" y="257175"/>
                        </a:cubicBezTo>
                        <a:cubicBezTo>
                          <a:pt x="309563" y="256381"/>
                          <a:pt x="312080" y="255915"/>
                          <a:pt x="314325" y="254793"/>
                        </a:cubicBezTo>
                        <a:cubicBezTo>
                          <a:pt x="324560" y="249676"/>
                          <a:pt x="320300" y="250031"/>
                          <a:pt x="326232" y="250031"/>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7" name="Freeform 316"/>
                  <p:cNvSpPr/>
                  <p:nvPr/>
                </p:nvSpPr>
                <p:spPr>
                  <a:xfrm>
                    <a:off x="5400849" y="1351788"/>
                    <a:ext cx="390525" cy="304800"/>
                  </a:xfrm>
                  <a:custGeom>
                    <a:avLst/>
                    <a:gdLst>
                      <a:gd name="connsiteX0" fmla="*/ 0 w 381000"/>
                      <a:gd name="connsiteY0" fmla="*/ 0 h 319088"/>
                      <a:gd name="connsiteX1" fmla="*/ 23812 w 381000"/>
                      <a:gd name="connsiteY1" fmla="*/ 85725 h 319088"/>
                      <a:gd name="connsiteX2" fmla="*/ 347662 w 381000"/>
                      <a:gd name="connsiteY2" fmla="*/ 319088 h 319088"/>
                      <a:gd name="connsiteX3" fmla="*/ 381000 w 381000"/>
                      <a:gd name="connsiteY3" fmla="*/ 266700 h 319088"/>
                      <a:gd name="connsiteX4" fmla="*/ 66675 w 381000"/>
                      <a:gd name="connsiteY4" fmla="*/ 38100 h 319088"/>
                      <a:gd name="connsiteX5" fmla="*/ 0 w 381000"/>
                      <a:gd name="connsiteY5" fmla="*/ 0 h 319088"/>
                      <a:gd name="connsiteX0" fmla="*/ 0 w 390525"/>
                      <a:gd name="connsiteY0" fmla="*/ 0 h 304800"/>
                      <a:gd name="connsiteX1" fmla="*/ 33337 w 390525"/>
                      <a:gd name="connsiteY1" fmla="*/ 71437 h 304800"/>
                      <a:gd name="connsiteX2" fmla="*/ 357187 w 390525"/>
                      <a:gd name="connsiteY2" fmla="*/ 304800 h 304800"/>
                      <a:gd name="connsiteX3" fmla="*/ 390525 w 390525"/>
                      <a:gd name="connsiteY3" fmla="*/ 252412 h 304800"/>
                      <a:gd name="connsiteX4" fmla="*/ 76200 w 390525"/>
                      <a:gd name="connsiteY4" fmla="*/ 23812 h 304800"/>
                      <a:gd name="connsiteX5" fmla="*/ 0 w 390525"/>
                      <a:gd name="connsiteY5" fmla="*/ 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0525" h="304800">
                        <a:moveTo>
                          <a:pt x="0" y="0"/>
                        </a:moveTo>
                        <a:lnTo>
                          <a:pt x="33337" y="71437"/>
                        </a:lnTo>
                        <a:lnTo>
                          <a:pt x="357187" y="304800"/>
                        </a:lnTo>
                        <a:lnTo>
                          <a:pt x="390525" y="252412"/>
                        </a:lnTo>
                        <a:lnTo>
                          <a:pt x="76200" y="23812"/>
                        </a:lnTo>
                        <a:lnTo>
                          <a:pt x="0" y="0"/>
                        </a:lnTo>
                        <a:close/>
                      </a:path>
                    </a:pathLst>
                  </a:custGeom>
                  <a:solidFill>
                    <a:srgbClr val="C0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14" name="Rectangle 313"/>
                <p:cNvSpPr/>
                <p:nvPr/>
              </p:nvSpPr>
              <p:spPr>
                <a:xfrm>
                  <a:off x="5004049" y="1725988"/>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Free Draw</a:t>
                  </a:r>
                  <a:endParaRPr lang="en-AU" sz="1100" dirty="0">
                    <a:latin typeface="Segoe UI" pitchFamily="34" charset="0"/>
                    <a:cs typeface="Segoe UI" pitchFamily="34" charset="0"/>
                  </a:endParaRPr>
                </a:p>
              </p:txBody>
            </p:sp>
          </p:grpSp>
          <p:cxnSp>
            <p:nvCxnSpPr>
              <p:cNvPr id="255" name="Straight Connector 254"/>
              <p:cNvCxnSpPr/>
              <p:nvPr/>
            </p:nvCxnSpPr>
            <p:spPr>
              <a:xfrm>
                <a:off x="4098672"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6" name="Straight Connector 255"/>
              <p:cNvCxnSpPr/>
              <p:nvPr/>
            </p:nvCxnSpPr>
            <p:spPr>
              <a:xfrm>
                <a:off x="5040000"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7" name="Straight Connector 256"/>
              <p:cNvCxnSpPr/>
              <p:nvPr/>
            </p:nvCxnSpPr>
            <p:spPr>
              <a:xfrm>
                <a:off x="3262277" y="200863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8" name="Straight Connector 257"/>
              <p:cNvCxnSpPr/>
              <p:nvPr/>
            </p:nvCxnSpPr>
            <p:spPr>
              <a:xfrm>
                <a:off x="3262277" y="317426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grpSp>
            <p:nvGrpSpPr>
              <p:cNvPr id="259" name="Group 258"/>
              <p:cNvGrpSpPr/>
              <p:nvPr/>
            </p:nvGrpSpPr>
            <p:grpSpPr>
              <a:xfrm>
                <a:off x="4098672" y="2143466"/>
                <a:ext cx="941329" cy="895637"/>
                <a:chOff x="4098672" y="2143466"/>
                <a:chExt cx="941329" cy="895637"/>
              </a:xfrm>
            </p:grpSpPr>
            <p:sp>
              <p:nvSpPr>
                <p:cNvPr id="300" name="Rectangle 299"/>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Documents</a:t>
                  </a:r>
                  <a:endParaRPr lang="en-AU" sz="1100" dirty="0">
                    <a:latin typeface="Segoe UI" pitchFamily="34" charset="0"/>
                    <a:cs typeface="Segoe UI" pitchFamily="34" charset="0"/>
                  </a:endParaRPr>
                </a:p>
              </p:txBody>
            </p:sp>
            <p:grpSp>
              <p:nvGrpSpPr>
                <p:cNvPr id="301" name="Group 300"/>
                <p:cNvGrpSpPr/>
                <p:nvPr/>
              </p:nvGrpSpPr>
              <p:grpSpPr>
                <a:xfrm>
                  <a:off x="4199709" y="2143466"/>
                  <a:ext cx="744585" cy="655211"/>
                  <a:chOff x="4193285" y="2143466"/>
                  <a:chExt cx="744585" cy="655211"/>
                </a:xfrm>
              </p:grpSpPr>
              <p:grpSp>
                <p:nvGrpSpPr>
                  <p:cNvPr id="302" name="Group 301"/>
                  <p:cNvGrpSpPr/>
                  <p:nvPr/>
                </p:nvGrpSpPr>
                <p:grpSpPr>
                  <a:xfrm>
                    <a:off x="4193285" y="2143466"/>
                    <a:ext cx="699392" cy="536110"/>
                    <a:chOff x="2123728" y="1986160"/>
                    <a:chExt cx="576064" cy="441574"/>
                  </a:xfrm>
                </p:grpSpPr>
                <p:sp>
                  <p:nvSpPr>
                    <p:cNvPr id="311" name="Rectangle 310"/>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2" name="Trapezoid 311"/>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303" name="Group 302"/>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304" name="Rectangle 303"/>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305" name="Straight Connector 304"/>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6" name="Straight Connector 305"/>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7" name="Straight Connector 306"/>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8" name="Straight Connector 307"/>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9" name="Straight Connector 308"/>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10" name="Straight Connector 309"/>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260" name="Group 259"/>
              <p:cNvGrpSpPr/>
              <p:nvPr/>
            </p:nvGrpSpPr>
            <p:grpSpPr>
              <a:xfrm>
                <a:off x="5039106" y="2143466"/>
                <a:ext cx="941329" cy="895637"/>
                <a:chOff x="5039106" y="2143466"/>
                <a:chExt cx="941329" cy="895637"/>
              </a:xfrm>
            </p:grpSpPr>
            <p:sp>
              <p:nvSpPr>
                <p:cNvPr id="289" name="Rectangle 288"/>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Music</a:t>
                  </a:r>
                  <a:endParaRPr lang="en-AU" sz="1100" dirty="0">
                    <a:latin typeface="Segoe UI" pitchFamily="34" charset="0"/>
                    <a:cs typeface="Segoe UI" pitchFamily="34" charset="0"/>
                  </a:endParaRPr>
                </a:p>
              </p:txBody>
            </p:sp>
            <p:grpSp>
              <p:nvGrpSpPr>
                <p:cNvPr id="290" name="Group 289"/>
                <p:cNvGrpSpPr/>
                <p:nvPr/>
              </p:nvGrpSpPr>
              <p:grpSpPr>
                <a:xfrm>
                  <a:off x="5162739" y="2143466"/>
                  <a:ext cx="699392" cy="634359"/>
                  <a:chOff x="5140143" y="2143466"/>
                  <a:chExt cx="699392" cy="634359"/>
                </a:xfrm>
              </p:grpSpPr>
              <p:grpSp>
                <p:nvGrpSpPr>
                  <p:cNvPr id="291" name="Group 290"/>
                  <p:cNvGrpSpPr/>
                  <p:nvPr/>
                </p:nvGrpSpPr>
                <p:grpSpPr>
                  <a:xfrm>
                    <a:off x="5140143" y="2143466"/>
                    <a:ext cx="699392" cy="536110"/>
                    <a:chOff x="2123728" y="1986160"/>
                    <a:chExt cx="576064" cy="441574"/>
                  </a:xfrm>
                </p:grpSpPr>
                <p:sp>
                  <p:nvSpPr>
                    <p:cNvPr id="298" name="Rectangle 297"/>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9" name="Trapezoid 298"/>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92" name="Group 291"/>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293" name="Oval 292"/>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4" name="Oval 293"/>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295" name="Straight Connector 294"/>
                    <p:cNvCxnSpPr>
                      <a:stCxn id="293" idx="6"/>
                      <a:endCxn id="297"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96" name="Straight Connector 295"/>
                    <p:cNvCxnSpPr>
                      <a:stCxn id="294" idx="6"/>
                      <a:endCxn id="297"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297" name="Rectangle 296"/>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1" name="Group 260"/>
              <p:cNvGrpSpPr/>
              <p:nvPr/>
            </p:nvGrpSpPr>
            <p:grpSpPr>
              <a:xfrm>
                <a:off x="3133947" y="3275932"/>
                <a:ext cx="941329" cy="895637"/>
                <a:chOff x="3133947" y="3275932"/>
                <a:chExt cx="941329" cy="895637"/>
              </a:xfrm>
            </p:grpSpPr>
            <p:sp>
              <p:nvSpPr>
                <p:cNvPr id="281" name="Rectangle 280"/>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Videos</a:t>
                  </a:r>
                  <a:endParaRPr lang="en-AU" sz="1100" dirty="0">
                    <a:latin typeface="Segoe UI" pitchFamily="34" charset="0"/>
                    <a:cs typeface="Segoe UI" pitchFamily="34" charset="0"/>
                  </a:endParaRPr>
                </a:p>
              </p:txBody>
            </p:sp>
            <p:grpSp>
              <p:nvGrpSpPr>
                <p:cNvPr id="282" name="Group 281"/>
                <p:cNvGrpSpPr/>
                <p:nvPr/>
              </p:nvGrpSpPr>
              <p:grpSpPr>
                <a:xfrm>
                  <a:off x="3254915" y="3275932"/>
                  <a:ext cx="699392" cy="569699"/>
                  <a:chOff x="3257580" y="3275932"/>
                  <a:chExt cx="699392" cy="569699"/>
                </a:xfrm>
              </p:grpSpPr>
              <p:grpSp>
                <p:nvGrpSpPr>
                  <p:cNvPr id="283" name="Group 282"/>
                  <p:cNvGrpSpPr/>
                  <p:nvPr/>
                </p:nvGrpSpPr>
                <p:grpSpPr>
                  <a:xfrm>
                    <a:off x="3257580" y="3275932"/>
                    <a:ext cx="699392" cy="536110"/>
                    <a:chOff x="2123728" y="1986160"/>
                    <a:chExt cx="576064" cy="441574"/>
                  </a:xfrm>
                </p:grpSpPr>
                <p:sp>
                  <p:nvSpPr>
                    <p:cNvPr id="287" name="Rectangle 286"/>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8" name="Trapezoid 287"/>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84" name="Group 283"/>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285" name="Rectangle 284"/>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6" name="Isosceles Triangle 285"/>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2" name="Group 261"/>
              <p:cNvGrpSpPr/>
              <p:nvPr/>
            </p:nvGrpSpPr>
            <p:grpSpPr>
              <a:xfrm>
                <a:off x="4097777" y="3275932"/>
                <a:ext cx="941329" cy="895637"/>
                <a:chOff x="4099230" y="3275932"/>
                <a:chExt cx="941329" cy="895637"/>
              </a:xfrm>
            </p:grpSpPr>
            <p:sp>
              <p:nvSpPr>
                <p:cNvPr id="263" name="Rectangle 262"/>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Games</a:t>
                  </a:r>
                  <a:endParaRPr lang="en-AU" sz="1100" dirty="0">
                    <a:latin typeface="Segoe UI" pitchFamily="34" charset="0"/>
                    <a:cs typeface="Segoe UI" pitchFamily="34" charset="0"/>
                  </a:endParaRPr>
                </a:p>
              </p:txBody>
            </p:sp>
            <p:grpSp>
              <p:nvGrpSpPr>
                <p:cNvPr id="264" name="Group 263"/>
                <p:cNvGrpSpPr/>
                <p:nvPr/>
              </p:nvGrpSpPr>
              <p:grpSpPr>
                <a:xfrm>
                  <a:off x="4200966" y="3275932"/>
                  <a:ext cx="737856" cy="635347"/>
                  <a:chOff x="4220198" y="3275932"/>
                  <a:chExt cx="737856" cy="635347"/>
                </a:xfrm>
              </p:grpSpPr>
              <p:grpSp>
                <p:nvGrpSpPr>
                  <p:cNvPr id="265" name="Group 264"/>
                  <p:cNvGrpSpPr/>
                  <p:nvPr/>
                </p:nvGrpSpPr>
                <p:grpSpPr>
                  <a:xfrm>
                    <a:off x="4220198" y="3275932"/>
                    <a:ext cx="699392" cy="536110"/>
                    <a:chOff x="2123728" y="1986160"/>
                    <a:chExt cx="576064" cy="441574"/>
                  </a:xfrm>
                </p:grpSpPr>
                <p:sp>
                  <p:nvSpPr>
                    <p:cNvPr id="279" name="Rectangle 278"/>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0" name="Trapezoid 279"/>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66" name="Group 265"/>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267" name="Rectangle 266"/>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8" name="Oval 267"/>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9" name="Oval 268"/>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70" name="Group 269"/>
                    <p:cNvGrpSpPr/>
                    <p:nvPr/>
                  </p:nvGrpSpPr>
                  <p:grpSpPr>
                    <a:xfrm>
                      <a:off x="4318464" y="3577517"/>
                      <a:ext cx="118183" cy="118183"/>
                      <a:chOff x="4318464" y="3577517"/>
                      <a:chExt cx="118183" cy="118183"/>
                    </a:xfrm>
                    <a:effectLst/>
                  </p:grpSpPr>
                  <p:cxnSp>
                    <p:nvCxnSpPr>
                      <p:cNvPr id="277" name="Straight Connector 276"/>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78" name="Straight Connector 277"/>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71" name="Group 270"/>
                    <p:cNvGrpSpPr/>
                    <p:nvPr/>
                  </p:nvGrpSpPr>
                  <p:grpSpPr>
                    <a:xfrm rot="20573383">
                      <a:off x="4683580" y="3579039"/>
                      <a:ext cx="140891" cy="136707"/>
                      <a:chOff x="5105406" y="3507854"/>
                      <a:chExt cx="171999" cy="166891"/>
                    </a:xfrm>
                    <a:effectLst/>
                  </p:grpSpPr>
                  <p:sp>
                    <p:nvSpPr>
                      <p:cNvPr id="273" name="Oval 272"/>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4" name="Oval 273"/>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5" name="Oval 274"/>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6" name="Oval 275"/>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cxnSp>
                  <p:nvCxnSpPr>
                    <p:cNvPr id="272" name="Straight Connector 271"/>
                    <p:cNvCxnSpPr>
                      <a:stCxn id="267"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sp>
          <p:nvSpPr>
            <p:cNvPr id="106" name="Rounded Rectangle 105"/>
            <p:cNvSpPr/>
            <p:nvPr/>
          </p:nvSpPr>
          <p:spPr>
            <a:xfrm>
              <a:off x="1763688" y="951569"/>
              <a:ext cx="5616624" cy="3219999"/>
            </a:xfrm>
            <a:prstGeom prst="roundRect">
              <a:avLst>
                <a:gd name="adj" fmla="val 0"/>
              </a:avLst>
            </a:prstGeom>
            <a:solidFill>
              <a:schemeClr val="bg1">
                <a:lumMod val="75000"/>
                <a:alpha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200" b="1" dirty="0" smtClean="0">
                  <a:solidFill>
                    <a:schemeClr val="tx1"/>
                  </a:solidFill>
                  <a:latin typeface="Segoe UI" pitchFamily="34" charset="0"/>
                  <a:cs typeface="Segoe UI" pitchFamily="34" charset="0"/>
                </a:rPr>
                <a:t>Home</a:t>
              </a:r>
              <a:endParaRPr lang="en-AU" sz="1200" b="1" dirty="0">
                <a:solidFill>
                  <a:schemeClr val="tx1"/>
                </a:solidFill>
                <a:latin typeface="Segoe UI" pitchFamily="34" charset="0"/>
                <a:cs typeface="Segoe UI" pitchFamily="34" charset="0"/>
              </a:endParaRPr>
            </a:p>
          </p:txBody>
        </p:sp>
        <p:sp>
          <p:nvSpPr>
            <p:cNvPr id="108" name="Rectangle 107"/>
            <p:cNvSpPr/>
            <p:nvPr/>
          </p:nvSpPr>
          <p:spPr>
            <a:xfrm>
              <a:off x="3275856" y="1251855"/>
              <a:ext cx="4104456" cy="2811702"/>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algn="r"/>
              <a:r>
                <a:rPr lang="en-AU" sz="5400" dirty="0" smtClean="0">
                  <a:solidFill>
                    <a:schemeClr val="bg1"/>
                  </a:solidFill>
                  <a:effectLst>
                    <a:outerShdw blurRad="63500" sx="102000" sy="102000" algn="ctr" rotWithShape="0">
                      <a:prstClr val="black">
                        <a:alpha val="40000"/>
                      </a:prstClr>
                    </a:outerShdw>
                  </a:effectLst>
                  <a:latin typeface="Segoe UI" pitchFamily="34" charset="0"/>
                  <a:cs typeface="Segoe UI" pitchFamily="34" charset="0"/>
                </a:rPr>
                <a:t>home</a:t>
              </a:r>
              <a:endParaRPr lang="en-AU" sz="5400" dirty="0">
                <a:solidFill>
                  <a:schemeClr val="bg1"/>
                </a:solidFill>
                <a:effectLst>
                  <a:outerShdw blurRad="63500" sx="102000" sy="102000" algn="ctr" rotWithShape="0">
                    <a:prstClr val="black">
                      <a:alpha val="40000"/>
                    </a:prstClr>
                  </a:outerShdw>
                </a:effectLst>
                <a:latin typeface="Segoe UI" pitchFamily="34" charset="0"/>
                <a:cs typeface="Segoe UI" pitchFamily="34" charset="0"/>
              </a:endParaRPr>
            </a:p>
          </p:txBody>
        </p:sp>
        <p:sp>
          <p:nvSpPr>
            <p:cNvPr id="109" name="Rounded Rectangle 108">
              <a:hlinkClick r:id="rId5" action="ppaction://hlinksldjump"/>
            </p:cNvPr>
            <p:cNvSpPr/>
            <p:nvPr/>
          </p:nvSpPr>
          <p:spPr>
            <a:xfrm>
              <a:off x="1835696" y="1005576"/>
              <a:ext cx="144000" cy="144016"/>
            </a:xfrm>
            <a:prstGeom prst="roundRect">
              <a:avLst/>
            </a:prstGeom>
            <a:gradFill flip="none" rotWithShape="1">
              <a:gsLst>
                <a:gs pos="0">
                  <a:srgbClr val="FF0000">
                    <a:shade val="30000"/>
                    <a:satMod val="115000"/>
                  </a:srgbClr>
                </a:gs>
                <a:gs pos="50000">
                  <a:srgbClr val="FF0000">
                    <a:shade val="67500"/>
                    <a:satMod val="115000"/>
                  </a:srgbClr>
                </a:gs>
                <a:gs pos="100000">
                  <a:srgbClr val="FF0000">
                    <a:shade val="100000"/>
                    <a:satMod val="115000"/>
                  </a:srgbClr>
                </a:gs>
              </a:gsLst>
              <a:lin ang="16200000" scaled="1"/>
              <a:tileRect/>
            </a:gradFill>
            <a:ln w="3175">
              <a:solidFill>
                <a:schemeClr val="tx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solidFill>
                  <a:schemeClr val="bg1"/>
                </a:solidFill>
                <a:latin typeface="Segoe UI" pitchFamily="34" charset="0"/>
                <a:cs typeface="Segoe UI" pitchFamily="34" charset="0"/>
              </a:endParaRPr>
            </a:p>
          </p:txBody>
        </p:sp>
        <p:sp>
          <p:nvSpPr>
            <p:cNvPr id="3" name="Rectangle 2"/>
            <p:cNvSpPr/>
            <p:nvPr/>
          </p:nvSpPr>
          <p:spPr>
            <a:xfrm>
              <a:off x="1763688" y="1251855"/>
              <a:ext cx="1512168" cy="2811702"/>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 name="Rectangle 3">
              <a:hlinkClick r:id="rId6" action="ppaction://hlinksldjump"/>
            </p:cNvPr>
            <p:cNvSpPr/>
            <p:nvPr/>
          </p:nvSpPr>
          <p:spPr>
            <a:xfrm>
              <a:off x="1763688" y="1251855"/>
              <a:ext cx="1512168" cy="241448"/>
            </a:xfrm>
            <a:prstGeom prst="rect">
              <a:avLst/>
            </a:prstGeom>
            <a:solidFill>
              <a:srgbClr val="00B0F0">
                <a:alpha val="50000"/>
              </a:srgb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400" b="1" dirty="0" smtClean="0">
                  <a:solidFill>
                    <a:srgbClr val="0070C0"/>
                  </a:solidFill>
                  <a:latin typeface="Segoe UI" pitchFamily="34" charset="0"/>
                  <a:cs typeface="Segoe UI" pitchFamily="34" charset="0"/>
                </a:rPr>
                <a:t>Home</a:t>
              </a:r>
              <a:endParaRPr lang="en-AU" sz="1400" b="1" dirty="0">
                <a:solidFill>
                  <a:srgbClr val="0070C0"/>
                </a:solidFill>
                <a:latin typeface="Segoe UI" pitchFamily="34" charset="0"/>
                <a:cs typeface="Segoe UI" pitchFamily="34" charset="0"/>
              </a:endParaRPr>
            </a:p>
          </p:txBody>
        </p:sp>
        <p:sp>
          <p:nvSpPr>
            <p:cNvPr id="194" name="Rectangle 193"/>
            <p:cNvSpPr/>
            <p:nvPr/>
          </p:nvSpPr>
          <p:spPr>
            <a:xfrm>
              <a:off x="1763688" y="1805086"/>
              <a:ext cx="1512168" cy="1235294"/>
            </a:xfrm>
            <a:prstGeom prst="rect">
              <a:avLst/>
            </a:prstGeom>
            <a:solidFill>
              <a:schemeClr val="accent5">
                <a:lumMod val="40000"/>
                <a:lumOff val="60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1200" dirty="0">
                <a:solidFill>
                  <a:schemeClr val="tx1"/>
                </a:solidFill>
                <a:latin typeface="Segoe UI" pitchFamily="34" charset="0"/>
                <a:cs typeface="Segoe UI" pitchFamily="34" charset="0"/>
              </a:endParaRPr>
            </a:p>
          </p:txBody>
        </p:sp>
        <p:sp>
          <p:nvSpPr>
            <p:cNvPr id="138" name="Rectangle 137"/>
            <p:cNvSpPr/>
            <p:nvPr/>
          </p:nvSpPr>
          <p:spPr>
            <a:xfrm>
              <a:off x="1763688" y="1563638"/>
              <a:ext cx="1512168" cy="241448"/>
            </a:xfrm>
            <a:prstGeom prst="rect">
              <a:avLst/>
            </a:prstGeom>
            <a:solidFill>
              <a:schemeClr val="accent5">
                <a:lumMod val="40000"/>
                <a:lumOff val="60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Folders</a:t>
              </a:r>
              <a:endParaRPr lang="en-AU" sz="1200" dirty="0">
                <a:solidFill>
                  <a:schemeClr val="tx1"/>
                </a:solidFill>
                <a:latin typeface="Segoe UI" pitchFamily="34" charset="0"/>
                <a:cs typeface="Segoe UI" pitchFamily="34" charset="0"/>
              </a:endParaRPr>
            </a:p>
          </p:txBody>
        </p:sp>
        <p:sp>
          <p:nvSpPr>
            <p:cNvPr id="139" name="Rectangle 138">
              <a:hlinkClick r:id="rId7" action="ppaction://hlinksldjump"/>
            </p:cNvPr>
            <p:cNvSpPr/>
            <p:nvPr/>
          </p:nvSpPr>
          <p:spPr>
            <a:xfrm>
              <a:off x="2056704" y="1843627"/>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Documents</a:t>
              </a:r>
              <a:endParaRPr lang="en-AU" sz="1200" dirty="0">
                <a:solidFill>
                  <a:schemeClr val="tx1"/>
                </a:solidFill>
                <a:latin typeface="Segoe UI" pitchFamily="34" charset="0"/>
                <a:cs typeface="Segoe UI" pitchFamily="34" charset="0"/>
              </a:endParaRPr>
            </a:p>
          </p:txBody>
        </p:sp>
        <p:sp>
          <p:nvSpPr>
            <p:cNvPr id="140" name="Rectangle 139">
              <a:hlinkClick r:id="rId8" action="ppaction://hlinksldjump"/>
            </p:cNvPr>
            <p:cNvSpPr/>
            <p:nvPr/>
          </p:nvSpPr>
          <p:spPr>
            <a:xfrm>
              <a:off x="2056704" y="2139702"/>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Music</a:t>
              </a:r>
              <a:endParaRPr lang="en-AU" sz="1200" dirty="0">
                <a:solidFill>
                  <a:schemeClr val="tx1"/>
                </a:solidFill>
                <a:latin typeface="Segoe UI" pitchFamily="34" charset="0"/>
                <a:cs typeface="Segoe UI" pitchFamily="34" charset="0"/>
              </a:endParaRPr>
            </a:p>
          </p:txBody>
        </p:sp>
        <p:sp>
          <p:nvSpPr>
            <p:cNvPr id="141" name="Rectangle 140">
              <a:hlinkClick r:id="rId9" action="ppaction://hlinksldjump"/>
            </p:cNvPr>
            <p:cNvSpPr/>
            <p:nvPr/>
          </p:nvSpPr>
          <p:spPr>
            <a:xfrm>
              <a:off x="2056704" y="2424669"/>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Videos</a:t>
              </a:r>
              <a:endParaRPr lang="en-AU" sz="1200" dirty="0">
                <a:solidFill>
                  <a:schemeClr val="tx1"/>
                </a:solidFill>
                <a:latin typeface="Segoe UI" pitchFamily="34" charset="0"/>
                <a:cs typeface="Segoe UI" pitchFamily="34" charset="0"/>
              </a:endParaRPr>
            </a:p>
          </p:txBody>
        </p:sp>
        <p:sp>
          <p:nvSpPr>
            <p:cNvPr id="142" name="Rectangle 141">
              <a:hlinkClick r:id="rId10" action="ppaction://hlinksldjump"/>
            </p:cNvPr>
            <p:cNvSpPr/>
            <p:nvPr/>
          </p:nvSpPr>
          <p:spPr>
            <a:xfrm>
              <a:off x="2056704" y="2722116"/>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Games</a:t>
              </a:r>
              <a:endParaRPr lang="en-AU" sz="1200" dirty="0">
                <a:solidFill>
                  <a:schemeClr val="tx1"/>
                </a:solidFill>
                <a:latin typeface="Segoe UI" pitchFamily="34" charset="0"/>
                <a:cs typeface="Segoe UI" pitchFamily="34" charset="0"/>
              </a:endParaRPr>
            </a:p>
          </p:txBody>
        </p:sp>
        <p:grpSp>
          <p:nvGrpSpPr>
            <p:cNvPr id="7" name="Group 6"/>
            <p:cNvGrpSpPr/>
            <p:nvPr/>
          </p:nvGrpSpPr>
          <p:grpSpPr>
            <a:xfrm>
              <a:off x="1893456" y="1852468"/>
              <a:ext cx="186839" cy="223766"/>
              <a:chOff x="4527690" y="2258677"/>
              <a:chExt cx="450886" cy="540000"/>
            </a:xfrm>
          </p:grpSpPr>
          <p:sp>
            <p:nvSpPr>
              <p:cNvPr id="150" name="Rectangle 149"/>
              <p:cNvSpPr/>
              <p:nvPr/>
            </p:nvSpPr>
            <p:spPr>
              <a:xfrm>
                <a:off x="4527690" y="2258677"/>
                <a:ext cx="450886" cy="540000"/>
              </a:xfrm>
              <a:prstGeom prst="rect">
                <a:avLst/>
              </a:prstGeom>
              <a:solidFill>
                <a:srgbClr val="0070C0"/>
              </a:solid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52" name="Straight Connector 151"/>
              <p:cNvCxnSpPr/>
              <p:nvPr/>
            </p:nvCxnSpPr>
            <p:spPr>
              <a:xfrm>
                <a:off x="4574226" y="2328996"/>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4" name="Straight Connector 153"/>
              <p:cNvCxnSpPr/>
              <p:nvPr/>
            </p:nvCxnSpPr>
            <p:spPr>
              <a:xfrm>
                <a:off x="4574226" y="2407151"/>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p:cNvCxnSpPr/>
              <p:nvPr/>
            </p:nvCxnSpPr>
            <p:spPr>
              <a:xfrm>
                <a:off x="4574226" y="2487837"/>
                <a:ext cx="138772"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p:cNvCxnSpPr/>
              <p:nvPr/>
            </p:nvCxnSpPr>
            <p:spPr>
              <a:xfrm>
                <a:off x="4574226" y="2564038"/>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2" name="Straight Connector 161"/>
              <p:cNvCxnSpPr/>
              <p:nvPr/>
            </p:nvCxnSpPr>
            <p:spPr>
              <a:xfrm>
                <a:off x="4574226" y="2631413"/>
                <a:ext cx="280263"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3" name="Straight Connector 162"/>
              <p:cNvCxnSpPr/>
              <p:nvPr/>
            </p:nvCxnSpPr>
            <p:spPr>
              <a:xfrm>
                <a:off x="4574226" y="2720924"/>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31" name="Group 30"/>
            <p:cNvGrpSpPr/>
            <p:nvPr/>
          </p:nvGrpSpPr>
          <p:grpSpPr>
            <a:xfrm>
              <a:off x="1844070" y="2153683"/>
              <a:ext cx="236225" cy="213486"/>
              <a:chOff x="2433190" y="2867712"/>
              <a:chExt cx="489780" cy="442634"/>
            </a:xfrm>
            <a:solidFill>
              <a:srgbClr val="0070C0"/>
            </a:solidFill>
          </p:grpSpPr>
          <p:sp>
            <p:nvSpPr>
              <p:cNvPr id="164" name="Oval 163"/>
              <p:cNvSpPr/>
              <p:nvPr/>
            </p:nvSpPr>
            <p:spPr>
              <a:xfrm>
                <a:off x="2433190" y="3198734"/>
                <a:ext cx="111612" cy="111612"/>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65" name="Oval 164"/>
              <p:cNvSpPr/>
              <p:nvPr/>
            </p:nvSpPr>
            <p:spPr>
              <a:xfrm>
                <a:off x="2811358" y="3198734"/>
                <a:ext cx="111612" cy="111612"/>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67" name="Straight Connector 166"/>
              <p:cNvCxnSpPr>
                <a:stCxn id="164" idx="6"/>
                <a:endCxn id="180" idx="1"/>
              </p:cNvCxnSpPr>
              <p:nvPr/>
            </p:nvCxnSpPr>
            <p:spPr>
              <a:xfrm flipV="1">
                <a:off x="2544802" y="2903148"/>
                <a:ext cx="0" cy="351392"/>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5" name="Straight Connector 174"/>
              <p:cNvCxnSpPr>
                <a:stCxn id="165" idx="6"/>
                <a:endCxn id="180" idx="3"/>
              </p:cNvCxnSpPr>
              <p:nvPr/>
            </p:nvCxnSpPr>
            <p:spPr>
              <a:xfrm flipV="1">
                <a:off x="2922970" y="2903148"/>
                <a:ext cx="0" cy="351392"/>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80" name="Rectangle 179"/>
              <p:cNvSpPr/>
              <p:nvPr/>
            </p:nvSpPr>
            <p:spPr>
              <a:xfrm>
                <a:off x="2544802" y="2867712"/>
                <a:ext cx="378168" cy="70872"/>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grpSp>
        <p:grpSp>
          <p:nvGrpSpPr>
            <p:cNvPr id="32" name="Group 31"/>
            <p:cNvGrpSpPr/>
            <p:nvPr/>
          </p:nvGrpSpPr>
          <p:grpSpPr>
            <a:xfrm>
              <a:off x="1846237" y="2460418"/>
              <a:ext cx="234058" cy="169950"/>
              <a:chOff x="3469840" y="3505731"/>
              <a:chExt cx="468117" cy="339900"/>
            </a:xfrm>
            <a:solidFill>
              <a:srgbClr val="0070C0"/>
            </a:solidFill>
          </p:grpSpPr>
          <p:sp>
            <p:nvSpPr>
              <p:cNvPr id="181" name="Rectangle 180"/>
              <p:cNvSpPr/>
              <p:nvPr/>
            </p:nvSpPr>
            <p:spPr>
              <a:xfrm>
                <a:off x="3469840" y="3505731"/>
                <a:ext cx="468117" cy="339900"/>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2" name="Isosceles Triangle 181"/>
              <p:cNvSpPr/>
              <p:nvPr/>
            </p:nvSpPr>
            <p:spPr>
              <a:xfrm rot="5400000">
                <a:off x="3655108" y="3626891"/>
                <a:ext cx="97580" cy="97580"/>
              </a:xfrm>
              <a:prstGeom prst="triangl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grpSp>
        <p:grpSp>
          <p:nvGrpSpPr>
            <p:cNvPr id="34" name="Group 33"/>
            <p:cNvGrpSpPr/>
            <p:nvPr/>
          </p:nvGrpSpPr>
          <p:grpSpPr>
            <a:xfrm>
              <a:off x="1819275" y="2726319"/>
              <a:ext cx="261020" cy="233043"/>
              <a:chOff x="4344066" y="3385536"/>
              <a:chExt cx="589664" cy="526462"/>
            </a:xfrm>
            <a:solidFill>
              <a:srgbClr val="0070C0"/>
            </a:solidFill>
          </p:grpSpPr>
          <p:sp>
            <p:nvSpPr>
              <p:cNvPr id="183" name="Rectangle 182"/>
              <p:cNvSpPr/>
              <p:nvPr/>
            </p:nvSpPr>
            <p:spPr>
              <a:xfrm>
                <a:off x="4502348" y="3565664"/>
                <a:ext cx="265623" cy="151713"/>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4" name="Oval 183"/>
              <p:cNvSpPr/>
              <p:nvPr/>
            </p:nvSpPr>
            <p:spPr>
              <a:xfrm rot="20742615">
                <a:off x="4747417" y="3550028"/>
                <a:ext cx="186313" cy="361970"/>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5" name="Oval 184"/>
              <p:cNvSpPr/>
              <p:nvPr/>
            </p:nvSpPr>
            <p:spPr>
              <a:xfrm rot="942615" flipH="1">
                <a:off x="4344066" y="3545028"/>
                <a:ext cx="186313" cy="361970"/>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86" name="Straight Connector 185"/>
              <p:cNvCxnSpPr/>
              <p:nvPr/>
            </p:nvCxnSpPr>
            <p:spPr>
              <a:xfrm rot="42615" flipH="1">
                <a:off x="4430901" y="3596900"/>
                <a:ext cx="38394" cy="118183"/>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87" name="Straight Connector 186"/>
              <p:cNvCxnSpPr/>
              <p:nvPr/>
            </p:nvCxnSpPr>
            <p:spPr>
              <a:xfrm rot="16242615" flipH="1">
                <a:off x="4433284" y="3596931"/>
                <a:ext cx="38394" cy="118183"/>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88" name="Oval 187"/>
              <p:cNvSpPr/>
              <p:nvPr/>
            </p:nvSpPr>
            <p:spPr>
              <a:xfrm rot="20615998">
                <a:off x="4792637" y="3604945"/>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9" name="Oval 188"/>
              <p:cNvSpPr/>
              <p:nvPr/>
            </p:nvSpPr>
            <p:spPr>
              <a:xfrm rot="20615998">
                <a:off x="4850950" y="3636738"/>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90" name="Oval 189"/>
              <p:cNvSpPr/>
              <p:nvPr/>
            </p:nvSpPr>
            <p:spPr>
              <a:xfrm rot="20615998">
                <a:off x="4817975" y="3691037"/>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91" name="Oval 190"/>
              <p:cNvSpPr/>
              <p:nvPr/>
            </p:nvSpPr>
            <p:spPr>
              <a:xfrm rot="20615998">
                <a:off x="4760844" y="3663257"/>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92" name="Straight Connector 191"/>
              <p:cNvCxnSpPr/>
              <p:nvPr/>
            </p:nvCxnSpPr>
            <p:spPr>
              <a:xfrm flipV="1">
                <a:off x="4635160" y="3385536"/>
                <a:ext cx="3173" cy="180128"/>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95" name="Group 194"/>
            <p:cNvGrpSpPr/>
            <p:nvPr/>
          </p:nvGrpSpPr>
          <p:grpSpPr>
            <a:xfrm>
              <a:off x="3498430" y="1407627"/>
              <a:ext cx="941329" cy="895637"/>
              <a:chOff x="4098672" y="2143466"/>
              <a:chExt cx="941329" cy="895637"/>
            </a:xfrm>
          </p:grpSpPr>
          <p:sp>
            <p:nvSpPr>
              <p:cNvPr id="196" name="Rectangle 195"/>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Documents</a:t>
                </a:r>
                <a:endParaRPr lang="en-AU" sz="1100" dirty="0">
                  <a:solidFill>
                    <a:schemeClr val="tx1"/>
                  </a:solidFill>
                  <a:latin typeface="Segoe UI" pitchFamily="34" charset="0"/>
                  <a:cs typeface="Segoe UI" pitchFamily="34" charset="0"/>
                </a:endParaRPr>
              </a:p>
            </p:txBody>
          </p:sp>
          <p:grpSp>
            <p:nvGrpSpPr>
              <p:cNvPr id="197" name="Group 196"/>
              <p:cNvGrpSpPr/>
              <p:nvPr/>
            </p:nvGrpSpPr>
            <p:grpSpPr>
              <a:xfrm>
                <a:off x="4199709" y="2143466"/>
                <a:ext cx="744585" cy="655211"/>
                <a:chOff x="4193285" y="2143466"/>
                <a:chExt cx="744585" cy="655211"/>
              </a:xfrm>
            </p:grpSpPr>
            <p:grpSp>
              <p:nvGrpSpPr>
                <p:cNvPr id="198" name="Group 197"/>
                <p:cNvGrpSpPr/>
                <p:nvPr/>
              </p:nvGrpSpPr>
              <p:grpSpPr>
                <a:xfrm>
                  <a:off x="4193285" y="2143466"/>
                  <a:ext cx="699392" cy="536110"/>
                  <a:chOff x="2123728" y="1986160"/>
                  <a:chExt cx="576064" cy="441574"/>
                </a:xfrm>
              </p:grpSpPr>
              <p:sp>
                <p:nvSpPr>
                  <p:cNvPr id="207" name="Rectangle 206"/>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08" name="Trapezoid 207"/>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199" name="Group 198"/>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200" name="Rectangle 199"/>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201" name="Straight Connector 200"/>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2" name="Straight Connector 201"/>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3" name="Straight Connector 202"/>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4" name="Straight Connector 203"/>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5" name="Straight Connector 204"/>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6" name="Straight Connector 205"/>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209" name="Group 208"/>
            <p:cNvGrpSpPr/>
            <p:nvPr/>
          </p:nvGrpSpPr>
          <p:grpSpPr>
            <a:xfrm>
              <a:off x="4708417" y="1407627"/>
              <a:ext cx="941329" cy="895637"/>
              <a:chOff x="5039106" y="2143466"/>
              <a:chExt cx="941329" cy="895637"/>
            </a:xfrm>
          </p:grpSpPr>
          <p:sp>
            <p:nvSpPr>
              <p:cNvPr id="210" name="Rectangle 209"/>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Music</a:t>
                </a:r>
                <a:endParaRPr lang="en-AU" sz="1100" dirty="0">
                  <a:solidFill>
                    <a:schemeClr val="tx1"/>
                  </a:solidFill>
                  <a:latin typeface="Segoe UI" pitchFamily="34" charset="0"/>
                  <a:cs typeface="Segoe UI" pitchFamily="34" charset="0"/>
                </a:endParaRPr>
              </a:p>
            </p:txBody>
          </p:sp>
          <p:grpSp>
            <p:nvGrpSpPr>
              <p:cNvPr id="211" name="Group 210"/>
              <p:cNvGrpSpPr/>
              <p:nvPr/>
            </p:nvGrpSpPr>
            <p:grpSpPr>
              <a:xfrm>
                <a:off x="5162739" y="2143466"/>
                <a:ext cx="699392" cy="634359"/>
                <a:chOff x="5140143" y="2143466"/>
                <a:chExt cx="699392" cy="634359"/>
              </a:xfrm>
            </p:grpSpPr>
            <p:grpSp>
              <p:nvGrpSpPr>
                <p:cNvPr id="212" name="Group 211"/>
                <p:cNvGrpSpPr/>
                <p:nvPr/>
              </p:nvGrpSpPr>
              <p:grpSpPr>
                <a:xfrm>
                  <a:off x="5140143" y="2143466"/>
                  <a:ext cx="699392" cy="536110"/>
                  <a:chOff x="2123728" y="1986160"/>
                  <a:chExt cx="576064" cy="441574"/>
                </a:xfrm>
              </p:grpSpPr>
              <p:sp>
                <p:nvSpPr>
                  <p:cNvPr id="219" name="Rectangle 218"/>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20" name="Trapezoid 219"/>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213" name="Group 212"/>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214" name="Oval 213"/>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15" name="Oval 214"/>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216" name="Straight Connector 215"/>
                  <p:cNvCxnSpPr>
                    <a:stCxn id="214" idx="6"/>
                    <a:endCxn id="218"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17" name="Straight Connector 216"/>
                  <p:cNvCxnSpPr>
                    <a:stCxn id="215" idx="6"/>
                    <a:endCxn id="218"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218" name="Rectangle 217"/>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grpSp>
        <p:grpSp>
          <p:nvGrpSpPr>
            <p:cNvPr id="221" name="Group 220"/>
            <p:cNvGrpSpPr/>
            <p:nvPr/>
          </p:nvGrpSpPr>
          <p:grpSpPr>
            <a:xfrm>
              <a:off x="5870519" y="1407627"/>
              <a:ext cx="941329" cy="895637"/>
              <a:chOff x="3133947" y="3275932"/>
              <a:chExt cx="941329" cy="895637"/>
            </a:xfrm>
          </p:grpSpPr>
          <p:sp>
            <p:nvSpPr>
              <p:cNvPr id="222" name="Rectangle 221"/>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Videos</a:t>
                </a:r>
                <a:endParaRPr lang="en-AU" sz="1100" dirty="0">
                  <a:solidFill>
                    <a:schemeClr val="tx1"/>
                  </a:solidFill>
                  <a:latin typeface="Segoe UI" pitchFamily="34" charset="0"/>
                  <a:cs typeface="Segoe UI" pitchFamily="34" charset="0"/>
                </a:endParaRPr>
              </a:p>
            </p:txBody>
          </p:sp>
          <p:grpSp>
            <p:nvGrpSpPr>
              <p:cNvPr id="223" name="Group 222"/>
              <p:cNvGrpSpPr/>
              <p:nvPr/>
            </p:nvGrpSpPr>
            <p:grpSpPr>
              <a:xfrm>
                <a:off x="3254915" y="3275932"/>
                <a:ext cx="699392" cy="569699"/>
                <a:chOff x="3257580" y="3275932"/>
                <a:chExt cx="699392" cy="569699"/>
              </a:xfrm>
            </p:grpSpPr>
            <p:grpSp>
              <p:nvGrpSpPr>
                <p:cNvPr id="224" name="Group 223"/>
                <p:cNvGrpSpPr/>
                <p:nvPr/>
              </p:nvGrpSpPr>
              <p:grpSpPr>
                <a:xfrm>
                  <a:off x="3257580" y="3275932"/>
                  <a:ext cx="699392" cy="536110"/>
                  <a:chOff x="2123728" y="1986160"/>
                  <a:chExt cx="576064" cy="441574"/>
                </a:xfrm>
              </p:grpSpPr>
              <p:sp>
                <p:nvSpPr>
                  <p:cNvPr id="228" name="Rectangle 227"/>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29" name="Trapezoid 228"/>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225" name="Group 224"/>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226" name="Rectangle 225"/>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27" name="Isosceles Triangle 226"/>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grpSp>
        <p:grpSp>
          <p:nvGrpSpPr>
            <p:cNvPr id="230" name="Group 229"/>
            <p:cNvGrpSpPr/>
            <p:nvPr/>
          </p:nvGrpSpPr>
          <p:grpSpPr>
            <a:xfrm>
              <a:off x="3484281" y="2487747"/>
              <a:ext cx="941329" cy="895637"/>
              <a:chOff x="4099230" y="3275932"/>
              <a:chExt cx="941329" cy="895637"/>
            </a:xfrm>
          </p:grpSpPr>
          <p:sp>
            <p:nvSpPr>
              <p:cNvPr id="231" name="Rectangle 230"/>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Games</a:t>
                </a:r>
                <a:endParaRPr lang="en-AU" sz="1100" dirty="0">
                  <a:solidFill>
                    <a:schemeClr val="tx1"/>
                  </a:solidFill>
                  <a:latin typeface="Segoe UI" pitchFamily="34" charset="0"/>
                  <a:cs typeface="Segoe UI" pitchFamily="34" charset="0"/>
                </a:endParaRPr>
              </a:p>
            </p:txBody>
          </p:sp>
          <p:grpSp>
            <p:nvGrpSpPr>
              <p:cNvPr id="232" name="Group 231"/>
              <p:cNvGrpSpPr/>
              <p:nvPr/>
            </p:nvGrpSpPr>
            <p:grpSpPr>
              <a:xfrm>
                <a:off x="4200966" y="3275932"/>
                <a:ext cx="737856" cy="635347"/>
                <a:chOff x="4220198" y="3275932"/>
                <a:chExt cx="737856" cy="635347"/>
              </a:xfrm>
            </p:grpSpPr>
            <p:grpSp>
              <p:nvGrpSpPr>
                <p:cNvPr id="233" name="Group 232"/>
                <p:cNvGrpSpPr/>
                <p:nvPr/>
              </p:nvGrpSpPr>
              <p:grpSpPr>
                <a:xfrm>
                  <a:off x="4220198" y="3275932"/>
                  <a:ext cx="699392" cy="536110"/>
                  <a:chOff x="2123728" y="1986160"/>
                  <a:chExt cx="576064" cy="441574"/>
                </a:xfrm>
              </p:grpSpPr>
              <p:sp>
                <p:nvSpPr>
                  <p:cNvPr id="247" name="Rectangle 246"/>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8" name="Trapezoid 247"/>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234" name="Group 233"/>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235" name="Rectangle 234"/>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36" name="Oval 235"/>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37" name="Oval 236"/>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nvGrpSpPr>
                  <p:cNvPr id="238" name="Group 237"/>
                  <p:cNvGrpSpPr/>
                  <p:nvPr/>
                </p:nvGrpSpPr>
                <p:grpSpPr>
                  <a:xfrm>
                    <a:off x="4318464" y="3577517"/>
                    <a:ext cx="118183" cy="118183"/>
                    <a:chOff x="4318464" y="3577517"/>
                    <a:chExt cx="118183" cy="118183"/>
                  </a:xfrm>
                  <a:effectLst/>
                </p:grpSpPr>
                <p:cxnSp>
                  <p:nvCxnSpPr>
                    <p:cNvPr id="245" name="Straight Connector 244"/>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46" name="Straight Connector 245"/>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39" name="Group 238"/>
                  <p:cNvGrpSpPr/>
                  <p:nvPr/>
                </p:nvGrpSpPr>
                <p:grpSpPr>
                  <a:xfrm rot="20573383">
                    <a:off x="4683580" y="3579039"/>
                    <a:ext cx="140891" cy="136707"/>
                    <a:chOff x="5105406" y="3507854"/>
                    <a:chExt cx="171999" cy="166891"/>
                  </a:xfrm>
                  <a:effectLst/>
                </p:grpSpPr>
                <p:sp>
                  <p:nvSpPr>
                    <p:cNvPr id="241" name="Oval 240"/>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2" name="Oval 241"/>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3" name="Oval 242"/>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4" name="Oval 243"/>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cxnSp>
                <p:nvCxnSpPr>
                  <p:cNvPr id="240" name="Straight Connector 239"/>
                  <p:cNvCxnSpPr>
                    <a:stCxn id="235"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sp>
          <p:nvSpPr>
            <p:cNvPr id="38" name="Rectangle 37">
              <a:hlinkClick r:id="rId7" action="ppaction://hlinksldjump"/>
            </p:cNvPr>
            <p:cNvSpPr/>
            <p:nvPr/>
          </p:nvSpPr>
          <p:spPr>
            <a:xfrm>
              <a:off x="3424047" y="134761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9" name="Rectangle 328">
              <a:hlinkClick r:id="rId8" action="ppaction://hlinksldjump"/>
            </p:cNvPr>
            <p:cNvSpPr/>
            <p:nvPr/>
          </p:nvSpPr>
          <p:spPr>
            <a:xfrm>
              <a:off x="4634034" y="134761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30" name="Rectangle 329">
              <a:hlinkClick r:id="rId9" action="ppaction://hlinksldjump"/>
            </p:cNvPr>
            <p:cNvSpPr/>
            <p:nvPr/>
          </p:nvSpPr>
          <p:spPr>
            <a:xfrm>
              <a:off x="5796136" y="134761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31" name="Rectangle 330">
              <a:hlinkClick r:id="rId10" action="ppaction://hlinksldjump"/>
            </p:cNvPr>
            <p:cNvSpPr/>
            <p:nvPr/>
          </p:nvSpPr>
          <p:spPr>
            <a:xfrm>
              <a:off x="3409898" y="242773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332" name="Group 331"/>
            <p:cNvGrpSpPr/>
            <p:nvPr/>
          </p:nvGrpSpPr>
          <p:grpSpPr>
            <a:xfrm>
              <a:off x="4747033" y="2500280"/>
              <a:ext cx="864096" cy="870570"/>
              <a:chOff x="7308304" y="278598"/>
              <a:chExt cx="864096" cy="870570"/>
            </a:xfrm>
          </p:grpSpPr>
          <p:sp>
            <p:nvSpPr>
              <p:cNvPr id="333" name="Freeform 332"/>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334" name="Rectangle 333"/>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Impress</a:t>
                </a:r>
                <a:endParaRPr lang="en-AU" sz="1100" dirty="0">
                  <a:solidFill>
                    <a:schemeClr val="tx1"/>
                  </a:solidFill>
                  <a:latin typeface="Segoe UI" pitchFamily="34" charset="0"/>
                  <a:cs typeface="Segoe UI" pitchFamily="34" charset="0"/>
                </a:endParaRPr>
              </a:p>
            </p:txBody>
          </p:sp>
        </p:grpSp>
        <p:grpSp>
          <p:nvGrpSpPr>
            <p:cNvPr id="335" name="Group 334"/>
            <p:cNvGrpSpPr/>
            <p:nvPr/>
          </p:nvGrpSpPr>
          <p:grpSpPr>
            <a:xfrm>
              <a:off x="5909135" y="2488498"/>
              <a:ext cx="864096" cy="894135"/>
              <a:chOff x="6444208" y="255033"/>
              <a:chExt cx="864096" cy="894135"/>
            </a:xfrm>
          </p:grpSpPr>
          <p:grpSp>
            <p:nvGrpSpPr>
              <p:cNvPr id="336" name="Group 335"/>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338" name="Freeform 337"/>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339" name="Freeform 338"/>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sp>
            <p:nvSpPr>
              <p:cNvPr id="337" name="Rectangle 336"/>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Express</a:t>
                </a:r>
                <a:endParaRPr lang="en-AU" sz="1100" dirty="0">
                  <a:solidFill>
                    <a:schemeClr val="tx1"/>
                  </a:solidFill>
                  <a:latin typeface="Segoe UI" pitchFamily="34" charset="0"/>
                  <a:cs typeface="Segoe UI" pitchFamily="34" charset="0"/>
                </a:endParaRPr>
              </a:p>
            </p:txBody>
          </p:sp>
        </p:grpSp>
      </p:grpSp>
      <p:sp>
        <p:nvSpPr>
          <p:cNvPr id="341" name="Rounded Rectangle 340"/>
          <p:cNvSpPr/>
          <p:nvPr/>
        </p:nvSpPr>
        <p:spPr>
          <a:xfrm>
            <a:off x="467785" y="134363"/>
            <a:ext cx="8208431" cy="4874774"/>
          </a:xfrm>
          <a:prstGeom prst="roundRect">
            <a:avLst>
              <a:gd name="adj" fmla="val 0"/>
            </a:avLst>
          </a:prstGeom>
          <a:solidFill>
            <a:schemeClr val="bg1">
              <a:lumMod val="75000"/>
              <a:alpha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200" b="1" dirty="0" smtClean="0">
                <a:solidFill>
                  <a:schemeClr val="tx1"/>
                </a:solidFill>
                <a:latin typeface="Segoe UI" pitchFamily="34" charset="0"/>
                <a:cs typeface="Segoe UI" pitchFamily="34" charset="0"/>
              </a:rPr>
              <a:t>Express</a:t>
            </a:r>
            <a:endParaRPr lang="en-AU" sz="1200" b="1" dirty="0">
              <a:solidFill>
                <a:schemeClr val="tx1"/>
              </a:solidFill>
              <a:latin typeface="Segoe UI" pitchFamily="34" charset="0"/>
              <a:cs typeface="Segoe UI" pitchFamily="34" charset="0"/>
            </a:endParaRPr>
          </a:p>
        </p:txBody>
      </p:sp>
      <p:sp>
        <p:nvSpPr>
          <p:cNvPr id="345" name="Rectangle 344"/>
          <p:cNvSpPr/>
          <p:nvPr/>
        </p:nvSpPr>
        <p:spPr>
          <a:xfrm>
            <a:off x="467785" y="434649"/>
            <a:ext cx="8208430" cy="446647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algn="r"/>
            <a:endParaRPr lang="en-AU" sz="5400" dirty="0">
              <a:solidFill>
                <a:schemeClr val="bg1"/>
              </a:solidFill>
              <a:effectLst>
                <a:outerShdw blurRad="63500" sx="102000" sy="102000" algn="ctr" rotWithShape="0">
                  <a:prstClr val="black">
                    <a:alpha val="40000"/>
                  </a:prstClr>
                </a:outerShdw>
              </a:effectLst>
              <a:latin typeface="Segoe UI" pitchFamily="34" charset="0"/>
              <a:cs typeface="Segoe UI" pitchFamily="34" charset="0"/>
            </a:endParaRPr>
          </a:p>
        </p:txBody>
      </p:sp>
      <p:sp>
        <p:nvSpPr>
          <p:cNvPr id="346" name="Rectangle 345"/>
          <p:cNvSpPr/>
          <p:nvPr/>
        </p:nvSpPr>
        <p:spPr>
          <a:xfrm>
            <a:off x="2386253" y="616435"/>
            <a:ext cx="4371495" cy="3107443"/>
          </a:xfrm>
          <a:prstGeom prst="rect">
            <a:avLst/>
          </a:prstGeom>
          <a:gradFill flip="none" rotWithShape="1">
            <a:gsLst>
              <a:gs pos="0">
                <a:srgbClr val="00B050"/>
              </a:gs>
              <a:gs pos="50000">
                <a:srgbClr val="92D050"/>
              </a:gs>
              <a:gs pos="100000">
                <a:schemeClr val="bg1"/>
              </a:gs>
            </a:gsLst>
            <a:path path="rect">
              <a:fillToRect l="100000" t="100000"/>
            </a:path>
            <a:tileRect r="-100000" b="-100000"/>
          </a:gra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5" name="Rectangle 4"/>
          <p:cNvSpPr/>
          <p:nvPr/>
        </p:nvSpPr>
        <p:spPr>
          <a:xfrm>
            <a:off x="3098465" y="1452912"/>
            <a:ext cx="2947070" cy="505641"/>
          </a:xfrm>
          <a:prstGeom prst="rect">
            <a:avLst/>
          </a:prstGeom>
          <a:noFill/>
          <a:ln w="3175">
            <a:solidFill>
              <a:schemeClr val="tx1">
                <a:alpha val="50000"/>
              </a:schemeClr>
            </a:solidFill>
            <a:prstDash val="dash"/>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40" name="Rectangle 339"/>
          <p:cNvSpPr/>
          <p:nvPr/>
        </p:nvSpPr>
        <p:spPr>
          <a:xfrm>
            <a:off x="3256245" y="2107256"/>
            <a:ext cx="2631510" cy="421421"/>
          </a:xfrm>
          <a:prstGeom prst="rect">
            <a:avLst/>
          </a:prstGeom>
          <a:noFill/>
          <a:ln w="3175">
            <a:solidFill>
              <a:schemeClr val="tx1">
                <a:alpha val="50000"/>
              </a:schemeClr>
            </a:solidFill>
            <a:prstDash val="dash"/>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9" name="Teardrop 8"/>
          <p:cNvSpPr/>
          <p:nvPr/>
        </p:nvSpPr>
        <p:spPr>
          <a:xfrm>
            <a:off x="6397748" y="616435"/>
            <a:ext cx="360000" cy="360000"/>
          </a:xfrm>
          <a:prstGeom prst="teardrop">
            <a:avLst/>
          </a:prstGeom>
          <a:solidFill>
            <a:srgbClr val="FFC000">
              <a:alpha val="50000"/>
            </a:srgbClr>
          </a:solidFill>
          <a:ln w="3175">
            <a:solidFill>
              <a:schemeClr val="tx1">
                <a:alpha val="50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600" dirty="0" smtClean="0">
                <a:solidFill>
                  <a:schemeClr val="tx1">
                    <a:alpha val="50000"/>
                  </a:schemeClr>
                </a:solidFill>
                <a:latin typeface="Segoe UI" pitchFamily="34" charset="0"/>
                <a:cs typeface="Segoe UI" pitchFamily="34" charset="0"/>
              </a:rPr>
              <a:t>1</a:t>
            </a:r>
            <a:endParaRPr lang="en-AU" sz="1600" dirty="0">
              <a:solidFill>
                <a:schemeClr val="tx1">
                  <a:alpha val="50000"/>
                </a:schemeClr>
              </a:solidFill>
              <a:latin typeface="Segoe UI" pitchFamily="34" charset="0"/>
              <a:cs typeface="Segoe UI" pitchFamily="34" charset="0"/>
            </a:endParaRPr>
          </a:p>
        </p:txBody>
      </p:sp>
      <p:sp>
        <p:nvSpPr>
          <p:cNvPr id="350" name="Rectangle 349"/>
          <p:cNvSpPr/>
          <p:nvPr/>
        </p:nvSpPr>
        <p:spPr>
          <a:xfrm>
            <a:off x="467544" y="3812042"/>
            <a:ext cx="8208671" cy="1089084"/>
          </a:xfrm>
          <a:prstGeom prst="rect">
            <a:avLst/>
          </a:prstGeom>
          <a:solidFill>
            <a:schemeClr val="bg1">
              <a:lumMod val="75000"/>
            </a:schemeClr>
          </a:solidFill>
          <a:ln w="3175">
            <a:solidFill>
              <a:schemeClr val="tx1"/>
            </a:solidFill>
          </a:ln>
          <a:effectLst>
            <a:innerShdw blurRad="63500" dist="50800" dir="162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1" name="Group 20"/>
          <p:cNvGrpSpPr/>
          <p:nvPr/>
        </p:nvGrpSpPr>
        <p:grpSpPr>
          <a:xfrm>
            <a:off x="577090" y="3885555"/>
            <a:ext cx="1325272" cy="942059"/>
            <a:chOff x="577090" y="3864029"/>
            <a:chExt cx="1325272" cy="942059"/>
          </a:xfrm>
        </p:grpSpPr>
        <p:sp>
          <p:nvSpPr>
            <p:cNvPr id="347" name="Rectangle 346"/>
            <p:cNvSpPr/>
            <p:nvPr/>
          </p:nvSpPr>
          <p:spPr>
            <a:xfrm>
              <a:off x="577090" y="3864029"/>
              <a:ext cx="1325272" cy="942059"/>
            </a:xfrm>
            <a:prstGeom prst="rect">
              <a:avLst/>
            </a:prstGeom>
            <a:gradFill flip="none" rotWithShape="1">
              <a:gsLst>
                <a:gs pos="0">
                  <a:srgbClr val="00B050"/>
                </a:gs>
                <a:gs pos="50000">
                  <a:srgbClr val="92D050"/>
                </a:gs>
                <a:gs pos="100000">
                  <a:schemeClr val="bg1"/>
                </a:gs>
              </a:gsLst>
              <a:path path="rect">
                <a:fillToRect l="100000" t="100000"/>
              </a:path>
              <a:tileRect r="-100000" b="-100000"/>
            </a:gra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48" name="Rectangle 347"/>
            <p:cNvSpPr/>
            <p:nvPr/>
          </p:nvSpPr>
          <p:spPr>
            <a:xfrm>
              <a:off x="793006" y="4117617"/>
              <a:ext cx="893440" cy="153291"/>
            </a:xfrm>
            <a:prstGeom prst="rect">
              <a:avLst/>
            </a:prstGeom>
            <a:noFill/>
            <a:ln w="3175">
              <a:solidFill>
                <a:schemeClr val="tx1">
                  <a:alpha val="50000"/>
                </a:schemeClr>
              </a:solidFill>
              <a:prstDash val="dash"/>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Aa Bb</a:t>
              </a:r>
              <a:endParaRPr lang="en-AU" sz="1100" dirty="0">
                <a:solidFill>
                  <a:schemeClr val="tx1"/>
                </a:solidFill>
                <a:latin typeface="Segoe UI" pitchFamily="34" charset="0"/>
                <a:cs typeface="Segoe UI" pitchFamily="34" charset="0"/>
              </a:endParaRPr>
            </a:p>
          </p:txBody>
        </p:sp>
        <p:sp>
          <p:nvSpPr>
            <p:cNvPr id="349" name="Rectangle 348"/>
            <p:cNvSpPr/>
            <p:nvPr/>
          </p:nvSpPr>
          <p:spPr>
            <a:xfrm>
              <a:off x="840839" y="4315989"/>
              <a:ext cx="797774" cy="127759"/>
            </a:xfrm>
            <a:prstGeom prst="rect">
              <a:avLst/>
            </a:prstGeom>
            <a:noFill/>
            <a:ln w="3175">
              <a:solidFill>
                <a:schemeClr val="tx1">
                  <a:alpha val="50000"/>
                </a:schemeClr>
              </a:solidFill>
              <a:prstDash val="dash"/>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900" dirty="0" smtClean="0">
                  <a:solidFill>
                    <a:schemeClr val="bg1">
                      <a:lumMod val="50000"/>
                    </a:schemeClr>
                  </a:solidFill>
                  <a:latin typeface="Segoe UI" pitchFamily="34" charset="0"/>
                  <a:cs typeface="Segoe UI" pitchFamily="34" charset="0"/>
                </a:rPr>
                <a:t>Cc Dd</a:t>
              </a:r>
              <a:endParaRPr lang="en-AU" sz="900" dirty="0">
                <a:solidFill>
                  <a:schemeClr val="bg1">
                    <a:lumMod val="50000"/>
                  </a:schemeClr>
                </a:solidFill>
                <a:latin typeface="Segoe UI" pitchFamily="34" charset="0"/>
                <a:cs typeface="Segoe UI" pitchFamily="34" charset="0"/>
              </a:endParaRPr>
            </a:p>
          </p:txBody>
        </p:sp>
        <p:sp>
          <p:nvSpPr>
            <p:cNvPr id="344" name="Teardrop 343"/>
            <p:cNvSpPr/>
            <p:nvPr/>
          </p:nvSpPr>
          <p:spPr>
            <a:xfrm>
              <a:off x="1542362" y="3864029"/>
              <a:ext cx="360000" cy="360000"/>
            </a:xfrm>
            <a:prstGeom prst="teardrop">
              <a:avLst/>
            </a:prstGeom>
            <a:solidFill>
              <a:srgbClr val="FFC000">
                <a:alpha val="50000"/>
              </a:srgbClr>
            </a:solidFill>
            <a:ln w="3175">
              <a:solidFill>
                <a:schemeClr val="tx1">
                  <a:alpha val="50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600" dirty="0" smtClean="0">
                  <a:solidFill>
                    <a:schemeClr val="tx1">
                      <a:alpha val="50000"/>
                    </a:schemeClr>
                  </a:solidFill>
                  <a:latin typeface="Segoe UI" pitchFamily="34" charset="0"/>
                  <a:cs typeface="Segoe UI" pitchFamily="34" charset="0"/>
                </a:rPr>
                <a:t>1</a:t>
              </a:r>
              <a:endParaRPr lang="en-AU" sz="1600" dirty="0">
                <a:solidFill>
                  <a:schemeClr val="tx1">
                    <a:alpha val="50000"/>
                  </a:schemeClr>
                </a:solidFill>
                <a:latin typeface="Segoe UI" pitchFamily="34" charset="0"/>
                <a:cs typeface="Segoe UI" pitchFamily="34" charset="0"/>
              </a:endParaRPr>
            </a:p>
          </p:txBody>
        </p:sp>
      </p:grpSp>
      <p:sp>
        <p:nvSpPr>
          <p:cNvPr id="20" name="Rounded Rectangle 19">
            <a:hlinkClick r:id="rId11" action="ppaction://hlinksldjump"/>
          </p:cNvPr>
          <p:cNvSpPr/>
          <p:nvPr/>
        </p:nvSpPr>
        <p:spPr>
          <a:xfrm>
            <a:off x="2009835" y="4230376"/>
            <a:ext cx="252417" cy="252417"/>
          </a:xfrm>
          <a:prstGeom prst="roundRect">
            <a:avLst/>
          </a:prstGeom>
          <a:solidFill>
            <a:schemeClr val="tx1">
              <a:alpha val="50000"/>
            </a:scheme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dirty="0" smtClean="0">
                <a:latin typeface="Segoe UI" pitchFamily="34" charset="0"/>
                <a:cs typeface="Segoe UI" pitchFamily="34" charset="0"/>
              </a:rPr>
              <a:t>+</a:t>
            </a:r>
            <a:endParaRPr lang="en-AU" dirty="0">
              <a:latin typeface="Segoe UI" pitchFamily="34" charset="0"/>
              <a:cs typeface="Segoe UI" pitchFamily="34" charset="0"/>
            </a:endParaRPr>
          </a:p>
        </p:txBody>
      </p:sp>
      <p:grpSp>
        <p:nvGrpSpPr>
          <p:cNvPr id="351" name="Group 350"/>
          <p:cNvGrpSpPr/>
          <p:nvPr/>
        </p:nvGrpSpPr>
        <p:grpSpPr>
          <a:xfrm>
            <a:off x="0" y="1202871"/>
            <a:ext cx="467544" cy="2737758"/>
            <a:chOff x="0" y="1202871"/>
            <a:chExt cx="467544" cy="2737758"/>
          </a:xfrm>
        </p:grpSpPr>
        <p:sp>
          <p:nvSpPr>
            <p:cNvPr id="352" name="Rounded Rectangle 351"/>
            <p:cNvSpPr/>
            <p:nvPr/>
          </p:nvSpPr>
          <p:spPr>
            <a:xfrm>
              <a:off x="0" y="1202871"/>
              <a:ext cx="467544" cy="2737758"/>
            </a:xfrm>
            <a:prstGeom prst="roundRect">
              <a:avLst>
                <a:gd name="adj" fmla="val 10437"/>
              </a:avLst>
            </a:prstGeom>
            <a:solidFill>
              <a:schemeClr val="tx1">
                <a:alpha val="50000"/>
              </a:schemeClr>
            </a:solidFill>
            <a:ln w="317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353" name="Group 352"/>
            <p:cNvGrpSpPr/>
            <p:nvPr/>
          </p:nvGrpSpPr>
          <p:grpSpPr>
            <a:xfrm>
              <a:off x="53772" y="1890180"/>
              <a:ext cx="360000" cy="363600"/>
              <a:chOff x="899592" y="1419622"/>
              <a:chExt cx="432048" cy="432048"/>
            </a:xfrm>
            <a:effectLst/>
          </p:grpSpPr>
          <p:sp>
            <p:nvSpPr>
              <p:cNvPr id="368" name="Rounded Rectangle 367"/>
              <p:cNvSpPr/>
              <p:nvPr/>
            </p:nvSpPr>
            <p:spPr>
              <a:xfrm>
                <a:off x="971600" y="1563638"/>
                <a:ext cx="288032" cy="288032"/>
              </a:xfrm>
              <a:prstGeom prst="roundRect">
                <a:avLst>
                  <a:gd name="adj" fmla="val 9226"/>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69" name="Isosceles Triangle 368"/>
              <p:cNvSpPr/>
              <p:nvPr/>
            </p:nvSpPr>
            <p:spPr>
              <a:xfrm>
                <a:off x="899592" y="1419622"/>
                <a:ext cx="432048" cy="180020"/>
              </a:xfrm>
              <a:prstGeom prst="triangle">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354" name="Group 353"/>
            <p:cNvGrpSpPr/>
            <p:nvPr/>
          </p:nvGrpSpPr>
          <p:grpSpPr>
            <a:xfrm>
              <a:off x="53752" y="1264720"/>
              <a:ext cx="360040" cy="435694"/>
              <a:chOff x="971600" y="1383618"/>
              <a:chExt cx="360040" cy="435694"/>
            </a:xfrm>
          </p:grpSpPr>
          <p:cxnSp>
            <p:nvCxnSpPr>
              <p:cNvPr id="363" name="Straight Connector 362"/>
              <p:cNvCxnSpPr/>
              <p:nvPr/>
            </p:nvCxnSpPr>
            <p:spPr>
              <a:xfrm>
                <a:off x="1187624" y="1639292"/>
                <a:ext cx="144016" cy="18002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364" name="Donut 363"/>
              <p:cNvSpPr/>
              <p:nvPr/>
            </p:nvSpPr>
            <p:spPr>
              <a:xfrm>
                <a:off x="971600" y="1383618"/>
                <a:ext cx="288032" cy="288000"/>
              </a:xfrm>
              <a:prstGeom prst="donut">
                <a:avLst>
                  <a:gd name="adj" fmla="val 4746"/>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365" name="Straight Connector 364"/>
              <p:cNvCxnSpPr/>
              <p:nvPr/>
            </p:nvCxnSpPr>
            <p:spPr>
              <a:xfrm rot="1413972">
                <a:off x="1051228" y="1435850"/>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366" name="Straight Connector 365"/>
              <p:cNvCxnSpPr/>
              <p:nvPr/>
            </p:nvCxnSpPr>
            <p:spPr>
              <a:xfrm rot="1413972">
                <a:off x="1116662" y="1436293"/>
                <a:ext cx="0" cy="183562"/>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367" name="Straight Connector 366"/>
              <p:cNvCxnSpPr/>
              <p:nvPr/>
            </p:nvCxnSpPr>
            <p:spPr>
              <a:xfrm rot="1413972">
                <a:off x="1180005" y="1492021"/>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grpSp>
        <p:cxnSp>
          <p:nvCxnSpPr>
            <p:cNvPr id="355" name="Straight Connector 354"/>
            <p:cNvCxnSpPr/>
            <p:nvPr/>
          </p:nvCxnSpPr>
          <p:spPr>
            <a:xfrm flipH="1">
              <a:off x="26886" y="1812206"/>
              <a:ext cx="413772"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nvGrpSpPr>
            <p:cNvPr id="356" name="Group 355"/>
            <p:cNvGrpSpPr/>
            <p:nvPr/>
          </p:nvGrpSpPr>
          <p:grpSpPr>
            <a:xfrm>
              <a:off x="39771" y="2460418"/>
              <a:ext cx="388002" cy="297418"/>
              <a:chOff x="2123728" y="1986160"/>
              <a:chExt cx="576064" cy="441574"/>
            </a:xfrm>
          </p:grpSpPr>
          <p:sp>
            <p:nvSpPr>
              <p:cNvPr id="361" name="Rectangle 360"/>
              <p:cNvSpPr/>
              <p:nvPr/>
            </p:nvSpPr>
            <p:spPr>
              <a:xfrm>
                <a:off x="2195736" y="1986160"/>
                <a:ext cx="432048" cy="441574"/>
              </a:xfrm>
              <a:prstGeom prst="rect">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62" name="Trapezoid 361"/>
              <p:cNvSpPr/>
              <p:nvPr/>
            </p:nvSpPr>
            <p:spPr>
              <a:xfrm flipV="1">
                <a:off x="2123728" y="2139884"/>
                <a:ext cx="576064" cy="287850"/>
              </a:xfrm>
              <a:prstGeom prst="trapezoid">
                <a:avLst/>
              </a:pr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57" name="Freeform 356"/>
            <p:cNvSpPr/>
            <p:nvPr/>
          </p:nvSpPr>
          <p:spPr>
            <a:xfrm>
              <a:off x="61273" y="2903148"/>
              <a:ext cx="344998" cy="411311"/>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358" name="Group 357"/>
            <p:cNvGrpSpPr/>
            <p:nvPr/>
          </p:nvGrpSpPr>
          <p:grpSpPr>
            <a:xfrm>
              <a:off x="82631" y="3424960"/>
              <a:ext cx="302283" cy="444864"/>
              <a:chOff x="51020" y="3423030"/>
              <a:chExt cx="356155" cy="524147"/>
            </a:xfrm>
            <a:effectLst>
              <a:outerShdw blurRad="63500" sx="102000" sy="102000" algn="ctr" rotWithShape="0">
                <a:prstClr val="black">
                  <a:alpha val="40000"/>
                </a:prstClr>
              </a:outerShdw>
            </a:effectLst>
          </p:grpSpPr>
          <p:sp>
            <p:nvSpPr>
              <p:cNvPr id="359" name="Freeform 358"/>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a:effectLst>
                <a:glow rad="101600">
                  <a:schemeClr val="bg1">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60" name="Freeform 359"/>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a:effectLst>
                <a:glow rad="101600">
                  <a:schemeClr val="bg1">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sp>
        <p:nvSpPr>
          <p:cNvPr id="370" name="Rounded Rectangle 369">
            <a:hlinkClick r:id="rId12" action="ppaction://hlinksldjump"/>
          </p:cNvPr>
          <p:cNvSpPr/>
          <p:nvPr/>
        </p:nvSpPr>
        <p:spPr>
          <a:xfrm>
            <a:off x="539794" y="188370"/>
            <a:ext cx="144000" cy="144016"/>
          </a:xfrm>
          <a:prstGeom prst="roundRect">
            <a:avLst/>
          </a:prstGeom>
          <a:gradFill flip="none" rotWithShape="1">
            <a:gsLst>
              <a:gs pos="0">
                <a:srgbClr val="FF0000">
                  <a:shade val="30000"/>
                  <a:satMod val="115000"/>
                </a:srgbClr>
              </a:gs>
              <a:gs pos="50000">
                <a:srgbClr val="FF0000">
                  <a:shade val="67500"/>
                  <a:satMod val="115000"/>
                </a:srgbClr>
              </a:gs>
              <a:gs pos="100000">
                <a:srgbClr val="FF0000">
                  <a:shade val="100000"/>
                  <a:satMod val="115000"/>
                </a:srgbClr>
              </a:gs>
            </a:gsLst>
            <a:lin ang="16200000" scaled="1"/>
            <a:tileRect/>
          </a:gradFill>
          <a:ln w="3175">
            <a:solidFill>
              <a:schemeClr val="tx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solidFill>
                <a:schemeClr val="bg1"/>
              </a:solidFill>
              <a:latin typeface="Segoe UI" pitchFamily="34" charset="0"/>
              <a:cs typeface="Segoe UI" pitchFamily="34" charset="0"/>
            </a:endParaRPr>
          </a:p>
        </p:txBody>
      </p:sp>
      <p:sp>
        <p:nvSpPr>
          <p:cNvPr id="371" name="Left Arrow 370">
            <a:hlinkClick r:id="rId13" action="ppaction://hlinksldjump"/>
          </p:cNvPr>
          <p:cNvSpPr/>
          <p:nvPr/>
        </p:nvSpPr>
        <p:spPr>
          <a:xfrm>
            <a:off x="575439" y="559006"/>
            <a:ext cx="359806" cy="356560"/>
          </a:xfrm>
          <a:prstGeom prst="leftArrow">
            <a:avLst/>
          </a:prstGeom>
          <a:solidFill>
            <a:srgbClr val="00B0F0">
              <a:alpha val="50000"/>
            </a:srgb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solidFill>
                <a:schemeClr val="tx1"/>
              </a:solidFill>
            </a:endParaRPr>
          </a:p>
        </p:txBody>
      </p:sp>
    </p:spTree>
    <p:controls>
      <mc:AlternateContent xmlns:mc="http://schemas.openxmlformats.org/markup-compatibility/2006">
        <mc:Choice xmlns:v="urn:schemas-microsoft-com:vml" Requires="v">
          <p:control spid="15396" name="TextBox1" r:id="rId2" imgW="6915240" imgH="4029120"/>
        </mc:Choice>
        <mc:Fallback>
          <p:control name="TextBox1" r:id="rId2" imgW="6915240" imgH="4029120">
            <p:pic>
              <p:nvPicPr>
                <p:cNvPr id="0" name="TextBox1"/>
                <p:cNvPicPr preferRelativeResize="0">
                  <a:picLocks noChangeArrowheads="1" noChangeShapeType="1"/>
                </p:cNvPicPr>
                <p:nvPr/>
              </p:nvPicPr>
              <p:blipFill>
                <a:blip r:embed="rId14">
                  <a:extLst>
                    <a:ext uri="{28A0092B-C50C-407E-A947-70E740481C1C}">
                      <a14:useLocalDpi xmlns:a14="http://schemas.microsoft.com/office/drawing/2010/main" val="0"/>
                    </a:ext>
                  </a:extLst>
                </a:blip>
                <a:srcRect/>
                <a:stretch>
                  <a:fillRect/>
                </a:stretch>
              </p:blipFill>
              <p:spPr bwMode="auto">
                <a:xfrm>
                  <a:off x="3132138" y="1492250"/>
                  <a:ext cx="2879725" cy="431800"/>
                </a:xfrm>
                <a:prstGeom prst="rect">
                  <a:avLst/>
                </a:prstGeom>
                <a:noFill/>
                <a:ln>
                  <a:noFill/>
                </a:ln>
                <a:effectLst/>
                <a:extLst>
                  <a:ext uri="{909E8E84-426E-40DD-AFC4-6F175D3DCCD1}">
                    <a14:hiddenFill xmlns:a14="http://schemas.microsoft.com/office/drawing/2010/main">
                      <a:noFill/>
                    </a14:hiddenFill>
                  </a:ext>
                  <a:ext uri="{91240B29-F687-4F45-9708-019B960494DF}">
                    <a14:hiddenLine xmlns:a14="http://schemas.microsoft.com/office/drawing/2010/main" w="9525">
                      <a:no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control>
        </mc:Fallback>
      </mc:AlternateContent>
      <mc:AlternateContent xmlns:mc="http://schemas.openxmlformats.org/markup-compatibility/2006">
        <mc:Choice xmlns:v="urn:schemas-microsoft-com:vml" Requires="v">
          <p:control spid="15397" name="TextBox2" r:id="rId3" imgW="6915240" imgH="4029120"/>
        </mc:Choice>
        <mc:Fallback>
          <p:control name="TextBox2" r:id="rId3" imgW="6915240" imgH="4029120">
            <p:pic>
              <p:nvPicPr>
                <p:cNvPr id="0" name="TextBox2"/>
                <p:cNvPicPr preferRelativeResize="0">
                  <a:picLocks noChangeArrowheads="1" noChangeShapeType="1"/>
                </p:cNvPicPr>
                <p:nvPr/>
              </p:nvPicPr>
              <p:blipFill>
                <a:blip r:embed="rId15">
                  <a:extLst>
                    <a:ext uri="{28A0092B-C50C-407E-A947-70E740481C1C}">
                      <a14:useLocalDpi xmlns:a14="http://schemas.microsoft.com/office/drawing/2010/main" val="0"/>
                    </a:ext>
                  </a:extLst>
                </a:blip>
                <a:srcRect/>
                <a:stretch>
                  <a:fillRect/>
                </a:stretch>
              </p:blipFill>
              <p:spPr bwMode="auto">
                <a:xfrm>
                  <a:off x="3276600" y="2139950"/>
                  <a:ext cx="2590800" cy="358775"/>
                </a:xfrm>
                <a:prstGeom prst="rect">
                  <a:avLst/>
                </a:prstGeom>
                <a:noFill/>
                <a:ln>
                  <a:noFill/>
                </a:ln>
                <a:effectLst/>
                <a:extLst>
                  <a:ext uri="{909E8E84-426E-40DD-AFC4-6F175D3DCCD1}">
                    <a14:hiddenFill xmlns:a14="http://schemas.microsoft.com/office/drawing/2010/main">
                      <a:noFill/>
                    </a14:hiddenFill>
                  </a:ext>
                  <a:ext uri="{91240B29-F687-4F45-9708-019B960494DF}">
                    <a14:hiddenLine xmlns:a14="http://schemas.microsoft.com/office/drawing/2010/main" w="9525">
                      <a:no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control>
        </mc:Fallback>
      </mc:AlternateContent>
    </p:controls>
    <p:extLst>
      <p:ext uri="{BB962C8B-B14F-4D97-AF65-F5344CB8AC3E}">
        <p14:creationId xmlns:p14="http://schemas.microsoft.com/office/powerpoint/2010/main" val="3377913765"/>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1763688" y="843750"/>
            <a:ext cx="5616624" cy="3456000"/>
            <a:chOff x="1763688" y="843750"/>
            <a:chExt cx="5616624" cy="3456000"/>
          </a:xfrm>
        </p:grpSpPr>
        <p:grpSp>
          <p:nvGrpSpPr>
            <p:cNvPr id="249" name="Group 248"/>
            <p:cNvGrpSpPr/>
            <p:nvPr/>
          </p:nvGrpSpPr>
          <p:grpSpPr>
            <a:xfrm>
              <a:off x="3131841" y="843750"/>
              <a:ext cx="2880320" cy="3456000"/>
              <a:chOff x="3131841" y="843750"/>
              <a:chExt cx="2880320" cy="3456000"/>
            </a:xfrm>
          </p:grpSpPr>
          <p:sp>
            <p:nvSpPr>
              <p:cNvPr id="250" name="Rounded Rectangle 249"/>
              <p:cNvSpPr/>
              <p:nvPr/>
            </p:nvSpPr>
            <p:spPr>
              <a:xfrm>
                <a:off x="3131841" y="843750"/>
                <a:ext cx="2880320" cy="3456000"/>
              </a:xfrm>
              <a:prstGeom prst="roundRect">
                <a:avLst>
                  <a:gd name="adj" fmla="val 2228"/>
                </a:avLst>
              </a:prstGeom>
              <a:solidFill>
                <a:schemeClr val="tx1">
                  <a:alpha val="50000"/>
                </a:schemeClr>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51" name="Group 250"/>
              <p:cNvGrpSpPr/>
              <p:nvPr/>
            </p:nvGrpSpPr>
            <p:grpSpPr>
              <a:xfrm>
                <a:off x="3198624" y="984777"/>
                <a:ext cx="864096" cy="870570"/>
                <a:chOff x="7308304" y="278598"/>
                <a:chExt cx="864096" cy="870570"/>
              </a:xfrm>
            </p:grpSpPr>
            <p:sp>
              <p:nvSpPr>
                <p:cNvPr id="327" name="Freeform 326"/>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8" name="Rectangle 327"/>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Impress</a:t>
                  </a:r>
                  <a:endParaRPr lang="en-AU" sz="1100" dirty="0">
                    <a:latin typeface="Segoe UI" pitchFamily="34" charset="0"/>
                    <a:cs typeface="Segoe UI" pitchFamily="34" charset="0"/>
                  </a:endParaRPr>
                </a:p>
              </p:txBody>
            </p:sp>
          </p:grpSp>
          <p:grpSp>
            <p:nvGrpSpPr>
              <p:cNvPr id="252" name="Group 251"/>
              <p:cNvGrpSpPr/>
              <p:nvPr/>
            </p:nvGrpSpPr>
            <p:grpSpPr>
              <a:xfrm>
                <a:off x="4139953" y="972995"/>
                <a:ext cx="864096" cy="894135"/>
                <a:chOff x="6444208" y="255033"/>
                <a:chExt cx="864096" cy="894135"/>
              </a:xfrm>
            </p:grpSpPr>
            <p:grpSp>
              <p:nvGrpSpPr>
                <p:cNvPr id="323" name="Group 322"/>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325" name="Freeform 324"/>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6" name="Freeform 325"/>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24" name="Rectangle 323"/>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Express</a:t>
                  </a:r>
                  <a:endParaRPr lang="en-AU" sz="1100" dirty="0">
                    <a:latin typeface="Segoe UI" pitchFamily="34" charset="0"/>
                    <a:cs typeface="Segoe UI" pitchFamily="34" charset="0"/>
                  </a:endParaRPr>
                </a:p>
              </p:txBody>
            </p:sp>
          </p:grpSp>
          <p:grpSp>
            <p:nvGrpSpPr>
              <p:cNvPr id="253" name="Group 252"/>
              <p:cNvGrpSpPr/>
              <p:nvPr/>
            </p:nvGrpSpPr>
            <p:grpSpPr>
              <a:xfrm>
                <a:off x="3198624" y="2157429"/>
                <a:ext cx="864096" cy="881674"/>
                <a:chOff x="8172400" y="267494"/>
                <a:chExt cx="864096" cy="881674"/>
              </a:xfrm>
            </p:grpSpPr>
            <p:grpSp>
              <p:nvGrpSpPr>
                <p:cNvPr id="318" name="Group 317"/>
                <p:cNvGrpSpPr/>
                <p:nvPr/>
              </p:nvGrpSpPr>
              <p:grpSpPr>
                <a:xfrm>
                  <a:off x="8351877" y="267494"/>
                  <a:ext cx="523806" cy="648072"/>
                  <a:chOff x="87738" y="3286770"/>
                  <a:chExt cx="291003" cy="360040"/>
                </a:xfrm>
              </p:grpSpPr>
              <p:sp>
                <p:nvSpPr>
                  <p:cNvPr id="320" name="Rectangle 31"/>
                  <p:cNvSpPr/>
                  <p:nvPr/>
                </p:nvSpPr>
                <p:spPr>
                  <a:xfrm>
                    <a:off x="87738" y="3286770"/>
                    <a:ext cx="291002" cy="360040"/>
                  </a:xfrm>
                  <a:prstGeom prst="rect">
                    <a:avLst/>
                  </a:prstGeom>
                  <a:solidFill>
                    <a:srgbClr val="FFC000"/>
                  </a:solidFill>
                  <a:ln w="9525" cap="rnd">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1" name="Rectangle 31"/>
                  <p:cNvSpPr/>
                  <p:nvPr/>
                </p:nvSpPr>
                <p:spPr>
                  <a:xfrm>
                    <a:off x="87738" y="3286770"/>
                    <a:ext cx="291002" cy="360040"/>
                  </a:xfrm>
                  <a:custGeom>
                    <a:avLst/>
                    <a:gdLst>
                      <a:gd name="connsiteX0" fmla="*/ 0 w 291002"/>
                      <a:gd name="connsiteY0" fmla="*/ 0 h 360040"/>
                      <a:gd name="connsiteX1" fmla="*/ 291002 w 291002"/>
                      <a:gd name="connsiteY1" fmla="*/ 0 h 360040"/>
                      <a:gd name="connsiteX2" fmla="*/ 291002 w 291002"/>
                      <a:gd name="connsiteY2" fmla="*/ 360040 h 360040"/>
                      <a:gd name="connsiteX3" fmla="*/ 0 w 291002"/>
                      <a:gd name="connsiteY3" fmla="*/ 360040 h 360040"/>
                      <a:gd name="connsiteX4" fmla="*/ 0 w 291002"/>
                      <a:gd name="connsiteY4" fmla="*/ 0 h 360040"/>
                      <a:gd name="connsiteX0" fmla="*/ 0 w 291002"/>
                      <a:gd name="connsiteY0" fmla="*/ 0 h 360040"/>
                      <a:gd name="connsiteX1" fmla="*/ 236233 w 291002"/>
                      <a:gd name="connsiteY1" fmla="*/ 88106 h 360040"/>
                      <a:gd name="connsiteX2" fmla="*/ 291002 w 291002"/>
                      <a:gd name="connsiteY2" fmla="*/ 360040 h 360040"/>
                      <a:gd name="connsiteX3" fmla="*/ 0 w 291002"/>
                      <a:gd name="connsiteY3" fmla="*/ 360040 h 360040"/>
                      <a:gd name="connsiteX4" fmla="*/ 0 w 291002"/>
                      <a:gd name="connsiteY4" fmla="*/ 0 h 360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1002" h="360040">
                        <a:moveTo>
                          <a:pt x="0" y="0"/>
                        </a:moveTo>
                        <a:lnTo>
                          <a:pt x="236233" y="88106"/>
                        </a:lnTo>
                        <a:lnTo>
                          <a:pt x="291002" y="360040"/>
                        </a:lnTo>
                        <a:lnTo>
                          <a:pt x="0" y="360040"/>
                        </a:lnTo>
                        <a:lnTo>
                          <a:pt x="0" y="0"/>
                        </a:lnTo>
                        <a:close/>
                      </a:path>
                    </a:pathLst>
                  </a:cu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2" name="Rectangle 321"/>
                  <p:cNvSpPr/>
                  <p:nvPr/>
                </p:nvSpPr>
                <p:spPr>
                  <a:xfrm>
                    <a:off x="87738" y="3435846"/>
                    <a:ext cx="291003" cy="210964"/>
                  </a:xfrm>
                  <a:prstGeom prst="rect">
                    <a:avLst/>
                  </a:prstGeom>
                  <a:noFill/>
                  <a:ln w="9525" cap="rnd">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2000" dirty="0" smtClean="0">
                        <a:solidFill>
                          <a:schemeClr val="tx1"/>
                        </a:solidFill>
                        <a:effectLst>
                          <a:outerShdw blurRad="63500" sx="102000" sy="102000" algn="ctr" rotWithShape="0">
                            <a:prstClr val="black">
                              <a:alpha val="40000"/>
                            </a:prstClr>
                          </a:outerShdw>
                        </a:effectLst>
                        <a:latin typeface="Segoe UI" pitchFamily="34" charset="0"/>
                        <a:cs typeface="Segoe UI" pitchFamily="34" charset="0"/>
                      </a:rPr>
                      <a:t>Aa</a:t>
                    </a:r>
                    <a:endParaRPr lang="en-AU" sz="2000" dirty="0">
                      <a:solidFill>
                        <a:schemeClr val="tx1"/>
                      </a:solidFill>
                      <a:effectLst>
                        <a:outerShdw blurRad="63500" sx="102000" sy="102000" algn="ctr" rotWithShape="0">
                          <a:prstClr val="black">
                            <a:alpha val="40000"/>
                          </a:prstClr>
                        </a:outerShdw>
                      </a:effectLst>
                      <a:latin typeface="Segoe UI" pitchFamily="34" charset="0"/>
                      <a:cs typeface="Segoe UI" pitchFamily="34" charset="0"/>
                    </a:endParaRPr>
                  </a:p>
                </p:txBody>
              </p:sp>
            </p:grpSp>
            <p:sp>
              <p:nvSpPr>
                <p:cNvPr id="319" name="Rectangle 318"/>
                <p:cNvSpPr/>
                <p:nvPr/>
              </p:nvSpPr>
              <p:spPr>
                <a:xfrm>
                  <a:off x="8172400"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Note Pad</a:t>
                  </a:r>
                  <a:endParaRPr lang="en-AU" sz="1100" dirty="0">
                    <a:latin typeface="Segoe UI" pitchFamily="34" charset="0"/>
                    <a:cs typeface="Segoe UI" pitchFamily="34" charset="0"/>
                  </a:endParaRPr>
                </a:p>
              </p:txBody>
            </p:sp>
          </p:grpSp>
          <p:grpSp>
            <p:nvGrpSpPr>
              <p:cNvPr id="254" name="Group 253"/>
              <p:cNvGrpSpPr/>
              <p:nvPr/>
            </p:nvGrpSpPr>
            <p:grpSpPr>
              <a:xfrm>
                <a:off x="5080409" y="980461"/>
                <a:ext cx="864096" cy="877462"/>
                <a:chOff x="5004049" y="1064550"/>
                <a:chExt cx="864096" cy="877462"/>
              </a:xfrm>
            </p:grpSpPr>
            <p:grpSp>
              <p:nvGrpSpPr>
                <p:cNvPr id="313" name="Group 312"/>
                <p:cNvGrpSpPr/>
                <p:nvPr/>
              </p:nvGrpSpPr>
              <p:grpSpPr>
                <a:xfrm>
                  <a:off x="5042434" y="1064550"/>
                  <a:ext cx="787325" cy="610716"/>
                  <a:chOff x="5004049" y="1045872"/>
                  <a:chExt cx="787325" cy="610716"/>
                </a:xfrm>
                <a:effectLst>
                  <a:outerShdw blurRad="63500" sx="102000" sy="102000" algn="ctr" rotWithShape="0">
                    <a:prstClr val="black">
                      <a:alpha val="40000"/>
                    </a:prstClr>
                  </a:outerShdw>
                </a:effectLst>
              </p:grpSpPr>
              <p:sp>
                <p:nvSpPr>
                  <p:cNvPr id="315" name="Rectangle 314"/>
                  <p:cNvSpPr/>
                  <p:nvPr/>
                </p:nvSpPr>
                <p:spPr>
                  <a:xfrm>
                    <a:off x="5004049" y="1045872"/>
                    <a:ext cx="504055" cy="460191"/>
                  </a:xfrm>
                  <a:prstGeom prst="rect">
                    <a:avLst/>
                  </a:prstGeom>
                  <a:solidFill>
                    <a:schemeClr val="bg1"/>
                  </a:solidFill>
                  <a:ln w="9525" cap="rnd">
                    <a:solidFill>
                      <a:schemeClr val="bg1"/>
                    </a:solid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6" name="Freeform 315"/>
                  <p:cNvSpPr/>
                  <p:nvPr/>
                </p:nvSpPr>
                <p:spPr>
                  <a:xfrm>
                    <a:off x="5022056" y="1106047"/>
                    <a:ext cx="414040" cy="272698"/>
                  </a:xfrm>
                  <a:custGeom>
                    <a:avLst/>
                    <a:gdLst>
                      <a:gd name="connsiteX0" fmla="*/ 0 w 353052"/>
                      <a:gd name="connsiteY0" fmla="*/ 0 h 269081"/>
                      <a:gd name="connsiteX1" fmla="*/ 19050 w 353052"/>
                      <a:gd name="connsiteY1" fmla="*/ 33337 h 269081"/>
                      <a:gd name="connsiteX2" fmla="*/ 28575 w 353052"/>
                      <a:gd name="connsiteY2" fmla="*/ 38100 h 269081"/>
                      <a:gd name="connsiteX3" fmla="*/ 33338 w 353052"/>
                      <a:gd name="connsiteY3" fmla="*/ 45243 h 269081"/>
                      <a:gd name="connsiteX4" fmla="*/ 50007 w 353052"/>
                      <a:gd name="connsiteY4" fmla="*/ 54768 h 269081"/>
                      <a:gd name="connsiteX5" fmla="*/ 59532 w 353052"/>
                      <a:gd name="connsiteY5" fmla="*/ 61912 h 269081"/>
                      <a:gd name="connsiteX6" fmla="*/ 85725 w 353052"/>
                      <a:gd name="connsiteY6" fmla="*/ 71437 h 269081"/>
                      <a:gd name="connsiteX7" fmla="*/ 135732 w 353052"/>
                      <a:gd name="connsiteY7" fmla="*/ 69056 h 269081"/>
                      <a:gd name="connsiteX8" fmla="*/ 142875 w 353052"/>
                      <a:gd name="connsiteY8" fmla="*/ 66675 h 269081"/>
                      <a:gd name="connsiteX9" fmla="*/ 150019 w 353052"/>
                      <a:gd name="connsiteY9" fmla="*/ 61912 h 269081"/>
                      <a:gd name="connsiteX10" fmla="*/ 157163 w 353052"/>
                      <a:gd name="connsiteY10" fmla="*/ 54768 h 269081"/>
                      <a:gd name="connsiteX11" fmla="*/ 161925 w 353052"/>
                      <a:gd name="connsiteY11" fmla="*/ 45243 h 269081"/>
                      <a:gd name="connsiteX12" fmla="*/ 157163 w 353052"/>
                      <a:gd name="connsiteY12" fmla="*/ 26193 h 269081"/>
                      <a:gd name="connsiteX13" fmla="*/ 150019 w 353052"/>
                      <a:gd name="connsiteY13" fmla="*/ 19050 h 269081"/>
                      <a:gd name="connsiteX14" fmla="*/ 135732 w 353052"/>
                      <a:gd name="connsiteY14" fmla="*/ 9525 h 269081"/>
                      <a:gd name="connsiteX15" fmla="*/ 114300 w 353052"/>
                      <a:gd name="connsiteY15" fmla="*/ 14287 h 269081"/>
                      <a:gd name="connsiteX16" fmla="*/ 107157 w 353052"/>
                      <a:gd name="connsiteY16" fmla="*/ 16668 h 269081"/>
                      <a:gd name="connsiteX17" fmla="*/ 102394 w 353052"/>
                      <a:gd name="connsiteY17" fmla="*/ 26193 h 269081"/>
                      <a:gd name="connsiteX18" fmla="*/ 104775 w 353052"/>
                      <a:gd name="connsiteY18" fmla="*/ 64293 h 269081"/>
                      <a:gd name="connsiteX19" fmla="*/ 107157 w 353052"/>
                      <a:gd name="connsiteY19" fmla="*/ 71437 h 269081"/>
                      <a:gd name="connsiteX20" fmla="*/ 114300 w 353052"/>
                      <a:gd name="connsiteY20" fmla="*/ 76200 h 269081"/>
                      <a:gd name="connsiteX21" fmla="*/ 126207 w 353052"/>
                      <a:gd name="connsiteY21" fmla="*/ 78581 h 269081"/>
                      <a:gd name="connsiteX22" fmla="*/ 147638 w 353052"/>
                      <a:gd name="connsiteY22" fmla="*/ 85725 h 269081"/>
                      <a:gd name="connsiteX23" fmla="*/ 154782 w 353052"/>
                      <a:gd name="connsiteY23" fmla="*/ 88106 h 269081"/>
                      <a:gd name="connsiteX24" fmla="*/ 190500 w 353052"/>
                      <a:gd name="connsiteY24" fmla="*/ 90487 h 269081"/>
                      <a:gd name="connsiteX25" fmla="*/ 228600 w 353052"/>
                      <a:gd name="connsiteY25" fmla="*/ 90487 h 269081"/>
                      <a:gd name="connsiteX26" fmla="*/ 238125 w 353052"/>
                      <a:gd name="connsiteY26" fmla="*/ 85725 h 269081"/>
                      <a:gd name="connsiteX27" fmla="*/ 271463 w 353052"/>
                      <a:gd name="connsiteY27" fmla="*/ 66675 h 269081"/>
                      <a:gd name="connsiteX28" fmla="*/ 295275 w 353052"/>
                      <a:gd name="connsiteY28" fmla="*/ 59531 h 269081"/>
                      <a:gd name="connsiteX29" fmla="*/ 302419 w 353052"/>
                      <a:gd name="connsiteY29" fmla="*/ 57150 h 269081"/>
                      <a:gd name="connsiteX30" fmla="*/ 338138 w 353052"/>
                      <a:gd name="connsiteY30" fmla="*/ 50006 h 269081"/>
                      <a:gd name="connsiteX31" fmla="*/ 345282 w 353052"/>
                      <a:gd name="connsiteY31" fmla="*/ 92868 h 269081"/>
                      <a:gd name="connsiteX32" fmla="*/ 326232 w 353052"/>
                      <a:gd name="connsiteY32" fmla="*/ 114300 h 269081"/>
                      <a:gd name="connsiteX33" fmla="*/ 316707 w 353052"/>
                      <a:gd name="connsiteY33" fmla="*/ 119062 h 269081"/>
                      <a:gd name="connsiteX34" fmla="*/ 309563 w 353052"/>
                      <a:gd name="connsiteY34" fmla="*/ 121443 h 269081"/>
                      <a:gd name="connsiteX35" fmla="*/ 290513 w 353052"/>
                      <a:gd name="connsiteY35" fmla="*/ 133350 h 269081"/>
                      <a:gd name="connsiteX36" fmla="*/ 273844 w 353052"/>
                      <a:gd name="connsiteY36" fmla="*/ 138112 h 269081"/>
                      <a:gd name="connsiteX37" fmla="*/ 259557 w 353052"/>
                      <a:gd name="connsiteY37" fmla="*/ 142875 h 269081"/>
                      <a:gd name="connsiteX38" fmla="*/ 245269 w 353052"/>
                      <a:gd name="connsiteY38" fmla="*/ 150018 h 269081"/>
                      <a:gd name="connsiteX39" fmla="*/ 238125 w 353052"/>
                      <a:gd name="connsiteY39" fmla="*/ 154781 h 269081"/>
                      <a:gd name="connsiteX40" fmla="*/ 214313 w 353052"/>
                      <a:gd name="connsiteY40" fmla="*/ 161925 h 269081"/>
                      <a:gd name="connsiteX41" fmla="*/ 202407 w 353052"/>
                      <a:gd name="connsiteY41" fmla="*/ 164306 h 269081"/>
                      <a:gd name="connsiteX42" fmla="*/ 188119 w 353052"/>
                      <a:gd name="connsiteY42" fmla="*/ 169068 h 269081"/>
                      <a:gd name="connsiteX43" fmla="*/ 173832 w 353052"/>
                      <a:gd name="connsiteY43" fmla="*/ 171450 h 269081"/>
                      <a:gd name="connsiteX44" fmla="*/ 154782 w 353052"/>
                      <a:gd name="connsiteY44" fmla="*/ 176212 h 269081"/>
                      <a:gd name="connsiteX45" fmla="*/ 109538 w 353052"/>
                      <a:gd name="connsiteY45" fmla="*/ 173831 h 269081"/>
                      <a:gd name="connsiteX46" fmla="*/ 97632 w 353052"/>
                      <a:gd name="connsiteY46" fmla="*/ 164306 h 269081"/>
                      <a:gd name="connsiteX47" fmla="*/ 95250 w 353052"/>
                      <a:gd name="connsiteY47" fmla="*/ 157162 h 269081"/>
                      <a:gd name="connsiteX48" fmla="*/ 88107 w 353052"/>
                      <a:gd name="connsiteY48" fmla="*/ 150018 h 269081"/>
                      <a:gd name="connsiteX49" fmla="*/ 95250 w 353052"/>
                      <a:gd name="connsiteY49" fmla="*/ 130968 h 269081"/>
                      <a:gd name="connsiteX50" fmla="*/ 104775 w 353052"/>
                      <a:gd name="connsiteY50" fmla="*/ 135731 h 269081"/>
                      <a:gd name="connsiteX51" fmla="*/ 140494 w 353052"/>
                      <a:gd name="connsiteY51" fmla="*/ 138112 h 269081"/>
                      <a:gd name="connsiteX52" fmla="*/ 159544 w 353052"/>
                      <a:gd name="connsiteY52" fmla="*/ 142875 h 269081"/>
                      <a:gd name="connsiteX53" fmla="*/ 171450 w 353052"/>
                      <a:gd name="connsiteY53" fmla="*/ 152400 h 269081"/>
                      <a:gd name="connsiteX54" fmla="*/ 176213 w 353052"/>
                      <a:gd name="connsiteY54" fmla="*/ 173831 h 269081"/>
                      <a:gd name="connsiteX55" fmla="*/ 180975 w 353052"/>
                      <a:gd name="connsiteY55" fmla="*/ 207168 h 269081"/>
                      <a:gd name="connsiteX56" fmla="*/ 183357 w 353052"/>
                      <a:gd name="connsiteY56" fmla="*/ 247650 h 269081"/>
                      <a:gd name="connsiteX57" fmla="*/ 185738 w 353052"/>
                      <a:gd name="connsiteY57" fmla="*/ 261937 h 269081"/>
                      <a:gd name="connsiteX58" fmla="*/ 195263 w 353052"/>
                      <a:gd name="connsiteY58" fmla="*/ 269081 h 269081"/>
                      <a:gd name="connsiteX59" fmla="*/ 273844 w 353052"/>
                      <a:gd name="connsiteY59" fmla="*/ 266700 h 269081"/>
                      <a:gd name="connsiteX60" fmla="*/ 307182 w 353052"/>
                      <a:gd name="connsiteY60" fmla="*/ 257175 h 269081"/>
                      <a:gd name="connsiteX61" fmla="*/ 314325 w 353052"/>
                      <a:gd name="connsiteY61" fmla="*/ 254793 h 269081"/>
                      <a:gd name="connsiteX62" fmla="*/ 326232 w 353052"/>
                      <a:gd name="connsiteY62" fmla="*/ 250031 h 269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53052" h="269081">
                        <a:moveTo>
                          <a:pt x="0" y="0"/>
                        </a:moveTo>
                        <a:cubicBezTo>
                          <a:pt x="3626" y="10876"/>
                          <a:pt x="7518" y="27571"/>
                          <a:pt x="19050" y="33337"/>
                        </a:cubicBezTo>
                        <a:lnTo>
                          <a:pt x="28575" y="38100"/>
                        </a:lnTo>
                        <a:cubicBezTo>
                          <a:pt x="30163" y="40481"/>
                          <a:pt x="31314" y="43219"/>
                          <a:pt x="33338" y="45243"/>
                        </a:cubicBezTo>
                        <a:cubicBezTo>
                          <a:pt x="37711" y="49616"/>
                          <a:pt x="45021" y="51652"/>
                          <a:pt x="50007" y="54768"/>
                        </a:cubicBezTo>
                        <a:cubicBezTo>
                          <a:pt x="53373" y="56871"/>
                          <a:pt x="56167" y="59808"/>
                          <a:pt x="59532" y="61912"/>
                        </a:cubicBezTo>
                        <a:cubicBezTo>
                          <a:pt x="67905" y="67145"/>
                          <a:pt x="76325" y="69087"/>
                          <a:pt x="85725" y="71437"/>
                        </a:cubicBezTo>
                        <a:cubicBezTo>
                          <a:pt x="102394" y="70643"/>
                          <a:pt x="119102" y="70442"/>
                          <a:pt x="135732" y="69056"/>
                        </a:cubicBezTo>
                        <a:cubicBezTo>
                          <a:pt x="138233" y="68848"/>
                          <a:pt x="140630" y="67797"/>
                          <a:pt x="142875" y="66675"/>
                        </a:cubicBezTo>
                        <a:cubicBezTo>
                          <a:pt x="145435" y="65395"/>
                          <a:pt x="147820" y="63744"/>
                          <a:pt x="150019" y="61912"/>
                        </a:cubicBezTo>
                        <a:cubicBezTo>
                          <a:pt x="152606" y="59756"/>
                          <a:pt x="154782" y="57149"/>
                          <a:pt x="157163" y="54768"/>
                        </a:cubicBezTo>
                        <a:cubicBezTo>
                          <a:pt x="158750" y="51593"/>
                          <a:pt x="161533" y="48771"/>
                          <a:pt x="161925" y="45243"/>
                        </a:cubicBezTo>
                        <a:cubicBezTo>
                          <a:pt x="162039" y="44213"/>
                          <a:pt x="158971" y="28905"/>
                          <a:pt x="157163" y="26193"/>
                        </a:cubicBezTo>
                        <a:cubicBezTo>
                          <a:pt x="155295" y="23391"/>
                          <a:pt x="152677" y="21117"/>
                          <a:pt x="150019" y="19050"/>
                        </a:cubicBezTo>
                        <a:cubicBezTo>
                          <a:pt x="145501" y="15536"/>
                          <a:pt x="135732" y="9525"/>
                          <a:pt x="135732" y="9525"/>
                        </a:cubicBezTo>
                        <a:cubicBezTo>
                          <a:pt x="128588" y="11112"/>
                          <a:pt x="121400" y="12512"/>
                          <a:pt x="114300" y="14287"/>
                        </a:cubicBezTo>
                        <a:cubicBezTo>
                          <a:pt x="111865" y="14896"/>
                          <a:pt x="108932" y="14893"/>
                          <a:pt x="107157" y="16668"/>
                        </a:cubicBezTo>
                        <a:cubicBezTo>
                          <a:pt x="104647" y="19178"/>
                          <a:pt x="103982" y="23018"/>
                          <a:pt x="102394" y="26193"/>
                        </a:cubicBezTo>
                        <a:cubicBezTo>
                          <a:pt x="103188" y="38893"/>
                          <a:pt x="103443" y="51638"/>
                          <a:pt x="104775" y="64293"/>
                        </a:cubicBezTo>
                        <a:cubicBezTo>
                          <a:pt x="105038" y="66789"/>
                          <a:pt x="105589" y="69477"/>
                          <a:pt x="107157" y="71437"/>
                        </a:cubicBezTo>
                        <a:cubicBezTo>
                          <a:pt x="108945" y="73672"/>
                          <a:pt x="111620" y="75195"/>
                          <a:pt x="114300" y="76200"/>
                        </a:cubicBezTo>
                        <a:cubicBezTo>
                          <a:pt x="118090" y="77621"/>
                          <a:pt x="122238" y="77787"/>
                          <a:pt x="126207" y="78581"/>
                        </a:cubicBezTo>
                        <a:cubicBezTo>
                          <a:pt x="146726" y="86788"/>
                          <a:pt x="129698" y="80599"/>
                          <a:pt x="147638" y="85725"/>
                        </a:cubicBezTo>
                        <a:cubicBezTo>
                          <a:pt x="150052" y="86415"/>
                          <a:pt x="152287" y="87829"/>
                          <a:pt x="154782" y="88106"/>
                        </a:cubicBezTo>
                        <a:cubicBezTo>
                          <a:pt x="166641" y="89424"/>
                          <a:pt x="178594" y="89693"/>
                          <a:pt x="190500" y="90487"/>
                        </a:cubicBezTo>
                        <a:cubicBezTo>
                          <a:pt x="207530" y="92920"/>
                          <a:pt x="210241" y="94723"/>
                          <a:pt x="228600" y="90487"/>
                        </a:cubicBezTo>
                        <a:cubicBezTo>
                          <a:pt x="232059" y="89689"/>
                          <a:pt x="235081" y="87551"/>
                          <a:pt x="238125" y="85725"/>
                        </a:cubicBezTo>
                        <a:cubicBezTo>
                          <a:pt x="248250" y="79651"/>
                          <a:pt x="259784" y="69596"/>
                          <a:pt x="271463" y="66675"/>
                        </a:cubicBezTo>
                        <a:cubicBezTo>
                          <a:pt x="285859" y="63075"/>
                          <a:pt x="277882" y="65328"/>
                          <a:pt x="295275" y="59531"/>
                        </a:cubicBezTo>
                        <a:cubicBezTo>
                          <a:pt x="297656" y="58737"/>
                          <a:pt x="299969" y="57695"/>
                          <a:pt x="302419" y="57150"/>
                        </a:cubicBezTo>
                        <a:cubicBezTo>
                          <a:pt x="328563" y="51339"/>
                          <a:pt x="316632" y="53590"/>
                          <a:pt x="338138" y="50006"/>
                        </a:cubicBezTo>
                        <a:cubicBezTo>
                          <a:pt x="359183" y="55267"/>
                          <a:pt x="354435" y="50765"/>
                          <a:pt x="345282" y="92868"/>
                        </a:cubicBezTo>
                        <a:cubicBezTo>
                          <a:pt x="343340" y="101799"/>
                          <a:pt x="333552" y="109725"/>
                          <a:pt x="326232" y="114300"/>
                        </a:cubicBezTo>
                        <a:cubicBezTo>
                          <a:pt x="323222" y="116181"/>
                          <a:pt x="319970" y="117664"/>
                          <a:pt x="316707" y="119062"/>
                        </a:cubicBezTo>
                        <a:cubicBezTo>
                          <a:pt x="314400" y="120051"/>
                          <a:pt x="311870" y="120454"/>
                          <a:pt x="309563" y="121443"/>
                        </a:cubicBezTo>
                        <a:cubicBezTo>
                          <a:pt x="289202" y="130169"/>
                          <a:pt x="311024" y="121629"/>
                          <a:pt x="290513" y="133350"/>
                        </a:cubicBezTo>
                        <a:cubicBezTo>
                          <a:pt x="287565" y="135034"/>
                          <a:pt x="276285" y="137380"/>
                          <a:pt x="273844" y="138112"/>
                        </a:cubicBezTo>
                        <a:cubicBezTo>
                          <a:pt x="269036" y="139555"/>
                          <a:pt x="263734" y="140091"/>
                          <a:pt x="259557" y="142875"/>
                        </a:cubicBezTo>
                        <a:cubicBezTo>
                          <a:pt x="250324" y="149029"/>
                          <a:pt x="255128" y="146732"/>
                          <a:pt x="245269" y="150018"/>
                        </a:cubicBezTo>
                        <a:cubicBezTo>
                          <a:pt x="242888" y="151606"/>
                          <a:pt x="240740" y="153619"/>
                          <a:pt x="238125" y="154781"/>
                        </a:cubicBezTo>
                        <a:cubicBezTo>
                          <a:pt x="232198" y="157415"/>
                          <a:pt x="221234" y="160387"/>
                          <a:pt x="214313" y="161925"/>
                        </a:cubicBezTo>
                        <a:cubicBezTo>
                          <a:pt x="210362" y="162803"/>
                          <a:pt x="206312" y="163241"/>
                          <a:pt x="202407" y="164306"/>
                        </a:cubicBezTo>
                        <a:cubicBezTo>
                          <a:pt x="197564" y="165627"/>
                          <a:pt x="193071" y="168242"/>
                          <a:pt x="188119" y="169068"/>
                        </a:cubicBezTo>
                        <a:cubicBezTo>
                          <a:pt x="183357" y="169862"/>
                          <a:pt x="178553" y="170438"/>
                          <a:pt x="173832" y="171450"/>
                        </a:cubicBezTo>
                        <a:cubicBezTo>
                          <a:pt x="167432" y="172822"/>
                          <a:pt x="154782" y="176212"/>
                          <a:pt x="154782" y="176212"/>
                        </a:cubicBezTo>
                        <a:cubicBezTo>
                          <a:pt x="139701" y="175418"/>
                          <a:pt x="124578" y="175198"/>
                          <a:pt x="109538" y="173831"/>
                        </a:cubicBezTo>
                        <a:cubicBezTo>
                          <a:pt x="102344" y="173177"/>
                          <a:pt x="100748" y="170538"/>
                          <a:pt x="97632" y="164306"/>
                        </a:cubicBezTo>
                        <a:cubicBezTo>
                          <a:pt x="96509" y="162061"/>
                          <a:pt x="96642" y="159251"/>
                          <a:pt x="95250" y="157162"/>
                        </a:cubicBezTo>
                        <a:cubicBezTo>
                          <a:pt x="93382" y="154360"/>
                          <a:pt x="90488" y="152399"/>
                          <a:pt x="88107" y="150018"/>
                        </a:cubicBezTo>
                        <a:cubicBezTo>
                          <a:pt x="90488" y="143668"/>
                          <a:pt x="90101" y="135382"/>
                          <a:pt x="95250" y="130968"/>
                        </a:cubicBezTo>
                        <a:cubicBezTo>
                          <a:pt x="97945" y="128658"/>
                          <a:pt x="101269" y="135177"/>
                          <a:pt x="104775" y="135731"/>
                        </a:cubicBezTo>
                        <a:cubicBezTo>
                          <a:pt x="116562" y="137592"/>
                          <a:pt x="128588" y="137318"/>
                          <a:pt x="140494" y="138112"/>
                        </a:cubicBezTo>
                        <a:cubicBezTo>
                          <a:pt x="141091" y="138231"/>
                          <a:pt x="157101" y="140921"/>
                          <a:pt x="159544" y="142875"/>
                        </a:cubicBezTo>
                        <a:cubicBezTo>
                          <a:pt x="174933" y="155185"/>
                          <a:pt x="153494" y="146412"/>
                          <a:pt x="171450" y="152400"/>
                        </a:cubicBezTo>
                        <a:cubicBezTo>
                          <a:pt x="175096" y="163332"/>
                          <a:pt x="173927" y="158589"/>
                          <a:pt x="176213" y="173831"/>
                        </a:cubicBezTo>
                        <a:cubicBezTo>
                          <a:pt x="177878" y="184932"/>
                          <a:pt x="180975" y="207168"/>
                          <a:pt x="180975" y="207168"/>
                        </a:cubicBezTo>
                        <a:cubicBezTo>
                          <a:pt x="181769" y="220662"/>
                          <a:pt x="182186" y="234183"/>
                          <a:pt x="183357" y="247650"/>
                        </a:cubicBezTo>
                        <a:cubicBezTo>
                          <a:pt x="183775" y="252460"/>
                          <a:pt x="183393" y="257717"/>
                          <a:pt x="185738" y="261937"/>
                        </a:cubicBezTo>
                        <a:cubicBezTo>
                          <a:pt x="187665" y="265406"/>
                          <a:pt x="192088" y="266700"/>
                          <a:pt x="195263" y="269081"/>
                        </a:cubicBezTo>
                        <a:cubicBezTo>
                          <a:pt x="221457" y="268287"/>
                          <a:pt x="247708" y="268612"/>
                          <a:pt x="273844" y="266700"/>
                        </a:cubicBezTo>
                        <a:cubicBezTo>
                          <a:pt x="281498" y="266140"/>
                          <a:pt x="299160" y="259849"/>
                          <a:pt x="307182" y="257175"/>
                        </a:cubicBezTo>
                        <a:cubicBezTo>
                          <a:pt x="309563" y="256381"/>
                          <a:pt x="312080" y="255915"/>
                          <a:pt x="314325" y="254793"/>
                        </a:cubicBezTo>
                        <a:cubicBezTo>
                          <a:pt x="324560" y="249676"/>
                          <a:pt x="320300" y="250031"/>
                          <a:pt x="326232" y="250031"/>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7" name="Freeform 316"/>
                  <p:cNvSpPr/>
                  <p:nvPr/>
                </p:nvSpPr>
                <p:spPr>
                  <a:xfrm>
                    <a:off x="5400849" y="1351788"/>
                    <a:ext cx="390525" cy="304800"/>
                  </a:xfrm>
                  <a:custGeom>
                    <a:avLst/>
                    <a:gdLst>
                      <a:gd name="connsiteX0" fmla="*/ 0 w 381000"/>
                      <a:gd name="connsiteY0" fmla="*/ 0 h 319088"/>
                      <a:gd name="connsiteX1" fmla="*/ 23812 w 381000"/>
                      <a:gd name="connsiteY1" fmla="*/ 85725 h 319088"/>
                      <a:gd name="connsiteX2" fmla="*/ 347662 w 381000"/>
                      <a:gd name="connsiteY2" fmla="*/ 319088 h 319088"/>
                      <a:gd name="connsiteX3" fmla="*/ 381000 w 381000"/>
                      <a:gd name="connsiteY3" fmla="*/ 266700 h 319088"/>
                      <a:gd name="connsiteX4" fmla="*/ 66675 w 381000"/>
                      <a:gd name="connsiteY4" fmla="*/ 38100 h 319088"/>
                      <a:gd name="connsiteX5" fmla="*/ 0 w 381000"/>
                      <a:gd name="connsiteY5" fmla="*/ 0 h 319088"/>
                      <a:gd name="connsiteX0" fmla="*/ 0 w 390525"/>
                      <a:gd name="connsiteY0" fmla="*/ 0 h 304800"/>
                      <a:gd name="connsiteX1" fmla="*/ 33337 w 390525"/>
                      <a:gd name="connsiteY1" fmla="*/ 71437 h 304800"/>
                      <a:gd name="connsiteX2" fmla="*/ 357187 w 390525"/>
                      <a:gd name="connsiteY2" fmla="*/ 304800 h 304800"/>
                      <a:gd name="connsiteX3" fmla="*/ 390525 w 390525"/>
                      <a:gd name="connsiteY3" fmla="*/ 252412 h 304800"/>
                      <a:gd name="connsiteX4" fmla="*/ 76200 w 390525"/>
                      <a:gd name="connsiteY4" fmla="*/ 23812 h 304800"/>
                      <a:gd name="connsiteX5" fmla="*/ 0 w 390525"/>
                      <a:gd name="connsiteY5" fmla="*/ 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0525" h="304800">
                        <a:moveTo>
                          <a:pt x="0" y="0"/>
                        </a:moveTo>
                        <a:lnTo>
                          <a:pt x="33337" y="71437"/>
                        </a:lnTo>
                        <a:lnTo>
                          <a:pt x="357187" y="304800"/>
                        </a:lnTo>
                        <a:lnTo>
                          <a:pt x="390525" y="252412"/>
                        </a:lnTo>
                        <a:lnTo>
                          <a:pt x="76200" y="23812"/>
                        </a:lnTo>
                        <a:lnTo>
                          <a:pt x="0" y="0"/>
                        </a:lnTo>
                        <a:close/>
                      </a:path>
                    </a:pathLst>
                  </a:custGeom>
                  <a:solidFill>
                    <a:srgbClr val="C0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14" name="Rectangle 313"/>
                <p:cNvSpPr/>
                <p:nvPr/>
              </p:nvSpPr>
              <p:spPr>
                <a:xfrm>
                  <a:off x="5004049" y="1725988"/>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Free Draw</a:t>
                  </a:r>
                  <a:endParaRPr lang="en-AU" sz="1100" dirty="0">
                    <a:latin typeface="Segoe UI" pitchFamily="34" charset="0"/>
                    <a:cs typeface="Segoe UI" pitchFamily="34" charset="0"/>
                  </a:endParaRPr>
                </a:p>
              </p:txBody>
            </p:sp>
          </p:grpSp>
          <p:cxnSp>
            <p:nvCxnSpPr>
              <p:cNvPr id="255" name="Straight Connector 254"/>
              <p:cNvCxnSpPr/>
              <p:nvPr/>
            </p:nvCxnSpPr>
            <p:spPr>
              <a:xfrm>
                <a:off x="4098672"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6" name="Straight Connector 255"/>
              <p:cNvCxnSpPr/>
              <p:nvPr/>
            </p:nvCxnSpPr>
            <p:spPr>
              <a:xfrm>
                <a:off x="5040000"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7" name="Straight Connector 256"/>
              <p:cNvCxnSpPr/>
              <p:nvPr/>
            </p:nvCxnSpPr>
            <p:spPr>
              <a:xfrm>
                <a:off x="3262277" y="200863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8" name="Straight Connector 257"/>
              <p:cNvCxnSpPr/>
              <p:nvPr/>
            </p:nvCxnSpPr>
            <p:spPr>
              <a:xfrm>
                <a:off x="3262277" y="317426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grpSp>
            <p:nvGrpSpPr>
              <p:cNvPr id="259" name="Group 258"/>
              <p:cNvGrpSpPr/>
              <p:nvPr/>
            </p:nvGrpSpPr>
            <p:grpSpPr>
              <a:xfrm>
                <a:off x="4098672" y="2143466"/>
                <a:ext cx="941329" cy="895637"/>
                <a:chOff x="4098672" y="2143466"/>
                <a:chExt cx="941329" cy="895637"/>
              </a:xfrm>
            </p:grpSpPr>
            <p:sp>
              <p:nvSpPr>
                <p:cNvPr id="300" name="Rectangle 299"/>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Documents</a:t>
                  </a:r>
                  <a:endParaRPr lang="en-AU" sz="1100" dirty="0">
                    <a:latin typeface="Segoe UI" pitchFamily="34" charset="0"/>
                    <a:cs typeface="Segoe UI" pitchFamily="34" charset="0"/>
                  </a:endParaRPr>
                </a:p>
              </p:txBody>
            </p:sp>
            <p:grpSp>
              <p:nvGrpSpPr>
                <p:cNvPr id="301" name="Group 300"/>
                <p:cNvGrpSpPr/>
                <p:nvPr/>
              </p:nvGrpSpPr>
              <p:grpSpPr>
                <a:xfrm>
                  <a:off x="4199709" y="2143466"/>
                  <a:ext cx="744585" cy="655211"/>
                  <a:chOff x="4193285" y="2143466"/>
                  <a:chExt cx="744585" cy="655211"/>
                </a:xfrm>
              </p:grpSpPr>
              <p:grpSp>
                <p:nvGrpSpPr>
                  <p:cNvPr id="302" name="Group 301"/>
                  <p:cNvGrpSpPr/>
                  <p:nvPr/>
                </p:nvGrpSpPr>
                <p:grpSpPr>
                  <a:xfrm>
                    <a:off x="4193285" y="2143466"/>
                    <a:ext cx="699392" cy="536110"/>
                    <a:chOff x="2123728" y="1986160"/>
                    <a:chExt cx="576064" cy="441574"/>
                  </a:xfrm>
                </p:grpSpPr>
                <p:sp>
                  <p:nvSpPr>
                    <p:cNvPr id="311" name="Rectangle 310"/>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2" name="Trapezoid 311"/>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303" name="Group 302"/>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304" name="Rectangle 303"/>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305" name="Straight Connector 304"/>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6" name="Straight Connector 305"/>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7" name="Straight Connector 306"/>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8" name="Straight Connector 307"/>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9" name="Straight Connector 308"/>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10" name="Straight Connector 309"/>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260" name="Group 259"/>
              <p:cNvGrpSpPr/>
              <p:nvPr/>
            </p:nvGrpSpPr>
            <p:grpSpPr>
              <a:xfrm>
                <a:off x="5039106" y="2143466"/>
                <a:ext cx="941329" cy="895637"/>
                <a:chOff x="5039106" y="2143466"/>
                <a:chExt cx="941329" cy="895637"/>
              </a:xfrm>
            </p:grpSpPr>
            <p:sp>
              <p:nvSpPr>
                <p:cNvPr id="289" name="Rectangle 288"/>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Music</a:t>
                  </a:r>
                  <a:endParaRPr lang="en-AU" sz="1100" dirty="0">
                    <a:latin typeface="Segoe UI" pitchFamily="34" charset="0"/>
                    <a:cs typeface="Segoe UI" pitchFamily="34" charset="0"/>
                  </a:endParaRPr>
                </a:p>
              </p:txBody>
            </p:sp>
            <p:grpSp>
              <p:nvGrpSpPr>
                <p:cNvPr id="290" name="Group 289"/>
                <p:cNvGrpSpPr/>
                <p:nvPr/>
              </p:nvGrpSpPr>
              <p:grpSpPr>
                <a:xfrm>
                  <a:off x="5162739" y="2143466"/>
                  <a:ext cx="699392" cy="634359"/>
                  <a:chOff x="5140143" y="2143466"/>
                  <a:chExt cx="699392" cy="634359"/>
                </a:xfrm>
              </p:grpSpPr>
              <p:grpSp>
                <p:nvGrpSpPr>
                  <p:cNvPr id="291" name="Group 290"/>
                  <p:cNvGrpSpPr/>
                  <p:nvPr/>
                </p:nvGrpSpPr>
                <p:grpSpPr>
                  <a:xfrm>
                    <a:off x="5140143" y="2143466"/>
                    <a:ext cx="699392" cy="536110"/>
                    <a:chOff x="2123728" y="1986160"/>
                    <a:chExt cx="576064" cy="441574"/>
                  </a:xfrm>
                </p:grpSpPr>
                <p:sp>
                  <p:nvSpPr>
                    <p:cNvPr id="298" name="Rectangle 297"/>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9" name="Trapezoid 298"/>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92" name="Group 291"/>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293" name="Oval 292"/>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4" name="Oval 293"/>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295" name="Straight Connector 294"/>
                    <p:cNvCxnSpPr>
                      <a:stCxn id="293" idx="6"/>
                      <a:endCxn id="297"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96" name="Straight Connector 295"/>
                    <p:cNvCxnSpPr>
                      <a:stCxn id="294" idx="6"/>
                      <a:endCxn id="297"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297" name="Rectangle 296"/>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1" name="Group 260"/>
              <p:cNvGrpSpPr/>
              <p:nvPr/>
            </p:nvGrpSpPr>
            <p:grpSpPr>
              <a:xfrm>
                <a:off x="3133947" y="3275932"/>
                <a:ext cx="941329" cy="895637"/>
                <a:chOff x="3133947" y="3275932"/>
                <a:chExt cx="941329" cy="895637"/>
              </a:xfrm>
            </p:grpSpPr>
            <p:sp>
              <p:nvSpPr>
                <p:cNvPr id="281" name="Rectangle 280"/>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Videos</a:t>
                  </a:r>
                  <a:endParaRPr lang="en-AU" sz="1100" dirty="0">
                    <a:latin typeface="Segoe UI" pitchFamily="34" charset="0"/>
                    <a:cs typeface="Segoe UI" pitchFamily="34" charset="0"/>
                  </a:endParaRPr>
                </a:p>
              </p:txBody>
            </p:sp>
            <p:grpSp>
              <p:nvGrpSpPr>
                <p:cNvPr id="282" name="Group 281"/>
                <p:cNvGrpSpPr/>
                <p:nvPr/>
              </p:nvGrpSpPr>
              <p:grpSpPr>
                <a:xfrm>
                  <a:off x="3254915" y="3275932"/>
                  <a:ext cx="699392" cy="569699"/>
                  <a:chOff x="3257580" y="3275932"/>
                  <a:chExt cx="699392" cy="569699"/>
                </a:xfrm>
              </p:grpSpPr>
              <p:grpSp>
                <p:nvGrpSpPr>
                  <p:cNvPr id="283" name="Group 282"/>
                  <p:cNvGrpSpPr/>
                  <p:nvPr/>
                </p:nvGrpSpPr>
                <p:grpSpPr>
                  <a:xfrm>
                    <a:off x="3257580" y="3275932"/>
                    <a:ext cx="699392" cy="536110"/>
                    <a:chOff x="2123728" y="1986160"/>
                    <a:chExt cx="576064" cy="441574"/>
                  </a:xfrm>
                </p:grpSpPr>
                <p:sp>
                  <p:nvSpPr>
                    <p:cNvPr id="287" name="Rectangle 286"/>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8" name="Trapezoid 287"/>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84" name="Group 283"/>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285" name="Rectangle 284"/>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6" name="Isosceles Triangle 285"/>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2" name="Group 261"/>
              <p:cNvGrpSpPr/>
              <p:nvPr/>
            </p:nvGrpSpPr>
            <p:grpSpPr>
              <a:xfrm>
                <a:off x="4097777" y="3275932"/>
                <a:ext cx="941329" cy="895637"/>
                <a:chOff x="4099230" y="3275932"/>
                <a:chExt cx="941329" cy="895637"/>
              </a:xfrm>
            </p:grpSpPr>
            <p:sp>
              <p:nvSpPr>
                <p:cNvPr id="263" name="Rectangle 262"/>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Games</a:t>
                  </a:r>
                  <a:endParaRPr lang="en-AU" sz="1100" dirty="0">
                    <a:latin typeface="Segoe UI" pitchFamily="34" charset="0"/>
                    <a:cs typeface="Segoe UI" pitchFamily="34" charset="0"/>
                  </a:endParaRPr>
                </a:p>
              </p:txBody>
            </p:sp>
            <p:grpSp>
              <p:nvGrpSpPr>
                <p:cNvPr id="264" name="Group 263"/>
                <p:cNvGrpSpPr/>
                <p:nvPr/>
              </p:nvGrpSpPr>
              <p:grpSpPr>
                <a:xfrm>
                  <a:off x="4200966" y="3275932"/>
                  <a:ext cx="737856" cy="635347"/>
                  <a:chOff x="4220198" y="3275932"/>
                  <a:chExt cx="737856" cy="635347"/>
                </a:xfrm>
              </p:grpSpPr>
              <p:grpSp>
                <p:nvGrpSpPr>
                  <p:cNvPr id="265" name="Group 264"/>
                  <p:cNvGrpSpPr/>
                  <p:nvPr/>
                </p:nvGrpSpPr>
                <p:grpSpPr>
                  <a:xfrm>
                    <a:off x="4220198" y="3275932"/>
                    <a:ext cx="699392" cy="536110"/>
                    <a:chOff x="2123728" y="1986160"/>
                    <a:chExt cx="576064" cy="441574"/>
                  </a:xfrm>
                </p:grpSpPr>
                <p:sp>
                  <p:nvSpPr>
                    <p:cNvPr id="279" name="Rectangle 278"/>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0" name="Trapezoid 279"/>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66" name="Group 265"/>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267" name="Rectangle 266"/>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8" name="Oval 267"/>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9" name="Oval 268"/>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70" name="Group 269"/>
                    <p:cNvGrpSpPr/>
                    <p:nvPr/>
                  </p:nvGrpSpPr>
                  <p:grpSpPr>
                    <a:xfrm>
                      <a:off x="4318464" y="3577517"/>
                      <a:ext cx="118183" cy="118183"/>
                      <a:chOff x="4318464" y="3577517"/>
                      <a:chExt cx="118183" cy="118183"/>
                    </a:xfrm>
                    <a:effectLst/>
                  </p:grpSpPr>
                  <p:cxnSp>
                    <p:nvCxnSpPr>
                      <p:cNvPr id="277" name="Straight Connector 276"/>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78" name="Straight Connector 277"/>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71" name="Group 270"/>
                    <p:cNvGrpSpPr/>
                    <p:nvPr/>
                  </p:nvGrpSpPr>
                  <p:grpSpPr>
                    <a:xfrm rot="20573383">
                      <a:off x="4683580" y="3579039"/>
                      <a:ext cx="140891" cy="136707"/>
                      <a:chOff x="5105406" y="3507854"/>
                      <a:chExt cx="171999" cy="166891"/>
                    </a:xfrm>
                    <a:effectLst/>
                  </p:grpSpPr>
                  <p:sp>
                    <p:nvSpPr>
                      <p:cNvPr id="273" name="Oval 272"/>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4" name="Oval 273"/>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5" name="Oval 274"/>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6" name="Oval 275"/>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cxnSp>
                  <p:nvCxnSpPr>
                    <p:cNvPr id="272" name="Straight Connector 271"/>
                    <p:cNvCxnSpPr>
                      <a:stCxn id="267"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sp>
          <p:nvSpPr>
            <p:cNvPr id="106" name="Rounded Rectangle 105"/>
            <p:cNvSpPr/>
            <p:nvPr/>
          </p:nvSpPr>
          <p:spPr>
            <a:xfrm>
              <a:off x="1763688" y="951569"/>
              <a:ext cx="5616624" cy="3219999"/>
            </a:xfrm>
            <a:prstGeom prst="roundRect">
              <a:avLst>
                <a:gd name="adj" fmla="val 0"/>
              </a:avLst>
            </a:prstGeom>
            <a:solidFill>
              <a:schemeClr val="bg1">
                <a:lumMod val="75000"/>
                <a:alpha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200" b="1" dirty="0" smtClean="0">
                  <a:solidFill>
                    <a:schemeClr val="tx1"/>
                  </a:solidFill>
                  <a:latin typeface="Segoe UI" pitchFamily="34" charset="0"/>
                  <a:cs typeface="Segoe UI" pitchFamily="34" charset="0"/>
                </a:rPr>
                <a:t>Home</a:t>
              </a:r>
              <a:endParaRPr lang="en-AU" sz="1200" b="1" dirty="0">
                <a:solidFill>
                  <a:schemeClr val="tx1"/>
                </a:solidFill>
                <a:latin typeface="Segoe UI" pitchFamily="34" charset="0"/>
                <a:cs typeface="Segoe UI" pitchFamily="34" charset="0"/>
              </a:endParaRPr>
            </a:p>
          </p:txBody>
        </p:sp>
        <p:sp>
          <p:nvSpPr>
            <p:cNvPr id="108" name="Rectangle 107"/>
            <p:cNvSpPr/>
            <p:nvPr/>
          </p:nvSpPr>
          <p:spPr>
            <a:xfrm>
              <a:off x="3275856" y="1251855"/>
              <a:ext cx="4104456" cy="2811702"/>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algn="r"/>
              <a:r>
                <a:rPr lang="en-AU" sz="5400" dirty="0" smtClean="0">
                  <a:solidFill>
                    <a:schemeClr val="bg1"/>
                  </a:solidFill>
                  <a:effectLst>
                    <a:outerShdw blurRad="63500" sx="102000" sy="102000" algn="ctr" rotWithShape="0">
                      <a:prstClr val="black">
                        <a:alpha val="40000"/>
                      </a:prstClr>
                    </a:outerShdw>
                  </a:effectLst>
                  <a:latin typeface="Segoe UI" pitchFamily="34" charset="0"/>
                  <a:cs typeface="Segoe UI" pitchFamily="34" charset="0"/>
                </a:rPr>
                <a:t>home</a:t>
              </a:r>
              <a:endParaRPr lang="en-AU" sz="5400" dirty="0">
                <a:solidFill>
                  <a:schemeClr val="bg1"/>
                </a:solidFill>
                <a:effectLst>
                  <a:outerShdw blurRad="63500" sx="102000" sy="102000" algn="ctr" rotWithShape="0">
                    <a:prstClr val="black">
                      <a:alpha val="40000"/>
                    </a:prstClr>
                  </a:outerShdw>
                </a:effectLst>
                <a:latin typeface="Segoe UI" pitchFamily="34" charset="0"/>
                <a:cs typeface="Segoe UI" pitchFamily="34" charset="0"/>
              </a:endParaRPr>
            </a:p>
          </p:txBody>
        </p:sp>
        <p:sp>
          <p:nvSpPr>
            <p:cNvPr id="109" name="Rounded Rectangle 108">
              <a:hlinkClick r:id="rId5" action="ppaction://hlinksldjump"/>
            </p:cNvPr>
            <p:cNvSpPr/>
            <p:nvPr/>
          </p:nvSpPr>
          <p:spPr>
            <a:xfrm>
              <a:off x="1835696" y="1005576"/>
              <a:ext cx="144000" cy="144016"/>
            </a:xfrm>
            <a:prstGeom prst="roundRect">
              <a:avLst/>
            </a:prstGeom>
            <a:gradFill flip="none" rotWithShape="1">
              <a:gsLst>
                <a:gs pos="0">
                  <a:srgbClr val="FF0000">
                    <a:shade val="30000"/>
                    <a:satMod val="115000"/>
                  </a:srgbClr>
                </a:gs>
                <a:gs pos="50000">
                  <a:srgbClr val="FF0000">
                    <a:shade val="67500"/>
                    <a:satMod val="115000"/>
                  </a:srgbClr>
                </a:gs>
                <a:gs pos="100000">
                  <a:srgbClr val="FF0000">
                    <a:shade val="100000"/>
                    <a:satMod val="115000"/>
                  </a:srgbClr>
                </a:gs>
              </a:gsLst>
              <a:lin ang="16200000" scaled="1"/>
              <a:tileRect/>
            </a:gradFill>
            <a:ln w="3175">
              <a:solidFill>
                <a:schemeClr val="tx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solidFill>
                  <a:schemeClr val="bg1"/>
                </a:solidFill>
                <a:latin typeface="Segoe UI" pitchFamily="34" charset="0"/>
                <a:cs typeface="Segoe UI" pitchFamily="34" charset="0"/>
              </a:endParaRPr>
            </a:p>
          </p:txBody>
        </p:sp>
        <p:sp>
          <p:nvSpPr>
            <p:cNvPr id="3" name="Rectangle 2"/>
            <p:cNvSpPr/>
            <p:nvPr/>
          </p:nvSpPr>
          <p:spPr>
            <a:xfrm>
              <a:off x="1763688" y="1251855"/>
              <a:ext cx="1512168" cy="2811702"/>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 name="Rectangle 3">
              <a:hlinkClick r:id="rId6" action="ppaction://hlinksldjump"/>
            </p:cNvPr>
            <p:cNvSpPr/>
            <p:nvPr/>
          </p:nvSpPr>
          <p:spPr>
            <a:xfrm>
              <a:off x="1763688" y="1251855"/>
              <a:ext cx="1512168" cy="241448"/>
            </a:xfrm>
            <a:prstGeom prst="rect">
              <a:avLst/>
            </a:prstGeom>
            <a:solidFill>
              <a:srgbClr val="00B0F0">
                <a:alpha val="50000"/>
              </a:srgb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400" b="1" dirty="0" smtClean="0">
                  <a:solidFill>
                    <a:srgbClr val="0070C0"/>
                  </a:solidFill>
                  <a:latin typeface="Segoe UI" pitchFamily="34" charset="0"/>
                  <a:cs typeface="Segoe UI" pitchFamily="34" charset="0"/>
                </a:rPr>
                <a:t>Home</a:t>
              </a:r>
              <a:endParaRPr lang="en-AU" sz="1400" b="1" dirty="0">
                <a:solidFill>
                  <a:srgbClr val="0070C0"/>
                </a:solidFill>
                <a:latin typeface="Segoe UI" pitchFamily="34" charset="0"/>
                <a:cs typeface="Segoe UI" pitchFamily="34" charset="0"/>
              </a:endParaRPr>
            </a:p>
          </p:txBody>
        </p:sp>
        <p:sp>
          <p:nvSpPr>
            <p:cNvPr id="194" name="Rectangle 193"/>
            <p:cNvSpPr/>
            <p:nvPr/>
          </p:nvSpPr>
          <p:spPr>
            <a:xfrm>
              <a:off x="1763688" y="1805086"/>
              <a:ext cx="1512168" cy="1235294"/>
            </a:xfrm>
            <a:prstGeom prst="rect">
              <a:avLst/>
            </a:prstGeom>
            <a:solidFill>
              <a:schemeClr val="accent5">
                <a:lumMod val="40000"/>
                <a:lumOff val="60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1200" dirty="0">
                <a:solidFill>
                  <a:schemeClr val="tx1"/>
                </a:solidFill>
                <a:latin typeface="Segoe UI" pitchFamily="34" charset="0"/>
                <a:cs typeface="Segoe UI" pitchFamily="34" charset="0"/>
              </a:endParaRPr>
            </a:p>
          </p:txBody>
        </p:sp>
        <p:sp>
          <p:nvSpPr>
            <p:cNvPr id="138" name="Rectangle 137"/>
            <p:cNvSpPr/>
            <p:nvPr/>
          </p:nvSpPr>
          <p:spPr>
            <a:xfrm>
              <a:off x="1763688" y="1563638"/>
              <a:ext cx="1512168" cy="241448"/>
            </a:xfrm>
            <a:prstGeom prst="rect">
              <a:avLst/>
            </a:prstGeom>
            <a:solidFill>
              <a:schemeClr val="accent5">
                <a:lumMod val="40000"/>
                <a:lumOff val="60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Folders</a:t>
              </a:r>
              <a:endParaRPr lang="en-AU" sz="1200" dirty="0">
                <a:solidFill>
                  <a:schemeClr val="tx1"/>
                </a:solidFill>
                <a:latin typeface="Segoe UI" pitchFamily="34" charset="0"/>
                <a:cs typeface="Segoe UI" pitchFamily="34" charset="0"/>
              </a:endParaRPr>
            </a:p>
          </p:txBody>
        </p:sp>
        <p:sp>
          <p:nvSpPr>
            <p:cNvPr id="139" name="Rectangle 138">
              <a:hlinkClick r:id="rId7" action="ppaction://hlinksldjump"/>
            </p:cNvPr>
            <p:cNvSpPr/>
            <p:nvPr/>
          </p:nvSpPr>
          <p:spPr>
            <a:xfrm>
              <a:off x="2056704" y="1843627"/>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Documents</a:t>
              </a:r>
              <a:endParaRPr lang="en-AU" sz="1200" dirty="0">
                <a:solidFill>
                  <a:schemeClr val="tx1"/>
                </a:solidFill>
                <a:latin typeface="Segoe UI" pitchFamily="34" charset="0"/>
                <a:cs typeface="Segoe UI" pitchFamily="34" charset="0"/>
              </a:endParaRPr>
            </a:p>
          </p:txBody>
        </p:sp>
        <p:sp>
          <p:nvSpPr>
            <p:cNvPr id="140" name="Rectangle 139">
              <a:hlinkClick r:id="rId8" action="ppaction://hlinksldjump"/>
            </p:cNvPr>
            <p:cNvSpPr/>
            <p:nvPr/>
          </p:nvSpPr>
          <p:spPr>
            <a:xfrm>
              <a:off x="2056704" y="2139702"/>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Music</a:t>
              </a:r>
              <a:endParaRPr lang="en-AU" sz="1200" dirty="0">
                <a:solidFill>
                  <a:schemeClr val="tx1"/>
                </a:solidFill>
                <a:latin typeface="Segoe UI" pitchFamily="34" charset="0"/>
                <a:cs typeface="Segoe UI" pitchFamily="34" charset="0"/>
              </a:endParaRPr>
            </a:p>
          </p:txBody>
        </p:sp>
        <p:sp>
          <p:nvSpPr>
            <p:cNvPr id="141" name="Rectangle 140">
              <a:hlinkClick r:id="rId9" action="ppaction://hlinksldjump"/>
            </p:cNvPr>
            <p:cNvSpPr/>
            <p:nvPr/>
          </p:nvSpPr>
          <p:spPr>
            <a:xfrm>
              <a:off x="2056704" y="2424669"/>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Videos</a:t>
              </a:r>
              <a:endParaRPr lang="en-AU" sz="1200" dirty="0">
                <a:solidFill>
                  <a:schemeClr val="tx1"/>
                </a:solidFill>
                <a:latin typeface="Segoe UI" pitchFamily="34" charset="0"/>
                <a:cs typeface="Segoe UI" pitchFamily="34" charset="0"/>
              </a:endParaRPr>
            </a:p>
          </p:txBody>
        </p:sp>
        <p:sp>
          <p:nvSpPr>
            <p:cNvPr id="142" name="Rectangle 141">
              <a:hlinkClick r:id="rId10" action="ppaction://hlinksldjump"/>
            </p:cNvPr>
            <p:cNvSpPr/>
            <p:nvPr/>
          </p:nvSpPr>
          <p:spPr>
            <a:xfrm>
              <a:off x="2056704" y="2722116"/>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Games</a:t>
              </a:r>
              <a:endParaRPr lang="en-AU" sz="1200" dirty="0">
                <a:solidFill>
                  <a:schemeClr val="tx1"/>
                </a:solidFill>
                <a:latin typeface="Segoe UI" pitchFamily="34" charset="0"/>
                <a:cs typeface="Segoe UI" pitchFamily="34" charset="0"/>
              </a:endParaRPr>
            </a:p>
          </p:txBody>
        </p:sp>
        <p:grpSp>
          <p:nvGrpSpPr>
            <p:cNvPr id="7" name="Group 6"/>
            <p:cNvGrpSpPr/>
            <p:nvPr/>
          </p:nvGrpSpPr>
          <p:grpSpPr>
            <a:xfrm>
              <a:off x="1893456" y="1852468"/>
              <a:ext cx="186839" cy="223766"/>
              <a:chOff x="4527690" y="2258677"/>
              <a:chExt cx="450886" cy="540000"/>
            </a:xfrm>
          </p:grpSpPr>
          <p:sp>
            <p:nvSpPr>
              <p:cNvPr id="150" name="Rectangle 149"/>
              <p:cNvSpPr/>
              <p:nvPr/>
            </p:nvSpPr>
            <p:spPr>
              <a:xfrm>
                <a:off x="4527690" y="2258677"/>
                <a:ext cx="450886" cy="540000"/>
              </a:xfrm>
              <a:prstGeom prst="rect">
                <a:avLst/>
              </a:prstGeom>
              <a:solidFill>
                <a:srgbClr val="0070C0"/>
              </a:solid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52" name="Straight Connector 151"/>
              <p:cNvCxnSpPr/>
              <p:nvPr/>
            </p:nvCxnSpPr>
            <p:spPr>
              <a:xfrm>
                <a:off x="4574226" y="2328996"/>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4" name="Straight Connector 153"/>
              <p:cNvCxnSpPr/>
              <p:nvPr/>
            </p:nvCxnSpPr>
            <p:spPr>
              <a:xfrm>
                <a:off x="4574226" y="2407151"/>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p:cNvCxnSpPr/>
              <p:nvPr/>
            </p:nvCxnSpPr>
            <p:spPr>
              <a:xfrm>
                <a:off x="4574226" y="2487837"/>
                <a:ext cx="138772"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p:cNvCxnSpPr/>
              <p:nvPr/>
            </p:nvCxnSpPr>
            <p:spPr>
              <a:xfrm>
                <a:off x="4574226" y="2564038"/>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2" name="Straight Connector 161"/>
              <p:cNvCxnSpPr/>
              <p:nvPr/>
            </p:nvCxnSpPr>
            <p:spPr>
              <a:xfrm>
                <a:off x="4574226" y="2631413"/>
                <a:ext cx="280263"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3" name="Straight Connector 162"/>
              <p:cNvCxnSpPr/>
              <p:nvPr/>
            </p:nvCxnSpPr>
            <p:spPr>
              <a:xfrm>
                <a:off x="4574226" y="2720924"/>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31" name="Group 30"/>
            <p:cNvGrpSpPr/>
            <p:nvPr/>
          </p:nvGrpSpPr>
          <p:grpSpPr>
            <a:xfrm>
              <a:off x="1844070" y="2153683"/>
              <a:ext cx="236225" cy="213486"/>
              <a:chOff x="2433190" y="2867712"/>
              <a:chExt cx="489780" cy="442634"/>
            </a:xfrm>
            <a:solidFill>
              <a:srgbClr val="0070C0"/>
            </a:solidFill>
          </p:grpSpPr>
          <p:sp>
            <p:nvSpPr>
              <p:cNvPr id="164" name="Oval 163"/>
              <p:cNvSpPr/>
              <p:nvPr/>
            </p:nvSpPr>
            <p:spPr>
              <a:xfrm>
                <a:off x="2433190" y="3198734"/>
                <a:ext cx="111612" cy="111612"/>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65" name="Oval 164"/>
              <p:cNvSpPr/>
              <p:nvPr/>
            </p:nvSpPr>
            <p:spPr>
              <a:xfrm>
                <a:off x="2811358" y="3198734"/>
                <a:ext cx="111612" cy="111612"/>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67" name="Straight Connector 166"/>
              <p:cNvCxnSpPr>
                <a:stCxn id="164" idx="6"/>
                <a:endCxn id="180" idx="1"/>
              </p:cNvCxnSpPr>
              <p:nvPr/>
            </p:nvCxnSpPr>
            <p:spPr>
              <a:xfrm flipV="1">
                <a:off x="2544802" y="2903148"/>
                <a:ext cx="0" cy="351392"/>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5" name="Straight Connector 174"/>
              <p:cNvCxnSpPr>
                <a:stCxn id="165" idx="6"/>
                <a:endCxn id="180" idx="3"/>
              </p:cNvCxnSpPr>
              <p:nvPr/>
            </p:nvCxnSpPr>
            <p:spPr>
              <a:xfrm flipV="1">
                <a:off x="2922970" y="2903148"/>
                <a:ext cx="0" cy="351392"/>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80" name="Rectangle 179"/>
              <p:cNvSpPr/>
              <p:nvPr/>
            </p:nvSpPr>
            <p:spPr>
              <a:xfrm>
                <a:off x="2544802" y="2867712"/>
                <a:ext cx="378168" cy="70872"/>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grpSp>
        <p:grpSp>
          <p:nvGrpSpPr>
            <p:cNvPr id="32" name="Group 31"/>
            <p:cNvGrpSpPr/>
            <p:nvPr/>
          </p:nvGrpSpPr>
          <p:grpSpPr>
            <a:xfrm>
              <a:off x="1846237" y="2460418"/>
              <a:ext cx="234058" cy="169950"/>
              <a:chOff x="3469840" y="3505731"/>
              <a:chExt cx="468117" cy="339900"/>
            </a:xfrm>
            <a:solidFill>
              <a:srgbClr val="0070C0"/>
            </a:solidFill>
          </p:grpSpPr>
          <p:sp>
            <p:nvSpPr>
              <p:cNvPr id="181" name="Rectangle 180"/>
              <p:cNvSpPr/>
              <p:nvPr/>
            </p:nvSpPr>
            <p:spPr>
              <a:xfrm>
                <a:off x="3469840" y="3505731"/>
                <a:ext cx="468117" cy="339900"/>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2" name="Isosceles Triangle 181"/>
              <p:cNvSpPr/>
              <p:nvPr/>
            </p:nvSpPr>
            <p:spPr>
              <a:xfrm rot="5400000">
                <a:off x="3655108" y="3626891"/>
                <a:ext cx="97580" cy="97580"/>
              </a:xfrm>
              <a:prstGeom prst="triangl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grpSp>
        <p:grpSp>
          <p:nvGrpSpPr>
            <p:cNvPr id="34" name="Group 33"/>
            <p:cNvGrpSpPr/>
            <p:nvPr/>
          </p:nvGrpSpPr>
          <p:grpSpPr>
            <a:xfrm>
              <a:off x="1819275" y="2726319"/>
              <a:ext cx="261020" cy="233043"/>
              <a:chOff x="4344066" y="3385536"/>
              <a:chExt cx="589664" cy="526462"/>
            </a:xfrm>
            <a:solidFill>
              <a:srgbClr val="0070C0"/>
            </a:solidFill>
          </p:grpSpPr>
          <p:sp>
            <p:nvSpPr>
              <p:cNvPr id="183" name="Rectangle 182"/>
              <p:cNvSpPr/>
              <p:nvPr/>
            </p:nvSpPr>
            <p:spPr>
              <a:xfrm>
                <a:off x="4502348" y="3565664"/>
                <a:ext cx="265623" cy="151713"/>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4" name="Oval 183"/>
              <p:cNvSpPr/>
              <p:nvPr/>
            </p:nvSpPr>
            <p:spPr>
              <a:xfrm rot="20742615">
                <a:off x="4747417" y="3550028"/>
                <a:ext cx="186313" cy="361970"/>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5" name="Oval 184"/>
              <p:cNvSpPr/>
              <p:nvPr/>
            </p:nvSpPr>
            <p:spPr>
              <a:xfrm rot="942615" flipH="1">
                <a:off x="4344066" y="3545028"/>
                <a:ext cx="186313" cy="361970"/>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86" name="Straight Connector 185"/>
              <p:cNvCxnSpPr/>
              <p:nvPr/>
            </p:nvCxnSpPr>
            <p:spPr>
              <a:xfrm rot="42615" flipH="1">
                <a:off x="4430901" y="3596900"/>
                <a:ext cx="38394" cy="118183"/>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87" name="Straight Connector 186"/>
              <p:cNvCxnSpPr/>
              <p:nvPr/>
            </p:nvCxnSpPr>
            <p:spPr>
              <a:xfrm rot="16242615" flipH="1">
                <a:off x="4433284" y="3596931"/>
                <a:ext cx="38394" cy="118183"/>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88" name="Oval 187"/>
              <p:cNvSpPr/>
              <p:nvPr/>
            </p:nvSpPr>
            <p:spPr>
              <a:xfrm rot="20615998">
                <a:off x="4792637" y="3604945"/>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9" name="Oval 188"/>
              <p:cNvSpPr/>
              <p:nvPr/>
            </p:nvSpPr>
            <p:spPr>
              <a:xfrm rot="20615998">
                <a:off x="4850950" y="3636738"/>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90" name="Oval 189"/>
              <p:cNvSpPr/>
              <p:nvPr/>
            </p:nvSpPr>
            <p:spPr>
              <a:xfrm rot="20615998">
                <a:off x="4817975" y="3691037"/>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91" name="Oval 190"/>
              <p:cNvSpPr/>
              <p:nvPr/>
            </p:nvSpPr>
            <p:spPr>
              <a:xfrm rot="20615998">
                <a:off x="4760844" y="3663257"/>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92" name="Straight Connector 191"/>
              <p:cNvCxnSpPr/>
              <p:nvPr/>
            </p:nvCxnSpPr>
            <p:spPr>
              <a:xfrm flipV="1">
                <a:off x="4635160" y="3385536"/>
                <a:ext cx="3173" cy="180128"/>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95" name="Group 194"/>
            <p:cNvGrpSpPr/>
            <p:nvPr/>
          </p:nvGrpSpPr>
          <p:grpSpPr>
            <a:xfrm>
              <a:off x="3498430" y="1407627"/>
              <a:ext cx="941329" cy="895637"/>
              <a:chOff x="4098672" y="2143466"/>
              <a:chExt cx="941329" cy="895637"/>
            </a:xfrm>
          </p:grpSpPr>
          <p:sp>
            <p:nvSpPr>
              <p:cNvPr id="196" name="Rectangle 195"/>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Documents</a:t>
                </a:r>
                <a:endParaRPr lang="en-AU" sz="1100" dirty="0">
                  <a:solidFill>
                    <a:schemeClr val="tx1"/>
                  </a:solidFill>
                  <a:latin typeface="Segoe UI" pitchFamily="34" charset="0"/>
                  <a:cs typeface="Segoe UI" pitchFamily="34" charset="0"/>
                </a:endParaRPr>
              </a:p>
            </p:txBody>
          </p:sp>
          <p:grpSp>
            <p:nvGrpSpPr>
              <p:cNvPr id="197" name="Group 196"/>
              <p:cNvGrpSpPr/>
              <p:nvPr/>
            </p:nvGrpSpPr>
            <p:grpSpPr>
              <a:xfrm>
                <a:off x="4199709" y="2143466"/>
                <a:ext cx="744585" cy="655211"/>
                <a:chOff x="4193285" y="2143466"/>
                <a:chExt cx="744585" cy="655211"/>
              </a:xfrm>
            </p:grpSpPr>
            <p:grpSp>
              <p:nvGrpSpPr>
                <p:cNvPr id="198" name="Group 197"/>
                <p:cNvGrpSpPr/>
                <p:nvPr/>
              </p:nvGrpSpPr>
              <p:grpSpPr>
                <a:xfrm>
                  <a:off x="4193285" y="2143466"/>
                  <a:ext cx="699392" cy="536110"/>
                  <a:chOff x="2123728" y="1986160"/>
                  <a:chExt cx="576064" cy="441574"/>
                </a:xfrm>
              </p:grpSpPr>
              <p:sp>
                <p:nvSpPr>
                  <p:cNvPr id="207" name="Rectangle 206"/>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08" name="Trapezoid 207"/>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199" name="Group 198"/>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200" name="Rectangle 199"/>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201" name="Straight Connector 200"/>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2" name="Straight Connector 201"/>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3" name="Straight Connector 202"/>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4" name="Straight Connector 203"/>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5" name="Straight Connector 204"/>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6" name="Straight Connector 205"/>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209" name="Group 208"/>
            <p:cNvGrpSpPr/>
            <p:nvPr/>
          </p:nvGrpSpPr>
          <p:grpSpPr>
            <a:xfrm>
              <a:off x="4708417" y="1407627"/>
              <a:ext cx="941329" cy="895637"/>
              <a:chOff x="5039106" y="2143466"/>
              <a:chExt cx="941329" cy="895637"/>
            </a:xfrm>
          </p:grpSpPr>
          <p:sp>
            <p:nvSpPr>
              <p:cNvPr id="210" name="Rectangle 209"/>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Music</a:t>
                </a:r>
                <a:endParaRPr lang="en-AU" sz="1100" dirty="0">
                  <a:solidFill>
                    <a:schemeClr val="tx1"/>
                  </a:solidFill>
                  <a:latin typeface="Segoe UI" pitchFamily="34" charset="0"/>
                  <a:cs typeface="Segoe UI" pitchFamily="34" charset="0"/>
                </a:endParaRPr>
              </a:p>
            </p:txBody>
          </p:sp>
          <p:grpSp>
            <p:nvGrpSpPr>
              <p:cNvPr id="211" name="Group 210"/>
              <p:cNvGrpSpPr/>
              <p:nvPr/>
            </p:nvGrpSpPr>
            <p:grpSpPr>
              <a:xfrm>
                <a:off x="5162739" y="2143466"/>
                <a:ext cx="699392" cy="634359"/>
                <a:chOff x="5140143" y="2143466"/>
                <a:chExt cx="699392" cy="634359"/>
              </a:xfrm>
            </p:grpSpPr>
            <p:grpSp>
              <p:nvGrpSpPr>
                <p:cNvPr id="212" name="Group 211"/>
                <p:cNvGrpSpPr/>
                <p:nvPr/>
              </p:nvGrpSpPr>
              <p:grpSpPr>
                <a:xfrm>
                  <a:off x="5140143" y="2143466"/>
                  <a:ext cx="699392" cy="536110"/>
                  <a:chOff x="2123728" y="1986160"/>
                  <a:chExt cx="576064" cy="441574"/>
                </a:xfrm>
              </p:grpSpPr>
              <p:sp>
                <p:nvSpPr>
                  <p:cNvPr id="219" name="Rectangle 218"/>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20" name="Trapezoid 219"/>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213" name="Group 212"/>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214" name="Oval 213"/>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15" name="Oval 214"/>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216" name="Straight Connector 215"/>
                  <p:cNvCxnSpPr>
                    <a:stCxn id="214" idx="6"/>
                    <a:endCxn id="218"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17" name="Straight Connector 216"/>
                  <p:cNvCxnSpPr>
                    <a:stCxn id="215" idx="6"/>
                    <a:endCxn id="218"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218" name="Rectangle 217"/>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grpSp>
        <p:grpSp>
          <p:nvGrpSpPr>
            <p:cNvPr id="221" name="Group 220"/>
            <p:cNvGrpSpPr/>
            <p:nvPr/>
          </p:nvGrpSpPr>
          <p:grpSpPr>
            <a:xfrm>
              <a:off x="5870519" y="1407627"/>
              <a:ext cx="941329" cy="895637"/>
              <a:chOff x="3133947" y="3275932"/>
              <a:chExt cx="941329" cy="895637"/>
            </a:xfrm>
          </p:grpSpPr>
          <p:sp>
            <p:nvSpPr>
              <p:cNvPr id="222" name="Rectangle 221"/>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Videos</a:t>
                </a:r>
                <a:endParaRPr lang="en-AU" sz="1100" dirty="0">
                  <a:solidFill>
                    <a:schemeClr val="tx1"/>
                  </a:solidFill>
                  <a:latin typeface="Segoe UI" pitchFamily="34" charset="0"/>
                  <a:cs typeface="Segoe UI" pitchFamily="34" charset="0"/>
                </a:endParaRPr>
              </a:p>
            </p:txBody>
          </p:sp>
          <p:grpSp>
            <p:nvGrpSpPr>
              <p:cNvPr id="223" name="Group 222"/>
              <p:cNvGrpSpPr/>
              <p:nvPr/>
            </p:nvGrpSpPr>
            <p:grpSpPr>
              <a:xfrm>
                <a:off x="3254915" y="3275932"/>
                <a:ext cx="699392" cy="569699"/>
                <a:chOff x="3257580" y="3275932"/>
                <a:chExt cx="699392" cy="569699"/>
              </a:xfrm>
            </p:grpSpPr>
            <p:grpSp>
              <p:nvGrpSpPr>
                <p:cNvPr id="224" name="Group 223"/>
                <p:cNvGrpSpPr/>
                <p:nvPr/>
              </p:nvGrpSpPr>
              <p:grpSpPr>
                <a:xfrm>
                  <a:off x="3257580" y="3275932"/>
                  <a:ext cx="699392" cy="536110"/>
                  <a:chOff x="2123728" y="1986160"/>
                  <a:chExt cx="576064" cy="441574"/>
                </a:xfrm>
              </p:grpSpPr>
              <p:sp>
                <p:nvSpPr>
                  <p:cNvPr id="228" name="Rectangle 227"/>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29" name="Trapezoid 228"/>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225" name="Group 224"/>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226" name="Rectangle 225"/>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27" name="Isosceles Triangle 226"/>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grpSp>
        <p:grpSp>
          <p:nvGrpSpPr>
            <p:cNvPr id="230" name="Group 229"/>
            <p:cNvGrpSpPr/>
            <p:nvPr/>
          </p:nvGrpSpPr>
          <p:grpSpPr>
            <a:xfrm>
              <a:off x="3484281" y="2487747"/>
              <a:ext cx="941329" cy="895637"/>
              <a:chOff x="4099230" y="3275932"/>
              <a:chExt cx="941329" cy="895637"/>
            </a:xfrm>
          </p:grpSpPr>
          <p:sp>
            <p:nvSpPr>
              <p:cNvPr id="231" name="Rectangle 230"/>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Games</a:t>
                </a:r>
                <a:endParaRPr lang="en-AU" sz="1100" dirty="0">
                  <a:solidFill>
                    <a:schemeClr val="tx1"/>
                  </a:solidFill>
                  <a:latin typeface="Segoe UI" pitchFamily="34" charset="0"/>
                  <a:cs typeface="Segoe UI" pitchFamily="34" charset="0"/>
                </a:endParaRPr>
              </a:p>
            </p:txBody>
          </p:sp>
          <p:grpSp>
            <p:nvGrpSpPr>
              <p:cNvPr id="232" name="Group 231"/>
              <p:cNvGrpSpPr/>
              <p:nvPr/>
            </p:nvGrpSpPr>
            <p:grpSpPr>
              <a:xfrm>
                <a:off x="4200966" y="3275932"/>
                <a:ext cx="737856" cy="635347"/>
                <a:chOff x="4220198" y="3275932"/>
                <a:chExt cx="737856" cy="635347"/>
              </a:xfrm>
            </p:grpSpPr>
            <p:grpSp>
              <p:nvGrpSpPr>
                <p:cNvPr id="233" name="Group 232"/>
                <p:cNvGrpSpPr/>
                <p:nvPr/>
              </p:nvGrpSpPr>
              <p:grpSpPr>
                <a:xfrm>
                  <a:off x="4220198" y="3275932"/>
                  <a:ext cx="699392" cy="536110"/>
                  <a:chOff x="2123728" y="1986160"/>
                  <a:chExt cx="576064" cy="441574"/>
                </a:xfrm>
              </p:grpSpPr>
              <p:sp>
                <p:nvSpPr>
                  <p:cNvPr id="247" name="Rectangle 246"/>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8" name="Trapezoid 247"/>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234" name="Group 233"/>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235" name="Rectangle 234"/>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36" name="Oval 235"/>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37" name="Oval 236"/>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nvGrpSpPr>
                  <p:cNvPr id="238" name="Group 237"/>
                  <p:cNvGrpSpPr/>
                  <p:nvPr/>
                </p:nvGrpSpPr>
                <p:grpSpPr>
                  <a:xfrm>
                    <a:off x="4318464" y="3577517"/>
                    <a:ext cx="118183" cy="118183"/>
                    <a:chOff x="4318464" y="3577517"/>
                    <a:chExt cx="118183" cy="118183"/>
                  </a:xfrm>
                  <a:effectLst/>
                </p:grpSpPr>
                <p:cxnSp>
                  <p:nvCxnSpPr>
                    <p:cNvPr id="245" name="Straight Connector 244"/>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46" name="Straight Connector 245"/>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39" name="Group 238"/>
                  <p:cNvGrpSpPr/>
                  <p:nvPr/>
                </p:nvGrpSpPr>
                <p:grpSpPr>
                  <a:xfrm rot="20573383">
                    <a:off x="4683580" y="3579039"/>
                    <a:ext cx="140891" cy="136707"/>
                    <a:chOff x="5105406" y="3507854"/>
                    <a:chExt cx="171999" cy="166891"/>
                  </a:xfrm>
                  <a:effectLst/>
                </p:grpSpPr>
                <p:sp>
                  <p:nvSpPr>
                    <p:cNvPr id="241" name="Oval 240"/>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2" name="Oval 241"/>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3" name="Oval 242"/>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4" name="Oval 243"/>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cxnSp>
                <p:nvCxnSpPr>
                  <p:cNvPr id="240" name="Straight Connector 239"/>
                  <p:cNvCxnSpPr>
                    <a:stCxn id="235"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sp>
          <p:nvSpPr>
            <p:cNvPr id="38" name="Rectangle 37">
              <a:hlinkClick r:id="rId7" action="ppaction://hlinksldjump"/>
            </p:cNvPr>
            <p:cNvSpPr/>
            <p:nvPr/>
          </p:nvSpPr>
          <p:spPr>
            <a:xfrm>
              <a:off x="3424047" y="134761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9" name="Rectangle 328">
              <a:hlinkClick r:id="rId8" action="ppaction://hlinksldjump"/>
            </p:cNvPr>
            <p:cNvSpPr/>
            <p:nvPr/>
          </p:nvSpPr>
          <p:spPr>
            <a:xfrm>
              <a:off x="4634034" y="134761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30" name="Rectangle 329">
              <a:hlinkClick r:id="rId9" action="ppaction://hlinksldjump"/>
            </p:cNvPr>
            <p:cNvSpPr/>
            <p:nvPr/>
          </p:nvSpPr>
          <p:spPr>
            <a:xfrm>
              <a:off x="5796136" y="134761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31" name="Rectangle 330">
              <a:hlinkClick r:id="rId10" action="ppaction://hlinksldjump"/>
            </p:cNvPr>
            <p:cNvSpPr/>
            <p:nvPr/>
          </p:nvSpPr>
          <p:spPr>
            <a:xfrm>
              <a:off x="3409898" y="242773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332" name="Group 331"/>
            <p:cNvGrpSpPr/>
            <p:nvPr/>
          </p:nvGrpSpPr>
          <p:grpSpPr>
            <a:xfrm>
              <a:off x="4747033" y="2500280"/>
              <a:ext cx="864096" cy="870570"/>
              <a:chOff x="7308304" y="278598"/>
              <a:chExt cx="864096" cy="870570"/>
            </a:xfrm>
          </p:grpSpPr>
          <p:sp>
            <p:nvSpPr>
              <p:cNvPr id="333" name="Freeform 332"/>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334" name="Rectangle 333"/>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Impress</a:t>
                </a:r>
                <a:endParaRPr lang="en-AU" sz="1100" dirty="0">
                  <a:solidFill>
                    <a:schemeClr val="tx1"/>
                  </a:solidFill>
                  <a:latin typeface="Segoe UI" pitchFamily="34" charset="0"/>
                  <a:cs typeface="Segoe UI" pitchFamily="34" charset="0"/>
                </a:endParaRPr>
              </a:p>
            </p:txBody>
          </p:sp>
        </p:grpSp>
        <p:grpSp>
          <p:nvGrpSpPr>
            <p:cNvPr id="335" name="Group 334"/>
            <p:cNvGrpSpPr/>
            <p:nvPr/>
          </p:nvGrpSpPr>
          <p:grpSpPr>
            <a:xfrm>
              <a:off x="5909135" y="2488498"/>
              <a:ext cx="864096" cy="894135"/>
              <a:chOff x="6444208" y="255033"/>
              <a:chExt cx="864096" cy="894135"/>
            </a:xfrm>
          </p:grpSpPr>
          <p:grpSp>
            <p:nvGrpSpPr>
              <p:cNvPr id="336" name="Group 335"/>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338" name="Freeform 337"/>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339" name="Freeform 338"/>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sp>
            <p:nvSpPr>
              <p:cNvPr id="337" name="Rectangle 336"/>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Express</a:t>
                </a:r>
                <a:endParaRPr lang="en-AU" sz="1100" dirty="0">
                  <a:solidFill>
                    <a:schemeClr val="tx1"/>
                  </a:solidFill>
                  <a:latin typeface="Segoe UI" pitchFamily="34" charset="0"/>
                  <a:cs typeface="Segoe UI" pitchFamily="34" charset="0"/>
                </a:endParaRPr>
              </a:p>
            </p:txBody>
          </p:sp>
        </p:grpSp>
      </p:grpSp>
      <p:sp>
        <p:nvSpPr>
          <p:cNvPr id="341" name="Rounded Rectangle 340"/>
          <p:cNvSpPr/>
          <p:nvPr/>
        </p:nvSpPr>
        <p:spPr>
          <a:xfrm>
            <a:off x="467785" y="134363"/>
            <a:ext cx="8208431" cy="4874774"/>
          </a:xfrm>
          <a:prstGeom prst="roundRect">
            <a:avLst>
              <a:gd name="adj" fmla="val 0"/>
            </a:avLst>
          </a:prstGeom>
          <a:solidFill>
            <a:schemeClr val="bg1">
              <a:lumMod val="75000"/>
              <a:alpha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200" b="1" dirty="0" smtClean="0">
                <a:solidFill>
                  <a:schemeClr val="tx1"/>
                </a:solidFill>
                <a:latin typeface="Segoe UI" pitchFamily="34" charset="0"/>
                <a:cs typeface="Segoe UI" pitchFamily="34" charset="0"/>
              </a:rPr>
              <a:t>Express</a:t>
            </a:r>
            <a:endParaRPr lang="en-AU" sz="1200" b="1" dirty="0">
              <a:solidFill>
                <a:schemeClr val="tx1"/>
              </a:solidFill>
              <a:latin typeface="Segoe UI" pitchFamily="34" charset="0"/>
              <a:cs typeface="Segoe UI" pitchFamily="34" charset="0"/>
            </a:endParaRPr>
          </a:p>
        </p:txBody>
      </p:sp>
      <p:sp>
        <p:nvSpPr>
          <p:cNvPr id="345" name="Rectangle 344"/>
          <p:cNvSpPr/>
          <p:nvPr/>
        </p:nvSpPr>
        <p:spPr>
          <a:xfrm>
            <a:off x="467785" y="434649"/>
            <a:ext cx="8208430" cy="446647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algn="r"/>
            <a:endParaRPr lang="en-AU" sz="5400" dirty="0">
              <a:solidFill>
                <a:schemeClr val="bg1"/>
              </a:solidFill>
              <a:effectLst>
                <a:outerShdw blurRad="63500" sx="102000" sy="102000" algn="ctr" rotWithShape="0">
                  <a:prstClr val="black">
                    <a:alpha val="40000"/>
                  </a:prstClr>
                </a:outerShdw>
              </a:effectLst>
              <a:latin typeface="Segoe UI" pitchFamily="34" charset="0"/>
              <a:cs typeface="Segoe UI" pitchFamily="34" charset="0"/>
            </a:endParaRPr>
          </a:p>
        </p:txBody>
      </p:sp>
      <p:sp>
        <p:nvSpPr>
          <p:cNvPr id="346" name="Rectangle 345"/>
          <p:cNvSpPr/>
          <p:nvPr/>
        </p:nvSpPr>
        <p:spPr>
          <a:xfrm>
            <a:off x="2386253" y="616435"/>
            <a:ext cx="4371495" cy="3107443"/>
          </a:xfrm>
          <a:prstGeom prst="rect">
            <a:avLst/>
          </a:prstGeom>
          <a:gradFill flip="none" rotWithShape="1">
            <a:gsLst>
              <a:gs pos="0">
                <a:srgbClr val="00B050"/>
              </a:gs>
              <a:gs pos="50000">
                <a:srgbClr val="92D050"/>
              </a:gs>
              <a:gs pos="100000">
                <a:schemeClr val="bg1"/>
              </a:gs>
            </a:gsLst>
            <a:path path="rect">
              <a:fillToRect l="100000" t="100000"/>
            </a:path>
            <a:tileRect r="-100000" b="-100000"/>
          </a:gra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5" name="Rectangle 4"/>
          <p:cNvSpPr/>
          <p:nvPr/>
        </p:nvSpPr>
        <p:spPr>
          <a:xfrm>
            <a:off x="2513159" y="729737"/>
            <a:ext cx="3828024" cy="505641"/>
          </a:xfrm>
          <a:prstGeom prst="rect">
            <a:avLst/>
          </a:prstGeom>
          <a:noFill/>
          <a:ln w="3175">
            <a:solidFill>
              <a:schemeClr val="tx1">
                <a:alpha val="50000"/>
              </a:schemeClr>
            </a:solidFill>
            <a:prstDash val="dash"/>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40" name="Rectangle 339"/>
          <p:cNvSpPr/>
          <p:nvPr/>
        </p:nvSpPr>
        <p:spPr>
          <a:xfrm>
            <a:off x="2524339" y="1325914"/>
            <a:ext cx="3816844" cy="2246630"/>
          </a:xfrm>
          <a:prstGeom prst="rect">
            <a:avLst/>
          </a:prstGeom>
          <a:noFill/>
          <a:ln w="3175">
            <a:solidFill>
              <a:schemeClr val="tx1">
                <a:alpha val="50000"/>
              </a:schemeClr>
            </a:solidFill>
            <a:prstDash val="dash"/>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50" name="Rectangle 349"/>
          <p:cNvSpPr/>
          <p:nvPr/>
        </p:nvSpPr>
        <p:spPr>
          <a:xfrm>
            <a:off x="467544" y="3812042"/>
            <a:ext cx="8208671" cy="1089084"/>
          </a:xfrm>
          <a:prstGeom prst="rect">
            <a:avLst/>
          </a:prstGeom>
          <a:solidFill>
            <a:schemeClr val="bg1">
              <a:lumMod val="75000"/>
            </a:schemeClr>
          </a:solidFill>
          <a:ln w="3175">
            <a:solidFill>
              <a:schemeClr val="tx1"/>
            </a:solidFill>
          </a:ln>
          <a:effectLst>
            <a:innerShdw blurRad="63500" dist="50800" dir="162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0" name="Rounded Rectangle 19">
            <a:hlinkClick r:id="rId11" action="ppaction://hlinksldjump"/>
          </p:cNvPr>
          <p:cNvSpPr/>
          <p:nvPr/>
        </p:nvSpPr>
        <p:spPr>
          <a:xfrm>
            <a:off x="3491880" y="4230376"/>
            <a:ext cx="252417" cy="252417"/>
          </a:xfrm>
          <a:prstGeom prst="roundRect">
            <a:avLst/>
          </a:prstGeom>
          <a:solidFill>
            <a:schemeClr val="tx1">
              <a:alpha val="50000"/>
            </a:scheme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dirty="0" smtClean="0">
                <a:latin typeface="Segoe UI" pitchFamily="34" charset="0"/>
                <a:cs typeface="Segoe UI" pitchFamily="34" charset="0"/>
              </a:rPr>
              <a:t>-</a:t>
            </a:r>
            <a:endParaRPr lang="en-AU" dirty="0">
              <a:latin typeface="Segoe UI" pitchFamily="34" charset="0"/>
              <a:cs typeface="Segoe UI" pitchFamily="34" charset="0"/>
            </a:endParaRPr>
          </a:p>
        </p:txBody>
      </p:sp>
      <p:grpSp>
        <p:nvGrpSpPr>
          <p:cNvPr id="343" name="Group 342"/>
          <p:cNvGrpSpPr/>
          <p:nvPr/>
        </p:nvGrpSpPr>
        <p:grpSpPr>
          <a:xfrm>
            <a:off x="577090" y="3885555"/>
            <a:ext cx="1325272" cy="942059"/>
            <a:chOff x="577090" y="3864029"/>
            <a:chExt cx="1325272" cy="942059"/>
          </a:xfrm>
        </p:grpSpPr>
        <p:sp>
          <p:nvSpPr>
            <p:cNvPr id="351" name="Rectangle 350"/>
            <p:cNvSpPr/>
            <p:nvPr/>
          </p:nvSpPr>
          <p:spPr>
            <a:xfrm>
              <a:off x="577090" y="3864029"/>
              <a:ext cx="1325272" cy="942059"/>
            </a:xfrm>
            <a:prstGeom prst="rect">
              <a:avLst/>
            </a:prstGeom>
            <a:gradFill flip="none" rotWithShape="1">
              <a:gsLst>
                <a:gs pos="0">
                  <a:srgbClr val="00B050"/>
                </a:gs>
                <a:gs pos="50000">
                  <a:srgbClr val="92D050"/>
                </a:gs>
                <a:gs pos="100000">
                  <a:schemeClr val="bg1"/>
                </a:gs>
              </a:gsLst>
              <a:path path="rect">
                <a:fillToRect l="100000" t="100000"/>
              </a:path>
              <a:tileRect r="-100000" b="-100000"/>
            </a:gra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52" name="Rectangle 351"/>
            <p:cNvSpPr/>
            <p:nvPr/>
          </p:nvSpPr>
          <p:spPr>
            <a:xfrm>
              <a:off x="793006" y="4117617"/>
              <a:ext cx="893440" cy="153291"/>
            </a:xfrm>
            <a:prstGeom prst="rect">
              <a:avLst/>
            </a:prstGeom>
            <a:noFill/>
            <a:ln w="3175">
              <a:solidFill>
                <a:schemeClr val="tx1">
                  <a:alpha val="50000"/>
                </a:schemeClr>
              </a:solidFill>
              <a:prstDash val="dash"/>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Aa Bb</a:t>
              </a:r>
              <a:endParaRPr lang="en-AU" sz="1100" dirty="0">
                <a:solidFill>
                  <a:schemeClr val="tx1"/>
                </a:solidFill>
                <a:latin typeface="Segoe UI" pitchFamily="34" charset="0"/>
                <a:cs typeface="Segoe UI" pitchFamily="34" charset="0"/>
              </a:endParaRPr>
            </a:p>
          </p:txBody>
        </p:sp>
        <p:sp>
          <p:nvSpPr>
            <p:cNvPr id="353" name="Rectangle 352"/>
            <p:cNvSpPr/>
            <p:nvPr/>
          </p:nvSpPr>
          <p:spPr>
            <a:xfrm>
              <a:off x="840839" y="4315989"/>
              <a:ext cx="797774" cy="127759"/>
            </a:xfrm>
            <a:prstGeom prst="rect">
              <a:avLst/>
            </a:prstGeom>
            <a:noFill/>
            <a:ln w="3175">
              <a:solidFill>
                <a:schemeClr val="tx1">
                  <a:alpha val="50000"/>
                </a:schemeClr>
              </a:solidFill>
              <a:prstDash val="dash"/>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900" dirty="0" smtClean="0">
                  <a:solidFill>
                    <a:schemeClr val="bg1">
                      <a:lumMod val="50000"/>
                    </a:schemeClr>
                  </a:solidFill>
                  <a:latin typeface="Segoe UI" pitchFamily="34" charset="0"/>
                  <a:cs typeface="Segoe UI" pitchFamily="34" charset="0"/>
                </a:rPr>
                <a:t>Cc Dd</a:t>
              </a:r>
              <a:endParaRPr lang="en-AU" sz="900" dirty="0">
                <a:solidFill>
                  <a:schemeClr val="bg1">
                    <a:lumMod val="50000"/>
                  </a:schemeClr>
                </a:solidFill>
                <a:latin typeface="Segoe UI" pitchFamily="34" charset="0"/>
                <a:cs typeface="Segoe UI" pitchFamily="34" charset="0"/>
              </a:endParaRPr>
            </a:p>
          </p:txBody>
        </p:sp>
        <p:sp>
          <p:nvSpPr>
            <p:cNvPr id="354" name="Teardrop 353"/>
            <p:cNvSpPr/>
            <p:nvPr/>
          </p:nvSpPr>
          <p:spPr>
            <a:xfrm>
              <a:off x="1542362" y="3864029"/>
              <a:ext cx="360000" cy="360000"/>
            </a:xfrm>
            <a:prstGeom prst="teardrop">
              <a:avLst/>
            </a:prstGeom>
            <a:solidFill>
              <a:srgbClr val="FFC000">
                <a:alpha val="50000"/>
              </a:srgbClr>
            </a:solidFill>
            <a:ln w="3175">
              <a:solidFill>
                <a:schemeClr val="tx1">
                  <a:alpha val="50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600" dirty="0" smtClean="0">
                  <a:solidFill>
                    <a:schemeClr val="tx1">
                      <a:alpha val="50000"/>
                    </a:schemeClr>
                  </a:solidFill>
                  <a:latin typeface="Segoe UI" pitchFamily="34" charset="0"/>
                  <a:cs typeface="Segoe UI" pitchFamily="34" charset="0"/>
                </a:rPr>
                <a:t>1</a:t>
              </a:r>
              <a:endParaRPr lang="en-AU" sz="1600" dirty="0">
                <a:solidFill>
                  <a:schemeClr val="tx1">
                    <a:alpha val="50000"/>
                  </a:schemeClr>
                </a:solidFill>
                <a:latin typeface="Segoe UI" pitchFamily="34" charset="0"/>
                <a:cs typeface="Segoe UI" pitchFamily="34" charset="0"/>
              </a:endParaRPr>
            </a:p>
          </p:txBody>
        </p:sp>
      </p:grpSp>
      <p:sp>
        <p:nvSpPr>
          <p:cNvPr id="9" name="Teardrop 8"/>
          <p:cNvSpPr/>
          <p:nvPr/>
        </p:nvSpPr>
        <p:spPr>
          <a:xfrm>
            <a:off x="6397748" y="616435"/>
            <a:ext cx="360000" cy="360000"/>
          </a:xfrm>
          <a:prstGeom prst="teardrop">
            <a:avLst/>
          </a:prstGeom>
          <a:solidFill>
            <a:srgbClr val="FFC000">
              <a:alpha val="50000"/>
            </a:srgbClr>
          </a:solidFill>
          <a:ln w="3175">
            <a:solidFill>
              <a:schemeClr val="tx1">
                <a:alpha val="50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600" dirty="0" smtClean="0">
                <a:solidFill>
                  <a:schemeClr val="tx1">
                    <a:alpha val="50000"/>
                  </a:schemeClr>
                </a:solidFill>
                <a:latin typeface="Segoe UI" pitchFamily="34" charset="0"/>
                <a:cs typeface="Segoe UI" pitchFamily="34" charset="0"/>
              </a:rPr>
              <a:t>2</a:t>
            </a:r>
            <a:endParaRPr lang="en-AU" sz="1600" dirty="0">
              <a:solidFill>
                <a:schemeClr val="tx1">
                  <a:alpha val="50000"/>
                </a:schemeClr>
              </a:solidFill>
              <a:latin typeface="Segoe UI" pitchFamily="34" charset="0"/>
              <a:cs typeface="Segoe UI" pitchFamily="34" charset="0"/>
            </a:endParaRPr>
          </a:p>
        </p:txBody>
      </p:sp>
      <p:grpSp>
        <p:nvGrpSpPr>
          <p:cNvPr id="355" name="Group 354"/>
          <p:cNvGrpSpPr/>
          <p:nvPr/>
        </p:nvGrpSpPr>
        <p:grpSpPr>
          <a:xfrm>
            <a:off x="2029948" y="3885555"/>
            <a:ext cx="1325272" cy="942059"/>
            <a:chOff x="577090" y="3864029"/>
            <a:chExt cx="1325272" cy="942059"/>
          </a:xfrm>
        </p:grpSpPr>
        <p:sp>
          <p:nvSpPr>
            <p:cNvPr id="356" name="Rectangle 355"/>
            <p:cNvSpPr/>
            <p:nvPr/>
          </p:nvSpPr>
          <p:spPr>
            <a:xfrm>
              <a:off x="577090" y="3864029"/>
              <a:ext cx="1325272" cy="942059"/>
            </a:xfrm>
            <a:prstGeom prst="rect">
              <a:avLst/>
            </a:prstGeom>
            <a:gradFill flip="none" rotWithShape="1">
              <a:gsLst>
                <a:gs pos="0">
                  <a:srgbClr val="00B050"/>
                </a:gs>
                <a:gs pos="50000">
                  <a:srgbClr val="92D050"/>
                </a:gs>
                <a:gs pos="100000">
                  <a:schemeClr val="bg1"/>
                </a:gs>
              </a:gsLst>
              <a:path path="rect">
                <a:fillToRect l="100000" t="100000"/>
              </a:path>
              <a:tileRect r="-100000" b="-100000"/>
            </a:gra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57" name="Rectangle 356"/>
            <p:cNvSpPr/>
            <p:nvPr/>
          </p:nvSpPr>
          <p:spPr>
            <a:xfrm>
              <a:off x="628283" y="3934019"/>
              <a:ext cx="1173773" cy="153291"/>
            </a:xfrm>
            <a:prstGeom prst="rect">
              <a:avLst/>
            </a:prstGeom>
            <a:noFill/>
            <a:ln w="3175">
              <a:solidFill>
                <a:schemeClr val="tx1">
                  <a:alpha val="50000"/>
                </a:schemeClr>
              </a:solidFill>
              <a:prstDash val="dash"/>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Aa Bb</a:t>
              </a:r>
              <a:endParaRPr lang="en-AU" sz="1100" dirty="0">
                <a:solidFill>
                  <a:schemeClr val="tx1"/>
                </a:solidFill>
                <a:latin typeface="Segoe UI" pitchFamily="34" charset="0"/>
                <a:cs typeface="Segoe UI" pitchFamily="34" charset="0"/>
              </a:endParaRPr>
            </a:p>
          </p:txBody>
        </p:sp>
        <p:sp>
          <p:nvSpPr>
            <p:cNvPr id="358" name="Rectangle 357"/>
            <p:cNvSpPr/>
            <p:nvPr/>
          </p:nvSpPr>
          <p:spPr>
            <a:xfrm>
              <a:off x="627436" y="4117618"/>
              <a:ext cx="1174619" cy="647170"/>
            </a:xfrm>
            <a:prstGeom prst="rect">
              <a:avLst/>
            </a:prstGeom>
            <a:noFill/>
            <a:ln w="3175">
              <a:solidFill>
                <a:schemeClr val="tx1">
                  <a:alpha val="50000"/>
                </a:schemeClr>
              </a:solidFill>
              <a:prstDash val="dash"/>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700" dirty="0" smtClean="0">
                  <a:solidFill>
                    <a:schemeClr val="tx1"/>
                  </a:solidFill>
                  <a:latin typeface="Segoe UI" pitchFamily="34" charset="0"/>
                  <a:cs typeface="Segoe UI" pitchFamily="34" charset="0"/>
                </a:rPr>
                <a:t>Cc Dd Ee Ff Gg Hh Ii Jj Kk Ll Mm Nn Oo Pp Qq Rr Ss Tt Uu Vv Ww Xx Yy Zz</a:t>
              </a:r>
              <a:endParaRPr lang="en-AU" sz="700" dirty="0">
                <a:solidFill>
                  <a:schemeClr val="tx1"/>
                </a:solidFill>
                <a:latin typeface="Segoe UI" pitchFamily="34" charset="0"/>
                <a:cs typeface="Segoe UI" pitchFamily="34" charset="0"/>
              </a:endParaRPr>
            </a:p>
          </p:txBody>
        </p:sp>
        <p:sp>
          <p:nvSpPr>
            <p:cNvPr id="359" name="Teardrop 358"/>
            <p:cNvSpPr/>
            <p:nvPr/>
          </p:nvSpPr>
          <p:spPr>
            <a:xfrm>
              <a:off x="1542362" y="3864029"/>
              <a:ext cx="360000" cy="360000"/>
            </a:xfrm>
            <a:prstGeom prst="teardrop">
              <a:avLst/>
            </a:prstGeom>
            <a:solidFill>
              <a:srgbClr val="FFC000">
                <a:alpha val="50000"/>
              </a:srgbClr>
            </a:solidFill>
            <a:ln w="3175">
              <a:solidFill>
                <a:schemeClr val="tx1">
                  <a:alpha val="50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600" dirty="0" smtClean="0">
                  <a:solidFill>
                    <a:schemeClr val="tx1">
                      <a:alpha val="50000"/>
                    </a:schemeClr>
                  </a:solidFill>
                  <a:latin typeface="Segoe UI" pitchFamily="34" charset="0"/>
                  <a:cs typeface="Segoe UI" pitchFamily="34" charset="0"/>
                </a:rPr>
                <a:t>2</a:t>
              </a:r>
              <a:endParaRPr lang="en-AU" sz="1600" dirty="0">
                <a:solidFill>
                  <a:schemeClr val="tx1">
                    <a:alpha val="50000"/>
                  </a:schemeClr>
                </a:solidFill>
                <a:latin typeface="Segoe UI" pitchFamily="34" charset="0"/>
                <a:cs typeface="Segoe UI" pitchFamily="34" charset="0"/>
              </a:endParaRPr>
            </a:p>
          </p:txBody>
        </p:sp>
      </p:grpSp>
      <p:grpSp>
        <p:nvGrpSpPr>
          <p:cNvPr id="347" name="Group 346"/>
          <p:cNvGrpSpPr/>
          <p:nvPr/>
        </p:nvGrpSpPr>
        <p:grpSpPr>
          <a:xfrm>
            <a:off x="0" y="1202871"/>
            <a:ext cx="467544" cy="2737758"/>
            <a:chOff x="0" y="1202871"/>
            <a:chExt cx="467544" cy="2737758"/>
          </a:xfrm>
        </p:grpSpPr>
        <p:sp>
          <p:nvSpPr>
            <p:cNvPr id="348" name="Rounded Rectangle 347"/>
            <p:cNvSpPr/>
            <p:nvPr/>
          </p:nvSpPr>
          <p:spPr>
            <a:xfrm>
              <a:off x="0" y="1202871"/>
              <a:ext cx="467544" cy="2737758"/>
            </a:xfrm>
            <a:prstGeom prst="roundRect">
              <a:avLst>
                <a:gd name="adj" fmla="val 10437"/>
              </a:avLst>
            </a:prstGeom>
            <a:solidFill>
              <a:schemeClr val="tx1">
                <a:alpha val="50000"/>
              </a:schemeClr>
            </a:solidFill>
            <a:ln w="317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349" name="Group 348"/>
            <p:cNvGrpSpPr/>
            <p:nvPr/>
          </p:nvGrpSpPr>
          <p:grpSpPr>
            <a:xfrm>
              <a:off x="53772" y="1890180"/>
              <a:ext cx="360000" cy="363600"/>
              <a:chOff x="899592" y="1419622"/>
              <a:chExt cx="432048" cy="432048"/>
            </a:xfrm>
            <a:effectLst/>
          </p:grpSpPr>
          <p:sp>
            <p:nvSpPr>
              <p:cNvPr id="374" name="Rounded Rectangle 373"/>
              <p:cNvSpPr/>
              <p:nvPr/>
            </p:nvSpPr>
            <p:spPr>
              <a:xfrm>
                <a:off x="971600" y="1563638"/>
                <a:ext cx="288032" cy="288032"/>
              </a:xfrm>
              <a:prstGeom prst="roundRect">
                <a:avLst>
                  <a:gd name="adj" fmla="val 9226"/>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75" name="Isosceles Triangle 374"/>
              <p:cNvSpPr/>
              <p:nvPr/>
            </p:nvSpPr>
            <p:spPr>
              <a:xfrm>
                <a:off x="899592" y="1419622"/>
                <a:ext cx="432048" cy="180020"/>
              </a:xfrm>
              <a:prstGeom prst="triangle">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360" name="Group 359"/>
            <p:cNvGrpSpPr/>
            <p:nvPr/>
          </p:nvGrpSpPr>
          <p:grpSpPr>
            <a:xfrm>
              <a:off x="53752" y="1264720"/>
              <a:ext cx="360040" cy="435694"/>
              <a:chOff x="971600" y="1383618"/>
              <a:chExt cx="360040" cy="435694"/>
            </a:xfrm>
          </p:grpSpPr>
          <p:cxnSp>
            <p:nvCxnSpPr>
              <p:cNvPr id="369" name="Straight Connector 368"/>
              <p:cNvCxnSpPr/>
              <p:nvPr/>
            </p:nvCxnSpPr>
            <p:spPr>
              <a:xfrm>
                <a:off x="1187624" y="1639292"/>
                <a:ext cx="144016" cy="18002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370" name="Donut 369"/>
              <p:cNvSpPr/>
              <p:nvPr/>
            </p:nvSpPr>
            <p:spPr>
              <a:xfrm>
                <a:off x="971600" y="1383618"/>
                <a:ext cx="288032" cy="288000"/>
              </a:xfrm>
              <a:prstGeom prst="donut">
                <a:avLst>
                  <a:gd name="adj" fmla="val 4746"/>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371" name="Straight Connector 370"/>
              <p:cNvCxnSpPr/>
              <p:nvPr/>
            </p:nvCxnSpPr>
            <p:spPr>
              <a:xfrm rot="1413972">
                <a:off x="1051228" y="1435850"/>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372" name="Straight Connector 371"/>
              <p:cNvCxnSpPr/>
              <p:nvPr/>
            </p:nvCxnSpPr>
            <p:spPr>
              <a:xfrm rot="1413972">
                <a:off x="1116662" y="1436293"/>
                <a:ext cx="0" cy="183562"/>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373" name="Straight Connector 372"/>
              <p:cNvCxnSpPr/>
              <p:nvPr/>
            </p:nvCxnSpPr>
            <p:spPr>
              <a:xfrm rot="1413972">
                <a:off x="1180005" y="1492021"/>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grpSp>
        <p:cxnSp>
          <p:nvCxnSpPr>
            <p:cNvPr id="361" name="Straight Connector 360"/>
            <p:cNvCxnSpPr/>
            <p:nvPr/>
          </p:nvCxnSpPr>
          <p:spPr>
            <a:xfrm flipH="1">
              <a:off x="26886" y="1812206"/>
              <a:ext cx="413772"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nvGrpSpPr>
            <p:cNvPr id="362" name="Group 361"/>
            <p:cNvGrpSpPr/>
            <p:nvPr/>
          </p:nvGrpSpPr>
          <p:grpSpPr>
            <a:xfrm>
              <a:off x="39771" y="2460418"/>
              <a:ext cx="388002" cy="297418"/>
              <a:chOff x="2123728" y="1986160"/>
              <a:chExt cx="576064" cy="441574"/>
            </a:xfrm>
          </p:grpSpPr>
          <p:sp>
            <p:nvSpPr>
              <p:cNvPr id="367" name="Rectangle 366"/>
              <p:cNvSpPr/>
              <p:nvPr/>
            </p:nvSpPr>
            <p:spPr>
              <a:xfrm>
                <a:off x="2195736" y="1986160"/>
                <a:ext cx="432048" cy="441574"/>
              </a:xfrm>
              <a:prstGeom prst="rect">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68" name="Trapezoid 367"/>
              <p:cNvSpPr/>
              <p:nvPr/>
            </p:nvSpPr>
            <p:spPr>
              <a:xfrm flipV="1">
                <a:off x="2123728" y="2139884"/>
                <a:ext cx="576064" cy="287850"/>
              </a:xfrm>
              <a:prstGeom prst="trapezoid">
                <a:avLst/>
              </a:pr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63" name="Freeform 362"/>
            <p:cNvSpPr/>
            <p:nvPr/>
          </p:nvSpPr>
          <p:spPr>
            <a:xfrm>
              <a:off x="61273" y="2903148"/>
              <a:ext cx="344998" cy="411311"/>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364" name="Group 363"/>
            <p:cNvGrpSpPr/>
            <p:nvPr/>
          </p:nvGrpSpPr>
          <p:grpSpPr>
            <a:xfrm>
              <a:off x="82631" y="3424960"/>
              <a:ext cx="302283" cy="444864"/>
              <a:chOff x="51020" y="3423030"/>
              <a:chExt cx="356155" cy="524147"/>
            </a:xfrm>
            <a:effectLst>
              <a:outerShdw blurRad="63500" sx="102000" sy="102000" algn="ctr" rotWithShape="0">
                <a:prstClr val="black">
                  <a:alpha val="40000"/>
                </a:prstClr>
              </a:outerShdw>
            </a:effectLst>
          </p:grpSpPr>
          <p:sp>
            <p:nvSpPr>
              <p:cNvPr id="365" name="Freeform 364"/>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a:effectLst>
                <a:glow rad="101600">
                  <a:schemeClr val="bg1">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66" name="Freeform 365"/>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a:effectLst>
                <a:glow rad="101600">
                  <a:schemeClr val="bg1">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sp>
        <p:nvSpPr>
          <p:cNvPr id="376" name="Rounded Rectangle 375">
            <a:hlinkClick r:id="rId12" action="ppaction://hlinksldjump"/>
          </p:cNvPr>
          <p:cNvSpPr/>
          <p:nvPr/>
        </p:nvSpPr>
        <p:spPr>
          <a:xfrm>
            <a:off x="539794" y="188370"/>
            <a:ext cx="144000" cy="144016"/>
          </a:xfrm>
          <a:prstGeom prst="roundRect">
            <a:avLst/>
          </a:prstGeom>
          <a:gradFill flip="none" rotWithShape="1">
            <a:gsLst>
              <a:gs pos="0">
                <a:srgbClr val="FF0000">
                  <a:shade val="30000"/>
                  <a:satMod val="115000"/>
                </a:srgbClr>
              </a:gs>
              <a:gs pos="50000">
                <a:srgbClr val="FF0000">
                  <a:shade val="67500"/>
                  <a:satMod val="115000"/>
                </a:srgbClr>
              </a:gs>
              <a:gs pos="100000">
                <a:srgbClr val="FF0000">
                  <a:shade val="100000"/>
                  <a:satMod val="115000"/>
                </a:srgbClr>
              </a:gs>
            </a:gsLst>
            <a:lin ang="16200000" scaled="1"/>
            <a:tileRect/>
          </a:gradFill>
          <a:ln w="3175">
            <a:solidFill>
              <a:schemeClr val="tx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solidFill>
                <a:schemeClr val="bg1"/>
              </a:solidFill>
              <a:latin typeface="Segoe UI" pitchFamily="34" charset="0"/>
              <a:cs typeface="Segoe UI" pitchFamily="34" charset="0"/>
            </a:endParaRPr>
          </a:p>
        </p:txBody>
      </p:sp>
      <p:sp>
        <p:nvSpPr>
          <p:cNvPr id="377" name="Left Arrow 376">
            <a:hlinkClick r:id="rId13" action="ppaction://hlinksldjump"/>
          </p:cNvPr>
          <p:cNvSpPr/>
          <p:nvPr/>
        </p:nvSpPr>
        <p:spPr>
          <a:xfrm>
            <a:off x="575439" y="559006"/>
            <a:ext cx="359806" cy="356560"/>
          </a:xfrm>
          <a:prstGeom prst="leftArrow">
            <a:avLst/>
          </a:prstGeom>
          <a:solidFill>
            <a:srgbClr val="00B0F0">
              <a:alpha val="50000"/>
            </a:srgb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solidFill>
                <a:schemeClr val="tx1"/>
              </a:solidFill>
            </a:endParaRPr>
          </a:p>
        </p:txBody>
      </p:sp>
    </p:spTree>
    <p:controls>
      <mc:AlternateContent xmlns:mc="http://schemas.openxmlformats.org/markup-compatibility/2006">
        <mc:Choice xmlns:v="urn:schemas-microsoft-com:vml" Requires="v">
          <p:control spid="16420" name="TextBox3" r:id="rId2" imgW="6915240" imgH="4029120"/>
        </mc:Choice>
        <mc:Fallback>
          <p:control name="TextBox3" r:id="rId2" imgW="6915240" imgH="4029120">
            <p:pic>
              <p:nvPicPr>
                <p:cNvPr id="0" name="TextBox3"/>
                <p:cNvPicPr preferRelativeResize="0">
                  <a:picLocks noChangeArrowheads="1" noChangeShapeType="1"/>
                </p:cNvPicPr>
                <p:nvPr/>
              </p:nvPicPr>
              <p:blipFill>
                <a:blip r:embed="rId14">
                  <a:extLst>
                    <a:ext uri="{28A0092B-C50C-407E-A947-70E740481C1C}">
                      <a14:useLocalDpi xmlns:a14="http://schemas.microsoft.com/office/drawing/2010/main" val="0"/>
                    </a:ext>
                  </a:extLst>
                </a:blip>
                <a:srcRect/>
                <a:stretch>
                  <a:fillRect/>
                </a:stretch>
              </p:blipFill>
              <p:spPr bwMode="auto">
                <a:xfrm>
                  <a:off x="2555875" y="771525"/>
                  <a:ext cx="3744913" cy="431800"/>
                </a:xfrm>
                <a:prstGeom prst="rect">
                  <a:avLst/>
                </a:prstGeom>
                <a:noFill/>
                <a:ln>
                  <a:noFill/>
                </a:ln>
                <a:effectLst/>
                <a:extLst>
                  <a:ext uri="{909E8E84-426E-40DD-AFC4-6F175D3DCCD1}">
                    <a14:hiddenFill xmlns:a14="http://schemas.microsoft.com/office/drawing/2010/main">
                      <a:noFill/>
                    </a14:hiddenFill>
                  </a:ext>
                  <a:ext uri="{91240B29-F687-4F45-9708-019B960494DF}">
                    <a14:hiddenLine xmlns:a14="http://schemas.microsoft.com/office/drawing/2010/main" w="9525">
                      <a:no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control>
        </mc:Fallback>
      </mc:AlternateContent>
      <mc:AlternateContent xmlns:mc="http://schemas.openxmlformats.org/markup-compatibility/2006">
        <mc:Choice xmlns:v="urn:schemas-microsoft-com:vml" Requires="v">
          <p:control spid="16421" name="TextBox4" r:id="rId3" imgW="6915240" imgH="4029120"/>
        </mc:Choice>
        <mc:Fallback>
          <p:control name="TextBox4" r:id="rId3" imgW="6915240" imgH="4029120">
            <p:pic>
              <p:nvPicPr>
                <p:cNvPr id="0" name="TextBox4"/>
                <p:cNvPicPr preferRelativeResize="0">
                  <a:picLocks noChangeArrowheads="1" noChangeShapeType="1"/>
                </p:cNvPicPr>
                <p:nvPr/>
              </p:nvPicPr>
              <p:blipFill>
                <a:blip r:embed="rId15">
                  <a:extLst>
                    <a:ext uri="{28A0092B-C50C-407E-A947-70E740481C1C}">
                      <a14:useLocalDpi xmlns:a14="http://schemas.microsoft.com/office/drawing/2010/main" val="0"/>
                    </a:ext>
                  </a:extLst>
                </a:blip>
                <a:srcRect/>
                <a:stretch>
                  <a:fillRect/>
                </a:stretch>
              </p:blipFill>
              <p:spPr bwMode="auto">
                <a:xfrm>
                  <a:off x="2555875" y="1347788"/>
                  <a:ext cx="3744913" cy="2160587"/>
                </a:xfrm>
                <a:prstGeom prst="rect">
                  <a:avLst/>
                </a:prstGeom>
                <a:noFill/>
                <a:ln>
                  <a:noFill/>
                </a:ln>
                <a:effectLst/>
                <a:extLst>
                  <a:ext uri="{909E8E84-426E-40DD-AFC4-6F175D3DCCD1}">
                    <a14:hiddenFill xmlns:a14="http://schemas.microsoft.com/office/drawing/2010/main">
                      <a:noFill/>
                    </a14:hiddenFill>
                  </a:ext>
                  <a:ext uri="{91240B29-F687-4F45-9708-019B960494DF}">
                    <a14:hiddenLine xmlns:a14="http://schemas.microsoft.com/office/drawing/2010/main" w="9525">
                      <a:no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control>
        </mc:Fallback>
      </mc:AlternateContent>
    </p:controls>
    <p:extLst>
      <p:ext uri="{BB962C8B-B14F-4D97-AF65-F5344CB8AC3E}">
        <p14:creationId xmlns:p14="http://schemas.microsoft.com/office/powerpoint/2010/main" val="1483016491"/>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1763688" y="843750"/>
            <a:ext cx="5616624" cy="3456000"/>
            <a:chOff x="1763688" y="843750"/>
            <a:chExt cx="5616624" cy="3456000"/>
          </a:xfrm>
        </p:grpSpPr>
        <p:grpSp>
          <p:nvGrpSpPr>
            <p:cNvPr id="249" name="Group 248"/>
            <p:cNvGrpSpPr/>
            <p:nvPr/>
          </p:nvGrpSpPr>
          <p:grpSpPr>
            <a:xfrm>
              <a:off x="3131841" y="843750"/>
              <a:ext cx="2880320" cy="3456000"/>
              <a:chOff x="3131841" y="843750"/>
              <a:chExt cx="2880320" cy="3456000"/>
            </a:xfrm>
          </p:grpSpPr>
          <p:sp>
            <p:nvSpPr>
              <p:cNvPr id="250" name="Rounded Rectangle 249"/>
              <p:cNvSpPr/>
              <p:nvPr/>
            </p:nvSpPr>
            <p:spPr>
              <a:xfrm>
                <a:off x="3131841" y="843750"/>
                <a:ext cx="2880320" cy="3456000"/>
              </a:xfrm>
              <a:prstGeom prst="roundRect">
                <a:avLst>
                  <a:gd name="adj" fmla="val 2228"/>
                </a:avLst>
              </a:prstGeom>
              <a:solidFill>
                <a:schemeClr val="tx1">
                  <a:alpha val="50000"/>
                </a:schemeClr>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51" name="Group 250"/>
              <p:cNvGrpSpPr/>
              <p:nvPr/>
            </p:nvGrpSpPr>
            <p:grpSpPr>
              <a:xfrm>
                <a:off x="3198624" y="984777"/>
                <a:ext cx="864096" cy="870570"/>
                <a:chOff x="7308304" y="278598"/>
                <a:chExt cx="864096" cy="870570"/>
              </a:xfrm>
            </p:grpSpPr>
            <p:sp>
              <p:nvSpPr>
                <p:cNvPr id="327" name="Freeform 326"/>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8" name="Rectangle 327"/>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Impress</a:t>
                  </a:r>
                  <a:endParaRPr lang="en-AU" sz="1100" dirty="0">
                    <a:latin typeface="Segoe UI" pitchFamily="34" charset="0"/>
                    <a:cs typeface="Segoe UI" pitchFamily="34" charset="0"/>
                  </a:endParaRPr>
                </a:p>
              </p:txBody>
            </p:sp>
          </p:grpSp>
          <p:grpSp>
            <p:nvGrpSpPr>
              <p:cNvPr id="252" name="Group 251"/>
              <p:cNvGrpSpPr/>
              <p:nvPr/>
            </p:nvGrpSpPr>
            <p:grpSpPr>
              <a:xfrm>
                <a:off x="4139953" y="972995"/>
                <a:ext cx="864096" cy="894135"/>
                <a:chOff x="6444208" y="255033"/>
                <a:chExt cx="864096" cy="894135"/>
              </a:xfrm>
            </p:grpSpPr>
            <p:grpSp>
              <p:nvGrpSpPr>
                <p:cNvPr id="323" name="Group 322"/>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325" name="Freeform 324"/>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6" name="Freeform 325"/>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24" name="Rectangle 323"/>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Express</a:t>
                  </a:r>
                  <a:endParaRPr lang="en-AU" sz="1100" dirty="0">
                    <a:latin typeface="Segoe UI" pitchFamily="34" charset="0"/>
                    <a:cs typeface="Segoe UI" pitchFamily="34" charset="0"/>
                  </a:endParaRPr>
                </a:p>
              </p:txBody>
            </p:sp>
          </p:grpSp>
          <p:grpSp>
            <p:nvGrpSpPr>
              <p:cNvPr id="253" name="Group 252"/>
              <p:cNvGrpSpPr/>
              <p:nvPr/>
            </p:nvGrpSpPr>
            <p:grpSpPr>
              <a:xfrm>
                <a:off x="3198624" y="2157429"/>
                <a:ext cx="864096" cy="881674"/>
                <a:chOff x="8172400" y="267494"/>
                <a:chExt cx="864096" cy="881674"/>
              </a:xfrm>
            </p:grpSpPr>
            <p:grpSp>
              <p:nvGrpSpPr>
                <p:cNvPr id="318" name="Group 317"/>
                <p:cNvGrpSpPr/>
                <p:nvPr/>
              </p:nvGrpSpPr>
              <p:grpSpPr>
                <a:xfrm>
                  <a:off x="8351877" y="267494"/>
                  <a:ext cx="523806" cy="648072"/>
                  <a:chOff x="87738" y="3286770"/>
                  <a:chExt cx="291003" cy="360040"/>
                </a:xfrm>
              </p:grpSpPr>
              <p:sp>
                <p:nvSpPr>
                  <p:cNvPr id="320" name="Rectangle 31"/>
                  <p:cNvSpPr/>
                  <p:nvPr/>
                </p:nvSpPr>
                <p:spPr>
                  <a:xfrm>
                    <a:off x="87738" y="3286770"/>
                    <a:ext cx="291002" cy="360040"/>
                  </a:xfrm>
                  <a:prstGeom prst="rect">
                    <a:avLst/>
                  </a:prstGeom>
                  <a:solidFill>
                    <a:srgbClr val="FFC000"/>
                  </a:solidFill>
                  <a:ln w="9525" cap="rnd">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1" name="Rectangle 31"/>
                  <p:cNvSpPr/>
                  <p:nvPr/>
                </p:nvSpPr>
                <p:spPr>
                  <a:xfrm>
                    <a:off x="87738" y="3286770"/>
                    <a:ext cx="291002" cy="360040"/>
                  </a:xfrm>
                  <a:custGeom>
                    <a:avLst/>
                    <a:gdLst>
                      <a:gd name="connsiteX0" fmla="*/ 0 w 291002"/>
                      <a:gd name="connsiteY0" fmla="*/ 0 h 360040"/>
                      <a:gd name="connsiteX1" fmla="*/ 291002 w 291002"/>
                      <a:gd name="connsiteY1" fmla="*/ 0 h 360040"/>
                      <a:gd name="connsiteX2" fmla="*/ 291002 w 291002"/>
                      <a:gd name="connsiteY2" fmla="*/ 360040 h 360040"/>
                      <a:gd name="connsiteX3" fmla="*/ 0 w 291002"/>
                      <a:gd name="connsiteY3" fmla="*/ 360040 h 360040"/>
                      <a:gd name="connsiteX4" fmla="*/ 0 w 291002"/>
                      <a:gd name="connsiteY4" fmla="*/ 0 h 360040"/>
                      <a:gd name="connsiteX0" fmla="*/ 0 w 291002"/>
                      <a:gd name="connsiteY0" fmla="*/ 0 h 360040"/>
                      <a:gd name="connsiteX1" fmla="*/ 236233 w 291002"/>
                      <a:gd name="connsiteY1" fmla="*/ 88106 h 360040"/>
                      <a:gd name="connsiteX2" fmla="*/ 291002 w 291002"/>
                      <a:gd name="connsiteY2" fmla="*/ 360040 h 360040"/>
                      <a:gd name="connsiteX3" fmla="*/ 0 w 291002"/>
                      <a:gd name="connsiteY3" fmla="*/ 360040 h 360040"/>
                      <a:gd name="connsiteX4" fmla="*/ 0 w 291002"/>
                      <a:gd name="connsiteY4" fmla="*/ 0 h 360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1002" h="360040">
                        <a:moveTo>
                          <a:pt x="0" y="0"/>
                        </a:moveTo>
                        <a:lnTo>
                          <a:pt x="236233" y="88106"/>
                        </a:lnTo>
                        <a:lnTo>
                          <a:pt x="291002" y="360040"/>
                        </a:lnTo>
                        <a:lnTo>
                          <a:pt x="0" y="360040"/>
                        </a:lnTo>
                        <a:lnTo>
                          <a:pt x="0" y="0"/>
                        </a:lnTo>
                        <a:close/>
                      </a:path>
                    </a:pathLst>
                  </a:cu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2" name="Rectangle 321"/>
                  <p:cNvSpPr/>
                  <p:nvPr/>
                </p:nvSpPr>
                <p:spPr>
                  <a:xfrm>
                    <a:off x="87738" y="3435846"/>
                    <a:ext cx="291003" cy="210964"/>
                  </a:xfrm>
                  <a:prstGeom prst="rect">
                    <a:avLst/>
                  </a:prstGeom>
                  <a:noFill/>
                  <a:ln w="9525" cap="rnd">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2000" dirty="0" smtClean="0">
                        <a:solidFill>
                          <a:schemeClr val="tx1"/>
                        </a:solidFill>
                        <a:effectLst>
                          <a:outerShdw blurRad="63500" sx="102000" sy="102000" algn="ctr" rotWithShape="0">
                            <a:prstClr val="black">
                              <a:alpha val="40000"/>
                            </a:prstClr>
                          </a:outerShdw>
                        </a:effectLst>
                        <a:latin typeface="Segoe UI" pitchFamily="34" charset="0"/>
                        <a:cs typeface="Segoe UI" pitchFamily="34" charset="0"/>
                      </a:rPr>
                      <a:t>Aa</a:t>
                    </a:r>
                    <a:endParaRPr lang="en-AU" sz="2000" dirty="0">
                      <a:solidFill>
                        <a:schemeClr val="tx1"/>
                      </a:solidFill>
                      <a:effectLst>
                        <a:outerShdw blurRad="63500" sx="102000" sy="102000" algn="ctr" rotWithShape="0">
                          <a:prstClr val="black">
                            <a:alpha val="40000"/>
                          </a:prstClr>
                        </a:outerShdw>
                      </a:effectLst>
                      <a:latin typeface="Segoe UI" pitchFamily="34" charset="0"/>
                      <a:cs typeface="Segoe UI" pitchFamily="34" charset="0"/>
                    </a:endParaRPr>
                  </a:p>
                </p:txBody>
              </p:sp>
            </p:grpSp>
            <p:sp>
              <p:nvSpPr>
                <p:cNvPr id="319" name="Rectangle 318"/>
                <p:cNvSpPr/>
                <p:nvPr/>
              </p:nvSpPr>
              <p:spPr>
                <a:xfrm>
                  <a:off x="8172400"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Note Pad</a:t>
                  </a:r>
                  <a:endParaRPr lang="en-AU" sz="1100" dirty="0">
                    <a:latin typeface="Segoe UI" pitchFamily="34" charset="0"/>
                    <a:cs typeface="Segoe UI" pitchFamily="34" charset="0"/>
                  </a:endParaRPr>
                </a:p>
              </p:txBody>
            </p:sp>
          </p:grpSp>
          <p:grpSp>
            <p:nvGrpSpPr>
              <p:cNvPr id="254" name="Group 253"/>
              <p:cNvGrpSpPr/>
              <p:nvPr/>
            </p:nvGrpSpPr>
            <p:grpSpPr>
              <a:xfrm>
                <a:off x="5080409" y="980461"/>
                <a:ext cx="864096" cy="877462"/>
                <a:chOff x="5004049" y="1064550"/>
                <a:chExt cx="864096" cy="877462"/>
              </a:xfrm>
            </p:grpSpPr>
            <p:grpSp>
              <p:nvGrpSpPr>
                <p:cNvPr id="313" name="Group 312"/>
                <p:cNvGrpSpPr/>
                <p:nvPr/>
              </p:nvGrpSpPr>
              <p:grpSpPr>
                <a:xfrm>
                  <a:off x="5042434" y="1064550"/>
                  <a:ext cx="787325" cy="610716"/>
                  <a:chOff x="5004049" y="1045872"/>
                  <a:chExt cx="787325" cy="610716"/>
                </a:xfrm>
                <a:effectLst>
                  <a:outerShdw blurRad="63500" sx="102000" sy="102000" algn="ctr" rotWithShape="0">
                    <a:prstClr val="black">
                      <a:alpha val="40000"/>
                    </a:prstClr>
                  </a:outerShdw>
                </a:effectLst>
              </p:grpSpPr>
              <p:sp>
                <p:nvSpPr>
                  <p:cNvPr id="315" name="Rectangle 314"/>
                  <p:cNvSpPr/>
                  <p:nvPr/>
                </p:nvSpPr>
                <p:spPr>
                  <a:xfrm>
                    <a:off x="5004049" y="1045872"/>
                    <a:ext cx="504055" cy="460191"/>
                  </a:xfrm>
                  <a:prstGeom prst="rect">
                    <a:avLst/>
                  </a:prstGeom>
                  <a:solidFill>
                    <a:schemeClr val="bg1"/>
                  </a:solidFill>
                  <a:ln w="9525" cap="rnd">
                    <a:solidFill>
                      <a:schemeClr val="bg1"/>
                    </a:solid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6" name="Freeform 315"/>
                  <p:cNvSpPr/>
                  <p:nvPr/>
                </p:nvSpPr>
                <p:spPr>
                  <a:xfrm>
                    <a:off x="5022056" y="1106047"/>
                    <a:ext cx="414040" cy="272698"/>
                  </a:xfrm>
                  <a:custGeom>
                    <a:avLst/>
                    <a:gdLst>
                      <a:gd name="connsiteX0" fmla="*/ 0 w 353052"/>
                      <a:gd name="connsiteY0" fmla="*/ 0 h 269081"/>
                      <a:gd name="connsiteX1" fmla="*/ 19050 w 353052"/>
                      <a:gd name="connsiteY1" fmla="*/ 33337 h 269081"/>
                      <a:gd name="connsiteX2" fmla="*/ 28575 w 353052"/>
                      <a:gd name="connsiteY2" fmla="*/ 38100 h 269081"/>
                      <a:gd name="connsiteX3" fmla="*/ 33338 w 353052"/>
                      <a:gd name="connsiteY3" fmla="*/ 45243 h 269081"/>
                      <a:gd name="connsiteX4" fmla="*/ 50007 w 353052"/>
                      <a:gd name="connsiteY4" fmla="*/ 54768 h 269081"/>
                      <a:gd name="connsiteX5" fmla="*/ 59532 w 353052"/>
                      <a:gd name="connsiteY5" fmla="*/ 61912 h 269081"/>
                      <a:gd name="connsiteX6" fmla="*/ 85725 w 353052"/>
                      <a:gd name="connsiteY6" fmla="*/ 71437 h 269081"/>
                      <a:gd name="connsiteX7" fmla="*/ 135732 w 353052"/>
                      <a:gd name="connsiteY7" fmla="*/ 69056 h 269081"/>
                      <a:gd name="connsiteX8" fmla="*/ 142875 w 353052"/>
                      <a:gd name="connsiteY8" fmla="*/ 66675 h 269081"/>
                      <a:gd name="connsiteX9" fmla="*/ 150019 w 353052"/>
                      <a:gd name="connsiteY9" fmla="*/ 61912 h 269081"/>
                      <a:gd name="connsiteX10" fmla="*/ 157163 w 353052"/>
                      <a:gd name="connsiteY10" fmla="*/ 54768 h 269081"/>
                      <a:gd name="connsiteX11" fmla="*/ 161925 w 353052"/>
                      <a:gd name="connsiteY11" fmla="*/ 45243 h 269081"/>
                      <a:gd name="connsiteX12" fmla="*/ 157163 w 353052"/>
                      <a:gd name="connsiteY12" fmla="*/ 26193 h 269081"/>
                      <a:gd name="connsiteX13" fmla="*/ 150019 w 353052"/>
                      <a:gd name="connsiteY13" fmla="*/ 19050 h 269081"/>
                      <a:gd name="connsiteX14" fmla="*/ 135732 w 353052"/>
                      <a:gd name="connsiteY14" fmla="*/ 9525 h 269081"/>
                      <a:gd name="connsiteX15" fmla="*/ 114300 w 353052"/>
                      <a:gd name="connsiteY15" fmla="*/ 14287 h 269081"/>
                      <a:gd name="connsiteX16" fmla="*/ 107157 w 353052"/>
                      <a:gd name="connsiteY16" fmla="*/ 16668 h 269081"/>
                      <a:gd name="connsiteX17" fmla="*/ 102394 w 353052"/>
                      <a:gd name="connsiteY17" fmla="*/ 26193 h 269081"/>
                      <a:gd name="connsiteX18" fmla="*/ 104775 w 353052"/>
                      <a:gd name="connsiteY18" fmla="*/ 64293 h 269081"/>
                      <a:gd name="connsiteX19" fmla="*/ 107157 w 353052"/>
                      <a:gd name="connsiteY19" fmla="*/ 71437 h 269081"/>
                      <a:gd name="connsiteX20" fmla="*/ 114300 w 353052"/>
                      <a:gd name="connsiteY20" fmla="*/ 76200 h 269081"/>
                      <a:gd name="connsiteX21" fmla="*/ 126207 w 353052"/>
                      <a:gd name="connsiteY21" fmla="*/ 78581 h 269081"/>
                      <a:gd name="connsiteX22" fmla="*/ 147638 w 353052"/>
                      <a:gd name="connsiteY22" fmla="*/ 85725 h 269081"/>
                      <a:gd name="connsiteX23" fmla="*/ 154782 w 353052"/>
                      <a:gd name="connsiteY23" fmla="*/ 88106 h 269081"/>
                      <a:gd name="connsiteX24" fmla="*/ 190500 w 353052"/>
                      <a:gd name="connsiteY24" fmla="*/ 90487 h 269081"/>
                      <a:gd name="connsiteX25" fmla="*/ 228600 w 353052"/>
                      <a:gd name="connsiteY25" fmla="*/ 90487 h 269081"/>
                      <a:gd name="connsiteX26" fmla="*/ 238125 w 353052"/>
                      <a:gd name="connsiteY26" fmla="*/ 85725 h 269081"/>
                      <a:gd name="connsiteX27" fmla="*/ 271463 w 353052"/>
                      <a:gd name="connsiteY27" fmla="*/ 66675 h 269081"/>
                      <a:gd name="connsiteX28" fmla="*/ 295275 w 353052"/>
                      <a:gd name="connsiteY28" fmla="*/ 59531 h 269081"/>
                      <a:gd name="connsiteX29" fmla="*/ 302419 w 353052"/>
                      <a:gd name="connsiteY29" fmla="*/ 57150 h 269081"/>
                      <a:gd name="connsiteX30" fmla="*/ 338138 w 353052"/>
                      <a:gd name="connsiteY30" fmla="*/ 50006 h 269081"/>
                      <a:gd name="connsiteX31" fmla="*/ 345282 w 353052"/>
                      <a:gd name="connsiteY31" fmla="*/ 92868 h 269081"/>
                      <a:gd name="connsiteX32" fmla="*/ 326232 w 353052"/>
                      <a:gd name="connsiteY32" fmla="*/ 114300 h 269081"/>
                      <a:gd name="connsiteX33" fmla="*/ 316707 w 353052"/>
                      <a:gd name="connsiteY33" fmla="*/ 119062 h 269081"/>
                      <a:gd name="connsiteX34" fmla="*/ 309563 w 353052"/>
                      <a:gd name="connsiteY34" fmla="*/ 121443 h 269081"/>
                      <a:gd name="connsiteX35" fmla="*/ 290513 w 353052"/>
                      <a:gd name="connsiteY35" fmla="*/ 133350 h 269081"/>
                      <a:gd name="connsiteX36" fmla="*/ 273844 w 353052"/>
                      <a:gd name="connsiteY36" fmla="*/ 138112 h 269081"/>
                      <a:gd name="connsiteX37" fmla="*/ 259557 w 353052"/>
                      <a:gd name="connsiteY37" fmla="*/ 142875 h 269081"/>
                      <a:gd name="connsiteX38" fmla="*/ 245269 w 353052"/>
                      <a:gd name="connsiteY38" fmla="*/ 150018 h 269081"/>
                      <a:gd name="connsiteX39" fmla="*/ 238125 w 353052"/>
                      <a:gd name="connsiteY39" fmla="*/ 154781 h 269081"/>
                      <a:gd name="connsiteX40" fmla="*/ 214313 w 353052"/>
                      <a:gd name="connsiteY40" fmla="*/ 161925 h 269081"/>
                      <a:gd name="connsiteX41" fmla="*/ 202407 w 353052"/>
                      <a:gd name="connsiteY41" fmla="*/ 164306 h 269081"/>
                      <a:gd name="connsiteX42" fmla="*/ 188119 w 353052"/>
                      <a:gd name="connsiteY42" fmla="*/ 169068 h 269081"/>
                      <a:gd name="connsiteX43" fmla="*/ 173832 w 353052"/>
                      <a:gd name="connsiteY43" fmla="*/ 171450 h 269081"/>
                      <a:gd name="connsiteX44" fmla="*/ 154782 w 353052"/>
                      <a:gd name="connsiteY44" fmla="*/ 176212 h 269081"/>
                      <a:gd name="connsiteX45" fmla="*/ 109538 w 353052"/>
                      <a:gd name="connsiteY45" fmla="*/ 173831 h 269081"/>
                      <a:gd name="connsiteX46" fmla="*/ 97632 w 353052"/>
                      <a:gd name="connsiteY46" fmla="*/ 164306 h 269081"/>
                      <a:gd name="connsiteX47" fmla="*/ 95250 w 353052"/>
                      <a:gd name="connsiteY47" fmla="*/ 157162 h 269081"/>
                      <a:gd name="connsiteX48" fmla="*/ 88107 w 353052"/>
                      <a:gd name="connsiteY48" fmla="*/ 150018 h 269081"/>
                      <a:gd name="connsiteX49" fmla="*/ 95250 w 353052"/>
                      <a:gd name="connsiteY49" fmla="*/ 130968 h 269081"/>
                      <a:gd name="connsiteX50" fmla="*/ 104775 w 353052"/>
                      <a:gd name="connsiteY50" fmla="*/ 135731 h 269081"/>
                      <a:gd name="connsiteX51" fmla="*/ 140494 w 353052"/>
                      <a:gd name="connsiteY51" fmla="*/ 138112 h 269081"/>
                      <a:gd name="connsiteX52" fmla="*/ 159544 w 353052"/>
                      <a:gd name="connsiteY52" fmla="*/ 142875 h 269081"/>
                      <a:gd name="connsiteX53" fmla="*/ 171450 w 353052"/>
                      <a:gd name="connsiteY53" fmla="*/ 152400 h 269081"/>
                      <a:gd name="connsiteX54" fmla="*/ 176213 w 353052"/>
                      <a:gd name="connsiteY54" fmla="*/ 173831 h 269081"/>
                      <a:gd name="connsiteX55" fmla="*/ 180975 w 353052"/>
                      <a:gd name="connsiteY55" fmla="*/ 207168 h 269081"/>
                      <a:gd name="connsiteX56" fmla="*/ 183357 w 353052"/>
                      <a:gd name="connsiteY56" fmla="*/ 247650 h 269081"/>
                      <a:gd name="connsiteX57" fmla="*/ 185738 w 353052"/>
                      <a:gd name="connsiteY57" fmla="*/ 261937 h 269081"/>
                      <a:gd name="connsiteX58" fmla="*/ 195263 w 353052"/>
                      <a:gd name="connsiteY58" fmla="*/ 269081 h 269081"/>
                      <a:gd name="connsiteX59" fmla="*/ 273844 w 353052"/>
                      <a:gd name="connsiteY59" fmla="*/ 266700 h 269081"/>
                      <a:gd name="connsiteX60" fmla="*/ 307182 w 353052"/>
                      <a:gd name="connsiteY60" fmla="*/ 257175 h 269081"/>
                      <a:gd name="connsiteX61" fmla="*/ 314325 w 353052"/>
                      <a:gd name="connsiteY61" fmla="*/ 254793 h 269081"/>
                      <a:gd name="connsiteX62" fmla="*/ 326232 w 353052"/>
                      <a:gd name="connsiteY62" fmla="*/ 250031 h 269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53052" h="269081">
                        <a:moveTo>
                          <a:pt x="0" y="0"/>
                        </a:moveTo>
                        <a:cubicBezTo>
                          <a:pt x="3626" y="10876"/>
                          <a:pt x="7518" y="27571"/>
                          <a:pt x="19050" y="33337"/>
                        </a:cubicBezTo>
                        <a:lnTo>
                          <a:pt x="28575" y="38100"/>
                        </a:lnTo>
                        <a:cubicBezTo>
                          <a:pt x="30163" y="40481"/>
                          <a:pt x="31314" y="43219"/>
                          <a:pt x="33338" y="45243"/>
                        </a:cubicBezTo>
                        <a:cubicBezTo>
                          <a:pt x="37711" y="49616"/>
                          <a:pt x="45021" y="51652"/>
                          <a:pt x="50007" y="54768"/>
                        </a:cubicBezTo>
                        <a:cubicBezTo>
                          <a:pt x="53373" y="56871"/>
                          <a:pt x="56167" y="59808"/>
                          <a:pt x="59532" y="61912"/>
                        </a:cubicBezTo>
                        <a:cubicBezTo>
                          <a:pt x="67905" y="67145"/>
                          <a:pt x="76325" y="69087"/>
                          <a:pt x="85725" y="71437"/>
                        </a:cubicBezTo>
                        <a:cubicBezTo>
                          <a:pt x="102394" y="70643"/>
                          <a:pt x="119102" y="70442"/>
                          <a:pt x="135732" y="69056"/>
                        </a:cubicBezTo>
                        <a:cubicBezTo>
                          <a:pt x="138233" y="68848"/>
                          <a:pt x="140630" y="67797"/>
                          <a:pt x="142875" y="66675"/>
                        </a:cubicBezTo>
                        <a:cubicBezTo>
                          <a:pt x="145435" y="65395"/>
                          <a:pt x="147820" y="63744"/>
                          <a:pt x="150019" y="61912"/>
                        </a:cubicBezTo>
                        <a:cubicBezTo>
                          <a:pt x="152606" y="59756"/>
                          <a:pt x="154782" y="57149"/>
                          <a:pt x="157163" y="54768"/>
                        </a:cubicBezTo>
                        <a:cubicBezTo>
                          <a:pt x="158750" y="51593"/>
                          <a:pt x="161533" y="48771"/>
                          <a:pt x="161925" y="45243"/>
                        </a:cubicBezTo>
                        <a:cubicBezTo>
                          <a:pt x="162039" y="44213"/>
                          <a:pt x="158971" y="28905"/>
                          <a:pt x="157163" y="26193"/>
                        </a:cubicBezTo>
                        <a:cubicBezTo>
                          <a:pt x="155295" y="23391"/>
                          <a:pt x="152677" y="21117"/>
                          <a:pt x="150019" y="19050"/>
                        </a:cubicBezTo>
                        <a:cubicBezTo>
                          <a:pt x="145501" y="15536"/>
                          <a:pt x="135732" y="9525"/>
                          <a:pt x="135732" y="9525"/>
                        </a:cubicBezTo>
                        <a:cubicBezTo>
                          <a:pt x="128588" y="11112"/>
                          <a:pt x="121400" y="12512"/>
                          <a:pt x="114300" y="14287"/>
                        </a:cubicBezTo>
                        <a:cubicBezTo>
                          <a:pt x="111865" y="14896"/>
                          <a:pt x="108932" y="14893"/>
                          <a:pt x="107157" y="16668"/>
                        </a:cubicBezTo>
                        <a:cubicBezTo>
                          <a:pt x="104647" y="19178"/>
                          <a:pt x="103982" y="23018"/>
                          <a:pt x="102394" y="26193"/>
                        </a:cubicBezTo>
                        <a:cubicBezTo>
                          <a:pt x="103188" y="38893"/>
                          <a:pt x="103443" y="51638"/>
                          <a:pt x="104775" y="64293"/>
                        </a:cubicBezTo>
                        <a:cubicBezTo>
                          <a:pt x="105038" y="66789"/>
                          <a:pt x="105589" y="69477"/>
                          <a:pt x="107157" y="71437"/>
                        </a:cubicBezTo>
                        <a:cubicBezTo>
                          <a:pt x="108945" y="73672"/>
                          <a:pt x="111620" y="75195"/>
                          <a:pt x="114300" y="76200"/>
                        </a:cubicBezTo>
                        <a:cubicBezTo>
                          <a:pt x="118090" y="77621"/>
                          <a:pt x="122238" y="77787"/>
                          <a:pt x="126207" y="78581"/>
                        </a:cubicBezTo>
                        <a:cubicBezTo>
                          <a:pt x="146726" y="86788"/>
                          <a:pt x="129698" y="80599"/>
                          <a:pt x="147638" y="85725"/>
                        </a:cubicBezTo>
                        <a:cubicBezTo>
                          <a:pt x="150052" y="86415"/>
                          <a:pt x="152287" y="87829"/>
                          <a:pt x="154782" y="88106"/>
                        </a:cubicBezTo>
                        <a:cubicBezTo>
                          <a:pt x="166641" y="89424"/>
                          <a:pt x="178594" y="89693"/>
                          <a:pt x="190500" y="90487"/>
                        </a:cubicBezTo>
                        <a:cubicBezTo>
                          <a:pt x="207530" y="92920"/>
                          <a:pt x="210241" y="94723"/>
                          <a:pt x="228600" y="90487"/>
                        </a:cubicBezTo>
                        <a:cubicBezTo>
                          <a:pt x="232059" y="89689"/>
                          <a:pt x="235081" y="87551"/>
                          <a:pt x="238125" y="85725"/>
                        </a:cubicBezTo>
                        <a:cubicBezTo>
                          <a:pt x="248250" y="79651"/>
                          <a:pt x="259784" y="69596"/>
                          <a:pt x="271463" y="66675"/>
                        </a:cubicBezTo>
                        <a:cubicBezTo>
                          <a:pt x="285859" y="63075"/>
                          <a:pt x="277882" y="65328"/>
                          <a:pt x="295275" y="59531"/>
                        </a:cubicBezTo>
                        <a:cubicBezTo>
                          <a:pt x="297656" y="58737"/>
                          <a:pt x="299969" y="57695"/>
                          <a:pt x="302419" y="57150"/>
                        </a:cubicBezTo>
                        <a:cubicBezTo>
                          <a:pt x="328563" y="51339"/>
                          <a:pt x="316632" y="53590"/>
                          <a:pt x="338138" y="50006"/>
                        </a:cubicBezTo>
                        <a:cubicBezTo>
                          <a:pt x="359183" y="55267"/>
                          <a:pt x="354435" y="50765"/>
                          <a:pt x="345282" y="92868"/>
                        </a:cubicBezTo>
                        <a:cubicBezTo>
                          <a:pt x="343340" y="101799"/>
                          <a:pt x="333552" y="109725"/>
                          <a:pt x="326232" y="114300"/>
                        </a:cubicBezTo>
                        <a:cubicBezTo>
                          <a:pt x="323222" y="116181"/>
                          <a:pt x="319970" y="117664"/>
                          <a:pt x="316707" y="119062"/>
                        </a:cubicBezTo>
                        <a:cubicBezTo>
                          <a:pt x="314400" y="120051"/>
                          <a:pt x="311870" y="120454"/>
                          <a:pt x="309563" y="121443"/>
                        </a:cubicBezTo>
                        <a:cubicBezTo>
                          <a:pt x="289202" y="130169"/>
                          <a:pt x="311024" y="121629"/>
                          <a:pt x="290513" y="133350"/>
                        </a:cubicBezTo>
                        <a:cubicBezTo>
                          <a:pt x="287565" y="135034"/>
                          <a:pt x="276285" y="137380"/>
                          <a:pt x="273844" y="138112"/>
                        </a:cubicBezTo>
                        <a:cubicBezTo>
                          <a:pt x="269036" y="139555"/>
                          <a:pt x="263734" y="140091"/>
                          <a:pt x="259557" y="142875"/>
                        </a:cubicBezTo>
                        <a:cubicBezTo>
                          <a:pt x="250324" y="149029"/>
                          <a:pt x="255128" y="146732"/>
                          <a:pt x="245269" y="150018"/>
                        </a:cubicBezTo>
                        <a:cubicBezTo>
                          <a:pt x="242888" y="151606"/>
                          <a:pt x="240740" y="153619"/>
                          <a:pt x="238125" y="154781"/>
                        </a:cubicBezTo>
                        <a:cubicBezTo>
                          <a:pt x="232198" y="157415"/>
                          <a:pt x="221234" y="160387"/>
                          <a:pt x="214313" y="161925"/>
                        </a:cubicBezTo>
                        <a:cubicBezTo>
                          <a:pt x="210362" y="162803"/>
                          <a:pt x="206312" y="163241"/>
                          <a:pt x="202407" y="164306"/>
                        </a:cubicBezTo>
                        <a:cubicBezTo>
                          <a:pt x="197564" y="165627"/>
                          <a:pt x="193071" y="168242"/>
                          <a:pt x="188119" y="169068"/>
                        </a:cubicBezTo>
                        <a:cubicBezTo>
                          <a:pt x="183357" y="169862"/>
                          <a:pt x="178553" y="170438"/>
                          <a:pt x="173832" y="171450"/>
                        </a:cubicBezTo>
                        <a:cubicBezTo>
                          <a:pt x="167432" y="172822"/>
                          <a:pt x="154782" y="176212"/>
                          <a:pt x="154782" y="176212"/>
                        </a:cubicBezTo>
                        <a:cubicBezTo>
                          <a:pt x="139701" y="175418"/>
                          <a:pt x="124578" y="175198"/>
                          <a:pt x="109538" y="173831"/>
                        </a:cubicBezTo>
                        <a:cubicBezTo>
                          <a:pt x="102344" y="173177"/>
                          <a:pt x="100748" y="170538"/>
                          <a:pt x="97632" y="164306"/>
                        </a:cubicBezTo>
                        <a:cubicBezTo>
                          <a:pt x="96509" y="162061"/>
                          <a:pt x="96642" y="159251"/>
                          <a:pt x="95250" y="157162"/>
                        </a:cubicBezTo>
                        <a:cubicBezTo>
                          <a:pt x="93382" y="154360"/>
                          <a:pt x="90488" y="152399"/>
                          <a:pt x="88107" y="150018"/>
                        </a:cubicBezTo>
                        <a:cubicBezTo>
                          <a:pt x="90488" y="143668"/>
                          <a:pt x="90101" y="135382"/>
                          <a:pt x="95250" y="130968"/>
                        </a:cubicBezTo>
                        <a:cubicBezTo>
                          <a:pt x="97945" y="128658"/>
                          <a:pt x="101269" y="135177"/>
                          <a:pt x="104775" y="135731"/>
                        </a:cubicBezTo>
                        <a:cubicBezTo>
                          <a:pt x="116562" y="137592"/>
                          <a:pt x="128588" y="137318"/>
                          <a:pt x="140494" y="138112"/>
                        </a:cubicBezTo>
                        <a:cubicBezTo>
                          <a:pt x="141091" y="138231"/>
                          <a:pt x="157101" y="140921"/>
                          <a:pt x="159544" y="142875"/>
                        </a:cubicBezTo>
                        <a:cubicBezTo>
                          <a:pt x="174933" y="155185"/>
                          <a:pt x="153494" y="146412"/>
                          <a:pt x="171450" y="152400"/>
                        </a:cubicBezTo>
                        <a:cubicBezTo>
                          <a:pt x="175096" y="163332"/>
                          <a:pt x="173927" y="158589"/>
                          <a:pt x="176213" y="173831"/>
                        </a:cubicBezTo>
                        <a:cubicBezTo>
                          <a:pt x="177878" y="184932"/>
                          <a:pt x="180975" y="207168"/>
                          <a:pt x="180975" y="207168"/>
                        </a:cubicBezTo>
                        <a:cubicBezTo>
                          <a:pt x="181769" y="220662"/>
                          <a:pt x="182186" y="234183"/>
                          <a:pt x="183357" y="247650"/>
                        </a:cubicBezTo>
                        <a:cubicBezTo>
                          <a:pt x="183775" y="252460"/>
                          <a:pt x="183393" y="257717"/>
                          <a:pt x="185738" y="261937"/>
                        </a:cubicBezTo>
                        <a:cubicBezTo>
                          <a:pt x="187665" y="265406"/>
                          <a:pt x="192088" y="266700"/>
                          <a:pt x="195263" y="269081"/>
                        </a:cubicBezTo>
                        <a:cubicBezTo>
                          <a:pt x="221457" y="268287"/>
                          <a:pt x="247708" y="268612"/>
                          <a:pt x="273844" y="266700"/>
                        </a:cubicBezTo>
                        <a:cubicBezTo>
                          <a:pt x="281498" y="266140"/>
                          <a:pt x="299160" y="259849"/>
                          <a:pt x="307182" y="257175"/>
                        </a:cubicBezTo>
                        <a:cubicBezTo>
                          <a:pt x="309563" y="256381"/>
                          <a:pt x="312080" y="255915"/>
                          <a:pt x="314325" y="254793"/>
                        </a:cubicBezTo>
                        <a:cubicBezTo>
                          <a:pt x="324560" y="249676"/>
                          <a:pt x="320300" y="250031"/>
                          <a:pt x="326232" y="250031"/>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7" name="Freeform 316"/>
                  <p:cNvSpPr/>
                  <p:nvPr/>
                </p:nvSpPr>
                <p:spPr>
                  <a:xfrm>
                    <a:off x="5400849" y="1351788"/>
                    <a:ext cx="390525" cy="304800"/>
                  </a:xfrm>
                  <a:custGeom>
                    <a:avLst/>
                    <a:gdLst>
                      <a:gd name="connsiteX0" fmla="*/ 0 w 381000"/>
                      <a:gd name="connsiteY0" fmla="*/ 0 h 319088"/>
                      <a:gd name="connsiteX1" fmla="*/ 23812 w 381000"/>
                      <a:gd name="connsiteY1" fmla="*/ 85725 h 319088"/>
                      <a:gd name="connsiteX2" fmla="*/ 347662 w 381000"/>
                      <a:gd name="connsiteY2" fmla="*/ 319088 h 319088"/>
                      <a:gd name="connsiteX3" fmla="*/ 381000 w 381000"/>
                      <a:gd name="connsiteY3" fmla="*/ 266700 h 319088"/>
                      <a:gd name="connsiteX4" fmla="*/ 66675 w 381000"/>
                      <a:gd name="connsiteY4" fmla="*/ 38100 h 319088"/>
                      <a:gd name="connsiteX5" fmla="*/ 0 w 381000"/>
                      <a:gd name="connsiteY5" fmla="*/ 0 h 319088"/>
                      <a:gd name="connsiteX0" fmla="*/ 0 w 390525"/>
                      <a:gd name="connsiteY0" fmla="*/ 0 h 304800"/>
                      <a:gd name="connsiteX1" fmla="*/ 33337 w 390525"/>
                      <a:gd name="connsiteY1" fmla="*/ 71437 h 304800"/>
                      <a:gd name="connsiteX2" fmla="*/ 357187 w 390525"/>
                      <a:gd name="connsiteY2" fmla="*/ 304800 h 304800"/>
                      <a:gd name="connsiteX3" fmla="*/ 390525 w 390525"/>
                      <a:gd name="connsiteY3" fmla="*/ 252412 h 304800"/>
                      <a:gd name="connsiteX4" fmla="*/ 76200 w 390525"/>
                      <a:gd name="connsiteY4" fmla="*/ 23812 h 304800"/>
                      <a:gd name="connsiteX5" fmla="*/ 0 w 390525"/>
                      <a:gd name="connsiteY5" fmla="*/ 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0525" h="304800">
                        <a:moveTo>
                          <a:pt x="0" y="0"/>
                        </a:moveTo>
                        <a:lnTo>
                          <a:pt x="33337" y="71437"/>
                        </a:lnTo>
                        <a:lnTo>
                          <a:pt x="357187" y="304800"/>
                        </a:lnTo>
                        <a:lnTo>
                          <a:pt x="390525" y="252412"/>
                        </a:lnTo>
                        <a:lnTo>
                          <a:pt x="76200" y="23812"/>
                        </a:lnTo>
                        <a:lnTo>
                          <a:pt x="0" y="0"/>
                        </a:lnTo>
                        <a:close/>
                      </a:path>
                    </a:pathLst>
                  </a:custGeom>
                  <a:solidFill>
                    <a:srgbClr val="C0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14" name="Rectangle 313"/>
                <p:cNvSpPr/>
                <p:nvPr/>
              </p:nvSpPr>
              <p:spPr>
                <a:xfrm>
                  <a:off x="5004049" y="1725988"/>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Free Draw</a:t>
                  </a:r>
                  <a:endParaRPr lang="en-AU" sz="1100" dirty="0">
                    <a:latin typeface="Segoe UI" pitchFamily="34" charset="0"/>
                    <a:cs typeface="Segoe UI" pitchFamily="34" charset="0"/>
                  </a:endParaRPr>
                </a:p>
              </p:txBody>
            </p:sp>
          </p:grpSp>
          <p:cxnSp>
            <p:nvCxnSpPr>
              <p:cNvPr id="255" name="Straight Connector 254"/>
              <p:cNvCxnSpPr/>
              <p:nvPr/>
            </p:nvCxnSpPr>
            <p:spPr>
              <a:xfrm>
                <a:off x="4098672"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6" name="Straight Connector 255"/>
              <p:cNvCxnSpPr/>
              <p:nvPr/>
            </p:nvCxnSpPr>
            <p:spPr>
              <a:xfrm>
                <a:off x="5040000"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7" name="Straight Connector 256"/>
              <p:cNvCxnSpPr/>
              <p:nvPr/>
            </p:nvCxnSpPr>
            <p:spPr>
              <a:xfrm>
                <a:off x="3262277" y="200863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8" name="Straight Connector 257"/>
              <p:cNvCxnSpPr/>
              <p:nvPr/>
            </p:nvCxnSpPr>
            <p:spPr>
              <a:xfrm>
                <a:off x="3262277" y="317426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grpSp>
            <p:nvGrpSpPr>
              <p:cNvPr id="259" name="Group 258"/>
              <p:cNvGrpSpPr/>
              <p:nvPr/>
            </p:nvGrpSpPr>
            <p:grpSpPr>
              <a:xfrm>
                <a:off x="4098672" y="2143466"/>
                <a:ext cx="941329" cy="895637"/>
                <a:chOff x="4098672" y="2143466"/>
                <a:chExt cx="941329" cy="895637"/>
              </a:xfrm>
            </p:grpSpPr>
            <p:sp>
              <p:nvSpPr>
                <p:cNvPr id="300" name="Rectangle 299"/>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Documents</a:t>
                  </a:r>
                  <a:endParaRPr lang="en-AU" sz="1100" dirty="0">
                    <a:latin typeface="Segoe UI" pitchFamily="34" charset="0"/>
                    <a:cs typeface="Segoe UI" pitchFamily="34" charset="0"/>
                  </a:endParaRPr>
                </a:p>
              </p:txBody>
            </p:sp>
            <p:grpSp>
              <p:nvGrpSpPr>
                <p:cNvPr id="301" name="Group 300"/>
                <p:cNvGrpSpPr/>
                <p:nvPr/>
              </p:nvGrpSpPr>
              <p:grpSpPr>
                <a:xfrm>
                  <a:off x="4199709" y="2143466"/>
                  <a:ext cx="744585" cy="655211"/>
                  <a:chOff x="4193285" y="2143466"/>
                  <a:chExt cx="744585" cy="655211"/>
                </a:xfrm>
              </p:grpSpPr>
              <p:grpSp>
                <p:nvGrpSpPr>
                  <p:cNvPr id="302" name="Group 301"/>
                  <p:cNvGrpSpPr/>
                  <p:nvPr/>
                </p:nvGrpSpPr>
                <p:grpSpPr>
                  <a:xfrm>
                    <a:off x="4193285" y="2143466"/>
                    <a:ext cx="699392" cy="536110"/>
                    <a:chOff x="2123728" y="1986160"/>
                    <a:chExt cx="576064" cy="441574"/>
                  </a:xfrm>
                </p:grpSpPr>
                <p:sp>
                  <p:nvSpPr>
                    <p:cNvPr id="311" name="Rectangle 310"/>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2" name="Trapezoid 311"/>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303" name="Group 302"/>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304" name="Rectangle 303"/>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305" name="Straight Connector 304"/>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6" name="Straight Connector 305"/>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7" name="Straight Connector 306"/>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8" name="Straight Connector 307"/>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9" name="Straight Connector 308"/>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10" name="Straight Connector 309"/>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260" name="Group 259"/>
              <p:cNvGrpSpPr/>
              <p:nvPr/>
            </p:nvGrpSpPr>
            <p:grpSpPr>
              <a:xfrm>
                <a:off x="5039106" y="2143466"/>
                <a:ext cx="941329" cy="895637"/>
                <a:chOff x="5039106" y="2143466"/>
                <a:chExt cx="941329" cy="895637"/>
              </a:xfrm>
            </p:grpSpPr>
            <p:sp>
              <p:nvSpPr>
                <p:cNvPr id="289" name="Rectangle 288"/>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Music</a:t>
                  </a:r>
                  <a:endParaRPr lang="en-AU" sz="1100" dirty="0">
                    <a:latin typeface="Segoe UI" pitchFamily="34" charset="0"/>
                    <a:cs typeface="Segoe UI" pitchFamily="34" charset="0"/>
                  </a:endParaRPr>
                </a:p>
              </p:txBody>
            </p:sp>
            <p:grpSp>
              <p:nvGrpSpPr>
                <p:cNvPr id="290" name="Group 289"/>
                <p:cNvGrpSpPr/>
                <p:nvPr/>
              </p:nvGrpSpPr>
              <p:grpSpPr>
                <a:xfrm>
                  <a:off x="5162739" y="2143466"/>
                  <a:ext cx="699392" cy="634359"/>
                  <a:chOff x="5140143" y="2143466"/>
                  <a:chExt cx="699392" cy="634359"/>
                </a:xfrm>
              </p:grpSpPr>
              <p:grpSp>
                <p:nvGrpSpPr>
                  <p:cNvPr id="291" name="Group 290"/>
                  <p:cNvGrpSpPr/>
                  <p:nvPr/>
                </p:nvGrpSpPr>
                <p:grpSpPr>
                  <a:xfrm>
                    <a:off x="5140143" y="2143466"/>
                    <a:ext cx="699392" cy="536110"/>
                    <a:chOff x="2123728" y="1986160"/>
                    <a:chExt cx="576064" cy="441574"/>
                  </a:xfrm>
                </p:grpSpPr>
                <p:sp>
                  <p:nvSpPr>
                    <p:cNvPr id="298" name="Rectangle 297"/>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9" name="Trapezoid 298"/>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92" name="Group 291"/>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293" name="Oval 292"/>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4" name="Oval 293"/>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295" name="Straight Connector 294"/>
                    <p:cNvCxnSpPr>
                      <a:stCxn id="293" idx="6"/>
                      <a:endCxn id="297"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96" name="Straight Connector 295"/>
                    <p:cNvCxnSpPr>
                      <a:stCxn id="294" idx="6"/>
                      <a:endCxn id="297"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297" name="Rectangle 296"/>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1" name="Group 260"/>
              <p:cNvGrpSpPr/>
              <p:nvPr/>
            </p:nvGrpSpPr>
            <p:grpSpPr>
              <a:xfrm>
                <a:off x="3133947" y="3275932"/>
                <a:ext cx="941329" cy="895637"/>
                <a:chOff x="3133947" y="3275932"/>
                <a:chExt cx="941329" cy="895637"/>
              </a:xfrm>
            </p:grpSpPr>
            <p:sp>
              <p:nvSpPr>
                <p:cNvPr id="281" name="Rectangle 280"/>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Videos</a:t>
                  </a:r>
                  <a:endParaRPr lang="en-AU" sz="1100" dirty="0">
                    <a:latin typeface="Segoe UI" pitchFamily="34" charset="0"/>
                    <a:cs typeface="Segoe UI" pitchFamily="34" charset="0"/>
                  </a:endParaRPr>
                </a:p>
              </p:txBody>
            </p:sp>
            <p:grpSp>
              <p:nvGrpSpPr>
                <p:cNvPr id="282" name="Group 281"/>
                <p:cNvGrpSpPr/>
                <p:nvPr/>
              </p:nvGrpSpPr>
              <p:grpSpPr>
                <a:xfrm>
                  <a:off x="3254915" y="3275932"/>
                  <a:ext cx="699392" cy="569699"/>
                  <a:chOff x="3257580" y="3275932"/>
                  <a:chExt cx="699392" cy="569699"/>
                </a:xfrm>
              </p:grpSpPr>
              <p:grpSp>
                <p:nvGrpSpPr>
                  <p:cNvPr id="283" name="Group 282"/>
                  <p:cNvGrpSpPr/>
                  <p:nvPr/>
                </p:nvGrpSpPr>
                <p:grpSpPr>
                  <a:xfrm>
                    <a:off x="3257580" y="3275932"/>
                    <a:ext cx="699392" cy="536110"/>
                    <a:chOff x="2123728" y="1986160"/>
                    <a:chExt cx="576064" cy="441574"/>
                  </a:xfrm>
                </p:grpSpPr>
                <p:sp>
                  <p:nvSpPr>
                    <p:cNvPr id="287" name="Rectangle 286"/>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8" name="Trapezoid 287"/>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84" name="Group 283"/>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285" name="Rectangle 284"/>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6" name="Isosceles Triangle 285"/>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2" name="Group 261"/>
              <p:cNvGrpSpPr/>
              <p:nvPr/>
            </p:nvGrpSpPr>
            <p:grpSpPr>
              <a:xfrm>
                <a:off x="4097777" y="3275932"/>
                <a:ext cx="941329" cy="895637"/>
                <a:chOff x="4099230" y="3275932"/>
                <a:chExt cx="941329" cy="895637"/>
              </a:xfrm>
            </p:grpSpPr>
            <p:sp>
              <p:nvSpPr>
                <p:cNvPr id="263" name="Rectangle 262"/>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Games</a:t>
                  </a:r>
                  <a:endParaRPr lang="en-AU" sz="1100" dirty="0">
                    <a:latin typeface="Segoe UI" pitchFamily="34" charset="0"/>
                    <a:cs typeface="Segoe UI" pitchFamily="34" charset="0"/>
                  </a:endParaRPr>
                </a:p>
              </p:txBody>
            </p:sp>
            <p:grpSp>
              <p:nvGrpSpPr>
                <p:cNvPr id="264" name="Group 263"/>
                <p:cNvGrpSpPr/>
                <p:nvPr/>
              </p:nvGrpSpPr>
              <p:grpSpPr>
                <a:xfrm>
                  <a:off x="4200966" y="3275932"/>
                  <a:ext cx="737856" cy="635347"/>
                  <a:chOff x="4220198" y="3275932"/>
                  <a:chExt cx="737856" cy="635347"/>
                </a:xfrm>
              </p:grpSpPr>
              <p:grpSp>
                <p:nvGrpSpPr>
                  <p:cNvPr id="265" name="Group 264"/>
                  <p:cNvGrpSpPr/>
                  <p:nvPr/>
                </p:nvGrpSpPr>
                <p:grpSpPr>
                  <a:xfrm>
                    <a:off x="4220198" y="3275932"/>
                    <a:ext cx="699392" cy="536110"/>
                    <a:chOff x="2123728" y="1986160"/>
                    <a:chExt cx="576064" cy="441574"/>
                  </a:xfrm>
                </p:grpSpPr>
                <p:sp>
                  <p:nvSpPr>
                    <p:cNvPr id="279" name="Rectangle 278"/>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0" name="Trapezoid 279"/>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66" name="Group 265"/>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267" name="Rectangle 266"/>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8" name="Oval 267"/>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9" name="Oval 268"/>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70" name="Group 269"/>
                    <p:cNvGrpSpPr/>
                    <p:nvPr/>
                  </p:nvGrpSpPr>
                  <p:grpSpPr>
                    <a:xfrm>
                      <a:off x="4318464" y="3577517"/>
                      <a:ext cx="118183" cy="118183"/>
                      <a:chOff x="4318464" y="3577517"/>
                      <a:chExt cx="118183" cy="118183"/>
                    </a:xfrm>
                    <a:effectLst/>
                  </p:grpSpPr>
                  <p:cxnSp>
                    <p:nvCxnSpPr>
                      <p:cNvPr id="277" name="Straight Connector 276"/>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78" name="Straight Connector 277"/>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71" name="Group 270"/>
                    <p:cNvGrpSpPr/>
                    <p:nvPr/>
                  </p:nvGrpSpPr>
                  <p:grpSpPr>
                    <a:xfrm rot="20573383">
                      <a:off x="4683580" y="3579039"/>
                      <a:ext cx="140891" cy="136707"/>
                      <a:chOff x="5105406" y="3507854"/>
                      <a:chExt cx="171999" cy="166891"/>
                    </a:xfrm>
                    <a:effectLst/>
                  </p:grpSpPr>
                  <p:sp>
                    <p:nvSpPr>
                      <p:cNvPr id="273" name="Oval 272"/>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4" name="Oval 273"/>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5" name="Oval 274"/>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6" name="Oval 275"/>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cxnSp>
                  <p:nvCxnSpPr>
                    <p:cNvPr id="272" name="Straight Connector 271"/>
                    <p:cNvCxnSpPr>
                      <a:stCxn id="267"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sp>
          <p:nvSpPr>
            <p:cNvPr id="106" name="Rounded Rectangle 105"/>
            <p:cNvSpPr/>
            <p:nvPr/>
          </p:nvSpPr>
          <p:spPr>
            <a:xfrm>
              <a:off x="1763688" y="951569"/>
              <a:ext cx="5616624" cy="3219999"/>
            </a:xfrm>
            <a:prstGeom prst="roundRect">
              <a:avLst>
                <a:gd name="adj" fmla="val 0"/>
              </a:avLst>
            </a:prstGeom>
            <a:solidFill>
              <a:schemeClr val="bg1">
                <a:lumMod val="75000"/>
                <a:alpha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200" b="1" dirty="0" smtClean="0">
                  <a:solidFill>
                    <a:schemeClr val="tx1"/>
                  </a:solidFill>
                  <a:latin typeface="Segoe UI" pitchFamily="34" charset="0"/>
                  <a:cs typeface="Segoe UI" pitchFamily="34" charset="0"/>
                </a:rPr>
                <a:t>Home</a:t>
              </a:r>
              <a:endParaRPr lang="en-AU" sz="1200" b="1" dirty="0">
                <a:solidFill>
                  <a:schemeClr val="tx1"/>
                </a:solidFill>
                <a:latin typeface="Segoe UI" pitchFamily="34" charset="0"/>
                <a:cs typeface="Segoe UI" pitchFamily="34" charset="0"/>
              </a:endParaRPr>
            </a:p>
          </p:txBody>
        </p:sp>
        <p:sp>
          <p:nvSpPr>
            <p:cNvPr id="108" name="Rectangle 107"/>
            <p:cNvSpPr/>
            <p:nvPr/>
          </p:nvSpPr>
          <p:spPr>
            <a:xfrm>
              <a:off x="3275856" y="1251855"/>
              <a:ext cx="4104456" cy="2811702"/>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algn="r"/>
              <a:r>
                <a:rPr lang="en-AU" sz="5400" dirty="0" smtClean="0">
                  <a:solidFill>
                    <a:schemeClr val="bg1"/>
                  </a:solidFill>
                  <a:effectLst>
                    <a:outerShdw blurRad="63500" sx="102000" sy="102000" algn="ctr" rotWithShape="0">
                      <a:prstClr val="black">
                        <a:alpha val="40000"/>
                      </a:prstClr>
                    </a:outerShdw>
                  </a:effectLst>
                  <a:latin typeface="Segoe UI" pitchFamily="34" charset="0"/>
                  <a:cs typeface="Segoe UI" pitchFamily="34" charset="0"/>
                </a:rPr>
                <a:t>home</a:t>
              </a:r>
              <a:endParaRPr lang="en-AU" sz="5400" dirty="0">
                <a:solidFill>
                  <a:schemeClr val="bg1"/>
                </a:solidFill>
                <a:effectLst>
                  <a:outerShdw blurRad="63500" sx="102000" sy="102000" algn="ctr" rotWithShape="0">
                    <a:prstClr val="black">
                      <a:alpha val="40000"/>
                    </a:prstClr>
                  </a:outerShdw>
                </a:effectLst>
                <a:latin typeface="Segoe UI" pitchFamily="34" charset="0"/>
                <a:cs typeface="Segoe UI" pitchFamily="34" charset="0"/>
              </a:endParaRPr>
            </a:p>
          </p:txBody>
        </p:sp>
        <p:sp>
          <p:nvSpPr>
            <p:cNvPr id="109" name="Rounded Rectangle 108">
              <a:hlinkClick r:id="rId5" action="ppaction://hlinksldjump"/>
            </p:cNvPr>
            <p:cNvSpPr/>
            <p:nvPr/>
          </p:nvSpPr>
          <p:spPr>
            <a:xfrm>
              <a:off x="1835696" y="1005576"/>
              <a:ext cx="144000" cy="144016"/>
            </a:xfrm>
            <a:prstGeom prst="roundRect">
              <a:avLst/>
            </a:prstGeom>
            <a:gradFill flip="none" rotWithShape="1">
              <a:gsLst>
                <a:gs pos="0">
                  <a:srgbClr val="FF0000">
                    <a:shade val="30000"/>
                    <a:satMod val="115000"/>
                  </a:srgbClr>
                </a:gs>
                <a:gs pos="50000">
                  <a:srgbClr val="FF0000">
                    <a:shade val="67500"/>
                    <a:satMod val="115000"/>
                  </a:srgbClr>
                </a:gs>
                <a:gs pos="100000">
                  <a:srgbClr val="FF0000">
                    <a:shade val="100000"/>
                    <a:satMod val="115000"/>
                  </a:srgbClr>
                </a:gs>
              </a:gsLst>
              <a:lin ang="16200000" scaled="1"/>
              <a:tileRect/>
            </a:gradFill>
            <a:ln w="3175">
              <a:solidFill>
                <a:schemeClr val="tx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solidFill>
                  <a:schemeClr val="bg1"/>
                </a:solidFill>
                <a:latin typeface="Segoe UI" pitchFamily="34" charset="0"/>
                <a:cs typeface="Segoe UI" pitchFamily="34" charset="0"/>
              </a:endParaRPr>
            </a:p>
          </p:txBody>
        </p:sp>
        <p:sp>
          <p:nvSpPr>
            <p:cNvPr id="3" name="Rectangle 2"/>
            <p:cNvSpPr/>
            <p:nvPr/>
          </p:nvSpPr>
          <p:spPr>
            <a:xfrm>
              <a:off x="1763688" y="1251855"/>
              <a:ext cx="1512168" cy="2811702"/>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 name="Rectangle 3">
              <a:hlinkClick r:id="rId6" action="ppaction://hlinksldjump"/>
            </p:cNvPr>
            <p:cNvSpPr/>
            <p:nvPr/>
          </p:nvSpPr>
          <p:spPr>
            <a:xfrm>
              <a:off x="1763688" y="1251855"/>
              <a:ext cx="1512168" cy="241448"/>
            </a:xfrm>
            <a:prstGeom prst="rect">
              <a:avLst/>
            </a:prstGeom>
            <a:solidFill>
              <a:srgbClr val="00B0F0">
                <a:alpha val="50000"/>
              </a:srgb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400" b="1" dirty="0" smtClean="0">
                  <a:solidFill>
                    <a:srgbClr val="0070C0"/>
                  </a:solidFill>
                  <a:latin typeface="Segoe UI" pitchFamily="34" charset="0"/>
                  <a:cs typeface="Segoe UI" pitchFamily="34" charset="0"/>
                </a:rPr>
                <a:t>Home</a:t>
              </a:r>
              <a:endParaRPr lang="en-AU" sz="1400" b="1" dirty="0">
                <a:solidFill>
                  <a:srgbClr val="0070C0"/>
                </a:solidFill>
                <a:latin typeface="Segoe UI" pitchFamily="34" charset="0"/>
                <a:cs typeface="Segoe UI" pitchFamily="34" charset="0"/>
              </a:endParaRPr>
            </a:p>
          </p:txBody>
        </p:sp>
        <p:sp>
          <p:nvSpPr>
            <p:cNvPr id="194" name="Rectangle 193"/>
            <p:cNvSpPr/>
            <p:nvPr/>
          </p:nvSpPr>
          <p:spPr>
            <a:xfrm>
              <a:off x="1763688" y="1805086"/>
              <a:ext cx="1512168" cy="1235294"/>
            </a:xfrm>
            <a:prstGeom prst="rect">
              <a:avLst/>
            </a:prstGeom>
            <a:solidFill>
              <a:schemeClr val="accent5">
                <a:lumMod val="40000"/>
                <a:lumOff val="60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1200" dirty="0">
                <a:solidFill>
                  <a:schemeClr val="tx1"/>
                </a:solidFill>
                <a:latin typeface="Segoe UI" pitchFamily="34" charset="0"/>
                <a:cs typeface="Segoe UI" pitchFamily="34" charset="0"/>
              </a:endParaRPr>
            </a:p>
          </p:txBody>
        </p:sp>
        <p:sp>
          <p:nvSpPr>
            <p:cNvPr id="138" name="Rectangle 137"/>
            <p:cNvSpPr/>
            <p:nvPr/>
          </p:nvSpPr>
          <p:spPr>
            <a:xfrm>
              <a:off x="1763688" y="1563638"/>
              <a:ext cx="1512168" cy="241448"/>
            </a:xfrm>
            <a:prstGeom prst="rect">
              <a:avLst/>
            </a:prstGeom>
            <a:solidFill>
              <a:schemeClr val="accent5">
                <a:lumMod val="40000"/>
                <a:lumOff val="60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Folders</a:t>
              </a:r>
              <a:endParaRPr lang="en-AU" sz="1200" dirty="0">
                <a:solidFill>
                  <a:schemeClr val="tx1"/>
                </a:solidFill>
                <a:latin typeface="Segoe UI" pitchFamily="34" charset="0"/>
                <a:cs typeface="Segoe UI" pitchFamily="34" charset="0"/>
              </a:endParaRPr>
            </a:p>
          </p:txBody>
        </p:sp>
        <p:sp>
          <p:nvSpPr>
            <p:cNvPr id="139" name="Rectangle 138">
              <a:hlinkClick r:id="rId7" action="ppaction://hlinksldjump"/>
            </p:cNvPr>
            <p:cNvSpPr/>
            <p:nvPr/>
          </p:nvSpPr>
          <p:spPr>
            <a:xfrm>
              <a:off x="2056704" y="1843627"/>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Documents</a:t>
              </a:r>
              <a:endParaRPr lang="en-AU" sz="1200" dirty="0">
                <a:solidFill>
                  <a:schemeClr val="tx1"/>
                </a:solidFill>
                <a:latin typeface="Segoe UI" pitchFamily="34" charset="0"/>
                <a:cs typeface="Segoe UI" pitchFamily="34" charset="0"/>
              </a:endParaRPr>
            </a:p>
          </p:txBody>
        </p:sp>
        <p:sp>
          <p:nvSpPr>
            <p:cNvPr id="140" name="Rectangle 139">
              <a:hlinkClick r:id="rId8" action="ppaction://hlinksldjump"/>
            </p:cNvPr>
            <p:cNvSpPr/>
            <p:nvPr/>
          </p:nvSpPr>
          <p:spPr>
            <a:xfrm>
              <a:off x="2056704" y="2139702"/>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Music</a:t>
              </a:r>
              <a:endParaRPr lang="en-AU" sz="1200" dirty="0">
                <a:solidFill>
                  <a:schemeClr val="tx1"/>
                </a:solidFill>
                <a:latin typeface="Segoe UI" pitchFamily="34" charset="0"/>
                <a:cs typeface="Segoe UI" pitchFamily="34" charset="0"/>
              </a:endParaRPr>
            </a:p>
          </p:txBody>
        </p:sp>
        <p:sp>
          <p:nvSpPr>
            <p:cNvPr id="141" name="Rectangle 140">
              <a:hlinkClick r:id="rId9" action="ppaction://hlinksldjump"/>
            </p:cNvPr>
            <p:cNvSpPr/>
            <p:nvPr/>
          </p:nvSpPr>
          <p:spPr>
            <a:xfrm>
              <a:off x="2056704" y="2424669"/>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Videos</a:t>
              </a:r>
              <a:endParaRPr lang="en-AU" sz="1200" dirty="0">
                <a:solidFill>
                  <a:schemeClr val="tx1"/>
                </a:solidFill>
                <a:latin typeface="Segoe UI" pitchFamily="34" charset="0"/>
                <a:cs typeface="Segoe UI" pitchFamily="34" charset="0"/>
              </a:endParaRPr>
            </a:p>
          </p:txBody>
        </p:sp>
        <p:sp>
          <p:nvSpPr>
            <p:cNvPr id="142" name="Rectangle 141">
              <a:hlinkClick r:id="rId10" action="ppaction://hlinksldjump"/>
            </p:cNvPr>
            <p:cNvSpPr/>
            <p:nvPr/>
          </p:nvSpPr>
          <p:spPr>
            <a:xfrm>
              <a:off x="2056704" y="2722116"/>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Games</a:t>
              </a:r>
              <a:endParaRPr lang="en-AU" sz="1200" dirty="0">
                <a:solidFill>
                  <a:schemeClr val="tx1"/>
                </a:solidFill>
                <a:latin typeface="Segoe UI" pitchFamily="34" charset="0"/>
                <a:cs typeface="Segoe UI" pitchFamily="34" charset="0"/>
              </a:endParaRPr>
            </a:p>
          </p:txBody>
        </p:sp>
        <p:grpSp>
          <p:nvGrpSpPr>
            <p:cNvPr id="7" name="Group 6"/>
            <p:cNvGrpSpPr/>
            <p:nvPr/>
          </p:nvGrpSpPr>
          <p:grpSpPr>
            <a:xfrm>
              <a:off x="1893456" y="1852468"/>
              <a:ext cx="186839" cy="223766"/>
              <a:chOff x="4527690" y="2258677"/>
              <a:chExt cx="450886" cy="540000"/>
            </a:xfrm>
          </p:grpSpPr>
          <p:sp>
            <p:nvSpPr>
              <p:cNvPr id="150" name="Rectangle 149"/>
              <p:cNvSpPr/>
              <p:nvPr/>
            </p:nvSpPr>
            <p:spPr>
              <a:xfrm>
                <a:off x="4527690" y="2258677"/>
                <a:ext cx="450886" cy="540000"/>
              </a:xfrm>
              <a:prstGeom prst="rect">
                <a:avLst/>
              </a:prstGeom>
              <a:solidFill>
                <a:srgbClr val="0070C0"/>
              </a:solid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52" name="Straight Connector 151"/>
              <p:cNvCxnSpPr/>
              <p:nvPr/>
            </p:nvCxnSpPr>
            <p:spPr>
              <a:xfrm>
                <a:off x="4574226" y="2328996"/>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4" name="Straight Connector 153"/>
              <p:cNvCxnSpPr/>
              <p:nvPr/>
            </p:nvCxnSpPr>
            <p:spPr>
              <a:xfrm>
                <a:off x="4574226" y="2407151"/>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p:cNvCxnSpPr/>
              <p:nvPr/>
            </p:nvCxnSpPr>
            <p:spPr>
              <a:xfrm>
                <a:off x="4574226" y="2487837"/>
                <a:ext cx="138772"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p:cNvCxnSpPr/>
              <p:nvPr/>
            </p:nvCxnSpPr>
            <p:spPr>
              <a:xfrm>
                <a:off x="4574226" y="2564038"/>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2" name="Straight Connector 161"/>
              <p:cNvCxnSpPr/>
              <p:nvPr/>
            </p:nvCxnSpPr>
            <p:spPr>
              <a:xfrm>
                <a:off x="4574226" y="2631413"/>
                <a:ext cx="280263"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3" name="Straight Connector 162"/>
              <p:cNvCxnSpPr/>
              <p:nvPr/>
            </p:nvCxnSpPr>
            <p:spPr>
              <a:xfrm>
                <a:off x="4574226" y="2720924"/>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31" name="Group 30"/>
            <p:cNvGrpSpPr/>
            <p:nvPr/>
          </p:nvGrpSpPr>
          <p:grpSpPr>
            <a:xfrm>
              <a:off x="1844070" y="2153683"/>
              <a:ext cx="236225" cy="213486"/>
              <a:chOff x="2433190" y="2867712"/>
              <a:chExt cx="489780" cy="442634"/>
            </a:xfrm>
            <a:solidFill>
              <a:srgbClr val="0070C0"/>
            </a:solidFill>
          </p:grpSpPr>
          <p:sp>
            <p:nvSpPr>
              <p:cNvPr id="164" name="Oval 163"/>
              <p:cNvSpPr/>
              <p:nvPr/>
            </p:nvSpPr>
            <p:spPr>
              <a:xfrm>
                <a:off x="2433190" y="3198734"/>
                <a:ext cx="111612" cy="111612"/>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65" name="Oval 164"/>
              <p:cNvSpPr/>
              <p:nvPr/>
            </p:nvSpPr>
            <p:spPr>
              <a:xfrm>
                <a:off x="2811358" y="3198734"/>
                <a:ext cx="111612" cy="111612"/>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67" name="Straight Connector 166"/>
              <p:cNvCxnSpPr>
                <a:stCxn id="164" idx="6"/>
                <a:endCxn id="180" idx="1"/>
              </p:cNvCxnSpPr>
              <p:nvPr/>
            </p:nvCxnSpPr>
            <p:spPr>
              <a:xfrm flipV="1">
                <a:off x="2544802" y="2903148"/>
                <a:ext cx="0" cy="351392"/>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5" name="Straight Connector 174"/>
              <p:cNvCxnSpPr>
                <a:stCxn id="165" idx="6"/>
                <a:endCxn id="180" idx="3"/>
              </p:cNvCxnSpPr>
              <p:nvPr/>
            </p:nvCxnSpPr>
            <p:spPr>
              <a:xfrm flipV="1">
                <a:off x="2922970" y="2903148"/>
                <a:ext cx="0" cy="351392"/>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80" name="Rectangle 179"/>
              <p:cNvSpPr/>
              <p:nvPr/>
            </p:nvSpPr>
            <p:spPr>
              <a:xfrm>
                <a:off x="2544802" y="2867712"/>
                <a:ext cx="378168" cy="70872"/>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grpSp>
        <p:grpSp>
          <p:nvGrpSpPr>
            <p:cNvPr id="32" name="Group 31"/>
            <p:cNvGrpSpPr/>
            <p:nvPr/>
          </p:nvGrpSpPr>
          <p:grpSpPr>
            <a:xfrm>
              <a:off x="1846237" y="2460418"/>
              <a:ext cx="234058" cy="169950"/>
              <a:chOff x="3469840" y="3505731"/>
              <a:chExt cx="468117" cy="339900"/>
            </a:xfrm>
            <a:solidFill>
              <a:srgbClr val="0070C0"/>
            </a:solidFill>
          </p:grpSpPr>
          <p:sp>
            <p:nvSpPr>
              <p:cNvPr id="181" name="Rectangle 180"/>
              <p:cNvSpPr/>
              <p:nvPr/>
            </p:nvSpPr>
            <p:spPr>
              <a:xfrm>
                <a:off x="3469840" y="3505731"/>
                <a:ext cx="468117" cy="339900"/>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2" name="Isosceles Triangle 181"/>
              <p:cNvSpPr/>
              <p:nvPr/>
            </p:nvSpPr>
            <p:spPr>
              <a:xfrm rot="5400000">
                <a:off x="3655108" y="3626891"/>
                <a:ext cx="97580" cy="97580"/>
              </a:xfrm>
              <a:prstGeom prst="triangl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grpSp>
        <p:grpSp>
          <p:nvGrpSpPr>
            <p:cNvPr id="34" name="Group 33"/>
            <p:cNvGrpSpPr/>
            <p:nvPr/>
          </p:nvGrpSpPr>
          <p:grpSpPr>
            <a:xfrm>
              <a:off x="1819275" y="2726319"/>
              <a:ext cx="261020" cy="233043"/>
              <a:chOff x="4344066" y="3385536"/>
              <a:chExt cx="589664" cy="526462"/>
            </a:xfrm>
            <a:solidFill>
              <a:srgbClr val="0070C0"/>
            </a:solidFill>
          </p:grpSpPr>
          <p:sp>
            <p:nvSpPr>
              <p:cNvPr id="183" name="Rectangle 182"/>
              <p:cNvSpPr/>
              <p:nvPr/>
            </p:nvSpPr>
            <p:spPr>
              <a:xfrm>
                <a:off x="4502348" y="3565664"/>
                <a:ext cx="265623" cy="151713"/>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4" name="Oval 183"/>
              <p:cNvSpPr/>
              <p:nvPr/>
            </p:nvSpPr>
            <p:spPr>
              <a:xfrm rot="20742615">
                <a:off x="4747417" y="3550028"/>
                <a:ext cx="186313" cy="361970"/>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5" name="Oval 184"/>
              <p:cNvSpPr/>
              <p:nvPr/>
            </p:nvSpPr>
            <p:spPr>
              <a:xfrm rot="942615" flipH="1">
                <a:off x="4344066" y="3545028"/>
                <a:ext cx="186313" cy="361970"/>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86" name="Straight Connector 185"/>
              <p:cNvCxnSpPr/>
              <p:nvPr/>
            </p:nvCxnSpPr>
            <p:spPr>
              <a:xfrm rot="42615" flipH="1">
                <a:off x="4430901" y="3596900"/>
                <a:ext cx="38394" cy="118183"/>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87" name="Straight Connector 186"/>
              <p:cNvCxnSpPr/>
              <p:nvPr/>
            </p:nvCxnSpPr>
            <p:spPr>
              <a:xfrm rot="16242615" flipH="1">
                <a:off x="4433284" y="3596931"/>
                <a:ext cx="38394" cy="118183"/>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88" name="Oval 187"/>
              <p:cNvSpPr/>
              <p:nvPr/>
            </p:nvSpPr>
            <p:spPr>
              <a:xfrm rot="20615998">
                <a:off x="4792637" y="3604945"/>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9" name="Oval 188"/>
              <p:cNvSpPr/>
              <p:nvPr/>
            </p:nvSpPr>
            <p:spPr>
              <a:xfrm rot="20615998">
                <a:off x="4850950" y="3636738"/>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90" name="Oval 189"/>
              <p:cNvSpPr/>
              <p:nvPr/>
            </p:nvSpPr>
            <p:spPr>
              <a:xfrm rot="20615998">
                <a:off x="4817975" y="3691037"/>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91" name="Oval 190"/>
              <p:cNvSpPr/>
              <p:nvPr/>
            </p:nvSpPr>
            <p:spPr>
              <a:xfrm rot="20615998">
                <a:off x="4760844" y="3663257"/>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92" name="Straight Connector 191"/>
              <p:cNvCxnSpPr/>
              <p:nvPr/>
            </p:nvCxnSpPr>
            <p:spPr>
              <a:xfrm flipV="1">
                <a:off x="4635160" y="3385536"/>
                <a:ext cx="3173" cy="180128"/>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95" name="Group 194"/>
            <p:cNvGrpSpPr/>
            <p:nvPr/>
          </p:nvGrpSpPr>
          <p:grpSpPr>
            <a:xfrm>
              <a:off x="3498430" y="1407627"/>
              <a:ext cx="941329" cy="895637"/>
              <a:chOff x="4098672" y="2143466"/>
              <a:chExt cx="941329" cy="895637"/>
            </a:xfrm>
          </p:grpSpPr>
          <p:sp>
            <p:nvSpPr>
              <p:cNvPr id="196" name="Rectangle 195"/>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Documents</a:t>
                </a:r>
                <a:endParaRPr lang="en-AU" sz="1100" dirty="0">
                  <a:solidFill>
                    <a:schemeClr val="tx1"/>
                  </a:solidFill>
                  <a:latin typeface="Segoe UI" pitchFamily="34" charset="0"/>
                  <a:cs typeface="Segoe UI" pitchFamily="34" charset="0"/>
                </a:endParaRPr>
              </a:p>
            </p:txBody>
          </p:sp>
          <p:grpSp>
            <p:nvGrpSpPr>
              <p:cNvPr id="197" name="Group 196"/>
              <p:cNvGrpSpPr/>
              <p:nvPr/>
            </p:nvGrpSpPr>
            <p:grpSpPr>
              <a:xfrm>
                <a:off x="4199709" y="2143466"/>
                <a:ext cx="744585" cy="655211"/>
                <a:chOff x="4193285" y="2143466"/>
                <a:chExt cx="744585" cy="655211"/>
              </a:xfrm>
            </p:grpSpPr>
            <p:grpSp>
              <p:nvGrpSpPr>
                <p:cNvPr id="198" name="Group 197"/>
                <p:cNvGrpSpPr/>
                <p:nvPr/>
              </p:nvGrpSpPr>
              <p:grpSpPr>
                <a:xfrm>
                  <a:off x="4193285" y="2143466"/>
                  <a:ext cx="699392" cy="536110"/>
                  <a:chOff x="2123728" y="1986160"/>
                  <a:chExt cx="576064" cy="441574"/>
                </a:xfrm>
              </p:grpSpPr>
              <p:sp>
                <p:nvSpPr>
                  <p:cNvPr id="207" name="Rectangle 206"/>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08" name="Trapezoid 207"/>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199" name="Group 198"/>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200" name="Rectangle 199"/>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201" name="Straight Connector 200"/>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2" name="Straight Connector 201"/>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3" name="Straight Connector 202"/>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4" name="Straight Connector 203"/>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5" name="Straight Connector 204"/>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6" name="Straight Connector 205"/>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209" name="Group 208"/>
            <p:cNvGrpSpPr/>
            <p:nvPr/>
          </p:nvGrpSpPr>
          <p:grpSpPr>
            <a:xfrm>
              <a:off x="4708417" y="1407627"/>
              <a:ext cx="941329" cy="895637"/>
              <a:chOff x="5039106" y="2143466"/>
              <a:chExt cx="941329" cy="895637"/>
            </a:xfrm>
          </p:grpSpPr>
          <p:sp>
            <p:nvSpPr>
              <p:cNvPr id="210" name="Rectangle 209"/>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Music</a:t>
                </a:r>
                <a:endParaRPr lang="en-AU" sz="1100" dirty="0">
                  <a:solidFill>
                    <a:schemeClr val="tx1"/>
                  </a:solidFill>
                  <a:latin typeface="Segoe UI" pitchFamily="34" charset="0"/>
                  <a:cs typeface="Segoe UI" pitchFamily="34" charset="0"/>
                </a:endParaRPr>
              </a:p>
            </p:txBody>
          </p:sp>
          <p:grpSp>
            <p:nvGrpSpPr>
              <p:cNvPr id="211" name="Group 210"/>
              <p:cNvGrpSpPr/>
              <p:nvPr/>
            </p:nvGrpSpPr>
            <p:grpSpPr>
              <a:xfrm>
                <a:off x="5162739" y="2143466"/>
                <a:ext cx="699392" cy="634359"/>
                <a:chOff x="5140143" y="2143466"/>
                <a:chExt cx="699392" cy="634359"/>
              </a:xfrm>
            </p:grpSpPr>
            <p:grpSp>
              <p:nvGrpSpPr>
                <p:cNvPr id="212" name="Group 211"/>
                <p:cNvGrpSpPr/>
                <p:nvPr/>
              </p:nvGrpSpPr>
              <p:grpSpPr>
                <a:xfrm>
                  <a:off x="5140143" y="2143466"/>
                  <a:ext cx="699392" cy="536110"/>
                  <a:chOff x="2123728" y="1986160"/>
                  <a:chExt cx="576064" cy="441574"/>
                </a:xfrm>
              </p:grpSpPr>
              <p:sp>
                <p:nvSpPr>
                  <p:cNvPr id="219" name="Rectangle 218"/>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20" name="Trapezoid 219"/>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213" name="Group 212"/>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214" name="Oval 213"/>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15" name="Oval 214"/>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216" name="Straight Connector 215"/>
                  <p:cNvCxnSpPr>
                    <a:stCxn id="214" idx="6"/>
                    <a:endCxn id="218"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17" name="Straight Connector 216"/>
                  <p:cNvCxnSpPr>
                    <a:stCxn id="215" idx="6"/>
                    <a:endCxn id="218"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218" name="Rectangle 217"/>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grpSp>
        <p:grpSp>
          <p:nvGrpSpPr>
            <p:cNvPr id="221" name="Group 220"/>
            <p:cNvGrpSpPr/>
            <p:nvPr/>
          </p:nvGrpSpPr>
          <p:grpSpPr>
            <a:xfrm>
              <a:off x="5870519" y="1407627"/>
              <a:ext cx="941329" cy="895637"/>
              <a:chOff x="3133947" y="3275932"/>
              <a:chExt cx="941329" cy="895637"/>
            </a:xfrm>
          </p:grpSpPr>
          <p:sp>
            <p:nvSpPr>
              <p:cNvPr id="222" name="Rectangle 221"/>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Videos</a:t>
                </a:r>
                <a:endParaRPr lang="en-AU" sz="1100" dirty="0">
                  <a:solidFill>
                    <a:schemeClr val="tx1"/>
                  </a:solidFill>
                  <a:latin typeface="Segoe UI" pitchFamily="34" charset="0"/>
                  <a:cs typeface="Segoe UI" pitchFamily="34" charset="0"/>
                </a:endParaRPr>
              </a:p>
            </p:txBody>
          </p:sp>
          <p:grpSp>
            <p:nvGrpSpPr>
              <p:cNvPr id="223" name="Group 222"/>
              <p:cNvGrpSpPr/>
              <p:nvPr/>
            </p:nvGrpSpPr>
            <p:grpSpPr>
              <a:xfrm>
                <a:off x="3254915" y="3275932"/>
                <a:ext cx="699392" cy="569699"/>
                <a:chOff x="3257580" y="3275932"/>
                <a:chExt cx="699392" cy="569699"/>
              </a:xfrm>
            </p:grpSpPr>
            <p:grpSp>
              <p:nvGrpSpPr>
                <p:cNvPr id="224" name="Group 223"/>
                <p:cNvGrpSpPr/>
                <p:nvPr/>
              </p:nvGrpSpPr>
              <p:grpSpPr>
                <a:xfrm>
                  <a:off x="3257580" y="3275932"/>
                  <a:ext cx="699392" cy="536110"/>
                  <a:chOff x="2123728" y="1986160"/>
                  <a:chExt cx="576064" cy="441574"/>
                </a:xfrm>
              </p:grpSpPr>
              <p:sp>
                <p:nvSpPr>
                  <p:cNvPr id="228" name="Rectangle 227"/>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29" name="Trapezoid 228"/>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225" name="Group 224"/>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226" name="Rectangle 225"/>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27" name="Isosceles Triangle 226"/>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grpSp>
        <p:grpSp>
          <p:nvGrpSpPr>
            <p:cNvPr id="230" name="Group 229"/>
            <p:cNvGrpSpPr/>
            <p:nvPr/>
          </p:nvGrpSpPr>
          <p:grpSpPr>
            <a:xfrm>
              <a:off x="3484281" y="2487747"/>
              <a:ext cx="941329" cy="895637"/>
              <a:chOff x="4099230" y="3275932"/>
              <a:chExt cx="941329" cy="895637"/>
            </a:xfrm>
          </p:grpSpPr>
          <p:sp>
            <p:nvSpPr>
              <p:cNvPr id="231" name="Rectangle 230"/>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Games</a:t>
                </a:r>
                <a:endParaRPr lang="en-AU" sz="1100" dirty="0">
                  <a:solidFill>
                    <a:schemeClr val="tx1"/>
                  </a:solidFill>
                  <a:latin typeface="Segoe UI" pitchFamily="34" charset="0"/>
                  <a:cs typeface="Segoe UI" pitchFamily="34" charset="0"/>
                </a:endParaRPr>
              </a:p>
            </p:txBody>
          </p:sp>
          <p:grpSp>
            <p:nvGrpSpPr>
              <p:cNvPr id="232" name="Group 231"/>
              <p:cNvGrpSpPr/>
              <p:nvPr/>
            </p:nvGrpSpPr>
            <p:grpSpPr>
              <a:xfrm>
                <a:off x="4200966" y="3275932"/>
                <a:ext cx="737856" cy="635347"/>
                <a:chOff x="4220198" y="3275932"/>
                <a:chExt cx="737856" cy="635347"/>
              </a:xfrm>
            </p:grpSpPr>
            <p:grpSp>
              <p:nvGrpSpPr>
                <p:cNvPr id="233" name="Group 232"/>
                <p:cNvGrpSpPr/>
                <p:nvPr/>
              </p:nvGrpSpPr>
              <p:grpSpPr>
                <a:xfrm>
                  <a:off x="4220198" y="3275932"/>
                  <a:ext cx="699392" cy="536110"/>
                  <a:chOff x="2123728" y="1986160"/>
                  <a:chExt cx="576064" cy="441574"/>
                </a:xfrm>
              </p:grpSpPr>
              <p:sp>
                <p:nvSpPr>
                  <p:cNvPr id="247" name="Rectangle 246"/>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8" name="Trapezoid 247"/>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234" name="Group 233"/>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235" name="Rectangle 234"/>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36" name="Oval 235"/>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37" name="Oval 236"/>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nvGrpSpPr>
                  <p:cNvPr id="238" name="Group 237"/>
                  <p:cNvGrpSpPr/>
                  <p:nvPr/>
                </p:nvGrpSpPr>
                <p:grpSpPr>
                  <a:xfrm>
                    <a:off x="4318464" y="3577517"/>
                    <a:ext cx="118183" cy="118183"/>
                    <a:chOff x="4318464" y="3577517"/>
                    <a:chExt cx="118183" cy="118183"/>
                  </a:xfrm>
                  <a:effectLst/>
                </p:grpSpPr>
                <p:cxnSp>
                  <p:nvCxnSpPr>
                    <p:cNvPr id="245" name="Straight Connector 244"/>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46" name="Straight Connector 245"/>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39" name="Group 238"/>
                  <p:cNvGrpSpPr/>
                  <p:nvPr/>
                </p:nvGrpSpPr>
                <p:grpSpPr>
                  <a:xfrm rot="20573383">
                    <a:off x="4683580" y="3579039"/>
                    <a:ext cx="140891" cy="136707"/>
                    <a:chOff x="5105406" y="3507854"/>
                    <a:chExt cx="171999" cy="166891"/>
                  </a:xfrm>
                  <a:effectLst/>
                </p:grpSpPr>
                <p:sp>
                  <p:nvSpPr>
                    <p:cNvPr id="241" name="Oval 240"/>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2" name="Oval 241"/>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3" name="Oval 242"/>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4" name="Oval 243"/>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cxnSp>
                <p:nvCxnSpPr>
                  <p:cNvPr id="240" name="Straight Connector 239"/>
                  <p:cNvCxnSpPr>
                    <a:stCxn id="235"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sp>
          <p:nvSpPr>
            <p:cNvPr id="38" name="Rectangle 37">
              <a:hlinkClick r:id="rId7" action="ppaction://hlinksldjump"/>
            </p:cNvPr>
            <p:cNvSpPr/>
            <p:nvPr/>
          </p:nvSpPr>
          <p:spPr>
            <a:xfrm>
              <a:off x="3424047" y="134761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9" name="Rectangle 328">
              <a:hlinkClick r:id="rId8" action="ppaction://hlinksldjump"/>
            </p:cNvPr>
            <p:cNvSpPr/>
            <p:nvPr/>
          </p:nvSpPr>
          <p:spPr>
            <a:xfrm>
              <a:off x="4634034" y="134761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30" name="Rectangle 329">
              <a:hlinkClick r:id="rId9" action="ppaction://hlinksldjump"/>
            </p:cNvPr>
            <p:cNvSpPr/>
            <p:nvPr/>
          </p:nvSpPr>
          <p:spPr>
            <a:xfrm>
              <a:off x="5796136" y="134761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31" name="Rectangle 330">
              <a:hlinkClick r:id="rId10" action="ppaction://hlinksldjump"/>
            </p:cNvPr>
            <p:cNvSpPr/>
            <p:nvPr/>
          </p:nvSpPr>
          <p:spPr>
            <a:xfrm>
              <a:off x="3409898" y="242773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332" name="Group 331"/>
            <p:cNvGrpSpPr/>
            <p:nvPr/>
          </p:nvGrpSpPr>
          <p:grpSpPr>
            <a:xfrm>
              <a:off x="4747033" y="2500280"/>
              <a:ext cx="864096" cy="870570"/>
              <a:chOff x="7308304" y="278598"/>
              <a:chExt cx="864096" cy="870570"/>
            </a:xfrm>
          </p:grpSpPr>
          <p:sp>
            <p:nvSpPr>
              <p:cNvPr id="333" name="Freeform 332"/>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334" name="Rectangle 333"/>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Impress</a:t>
                </a:r>
                <a:endParaRPr lang="en-AU" sz="1100" dirty="0">
                  <a:solidFill>
                    <a:schemeClr val="tx1"/>
                  </a:solidFill>
                  <a:latin typeface="Segoe UI" pitchFamily="34" charset="0"/>
                  <a:cs typeface="Segoe UI" pitchFamily="34" charset="0"/>
                </a:endParaRPr>
              </a:p>
            </p:txBody>
          </p:sp>
        </p:grpSp>
        <p:grpSp>
          <p:nvGrpSpPr>
            <p:cNvPr id="335" name="Group 334"/>
            <p:cNvGrpSpPr/>
            <p:nvPr/>
          </p:nvGrpSpPr>
          <p:grpSpPr>
            <a:xfrm>
              <a:off x="5909135" y="2488498"/>
              <a:ext cx="864096" cy="894135"/>
              <a:chOff x="6444208" y="255033"/>
              <a:chExt cx="864096" cy="894135"/>
            </a:xfrm>
          </p:grpSpPr>
          <p:grpSp>
            <p:nvGrpSpPr>
              <p:cNvPr id="336" name="Group 335"/>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338" name="Freeform 337"/>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339" name="Freeform 338"/>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sp>
            <p:nvSpPr>
              <p:cNvPr id="337" name="Rectangle 336"/>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Express</a:t>
                </a:r>
                <a:endParaRPr lang="en-AU" sz="1100" dirty="0">
                  <a:solidFill>
                    <a:schemeClr val="tx1"/>
                  </a:solidFill>
                  <a:latin typeface="Segoe UI" pitchFamily="34" charset="0"/>
                  <a:cs typeface="Segoe UI" pitchFamily="34" charset="0"/>
                </a:endParaRPr>
              </a:p>
            </p:txBody>
          </p:sp>
        </p:grpSp>
      </p:grpSp>
      <p:sp>
        <p:nvSpPr>
          <p:cNvPr id="341" name="Rounded Rectangle 340"/>
          <p:cNvSpPr/>
          <p:nvPr/>
        </p:nvSpPr>
        <p:spPr>
          <a:xfrm>
            <a:off x="467785" y="134363"/>
            <a:ext cx="8208431" cy="4874774"/>
          </a:xfrm>
          <a:prstGeom prst="roundRect">
            <a:avLst>
              <a:gd name="adj" fmla="val 0"/>
            </a:avLst>
          </a:prstGeom>
          <a:solidFill>
            <a:schemeClr val="bg1">
              <a:lumMod val="75000"/>
              <a:alpha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200" b="1" dirty="0" smtClean="0">
                <a:solidFill>
                  <a:schemeClr val="tx1"/>
                </a:solidFill>
                <a:latin typeface="Segoe UI" pitchFamily="34" charset="0"/>
                <a:cs typeface="Segoe UI" pitchFamily="34" charset="0"/>
              </a:rPr>
              <a:t>Express</a:t>
            </a:r>
            <a:endParaRPr lang="en-AU" sz="1200" b="1" dirty="0">
              <a:solidFill>
                <a:schemeClr val="tx1"/>
              </a:solidFill>
              <a:latin typeface="Segoe UI" pitchFamily="34" charset="0"/>
              <a:cs typeface="Segoe UI" pitchFamily="34" charset="0"/>
            </a:endParaRPr>
          </a:p>
        </p:txBody>
      </p:sp>
      <p:sp>
        <p:nvSpPr>
          <p:cNvPr id="345" name="Rectangle 344"/>
          <p:cNvSpPr/>
          <p:nvPr/>
        </p:nvSpPr>
        <p:spPr>
          <a:xfrm>
            <a:off x="467785" y="434649"/>
            <a:ext cx="8208430" cy="446647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algn="r"/>
            <a:endParaRPr lang="en-AU" sz="5400" dirty="0">
              <a:solidFill>
                <a:schemeClr val="bg1"/>
              </a:solidFill>
              <a:effectLst>
                <a:outerShdw blurRad="63500" sx="102000" sy="102000" algn="ctr" rotWithShape="0">
                  <a:prstClr val="black">
                    <a:alpha val="40000"/>
                  </a:prstClr>
                </a:outerShdw>
              </a:effectLst>
              <a:latin typeface="Segoe UI" pitchFamily="34" charset="0"/>
              <a:cs typeface="Segoe UI" pitchFamily="34" charset="0"/>
            </a:endParaRPr>
          </a:p>
        </p:txBody>
      </p:sp>
      <p:sp>
        <p:nvSpPr>
          <p:cNvPr id="346" name="Rectangle 345"/>
          <p:cNvSpPr/>
          <p:nvPr/>
        </p:nvSpPr>
        <p:spPr>
          <a:xfrm>
            <a:off x="2386253" y="616435"/>
            <a:ext cx="4371495" cy="3107443"/>
          </a:xfrm>
          <a:prstGeom prst="rect">
            <a:avLst/>
          </a:prstGeom>
          <a:solidFill>
            <a:schemeClr val="bg1"/>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5" name="Rectangle 4"/>
          <p:cNvSpPr/>
          <p:nvPr/>
        </p:nvSpPr>
        <p:spPr>
          <a:xfrm>
            <a:off x="3098465" y="1452912"/>
            <a:ext cx="2947070" cy="505641"/>
          </a:xfrm>
          <a:prstGeom prst="rect">
            <a:avLst/>
          </a:prstGeom>
          <a:noFill/>
          <a:ln w="3175">
            <a:solidFill>
              <a:schemeClr val="tx1">
                <a:alpha val="50000"/>
              </a:schemeClr>
            </a:solidFill>
            <a:prstDash val="dash"/>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40" name="Rectangle 339"/>
          <p:cNvSpPr/>
          <p:nvPr/>
        </p:nvSpPr>
        <p:spPr>
          <a:xfrm>
            <a:off x="3256245" y="2107256"/>
            <a:ext cx="2631510" cy="421421"/>
          </a:xfrm>
          <a:prstGeom prst="rect">
            <a:avLst/>
          </a:prstGeom>
          <a:noFill/>
          <a:ln w="3175">
            <a:solidFill>
              <a:schemeClr val="tx1">
                <a:alpha val="50000"/>
              </a:schemeClr>
            </a:solidFill>
            <a:prstDash val="dash"/>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9" name="Teardrop 8"/>
          <p:cNvSpPr/>
          <p:nvPr/>
        </p:nvSpPr>
        <p:spPr>
          <a:xfrm>
            <a:off x="6397748" y="616435"/>
            <a:ext cx="360000" cy="360000"/>
          </a:xfrm>
          <a:prstGeom prst="teardrop">
            <a:avLst/>
          </a:prstGeom>
          <a:solidFill>
            <a:srgbClr val="FFC000">
              <a:alpha val="50000"/>
            </a:srgbClr>
          </a:solidFill>
          <a:ln w="3175">
            <a:solidFill>
              <a:schemeClr val="tx1">
                <a:alpha val="50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600" dirty="0" smtClean="0">
                <a:solidFill>
                  <a:schemeClr val="tx1">
                    <a:alpha val="50000"/>
                  </a:schemeClr>
                </a:solidFill>
                <a:latin typeface="Segoe UI" pitchFamily="34" charset="0"/>
                <a:cs typeface="Segoe UI" pitchFamily="34" charset="0"/>
              </a:rPr>
              <a:t>1</a:t>
            </a:r>
            <a:endParaRPr lang="en-AU" sz="1600" dirty="0">
              <a:solidFill>
                <a:schemeClr val="tx1">
                  <a:alpha val="50000"/>
                </a:schemeClr>
              </a:solidFill>
              <a:latin typeface="Segoe UI" pitchFamily="34" charset="0"/>
              <a:cs typeface="Segoe UI" pitchFamily="34" charset="0"/>
            </a:endParaRPr>
          </a:p>
        </p:txBody>
      </p:sp>
      <p:sp>
        <p:nvSpPr>
          <p:cNvPr id="350" name="Rectangle 349"/>
          <p:cNvSpPr/>
          <p:nvPr/>
        </p:nvSpPr>
        <p:spPr>
          <a:xfrm>
            <a:off x="467544" y="3812042"/>
            <a:ext cx="8208671" cy="1089084"/>
          </a:xfrm>
          <a:prstGeom prst="rect">
            <a:avLst/>
          </a:prstGeom>
          <a:solidFill>
            <a:schemeClr val="bg1">
              <a:lumMod val="75000"/>
            </a:schemeClr>
          </a:solidFill>
          <a:ln w="3175">
            <a:solidFill>
              <a:schemeClr val="tx1"/>
            </a:solidFill>
          </a:ln>
          <a:effectLst>
            <a:innerShdw blurRad="63500" dist="50800" dir="162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1" name="Group 20"/>
          <p:cNvGrpSpPr/>
          <p:nvPr/>
        </p:nvGrpSpPr>
        <p:grpSpPr>
          <a:xfrm>
            <a:off x="577090" y="3885555"/>
            <a:ext cx="1325272" cy="942059"/>
            <a:chOff x="577090" y="3864029"/>
            <a:chExt cx="1325272" cy="942059"/>
          </a:xfrm>
        </p:grpSpPr>
        <p:sp>
          <p:nvSpPr>
            <p:cNvPr id="347" name="Rectangle 346"/>
            <p:cNvSpPr/>
            <p:nvPr/>
          </p:nvSpPr>
          <p:spPr>
            <a:xfrm>
              <a:off x="577090" y="3864029"/>
              <a:ext cx="1325272" cy="942059"/>
            </a:xfrm>
            <a:prstGeom prst="rect">
              <a:avLst/>
            </a:prstGeom>
            <a:solidFill>
              <a:schemeClr val="bg1"/>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48" name="Rectangle 347"/>
            <p:cNvSpPr/>
            <p:nvPr/>
          </p:nvSpPr>
          <p:spPr>
            <a:xfrm>
              <a:off x="793006" y="4117617"/>
              <a:ext cx="893440" cy="153291"/>
            </a:xfrm>
            <a:prstGeom prst="rect">
              <a:avLst/>
            </a:prstGeom>
            <a:noFill/>
            <a:ln w="3175">
              <a:solidFill>
                <a:schemeClr val="tx1">
                  <a:alpha val="50000"/>
                </a:schemeClr>
              </a:solidFill>
              <a:prstDash val="dash"/>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Aa Bb</a:t>
              </a:r>
              <a:endParaRPr lang="en-AU" sz="1100" dirty="0">
                <a:solidFill>
                  <a:schemeClr val="tx1"/>
                </a:solidFill>
                <a:latin typeface="Segoe UI" pitchFamily="34" charset="0"/>
                <a:cs typeface="Segoe UI" pitchFamily="34" charset="0"/>
              </a:endParaRPr>
            </a:p>
          </p:txBody>
        </p:sp>
        <p:sp>
          <p:nvSpPr>
            <p:cNvPr id="349" name="Rectangle 348"/>
            <p:cNvSpPr/>
            <p:nvPr/>
          </p:nvSpPr>
          <p:spPr>
            <a:xfrm>
              <a:off x="840839" y="4315989"/>
              <a:ext cx="797774" cy="127759"/>
            </a:xfrm>
            <a:prstGeom prst="rect">
              <a:avLst/>
            </a:prstGeom>
            <a:noFill/>
            <a:ln w="3175">
              <a:solidFill>
                <a:schemeClr val="tx1">
                  <a:alpha val="50000"/>
                </a:schemeClr>
              </a:solidFill>
              <a:prstDash val="dash"/>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900" dirty="0" smtClean="0">
                  <a:solidFill>
                    <a:schemeClr val="bg1">
                      <a:lumMod val="50000"/>
                    </a:schemeClr>
                  </a:solidFill>
                  <a:latin typeface="Segoe UI" pitchFamily="34" charset="0"/>
                  <a:cs typeface="Segoe UI" pitchFamily="34" charset="0"/>
                </a:rPr>
                <a:t>Cc Dd</a:t>
              </a:r>
              <a:endParaRPr lang="en-AU" sz="900" dirty="0">
                <a:solidFill>
                  <a:schemeClr val="bg1">
                    <a:lumMod val="50000"/>
                  </a:schemeClr>
                </a:solidFill>
                <a:latin typeface="Segoe UI" pitchFamily="34" charset="0"/>
                <a:cs typeface="Segoe UI" pitchFamily="34" charset="0"/>
              </a:endParaRPr>
            </a:p>
          </p:txBody>
        </p:sp>
        <p:sp>
          <p:nvSpPr>
            <p:cNvPr id="344" name="Teardrop 343"/>
            <p:cNvSpPr/>
            <p:nvPr/>
          </p:nvSpPr>
          <p:spPr>
            <a:xfrm>
              <a:off x="1542362" y="3864029"/>
              <a:ext cx="360000" cy="360000"/>
            </a:xfrm>
            <a:prstGeom prst="teardrop">
              <a:avLst/>
            </a:prstGeom>
            <a:solidFill>
              <a:srgbClr val="FFC000">
                <a:alpha val="50000"/>
              </a:srgbClr>
            </a:solidFill>
            <a:ln w="3175">
              <a:solidFill>
                <a:schemeClr val="tx1">
                  <a:alpha val="50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600" dirty="0" smtClean="0">
                  <a:solidFill>
                    <a:schemeClr val="tx1">
                      <a:alpha val="50000"/>
                    </a:schemeClr>
                  </a:solidFill>
                  <a:latin typeface="Segoe UI" pitchFamily="34" charset="0"/>
                  <a:cs typeface="Segoe UI" pitchFamily="34" charset="0"/>
                </a:rPr>
                <a:t>1</a:t>
              </a:r>
              <a:endParaRPr lang="en-AU" sz="1600" dirty="0">
                <a:solidFill>
                  <a:schemeClr val="tx1">
                    <a:alpha val="50000"/>
                  </a:schemeClr>
                </a:solidFill>
                <a:latin typeface="Segoe UI" pitchFamily="34" charset="0"/>
                <a:cs typeface="Segoe UI" pitchFamily="34" charset="0"/>
              </a:endParaRPr>
            </a:p>
          </p:txBody>
        </p:sp>
      </p:grpSp>
      <p:sp>
        <p:nvSpPr>
          <p:cNvPr id="20" name="Rounded Rectangle 19">
            <a:hlinkClick r:id="rId11" action="ppaction://hlinksldjump"/>
          </p:cNvPr>
          <p:cNvSpPr/>
          <p:nvPr/>
        </p:nvSpPr>
        <p:spPr>
          <a:xfrm>
            <a:off x="2009835" y="4230376"/>
            <a:ext cx="252417" cy="252417"/>
          </a:xfrm>
          <a:prstGeom prst="roundRect">
            <a:avLst/>
          </a:prstGeom>
          <a:solidFill>
            <a:schemeClr val="tx1">
              <a:alpha val="50000"/>
            </a:scheme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dirty="0" smtClean="0">
                <a:latin typeface="Segoe UI" pitchFamily="34" charset="0"/>
                <a:cs typeface="Segoe UI" pitchFamily="34" charset="0"/>
              </a:rPr>
              <a:t>+</a:t>
            </a:r>
            <a:endParaRPr lang="en-AU" dirty="0">
              <a:latin typeface="Segoe UI" pitchFamily="34" charset="0"/>
              <a:cs typeface="Segoe UI" pitchFamily="34" charset="0"/>
            </a:endParaRPr>
          </a:p>
        </p:txBody>
      </p:sp>
      <p:grpSp>
        <p:nvGrpSpPr>
          <p:cNvPr id="351" name="Group 350"/>
          <p:cNvGrpSpPr/>
          <p:nvPr/>
        </p:nvGrpSpPr>
        <p:grpSpPr>
          <a:xfrm>
            <a:off x="0" y="1202871"/>
            <a:ext cx="467544" cy="2737758"/>
            <a:chOff x="0" y="1202871"/>
            <a:chExt cx="467544" cy="2737758"/>
          </a:xfrm>
        </p:grpSpPr>
        <p:sp>
          <p:nvSpPr>
            <p:cNvPr id="352" name="Rounded Rectangle 351"/>
            <p:cNvSpPr/>
            <p:nvPr/>
          </p:nvSpPr>
          <p:spPr>
            <a:xfrm>
              <a:off x="0" y="1202871"/>
              <a:ext cx="467544" cy="2737758"/>
            </a:xfrm>
            <a:prstGeom prst="roundRect">
              <a:avLst>
                <a:gd name="adj" fmla="val 10437"/>
              </a:avLst>
            </a:prstGeom>
            <a:solidFill>
              <a:schemeClr val="tx1">
                <a:alpha val="50000"/>
              </a:schemeClr>
            </a:solidFill>
            <a:ln w="317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353" name="Group 352"/>
            <p:cNvGrpSpPr/>
            <p:nvPr/>
          </p:nvGrpSpPr>
          <p:grpSpPr>
            <a:xfrm>
              <a:off x="53772" y="1890180"/>
              <a:ext cx="360000" cy="363600"/>
              <a:chOff x="899592" y="1419622"/>
              <a:chExt cx="432048" cy="432048"/>
            </a:xfrm>
            <a:effectLst/>
          </p:grpSpPr>
          <p:sp>
            <p:nvSpPr>
              <p:cNvPr id="368" name="Rounded Rectangle 367"/>
              <p:cNvSpPr/>
              <p:nvPr/>
            </p:nvSpPr>
            <p:spPr>
              <a:xfrm>
                <a:off x="971600" y="1563638"/>
                <a:ext cx="288032" cy="288032"/>
              </a:xfrm>
              <a:prstGeom prst="roundRect">
                <a:avLst>
                  <a:gd name="adj" fmla="val 9226"/>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69" name="Isosceles Triangle 368"/>
              <p:cNvSpPr/>
              <p:nvPr/>
            </p:nvSpPr>
            <p:spPr>
              <a:xfrm>
                <a:off x="899592" y="1419622"/>
                <a:ext cx="432048" cy="180020"/>
              </a:xfrm>
              <a:prstGeom prst="triangle">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354" name="Group 353"/>
            <p:cNvGrpSpPr/>
            <p:nvPr/>
          </p:nvGrpSpPr>
          <p:grpSpPr>
            <a:xfrm>
              <a:off x="53752" y="1264720"/>
              <a:ext cx="360040" cy="435694"/>
              <a:chOff x="971600" y="1383618"/>
              <a:chExt cx="360040" cy="435694"/>
            </a:xfrm>
          </p:grpSpPr>
          <p:cxnSp>
            <p:nvCxnSpPr>
              <p:cNvPr id="363" name="Straight Connector 362"/>
              <p:cNvCxnSpPr/>
              <p:nvPr/>
            </p:nvCxnSpPr>
            <p:spPr>
              <a:xfrm>
                <a:off x="1187624" y="1639292"/>
                <a:ext cx="144016" cy="18002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364" name="Donut 363"/>
              <p:cNvSpPr/>
              <p:nvPr/>
            </p:nvSpPr>
            <p:spPr>
              <a:xfrm>
                <a:off x="971600" y="1383618"/>
                <a:ext cx="288032" cy="288000"/>
              </a:xfrm>
              <a:prstGeom prst="donut">
                <a:avLst>
                  <a:gd name="adj" fmla="val 4746"/>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365" name="Straight Connector 364"/>
              <p:cNvCxnSpPr/>
              <p:nvPr/>
            </p:nvCxnSpPr>
            <p:spPr>
              <a:xfrm rot="1413972">
                <a:off x="1051228" y="1435850"/>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366" name="Straight Connector 365"/>
              <p:cNvCxnSpPr/>
              <p:nvPr/>
            </p:nvCxnSpPr>
            <p:spPr>
              <a:xfrm rot="1413972">
                <a:off x="1116662" y="1436293"/>
                <a:ext cx="0" cy="183562"/>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367" name="Straight Connector 366"/>
              <p:cNvCxnSpPr/>
              <p:nvPr/>
            </p:nvCxnSpPr>
            <p:spPr>
              <a:xfrm rot="1413972">
                <a:off x="1180005" y="1492021"/>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grpSp>
        <p:cxnSp>
          <p:nvCxnSpPr>
            <p:cNvPr id="355" name="Straight Connector 354"/>
            <p:cNvCxnSpPr/>
            <p:nvPr/>
          </p:nvCxnSpPr>
          <p:spPr>
            <a:xfrm flipH="1">
              <a:off x="26886" y="1812206"/>
              <a:ext cx="413772"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nvGrpSpPr>
            <p:cNvPr id="356" name="Group 355"/>
            <p:cNvGrpSpPr/>
            <p:nvPr/>
          </p:nvGrpSpPr>
          <p:grpSpPr>
            <a:xfrm>
              <a:off x="39771" y="2460418"/>
              <a:ext cx="388002" cy="297418"/>
              <a:chOff x="2123728" y="1986160"/>
              <a:chExt cx="576064" cy="441574"/>
            </a:xfrm>
          </p:grpSpPr>
          <p:sp>
            <p:nvSpPr>
              <p:cNvPr id="361" name="Rectangle 360"/>
              <p:cNvSpPr/>
              <p:nvPr/>
            </p:nvSpPr>
            <p:spPr>
              <a:xfrm>
                <a:off x="2195736" y="1986160"/>
                <a:ext cx="432048" cy="441574"/>
              </a:xfrm>
              <a:prstGeom prst="rect">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62" name="Trapezoid 361"/>
              <p:cNvSpPr/>
              <p:nvPr/>
            </p:nvSpPr>
            <p:spPr>
              <a:xfrm flipV="1">
                <a:off x="2123728" y="2139884"/>
                <a:ext cx="576064" cy="287850"/>
              </a:xfrm>
              <a:prstGeom prst="trapezoid">
                <a:avLst/>
              </a:pr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57" name="Freeform 356"/>
            <p:cNvSpPr/>
            <p:nvPr/>
          </p:nvSpPr>
          <p:spPr>
            <a:xfrm>
              <a:off x="61273" y="2903148"/>
              <a:ext cx="344998" cy="411311"/>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358" name="Group 357"/>
            <p:cNvGrpSpPr/>
            <p:nvPr/>
          </p:nvGrpSpPr>
          <p:grpSpPr>
            <a:xfrm>
              <a:off x="82631" y="3424960"/>
              <a:ext cx="302283" cy="444864"/>
              <a:chOff x="51020" y="3423030"/>
              <a:chExt cx="356155" cy="524147"/>
            </a:xfrm>
            <a:effectLst>
              <a:outerShdw blurRad="63500" sx="102000" sy="102000" algn="ctr" rotWithShape="0">
                <a:prstClr val="black">
                  <a:alpha val="40000"/>
                </a:prstClr>
              </a:outerShdw>
            </a:effectLst>
          </p:grpSpPr>
          <p:sp>
            <p:nvSpPr>
              <p:cNvPr id="359" name="Freeform 358"/>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a:effectLst>
                <a:glow rad="101600">
                  <a:schemeClr val="bg1">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60" name="Freeform 359"/>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a:effectLst>
                <a:glow rad="101600">
                  <a:schemeClr val="bg1">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sp>
        <p:nvSpPr>
          <p:cNvPr id="370" name="Rounded Rectangle 369">
            <a:hlinkClick r:id="rId12" action="ppaction://hlinksldjump"/>
          </p:cNvPr>
          <p:cNvSpPr/>
          <p:nvPr/>
        </p:nvSpPr>
        <p:spPr>
          <a:xfrm>
            <a:off x="539794" y="188370"/>
            <a:ext cx="144000" cy="144016"/>
          </a:xfrm>
          <a:prstGeom prst="roundRect">
            <a:avLst/>
          </a:prstGeom>
          <a:gradFill flip="none" rotWithShape="1">
            <a:gsLst>
              <a:gs pos="0">
                <a:srgbClr val="FF0000">
                  <a:shade val="30000"/>
                  <a:satMod val="115000"/>
                </a:srgbClr>
              </a:gs>
              <a:gs pos="50000">
                <a:srgbClr val="FF0000">
                  <a:shade val="67500"/>
                  <a:satMod val="115000"/>
                </a:srgbClr>
              </a:gs>
              <a:gs pos="100000">
                <a:srgbClr val="FF0000">
                  <a:shade val="100000"/>
                  <a:satMod val="115000"/>
                </a:srgbClr>
              </a:gs>
            </a:gsLst>
            <a:lin ang="16200000" scaled="1"/>
            <a:tileRect/>
          </a:gradFill>
          <a:ln w="3175">
            <a:solidFill>
              <a:schemeClr val="tx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solidFill>
                <a:schemeClr val="bg1"/>
              </a:solidFill>
              <a:latin typeface="Segoe UI" pitchFamily="34" charset="0"/>
              <a:cs typeface="Segoe UI" pitchFamily="34" charset="0"/>
            </a:endParaRPr>
          </a:p>
        </p:txBody>
      </p:sp>
      <p:sp>
        <p:nvSpPr>
          <p:cNvPr id="371" name="Left Arrow 370">
            <a:hlinkClick r:id="rId13" action="ppaction://hlinksldjump"/>
          </p:cNvPr>
          <p:cNvSpPr/>
          <p:nvPr/>
        </p:nvSpPr>
        <p:spPr>
          <a:xfrm>
            <a:off x="575439" y="559006"/>
            <a:ext cx="359806" cy="356560"/>
          </a:xfrm>
          <a:prstGeom prst="leftArrow">
            <a:avLst/>
          </a:prstGeom>
          <a:solidFill>
            <a:srgbClr val="00B0F0">
              <a:alpha val="50000"/>
            </a:srgb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solidFill>
                <a:schemeClr val="tx1"/>
              </a:solidFill>
            </a:endParaRPr>
          </a:p>
        </p:txBody>
      </p:sp>
    </p:spTree>
    <p:controls>
      <mc:AlternateContent xmlns:mc="http://schemas.openxmlformats.org/markup-compatibility/2006">
        <mc:Choice xmlns:v="urn:schemas-microsoft-com:vml" Requires="v">
          <p:control spid="17444" name="TextBox1" r:id="rId2" imgW="6915240" imgH="4029120"/>
        </mc:Choice>
        <mc:Fallback>
          <p:control name="TextBox1" r:id="rId2" imgW="6915240" imgH="4029120">
            <p:pic>
              <p:nvPicPr>
                <p:cNvPr id="0" name="TextBox1"/>
                <p:cNvPicPr preferRelativeResize="0">
                  <a:picLocks noChangeArrowheads="1" noChangeShapeType="1"/>
                </p:cNvPicPr>
                <p:nvPr/>
              </p:nvPicPr>
              <p:blipFill>
                <a:blip r:embed="rId14">
                  <a:extLst>
                    <a:ext uri="{28A0092B-C50C-407E-A947-70E740481C1C}">
                      <a14:useLocalDpi xmlns:a14="http://schemas.microsoft.com/office/drawing/2010/main" val="0"/>
                    </a:ext>
                  </a:extLst>
                </a:blip>
                <a:srcRect/>
                <a:stretch>
                  <a:fillRect/>
                </a:stretch>
              </p:blipFill>
              <p:spPr bwMode="auto">
                <a:xfrm>
                  <a:off x="3132138" y="1492250"/>
                  <a:ext cx="2879725" cy="431800"/>
                </a:xfrm>
                <a:prstGeom prst="rect">
                  <a:avLst/>
                </a:prstGeom>
                <a:noFill/>
                <a:ln>
                  <a:noFill/>
                </a:ln>
                <a:effectLst/>
                <a:extLst>
                  <a:ext uri="{909E8E84-426E-40DD-AFC4-6F175D3DCCD1}">
                    <a14:hiddenFill xmlns:a14="http://schemas.microsoft.com/office/drawing/2010/main">
                      <a:noFill/>
                    </a14:hiddenFill>
                  </a:ext>
                  <a:ext uri="{91240B29-F687-4F45-9708-019B960494DF}">
                    <a14:hiddenLine xmlns:a14="http://schemas.microsoft.com/office/drawing/2010/main" w="9525">
                      <a:no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control>
        </mc:Fallback>
      </mc:AlternateContent>
      <mc:AlternateContent xmlns:mc="http://schemas.openxmlformats.org/markup-compatibility/2006">
        <mc:Choice xmlns:v="urn:schemas-microsoft-com:vml" Requires="v">
          <p:control spid="17445" name="TextBox2" r:id="rId3" imgW="6915240" imgH="4029120"/>
        </mc:Choice>
        <mc:Fallback>
          <p:control name="TextBox2" r:id="rId3" imgW="6915240" imgH="4029120">
            <p:pic>
              <p:nvPicPr>
                <p:cNvPr id="0" name="TextBox2"/>
                <p:cNvPicPr preferRelativeResize="0">
                  <a:picLocks noChangeArrowheads="1" noChangeShapeType="1"/>
                </p:cNvPicPr>
                <p:nvPr/>
              </p:nvPicPr>
              <p:blipFill>
                <a:blip r:embed="rId15">
                  <a:extLst>
                    <a:ext uri="{28A0092B-C50C-407E-A947-70E740481C1C}">
                      <a14:useLocalDpi xmlns:a14="http://schemas.microsoft.com/office/drawing/2010/main" val="0"/>
                    </a:ext>
                  </a:extLst>
                </a:blip>
                <a:srcRect/>
                <a:stretch>
                  <a:fillRect/>
                </a:stretch>
              </p:blipFill>
              <p:spPr bwMode="auto">
                <a:xfrm>
                  <a:off x="3276600" y="2139950"/>
                  <a:ext cx="2590800" cy="358775"/>
                </a:xfrm>
                <a:prstGeom prst="rect">
                  <a:avLst/>
                </a:prstGeom>
                <a:noFill/>
                <a:ln>
                  <a:noFill/>
                </a:ln>
                <a:effectLst/>
                <a:extLst>
                  <a:ext uri="{909E8E84-426E-40DD-AFC4-6F175D3DCCD1}">
                    <a14:hiddenFill xmlns:a14="http://schemas.microsoft.com/office/drawing/2010/main">
                      <a:noFill/>
                    </a14:hiddenFill>
                  </a:ext>
                  <a:ext uri="{91240B29-F687-4F45-9708-019B960494DF}">
                    <a14:hiddenLine xmlns:a14="http://schemas.microsoft.com/office/drawing/2010/main" w="9525">
                      <a:no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control>
        </mc:Fallback>
      </mc:AlternateContent>
    </p:controls>
    <p:extLst>
      <p:ext uri="{BB962C8B-B14F-4D97-AF65-F5344CB8AC3E}">
        <p14:creationId xmlns:p14="http://schemas.microsoft.com/office/powerpoint/2010/main" val="1028113418"/>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1763688" y="843750"/>
            <a:ext cx="5616624" cy="3456000"/>
            <a:chOff x="1763688" y="843750"/>
            <a:chExt cx="5616624" cy="3456000"/>
          </a:xfrm>
        </p:grpSpPr>
        <p:grpSp>
          <p:nvGrpSpPr>
            <p:cNvPr id="249" name="Group 248"/>
            <p:cNvGrpSpPr/>
            <p:nvPr/>
          </p:nvGrpSpPr>
          <p:grpSpPr>
            <a:xfrm>
              <a:off x="3131841" y="843750"/>
              <a:ext cx="2880320" cy="3456000"/>
              <a:chOff x="3131841" y="843750"/>
              <a:chExt cx="2880320" cy="3456000"/>
            </a:xfrm>
          </p:grpSpPr>
          <p:sp>
            <p:nvSpPr>
              <p:cNvPr id="250" name="Rounded Rectangle 249"/>
              <p:cNvSpPr/>
              <p:nvPr/>
            </p:nvSpPr>
            <p:spPr>
              <a:xfrm>
                <a:off x="3131841" y="843750"/>
                <a:ext cx="2880320" cy="3456000"/>
              </a:xfrm>
              <a:prstGeom prst="roundRect">
                <a:avLst>
                  <a:gd name="adj" fmla="val 2228"/>
                </a:avLst>
              </a:prstGeom>
              <a:solidFill>
                <a:schemeClr val="tx1">
                  <a:alpha val="50000"/>
                </a:schemeClr>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51" name="Group 250"/>
              <p:cNvGrpSpPr/>
              <p:nvPr/>
            </p:nvGrpSpPr>
            <p:grpSpPr>
              <a:xfrm>
                <a:off x="3198624" y="984777"/>
                <a:ext cx="864096" cy="870570"/>
                <a:chOff x="7308304" y="278598"/>
                <a:chExt cx="864096" cy="870570"/>
              </a:xfrm>
            </p:grpSpPr>
            <p:sp>
              <p:nvSpPr>
                <p:cNvPr id="327" name="Freeform 326"/>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8" name="Rectangle 327"/>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Impress</a:t>
                  </a:r>
                  <a:endParaRPr lang="en-AU" sz="1100" dirty="0">
                    <a:latin typeface="Segoe UI" pitchFamily="34" charset="0"/>
                    <a:cs typeface="Segoe UI" pitchFamily="34" charset="0"/>
                  </a:endParaRPr>
                </a:p>
              </p:txBody>
            </p:sp>
          </p:grpSp>
          <p:grpSp>
            <p:nvGrpSpPr>
              <p:cNvPr id="252" name="Group 251"/>
              <p:cNvGrpSpPr/>
              <p:nvPr/>
            </p:nvGrpSpPr>
            <p:grpSpPr>
              <a:xfrm>
                <a:off x="4139953" y="972995"/>
                <a:ext cx="864096" cy="894135"/>
                <a:chOff x="6444208" y="255033"/>
                <a:chExt cx="864096" cy="894135"/>
              </a:xfrm>
            </p:grpSpPr>
            <p:grpSp>
              <p:nvGrpSpPr>
                <p:cNvPr id="323" name="Group 322"/>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325" name="Freeform 324"/>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6" name="Freeform 325"/>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24" name="Rectangle 323"/>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Express</a:t>
                  </a:r>
                  <a:endParaRPr lang="en-AU" sz="1100" dirty="0">
                    <a:latin typeface="Segoe UI" pitchFamily="34" charset="0"/>
                    <a:cs typeface="Segoe UI" pitchFamily="34" charset="0"/>
                  </a:endParaRPr>
                </a:p>
              </p:txBody>
            </p:sp>
          </p:grpSp>
          <p:grpSp>
            <p:nvGrpSpPr>
              <p:cNvPr id="253" name="Group 252"/>
              <p:cNvGrpSpPr/>
              <p:nvPr/>
            </p:nvGrpSpPr>
            <p:grpSpPr>
              <a:xfrm>
                <a:off x="3198624" y="2157429"/>
                <a:ext cx="864096" cy="881674"/>
                <a:chOff x="8172400" y="267494"/>
                <a:chExt cx="864096" cy="881674"/>
              </a:xfrm>
            </p:grpSpPr>
            <p:grpSp>
              <p:nvGrpSpPr>
                <p:cNvPr id="318" name="Group 317"/>
                <p:cNvGrpSpPr/>
                <p:nvPr/>
              </p:nvGrpSpPr>
              <p:grpSpPr>
                <a:xfrm>
                  <a:off x="8351877" y="267494"/>
                  <a:ext cx="523806" cy="648072"/>
                  <a:chOff x="87738" y="3286770"/>
                  <a:chExt cx="291003" cy="360040"/>
                </a:xfrm>
              </p:grpSpPr>
              <p:sp>
                <p:nvSpPr>
                  <p:cNvPr id="320" name="Rectangle 31"/>
                  <p:cNvSpPr/>
                  <p:nvPr/>
                </p:nvSpPr>
                <p:spPr>
                  <a:xfrm>
                    <a:off x="87738" y="3286770"/>
                    <a:ext cx="291002" cy="360040"/>
                  </a:xfrm>
                  <a:prstGeom prst="rect">
                    <a:avLst/>
                  </a:prstGeom>
                  <a:solidFill>
                    <a:srgbClr val="FFC000"/>
                  </a:solidFill>
                  <a:ln w="9525" cap="rnd">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1" name="Rectangle 31"/>
                  <p:cNvSpPr/>
                  <p:nvPr/>
                </p:nvSpPr>
                <p:spPr>
                  <a:xfrm>
                    <a:off x="87738" y="3286770"/>
                    <a:ext cx="291002" cy="360040"/>
                  </a:xfrm>
                  <a:custGeom>
                    <a:avLst/>
                    <a:gdLst>
                      <a:gd name="connsiteX0" fmla="*/ 0 w 291002"/>
                      <a:gd name="connsiteY0" fmla="*/ 0 h 360040"/>
                      <a:gd name="connsiteX1" fmla="*/ 291002 w 291002"/>
                      <a:gd name="connsiteY1" fmla="*/ 0 h 360040"/>
                      <a:gd name="connsiteX2" fmla="*/ 291002 w 291002"/>
                      <a:gd name="connsiteY2" fmla="*/ 360040 h 360040"/>
                      <a:gd name="connsiteX3" fmla="*/ 0 w 291002"/>
                      <a:gd name="connsiteY3" fmla="*/ 360040 h 360040"/>
                      <a:gd name="connsiteX4" fmla="*/ 0 w 291002"/>
                      <a:gd name="connsiteY4" fmla="*/ 0 h 360040"/>
                      <a:gd name="connsiteX0" fmla="*/ 0 w 291002"/>
                      <a:gd name="connsiteY0" fmla="*/ 0 h 360040"/>
                      <a:gd name="connsiteX1" fmla="*/ 236233 w 291002"/>
                      <a:gd name="connsiteY1" fmla="*/ 88106 h 360040"/>
                      <a:gd name="connsiteX2" fmla="*/ 291002 w 291002"/>
                      <a:gd name="connsiteY2" fmla="*/ 360040 h 360040"/>
                      <a:gd name="connsiteX3" fmla="*/ 0 w 291002"/>
                      <a:gd name="connsiteY3" fmla="*/ 360040 h 360040"/>
                      <a:gd name="connsiteX4" fmla="*/ 0 w 291002"/>
                      <a:gd name="connsiteY4" fmla="*/ 0 h 360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1002" h="360040">
                        <a:moveTo>
                          <a:pt x="0" y="0"/>
                        </a:moveTo>
                        <a:lnTo>
                          <a:pt x="236233" y="88106"/>
                        </a:lnTo>
                        <a:lnTo>
                          <a:pt x="291002" y="360040"/>
                        </a:lnTo>
                        <a:lnTo>
                          <a:pt x="0" y="360040"/>
                        </a:lnTo>
                        <a:lnTo>
                          <a:pt x="0" y="0"/>
                        </a:lnTo>
                        <a:close/>
                      </a:path>
                    </a:pathLst>
                  </a:cu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2" name="Rectangle 321"/>
                  <p:cNvSpPr/>
                  <p:nvPr/>
                </p:nvSpPr>
                <p:spPr>
                  <a:xfrm>
                    <a:off x="87738" y="3435846"/>
                    <a:ext cx="291003" cy="210964"/>
                  </a:xfrm>
                  <a:prstGeom prst="rect">
                    <a:avLst/>
                  </a:prstGeom>
                  <a:noFill/>
                  <a:ln w="9525" cap="rnd">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2000" dirty="0" smtClean="0">
                        <a:solidFill>
                          <a:schemeClr val="tx1"/>
                        </a:solidFill>
                        <a:effectLst>
                          <a:outerShdw blurRad="63500" sx="102000" sy="102000" algn="ctr" rotWithShape="0">
                            <a:prstClr val="black">
                              <a:alpha val="40000"/>
                            </a:prstClr>
                          </a:outerShdw>
                        </a:effectLst>
                        <a:latin typeface="Segoe UI" pitchFamily="34" charset="0"/>
                        <a:cs typeface="Segoe UI" pitchFamily="34" charset="0"/>
                      </a:rPr>
                      <a:t>Aa</a:t>
                    </a:r>
                    <a:endParaRPr lang="en-AU" sz="2000" dirty="0">
                      <a:solidFill>
                        <a:schemeClr val="tx1"/>
                      </a:solidFill>
                      <a:effectLst>
                        <a:outerShdw blurRad="63500" sx="102000" sy="102000" algn="ctr" rotWithShape="0">
                          <a:prstClr val="black">
                            <a:alpha val="40000"/>
                          </a:prstClr>
                        </a:outerShdw>
                      </a:effectLst>
                      <a:latin typeface="Segoe UI" pitchFamily="34" charset="0"/>
                      <a:cs typeface="Segoe UI" pitchFamily="34" charset="0"/>
                    </a:endParaRPr>
                  </a:p>
                </p:txBody>
              </p:sp>
            </p:grpSp>
            <p:sp>
              <p:nvSpPr>
                <p:cNvPr id="319" name="Rectangle 318"/>
                <p:cNvSpPr/>
                <p:nvPr/>
              </p:nvSpPr>
              <p:spPr>
                <a:xfrm>
                  <a:off x="8172400"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Note Pad</a:t>
                  </a:r>
                  <a:endParaRPr lang="en-AU" sz="1100" dirty="0">
                    <a:latin typeface="Segoe UI" pitchFamily="34" charset="0"/>
                    <a:cs typeface="Segoe UI" pitchFamily="34" charset="0"/>
                  </a:endParaRPr>
                </a:p>
              </p:txBody>
            </p:sp>
          </p:grpSp>
          <p:grpSp>
            <p:nvGrpSpPr>
              <p:cNvPr id="254" name="Group 253"/>
              <p:cNvGrpSpPr/>
              <p:nvPr/>
            </p:nvGrpSpPr>
            <p:grpSpPr>
              <a:xfrm>
                <a:off x="5080409" y="980461"/>
                <a:ext cx="864096" cy="877462"/>
                <a:chOff x="5004049" y="1064550"/>
                <a:chExt cx="864096" cy="877462"/>
              </a:xfrm>
            </p:grpSpPr>
            <p:grpSp>
              <p:nvGrpSpPr>
                <p:cNvPr id="313" name="Group 312"/>
                <p:cNvGrpSpPr/>
                <p:nvPr/>
              </p:nvGrpSpPr>
              <p:grpSpPr>
                <a:xfrm>
                  <a:off x="5042434" y="1064550"/>
                  <a:ext cx="787325" cy="610716"/>
                  <a:chOff x="5004049" y="1045872"/>
                  <a:chExt cx="787325" cy="610716"/>
                </a:xfrm>
                <a:effectLst>
                  <a:outerShdw blurRad="63500" sx="102000" sy="102000" algn="ctr" rotWithShape="0">
                    <a:prstClr val="black">
                      <a:alpha val="40000"/>
                    </a:prstClr>
                  </a:outerShdw>
                </a:effectLst>
              </p:grpSpPr>
              <p:sp>
                <p:nvSpPr>
                  <p:cNvPr id="315" name="Rectangle 314"/>
                  <p:cNvSpPr/>
                  <p:nvPr/>
                </p:nvSpPr>
                <p:spPr>
                  <a:xfrm>
                    <a:off x="5004049" y="1045872"/>
                    <a:ext cx="504055" cy="460191"/>
                  </a:xfrm>
                  <a:prstGeom prst="rect">
                    <a:avLst/>
                  </a:prstGeom>
                  <a:solidFill>
                    <a:schemeClr val="bg1"/>
                  </a:solidFill>
                  <a:ln w="9525" cap="rnd">
                    <a:solidFill>
                      <a:schemeClr val="bg1"/>
                    </a:solid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6" name="Freeform 315"/>
                  <p:cNvSpPr/>
                  <p:nvPr/>
                </p:nvSpPr>
                <p:spPr>
                  <a:xfrm>
                    <a:off x="5022056" y="1106047"/>
                    <a:ext cx="414040" cy="272698"/>
                  </a:xfrm>
                  <a:custGeom>
                    <a:avLst/>
                    <a:gdLst>
                      <a:gd name="connsiteX0" fmla="*/ 0 w 353052"/>
                      <a:gd name="connsiteY0" fmla="*/ 0 h 269081"/>
                      <a:gd name="connsiteX1" fmla="*/ 19050 w 353052"/>
                      <a:gd name="connsiteY1" fmla="*/ 33337 h 269081"/>
                      <a:gd name="connsiteX2" fmla="*/ 28575 w 353052"/>
                      <a:gd name="connsiteY2" fmla="*/ 38100 h 269081"/>
                      <a:gd name="connsiteX3" fmla="*/ 33338 w 353052"/>
                      <a:gd name="connsiteY3" fmla="*/ 45243 h 269081"/>
                      <a:gd name="connsiteX4" fmla="*/ 50007 w 353052"/>
                      <a:gd name="connsiteY4" fmla="*/ 54768 h 269081"/>
                      <a:gd name="connsiteX5" fmla="*/ 59532 w 353052"/>
                      <a:gd name="connsiteY5" fmla="*/ 61912 h 269081"/>
                      <a:gd name="connsiteX6" fmla="*/ 85725 w 353052"/>
                      <a:gd name="connsiteY6" fmla="*/ 71437 h 269081"/>
                      <a:gd name="connsiteX7" fmla="*/ 135732 w 353052"/>
                      <a:gd name="connsiteY7" fmla="*/ 69056 h 269081"/>
                      <a:gd name="connsiteX8" fmla="*/ 142875 w 353052"/>
                      <a:gd name="connsiteY8" fmla="*/ 66675 h 269081"/>
                      <a:gd name="connsiteX9" fmla="*/ 150019 w 353052"/>
                      <a:gd name="connsiteY9" fmla="*/ 61912 h 269081"/>
                      <a:gd name="connsiteX10" fmla="*/ 157163 w 353052"/>
                      <a:gd name="connsiteY10" fmla="*/ 54768 h 269081"/>
                      <a:gd name="connsiteX11" fmla="*/ 161925 w 353052"/>
                      <a:gd name="connsiteY11" fmla="*/ 45243 h 269081"/>
                      <a:gd name="connsiteX12" fmla="*/ 157163 w 353052"/>
                      <a:gd name="connsiteY12" fmla="*/ 26193 h 269081"/>
                      <a:gd name="connsiteX13" fmla="*/ 150019 w 353052"/>
                      <a:gd name="connsiteY13" fmla="*/ 19050 h 269081"/>
                      <a:gd name="connsiteX14" fmla="*/ 135732 w 353052"/>
                      <a:gd name="connsiteY14" fmla="*/ 9525 h 269081"/>
                      <a:gd name="connsiteX15" fmla="*/ 114300 w 353052"/>
                      <a:gd name="connsiteY15" fmla="*/ 14287 h 269081"/>
                      <a:gd name="connsiteX16" fmla="*/ 107157 w 353052"/>
                      <a:gd name="connsiteY16" fmla="*/ 16668 h 269081"/>
                      <a:gd name="connsiteX17" fmla="*/ 102394 w 353052"/>
                      <a:gd name="connsiteY17" fmla="*/ 26193 h 269081"/>
                      <a:gd name="connsiteX18" fmla="*/ 104775 w 353052"/>
                      <a:gd name="connsiteY18" fmla="*/ 64293 h 269081"/>
                      <a:gd name="connsiteX19" fmla="*/ 107157 w 353052"/>
                      <a:gd name="connsiteY19" fmla="*/ 71437 h 269081"/>
                      <a:gd name="connsiteX20" fmla="*/ 114300 w 353052"/>
                      <a:gd name="connsiteY20" fmla="*/ 76200 h 269081"/>
                      <a:gd name="connsiteX21" fmla="*/ 126207 w 353052"/>
                      <a:gd name="connsiteY21" fmla="*/ 78581 h 269081"/>
                      <a:gd name="connsiteX22" fmla="*/ 147638 w 353052"/>
                      <a:gd name="connsiteY22" fmla="*/ 85725 h 269081"/>
                      <a:gd name="connsiteX23" fmla="*/ 154782 w 353052"/>
                      <a:gd name="connsiteY23" fmla="*/ 88106 h 269081"/>
                      <a:gd name="connsiteX24" fmla="*/ 190500 w 353052"/>
                      <a:gd name="connsiteY24" fmla="*/ 90487 h 269081"/>
                      <a:gd name="connsiteX25" fmla="*/ 228600 w 353052"/>
                      <a:gd name="connsiteY25" fmla="*/ 90487 h 269081"/>
                      <a:gd name="connsiteX26" fmla="*/ 238125 w 353052"/>
                      <a:gd name="connsiteY26" fmla="*/ 85725 h 269081"/>
                      <a:gd name="connsiteX27" fmla="*/ 271463 w 353052"/>
                      <a:gd name="connsiteY27" fmla="*/ 66675 h 269081"/>
                      <a:gd name="connsiteX28" fmla="*/ 295275 w 353052"/>
                      <a:gd name="connsiteY28" fmla="*/ 59531 h 269081"/>
                      <a:gd name="connsiteX29" fmla="*/ 302419 w 353052"/>
                      <a:gd name="connsiteY29" fmla="*/ 57150 h 269081"/>
                      <a:gd name="connsiteX30" fmla="*/ 338138 w 353052"/>
                      <a:gd name="connsiteY30" fmla="*/ 50006 h 269081"/>
                      <a:gd name="connsiteX31" fmla="*/ 345282 w 353052"/>
                      <a:gd name="connsiteY31" fmla="*/ 92868 h 269081"/>
                      <a:gd name="connsiteX32" fmla="*/ 326232 w 353052"/>
                      <a:gd name="connsiteY32" fmla="*/ 114300 h 269081"/>
                      <a:gd name="connsiteX33" fmla="*/ 316707 w 353052"/>
                      <a:gd name="connsiteY33" fmla="*/ 119062 h 269081"/>
                      <a:gd name="connsiteX34" fmla="*/ 309563 w 353052"/>
                      <a:gd name="connsiteY34" fmla="*/ 121443 h 269081"/>
                      <a:gd name="connsiteX35" fmla="*/ 290513 w 353052"/>
                      <a:gd name="connsiteY35" fmla="*/ 133350 h 269081"/>
                      <a:gd name="connsiteX36" fmla="*/ 273844 w 353052"/>
                      <a:gd name="connsiteY36" fmla="*/ 138112 h 269081"/>
                      <a:gd name="connsiteX37" fmla="*/ 259557 w 353052"/>
                      <a:gd name="connsiteY37" fmla="*/ 142875 h 269081"/>
                      <a:gd name="connsiteX38" fmla="*/ 245269 w 353052"/>
                      <a:gd name="connsiteY38" fmla="*/ 150018 h 269081"/>
                      <a:gd name="connsiteX39" fmla="*/ 238125 w 353052"/>
                      <a:gd name="connsiteY39" fmla="*/ 154781 h 269081"/>
                      <a:gd name="connsiteX40" fmla="*/ 214313 w 353052"/>
                      <a:gd name="connsiteY40" fmla="*/ 161925 h 269081"/>
                      <a:gd name="connsiteX41" fmla="*/ 202407 w 353052"/>
                      <a:gd name="connsiteY41" fmla="*/ 164306 h 269081"/>
                      <a:gd name="connsiteX42" fmla="*/ 188119 w 353052"/>
                      <a:gd name="connsiteY42" fmla="*/ 169068 h 269081"/>
                      <a:gd name="connsiteX43" fmla="*/ 173832 w 353052"/>
                      <a:gd name="connsiteY43" fmla="*/ 171450 h 269081"/>
                      <a:gd name="connsiteX44" fmla="*/ 154782 w 353052"/>
                      <a:gd name="connsiteY44" fmla="*/ 176212 h 269081"/>
                      <a:gd name="connsiteX45" fmla="*/ 109538 w 353052"/>
                      <a:gd name="connsiteY45" fmla="*/ 173831 h 269081"/>
                      <a:gd name="connsiteX46" fmla="*/ 97632 w 353052"/>
                      <a:gd name="connsiteY46" fmla="*/ 164306 h 269081"/>
                      <a:gd name="connsiteX47" fmla="*/ 95250 w 353052"/>
                      <a:gd name="connsiteY47" fmla="*/ 157162 h 269081"/>
                      <a:gd name="connsiteX48" fmla="*/ 88107 w 353052"/>
                      <a:gd name="connsiteY48" fmla="*/ 150018 h 269081"/>
                      <a:gd name="connsiteX49" fmla="*/ 95250 w 353052"/>
                      <a:gd name="connsiteY49" fmla="*/ 130968 h 269081"/>
                      <a:gd name="connsiteX50" fmla="*/ 104775 w 353052"/>
                      <a:gd name="connsiteY50" fmla="*/ 135731 h 269081"/>
                      <a:gd name="connsiteX51" fmla="*/ 140494 w 353052"/>
                      <a:gd name="connsiteY51" fmla="*/ 138112 h 269081"/>
                      <a:gd name="connsiteX52" fmla="*/ 159544 w 353052"/>
                      <a:gd name="connsiteY52" fmla="*/ 142875 h 269081"/>
                      <a:gd name="connsiteX53" fmla="*/ 171450 w 353052"/>
                      <a:gd name="connsiteY53" fmla="*/ 152400 h 269081"/>
                      <a:gd name="connsiteX54" fmla="*/ 176213 w 353052"/>
                      <a:gd name="connsiteY54" fmla="*/ 173831 h 269081"/>
                      <a:gd name="connsiteX55" fmla="*/ 180975 w 353052"/>
                      <a:gd name="connsiteY55" fmla="*/ 207168 h 269081"/>
                      <a:gd name="connsiteX56" fmla="*/ 183357 w 353052"/>
                      <a:gd name="connsiteY56" fmla="*/ 247650 h 269081"/>
                      <a:gd name="connsiteX57" fmla="*/ 185738 w 353052"/>
                      <a:gd name="connsiteY57" fmla="*/ 261937 h 269081"/>
                      <a:gd name="connsiteX58" fmla="*/ 195263 w 353052"/>
                      <a:gd name="connsiteY58" fmla="*/ 269081 h 269081"/>
                      <a:gd name="connsiteX59" fmla="*/ 273844 w 353052"/>
                      <a:gd name="connsiteY59" fmla="*/ 266700 h 269081"/>
                      <a:gd name="connsiteX60" fmla="*/ 307182 w 353052"/>
                      <a:gd name="connsiteY60" fmla="*/ 257175 h 269081"/>
                      <a:gd name="connsiteX61" fmla="*/ 314325 w 353052"/>
                      <a:gd name="connsiteY61" fmla="*/ 254793 h 269081"/>
                      <a:gd name="connsiteX62" fmla="*/ 326232 w 353052"/>
                      <a:gd name="connsiteY62" fmla="*/ 250031 h 269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53052" h="269081">
                        <a:moveTo>
                          <a:pt x="0" y="0"/>
                        </a:moveTo>
                        <a:cubicBezTo>
                          <a:pt x="3626" y="10876"/>
                          <a:pt x="7518" y="27571"/>
                          <a:pt x="19050" y="33337"/>
                        </a:cubicBezTo>
                        <a:lnTo>
                          <a:pt x="28575" y="38100"/>
                        </a:lnTo>
                        <a:cubicBezTo>
                          <a:pt x="30163" y="40481"/>
                          <a:pt x="31314" y="43219"/>
                          <a:pt x="33338" y="45243"/>
                        </a:cubicBezTo>
                        <a:cubicBezTo>
                          <a:pt x="37711" y="49616"/>
                          <a:pt x="45021" y="51652"/>
                          <a:pt x="50007" y="54768"/>
                        </a:cubicBezTo>
                        <a:cubicBezTo>
                          <a:pt x="53373" y="56871"/>
                          <a:pt x="56167" y="59808"/>
                          <a:pt x="59532" y="61912"/>
                        </a:cubicBezTo>
                        <a:cubicBezTo>
                          <a:pt x="67905" y="67145"/>
                          <a:pt x="76325" y="69087"/>
                          <a:pt x="85725" y="71437"/>
                        </a:cubicBezTo>
                        <a:cubicBezTo>
                          <a:pt x="102394" y="70643"/>
                          <a:pt x="119102" y="70442"/>
                          <a:pt x="135732" y="69056"/>
                        </a:cubicBezTo>
                        <a:cubicBezTo>
                          <a:pt x="138233" y="68848"/>
                          <a:pt x="140630" y="67797"/>
                          <a:pt x="142875" y="66675"/>
                        </a:cubicBezTo>
                        <a:cubicBezTo>
                          <a:pt x="145435" y="65395"/>
                          <a:pt x="147820" y="63744"/>
                          <a:pt x="150019" y="61912"/>
                        </a:cubicBezTo>
                        <a:cubicBezTo>
                          <a:pt x="152606" y="59756"/>
                          <a:pt x="154782" y="57149"/>
                          <a:pt x="157163" y="54768"/>
                        </a:cubicBezTo>
                        <a:cubicBezTo>
                          <a:pt x="158750" y="51593"/>
                          <a:pt x="161533" y="48771"/>
                          <a:pt x="161925" y="45243"/>
                        </a:cubicBezTo>
                        <a:cubicBezTo>
                          <a:pt x="162039" y="44213"/>
                          <a:pt x="158971" y="28905"/>
                          <a:pt x="157163" y="26193"/>
                        </a:cubicBezTo>
                        <a:cubicBezTo>
                          <a:pt x="155295" y="23391"/>
                          <a:pt x="152677" y="21117"/>
                          <a:pt x="150019" y="19050"/>
                        </a:cubicBezTo>
                        <a:cubicBezTo>
                          <a:pt x="145501" y="15536"/>
                          <a:pt x="135732" y="9525"/>
                          <a:pt x="135732" y="9525"/>
                        </a:cubicBezTo>
                        <a:cubicBezTo>
                          <a:pt x="128588" y="11112"/>
                          <a:pt x="121400" y="12512"/>
                          <a:pt x="114300" y="14287"/>
                        </a:cubicBezTo>
                        <a:cubicBezTo>
                          <a:pt x="111865" y="14896"/>
                          <a:pt x="108932" y="14893"/>
                          <a:pt x="107157" y="16668"/>
                        </a:cubicBezTo>
                        <a:cubicBezTo>
                          <a:pt x="104647" y="19178"/>
                          <a:pt x="103982" y="23018"/>
                          <a:pt x="102394" y="26193"/>
                        </a:cubicBezTo>
                        <a:cubicBezTo>
                          <a:pt x="103188" y="38893"/>
                          <a:pt x="103443" y="51638"/>
                          <a:pt x="104775" y="64293"/>
                        </a:cubicBezTo>
                        <a:cubicBezTo>
                          <a:pt x="105038" y="66789"/>
                          <a:pt x="105589" y="69477"/>
                          <a:pt x="107157" y="71437"/>
                        </a:cubicBezTo>
                        <a:cubicBezTo>
                          <a:pt x="108945" y="73672"/>
                          <a:pt x="111620" y="75195"/>
                          <a:pt x="114300" y="76200"/>
                        </a:cubicBezTo>
                        <a:cubicBezTo>
                          <a:pt x="118090" y="77621"/>
                          <a:pt x="122238" y="77787"/>
                          <a:pt x="126207" y="78581"/>
                        </a:cubicBezTo>
                        <a:cubicBezTo>
                          <a:pt x="146726" y="86788"/>
                          <a:pt x="129698" y="80599"/>
                          <a:pt x="147638" y="85725"/>
                        </a:cubicBezTo>
                        <a:cubicBezTo>
                          <a:pt x="150052" y="86415"/>
                          <a:pt x="152287" y="87829"/>
                          <a:pt x="154782" y="88106"/>
                        </a:cubicBezTo>
                        <a:cubicBezTo>
                          <a:pt x="166641" y="89424"/>
                          <a:pt x="178594" y="89693"/>
                          <a:pt x="190500" y="90487"/>
                        </a:cubicBezTo>
                        <a:cubicBezTo>
                          <a:pt x="207530" y="92920"/>
                          <a:pt x="210241" y="94723"/>
                          <a:pt x="228600" y="90487"/>
                        </a:cubicBezTo>
                        <a:cubicBezTo>
                          <a:pt x="232059" y="89689"/>
                          <a:pt x="235081" y="87551"/>
                          <a:pt x="238125" y="85725"/>
                        </a:cubicBezTo>
                        <a:cubicBezTo>
                          <a:pt x="248250" y="79651"/>
                          <a:pt x="259784" y="69596"/>
                          <a:pt x="271463" y="66675"/>
                        </a:cubicBezTo>
                        <a:cubicBezTo>
                          <a:pt x="285859" y="63075"/>
                          <a:pt x="277882" y="65328"/>
                          <a:pt x="295275" y="59531"/>
                        </a:cubicBezTo>
                        <a:cubicBezTo>
                          <a:pt x="297656" y="58737"/>
                          <a:pt x="299969" y="57695"/>
                          <a:pt x="302419" y="57150"/>
                        </a:cubicBezTo>
                        <a:cubicBezTo>
                          <a:pt x="328563" y="51339"/>
                          <a:pt x="316632" y="53590"/>
                          <a:pt x="338138" y="50006"/>
                        </a:cubicBezTo>
                        <a:cubicBezTo>
                          <a:pt x="359183" y="55267"/>
                          <a:pt x="354435" y="50765"/>
                          <a:pt x="345282" y="92868"/>
                        </a:cubicBezTo>
                        <a:cubicBezTo>
                          <a:pt x="343340" y="101799"/>
                          <a:pt x="333552" y="109725"/>
                          <a:pt x="326232" y="114300"/>
                        </a:cubicBezTo>
                        <a:cubicBezTo>
                          <a:pt x="323222" y="116181"/>
                          <a:pt x="319970" y="117664"/>
                          <a:pt x="316707" y="119062"/>
                        </a:cubicBezTo>
                        <a:cubicBezTo>
                          <a:pt x="314400" y="120051"/>
                          <a:pt x="311870" y="120454"/>
                          <a:pt x="309563" y="121443"/>
                        </a:cubicBezTo>
                        <a:cubicBezTo>
                          <a:pt x="289202" y="130169"/>
                          <a:pt x="311024" y="121629"/>
                          <a:pt x="290513" y="133350"/>
                        </a:cubicBezTo>
                        <a:cubicBezTo>
                          <a:pt x="287565" y="135034"/>
                          <a:pt x="276285" y="137380"/>
                          <a:pt x="273844" y="138112"/>
                        </a:cubicBezTo>
                        <a:cubicBezTo>
                          <a:pt x="269036" y="139555"/>
                          <a:pt x="263734" y="140091"/>
                          <a:pt x="259557" y="142875"/>
                        </a:cubicBezTo>
                        <a:cubicBezTo>
                          <a:pt x="250324" y="149029"/>
                          <a:pt x="255128" y="146732"/>
                          <a:pt x="245269" y="150018"/>
                        </a:cubicBezTo>
                        <a:cubicBezTo>
                          <a:pt x="242888" y="151606"/>
                          <a:pt x="240740" y="153619"/>
                          <a:pt x="238125" y="154781"/>
                        </a:cubicBezTo>
                        <a:cubicBezTo>
                          <a:pt x="232198" y="157415"/>
                          <a:pt x="221234" y="160387"/>
                          <a:pt x="214313" y="161925"/>
                        </a:cubicBezTo>
                        <a:cubicBezTo>
                          <a:pt x="210362" y="162803"/>
                          <a:pt x="206312" y="163241"/>
                          <a:pt x="202407" y="164306"/>
                        </a:cubicBezTo>
                        <a:cubicBezTo>
                          <a:pt x="197564" y="165627"/>
                          <a:pt x="193071" y="168242"/>
                          <a:pt x="188119" y="169068"/>
                        </a:cubicBezTo>
                        <a:cubicBezTo>
                          <a:pt x="183357" y="169862"/>
                          <a:pt x="178553" y="170438"/>
                          <a:pt x="173832" y="171450"/>
                        </a:cubicBezTo>
                        <a:cubicBezTo>
                          <a:pt x="167432" y="172822"/>
                          <a:pt x="154782" y="176212"/>
                          <a:pt x="154782" y="176212"/>
                        </a:cubicBezTo>
                        <a:cubicBezTo>
                          <a:pt x="139701" y="175418"/>
                          <a:pt x="124578" y="175198"/>
                          <a:pt x="109538" y="173831"/>
                        </a:cubicBezTo>
                        <a:cubicBezTo>
                          <a:pt x="102344" y="173177"/>
                          <a:pt x="100748" y="170538"/>
                          <a:pt x="97632" y="164306"/>
                        </a:cubicBezTo>
                        <a:cubicBezTo>
                          <a:pt x="96509" y="162061"/>
                          <a:pt x="96642" y="159251"/>
                          <a:pt x="95250" y="157162"/>
                        </a:cubicBezTo>
                        <a:cubicBezTo>
                          <a:pt x="93382" y="154360"/>
                          <a:pt x="90488" y="152399"/>
                          <a:pt x="88107" y="150018"/>
                        </a:cubicBezTo>
                        <a:cubicBezTo>
                          <a:pt x="90488" y="143668"/>
                          <a:pt x="90101" y="135382"/>
                          <a:pt x="95250" y="130968"/>
                        </a:cubicBezTo>
                        <a:cubicBezTo>
                          <a:pt x="97945" y="128658"/>
                          <a:pt x="101269" y="135177"/>
                          <a:pt x="104775" y="135731"/>
                        </a:cubicBezTo>
                        <a:cubicBezTo>
                          <a:pt x="116562" y="137592"/>
                          <a:pt x="128588" y="137318"/>
                          <a:pt x="140494" y="138112"/>
                        </a:cubicBezTo>
                        <a:cubicBezTo>
                          <a:pt x="141091" y="138231"/>
                          <a:pt x="157101" y="140921"/>
                          <a:pt x="159544" y="142875"/>
                        </a:cubicBezTo>
                        <a:cubicBezTo>
                          <a:pt x="174933" y="155185"/>
                          <a:pt x="153494" y="146412"/>
                          <a:pt x="171450" y="152400"/>
                        </a:cubicBezTo>
                        <a:cubicBezTo>
                          <a:pt x="175096" y="163332"/>
                          <a:pt x="173927" y="158589"/>
                          <a:pt x="176213" y="173831"/>
                        </a:cubicBezTo>
                        <a:cubicBezTo>
                          <a:pt x="177878" y="184932"/>
                          <a:pt x="180975" y="207168"/>
                          <a:pt x="180975" y="207168"/>
                        </a:cubicBezTo>
                        <a:cubicBezTo>
                          <a:pt x="181769" y="220662"/>
                          <a:pt x="182186" y="234183"/>
                          <a:pt x="183357" y="247650"/>
                        </a:cubicBezTo>
                        <a:cubicBezTo>
                          <a:pt x="183775" y="252460"/>
                          <a:pt x="183393" y="257717"/>
                          <a:pt x="185738" y="261937"/>
                        </a:cubicBezTo>
                        <a:cubicBezTo>
                          <a:pt x="187665" y="265406"/>
                          <a:pt x="192088" y="266700"/>
                          <a:pt x="195263" y="269081"/>
                        </a:cubicBezTo>
                        <a:cubicBezTo>
                          <a:pt x="221457" y="268287"/>
                          <a:pt x="247708" y="268612"/>
                          <a:pt x="273844" y="266700"/>
                        </a:cubicBezTo>
                        <a:cubicBezTo>
                          <a:pt x="281498" y="266140"/>
                          <a:pt x="299160" y="259849"/>
                          <a:pt x="307182" y="257175"/>
                        </a:cubicBezTo>
                        <a:cubicBezTo>
                          <a:pt x="309563" y="256381"/>
                          <a:pt x="312080" y="255915"/>
                          <a:pt x="314325" y="254793"/>
                        </a:cubicBezTo>
                        <a:cubicBezTo>
                          <a:pt x="324560" y="249676"/>
                          <a:pt x="320300" y="250031"/>
                          <a:pt x="326232" y="250031"/>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7" name="Freeform 316"/>
                  <p:cNvSpPr/>
                  <p:nvPr/>
                </p:nvSpPr>
                <p:spPr>
                  <a:xfrm>
                    <a:off x="5400849" y="1351788"/>
                    <a:ext cx="390525" cy="304800"/>
                  </a:xfrm>
                  <a:custGeom>
                    <a:avLst/>
                    <a:gdLst>
                      <a:gd name="connsiteX0" fmla="*/ 0 w 381000"/>
                      <a:gd name="connsiteY0" fmla="*/ 0 h 319088"/>
                      <a:gd name="connsiteX1" fmla="*/ 23812 w 381000"/>
                      <a:gd name="connsiteY1" fmla="*/ 85725 h 319088"/>
                      <a:gd name="connsiteX2" fmla="*/ 347662 w 381000"/>
                      <a:gd name="connsiteY2" fmla="*/ 319088 h 319088"/>
                      <a:gd name="connsiteX3" fmla="*/ 381000 w 381000"/>
                      <a:gd name="connsiteY3" fmla="*/ 266700 h 319088"/>
                      <a:gd name="connsiteX4" fmla="*/ 66675 w 381000"/>
                      <a:gd name="connsiteY4" fmla="*/ 38100 h 319088"/>
                      <a:gd name="connsiteX5" fmla="*/ 0 w 381000"/>
                      <a:gd name="connsiteY5" fmla="*/ 0 h 319088"/>
                      <a:gd name="connsiteX0" fmla="*/ 0 w 390525"/>
                      <a:gd name="connsiteY0" fmla="*/ 0 h 304800"/>
                      <a:gd name="connsiteX1" fmla="*/ 33337 w 390525"/>
                      <a:gd name="connsiteY1" fmla="*/ 71437 h 304800"/>
                      <a:gd name="connsiteX2" fmla="*/ 357187 w 390525"/>
                      <a:gd name="connsiteY2" fmla="*/ 304800 h 304800"/>
                      <a:gd name="connsiteX3" fmla="*/ 390525 w 390525"/>
                      <a:gd name="connsiteY3" fmla="*/ 252412 h 304800"/>
                      <a:gd name="connsiteX4" fmla="*/ 76200 w 390525"/>
                      <a:gd name="connsiteY4" fmla="*/ 23812 h 304800"/>
                      <a:gd name="connsiteX5" fmla="*/ 0 w 390525"/>
                      <a:gd name="connsiteY5" fmla="*/ 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0525" h="304800">
                        <a:moveTo>
                          <a:pt x="0" y="0"/>
                        </a:moveTo>
                        <a:lnTo>
                          <a:pt x="33337" y="71437"/>
                        </a:lnTo>
                        <a:lnTo>
                          <a:pt x="357187" y="304800"/>
                        </a:lnTo>
                        <a:lnTo>
                          <a:pt x="390525" y="252412"/>
                        </a:lnTo>
                        <a:lnTo>
                          <a:pt x="76200" y="23812"/>
                        </a:lnTo>
                        <a:lnTo>
                          <a:pt x="0" y="0"/>
                        </a:lnTo>
                        <a:close/>
                      </a:path>
                    </a:pathLst>
                  </a:custGeom>
                  <a:solidFill>
                    <a:srgbClr val="C0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14" name="Rectangle 313"/>
                <p:cNvSpPr/>
                <p:nvPr/>
              </p:nvSpPr>
              <p:spPr>
                <a:xfrm>
                  <a:off x="5004049" y="1725988"/>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Free Draw</a:t>
                  </a:r>
                  <a:endParaRPr lang="en-AU" sz="1100" dirty="0">
                    <a:latin typeface="Segoe UI" pitchFamily="34" charset="0"/>
                    <a:cs typeface="Segoe UI" pitchFamily="34" charset="0"/>
                  </a:endParaRPr>
                </a:p>
              </p:txBody>
            </p:sp>
          </p:grpSp>
          <p:cxnSp>
            <p:nvCxnSpPr>
              <p:cNvPr id="255" name="Straight Connector 254"/>
              <p:cNvCxnSpPr/>
              <p:nvPr/>
            </p:nvCxnSpPr>
            <p:spPr>
              <a:xfrm>
                <a:off x="4098672"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6" name="Straight Connector 255"/>
              <p:cNvCxnSpPr/>
              <p:nvPr/>
            </p:nvCxnSpPr>
            <p:spPr>
              <a:xfrm>
                <a:off x="5040000"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7" name="Straight Connector 256"/>
              <p:cNvCxnSpPr/>
              <p:nvPr/>
            </p:nvCxnSpPr>
            <p:spPr>
              <a:xfrm>
                <a:off x="3262277" y="200863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8" name="Straight Connector 257"/>
              <p:cNvCxnSpPr/>
              <p:nvPr/>
            </p:nvCxnSpPr>
            <p:spPr>
              <a:xfrm>
                <a:off x="3262277" y="317426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grpSp>
            <p:nvGrpSpPr>
              <p:cNvPr id="259" name="Group 258"/>
              <p:cNvGrpSpPr/>
              <p:nvPr/>
            </p:nvGrpSpPr>
            <p:grpSpPr>
              <a:xfrm>
                <a:off x="4098672" y="2143466"/>
                <a:ext cx="941329" cy="895637"/>
                <a:chOff x="4098672" y="2143466"/>
                <a:chExt cx="941329" cy="895637"/>
              </a:xfrm>
            </p:grpSpPr>
            <p:sp>
              <p:nvSpPr>
                <p:cNvPr id="300" name="Rectangle 299"/>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Documents</a:t>
                  </a:r>
                  <a:endParaRPr lang="en-AU" sz="1100" dirty="0">
                    <a:latin typeface="Segoe UI" pitchFamily="34" charset="0"/>
                    <a:cs typeface="Segoe UI" pitchFamily="34" charset="0"/>
                  </a:endParaRPr>
                </a:p>
              </p:txBody>
            </p:sp>
            <p:grpSp>
              <p:nvGrpSpPr>
                <p:cNvPr id="301" name="Group 300"/>
                <p:cNvGrpSpPr/>
                <p:nvPr/>
              </p:nvGrpSpPr>
              <p:grpSpPr>
                <a:xfrm>
                  <a:off x="4199709" y="2143466"/>
                  <a:ext cx="744585" cy="655211"/>
                  <a:chOff x="4193285" y="2143466"/>
                  <a:chExt cx="744585" cy="655211"/>
                </a:xfrm>
              </p:grpSpPr>
              <p:grpSp>
                <p:nvGrpSpPr>
                  <p:cNvPr id="302" name="Group 301"/>
                  <p:cNvGrpSpPr/>
                  <p:nvPr/>
                </p:nvGrpSpPr>
                <p:grpSpPr>
                  <a:xfrm>
                    <a:off x="4193285" y="2143466"/>
                    <a:ext cx="699392" cy="536110"/>
                    <a:chOff x="2123728" y="1986160"/>
                    <a:chExt cx="576064" cy="441574"/>
                  </a:xfrm>
                </p:grpSpPr>
                <p:sp>
                  <p:nvSpPr>
                    <p:cNvPr id="311" name="Rectangle 310"/>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2" name="Trapezoid 311"/>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303" name="Group 302"/>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304" name="Rectangle 303"/>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305" name="Straight Connector 304"/>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6" name="Straight Connector 305"/>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7" name="Straight Connector 306"/>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8" name="Straight Connector 307"/>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9" name="Straight Connector 308"/>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10" name="Straight Connector 309"/>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260" name="Group 259"/>
              <p:cNvGrpSpPr/>
              <p:nvPr/>
            </p:nvGrpSpPr>
            <p:grpSpPr>
              <a:xfrm>
                <a:off x="5039106" y="2143466"/>
                <a:ext cx="941329" cy="895637"/>
                <a:chOff x="5039106" y="2143466"/>
                <a:chExt cx="941329" cy="895637"/>
              </a:xfrm>
            </p:grpSpPr>
            <p:sp>
              <p:nvSpPr>
                <p:cNvPr id="289" name="Rectangle 288"/>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Music</a:t>
                  </a:r>
                  <a:endParaRPr lang="en-AU" sz="1100" dirty="0">
                    <a:latin typeface="Segoe UI" pitchFamily="34" charset="0"/>
                    <a:cs typeface="Segoe UI" pitchFamily="34" charset="0"/>
                  </a:endParaRPr>
                </a:p>
              </p:txBody>
            </p:sp>
            <p:grpSp>
              <p:nvGrpSpPr>
                <p:cNvPr id="290" name="Group 289"/>
                <p:cNvGrpSpPr/>
                <p:nvPr/>
              </p:nvGrpSpPr>
              <p:grpSpPr>
                <a:xfrm>
                  <a:off x="5162739" y="2143466"/>
                  <a:ext cx="699392" cy="634359"/>
                  <a:chOff x="5140143" y="2143466"/>
                  <a:chExt cx="699392" cy="634359"/>
                </a:xfrm>
              </p:grpSpPr>
              <p:grpSp>
                <p:nvGrpSpPr>
                  <p:cNvPr id="291" name="Group 290"/>
                  <p:cNvGrpSpPr/>
                  <p:nvPr/>
                </p:nvGrpSpPr>
                <p:grpSpPr>
                  <a:xfrm>
                    <a:off x="5140143" y="2143466"/>
                    <a:ext cx="699392" cy="536110"/>
                    <a:chOff x="2123728" y="1986160"/>
                    <a:chExt cx="576064" cy="441574"/>
                  </a:xfrm>
                </p:grpSpPr>
                <p:sp>
                  <p:nvSpPr>
                    <p:cNvPr id="298" name="Rectangle 297"/>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9" name="Trapezoid 298"/>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92" name="Group 291"/>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293" name="Oval 292"/>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4" name="Oval 293"/>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295" name="Straight Connector 294"/>
                    <p:cNvCxnSpPr>
                      <a:stCxn id="293" idx="6"/>
                      <a:endCxn id="297"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96" name="Straight Connector 295"/>
                    <p:cNvCxnSpPr>
                      <a:stCxn id="294" idx="6"/>
                      <a:endCxn id="297"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297" name="Rectangle 296"/>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1" name="Group 260"/>
              <p:cNvGrpSpPr/>
              <p:nvPr/>
            </p:nvGrpSpPr>
            <p:grpSpPr>
              <a:xfrm>
                <a:off x="3133947" y="3275932"/>
                <a:ext cx="941329" cy="895637"/>
                <a:chOff x="3133947" y="3275932"/>
                <a:chExt cx="941329" cy="895637"/>
              </a:xfrm>
            </p:grpSpPr>
            <p:sp>
              <p:nvSpPr>
                <p:cNvPr id="281" name="Rectangle 280"/>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Videos</a:t>
                  </a:r>
                  <a:endParaRPr lang="en-AU" sz="1100" dirty="0">
                    <a:latin typeface="Segoe UI" pitchFamily="34" charset="0"/>
                    <a:cs typeface="Segoe UI" pitchFamily="34" charset="0"/>
                  </a:endParaRPr>
                </a:p>
              </p:txBody>
            </p:sp>
            <p:grpSp>
              <p:nvGrpSpPr>
                <p:cNvPr id="282" name="Group 281"/>
                <p:cNvGrpSpPr/>
                <p:nvPr/>
              </p:nvGrpSpPr>
              <p:grpSpPr>
                <a:xfrm>
                  <a:off x="3254915" y="3275932"/>
                  <a:ext cx="699392" cy="569699"/>
                  <a:chOff x="3257580" y="3275932"/>
                  <a:chExt cx="699392" cy="569699"/>
                </a:xfrm>
              </p:grpSpPr>
              <p:grpSp>
                <p:nvGrpSpPr>
                  <p:cNvPr id="283" name="Group 282"/>
                  <p:cNvGrpSpPr/>
                  <p:nvPr/>
                </p:nvGrpSpPr>
                <p:grpSpPr>
                  <a:xfrm>
                    <a:off x="3257580" y="3275932"/>
                    <a:ext cx="699392" cy="536110"/>
                    <a:chOff x="2123728" y="1986160"/>
                    <a:chExt cx="576064" cy="441574"/>
                  </a:xfrm>
                </p:grpSpPr>
                <p:sp>
                  <p:nvSpPr>
                    <p:cNvPr id="287" name="Rectangle 286"/>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8" name="Trapezoid 287"/>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84" name="Group 283"/>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285" name="Rectangle 284"/>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6" name="Isosceles Triangle 285"/>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2" name="Group 261"/>
              <p:cNvGrpSpPr/>
              <p:nvPr/>
            </p:nvGrpSpPr>
            <p:grpSpPr>
              <a:xfrm>
                <a:off x="4097777" y="3275932"/>
                <a:ext cx="941329" cy="895637"/>
                <a:chOff x="4099230" y="3275932"/>
                <a:chExt cx="941329" cy="895637"/>
              </a:xfrm>
            </p:grpSpPr>
            <p:sp>
              <p:nvSpPr>
                <p:cNvPr id="263" name="Rectangle 262"/>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Games</a:t>
                  </a:r>
                  <a:endParaRPr lang="en-AU" sz="1100" dirty="0">
                    <a:latin typeface="Segoe UI" pitchFamily="34" charset="0"/>
                    <a:cs typeface="Segoe UI" pitchFamily="34" charset="0"/>
                  </a:endParaRPr>
                </a:p>
              </p:txBody>
            </p:sp>
            <p:grpSp>
              <p:nvGrpSpPr>
                <p:cNvPr id="264" name="Group 263"/>
                <p:cNvGrpSpPr/>
                <p:nvPr/>
              </p:nvGrpSpPr>
              <p:grpSpPr>
                <a:xfrm>
                  <a:off x="4200966" y="3275932"/>
                  <a:ext cx="737856" cy="635347"/>
                  <a:chOff x="4220198" y="3275932"/>
                  <a:chExt cx="737856" cy="635347"/>
                </a:xfrm>
              </p:grpSpPr>
              <p:grpSp>
                <p:nvGrpSpPr>
                  <p:cNvPr id="265" name="Group 264"/>
                  <p:cNvGrpSpPr/>
                  <p:nvPr/>
                </p:nvGrpSpPr>
                <p:grpSpPr>
                  <a:xfrm>
                    <a:off x="4220198" y="3275932"/>
                    <a:ext cx="699392" cy="536110"/>
                    <a:chOff x="2123728" y="1986160"/>
                    <a:chExt cx="576064" cy="441574"/>
                  </a:xfrm>
                </p:grpSpPr>
                <p:sp>
                  <p:nvSpPr>
                    <p:cNvPr id="279" name="Rectangle 278"/>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0" name="Trapezoid 279"/>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66" name="Group 265"/>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267" name="Rectangle 266"/>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8" name="Oval 267"/>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9" name="Oval 268"/>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70" name="Group 269"/>
                    <p:cNvGrpSpPr/>
                    <p:nvPr/>
                  </p:nvGrpSpPr>
                  <p:grpSpPr>
                    <a:xfrm>
                      <a:off x="4318464" y="3577517"/>
                      <a:ext cx="118183" cy="118183"/>
                      <a:chOff x="4318464" y="3577517"/>
                      <a:chExt cx="118183" cy="118183"/>
                    </a:xfrm>
                    <a:effectLst/>
                  </p:grpSpPr>
                  <p:cxnSp>
                    <p:nvCxnSpPr>
                      <p:cNvPr id="277" name="Straight Connector 276"/>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78" name="Straight Connector 277"/>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71" name="Group 270"/>
                    <p:cNvGrpSpPr/>
                    <p:nvPr/>
                  </p:nvGrpSpPr>
                  <p:grpSpPr>
                    <a:xfrm rot="20573383">
                      <a:off x="4683580" y="3579039"/>
                      <a:ext cx="140891" cy="136707"/>
                      <a:chOff x="5105406" y="3507854"/>
                      <a:chExt cx="171999" cy="166891"/>
                    </a:xfrm>
                    <a:effectLst/>
                  </p:grpSpPr>
                  <p:sp>
                    <p:nvSpPr>
                      <p:cNvPr id="273" name="Oval 272"/>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4" name="Oval 273"/>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5" name="Oval 274"/>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6" name="Oval 275"/>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cxnSp>
                  <p:nvCxnSpPr>
                    <p:cNvPr id="272" name="Straight Connector 271"/>
                    <p:cNvCxnSpPr>
                      <a:stCxn id="267"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sp>
          <p:nvSpPr>
            <p:cNvPr id="106" name="Rounded Rectangle 105"/>
            <p:cNvSpPr/>
            <p:nvPr/>
          </p:nvSpPr>
          <p:spPr>
            <a:xfrm>
              <a:off x="1763688" y="951569"/>
              <a:ext cx="5616624" cy="3219999"/>
            </a:xfrm>
            <a:prstGeom prst="roundRect">
              <a:avLst>
                <a:gd name="adj" fmla="val 0"/>
              </a:avLst>
            </a:prstGeom>
            <a:solidFill>
              <a:schemeClr val="bg1">
                <a:lumMod val="75000"/>
                <a:alpha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200" b="1" dirty="0" smtClean="0">
                  <a:solidFill>
                    <a:schemeClr val="tx1"/>
                  </a:solidFill>
                  <a:latin typeface="Segoe UI" pitchFamily="34" charset="0"/>
                  <a:cs typeface="Segoe UI" pitchFamily="34" charset="0"/>
                </a:rPr>
                <a:t>Home</a:t>
              </a:r>
              <a:endParaRPr lang="en-AU" sz="1200" b="1" dirty="0">
                <a:solidFill>
                  <a:schemeClr val="tx1"/>
                </a:solidFill>
                <a:latin typeface="Segoe UI" pitchFamily="34" charset="0"/>
                <a:cs typeface="Segoe UI" pitchFamily="34" charset="0"/>
              </a:endParaRPr>
            </a:p>
          </p:txBody>
        </p:sp>
        <p:sp>
          <p:nvSpPr>
            <p:cNvPr id="108" name="Rectangle 107"/>
            <p:cNvSpPr/>
            <p:nvPr/>
          </p:nvSpPr>
          <p:spPr>
            <a:xfrm>
              <a:off x="3275856" y="1251855"/>
              <a:ext cx="4104456" cy="2811702"/>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algn="r"/>
              <a:r>
                <a:rPr lang="en-AU" sz="5400" dirty="0" smtClean="0">
                  <a:solidFill>
                    <a:schemeClr val="bg1"/>
                  </a:solidFill>
                  <a:effectLst>
                    <a:outerShdw blurRad="63500" sx="102000" sy="102000" algn="ctr" rotWithShape="0">
                      <a:prstClr val="black">
                        <a:alpha val="40000"/>
                      </a:prstClr>
                    </a:outerShdw>
                  </a:effectLst>
                  <a:latin typeface="Segoe UI" pitchFamily="34" charset="0"/>
                  <a:cs typeface="Segoe UI" pitchFamily="34" charset="0"/>
                </a:rPr>
                <a:t>home</a:t>
              </a:r>
              <a:endParaRPr lang="en-AU" sz="5400" dirty="0">
                <a:solidFill>
                  <a:schemeClr val="bg1"/>
                </a:solidFill>
                <a:effectLst>
                  <a:outerShdw blurRad="63500" sx="102000" sy="102000" algn="ctr" rotWithShape="0">
                    <a:prstClr val="black">
                      <a:alpha val="40000"/>
                    </a:prstClr>
                  </a:outerShdw>
                </a:effectLst>
                <a:latin typeface="Segoe UI" pitchFamily="34" charset="0"/>
                <a:cs typeface="Segoe UI" pitchFamily="34" charset="0"/>
              </a:endParaRPr>
            </a:p>
          </p:txBody>
        </p:sp>
        <p:sp>
          <p:nvSpPr>
            <p:cNvPr id="109" name="Rounded Rectangle 108">
              <a:hlinkClick r:id="rId5" action="ppaction://hlinksldjump"/>
            </p:cNvPr>
            <p:cNvSpPr/>
            <p:nvPr/>
          </p:nvSpPr>
          <p:spPr>
            <a:xfrm>
              <a:off x="1835696" y="1005576"/>
              <a:ext cx="144000" cy="144016"/>
            </a:xfrm>
            <a:prstGeom prst="roundRect">
              <a:avLst/>
            </a:prstGeom>
            <a:gradFill flip="none" rotWithShape="1">
              <a:gsLst>
                <a:gs pos="0">
                  <a:srgbClr val="FF0000">
                    <a:shade val="30000"/>
                    <a:satMod val="115000"/>
                  </a:srgbClr>
                </a:gs>
                <a:gs pos="50000">
                  <a:srgbClr val="FF0000">
                    <a:shade val="67500"/>
                    <a:satMod val="115000"/>
                  </a:srgbClr>
                </a:gs>
                <a:gs pos="100000">
                  <a:srgbClr val="FF0000">
                    <a:shade val="100000"/>
                    <a:satMod val="115000"/>
                  </a:srgbClr>
                </a:gs>
              </a:gsLst>
              <a:lin ang="16200000" scaled="1"/>
              <a:tileRect/>
            </a:gradFill>
            <a:ln w="3175">
              <a:solidFill>
                <a:schemeClr val="tx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solidFill>
                  <a:schemeClr val="bg1"/>
                </a:solidFill>
                <a:latin typeface="Segoe UI" pitchFamily="34" charset="0"/>
                <a:cs typeface="Segoe UI" pitchFamily="34" charset="0"/>
              </a:endParaRPr>
            </a:p>
          </p:txBody>
        </p:sp>
        <p:sp>
          <p:nvSpPr>
            <p:cNvPr id="3" name="Rectangle 2"/>
            <p:cNvSpPr/>
            <p:nvPr/>
          </p:nvSpPr>
          <p:spPr>
            <a:xfrm>
              <a:off x="1763688" y="1251855"/>
              <a:ext cx="1512168" cy="2811702"/>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 name="Rectangle 3">
              <a:hlinkClick r:id="rId6" action="ppaction://hlinksldjump"/>
            </p:cNvPr>
            <p:cNvSpPr/>
            <p:nvPr/>
          </p:nvSpPr>
          <p:spPr>
            <a:xfrm>
              <a:off x="1763688" y="1251855"/>
              <a:ext cx="1512168" cy="241448"/>
            </a:xfrm>
            <a:prstGeom prst="rect">
              <a:avLst/>
            </a:prstGeom>
            <a:solidFill>
              <a:srgbClr val="00B0F0">
                <a:alpha val="50000"/>
              </a:srgb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400" b="1" dirty="0" smtClean="0">
                  <a:solidFill>
                    <a:srgbClr val="0070C0"/>
                  </a:solidFill>
                  <a:latin typeface="Segoe UI" pitchFamily="34" charset="0"/>
                  <a:cs typeface="Segoe UI" pitchFamily="34" charset="0"/>
                </a:rPr>
                <a:t>Home</a:t>
              </a:r>
              <a:endParaRPr lang="en-AU" sz="1400" b="1" dirty="0">
                <a:solidFill>
                  <a:srgbClr val="0070C0"/>
                </a:solidFill>
                <a:latin typeface="Segoe UI" pitchFamily="34" charset="0"/>
                <a:cs typeface="Segoe UI" pitchFamily="34" charset="0"/>
              </a:endParaRPr>
            </a:p>
          </p:txBody>
        </p:sp>
        <p:sp>
          <p:nvSpPr>
            <p:cNvPr id="194" name="Rectangle 193"/>
            <p:cNvSpPr/>
            <p:nvPr/>
          </p:nvSpPr>
          <p:spPr>
            <a:xfrm>
              <a:off x="1763688" y="1805086"/>
              <a:ext cx="1512168" cy="1235294"/>
            </a:xfrm>
            <a:prstGeom prst="rect">
              <a:avLst/>
            </a:prstGeom>
            <a:solidFill>
              <a:schemeClr val="accent5">
                <a:lumMod val="40000"/>
                <a:lumOff val="60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1200" dirty="0">
                <a:solidFill>
                  <a:schemeClr val="tx1"/>
                </a:solidFill>
                <a:latin typeface="Segoe UI" pitchFamily="34" charset="0"/>
                <a:cs typeface="Segoe UI" pitchFamily="34" charset="0"/>
              </a:endParaRPr>
            </a:p>
          </p:txBody>
        </p:sp>
        <p:sp>
          <p:nvSpPr>
            <p:cNvPr id="138" name="Rectangle 137"/>
            <p:cNvSpPr/>
            <p:nvPr/>
          </p:nvSpPr>
          <p:spPr>
            <a:xfrm>
              <a:off x="1763688" y="1563638"/>
              <a:ext cx="1512168" cy="241448"/>
            </a:xfrm>
            <a:prstGeom prst="rect">
              <a:avLst/>
            </a:prstGeom>
            <a:solidFill>
              <a:schemeClr val="accent5">
                <a:lumMod val="40000"/>
                <a:lumOff val="60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Folders</a:t>
              </a:r>
              <a:endParaRPr lang="en-AU" sz="1200" dirty="0">
                <a:solidFill>
                  <a:schemeClr val="tx1"/>
                </a:solidFill>
                <a:latin typeface="Segoe UI" pitchFamily="34" charset="0"/>
                <a:cs typeface="Segoe UI" pitchFamily="34" charset="0"/>
              </a:endParaRPr>
            </a:p>
          </p:txBody>
        </p:sp>
        <p:sp>
          <p:nvSpPr>
            <p:cNvPr id="139" name="Rectangle 138">
              <a:hlinkClick r:id="rId7" action="ppaction://hlinksldjump"/>
            </p:cNvPr>
            <p:cNvSpPr/>
            <p:nvPr/>
          </p:nvSpPr>
          <p:spPr>
            <a:xfrm>
              <a:off x="2056704" y="1843627"/>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Documents</a:t>
              </a:r>
              <a:endParaRPr lang="en-AU" sz="1200" dirty="0">
                <a:solidFill>
                  <a:schemeClr val="tx1"/>
                </a:solidFill>
                <a:latin typeface="Segoe UI" pitchFamily="34" charset="0"/>
                <a:cs typeface="Segoe UI" pitchFamily="34" charset="0"/>
              </a:endParaRPr>
            </a:p>
          </p:txBody>
        </p:sp>
        <p:sp>
          <p:nvSpPr>
            <p:cNvPr id="140" name="Rectangle 139">
              <a:hlinkClick r:id="rId8" action="ppaction://hlinksldjump"/>
            </p:cNvPr>
            <p:cNvSpPr/>
            <p:nvPr/>
          </p:nvSpPr>
          <p:spPr>
            <a:xfrm>
              <a:off x="2056704" y="2139702"/>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Music</a:t>
              </a:r>
              <a:endParaRPr lang="en-AU" sz="1200" dirty="0">
                <a:solidFill>
                  <a:schemeClr val="tx1"/>
                </a:solidFill>
                <a:latin typeface="Segoe UI" pitchFamily="34" charset="0"/>
                <a:cs typeface="Segoe UI" pitchFamily="34" charset="0"/>
              </a:endParaRPr>
            </a:p>
          </p:txBody>
        </p:sp>
        <p:sp>
          <p:nvSpPr>
            <p:cNvPr id="141" name="Rectangle 140">
              <a:hlinkClick r:id="rId9" action="ppaction://hlinksldjump"/>
            </p:cNvPr>
            <p:cNvSpPr/>
            <p:nvPr/>
          </p:nvSpPr>
          <p:spPr>
            <a:xfrm>
              <a:off x="2056704" y="2424669"/>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Videos</a:t>
              </a:r>
              <a:endParaRPr lang="en-AU" sz="1200" dirty="0">
                <a:solidFill>
                  <a:schemeClr val="tx1"/>
                </a:solidFill>
                <a:latin typeface="Segoe UI" pitchFamily="34" charset="0"/>
                <a:cs typeface="Segoe UI" pitchFamily="34" charset="0"/>
              </a:endParaRPr>
            </a:p>
          </p:txBody>
        </p:sp>
        <p:sp>
          <p:nvSpPr>
            <p:cNvPr id="142" name="Rectangle 141">
              <a:hlinkClick r:id="rId10" action="ppaction://hlinksldjump"/>
            </p:cNvPr>
            <p:cNvSpPr/>
            <p:nvPr/>
          </p:nvSpPr>
          <p:spPr>
            <a:xfrm>
              <a:off x="2056704" y="2722116"/>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Games</a:t>
              </a:r>
              <a:endParaRPr lang="en-AU" sz="1200" dirty="0">
                <a:solidFill>
                  <a:schemeClr val="tx1"/>
                </a:solidFill>
                <a:latin typeface="Segoe UI" pitchFamily="34" charset="0"/>
                <a:cs typeface="Segoe UI" pitchFamily="34" charset="0"/>
              </a:endParaRPr>
            </a:p>
          </p:txBody>
        </p:sp>
        <p:grpSp>
          <p:nvGrpSpPr>
            <p:cNvPr id="7" name="Group 6"/>
            <p:cNvGrpSpPr/>
            <p:nvPr/>
          </p:nvGrpSpPr>
          <p:grpSpPr>
            <a:xfrm>
              <a:off x="1893456" y="1852468"/>
              <a:ext cx="186839" cy="223766"/>
              <a:chOff x="4527690" y="2258677"/>
              <a:chExt cx="450886" cy="540000"/>
            </a:xfrm>
          </p:grpSpPr>
          <p:sp>
            <p:nvSpPr>
              <p:cNvPr id="150" name="Rectangle 149"/>
              <p:cNvSpPr/>
              <p:nvPr/>
            </p:nvSpPr>
            <p:spPr>
              <a:xfrm>
                <a:off x="4527690" y="2258677"/>
                <a:ext cx="450886" cy="540000"/>
              </a:xfrm>
              <a:prstGeom prst="rect">
                <a:avLst/>
              </a:prstGeom>
              <a:solidFill>
                <a:srgbClr val="0070C0"/>
              </a:solid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52" name="Straight Connector 151"/>
              <p:cNvCxnSpPr/>
              <p:nvPr/>
            </p:nvCxnSpPr>
            <p:spPr>
              <a:xfrm>
                <a:off x="4574226" y="2328996"/>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4" name="Straight Connector 153"/>
              <p:cNvCxnSpPr/>
              <p:nvPr/>
            </p:nvCxnSpPr>
            <p:spPr>
              <a:xfrm>
                <a:off x="4574226" y="2407151"/>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p:cNvCxnSpPr/>
              <p:nvPr/>
            </p:nvCxnSpPr>
            <p:spPr>
              <a:xfrm>
                <a:off x="4574226" y="2487837"/>
                <a:ext cx="138772"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p:cNvCxnSpPr/>
              <p:nvPr/>
            </p:nvCxnSpPr>
            <p:spPr>
              <a:xfrm>
                <a:off x="4574226" y="2564038"/>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2" name="Straight Connector 161"/>
              <p:cNvCxnSpPr/>
              <p:nvPr/>
            </p:nvCxnSpPr>
            <p:spPr>
              <a:xfrm>
                <a:off x="4574226" y="2631413"/>
                <a:ext cx="280263"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3" name="Straight Connector 162"/>
              <p:cNvCxnSpPr/>
              <p:nvPr/>
            </p:nvCxnSpPr>
            <p:spPr>
              <a:xfrm>
                <a:off x="4574226" y="2720924"/>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31" name="Group 30"/>
            <p:cNvGrpSpPr/>
            <p:nvPr/>
          </p:nvGrpSpPr>
          <p:grpSpPr>
            <a:xfrm>
              <a:off x="1844070" y="2153683"/>
              <a:ext cx="236225" cy="213486"/>
              <a:chOff x="2433190" y="2867712"/>
              <a:chExt cx="489780" cy="442634"/>
            </a:xfrm>
            <a:solidFill>
              <a:srgbClr val="0070C0"/>
            </a:solidFill>
          </p:grpSpPr>
          <p:sp>
            <p:nvSpPr>
              <p:cNvPr id="164" name="Oval 163"/>
              <p:cNvSpPr/>
              <p:nvPr/>
            </p:nvSpPr>
            <p:spPr>
              <a:xfrm>
                <a:off x="2433190" y="3198734"/>
                <a:ext cx="111612" cy="111612"/>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65" name="Oval 164"/>
              <p:cNvSpPr/>
              <p:nvPr/>
            </p:nvSpPr>
            <p:spPr>
              <a:xfrm>
                <a:off x="2811358" y="3198734"/>
                <a:ext cx="111612" cy="111612"/>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67" name="Straight Connector 166"/>
              <p:cNvCxnSpPr>
                <a:stCxn id="164" idx="6"/>
                <a:endCxn id="180" idx="1"/>
              </p:cNvCxnSpPr>
              <p:nvPr/>
            </p:nvCxnSpPr>
            <p:spPr>
              <a:xfrm flipV="1">
                <a:off x="2544802" y="2903148"/>
                <a:ext cx="0" cy="351392"/>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5" name="Straight Connector 174"/>
              <p:cNvCxnSpPr>
                <a:stCxn id="165" idx="6"/>
                <a:endCxn id="180" idx="3"/>
              </p:cNvCxnSpPr>
              <p:nvPr/>
            </p:nvCxnSpPr>
            <p:spPr>
              <a:xfrm flipV="1">
                <a:off x="2922970" y="2903148"/>
                <a:ext cx="0" cy="351392"/>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80" name="Rectangle 179"/>
              <p:cNvSpPr/>
              <p:nvPr/>
            </p:nvSpPr>
            <p:spPr>
              <a:xfrm>
                <a:off x="2544802" y="2867712"/>
                <a:ext cx="378168" cy="70872"/>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grpSp>
        <p:grpSp>
          <p:nvGrpSpPr>
            <p:cNvPr id="32" name="Group 31"/>
            <p:cNvGrpSpPr/>
            <p:nvPr/>
          </p:nvGrpSpPr>
          <p:grpSpPr>
            <a:xfrm>
              <a:off x="1846237" y="2460418"/>
              <a:ext cx="234058" cy="169950"/>
              <a:chOff x="3469840" y="3505731"/>
              <a:chExt cx="468117" cy="339900"/>
            </a:xfrm>
            <a:solidFill>
              <a:srgbClr val="0070C0"/>
            </a:solidFill>
          </p:grpSpPr>
          <p:sp>
            <p:nvSpPr>
              <p:cNvPr id="181" name="Rectangle 180"/>
              <p:cNvSpPr/>
              <p:nvPr/>
            </p:nvSpPr>
            <p:spPr>
              <a:xfrm>
                <a:off x="3469840" y="3505731"/>
                <a:ext cx="468117" cy="339900"/>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2" name="Isosceles Triangle 181"/>
              <p:cNvSpPr/>
              <p:nvPr/>
            </p:nvSpPr>
            <p:spPr>
              <a:xfrm rot="5400000">
                <a:off x="3655108" y="3626891"/>
                <a:ext cx="97580" cy="97580"/>
              </a:xfrm>
              <a:prstGeom prst="triangl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grpSp>
        <p:grpSp>
          <p:nvGrpSpPr>
            <p:cNvPr id="34" name="Group 33"/>
            <p:cNvGrpSpPr/>
            <p:nvPr/>
          </p:nvGrpSpPr>
          <p:grpSpPr>
            <a:xfrm>
              <a:off x="1819275" y="2726319"/>
              <a:ext cx="261020" cy="233043"/>
              <a:chOff x="4344066" y="3385536"/>
              <a:chExt cx="589664" cy="526462"/>
            </a:xfrm>
            <a:solidFill>
              <a:srgbClr val="0070C0"/>
            </a:solidFill>
          </p:grpSpPr>
          <p:sp>
            <p:nvSpPr>
              <p:cNvPr id="183" name="Rectangle 182"/>
              <p:cNvSpPr/>
              <p:nvPr/>
            </p:nvSpPr>
            <p:spPr>
              <a:xfrm>
                <a:off x="4502348" y="3565664"/>
                <a:ext cx="265623" cy="151713"/>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4" name="Oval 183"/>
              <p:cNvSpPr/>
              <p:nvPr/>
            </p:nvSpPr>
            <p:spPr>
              <a:xfrm rot="20742615">
                <a:off x="4747417" y="3550028"/>
                <a:ext cx="186313" cy="361970"/>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5" name="Oval 184"/>
              <p:cNvSpPr/>
              <p:nvPr/>
            </p:nvSpPr>
            <p:spPr>
              <a:xfrm rot="942615" flipH="1">
                <a:off x="4344066" y="3545028"/>
                <a:ext cx="186313" cy="361970"/>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86" name="Straight Connector 185"/>
              <p:cNvCxnSpPr/>
              <p:nvPr/>
            </p:nvCxnSpPr>
            <p:spPr>
              <a:xfrm rot="42615" flipH="1">
                <a:off x="4430901" y="3596900"/>
                <a:ext cx="38394" cy="118183"/>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87" name="Straight Connector 186"/>
              <p:cNvCxnSpPr/>
              <p:nvPr/>
            </p:nvCxnSpPr>
            <p:spPr>
              <a:xfrm rot="16242615" flipH="1">
                <a:off x="4433284" y="3596931"/>
                <a:ext cx="38394" cy="118183"/>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88" name="Oval 187"/>
              <p:cNvSpPr/>
              <p:nvPr/>
            </p:nvSpPr>
            <p:spPr>
              <a:xfrm rot="20615998">
                <a:off x="4792637" y="3604945"/>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9" name="Oval 188"/>
              <p:cNvSpPr/>
              <p:nvPr/>
            </p:nvSpPr>
            <p:spPr>
              <a:xfrm rot="20615998">
                <a:off x="4850950" y="3636738"/>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90" name="Oval 189"/>
              <p:cNvSpPr/>
              <p:nvPr/>
            </p:nvSpPr>
            <p:spPr>
              <a:xfrm rot="20615998">
                <a:off x="4817975" y="3691037"/>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91" name="Oval 190"/>
              <p:cNvSpPr/>
              <p:nvPr/>
            </p:nvSpPr>
            <p:spPr>
              <a:xfrm rot="20615998">
                <a:off x="4760844" y="3663257"/>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92" name="Straight Connector 191"/>
              <p:cNvCxnSpPr/>
              <p:nvPr/>
            </p:nvCxnSpPr>
            <p:spPr>
              <a:xfrm flipV="1">
                <a:off x="4635160" y="3385536"/>
                <a:ext cx="3173" cy="180128"/>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95" name="Group 194"/>
            <p:cNvGrpSpPr/>
            <p:nvPr/>
          </p:nvGrpSpPr>
          <p:grpSpPr>
            <a:xfrm>
              <a:off x="3498430" y="1407627"/>
              <a:ext cx="941329" cy="895637"/>
              <a:chOff x="4098672" y="2143466"/>
              <a:chExt cx="941329" cy="895637"/>
            </a:xfrm>
          </p:grpSpPr>
          <p:sp>
            <p:nvSpPr>
              <p:cNvPr id="196" name="Rectangle 195"/>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Documents</a:t>
                </a:r>
                <a:endParaRPr lang="en-AU" sz="1100" dirty="0">
                  <a:solidFill>
                    <a:schemeClr val="tx1"/>
                  </a:solidFill>
                  <a:latin typeface="Segoe UI" pitchFamily="34" charset="0"/>
                  <a:cs typeface="Segoe UI" pitchFamily="34" charset="0"/>
                </a:endParaRPr>
              </a:p>
            </p:txBody>
          </p:sp>
          <p:grpSp>
            <p:nvGrpSpPr>
              <p:cNvPr id="197" name="Group 196"/>
              <p:cNvGrpSpPr/>
              <p:nvPr/>
            </p:nvGrpSpPr>
            <p:grpSpPr>
              <a:xfrm>
                <a:off x="4199709" y="2143466"/>
                <a:ext cx="744585" cy="655211"/>
                <a:chOff x="4193285" y="2143466"/>
                <a:chExt cx="744585" cy="655211"/>
              </a:xfrm>
            </p:grpSpPr>
            <p:grpSp>
              <p:nvGrpSpPr>
                <p:cNvPr id="198" name="Group 197"/>
                <p:cNvGrpSpPr/>
                <p:nvPr/>
              </p:nvGrpSpPr>
              <p:grpSpPr>
                <a:xfrm>
                  <a:off x="4193285" y="2143466"/>
                  <a:ext cx="699392" cy="536110"/>
                  <a:chOff x="2123728" y="1986160"/>
                  <a:chExt cx="576064" cy="441574"/>
                </a:xfrm>
              </p:grpSpPr>
              <p:sp>
                <p:nvSpPr>
                  <p:cNvPr id="207" name="Rectangle 206"/>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08" name="Trapezoid 207"/>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199" name="Group 198"/>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200" name="Rectangle 199"/>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201" name="Straight Connector 200"/>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2" name="Straight Connector 201"/>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3" name="Straight Connector 202"/>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4" name="Straight Connector 203"/>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5" name="Straight Connector 204"/>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6" name="Straight Connector 205"/>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209" name="Group 208"/>
            <p:cNvGrpSpPr/>
            <p:nvPr/>
          </p:nvGrpSpPr>
          <p:grpSpPr>
            <a:xfrm>
              <a:off x="4708417" y="1407627"/>
              <a:ext cx="941329" cy="895637"/>
              <a:chOff x="5039106" y="2143466"/>
              <a:chExt cx="941329" cy="895637"/>
            </a:xfrm>
          </p:grpSpPr>
          <p:sp>
            <p:nvSpPr>
              <p:cNvPr id="210" name="Rectangle 209"/>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Music</a:t>
                </a:r>
                <a:endParaRPr lang="en-AU" sz="1100" dirty="0">
                  <a:solidFill>
                    <a:schemeClr val="tx1"/>
                  </a:solidFill>
                  <a:latin typeface="Segoe UI" pitchFamily="34" charset="0"/>
                  <a:cs typeface="Segoe UI" pitchFamily="34" charset="0"/>
                </a:endParaRPr>
              </a:p>
            </p:txBody>
          </p:sp>
          <p:grpSp>
            <p:nvGrpSpPr>
              <p:cNvPr id="211" name="Group 210"/>
              <p:cNvGrpSpPr/>
              <p:nvPr/>
            </p:nvGrpSpPr>
            <p:grpSpPr>
              <a:xfrm>
                <a:off x="5162739" y="2143466"/>
                <a:ext cx="699392" cy="634359"/>
                <a:chOff x="5140143" y="2143466"/>
                <a:chExt cx="699392" cy="634359"/>
              </a:xfrm>
            </p:grpSpPr>
            <p:grpSp>
              <p:nvGrpSpPr>
                <p:cNvPr id="212" name="Group 211"/>
                <p:cNvGrpSpPr/>
                <p:nvPr/>
              </p:nvGrpSpPr>
              <p:grpSpPr>
                <a:xfrm>
                  <a:off x="5140143" y="2143466"/>
                  <a:ext cx="699392" cy="536110"/>
                  <a:chOff x="2123728" y="1986160"/>
                  <a:chExt cx="576064" cy="441574"/>
                </a:xfrm>
              </p:grpSpPr>
              <p:sp>
                <p:nvSpPr>
                  <p:cNvPr id="219" name="Rectangle 218"/>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20" name="Trapezoid 219"/>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213" name="Group 212"/>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214" name="Oval 213"/>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15" name="Oval 214"/>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216" name="Straight Connector 215"/>
                  <p:cNvCxnSpPr>
                    <a:stCxn id="214" idx="6"/>
                    <a:endCxn id="218"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17" name="Straight Connector 216"/>
                  <p:cNvCxnSpPr>
                    <a:stCxn id="215" idx="6"/>
                    <a:endCxn id="218"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218" name="Rectangle 217"/>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grpSp>
        <p:grpSp>
          <p:nvGrpSpPr>
            <p:cNvPr id="221" name="Group 220"/>
            <p:cNvGrpSpPr/>
            <p:nvPr/>
          </p:nvGrpSpPr>
          <p:grpSpPr>
            <a:xfrm>
              <a:off x="5870519" y="1407627"/>
              <a:ext cx="941329" cy="895637"/>
              <a:chOff x="3133947" y="3275932"/>
              <a:chExt cx="941329" cy="895637"/>
            </a:xfrm>
          </p:grpSpPr>
          <p:sp>
            <p:nvSpPr>
              <p:cNvPr id="222" name="Rectangle 221"/>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Videos</a:t>
                </a:r>
                <a:endParaRPr lang="en-AU" sz="1100" dirty="0">
                  <a:solidFill>
                    <a:schemeClr val="tx1"/>
                  </a:solidFill>
                  <a:latin typeface="Segoe UI" pitchFamily="34" charset="0"/>
                  <a:cs typeface="Segoe UI" pitchFamily="34" charset="0"/>
                </a:endParaRPr>
              </a:p>
            </p:txBody>
          </p:sp>
          <p:grpSp>
            <p:nvGrpSpPr>
              <p:cNvPr id="223" name="Group 222"/>
              <p:cNvGrpSpPr/>
              <p:nvPr/>
            </p:nvGrpSpPr>
            <p:grpSpPr>
              <a:xfrm>
                <a:off x="3254915" y="3275932"/>
                <a:ext cx="699392" cy="569699"/>
                <a:chOff x="3257580" y="3275932"/>
                <a:chExt cx="699392" cy="569699"/>
              </a:xfrm>
            </p:grpSpPr>
            <p:grpSp>
              <p:nvGrpSpPr>
                <p:cNvPr id="224" name="Group 223"/>
                <p:cNvGrpSpPr/>
                <p:nvPr/>
              </p:nvGrpSpPr>
              <p:grpSpPr>
                <a:xfrm>
                  <a:off x="3257580" y="3275932"/>
                  <a:ext cx="699392" cy="536110"/>
                  <a:chOff x="2123728" y="1986160"/>
                  <a:chExt cx="576064" cy="441574"/>
                </a:xfrm>
              </p:grpSpPr>
              <p:sp>
                <p:nvSpPr>
                  <p:cNvPr id="228" name="Rectangle 227"/>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29" name="Trapezoid 228"/>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225" name="Group 224"/>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226" name="Rectangle 225"/>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27" name="Isosceles Triangle 226"/>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grpSp>
        <p:grpSp>
          <p:nvGrpSpPr>
            <p:cNvPr id="230" name="Group 229"/>
            <p:cNvGrpSpPr/>
            <p:nvPr/>
          </p:nvGrpSpPr>
          <p:grpSpPr>
            <a:xfrm>
              <a:off x="3484281" y="2487747"/>
              <a:ext cx="941329" cy="895637"/>
              <a:chOff x="4099230" y="3275932"/>
              <a:chExt cx="941329" cy="895637"/>
            </a:xfrm>
          </p:grpSpPr>
          <p:sp>
            <p:nvSpPr>
              <p:cNvPr id="231" name="Rectangle 230"/>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Games</a:t>
                </a:r>
                <a:endParaRPr lang="en-AU" sz="1100" dirty="0">
                  <a:solidFill>
                    <a:schemeClr val="tx1"/>
                  </a:solidFill>
                  <a:latin typeface="Segoe UI" pitchFamily="34" charset="0"/>
                  <a:cs typeface="Segoe UI" pitchFamily="34" charset="0"/>
                </a:endParaRPr>
              </a:p>
            </p:txBody>
          </p:sp>
          <p:grpSp>
            <p:nvGrpSpPr>
              <p:cNvPr id="232" name="Group 231"/>
              <p:cNvGrpSpPr/>
              <p:nvPr/>
            </p:nvGrpSpPr>
            <p:grpSpPr>
              <a:xfrm>
                <a:off x="4200966" y="3275932"/>
                <a:ext cx="737856" cy="635347"/>
                <a:chOff x="4220198" y="3275932"/>
                <a:chExt cx="737856" cy="635347"/>
              </a:xfrm>
            </p:grpSpPr>
            <p:grpSp>
              <p:nvGrpSpPr>
                <p:cNvPr id="233" name="Group 232"/>
                <p:cNvGrpSpPr/>
                <p:nvPr/>
              </p:nvGrpSpPr>
              <p:grpSpPr>
                <a:xfrm>
                  <a:off x="4220198" y="3275932"/>
                  <a:ext cx="699392" cy="536110"/>
                  <a:chOff x="2123728" y="1986160"/>
                  <a:chExt cx="576064" cy="441574"/>
                </a:xfrm>
              </p:grpSpPr>
              <p:sp>
                <p:nvSpPr>
                  <p:cNvPr id="247" name="Rectangle 246"/>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8" name="Trapezoid 247"/>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234" name="Group 233"/>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235" name="Rectangle 234"/>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36" name="Oval 235"/>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37" name="Oval 236"/>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nvGrpSpPr>
                  <p:cNvPr id="238" name="Group 237"/>
                  <p:cNvGrpSpPr/>
                  <p:nvPr/>
                </p:nvGrpSpPr>
                <p:grpSpPr>
                  <a:xfrm>
                    <a:off x="4318464" y="3577517"/>
                    <a:ext cx="118183" cy="118183"/>
                    <a:chOff x="4318464" y="3577517"/>
                    <a:chExt cx="118183" cy="118183"/>
                  </a:xfrm>
                  <a:effectLst/>
                </p:grpSpPr>
                <p:cxnSp>
                  <p:nvCxnSpPr>
                    <p:cNvPr id="245" name="Straight Connector 244"/>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46" name="Straight Connector 245"/>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39" name="Group 238"/>
                  <p:cNvGrpSpPr/>
                  <p:nvPr/>
                </p:nvGrpSpPr>
                <p:grpSpPr>
                  <a:xfrm rot="20573383">
                    <a:off x="4683580" y="3579039"/>
                    <a:ext cx="140891" cy="136707"/>
                    <a:chOff x="5105406" y="3507854"/>
                    <a:chExt cx="171999" cy="166891"/>
                  </a:xfrm>
                  <a:effectLst/>
                </p:grpSpPr>
                <p:sp>
                  <p:nvSpPr>
                    <p:cNvPr id="241" name="Oval 240"/>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2" name="Oval 241"/>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3" name="Oval 242"/>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4" name="Oval 243"/>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cxnSp>
                <p:nvCxnSpPr>
                  <p:cNvPr id="240" name="Straight Connector 239"/>
                  <p:cNvCxnSpPr>
                    <a:stCxn id="235"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sp>
          <p:nvSpPr>
            <p:cNvPr id="38" name="Rectangle 37">
              <a:hlinkClick r:id="rId7" action="ppaction://hlinksldjump"/>
            </p:cNvPr>
            <p:cNvSpPr/>
            <p:nvPr/>
          </p:nvSpPr>
          <p:spPr>
            <a:xfrm>
              <a:off x="3424047" y="134761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9" name="Rectangle 328">
              <a:hlinkClick r:id="rId8" action="ppaction://hlinksldjump"/>
            </p:cNvPr>
            <p:cNvSpPr/>
            <p:nvPr/>
          </p:nvSpPr>
          <p:spPr>
            <a:xfrm>
              <a:off x="4634034" y="134761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30" name="Rectangle 329">
              <a:hlinkClick r:id="rId9" action="ppaction://hlinksldjump"/>
            </p:cNvPr>
            <p:cNvSpPr/>
            <p:nvPr/>
          </p:nvSpPr>
          <p:spPr>
            <a:xfrm>
              <a:off x="5796136" y="134761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31" name="Rectangle 330">
              <a:hlinkClick r:id="rId10" action="ppaction://hlinksldjump"/>
            </p:cNvPr>
            <p:cNvSpPr/>
            <p:nvPr/>
          </p:nvSpPr>
          <p:spPr>
            <a:xfrm>
              <a:off x="3409898" y="242773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332" name="Group 331"/>
            <p:cNvGrpSpPr/>
            <p:nvPr/>
          </p:nvGrpSpPr>
          <p:grpSpPr>
            <a:xfrm>
              <a:off x="4747033" y="2500280"/>
              <a:ext cx="864096" cy="870570"/>
              <a:chOff x="7308304" y="278598"/>
              <a:chExt cx="864096" cy="870570"/>
            </a:xfrm>
          </p:grpSpPr>
          <p:sp>
            <p:nvSpPr>
              <p:cNvPr id="333" name="Freeform 332"/>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334" name="Rectangle 333"/>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Impress</a:t>
                </a:r>
                <a:endParaRPr lang="en-AU" sz="1100" dirty="0">
                  <a:solidFill>
                    <a:schemeClr val="tx1"/>
                  </a:solidFill>
                  <a:latin typeface="Segoe UI" pitchFamily="34" charset="0"/>
                  <a:cs typeface="Segoe UI" pitchFamily="34" charset="0"/>
                </a:endParaRPr>
              </a:p>
            </p:txBody>
          </p:sp>
        </p:grpSp>
        <p:grpSp>
          <p:nvGrpSpPr>
            <p:cNvPr id="335" name="Group 334"/>
            <p:cNvGrpSpPr/>
            <p:nvPr/>
          </p:nvGrpSpPr>
          <p:grpSpPr>
            <a:xfrm>
              <a:off x="5909135" y="2488498"/>
              <a:ext cx="864096" cy="894135"/>
              <a:chOff x="6444208" y="255033"/>
              <a:chExt cx="864096" cy="894135"/>
            </a:xfrm>
          </p:grpSpPr>
          <p:grpSp>
            <p:nvGrpSpPr>
              <p:cNvPr id="336" name="Group 335"/>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338" name="Freeform 337"/>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339" name="Freeform 338"/>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sp>
            <p:nvSpPr>
              <p:cNvPr id="337" name="Rectangle 336"/>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Express</a:t>
                </a:r>
                <a:endParaRPr lang="en-AU" sz="1100" dirty="0">
                  <a:solidFill>
                    <a:schemeClr val="tx1"/>
                  </a:solidFill>
                  <a:latin typeface="Segoe UI" pitchFamily="34" charset="0"/>
                  <a:cs typeface="Segoe UI" pitchFamily="34" charset="0"/>
                </a:endParaRPr>
              </a:p>
            </p:txBody>
          </p:sp>
        </p:grpSp>
      </p:grpSp>
      <p:sp>
        <p:nvSpPr>
          <p:cNvPr id="341" name="Rounded Rectangle 340"/>
          <p:cNvSpPr/>
          <p:nvPr/>
        </p:nvSpPr>
        <p:spPr>
          <a:xfrm>
            <a:off x="467785" y="134363"/>
            <a:ext cx="8208431" cy="4874774"/>
          </a:xfrm>
          <a:prstGeom prst="roundRect">
            <a:avLst>
              <a:gd name="adj" fmla="val 0"/>
            </a:avLst>
          </a:prstGeom>
          <a:solidFill>
            <a:schemeClr val="bg1">
              <a:lumMod val="75000"/>
              <a:alpha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200" b="1" dirty="0" smtClean="0">
                <a:solidFill>
                  <a:schemeClr val="tx1"/>
                </a:solidFill>
                <a:latin typeface="Segoe UI" pitchFamily="34" charset="0"/>
                <a:cs typeface="Segoe UI" pitchFamily="34" charset="0"/>
              </a:rPr>
              <a:t>Express</a:t>
            </a:r>
            <a:endParaRPr lang="en-AU" sz="1200" b="1" dirty="0">
              <a:solidFill>
                <a:schemeClr val="tx1"/>
              </a:solidFill>
              <a:latin typeface="Segoe UI" pitchFamily="34" charset="0"/>
              <a:cs typeface="Segoe UI" pitchFamily="34" charset="0"/>
            </a:endParaRPr>
          </a:p>
        </p:txBody>
      </p:sp>
      <p:sp>
        <p:nvSpPr>
          <p:cNvPr id="345" name="Rectangle 344"/>
          <p:cNvSpPr/>
          <p:nvPr/>
        </p:nvSpPr>
        <p:spPr>
          <a:xfrm>
            <a:off x="467785" y="434649"/>
            <a:ext cx="8208430" cy="446647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algn="r"/>
            <a:endParaRPr lang="en-AU" sz="5400" dirty="0">
              <a:solidFill>
                <a:schemeClr val="bg1"/>
              </a:solidFill>
              <a:effectLst>
                <a:outerShdw blurRad="63500" sx="102000" sy="102000" algn="ctr" rotWithShape="0">
                  <a:prstClr val="black">
                    <a:alpha val="40000"/>
                  </a:prstClr>
                </a:outerShdw>
              </a:effectLst>
              <a:latin typeface="Segoe UI" pitchFamily="34" charset="0"/>
              <a:cs typeface="Segoe UI" pitchFamily="34" charset="0"/>
            </a:endParaRPr>
          </a:p>
        </p:txBody>
      </p:sp>
      <p:sp>
        <p:nvSpPr>
          <p:cNvPr id="346" name="Rectangle 345"/>
          <p:cNvSpPr/>
          <p:nvPr/>
        </p:nvSpPr>
        <p:spPr>
          <a:xfrm>
            <a:off x="2386253" y="616435"/>
            <a:ext cx="4371495" cy="3107443"/>
          </a:xfrm>
          <a:prstGeom prst="rect">
            <a:avLst/>
          </a:prstGeom>
          <a:solidFill>
            <a:schemeClr val="bg1"/>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5" name="Rectangle 4"/>
          <p:cNvSpPr/>
          <p:nvPr/>
        </p:nvSpPr>
        <p:spPr>
          <a:xfrm>
            <a:off x="2513159" y="729737"/>
            <a:ext cx="3828024" cy="505641"/>
          </a:xfrm>
          <a:prstGeom prst="rect">
            <a:avLst/>
          </a:prstGeom>
          <a:noFill/>
          <a:ln w="3175">
            <a:solidFill>
              <a:schemeClr val="tx1">
                <a:alpha val="50000"/>
              </a:schemeClr>
            </a:solidFill>
            <a:prstDash val="dash"/>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40" name="Rectangle 339"/>
          <p:cNvSpPr/>
          <p:nvPr/>
        </p:nvSpPr>
        <p:spPr>
          <a:xfrm>
            <a:off x="2524339" y="1325914"/>
            <a:ext cx="3816844" cy="2246630"/>
          </a:xfrm>
          <a:prstGeom prst="rect">
            <a:avLst/>
          </a:prstGeom>
          <a:noFill/>
          <a:ln w="3175">
            <a:solidFill>
              <a:schemeClr val="tx1">
                <a:alpha val="50000"/>
              </a:schemeClr>
            </a:solidFill>
            <a:prstDash val="dash"/>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50" name="Rectangle 349"/>
          <p:cNvSpPr/>
          <p:nvPr/>
        </p:nvSpPr>
        <p:spPr>
          <a:xfrm>
            <a:off x="467544" y="3812042"/>
            <a:ext cx="8208671" cy="1089084"/>
          </a:xfrm>
          <a:prstGeom prst="rect">
            <a:avLst/>
          </a:prstGeom>
          <a:solidFill>
            <a:schemeClr val="bg1">
              <a:lumMod val="75000"/>
            </a:schemeClr>
          </a:solidFill>
          <a:ln w="3175">
            <a:solidFill>
              <a:schemeClr val="tx1"/>
            </a:solidFill>
          </a:ln>
          <a:effectLst>
            <a:innerShdw blurRad="63500" dist="50800" dir="162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0" name="Rounded Rectangle 19">
            <a:hlinkClick r:id="rId11" action="ppaction://hlinksldjump"/>
          </p:cNvPr>
          <p:cNvSpPr/>
          <p:nvPr/>
        </p:nvSpPr>
        <p:spPr>
          <a:xfrm>
            <a:off x="3491880" y="4230376"/>
            <a:ext cx="252417" cy="252417"/>
          </a:xfrm>
          <a:prstGeom prst="roundRect">
            <a:avLst/>
          </a:prstGeom>
          <a:solidFill>
            <a:schemeClr val="tx1">
              <a:alpha val="50000"/>
            </a:scheme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dirty="0" smtClean="0">
                <a:latin typeface="Segoe UI" pitchFamily="34" charset="0"/>
                <a:cs typeface="Segoe UI" pitchFamily="34" charset="0"/>
              </a:rPr>
              <a:t>-</a:t>
            </a:r>
            <a:endParaRPr lang="en-AU" dirty="0">
              <a:latin typeface="Segoe UI" pitchFamily="34" charset="0"/>
              <a:cs typeface="Segoe UI" pitchFamily="34" charset="0"/>
            </a:endParaRPr>
          </a:p>
        </p:txBody>
      </p:sp>
      <p:grpSp>
        <p:nvGrpSpPr>
          <p:cNvPr id="343" name="Group 342"/>
          <p:cNvGrpSpPr/>
          <p:nvPr/>
        </p:nvGrpSpPr>
        <p:grpSpPr>
          <a:xfrm>
            <a:off x="577090" y="3885555"/>
            <a:ext cx="1325272" cy="942059"/>
            <a:chOff x="577090" y="3864029"/>
            <a:chExt cx="1325272" cy="942059"/>
          </a:xfrm>
        </p:grpSpPr>
        <p:sp>
          <p:nvSpPr>
            <p:cNvPr id="351" name="Rectangle 350"/>
            <p:cNvSpPr/>
            <p:nvPr/>
          </p:nvSpPr>
          <p:spPr>
            <a:xfrm>
              <a:off x="577090" y="3864029"/>
              <a:ext cx="1325272" cy="942059"/>
            </a:xfrm>
            <a:prstGeom prst="rect">
              <a:avLst/>
            </a:prstGeom>
            <a:solidFill>
              <a:schemeClr val="bg1"/>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52" name="Rectangle 351"/>
            <p:cNvSpPr/>
            <p:nvPr/>
          </p:nvSpPr>
          <p:spPr>
            <a:xfrm>
              <a:off x="793006" y="4117617"/>
              <a:ext cx="893440" cy="153291"/>
            </a:xfrm>
            <a:prstGeom prst="rect">
              <a:avLst/>
            </a:prstGeom>
            <a:noFill/>
            <a:ln w="3175">
              <a:solidFill>
                <a:schemeClr val="tx1">
                  <a:alpha val="50000"/>
                </a:schemeClr>
              </a:solidFill>
              <a:prstDash val="dash"/>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Aa Bb</a:t>
              </a:r>
              <a:endParaRPr lang="en-AU" sz="1100" dirty="0">
                <a:solidFill>
                  <a:schemeClr val="tx1"/>
                </a:solidFill>
                <a:latin typeface="Segoe UI" pitchFamily="34" charset="0"/>
                <a:cs typeface="Segoe UI" pitchFamily="34" charset="0"/>
              </a:endParaRPr>
            </a:p>
          </p:txBody>
        </p:sp>
        <p:sp>
          <p:nvSpPr>
            <p:cNvPr id="353" name="Rectangle 352"/>
            <p:cNvSpPr/>
            <p:nvPr/>
          </p:nvSpPr>
          <p:spPr>
            <a:xfrm>
              <a:off x="840839" y="4315989"/>
              <a:ext cx="797774" cy="127759"/>
            </a:xfrm>
            <a:prstGeom prst="rect">
              <a:avLst/>
            </a:prstGeom>
            <a:noFill/>
            <a:ln w="3175">
              <a:solidFill>
                <a:schemeClr val="tx1">
                  <a:alpha val="50000"/>
                </a:schemeClr>
              </a:solidFill>
              <a:prstDash val="dash"/>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900" dirty="0" smtClean="0">
                  <a:solidFill>
                    <a:schemeClr val="bg1">
                      <a:lumMod val="50000"/>
                    </a:schemeClr>
                  </a:solidFill>
                  <a:latin typeface="Segoe UI" pitchFamily="34" charset="0"/>
                  <a:cs typeface="Segoe UI" pitchFamily="34" charset="0"/>
                </a:rPr>
                <a:t>Cc Dd</a:t>
              </a:r>
              <a:endParaRPr lang="en-AU" sz="900" dirty="0">
                <a:solidFill>
                  <a:schemeClr val="bg1">
                    <a:lumMod val="50000"/>
                  </a:schemeClr>
                </a:solidFill>
                <a:latin typeface="Segoe UI" pitchFamily="34" charset="0"/>
                <a:cs typeface="Segoe UI" pitchFamily="34" charset="0"/>
              </a:endParaRPr>
            </a:p>
          </p:txBody>
        </p:sp>
        <p:sp>
          <p:nvSpPr>
            <p:cNvPr id="354" name="Teardrop 353"/>
            <p:cNvSpPr/>
            <p:nvPr/>
          </p:nvSpPr>
          <p:spPr>
            <a:xfrm>
              <a:off x="1542362" y="3864029"/>
              <a:ext cx="360000" cy="360000"/>
            </a:xfrm>
            <a:prstGeom prst="teardrop">
              <a:avLst/>
            </a:prstGeom>
            <a:solidFill>
              <a:srgbClr val="FFC000">
                <a:alpha val="50000"/>
              </a:srgbClr>
            </a:solidFill>
            <a:ln w="3175">
              <a:solidFill>
                <a:schemeClr val="tx1">
                  <a:alpha val="50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600" dirty="0" smtClean="0">
                  <a:solidFill>
                    <a:schemeClr val="tx1">
                      <a:alpha val="50000"/>
                    </a:schemeClr>
                  </a:solidFill>
                  <a:latin typeface="Segoe UI" pitchFamily="34" charset="0"/>
                  <a:cs typeface="Segoe UI" pitchFamily="34" charset="0"/>
                </a:rPr>
                <a:t>1</a:t>
              </a:r>
              <a:endParaRPr lang="en-AU" sz="1600" dirty="0">
                <a:solidFill>
                  <a:schemeClr val="tx1">
                    <a:alpha val="50000"/>
                  </a:schemeClr>
                </a:solidFill>
                <a:latin typeface="Segoe UI" pitchFamily="34" charset="0"/>
                <a:cs typeface="Segoe UI" pitchFamily="34" charset="0"/>
              </a:endParaRPr>
            </a:p>
          </p:txBody>
        </p:sp>
      </p:grpSp>
      <p:sp>
        <p:nvSpPr>
          <p:cNvPr id="9" name="Teardrop 8"/>
          <p:cNvSpPr/>
          <p:nvPr/>
        </p:nvSpPr>
        <p:spPr>
          <a:xfrm>
            <a:off x="6397748" y="616435"/>
            <a:ext cx="360000" cy="360000"/>
          </a:xfrm>
          <a:prstGeom prst="teardrop">
            <a:avLst/>
          </a:prstGeom>
          <a:solidFill>
            <a:srgbClr val="FFC000">
              <a:alpha val="50000"/>
            </a:srgbClr>
          </a:solidFill>
          <a:ln w="3175">
            <a:solidFill>
              <a:schemeClr val="tx1">
                <a:alpha val="50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600" dirty="0" smtClean="0">
                <a:solidFill>
                  <a:schemeClr val="tx1">
                    <a:alpha val="50000"/>
                  </a:schemeClr>
                </a:solidFill>
                <a:latin typeface="Segoe UI" pitchFamily="34" charset="0"/>
                <a:cs typeface="Segoe UI" pitchFamily="34" charset="0"/>
              </a:rPr>
              <a:t>2</a:t>
            </a:r>
            <a:endParaRPr lang="en-AU" sz="1600" dirty="0">
              <a:solidFill>
                <a:schemeClr val="tx1">
                  <a:alpha val="50000"/>
                </a:schemeClr>
              </a:solidFill>
              <a:latin typeface="Segoe UI" pitchFamily="34" charset="0"/>
              <a:cs typeface="Segoe UI" pitchFamily="34" charset="0"/>
            </a:endParaRPr>
          </a:p>
        </p:txBody>
      </p:sp>
      <p:grpSp>
        <p:nvGrpSpPr>
          <p:cNvPr id="355" name="Group 354"/>
          <p:cNvGrpSpPr/>
          <p:nvPr/>
        </p:nvGrpSpPr>
        <p:grpSpPr>
          <a:xfrm>
            <a:off x="2029948" y="3885555"/>
            <a:ext cx="1325272" cy="942059"/>
            <a:chOff x="577090" y="3864029"/>
            <a:chExt cx="1325272" cy="942059"/>
          </a:xfrm>
        </p:grpSpPr>
        <p:sp>
          <p:nvSpPr>
            <p:cNvPr id="356" name="Rectangle 355"/>
            <p:cNvSpPr/>
            <p:nvPr/>
          </p:nvSpPr>
          <p:spPr>
            <a:xfrm>
              <a:off x="577090" y="3864029"/>
              <a:ext cx="1325272" cy="942059"/>
            </a:xfrm>
            <a:prstGeom prst="rect">
              <a:avLst/>
            </a:prstGeom>
            <a:solidFill>
              <a:schemeClr val="bg1"/>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57" name="Rectangle 356"/>
            <p:cNvSpPr/>
            <p:nvPr/>
          </p:nvSpPr>
          <p:spPr>
            <a:xfrm>
              <a:off x="628283" y="3934019"/>
              <a:ext cx="1173773" cy="153291"/>
            </a:xfrm>
            <a:prstGeom prst="rect">
              <a:avLst/>
            </a:prstGeom>
            <a:noFill/>
            <a:ln w="3175">
              <a:solidFill>
                <a:schemeClr val="tx1">
                  <a:alpha val="50000"/>
                </a:schemeClr>
              </a:solidFill>
              <a:prstDash val="dash"/>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Aa Bb</a:t>
              </a:r>
              <a:endParaRPr lang="en-AU" sz="1100" dirty="0">
                <a:solidFill>
                  <a:schemeClr val="tx1"/>
                </a:solidFill>
                <a:latin typeface="Segoe UI" pitchFamily="34" charset="0"/>
                <a:cs typeface="Segoe UI" pitchFamily="34" charset="0"/>
              </a:endParaRPr>
            </a:p>
          </p:txBody>
        </p:sp>
        <p:sp>
          <p:nvSpPr>
            <p:cNvPr id="358" name="Rectangle 357"/>
            <p:cNvSpPr/>
            <p:nvPr/>
          </p:nvSpPr>
          <p:spPr>
            <a:xfrm>
              <a:off x="627436" y="4117618"/>
              <a:ext cx="1174619" cy="647170"/>
            </a:xfrm>
            <a:prstGeom prst="rect">
              <a:avLst/>
            </a:prstGeom>
            <a:noFill/>
            <a:ln w="3175">
              <a:solidFill>
                <a:schemeClr val="tx1">
                  <a:alpha val="50000"/>
                </a:schemeClr>
              </a:solidFill>
              <a:prstDash val="dash"/>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700" dirty="0" smtClean="0">
                  <a:solidFill>
                    <a:schemeClr val="tx1"/>
                  </a:solidFill>
                  <a:latin typeface="Segoe UI" pitchFamily="34" charset="0"/>
                  <a:cs typeface="Segoe UI" pitchFamily="34" charset="0"/>
                </a:rPr>
                <a:t>Cc Dd Ee Ff Gg Hh Ii Jj Kk Ll Mm Nn Oo Pp Qq Rr Ss Tt Uu Vv Ww Xx Yy Zz</a:t>
              </a:r>
              <a:endParaRPr lang="en-AU" sz="700" dirty="0">
                <a:solidFill>
                  <a:schemeClr val="tx1"/>
                </a:solidFill>
                <a:latin typeface="Segoe UI" pitchFamily="34" charset="0"/>
                <a:cs typeface="Segoe UI" pitchFamily="34" charset="0"/>
              </a:endParaRPr>
            </a:p>
          </p:txBody>
        </p:sp>
        <p:sp>
          <p:nvSpPr>
            <p:cNvPr id="359" name="Teardrop 358"/>
            <p:cNvSpPr/>
            <p:nvPr/>
          </p:nvSpPr>
          <p:spPr>
            <a:xfrm>
              <a:off x="1542362" y="3864029"/>
              <a:ext cx="360000" cy="360000"/>
            </a:xfrm>
            <a:prstGeom prst="teardrop">
              <a:avLst/>
            </a:prstGeom>
            <a:solidFill>
              <a:srgbClr val="FFC000">
                <a:alpha val="50000"/>
              </a:srgbClr>
            </a:solidFill>
            <a:ln w="3175">
              <a:solidFill>
                <a:schemeClr val="tx1">
                  <a:alpha val="50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600" dirty="0" smtClean="0">
                  <a:solidFill>
                    <a:schemeClr val="tx1">
                      <a:alpha val="50000"/>
                    </a:schemeClr>
                  </a:solidFill>
                  <a:latin typeface="Segoe UI" pitchFamily="34" charset="0"/>
                  <a:cs typeface="Segoe UI" pitchFamily="34" charset="0"/>
                </a:rPr>
                <a:t>2</a:t>
              </a:r>
              <a:endParaRPr lang="en-AU" sz="1600" dirty="0">
                <a:solidFill>
                  <a:schemeClr val="tx1">
                    <a:alpha val="50000"/>
                  </a:schemeClr>
                </a:solidFill>
                <a:latin typeface="Segoe UI" pitchFamily="34" charset="0"/>
                <a:cs typeface="Segoe UI" pitchFamily="34" charset="0"/>
              </a:endParaRPr>
            </a:p>
          </p:txBody>
        </p:sp>
      </p:grpSp>
      <p:grpSp>
        <p:nvGrpSpPr>
          <p:cNvPr id="347" name="Group 346"/>
          <p:cNvGrpSpPr/>
          <p:nvPr/>
        </p:nvGrpSpPr>
        <p:grpSpPr>
          <a:xfrm>
            <a:off x="0" y="1202871"/>
            <a:ext cx="467544" cy="2737758"/>
            <a:chOff x="0" y="1202871"/>
            <a:chExt cx="467544" cy="2737758"/>
          </a:xfrm>
        </p:grpSpPr>
        <p:sp>
          <p:nvSpPr>
            <p:cNvPr id="348" name="Rounded Rectangle 347"/>
            <p:cNvSpPr/>
            <p:nvPr/>
          </p:nvSpPr>
          <p:spPr>
            <a:xfrm>
              <a:off x="0" y="1202871"/>
              <a:ext cx="467544" cy="2737758"/>
            </a:xfrm>
            <a:prstGeom prst="roundRect">
              <a:avLst>
                <a:gd name="adj" fmla="val 10437"/>
              </a:avLst>
            </a:prstGeom>
            <a:solidFill>
              <a:schemeClr val="tx1">
                <a:alpha val="50000"/>
              </a:schemeClr>
            </a:solidFill>
            <a:ln w="317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349" name="Group 348"/>
            <p:cNvGrpSpPr/>
            <p:nvPr/>
          </p:nvGrpSpPr>
          <p:grpSpPr>
            <a:xfrm>
              <a:off x="53772" y="1890180"/>
              <a:ext cx="360000" cy="363600"/>
              <a:chOff x="899592" y="1419622"/>
              <a:chExt cx="432048" cy="432048"/>
            </a:xfrm>
            <a:effectLst/>
          </p:grpSpPr>
          <p:sp>
            <p:nvSpPr>
              <p:cNvPr id="374" name="Rounded Rectangle 373"/>
              <p:cNvSpPr/>
              <p:nvPr/>
            </p:nvSpPr>
            <p:spPr>
              <a:xfrm>
                <a:off x="971600" y="1563638"/>
                <a:ext cx="288032" cy="288032"/>
              </a:xfrm>
              <a:prstGeom prst="roundRect">
                <a:avLst>
                  <a:gd name="adj" fmla="val 9226"/>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75" name="Isosceles Triangle 374"/>
              <p:cNvSpPr/>
              <p:nvPr/>
            </p:nvSpPr>
            <p:spPr>
              <a:xfrm>
                <a:off x="899592" y="1419622"/>
                <a:ext cx="432048" cy="180020"/>
              </a:xfrm>
              <a:prstGeom prst="triangle">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360" name="Group 359"/>
            <p:cNvGrpSpPr/>
            <p:nvPr/>
          </p:nvGrpSpPr>
          <p:grpSpPr>
            <a:xfrm>
              <a:off x="53752" y="1264720"/>
              <a:ext cx="360040" cy="435694"/>
              <a:chOff x="971600" y="1383618"/>
              <a:chExt cx="360040" cy="435694"/>
            </a:xfrm>
          </p:grpSpPr>
          <p:cxnSp>
            <p:nvCxnSpPr>
              <p:cNvPr id="369" name="Straight Connector 368"/>
              <p:cNvCxnSpPr/>
              <p:nvPr/>
            </p:nvCxnSpPr>
            <p:spPr>
              <a:xfrm>
                <a:off x="1187624" y="1639292"/>
                <a:ext cx="144016" cy="18002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370" name="Donut 369"/>
              <p:cNvSpPr/>
              <p:nvPr/>
            </p:nvSpPr>
            <p:spPr>
              <a:xfrm>
                <a:off x="971600" y="1383618"/>
                <a:ext cx="288032" cy="288000"/>
              </a:xfrm>
              <a:prstGeom prst="donut">
                <a:avLst>
                  <a:gd name="adj" fmla="val 4746"/>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371" name="Straight Connector 370"/>
              <p:cNvCxnSpPr/>
              <p:nvPr/>
            </p:nvCxnSpPr>
            <p:spPr>
              <a:xfrm rot="1413972">
                <a:off x="1051228" y="1435850"/>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372" name="Straight Connector 371"/>
              <p:cNvCxnSpPr/>
              <p:nvPr/>
            </p:nvCxnSpPr>
            <p:spPr>
              <a:xfrm rot="1413972">
                <a:off x="1116662" y="1436293"/>
                <a:ext cx="0" cy="183562"/>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373" name="Straight Connector 372"/>
              <p:cNvCxnSpPr/>
              <p:nvPr/>
            </p:nvCxnSpPr>
            <p:spPr>
              <a:xfrm rot="1413972">
                <a:off x="1180005" y="1492021"/>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grpSp>
        <p:cxnSp>
          <p:nvCxnSpPr>
            <p:cNvPr id="361" name="Straight Connector 360"/>
            <p:cNvCxnSpPr/>
            <p:nvPr/>
          </p:nvCxnSpPr>
          <p:spPr>
            <a:xfrm flipH="1">
              <a:off x="26886" y="1812206"/>
              <a:ext cx="413772"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nvGrpSpPr>
            <p:cNvPr id="362" name="Group 361"/>
            <p:cNvGrpSpPr/>
            <p:nvPr/>
          </p:nvGrpSpPr>
          <p:grpSpPr>
            <a:xfrm>
              <a:off x="39771" y="2460418"/>
              <a:ext cx="388002" cy="297418"/>
              <a:chOff x="2123728" y="1986160"/>
              <a:chExt cx="576064" cy="441574"/>
            </a:xfrm>
          </p:grpSpPr>
          <p:sp>
            <p:nvSpPr>
              <p:cNvPr id="367" name="Rectangle 366"/>
              <p:cNvSpPr/>
              <p:nvPr/>
            </p:nvSpPr>
            <p:spPr>
              <a:xfrm>
                <a:off x="2195736" y="1986160"/>
                <a:ext cx="432048" cy="441574"/>
              </a:xfrm>
              <a:prstGeom prst="rect">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68" name="Trapezoid 367"/>
              <p:cNvSpPr/>
              <p:nvPr/>
            </p:nvSpPr>
            <p:spPr>
              <a:xfrm flipV="1">
                <a:off x="2123728" y="2139884"/>
                <a:ext cx="576064" cy="287850"/>
              </a:xfrm>
              <a:prstGeom prst="trapezoid">
                <a:avLst/>
              </a:pr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63" name="Freeform 362"/>
            <p:cNvSpPr/>
            <p:nvPr/>
          </p:nvSpPr>
          <p:spPr>
            <a:xfrm>
              <a:off x="61273" y="2903148"/>
              <a:ext cx="344998" cy="411311"/>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364" name="Group 363"/>
            <p:cNvGrpSpPr/>
            <p:nvPr/>
          </p:nvGrpSpPr>
          <p:grpSpPr>
            <a:xfrm>
              <a:off x="82631" y="3424960"/>
              <a:ext cx="302283" cy="444864"/>
              <a:chOff x="51020" y="3423030"/>
              <a:chExt cx="356155" cy="524147"/>
            </a:xfrm>
            <a:effectLst>
              <a:outerShdw blurRad="63500" sx="102000" sy="102000" algn="ctr" rotWithShape="0">
                <a:prstClr val="black">
                  <a:alpha val="40000"/>
                </a:prstClr>
              </a:outerShdw>
            </a:effectLst>
          </p:grpSpPr>
          <p:sp>
            <p:nvSpPr>
              <p:cNvPr id="365" name="Freeform 364"/>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a:effectLst>
                <a:glow rad="101600">
                  <a:schemeClr val="bg1">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66" name="Freeform 365"/>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a:effectLst>
                <a:glow rad="101600">
                  <a:schemeClr val="bg1">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sp>
        <p:nvSpPr>
          <p:cNvPr id="376" name="Rounded Rectangle 375">
            <a:hlinkClick r:id="rId12" action="ppaction://hlinksldjump"/>
          </p:cNvPr>
          <p:cNvSpPr/>
          <p:nvPr/>
        </p:nvSpPr>
        <p:spPr>
          <a:xfrm>
            <a:off x="539794" y="188370"/>
            <a:ext cx="144000" cy="144016"/>
          </a:xfrm>
          <a:prstGeom prst="roundRect">
            <a:avLst/>
          </a:prstGeom>
          <a:gradFill flip="none" rotWithShape="1">
            <a:gsLst>
              <a:gs pos="0">
                <a:srgbClr val="FF0000">
                  <a:shade val="30000"/>
                  <a:satMod val="115000"/>
                </a:srgbClr>
              </a:gs>
              <a:gs pos="50000">
                <a:srgbClr val="FF0000">
                  <a:shade val="67500"/>
                  <a:satMod val="115000"/>
                </a:srgbClr>
              </a:gs>
              <a:gs pos="100000">
                <a:srgbClr val="FF0000">
                  <a:shade val="100000"/>
                  <a:satMod val="115000"/>
                </a:srgbClr>
              </a:gs>
            </a:gsLst>
            <a:lin ang="16200000" scaled="1"/>
            <a:tileRect/>
          </a:gradFill>
          <a:ln w="3175">
            <a:solidFill>
              <a:schemeClr val="tx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solidFill>
                <a:schemeClr val="bg1"/>
              </a:solidFill>
              <a:latin typeface="Segoe UI" pitchFamily="34" charset="0"/>
              <a:cs typeface="Segoe UI" pitchFamily="34" charset="0"/>
            </a:endParaRPr>
          </a:p>
        </p:txBody>
      </p:sp>
      <p:sp>
        <p:nvSpPr>
          <p:cNvPr id="377" name="Left Arrow 376">
            <a:hlinkClick r:id="rId13" action="ppaction://hlinksldjump"/>
          </p:cNvPr>
          <p:cNvSpPr/>
          <p:nvPr/>
        </p:nvSpPr>
        <p:spPr>
          <a:xfrm>
            <a:off x="575439" y="559006"/>
            <a:ext cx="359806" cy="356560"/>
          </a:xfrm>
          <a:prstGeom prst="leftArrow">
            <a:avLst/>
          </a:prstGeom>
          <a:solidFill>
            <a:srgbClr val="00B0F0">
              <a:alpha val="50000"/>
            </a:srgb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solidFill>
                <a:schemeClr val="tx1"/>
              </a:solidFill>
            </a:endParaRPr>
          </a:p>
        </p:txBody>
      </p:sp>
    </p:spTree>
    <p:controls>
      <mc:AlternateContent xmlns:mc="http://schemas.openxmlformats.org/markup-compatibility/2006">
        <mc:Choice xmlns:v="urn:schemas-microsoft-com:vml" Requires="v">
          <p:control spid="18468" name="TextBox3" r:id="rId2" imgW="6915240" imgH="4029120"/>
        </mc:Choice>
        <mc:Fallback>
          <p:control name="TextBox3" r:id="rId2" imgW="6915240" imgH="4029120">
            <p:pic>
              <p:nvPicPr>
                <p:cNvPr id="0" name="TextBox3"/>
                <p:cNvPicPr preferRelativeResize="0">
                  <a:picLocks noChangeArrowheads="1" noChangeShapeType="1"/>
                </p:cNvPicPr>
                <p:nvPr/>
              </p:nvPicPr>
              <p:blipFill>
                <a:blip r:embed="rId14">
                  <a:extLst>
                    <a:ext uri="{28A0092B-C50C-407E-A947-70E740481C1C}">
                      <a14:useLocalDpi xmlns:a14="http://schemas.microsoft.com/office/drawing/2010/main" val="0"/>
                    </a:ext>
                  </a:extLst>
                </a:blip>
                <a:srcRect/>
                <a:stretch>
                  <a:fillRect/>
                </a:stretch>
              </p:blipFill>
              <p:spPr bwMode="auto">
                <a:xfrm>
                  <a:off x="2555875" y="771525"/>
                  <a:ext cx="3744913" cy="431800"/>
                </a:xfrm>
                <a:prstGeom prst="rect">
                  <a:avLst/>
                </a:prstGeom>
                <a:noFill/>
                <a:ln>
                  <a:noFill/>
                </a:ln>
                <a:effectLst/>
                <a:extLst>
                  <a:ext uri="{909E8E84-426E-40DD-AFC4-6F175D3DCCD1}">
                    <a14:hiddenFill xmlns:a14="http://schemas.microsoft.com/office/drawing/2010/main">
                      <a:noFill/>
                    </a14:hiddenFill>
                  </a:ext>
                  <a:ext uri="{91240B29-F687-4F45-9708-019B960494DF}">
                    <a14:hiddenLine xmlns:a14="http://schemas.microsoft.com/office/drawing/2010/main" w="9525">
                      <a:no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control>
        </mc:Fallback>
      </mc:AlternateContent>
      <mc:AlternateContent xmlns:mc="http://schemas.openxmlformats.org/markup-compatibility/2006">
        <mc:Choice xmlns:v="urn:schemas-microsoft-com:vml" Requires="v">
          <p:control spid="18469" name="TextBox4" r:id="rId3" imgW="6915240" imgH="4029120"/>
        </mc:Choice>
        <mc:Fallback>
          <p:control name="TextBox4" r:id="rId3" imgW="6915240" imgH="4029120">
            <p:pic>
              <p:nvPicPr>
                <p:cNvPr id="0" name="TextBox4"/>
                <p:cNvPicPr preferRelativeResize="0">
                  <a:picLocks noChangeArrowheads="1" noChangeShapeType="1"/>
                </p:cNvPicPr>
                <p:nvPr/>
              </p:nvPicPr>
              <p:blipFill>
                <a:blip r:embed="rId15">
                  <a:extLst>
                    <a:ext uri="{28A0092B-C50C-407E-A947-70E740481C1C}">
                      <a14:useLocalDpi xmlns:a14="http://schemas.microsoft.com/office/drawing/2010/main" val="0"/>
                    </a:ext>
                  </a:extLst>
                </a:blip>
                <a:srcRect/>
                <a:stretch>
                  <a:fillRect/>
                </a:stretch>
              </p:blipFill>
              <p:spPr bwMode="auto">
                <a:xfrm>
                  <a:off x="2555875" y="1347788"/>
                  <a:ext cx="3744913" cy="2160587"/>
                </a:xfrm>
                <a:prstGeom prst="rect">
                  <a:avLst/>
                </a:prstGeom>
                <a:noFill/>
                <a:ln>
                  <a:noFill/>
                </a:ln>
                <a:effectLst/>
                <a:extLst>
                  <a:ext uri="{909E8E84-426E-40DD-AFC4-6F175D3DCCD1}">
                    <a14:hiddenFill xmlns:a14="http://schemas.microsoft.com/office/drawing/2010/main">
                      <a:noFill/>
                    </a14:hiddenFill>
                  </a:ext>
                  <a:ext uri="{91240B29-F687-4F45-9708-019B960494DF}">
                    <a14:hiddenLine xmlns:a14="http://schemas.microsoft.com/office/drawing/2010/main" w="9525">
                      <a:no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control>
        </mc:Fallback>
      </mc:AlternateContent>
    </p:controls>
    <p:extLst>
      <p:ext uri="{BB962C8B-B14F-4D97-AF65-F5344CB8AC3E}">
        <p14:creationId xmlns:p14="http://schemas.microsoft.com/office/powerpoint/2010/main" val="14523759"/>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49" name="Group 248"/>
          <p:cNvGrpSpPr/>
          <p:nvPr/>
        </p:nvGrpSpPr>
        <p:grpSpPr>
          <a:xfrm>
            <a:off x="3131841" y="843750"/>
            <a:ext cx="2880320" cy="3456000"/>
            <a:chOff x="3131841" y="843750"/>
            <a:chExt cx="2880320" cy="3456000"/>
          </a:xfrm>
        </p:grpSpPr>
        <p:sp>
          <p:nvSpPr>
            <p:cNvPr id="250" name="Rounded Rectangle 249"/>
            <p:cNvSpPr/>
            <p:nvPr/>
          </p:nvSpPr>
          <p:spPr>
            <a:xfrm>
              <a:off x="3131841" y="843750"/>
              <a:ext cx="2880320" cy="3456000"/>
            </a:xfrm>
            <a:prstGeom prst="roundRect">
              <a:avLst>
                <a:gd name="adj" fmla="val 2228"/>
              </a:avLst>
            </a:prstGeom>
            <a:solidFill>
              <a:schemeClr val="tx1">
                <a:alpha val="50000"/>
              </a:schemeClr>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51" name="Group 250"/>
            <p:cNvGrpSpPr/>
            <p:nvPr/>
          </p:nvGrpSpPr>
          <p:grpSpPr>
            <a:xfrm>
              <a:off x="3198624" y="984777"/>
              <a:ext cx="864096" cy="870570"/>
              <a:chOff x="7308304" y="278598"/>
              <a:chExt cx="864096" cy="870570"/>
            </a:xfrm>
          </p:grpSpPr>
          <p:sp>
            <p:nvSpPr>
              <p:cNvPr id="327" name="Freeform 326"/>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8" name="Rectangle 327"/>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Impress</a:t>
                </a:r>
                <a:endParaRPr lang="en-AU" sz="1100" dirty="0">
                  <a:latin typeface="Segoe UI" pitchFamily="34" charset="0"/>
                  <a:cs typeface="Segoe UI" pitchFamily="34" charset="0"/>
                </a:endParaRPr>
              </a:p>
            </p:txBody>
          </p:sp>
        </p:grpSp>
        <p:grpSp>
          <p:nvGrpSpPr>
            <p:cNvPr id="252" name="Group 251"/>
            <p:cNvGrpSpPr/>
            <p:nvPr/>
          </p:nvGrpSpPr>
          <p:grpSpPr>
            <a:xfrm>
              <a:off x="4139953" y="972995"/>
              <a:ext cx="864096" cy="894135"/>
              <a:chOff x="6444208" y="255033"/>
              <a:chExt cx="864096" cy="894135"/>
            </a:xfrm>
          </p:grpSpPr>
          <p:grpSp>
            <p:nvGrpSpPr>
              <p:cNvPr id="323" name="Group 322"/>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325" name="Freeform 324"/>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6" name="Freeform 325"/>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24" name="Rectangle 323"/>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Express</a:t>
                </a:r>
                <a:endParaRPr lang="en-AU" sz="1100" dirty="0">
                  <a:latin typeface="Segoe UI" pitchFamily="34" charset="0"/>
                  <a:cs typeface="Segoe UI" pitchFamily="34" charset="0"/>
                </a:endParaRPr>
              </a:p>
            </p:txBody>
          </p:sp>
        </p:grpSp>
        <p:grpSp>
          <p:nvGrpSpPr>
            <p:cNvPr id="253" name="Group 252"/>
            <p:cNvGrpSpPr/>
            <p:nvPr/>
          </p:nvGrpSpPr>
          <p:grpSpPr>
            <a:xfrm>
              <a:off x="3198624" y="2157429"/>
              <a:ext cx="864096" cy="881674"/>
              <a:chOff x="8172400" y="267494"/>
              <a:chExt cx="864096" cy="881674"/>
            </a:xfrm>
          </p:grpSpPr>
          <p:grpSp>
            <p:nvGrpSpPr>
              <p:cNvPr id="318" name="Group 317"/>
              <p:cNvGrpSpPr/>
              <p:nvPr/>
            </p:nvGrpSpPr>
            <p:grpSpPr>
              <a:xfrm>
                <a:off x="8351877" y="267494"/>
                <a:ext cx="523806" cy="648072"/>
                <a:chOff x="87738" y="3286770"/>
                <a:chExt cx="291003" cy="360040"/>
              </a:xfrm>
            </p:grpSpPr>
            <p:sp>
              <p:nvSpPr>
                <p:cNvPr id="320" name="Rectangle 31"/>
                <p:cNvSpPr/>
                <p:nvPr/>
              </p:nvSpPr>
              <p:spPr>
                <a:xfrm>
                  <a:off x="87738" y="3286770"/>
                  <a:ext cx="291002" cy="360040"/>
                </a:xfrm>
                <a:prstGeom prst="rect">
                  <a:avLst/>
                </a:prstGeom>
                <a:solidFill>
                  <a:srgbClr val="FFC000"/>
                </a:solidFill>
                <a:ln w="9525" cap="rnd">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1" name="Rectangle 31"/>
                <p:cNvSpPr/>
                <p:nvPr/>
              </p:nvSpPr>
              <p:spPr>
                <a:xfrm>
                  <a:off x="87738" y="3286770"/>
                  <a:ext cx="291002" cy="360040"/>
                </a:xfrm>
                <a:custGeom>
                  <a:avLst/>
                  <a:gdLst>
                    <a:gd name="connsiteX0" fmla="*/ 0 w 291002"/>
                    <a:gd name="connsiteY0" fmla="*/ 0 h 360040"/>
                    <a:gd name="connsiteX1" fmla="*/ 291002 w 291002"/>
                    <a:gd name="connsiteY1" fmla="*/ 0 h 360040"/>
                    <a:gd name="connsiteX2" fmla="*/ 291002 w 291002"/>
                    <a:gd name="connsiteY2" fmla="*/ 360040 h 360040"/>
                    <a:gd name="connsiteX3" fmla="*/ 0 w 291002"/>
                    <a:gd name="connsiteY3" fmla="*/ 360040 h 360040"/>
                    <a:gd name="connsiteX4" fmla="*/ 0 w 291002"/>
                    <a:gd name="connsiteY4" fmla="*/ 0 h 360040"/>
                    <a:gd name="connsiteX0" fmla="*/ 0 w 291002"/>
                    <a:gd name="connsiteY0" fmla="*/ 0 h 360040"/>
                    <a:gd name="connsiteX1" fmla="*/ 236233 w 291002"/>
                    <a:gd name="connsiteY1" fmla="*/ 88106 h 360040"/>
                    <a:gd name="connsiteX2" fmla="*/ 291002 w 291002"/>
                    <a:gd name="connsiteY2" fmla="*/ 360040 h 360040"/>
                    <a:gd name="connsiteX3" fmla="*/ 0 w 291002"/>
                    <a:gd name="connsiteY3" fmla="*/ 360040 h 360040"/>
                    <a:gd name="connsiteX4" fmla="*/ 0 w 291002"/>
                    <a:gd name="connsiteY4" fmla="*/ 0 h 360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1002" h="360040">
                      <a:moveTo>
                        <a:pt x="0" y="0"/>
                      </a:moveTo>
                      <a:lnTo>
                        <a:pt x="236233" y="88106"/>
                      </a:lnTo>
                      <a:lnTo>
                        <a:pt x="291002" y="360040"/>
                      </a:lnTo>
                      <a:lnTo>
                        <a:pt x="0" y="360040"/>
                      </a:lnTo>
                      <a:lnTo>
                        <a:pt x="0" y="0"/>
                      </a:lnTo>
                      <a:close/>
                    </a:path>
                  </a:pathLst>
                </a:cu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2" name="Rectangle 321"/>
                <p:cNvSpPr/>
                <p:nvPr/>
              </p:nvSpPr>
              <p:spPr>
                <a:xfrm>
                  <a:off x="87738" y="3435846"/>
                  <a:ext cx="291003" cy="210964"/>
                </a:xfrm>
                <a:prstGeom prst="rect">
                  <a:avLst/>
                </a:prstGeom>
                <a:noFill/>
                <a:ln w="9525" cap="rnd">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2000" dirty="0" smtClean="0">
                      <a:solidFill>
                        <a:schemeClr val="tx1"/>
                      </a:solidFill>
                      <a:effectLst>
                        <a:outerShdw blurRad="63500" sx="102000" sy="102000" algn="ctr" rotWithShape="0">
                          <a:prstClr val="black">
                            <a:alpha val="40000"/>
                          </a:prstClr>
                        </a:outerShdw>
                      </a:effectLst>
                      <a:latin typeface="Segoe UI" pitchFamily="34" charset="0"/>
                      <a:cs typeface="Segoe UI" pitchFamily="34" charset="0"/>
                    </a:rPr>
                    <a:t>Aa</a:t>
                  </a:r>
                  <a:endParaRPr lang="en-AU" sz="2000" dirty="0">
                    <a:solidFill>
                      <a:schemeClr val="tx1"/>
                    </a:solidFill>
                    <a:effectLst>
                      <a:outerShdw blurRad="63500" sx="102000" sy="102000" algn="ctr" rotWithShape="0">
                        <a:prstClr val="black">
                          <a:alpha val="40000"/>
                        </a:prstClr>
                      </a:outerShdw>
                    </a:effectLst>
                    <a:latin typeface="Segoe UI" pitchFamily="34" charset="0"/>
                    <a:cs typeface="Segoe UI" pitchFamily="34" charset="0"/>
                  </a:endParaRPr>
                </a:p>
              </p:txBody>
            </p:sp>
          </p:grpSp>
          <p:sp>
            <p:nvSpPr>
              <p:cNvPr id="319" name="Rectangle 318"/>
              <p:cNvSpPr/>
              <p:nvPr/>
            </p:nvSpPr>
            <p:spPr>
              <a:xfrm>
                <a:off x="8172400"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Note Pad</a:t>
                </a:r>
                <a:endParaRPr lang="en-AU" sz="1100" dirty="0">
                  <a:latin typeface="Segoe UI" pitchFamily="34" charset="0"/>
                  <a:cs typeface="Segoe UI" pitchFamily="34" charset="0"/>
                </a:endParaRPr>
              </a:p>
            </p:txBody>
          </p:sp>
        </p:grpSp>
        <p:grpSp>
          <p:nvGrpSpPr>
            <p:cNvPr id="254" name="Group 253"/>
            <p:cNvGrpSpPr/>
            <p:nvPr/>
          </p:nvGrpSpPr>
          <p:grpSpPr>
            <a:xfrm>
              <a:off x="5080409" y="980461"/>
              <a:ext cx="864096" cy="877462"/>
              <a:chOff x="5004049" y="1064550"/>
              <a:chExt cx="864096" cy="877462"/>
            </a:xfrm>
          </p:grpSpPr>
          <p:grpSp>
            <p:nvGrpSpPr>
              <p:cNvPr id="313" name="Group 312"/>
              <p:cNvGrpSpPr/>
              <p:nvPr/>
            </p:nvGrpSpPr>
            <p:grpSpPr>
              <a:xfrm>
                <a:off x="5042434" y="1064550"/>
                <a:ext cx="787325" cy="610716"/>
                <a:chOff x="5004049" y="1045872"/>
                <a:chExt cx="787325" cy="610716"/>
              </a:xfrm>
              <a:effectLst>
                <a:outerShdw blurRad="63500" sx="102000" sy="102000" algn="ctr" rotWithShape="0">
                  <a:prstClr val="black">
                    <a:alpha val="40000"/>
                  </a:prstClr>
                </a:outerShdw>
              </a:effectLst>
            </p:grpSpPr>
            <p:sp>
              <p:nvSpPr>
                <p:cNvPr id="315" name="Rectangle 314"/>
                <p:cNvSpPr/>
                <p:nvPr/>
              </p:nvSpPr>
              <p:spPr>
                <a:xfrm>
                  <a:off x="5004049" y="1045872"/>
                  <a:ext cx="504055" cy="460191"/>
                </a:xfrm>
                <a:prstGeom prst="rect">
                  <a:avLst/>
                </a:prstGeom>
                <a:solidFill>
                  <a:schemeClr val="bg1"/>
                </a:solidFill>
                <a:ln w="9525" cap="rnd">
                  <a:solidFill>
                    <a:schemeClr val="bg1"/>
                  </a:solid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6" name="Freeform 315"/>
                <p:cNvSpPr/>
                <p:nvPr/>
              </p:nvSpPr>
              <p:spPr>
                <a:xfrm>
                  <a:off x="5022056" y="1106047"/>
                  <a:ext cx="414040" cy="272698"/>
                </a:xfrm>
                <a:custGeom>
                  <a:avLst/>
                  <a:gdLst>
                    <a:gd name="connsiteX0" fmla="*/ 0 w 353052"/>
                    <a:gd name="connsiteY0" fmla="*/ 0 h 269081"/>
                    <a:gd name="connsiteX1" fmla="*/ 19050 w 353052"/>
                    <a:gd name="connsiteY1" fmla="*/ 33337 h 269081"/>
                    <a:gd name="connsiteX2" fmla="*/ 28575 w 353052"/>
                    <a:gd name="connsiteY2" fmla="*/ 38100 h 269081"/>
                    <a:gd name="connsiteX3" fmla="*/ 33338 w 353052"/>
                    <a:gd name="connsiteY3" fmla="*/ 45243 h 269081"/>
                    <a:gd name="connsiteX4" fmla="*/ 50007 w 353052"/>
                    <a:gd name="connsiteY4" fmla="*/ 54768 h 269081"/>
                    <a:gd name="connsiteX5" fmla="*/ 59532 w 353052"/>
                    <a:gd name="connsiteY5" fmla="*/ 61912 h 269081"/>
                    <a:gd name="connsiteX6" fmla="*/ 85725 w 353052"/>
                    <a:gd name="connsiteY6" fmla="*/ 71437 h 269081"/>
                    <a:gd name="connsiteX7" fmla="*/ 135732 w 353052"/>
                    <a:gd name="connsiteY7" fmla="*/ 69056 h 269081"/>
                    <a:gd name="connsiteX8" fmla="*/ 142875 w 353052"/>
                    <a:gd name="connsiteY8" fmla="*/ 66675 h 269081"/>
                    <a:gd name="connsiteX9" fmla="*/ 150019 w 353052"/>
                    <a:gd name="connsiteY9" fmla="*/ 61912 h 269081"/>
                    <a:gd name="connsiteX10" fmla="*/ 157163 w 353052"/>
                    <a:gd name="connsiteY10" fmla="*/ 54768 h 269081"/>
                    <a:gd name="connsiteX11" fmla="*/ 161925 w 353052"/>
                    <a:gd name="connsiteY11" fmla="*/ 45243 h 269081"/>
                    <a:gd name="connsiteX12" fmla="*/ 157163 w 353052"/>
                    <a:gd name="connsiteY12" fmla="*/ 26193 h 269081"/>
                    <a:gd name="connsiteX13" fmla="*/ 150019 w 353052"/>
                    <a:gd name="connsiteY13" fmla="*/ 19050 h 269081"/>
                    <a:gd name="connsiteX14" fmla="*/ 135732 w 353052"/>
                    <a:gd name="connsiteY14" fmla="*/ 9525 h 269081"/>
                    <a:gd name="connsiteX15" fmla="*/ 114300 w 353052"/>
                    <a:gd name="connsiteY15" fmla="*/ 14287 h 269081"/>
                    <a:gd name="connsiteX16" fmla="*/ 107157 w 353052"/>
                    <a:gd name="connsiteY16" fmla="*/ 16668 h 269081"/>
                    <a:gd name="connsiteX17" fmla="*/ 102394 w 353052"/>
                    <a:gd name="connsiteY17" fmla="*/ 26193 h 269081"/>
                    <a:gd name="connsiteX18" fmla="*/ 104775 w 353052"/>
                    <a:gd name="connsiteY18" fmla="*/ 64293 h 269081"/>
                    <a:gd name="connsiteX19" fmla="*/ 107157 w 353052"/>
                    <a:gd name="connsiteY19" fmla="*/ 71437 h 269081"/>
                    <a:gd name="connsiteX20" fmla="*/ 114300 w 353052"/>
                    <a:gd name="connsiteY20" fmla="*/ 76200 h 269081"/>
                    <a:gd name="connsiteX21" fmla="*/ 126207 w 353052"/>
                    <a:gd name="connsiteY21" fmla="*/ 78581 h 269081"/>
                    <a:gd name="connsiteX22" fmla="*/ 147638 w 353052"/>
                    <a:gd name="connsiteY22" fmla="*/ 85725 h 269081"/>
                    <a:gd name="connsiteX23" fmla="*/ 154782 w 353052"/>
                    <a:gd name="connsiteY23" fmla="*/ 88106 h 269081"/>
                    <a:gd name="connsiteX24" fmla="*/ 190500 w 353052"/>
                    <a:gd name="connsiteY24" fmla="*/ 90487 h 269081"/>
                    <a:gd name="connsiteX25" fmla="*/ 228600 w 353052"/>
                    <a:gd name="connsiteY25" fmla="*/ 90487 h 269081"/>
                    <a:gd name="connsiteX26" fmla="*/ 238125 w 353052"/>
                    <a:gd name="connsiteY26" fmla="*/ 85725 h 269081"/>
                    <a:gd name="connsiteX27" fmla="*/ 271463 w 353052"/>
                    <a:gd name="connsiteY27" fmla="*/ 66675 h 269081"/>
                    <a:gd name="connsiteX28" fmla="*/ 295275 w 353052"/>
                    <a:gd name="connsiteY28" fmla="*/ 59531 h 269081"/>
                    <a:gd name="connsiteX29" fmla="*/ 302419 w 353052"/>
                    <a:gd name="connsiteY29" fmla="*/ 57150 h 269081"/>
                    <a:gd name="connsiteX30" fmla="*/ 338138 w 353052"/>
                    <a:gd name="connsiteY30" fmla="*/ 50006 h 269081"/>
                    <a:gd name="connsiteX31" fmla="*/ 345282 w 353052"/>
                    <a:gd name="connsiteY31" fmla="*/ 92868 h 269081"/>
                    <a:gd name="connsiteX32" fmla="*/ 326232 w 353052"/>
                    <a:gd name="connsiteY32" fmla="*/ 114300 h 269081"/>
                    <a:gd name="connsiteX33" fmla="*/ 316707 w 353052"/>
                    <a:gd name="connsiteY33" fmla="*/ 119062 h 269081"/>
                    <a:gd name="connsiteX34" fmla="*/ 309563 w 353052"/>
                    <a:gd name="connsiteY34" fmla="*/ 121443 h 269081"/>
                    <a:gd name="connsiteX35" fmla="*/ 290513 w 353052"/>
                    <a:gd name="connsiteY35" fmla="*/ 133350 h 269081"/>
                    <a:gd name="connsiteX36" fmla="*/ 273844 w 353052"/>
                    <a:gd name="connsiteY36" fmla="*/ 138112 h 269081"/>
                    <a:gd name="connsiteX37" fmla="*/ 259557 w 353052"/>
                    <a:gd name="connsiteY37" fmla="*/ 142875 h 269081"/>
                    <a:gd name="connsiteX38" fmla="*/ 245269 w 353052"/>
                    <a:gd name="connsiteY38" fmla="*/ 150018 h 269081"/>
                    <a:gd name="connsiteX39" fmla="*/ 238125 w 353052"/>
                    <a:gd name="connsiteY39" fmla="*/ 154781 h 269081"/>
                    <a:gd name="connsiteX40" fmla="*/ 214313 w 353052"/>
                    <a:gd name="connsiteY40" fmla="*/ 161925 h 269081"/>
                    <a:gd name="connsiteX41" fmla="*/ 202407 w 353052"/>
                    <a:gd name="connsiteY41" fmla="*/ 164306 h 269081"/>
                    <a:gd name="connsiteX42" fmla="*/ 188119 w 353052"/>
                    <a:gd name="connsiteY42" fmla="*/ 169068 h 269081"/>
                    <a:gd name="connsiteX43" fmla="*/ 173832 w 353052"/>
                    <a:gd name="connsiteY43" fmla="*/ 171450 h 269081"/>
                    <a:gd name="connsiteX44" fmla="*/ 154782 w 353052"/>
                    <a:gd name="connsiteY44" fmla="*/ 176212 h 269081"/>
                    <a:gd name="connsiteX45" fmla="*/ 109538 w 353052"/>
                    <a:gd name="connsiteY45" fmla="*/ 173831 h 269081"/>
                    <a:gd name="connsiteX46" fmla="*/ 97632 w 353052"/>
                    <a:gd name="connsiteY46" fmla="*/ 164306 h 269081"/>
                    <a:gd name="connsiteX47" fmla="*/ 95250 w 353052"/>
                    <a:gd name="connsiteY47" fmla="*/ 157162 h 269081"/>
                    <a:gd name="connsiteX48" fmla="*/ 88107 w 353052"/>
                    <a:gd name="connsiteY48" fmla="*/ 150018 h 269081"/>
                    <a:gd name="connsiteX49" fmla="*/ 95250 w 353052"/>
                    <a:gd name="connsiteY49" fmla="*/ 130968 h 269081"/>
                    <a:gd name="connsiteX50" fmla="*/ 104775 w 353052"/>
                    <a:gd name="connsiteY50" fmla="*/ 135731 h 269081"/>
                    <a:gd name="connsiteX51" fmla="*/ 140494 w 353052"/>
                    <a:gd name="connsiteY51" fmla="*/ 138112 h 269081"/>
                    <a:gd name="connsiteX52" fmla="*/ 159544 w 353052"/>
                    <a:gd name="connsiteY52" fmla="*/ 142875 h 269081"/>
                    <a:gd name="connsiteX53" fmla="*/ 171450 w 353052"/>
                    <a:gd name="connsiteY53" fmla="*/ 152400 h 269081"/>
                    <a:gd name="connsiteX54" fmla="*/ 176213 w 353052"/>
                    <a:gd name="connsiteY54" fmla="*/ 173831 h 269081"/>
                    <a:gd name="connsiteX55" fmla="*/ 180975 w 353052"/>
                    <a:gd name="connsiteY55" fmla="*/ 207168 h 269081"/>
                    <a:gd name="connsiteX56" fmla="*/ 183357 w 353052"/>
                    <a:gd name="connsiteY56" fmla="*/ 247650 h 269081"/>
                    <a:gd name="connsiteX57" fmla="*/ 185738 w 353052"/>
                    <a:gd name="connsiteY57" fmla="*/ 261937 h 269081"/>
                    <a:gd name="connsiteX58" fmla="*/ 195263 w 353052"/>
                    <a:gd name="connsiteY58" fmla="*/ 269081 h 269081"/>
                    <a:gd name="connsiteX59" fmla="*/ 273844 w 353052"/>
                    <a:gd name="connsiteY59" fmla="*/ 266700 h 269081"/>
                    <a:gd name="connsiteX60" fmla="*/ 307182 w 353052"/>
                    <a:gd name="connsiteY60" fmla="*/ 257175 h 269081"/>
                    <a:gd name="connsiteX61" fmla="*/ 314325 w 353052"/>
                    <a:gd name="connsiteY61" fmla="*/ 254793 h 269081"/>
                    <a:gd name="connsiteX62" fmla="*/ 326232 w 353052"/>
                    <a:gd name="connsiteY62" fmla="*/ 250031 h 269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53052" h="269081">
                      <a:moveTo>
                        <a:pt x="0" y="0"/>
                      </a:moveTo>
                      <a:cubicBezTo>
                        <a:pt x="3626" y="10876"/>
                        <a:pt x="7518" y="27571"/>
                        <a:pt x="19050" y="33337"/>
                      </a:cubicBezTo>
                      <a:lnTo>
                        <a:pt x="28575" y="38100"/>
                      </a:lnTo>
                      <a:cubicBezTo>
                        <a:pt x="30163" y="40481"/>
                        <a:pt x="31314" y="43219"/>
                        <a:pt x="33338" y="45243"/>
                      </a:cubicBezTo>
                      <a:cubicBezTo>
                        <a:pt x="37711" y="49616"/>
                        <a:pt x="45021" y="51652"/>
                        <a:pt x="50007" y="54768"/>
                      </a:cubicBezTo>
                      <a:cubicBezTo>
                        <a:pt x="53373" y="56871"/>
                        <a:pt x="56167" y="59808"/>
                        <a:pt x="59532" y="61912"/>
                      </a:cubicBezTo>
                      <a:cubicBezTo>
                        <a:pt x="67905" y="67145"/>
                        <a:pt x="76325" y="69087"/>
                        <a:pt x="85725" y="71437"/>
                      </a:cubicBezTo>
                      <a:cubicBezTo>
                        <a:pt x="102394" y="70643"/>
                        <a:pt x="119102" y="70442"/>
                        <a:pt x="135732" y="69056"/>
                      </a:cubicBezTo>
                      <a:cubicBezTo>
                        <a:pt x="138233" y="68848"/>
                        <a:pt x="140630" y="67797"/>
                        <a:pt x="142875" y="66675"/>
                      </a:cubicBezTo>
                      <a:cubicBezTo>
                        <a:pt x="145435" y="65395"/>
                        <a:pt x="147820" y="63744"/>
                        <a:pt x="150019" y="61912"/>
                      </a:cubicBezTo>
                      <a:cubicBezTo>
                        <a:pt x="152606" y="59756"/>
                        <a:pt x="154782" y="57149"/>
                        <a:pt x="157163" y="54768"/>
                      </a:cubicBezTo>
                      <a:cubicBezTo>
                        <a:pt x="158750" y="51593"/>
                        <a:pt x="161533" y="48771"/>
                        <a:pt x="161925" y="45243"/>
                      </a:cubicBezTo>
                      <a:cubicBezTo>
                        <a:pt x="162039" y="44213"/>
                        <a:pt x="158971" y="28905"/>
                        <a:pt x="157163" y="26193"/>
                      </a:cubicBezTo>
                      <a:cubicBezTo>
                        <a:pt x="155295" y="23391"/>
                        <a:pt x="152677" y="21117"/>
                        <a:pt x="150019" y="19050"/>
                      </a:cubicBezTo>
                      <a:cubicBezTo>
                        <a:pt x="145501" y="15536"/>
                        <a:pt x="135732" y="9525"/>
                        <a:pt x="135732" y="9525"/>
                      </a:cubicBezTo>
                      <a:cubicBezTo>
                        <a:pt x="128588" y="11112"/>
                        <a:pt x="121400" y="12512"/>
                        <a:pt x="114300" y="14287"/>
                      </a:cubicBezTo>
                      <a:cubicBezTo>
                        <a:pt x="111865" y="14896"/>
                        <a:pt x="108932" y="14893"/>
                        <a:pt x="107157" y="16668"/>
                      </a:cubicBezTo>
                      <a:cubicBezTo>
                        <a:pt x="104647" y="19178"/>
                        <a:pt x="103982" y="23018"/>
                        <a:pt x="102394" y="26193"/>
                      </a:cubicBezTo>
                      <a:cubicBezTo>
                        <a:pt x="103188" y="38893"/>
                        <a:pt x="103443" y="51638"/>
                        <a:pt x="104775" y="64293"/>
                      </a:cubicBezTo>
                      <a:cubicBezTo>
                        <a:pt x="105038" y="66789"/>
                        <a:pt x="105589" y="69477"/>
                        <a:pt x="107157" y="71437"/>
                      </a:cubicBezTo>
                      <a:cubicBezTo>
                        <a:pt x="108945" y="73672"/>
                        <a:pt x="111620" y="75195"/>
                        <a:pt x="114300" y="76200"/>
                      </a:cubicBezTo>
                      <a:cubicBezTo>
                        <a:pt x="118090" y="77621"/>
                        <a:pt x="122238" y="77787"/>
                        <a:pt x="126207" y="78581"/>
                      </a:cubicBezTo>
                      <a:cubicBezTo>
                        <a:pt x="146726" y="86788"/>
                        <a:pt x="129698" y="80599"/>
                        <a:pt x="147638" y="85725"/>
                      </a:cubicBezTo>
                      <a:cubicBezTo>
                        <a:pt x="150052" y="86415"/>
                        <a:pt x="152287" y="87829"/>
                        <a:pt x="154782" y="88106"/>
                      </a:cubicBezTo>
                      <a:cubicBezTo>
                        <a:pt x="166641" y="89424"/>
                        <a:pt x="178594" y="89693"/>
                        <a:pt x="190500" y="90487"/>
                      </a:cubicBezTo>
                      <a:cubicBezTo>
                        <a:pt x="207530" y="92920"/>
                        <a:pt x="210241" y="94723"/>
                        <a:pt x="228600" y="90487"/>
                      </a:cubicBezTo>
                      <a:cubicBezTo>
                        <a:pt x="232059" y="89689"/>
                        <a:pt x="235081" y="87551"/>
                        <a:pt x="238125" y="85725"/>
                      </a:cubicBezTo>
                      <a:cubicBezTo>
                        <a:pt x="248250" y="79651"/>
                        <a:pt x="259784" y="69596"/>
                        <a:pt x="271463" y="66675"/>
                      </a:cubicBezTo>
                      <a:cubicBezTo>
                        <a:pt x="285859" y="63075"/>
                        <a:pt x="277882" y="65328"/>
                        <a:pt x="295275" y="59531"/>
                      </a:cubicBezTo>
                      <a:cubicBezTo>
                        <a:pt x="297656" y="58737"/>
                        <a:pt x="299969" y="57695"/>
                        <a:pt x="302419" y="57150"/>
                      </a:cubicBezTo>
                      <a:cubicBezTo>
                        <a:pt x="328563" y="51339"/>
                        <a:pt x="316632" y="53590"/>
                        <a:pt x="338138" y="50006"/>
                      </a:cubicBezTo>
                      <a:cubicBezTo>
                        <a:pt x="359183" y="55267"/>
                        <a:pt x="354435" y="50765"/>
                        <a:pt x="345282" y="92868"/>
                      </a:cubicBezTo>
                      <a:cubicBezTo>
                        <a:pt x="343340" y="101799"/>
                        <a:pt x="333552" y="109725"/>
                        <a:pt x="326232" y="114300"/>
                      </a:cubicBezTo>
                      <a:cubicBezTo>
                        <a:pt x="323222" y="116181"/>
                        <a:pt x="319970" y="117664"/>
                        <a:pt x="316707" y="119062"/>
                      </a:cubicBezTo>
                      <a:cubicBezTo>
                        <a:pt x="314400" y="120051"/>
                        <a:pt x="311870" y="120454"/>
                        <a:pt x="309563" y="121443"/>
                      </a:cubicBezTo>
                      <a:cubicBezTo>
                        <a:pt x="289202" y="130169"/>
                        <a:pt x="311024" y="121629"/>
                        <a:pt x="290513" y="133350"/>
                      </a:cubicBezTo>
                      <a:cubicBezTo>
                        <a:pt x="287565" y="135034"/>
                        <a:pt x="276285" y="137380"/>
                        <a:pt x="273844" y="138112"/>
                      </a:cubicBezTo>
                      <a:cubicBezTo>
                        <a:pt x="269036" y="139555"/>
                        <a:pt x="263734" y="140091"/>
                        <a:pt x="259557" y="142875"/>
                      </a:cubicBezTo>
                      <a:cubicBezTo>
                        <a:pt x="250324" y="149029"/>
                        <a:pt x="255128" y="146732"/>
                        <a:pt x="245269" y="150018"/>
                      </a:cubicBezTo>
                      <a:cubicBezTo>
                        <a:pt x="242888" y="151606"/>
                        <a:pt x="240740" y="153619"/>
                        <a:pt x="238125" y="154781"/>
                      </a:cubicBezTo>
                      <a:cubicBezTo>
                        <a:pt x="232198" y="157415"/>
                        <a:pt x="221234" y="160387"/>
                        <a:pt x="214313" y="161925"/>
                      </a:cubicBezTo>
                      <a:cubicBezTo>
                        <a:pt x="210362" y="162803"/>
                        <a:pt x="206312" y="163241"/>
                        <a:pt x="202407" y="164306"/>
                      </a:cubicBezTo>
                      <a:cubicBezTo>
                        <a:pt x="197564" y="165627"/>
                        <a:pt x="193071" y="168242"/>
                        <a:pt x="188119" y="169068"/>
                      </a:cubicBezTo>
                      <a:cubicBezTo>
                        <a:pt x="183357" y="169862"/>
                        <a:pt x="178553" y="170438"/>
                        <a:pt x="173832" y="171450"/>
                      </a:cubicBezTo>
                      <a:cubicBezTo>
                        <a:pt x="167432" y="172822"/>
                        <a:pt x="154782" y="176212"/>
                        <a:pt x="154782" y="176212"/>
                      </a:cubicBezTo>
                      <a:cubicBezTo>
                        <a:pt x="139701" y="175418"/>
                        <a:pt x="124578" y="175198"/>
                        <a:pt x="109538" y="173831"/>
                      </a:cubicBezTo>
                      <a:cubicBezTo>
                        <a:pt x="102344" y="173177"/>
                        <a:pt x="100748" y="170538"/>
                        <a:pt x="97632" y="164306"/>
                      </a:cubicBezTo>
                      <a:cubicBezTo>
                        <a:pt x="96509" y="162061"/>
                        <a:pt x="96642" y="159251"/>
                        <a:pt x="95250" y="157162"/>
                      </a:cubicBezTo>
                      <a:cubicBezTo>
                        <a:pt x="93382" y="154360"/>
                        <a:pt x="90488" y="152399"/>
                        <a:pt x="88107" y="150018"/>
                      </a:cubicBezTo>
                      <a:cubicBezTo>
                        <a:pt x="90488" y="143668"/>
                        <a:pt x="90101" y="135382"/>
                        <a:pt x="95250" y="130968"/>
                      </a:cubicBezTo>
                      <a:cubicBezTo>
                        <a:pt x="97945" y="128658"/>
                        <a:pt x="101269" y="135177"/>
                        <a:pt x="104775" y="135731"/>
                      </a:cubicBezTo>
                      <a:cubicBezTo>
                        <a:pt x="116562" y="137592"/>
                        <a:pt x="128588" y="137318"/>
                        <a:pt x="140494" y="138112"/>
                      </a:cubicBezTo>
                      <a:cubicBezTo>
                        <a:pt x="141091" y="138231"/>
                        <a:pt x="157101" y="140921"/>
                        <a:pt x="159544" y="142875"/>
                      </a:cubicBezTo>
                      <a:cubicBezTo>
                        <a:pt x="174933" y="155185"/>
                        <a:pt x="153494" y="146412"/>
                        <a:pt x="171450" y="152400"/>
                      </a:cubicBezTo>
                      <a:cubicBezTo>
                        <a:pt x="175096" y="163332"/>
                        <a:pt x="173927" y="158589"/>
                        <a:pt x="176213" y="173831"/>
                      </a:cubicBezTo>
                      <a:cubicBezTo>
                        <a:pt x="177878" y="184932"/>
                        <a:pt x="180975" y="207168"/>
                        <a:pt x="180975" y="207168"/>
                      </a:cubicBezTo>
                      <a:cubicBezTo>
                        <a:pt x="181769" y="220662"/>
                        <a:pt x="182186" y="234183"/>
                        <a:pt x="183357" y="247650"/>
                      </a:cubicBezTo>
                      <a:cubicBezTo>
                        <a:pt x="183775" y="252460"/>
                        <a:pt x="183393" y="257717"/>
                        <a:pt x="185738" y="261937"/>
                      </a:cubicBezTo>
                      <a:cubicBezTo>
                        <a:pt x="187665" y="265406"/>
                        <a:pt x="192088" y="266700"/>
                        <a:pt x="195263" y="269081"/>
                      </a:cubicBezTo>
                      <a:cubicBezTo>
                        <a:pt x="221457" y="268287"/>
                        <a:pt x="247708" y="268612"/>
                        <a:pt x="273844" y="266700"/>
                      </a:cubicBezTo>
                      <a:cubicBezTo>
                        <a:pt x="281498" y="266140"/>
                        <a:pt x="299160" y="259849"/>
                        <a:pt x="307182" y="257175"/>
                      </a:cubicBezTo>
                      <a:cubicBezTo>
                        <a:pt x="309563" y="256381"/>
                        <a:pt x="312080" y="255915"/>
                        <a:pt x="314325" y="254793"/>
                      </a:cubicBezTo>
                      <a:cubicBezTo>
                        <a:pt x="324560" y="249676"/>
                        <a:pt x="320300" y="250031"/>
                        <a:pt x="326232" y="250031"/>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7" name="Freeform 316"/>
                <p:cNvSpPr/>
                <p:nvPr/>
              </p:nvSpPr>
              <p:spPr>
                <a:xfrm>
                  <a:off x="5400849" y="1351788"/>
                  <a:ext cx="390525" cy="304800"/>
                </a:xfrm>
                <a:custGeom>
                  <a:avLst/>
                  <a:gdLst>
                    <a:gd name="connsiteX0" fmla="*/ 0 w 381000"/>
                    <a:gd name="connsiteY0" fmla="*/ 0 h 319088"/>
                    <a:gd name="connsiteX1" fmla="*/ 23812 w 381000"/>
                    <a:gd name="connsiteY1" fmla="*/ 85725 h 319088"/>
                    <a:gd name="connsiteX2" fmla="*/ 347662 w 381000"/>
                    <a:gd name="connsiteY2" fmla="*/ 319088 h 319088"/>
                    <a:gd name="connsiteX3" fmla="*/ 381000 w 381000"/>
                    <a:gd name="connsiteY3" fmla="*/ 266700 h 319088"/>
                    <a:gd name="connsiteX4" fmla="*/ 66675 w 381000"/>
                    <a:gd name="connsiteY4" fmla="*/ 38100 h 319088"/>
                    <a:gd name="connsiteX5" fmla="*/ 0 w 381000"/>
                    <a:gd name="connsiteY5" fmla="*/ 0 h 319088"/>
                    <a:gd name="connsiteX0" fmla="*/ 0 w 390525"/>
                    <a:gd name="connsiteY0" fmla="*/ 0 h 304800"/>
                    <a:gd name="connsiteX1" fmla="*/ 33337 w 390525"/>
                    <a:gd name="connsiteY1" fmla="*/ 71437 h 304800"/>
                    <a:gd name="connsiteX2" fmla="*/ 357187 w 390525"/>
                    <a:gd name="connsiteY2" fmla="*/ 304800 h 304800"/>
                    <a:gd name="connsiteX3" fmla="*/ 390525 w 390525"/>
                    <a:gd name="connsiteY3" fmla="*/ 252412 h 304800"/>
                    <a:gd name="connsiteX4" fmla="*/ 76200 w 390525"/>
                    <a:gd name="connsiteY4" fmla="*/ 23812 h 304800"/>
                    <a:gd name="connsiteX5" fmla="*/ 0 w 390525"/>
                    <a:gd name="connsiteY5" fmla="*/ 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0525" h="304800">
                      <a:moveTo>
                        <a:pt x="0" y="0"/>
                      </a:moveTo>
                      <a:lnTo>
                        <a:pt x="33337" y="71437"/>
                      </a:lnTo>
                      <a:lnTo>
                        <a:pt x="357187" y="304800"/>
                      </a:lnTo>
                      <a:lnTo>
                        <a:pt x="390525" y="252412"/>
                      </a:lnTo>
                      <a:lnTo>
                        <a:pt x="76200" y="23812"/>
                      </a:lnTo>
                      <a:lnTo>
                        <a:pt x="0" y="0"/>
                      </a:lnTo>
                      <a:close/>
                    </a:path>
                  </a:pathLst>
                </a:custGeom>
                <a:solidFill>
                  <a:srgbClr val="C0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14" name="Rectangle 313"/>
              <p:cNvSpPr/>
              <p:nvPr/>
            </p:nvSpPr>
            <p:spPr>
              <a:xfrm>
                <a:off x="5004049" y="1725988"/>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Free Draw</a:t>
                </a:r>
                <a:endParaRPr lang="en-AU" sz="1100" dirty="0">
                  <a:latin typeface="Segoe UI" pitchFamily="34" charset="0"/>
                  <a:cs typeface="Segoe UI" pitchFamily="34" charset="0"/>
                </a:endParaRPr>
              </a:p>
            </p:txBody>
          </p:sp>
        </p:grpSp>
        <p:cxnSp>
          <p:nvCxnSpPr>
            <p:cNvPr id="255" name="Straight Connector 254"/>
            <p:cNvCxnSpPr/>
            <p:nvPr/>
          </p:nvCxnSpPr>
          <p:spPr>
            <a:xfrm>
              <a:off x="4098672"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6" name="Straight Connector 255"/>
            <p:cNvCxnSpPr/>
            <p:nvPr/>
          </p:nvCxnSpPr>
          <p:spPr>
            <a:xfrm>
              <a:off x="5040000"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7" name="Straight Connector 256"/>
            <p:cNvCxnSpPr/>
            <p:nvPr/>
          </p:nvCxnSpPr>
          <p:spPr>
            <a:xfrm>
              <a:off x="3262277" y="200863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8" name="Straight Connector 257"/>
            <p:cNvCxnSpPr/>
            <p:nvPr/>
          </p:nvCxnSpPr>
          <p:spPr>
            <a:xfrm>
              <a:off x="3262277" y="317426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grpSp>
          <p:nvGrpSpPr>
            <p:cNvPr id="259" name="Group 258"/>
            <p:cNvGrpSpPr/>
            <p:nvPr/>
          </p:nvGrpSpPr>
          <p:grpSpPr>
            <a:xfrm>
              <a:off x="4098672" y="2143466"/>
              <a:ext cx="941329" cy="895637"/>
              <a:chOff x="4098672" y="2143466"/>
              <a:chExt cx="941329" cy="895637"/>
            </a:xfrm>
          </p:grpSpPr>
          <p:sp>
            <p:nvSpPr>
              <p:cNvPr id="300" name="Rectangle 299"/>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Documents</a:t>
                </a:r>
                <a:endParaRPr lang="en-AU" sz="1100" dirty="0">
                  <a:latin typeface="Segoe UI" pitchFamily="34" charset="0"/>
                  <a:cs typeface="Segoe UI" pitchFamily="34" charset="0"/>
                </a:endParaRPr>
              </a:p>
            </p:txBody>
          </p:sp>
          <p:grpSp>
            <p:nvGrpSpPr>
              <p:cNvPr id="301" name="Group 300"/>
              <p:cNvGrpSpPr/>
              <p:nvPr/>
            </p:nvGrpSpPr>
            <p:grpSpPr>
              <a:xfrm>
                <a:off x="4199709" y="2143466"/>
                <a:ext cx="744585" cy="655211"/>
                <a:chOff x="4193285" y="2143466"/>
                <a:chExt cx="744585" cy="655211"/>
              </a:xfrm>
            </p:grpSpPr>
            <p:grpSp>
              <p:nvGrpSpPr>
                <p:cNvPr id="302" name="Group 301"/>
                <p:cNvGrpSpPr/>
                <p:nvPr/>
              </p:nvGrpSpPr>
              <p:grpSpPr>
                <a:xfrm>
                  <a:off x="4193285" y="2143466"/>
                  <a:ext cx="699392" cy="536110"/>
                  <a:chOff x="2123728" y="1986160"/>
                  <a:chExt cx="576064" cy="441574"/>
                </a:xfrm>
              </p:grpSpPr>
              <p:sp>
                <p:nvSpPr>
                  <p:cNvPr id="311" name="Rectangle 310"/>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2" name="Trapezoid 311"/>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303" name="Group 302"/>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304" name="Rectangle 303"/>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305" name="Straight Connector 304"/>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6" name="Straight Connector 305"/>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7" name="Straight Connector 306"/>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8" name="Straight Connector 307"/>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9" name="Straight Connector 308"/>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10" name="Straight Connector 309"/>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260" name="Group 259"/>
            <p:cNvGrpSpPr/>
            <p:nvPr/>
          </p:nvGrpSpPr>
          <p:grpSpPr>
            <a:xfrm>
              <a:off x="5039106" y="2143466"/>
              <a:ext cx="941329" cy="895637"/>
              <a:chOff x="5039106" y="2143466"/>
              <a:chExt cx="941329" cy="895637"/>
            </a:xfrm>
          </p:grpSpPr>
          <p:sp>
            <p:nvSpPr>
              <p:cNvPr id="289" name="Rectangle 288"/>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Music</a:t>
                </a:r>
                <a:endParaRPr lang="en-AU" sz="1100" dirty="0">
                  <a:latin typeface="Segoe UI" pitchFamily="34" charset="0"/>
                  <a:cs typeface="Segoe UI" pitchFamily="34" charset="0"/>
                </a:endParaRPr>
              </a:p>
            </p:txBody>
          </p:sp>
          <p:grpSp>
            <p:nvGrpSpPr>
              <p:cNvPr id="290" name="Group 289"/>
              <p:cNvGrpSpPr/>
              <p:nvPr/>
            </p:nvGrpSpPr>
            <p:grpSpPr>
              <a:xfrm>
                <a:off x="5162739" y="2143466"/>
                <a:ext cx="699392" cy="634359"/>
                <a:chOff x="5140143" y="2143466"/>
                <a:chExt cx="699392" cy="634359"/>
              </a:xfrm>
            </p:grpSpPr>
            <p:grpSp>
              <p:nvGrpSpPr>
                <p:cNvPr id="291" name="Group 290"/>
                <p:cNvGrpSpPr/>
                <p:nvPr/>
              </p:nvGrpSpPr>
              <p:grpSpPr>
                <a:xfrm>
                  <a:off x="5140143" y="2143466"/>
                  <a:ext cx="699392" cy="536110"/>
                  <a:chOff x="2123728" y="1986160"/>
                  <a:chExt cx="576064" cy="441574"/>
                </a:xfrm>
              </p:grpSpPr>
              <p:sp>
                <p:nvSpPr>
                  <p:cNvPr id="298" name="Rectangle 297"/>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9" name="Trapezoid 298"/>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92" name="Group 291"/>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293" name="Oval 292"/>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4" name="Oval 293"/>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295" name="Straight Connector 294"/>
                  <p:cNvCxnSpPr>
                    <a:stCxn id="293" idx="6"/>
                    <a:endCxn id="297"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96" name="Straight Connector 295"/>
                  <p:cNvCxnSpPr>
                    <a:stCxn id="294" idx="6"/>
                    <a:endCxn id="297"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297" name="Rectangle 296"/>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1" name="Group 260"/>
            <p:cNvGrpSpPr/>
            <p:nvPr/>
          </p:nvGrpSpPr>
          <p:grpSpPr>
            <a:xfrm>
              <a:off x="3133947" y="3275932"/>
              <a:ext cx="941329" cy="895637"/>
              <a:chOff x="3133947" y="3275932"/>
              <a:chExt cx="941329" cy="895637"/>
            </a:xfrm>
          </p:grpSpPr>
          <p:sp>
            <p:nvSpPr>
              <p:cNvPr id="281" name="Rectangle 280"/>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Videos</a:t>
                </a:r>
                <a:endParaRPr lang="en-AU" sz="1100" dirty="0">
                  <a:latin typeface="Segoe UI" pitchFamily="34" charset="0"/>
                  <a:cs typeface="Segoe UI" pitchFamily="34" charset="0"/>
                </a:endParaRPr>
              </a:p>
            </p:txBody>
          </p:sp>
          <p:grpSp>
            <p:nvGrpSpPr>
              <p:cNvPr id="282" name="Group 281"/>
              <p:cNvGrpSpPr/>
              <p:nvPr/>
            </p:nvGrpSpPr>
            <p:grpSpPr>
              <a:xfrm>
                <a:off x="3254915" y="3275932"/>
                <a:ext cx="699392" cy="569699"/>
                <a:chOff x="3257580" y="3275932"/>
                <a:chExt cx="699392" cy="569699"/>
              </a:xfrm>
            </p:grpSpPr>
            <p:grpSp>
              <p:nvGrpSpPr>
                <p:cNvPr id="283" name="Group 282"/>
                <p:cNvGrpSpPr/>
                <p:nvPr/>
              </p:nvGrpSpPr>
              <p:grpSpPr>
                <a:xfrm>
                  <a:off x="3257580" y="3275932"/>
                  <a:ext cx="699392" cy="536110"/>
                  <a:chOff x="2123728" y="1986160"/>
                  <a:chExt cx="576064" cy="441574"/>
                </a:xfrm>
              </p:grpSpPr>
              <p:sp>
                <p:nvSpPr>
                  <p:cNvPr id="287" name="Rectangle 286"/>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8" name="Trapezoid 287"/>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84" name="Group 283"/>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285" name="Rectangle 284"/>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6" name="Isosceles Triangle 285"/>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2" name="Group 261"/>
            <p:cNvGrpSpPr/>
            <p:nvPr/>
          </p:nvGrpSpPr>
          <p:grpSpPr>
            <a:xfrm>
              <a:off x="4097777" y="3275932"/>
              <a:ext cx="941329" cy="895637"/>
              <a:chOff x="4099230" y="3275932"/>
              <a:chExt cx="941329" cy="895637"/>
            </a:xfrm>
          </p:grpSpPr>
          <p:sp>
            <p:nvSpPr>
              <p:cNvPr id="263" name="Rectangle 262"/>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Games</a:t>
                </a:r>
                <a:endParaRPr lang="en-AU" sz="1100" dirty="0">
                  <a:latin typeface="Segoe UI" pitchFamily="34" charset="0"/>
                  <a:cs typeface="Segoe UI" pitchFamily="34" charset="0"/>
                </a:endParaRPr>
              </a:p>
            </p:txBody>
          </p:sp>
          <p:grpSp>
            <p:nvGrpSpPr>
              <p:cNvPr id="264" name="Group 263"/>
              <p:cNvGrpSpPr/>
              <p:nvPr/>
            </p:nvGrpSpPr>
            <p:grpSpPr>
              <a:xfrm>
                <a:off x="4200966" y="3275932"/>
                <a:ext cx="737856" cy="635347"/>
                <a:chOff x="4220198" y="3275932"/>
                <a:chExt cx="737856" cy="635347"/>
              </a:xfrm>
            </p:grpSpPr>
            <p:grpSp>
              <p:nvGrpSpPr>
                <p:cNvPr id="265" name="Group 264"/>
                <p:cNvGrpSpPr/>
                <p:nvPr/>
              </p:nvGrpSpPr>
              <p:grpSpPr>
                <a:xfrm>
                  <a:off x="4220198" y="3275932"/>
                  <a:ext cx="699392" cy="536110"/>
                  <a:chOff x="2123728" y="1986160"/>
                  <a:chExt cx="576064" cy="441574"/>
                </a:xfrm>
              </p:grpSpPr>
              <p:sp>
                <p:nvSpPr>
                  <p:cNvPr id="279" name="Rectangle 278"/>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0" name="Trapezoid 279"/>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66" name="Group 265"/>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267" name="Rectangle 266"/>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8" name="Oval 267"/>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9" name="Oval 268"/>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70" name="Group 269"/>
                  <p:cNvGrpSpPr/>
                  <p:nvPr/>
                </p:nvGrpSpPr>
                <p:grpSpPr>
                  <a:xfrm>
                    <a:off x="4318464" y="3577517"/>
                    <a:ext cx="118183" cy="118183"/>
                    <a:chOff x="4318464" y="3577517"/>
                    <a:chExt cx="118183" cy="118183"/>
                  </a:xfrm>
                  <a:effectLst/>
                </p:grpSpPr>
                <p:cxnSp>
                  <p:nvCxnSpPr>
                    <p:cNvPr id="277" name="Straight Connector 276"/>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78" name="Straight Connector 277"/>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71" name="Group 270"/>
                  <p:cNvGrpSpPr/>
                  <p:nvPr/>
                </p:nvGrpSpPr>
                <p:grpSpPr>
                  <a:xfrm rot="20573383">
                    <a:off x="4683580" y="3579039"/>
                    <a:ext cx="140891" cy="136707"/>
                    <a:chOff x="5105406" y="3507854"/>
                    <a:chExt cx="171999" cy="166891"/>
                  </a:xfrm>
                  <a:effectLst/>
                </p:grpSpPr>
                <p:sp>
                  <p:nvSpPr>
                    <p:cNvPr id="273" name="Oval 272"/>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4" name="Oval 273"/>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5" name="Oval 274"/>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6" name="Oval 275"/>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cxnSp>
                <p:nvCxnSpPr>
                  <p:cNvPr id="272" name="Straight Connector 271"/>
                  <p:cNvCxnSpPr>
                    <a:stCxn id="267"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grpSp>
        <p:nvGrpSpPr>
          <p:cNvPr id="5" name="Group 4"/>
          <p:cNvGrpSpPr/>
          <p:nvPr/>
        </p:nvGrpSpPr>
        <p:grpSpPr>
          <a:xfrm>
            <a:off x="2049108" y="1409176"/>
            <a:ext cx="5045784" cy="2325148"/>
            <a:chOff x="2049108" y="1409176"/>
            <a:chExt cx="5045784" cy="2325148"/>
          </a:xfrm>
        </p:grpSpPr>
        <p:sp>
          <p:nvSpPr>
            <p:cNvPr id="8" name="Rounded Rectangle 7"/>
            <p:cNvSpPr/>
            <p:nvPr/>
          </p:nvSpPr>
          <p:spPr>
            <a:xfrm>
              <a:off x="2049108" y="1409176"/>
              <a:ext cx="5045784" cy="2325148"/>
            </a:xfrm>
            <a:prstGeom prst="roundRect">
              <a:avLst>
                <a:gd name="adj" fmla="val 5376"/>
              </a:avLst>
            </a:prstGeom>
            <a:gradFill flip="none" rotWithShape="1">
              <a:gsLst>
                <a:gs pos="0">
                  <a:srgbClr val="FF0000"/>
                </a:gs>
                <a:gs pos="50000">
                  <a:schemeClr val="bg1"/>
                </a:gs>
                <a:gs pos="100000">
                  <a:schemeClr val="bg1"/>
                </a:gs>
              </a:gsLst>
              <a:lin ang="0" scaled="1"/>
              <a:tileRect/>
            </a:gradFill>
            <a:ln w="3175">
              <a:solidFill>
                <a:schemeClr val="tx1"/>
              </a:solidFill>
            </a:ln>
            <a:effectLst>
              <a:glow rad="101600">
                <a:schemeClr val="accent2">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algn="r"/>
              <a:r>
                <a:rPr lang="en-AU" sz="1400" dirty="0" smtClean="0">
                  <a:solidFill>
                    <a:schemeClr val="tx1"/>
                  </a:solidFill>
                  <a:latin typeface="Segoe UI" pitchFamily="34" charset="0"/>
                  <a:cs typeface="Segoe UI" pitchFamily="34" charset="0"/>
                </a:rPr>
                <a:t>Loading Express…</a:t>
              </a:r>
            </a:p>
          </p:txBody>
        </p:sp>
        <p:grpSp>
          <p:nvGrpSpPr>
            <p:cNvPr id="19" name="Group 18"/>
            <p:cNvGrpSpPr/>
            <p:nvPr/>
          </p:nvGrpSpPr>
          <p:grpSpPr>
            <a:xfrm>
              <a:off x="5087023" y="1563638"/>
              <a:ext cx="1753664" cy="1576741"/>
              <a:chOff x="4032561" y="617364"/>
              <a:chExt cx="1753664" cy="1576741"/>
            </a:xfrm>
          </p:grpSpPr>
          <p:sp>
            <p:nvSpPr>
              <p:cNvPr id="350" name="Rectangle 349"/>
              <p:cNvSpPr/>
              <p:nvPr/>
            </p:nvSpPr>
            <p:spPr>
              <a:xfrm>
                <a:off x="4032561" y="1167006"/>
                <a:ext cx="761070" cy="761070"/>
              </a:xfrm>
              <a:prstGeom prst="rect">
                <a:avLst/>
              </a:prstGeom>
              <a:solidFill>
                <a:schemeClr val="accent2">
                  <a:lumMod val="60000"/>
                  <a:lumOff val="40000"/>
                  <a:alpha val="50000"/>
                </a:schemeClr>
              </a:solidFill>
              <a:ln>
                <a:noFill/>
              </a:ln>
              <a:effectLst>
                <a:glow rad="101600">
                  <a:schemeClr val="accent2">
                    <a:satMod val="175000"/>
                    <a:alpha val="40000"/>
                  </a:schemeClr>
                </a:glow>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9" name="Rectangle 8"/>
              <p:cNvSpPr/>
              <p:nvPr/>
            </p:nvSpPr>
            <p:spPr>
              <a:xfrm>
                <a:off x="4877506" y="735515"/>
                <a:ext cx="761070" cy="761070"/>
              </a:xfrm>
              <a:prstGeom prst="rect">
                <a:avLst/>
              </a:prstGeom>
              <a:solidFill>
                <a:srgbClr val="F40C0C">
                  <a:alpha val="49804"/>
                </a:srgbClr>
              </a:solidFill>
              <a:ln>
                <a:noFill/>
              </a:ln>
              <a:effectLst>
                <a:glow rad="101600">
                  <a:schemeClr val="accent2">
                    <a:satMod val="175000"/>
                    <a:alpha val="40000"/>
                  </a:schemeClr>
                </a:glow>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53" name="Rectangle 352"/>
              <p:cNvSpPr/>
              <p:nvPr/>
            </p:nvSpPr>
            <p:spPr>
              <a:xfrm>
                <a:off x="4594774" y="785089"/>
                <a:ext cx="761070" cy="761070"/>
              </a:xfrm>
              <a:prstGeom prst="rect">
                <a:avLst/>
              </a:prstGeom>
              <a:solidFill>
                <a:schemeClr val="accent2">
                  <a:lumMod val="40000"/>
                  <a:lumOff val="60000"/>
                  <a:alpha val="50000"/>
                </a:schemeClr>
              </a:solidFill>
              <a:ln>
                <a:noFill/>
              </a:ln>
              <a:effectLst>
                <a:glow rad="101600">
                  <a:schemeClr val="accent2">
                    <a:satMod val="175000"/>
                    <a:alpha val="40000"/>
                  </a:schemeClr>
                </a:glow>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54" name="Rectangle 353"/>
              <p:cNvSpPr/>
              <p:nvPr/>
            </p:nvSpPr>
            <p:spPr>
              <a:xfrm>
                <a:off x="4500127" y="617364"/>
                <a:ext cx="761070" cy="761070"/>
              </a:xfrm>
              <a:prstGeom prst="rect">
                <a:avLst/>
              </a:prstGeom>
              <a:solidFill>
                <a:srgbClr val="F81414">
                  <a:alpha val="49804"/>
                </a:srgbClr>
              </a:solidFill>
              <a:ln>
                <a:noFill/>
              </a:ln>
              <a:effectLst>
                <a:glow rad="101600">
                  <a:schemeClr val="accent2">
                    <a:satMod val="175000"/>
                    <a:alpha val="40000"/>
                  </a:schemeClr>
                </a:glow>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51" name="Rectangle 350"/>
              <p:cNvSpPr/>
              <p:nvPr/>
            </p:nvSpPr>
            <p:spPr>
              <a:xfrm>
                <a:off x="5025155" y="1229869"/>
                <a:ext cx="761070" cy="761070"/>
              </a:xfrm>
              <a:prstGeom prst="rect">
                <a:avLst/>
              </a:prstGeom>
              <a:solidFill>
                <a:srgbClr val="E33C2F">
                  <a:alpha val="49804"/>
                </a:srgbClr>
              </a:solidFill>
              <a:ln>
                <a:noFill/>
              </a:ln>
              <a:effectLst>
                <a:glow rad="101600">
                  <a:schemeClr val="accent2">
                    <a:satMod val="175000"/>
                    <a:alpha val="40000"/>
                  </a:schemeClr>
                </a:glow>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52" name="Rectangle 351"/>
              <p:cNvSpPr/>
              <p:nvPr/>
            </p:nvSpPr>
            <p:spPr>
              <a:xfrm>
                <a:off x="4092610" y="709733"/>
                <a:ext cx="761070" cy="761070"/>
              </a:xfrm>
              <a:prstGeom prst="rect">
                <a:avLst/>
              </a:prstGeom>
              <a:solidFill>
                <a:srgbClr val="FF0000">
                  <a:alpha val="50000"/>
                </a:srgbClr>
              </a:solidFill>
              <a:ln>
                <a:noFill/>
              </a:ln>
              <a:effectLst>
                <a:glow rad="101600">
                  <a:schemeClr val="accent2">
                    <a:satMod val="175000"/>
                    <a:alpha val="40000"/>
                  </a:schemeClr>
                </a:glow>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55" name="Rectangle 354"/>
              <p:cNvSpPr/>
              <p:nvPr/>
            </p:nvSpPr>
            <p:spPr>
              <a:xfrm>
                <a:off x="4431142" y="1433035"/>
                <a:ext cx="761070" cy="761070"/>
              </a:xfrm>
              <a:prstGeom prst="rect">
                <a:avLst/>
              </a:prstGeom>
              <a:solidFill>
                <a:srgbClr val="C00000">
                  <a:alpha val="50000"/>
                </a:srgbClr>
              </a:solidFill>
              <a:ln>
                <a:noFill/>
              </a:ln>
              <a:effectLst>
                <a:glow rad="101600">
                  <a:schemeClr val="accent2">
                    <a:satMod val="175000"/>
                    <a:alpha val="40000"/>
                  </a:schemeClr>
                </a:glow>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340" name="Group 339"/>
            <p:cNvGrpSpPr/>
            <p:nvPr/>
          </p:nvGrpSpPr>
          <p:grpSpPr>
            <a:xfrm>
              <a:off x="2232614" y="1676396"/>
              <a:ext cx="1753200" cy="1983600"/>
              <a:chOff x="6444208" y="255033"/>
              <a:chExt cx="864096" cy="894135"/>
            </a:xfrm>
          </p:grpSpPr>
          <p:grpSp>
            <p:nvGrpSpPr>
              <p:cNvPr id="341" name="Group 340"/>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343" name="Freeform 342"/>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344" name="Freeform 343"/>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sp>
            <p:nvSpPr>
              <p:cNvPr id="342" name="Rectangle 341"/>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2000" dirty="0" smtClean="0">
                    <a:solidFill>
                      <a:schemeClr val="tx1"/>
                    </a:solidFill>
                    <a:latin typeface="Segoe UI" pitchFamily="34" charset="0"/>
                    <a:cs typeface="Segoe UI" pitchFamily="34" charset="0"/>
                  </a:rPr>
                  <a:t>Express</a:t>
                </a:r>
              </a:p>
              <a:p>
                <a:pPr algn="ctr"/>
                <a:r>
                  <a:rPr lang="en-AU" sz="1400" i="1" dirty="0" smtClean="0">
                    <a:solidFill>
                      <a:schemeClr val="tx1"/>
                    </a:solidFill>
                    <a:latin typeface="Segoe UI" pitchFamily="34" charset="0"/>
                    <a:cs typeface="Segoe UI" pitchFamily="34" charset="0"/>
                  </a:rPr>
                  <a:t>Express yourself…</a:t>
                </a:r>
                <a:endParaRPr lang="en-AU" sz="1400" i="1" dirty="0">
                  <a:solidFill>
                    <a:schemeClr val="tx1"/>
                  </a:solidFill>
                  <a:latin typeface="Segoe UI" pitchFamily="34" charset="0"/>
                  <a:cs typeface="Segoe UI" pitchFamily="34" charset="0"/>
                </a:endParaRPr>
              </a:p>
            </p:txBody>
          </p:sp>
        </p:grpSp>
      </p:grpSp>
      <p:grpSp>
        <p:nvGrpSpPr>
          <p:cNvPr id="345" name="Group 344"/>
          <p:cNvGrpSpPr/>
          <p:nvPr/>
        </p:nvGrpSpPr>
        <p:grpSpPr>
          <a:xfrm>
            <a:off x="0" y="1202871"/>
            <a:ext cx="467544" cy="2737758"/>
            <a:chOff x="0" y="1202871"/>
            <a:chExt cx="467544" cy="2737758"/>
          </a:xfrm>
        </p:grpSpPr>
        <p:sp>
          <p:nvSpPr>
            <p:cNvPr id="346" name="Rounded Rectangle 345"/>
            <p:cNvSpPr/>
            <p:nvPr/>
          </p:nvSpPr>
          <p:spPr>
            <a:xfrm>
              <a:off x="0" y="1202871"/>
              <a:ext cx="467544" cy="2737758"/>
            </a:xfrm>
            <a:prstGeom prst="roundRect">
              <a:avLst>
                <a:gd name="adj" fmla="val 10437"/>
              </a:avLst>
            </a:prstGeom>
            <a:solidFill>
              <a:schemeClr val="tx1">
                <a:alpha val="50000"/>
              </a:schemeClr>
            </a:solidFill>
            <a:ln w="317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347" name="Group 346"/>
            <p:cNvGrpSpPr/>
            <p:nvPr/>
          </p:nvGrpSpPr>
          <p:grpSpPr>
            <a:xfrm>
              <a:off x="53772" y="1890180"/>
              <a:ext cx="360000" cy="363600"/>
              <a:chOff x="899592" y="1419622"/>
              <a:chExt cx="432048" cy="432048"/>
            </a:xfrm>
            <a:effectLst/>
          </p:grpSpPr>
          <p:sp>
            <p:nvSpPr>
              <p:cNvPr id="368" name="Rounded Rectangle 367"/>
              <p:cNvSpPr/>
              <p:nvPr/>
            </p:nvSpPr>
            <p:spPr>
              <a:xfrm>
                <a:off x="971600" y="1563638"/>
                <a:ext cx="288032" cy="288032"/>
              </a:xfrm>
              <a:prstGeom prst="roundRect">
                <a:avLst>
                  <a:gd name="adj" fmla="val 9226"/>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69" name="Isosceles Triangle 368"/>
              <p:cNvSpPr/>
              <p:nvPr/>
            </p:nvSpPr>
            <p:spPr>
              <a:xfrm>
                <a:off x="899592" y="1419622"/>
                <a:ext cx="432048" cy="180020"/>
              </a:xfrm>
              <a:prstGeom prst="triangle">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348" name="Group 347"/>
            <p:cNvGrpSpPr/>
            <p:nvPr/>
          </p:nvGrpSpPr>
          <p:grpSpPr>
            <a:xfrm>
              <a:off x="53752" y="1264720"/>
              <a:ext cx="360040" cy="435694"/>
              <a:chOff x="971600" y="1383618"/>
              <a:chExt cx="360040" cy="435694"/>
            </a:xfrm>
          </p:grpSpPr>
          <p:cxnSp>
            <p:nvCxnSpPr>
              <p:cNvPr id="363" name="Straight Connector 362"/>
              <p:cNvCxnSpPr/>
              <p:nvPr/>
            </p:nvCxnSpPr>
            <p:spPr>
              <a:xfrm>
                <a:off x="1187624" y="1639292"/>
                <a:ext cx="144016" cy="18002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364" name="Donut 363"/>
              <p:cNvSpPr/>
              <p:nvPr/>
            </p:nvSpPr>
            <p:spPr>
              <a:xfrm>
                <a:off x="971600" y="1383618"/>
                <a:ext cx="288032" cy="288000"/>
              </a:xfrm>
              <a:prstGeom prst="donut">
                <a:avLst>
                  <a:gd name="adj" fmla="val 4746"/>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365" name="Straight Connector 364"/>
              <p:cNvCxnSpPr/>
              <p:nvPr/>
            </p:nvCxnSpPr>
            <p:spPr>
              <a:xfrm rot="1413972">
                <a:off x="1051228" y="1435850"/>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366" name="Straight Connector 365"/>
              <p:cNvCxnSpPr/>
              <p:nvPr/>
            </p:nvCxnSpPr>
            <p:spPr>
              <a:xfrm rot="1413972">
                <a:off x="1116662" y="1436293"/>
                <a:ext cx="0" cy="183562"/>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367" name="Straight Connector 366"/>
              <p:cNvCxnSpPr/>
              <p:nvPr/>
            </p:nvCxnSpPr>
            <p:spPr>
              <a:xfrm rot="1413972">
                <a:off x="1180005" y="1492021"/>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grpSp>
        <p:cxnSp>
          <p:nvCxnSpPr>
            <p:cNvPr id="349" name="Straight Connector 348"/>
            <p:cNvCxnSpPr/>
            <p:nvPr/>
          </p:nvCxnSpPr>
          <p:spPr>
            <a:xfrm flipH="1">
              <a:off x="26886" y="1812206"/>
              <a:ext cx="413772"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nvGrpSpPr>
            <p:cNvPr id="356" name="Group 355"/>
            <p:cNvGrpSpPr/>
            <p:nvPr/>
          </p:nvGrpSpPr>
          <p:grpSpPr>
            <a:xfrm>
              <a:off x="39771" y="2460418"/>
              <a:ext cx="388002" cy="297418"/>
              <a:chOff x="2123728" y="1986160"/>
              <a:chExt cx="576064" cy="441574"/>
            </a:xfrm>
          </p:grpSpPr>
          <p:sp>
            <p:nvSpPr>
              <p:cNvPr id="361" name="Rectangle 360"/>
              <p:cNvSpPr/>
              <p:nvPr/>
            </p:nvSpPr>
            <p:spPr>
              <a:xfrm>
                <a:off x="2195736" y="1986160"/>
                <a:ext cx="432048" cy="441574"/>
              </a:xfrm>
              <a:prstGeom prst="rect">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62" name="Trapezoid 361"/>
              <p:cNvSpPr/>
              <p:nvPr/>
            </p:nvSpPr>
            <p:spPr>
              <a:xfrm flipV="1">
                <a:off x="2123728" y="2139884"/>
                <a:ext cx="576064" cy="287850"/>
              </a:xfrm>
              <a:prstGeom prst="trapezoid">
                <a:avLst/>
              </a:pr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57" name="Freeform 356"/>
            <p:cNvSpPr/>
            <p:nvPr/>
          </p:nvSpPr>
          <p:spPr>
            <a:xfrm>
              <a:off x="61273" y="2903148"/>
              <a:ext cx="344998" cy="411311"/>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358" name="Group 357"/>
            <p:cNvGrpSpPr/>
            <p:nvPr/>
          </p:nvGrpSpPr>
          <p:grpSpPr>
            <a:xfrm>
              <a:off x="82631" y="3424960"/>
              <a:ext cx="302283" cy="444864"/>
              <a:chOff x="51020" y="3423030"/>
              <a:chExt cx="356155" cy="524147"/>
            </a:xfrm>
            <a:effectLst>
              <a:outerShdw blurRad="63500" sx="102000" sy="102000" algn="ctr" rotWithShape="0">
                <a:prstClr val="black">
                  <a:alpha val="40000"/>
                </a:prstClr>
              </a:outerShdw>
            </a:effectLst>
          </p:grpSpPr>
          <p:sp>
            <p:nvSpPr>
              <p:cNvPr id="359" name="Freeform 358"/>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a:effectLst>
                <a:glow rad="101600">
                  <a:schemeClr val="bg1">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60" name="Freeform 359"/>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a:effectLst>
                <a:glow rad="101600">
                  <a:schemeClr val="bg1">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spTree>
    <p:extLst>
      <p:ext uri="{BB962C8B-B14F-4D97-AF65-F5344CB8AC3E}">
        <p14:creationId xmlns:p14="http://schemas.microsoft.com/office/powerpoint/2010/main" val="2880040717"/>
      </p:ext>
    </p:extLst>
  </p:cSld>
  <p:clrMapOvr>
    <a:masterClrMapping/>
  </p:clrMapOvr>
  <mc:AlternateContent xmlns:mc="http://schemas.openxmlformats.org/markup-compatibility/2006" xmlns:p14="http://schemas.microsoft.com/office/powerpoint/2010/main">
    <mc:Choice Requires="p14">
      <p:transition p14:dur="10" advClick="0" advTm="3000"/>
    </mc:Choice>
    <mc:Fallback xmlns="">
      <p:transition advClick="0" advTm="3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72" fill="hold" nodeType="after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p:cTn id="7" dur="300" fill="hold"/>
                                        <p:tgtEl>
                                          <p:spTgt spid="5"/>
                                        </p:tgtEl>
                                        <p:attrNameLst>
                                          <p:attrName>ppt_w</p:attrName>
                                        </p:attrNameLst>
                                      </p:cBhvr>
                                      <p:tavLst>
                                        <p:tav tm="0">
                                          <p:val>
                                            <p:strVal val="2/3*#ppt_w"/>
                                          </p:val>
                                        </p:tav>
                                        <p:tav tm="100000">
                                          <p:val>
                                            <p:strVal val="#ppt_w"/>
                                          </p:val>
                                        </p:tav>
                                      </p:tavLst>
                                    </p:anim>
                                    <p:anim calcmode="lin" valueType="num">
                                      <p:cBhvr>
                                        <p:cTn id="8" dur="300" fill="hold"/>
                                        <p:tgtEl>
                                          <p:spTgt spid="5"/>
                                        </p:tgtEl>
                                        <p:attrNameLst>
                                          <p:attrName>ppt_h</p:attrName>
                                        </p:attrNameLst>
                                      </p:cBhvr>
                                      <p:tavLst>
                                        <p:tav tm="0">
                                          <p:val>
                                            <p:strVal val="2/3*#ppt_h"/>
                                          </p:val>
                                        </p:tav>
                                        <p:tav tm="100000">
                                          <p:val>
                                            <p:strVal val="#ppt_h"/>
                                          </p:val>
                                        </p:tav>
                                      </p:tavLst>
                                    </p:anim>
                                  </p:childTnLst>
                                </p:cTn>
                              </p:par>
                              <p:par>
                                <p:cTn id="9" presetID="10" presetClass="entr" presetSubtype="0" fill="hold" nodeType="withEffect">
                                  <p:stCondLst>
                                    <p:cond delay="0"/>
                                  </p:stCondLst>
                                  <p:childTnLst>
                                    <p:set>
                                      <p:cBhvr>
                                        <p:cTn id="10" dur="1" fill="hold">
                                          <p:stCondLst>
                                            <p:cond delay="0"/>
                                          </p:stCondLst>
                                        </p:cTn>
                                        <p:tgtEl>
                                          <p:spTgt spid="5"/>
                                        </p:tgtEl>
                                        <p:attrNameLst>
                                          <p:attrName>style.visibility</p:attrName>
                                        </p:attrNameLst>
                                      </p:cBhvr>
                                      <p:to>
                                        <p:strVal val="visible"/>
                                      </p:to>
                                    </p:set>
                                    <p:animEffect transition="in" filter="fade">
                                      <p:cBhvr>
                                        <p:cTn id="11" dur="3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40" name="Group 339"/>
          <p:cNvGrpSpPr/>
          <p:nvPr/>
        </p:nvGrpSpPr>
        <p:grpSpPr>
          <a:xfrm>
            <a:off x="3131841" y="843750"/>
            <a:ext cx="2880320" cy="3456000"/>
            <a:chOff x="3131841" y="843750"/>
            <a:chExt cx="2880320" cy="3456000"/>
          </a:xfrm>
        </p:grpSpPr>
        <p:sp>
          <p:nvSpPr>
            <p:cNvPr id="343" name="Rounded Rectangle 342"/>
            <p:cNvSpPr/>
            <p:nvPr/>
          </p:nvSpPr>
          <p:spPr>
            <a:xfrm>
              <a:off x="3131841" y="843750"/>
              <a:ext cx="2880320" cy="3456000"/>
            </a:xfrm>
            <a:prstGeom prst="roundRect">
              <a:avLst>
                <a:gd name="adj" fmla="val 2228"/>
              </a:avLst>
            </a:prstGeom>
            <a:solidFill>
              <a:schemeClr val="tx1">
                <a:alpha val="50000"/>
              </a:schemeClr>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344" name="Group 343"/>
            <p:cNvGrpSpPr/>
            <p:nvPr/>
          </p:nvGrpSpPr>
          <p:grpSpPr>
            <a:xfrm>
              <a:off x="3198624" y="984777"/>
              <a:ext cx="864096" cy="870570"/>
              <a:chOff x="7308304" y="278598"/>
              <a:chExt cx="864096" cy="870570"/>
            </a:xfrm>
          </p:grpSpPr>
          <p:sp>
            <p:nvSpPr>
              <p:cNvPr id="436" name="Freeform 435"/>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37" name="Rectangle 436"/>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Impress</a:t>
                </a:r>
                <a:endParaRPr lang="en-AU" sz="1100" dirty="0">
                  <a:latin typeface="Segoe UI" pitchFamily="34" charset="0"/>
                  <a:cs typeface="Segoe UI" pitchFamily="34" charset="0"/>
                </a:endParaRPr>
              </a:p>
            </p:txBody>
          </p:sp>
        </p:grpSp>
        <p:grpSp>
          <p:nvGrpSpPr>
            <p:cNvPr id="349" name="Group 348"/>
            <p:cNvGrpSpPr/>
            <p:nvPr/>
          </p:nvGrpSpPr>
          <p:grpSpPr>
            <a:xfrm>
              <a:off x="4139953" y="972995"/>
              <a:ext cx="864096" cy="894135"/>
              <a:chOff x="6444208" y="255033"/>
              <a:chExt cx="864096" cy="894135"/>
            </a:xfrm>
          </p:grpSpPr>
          <p:grpSp>
            <p:nvGrpSpPr>
              <p:cNvPr id="432" name="Group 431"/>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434" name="Freeform 433"/>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35" name="Freeform 434"/>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433" name="Rectangle 432"/>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Express</a:t>
                </a:r>
                <a:endParaRPr lang="en-AU" sz="1100" dirty="0">
                  <a:latin typeface="Segoe UI" pitchFamily="34" charset="0"/>
                  <a:cs typeface="Segoe UI" pitchFamily="34" charset="0"/>
                </a:endParaRPr>
              </a:p>
            </p:txBody>
          </p:sp>
        </p:grpSp>
        <p:grpSp>
          <p:nvGrpSpPr>
            <p:cNvPr id="350" name="Group 349"/>
            <p:cNvGrpSpPr/>
            <p:nvPr/>
          </p:nvGrpSpPr>
          <p:grpSpPr>
            <a:xfrm>
              <a:off x="3198624" y="2157429"/>
              <a:ext cx="864096" cy="881674"/>
              <a:chOff x="8172400" y="267494"/>
              <a:chExt cx="864096" cy="881674"/>
            </a:xfrm>
          </p:grpSpPr>
          <p:grpSp>
            <p:nvGrpSpPr>
              <p:cNvPr id="427" name="Group 426"/>
              <p:cNvGrpSpPr/>
              <p:nvPr/>
            </p:nvGrpSpPr>
            <p:grpSpPr>
              <a:xfrm>
                <a:off x="8351877" y="267494"/>
                <a:ext cx="523806" cy="648072"/>
                <a:chOff x="87738" y="3286770"/>
                <a:chExt cx="291003" cy="360040"/>
              </a:xfrm>
            </p:grpSpPr>
            <p:sp>
              <p:nvSpPr>
                <p:cNvPr id="429" name="Rectangle 31"/>
                <p:cNvSpPr/>
                <p:nvPr/>
              </p:nvSpPr>
              <p:spPr>
                <a:xfrm>
                  <a:off x="87738" y="3286770"/>
                  <a:ext cx="291002" cy="360040"/>
                </a:xfrm>
                <a:prstGeom prst="rect">
                  <a:avLst/>
                </a:prstGeom>
                <a:solidFill>
                  <a:srgbClr val="FFC000"/>
                </a:solidFill>
                <a:ln w="9525" cap="rnd">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430" name="Rectangle 31"/>
                <p:cNvSpPr/>
                <p:nvPr/>
              </p:nvSpPr>
              <p:spPr>
                <a:xfrm>
                  <a:off x="87738" y="3286770"/>
                  <a:ext cx="291002" cy="360040"/>
                </a:xfrm>
                <a:custGeom>
                  <a:avLst/>
                  <a:gdLst>
                    <a:gd name="connsiteX0" fmla="*/ 0 w 291002"/>
                    <a:gd name="connsiteY0" fmla="*/ 0 h 360040"/>
                    <a:gd name="connsiteX1" fmla="*/ 291002 w 291002"/>
                    <a:gd name="connsiteY1" fmla="*/ 0 h 360040"/>
                    <a:gd name="connsiteX2" fmla="*/ 291002 w 291002"/>
                    <a:gd name="connsiteY2" fmla="*/ 360040 h 360040"/>
                    <a:gd name="connsiteX3" fmla="*/ 0 w 291002"/>
                    <a:gd name="connsiteY3" fmla="*/ 360040 h 360040"/>
                    <a:gd name="connsiteX4" fmla="*/ 0 w 291002"/>
                    <a:gd name="connsiteY4" fmla="*/ 0 h 360040"/>
                    <a:gd name="connsiteX0" fmla="*/ 0 w 291002"/>
                    <a:gd name="connsiteY0" fmla="*/ 0 h 360040"/>
                    <a:gd name="connsiteX1" fmla="*/ 236233 w 291002"/>
                    <a:gd name="connsiteY1" fmla="*/ 88106 h 360040"/>
                    <a:gd name="connsiteX2" fmla="*/ 291002 w 291002"/>
                    <a:gd name="connsiteY2" fmla="*/ 360040 h 360040"/>
                    <a:gd name="connsiteX3" fmla="*/ 0 w 291002"/>
                    <a:gd name="connsiteY3" fmla="*/ 360040 h 360040"/>
                    <a:gd name="connsiteX4" fmla="*/ 0 w 291002"/>
                    <a:gd name="connsiteY4" fmla="*/ 0 h 360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1002" h="360040">
                      <a:moveTo>
                        <a:pt x="0" y="0"/>
                      </a:moveTo>
                      <a:lnTo>
                        <a:pt x="236233" y="88106"/>
                      </a:lnTo>
                      <a:lnTo>
                        <a:pt x="291002" y="360040"/>
                      </a:lnTo>
                      <a:lnTo>
                        <a:pt x="0" y="360040"/>
                      </a:lnTo>
                      <a:lnTo>
                        <a:pt x="0" y="0"/>
                      </a:lnTo>
                      <a:close/>
                    </a:path>
                  </a:pathLst>
                </a:cu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431" name="Rectangle 430"/>
                <p:cNvSpPr/>
                <p:nvPr/>
              </p:nvSpPr>
              <p:spPr>
                <a:xfrm>
                  <a:off x="87738" y="3435846"/>
                  <a:ext cx="291003" cy="210964"/>
                </a:xfrm>
                <a:prstGeom prst="rect">
                  <a:avLst/>
                </a:prstGeom>
                <a:noFill/>
                <a:ln w="9525" cap="rnd">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2000" dirty="0" smtClean="0">
                      <a:solidFill>
                        <a:schemeClr val="tx1"/>
                      </a:solidFill>
                      <a:effectLst>
                        <a:outerShdw blurRad="63500" sx="102000" sy="102000" algn="ctr" rotWithShape="0">
                          <a:prstClr val="black">
                            <a:alpha val="40000"/>
                          </a:prstClr>
                        </a:outerShdw>
                      </a:effectLst>
                      <a:latin typeface="Segoe UI" pitchFamily="34" charset="0"/>
                      <a:cs typeface="Segoe UI" pitchFamily="34" charset="0"/>
                    </a:rPr>
                    <a:t>Aa</a:t>
                  </a:r>
                  <a:endParaRPr lang="en-AU" sz="2000" dirty="0">
                    <a:solidFill>
                      <a:schemeClr val="tx1"/>
                    </a:solidFill>
                    <a:effectLst>
                      <a:outerShdw blurRad="63500" sx="102000" sy="102000" algn="ctr" rotWithShape="0">
                        <a:prstClr val="black">
                          <a:alpha val="40000"/>
                        </a:prstClr>
                      </a:outerShdw>
                    </a:effectLst>
                    <a:latin typeface="Segoe UI" pitchFamily="34" charset="0"/>
                    <a:cs typeface="Segoe UI" pitchFamily="34" charset="0"/>
                  </a:endParaRPr>
                </a:p>
              </p:txBody>
            </p:sp>
          </p:grpSp>
          <p:sp>
            <p:nvSpPr>
              <p:cNvPr id="428" name="Rectangle 427"/>
              <p:cNvSpPr/>
              <p:nvPr/>
            </p:nvSpPr>
            <p:spPr>
              <a:xfrm>
                <a:off x="8172400"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Note Pad</a:t>
                </a:r>
                <a:endParaRPr lang="en-AU" sz="1100" dirty="0">
                  <a:latin typeface="Segoe UI" pitchFamily="34" charset="0"/>
                  <a:cs typeface="Segoe UI" pitchFamily="34" charset="0"/>
                </a:endParaRPr>
              </a:p>
            </p:txBody>
          </p:sp>
        </p:grpSp>
        <p:grpSp>
          <p:nvGrpSpPr>
            <p:cNvPr id="351" name="Group 350"/>
            <p:cNvGrpSpPr/>
            <p:nvPr/>
          </p:nvGrpSpPr>
          <p:grpSpPr>
            <a:xfrm>
              <a:off x="5080409" y="980461"/>
              <a:ext cx="864096" cy="877462"/>
              <a:chOff x="5004049" y="1064550"/>
              <a:chExt cx="864096" cy="877462"/>
            </a:xfrm>
          </p:grpSpPr>
          <p:grpSp>
            <p:nvGrpSpPr>
              <p:cNvPr id="422" name="Group 421"/>
              <p:cNvGrpSpPr/>
              <p:nvPr/>
            </p:nvGrpSpPr>
            <p:grpSpPr>
              <a:xfrm>
                <a:off x="5042434" y="1064550"/>
                <a:ext cx="787325" cy="610716"/>
                <a:chOff x="5004049" y="1045872"/>
                <a:chExt cx="787325" cy="610716"/>
              </a:xfrm>
              <a:effectLst>
                <a:outerShdw blurRad="63500" sx="102000" sy="102000" algn="ctr" rotWithShape="0">
                  <a:prstClr val="black">
                    <a:alpha val="40000"/>
                  </a:prstClr>
                </a:outerShdw>
              </a:effectLst>
            </p:grpSpPr>
            <p:sp>
              <p:nvSpPr>
                <p:cNvPr id="424" name="Rectangle 423"/>
                <p:cNvSpPr/>
                <p:nvPr/>
              </p:nvSpPr>
              <p:spPr>
                <a:xfrm>
                  <a:off x="5004049" y="1045872"/>
                  <a:ext cx="504055" cy="460191"/>
                </a:xfrm>
                <a:prstGeom prst="rect">
                  <a:avLst/>
                </a:prstGeom>
                <a:solidFill>
                  <a:schemeClr val="bg1"/>
                </a:solidFill>
                <a:ln w="9525" cap="rnd">
                  <a:solidFill>
                    <a:schemeClr val="bg1"/>
                  </a:solid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25" name="Freeform 424"/>
                <p:cNvSpPr/>
                <p:nvPr/>
              </p:nvSpPr>
              <p:spPr>
                <a:xfrm>
                  <a:off x="5022056" y="1106047"/>
                  <a:ext cx="414040" cy="272698"/>
                </a:xfrm>
                <a:custGeom>
                  <a:avLst/>
                  <a:gdLst>
                    <a:gd name="connsiteX0" fmla="*/ 0 w 353052"/>
                    <a:gd name="connsiteY0" fmla="*/ 0 h 269081"/>
                    <a:gd name="connsiteX1" fmla="*/ 19050 w 353052"/>
                    <a:gd name="connsiteY1" fmla="*/ 33337 h 269081"/>
                    <a:gd name="connsiteX2" fmla="*/ 28575 w 353052"/>
                    <a:gd name="connsiteY2" fmla="*/ 38100 h 269081"/>
                    <a:gd name="connsiteX3" fmla="*/ 33338 w 353052"/>
                    <a:gd name="connsiteY3" fmla="*/ 45243 h 269081"/>
                    <a:gd name="connsiteX4" fmla="*/ 50007 w 353052"/>
                    <a:gd name="connsiteY4" fmla="*/ 54768 h 269081"/>
                    <a:gd name="connsiteX5" fmla="*/ 59532 w 353052"/>
                    <a:gd name="connsiteY5" fmla="*/ 61912 h 269081"/>
                    <a:gd name="connsiteX6" fmla="*/ 85725 w 353052"/>
                    <a:gd name="connsiteY6" fmla="*/ 71437 h 269081"/>
                    <a:gd name="connsiteX7" fmla="*/ 135732 w 353052"/>
                    <a:gd name="connsiteY7" fmla="*/ 69056 h 269081"/>
                    <a:gd name="connsiteX8" fmla="*/ 142875 w 353052"/>
                    <a:gd name="connsiteY8" fmla="*/ 66675 h 269081"/>
                    <a:gd name="connsiteX9" fmla="*/ 150019 w 353052"/>
                    <a:gd name="connsiteY9" fmla="*/ 61912 h 269081"/>
                    <a:gd name="connsiteX10" fmla="*/ 157163 w 353052"/>
                    <a:gd name="connsiteY10" fmla="*/ 54768 h 269081"/>
                    <a:gd name="connsiteX11" fmla="*/ 161925 w 353052"/>
                    <a:gd name="connsiteY11" fmla="*/ 45243 h 269081"/>
                    <a:gd name="connsiteX12" fmla="*/ 157163 w 353052"/>
                    <a:gd name="connsiteY12" fmla="*/ 26193 h 269081"/>
                    <a:gd name="connsiteX13" fmla="*/ 150019 w 353052"/>
                    <a:gd name="connsiteY13" fmla="*/ 19050 h 269081"/>
                    <a:gd name="connsiteX14" fmla="*/ 135732 w 353052"/>
                    <a:gd name="connsiteY14" fmla="*/ 9525 h 269081"/>
                    <a:gd name="connsiteX15" fmla="*/ 114300 w 353052"/>
                    <a:gd name="connsiteY15" fmla="*/ 14287 h 269081"/>
                    <a:gd name="connsiteX16" fmla="*/ 107157 w 353052"/>
                    <a:gd name="connsiteY16" fmla="*/ 16668 h 269081"/>
                    <a:gd name="connsiteX17" fmla="*/ 102394 w 353052"/>
                    <a:gd name="connsiteY17" fmla="*/ 26193 h 269081"/>
                    <a:gd name="connsiteX18" fmla="*/ 104775 w 353052"/>
                    <a:gd name="connsiteY18" fmla="*/ 64293 h 269081"/>
                    <a:gd name="connsiteX19" fmla="*/ 107157 w 353052"/>
                    <a:gd name="connsiteY19" fmla="*/ 71437 h 269081"/>
                    <a:gd name="connsiteX20" fmla="*/ 114300 w 353052"/>
                    <a:gd name="connsiteY20" fmla="*/ 76200 h 269081"/>
                    <a:gd name="connsiteX21" fmla="*/ 126207 w 353052"/>
                    <a:gd name="connsiteY21" fmla="*/ 78581 h 269081"/>
                    <a:gd name="connsiteX22" fmla="*/ 147638 w 353052"/>
                    <a:gd name="connsiteY22" fmla="*/ 85725 h 269081"/>
                    <a:gd name="connsiteX23" fmla="*/ 154782 w 353052"/>
                    <a:gd name="connsiteY23" fmla="*/ 88106 h 269081"/>
                    <a:gd name="connsiteX24" fmla="*/ 190500 w 353052"/>
                    <a:gd name="connsiteY24" fmla="*/ 90487 h 269081"/>
                    <a:gd name="connsiteX25" fmla="*/ 228600 w 353052"/>
                    <a:gd name="connsiteY25" fmla="*/ 90487 h 269081"/>
                    <a:gd name="connsiteX26" fmla="*/ 238125 w 353052"/>
                    <a:gd name="connsiteY26" fmla="*/ 85725 h 269081"/>
                    <a:gd name="connsiteX27" fmla="*/ 271463 w 353052"/>
                    <a:gd name="connsiteY27" fmla="*/ 66675 h 269081"/>
                    <a:gd name="connsiteX28" fmla="*/ 295275 w 353052"/>
                    <a:gd name="connsiteY28" fmla="*/ 59531 h 269081"/>
                    <a:gd name="connsiteX29" fmla="*/ 302419 w 353052"/>
                    <a:gd name="connsiteY29" fmla="*/ 57150 h 269081"/>
                    <a:gd name="connsiteX30" fmla="*/ 338138 w 353052"/>
                    <a:gd name="connsiteY30" fmla="*/ 50006 h 269081"/>
                    <a:gd name="connsiteX31" fmla="*/ 345282 w 353052"/>
                    <a:gd name="connsiteY31" fmla="*/ 92868 h 269081"/>
                    <a:gd name="connsiteX32" fmla="*/ 326232 w 353052"/>
                    <a:gd name="connsiteY32" fmla="*/ 114300 h 269081"/>
                    <a:gd name="connsiteX33" fmla="*/ 316707 w 353052"/>
                    <a:gd name="connsiteY33" fmla="*/ 119062 h 269081"/>
                    <a:gd name="connsiteX34" fmla="*/ 309563 w 353052"/>
                    <a:gd name="connsiteY34" fmla="*/ 121443 h 269081"/>
                    <a:gd name="connsiteX35" fmla="*/ 290513 w 353052"/>
                    <a:gd name="connsiteY35" fmla="*/ 133350 h 269081"/>
                    <a:gd name="connsiteX36" fmla="*/ 273844 w 353052"/>
                    <a:gd name="connsiteY36" fmla="*/ 138112 h 269081"/>
                    <a:gd name="connsiteX37" fmla="*/ 259557 w 353052"/>
                    <a:gd name="connsiteY37" fmla="*/ 142875 h 269081"/>
                    <a:gd name="connsiteX38" fmla="*/ 245269 w 353052"/>
                    <a:gd name="connsiteY38" fmla="*/ 150018 h 269081"/>
                    <a:gd name="connsiteX39" fmla="*/ 238125 w 353052"/>
                    <a:gd name="connsiteY39" fmla="*/ 154781 h 269081"/>
                    <a:gd name="connsiteX40" fmla="*/ 214313 w 353052"/>
                    <a:gd name="connsiteY40" fmla="*/ 161925 h 269081"/>
                    <a:gd name="connsiteX41" fmla="*/ 202407 w 353052"/>
                    <a:gd name="connsiteY41" fmla="*/ 164306 h 269081"/>
                    <a:gd name="connsiteX42" fmla="*/ 188119 w 353052"/>
                    <a:gd name="connsiteY42" fmla="*/ 169068 h 269081"/>
                    <a:gd name="connsiteX43" fmla="*/ 173832 w 353052"/>
                    <a:gd name="connsiteY43" fmla="*/ 171450 h 269081"/>
                    <a:gd name="connsiteX44" fmla="*/ 154782 w 353052"/>
                    <a:gd name="connsiteY44" fmla="*/ 176212 h 269081"/>
                    <a:gd name="connsiteX45" fmla="*/ 109538 w 353052"/>
                    <a:gd name="connsiteY45" fmla="*/ 173831 h 269081"/>
                    <a:gd name="connsiteX46" fmla="*/ 97632 w 353052"/>
                    <a:gd name="connsiteY46" fmla="*/ 164306 h 269081"/>
                    <a:gd name="connsiteX47" fmla="*/ 95250 w 353052"/>
                    <a:gd name="connsiteY47" fmla="*/ 157162 h 269081"/>
                    <a:gd name="connsiteX48" fmla="*/ 88107 w 353052"/>
                    <a:gd name="connsiteY48" fmla="*/ 150018 h 269081"/>
                    <a:gd name="connsiteX49" fmla="*/ 95250 w 353052"/>
                    <a:gd name="connsiteY49" fmla="*/ 130968 h 269081"/>
                    <a:gd name="connsiteX50" fmla="*/ 104775 w 353052"/>
                    <a:gd name="connsiteY50" fmla="*/ 135731 h 269081"/>
                    <a:gd name="connsiteX51" fmla="*/ 140494 w 353052"/>
                    <a:gd name="connsiteY51" fmla="*/ 138112 h 269081"/>
                    <a:gd name="connsiteX52" fmla="*/ 159544 w 353052"/>
                    <a:gd name="connsiteY52" fmla="*/ 142875 h 269081"/>
                    <a:gd name="connsiteX53" fmla="*/ 171450 w 353052"/>
                    <a:gd name="connsiteY53" fmla="*/ 152400 h 269081"/>
                    <a:gd name="connsiteX54" fmla="*/ 176213 w 353052"/>
                    <a:gd name="connsiteY54" fmla="*/ 173831 h 269081"/>
                    <a:gd name="connsiteX55" fmla="*/ 180975 w 353052"/>
                    <a:gd name="connsiteY55" fmla="*/ 207168 h 269081"/>
                    <a:gd name="connsiteX56" fmla="*/ 183357 w 353052"/>
                    <a:gd name="connsiteY56" fmla="*/ 247650 h 269081"/>
                    <a:gd name="connsiteX57" fmla="*/ 185738 w 353052"/>
                    <a:gd name="connsiteY57" fmla="*/ 261937 h 269081"/>
                    <a:gd name="connsiteX58" fmla="*/ 195263 w 353052"/>
                    <a:gd name="connsiteY58" fmla="*/ 269081 h 269081"/>
                    <a:gd name="connsiteX59" fmla="*/ 273844 w 353052"/>
                    <a:gd name="connsiteY59" fmla="*/ 266700 h 269081"/>
                    <a:gd name="connsiteX60" fmla="*/ 307182 w 353052"/>
                    <a:gd name="connsiteY60" fmla="*/ 257175 h 269081"/>
                    <a:gd name="connsiteX61" fmla="*/ 314325 w 353052"/>
                    <a:gd name="connsiteY61" fmla="*/ 254793 h 269081"/>
                    <a:gd name="connsiteX62" fmla="*/ 326232 w 353052"/>
                    <a:gd name="connsiteY62" fmla="*/ 250031 h 269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53052" h="269081">
                      <a:moveTo>
                        <a:pt x="0" y="0"/>
                      </a:moveTo>
                      <a:cubicBezTo>
                        <a:pt x="3626" y="10876"/>
                        <a:pt x="7518" y="27571"/>
                        <a:pt x="19050" y="33337"/>
                      </a:cubicBezTo>
                      <a:lnTo>
                        <a:pt x="28575" y="38100"/>
                      </a:lnTo>
                      <a:cubicBezTo>
                        <a:pt x="30163" y="40481"/>
                        <a:pt x="31314" y="43219"/>
                        <a:pt x="33338" y="45243"/>
                      </a:cubicBezTo>
                      <a:cubicBezTo>
                        <a:pt x="37711" y="49616"/>
                        <a:pt x="45021" y="51652"/>
                        <a:pt x="50007" y="54768"/>
                      </a:cubicBezTo>
                      <a:cubicBezTo>
                        <a:pt x="53373" y="56871"/>
                        <a:pt x="56167" y="59808"/>
                        <a:pt x="59532" y="61912"/>
                      </a:cubicBezTo>
                      <a:cubicBezTo>
                        <a:pt x="67905" y="67145"/>
                        <a:pt x="76325" y="69087"/>
                        <a:pt x="85725" y="71437"/>
                      </a:cubicBezTo>
                      <a:cubicBezTo>
                        <a:pt x="102394" y="70643"/>
                        <a:pt x="119102" y="70442"/>
                        <a:pt x="135732" y="69056"/>
                      </a:cubicBezTo>
                      <a:cubicBezTo>
                        <a:pt x="138233" y="68848"/>
                        <a:pt x="140630" y="67797"/>
                        <a:pt x="142875" y="66675"/>
                      </a:cubicBezTo>
                      <a:cubicBezTo>
                        <a:pt x="145435" y="65395"/>
                        <a:pt x="147820" y="63744"/>
                        <a:pt x="150019" y="61912"/>
                      </a:cubicBezTo>
                      <a:cubicBezTo>
                        <a:pt x="152606" y="59756"/>
                        <a:pt x="154782" y="57149"/>
                        <a:pt x="157163" y="54768"/>
                      </a:cubicBezTo>
                      <a:cubicBezTo>
                        <a:pt x="158750" y="51593"/>
                        <a:pt x="161533" y="48771"/>
                        <a:pt x="161925" y="45243"/>
                      </a:cubicBezTo>
                      <a:cubicBezTo>
                        <a:pt x="162039" y="44213"/>
                        <a:pt x="158971" y="28905"/>
                        <a:pt x="157163" y="26193"/>
                      </a:cubicBezTo>
                      <a:cubicBezTo>
                        <a:pt x="155295" y="23391"/>
                        <a:pt x="152677" y="21117"/>
                        <a:pt x="150019" y="19050"/>
                      </a:cubicBezTo>
                      <a:cubicBezTo>
                        <a:pt x="145501" y="15536"/>
                        <a:pt x="135732" y="9525"/>
                        <a:pt x="135732" y="9525"/>
                      </a:cubicBezTo>
                      <a:cubicBezTo>
                        <a:pt x="128588" y="11112"/>
                        <a:pt x="121400" y="12512"/>
                        <a:pt x="114300" y="14287"/>
                      </a:cubicBezTo>
                      <a:cubicBezTo>
                        <a:pt x="111865" y="14896"/>
                        <a:pt x="108932" y="14893"/>
                        <a:pt x="107157" y="16668"/>
                      </a:cubicBezTo>
                      <a:cubicBezTo>
                        <a:pt x="104647" y="19178"/>
                        <a:pt x="103982" y="23018"/>
                        <a:pt x="102394" y="26193"/>
                      </a:cubicBezTo>
                      <a:cubicBezTo>
                        <a:pt x="103188" y="38893"/>
                        <a:pt x="103443" y="51638"/>
                        <a:pt x="104775" y="64293"/>
                      </a:cubicBezTo>
                      <a:cubicBezTo>
                        <a:pt x="105038" y="66789"/>
                        <a:pt x="105589" y="69477"/>
                        <a:pt x="107157" y="71437"/>
                      </a:cubicBezTo>
                      <a:cubicBezTo>
                        <a:pt x="108945" y="73672"/>
                        <a:pt x="111620" y="75195"/>
                        <a:pt x="114300" y="76200"/>
                      </a:cubicBezTo>
                      <a:cubicBezTo>
                        <a:pt x="118090" y="77621"/>
                        <a:pt x="122238" y="77787"/>
                        <a:pt x="126207" y="78581"/>
                      </a:cubicBezTo>
                      <a:cubicBezTo>
                        <a:pt x="146726" y="86788"/>
                        <a:pt x="129698" y="80599"/>
                        <a:pt x="147638" y="85725"/>
                      </a:cubicBezTo>
                      <a:cubicBezTo>
                        <a:pt x="150052" y="86415"/>
                        <a:pt x="152287" y="87829"/>
                        <a:pt x="154782" y="88106"/>
                      </a:cubicBezTo>
                      <a:cubicBezTo>
                        <a:pt x="166641" y="89424"/>
                        <a:pt x="178594" y="89693"/>
                        <a:pt x="190500" y="90487"/>
                      </a:cubicBezTo>
                      <a:cubicBezTo>
                        <a:pt x="207530" y="92920"/>
                        <a:pt x="210241" y="94723"/>
                        <a:pt x="228600" y="90487"/>
                      </a:cubicBezTo>
                      <a:cubicBezTo>
                        <a:pt x="232059" y="89689"/>
                        <a:pt x="235081" y="87551"/>
                        <a:pt x="238125" y="85725"/>
                      </a:cubicBezTo>
                      <a:cubicBezTo>
                        <a:pt x="248250" y="79651"/>
                        <a:pt x="259784" y="69596"/>
                        <a:pt x="271463" y="66675"/>
                      </a:cubicBezTo>
                      <a:cubicBezTo>
                        <a:pt x="285859" y="63075"/>
                        <a:pt x="277882" y="65328"/>
                        <a:pt x="295275" y="59531"/>
                      </a:cubicBezTo>
                      <a:cubicBezTo>
                        <a:pt x="297656" y="58737"/>
                        <a:pt x="299969" y="57695"/>
                        <a:pt x="302419" y="57150"/>
                      </a:cubicBezTo>
                      <a:cubicBezTo>
                        <a:pt x="328563" y="51339"/>
                        <a:pt x="316632" y="53590"/>
                        <a:pt x="338138" y="50006"/>
                      </a:cubicBezTo>
                      <a:cubicBezTo>
                        <a:pt x="359183" y="55267"/>
                        <a:pt x="354435" y="50765"/>
                        <a:pt x="345282" y="92868"/>
                      </a:cubicBezTo>
                      <a:cubicBezTo>
                        <a:pt x="343340" y="101799"/>
                        <a:pt x="333552" y="109725"/>
                        <a:pt x="326232" y="114300"/>
                      </a:cubicBezTo>
                      <a:cubicBezTo>
                        <a:pt x="323222" y="116181"/>
                        <a:pt x="319970" y="117664"/>
                        <a:pt x="316707" y="119062"/>
                      </a:cubicBezTo>
                      <a:cubicBezTo>
                        <a:pt x="314400" y="120051"/>
                        <a:pt x="311870" y="120454"/>
                        <a:pt x="309563" y="121443"/>
                      </a:cubicBezTo>
                      <a:cubicBezTo>
                        <a:pt x="289202" y="130169"/>
                        <a:pt x="311024" y="121629"/>
                        <a:pt x="290513" y="133350"/>
                      </a:cubicBezTo>
                      <a:cubicBezTo>
                        <a:pt x="287565" y="135034"/>
                        <a:pt x="276285" y="137380"/>
                        <a:pt x="273844" y="138112"/>
                      </a:cubicBezTo>
                      <a:cubicBezTo>
                        <a:pt x="269036" y="139555"/>
                        <a:pt x="263734" y="140091"/>
                        <a:pt x="259557" y="142875"/>
                      </a:cubicBezTo>
                      <a:cubicBezTo>
                        <a:pt x="250324" y="149029"/>
                        <a:pt x="255128" y="146732"/>
                        <a:pt x="245269" y="150018"/>
                      </a:cubicBezTo>
                      <a:cubicBezTo>
                        <a:pt x="242888" y="151606"/>
                        <a:pt x="240740" y="153619"/>
                        <a:pt x="238125" y="154781"/>
                      </a:cubicBezTo>
                      <a:cubicBezTo>
                        <a:pt x="232198" y="157415"/>
                        <a:pt x="221234" y="160387"/>
                        <a:pt x="214313" y="161925"/>
                      </a:cubicBezTo>
                      <a:cubicBezTo>
                        <a:pt x="210362" y="162803"/>
                        <a:pt x="206312" y="163241"/>
                        <a:pt x="202407" y="164306"/>
                      </a:cubicBezTo>
                      <a:cubicBezTo>
                        <a:pt x="197564" y="165627"/>
                        <a:pt x="193071" y="168242"/>
                        <a:pt x="188119" y="169068"/>
                      </a:cubicBezTo>
                      <a:cubicBezTo>
                        <a:pt x="183357" y="169862"/>
                        <a:pt x="178553" y="170438"/>
                        <a:pt x="173832" y="171450"/>
                      </a:cubicBezTo>
                      <a:cubicBezTo>
                        <a:pt x="167432" y="172822"/>
                        <a:pt x="154782" y="176212"/>
                        <a:pt x="154782" y="176212"/>
                      </a:cubicBezTo>
                      <a:cubicBezTo>
                        <a:pt x="139701" y="175418"/>
                        <a:pt x="124578" y="175198"/>
                        <a:pt x="109538" y="173831"/>
                      </a:cubicBezTo>
                      <a:cubicBezTo>
                        <a:pt x="102344" y="173177"/>
                        <a:pt x="100748" y="170538"/>
                        <a:pt x="97632" y="164306"/>
                      </a:cubicBezTo>
                      <a:cubicBezTo>
                        <a:pt x="96509" y="162061"/>
                        <a:pt x="96642" y="159251"/>
                        <a:pt x="95250" y="157162"/>
                      </a:cubicBezTo>
                      <a:cubicBezTo>
                        <a:pt x="93382" y="154360"/>
                        <a:pt x="90488" y="152399"/>
                        <a:pt x="88107" y="150018"/>
                      </a:cubicBezTo>
                      <a:cubicBezTo>
                        <a:pt x="90488" y="143668"/>
                        <a:pt x="90101" y="135382"/>
                        <a:pt x="95250" y="130968"/>
                      </a:cubicBezTo>
                      <a:cubicBezTo>
                        <a:pt x="97945" y="128658"/>
                        <a:pt x="101269" y="135177"/>
                        <a:pt x="104775" y="135731"/>
                      </a:cubicBezTo>
                      <a:cubicBezTo>
                        <a:pt x="116562" y="137592"/>
                        <a:pt x="128588" y="137318"/>
                        <a:pt x="140494" y="138112"/>
                      </a:cubicBezTo>
                      <a:cubicBezTo>
                        <a:pt x="141091" y="138231"/>
                        <a:pt x="157101" y="140921"/>
                        <a:pt x="159544" y="142875"/>
                      </a:cubicBezTo>
                      <a:cubicBezTo>
                        <a:pt x="174933" y="155185"/>
                        <a:pt x="153494" y="146412"/>
                        <a:pt x="171450" y="152400"/>
                      </a:cubicBezTo>
                      <a:cubicBezTo>
                        <a:pt x="175096" y="163332"/>
                        <a:pt x="173927" y="158589"/>
                        <a:pt x="176213" y="173831"/>
                      </a:cubicBezTo>
                      <a:cubicBezTo>
                        <a:pt x="177878" y="184932"/>
                        <a:pt x="180975" y="207168"/>
                        <a:pt x="180975" y="207168"/>
                      </a:cubicBezTo>
                      <a:cubicBezTo>
                        <a:pt x="181769" y="220662"/>
                        <a:pt x="182186" y="234183"/>
                        <a:pt x="183357" y="247650"/>
                      </a:cubicBezTo>
                      <a:cubicBezTo>
                        <a:pt x="183775" y="252460"/>
                        <a:pt x="183393" y="257717"/>
                        <a:pt x="185738" y="261937"/>
                      </a:cubicBezTo>
                      <a:cubicBezTo>
                        <a:pt x="187665" y="265406"/>
                        <a:pt x="192088" y="266700"/>
                        <a:pt x="195263" y="269081"/>
                      </a:cubicBezTo>
                      <a:cubicBezTo>
                        <a:pt x="221457" y="268287"/>
                        <a:pt x="247708" y="268612"/>
                        <a:pt x="273844" y="266700"/>
                      </a:cubicBezTo>
                      <a:cubicBezTo>
                        <a:pt x="281498" y="266140"/>
                        <a:pt x="299160" y="259849"/>
                        <a:pt x="307182" y="257175"/>
                      </a:cubicBezTo>
                      <a:cubicBezTo>
                        <a:pt x="309563" y="256381"/>
                        <a:pt x="312080" y="255915"/>
                        <a:pt x="314325" y="254793"/>
                      </a:cubicBezTo>
                      <a:cubicBezTo>
                        <a:pt x="324560" y="249676"/>
                        <a:pt x="320300" y="250031"/>
                        <a:pt x="326232" y="250031"/>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26" name="Freeform 425"/>
                <p:cNvSpPr/>
                <p:nvPr/>
              </p:nvSpPr>
              <p:spPr>
                <a:xfrm>
                  <a:off x="5400849" y="1351788"/>
                  <a:ext cx="390525" cy="304800"/>
                </a:xfrm>
                <a:custGeom>
                  <a:avLst/>
                  <a:gdLst>
                    <a:gd name="connsiteX0" fmla="*/ 0 w 381000"/>
                    <a:gd name="connsiteY0" fmla="*/ 0 h 319088"/>
                    <a:gd name="connsiteX1" fmla="*/ 23812 w 381000"/>
                    <a:gd name="connsiteY1" fmla="*/ 85725 h 319088"/>
                    <a:gd name="connsiteX2" fmla="*/ 347662 w 381000"/>
                    <a:gd name="connsiteY2" fmla="*/ 319088 h 319088"/>
                    <a:gd name="connsiteX3" fmla="*/ 381000 w 381000"/>
                    <a:gd name="connsiteY3" fmla="*/ 266700 h 319088"/>
                    <a:gd name="connsiteX4" fmla="*/ 66675 w 381000"/>
                    <a:gd name="connsiteY4" fmla="*/ 38100 h 319088"/>
                    <a:gd name="connsiteX5" fmla="*/ 0 w 381000"/>
                    <a:gd name="connsiteY5" fmla="*/ 0 h 319088"/>
                    <a:gd name="connsiteX0" fmla="*/ 0 w 390525"/>
                    <a:gd name="connsiteY0" fmla="*/ 0 h 304800"/>
                    <a:gd name="connsiteX1" fmla="*/ 33337 w 390525"/>
                    <a:gd name="connsiteY1" fmla="*/ 71437 h 304800"/>
                    <a:gd name="connsiteX2" fmla="*/ 357187 w 390525"/>
                    <a:gd name="connsiteY2" fmla="*/ 304800 h 304800"/>
                    <a:gd name="connsiteX3" fmla="*/ 390525 w 390525"/>
                    <a:gd name="connsiteY3" fmla="*/ 252412 h 304800"/>
                    <a:gd name="connsiteX4" fmla="*/ 76200 w 390525"/>
                    <a:gd name="connsiteY4" fmla="*/ 23812 h 304800"/>
                    <a:gd name="connsiteX5" fmla="*/ 0 w 390525"/>
                    <a:gd name="connsiteY5" fmla="*/ 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0525" h="304800">
                      <a:moveTo>
                        <a:pt x="0" y="0"/>
                      </a:moveTo>
                      <a:lnTo>
                        <a:pt x="33337" y="71437"/>
                      </a:lnTo>
                      <a:lnTo>
                        <a:pt x="357187" y="304800"/>
                      </a:lnTo>
                      <a:lnTo>
                        <a:pt x="390525" y="252412"/>
                      </a:lnTo>
                      <a:lnTo>
                        <a:pt x="76200" y="23812"/>
                      </a:lnTo>
                      <a:lnTo>
                        <a:pt x="0" y="0"/>
                      </a:lnTo>
                      <a:close/>
                    </a:path>
                  </a:pathLst>
                </a:custGeom>
                <a:solidFill>
                  <a:srgbClr val="C0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423" name="Rectangle 422"/>
              <p:cNvSpPr/>
              <p:nvPr/>
            </p:nvSpPr>
            <p:spPr>
              <a:xfrm>
                <a:off x="5004049" y="1725988"/>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Free Draw</a:t>
                </a:r>
                <a:endParaRPr lang="en-AU" sz="1100" dirty="0">
                  <a:latin typeface="Segoe UI" pitchFamily="34" charset="0"/>
                  <a:cs typeface="Segoe UI" pitchFamily="34" charset="0"/>
                </a:endParaRPr>
              </a:p>
            </p:txBody>
          </p:sp>
        </p:grpSp>
        <p:cxnSp>
          <p:nvCxnSpPr>
            <p:cNvPr id="352" name="Straight Connector 351"/>
            <p:cNvCxnSpPr/>
            <p:nvPr/>
          </p:nvCxnSpPr>
          <p:spPr>
            <a:xfrm>
              <a:off x="4098672"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353" name="Straight Connector 352"/>
            <p:cNvCxnSpPr/>
            <p:nvPr/>
          </p:nvCxnSpPr>
          <p:spPr>
            <a:xfrm>
              <a:off x="5040000"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354" name="Straight Connector 353"/>
            <p:cNvCxnSpPr/>
            <p:nvPr/>
          </p:nvCxnSpPr>
          <p:spPr>
            <a:xfrm>
              <a:off x="3262277" y="200863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355" name="Straight Connector 354"/>
            <p:cNvCxnSpPr/>
            <p:nvPr/>
          </p:nvCxnSpPr>
          <p:spPr>
            <a:xfrm>
              <a:off x="3262277" y="317426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grpSp>
          <p:nvGrpSpPr>
            <p:cNvPr id="356" name="Group 355"/>
            <p:cNvGrpSpPr/>
            <p:nvPr/>
          </p:nvGrpSpPr>
          <p:grpSpPr>
            <a:xfrm>
              <a:off x="4098672" y="2143466"/>
              <a:ext cx="941329" cy="895637"/>
              <a:chOff x="4098672" y="2143466"/>
              <a:chExt cx="941329" cy="895637"/>
            </a:xfrm>
          </p:grpSpPr>
          <p:sp>
            <p:nvSpPr>
              <p:cNvPr id="409" name="Rectangle 408"/>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Documents</a:t>
                </a:r>
                <a:endParaRPr lang="en-AU" sz="1100" dirty="0">
                  <a:latin typeface="Segoe UI" pitchFamily="34" charset="0"/>
                  <a:cs typeface="Segoe UI" pitchFamily="34" charset="0"/>
                </a:endParaRPr>
              </a:p>
            </p:txBody>
          </p:sp>
          <p:grpSp>
            <p:nvGrpSpPr>
              <p:cNvPr id="410" name="Group 409"/>
              <p:cNvGrpSpPr/>
              <p:nvPr/>
            </p:nvGrpSpPr>
            <p:grpSpPr>
              <a:xfrm>
                <a:off x="4199709" y="2143466"/>
                <a:ext cx="744585" cy="655211"/>
                <a:chOff x="4193285" y="2143466"/>
                <a:chExt cx="744585" cy="655211"/>
              </a:xfrm>
            </p:grpSpPr>
            <p:grpSp>
              <p:nvGrpSpPr>
                <p:cNvPr id="411" name="Group 410"/>
                <p:cNvGrpSpPr/>
                <p:nvPr/>
              </p:nvGrpSpPr>
              <p:grpSpPr>
                <a:xfrm>
                  <a:off x="4193285" y="2143466"/>
                  <a:ext cx="699392" cy="536110"/>
                  <a:chOff x="2123728" y="1986160"/>
                  <a:chExt cx="576064" cy="441574"/>
                </a:xfrm>
              </p:grpSpPr>
              <p:sp>
                <p:nvSpPr>
                  <p:cNvPr id="420" name="Rectangle 419"/>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21" name="Trapezoid 420"/>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412" name="Group 411"/>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413" name="Rectangle 412"/>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414" name="Straight Connector 413"/>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15" name="Straight Connector 414"/>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16" name="Straight Connector 415"/>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17" name="Straight Connector 416"/>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18" name="Straight Connector 417"/>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19" name="Straight Connector 418"/>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357" name="Group 356"/>
            <p:cNvGrpSpPr/>
            <p:nvPr/>
          </p:nvGrpSpPr>
          <p:grpSpPr>
            <a:xfrm>
              <a:off x="5039106" y="2143466"/>
              <a:ext cx="941329" cy="895637"/>
              <a:chOff x="5039106" y="2143466"/>
              <a:chExt cx="941329" cy="895637"/>
            </a:xfrm>
          </p:grpSpPr>
          <p:sp>
            <p:nvSpPr>
              <p:cNvPr id="398" name="Rectangle 397"/>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Music</a:t>
                </a:r>
                <a:endParaRPr lang="en-AU" sz="1100" dirty="0">
                  <a:latin typeface="Segoe UI" pitchFamily="34" charset="0"/>
                  <a:cs typeface="Segoe UI" pitchFamily="34" charset="0"/>
                </a:endParaRPr>
              </a:p>
            </p:txBody>
          </p:sp>
          <p:grpSp>
            <p:nvGrpSpPr>
              <p:cNvPr id="399" name="Group 398"/>
              <p:cNvGrpSpPr/>
              <p:nvPr/>
            </p:nvGrpSpPr>
            <p:grpSpPr>
              <a:xfrm>
                <a:off x="5162739" y="2143466"/>
                <a:ext cx="699392" cy="634359"/>
                <a:chOff x="5140143" y="2143466"/>
                <a:chExt cx="699392" cy="634359"/>
              </a:xfrm>
            </p:grpSpPr>
            <p:grpSp>
              <p:nvGrpSpPr>
                <p:cNvPr id="400" name="Group 399"/>
                <p:cNvGrpSpPr/>
                <p:nvPr/>
              </p:nvGrpSpPr>
              <p:grpSpPr>
                <a:xfrm>
                  <a:off x="5140143" y="2143466"/>
                  <a:ext cx="699392" cy="536110"/>
                  <a:chOff x="2123728" y="1986160"/>
                  <a:chExt cx="576064" cy="441574"/>
                </a:xfrm>
              </p:grpSpPr>
              <p:sp>
                <p:nvSpPr>
                  <p:cNvPr id="407" name="Rectangle 406"/>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08" name="Trapezoid 407"/>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401" name="Group 400"/>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402" name="Oval 401"/>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03" name="Oval 402"/>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404" name="Straight Connector 403"/>
                  <p:cNvCxnSpPr>
                    <a:stCxn id="402" idx="6"/>
                    <a:endCxn id="406"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05" name="Straight Connector 404"/>
                  <p:cNvCxnSpPr>
                    <a:stCxn id="403" idx="6"/>
                    <a:endCxn id="406"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406" name="Rectangle 405"/>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358" name="Group 357"/>
            <p:cNvGrpSpPr/>
            <p:nvPr/>
          </p:nvGrpSpPr>
          <p:grpSpPr>
            <a:xfrm>
              <a:off x="3133947" y="3275932"/>
              <a:ext cx="941329" cy="895637"/>
              <a:chOff x="3133947" y="3275932"/>
              <a:chExt cx="941329" cy="895637"/>
            </a:xfrm>
          </p:grpSpPr>
          <p:sp>
            <p:nvSpPr>
              <p:cNvPr id="390" name="Rectangle 389"/>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Videos</a:t>
                </a:r>
                <a:endParaRPr lang="en-AU" sz="1100" dirty="0">
                  <a:latin typeface="Segoe UI" pitchFamily="34" charset="0"/>
                  <a:cs typeface="Segoe UI" pitchFamily="34" charset="0"/>
                </a:endParaRPr>
              </a:p>
            </p:txBody>
          </p:sp>
          <p:grpSp>
            <p:nvGrpSpPr>
              <p:cNvPr id="391" name="Group 390"/>
              <p:cNvGrpSpPr/>
              <p:nvPr/>
            </p:nvGrpSpPr>
            <p:grpSpPr>
              <a:xfrm>
                <a:off x="3254915" y="3275932"/>
                <a:ext cx="699392" cy="569699"/>
                <a:chOff x="3257580" y="3275932"/>
                <a:chExt cx="699392" cy="569699"/>
              </a:xfrm>
            </p:grpSpPr>
            <p:grpSp>
              <p:nvGrpSpPr>
                <p:cNvPr id="392" name="Group 391"/>
                <p:cNvGrpSpPr/>
                <p:nvPr/>
              </p:nvGrpSpPr>
              <p:grpSpPr>
                <a:xfrm>
                  <a:off x="3257580" y="3275932"/>
                  <a:ext cx="699392" cy="536110"/>
                  <a:chOff x="2123728" y="1986160"/>
                  <a:chExt cx="576064" cy="441574"/>
                </a:xfrm>
              </p:grpSpPr>
              <p:sp>
                <p:nvSpPr>
                  <p:cNvPr id="396" name="Rectangle 395"/>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97" name="Trapezoid 396"/>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393" name="Group 392"/>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394" name="Rectangle 393"/>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95" name="Isosceles Triangle 394"/>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371" name="Group 370"/>
            <p:cNvGrpSpPr/>
            <p:nvPr/>
          </p:nvGrpSpPr>
          <p:grpSpPr>
            <a:xfrm>
              <a:off x="4097777" y="3275932"/>
              <a:ext cx="941329" cy="895637"/>
              <a:chOff x="4099230" y="3275932"/>
              <a:chExt cx="941329" cy="895637"/>
            </a:xfrm>
          </p:grpSpPr>
          <p:sp>
            <p:nvSpPr>
              <p:cNvPr id="372" name="Rectangle 371"/>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Games</a:t>
                </a:r>
                <a:endParaRPr lang="en-AU" sz="1100" dirty="0">
                  <a:latin typeface="Segoe UI" pitchFamily="34" charset="0"/>
                  <a:cs typeface="Segoe UI" pitchFamily="34" charset="0"/>
                </a:endParaRPr>
              </a:p>
            </p:txBody>
          </p:sp>
          <p:grpSp>
            <p:nvGrpSpPr>
              <p:cNvPr id="373" name="Group 372"/>
              <p:cNvGrpSpPr/>
              <p:nvPr/>
            </p:nvGrpSpPr>
            <p:grpSpPr>
              <a:xfrm>
                <a:off x="4200966" y="3275932"/>
                <a:ext cx="737856" cy="635347"/>
                <a:chOff x="4220198" y="3275932"/>
                <a:chExt cx="737856" cy="635347"/>
              </a:xfrm>
            </p:grpSpPr>
            <p:grpSp>
              <p:nvGrpSpPr>
                <p:cNvPr id="374" name="Group 373"/>
                <p:cNvGrpSpPr/>
                <p:nvPr/>
              </p:nvGrpSpPr>
              <p:grpSpPr>
                <a:xfrm>
                  <a:off x="4220198" y="3275932"/>
                  <a:ext cx="699392" cy="536110"/>
                  <a:chOff x="2123728" y="1986160"/>
                  <a:chExt cx="576064" cy="441574"/>
                </a:xfrm>
              </p:grpSpPr>
              <p:sp>
                <p:nvSpPr>
                  <p:cNvPr id="388" name="Rectangle 387"/>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89" name="Trapezoid 388"/>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375" name="Group 374"/>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376" name="Rectangle 375"/>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77" name="Oval 376"/>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78" name="Oval 377"/>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379" name="Group 378"/>
                  <p:cNvGrpSpPr/>
                  <p:nvPr/>
                </p:nvGrpSpPr>
                <p:grpSpPr>
                  <a:xfrm>
                    <a:off x="4318464" y="3577517"/>
                    <a:ext cx="118183" cy="118183"/>
                    <a:chOff x="4318464" y="3577517"/>
                    <a:chExt cx="118183" cy="118183"/>
                  </a:xfrm>
                  <a:effectLst/>
                </p:grpSpPr>
                <p:cxnSp>
                  <p:nvCxnSpPr>
                    <p:cNvPr id="386" name="Straight Connector 385"/>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87" name="Straight Connector 386"/>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380" name="Group 379"/>
                  <p:cNvGrpSpPr/>
                  <p:nvPr/>
                </p:nvGrpSpPr>
                <p:grpSpPr>
                  <a:xfrm rot="20573383">
                    <a:off x="4683580" y="3579039"/>
                    <a:ext cx="140891" cy="136707"/>
                    <a:chOff x="5105406" y="3507854"/>
                    <a:chExt cx="171999" cy="166891"/>
                  </a:xfrm>
                  <a:effectLst/>
                </p:grpSpPr>
                <p:sp>
                  <p:nvSpPr>
                    <p:cNvPr id="382" name="Oval 381"/>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83" name="Oval 382"/>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84" name="Oval 383"/>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85" name="Oval 384"/>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cxnSp>
                <p:nvCxnSpPr>
                  <p:cNvPr id="381" name="Straight Connector 380"/>
                  <p:cNvCxnSpPr>
                    <a:stCxn id="376"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grpSp>
        <p:nvGrpSpPr>
          <p:cNvPr id="5" name="Group 4"/>
          <p:cNvGrpSpPr/>
          <p:nvPr/>
        </p:nvGrpSpPr>
        <p:grpSpPr>
          <a:xfrm>
            <a:off x="467785" y="134363"/>
            <a:ext cx="8208431" cy="4874774"/>
            <a:chOff x="467785" y="134363"/>
            <a:chExt cx="8208431" cy="4874774"/>
          </a:xfrm>
        </p:grpSpPr>
        <p:sp>
          <p:nvSpPr>
            <p:cNvPr id="341" name="Rounded Rectangle 340"/>
            <p:cNvSpPr/>
            <p:nvPr/>
          </p:nvSpPr>
          <p:spPr>
            <a:xfrm>
              <a:off x="467785" y="134363"/>
              <a:ext cx="8208431" cy="4874774"/>
            </a:xfrm>
            <a:prstGeom prst="roundRect">
              <a:avLst>
                <a:gd name="adj" fmla="val 0"/>
              </a:avLst>
            </a:prstGeom>
            <a:solidFill>
              <a:schemeClr val="bg1">
                <a:lumMod val="75000"/>
                <a:alpha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200" b="1" dirty="0" smtClean="0">
                  <a:solidFill>
                    <a:schemeClr val="tx1"/>
                  </a:solidFill>
                  <a:latin typeface="Segoe UI" pitchFamily="34" charset="0"/>
                  <a:cs typeface="Segoe UI" pitchFamily="34" charset="0"/>
                </a:rPr>
                <a:t>Express</a:t>
              </a:r>
              <a:endParaRPr lang="en-AU" sz="1200" b="1" dirty="0">
                <a:solidFill>
                  <a:schemeClr val="tx1"/>
                </a:solidFill>
                <a:latin typeface="Segoe UI" pitchFamily="34" charset="0"/>
                <a:cs typeface="Segoe UI" pitchFamily="34" charset="0"/>
              </a:endParaRPr>
            </a:p>
          </p:txBody>
        </p:sp>
        <p:sp>
          <p:nvSpPr>
            <p:cNvPr id="342" name="Rounded Rectangle 341">
              <a:hlinkClick r:id="rId4" action="ppaction://hlinksldjump"/>
            </p:cNvPr>
            <p:cNvSpPr/>
            <p:nvPr/>
          </p:nvSpPr>
          <p:spPr>
            <a:xfrm>
              <a:off x="539794" y="188370"/>
              <a:ext cx="144000" cy="144016"/>
            </a:xfrm>
            <a:prstGeom prst="roundRect">
              <a:avLst/>
            </a:prstGeom>
            <a:gradFill flip="none" rotWithShape="1">
              <a:gsLst>
                <a:gs pos="0">
                  <a:srgbClr val="FF0000">
                    <a:shade val="30000"/>
                    <a:satMod val="115000"/>
                  </a:srgbClr>
                </a:gs>
                <a:gs pos="50000">
                  <a:srgbClr val="FF0000">
                    <a:shade val="67500"/>
                    <a:satMod val="115000"/>
                  </a:srgbClr>
                </a:gs>
                <a:gs pos="100000">
                  <a:srgbClr val="FF0000">
                    <a:shade val="100000"/>
                    <a:satMod val="115000"/>
                  </a:srgbClr>
                </a:gs>
              </a:gsLst>
              <a:lin ang="16200000" scaled="1"/>
              <a:tileRect/>
            </a:gradFill>
            <a:ln w="3175">
              <a:solidFill>
                <a:schemeClr val="tx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solidFill>
                  <a:schemeClr val="bg1"/>
                </a:solidFill>
                <a:latin typeface="Segoe UI" pitchFamily="34" charset="0"/>
                <a:cs typeface="Segoe UI" pitchFamily="34" charset="0"/>
              </a:endParaRPr>
            </a:p>
          </p:txBody>
        </p:sp>
        <p:sp>
          <p:nvSpPr>
            <p:cNvPr id="345" name="Rectangle 344"/>
            <p:cNvSpPr/>
            <p:nvPr/>
          </p:nvSpPr>
          <p:spPr>
            <a:xfrm>
              <a:off x="467786" y="434649"/>
              <a:ext cx="8208430" cy="446647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algn="r"/>
              <a:endParaRPr lang="en-AU" sz="5400" dirty="0">
                <a:solidFill>
                  <a:schemeClr val="bg1"/>
                </a:solidFill>
                <a:effectLst>
                  <a:outerShdw blurRad="63500" sx="102000" sy="102000" algn="ctr" rotWithShape="0">
                    <a:prstClr val="black">
                      <a:alpha val="40000"/>
                    </a:prstClr>
                  </a:outerShdw>
                </a:effectLst>
                <a:latin typeface="Segoe UI" pitchFamily="34" charset="0"/>
                <a:cs typeface="Segoe UI" pitchFamily="34" charset="0"/>
              </a:endParaRPr>
            </a:p>
          </p:txBody>
        </p:sp>
      </p:grpSp>
      <p:grpSp>
        <p:nvGrpSpPr>
          <p:cNvPr id="346" name="Group 345"/>
          <p:cNvGrpSpPr/>
          <p:nvPr/>
        </p:nvGrpSpPr>
        <p:grpSpPr>
          <a:xfrm>
            <a:off x="2049108" y="1409176"/>
            <a:ext cx="5045784" cy="2325148"/>
            <a:chOff x="2049108" y="1409176"/>
            <a:chExt cx="5045784" cy="2325148"/>
          </a:xfrm>
        </p:grpSpPr>
        <p:sp>
          <p:nvSpPr>
            <p:cNvPr id="347" name="Rounded Rectangle 346"/>
            <p:cNvSpPr/>
            <p:nvPr/>
          </p:nvSpPr>
          <p:spPr>
            <a:xfrm>
              <a:off x="2049108" y="1409176"/>
              <a:ext cx="5045784" cy="2325148"/>
            </a:xfrm>
            <a:prstGeom prst="roundRect">
              <a:avLst>
                <a:gd name="adj" fmla="val 5376"/>
              </a:avLst>
            </a:prstGeom>
            <a:gradFill flip="none" rotWithShape="1">
              <a:gsLst>
                <a:gs pos="0">
                  <a:srgbClr val="FF0000"/>
                </a:gs>
                <a:gs pos="50000">
                  <a:schemeClr val="bg1"/>
                </a:gs>
                <a:gs pos="100000">
                  <a:schemeClr val="bg1"/>
                </a:gs>
              </a:gsLst>
              <a:lin ang="0" scaled="1"/>
              <a:tileRect/>
            </a:gradFill>
            <a:ln w="3175">
              <a:solidFill>
                <a:schemeClr val="tx1"/>
              </a:solidFill>
            </a:ln>
            <a:effectLst>
              <a:glow rad="101600">
                <a:schemeClr val="accent2">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algn="r"/>
              <a:r>
                <a:rPr lang="en-AU" sz="1400" dirty="0" smtClean="0">
                  <a:solidFill>
                    <a:schemeClr val="tx1"/>
                  </a:solidFill>
                  <a:latin typeface="Segoe UI" pitchFamily="34" charset="0"/>
                  <a:cs typeface="Segoe UI" pitchFamily="34" charset="0"/>
                </a:rPr>
                <a:t>Loading Express…</a:t>
              </a:r>
            </a:p>
          </p:txBody>
        </p:sp>
        <p:grpSp>
          <p:nvGrpSpPr>
            <p:cNvPr id="348" name="Group 347"/>
            <p:cNvGrpSpPr/>
            <p:nvPr/>
          </p:nvGrpSpPr>
          <p:grpSpPr>
            <a:xfrm>
              <a:off x="5087023" y="1563638"/>
              <a:ext cx="1753664" cy="1576741"/>
              <a:chOff x="4032561" y="617364"/>
              <a:chExt cx="1753664" cy="1576741"/>
            </a:xfrm>
          </p:grpSpPr>
          <p:sp>
            <p:nvSpPr>
              <p:cNvPr id="364" name="Rectangle 363"/>
              <p:cNvSpPr/>
              <p:nvPr/>
            </p:nvSpPr>
            <p:spPr>
              <a:xfrm>
                <a:off x="4032561" y="1167006"/>
                <a:ext cx="761070" cy="761070"/>
              </a:xfrm>
              <a:prstGeom prst="rect">
                <a:avLst/>
              </a:prstGeom>
              <a:solidFill>
                <a:schemeClr val="accent2">
                  <a:lumMod val="60000"/>
                  <a:lumOff val="40000"/>
                  <a:alpha val="50000"/>
                </a:schemeClr>
              </a:solidFill>
              <a:ln>
                <a:noFill/>
              </a:ln>
              <a:effectLst>
                <a:glow rad="101600">
                  <a:schemeClr val="accent2">
                    <a:satMod val="175000"/>
                    <a:alpha val="40000"/>
                  </a:schemeClr>
                </a:glow>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65" name="Rectangle 364"/>
              <p:cNvSpPr/>
              <p:nvPr/>
            </p:nvSpPr>
            <p:spPr>
              <a:xfrm>
                <a:off x="4877506" y="735515"/>
                <a:ext cx="761070" cy="761070"/>
              </a:xfrm>
              <a:prstGeom prst="rect">
                <a:avLst/>
              </a:prstGeom>
              <a:solidFill>
                <a:srgbClr val="F40C0C">
                  <a:alpha val="49804"/>
                </a:srgbClr>
              </a:solidFill>
              <a:ln>
                <a:noFill/>
              </a:ln>
              <a:effectLst>
                <a:glow rad="101600">
                  <a:schemeClr val="accent2">
                    <a:satMod val="175000"/>
                    <a:alpha val="40000"/>
                  </a:schemeClr>
                </a:glow>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66" name="Rectangle 365"/>
              <p:cNvSpPr/>
              <p:nvPr/>
            </p:nvSpPr>
            <p:spPr>
              <a:xfrm>
                <a:off x="4594774" y="785089"/>
                <a:ext cx="761070" cy="761070"/>
              </a:xfrm>
              <a:prstGeom prst="rect">
                <a:avLst/>
              </a:prstGeom>
              <a:solidFill>
                <a:schemeClr val="accent2">
                  <a:lumMod val="40000"/>
                  <a:lumOff val="60000"/>
                  <a:alpha val="50000"/>
                </a:schemeClr>
              </a:solidFill>
              <a:ln>
                <a:noFill/>
              </a:ln>
              <a:effectLst>
                <a:glow rad="101600">
                  <a:schemeClr val="accent2">
                    <a:satMod val="175000"/>
                    <a:alpha val="40000"/>
                  </a:schemeClr>
                </a:glow>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67" name="Rectangle 366"/>
              <p:cNvSpPr/>
              <p:nvPr/>
            </p:nvSpPr>
            <p:spPr>
              <a:xfrm>
                <a:off x="4500127" y="617364"/>
                <a:ext cx="761070" cy="761070"/>
              </a:xfrm>
              <a:prstGeom prst="rect">
                <a:avLst/>
              </a:prstGeom>
              <a:solidFill>
                <a:srgbClr val="F81414">
                  <a:alpha val="49804"/>
                </a:srgbClr>
              </a:solidFill>
              <a:ln>
                <a:noFill/>
              </a:ln>
              <a:effectLst>
                <a:glow rad="101600">
                  <a:schemeClr val="accent2">
                    <a:satMod val="175000"/>
                    <a:alpha val="40000"/>
                  </a:schemeClr>
                </a:glow>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68" name="Rectangle 367"/>
              <p:cNvSpPr/>
              <p:nvPr/>
            </p:nvSpPr>
            <p:spPr>
              <a:xfrm>
                <a:off x="5025155" y="1229869"/>
                <a:ext cx="761070" cy="761070"/>
              </a:xfrm>
              <a:prstGeom prst="rect">
                <a:avLst/>
              </a:prstGeom>
              <a:solidFill>
                <a:srgbClr val="E33C2F">
                  <a:alpha val="49804"/>
                </a:srgbClr>
              </a:solidFill>
              <a:ln>
                <a:noFill/>
              </a:ln>
              <a:effectLst>
                <a:glow rad="101600">
                  <a:schemeClr val="accent2">
                    <a:satMod val="175000"/>
                    <a:alpha val="40000"/>
                  </a:schemeClr>
                </a:glow>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69" name="Rectangle 368"/>
              <p:cNvSpPr/>
              <p:nvPr/>
            </p:nvSpPr>
            <p:spPr>
              <a:xfrm>
                <a:off x="4092610" y="709733"/>
                <a:ext cx="761070" cy="761070"/>
              </a:xfrm>
              <a:prstGeom prst="rect">
                <a:avLst/>
              </a:prstGeom>
              <a:solidFill>
                <a:srgbClr val="FF0000">
                  <a:alpha val="50000"/>
                </a:srgbClr>
              </a:solidFill>
              <a:ln>
                <a:noFill/>
              </a:ln>
              <a:effectLst>
                <a:glow rad="101600">
                  <a:schemeClr val="accent2">
                    <a:satMod val="175000"/>
                    <a:alpha val="40000"/>
                  </a:schemeClr>
                </a:glow>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70" name="Rectangle 369"/>
              <p:cNvSpPr/>
              <p:nvPr/>
            </p:nvSpPr>
            <p:spPr>
              <a:xfrm>
                <a:off x="4431142" y="1433035"/>
                <a:ext cx="761070" cy="761070"/>
              </a:xfrm>
              <a:prstGeom prst="rect">
                <a:avLst/>
              </a:prstGeom>
              <a:solidFill>
                <a:srgbClr val="C00000">
                  <a:alpha val="50000"/>
                </a:srgbClr>
              </a:solidFill>
              <a:ln>
                <a:noFill/>
              </a:ln>
              <a:effectLst>
                <a:glow rad="101600">
                  <a:schemeClr val="accent2">
                    <a:satMod val="175000"/>
                    <a:alpha val="40000"/>
                  </a:schemeClr>
                </a:glow>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359" name="Group 358"/>
            <p:cNvGrpSpPr/>
            <p:nvPr/>
          </p:nvGrpSpPr>
          <p:grpSpPr>
            <a:xfrm>
              <a:off x="2232614" y="1676396"/>
              <a:ext cx="1753200" cy="1983600"/>
              <a:chOff x="6444208" y="255033"/>
              <a:chExt cx="864096" cy="894135"/>
            </a:xfrm>
          </p:grpSpPr>
          <p:grpSp>
            <p:nvGrpSpPr>
              <p:cNvPr id="360" name="Group 359"/>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362" name="Freeform 361"/>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363" name="Freeform 362"/>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sp>
            <p:nvSpPr>
              <p:cNvPr id="361" name="Rectangle 360"/>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2000" dirty="0" smtClean="0">
                    <a:solidFill>
                      <a:schemeClr val="tx1"/>
                    </a:solidFill>
                    <a:latin typeface="Segoe UI" pitchFamily="34" charset="0"/>
                    <a:cs typeface="Segoe UI" pitchFamily="34" charset="0"/>
                  </a:rPr>
                  <a:t>Express</a:t>
                </a:r>
              </a:p>
              <a:p>
                <a:pPr algn="ctr"/>
                <a:r>
                  <a:rPr lang="en-AU" sz="1400" i="1" dirty="0" smtClean="0">
                    <a:solidFill>
                      <a:schemeClr val="tx1"/>
                    </a:solidFill>
                    <a:latin typeface="Segoe UI" pitchFamily="34" charset="0"/>
                    <a:cs typeface="Segoe UI" pitchFamily="34" charset="0"/>
                  </a:rPr>
                  <a:t>Express yourself…</a:t>
                </a:r>
                <a:endParaRPr lang="en-AU" sz="1400" i="1" dirty="0">
                  <a:solidFill>
                    <a:schemeClr val="tx1"/>
                  </a:solidFill>
                  <a:latin typeface="Segoe UI" pitchFamily="34" charset="0"/>
                  <a:cs typeface="Segoe UI" pitchFamily="34" charset="0"/>
                </a:endParaRPr>
              </a:p>
            </p:txBody>
          </p:sp>
        </p:grpSp>
      </p:grpSp>
      <p:grpSp>
        <p:nvGrpSpPr>
          <p:cNvPr id="438" name="Group 437"/>
          <p:cNvGrpSpPr/>
          <p:nvPr/>
        </p:nvGrpSpPr>
        <p:grpSpPr>
          <a:xfrm>
            <a:off x="0" y="1202871"/>
            <a:ext cx="467544" cy="2737758"/>
            <a:chOff x="0" y="1202871"/>
            <a:chExt cx="467544" cy="2737758"/>
          </a:xfrm>
        </p:grpSpPr>
        <p:sp>
          <p:nvSpPr>
            <p:cNvPr id="439" name="Rounded Rectangle 438"/>
            <p:cNvSpPr/>
            <p:nvPr/>
          </p:nvSpPr>
          <p:spPr>
            <a:xfrm>
              <a:off x="0" y="1202871"/>
              <a:ext cx="467544" cy="2737758"/>
            </a:xfrm>
            <a:prstGeom prst="roundRect">
              <a:avLst>
                <a:gd name="adj" fmla="val 10437"/>
              </a:avLst>
            </a:prstGeom>
            <a:solidFill>
              <a:schemeClr val="tx1">
                <a:alpha val="50000"/>
              </a:schemeClr>
            </a:solidFill>
            <a:ln w="317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440" name="Group 439"/>
            <p:cNvGrpSpPr/>
            <p:nvPr/>
          </p:nvGrpSpPr>
          <p:grpSpPr>
            <a:xfrm>
              <a:off x="53772" y="1890180"/>
              <a:ext cx="360000" cy="363600"/>
              <a:chOff x="899592" y="1419622"/>
              <a:chExt cx="432048" cy="432048"/>
            </a:xfrm>
            <a:effectLst/>
          </p:grpSpPr>
          <p:sp>
            <p:nvSpPr>
              <p:cNvPr id="455" name="Rounded Rectangle 454"/>
              <p:cNvSpPr/>
              <p:nvPr/>
            </p:nvSpPr>
            <p:spPr>
              <a:xfrm>
                <a:off x="971600" y="1563638"/>
                <a:ext cx="288032" cy="288032"/>
              </a:xfrm>
              <a:prstGeom prst="roundRect">
                <a:avLst>
                  <a:gd name="adj" fmla="val 9226"/>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56" name="Isosceles Triangle 455"/>
              <p:cNvSpPr/>
              <p:nvPr/>
            </p:nvSpPr>
            <p:spPr>
              <a:xfrm>
                <a:off x="899592" y="1419622"/>
                <a:ext cx="432048" cy="180020"/>
              </a:xfrm>
              <a:prstGeom prst="triangle">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441" name="Group 440"/>
            <p:cNvGrpSpPr/>
            <p:nvPr/>
          </p:nvGrpSpPr>
          <p:grpSpPr>
            <a:xfrm>
              <a:off x="53752" y="1264720"/>
              <a:ext cx="360040" cy="435694"/>
              <a:chOff x="971600" y="1383618"/>
              <a:chExt cx="360040" cy="435694"/>
            </a:xfrm>
          </p:grpSpPr>
          <p:cxnSp>
            <p:nvCxnSpPr>
              <p:cNvPr id="450" name="Straight Connector 449"/>
              <p:cNvCxnSpPr/>
              <p:nvPr/>
            </p:nvCxnSpPr>
            <p:spPr>
              <a:xfrm>
                <a:off x="1187624" y="1639292"/>
                <a:ext cx="144016" cy="18002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451" name="Donut 450"/>
              <p:cNvSpPr/>
              <p:nvPr/>
            </p:nvSpPr>
            <p:spPr>
              <a:xfrm>
                <a:off x="971600" y="1383618"/>
                <a:ext cx="288032" cy="288000"/>
              </a:xfrm>
              <a:prstGeom prst="donut">
                <a:avLst>
                  <a:gd name="adj" fmla="val 4746"/>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452" name="Straight Connector 451"/>
              <p:cNvCxnSpPr/>
              <p:nvPr/>
            </p:nvCxnSpPr>
            <p:spPr>
              <a:xfrm rot="1413972">
                <a:off x="1051228" y="1435850"/>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453" name="Straight Connector 452"/>
              <p:cNvCxnSpPr/>
              <p:nvPr/>
            </p:nvCxnSpPr>
            <p:spPr>
              <a:xfrm rot="1413972">
                <a:off x="1116662" y="1436293"/>
                <a:ext cx="0" cy="183562"/>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454" name="Straight Connector 453"/>
              <p:cNvCxnSpPr/>
              <p:nvPr/>
            </p:nvCxnSpPr>
            <p:spPr>
              <a:xfrm rot="1413972">
                <a:off x="1180005" y="1492021"/>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grpSp>
        <p:cxnSp>
          <p:nvCxnSpPr>
            <p:cNvPr id="442" name="Straight Connector 441"/>
            <p:cNvCxnSpPr/>
            <p:nvPr/>
          </p:nvCxnSpPr>
          <p:spPr>
            <a:xfrm flipH="1">
              <a:off x="26886" y="1812206"/>
              <a:ext cx="413772"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nvGrpSpPr>
            <p:cNvPr id="443" name="Group 442"/>
            <p:cNvGrpSpPr/>
            <p:nvPr/>
          </p:nvGrpSpPr>
          <p:grpSpPr>
            <a:xfrm>
              <a:off x="39771" y="2460418"/>
              <a:ext cx="388002" cy="297418"/>
              <a:chOff x="2123728" y="1986160"/>
              <a:chExt cx="576064" cy="441574"/>
            </a:xfrm>
          </p:grpSpPr>
          <p:sp>
            <p:nvSpPr>
              <p:cNvPr id="448" name="Rectangle 447"/>
              <p:cNvSpPr/>
              <p:nvPr/>
            </p:nvSpPr>
            <p:spPr>
              <a:xfrm>
                <a:off x="2195736" y="1986160"/>
                <a:ext cx="432048" cy="441574"/>
              </a:xfrm>
              <a:prstGeom prst="rect">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49" name="Trapezoid 448"/>
              <p:cNvSpPr/>
              <p:nvPr/>
            </p:nvSpPr>
            <p:spPr>
              <a:xfrm flipV="1">
                <a:off x="2123728" y="2139884"/>
                <a:ext cx="576064" cy="287850"/>
              </a:xfrm>
              <a:prstGeom prst="trapezoid">
                <a:avLst/>
              </a:pr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444" name="Freeform 443"/>
            <p:cNvSpPr/>
            <p:nvPr/>
          </p:nvSpPr>
          <p:spPr>
            <a:xfrm>
              <a:off x="61273" y="2903148"/>
              <a:ext cx="344998" cy="411311"/>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445" name="Group 444"/>
            <p:cNvGrpSpPr/>
            <p:nvPr/>
          </p:nvGrpSpPr>
          <p:grpSpPr>
            <a:xfrm>
              <a:off x="82631" y="3424960"/>
              <a:ext cx="302283" cy="444864"/>
              <a:chOff x="51020" y="3423030"/>
              <a:chExt cx="356155" cy="524147"/>
            </a:xfrm>
            <a:effectLst>
              <a:outerShdw blurRad="63500" sx="102000" sy="102000" algn="ctr" rotWithShape="0">
                <a:prstClr val="black">
                  <a:alpha val="40000"/>
                </a:prstClr>
              </a:outerShdw>
            </a:effectLst>
          </p:grpSpPr>
          <p:sp>
            <p:nvSpPr>
              <p:cNvPr id="446" name="Freeform 445"/>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a:effectLst>
                <a:glow rad="101600">
                  <a:schemeClr val="bg1">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47" name="Freeform 446"/>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a:effectLst>
                <a:glow rad="101600">
                  <a:schemeClr val="bg1">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nvGrpSpPr>
          <p:cNvPr id="120" name="Group 119"/>
          <p:cNvGrpSpPr/>
          <p:nvPr/>
        </p:nvGrpSpPr>
        <p:grpSpPr>
          <a:xfrm>
            <a:off x="2945525" y="123478"/>
            <a:ext cx="3252951" cy="252000"/>
            <a:chOff x="3738070" y="123478"/>
            <a:chExt cx="3252951" cy="252000"/>
          </a:xfrm>
        </p:grpSpPr>
        <p:grpSp>
          <p:nvGrpSpPr>
            <p:cNvPr id="121" name="Group 120"/>
            <p:cNvGrpSpPr/>
            <p:nvPr/>
          </p:nvGrpSpPr>
          <p:grpSpPr>
            <a:xfrm>
              <a:off x="3967022" y="123478"/>
              <a:ext cx="3023999" cy="252000"/>
              <a:chOff x="3964586" y="123478"/>
              <a:chExt cx="897210" cy="252000"/>
            </a:xfrm>
          </p:grpSpPr>
          <p:sp>
            <p:nvSpPr>
              <p:cNvPr id="128" name="Rounded Rectangle 127"/>
              <p:cNvSpPr/>
              <p:nvPr/>
            </p:nvSpPr>
            <p:spPr>
              <a:xfrm>
                <a:off x="3964586" y="123478"/>
                <a:ext cx="897210" cy="252000"/>
              </a:xfrm>
              <a:prstGeom prst="roundRect">
                <a:avLst/>
              </a:prstGeom>
              <a:solidFill>
                <a:schemeClr val="tx1">
                  <a:alpha val="50000"/>
                </a:scheme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latin typeface="Segoe UI" pitchFamily="34" charset="0"/>
                  <a:cs typeface="Segoe UI" pitchFamily="34" charset="0"/>
                </a:endParaRPr>
              </a:p>
            </p:txBody>
          </p:sp>
          <p:sp>
            <p:nvSpPr>
              <p:cNvPr id="129" name="Rounded Rectangle 128"/>
              <p:cNvSpPr/>
              <p:nvPr/>
            </p:nvSpPr>
            <p:spPr>
              <a:xfrm>
                <a:off x="3969926" y="141478"/>
                <a:ext cx="886529" cy="216000"/>
              </a:xfrm>
              <a:prstGeom prst="roundRect">
                <a:avLst/>
              </a:prstGeom>
              <a:noFill/>
              <a:ln w="12700">
                <a:solidFill>
                  <a:srgbClr val="FFC000"/>
                </a:solidFill>
                <a:prstDash val="solid"/>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latin typeface="Segoe UI" pitchFamily="34" charset="0"/>
                    <a:cs typeface="Segoe UI" pitchFamily="34" charset="0"/>
                  </a:rPr>
                  <a:t>Express has been successfully opened</a:t>
                </a:r>
                <a:endParaRPr lang="en-AU" sz="1200" dirty="0">
                  <a:latin typeface="Segoe UI" pitchFamily="34" charset="0"/>
                  <a:cs typeface="Segoe UI" pitchFamily="34" charset="0"/>
                </a:endParaRPr>
              </a:p>
            </p:txBody>
          </p:sp>
        </p:grpSp>
        <p:grpSp>
          <p:nvGrpSpPr>
            <p:cNvPr id="122" name="Group 121"/>
            <p:cNvGrpSpPr/>
            <p:nvPr/>
          </p:nvGrpSpPr>
          <p:grpSpPr>
            <a:xfrm>
              <a:off x="3738070" y="153588"/>
              <a:ext cx="191781" cy="191781"/>
              <a:chOff x="3848349" y="2388430"/>
              <a:chExt cx="675778" cy="675778"/>
            </a:xfrm>
            <a:effectLst>
              <a:outerShdw blurRad="63500" sx="102000" sy="102000" algn="ctr" rotWithShape="0">
                <a:prstClr val="black">
                  <a:alpha val="40000"/>
                </a:prstClr>
              </a:outerShdw>
            </a:effectLst>
          </p:grpSpPr>
          <p:sp>
            <p:nvSpPr>
              <p:cNvPr id="123" name="Oval 122"/>
              <p:cNvSpPr/>
              <p:nvPr/>
            </p:nvSpPr>
            <p:spPr>
              <a:xfrm>
                <a:off x="3848349" y="2388430"/>
                <a:ext cx="675778" cy="675778"/>
              </a:xfrm>
              <a:prstGeom prst="ellipse">
                <a:avLst/>
              </a:prstGeom>
              <a:solidFill>
                <a:srgbClr val="C00000"/>
              </a:solid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grpSp>
            <p:nvGrpSpPr>
              <p:cNvPr id="124" name="Group 123"/>
              <p:cNvGrpSpPr/>
              <p:nvPr/>
            </p:nvGrpSpPr>
            <p:grpSpPr>
              <a:xfrm>
                <a:off x="4049013" y="2524441"/>
                <a:ext cx="274450" cy="403756"/>
                <a:chOff x="4017169" y="2476618"/>
                <a:chExt cx="333375" cy="490444"/>
              </a:xfrm>
              <a:effectLst>
                <a:outerShdw blurRad="63500" sx="102000" sy="102000" algn="ctr" rotWithShape="0">
                  <a:prstClr val="black">
                    <a:alpha val="40000"/>
                  </a:prstClr>
                </a:outerShdw>
              </a:effectLst>
            </p:grpSpPr>
            <p:sp>
              <p:nvSpPr>
                <p:cNvPr id="125" name="Rounded Rectangle 124"/>
                <p:cNvSpPr/>
                <p:nvPr/>
              </p:nvSpPr>
              <p:spPr>
                <a:xfrm>
                  <a:off x="4106560" y="2476618"/>
                  <a:ext cx="144015" cy="260118"/>
                </a:xfrm>
                <a:prstGeom prst="roundRect">
                  <a:avLst>
                    <a:gd name="adj" fmla="val 50000"/>
                  </a:avLst>
                </a:prstGeom>
                <a:solidFill>
                  <a:srgbClr val="C00000"/>
                </a:solidFill>
                <a:ln w="6350" cap="rnd">
                  <a:solidFill>
                    <a:schemeClr val="bg1"/>
                  </a:solidFill>
                </a:ln>
                <a:effectLst>
                  <a:innerShdw blurRad="254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26" name="Freeform 125"/>
                <p:cNvSpPr/>
                <p:nvPr/>
              </p:nvSpPr>
              <p:spPr>
                <a:xfrm>
                  <a:off x="4017169" y="2744500"/>
                  <a:ext cx="333375" cy="79802"/>
                </a:xfrm>
                <a:custGeom>
                  <a:avLst/>
                  <a:gdLst>
                    <a:gd name="connsiteX0" fmla="*/ 0 w 333375"/>
                    <a:gd name="connsiteY0" fmla="*/ 7144 h 102415"/>
                    <a:gd name="connsiteX1" fmla="*/ 169069 w 333375"/>
                    <a:gd name="connsiteY1" fmla="*/ 102394 h 102415"/>
                    <a:gd name="connsiteX2" fmla="*/ 333375 w 333375"/>
                    <a:gd name="connsiteY2" fmla="*/ 0 h 102415"/>
                  </a:gdLst>
                  <a:ahLst/>
                  <a:cxnLst>
                    <a:cxn ang="0">
                      <a:pos x="connsiteX0" y="connsiteY0"/>
                    </a:cxn>
                    <a:cxn ang="0">
                      <a:pos x="connsiteX1" y="connsiteY1"/>
                    </a:cxn>
                    <a:cxn ang="0">
                      <a:pos x="connsiteX2" y="connsiteY2"/>
                    </a:cxn>
                  </a:cxnLst>
                  <a:rect l="l" t="t" r="r" b="b"/>
                  <a:pathLst>
                    <a:path w="333375" h="102415">
                      <a:moveTo>
                        <a:pt x="0" y="7144"/>
                      </a:moveTo>
                      <a:cubicBezTo>
                        <a:pt x="56753" y="55364"/>
                        <a:pt x="113507" y="103585"/>
                        <a:pt x="169069" y="102394"/>
                      </a:cubicBezTo>
                      <a:cubicBezTo>
                        <a:pt x="224631" y="101203"/>
                        <a:pt x="279003" y="50601"/>
                        <a:pt x="333375" y="0"/>
                      </a:cubicBezTo>
                    </a:path>
                  </a:pathLst>
                </a:custGeom>
                <a:no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cxnSp>
              <p:nvCxnSpPr>
                <p:cNvPr id="127" name="Straight Connector 126"/>
                <p:cNvCxnSpPr>
                  <a:stCxn id="126" idx="1"/>
                </p:cNvCxnSpPr>
                <p:nvPr/>
              </p:nvCxnSpPr>
              <p:spPr>
                <a:xfrm>
                  <a:off x="4186238" y="2824286"/>
                  <a:ext cx="0" cy="142776"/>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pic>
        <p:nvPicPr>
          <p:cNvPr id="2" name="Express opened.mp3">
            <a:hlinkClick r:id="" action="ppaction://media"/>
          </p:cNvPr>
          <p:cNvPicPr>
            <a:picLocks noChangeAspect="1"/>
          </p:cNvPicPr>
          <p:nvPr>
            <a:audioFile r:link="rId2"/>
            <p:extLst>
              <p:ext uri="{DAA4B4D4-6D71-4841-9C94-3DE7FCFB9230}">
                <p14:media xmlns:p14="http://schemas.microsoft.com/office/powerpoint/2010/main" r:embed="rId1"/>
              </p:ext>
            </p:extLst>
          </p:nvPr>
        </p:nvPicPr>
        <p:blipFill>
          <a:blip r:embed="rId5"/>
          <a:stretch>
            <a:fillRect/>
          </a:stretch>
        </p:blipFill>
        <p:spPr>
          <a:xfrm>
            <a:off x="-609600" y="0"/>
            <a:ext cx="609600" cy="609600"/>
          </a:xfrm>
          <a:prstGeom prst="rect">
            <a:avLst/>
          </a:prstGeom>
        </p:spPr>
      </p:pic>
    </p:spTree>
    <p:extLst>
      <p:ext uri="{BB962C8B-B14F-4D97-AF65-F5344CB8AC3E}">
        <p14:creationId xmlns:p14="http://schemas.microsoft.com/office/powerpoint/2010/main" val="3355193681"/>
      </p:ext>
    </p:extLst>
  </p:cSld>
  <p:clrMapOvr>
    <a:masterClrMapping/>
  </p:clrMapOvr>
  <mc:AlternateContent xmlns:mc="http://schemas.openxmlformats.org/markup-compatibility/2006" xmlns:p14="http://schemas.microsoft.com/office/powerpoint/2010/main">
    <mc:Choice Requires="p14">
      <p:transition p14:dur="10" advClick="0" advTm="0"/>
    </mc:Choice>
    <mc:Fallback xmlns="">
      <p:transition advClick="0" advTm="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accel="50000" decel="50000" fill="hold" nodeType="afterEffect">
                                  <p:stCondLst>
                                    <p:cond delay="0"/>
                                  </p:stCondLst>
                                  <p:childTnLst>
                                    <p:set>
                                      <p:cBhvr>
                                        <p:cTn id="6" dur="1" fill="hold">
                                          <p:stCondLst>
                                            <p:cond delay="0"/>
                                          </p:stCondLst>
                                        </p:cTn>
                                        <p:tgtEl>
                                          <p:spTgt spid="120"/>
                                        </p:tgtEl>
                                        <p:attrNameLst>
                                          <p:attrName>style.visibility</p:attrName>
                                        </p:attrNameLst>
                                      </p:cBhvr>
                                      <p:to>
                                        <p:strVal val="visible"/>
                                      </p:to>
                                    </p:set>
                                    <p:anim calcmode="lin" valueType="num">
                                      <p:cBhvr additive="base">
                                        <p:cTn id="7" dur="500" fill="hold"/>
                                        <p:tgtEl>
                                          <p:spTgt spid="120"/>
                                        </p:tgtEl>
                                        <p:attrNameLst>
                                          <p:attrName>ppt_x</p:attrName>
                                        </p:attrNameLst>
                                      </p:cBhvr>
                                      <p:tavLst>
                                        <p:tav tm="0">
                                          <p:val>
                                            <p:strVal val="#ppt_x"/>
                                          </p:val>
                                        </p:tav>
                                        <p:tav tm="100000">
                                          <p:val>
                                            <p:strVal val="#ppt_x"/>
                                          </p:val>
                                        </p:tav>
                                      </p:tavLst>
                                    </p:anim>
                                    <p:anim calcmode="lin" valueType="num">
                                      <p:cBhvr additive="base">
                                        <p:cTn id="8" dur="500" fill="hold"/>
                                        <p:tgtEl>
                                          <p:spTgt spid="120"/>
                                        </p:tgtEl>
                                        <p:attrNameLst>
                                          <p:attrName>ppt_y</p:attrName>
                                        </p:attrNameLst>
                                      </p:cBhvr>
                                      <p:tavLst>
                                        <p:tav tm="0">
                                          <p:val>
                                            <p:strVal val="0-#ppt_h/2"/>
                                          </p:val>
                                        </p:tav>
                                        <p:tav tm="100000">
                                          <p:val>
                                            <p:strVal val="#ppt_y"/>
                                          </p:val>
                                        </p:tav>
                                      </p:tavLst>
                                    </p:anim>
                                  </p:childTnLst>
                                </p:cTn>
                              </p:par>
                              <p:par>
                                <p:cTn id="9" presetID="23" presetClass="exit" presetSubtype="16" fill="hold" nodeType="withEffect">
                                  <p:stCondLst>
                                    <p:cond delay="0"/>
                                  </p:stCondLst>
                                  <p:childTnLst>
                                    <p:anim calcmode="lin" valueType="num">
                                      <p:cBhvr>
                                        <p:cTn id="10" dur="300"/>
                                        <p:tgtEl>
                                          <p:spTgt spid="346"/>
                                        </p:tgtEl>
                                        <p:attrNameLst>
                                          <p:attrName>ppt_w</p:attrName>
                                        </p:attrNameLst>
                                      </p:cBhvr>
                                      <p:tavLst>
                                        <p:tav tm="0">
                                          <p:val>
                                            <p:strVal val="ppt_w"/>
                                          </p:val>
                                        </p:tav>
                                        <p:tav tm="100000">
                                          <p:val>
                                            <p:strVal val="4*ppt_w"/>
                                          </p:val>
                                        </p:tav>
                                      </p:tavLst>
                                    </p:anim>
                                    <p:anim calcmode="lin" valueType="num">
                                      <p:cBhvr>
                                        <p:cTn id="11" dur="300"/>
                                        <p:tgtEl>
                                          <p:spTgt spid="346"/>
                                        </p:tgtEl>
                                        <p:attrNameLst>
                                          <p:attrName>ppt_h</p:attrName>
                                        </p:attrNameLst>
                                      </p:cBhvr>
                                      <p:tavLst>
                                        <p:tav tm="0">
                                          <p:val>
                                            <p:strVal val="ppt_h"/>
                                          </p:val>
                                        </p:tav>
                                        <p:tav tm="100000">
                                          <p:val>
                                            <p:strVal val="4*ppt_h"/>
                                          </p:val>
                                        </p:tav>
                                      </p:tavLst>
                                    </p:anim>
                                    <p:set>
                                      <p:cBhvr>
                                        <p:cTn id="12" dur="1" fill="hold">
                                          <p:stCondLst>
                                            <p:cond delay="299"/>
                                          </p:stCondLst>
                                        </p:cTn>
                                        <p:tgtEl>
                                          <p:spTgt spid="346"/>
                                        </p:tgtEl>
                                        <p:attrNameLst>
                                          <p:attrName>style.visibility</p:attrName>
                                        </p:attrNameLst>
                                      </p:cBhvr>
                                      <p:to>
                                        <p:strVal val="hidden"/>
                                      </p:to>
                                    </p:set>
                                  </p:childTnLst>
                                </p:cTn>
                              </p:par>
                              <p:par>
                                <p:cTn id="13" presetID="10" presetClass="exit" presetSubtype="0" fill="hold" nodeType="withEffect">
                                  <p:stCondLst>
                                    <p:cond delay="0"/>
                                  </p:stCondLst>
                                  <p:childTnLst>
                                    <p:animEffect transition="out" filter="fade">
                                      <p:cBhvr>
                                        <p:cTn id="14" dur="300"/>
                                        <p:tgtEl>
                                          <p:spTgt spid="346"/>
                                        </p:tgtEl>
                                      </p:cBhvr>
                                    </p:animEffect>
                                    <p:set>
                                      <p:cBhvr>
                                        <p:cTn id="15" dur="1" fill="hold">
                                          <p:stCondLst>
                                            <p:cond delay="299"/>
                                          </p:stCondLst>
                                        </p:cTn>
                                        <p:tgtEl>
                                          <p:spTgt spid="346"/>
                                        </p:tgtEl>
                                        <p:attrNameLst>
                                          <p:attrName>style.visibility</p:attrName>
                                        </p:attrNameLst>
                                      </p:cBhvr>
                                      <p:to>
                                        <p:strVal val="hidden"/>
                                      </p:to>
                                    </p:set>
                                  </p:childTnLst>
                                </p:cTn>
                              </p:par>
                              <p:par>
                                <p:cTn id="16" presetID="1" presetClass="mediacall" presetSubtype="0" fill="hold" nodeType="withEffect">
                                  <p:stCondLst>
                                    <p:cond delay="0"/>
                                  </p:stCondLst>
                                  <p:childTnLst>
                                    <p:cmd type="call" cmd="playFrom(0.0)">
                                      <p:cBhvr>
                                        <p:cTn id="17" dur="3108" fill="hold"/>
                                        <p:tgtEl>
                                          <p:spTgt spid="2"/>
                                        </p:tgtEl>
                                      </p:cBhvr>
                                    </p:cmd>
                                  </p:childTnLst>
                                </p:cTn>
                              </p:par>
                              <p:par>
                                <p:cTn id="18" presetID="23" presetClass="entr" presetSubtype="272" fill="hold" nodeType="withEffect">
                                  <p:stCondLst>
                                    <p:cond delay="0"/>
                                  </p:stCondLst>
                                  <p:childTnLst>
                                    <p:set>
                                      <p:cBhvr>
                                        <p:cTn id="19" dur="1" fill="hold">
                                          <p:stCondLst>
                                            <p:cond delay="0"/>
                                          </p:stCondLst>
                                        </p:cTn>
                                        <p:tgtEl>
                                          <p:spTgt spid="5"/>
                                        </p:tgtEl>
                                        <p:attrNameLst>
                                          <p:attrName>style.visibility</p:attrName>
                                        </p:attrNameLst>
                                      </p:cBhvr>
                                      <p:to>
                                        <p:strVal val="visible"/>
                                      </p:to>
                                    </p:set>
                                    <p:anim calcmode="lin" valueType="num">
                                      <p:cBhvr>
                                        <p:cTn id="20" dur="300" fill="hold"/>
                                        <p:tgtEl>
                                          <p:spTgt spid="5"/>
                                        </p:tgtEl>
                                        <p:attrNameLst>
                                          <p:attrName>ppt_w</p:attrName>
                                        </p:attrNameLst>
                                      </p:cBhvr>
                                      <p:tavLst>
                                        <p:tav tm="0">
                                          <p:val>
                                            <p:strVal val="2/3*#ppt_w"/>
                                          </p:val>
                                        </p:tav>
                                        <p:tav tm="100000">
                                          <p:val>
                                            <p:strVal val="#ppt_w"/>
                                          </p:val>
                                        </p:tav>
                                      </p:tavLst>
                                    </p:anim>
                                    <p:anim calcmode="lin" valueType="num">
                                      <p:cBhvr>
                                        <p:cTn id="21" dur="300" fill="hold"/>
                                        <p:tgtEl>
                                          <p:spTgt spid="5"/>
                                        </p:tgtEl>
                                        <p:attrNameLst>
                                          <p:attrName>ppt_h</p:attrName>
                                        </p:attrNameLst>
                                      </p:cBhvr>
                                      <p:tavLst>
                                        <p:tav tm="0">
                                          <p:val>
                                            <p:strVal val="2/3*#ppt_h"/>
                                          </p:val>
                                        </p:tav>
                                        <p:tav tm="100000">
                                          <p:val>
                                            <p:strVal val="#ppt_h"/>
                                          </p:val>
                                        </p:tav>
                                      </p:tavLst>
                                    </p:anim>
                                  </p:childTnLst>
                                </p:cTn>
                              </p:par>
                              <p:par>
                                <p:cTn id="22" presetID="10" presetClass="entr" presetSubtype="0" fill="hold" nodeType="withEffect">
                                  <p:stCondLst>
                                    <p:cond delay="0"/>
                                  </p:stCondLst>
                                  <p:childTnLst>
                                    <p:set>
                                      <p:cBhvr>
                                        <p:cTn id="23" dur="1" fill="hold">
                                          <p:stCondLst>
                                            <p:cond delay="0"/>
                                          </p:stCondLst>
                                        </p:cTn>
                                        <p:tgtEl>
                                          <p:spTgt spid="5"/>
                                        </p:tgtEl>
                                        <p:attrNameLst>
                                          <p:attrName>style.visibility</p:attrName>
                                        </p:attrNameLst>
                                      </p:cBhvr>
                                      <p:to>
                                        <p:strVal val="visible"/>
                                      </p:to>
                                    </p:set>
                                    <p:animEffect transition="in" filter="fade">
                                      <p:cBhvr>
                                        <p:cTn id="24" dur="3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audio>
              <p:cMediaNode vol="80000">
                <p:cTn id="25" fill="hold" display="0">
                  <p:stCondLst>
                    <p:cond delay="indefinite"/>
                  </p:stCondLst>
                  <p:endCondLst>
                    <p:cond evt="onStopAudio" delay="0">
                      <p:tgtEl>
                        <p:sldTgt/>
                      </p:tgtEl>
                    </p:cond>
                  </p:endCondLst>
                </p:cTn>
                <p:tgtEl>
                  <p:spTgt spid="2"/>
                </p:tgtEl>
              </p:cMediaNode>
            </p:audio>
          </p:childTnLst>
        </p:cTn>
      </p:par>
    </p:tnLst>
  </p:timing>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1763688" y="843750"/>
            <a:ext cx="5616624" cy="3456000"/>
            <a:chOff x="1763688" y="843750"/>
            <a:chExt cx="5616624" cy="3456000"/>
          </a:xfrm>
        </p:grpSpPr>
        <p:grpSp>
          <p:nvGrpSpPr>
            <p:cNvPr id="249" name="Group 248"/>
            <p:cNvGrpSpPr/>
            <p:nvPr/>
          </p:nvGrpSpPr>
          <p:grpSpPr>
            <a:xfrm>
              <a:off x="3131841" y="843750"/>
              <a:ext cx="2880320" cy="3456000"/>
              <a:chOff x="3131841" y="843750"/>
              <a:chExt cx="2880320" cy="3456000"/>
            </a:xfrm>
          </p:grpSpPr>
          <p:sp>
            <p:nvSpPr>
              <p:cNvPr id="250" name="Rounded Rectangle 249"/>
              <p:cNvSpPr/>
              <p:nvPr/>
            </p:nvSpPr>
            <p:spPr>
              <a:xfrm>
                <a:off x="3131841" y="843750"/>
                <a:ext cx="2880320" cy="3456000"/>
              </a:xfrm>
              <a:prstGeom prst="roundRect">
                <a:avLst>
                  <a:gd name="adj" fmla="val 2228"/>
                </a:avLst>
              </a:prstGeom>
              <a:solidFill>
                <a:schemeClr val="tx1">
                  <a:alpha val="50000"/>
                </a:schemeClr>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51" name="Group 250"/>
              <p:cNvGrpSpPr/>
              <p:nvPr/>
            </p:nvGrpSpPr>
            <p:grpSpPr>
              <a:xfrm>
                <a:off x="3198624" y="984777"/>
                <a:ext cx="864096" cy="870570"/>
                <a:chOff x="7308304" y="278598"/>
                <a:chExt cx="864096" cy="870570"/>
              </a:xfrm>
            </p:grpSpPr>
            <p:sp>
              <p:nvSpPr>
                <p:cNvPr id="327" name="Freeform 326"/>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8" name="Rectangle 327"/>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Impress</a:t>
                  </a:r>
                  <a:endParaRPr lang="en-AU" sz="1100" dirty="0">
                    <a:latin typeface="Segoe UI" pitchFamily="34" charset="0"/>
                    <a:cs typeface="Segoe UI" pitchFamily="34" charset="0"/>
                  </a:endParaRPr>
                </a:p>
              </p:txBody>
            </p:sp>
          </p:grpSp>
          <p:grpSp>
            <p:nvGrpSpPr>
              <p:cNvPr id="252" name="Group 251"/>
              <p:cNvGrpSpPr/>
              <p:nvPr/>
            </p:nvGrpSpPr>
            <p:grpSpPr>
              <a:xfrm>
                <a:off x="4139953" y="972995"/>
                <a:ext cx="864096" cy="894135"/>
                <a:chOff x="6444208" y="255033"/>
                <a:chExt cx="864096" cy="894135"/>
              </a:xfrm>
            </p:grpSpPr>
            <p:grpSp>
              <p:nvGrpSpPr>
                <p:cNvPr id="323" name="Group 322"/>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325" name="Freeform 324"/>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6" name="Freeform 325"/>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24" name="Rectangle 323"/>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Express</a:t>
                  </a:r>
                  <a:endParaRPr lang="en-AU" sz="1100" dirty="0">
                    <a:latin typeface="Segoe UI" pitchFamily="34" charset="0"/>
                    <a:cs typeface="Segoe UI" pitchFamily="34" charset="0"/>
                  </a:endParaRPr>
                </a:p>
              </p:txBody>
            </p:sp>
          </p:grpSp>
          <p:grpSp>
            <p:nvGrpSpPr>
              <p:cNvPr id="253" name="Group 252"/>
              <p:cNvGrpSpPr/>
              <p:nvPr/>
            </p:nvGrpSpPr>
            <p:grpSpPr>
              <a:xfrm>
                <a:off x="3198624" y="2157429"/>
                <a:ext cx="864096" cy="881674"/>
                <a:chOff x="8172400" y="267494"/>
                <a:chExt cx="864096" cy="881674"/>
              </a:xfrm>
            </p:grpSpPr>
            <p:grpSp>
              <p:nvGrpSpPr>
                <p:cNvPr id="318" name="Group 317"/>
                <p:cNvGrpSpPr/>
                <p:nvPr/>
              </p:nvGrpSpPr>
              <p:grpSpPr>
                <a:xfrm>
                  <a:off x="8351877" y="267494"/>
                  <a:ext cx="523806" cy="648072"/>
                  <a:chOff x="87738" y="3286770"/>
                  <a:chExt cx="291003" cy="360040"/>
                </a:xfrm>
              </p:grpSpPr>
              <p:sp>
                <p:nvSpPr>
                  <p:cNvPr id="320" name="Rectangle 31"/>
                  <p:cNvSpPr/>
                  <p:nvPr/>
                </p:nvSpPr>
                <p:spPr>
                  <a:xfrm>
                    <a:off x="87738" y="3286770"/>
                    <a:ext cx="291002" cy="360040"/>
                  </a:xfrm>
                  <a:prstGeom prst="rect">
                    <a:avLst/>
                  </a:prstGeom>
                  <a:solidFill>
                    <a:srgbClr val="FFC000"/>
                  </a:solidFill>
                  <a:ln w="9525" cap="rnd">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1" name="Rectangle 31"/>
                  <p:cNvSpPr/>
                  <p:nvPr/>
                </p:nvSpPr>
                <p:spPr>
                  <a:xfrm>
                    <a:off x="87738" y="3286770"/>
                    <a:ext cx="291002" cy="360040"/>
                  </a:xfrm>
                  <a:custGeom>
                    <a:avLst/>
                    <a:gdLst>
                      <a:gd name="connsiteX0" fmla="*/ 0 w 291002"/>
                      <a:gd name="connsiteY0" fmla="*/ 0 h 360040"/>
                      <a:gd name="connsiteX1" fmla="*/ 291002 w 291002"/>
                      <a:gd name="connsiteY1" fmla="*/ 0 h 360040"/>
                      <a:gd name="connsiteX2" fmla="*/ 291002 w 291002"/>
                      <a:gd name="connsiteY2" fmla="*/ 360040 h 360040"/>
                      <a:gd name="connsiteX3" fmla="*/ 0 w 291002"/>
                      <a:gd name="connsiteY3" fmla="*/ 360040 h 360040"/>
                      <a:gd name="connsiteX4" fmla="*/ 0 w 291002"/>
                      <a:gd name="connsiteY4" fmla="*/ 0 h 360040"/>
                      <a:gd name="connsiteX0" fmla="*/ 0 w 291002"/>
                      <a:gd name="connsiteY0" fmla="*/ 0 h 360040"/>
                      <a:gd name="connsiteX1" fmla="*/ 236233 w 291002"/>
                      <a:gd name="connsiteY1" fmla="*/ 88106 h 360040"/>
                      <a:gd name="connsiteX2" fmla="*/ 291002 w 291002"/>
                      <a:gd name="connsiteY2" fmla="*/ 360040 h 360040"/>
                      <a:gd name="connsiteX3" fmla="*/ 0 w 291002"/>
                      <a:gd name="connsiteY3" fmla="*/ 360040 h 360040"/>
                      <a:gd name="connsiteX4" fmla="*/ 0 w 291002"/>
                      <a:gd name="connsiteY4" fmla="*/ 0 h 360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1002" h="360040">
                        <a:moveTo>
                          <a:pt x="0" y="0"/>
                        </a:moveTo>
                        <a:lnTo>
                          <a:pt x="236233" y="88106"/>
                        </a:lnTo>
                        <a:lnTo>
                          <a:pt x="291002" y="360040"/>
                        </a:lnTo>
                        <a:lnTo>
                          <a:pt x="0" y="360040"/>
                        </a:lnTo>
                        <a:lnTo>
                          <a:pt x="0" y="0"/>
                        </a:lnTo>
                        <a:close/>
                      </a:path>
                    </a:pathLst>
                  </a:cu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2" name="Rectangle 321"/>
                  <p:cNvSpPr/>
                  <p:nvPr/>
                </p:nvSpPr>
                <p:spPr>
                  <a:xfrm>
                    <a:off x="87738" y="3435846"/>
                    <a:ext cx="291003" cy="210964"/>
                  </a:xfrm>
                  <a:prstGeom prst="rect">
                    <a:avLst/>
                  </a:prstGeom>
                  <a:noFill/>
                  <a:ln w="9525" cap="rnd">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2000" dirty="0" smtClean="0">
                        <a:solidFill>
                          <a:schemeClr val="tx1"/>
                        </a:solidFill>
                        <a:effectLst>
                          <a:outerShdw blurRad="63500" sx="102000" sy="102000" algn="ctr" rotWithShape="0">
                            <a:prstClr val="black">
                              <a:alpha val="40000"/>
                            </a:prstClr>
                          </a:outerShdw>
                        </a:effectLst>
                        <a:latin typeface="Segoe UI" pitchFamily="34" charset="0"/>
                        <a:cs typeface="Segoe UI" pitchFamily="34" charset="0"/>
                      </a:rPr>
                      <a:t>Aa</a:t>
                    </a:r>
                    <a:endParaRPr lang="en-AU" sz="2000" dirty="0">
                      <a:solidFill>
                        <a:schemeClr val="tx1"/>
                      </a:solidFill>
                      <a:effectLst>
                        <a:outerShdw blurRad="63500" sx="102000" sy="102000" algn="ctr" rotWithShape="0">
                          <a:prstClr val="black">
                            <a:alpha val="40000"/>
                          </a:prstClr>
                        </a:outerShdw>
                      </a:effectLst>
                      <a:latin typeface="Segoe UI" pitchFamily="34" charset="0"/>
                      <a:cs typeface="Segoe UI" pitchFamily="34" charset="0"/>
                    </a:endParaRPr>
                  </a:p>
                </p:txBody>
              </p:sp>
            </p:grpSp>
            <p:sp>
              <p:nvSpPr>
                <p:cNvPr id="319" name="Rectangle 318"/>
                <p:cNvSpPr/>
                <p:nvPr/>
              </p:nvSpPr>
              <p:spPr>
                <a:xfrm>
                  <a:off x="8172400"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Note Pad</a:t>
                  </a:r>
                  <a:endParaRPr lang="en-AU" sz="1100" dirty="0">
                    <a:latin typeface="Segoe UI" pitchFamily="34" charset="0"/>
                    <a:cs typeface="Segoe UI" pitchFamily="34" charset="0"/>
                  </a:endParaRPr>
                </a:p>
              </p:txBody>
            </p:sp>
          </p:grpSp>
          <p:grpSp>
            <p:nvGrpSpPr>
              <p:cNvPr id="254" name="Group 253"/>
              <p:cNvGrpSpPr/>
              <p:nvPr/>
            </p:nvGrpSpPr>
            <p:grpSpPr>
              <a:xfrm>
                <a:off x="5080409" y="980461"/>
                <a:ext cx="864096" cy="877462"/>
                <a:chOff x="5004049" y="1064550"/>
                <a:chExt cx="864096" cy="877462"/>
              </a:xfrm>
            </p:grpSpPr>
            <p:grpSp>
              <p:nvGrpSpPr>
                <p:cNvPr id="313" name="Group 312"/>
                <p:cNvGrpSpPr/>
                <p:nvPr/>
              </p:nvGrpSpPr>
              <p:grpSpPr>
                <a:xfrm>
                  <a:off x="5042434" y="1064550"/>
                  <a:ext cx="787325" cy="610716"/>
                  <a:chOff x="5004049" y="1045872"/>
                  <a:chExt cx="787325" cy="610716"/>
                </a:xfrm>
                <a:effectLst>
                  <a:outerShdw blurRad="63500" sx="102000" sy="102000" algn="ctr" rotWithShape="0">
                    <a:prstClr val="black">
                      <a:alpha val="40000"/>
                    </a:prstClr>
                  </a:outerShdw>
                </a:effectLst>
              </p:grpSpPr>
              <p:sp>
                <p:nvSpPr>
                  <p:cNvPr id="315" name="Rectangle 314"/>
                  <p:cNvSpPr/>
                  <p:nvPr/>
                </p:nvSpPr>
                <p:spPr>
                  <a:xfrm>
                    <a:off x="5004049" y="1045872"/>
                    <a:ext cx="504055" cy="460191"/>
                  </a:xfrm>
                  <a:prstGeom prst="rect">
                    <a:avLst/>
                  </a:prstGeom>
                  <a:solidFill>
                    <a:schemeClr val="bg1"/>
                  </a:solidFill>
                  <a:ln w="9525" cap="rnd">
                    <a:solidFill>
                      <a:schemeClr val="bg1"/>
                    </a:solid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6" name="Freeform 315"/>
                  <p:cNvSpPr/>
                  <p:nvPr/>
                </p:nvSpPr>
                <p:spPr>
                  <a:xfrm>
                    <a:off x="5022056" y="1106047"/>
                    <a:ext cx="414040" cy="272698"/>
                  </a:xfrm>
                  <a:custGeom>
                    <a:avLst/>
                    <a:gdLst>
                      <a:gd name="connsiteX0" fmla="*/ 0 w 353052"/>
                      <a:gd name="connsiteY0" fmla="*/ 0 h 269081"/>
                      <a:gd name="connsiteX1" fmla="*/ 19050 w 353052"/>
                      <a:gd name="connsiteY1" fmla="*/ 33337 h 269081"/>
                      <a:gd name="connsiteX2" fmla="*/ 28575 w 353052"/>
                      <a:gd name="connsiteY2" fmla="*/ 38100 h 269081"/>
                      <a:gd name="connsiteX3" fmla="*/ 33338 w 353052"/>
                      <a:gd name="connsiteY3" fmla="*/ 45243 h 269081"/>
                      <a:gd name="connsiteX4" fmla="*/ 50007 w 353052"/>
                      <a:gd name="connsiteY4" fmla="*/ 54768 h 269081"/>
                      <a:gd name="connsiteX5" fmla="*/ 59532 w 353052"/>
                      <a:gd name="connsiteY5" fmla="*/ 61912 h 269081"/>
                      <a:gd name="connsiteX6" fmla="*/ 85725 w 353052"/>
                      <a:gd name="connsiteY6" fmla="*/ 71437 h 269081"/>
                      <a:gd name="connsiteX7" fmla="*/ 135732 w 353052"/>
                      <a:gd name="connsiteY7" fmla="*/ 69056 h 269081"/>
                      <a:gd name="connsiteX8" fmla="*/ 142875 w 353052"/>
                      <a:gd name="connsiteY8" fmla="*/ 66675 h 269081"/>
                      <a:gd name="connsiteX9" fmla="*/ 150019 w 353052"/>
                      <a:gd name="connsiteY9" fmla="*/ 61912 h 269081"/>
                      <a:gd name="connsiteX10" fmla="*/ 157163 w 353052"/>
                      <a:gd name="connsiteY10" fmla="*/ 54768 h 269081"/>
                      <a:gd name="connsiteX11" fmla="*/ 161925 w 353052"/>
                      <a:gd name="connsiteY11" fmla="*/ 45243 h 269081"/>
                      <a:gd name="connsiteX12" fmla="*/ 157163 w 353052"/>
                      <a:gd name="connsiteY12" fmla="*/ 26193 h 269081"/>
                      <a:gd name="connsiteX13" fmla="*/ 150019 w 353052"/>
                      <a:gd name="connsiteY13" fmla="*/ 19050 h 269081"/>
                      <a:gd name="connsiteX14" fmla="*/ 135732 w 353052"/>
                      <a:gd name="connsiteY14" fmla="*/ 9525 h 269081"/>
                      <a:gd name="connsiteX15" fmla="*/ 114300 w 353052"/>
                      <a:gd name="connsiteY15" fmla="*/ 14287 h 269081"/>
                      <a:gd name="connsiteX16" fmla="*/ 107157 w 353052"/>
                      <a:gd name="connsiteY16" fmla="*/ 16668 h 269081"/>
                      <a:gd name="connsiteX17" fmla="*/ 102394 w 353052"/>
                      <a:gd name="connsiteY17" fmla="*/ 26193 h 269081"/>
                      <a:gd name="connsiteX18" fmla="*/ 104775 w 353052"/>
                      <a:gd name="connsiteY18" fmla="*/ 64293 h 269081"/>
                      <a:gd name="connsiteX19" fmla="*/ 107157 w 353052"/>
                      <a:gd name="connsiteY19" fmla="*/ 71437 h 269081"/>
                      <a:gd name="connsiteX20" fmla="*/ 114300 w 353052"/>
                      <a:gd name="connsiteY20" fmla="*/ 76200 h 269081"/>
                      <a:gd name="connsiteX21" fmla="*/ 126207 w 353052"/>
                      <a:gd name="connsiteY21" fmla="*/ 78581 h 269081"/>
                      <a:gd name="connsiteX22" fmla="*/ 147638 w 353052"/>
                      <a:gd name="connsiteY22" fmla="*/ 85725 h 269081"/>
                      <a:gd name="connsiteX23" fmla="*/ 154782 w 353052"/>
                      <a:gd name="connsiteY23" fmla="*/ 88106 h 269081"/>
                      <a:gd name="connsiteX24" fmla="*/ 190500 w 353052"/>
                      <a:gd name="connsiteY24" fmla="*/ 90487 h 269081"/>
                      <a:gd name="connsiteX25" fmla="*/ 228600 w 353052"/>
                      <a:gd name="connsiteY25" fmla="*/ 90487 h 269081"/>
                      <a:gd name="connsiteX26" fmla="*/ 238125 w 353052"/>
                      <a:gd name="connsiteY26" fmla="*/ 85725 h 269081"/>
                      <a:gd name="connsiteX27" fmla="*/ 271463 w 353052"/>
                      <a:gd name="connsiteY27" fmla="*/ 66675 h 269081"/>
                      <a:gd name="connsiteX28" fmla="*/ 295275 w 353052"/>
                      <a:gd name="connsiteY28" fmla="*/ 59531 h 269081"/>
                      <a:gd name="connsiteX29" fmla="*/ 302419 w 353052"/>
                      <a:gd name="connsiteY29" fmla="*/ 57150 h 269081"/>
                      <a:gd name="connsiteX30" fmla="*/ 338138 w 353052"/>
                      <a:gd name="connsiteY30" fmla="*/ 50006 h 269081"/>
                      <a:gd name="connsiteX31" fmla="*/ 345282 w 353052"/>
                      <a:gd name="connsiteY31" fmla="*/ 92868 h 269081"/>
                      <a:gd name="connsiteX32" fmla="*/ 326232 w 353052"/>
                      <a:gd name="connsiteY32" fmla="*/ 114300 h 269081"/>
                      <a:gd name="connsiteX33" fmla="*/ 316707 w 353052"/>
                      <a:gd name="connsiteY33" fmla="*/ 119062 h 269081"/>
                      <a:gd name="connsiteX34" fmla="*/ 309563 w 353052"/>
                      <a:gd name="connsiteY34" fmla="*/ 121443 h 269081"/>
                      <a:gd name="connsiteX35" fmla="*/ 290513 w 353052"/>
                      <a:gd name="connsiteY35" fmla="*/ 133350 h 269081"/>
                      <a:gd name="connsiteX36" fmla="*/ 273844 w 353052"/>
                      <a:gd name="connsiteY36" fmla="*/ 138112 h 269081"/>
                      <a:gd name="connsiteX37" fmla="*/ 259557 w 353052"/>
                      <a:gd name="connsiteY37" fmla="*/ 142875 h 269081"/>
                      <a:gd name="connsiteX38" fmla="*/ 245269 w 353052"/>
                      <a:gd name="connsiteY38" fmla="*/ 150018 h 269081"/>
                      <a:gd name="connsiteX39" fmla="*/ 238125 w 353052"/>
                      <a:gd name="connsiteY39" fmla="*/ 154781 h 269081"/>
                      <a:gd name="connsiteX40" fmla="*/ 214313 w 353052"/>
                      <a:gd name="connsiteY40" fmla="*/ 161925 h 269081"/>
                      <a:gd name="connsiteX41" fmla="*/ 202407 w 353052"/>
                      <a:gd name="connsiteY41" fmla="*/ 164306 h 269081"/>
                      <a:gd name="connsiteX42" fmla="*/ 188119 w 353052"/>
                      <a:gd name="connsiteY42" fmla="*/ 169068 h 269081"/>
                      <a:gd name="connsiteX43" fmla="*/ 173832 w 353052"/>
                      <a:gd name="connsiteY43" fmla="*/ 171450 h 269081"/>
                      <a:gd name="connsiteX44" fmla="*/ 154782 w 353052"/>
                      <a:gd name="connsiteY44" fmla="*/ 176212 h 269081"/>
                      <a:gd name="connsiteX45" fmla="*/ 109538 w 353052"/>
                      <a:gd name="connsiteY45" fmla="*/ 173831 h 269081"/>
                      <a:gd name="connsiteX46" fmla="*/ 97632 w 353052"/>
                      <a:gd name="connsiteY46" fmla="*/ 164306 h 269081"/>
                      <a:gd name="connsiteX47" fmla="*/ 95250 w 353052"/>
                      <a:gd name="connsiteY47" fmla="*/ 157162 h 269081"/>
                      <a:gd name="connsiteX48" fmla="*/ 88107 w 353052"/>
                      <a:gd name="connsiteY48" fmla="*/ 150018 h 269081"/>
                      <a:gd name="connsiteX49" fmla="*/ 95250 w 353052"/>
                      <a:gd name="connsiteY49" fmla="*/ 130968 h 269081"/>
                      <a:gd name="connsiteX50" fmla="*/ 104775 w 353052"/>
                      <a:gd name="connsiteY50" fmla="*/ 135731 h 269081"/>
                      <a:gd name="connsiteX51" fmla="*/ 140494 w 353052"/>
                      <a:gd name="connsiteY51" fmla="*/ 138112 h 269081"/>
                      <a:gd name="connsiteX52" fmla="*/ 159544 w 353052"/>
                      <a:gd name="connsiteY52" fmla="*/ 142875 h 269081"/>
                      <a:gd name="connsiteX53" fmla="*/ 171450 w 353052"/>
                      <a:gd name="connsiteY53" fmla="*/ 152400 h 269081"/>
                      <a:gd name="connsiteX54" fmla="*/ 176213 w 353052"/>
                      <a:gd name="connsiteY54" fmla="*/ 173831 h 269081"/>
                      <a:gd name="connsiteX55" fmla="*/ 180975 w 353052"/>
                      <a:gd name="connsiteY55" fmla="*/ 207168 h 269081"/>
                      <a:gd name="connsiteX56" fmla="*/ 183357 w 353052"/>
                      <a:gd name="connsiteY56" fmla="*/ 247650 h 269081"/>
                      <a:gd name="connsiteX57" fmla="*/ 185738 w 353052"/>
                      <a:gd name="connsiteY57" fmla="*/ 261937 h 269081"/>
                      <a:gd name="connsiteX58" fmla="*/ 195263 w 353052"/>
                      <a:gd name="connsiteY58" fmla="*/ 269081 h 269081"/>
                      <a:gd name="connsiteX59" fmla="*/ 273844 w 353052"/>
                      <a:gd name="connsiteY59" fmla="*/ 266700 h 269081"/>
                      <a:gd name="connsiteX60" fmla="*/ 307182 w 353052"/>
                      <a:gd name="connsiteY60" fmla="*/ 257175 h 269081"/>
                      <a:gd name="connsiteX61" fmla="*/ 314325 w 353052"/>
                      <a:gd name="connsiteY61" fmla="*/ 254793 h 269081"/>
                      <a:gd name="connsiteX62" fmla="*/ 326232 w 353052"/>
                      <a:gd name="connsiteY62" fmla="*/ 250031 h 269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53052" h="269081">
                        <a:moveTo>
                          <a:pt x="0" y="0"/>
                        </a:moveTo>
                        <a:cubicBezTo>
                          <a:pt x="3626" y="10876"/>
                          <a:pt x="7518" y="27571"/>
                          <a:pt x="19050" y="33337"/>
                        </a:cubicBezTo>
                        <a:lnTo>
                          <a:pt x="28575" y="38100"/>
                        </a:lnTo>
                        <a:cubicBezTo>
                          <a:pt x="30163" y="40481"/>
                          <a:pt x="31314" y="43219"/>
                          <a:pt x="33338" y="45243"/>
                        </a:cubicBezTo>
                        <a:cubicBezTo>
                          <a:pt x="37711" y="49616"/>
                          <a:pt x="45021" y="51652"/>
                          <a:pt x="50007" y="54768"/>
                        </a:cubicBezTo>
                        <a:cubicBezTo>
                          <a:pt x="53373" y="56871"/>
                          <a:pt x="56167" y="59808"/>
                          <a:pt x="59532" y="61912"/>
                        </a:cubicBezTo>
                        <a:cubicBezTo>
                          <a:pt x="67905" y="67145"/>
                          <a:pt x="76325" y="69087"/>
                          <a:pt x="85725" y="71437"/>
                        </a:cubicBezTo>
                        <a:cubicBezTo>
                          <a:pt x="102394" y="70643"/>
                          <a:pt x="119102" y="70442"/>
                          <a:pt x="135732" y="69056"/>
                        </a:cubicBezTo>
                        <a:cubicBezTo>
                          <a:pt x="138233" y="68848"/>
                          <a:pt x="140630" y="67797"/>
                          <a:pt x="142875" y="66675"/>
                        </a:cubicBezTo>
                        <a:cubicBezTo>
                          <a:pt x="145435" y="65395"/>
                          <a:pt x="147820" y="63744"/>
                          <a:pt x="150019" y="61912"/>
                        </a:cubicBezTo>
                        <a:cubicBezTo>
                          <a:pt x="152606" y="59756"/>
                          <a:pt x="154782" y="57149"/>
                          <a:pt x="157163" y="54768"/>
                        </a:cubicBezTo>
                        <a:cubicBezTo>
                          <a:pt x="158750" y="51593"/>
                          <a:pt x="161533" y="48771"/>
                          <a:pt x="161925" y="45243"/>
                        </a:cubicBezTo>
                        <a:cubicBezTo>
                          <a:pt x="162039" y="44213"/>
                          <a:pt x="158971" y="28905"/>
                          <a:pt x="157163" y="26193"/>
                        </a:cubicBezTo>
                        <a:cubicBezTo>
                          <a:pt x="155295" y="23391"/>
                          <a:pt x="152677" y="21117"/>
                          <a:pt x="150019" y="19050"/>
                        </a:cubicBezTo>
                        <a:cubicBezTo>
                          <a:pt x="145501" y="15536"/>
                          <a:pt x="135732" y="9525"/>
                          <a:pt x="135732" y="9525"/>
                        </a:cubicBezTo>
                        <a:cubicBezTo>
                          <a:pt x="128588" y="11112"/>
                          <a:pt x="121400" y="12512"/>
                          <a:pt x="114300" y="14287"/>
                        </a:cubicBezTo>
                        <a:cubicBezTo>
                          <a:pt x="111865" y="14896"/>
                          <a:pt x="108932" y="14893"/>
                          <a:pt x="107157" y="16668"/>
                        </a:cubicBezTo>
                        <a:cubicBezTo>
                          <a:pt x="104647" y="19178"/>
                          <a:pt x="103982" y="23018"/>
                          <a:pt x="102394" y="26193"/>
                        </a:cubicBezTo>
                        <a:cubicBezTo>
                          <a:pt x="103188" y="38893"/>
                          <a:pt x="103443" y="51638"/>
                          <a:pt x="104775" y="64293"/>
                        </a:cubicBezTo>
                        <a:cubicBezTo>
                          <a:pt x="105038" y="66789"/>
                          <a:pt x="105589" y="69477"/>
                          <a:pt x="107157" y="71437"/>
                        </a:cubicBezTo>
                        <a:cubicBezTo>
                          <a:pt x="108945" y="73672"/>
                          <a:pt x="111620" y="75195"/>
                          <a:pt x="114300" y="76200"/>
                        </a:cubicBezTo>
                        <a:cubicBezTo>
                          <a:pt x="118090" y="77621"/>
                          <a:pt x="122238" y="77787"/>
                          <a:pt x="126207" y="78581"/>
                        </a:cubicBezTo>
                        <a:cubicBezTo>
                          <a:pt x="146726" y="86788"/>
                          <a:pt x="129698" y="80599"/>
                          <a:pt x="147638" y="85725"/>
                        </a:cubicBezTo>
                        <a:cubicBezTo>
                          <a:pt x="150052" y="86415"/>
                          <a:pt x="152287" y="87829"/>
                          <a:pt x="154782" y="88106"/>
                        </a:cubicBezTo>
                        <a:cubicBezTo>
                          <a:pt x="166641" y="89424"/>
                          <a:pt x="178594" y="89693"/>
                          <a:pt x="190500" y="90487"/>
                        </a:cubicBezTo>
                        <a:cubicBezTo>
                          <a:pt x="207530" y="92920"/>
                          <a:pt x="210241" y="94723"/>
                          <a:pt x="228600" y="90487"/>
                        </a:cubicBezTo>
                        <a:cubicBezTo>
                          <a:pt x="232059" y="89689"/>
                          <a:pt x="235081" y="87551"/>
                          <a:pt x="238125" y="85725"/>
                        </a:cubicBezTo>
                        <a:cubicBezTo>
                          <a:pt x="248250" y="79651"/>
                          <a:pt x="259784" y="69596"/>
                          <a:pt x="271463" y="66675"/>
                        </a:cubicBezTo>
                        <a:cubicBezTo>
                          <a:pt x="285859" y="63075"/>
                          <a:pt x="277882" y="65328"/>
                          <a:pt x="295275" y="59531"/>
                        </a:cubicBezTo>
                        <a:cubicBezTo>
                          <a:pt x="297656" y="58737"/>
                          <a:pt x="299969" y="57695"/>
                          <a:pt x="302419" y="57150"/>
                        </a:cubicBezTo>
                        <a:cubicBezTo>
                          <a:pt x="328563" y="51339"/>
                          <a:pt x="316632" y="53590"/>
                          <a:pt x="338138" y="50006"/>
                        </a:cubicBezTo>
                        <a:cubicBezTo>
                          <a:pt x="359183" y="55267"/>
                          <a:pt x="354435" y="50765"/>
                          <a:pt x="345282" y="92868"/>
                        </a:cubicBezTo>
                        <a:cubicBezTo>
                          <a:pt x="343340" y="101799"/>
                          <a:pt x="333552" y="109725"/>
                          <a:pt x="326232" y="114300"/>
                        </a:cubicBezTo>
                        <a:cubicBezTo>
                          <a:pt x="323222" y="116181"/>
                          <a:pt x="319970" y="117664"/>
                          <a:pt x="316707" y="119062"/>
                        </a:cubicBezTo>
                        <a:cubicBezTo>
                          <a:pt x="314400" y="120051"/>
                          <a:pt x="311870" y="120454"/>
                          <a:pt x="309563" y="121443"/>
                        </a:cubicBezTo>
                        <a:cubicBezTo>
                          <a:pt x="289202" y="130169"/>
                          <a:pt x="311024" y="121629"/>
                          <a:pt x="290513" y="133350"/>
                        </a:cubicBezTo>
                        <a:cubicBezTo>
                          <a:pt x="287565" y="135034"/>
                          <a:pt x="276285" y="137380"/>
                          <a:pt x="273844" y="138112"/>
                        </a:cubicBezTo>
                        <a:cubicBezTo>
                          <a:pt x="269036" y="139555"/>
                          <a:pt x="263734" y="140091"/>
                          <a:pt x="259557" y="142875"/>
                        </a:cubicBezTo>
                        <a:cubicBezTo>
                          <a:pt x="250324" y="149029"/>
                          <a:pt x="255128" y="146732"/>
                          <a:pt x="245269" y="150018"/>
                        </a:cubicBezTo>
                        <a:cubicBezTo>
                          <a:pt x="242888" y="151606"/>
                          <a:pt x="240740" y="153619"/>
                          <a:pt x="238125" y="154781"/>
                        </a:cubicBezTo>
                        <a:cubicBezTo>
                          <a:pt x="232198" y="157415"/>
                          <a:pt x="221234" y="160387"/>
                          <a:pt x="214313" y="161925"/>
                        </a:cubicBezTo>
                        <a:cubicBezTo>
                          <a:pt x="210362" y="162803"/>
                          <a:pt x="206312" y="163241"/>
                          <a:pt x="202407" y="164306"/>
                        </a:cubicBezTo>
                        <a:cubicBezTo>
                          <a:pt x="197564" y="165627"/>
                          <a:pt x="193071" y="168242"/>
                          <a:pt x="188119" y="169068"/>
                        </a:cubicBezTo>
                        <a:cubicBezTo>
                          <a:pt x="183357" y="169862"/>
                          <a:pt x="178553" y="170438"/>
                          <a:pt x="173832" y="171450"/>
                        </a:cubicBezTo>
                        <a:cubicBezTo>
                          <a:pt x="167432" y="172822"/>
                          <a:pt x="154782" y="176212"/>
                          <a:pt x="154782" y="176212"/>
                        </a:cubicBezTo>
                        <a:cubicBezTo>
                          <a:pt x="139701" y="175418"/>
                          <a:pt x="124578" y="175198"/>
                          <a:pt x="109538" y="173831"/>
                        </a:cubicBezTo>
                        <a:cubicBezTo>
                          <a:pt x="102344" y="173177"/>
                          <a:pt x="100748" y="170538"/>
                          <a:pt x="97632" y="164306"/>
                        </a:cubicBezTo>
                        <a:cubicBezTo>
                          <a:pt x="96509" y="162061"/>
                          <a:pt x="96642" y="159251"/>
                          <a:pt x="95250" y="157162"/>
                        </a:cubicBezTo>
                        <a:cubicBezTo>
                          <a:pt x="93382" y="154360"/>
                          <a:pt x="90488" y="152399"/>
                          <a:pt x="88107" y="150018"/>
                        </a:cubicBezTo>
                        <a:cubicBezTo>
                          <a:pt x="90488" y="143668"/>
                          <a:pt x="90101" y="135382"/>
                          <a:pt x="95250" y="130968"/>
                        </a:cubicBezTo>
                        <a:cubicBezTo>
                          <a:pt x="97945" y="128658"/>
                          <a:pt x="101269" y="135177"/>
                          <a:pt x="104775" y="135731"/>
                        </a:cubicBezTo>
                        <a:cubicBezTo>
                          <a:pt x="116562" y="137592"/>
                          <a:pt x="128588" y="137318"/>
                          <a:pt x="140494" y="138112"/>
                        </a:cubicBezTo>
                        <a:cubicBezTo>
                          <a:pt x="141091" y="138231"/>
                          <a:pt x="157101" y="140921"/>
                          <a:pt x="159544" y="142875"/>
                        </a:cubicBezTo>
                        <a:cubicBezTo>
                          <a:pt x="174933" y="155185"/>
                          <a:pt x="153494" y="146412"/>
                          <a:pt x="171450" y="152400"/>
                        </a:cubicBezTo>
                        <a:cubicBezTo>
                          <a:pt x="175096" y="163332"/>
                          <a:pt x="173927" y="158589"/>
                          <a:pt x="176213" y="173831"/>
                        </a:cubicBezTo>
                        <a:cubicBezTo>
                          <a:pt x="177878" y="184932"/>
                          <a:pt x="180975" y="207168"/>
                          <a:pt x="180975" y="207168"/>
                        </a:cubicBezTo>
                        <a:cubicBezTo>
                          <a:pt x="181769" y="220662"/>
                          <a:pt x="182186" y="234183"/>
                          <a:pt x="183357" y="247650"/>
                        </a:cubicBezTo>
                        <a:cubicBezTo>
                          <a:pt x="183775" y="252460"/>
                          <a:pt x="183393" y="257717"/>
                          <a:pt x="185738" y="261937"/>
                        </a:cubicBezTo>
                        <a:cubicBezTo>
                          <a:pt x="187665" y="265406"/>
                          <a:pt x="192088" y="266700"/>
                          <a:pt x="195263" y="269081"/>
                        </a:cubicBezTo>
                        <a:cubicBezTo>
                          <a:pt x="221457" y="268287"/>
                          <a:pt x="247708" y="268612"/>
                          <a:pt x="273844" y="266700"/>
                        </a:cubicBezTo>
                        <a:cubicBezTo>
                          <a:pt x="281498" y="266140"/>
                          <a:pt x="299160" y="259849"/>
                          <a:pt x="307182" y="257175"/>
                        </a:cubicBezTo>
                        <a:cubicBezTo>
                          <a:pt x="309563" y="256381"/>
                          <a:pt x="312080" y="255915"/>
                          <a:pt x="314325" y="254793"/>
                        </a:cubicBezTo>
                        <a:cubicBezTo>
                          <a:pt x="324560" y="249676"/>
                          <a:pt x="320300" y="250031"/>
                          <a:pt x="326232" y="250031"/>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7" name="Freeform 316"/>
                  <p:cNvSpPr/>
                  <p:nvPr/>
                </p:nvSpPr>
                <p:spPr>
                  <a:xfrm>
                    <a:off x="5400849" y="1351788"/>
                    <a:ext cx="390525" cy="304800"/>
                  </a:xfrm>
                  <a:custGeom>
                    <a:avLst/>
                    <a:gdLst>
                      <a:gd name="connsiteX0" fmla="*/ 0 w 381000"/>
                      <a:gd name="connsiteY0" fmla="*/ 0 h 319088"/>
                      <a:gd name="connsiteX1" fmla="*/ 23812 w 381000"/>
                      <a:gd name="connsiteY1" fmla="*/ 85725 h 319088"/>
                      <a:gd name="connsiteX2" fmla="*/ 347662 w 381000"/>
                      <a:gd name="connsiteY2" fmla="*/ 319088 h 319088"/>
                      <a:gd name="connsiteX3" fmla="*/ 381000 w 381000"/>
                      <a:gd name="connsiteY3" fmla="*/ 266700 h 319088"/>
                      <a:gd name="connsiteX4" fmla="*/ 66675 w 381000"/>
                      <a:gd name="connsiteY4" fmla="*/ 38100 h 319088"/>
                      <a:gd name="connsiteX5" fmla="*/ 0 w 381000"/>
                      <a:gd name="connsiteY5" fmla="*/ 0 h 319088"/>
                      <a:gd name="connsiteX0" fmla="*/ 0 w 390525"/>
                      <a:gd name="connsiteY0" fmla="*/ 0 h 304800"/>
                      <a:gd name="connsiteX1" fmla="*/ 33337 w 390525"/>
                      <a:gd name="connsiteY1" fmla="*/ 71437 h 304800"/>
                      <a:gd name="connsiteX2" fmla="*/ 357187 w 390525"/>
                      <a:gd name="connsiteY2" fmla="*/ 304800 h 304800"/>
                      <a:gd name="connsiteX3" fmla="*/ 390525 w 390525"/>
                      <a:gd name="connsiteY3" fmla="*/ 252412 h 304800"/>
                      <a:gd name="connsiteX4" fmla="*/ 76200 w 390525"/>
                      <a:gd name="connsiteY4" fmla="*/ 23812 h 304800"/>
                      <a:gd name="connsiteX5" fmla="*/ 0 w 390525"/>
                      <a:gd name="connsiteY5" fmla="*/ 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0525" h="304800">
                        <a:moveTo>
                          <a:pt x="0" y="0"/>
                        </a:moveTo>
                        <a:lnTo>
                          <a:pt x="33337" y="71437"/>
                        </a:lnTo>
                        <a:lnTo>
                          <a:pt x="357187" y="304800"/>
                        </a:lnTo>
                        <a:lnTo>
                          <a:pt x="390525" y="252412"/>
                        </a:lnTo>
                        <a:lnTo>
                          <a:pt x="76200" y="23812"/>
                        </a:lnTo>
                        <a:lnTo>
                          <a:pt x="0" y="0"/>
                        </a:lnTo>
                        <a:close/>
                      </a:path>
                    </a:pathLst>
                  </a:custGeom>
                  <a:solidFill>
                    <a:srgbClr val="C0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14" name="Rectangle 313"/>
                <p:cNvSpPr/>
                <p:nvPr/>
              </p:nvSpPr>
              <p:spPr>
                <a:xfrm>
                  <a:off x="5004049" y="1725988"/>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Free Draw</a:t>
                  </a:r>
                  <a:endParaRPr lang="en-AU" sz="1100" dirty="0">
                    <a:latin typeface="Segoe UI" pitchFamily="34" charset="0"/>
                    <a:cs typeface="Segoe UI" pitchFamily="34" charset="0"/>
                  </a:endParaRPr>
                </a:p>
              </p:txBody>
            </p:sp>
          </p:grpSp>
          <p:cxnSp>
            <p:nvCxnSpPr>
              <p:cNvPr id="255" name="Straight Connector 254"/>
              <p:cNvCxnSpPr/>
              <p:nvPr/>
            </p:nvCxnSpPr>
            <p:spPr>
              <a:xfrm>
                <a:off x="4098672"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6" name="Straight Connector 255"/>
              <p:cNvCxnSpPr/>
              <p:nvPr/>
            </p:nvCxnSpPr>
            <p:spPr>
              <a:xfrm>
                <a:off x="5040000"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7" name="Straight Connector 256"/>
              <p:cNvCxnSpPr/>
              <p:nvPr/>
            </p:nvCxnSpPr>
            <p:spPr>
              <a:xfrm>
                <a:off x="3262277" y="200863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8" name="Straight Connector 257"/>
              <p:cNvCxnSpPr/>
              <p:nvPr/>
            </p:nvCxnSpPr>
            <p:spPr>
              <a:xfrm>
                <a:off x="3262277" y="317426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grpSp>
            <p:nvGrpSpPr>
              <p:cNvPr id="259" name="Group 258"/>
              <p:cNvGrpSpPr/>
              <p:nvPr/>
            </p:nvGrpSpPr>
            <p:grpSpPr>
              <a:xfrm>
                <a:off x="4098672" y="2143466"/>
                <a:ext cx="941329" cy="895637"/>
                <a:chOff x="4098672" y="2143466"/>
                <a:chExt cx="941329" cy="895637"/>
              </a:xfrm>
            </p:grpSpPr>
            <p:sp>
              <p:nvSpPr>
                <p:cNvPr id="300" name="Rectangle 299"/>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Documents</a:t>
                  </a:r>
                  <a:endParaRPr lang="en-AU" sz="1100" dirty="0">
                    <a:latin typeface="Segoe UI" pitchFamily="34" charset="0"/>
                    <a:cs typeface="Segoe UI" pitchFamily="34" charset="0"/>
                  </a:endParaRPr>
                </a:p>
              </p:txBody>
            </p:sp>
            <p:grpSp>
              <p:nvGrpSpPr>
                <p:cNvPr id="301" name="Group 300"/>
                <p:cNvGrpSpPr/>
                <p:nvPr/>
              </p:nvGrpSpPr>
              <p:grpSpPr>
                <a:xfrm>
                  <a:off x="4199709" y="2143466"/>
                  <a:ext cx="744585" cy="655211"/>
                  <a:chOff x="4193285" y="2143466"/>
                  <a:chExt cx="744585" cy="655211"/>
                </a:xfrm>
              </p:grpSpPr>
              <p:grpSp>
                <p:nvGrpSpPr>
                  <p:cNvPr id="302" name="Group 301"/>
                  <p:cNvGrpSpPr/>
                  <p:nvPr/>
                </p:nvGrpSpPr>
                <p:grpSpPr>
                  <a:xfrm>
                    <a:off x="4193285" y="2143466"/>
                    <a:ext cx="699392" cy="536110"/>
                    <a:chOff x="2123728" y="1986160"/>
                    <a:chExt cx="576064" cy="441574"/>
                  </a:xfrm>
                </p:grpSpPr>
                <p:sp>
                  <p:nvSpPr>
                    <p:cNvPr id="311" name="Rectangle 310"/>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2" name="Trapezoid 311"/>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303" name="Group 302"/>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304" name="Rectangle 303"/>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305" name="Straight Connector 304"/>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6" name="Straight Connector 305"/>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7" name="Straight Connector 306"/>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8" name="Straight Connector 307"/>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9" name="Straight Connector 308"/>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10" name="Straight Connector 309"/>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260" name="Group 259"/>
              <p:cNvGrpSpPr/>
              <p:nvPr/>
            </p:nvGrpSpPr>
            <p:grpSpPr>
              <a:xfrm>
                <a:off x="5039106" y="2143466"/>
                <a:ext cx="941329" cy="895637"/>
                <a:chOff x="5039106" y="2143466"/>
                <a:chExt cx="941329" cy="895637"/>
              </a:xfrm>
            </p:grpSpPr>
            <p:sp>
              <p:nvSpPr>
                <p:cNvPr id="289" name="Rectangle 288"/>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Music</a:t>
                  </a:r>
                  <a:endParaRPr lang="en-AU" sz="1100" dirty="0">
                    <a:latin typeface="Segoe UI" pitchFamily="34" charset="0"/>
                    <a:cs typeface="Segoe UI" pitchFamily="34" charset="0"/>
                  </a:endParaRPr>
                </a:p>
              </p:txBody>
            </p:sp>
            <p:grpSp>
              <p:nvGrpSpPr>
                <p:cNvPr id="290" name="Group 289"/>
                <p:cNvGrpSpPr/>
                <p:nvPr/>
              </p:nvGrpSpPr>
              <p:grpSpPr>
                <a:xfrm>
                  <a:off x="5162739" y="2143466"/>
                  <a:ext cx="699392" cy="634359"/>
                  <a:chOff x="5140143" y="2143466"/>
                  <a:chExt cx="699392" cy="634359"/>
                </a:xfrm>
              </p:grpSpPr>
              <p:grpSp>
                <p:nvGrpSpPr>
                  <p:cNvPr id="291" name="Group 290"/>
                  <p:cNvGrpSpPr/>
                  <p:nvPr/>
                </p:nvGrpSpPr>
                <p:grpSpPr>
                  <a:xfrm>
                    <a:off x="5140143" y="2143466"/>
                    <a:ext cx="699392" cy="536110"/>
                    <a:chOff x="2123728" y="1986160"/>
                    <a:chExt cx="576064" cy="441574"/>
                  </a:xfrm>
                </p:grpSpPr>
                <p:sp>
                  <p:nvSpPr>
                    <p:cNvPr id="298" name="Rectangle 297"/>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9" name="Trapezoid 298"/>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92" name="Group 291"/>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293" name="Oval 292"/>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4" name="Oval 293"/>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295" name="Straight Connector 294"/>
                    <p:cNvCxnSpPr>
                      <a:stCxn id="293" idx="6"/>
                      <a:endCxn id="297"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96" name="Straight Connector 295"/>
                    <p:cNvCxnSpPr>
                      <a:stCxn id="294" idx="6"/>
                      <a:endCxn id="297"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297" name="Rectangle 296"/>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1" name="Group 260"/>
              <p:cNvGrpSpPr/>
              <p:nvPr/>
            </p:nvGrpSpPr>
            <p:grpSpPr>
              <a:xfrm>
                <a:off x="3133947" y="3275932"/>
                <a:ext cx="941329" cy="895637"/>
                <a:chOff x="3133947" y="3275932"/>
                <a:chExt cx="941329" cy="895637"/>
              </a:xfrm>
            </p:grpSpPr>
            <p:sp>
              <p:nvSpPr>
                <p:cNvPr id="281" name="Rectangle 280"/>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Videos</a:t>
                  </a:r>
                  <a:endParaRPr lang="en-AU" sz="1100" dirty="0">
                    <a:latin typeface="Segoe UI" pitchFamily="34" charset="0"/>
                    <a:cs typeface="Segoe UI" pitchFamily="34" charset="0"/>
                  </a:endParaRPr>
                </a:p>
              </p:txBody>
            </p:sp>
            <p:grpSp>
              <p:nvGrpSpPr>
                <p:cNvPr id="282" name="Group 281"/>
                <p:cNvGrpSpPr/>
                <p:nvPr/>
              </p:nvGrpSpPr>
              <p:grpSpPr>
                <a:xfrm>
                  <a:off x="3254915" y="3275932"/>
                  <a:ext cx="699392" cy="569699"/>
                  <a:chOff x="3257580" y="3275932"/>
                  <a:chExt cx="699392" cy="569699"/>
                </a:xfrm>
              </p:grpSpPr>
              <p:grpSp>
                <p:nvGrpSpPr>
                  <p:cNvPr id="283" name="Group 282"/>
                  <p:cNvGrpSpPr/>
                  <p:nvPr/>
                </p:nvGrpSpPr>
                <p:grpSpPr>
                  <a:xfrm>
                    <a:off x="3257580" y="3275932"/>
                    <a:ext cx="699392" cy="536110"/>
                    <a:chOff x="2123728" y="1986160"/>
                    <a:chExt cx="576064" cy="441574"/>
                  </a:xfrm>
                </p:grpSpPr>
                <p:sp>
                  <p:nvSpPr>
                    <p:cNvPr id="287" name="Rectangle 286"/>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8" name="Trapezoid 287"/>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84" name="Group 283"/>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285" name="Rectangle 284"/>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6" name="Isosceles Triangle 285"/>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2" name="Group 261"/>
              <p:cNvGrpSpPr/>
              <p:nvPr/>
            </p:nvGrpSpPr>
            <p:grpSpPr>
              <a:xfrm>
                <a:off x="4097777" y="3275932"/>
                <a:ext cx="941329" cy="895637"/>
                <a:chOff x="4099230" y="3275932"/>
                <a:chExt cx="941329" cy="895637"/>
              </a:xfrm>
            </p:grpSpPr>
            <p:sp>
              <p:nvSpPr>
                <p:cNvPr id="263" name="Rectangle 262"/>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Games</a:t>
                  </a:r>
                  <a:endParaRPr lang="en-AU" sz="1100" dirty="0">
                    <a:latin typeface="Segoe UI" pitchFamily="34" charset="0"/>
                    <a:cs typeface="Segoe UI" pitchFamily="34" charset="0"/>
                  </a:endParaRPr>
                </a:p>
              </p:txBody>
            </p:sp>
            <p:grpSp>
              <p:nvGrpSpPr>
                <p:cNvPr id="264" name="Group 263"/>
                <p:cNvGrpSpPr/>
                <p:nvPr/>
              </p:nvGrpSpPr>
              <p:grpSpPr>
                <a:xfrm>
                  <a:off x="4200966" y="3275932"/>
                  <a:ext cx="737856" cy="635347"/>
                  <a:chOff x="4220198" y="3275932"/>
                  <a:chExt cx="737856" cy="635347"/>
                </a:xfrm>
              </p:grpSpPr>
              <p:grpSp>
                <p:nvGrpSpPr>
                  <p:cNvPr id="265" name="Group 264"/>
                  <p:cNvGrpSpPr/>
                  <p:nvPr/>
                </p:nvGrpSpPr>
                <p:grpSpPr>
                  <a:xfrm>
                    <a:off x="4220198" y="3275932"/>
                    <a:ext cx="699392" cy="536110"/>
                    <a:chOff x="2123728" y="1986160"/>
                    <a:chExt cx="576064" cy="441574"/>
                  </a:xfrm>
                </p:grpSpPr>
                <p:sp>
                  <p:nvSpPr>
                    <p:cNvPr id="279" name="Rectangle 278"/>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0" name="Trapezoid 279"/>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66" name="Group 265"/>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267" name="Rectangle 266"/>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8" name="Oval 267"/>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9" name="Oval 268"/>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70" name="Group 269"/>
                    <p:cNvGrpSpPr/>
                    <p:nvPr/>
                  </p:nvGrpSpPr>
                  <p:grpSpPr>
                    <a:xfrm>
                      <a:off x="4318464" y="3577517"/>
                      <a:ext cx="118183" cy="118183"/>
                      <a:chOff x="4318464" y="3577517"/>
                      <a:chExt cx="118183" cy="118183"/>
                    </a:xfrm>
                    <a:effectLst/>
                  </p:grpSpPr>
                  <p:cxnSp>
                    <p:nvCxnSpPr>
                      <p:cNvPr id="277" name="Straight Connector 276"/>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78" name="Straight Connector 277"/>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71" name="Group 270"/>
                    <p:cNvGrpSpPr/>
                    <p:nvPr/>
                  </p:nvGrpSpPr>
                  <p:grpSpPr>
                    <a:xfrm rot="20573383">
                      <a:off x="4683580" y="3579039"/>
                      <a:ext cx="140891" cy="136707"/>
                      <a:chOff x="5105406" y="3507854"/>
                      <a:chExt cx="171999" cy="166891"/>
                    </a:xfrm>
                    <a:effectLst/>
                  </p:grpSpPr>
                  <p:sp>
                    <p:nvSpPr>
                      <p:cNvPr id="273" name="Oval 272"/>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4" name="Oval 273"/>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5" name="Oval 274"/>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6" name="Oval 275"/>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cxnSp>
                  <p:nvCxnSpPr>
                    <p:cNvPr id="272" name="Straight Connector 271"/>
                    <p:cNvCxnSpPr>
                      <a:stCxn id="267"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sp>
          <p:nvSpPr>
            <p:cNvPr id="106" name="Rounded Rectangle 105"/>
            <p:cNvSpPr/>
            <p:nvPr/>
          </p:nvSpPr>
          <p:spPr>
            <a:xfrm>
              <a:off x="1763688" y="951569"/>
              <a:ext cx="5616624" cy="3219999"/>
            </a:xfrm>
            <a:prstGeom prst="roundRect">
              <a:avLst>
                <a:gd name="adj" fmla="val 0"/>
              </a:avLst>
            </a:prstGeom>
            <a:solidFill>
              <a:schemeClr val="bg1">
                <a:lumMod val="75000"/>
                <a:alpha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200" b="1" dirty="0" smtClean="0">
                  <a:solidFill>
                    <a:schemeClr val="tx1"/>
                  </a:solidFill>
                  <a:latin typeface="Segoe UI" pitchFamily="34" charset="0"/>
                  <a:cs typeface="Segoe UI" pitchFamily="34" charset="0"/>
                </a:rPr>
                <a:t>Home</a:t>
              </a:r>
              <a:endParaRPr lang="en-AU" sz="1200" b="1" dirty="0">
                <a:solidFill>
                  <a:schemeClr val="tx1"/>
                </a:solidFill>
                <a:latin typeface="Segoe UI" pitchFamily="34" charset="0"/>
                <a:cs typeface="Segoe UI" pitchFamily="34" charset="0"/>
              </a:endParaRPr>
            </a:p>
          </p:txBody>
        </p:sp>
        <p:sp>
          <p:nvSpPr>
            <p:cNvPr id="108" name="Rectangle 107"/>
            <p:cNvSpPr/>
            <p:nvPr/>
          </p:nvSpPr>
          <p:spPr>
            <a:xfrm>
              <a:off x="3275856" y="1251855"/>
              <a:ext cx="4104456" cy="2811702"/>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algn="r"/>
              <a:r>
                <a:rPr lang="en-AU" sz="5400" dirty="0" smtClean="0">
                  <a:solidFill>
                    <a:schemeClr val="bg1"/>
                  </a:solidFill>
                  <a:effectLst>
                    <a:outerShdw blurRad="63500" sx="102000" sy="102000" algn="ctr" rotWithShape="0">
                      <a:prstClr val="black">
                        <a:alpha val="40000"/>
                      </a:prstClr>
                    </a:outerShdw>
                  </a:effectLst>
                  <a:latin typeface="Segoe UI" pitchFamily="34" charset="0"/>
                  <a:cs typeface="Segoe UI" pitchFamily="34" charset="0"/>
                </a:rPr>
                <a:t>home</a:t>
              </a:r>
              <a:endParaRPr lang="en-AU" sz="5400" dirty="0">
                <a:solidFill>
                  <a:schemeClr val="bg1"/>
                </a:solidFill>
                <a:effectLst>
                  <a:outerShdw blurRad="63500" sx="102000" sy="102000" algn="ctr" rotWithShape="0">
                    <a:prstClr val="black">
                      <a:alpha val="40000"/>
                    </a:prstClr>
                  </a:outerShdw>
                </a:effectLst>
                <a:latin typeface="Segoe UI" pitchFamily="34" charset="0"/>
                <a:cs typeface="Segoe UI" pitchFamily="34" charset="0"/>
              </a:endParaRPr>
            </a:p>
          </p:txBody>
        </p:sp>
        <p:sp>
          <p:nvSpPr>
            <p:cNvPr id="109" name="Rounded Rectangle 108">
              <a:hlinkClick r:id="rId2" action="ppaction://hlinksldjump"/>
            </p:cNvPr>
            <p:cNvSpPr/>
            <p:nvPr/>
          </p:nvSpPr>
          <p:spPr>
            <a:xfrm>
              <a:off x="1835696" y="1005576"/>
              <a:ext cx="144000" cy="144016"/>
            </a:xfrm>
            <a:prstGeom prst="roundRect">
              <a:avLst/>
            </a:prstGeom>
            <a:gradFill flip="none" rotWithShape="1">
              <a:gsLst>
                <a:gs pos="0">
                  <a:srgbClr val="FF0000">
                    <a:shade val="30000"/>
                    <a:satMod val="115000"/>
                  </a:srgbClr>
                </a:gs>
                <a:gs pos="50000">
                  <a:srgbClr val="FF0000">
                    <a:shade val="67500"/>
                    <a:satMod val="115000"/>
                  </a:srgbClr>
                </a:gs>
                <a:gs pos="100000">
                  <a:srgbClr val="FF0000">
                    <a:shade val="100000"/>
                    <a:satMod val="115000"/>
                  </a:srgbClr>
                </a:gs>
              </a:gsLst>
              <a:lin ang="16200000" scaled="1"/>
              <a:tileRect/>
            </a:gradFill>
            <a:ln w="3175">
              <a:solidFill>
                <a:schemeClr val="tx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solidFill>
                  <a:schemeClr val="bg1"/>
                </a:solidFill>
                <a:latin typeface="Segoe UI" pitchFamily="34" charset="0"/>
                <a:cs typeface="Segoe UI" pitchFamily="34" charset="0"/>
              </a:endParaRPr>
            </a:p>
          </p:txBody>
        </p:sp>
        <p:sp>
          <p:nvSpPr>
            <p:cNvPr id="3" name="Rectangle 2"/>
            <p:cNvSpPr/>
            <p:nvPr/>
          </p:nvSpPr>
          <p:spPr>
            <a:xfrm>
              <a:off x="1763688" y="1251855"/>
              <a:ext cx="1512168" cy="2811702"/>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 name="Rectangle 3">
              <a:hlinkClick r:id="rId3" action="ppaction://hlinksldjump"/>
            </p:cNvPr>
            <p:cNvSpPr/>
            <p:nvPr/>
          </p:nvSpPr>
          <p:spPr>
            <a:xfrm>
              <a:off x="1763688" y="1251855"/>
              <a:ext cx="1512168" cy="241448"/>
            </a:xfrm>
            <a:prstGeom prst="rect">
              <a:avLst/>
            </a:prstGeom>
            <a:solidFill>
              <a:srgbClr val="00B0F0">
                <a:alpha val="50000"/>
              </a:srgb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400" b="1" dirty="0" smtClean="0">
                  <a:solidFill>
                    <a:srgbClr val="0070C0"/>
                  </a:solidFill>
                  <a:latin typeface="Segoe UI" pitchFamily="34" charset="0"/>
                  <a:cs typeface="Segoe UI" pitchFamily="34" charset="0"/>
                </a:rPr>
                <a:t>Home</a:t>
              </a:r>
              <a:endParaRPr lang="en-AU" sz="1400" b="1" dirty="0">
                <a:solidFill>
                  <a:srgbClr val="0070C0"/>
                </a:solidFill>
                <a:latin typeface="Segoe UI" pitchFamily="34" charset="0"/>
                <a:cs typeface="Segoe UI" pitchFamily="34" charset="0"/>
              </a:endParaRPr>
            </a:p>
          </p:txBody>
        </p:sp>
        <p:sp>
          <p:nvSpPr>
            <p:cNvPr id="194" name="Rectangle 193"/>
            <p:cNvSpPr/>
            <p:nvPr/>
          </p:nvSpPr>
          <p:spPr>
            <a:xfrm>
              <a:off x="1763688" y="1805086"/>
              <a:ext cx="1512168" cy="1235294"/>
            </a:xfrm>
            <a:prstGeom prst="rect">
              <a:avLst/>
            </a:prstGeom>
            <a:solidFill>
              <a:schemeClr val="accent5">
                <a:lumMod val="40000"/>
                <a:lumOff val="60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1200" dirty="0">
                <a:solidFill>
                  <a:schemeClr val="tx1"/>
                </a:solidFill>
                <a:latin typeface="Segoe UI" pitchFamily="34" charset="0"/>
                <a:cs typeface="Segoe UI" pitchFamily="34" charset="0"/>
              </a:endParaRPr>
            </a:p>
          </p:txBody>
        </p:sp>
        <p:sp>
          <p:nvSpPr>
            <p:cNvPr id="138" name="Rectangle 137"/>
            <p:cNvSpPr/>
            <p:nvPr/>
          </p:nvSpPr>
          <p:spPr>
            <a:xfrm>
              <a:off x="1763688" y="1563638"/>
              <a:ext cx="1512168" cy="241448"/>
            </a:xfrm>
            <a:prstGeom prst="rect">
              <a:avLst/>
            </a:prstGeom>
            <a:solidFill>
              <a:schemeClr val="accent5">
                <a:lumMod val="40000"/>
                <a:lumOff val="60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Folders</a:t>
              </a:r>
              <a:endParaRPr lang="en-AU" sz="1200" dirty="0">
                <a:solidFill>
                  <a:schemeClr val="tx1"/>
                </a:solidFill>
                <a:latin typeface="Segoe UI" pitchFamily="34" charset="0"/>
                <a:cs typeface="Segoe UI" pitchFamily="34" charset="0"/>
              </a:endParaRPr>
            </a:p>
          </p:txBody>
        </p:sp>
        <p:sp>
          <p:nvSpPr>
            <p:cNvPr id="139" name="Rectangle 138">
              <a:hlinkClick r:id="rId4" action="ppaction://hlinksldjump"/>
            </p:cNvPr>
            <p:cNvSpPr/>
            <p:nvPr/>
          </p:nvSpPr>
          <p:spPr>
            <a:xfrm>
              <a:off x="2056704" y="1843627"/>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Documents</a:t>
              </a:r>
              <a:endParaRPr lang="en-AU" sz="1200" dirty="0">
                <a:solidFill>
                  <a:schemeClr val="tx1"/>
                </a:solidFill>
                <a:latin typeface="Segoe UI" pitchFamily="34" charset="0"/>
                <a:cs typeface="Segoe UI" pitchFamily="34" charset="0"/>
              </a:endParaRPr>
            </a:p>
          </p:txBody>
        </p:sp>
        <p:sp>
          <p:nvSpPr>
            <p:cNvPr id="140" name="Rectangle 139">
              <a:hlinkClick r:id="rId5" action="ppaction://hlinksldjump"/>
            </p:cNvPr>
            <p:cNvSpPr/>
            <p:nvPr/>
          </p:nvSpPr>
          <p:spPr>
            <a:xfrm>
              <a:off x="2056704" y="2139702"/>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Music</a:t>
              </a:r>
              <a:endParaRPr lang="en-AU" sz="1200" dirty="0">
                <a:solidFill>
                  <a:schemeClr val="tx1"/>
                </a:solidFill>
                <a:latin typeface="Segoe UI" pitchFamily="34" charset="0"/>
                <a:cs typeface="Segoe UI" pitchFamily="34" charset="0"/>
              </a:endParaRPr>
            </a:p>
          </p:txBody>
        </p:sp>
        <p:sp>
          <p:nvSpPr>
            <p:cNvPr id="141" name="Rectangle 140">
              <a:hlinkClick r:id="rId6" action="ppaction://hlinksldjump"/>
            </p:cNvPr>
            <p:cNvSpPr/>
            <p:nvPr/>
          </p:nvSpPr>
          <p:spPr>
            <a:xfrm>
              <a:off x="2056704" y="2424669"/>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Videos</a:t>
              </a:r>
              <a:endParaRPr lang="en-AU" sz="1200" dirty="0">
                <a:solidFill>
                  <a:schemeClr val="tx1"/>
                </a:solidFill>
                <a:latin typeface="Segoe UI" pitchFamily="34" charset="0"/>
                <a:cs typeface="Segoe UI" pitchFamily="34" charset="0"/>
              </a:endParaRPr>
            </a:p>
          </p:txBody>
        </p:sp>
        <p:sp>
          <p:nvSpPr>
            <p:cNvPr id="142" name="Rectangle 141">
              <a:hlinkClick r:id="rId7" action="ppaction://hlinksldjump"/>
            </p:cNvPr>
            <p:cNvSpPr/>
            <p:nvPr/>
          </p:nvSpPr>
          <p:spPr>
            <a:xfrm>
              <a:off x="2056704" y="2722116"/>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Games</a:t>
              </a:r>
              <a:endParaRPr lang="en-AU" sz="1200" dirty="0">
                <a:solidFill>
                  <a:schemeClr val="tx1"/>
                </a:solidFill>
                <a:latin typeface="Segoe UI" pitchFamily="34" charset="0"/>
                <a:cs typeface="Segoe UI" pitchFamily="34" charset="0"/>
              </a:endParaRPr>
            </a:p>
          </p:txBody>
        </p:sp>
        <p:grpSp>
          <p:nvGrpSpPr>
            <p:cNvPr id="7" name="Group 6"/>
            <p:cNvGrpSpPr/>
            <p:nvPr/>
          </p:nvGrpSpPr>
          <p:grpSpPr>
            <a:xfrm>
              <a:off x="1893456" y="1852468"/>
              <a:ext cx="186839" cy="223766"/>
              <a:chOff x="4527690" y="2258677"/>
              <a:chExt cx="450886" cy="540000"/>
            </a:xfrm>
          </p:grpSpPr>
          <p:sp>
            <p:nvSpPr>
              <p:cNvPr id="150" name="Rectangle 149"/>
              <p:cNvSpPr/>
              <p:nvPr/>
            </p:nvSpPr>
            <p:spPr>
              <a:xfrm>
                <a:off x="4527690" y="2258677"/>
                <a:ext cx="450886" cy="540000"/>
              </a:xfrm>
              <a:prstGeom prst="rect">
                <a:avLst/>
              </a:prstGeom>
              <a:solidFill>
                <a:srgbClr val="0070C0"/>
              </a:solid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52" name="Straight Connector 151"/>
              <p:cNvCxnSpPr/>
              <p:nvPr/>
            </p:nvCxnSpPr>
            <p:spPr>
              <a:xfrm>
                <a:off x="4574226" y="2328996"/>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4" name="Straight Connector 153"/>
              <p:cNvCxnSpPr/>
              <p:nvPr/>
            </p:nvCxnSpPr>
            <p:spPr>
              <a:xfrm>
                <a:off x="4574226" y="2407151"/>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p:cNvCxnSpPr/>
              <p:nvPr/>
            </p:nvCxnSpPr>
            <p:spPr>
              <a:xfrm>
                <a:off x="4574226" y="2487837"/>
                <a:ext cx="138772"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p:cNvCxnSpPr/>
              <p:nvPr/>
            </p:nvCxnSpPr>
            <p:spPr>
              <a:xfrm>
                <a:off x="4574226" y="2564038"/>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2" name="Straight Connector 161"/>
              <p:cNvCxnSpPr/>
              <p:nvPr/>
            </p:nvCxnSpPr>
            <p:spPr>
              <a:xfrm>
                <a:off x="4574226" y="2631413"/>
                <a:ext cx="280263"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3" name="Straight Connector 162"/>
              <p:cNvCxnSpPr/>
              <p:nvPr/>
            </p:nvCxnSpPr>
            <p:spPr>
              <a:xfrm>
                <a:off x="4574226" y="2720924"/>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31" name="Group 30"/>
            <p:cNvGrpSpPr/>
            <p:nvPr/>
          </p:nvGrpSpPr>
          <p:grpSpPr>
            <a:xfrm>
              <a:off x="1844070" y="2153683"/>
              <a:ext cx="236225" cy="213486"/>
              <a:chOff x="2433190" y="2867712"/>
              <a:chExt cx="489780" cy="442634"/>
            </a:xfrm>
            <a:solidFill>
              <a:srgbClr val="0070C0"/>
            </a:solidFill>
          </p:grpSpPr>
          <p:sp>
            <p:nvSpPr>
              <p:cNvPr id="164" name="Oval 163"/>
              <p:cNvSpPr/>
              <p:nvPr/>
            </p:nvSpPr>
            <p:spPr>
              <a:xfrm>
                <a:off x="2433190" y="3198734"/>
                <a:ext cx="111612" cy="111612"/>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65" name="Oval 164"/>
              <p:cNvSpPr/>
              <p:nvPr/>
            </p:nvSpPr>
            <p:spPr>
              <a:xfrm>
                <a:off x="2811358" y="3198734"/>
                <a:ext cx="111612" cy="111612"/>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67" name="Straight Connector 166"/>
              <p:cNvCxnSpPr>
                <a:stCxn id="164" idx="6"/>
                <a:endCxn id="180" idx="1"/>
              </p:cNvCxnSpPr>
              <p:nvPr/>
            </p:nvCxnSpPr>
            <p:spPr>
              <a:xfrm flipV="1">
                <a:off x="2544802" y="2903148"/>
                <a:ext cx="0" cy="351392"/>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5" name="Straight Connector 174"/>
              <p:cNvCxnSpPr>
                <a:stCxn id="165" idx="6"/>
                <a:endCxn id="180" idx="3"/>
              </p:cNvCxnSpPr>
              <p:nvPr/>
            </p:nvCxnSpPr>
            <p:spPr>
              <a:xfrm flipV="1">
                <a:off x="2922970" y="2903148"/>
                <a:ext cx="0" cy="351392"/>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80" name="Rectangle 179"/>
              <p:cNvSpPr/>
              <p:nvPr/>
            </p:nvSpPr>
            <p:spPr>
              <a:xfrm>
                <a:off x="2544802" y="2867712"/>
                <a:ext cx="378168" cy="70872"/>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grpSp>
        <p:grpSp>
          <p:nvGrpSpPr>
            <p:cNvPr id="32" name="Group 31"/>
            <p:cNvGrpSpPr/>
            <p:nvPr/>
          </p:nvGrpSpPr>
          <p:grpSpPr>
            <a:xfrm>
              <a:off x="1846237" y="2460418"/>
              <a:ext cx="234058" cy="169950"/>
              <a:chOff x="3469840" y="3505731"/>
              <a:chExt cx="468117" cy="339900"/>
            </a:xfrm>
            <a:solidFill>
              <a:srgbClr val="0070C0"/>
            </a:solidFill>
          </p:grpSpPr>
          <p:sp>
            <p:nvSpPr>
              <p:cNvPr id="181" name="Rectangle 180"/>
              <p:cNvSpPr/>
              <p:nvPr/>
            </p:nvSpPr>
            <p:spPr>
              <a:xfrm>
                <a:off x="3469840" y="3505731"/>
                <a:ext cx="468117" cy="339900"/>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2" name="Isosceles Triangle 181"/>
              <p:cNvSpPr/>
              <p:nvPr/>
            </p:nvSpPr>
            <p:spPr>
              <a:xfrm rot="5400000">
                <a:off x="3655108" y="3626891"/>
                <a:ext cx="97580" cy="97580"/>
              </a:xfrm>
              <a:prstGeom prst="triangl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grpSp>
        <p:grpSp>
          <p:nvGrpSpPr>
            <p:cNvPr id="34" name="Group 33"/>
            <p:cNvGrpSpPr/>
            <p:nvPr/>
          </p:nvGrpSpPr>
          <p:grpSpPr>
            <a:xfrm>
              <a:off x="1819275" y="2726319"/>
              <a:ext cx="261020" cy="233043"/>
              <a:chOff x="4344066" y="3385536"/>
              <a:chExt cx="589664" cy="526462"/>
            </a:xfrm>
            <a:solidFill>
              <a:srgbClr val="0070C0"/>
            </a:solidFill>
          </p:grpSpPr>
          <p:sp>
            <p:nvSpPr>
              <p:cNvPr id="183" name="Rectangle 182"/>
              <p:cNvSpPr/>
              <p:nvPr/>
            </p:nvSpPr>
            <p:spPr>
              <a:xfrm>
                <a:off x="4502348" y="3565664"/>
                <a:ext cx="265623" cy="151713"/>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4" name="Oval 183"/>
              <p:cNvSpPr/>
              <p:nvPr/>
            </p:nvSpPr>
            <p:spPr>
              <a:xfrm rot="20742615">
                <a:off x="4747417" y="3550028"/>
                <a:ext cx="186313" cy="361970"/>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5" name="Oval 184"/>
              <p:cNvSpPr/>
              <p:nvPr/>
            </p:nvSpPr>
            <p:spPr>
              <a:xfrm rot="942615" flipH="1">
                <a:off x="4344066" y="3545028"/>
                <a:ext cx="186313" cy="361970"/>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86" name="Straight Connector 185"/>
              <p:cNvCxnSpPr/>
              <p:nvPr/>
            </p:nvCxnSpPr>
            <p:spPr>
              <a:xfrm rot="42615" flipH="1">
                <a:off x="4430901" y="3596900"/>
                <a:ext cx="38394" cy="118183"/>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87" name="Straight Connector 186"/>
              <p:cNvCxnSpPr/>
              <p:nvPr/>
            </p:nvCxnSpPr>
            <p:spPr>
              <a:xfrm rot="16242615" flipH="1">
                <a:off x="4433284" y="3596931"/>
                <a:ext cx="38394" cy="118183"/>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88" name="Oval 187"/>
              <p:cNvSpPr/>
              <p:nvPr/>
            </p:nvSpPr>
            <p:spPr>
              <a:xfrm rot="20615998">
                <a:off x="4792637" y="3604945"/>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9" name="Oval 188"/>
              <p:cNvSpPr/>
              <p:nvPr/>
            </p:nvSpPr>
            <p:spPr>
              <a:xfrm rot="20615998">
                <a:off x="4850950" y="3636738"/>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90" name="Oval 189"/>
              <p:cNvSpPr/>
              <p:nvPr/>
            </p:nvSpPr>
            <p:spPr>
              <a:xfrm rot="20615998">
                <a:off x="4817975" y="3691037"/>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91" name="Oval 190"/>
              <p:cNvSpPr/>
              <p:nvPr/>
            </p:nvSpPr>
            <p:spPr>
              <a:xfrm rot="20615998">
                <a:off x="4760844" y="3663257"/>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92" name="Straight Connector 191"/>
              <p:cNvCxnSpPr/>
              <p:nvPr/>
            </p:nvCxnSpPr>
            <p:spPr>
              <a:xfrm flipV="1">
                <a:off x="4635160" y="3385536"/>
                <a:ext cx="3173" cy="180128"/>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95" name="Group 194"/>
            <p:cNvGrpSpPr/>
            <p:nvPr/>
          </p:nvGrpSpPr>
          <p:grpSpPr>
            <a:xfrm>
              <a:off x="3498430" y="1407627"/>
              <a:ext cx="941329" cy="895637"/>
              <a:chOff x="4098672" y="2143466"/>
              <a:chExt cx="941329" cy="895637"/>
            </a:xfrm>
          </p:grpSpPr>
          <p:sp>
            <p:nvSpPr>
              <p:cNvPr id="196" name="Rectangle 195"/>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Documents</a:t>
                </a:r>
                <a:endParaRPr lang="en-AU" sz="1100" dirty="0">
                  <a:solidFill>
                    <a:schemeClr val="tx1"/>
                  </a:solidFill>
                  <a:latin typeface="Segoe UI" pitchFamily="34" charset="0"/>
                  <a:cs typeface="Segoe UI" pitchFamily="34" charset="0"/>
                </a:endParaRPr>
              </a:p>
            </p:txBody>
          </p:sp>
          <p:grpSp>
            <p:nvGrpSpPr>
              <p:cNvPr id="197" name="Group 196"/>
              <p:cNvGrpSpPr/>
              <p:nvPr/>
            </p:nvGrpSpPr>
            <p:grpSpPr>
              <a:xfrm>
                <a:off x="4199709" y="2143466"/>
                <a:ext cx="744585" cy="655211"/>
                <a:chOff x="4193285" y="2143466"/>
                <a:chExt cx="744585" cy="655211"/>
              </a:xfrm>
            </p:grpSpPr>
            <p:grpSp>
              <p:nvGrpSpPr>
                <p:cNvPr id="198" name="Group 197"/>
                <p:cNvGrpSpPr/>
                <p:nvPr/>
              </p:nvGrpSpPr>
              <p:grpSpPr>
                <a:xfrm>
                  <a:off x="4193285" y="2143466"/>
                  <a:ext cx="699392" cy="536110"/>
                  <a:chOff x="2123728" y="1986160"/>
                  <a:chExt cx="576064" cy="441574"/>
                </a:xfrm>
              </p:grpSpPr>
              <p:sp>
                <p:nvSpPr>
                  <p:cNvPr id="207" name="Rectangle 206"/>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08" name="Trapezoid 207"/>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199" name="Group 198"/>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200" name="Rectangle 199"/>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201" name="Straight Connector 200"/>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2" name="Straight Connector 201"/>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3" name="Straight Connector 202"/>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4" name="Straight Connector 203"/>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5" name="Straight Connector 204"/>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6" name="Straight Connector 205"/>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209" name="Group 208"/>
            <p:cNvGrpSpPr/>
            <p:nvPr/>
          </p:nvGrpSpPr>
          <p:grpSpPr>
            <a:xfrm>
              <a:off x="4708417" y="1407627"/>
              <a:ext cx="941329" cy="895637"/>
              <a:chOff x="5039106" y="2143466"/>
              <a:chExt cx="941329" cy="895637"/>
            </a:xfrm>
          </p:grpSpPr>
          <p:sp>
            <p:nvSpPr>
              <p:cNvPr id="210" name="Rectangle 209"/>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Music</a:t>
                </a:r>
                <a:endParaRPr lang="en-AU" sz="1100" dirty="0">
                  <a:solidFill>
                    <a:schemeClr val="tx1"/>
                  </a:solidFill>
                  <a:latin typeface="Segoe UI" pitchFamily="34" charset="0"/>
                  <a:cs typeface="Segoe UI" pitchFamily="34" charset="0"/>
                </a:endParaRPr>
              </a:p>
            </p:txBody>
          </p:sp>
          <p:grpSp>
            <p:nvGrpSpPr>
              <p:cNvPr id="211" name="Group 210"/>
              <p:cNvGrpSpPr/>
              <p:nvPr/>
            </p:nvGrpSpPr>
            <p:grpSpPr>
              <a:xfrm>
                <a:off x="5162739" y="2143466"/>
                <a:ext cx="699392" cy="634359"/>
                <a:chOff x="5140143" y="2143466"/>
                <a:chExt cx="699392" cy="634359"/>
              </a:xfrm>
            </p:grpSpPr>
            <p:grpSp>
              <p:nvGrpSpPr>
                <p:cNvPr id="212" name="Group 211"/>
                <p:cNvGrpSpPr/>
                <p:nvPr/>
              </p:nvGrpSpPr>
              <p:grpSpPr>
                <a:xfrm>
                  <a:off x="5140143" y="2143466"/>
                  <a:ext cx="699392" cy="536110"/>
                  <a:chOff x="2123728" y="1986160"/>
                  <a:chExt cx="576064" cy="441574"/>
                </a:xfrm>
              </p:grpSpPr>
              <p:sp>
                <p:nvSpPr>
                  <p:cNvPr id="219" name="Rectangle 218"/>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20" name="Trapezoid 219"/>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213" name="Group 212"/>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214" name="Oval 213"/>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15" name="Oval 214"/>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216" name="Straight Connector 215"/>
                  <p:cNvCxnSpPr>
                    <a:stCxn id="214" idx="6"/>
                    <a:endCxn id="218"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17" name="Straight Connector 216"/>
                  <p:cNvCxnSpPr>
                    <a:stCxn id="215" idx="6"/>
                    <a:endCxn id="218"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218" name="Rectangle 217"/>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grpSp>
        <p:grpSp>
          <p:nvGrpSpPr>
            <p:cNvPr id="221" name="Group 220"/>
            <p:cNvGrpSpPr/>
            <p:nvPr/>
          </p:nvGrpSpPr>
          <p:grpSpPr>
            <a:xfrm>
              <a:off x="5870519" y="1407627"/>
              <a:ext cx="941329" cy="895637"/>
              <a:chOff x="3133947" y="3275932"/>
              <a:chExt cx="941329" cy="895637"/>
            </a:xfrm>
          </p:grpSpPr>
          <p:sp>
            <p:nvSpPr>
              <p:cNvPr id="222" name="Rectangle 221"/>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Videos</a:t>
                </a:r>
                <a:endParaRPr lang="en-AU" sz="1100" dirty="0">
                  <a:solidFill>
                    <a:schemeClr val="tx1"/>
                  </a:solidFill>
                  <a:latin typeface="Segoe UI" pitchFamily="34" charset="0"/>
                  <a:cs typeface="Segoe UI" pitchFamily="34" charset="0"/>
                </a:endParaRPr>
              </a:p>
            </p:txBody>
          </p:sp>
          <p:grpSp>
            <p:nvGrpSpPr>
              <p:cNvPr id="223" name="Group 222"/>
              <p:cNvGrpSpPr/>
              <p:nvPr/>
            </p:nvGrpSpPr>
            <p:grpSpPr>
              <a:xfrm>
                <a:off x="3254915" y="3275932"/>
                <a:ext cx="699392" cy="569699"/>
                <a:chOff x="3257580" y="3275932"/>
                <a:chExt cx="699392" cy="569699"/>
              </a:xfrm>
            </p:grpSpPr>
            <p:grpSp>
              <p:nvGrpSpPr>
                <p:cNvPr id="224" name="Group 223"/>
                <p:cNvGrpSpPr/>
                <p:nvPr/>
              </p:nvGrpSpPr>
              <p:grpSpPr>
                <a:xfrm>
                  <a:off x="3257580" y="3275932"/>
                  <a:ext cx="699392" cy="536110"/>
                  <a:chOff x="2123728" y="1986160"/>
                  <a:chExt cx="576064" cy="441574"/>
                </a:xfrm>
              </p:grpSpPr>
              <p:sp>
                <p:nvSpPr>
                  <p:cNvPr id="228" name="Rectangle 227"/>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29" name="Trapezoid 228"/>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225" name="Group 224"/>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226" name="Rectangle 225"/>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27" name="Isosceles Triangle 226"/>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grpSp>
        <p:grpSp>
          <p:nvGrpSpPr>
            <p:cNvPr id="230" name="Group 229"/>
            <p:cNvGrpSpPr/>
            <p:nvPr/>
          </p:nvGrpSpPr>
          <p:grpSpPr>
            <a:xfrm>
              <a:off x="3484281" y="2487747"/>
              <a:ext cx="941329" cy="895637"/>
              <a:chOff x="4099230" y="3275932"/>
              <a:chExt cx="941329" cy="895637"/>
            </a:xfrm>
          </p:grpSpPr>
          <p:sp>
            <p:nvSpPr>
              <p:cNvPr id="231" name="Rectangle 230"/>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Games</a:t>
                </a:r>
                <a:endParaRPr lang="en-AU" sz="1100" dirty="0">
                  <a:solidFill>
                    <a:schemeClr val="tx1"/>
                  </a:solidFill>
                  <a:latin typeface="Segoe UI" pitchFamily="34" charset="0"/>
                  <a:cs typeface="Segoe UI" pitchFamily="34" charset="0"/>
                </a:endParaRPr>
              </a:p>
            </p:txBody>
          </p:sp>
          <p:grpSp>
            <p:nvGrpSpPr>
              <p:cNvPr id="232" name="Group 231"/>
              <p:cNvGrpSpPr/>
              <p:nvPr/>
            </p:nvGrpSpPr>
            <p:grpSpPr>
              <a:xfrm>
                <a:off x="4200966" y="3275932"/>
                <a:ext cx="737856" cy="635347"/>
                <a:chOff x="4220198" y="3275932"/>
                <a:chExt cx="737856" cy="635347"/>
              </a:xfrm>
            </p:grpSpPr>
            <p:grpSp>
              <p:nvGrpSpPr>
                <p:cNvPr id="233" name="Group 232"/>
                <p:cNvGrpSpPr/>
                <p:nvPr/>
              </p:nvGrpSpPr>
              <p:grpSpPr>
                <a:xfrm>
                  <a:off x="4220198" y="3275932"/>
                  <a:ext cx="699392" cy="536110"/>
                  <a:chOff x="2123728" y="1986160"/>
                  <a:chExt cx="576064" cy="441574"/>
                </a:xfrm>
              </p:grpSpPr>
              <p:sp>
                <p:nvSpPr>
                  <p:cNvPr id="247" name="Rectangle 246"/>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8" name="Trapezoid 247"/>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234" name="Group 233"/>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235" name="Rectangle 234"/>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36" name="Oval 235"/>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37" name="Oval 236"/>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nvGrpSpPr>
                  <p:cNvPr id="238" name="Group 237"/>
                  <p:cNvGrpSpPr/>
                  <p:nvPr/>
                </p:nvGrpSpPr>
                <p:grpSpPr>
                  <a:xfrm>
                    <a:off x="4318464" y="3577517"/>
                    <a:ext cx="118183" cy="118183"/>
                    <a:chOff x="4318464" y="3577517"/>
                    <a:chExt cx="118183" cy="118183"/>
                  </a:xfrm>
                  <a:effectLst/>
                </p:grpSpPr>
                <p:cxnSp>
                  <p:nvCxnSpPr>
                    <p:cNvPr id="245" name="Straight Connector 244"/>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46" name="Straight Connector 245"/>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39" name="Group 238"/>
                  <p:cNvGrpSpPr/>
                  <p:nvPr/>
                </p:nvGrpSpPr>
                <p:grpSpPr>
                  <a:xfrm rot="20573383">
                    <a:off x="4683580" y="3579039"/>
                    <a:ext cx="140891" cy="136707"/>
                    <a:chOff x="5105406" y="3507854"/>
                    <a:chExt cx="171999" cy="166891"/>
                  </a:xfrm>
                  <a:effectLst/>
                </p:grpSpPr>
                <p:sp>
                  <p:nvSpPr>
                    <p:cNvPr id="241" name="Oval 240"/>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2" name="Oval 241"/>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3" name="Oval 242"/>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4" name="Oval 243"/>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cxnSp>
                <p:nvCxnSpPr>
                  <p:cNvPr id="240" name="Straight Connector 239"/>
                  <p:cNvCxnSpPr>
                    <a:stCxn id="235"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sp>
          <p:nvSpPr>
            <p:cNvPr id="38" name="Rectangle 37">
              <a:hlinkClick r:id="rId4" action="ppaction://hlinksldjump"/>
            </p:cNvPr>
            <p:cNvSpPr/>
            <p:nvPr/>
          </p:nvSpPr>
          <p:spPr>
            <a:xfrm>
              <a:off x="3424047" y="134761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9" name="Rectangle 328">
              <a:hlinkClick r:id="rId5" action="ppaction://hlinksldjump"/>
            </p:cNvPr>
            <p:cNvSpPr/>
            <p:nvPr/>
          </p:nvSpPr>
          <p:spPr>
            <a:xfrm>
              <a:off x="4634034" y="134761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30" name="Rectangle 329">
              <a:hlinkClick r:id="rId6" action="ppaction://hlinksldjump"/>
            </p:cNvPr>
            <p:cNvSpPr/>
            <p:nvPr/>
          </p:nvSpPr>
          <p:spPr>
            <a:xfrm>
              <a:off x="5796136" y="134761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31" name="Rectangle 330">
              <a:hlinkClick r:id="rId7" action="ppaction://hlinksldjump"/>
            </p:cNvPr>
            <p:cNvSpPr/>
            <p:nvPr/>
          </p:nvSpPr>
          <p:spPr>
            <a:xfrm>
              <a:off x="3409898" y="242773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332" name="Group 331"/>
            <p:cNvGrpSpPr/>
            <p:nvPr/>
          </p:nvGrpSpPr>
          <p:grpSpPr>
            <a:xfrm>
              <a:off x="4747033" y="2500280"/>
              <a:ext cx="864096" cy="870570"/>
              <a:chOff x="7308304" y="278598"/>
              <a:chExt cx="864096" cy="870570"/>
            </a:xfrm>
          </p:grpSpPr>
          <p:sp>
            <p:nvSpPr>
              <p:cNvPr id="333" name="Freeform 332"/>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334" name="Rectangle 333"/>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Impress</a:t>
                </a:r>
                <a:endParaRPr lang="en-AU" sz="1100" dirty="0">
                  <a:solidFill>
                    <a:schemeClr val="tx1"/>
                  </a:solidFill>
                  <a:latin typeface="Segoe UI" pitchFamily="34" charset="0"/>
                  <a:cs typeface="Segoe UI" pitchFamily="34" charset="0"/>
                </a:endParaRPr>
              </a:p>
            </p:txBody>
          </p:sp>
        </p:grpSp>
        <p:grpSp>
          <p:nvGrpSpPr>
            <p:cNvPr id="335" name="Group 334"/>
            <p:cNvGrpSpPr/>
            <p:nvPr/>
          </p:nvGrpSpPr>
          <p:grpSpPr>
            <a:xfrm>
              <a:off x="5909135" y="2488498"/>
              <a:ext cx="864096" cy="894135"/>
              <a:chOff x="6444208" y="255033"/>
              <a:chExt cx="864096" cy="894135"/>
            </a:xfrm>
          </p:grpSpPr>
          <p:grpSp>
            <p:nvGrpSpPr>
              <p:cNvPr id="336" name="Group 335"/>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338" name="Freeform 337"/>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339" name="Freeform 338"/>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sp>
            <p:nvSpPr>
              <p:cNvPr id="337" name="Rectangle 336"/>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Express</a:t>
                </a:r>
                <a:endParaRPr lang="en-AU" sz="1100" dirty="0">
                  <a:solidFill>
                    <a:schemeClr val="tx1"/>
                  </a:solidFill>
                  <a:latin typeface="Segoe UI" pitchFamily="34" charset="0"/>
                  <a:cs typeface="Segoe UI" pitchFamily="34" charset="0"/>
                </a:endParaRPr>
              </a:p>
            </p:txBody>
          </p:sp>
        </p:grpSp>
      </p:grpSp>
      <p:grpSp>
        <p:nvGrpSpPr>
          <p:cNvPr id="5" name="Group 4"/>
          <p:cNvGrpSpPr/>
          <p:nvPr/>
        </p:nvGrpSpPr>
        <p:grpSpPr>
          <a:xfrm>
            <a:off x="467785" y="134363"/>
            <a:ext cx="8208431" cy="4874774"/>
            <a:chOff x="467785" y="134363"/>
            <a:chExt cx="8208431" cy="4874774"/>
          </a:xfrm>
        </p:grpSpPr>
        <p:sp>
          <p:nvSpPr>
            <p:cNvPr id="341" name="Rounded Rectangle 340"/>
            <p:cNvSpPr/>
            <p:nvPr/>
          </p:nvSpPr>
          <p:spPr>
            <a:xfrm>
              <a:off x="467785" y="134363"/>
              <a:ext cx="8208431" cy="4874774"/>
            </a:xfrm>
            <a:prstGeom prst="roundRect">
              <a:avLst>
                <a:gd name="adj" fmla="val 0"/>
              </a:avLst>
            </a:prstGeom>
            <a:solidFill>
              <a:schemeClr val="bg1">
                <a:lumMod val="75000"/>
                <a:alpha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200" b="1" dirty="0" smtClean="0">
                  <a:solidFill>
                    <a:schemeClr val="tx1"/>
                  </a:solidFill>
                  <a:latin typeface="Segoe UI" pitchFamily="34" charset="0"/>
                  <a:cs typeface="Segoe UI" pitchFamily="34" charset="0"/>
                </a:rPr>
                <a:t>Express</a:t>
              </a:r>
              <a:endParaRPr lang="en-AU" sz="1200" b="1" dirty="0">
                <a:solidFill>
                  <a:schemeClr val="tx1"/>
                </a:solidFill>
                <a:latin typeface="Segoe UI" pitchFamily="34" charset="0"/>
                <a:cs typeface="Segoe UI" pitchFamily="34" charset="0"/>
              </a:endParaRPr>
            </a:p>
          </p:txBody>
        </p:sp>
        <p:sp>
          <p:nvSpPr>
            <p:cNvPr id="342" name="Rounded Rectangle 341">
              <a:hlinkClick r:id="rId2" action="ppaction://hlinksldjump"/>
            </p:cNvPr>
            <p:cNvSpPr/>
            <p:nvPr/>
          </p:nvSpPr>
          <p:spPr>
            <a:xfrm>
              <a:off x="539794" y="188370"/>
              <a:ext cx="144000" cy="144016"/>
            </a:xfrm>
            <a:prstGeom prst="roundRect">
              <a:avLst/>
            </a:prstGeom>
            <a:gradFill flip="none" rotWithShape="1">
              <a:gsLst>
                <a:gs pos="0">
                  <a:srgbClr val="FF0000">
                    <a:shade val="30000"/>
                    <a:satMod val="115000"/>
                  </a:srgbClr>
                </a:gs>
                <a:gs pos="50000">
                  <a:srgbClr val="FF0000">
                    <a:shade val="67500"/>
                    <a:satMod val="115000"/>
                  </a:srgbClr>
                </a:gs>
                <a:gs pos="100000">
                  <a:srgbClr val="FF0000">
                    <a:shade val="100000"/>
                    <a:satMod val="115000"/>
                  </a:srgbClr>
                </a:gs>
              </a:gsLst>
              <a:lin ang="16200000" scaled="1"/>
              <a:tileRect/>
            </a:gradFill>
            <a:ln w="3175">
              <a:solidFill>
                <a:schemeClr val="tx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solidFill>
                  <a:schemeClr val="bg1"/>
                </a:solidFill>
                <a:latin typeface="Segoe UI" pitchFamily="34" charset="0"/>
                <a:cs typeface="Segoe UI" pitchFamily="34" charset="0"/>
              </a:endParaRPr>
            </a:p>
          </p:txBody>
        </p:sp>
        <p:sp>
          <p:nvSpPr>
            <p:cNvPr id="345" name="Rectangle 344"/>
            <p:cNvSpPr/>
            <p:nvPr/>
          </p:nvSpPr>
          <p:spPr>
            <a:xfrm>
              <a:off x="467786" y="434649"/>
              <a:ext cx="8208430" cy="446647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nchorCtr="0"/>
            <a:lstStyle/>
            <a:p>
              <a:pPr algn="ctr"/>
              <a:r>
                <a:rPr lang="en-AU" sz="1600" dirty="0" smtClean="0">
                  <a:solidFill>
                    <a:schemeClr val="tx1"/>
                  </a:solidFill>
                  <a:latin typeface="Segoe UI" pitchFamily="34" charset="0"/>
                  <a:cs typeface="Segoe UI" pitchFamily="34" charset="0"/>
                </a:rPr>
                <a:t>What type of slide show background do you want?</a:t>
              </a:r>
            </a:p>
            <a:p>
              <a:pPr algn="ctr"/>
              <a:endParaRPr lang="en-AU" sz="1600" dirty="0">
                <a:solidFill>
                  <a:schemeClr val="tx1"/>
                </a:solidFill>
                <a:latin typeface="Segoe UI" pitchFamily="34" charset="0"/>
                <a:cs typeface="Segoe UI" pitchFamily="34" charset="0"/>
              </a:endParaRPr>
            </a:p>
            <a:p>
              <a:pPr algn="ctr"/>
              <a:endParaRPr lang="en-AU" sz="1600" dirty="0" smtClean="0">
                <a:solidFill>
                  <a:schemeClr val="tx1"/>
                </a:solidFill>
                <a:latin typeface="Segoe UI" pitchFamily="34" charset="0"/>
                <a:cs typeface="Segoe UI" pitchFamily="34" charset="0"/>
              </a:endParaRPr>
            </a:p>
            <a:p>
              <a:pPr algn="ctr"/>
              <a:endParaRPr lang="en-AU" sz="1600" dirty="0">
                <a:solidFill>
                  <a:schemeClr val="tx1"/>
                </a:solidFill>
                <a:latin typeface="Segoe UI" pitchFamily="34" charset="0"/>
                <a:cs typeface="Segoe UI" pitchFamily="34" charset="0"/>
              </a:endParaRPr>
            </a:p>
            <a:p>
              <a:pPr algn="ctr"/>
              <a:endParaRPr lang="en-AU" sz="1600" dirty="0" smtClean="0">
                <a:solidFill>
                  <a:schemeClr val="tx1"/>
                </a:solidFill>
                <a:latin typeface="Segoe UI" pitchFamily="34" charset="0"/>
                <a:cs typeface="Segoe UI" pitchFamily="34" charset="0"/>
              </a:endParaRPr>
            </a:p>
            <a:p>
              <a:pPr algn="ctr"/>
              <a:endParaRPr lang="en-AU" sz="1600" dirty="0">
                <a:solidFill>
                  <a:schemeClr val="tx1"/>
                </a:solidFill>
                <a:latin typeface="Segoe UI" pitchFamily="34" charset="0"/>
                <a:cs typeface="Segoe UI" pitchFamily="34" charset="0"/>
              </a:endParaRPr>
            </a:p>
            <a:p>
              <a:pPr algn="ctr"/>
              <a:endParaRPr lang="en-AU" sz="1600" dirty="0">
                <a:solidFill>
                  <a:schemeClr val="tx1"/>
                </a:solidFill>
                <a:latin typeface="Segoe UI" pitchFamily="34" charset="0"/>
                <a:cs typeface="Segoe UI" pitchFamily="34" charset="0"/>
              </a:endParaRPr>
            </a:p>
          </p:txBody>
        </p:sp>
      </p:grpSp>
      <p:sp>
        <p:nvSpPr>
          <p:cNvPr id="8" name="Rounded Rectangle 7">
            <a:hlinkClick r:id="rId8" action="ppaction://hlinksldjump"/>
          </p:cNvPr>
          <p:cNvSpPr/>
          <p:nvPr/>
        </p:nvSpPr>
        <p:spPr>
          <a:xfrm>
            <a:off x="1722573" y="2226643"/>
            <a:ext cx="720080" cy="720080"/>
          </a:xfrm>
          <a:prstGeom prst="roundRect">
            <a:avLst/>
          </a:prstGeom>
          <a:gradFill flip="none" rotWithShape="1">
            <a:gsLst>
              <a:gs pos="0">
                <a:schemeClr val="bg1">
                  <a:shade val="30000"/>
                  <a:satMod val="115000"/>
                </a:schemeClr>
              </a:gs>
              <a:gs pos="50000">
                <a:schemeClr val="bg1">
                  <a:shade val="67500"/>
                  <a:satMod val="115000"/>
                </a:schemeClr>
              </a:gs>
              <a:gs pos="100000">
                <a:schemeClr val="bg1">
                  <a:shade val="100000"/>
                  <a:satMod val="115000"/>
                </a:schemeClr>
              </a:gs>
            </a:gsLst>
            <a:lin ang="16200000" scaled="1"/>
            <a:tileRect/>
          </a:gra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40" name="Rounded Rectangle 339">
            <a:hlinkClick r:id="rId9" action="ppaction://hlinksldjump"/>
          </p:cNvPr>
          <p:cNvSpPr/>
          <p:nvPr/>
        </p:nvSpPr>
        <p:spPr>
          <a:xfrm>
            <a:off x="2720656" y="2226643"/>
            <a:ext cx="720080" cy="720080"/>
          </a:xfrm>
          <a:prstGeom prst="roundRect">
            <a:avLst/>
          </a:prstGeom>
          <a:gradFill flip="none" rotWithShape="1">
            <a:gsLst>
              <a:gs pos="0">
                <a:srgbClr val="00B0F0"/>
              </a:gs>
              <a:gs pos="50000">
                <a:schemeClr val="bg1"/>
              </a:gs>
              <a:gs pos="100000">
                <a:srgbClr val="0070C0"/>
              </a:gs>
            </a:gsLst>
            <a:lin ang="2700000" scaled="1"/>
            <a:tileRect/>
          </a:gra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43" name="Rounded Rectangle 342">
            <a:hlinkClick r:id="rId10" action="ppaction://hlinksldjump"/>
          </p:cNvPr>
          <p:cNvSpPr/>
          <p:nvPr/>
        </p:nvSpPr>
        <p:spPr>
          <a:xfrm>
            <a:off x="3717157" y="2226643"/>
            <a:ext cx="720080" cy="720080"/>
          </a:xfrm>
          <a:prstGeom prst="roundRect">
            <a:avLst/>
          </a:prstGeom>
          <a:gradFill flip="none" rotWithShape="1">
            <a:gsLst>
              <a:gs pos="0">
                <a:srgbClr val="FFFF00"/>
              </a:gs>
              <a:gs pos="50000">
                <a:schemeClr val="bg1"/>
              </a:gs>
              <a:gs pos="100000">
                <a:srgbClr val="FFC000"/>
              </a:gs>
            </a:gsLst>
            <a:lin ang="2700000" scaled="1"/>
            <a:tileRect/>
          </a:gra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44" name="Rounded Rectangle 343">
            <a:hlinkClick r:id="rId11" action="ppaction://hlinksldjump"/>
          </p:cNvPr>
          <p:cNvSpPr/>
          <p:nvPr/>
        </p:nvSpPr>
        <p:spPr>
          <a:xfrm>
            <a:off x="4706763" y="2226643"/>
            <a:ext cx="720080" cy="720080"/>
          </a:xfrm>
          <a:prstGeom prst="roundRect">
            <a:avLst/>
          </a:prstGeom>
          <a:gradFill flip="none" rotWithShape="1">
            <a:gsLst>
              <a:gs pos="0">
                <a:schemeClr val="bg1"/>
              </a:gs>
              <a:gs pos="50000">
                <a:srgbClr val="00B0F0"/>
              </a:gs>
              <a:gs pos="100000">
                <a:srgbClr val="0070C0"/>
              </a:gs>
            </a:gsLst>
            <a:path path="circle">
              <a:fillToRect l="50000" t="50000" r="50000" b="50000"/>
            </a:path>
            <a:tileRect/>
          </a:gra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49" name="Rounded Rectangle 348">
            <a:hlinkClick r:id="rId12" action="ppaction://hlinksldjump"/>
          </p:cNvPr>
          <p:cNvSpPr/>
          <p:nvPr/>
        </p:nvSpPr>
        <p:spPr>
          <a:xfrm>
            <a:off x="5704846" y="2226643"/>
            <a:ext cx="720080" cy="720080"/>
          </a:xfrm>
          <a:prstGeom prst="roundRect">
            <a:avLst/>
          </a:prstGeom>
          <a:gradFill flip="none" rotWithShape="1">
            <a:gsLst>
              <a:gs pos="0">
                <a:srgbClr val="00B050"/>
              </a:gs>
              <a:gs pos="50000">
                <a:srgbClr val="92D050"/>
              </a:gs>
              <a:gs pos="100000">
                <a:schemeClr val="bg1"/>
              </a:gs>
            </a:gsLst>
            <a:path path="rect">
              <a:fillToRect l="100000" t="100000"/>
            </a:path>
            <a:tileRect r="-100000" b="-100000"/>
          </a:gra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50" name="Rounded Rectangle 349">
            <a:hlinkClick r:id="rId13" action="ppaction://hlinksldjump"/>
          </p:cNvPr>
          <p:cNvSpPr/>
          <p:nvPr/>
        </p:nvSpPr>
        <p:spPr>
          <a:xfrm>
            <a:off x="6701347" y="2226643"/>
            <a:ext cx="720080" cy="720080"/>
          </a:xfrm>
          <a:prstGeom prst="roundRect">
            <a:avLst/>
          </a:prstGeom>
          <a:solidFill>
            <a:schemeClr val="bg1"/>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51" name="Rectangle 350"/>
          <p:cNvSpPr/>
          <p:nvPr/>
        </p:nvSpPr>
        <p:spPr>
          <a:xfrm>
            <a:off x="1648247" y="2947944"/>
            <a:ext cx="864096" cy="41589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100" dirty="0" smtClean="0">
                <a:solidFill>
                  <a:schemeClr val="tx1"/>
                </a:solidFill>
                <a:latin typeface="Segoe UI" pitchFamily="34" charset="0"/>
                <a:cs typeface="Segoe UI" pitchFamily="34" charset="0"/>
              </a:rPr>
              <a:t>Silver Gradient</a:t>
            </a:r>
            <a:endParaRPr lang="en-AU" sz="1100" dirty="0">
              <a:solidFill>
                <a:schemeClr val="tx1"/>
              </a:solidFill>
              <a:latin typeface="Segoe UI" pitchFamily="34" charset="0"/>
              <a:cs typeface="Segoe UI" pitchFamily="34" charset="0"/>
            </a:endParaRPr>
          </a:p>
        </p:txBody>
      </p:sp>
      <p:sp>
        <p:nvSpPr>
          <p:cNvPr id="352" name="Rectangle 351"/>
          <p:cNvSpPr/>
          <p:nvPr/>
        </p:nvSpPr>
        <p:spPr>
          <a:xfrm>
            <a:off x="2648648" y="2951706"/>
            <a:ext cx="864096" cy="41589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100" dirty="0" smtClean="0">
                <a:solidFill>
                  <a:schemeClr val="tx1"/>
                </a:solidFill>
                <a:latin typeface="Segoe UI" pitchFamily="34" charset="0"/>
                <a:cs typeface="Segoe UI" pitchFamily="34" charset="0"/>
              </a:rPr>
              <a:t>Water Blue</a:t>
            </a:r>
            <a:endParaRPr lang="en-AU" sz="1100" dirty="0">
              <a:solidFill>
                <a:schemeClr val="tx1"/>
              </a:solidFill>
              <a:latin typeface="Segoe UI" pitchFamily="34" charset="0"/>
              <a:cs typeface="Segoe UI" pitchFamily="34" charset="0"/>
            </a:endParaRPr>
          </a:p>
        </p:txBody>
      </p:sp>
      <p:sp>
        <p:nvSpPr>
          <p:cNvPr id="353" name="Rectangle 352"/>
          <p:cNvSpPr/>
          <p:nvPr/>
        </p:nvSpPr>
        <p:spPr>
          <a:xfrm>
            <a:off x="3631299" y="2951706"/>
            <a:ext cx="864096" cy="41589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100" dirty="0" smtClean="0">
                <a:solidFill>
                  <a:schemeClr val="tx1"/>
                </a:solidFill>
                <a:latin typeface="Segoe UI" pitchFamily="34" charset="0"/>
                <a:cs typeface="Segoe UI" pitchFamily="34" charset="0"/>
              </a:rPr>
              <a:t>Sunshine Yellow</a:t>
            </a:r>
            <a:endParaRPr lang="en-AU" sz="1100" dirty="0">
              <a:solidFill>
                <a:schemeClr val="tx1"/>
              </a:solidFill>
              <a:latin typeface="Segoe UI" pitchFamily="34" charset="0"/>
              <a:cs typeface="Segoe UI" pitchFamily="34" charset="0"/>
            </a:endParaRPr>
          </a:p>
        </p:txBody>
      </p:sp>
      <p:sp>
        <p:nvSpPr>
          <p:cNvPr id="354" name="Rectangle 353"/>
          <p:cNvSpPr/>
          <p:nvPr/>
        </p:nvSpPr>
        <p:spPr>
          <a:xfrm>
            <a:off x="4634755" y="2951706"/>
            <a:ext cx="864096" cy="41589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100" dirty="0" smtClean="0">
                <a:solidFill>
                  <a:schemeClr val="tx1"/>
                </a:solidFill>
                <a:latin typeface="Segoe UI" pitchFamily="34" charset="0"/>
                <a:cs typeface="Segoe UI" pitchFamily="34" charset="0"/>
              </a:rPr>
              <a:t>White and Blue</a:t>
            </a:r>
            <a:endParaRPr lang="en-AU" sz="1100" dirty="0">
              <a:solidFill>
                <a:schemeClr val="tx1"/>
              </a:solidFill>
              <a:latin typeface="Segoe UI" pitchFamily="34" charset="0"/>
              <a:cs typeface="Segoe UI" pitchFamily="34" charset="0"/>
            </a:endParaRPr>
          </a:p>
        </p:txBody>
      </p:sp>
      <p:sp>
        <p:nvSpPr>
          <p:cNvPr id="355" name="Rectangle 354"/>
          <p:cNvSpPr/>
          <p:nvPr/>
        </p:nvSpPr>
        <p:spPr>
          <a:xfrm>
            <a:off x="5632838" y="2951706"/>
            <a:ext cx="864096" cy="41589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100" dirty="0" smtClean="0">
                <a:solidFill>
                  <a:schemeClr val="tx1"/>
                </a:solidFill>
                <a:latin typeface="Segoe UI" pitchFamily="34" charset="0"/>
                <a:cs typeface="Segoe UI" pitchFamily="34" charset="0"/>
              </a:rPr>
              <a:t>Jungle Green</a:t>
            </a:r>
            <a:endParaRPr lang="en-AU" sz="1100" dirty="0">
              <a:solidFill>
                <a:schemeClr val="tx1"/>
              </a:solidFill>
              <a:latin typeface="Segoe UI" pitchFamily="34" charset="0"/>
              <a:cs typeface="Segoe UI" pitchFamily="34" charset="0"/>
            </a:endParaRPr>
          </a:p>
        </p:txBody>
      </p:sp>
      <p:sp>
        <p:nvSpPr>
          <p:cNvPr id="356" name="Rectangle 355"/>
          <p:cNvSpPr/>
          <p:nvPr/>
        </p:nvSpPr>
        <p:spPr>
          <a:xfrm>
            <a:off x="6629739" y="2951706"/>
            <a:ext cx="864096" cy="41589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100" dirty="0" smtClean="0">
                <a:solidFill>
                  <a:schemeClr val="tx1"/>
                </a:solidFill>
                <a:latin typeface="Segoe UI" pitchFamily="34" charset="0"/>
                <a:cs typeface="Segoe UI" pitchFamily="34" charset="0"/>
              </a:rPr>
              <a:t>Blank</a:t>
            </a:r>
            <a:endParaRPr lang="en-AU" sz="1100" dirty="0">
              <a:solidFill>
                <a:schemeClr val="tx1"/>
              </a:solidFill>
              <a:latin typeface="Segoe UI" pitchFamily="34" charset="0"/>
              <a:cs typeface="Segoe UI" pitchFamily="34" charset="0"/>
            </a:endParaRPr>
          </a:p>
        </p:txBody>
      </p:sp>
      <p:grpSp>
        <p:nvGrpSpPr>
          <p:cNvPr id="348" name="Group 347"/>
          <p:cNvGrpSpPr/>
          <p:nvPr/>
        </p:nvGrpSpPr>
        <p:grpSpPr>
          <a:xfrm>
            <a:off x="0" y="1202871"/>
            <a:ext cx="467544" cy="2737758"/>
            <a:chOff x="0" y="1202871"/>
            <a:chExt cx="467544" cy="2737758"/>
          </a:xfrm>
        </p:grpSpPr>
        <p:sp>
          <p:nvSpPr>
            <p:cNvPr id="357" name="Rounded Rectangle 356"/>
            <p:cNvSpPr/>
            <p:nvPr/>
          </p:nvSpPr>
          <p:spPr>
            <a:xfrm>
              <a:off x="0" y="1202871"/>
              <a:ext cx="467544" cy="2737758"/>
            </a:xfrm>
            <a:prstGeom prst="roundRect">
              <a:avLst>
                <a:gd name="adj" fmla="val 10437"/>
              </a:avLst>
            </a:prstGeom>
            <a:solidFill>
              <a:schemeClr val="tx1">
                <a:alpha val="50000"/>
              </a:schemeClr>
            </a:solidFill>
            <a:ln w="317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358" name="Group 357"/>
            <p:cNvGrpSpPr/>
            <p:nvPr/>
          </p:nvGrpSpPr>
          <p:grpSpPr>
            <a:xfrm>
              <a:off x="53772" y="1890180"/>
              <a:ext cx="360000" cy="363600"/>
              <a:chOff x="899592" y="1419622"/>
              <a:chExt cx="432048" cy="432048"/>
            </a:xfrm>
            <a:effectLst/>
          </p:grpSpPr>
          <p:sp>
            <p:nvSpPr>
              <p:cNvPr id="373" name="Rounded Rectangle 372"/>
              <p:cNvSpPr/>
              <p:nvPr/>
            </p:nvSpPr>
            <p:spPr>
              <a:xfrm>
                <a:off x="971600" y="1563638"/>
                <a:ext cx="288032" cy="288032"/>
              </a:xfrm>
              <a:prstGeom prst="roundRect">
                <a:avLst>
                  <a:gd name="adj" fmla="val 9226"/>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74" name="Isosceles Triangle 373"/>
              <p:cNvSpPr/>
              <p:nvPr/>
            </p:nvSpPr>
            <p:spPr>
              <a:xfrm>
                <a:off x="899592" y="1419622"/>
                <a:ext cx="432048" cy="180020"/>
              </a:xfrm>
              <a:prstGeom prst="triangle">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359" name="Group 358"/>
            <p:cNvGrpSpPr/>
            <p:nvPr/>
          </p:nvGrpSpPr>
          <p:grpSpPr>
            <a:xfrm>
              <a:off x="53752" y="1264720"/>
              <a:ext cx="360040" cy="435694"/>
              <a:chOff x="971600" y="1383618"/>
              <a:chExt cx="360040" cy="435694"/>
            </a:xfrm>
          </p:grpSpPr>
          <p:cxnSp>
            <p:nvCxnSpPr>
              <p:cNvPr id="368" name="Straight Connector 367"/>
              <p:cNvCxnSpPr/>
              <p:nvPr/>
            </p:nvCxnSpPr>
            <p:spPr>
              <a:xfrm>
                <a:off x="1187624" y="1639292"/>
                <a:ext cx="144016" cy="18002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369" name="Donut 368"/>
              <p:cNvSpPr/>
              <p:nvPr/>
            </p:nvSpPr>
            <p:spPr>
              <a:xfrm>
                <a:off x="971600" y="1383618"/>
                <a:ext cx="288032" cy="288000"/>
              </a:xfrm>
              <a:prstGeom prst="donut">
                <a:avLst>
                  <a:gd name="adj" fmla="val 4746"/>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370" name="Straight Connector 369"/>
              <p:cNvCxnSpPr/>
              <p:nvPr/>
            </p:nvCxnSpPr>
            <p:spPr>
              <a:xfrm rot="1413972">
                <a:off x="1051228" y="1435850"/>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371" name="Straight Connector 370"/>
              <p:cNvCxnSpPr/>
              <p:nvPr/>
            </p:nvCxnSpPr>
            <p:spPr>
              <a:xfrm rot="1413972">
                <a:off x="1116662" y="1436293"/>
                <a:ext cx="0" cy="183562"/>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372" name="Straight Connector 371"/>
              <p:cNvCxnSpPr/>
              <p:nvPr/>
            </p:nvCxnSpPr>
            <p:spPr>
              <a:xfrm rot="1413972">
                <a:off x="1180005" y="1492021"/>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grpSp>
        <p:cxnSp>
          <p:nvCxnSpPr>
            <p:cNvPr id="360" name="Straight Connector 359"/>
            <p:cNvCxnSpPr/>
            <p:nvPr/>
          </p:nvCxnSpPr>
          <p:spPr>
            <a:xfrm flipH="1">
              <a:off x="26886" y="1812206"/>
              <a:ext cx="413772"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nvGrpSpPr>
            <p:cNvPr id="361" name="Group 360"/>
            <p:cNvGrpSpPr/>
            <p:nvPr/>
          </p:nvGrpSpPr>
          <p:grpSpPr>
            <a:xfrm>
              <a:off x="39771" y="2460418"/>
              <a:ext cx="388002" cy="297418"/>
              <a:chOff x="2123728" y="1986160"/>
              <a:chExt cx="576064" cy="441574"/>
            </a:xfrm>
          </p:grpSpPr>
          <p:sp>
            <p:nvSpPr>
              <p:cNvPr id="366" name="Rectangle 365"/>
              <p:cNvSpPr/>
              <p:nvPr/>
            </p:nvSpPr>
            <p:spPr>
              <a:xfrm>
                <a:off x="2195736" y="1986160"/>
                <a:ext cx="432048" cy="441574"/>
              </a:xfrm>
              <a:prstGeom prst="rect">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67" name="Trapezoid 366"/>
              <p:cNvSpPr/>
              <p:nvPr/>
            </p:nvSpPr>
            <p:spPr>
              <a:xfrm flipV="1">
                <a:off x="2123728" y="2139884"/>
                <a:ext cx="576064" cy="287850"/>
              </a:xfrm>
              <a:prstGeom prst="trapezoid">
                <a:avLst/>
              </a:pr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62" name="Freeform 361"/>
            <p:cNvSpPr/>
            <p:nvPr/>
          </p:nvSpPr>
          <p:spPr>
            <a:xfrm>
              <a:off x="61273" y="2903148"/>
              <a:ext cx="344998" cy="411311"/>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363" name="Group 362"/>
            <p:cNvGrpSpPr/>
            <p:nvPr/>
          </p:nvGrpSpPr>
          <p:grpSpPr>
            <a:xfrm>
              <a:off x="82631" y="3424960"/>
              <a:ext cx="302283" cy="444864"/>
              <a:chOff x="51020" y="3423030"/>
              <a:chExt cx="356155" cy="524147"/>
            </a:xfrm>
            <a:effectLst>
              <a:outerShdw blurRad="63500" sx="102000" sy="102000" algn="ctr" rotWithShape="0">
                <a:prstClr val="black">
                  <a:alpha val="40000"/>
                </a:prstClr>
              </a:outerShdw>
            </a:effectLst>
          </p:grpSpPr>
          <p:sp>
            <p:nvSpPr>
              <p:cNvPr id="364" name="Freeform 363"/>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a:effectLst>
                <a:glow rad="101600">
                  <a:schemeClr val="bg1">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65" name="Freeform 364"/>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a:effectLst>
                <a:glow rad="101600">
                  <a:schemeClr val="bg1">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nvGrpSpPr>
          <p:cNvPr id="346" name="Group 345"/>
          <p:cNvGrpSpPr/>
          <p:nvPr/>
        </p:nvGrpSpPr>
        <p:grpSpPr>
          <a:xfrm>
            <a:off x="2945525" y="123478"/>
            <a:ext cx="3252951" cy="252000"/>
            <a:chOff x="3738070" y="123478"/>
            <a:chExt cx="3252951" cy="252000"/>
          </a:xfrm>
        </p:grpSpPr>
        <p:grpSp>
          <p:nvGrpSpPr>
            <p:cNvPr id="347" name="Group 346"/>
            <p:cNvGrpSpPr/>
            <p:nvPr/>
          </p:nvGrpSpPr>
          <p:grpSpPr>
            <a:xfrm>
              <a:off x="3967022" y="123478"/>
              <a:ext cx="3023999" cy="252000"/>
              <a:chOff x="3964586" y="123478"/>
              <a:chExt cx="897210" cy="252000"/>
            </a:xfrm>
          </p:grpSpPr>
          <p:sp>
            <p:nvSpPr>
              <p:cNvPr id="381" name="Rounded Rectangle 380"/>
              <p:cNvSpPr/>
              <p:nvPr/>
            </p:nvSpPr>
            <p:spPr>
              <a:xfrm>
                <a:off x="3964586" y="123478"/>
                <a:ext cx="897210" cy="252000"/>
              </a:xfrm>
              <a:prstGeom prst="roundRect">
                <a:avLst/>
              </a:prstGeom>
              <a:solidFill>
                <a:schemeClr val="tx1">
                  <a:alpha val="50000"/>
                </a:scheme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latin typeface="Segoe UI" pitchFamily="34" charset="0"/>
                  <a:cs typeface="Segoe UI" pitchFamily="34" charset="0"/>
                </a:endParaRPr>
              </a:p>
            </p:txBody>
          </p:sp>
          <p:sp>
            <p:nvSpPr>
              <p:cNvPr id="382" name="Rounded Rectangle 381"/>
              <p:cNvSpPr/>
              <p:nvPr/>
            </p:nvSpPr>
            <p:spPr>
              <a:xfrm>
                <a:off x="3969926" y="141478"/>
                <a:ext cx="886529" cy="216000"/>
              </a:xfrm>
              <a:prstGeom prst="roundRect">
                <a:avLst/>
              </a:prstGeom>
              <a:noFill/>
              <a:ln w="12700">
                <a:solidFill>
                  <a:srgbClr val="FFC000"/>
                </a:solidFill>
                <a:prstDash val="solid"/>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latin typeface="Segoe UI" pitchFamily="34" charset="0"/>
                    <a:cs typeface="Segoe UI" pitchFamily="34" charset="0"/>
                  </a:rPr>
                  <a:t>Express has been successfully opened</a:t>
                </a:r>
                <a:endParaRPr lang="en-AU" sz="1200" dirty="0">
                  <a:latin typeface="Segoe UI" pitchFamily="34" charset="0"/>
                  <a:cs typeface="Segoe UI" pitchFamily="34" charset="0"/>
                </a:endParaRPr>
              </a:p>
            </p:txBody>
          </p:sp>
        </p:grpSp>
        <p:grpSp>
          <p:nvGrpSpPr>
            <p:cNvPr id="375" name="Group 374"/>
            <p:cNvGrpSpPr/>
            <p:nvPr/>
          </p:nvGrpSpPr>
          <p:grpSpPr>
            <a:xfrm>
              <a:off x="3738070" y="153588"/>
              <a:ext cx="191781" cy="191781"/>
              <a:chOff x="3848349" y="2388430"/>
              <a:chExt cx="675778" cy="675778"/>
            </a:xfrm>
            <a:effectLst>
              <a:outerShdw blurRad="63500" sx="102000" sy="102000" algn="ctr" rotWithShape="0">
                <a:prstClr val="black">
                  <a:alpha val="40000"/>
                </a:prstClr>
              </a:outerShdw>
            </a:effectLst>
          </p:grpSpPr>
          <p:sp>
            <p:nvSpPr>
              <p:cNvPr id="376" name="Oval 375"/>
              <p:cNvSpPr/>
              <p:nvPr/>
            </p:nvSpPr>
            <p:spPr>
              <a:xfrm>
                <a:off x="3848349" y="2388430"/>
                <a:ext cx="675778" cy="675778"/>
              </a:xfrm>
              <a:prstGeom prst="ellipse">
                <a:avLst/>
              </a:prstGeom>
              <a:solidFill>
                <a:srgbClr val="C00000"/>
              </a:solid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grpSp>
            <p:nvGrpSpPr>
              <p:cNvPr id="377" name="Group 376"/>
              <p:cNvGrpSpPr/>
              <p:nvPr/>
            </p:nvGrpSpPr>
            <p:grpSpPr>
              <a:xfrm>
                <a:off x="4049013" y="2524441"/>
                <a:ext cx="274450" cy="403756"/>
                <a:chOff x="4017169" y="2476618"/>
                <a:chExt cx="333375" cy="490444"/>
              </a:xfrm>
              <a:effectLst>
                <a:outerShdw blurRad="63500" sx="102000" sy="102000" algn="ctr" rotWithShape="0">
                  <a:prstClr val="black">
                    <a:alpha val="40000"/>
                  </a:prstClr>
                </a:outerShdw>
              </a:effectLst>
            </p:grpSpPr>
            <p:sp>
              <p:nvSpPr>
                <p:cNvPr id="378" name="Rounded Rectangle 377"/>
                <p:cNvSpPr/>
                <p:nvPr/>
              </p:nvSpPr>
              <p:spPr>
                <a:xfrm>
                  <a:off x="4106560" y="2476618"/>
                  <a:ext cx="144015" cy="260118"/>
                </a:xfrm>
                <a:prstGeom prst="roundRect">
                  <a:avLst>
                    <a:gd name="adj" fmla="val 50000"/>
                  </a:avLst>
                </a:prstGeom>
                <a:solidFill>
                  <a:srgbClr val="C00000"/>
                </a:solidFill>
                <a:ln w="6350" cap="rnd">
                  <a:solidFill>
                    <a:schemeClr val="bg1"/>
                  </a:solidFill>
                </a:ln>
                <a:effectLst>
                  <a:innerShdw blurRad="254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379" name="Freeform 378"/>
                <p:cNvSpPr/>
                <p:nvPr/>
              </p:nvSpPr>
              <p:spPr>
                <a:xfrm>
                  <a:off x="4017169" y="2744500"/>
                  <a:ext cx="333375" cy="79802"/>
                </a:xfrm>
                <a:custGeom>
                  <a:avLst/>
                  <a:gdLst>
                    <a:gd name="connsiteX0" fmla="*/ 0 w 333375"/>
                    <a:gd name="connsiteY0" fmla="*/ 7144 h 102415"/>
                    <a:gd name="connsiteX1" fmla="*/ 169069 w 333375"/>
                    <a:gd name="connsiteY1" fmla="*/ 102394 h 102415"/>
                    <a:gd name="connsiteX2" fmla="*/ 333375 w 333375"/>
                    <a:gd name="connsiteY2" fmla="*/ 0 h 102415"/>
                  </a:gdLst>
                  <a:ahLst/>
                  <a:cxnLst>
                    <a:cxn ang="0">
                      <a:pos x="connsiteX0" y="connsiteY0"/>
                    </a:cxn>
                    <a:cxn ang="0">
                      <a:pos x="connsiteX1" y="connsiteY1"/>
                    </a:cxn>
                    <a:cxn ang="0">
                      <a:pos x="connsiteX2" y="connsiteY2"/>
                    </a:cxn>
                  </a:cxnLst>
                  <a:rect l="l" t="t" r="r" b="b"/>
                  <a:pathLst>
                    <a:path w="333375" h="102415">
                      <a:moveTo>
                        <a:pt x="0" y="7144"/>
                      </a:moveTo>
                      <a:cubicBezTo>
                        <a:pt x="56753" y="55364"/>
                        <a:pt x="113507" y="103585"/>
                        <a:pt x="169069" y="102394"/>
                      </a:cubicBezTo>
                      <a:cubicBezTo>
                        <a:pt x="224631" y="101203"/>
                        <a:pt x="279003" y="50601"/>
                        <a:pt x="333375" y="0"/>
                      </a:cubicBezTo>
                    </a:path>
                  </a:pathLst>
                </a:custGeom>
                <a:no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cxnSp>
              <p:nvCxnSpPr>
                <p:cNvPr id="380" name="Straight Connector 379"/>
                <p:cNvCxnSpPr>
                  <a:stCxn id="379" idx="1"/>
                </p:cNvCxnSpPr>
                <p:nvPr/>
              </p:nvCxnSpPr>
              <p:spPr>
                <a:xfrm>
                  <a:off x="4186238" y="2824286"/>
                  <a:ext cx="0" cy="142776"/>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spTree>
    <p:extLst>
      <p:ext uri="{BB962C8B-B14F-4D97-AF65-F5344CB8AC3E}">
        <p14:creationId xmlns:p14="http://schemas.microsoft.com/office/powerpoint/2010/main" val="3837883499"/>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xit" presetSubtype="1" accel="50000" decel="50000" fill="hold" nodeType="afterEffect">
                                  <p:stCondLst>
                                    <p:cond delay="2000"/>
                                  </p:stCondLst>
                                  <p:childTnLst>
                                    <p:anim calcmode="lin" valueType="num">
                                      <p:cBhvr additive="base">
                                        <p:cTn id="6" dur="500"/>
                                        <p:tgtEl>
                                          <p:spTgt spid="346"/>
                                        </p:tgtEl>
                                        <p:attrNameLst>
                                          <p:attrName>ppt_x</p:attrName>
                                        </p:attrNameLst>
                                      </p:cBhvr>
                                      <p:tavLst>
                                        <p:tav tm="0">
                                          <p:val>
                                            <p:strVal val="ppt_x"/>
                                          </p:val>
                                        </p:tav>
                                        <p:tav tm="100000">
                                          <p:val>
                                            <p:strVal val="ppt_x"/>
                                          </p:val>
                                        </p:tav>
                                      </p:tavLst>
                                    </p:anim>
                                    <p:anim calcmode="lin" valueType="num">
                                      <p:cBhvr additive="base">
                                        <p:cTn id="7" dur="500"/>
                                        <p:tgtEl>
                                          <p:spTgt spid="346"/>
                                        </p:tgtEl>
                                        <p:attrNameLst>
                                          <p:attrName>ppt_y</p:attrName>
                                        </p:attrNameLst>
                                      </p:cBhvr>
                                      <p:tavLst>
                                        <p:tav tm="0">
                                          <p:val>
                                            <p:strVal val="ppt_y"/>
                                          </p:val>
                                        </p:tav>
                                        <p:tav tm="100000">
                                          <p:val>
                                            <p:strVal val="0-ppt_h/2"/>
                                          </p:val>
                                        </p:tav>
                                      </p:tavLst>
                                    </p:anim>
                                    <p:set>
                                      <p:cBhvr>
                                        <p:cTn id="8" dur="1" fill="hold">
                                          <p:stCondLst>
                                            <p:cond delay="499"/>
                                          </p:stCondLst>
                                        </p:cTn>
                                        <p:tgtEl>
                                          <p:spTgt spid="346"/>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1763688" y="843750"/>
            <a:ext cx="5616624" cy="3456000"/>
            <a:chOff x="1763688" y="843750"/>
            <a:chExt cx="5616624" cy="3456000"/>
          </a:xfrm>
        </p:grpSpPr>
        <p:grpSp>
          <p:nvGrpSpPr>
            <p:cNvPr id="249" name="Group 248"/>
            <p:cNvGrpSpPr/>
            <p:nvPr/>
          </p:nvGrpSpPr>
          <p:grpSpPr>
            <a:xfrm>
              <a:off x="3131841" y="843750"/>
              <a:ext cx="2880320" cy="3456000"/>
              <a:chOff x="3131841" y="843750"/>
              <a:chExt cx="2880320" cy="3456000"/>
            </a:xfrm>
          </p:grpSpPr>
          <p:sp>
            <p:nvSpPr>
              <p:cNvPr id="250" name="Rounded Rectangle 249"/>
              <p:cNvSpPr/>
              <p:nvPr/>
            </p:nvSpPr>
            <p:spPr>
              <a:xfrm>
                <a:off x="3131841" y="843750"/>
                <a:ext cx="2880320" cy="3456000"/>
              </a:xfrm>
              <a:prstGeom prst="roundRect">
                <a:avLst>
                  <a:gd name="adj" fmla="val 2228"/>
                </a:avLst>
              </a:prstGeom>
              <a:solidFill>
                <a:schemeClr val="tx1">
                  <a:alpha val="50000"/>
                </a:schemeClr>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51" name="Group 250"/>
              <p:cNvGrpSpPr/>
              <p:nvPr/>
            </p:nvGrpSpPr>
            <p:grpSpPr>
              <a:xfrm>
                <a:off x="3198624" y="984777"/>
                <a:ext cx="864096" cy="870570"/>
                <a:chOff x="7308304" y="278598"/>
                <a:chExt cx="864096" cy="870570"/>
              </a:xfrm>
            </p:grpSpPr>
            <p:sp>
              <p:nvSpPr>
                <p:cNvPr id="327" name="Freeform 326"/>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8" name="Rectangle 327"/>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Impress</a:t>
                  </a:r>
                  <a:endParaRPr lang="en-AU" sz="1100" dirty="0">
                    <a:latin typeface="Segoe UI" pitchFamily="34" charset="0"/>
                    <a:cs typeface="Segoe UI" pitchFamily="34" charset="0"/>
                  </a:endParaRPr>
                </a:p>
              </p:txBody>
            </p:sp>
          </p:grpSp>
          <p:grpSp>
            <p:nvGrpSpPr>
              <p:cNvPr id="252" name="Group 251"/>
              <p:cNvGrpSpPr/>
              <p:nvPr/>
            </p:nvGrpSpPr>
            <p:grpSpPr>
              <a:xfrm>
                <a:off x="4139953" y="972995"/>
                <a:ext cx="864096" cy="894135"/>
                <a:chOff x="6444208" y="255033"/>
                <a:chExt cx="864096" cy="894135"/>
              </a:xfrm>
            </p:grpSpPr>
            <p:grpSp>
              <p:nvGrpSpPr>
                <p:cNvPr id="323" name="Group 322"/>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325" name="Freeform 324"/>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6" name="Freeform 325"/>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24" name="Rectangle 323"/>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Express</a:t>
                  </a:r>
                  <a:endParaRPr lang="en-AU" sz="1100" dirty="0">
                    <a:latin typeface="Segoe UI" pitchFamily="34" charset="0"/>
                    <a:cs typeface="Segoe UI" pitchFamily="34" charset="0"/>
                  </a:endParaRPr>
                </a:p>
              </p:txBody>
            </p:sp>
          </p:grpSp>
          <p:grpSp>
            <p:nvGrpSpPr>
              <p:cNvPr id="253" name="Group 252"/>
              <p:cNvGrpSpPr/>
              <p:nvPr/>
            </p:nvGrpSpPr>
            <p:grpSpPr>
              <a:xfrm>
                <a:off x="3198624" y="2157429"/>
                <a:ext cx="864096" cy="881674"/>
                <a:chOff x="8172400" y="267494"/>
                <a:chExt cx="864096" cy="881674"/>
              </a:xfrm>
            </p:grpSpPr>
            <p:grpSp>
              <p:nvGrpSpPr>
                <p:cNvPr id="318" name="Group 317"/>
                <p:cNvGrpSpPr/>
                <p:nvPr/>
              </p:nvGrpSpPr>
              <p:grpSpPr>
                <a:xfrm>
                  <a:off x="8351877" y="267494"/>
                  <a:ext cx="523806" cy="648072"/>
                  <a:chOff x="87738" y="3286770"/>
                  <a:chExt cx="291003" cy="360040"/>
                </a:xfrm>
              </p:grpSpPr>
              <p:sp>
                <p:nvSpPr>
                  <p:cNvPr id="320" name="Rectangle 31"/>
                  <p:cNvSpPr/>
                  <p:nvPr/>
                </p:nvSpPr>
                <p:spPr>
                  <a:xfrm>
                    <a:off x="87738" y="3286770"/>
                    <a:ext cx="291002" cy="360040"/>
                  </a:xfrm>
                  <a:prstGeom prst="rect">
                    <a:avLst/>
                  </a:prstGeom>
                  <a:solidFill>
                    <a:srgbClr val="FFC000"/>
                  </a:solidFill>
                  <a:ln w="9525" cap="rnd">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1" name="Rectangle 31"/>
                  <p:cNvSpPr/>
                  <p:nvPr/>
                </p:nvSpPr>
                <p:spPr>
                  <a:xfrm>
                    <a:off x="87738" y="3286770"/>
                    <a:ext cx="291002" cy="360040"/>
                  </a:xfrm>
                  <a:custGeom>
                    <a:avLst/>
                    <a:gdLst>
                      <a:gd name="connsiteX0" fmla="*/ 0 w 291002"/>
                      <a:gd name="connsiteY0" fmla="*/ 0 h 360040"/>
                      <a:gd name="connsiteX1" fmla="*/ 291002 w 291002"/>
                      <a:gd name="connsiteY1" fmla="*/ 0 h 360040"/>
                      <a:gd name="connsiteX2" fmla="*/ 291002 w 291002"/>
                      <a:gd name="connsiteY2" fmla="*/ 360040 h 360040"/>
                      <a:gd name="connsiteX3" fmla="*/ 0 w 291002"/>
                      <a:gd name="connsiteY3" fmla="*/ 360040 h 360040"/>
                      <a:gd name="connsiteX4" fmla="*/ 0 w 291002"/>
                      <a:gd name="connsiteY4" fmla="*/ 0 h 360040"/>
                      <a:gd name="connsiteX0" fmla="*/ 0 w 291002"/>
                      <a:gd name="connsiteY0" fmla="*/ 0 h 360040"/>
                      <a:gd name="connsiteX1" fmla="*/ 236233 w 291002"/>
                      <a:gd name="connsiteY1" fmla="*/ 88106 h 360040"/>
                      <a:gd name="connsiteX2" fmla="*/ 291002 w 291002"/>
                      <a:gd name="connsiteY2" fmla="*/ 360040 h 360040"/>
                      <a:gd name="connsiteX3" fmla="*/ 0 w 291002"/>
                      <a:gd name="connsiteY3" fmla="*/ 360040 h 360040"/>
                      <a:gd name="connsiteX4" fmla="*/ 0 w 291002"/>
                      <a:gd name="connsiteY4" fmla="*/ 0 h 360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1002" h="360040">
                        <a:moveTo>
                          <a:pt x="0" y="0"/>
                        </a:moveTo>
                        <a:lnTo>
                          <a:pt x="236233" y="88106"/>
                        </a:lnTo>
                        <a:lnTo>
                          <a:pt x="291002" y="360040"/>
                        </a:lnTo>
                        <a:lnTo>
                          <a:pt x="0" y="360040"/>
                        </a:lnTo>
                        <a:lnTo>
                          <a:pt x="0" y="0"/>
                        </a:lnTo>
                        <a:close/>
                      </a:path>
                    </a:pathLst>
                  </a:cu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2" name="Rectangle 321"/>
                  <p:cNvSpPr/>
                  <p:nvPr/>
                </p:nvSpPr>
                <p:spPr>
                  <a:xfrm>
                    <a:off x="87738" y="3435846"/>
                    <a:ext cx="291003" cy="210964"/>
                  </a:xfrm>
                  <a:prstGeom prst="rect">
                    <a:avLst/>
                  </a:prstGeom>
                  <a:noFill/>
                  <a:ln w="9525" cap="rnd">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2000" dirty="0" smtClean="0">
                        <a:solidFill>
                          <a:schemeClr val="tx1"/>
                        </a:solidFill>
                        <a:effectLst>
                          <a:outerShdw blurRad="63500" sx="102000" sy="102000" algn="ctr" rotWithShape="0">
                            <a:prstClr val="black">
                              <a:alpha val="40000"/>
                            </a:prstClr>
                          </a:outerShdw>
                        </a:effectLst>
                        <a:latin typeface="Segoe UI" pitchFamily="34" charset="0"/>
                        <a:cs typeface="Segoe UI" pitchFamily="34" charset="0"/>
                      </a:rPr>
                      <a:t>Aa</a:t>
                    </a:r>
                    <a:endParaRPr lang="en-AU" sz="2000" dirty="0">
                      <a:solidFill>
                        <a:schemeClr val="tx1"/>
                      </a:solidFill>
                      <a:effectLst>
                        <a:outerShdw blurRad="63500" sx="102000" sy="102000" algn="ctr" rotWithShape="0">
                          <a:prstClr val="black">
                            <a:alpha val="40000"/>
                          </a:prstClr>
                        </a:outerShdw>
                      </a:effectLst>
                      <a:latin typeface="Segoe UI" pitchFamily="34" charset="0"/>
                      <a:cs typeface="Segoe UI" pitchFamily="34" charset="0"/>
                    </a:endParaRPr>
                  </a:p>
                </p:txBody>
              </p:sp>
            </p:grpSp>
            <p:sp>
              <p:nvSpPr>
                <p:cNvPr id="319" name="Rectangle 318"/>
                <p:cNvSpPr/>
                <p:nvPr/>
              </p:nvSpPr>
              <p:spPr>
                <a:xfrm>
                  <a:off x="8172400"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Note Pad</a:t>
                  </a:r>
                  <a:endParaRPr lang="en-AU" sz="1100" dirty="0">
                    <a:latin typeface="Segoe UI" pitchFamily="34" charset="0"/>
                    <a:cs typeface="Segoe UI" pitchFamily="34" charset="0"/>
                  </a:endParaRPr>
                </a:p>
              </p:txBody>
            </p:sp>
          </p:grpSp>
          <p:grpSp>
            <p:nvGrpSpPr>
              <p:cNvPr id="254" name="Group 253"/>
              <p:cNvGrpSpPr/>
              <p:nvPr/>
            </p:nvGrpSpPr>
            <p:grpSpPr>
              <a:xfrm>
                <a:off x="5080409" y="980461"/>
                <a:ext cx="864096" cy="877462"/>
                <a:chOff x="5004049" y="1064550"/>
                <a:chExt cx="864096" cy="877462"/>
              </a:xfrm>
            </p:grpSpPr>
            <p:grpSp>
              <p:nvGrpSpPr>
                <p:cNvPr id="313" name="Group 312"/>
                <p:cNvGrpSpPr/>
                <p:nvPr/>
              </p:nvGrpSpPr>
              <p:grpSpPr>
                <a:xfrm>
                  <a:off x="5042434" y="1064550"/>
                  <a:ext cx="787325" cy="610716"/>
                  <a:chOff x="5004049" y="1045872"/>
                  <a:chExt cx="787325" cy="610716"/>
                </a:xfrm>
                <a:effectLst>
                  <a:outerShdw blurRad="63500" sx="102000" sy="102000" algn="ctr" rotWithShape="0">
                    <a:prstClr val="black">
                      <a:alpha val="40000"/>
                    </a:prstClr>
                  </a:outerShdw>
                </a:effectLst>
              </p:grpSpPr>
              <p:sp>
                <p:nvSpPr>
                  <p:cNvPr id="315" name="Rectangle 314"/>
                  <p:cNvSpPr/>
                  <p:nvPr/>
                </p:nvSpPr>
                <p:spPr>
                  <a:xfrm>
                    <a:off x="5004049" y="1045872"/>
                    <a:ext cx="504055" cy="460191"/>
                  </a:xfrm>
                  <a:prstGeom prst="rect">
                    <a:avLst/>
                  </a:prstGeom>
                  <a:solidFill>
                    <a:schemeClr val="bg1"/>
                  </a:solidFill>
                  <a:ln w="9525" cap="rnd">
                    <a:solidFill>
                      <a:schemeClr val="bg1"/>
                    </a:solid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6" name="Freeform 315"/>
                  <p:cNvSpPr/>
                  <p:nvPr/>
                </p:nvSpPr>
                <p:spPr>
                  <a:xfrm>
                    <a:off x="5022056" y="1106047"/>
                    <a:ext cx="414040" cy="272698"/>
                  </a:xfrm>
                  <a:custGeom>
                    <a:avLst/>
                    <a:gdLst>
                      <a:gd name="connsiteX0" fmla="*/ 0 w 353052"/>
                      <a:gd name="connsiteY0" fmla="*/ 0 h 269081"/>
                      <a:gd name="connsiteX1" fmla="*/ 19050 w 353052"/>
                      <a:gd name="connsiteY1" fmla="*/ 33337 h 269081"/>
                      <a:gd name="connsiteX2" fmla="*/ 28575 w 353052"/>
                      <a:gd name="connsiteY2" fmla="*/ 38100 h 269081"/>
                      <a:gd name="connsiteX3" fmla="*/ 33338 w 353052"/>
                      <a:gd name="connsiteY3" fmla="*/ 45243 h 269081"/>
                      <a:gd name="connsiteX4" fmla="*/ 50007 w 353052"/>
                      <a:gd name="connsiteY4" fmla="*/ 54768 h 269081"/>
                      <a:gd name="connsiteX5" fmla="*/ 59532 w 353052"/>
                      <a:gd name="connsiteY5" fmla="*/ 61912 h 269081"/>
                      <a:gd name="connsiteX6" fmla="*/ 85725 w 353052"/>
                      <a:gd name="connsiteY6" fmla="*/ 71437 h 269081"/>
                      <a:gd name="connsiteX7" fmla="*/ 135732 w 353052"/>
                      <a:gd name="connsiteY7" fmla="*/ 69056 h 269081"/>
                      <a:gd name="connsiteX8" fmla="*/ 142875 w 353052"/>
                      <a:gd name="connsiteY8" fmla="*/ 66675 h 269081"/>
                      <a:gd name="connsiteX9" fmla="*/ 150019 w 353052"/>
                      <a:gd name="connsiteY9" fmla="*/ 61912 h 269081"/>
                      <a:gd name="connsiteX10" fmla="*/ 157163 w 353052"/>
                      <a:gd name="connsiteY10" fmla="*/ 54768 h 269081"/>
                      <a:gd name="connsiteX11" fmla="*/ 161925 w 353052"/>
                      <a:gd name="connsiteY11" fmla="*/ 45243 h 269081"/>
                      <a:gd name="connsiteX12" fmla="*/ 157163 w 353052"/>
                      <a:gd name="connsiteY12" fmla="*/ 26193 h 269081"/>
                      <a:gd name="connsiteX13" fmla="*/ 150019 w 353052"/>
                      <a:gd name="connsiteY13" fmla="*/ 19050 h 269081"/>
                      <a:gd name="connsiteX14" fmla="*/ 135732 w 353052"/>
                      <a:gd name="connsiteY14" fmla="*/ 9525 h 269081"/>
                      <a:gd name="connsiteX15" fmla="*/ 114300 w 353052"/>
                      <a:gd name="connsiteY15" fmla="*/ 14287 h 269081"/>
                      <a:gd name="connsiteX16" fmla="*/ 107157 w 353052"/>
                      <a:gd name="connsiteY16" fmla="*/ 16668 h 269081"/>
                      <a:gd name="connsiteX17" fmla="*/ 102394 w 353052"/>
                      <a:gd name="connsiteY17" fmla="*/ 26193 h 269081"/>
                      <a:gd name="connsiteX18" fmla="*/ 104775 w 353052"/>
                      <a:gd name="connsiteY18" fmla="*/ 64293 h 269081"/>
                      <a:gd name="connsiteX19" fmla="*/ 107157 w 353052"/>
                      <a:gd name="connsiteY19" fmla="*/ 71437 h 269081"/>
                      <a:gd name="connsiteX20" fmla="*/ 114300 w 353052"/>
                      <a:gd name="connsiteY20" fmla="*/ 76200 h 269081"/>
                      <a:gd name="connsiteX21" fmla="*/ 126207 w 353052"/>
                      <a:gd name="connsiteY21" fmla="*/ 78581 h 269081"/>
                      <a:gd name="connsiteX22" fmla="*/ 147638 w 353052"/>
                      <a:gd name="connsiteY22" fmla="*/ 85725 h 269081"/>
                      <a:gd name="connsiteX23" fmla="*/ 154782 w 353052"/>
                      <a:gd name="connsiteY23" fmla="*/ 88106 h 269081"/>
                      <a:gd name="connsiteX24" fmla="*/ 190500 w 353052"/>
                      <a:gd name="connsiteY24" fmla="*/ 90487 h 269081"/>
                      <a:gd name="connsiteX25" fmla="*/ 228600 w 353052"/>
                      <a:gd name="connsiteY25" fmla="*/ 90487 h 269081"/>
                      <a:gd name="connsiteX26" fmla="*/ 238125 w 353052"/>
                      <a:gd name="connsiteY26" fmla="*/ 85725 h 269081"/>
                      <a:gd name="connsiteX27" fmla="*/ 271463 w 353052"/>
                      <a:gd name="connsiteY27" fmla="*/ 66675 h 269081"/>
                      <a:gd name="connsiteX28" fmla="*/ 295275 w 353052"/>
                      <a:gd name="connsiteY28" fmla="*/ 59531 h 269081"/>
                      <a:gd name="connsiteX29" fmla="*/ 302419 w 353052"/>
                      <a:gd name="connsiteY29" fmla="*/ 57150 h 269081"/>
                      <a:gd name="connsiteX30" fmla="*/ 338138 w 353052"/>
                      <a:gd name="connsiteY30" fmla="*/ 50006 h 269081"/>
                      <a:gd name="connsiteX31" fmla="*/ 345282 w 353052"/>
                      <a:gd name="connsiteY31" fmla="*/ 92868 h 269081"/>
                      <a:gd name="connsiteX32" fmla="*/ 326232 w 353052"/>
                      <a:gd name="connsiteY32" fmla="*/ 114300 h 269081"/>
                      <a:gd name="connsiteX33" fmla="*/ 316707 w 353052"/>
                      <a:gd name="connsiteY33" fmla="*/ 119062 h 269081"/>
                      <a:gd name="connsiteX34" fmla="*/ 309563 w 353052"/>
                      <a:gd name="connsiteY34" fmla="*/ 121443 h 269081"/>
                      <a:gd name="connsiteX35" fmla="*/ 290513 w 353052"/>
                      <a:gd name="connsiteY35" fmla="*/ 133350 h 269081"/>
                      <a:gd name="connsiteX36" fmla="*/ 273844 w 353052"/>
                      <a:gd name="connsiteY36" fmla="*/ 138112 h 269081"/>
                      <a:gd name="connsiteX37" fmla="*/ 259557 w 353052"/>
                      <a:gd name="connsiteY37" fmla="*/ 142875 h 269081"/>
                      <a:gd name="connsiteX38" fmla="*/ 245269 w 353052"/>
                      <a:gd name="connsiteY38" fmla="*/ 150018 h 269081"/>
                      <a:gd name="connsiteX39" fmla="*/ 238125 w 353052"/>
                      <a:gd name="connsiteY39" fmla="*/ 154781 h 269081"/>
                      <a:gd name="connsiteX40" fmla="*/ 214313 w 353052"/>
                      <a:gd name="connsiteY40" fmla="*/ 161925 h 269081"/>
                      <a:gd name="connsiteX41" fmla="*/ 202407 w 353052"/>
                      <a:gd name="connsiteY41" fmla="*/ 164306 h 269081"/>
                      <a:gd name="connsiteX42" fmla="*/ 188119 w 353052"/>
                      <a:gd name="connsiteY42" fmla="*/ 169068 h 269081"/>
                      <a:gd name="connsiteX43" fmla="*/ 173832 w 353052"/>
                      <a:gd name="connsiteY43" fmla="*/ 171450 h 269081"/>
                      <a:gd name="connsiteX44" fmla="*/ 154782 w 353052"/>
                      <a:gd name="connsiteY44" fmla="*/ 176212 h 269081"/>
                      <a:gd name="connsiteX45" fmla="*/ 109538 w 353052"/>
                      <a:gd name="connsiteY45" fmla="*/ 173831 h 269081"/>
                      <a:gd name="connsiteX46" fmla="*/ 97632 w 353052"/>
                      <a:gd name="connsiteY46" fmla="*/ 164306 h 269081"/>
                      <a:gd name="connsiteX47" fmla="*/ 95250 w 353052"/>
                      <a:gd name="connsiteY47" fmla="*/ 157162 h 269081"/>
                      <a:gd name="connsiteX48" fmla="*/ 88107 w 353052"/>
                      <a:gd name="connsiteY48" fmla="*/ 150018 h 269081"/>
                      <a:gd name="connsiteX49" fmla="*/ 95250 w 353052"/>
                      <a:gd name="connsiteY49" fmla="*/ 130968 h 269081"/>
                      <a:gd name="connsiteX50" fmla="*/ 104775 w 353052"/>
                      <a:gd name="connsiteY50" fmla="*/ 135731 h 269081"/>
                      <a:gd name="connsiteX51" fmla="*/ 140494 w 353052"/>
                      <a:gd name="connsiteY51" fmla="*/ 138112 h 269081"/>
                      <a:gd name="connsiteX52" fmla="*/ 159544 w 353052"/>
                      <a:gd name="connsiteY52" fmla="*/ 142875 h 269081"/>
                      <a:gd name="connsiteX53" fmla="*/ 171450 w 353052"/>
                      <a:gd name="connsiteY53" fmla="*/ 152400 h 269081"/>
                      <a:gd name="connsiteX54" fmla="*/ 176213 w 353052"/>
                      <a:gd name="connsiteY54" fmla="*/ 173831 h 269081"/>
                      <a:gd name="connsiteX55" fmla="*/ 180975 w 353052"/>
                      <a:gd name="connsiteY55" fmla="*/ 207168 h 269081"/>
                      <a:gd name="connsiteX56" fmla="*/ 183357 w 353052"/>
                      <a:gd name="connsiteY56" fmla="*/ 247650 h 269081"/>
                      <a:gd name="connsiteX57" fmla="*/ 185738 w 353052"/>
                      <a:gd name="connsiteY57" fmla="*/ 261937 h 269081"/>
                      <a:gd name="connsiteX58" fmla="*/ 195263 w 353052"/>
                      <a:gd name="connsiteY58" fmla="*/ 269081 h 269081"/>
                      <a:gd name="connsiteX59" fmla="*/ 273844 w 353052"/>
                      <a:gd name="connsiteY59" fmla="*/ 266700 h 269081"/>
                      <a:gd name="connsiteX60" fmla="*/ 307182 w 353052"/>
                      <a:gd name="connsiteY60" fmla="*/ 257175 h 269081"/>
                      <a:gd name="connsiteX61" fmla="*/ 314325 w 353052"/>
                      <a:gd name="connsiteY61" fmla="*/ 254793 h 269081"/>
                      <a:gd name="connsiteX62" fmla="*/ 326232 w 353052"/>
                      <a:gd name="connsiteY62" fmla="*/ 250031 h 269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53052" h="269081">
                        <a:moveTo>
                          <a:pt x="0" y="0"/>
                        </a:moveTo>
                        <a:cubicBezTo>
                          <a:pt x="3626" y="10876"/>
                          <a:pt x="7518" y="27571"/>
                          <a:pt x="19050" y="33337"/>
                        </a:cubicBezTo>
                        <a:lnTo>
                          <a:pt x="28575" y="38100"/>
                        </a:lnTo>
                        <a:cubicBezTo>
                          <a:pt x="30163" y="40481"/>
                          <a:pt x="31314" y="43219"/>
                          <a:pt x="33338" y="45243"/>
                        </a:cubicBezTo>
                        <a:cubicBezTo>
                          <a:pt x="37711" y="49616"/>
                          <a:pt x="45021" y="51652"/>
                          <a:pt x="50007" y="54768"/>
                        </a:cubicBezTo>
                        <a:cubicBezTo>
                          <a:pt x="53373" y="56871"/>
                          <a:pt x="56167" y="59808"/>
                          <a:pt x="59532" y="61912"/>
                        </a:cubicBezTo>
                        <a:cubicBezTo>
                          <a:pt x="67905" y="67145"/>
                          <a:pt x="76325" y="69087"/>
                          <a:pt x="85725" y="71437"/>
                        </a:cubicBezTo>
                        <a:cubicBezTo>
                          <a:pt x="102394" y="70643"/>
                          <a:pt x="119102" y="70442"/>
                          <a:pt x="135732" y="69056"/>
                        </a:cubicBezTo>
                        <a:cubicBezTo>
                          <a:pt x="138233" y="68848"/>
                          <a:pt x="140630" y="67797"/>
                          <a:pt x="142875" y="66675"/>
                        </a:cubicBezTo>
                        <a:cubicBezTo>
                          <a:pt x="145435" y="65395"/>
                          <a:pt x="147820" y="63744"/>
                          <a:pt x="150019" y="61912"/>
                        </a:cubicBezTo>
                        <a:cubicBezTo>
                          <a:pt x="152606" y="59756"/>
                          <a:pt x="154782" y="57149"/>
                          <a:pt x="157163" y="54768"/>
                        </a:cubicBezTo>
                        <a:cubicBezTo>
                          <a:pt x="158750" y="51593"/>
                          <a:pt x="161533" y="48771"/>
                          <a:pt x="161925" y="45243"/>
                        </a:cubicBezTo>
                        <a:cubicBezTo>
                          <a:pt x="162039" y="44213"/>
                          <a:pt x="158971" y="28905"/>
                          <a:pt x="157163" y="26193"/>
                        </a:cubicBezTo>
                        <a:cubicBezTo>
                          <a:pt x="155295" y="23391"/>
                          <a:pt x="152677" y="21117"/>
                          <a:pt x="150019" y="19050"/>
                        </a:cubicBezTo>
                        <a:cubicBezTo>
                          <a:pt x="145501" y="15536"/>
                          <a:pt x="135732" y="9525"/>
                          <a:pt x="135732" y="9525"/>
                        </a:cubicBezTo>
                        <a:cubicBezTo>
                          <a:pt x="128588" y="11112"/>
                          <a:pt x="121400" y="12512"/>
                          <a:pt x="114300" y="14287"/>
                        </a:cubicBezTo>
                        <a:cubicBezTo>
                          <a:pt x="111865" y="14896"/>
                          <a:pt x="108932" y="14893"/>
                          <a:pt x="107157" y="16668"/>
                        </a:cubicBezTo>
                        <a:cubicBezTo>
                          <a:pt x="104647" y="19178"/>
                          <a:pt x="103982" y="23018"/>
                          <a:pt x="102394" y="26193"/>
                        </a:cubicBezTo>
                        <a:cubicBezTo>
                          <a:pt x="103188" y="38893"/>
                          <a:pt x="103443" y="51638"/>
                          <a:pt x="104775" y="64293"/>
                        </a:cubicBezTo>
                        <a:cubicBezTo>
                          <a:pt x="105038" y="66789"/>
                          <a:pt x="105589" y="69477"/>
                          <a:pt x="107157" y="71437"/>
                        </a:cubicBezTo>
                        <a:cubicBezTo>
                          <a:pt x="108945" y="73672"/>
                          <a:pt x="111620" y="75195"/>
                          <a:pt x="114300" y="76200"/>
                        </a:cubicBezTo>
                        <a:cubicBezTo>
                          <a:pt x="118090" y="77621"/>
                          <a:pt x="122238" y="77787"/>
                          <a:pt x="126207" y="78581"/>
                        </a:cubicBezTo>
                        <a:cubicBezTo>
                          <a:pt x="146726" y="86788"/>
                          <a:pt x="129698" y="80599"/>
                          <a:pt x="147638" y="85725"/>
                        </a:cubicBezTo>
                        <a:cubicBezTo>
                          <a:pt x="150052" y="86415"/>
                          <a:pt x="152287" y="87829"/>
                          <a:pt x="154782" y="88106"/>
                        </a:cubicBezTo>
                        <a:cubicBezTo>
                          <a:pt x="166641" y="89424"/>
                          <a:pt x="178594" y="89693"/>
                          <a:pt x="190500" y="90487"/>
                        </a:cubicBezTo>
                        <a:cubicBezTo>
                          <a:pt x="207530" y="92920"/>
                          <a:pt x="210241" y="94723"/>
                          <a:pt x="228600" y="90487"/>
                        </a:cubicBezTo>
                        <a:cubicBezTo>
                          <a:pt x="232059" y="89689"/>
                          <a:pt x="235081" y="87551"/>
                          <a:pt x="238125" y="85725"/>
                        </a:cubicBezTo>
                        <a:cubicBezTo>
                          <a:pt x="248250" y="79651"/>
                          <a:pt x="259784" y="69596"/>
                          <a:pt x="271463" y="66675"/>
                        </a:cubicBezTo>
                        <a:cubicBezTo>
                          <a:pt x="285859" y="63075"/>
                          <a:pt x="277882" y="65328"/>
                          <a:pt x="295275" y="59531"/>
                        </a:cubicBezTo>
                        <a:cubicBezTo>
                          <a:pt x="297656" y="58737"/>
                          <a:pt x="299969" y="57695"/>
                          <a:pt x="302419" y="57150"/>
                        </a:cubicBezTo>
                        <a:cubicBezTo>
                          <a:pt x="328563" y="51339"/>
                          <a:pt x="316632" y="53590"/>
                          <a:pt x="338138" y="50006"/>
                        </a:cubicBezTo>
                        <a:cubicBezTo>
                          <a:pt x="359183" y="55267"/>
                          <a:pt x="354435" y="50765"/>
                          <a:pt x="345282" y="92868"/>
                        </a:cubicBezTo>
                        <a:cubicBezTo>
                          <a:pt x="343340" y="101799"/>
                          <a:pt x="333552" y="109725"/>
                          <a:pt x="326232" y="114300"/>
                        </a:cubicBezTo>
                        <a:cubicBezTo>
                          <a:pt x="323222" y="116181"/>
                          <a:pt x="319970" y="117664"/>
                          <a:pt x="316707" y="119062"/>
                        </a:cubicBezTo>
                        <a:cubicBezTo>
                          <a:pt x="314400" y="120051"/>
                          <a:pt x="311870" y="120454"/>
                          <a:pt x="309563" y="121443"/>
                        </a:cubicBezTo>
                        <a:cubicBezTo>
                          <a:pt x="289202" y="130169"/>
                          <a:pt x="311024" y="121629"/>
                          <a:pt x="290513" y="133350"/>
                        </a:cubicBezTo>
                        <a:cubicBezTo>
                          <a:pt x="287565" y="135034"/>
                          <a:pt x="276285" y="137380"/>
                          <a:pt x="273844" y="138112"/>
                        </a:cubicBezTo>
                        <a:cubicBezTo>
                          <a:pt x="269036" y="139555"/>
                          <a:pt x="263734" y="140091"/>
                          <a:pt x="259557" y="142875"/>
                        </a:cubicBezTo>
                        <a:cubicBezTo>
                          <a:pt x="250324" y="149029"/>
                          <a:pt x="255128" y="146732"/>
                          <a:pt x="245269" y="150018"/>
                        </a:cubicBezTo>
                        <a:cubicBezTo>
                          <a:pt x="242888" y="151606"/>
                          <a:pt x="240740" y="153619"/>
                          <a:pt x="238125" y="154781"/>
                        </a:cubicBezTo>
                        <a:cubicBezTo>
                          <a:pt x="232198" y="157415"/>
                          <a:pt x="221234" y="160387"/>
                          <a:pt x="214313" y="161925"/>
                        </a:cubicBezTo>
                        <a:cubicBezTo>
                          <a:pt x="210362" y="162803"/>
                          <a:pt x="206312" y="163241"/>
                          <a:pt x="202407" y="164306"/>
                        </a:cubicBezTo>
                        <a:cubicBezTo>
                          <a:pt x="197564" y="165627"/>
                          <a:pt x="193071" y="168242"/>
                          <a:pt x="188119" y="169068"/>
                        </a:cubicBezTo>
                        <a:cubicBezTo>
                          <a:pt x="183357" y="169862"/>
                          <a:pt x="178553" y="170438"/>
                          <a:pt x="173832" y="171450"/>
                        </a:cubicBezTo>
                        <a:cubicBezTo>
                          <a:pt x="167432" y="172822"/>
                          <a:pt x="154782" y="176212"/>
                          <a:pt x="154782" y="176212"/>
                        </a:cubicBezTo>
                        <a:cubicBezTo>
                          <a:pt x="139701" y="175418"/>
                          <a:pt x="124578" y="175198"/>
                          <a:pt x="109538" y="173831"/>
                        </a:cubicBezTo>
                        <a:cubicBezTo>
                          <a:pt x="102344" y="173177"/>
                          <a:pt x="100748" y="170538"/>
                          <a:pt x="97632" y="164306"/>
                        </a:cubicBezTo>
                        <a:cubicBezTo>
                          <a:pt x="96509" y="162061"/>
                          <a:pt x="96642" y="159251"/>
                          <a:pt x="95250" y="157162"/>
                        </a:cubicBezTo>
                        <a:cubicBezTo>
                          <a:pt x="93382" y="154360"/>
                          <a:pt x="90488" y="152399"/>
                          <a:pt x="88107" y="150018"/>
                        </a:cubicBezTo>
                        <a:cubicBezTo>
                          <a:pt x="90488" y="143668"/>
                          <a:pt x="90101" y="135382"/>
                          <a:pt x="95250" y="130968"/>
                        </a:cubicBezTo>
                        <a:cubicBezTo>
                          <a:pt x="97945" y="128658"/>
                          <a:pt x="101269" y="135177"/>
                          <a:pt x="104775" y="135731"/>
                        </a:cubicBezTo>
                        <a:cubicBezTo>
                          <a:pt x="116562" y="137592"/>
                          <a:pt x="128588" y="137318"/>
                          <a:pt x="140494" y="138112"/>
                        </a:cubicBezTo>
                        <a:cubicBezTo>
                          <a:pt x="141091" y="138231"/>
                          <a:pt x="157101" y="140921"/>
                          <a:pt x="159544" y="142875"/>
                        </a:cubicBezTo>
                        <a:cubicBezTo>
                          <a:pt x="174933" y="155185"/>
                          <a:pt x="153494" y="146412"/>
                          <a:pt x="171450" y="152400"/>
                        </a:cubicBezTo>
                        <a:cubicBezTo>
                          <a:pt x="175096" y="163332"/>
                          <a:pt x="173927" y="158589"/>
                          <a:pt x="176213" y="173831"/>
                        </a:cubicBezTo>
                        <a:cubicBezTo>
                          <a:pt x="177878" y="184932"/>
                          <a:pt x="180975" y="207168"/>
                          <a:pt x="180975" y="207168"/>
                        </a:cubicBezTo>
                        <a:cubicBezTo>
                          <a:pt x="181769" y="220662"/>
                          <a:pt x="182186" y="234183"/>
                          <a:pt x="183357" y="247650"/>
                        </a:cubicBezTo>
                        <a:cubicBezTo>
                          <a:pt x="183775" y="252460"/>
                          <a:pt x="183393" y="257717"/>
                          <a:pt x="185738" y="261937"/>
                        </a:cubicBezTo>
                        <a:cubicBezTo>
                          <a:pt x="187665" y="265406"/>
                          <a:pt x="192088" y="266700"/>
                          <a:pt x="195263" y="269081"/>
                        </a:cubicBezTo>
                        <a:cubicBezTo>
                          <a:pt x="221457" y="268287"/>
                          <a:pt x="247708" y="268612"/>
                          <a:pt x="273844" y="266700"/>
                        </a:cubicBezTo>
                        <a:cubicBezTo>
                          <a:pt x="281498" y="266140"/>
                          <a:pt x="299160" y="259849"/>
                          <a:pt x="307182" y="257175"/>
                        </a:cubicBezTo>
                        <a:cubicBezTo>
                          <a:pt x="309563" y="256381"/>
                          <a:pt x="312080" y="255915"/>
                          <a:pt x="314325" y="254793"/>
                        </a:cubicBezTo>
                        <a:cubicBezTo>
                          <a:pt x="324560" y="249676"/>
                          <a:pt x="320300" y="250031"/>
                          <a:pt x="326232" y="250031"/>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7" name="Freeform 316"/>
                  <p:cNvSpPr/>
                  <p:nvPr/>
                </p:nvSpPr>
                <p:spPr>
                  <a:xfrm>
                    <a:off x="5400849" y="1351788"/>
                    <a:ext cx="390525" cy="304800"/>
                  </a:xfrm>
                  <a:custGeom>
                    <a:avLst/>
                    <a:gdLst>
                      <a:gd name="connsiteX0" fmla="*/ 0 w 381000"/>
                      <a:gd name="connsiteY0" fmla="*/ 0 h 319088"/>
                      <a:gd name="connsiteX1" fmla="*/ 23812 w 381000"/>
                      <a:gd name="connsiteY1" fmla="*/ 85725 h 319088"/>
                      <a:gd name="connsiteX2" fmla="*/ 347662 w 381000"/>
                      <a:gd name="connsiteY2" fmla="*/ 319088 h 319088"/>
                      <a:gd name="connsiteX3" fmla="*/ 381000 w 381000"/>
                      <a:gd name="connsiteY3" fmla="*/ 266700 h 319088"/>
                      <a:gd name="connsiteX4" fmla="*/ 66675 w 381000"/>
                      <a:gd name="connsiteY4" fmla="*/ 38100 h 319088"/>
                      <a:gd name="connsiteX5" fmla="*/ 0 w 381000"/>
                      <a:gd name="connsiteY5" fmla="*/ 0 h 319088"/>
                      <a:gd name="connsiteX0" fmla="*/ 0 w 390525"/>
                      <a:gd name="connsiteY0" fmla="*/ 0 h 304800"/>
                      <a:gd name="connsiteX1" fmla="*/ 33337 w 390525"/>
                      <a:gd name="connsiteY1" fmla="*/ 71437 h 304800"/>
                      <a:gd name="connsiteX2" fmla="*/ 357187 w 390525"/>
                      <a:gd name="connsiteY2" fmla="*/ 304800 h 304800"/>
                      <a:gd name="connsiteX3" fmla="*/ 390525 w 390525"/>
                      <a:gd name="connsiteY3" fmla="*/ 252412 h 304800"/>
                      <a:gd name="connsiteX4" fmla="*/ 76200 w 390525"/>
                      <a:gd name="connsiteY4" fmla="*/ 23812 h 304800"/>
                      <a:gd name="connsiteX5" fmla="*/ 0 w 390525"/>
                      <a:gd name="connsiteY5" fmla="*/ 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0525" h="304800">
                        <a:moveTo>
                          <a:pt x="0" y="0"/>
                        </a:moveTo>
                        <a:lnTo>
                          <a:pt x="33337" y="71437"/>
                        </a:lnTo>
                        <a:lnTo>
                          <a:pt x="357187" y="304800"/>
                        </a:lnTo>
                        <a:lnTo>
                          <a:pt x="390525" y="252412"/>
                        </a:lnTo>
                        <a:lnTo>
                          <a:pt x="76200" y="23812"/>
                        </a:lnTo>
                        <a:lnTo>
                          <a:pt x="0" y="0"/>
                        </a:lnTo>
                        <a:close/>
                      </a:path>
                    </a:pathLst>
                  </a:custGeom>
                  <a:solidFill>
                    <a:srgbClr val="C0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14" name="Rectangle 313"/>
                <p:cNvSpPr/>
                <p:nvPr/>
              </p:nvSpPr>
              <p:spPr>
                <a:xfrm>
                  <a:off x="5004049" y="1725988"/>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Free Draw</a:t>
                  </a:r>
                  <a:endParaRPr lang="en-AU" sz="1100" dirty="0">
                    <a:latin typeface="Segoe UI" pitchFamily="34" charset="0"/>
                    <a:cs typeface="Segoe UI" pitchFamily="34" charset="0"/>
                  </a:endParaRPr>
                </a:p>
              </p:txBody>
            </p:sp>
          </p:grpSp>
          <p:cxnSp>
            <p:nvCxnSpPr>
              <p:cNvPr id="255" name="Straight Connector 254"/>
              <p:cNvCxnSpPr/>
              <p:nvPr/>
            </p:nvCxnSpPr>
            <p:spPr>
              <a:xfrm>
                <a:off x="4098672"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6" name="Straight Connector 255"/>
              <p:cNvCxnSpPr/>
              <p:nvPr/>
            </p:nvCxnSpPr>
            <p:spPr>
              <a:xfrm>
                <a:off x="5040000"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7" name="Straight Connector 256"/>
              <p:cNvCxnSpPr/>
              <p:nvPr/>
            </p:nvCxnSpPr>
            <p:spPr>
              <a:xfrm>
                <a:off x="3262277" y="200863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8" name="Straight Connector 257"/>
              <p:cNvCxnSpPr/>
              <p:nvPr/>
            </p:nvCxnSpPr>
            <p:spPr>
              <a:xfrm>
                <a:off x="3262277" y="317426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grpSp>
            <p:nvGrpSpPr>
              <p:cNvPr id="259" name="Group 258"/>
              <p:cNvGrpSpPr/>
              <p:nvPr/>
            </p:nvGrpSpPr>
            <p:grpSpPr>
              <a:xfrm>
                <a:off x="4098672" y="2143466"/>
                <a:ext cx="941329" cy="895637"/>
                <a:chOff x="4098672" y="2143466"/>
                <a:chExt cx="941329" cy="895637"/>
              </a:xfrm>
            </p:grpSpPr>
            <p:sp>
              <p:nvSpPr>
                <p:cNvPr id="300" name="Rectangle 299"/>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Documents</a:t>
                  </a:r>
                  <a:endParaRPr lang="en-AU" sz="1100" dirty="0">
                    <a:latin typeface="Segoe UI" pitchFamily="34" charset="0"/>
                    <a:cs typeface="Segoe UI" pitchFamily="34" charset="0"/>
                  </a:endParaRPr>
                </a:p>
              </p:txBody>
            </p:sp>
            <p:grpSp>
              <p:nvGrpSpPr>
                <p:cNvPr id="301" name="Group 300"/>
                <p:cNvGrpSpPr/>
                <p:nvPr/>
              </p:nvGrpSpPr>
              <p:grpSpPr>
                <a:xfrm>
                  <a:off x="4199709" y="2143466"/>
                  <a:ext cx="744585" cy="655211"/>
                  <a:chOff x="4193285" y="2143466"/>
                  <a:chExt cx="744585" cy="655211"/>
                </a:xfrm>
              </p:grpSpPr>
              <p:grpSp>
                <p:nvGrpSpPr>
                  <p:cNvPr id="302" name="Group 301"/>
                  <p:cNvGrpSpPr/>
                  <p:nvPr/>
                </p:nvGrpSpPr>
                <p:grpSpPr>
                  <a:xfrm>
                    <a:off x="4193285" y="2143466"/>
                    <a:ext cx="699392" cy="536110"/>
                    <a:chOff x="2123728" y="1986160"/>
                    <a:chExt cx="576064" cy="441574"/>
                  </a:xfrm>
                </p:grpSpPr>
                <p:sp>
                  <p:nvSpPr>
                    <p:cNvPr id="311" name="Rectangle 310"/>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2" name="Trapezoid 311"/>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303" name="Group 302"/>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304" name="Rectangle 303"/>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305" name="Straight Connector 304"/>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6" name="Straight Connector 305"/>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7" name="Straight Connector 306"/>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8" name="Straight Connector 307"/>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9" name="Straight Connector 308"/>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10" name="Straight Connector 309"/>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260" name="Group 259"/>
              <p:cNvGrpSpPr/>
              <p:nvPr/>
            </p:nvGrpSpPr>
            <p:grpSpPr>
              <a:xfrm>
                <a:off x="5039106" y="2143466"/>
                <a:ext cx="941329" cy="895637"/>
                <a:chOff x="5039106" y="2143466"/>
                <a:chExt cx="941329" cy="895637"/>
              </a:xfrm>
            </p:grpSpPr>
            <p:sp>
              <p:nvSpPr>
                <p:cNvPr id="289" name="Rectangle 288"/>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Music</a:t>
                  </a:r>
                  <a:endParaRPr lang="en-AU" sz="1100" dirty="0">
                    <a:latin typeface="Segoe UI" pitchFamily="34" charset="0"/>
                    <a:cs typeface="Segoe UI" pitchFamily="34" charset="0"/>
                  </a:endParaRPr>
                </a:p>
              </p:txBody>
            </p:sp>
            <p:grpSp>
              <p:nvGrpSpPr>
                <p:cNvPr id="290" name="Group 289"/>
                <p:cNvGrpSpPr/>
                <p:nvPr/>
              </p:nvGrpSpPr>
              <p:grpSpPr>
                <a:xfrm>
                  <a:off x="5162739" y="2143466"/>
                  <a:ext cx="699392" cy="634359"/>
                  <a:chOff x="5140143" y="2143466"/>
                  <a:chExt cx="699392" cy="634359"/>
                </a:xfrm>
              </p:grpSpPr>
              <p:grpSp>
                <p:nvGrpSpPr>
                  <p:cNvPr id="291" name="Group 290"/>
                  <p:cNvGrpSpPr/>
                  <p:nvPr/>
                </p:nvGrpSpPr>
                <p:grpSpPr>
                  <a:xfrm>
                    <a:off x="5140143" y="2143466"/>
                    <a:ext cx="699392" cy="536110"/>
                    <a:chOff x="2123728" y="1986160"/>
                    <a:chExt cx="576064" cy="441574"/>
                  </a:xfrm>
                </p:grpSpPr>
                <p:sp>
                  <p:nvSpPr>
                    <p:cNvPr id="298" name="Rectangle 297"/>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9" name="Trapezoid 298"/>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92" name="Group 291"/>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293" name="Oval 292"/>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4" name="Oval 293"/>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295" name="Straight Connector 294"/>
                    <p:cNvCxnSpPr>
                      <a:stCxn id="293" idx="6"/>
                      <a:endCxn id="297"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96" name="Straight Connector 295"/>
                    <p:cNvCxnSpPr>
                      <a:stCxn id="294" idx="6"/>
                      <a:endCxn id="297"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297" name="Rectangle 296"/>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1" name="Group 260"/>
              <p:cNvGrpSpPr/>
              <p:nvPr/>
            </p:nvGrpSpPr>
            <p:grpSpPr>
              <a:xfrm>
                <a:off x="3133947" y="3275932"/>
                <a:ext cx="941329" cy="895637"/>
                <a:chOff x="3133947" y="3275932"/>
                <a:chExt cx="941329" cy="895637"/>
              </a:xfrm>
            </p:grpSpPr>
            <p:sp>
              <p:nvSpPr>
                <p:cNvPr id="281" name="Rectangle 280"/>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Videos</a:t>
                  </a:r>
                  <a:endParaRPr lang="en-AU" sz="1100" dirty="0">
                    <a:latin typeface="Segoe UI" pitchFamily="34" charset="0"/>
                    <a:cs typeface="Segoe UI" pitchFamily="34" charset="0"/>
                  </a:endParaRPr>
                </a:p>
              </p:txBody>
            </p:sp>
            <p:grpSp>
              <p:nvGrpSpPr>
                <p:cNvPr id="282" name="Group 281"/>
                <p:cNvGrpSpPr/>
                <p:nvPr/>
              </p:nvGrpSpPr>
              <p:grpSpPr>
                <a:xfrm>
                  <a:off x="3254915" y="3275932"/>
                  <a:ext cx="699392" cy="569699"/>
                  <a:chOff x="3257580" y="3275932"/>
                  <a:chExt cx="699392" cy="569699"/>
                </a:xfrm>
              </p:grpSpPr>
              <p:grpSp>
                <p:nvGrpSpPr>
                  <p:cNvPr id="283" name="Group 282"/>
                  <p:cNvGrpSpPr/>
                  <p:nvPr/>
                </p:nvGrpSpPr>
                <p:grpSpPr>
                  <a:xfrm>
                    <a:off x="3257580" y="3275932"/>
                    <a:ext cx="699392" cy="536110"/>
                    <a:chOff x="2123728" y="1986160"/>
                    <a:chExt cx="576064" cy="441574"/>
                  </a:xfrm>
                </p:grpSpPr>
                <p:sp>
                  <p:nvSpPr>
                    <p:cNvPr id="287" name="Rectangle 286"/>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8" name="Trapezoid 287"/>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84" name="Group 283"/>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285" name="Rectangle 284"/>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6" name="Isosceles Triangle 285"/>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2" name="Group 261"/>
              <p:cNvGrpSpPr/>
              <p:nvPr/>
            </p:nvGrpSpPr>
            <p:grpSpPr>
              <a:xfrm>
                <a:off x="4097777" y="3275932"/>
                <a:ext cx="941329" cy="895637"/>
                <a:chOff x="4099230" y="3275932"/>
                <a:chExt cx="941329" cy="895637"/>
              </a:xfrm>
            </p:grpSpPr>
            <p:sp>
              <p:nvSpPr>
                <p:cNvPr id="263" name="Rectangle 262"/>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Games</a:t>
                  </a:r>
                  <a:endParaRPr lang="en-AU" sz="1100" dirty="0">
                    <a:latin typeface="Segoe UI" pitchFamily="34" charset="0"/>
                    <a:cs typeface="Segoe UI" pitchFamily="34" charset="0"/>
                  </a:endParaRPr>
                </a:p>
              </p:txBody>
            </p:sp>
            <p:grpSp>
              <p:nvGrpSpPr>
                <p:cNvPr id="264" name="Group 263"/>
                <p:cNvGrpSpPr/>
                <p:nvPr/>
              </p:nvGrpSpPr>
              <p:grpSpPr>
                <a:xfrm>
                  <a:off x="4200966" y="3275932"/>
                  <a:ext cx="737856" cy="635347"/>
                  <a:chOff x="4220198" y="3275932"/>
                  <a:chExt cx="737856" cy="635347"/>
                </a:xfrm>
              </p:grpSpPr>
              <p:grpSp>
                <p:nvGrpSpPr>
                  <p:cNvPr id="265" name="Group 264"/>
                  <p:cNvGrpSpPr/>
                  <p:nvPr/>
                </p:nvGrpSpPr>
                <p:grpSpPr>
                  <a:xfrm>
                    <a:off x="4220198" y="3275932"/>
                    <a:ext cx="699392" cy="536110"/>
                    <a:chOff x="2123728" y="1986160"/>
                    <a:chExt cx="576064" cy="441574"/>
                  </a:xfrm>
                </p:grpSpPr>
                <p:sp>
                  <p:nvSpPr>
                    <p:cNvPr id="279" name="Rectangle 278"/>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0" name="Trapezoid 279"/>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66" name="Group 265"/>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267" name="Rectangle 266"/>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8" name="Oval 267"/>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9" name="Oval 268"/>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70" name="Group 269"/>
                    <p:cNvGrpSpPr/>
                    <p:nvPr/>
                  </p:nvGrpSpPr>
                  <p:grpSpPr>
                    <a:xfrm>
                      <a:off x="4318464" y="3577517"/>
                      <a:ext cx="118183" cy="118183"/>
                      <a:chOff x="4318464" y="3577517"/>
                      <a:chExt cx="118183" cy="118183"/>
                    </a:xfrm>
                    <a:effectLst/>
                  </p:grpSpPr>
                  <p:cxnSp>
                    <p:nvCxnSpPr>
                      <p:cNvPr id="277" name="Straight Connector 276"/>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78" name="Straight Connector 277"/>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71" name="Group 270"/>
                    <p:cNvGrpSpPr/>
                    <p:nvPr/>
                  </p:nvGrpSpPr>
                  <p:grpSpPr>
                    <a:xfrm rot="20573383">
                      <a:off x="4683580" y="3579039"/>
                      <a:ext cx="140891" cy="136707"/>
                      <a:chOff x="5105406" y="3507854"/>
                      <a:chExt cx="171999" cy="166891"/>
                    </a:xfrm>
                    <a:effectLst/>
                  </p:grpSpPr>
                  <p:sp>
                    <p:nvSpPr>
                      <p:cNvPr id="273" name="Oval 272"/>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4" name="Oval 273"/>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5" name="Oval 274"/>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6" name="Oval 275"/>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cxnSp>
                  <p:nvCxnSpPr>
                    <p:cNvPr id="272" name="Straight Connector 271"/>
                    <p:cNvCxnSpPr>
                      <a:stCxn id="267"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sp>
          <p:nvSpPr>
            <p:cNvPr id="106" name="Rounded Rectangle 105"/>
            <p:cNvSpPr/>
            <p:nvPr/>
          </p:nvSpPr>
          <p:spPr>
            <a:xfrm>
              <a:off x="1763688" y="951569"/>
              <a:ext cx="5616624" cy="3219999"/>
            </a:xfrm>
            <a:prstGeom prst="roundRect">
              <a:avLst>
                <a:gd name="adj" fmla="val 0"/>
              </a:avLst>
            </a:prstGeom>
            <a:solidFill>
              <a:schemeClr val="bg1">
                <a:lumMod val="75000"/>
                <a:alpha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200" b="1" dirty="0" smtClean="0">
                  <a:solidFill>
                    <a:schemeClr val="tx1"/>
                  </a:solidFill>
                  <a:latin typeface="Segoe UI" pitchFamily="34" charset="0"/>
                  <a:cs typeface="Segoe UI" pitchFamily="34" charset="0"/>
                </a:rPr>
                <a:t>Home</a:t>
              </a:r>
              <a:endParaRPr lang="en-AU" sz="1200" b="1" dirty="0">
                <a:solidFill>
                  <a:schemeClr val="tx1"/>
                </a:solidFill>
                <a:latin typeface="Segoe UI" pitchFamily="34" charset="0"/>
                <a:cs typeface="Segoe UI" pitchFamily="34" charset="0"/>
              </a:endParaRPr>
            </a:p>
          </p:txBody>
        </p:sp>
        <p:sp>
          <p:nvSpPr>
            <p:cNvPr id="108" name="Rectangle 107"/>
            <p:cNvSpPr/>
            <p:nvPr/>
          </p:nvSpPr>
          <p:spPr>
            <a:xfrm>
              <a:off x="3275856" y="1251855"/>
              <a:ext cx="4104456" cy="2811702"/>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algn="r"/>
              <a:r>
                <a:rPr lang="en-AU" sz="5400" dirty="0" smtClean="0">
                  <a:solidFill>
                    <a:schemeClr val="bg1"/>
                  </a:solidFill>
                  <a:effectLst>
                    <a:outerShdw blurRad="63500" sx="102000" sy="102000" algn="ctr" rotWithShape="0">
                      <a:prstClr val="black">
                        <a:alpha val="40000"/>
                      </a:prstClr>
                    </a:outerShdw>
                  </a:effectLst>
                  <a:latin typeface="Segoe UI" pitchFamily="34" charset="0"/>
                  <a:cs typeface="Segoe UI" pitchFamily="34" charset="0"/>
                </a:rPr>
                <a:t>home</a:t>
              </a:r>
              <a:endParaRPr lang="en-AU" sz="5400" dirty="0">
                <a:solidFill>
                  <a:schemeClr val="bg1"/>
                </a:solidFill>
                <a:effectLst>
                  <a:outerShdw blurRad="63500" sx="102000" sy="102000" algn="ctr" rotWithShape="0">
                    <a:prstClr val="black">
                      <a:alpha val="40000"/>
                    </a:prstClr>
                  </a:outerShdw>
                </a:effectLst>
                <a:latin typeface="Segoe UI" pitchFamily="34" charset="0"/>
                <a:cs typeface="Segoe UI" pitchFamily="34" charset="0"/>
              </a:endParaRPr>
            </a:p>
          </p:txBody>
        </p:sp>
        <p:sp>
          <p:nvSpPr>
            <p:cNvPr id="109" name="Rounded Rectangle 108">
              <a:hlinkClick r:id="rId5" action="ppaction://hlinksldjump"/>
            </p:cNvPr>
            <p:cNvSpPr/>
            <p:nvPr/>
          </p:nvSpPr>
          <p:spPr>
            <a:xfrm>
              <a:off x="1835696" y="1005576"/>
              <a:ext cx="144000" cy="144016"/>
            </a:xfrm>
            <a:prstGeom prst="roundRect">
              <a:avLst/>
            </a:prstGeom>
            <a:gradFill flip="none" rotWithShape="1">
              <a:gsLst>
                <a:gs pos="0">
                  <a:srgbClr val="FF0000">
                    <a:shade val="30000"/>
                    <a:satMod val="115000"/>
                  </a:srgbClr>
                </a:gs>
                <a:gs pos="50000">
                  <a:srgbClr val="FF0000">
                    <a:shade val="67500"/>
                    <a:satMod val="115000"/>
                  </a:srgbClr>
                </a:gs>
                <a:gs pos="100000">
                  <a:srgbClr val="FF0000">
                    <a:shade val="100000"/>
                    <a:satMod val="115000"/>
                  </a:srgbClr>
                </a:gs>
              </a:gsLst>
              <a:lin ang="16200000" scaled="1"/>
              <a:tileRect/>
            </a:gradFill>
            <a:ln w="3175">
              <a:solidFill>
                <a:schemeClr val="tx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solidFill>
                  <a:schemeClr val="bg1"/>
                </a:solidFill>
                <a:latin typeface="Segoe UI" pitchFamily="34" charset="0"/>
                <a:cs typeface="Segoe UI" pitchFamily="34" charset="0"/>
              </a:endParaRPr>
            </a:p>
          </p:txBody>
        </p:sp>
        <p:sp>
          <p:nvSpPr>
            <p:cNvPr id="3" name="Rectangle 2"/>
            <p:cNvSpPr/>
            <p:nvPr/>
          </p:nvSpPr>
          <p:spPr>
            <a:xfrm>
              <a:off x="1763688" y="1251855"/>
              <a:ext cx="1512168" cy="2811702"/>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 name="Rectangle 3">
              <a:hlinkClick r:id="rId6" action="ppaction://hlinksldjump"/>
            </p:cNvPr>
            <p:cNvSpPr/>
            <p:nvPr/>
          </p:nvSpPr>
          <p:spPr>
            <a:xfrm>
              <a:off x="1763688" y="1251855"/>
              <a:ext cx="1512168" cy="241448"/>
            </a:xfrm>
            <a:prstGeom prst="rect">
              <a:avLst/>
            </a:prstGeom>
            <a:solidFill>
              <a:srgbClr val="00B0F0">
                <a:alpha val="50000"/>
              </a:srgb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400" b="1" dirty="0" smtClean="0">
                  <a:solidFill>
                    <a:srgbClr val="0070C0"/>
                  </a:solidFill>
                  <a:latin typeface="Segoe UI" pitchFamily="34" charset="0"/>
                  <a:cs typeface="Segoe UI" pitchFamily="34" charset="0"/>
                </a:rPr>
                <a:t>Home</a:t>
              </a:r>
              <a:endParaRPr lang="en-AU" sz="1400" b="1" dirty="0">
                <a:solidFill>
                  <a:srgbClr val="0070C0"/>
                </a:solidFill>
                <a:latin typeface="Segoe UI" pitchFamily="34" charset="0"/>
                <a:cs typeface="Segoe UI" pitchFamily="34" charset="0"/>
              </a:endParaRPr>
            </a:p>
          </p:txBody>
        </p:sp>
        <p:sp>
          <p:nvSpPr>
            <p:cNvPr id="194" name="Rectangle 193"/>
            <p:cNvSpPr/>
            <p:nvPr/>
          </p:nvSpPr>
          <p:spPr>
            <a:xfrm>
              <a:off x="1763688" y="1805086"/>
              <a:ext cx="1512168" cy="1235294"/>
            </a:xfrm>
            <a:prstGeom prst="rect">
              <a:avLst/>
            </a:prstGeom>
            <a:solidFill>
              <a:schemeClr val="accent5">
                <a:lumMod val="40000"/>
                <a:lumOff val="60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1200" dirty="0">
                <a:solidFill>
                  <a:schemeClr val="tx1"/>
                </a:solidFill>
                <a:latin typeface="Segoe UI" pitchFamily="34" charset="0"/>
                <a:cs typeface="Segoe UI" pitchFamily="34" charset="0"/>
              </a:endParaRPr>
            </a:p>
          </p:txBody>
        </p:sp>
        <p:sp>
          <p:nvSpPr>
            <p:cNvPr id="138" name="Rectangle 137"/>
            <p:cNvSpPr/>
            <p:nvPr/>
          </p:nvSpPr>
          <p:spPr>
            <a:xfrm>
              <a:off x="1763688" y="1563638"/>
              <a:ext cx="1512168" cy="241448"/>
            </a:xfrm>
            <a:prstGeom prst="rect">
              <a:avLst/>
            </a:prstGeom>
            <a:solidFill>
              <a:schemeClr val="accent5">
                <a:lumMod val="40000"/>
                <a:lumOff val="60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Folders</a:t>
              </a:r>
              <a:endParaRPr lang="en-AU" sz="1200" dirty="0">
                <a:solidFill>
                  <a:schemeClr val="tx1"/>
                </a:solidFill>
                <a:latin typeface="Segoe UI" pitchFamily="34" charset="0"/>
                <a:cs typeface="Segoe UI" pitchFamily="34" charset="0"/>
              </a:endParaRPr>
            </a:p>
          </p:txBody>
        </p:sp>
        <p:sp>
          <p:nvSpPr>
            <p:cNvPr id="139" name="Rectangle 138">
              <a:hlinkClick r:id="rId7" action="ppaction://hlinksldjump"/>
            </p:cNvPr>
            <p:cNvSpPr/>
            <p:nvPr/>
          </p:nvSpPr>
          <p:spPr>
            <a:xfrm>
              <a:off x="2056704" y="1843627"/>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Documents</a:t>
              </a:r>
              <a:endParaRPr lang="en-AU" sz="1200" dirty="0">
                <a:solidFill>
                  <a:schemeClr val="tx1"/>
                </a:solidFill>
                <a:latin typeface="Segoe UI" pitchFamily="34" charset="0"/>
                <a:cs typeface="Segoe UI" pitchFamily="34" charset="0"/>
              </a:endParaRPr>
            </a:p>
          </p:txBody>
        </p:sp>
        <p:sp>
          <p:nvSpPr>
            <p:cNvPr id="140" name="Rectangle 139">
              <a:hlinkClick r:id="rId8" action="ppaction://hlinksldjump"/>
            </p:cNvPr>
            <p:cNvSpPr/>
            <p:nvPr/>
          </p:nvSpPr>
          <p:spPr>
            <a:xfrm>
              <a:off x="2056704" y="2139702"/>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Music</a:t>
              </a:r>
              <a:endParaRPr lang="en-AU" sz="1200" dirty="0">
                <a:solidFill>
                  <a:schemeClr val="tx1"/>
                </a:solidFill>
                <a:latin typeface="Segoe UI" pitchFamily="34" charset="0"/>
                <a:cs typeface="Segoe UI" pitchFamily="34" charset="0"/>
              </a:endParaRPr>
            </a:p>
          </p:txBody>
        </p:sp>
        <p:sp>
          <p:nvSpPr>
            <p:cNvPr id="141" name="Rectangle 140">
              <a:hlinkClick r:id="rId9" action="ppaction://hlinksldjump"/>
            </p:cNvPr>
            <p:cNvSpPr/>
            <p:nvPr/>
          </p:nvSpPr>
          <p:spPr>
            <a:xfrm>
              <a:off x="2056704" y="2424669"/>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Videos</a:t>
              </a:r>
              <a:endParaRPr lang="en-AU" sz="1200" dirty="0">
                <a:solidFill>
                  <a:schemeClr val="tx1"/>
                </a:solidFill>
                <a:latin typeface="Segoe UI" pitchFamily="34" charset="0"/>
                <a:cs typeface="Segoe UI" pitchFamily="34" charset="0"/>
              </a:endParaRPr>
            </a:p>
          </p:txBody>
        </p:sp>
        <p:sp>
          <p:nvSpPr>
            <p:cNvPr id="142" name="Rectangle 141">
              <a:hlinkClick r:id="rId10" action="ppaction://hlinksldjump"/>
            </p:cNvPr>
            <p:cNvSpPr/>
            <p:nvPr/>
          </p:nvSpPr>
          <p:spPr>
            <a:xfrm>
              <a:off x="2056704" y="2722116"/>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Games</a:t>
              </a:r>
              <a:endParaRPr lang="en-AU" sz="1200" dirty="0">
                <a:solidFill>
                  <a:schemeClr val="tx1"/>
                </a:solidFill>
                <a:latin typeface="Segoe UI" pitchFamily="34" charset="0"/>
                <a:cs typeface="Segoe UI" pitchFamily="34" charset="0"/>
              </a:endParaRPr>
            </a:p>
          </p:txBody>
        </p:sp>
        <p:grpSp>
          <p:nvGrpSpPr>
            <p:cNvPr id="7" name="Group 6"/>
            <p:cNvGrpSpPr/>
            <p:nvPr/>
          </p:nvGrpSpPr>
          <p:grpSpPr>
            <a:xfrm>
              <a:off x="1893456" y="1852468"/>
              <a:ext cx="186839" cy="223766"/>
              <a:chOff x="4527690" y="2258677"/>
              <a:chExt cx="450886" cy="540000"/>
            </a:xfrm>
          </p:grpSpPr>
          <p:sp>
            <p:nvSpPr>
              <p:cNvPr id="150" name="Rectangle 149"/>
              <p:cNvSpPr/>
              <p:nvPr/>
            </p:nvSpPr>
            <p:spPr>
              <a:xfrm>
                <a:off x="4527690" y="2258677"/>
                <a:ext cx="450886" cy="540000"/>
              </a:xfrm>
              <a:prstGeom prst="rect">
                <a:avLst/>
              </a:prstGeom>
              <a:solidFill>
                <a:srgbClr val="0070C0"/>
              </a:solid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52" name="Straight Connector 151"/>
              <p:cNvCxnSpPr/>
              <p:nvPr/>
            </p:nvCxnSpPr>
            <p:spPr>
              <a:xfrm>
                <a:off x="4574226" y="2328996"/>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4" name="Straight Connector 153"/>
              <p:cNvCxnSpPr/>
              <p:nvPr/>
            </p:nvCxnSpPr>
            <p:spPr>
              <a:xfrm>
                <a:off x="4574226" y="2407151"/>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p:cNvCxnSpPr/>
              <p:nvPr/>
            </p:nvCxnSpPr>
            <p:spPr>
              <a:xfrm>
                <a:off x="4574226" y="2487837"/>
                <a:ext cx="138772"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p:cNvCxnSpPr/>
              <p:nvPr/>
            </p:nvCxnSpPr>
            <p:spPr>
              <a:xfrm>
                <a:off x="4574226" y="2564038"/>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2" name="Straight Connector 161"/>
              <p:cNvCxnSpPr/>
              <p:nvPr/>
            </p:nvCxnSpPr>
            <p:spPr>
              <a:xfrm>
                <a:off x="4574226" y="2631413"/>
                <a:ext cx="280263"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3" name="Straight Connector 162"/>
              <p:cNvCxnSpPr/>
              <p:nvPr/>
            </p:nvCxnSpPr>
            <p:spPr>
              <a:xfrm>
                <a:off x="4574226" y="2720924"/>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31" name="Group 30"/>
            <p:cNvGrpSpPr/>
            <p:nvPr/>
          </p:nvGrpSpPr>
          <p:grpSpPr>
            <a:xfrm>
              <a:off x="1844070" y="2153683"/>
              <a:ext cx="236225" cy="213486"/>
              <a:chOff x="2433190" y="2867712"/>
              <a:chExt cx="489780" cy="442634"/>
            </a:xfrm>
            <a:solidFill>
              <a:srgbClr val="0070C0"/>
            </a:solidFill>
          </p:grpSpPr>
          <p:sp>
            <p:nvSpPr>
              <p:cNvPr id="164" name="Oval 163"/>
              <p:cNvSpPr/>
              <p:nvPr/>
            </p:nvSpPr>
            <p:spPr>
              <a:xfrm>
                <a:off x="2433190" y="3198734"/>
                <a:ext cx="111612" cy="111612"/>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65" name="Oval 164"/>
              <p:cNvSpPr/>
              <p:nvPr/>
            </p:nvSpPr>
            <p:spPr>
              <a:xfrm>
                <a:off x="2811358" y="3198734"/>
                <a:ext cx="111612" cy="111612"/>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67" name="Straight Connector 166"/>
              <p:cNvCxnSpPr>
                <a:stCxn id="164" idx="6"/>
                <a:endCxn id="180" idx="1"/>
              </p:cNvCxnSpPr>
              <p:nvPr/>
            </p:nvCxnSpPr>
            <p:spPr>
              <a:xfrm flipV="1">
                <a:off x="2544802" y="2903148"/>
                <a:ext cx="0" cy="351392"/>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5" name="Straight Connector 174"/>
              <p:cNvCxnSpPr>
                <a:stCxn id="165" idx="6"/>
                <a:endCxn id="180" idx="3"/>
              </p:cNvCxnSpPr>
              <p:nvPr/>
            </p:nvCxnSpPr>
            <p:spPr>
              <a:xfrm flipV="1">
                <a:off x="2922970" y="2903148"/>
                <a:ext cx="0" cy="351392"/>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80" name="Rectangle 179"/>
              <p:cNvSpPr/>
              <p:nvPr/>
            </p:nvSpPr>
            <p:spPr>
              <a:xfrm>
                <a:off x="2544802" y="2867712"/>
                <a:ext cx="378168" cy="70872"/>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grpSp>
        <p:grpSp>
          <p:nvGrpSpPr>
            <p:cNvPr id="32" name="Group 31"/>
            <p:cNvGrpSpPr/>
            <p:nvPr/>
          </p:nvGrpSpPr>
          <p:grpSpPr>
            <a:xfrm>
              <a:off x="1846237" y="2460418"/>
              <a:ext cx="234058" cy="169950"/>
              <a:chOff x="3469840" y="3505731"/>
              <a:chExt cx="468117" cy="339900"/>
            </a:xfrm>
            <a:solidFill>
              <a:srgbClr val="0070C0"/>
            </a:solidFill>
          </p:grpSpPr>
          <p:sp>
            <p:nvSpPr>
              <p:cNvPr id="181" name="Rectangle 180"/>
              <p:cNvSpPr/>
              <p:nvPr/>
            </p:nvSpPr>
            <p:spPr>
              <a:xfrm>
                <a:off x="3469840" y="3505731"/>
                <a:ext cx="468117" cy="339900"/>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2" name="Isosceles Triangle 181"/>
              <p:cNvSpPr/>
              <p:nvPr/>
            </p:nvSpPr>
            <p:spPr>
              <a:xfrm rot="5400000">
                <a:off x="3655108" y="3626891"/>
                <a:ext cx="97580" cy="97580"/>
              </a:xfrm>
              <a:prstGeom prst="triangl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grpSp>
        <p:grpSp>
          <p:nvGrpSpPr>
            <p:cNvPr id="34" name="Group 33"/>
            <p:cNvGrpSpPr/>
            <p:nvPr/>
          </p:nvGrpSpPr>
          <p:grpSpPr>
            <a:xfrm>
              <a:off x="1819275" y="2726319"/>
              <a:ext cx="261020" cy="233043"/>
              <a:chOff x="4344066" y="3385536"/>
              <a:chExt cx="589664" cy="526462"/>
            </a:xfrm>
            <a:solidFill>
              <a:srgbClr val="0070C0"/>
            </a:solidFill>
          </p:grpSpPr>
          <p:sp>
            <p:nvSpPr>
              <p:cNvPr id="183" name="Rectangle 182"/>
              <p:cNvSpPr/>
              <p:nvPr/>
            </p:nvSpPr>
            <p:spPr>
              <a:xfrm>
                <a:off x="4502348" y="3565664"/>
                <a:ext cx="265623" cy="151713"/>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4" name="Oval 183"/>
              <p:cNvSpPr/>
              <p:nvPr/>
            </p:nvSpPr>
            <p:spPr>
              <a:xfrm rot="20742615">
                <a:off x="4747417" y="3550028"/>
                <a:ext cx="186313" cy="361970"/>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5" name="Oval 184"/>
              <p:cNvSpPr/>
              <p:nvPr/>
            </p:nvSpPr>
            <p:spPr>
              <a:xfrm rot="942615" flipH="1">
                <a:off x="4344066" y="3545028"/>
                <a:ext cx="186313" cy="361970"/>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86" name="Straight Connector 185"/>
              <p:cNvCxnSpPr/>
              <p:nvPr/>
            </p:nvCxnSpPr>
            <p:spPr>
              <a:xfrm rot="42615" flipH="1">
                <a:off x="4430901" y="3596900"/>
                <a:ext cx="38394" cy="118183"/>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87" name="Straight Connector 186"/>
              <p:cNvCxnSpPr/>
              <p:nvPr/>
            </p:nvCxnSpPr>
            <p:spPr>
              <a:xfrm rot="16242615" flipH="1">
                <a:off x="4433284" y="3596931"/>
                <a:ext cx="38394" cy="118183"/>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88" name="Oval 187"/>
              <p:cNvSpPr/>
              <p:nvPr/>
            </p:nvSpPr>
            <p:spPr>
              <a:xfrm rot="20615998">
                <a:off x="4792637" y="3604945"/>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9" name="Oval 188"/>
              <p:cNvSpPr/>
              <p:nvPr/>
            </p:nvSpPr>
            <p:spPr>
              <a:xfrm rot="20615998">
                <a:off x="4850950" y="3636738"/>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90" name="Oval 189"/>
              <p:cNvSpPr/>
              <p:nvPr/>
            </p:nvSpPr>
            <p:spPr>
              <a:xfrm rot="20615998">
                <a:off x="4817975" y="3691037"/>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91" name="Oval 190"/>
              <p:cNvSpPr/>
              <p:nvPr/>
            </p:nvSpPr>
            <p:spPr>
              <a:xfrm rot="20615998">
                <a:off x="4760844" y="3663257"/>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92" name="Straight Connector 191"/>
              <p:cNvCxnSpPr/>
              <p:nvPr/>
            </p:nvCxnSpPr>
            <p:spPr>
              <a:xfrm flipV="1">
                <a:off x="4635160" y="3385536"/>
                <a:ext cx="3173" cy="180128"/>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95" name="Group 194"/>
            <p:cNvGrpSpPr/>
            <p:nvPr/>
          </p:nvGrpSpPr>
          <p:grpSpPr>
            <a:xfrm>
              <a:off x="3498430" y="1407627"/>
              <a:ext cx="941329" cy="895637"/>
              <a:chOff x="4098672" y="2143466"/>
              <a:chExt cx="941329" cy="895637"/>
            </a:xfrm>
          </p:grpSpPr>
          <p:sp>
            <p:nvSpPr>
              <p:cNvPr id="196" name="Rectangle 195"/>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Documents</a:t>
                </a:r>
                <a:endParaRPr lang="en-AU" sz="1100" dirty="0">
                  <a:solidFill>
                    <a:schemeClr val="tx1"/>
                  </a:solidFill>
                  <a:latin typeface="Segoe UI" pitchFamily="34" charset="0"/>
                  <a:cs typeface="Segoe UI" pitchFamily="34" charset="0"/>
                </a:endParaRPr>
              </a:p>
            </p:txBody>
          </p:sp>
          <p:grpSp>
            <p:nvGrpSpPr>
              <p:cNvPr id="197" name="Group 196"/>
              <p:cNvGrpSpPr/>
              <p:nvPr/>
            </p:nvGrpSpPr>
            <p:grpSpPr>
              <a:xfrm>
                <a:off x="4199709" y="2143466"/>
                <a:ext cx="744585" cy="655211"/>
                <a:chOff x="4193285" y="2143466"/>
                <a:chExt cx="744585" cy="655211"/>
              </a:xfrm>
            </p:grpSpPr>
            <p:grpSp>
              <p:nvGrpSpPr>
                <p:cNvPr id="198" name="Group 197"/>
                <p:cNvGrpSpPr/>
                <p:nvPr/>
              </p:nvGrpSpPr>
              <p:grpSpPr>
                <a:xfrm>
                  <a:off x="4193285" y="2143466"/>
                  <a:ext cx="699392" cy="536110"/>
                  <a:chOff x="2123728" y="1986160"/>
                  <a:chExt cx="576064" cy="441574"/>
                </a:xfrm>
              </p:grpSpPr>
              <p:sp>
                <p:nvSpPr>
                  <p:cNvPr id="207" name="Rectangle 206"/>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08" name="Trapezoid 207"/>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199" name="Group 198"/>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200" name="Rectangle 199"/>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201" name="Straight Connector 200"/>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2" name="Straight Connector 201"/>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3" name="Straight Connector 202"/>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4" name="Straight Connector 203"/>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5" name="Straight Connector 204"/>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6" name="Straight Connector 205"/>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209" name="Group 208"/>
            <p:cNvGrpSpPr/>
            <p:nvPr/>
          </p:nvGrpSpPr>
          <p:grpSpPr>
            <a:xfrm>
              <a:off x="4708417" y="1407627"/>
              <a:ext cx="941329" cy="895637"/>
              <a:chOff x="5039106" y="2143466"/>
              <a:chExt cx="941329" cy="895637"/>
            </a:xfrm>
          </p:grpSpPr>
          <p:sp>
            <p:nvSpPr>
              <p:cNvPr id="210" name="Rectangle 209"/>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Music</a:t>
                </a:r>
                <a:endParaRPr lang="en-AU" sz="1100" dirty="0">
                  <a:solidFill>
                    <a:schemeClr val="tx1"/>
                  </a:solidFill>
                  <a:latin typeface="Segoe UI" pitchFamily="34" charset="0"/>
                  <a:cs typeface="Segoe UI" pitchFamily="34" charset="0"/>
                </a:endParaRPr>
              </a:p>
            </p:txBody>
          </p:sp>
          <p:grpSp>
            <p:nvGrpSpPr>
              <p:cNvPr id="211" name="Group 210"/>
              <p:cNvGrpSpPr/>
              <p:nvPr/>
            </p:nvGrpSpPr>
            <p:grpSpPr>
              <a:xfrm>
                <a:off x="5162739" y="2143466"/>
                <a:ext cx="699392" cy="634359"/>
                <a:chOff x="5140143" y="2143466"/>
                <a:chExt cx="699392" cy="634359"/>
              </a:xfrm>
            </p:grpSpPr>
            <p:grpSp>
              <p:nvGrpSpPr>
                <p:cNvPr id="212" name="Group 211"/>
                <p:cNvGrpSpPr/>
                <p:nvPr/>
              </p:nvGrpSpPr>
              <p:grpSpPr>
                <a:xfrm>
                  <a:off x="5140143" y="2143466"/>
                  <a:ext cx="699392" cy="536110"/>
                  <a:chOff x="2123728" y="1986160"/>
                  <a:chExt cx="576064" cy="441574"/>
                </a:xfrm>
              </p:grpSpPr>
              <p:sp>
                <p:nvSpPr>
                  <p:cNvPr id="219" name="Rectangle 218"/>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20" name="Trapezoid 219"/>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213" name="Group 212"/>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214" name="Oval 213"/>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15" name="Oval 214"/>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216" name="Straight Connector 215"/>
                  <p:cNvCxnSpPr>
                    <a:stCxn id="214" idx="6"/>
                    <a:endCxn id="218"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17" name="Straight Connector 216"/>
                  <p:cNvCxnSpPr>
                    <a:stCxn id="215" idx="6"/>
                    <a:endCxn id="218"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218" name="Rectangle 217"/>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grpSp>
        <p:grpSp>
          <p:nvGrpSpPr>
            <p:cNvPr id="221" name="Group 220"/>
            <p:cNvGrpSpPr/>
            <p:nvPr/>
          </p:nvGrpSpPr>
          <p:grpSpPr>
            <a:xfrm>
              <a:off x="5870519" y="1407627"/>
              <a:ext cx="941329" cy="895637"/>
              <a:chOff x="3133947" y="3275932"/>
              <a:chExt cx="941329" cy="895637"/>
            </a:xfrm>
          </p:grpSpPr>
          <p:sp>
            <p:nvSpPr>
              <p:cNvPr id="222" name="Rectangle 221"/>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Videos</a:t>
                </a:r>
                <a:endParaRPr lang="en-AU" sz="1100" dirty="0">
                  <a:solidFill>
                    <a:schemeClr val="tx1"/>
                  </a:solidFill>
                  <a:latin typeface="Segoe UI" pitchFamily="34" charset="0"/>
                  <a:cs typeface="Segoe UI" pitchFamily="34" charset="0"/>
                </a:endParaRPr>
              </a:p>
            </p:txBody>
          </p:sp>
          <p:grpSp>
            <p:nvGrpSpPr>
              <p:cNvPr id="223" name="Group 222"/>
              <p:cNvGrpSpPr/>
              <p:nvPr/>
            </p:nvGrpSpPr>
            <p:grpSpPr>
              <a:xfrm>
                <a:off x="3254915" y="3275932"/>
                <a:ext cx="699392" cy="569699"/>
                <a:chOff x="3257580" y="3275932"/>
                <a:chExt cx="699392" cy="569699"/>
              </a:xfrm>
            </p:grpSpPr>
            <p:grpSp>
              <p:nvGrpSpPr>
                <p:cNvPr id="224" name="Group 223"/>
                <p:cNvGrpSpPr/>
                <p:nvPr/>
              </p:nvGrpSpPr>
              <p:grpSpPr>
                <a:xfrm>
                  <a:off x="3257580" y="3275932"/>
                  <a:ext cx="699392" cy="536110"/>
                  <a:chOff x="2123728" y="1986160"/>
                  <a:chExt cx="576064" cy="441574"/>
                </a:xfrm>
              </p:grpSpPr>
              <p:sp>
                <p:nvSpPr>
                  <p:cNvPr id="228" name="Rectangle 227"/>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29" name="Trapezoid 228"/>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225" name="Group 224"/>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226" name="Rectangle 225"/>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27" name="Isosceles Triangle 226"/>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grpSp>
        <p:grpSp>
          <p:nvGrpSpPr>
            <p:cNvPr id="230" name="Group 229"/>
            <p:cNvGrpSpPr/>
            <p:nvPr/>
          </p:nvGrpSpPr>
          <p:grpSpPr>
            <a:xfrm>
              <a:off x="3484281" y="2487747"/>
              <a:ext cx="941329" cy="895637"/>
              <a:chOff x="4099230" y="3275932"/>
              <a:chExt cx="941329" cy="895637"/>
            </a:xfrm>
          </p:grpSpPr>
          <p:sp>
            <p:nvSpPr>
              <p:cNvPr id="231" name="Rectangle 230"/>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Games</a:t>
                </a:r>
                <a:endParaRPr lang="en-AU" sz="1100" dirty="0">
                  <a:solidFill>
                    <a:schemeClr val="tx1"/>
                  </a:solidFill>
                  <a:latin typeface="Segoe UI" pitchFamily="34" charset="0"/>
                  <a:cs typeface="Segoe UI" pitchFamily="34" charset="0"/>
                </a:endParaRPr>
              </a:p>
            </p:txBody>
          </p:sp>
          <p:grpSp>
            <p:nvGrpSpPr>
              <p:cNvPr id="232" name="Group 231"/>
              <p:cNvGrpSpPr/>
              <p:nvPr/>
            </p:nvGrpSpPr>
            <p:grpSpPr>
              <a:xfrm>
                <a:off x="4200966" y="3275932"/>
                <a:ext cx="737856" cy="635347"/>
                <a:chOff x="4220198" y="3275932"/>
                <a:chExt cx="737856" cy="635347"/>
              </a:xfrm>
            </p:grpSpPr>
            <p:grpSp>
              <p:nvGrpSpPr>
                <p:cNvPr id="233" name="Group 232"/>
                <p:cNvGrpSpPr/>
                <p:nvPr/>
              </p:nvGrpSpPr>
              <p:grpSpPr>
                <a:xfrm>
                  <a:off x="4220198" y="3275932"/>
                  <a:ext cx="699392" cy="536110"/>
                  <a:chOff x="2123728" y="1986160"/>
                  <a:chExt cx="576064" cy="441574"/>
                </a:xfrm>
              </p:grpSpPr>
              <p:sp>
                <p:nvSpPr>
                  <p:cNvPr id="247" name="Rectangle 246"/>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8" name="Trapezoid 247"/>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234" name="Group 233"/>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235" name="Rectangle 234"/>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36" name="Oval 235"/>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37" name="Oval 236"/>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nvGrpSpPr>
                  <p:cNvPr id="238" name="Group 237"/>
                  <p:cNvGrpSpPr/>
                  <p:nvPr/>
                </p:nvGrpSpPr>
                <p:grpSpPr>
                  <a:xfrm>
                    <a:off x="4318464" y="3577517"/>
                    <a:ext cx="118183" cy="118183"/>
                    <a:chOff x="4318464" y="3577517"/>
                    <a:chExt cx="118183" cy="118183"/>
                  </a:xfrm>
                  <a:effectLst/>
                </p:grpSpPr>
                <p:cxnSp>
                  <p:nvCxnSpPr>
                    <p:cNvPr id="245" name="Straight Connector 244"/>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46" name="Straight Connector 245"/>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39" name="Group 238"/>
                  <p:cNvGrpSpPr/>
                  <p:nvPr/>
                </p:nvGrpSpPr>
                <p:grpSpPr>
                  <a:xfrm rot="20573383">
                    <a:off x="4683580" y="3579039"/>
                    <a:ext cx="140891" cy="136707"/>
                    <a:chOff x="5105406" y="3507854"/>
                    <a:chExt cx="171999" cy="166891"/>
                  </a:xfrm>
                  <a:effectLst/>
                </p:grpSpPr>
                <p:sp>
                  <p:nvSpPr>
                    <p:cNvPr id="241" name="Oval 240"/>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2" name="Oval 241"/>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3" name="Oval 242"/>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4" name="Oval 243"/>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cxnSp>
                <p:nvCxnSpPr>
                  <p:cNvPr id="240" name="Straight Connector 239"/>
                  <p:cNvCxnSpPr>
                    <a:stCxn id="235"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sp>
          <p:nvSpPr>
            <p:cNvPr id="38" name="Rectangle 37">
              <a:hlinkClick r:id="rId7" action="ppaction://hlinksldjump"/>
            </p:cNvPr>
            <p:cNvSpPr/>
            <p:nvPr/>
          </p:nvSpPr>
          <p:spPr>
            <a:xfrm>
              <a:off x="3424047" y="134761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9" name="Rectangle 328">
              <a:hlinkClick r:id="rId8" action="ppaction://hlinksldjump"/>
            </p:cNvPr>
            <p:cNvSpPr/>
            <p:nvPr/>
          </p:nvSpPr>
          <p:spPr>
            <a:xfrm>
              <a:off x="4634034" y="134761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30" name="Rectangle 329">
              <a:hlinkClick r:id="rId9" action="ppaction://hlinksldjump"/>
            </p:cNvPr>
            <p:cNvSpPr/>
            <p:nvPr/>
          </p:nvSpPr>
          <p:spPr>
            <a:xfrm>
              <a:off x="5796136" y="134761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31" name="Rectangle 330">
              <a:hlinkClick r:id="rId10" action="ppaction://hlinksldjump"/>
            </p:cNvPr>
            <p:cNvSpPr/>
            <p:nvPr/>
          </p:nvSpPr>
          <p:spPr>
            <a:xfrm>
              <a:off x="3409898" y="242773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332" name="Group 331"/>
            <p:cNvGrpSpPr/>
            <p:nvPr/>
          </p:nvGrpSpPr>
          <p:grpSpPr>
            <a:xfrm>
              <a:off x="4747033" y="2500280"/>
              <a:ext cx="864096" cy="870570"/>
              <a:chOff x="7308304" y="278598"/>
              <a:chExt cx="864096" cy="870570"/>
            </a:xfrm>
          </p:grpSpPr>
          <p:sp>
            <p:nvSpPr>
              <p:cNvPr id="333" name="Freeform 332"/>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334" name="Rectangle 333"/>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Impress</a:t>
                </a:r>
                <a:endParaRPr lang="en-AU" sz="1100" dirty="0">
                  <a:solidFill>
                    <a:schemeClr val="tx1"/>
                  </a:solidFill>
                  <a:latin typeface="Segoe UI" pitchFamily="34" charset="0"/>
                  <a:cs typeface="Segoe UI" pitchFamily="34" charset="0"/>
                </a:endParaRPr>
              </a:p>
            </p:txBody>
          </p:sp>
        </p:grpSp>
        <p:grpSp>
          <p:nvGrpSpPr>
            <p:cNvPr id="335" name="Group 334"/>
            <p:cNvGrpSpPr/>
            <p:nvPr/>
          </p:nvGrpSpPr>
          <p:grpSpPr>
            <a:xfrm>
              <a:off x="5909135" y="2488498"/>
              <a:ext cx="864096" cy="894135"/>
              <a:chOff x="6444208" y="255033"/>
              <a:chExt cx="864096" cy="894135"/>
            </a:xfrm>
          </p:grpSpPr>
          <p:grpSp>
            <p:nvGrpSpPr>
              <p:cNvPr id="336" name="Group 335"/>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338" name="Freeform 337"/>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339" name="Freeform 338"/>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sp>
            <p:nvSpPr>
              <p:cNvPr id="337" name="Rectangle 336"/>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Express</a:t>
                </a:r>
                <a:endParaRPr lang="en-AU" sz="1100" dirty="0">
                  <a:solidFill>
                    <a:schemeClr val="tx1"/>
                  </a:solidFill>
                  <a:latin typeface="Segoe UI" pitchFamily="34" charset="0"/>
                  <a:cs typeface="Segoe UI" pitchFamily="34" charset="0"/>
                </a:endParaRPr>
              </a:p>
            </p:txBody>
          </p:sp>
        </p:grpSp>
      </p:grpSp>
      <p:sp>
        <p:nvSpPr>
          <p:cNvPr id="341" name="Rounded Rectangle 340"/>
          <p:cNvSpPr/>
          <p:nvPr/>
        </p:nvSpPr>
        <p:spPr>
          <a:xfrm>
            <a:off x="467785" y="134363"/>
            <a:ext cx="8208431" cy="4874774"/>
          </a:xfrm>
          <a:prstGeom prst="roundRect">
            <a:avLst>
              <a:gd name="adj" fmla="val 0"/>
            </a:avLst>
          </a:prstGeom>
          <a:solidFill>
            <a:schemeClr val="bg1">
              <a:lumMod val="75000"/>
              <a:alpha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200" b="1" dirty="0" smtClean="0">
                <a:solidFill>
                  <a:schemeClr val="tx1"/>
                </a:solidFill>
                <a:latin typeface="Segoe UI" pitchFamily="34" charset="0"/>
                <a:cs typeface="Segoe UI" pitchFamily="34" charset="0"/>
              </a:rPr>
              <a:t>Express</a:t>
            </a:r>
            <a:endParaRPr lang="en-AU" sz="1200" b="1" dirty="0">
              <a:solidFill>
                <a:schemeClr val="tx1"/>
              </a:solidFill>
              <a:latin typeface="Segoe UI" pitchFamily="34" charset="0"/>
              <a:cs typeface="Segoe UI" pitchFamily="34" charset="0"/>
            </a:endParaRPr>
          </a:p>
        </p:txBody>
      </p:sp>
      <p:sp>
        <p:nvSpPr>
          <p:cNvPr id="345" name="Rectangle 344"/>
          <p:cNvSpPr/>
          <p:nvPr/>
        </p:nvSpPr>
        <p:spPr>
          <a:xfrm>
            <a:off x="467785" y="434649"/>
            <a:ext cx="8208430" cy="446647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algn="r"/>
            <a:endParaRPr lang="en-AU" sz="5400" dirty="0">
              <a:solidFill>
                <a:schemeClr val="bg1"/>
              </a:solidFill>
              <a:effectLst>
                <a:outerShdw blurRad="63500" sx="102000" sy="102000" algn="ctr" rotWithShape="0">
                  <a:prstClr val="black">
                    <a:alpha val="40000"/>
                  </a:prstClr>
                </a:outerShdw>
              </a:effectLst>
              <a:latin typeface="Segoe UI" pitchFamily="34" charset="0"/>
              <a:cs typeface="Segoe UI" pitchFamily="34" charset="0"/>
            </a:endParaRPr>
          </a:p>
        </p:txBody>
      </p:sp>
      <p:sp>
        <p:nvSpPr>
          <p:cNvPr id="346" name="Rectangle 345"/>
          <p:cNvSpPr/>
          <p:nvPr/>
        </p:nvSpPr>
        <p:spPr>
          <a:xfrm>
            <a:off x="2386253" y="616435"/>
            <a:ext cx="4371495" cy="3107443"/>
          </a:xfrm>
          <a:prstGeom prst="rect">
            <a:avLst/>
          </a:prstGeom>
          <a:gradFill flip="none" rotWithShape="1">
            <a:gsLst>
              <a:gs pos="0">
                <a:schemeClr val="bg1">
                  <a:shade val="30000"/>
                  <a:satMod val="115000"/>
                </a:schemeClr>
              </a:gs>
              <a:gs pos="50000">
                <a:schemeClr val="bg1">
                  <a:shade val="67500"/>
                  <a:satMod val="115000"/>
                </a:schemeClr>
              </a:gs>
              <a:gs pos="100000">
                <a:schemeClr val="bg1">
                  <a:shade val="100000"/>
                  <a:satMod val="115000"/>
                </a:schemeClr>
              </a:gs>
            </a:gsLst>
            <a:lin ang="16200000" scaled="1"/>
            <a:tileRect/>
          </a:gra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5" name="Rectangle 4"/>
          <p:cNvSpPr/>
          <p:nvPr/>
        </p:nvSpPr>
        <p:spPr>
          <a:xfrm>
            <a:off x="3098465" y="1452912"/>
            <a:ext cx="2947070" cy="505641"/>
          </a:xfrm>
          <a:prstGeom prst="rect">
            <a:avLst/>
          </a:prstGeom>
          <a:noFill/>
          <a:ln w="3175">
            <a:solidFill>
              <a:schemeClr val="tx1">
                <a:alpha val="50000"/>
              </a:schemeClr>
            </a:solidFill>
            <a:prstDash val="dash"/>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40" name="Rectangle 339"/>
          <p:cNvSpPr/>
          <p:nvPr/>
        </p:nvSpPr>
        <p:spPr>
          <a:xfrm>
            <a:off x="3256245" y="2107256"/>
            <a:ext cx="2631510" cy="421421"/>
          </a:xfrm>
          <a:prstGeom prst="rect">
            <a:avLst/>
          </a:prstGeom>
          <a:noFill/>
          <a:ln w="3175">
            <a:solidFill>
              <a:schemeClr val="tx1">
                <a:alpha val="50000"/>
              </a:schemeClr>
            </a:solidFill>
            <a:prstDash val="dash"/>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9" name="Teardrop 8"/>
          <p:cNvSpPr/>
          <p:nvPr/>
        </p:nvSpPr>
        <p:spPr>
          <a:xfrm>
            <a:off x="6397748" y="616435"/>
            <a:ext cx="360000" cy="360000"/>
          </a:xfrm>
          <a:prstGeom prst="teardrop">
            <a:avLst/>
          </a:prstGeom>
          <a:solidFill>
            <a:srgbClr val="FFC000">
              <a:alpha val="50000"/>
            </a:srgbClr>
          </a:solidFill>
          <a:ln w="3175">
            <a:solidFill>
              <a:schemeClr val="tx1">
                <a:alpha val="50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600" dirty="0" smtClean="0">
                <a:solidFill>
                  <a:schemeClr val="tx1">
                    <a:alpha val="50000"/>
                  </a:schemeClr>
                </a:solidFill>
                <a:latin typeface="Segoe UI" pitchFamily="34" charset="0"/>
                <a:cs typeface="Segoe UI" pitchFamily="34" charset="0"/>
              </a:rPr>
              <a:t>1</a:t>
            </a:r>
            <a:endParaRPr lang="en-AU" sz="1600" dirty="0">
              <a:solidFill>
                <a:schemeClr val="tx1">
                  <a:alpha val="50000"/>
                </a:schemeClr>
              </a:solidFill>
              <a:latin typeface="Segoe UI" pitchFamily="34" charset="0"/>
              <a:cs typeface="Segoe UI" pitchFamily="34" charset="0"/>
            </a:endParaRPr>
          </a:p>
        </p:txBody>
      </p:sp>
      <p:sp>
        <p:nvSpPr>
          <p:cNvPr id="350" name="Rectangle 349"/>
          <p:cNvSpPr/>
          <p:nvPr/>
        </p:nvSpPr>
        <p:spPr>
          <a:xfrm>
            <a:off x="467544" y="3812042"/>
            <a:ext cx="8208671" cy="1089084"/>
          </a:xfrm>
          <a:prstGeom prst="rect">
            <a:avLst/>
          </a:prstGeom>
          <a:solidFill>
            <a:schemeClr val="bg1">
              <a:lumMod val="75000"/>
            </a:schemeClr>
          </a:solidFill>
          <a:ln w="3175">
            <a:solidFill>
              <a:schemeClr val="tx1"/>
            </a:solidFill>
          </a:ln>
          <a:effectLst>
            <a:innerShdw blurRad="63500" dist="50800" dir="162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1" name="Group 20"/>
          <p:cNvGrpSpPr/>
          <p:nvPr/>
        </p:nvGrpSpPr>
        <p:grpSpPr>
          <a:xfrm>
            <a:off x="577090" y="3885555"/>
            <a:ext cx="1325272" cy="942059"/>
            <a:chOff x="577090" y="3864029"/>
            <a:chExt cx="1325272" cy="942059"/>
          </a:xfrm>
        </p:grpSpPr>
        <p:sp>
          <p:nvSpPr>
            <p:cNvPr id="347" name="Rectangle 346"/>
            <p:cNvSpPr/>
            <p:nvPr/>
          </p:nvSpPr>
          <p:spPr>
            <a:xfrm>
              <a:off x="577090" y="3864029"/>
              <a:ext cx="1325272" cy="942059"/>
            </a:xfrm>
            <a:prstGeom prst="rect">
              <a:avLst/>
            </a:prstGeom>
            <a:gradFill flip="none" rotWithShape="1">
              <a:gsLst>
                <a:gs pos="0">
                  <a:schemeClr val="bg1">
                    <a:shade val="30000"/>
                    <a:satMod val="115000"/>
                  </a:schemeClr>
                </a:gs>
                <a:gs pos="50000">
                  <a:schemeClr val="bg1">
                    <a:shade val="67500"/>
                    <a:satMod val="115000"/>
                  </a:schemeClr>
                </a:gs>
                <a:gs pos="100000">
                  <a:schemeClr val="bg1">
                    <a:shade val="100000"/>
                    <a:satMod val="115000"/>
                  </a:schemeClr>
                </a:gs>
              </a:gsLst>
              <a:lin ang="16200000" scaled="1"/>
              <a:tileRect/>
            </a:gra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48" name="Rectangle 347"/>
            <p:cNvSpPr/>
            <p:nvPr/>
          </p:nvSpPr>
          <p:spPr>
            <a:xfrm>
              <a:off x="793006" y="4117617"/>
              <a:ext cx="893440" cy="153291"/>
            </a:xfrm>
            <a:prstGeom prst="rect">
              <a:avLst/>
            </a:prstGeom>
            <a:noFill/>
            <a:ln w="3175">
              <a:solidFill>
                <a:schemeClr val="tx1">
                  <a:alpha val="50000"/>
                </a:schemeClr>
              </a:solidFill>
              <a:prstDash val="dash"/>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Aa Bb</a:t>
              </a:r>
              <a:endParaRPr lang="en-AU" sz="1100" dirty="0">
                <a:solidFill>
                  <a:schemeClr val="tx1"/>
                </a:solidFill>
                <a:latin typeface="Segoe UI" pitchFamily="34" charset="0"/>
                <a:cs typeface="Segoe UI" pitchFamily="34" charset="0"/>
              </a:endParaRPr>
            </a:p>
          </p:txBody>
        </p:sp>
        <p:sp>
          <p:nvSpPr>
            <p:cNvPr id="349" name="Rectangle 348"/>
            <p:cNvSpPr/>
            <p:nvPr/>
          </p:nvSpPr>
          <p:spPr>
            <a:xfrm>
              <a:off x="840839" y="4315989"/>
              <a:ext cx="797774" cy="127759"/>
            </a:xfrm>
            <a:prstGeom prst="rect">
              <a:avLst/>
            </a:prstGeom>
            <a:noFill/>
            <a:ln w="3175">
              <a:solidFill>
                <a:schemeClr val="tx1">
                  <a:alpha val="50000"/>
                </a:schemeClr>
              </a:solidFill>
              <a:prstDash val="dash"/>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900" dirty="0" smtClean="0">
                  <a:solidFill>
                    <a:schemeClr val="bg1">
                      <a:lumMod val="50000"/>
                    </a:schemeClr>
                  </a:solidFill>
                  <a:latin typeface="Segoe UI" pitchFamily="34" charset="0"/>
                  <a:cs typeface="Segoe UI" pitchFamily="34" charset="0"/>
                </a:rPr>
                <a:t>Cc Dd</a:t>
              </a:r>
              <a:endParaRPr lang="en-AU" sz="900" dirty="0">
                <a:solidFill>
                  <a:schemeClr val="bg1">
                    <a:lumMod val="50000"/>
                  </a:schemeClr>
                </a:solidFill>
                <a:latin typeface="Segoe UI" pitchFamily="34" charset="0"/>
                <a:cs typeface="Segoe UI" pitchFamily="34" charset="0"/>
              </a:endParaRPr>
            </a:p>
          </p:txBody>
        </p:sp>
        <p:sp>
          <p:nvSpPr>
            <p:cNvPr id="344" name="Teardrop 343"/>
            <p:cNvSpPr/>
            <p:nvPr/>
          </p:nvSpPr>
          <p:spPr>
            <a:xfrm>
              <a:off x="1542362" y="3864029"/>
              <a:ext cx="360000" cy="360000"/>
            </a:xfrm>
            <a:prstGeom prst="teardrop">
              <a:avLst/>
            </a:prstGeom>
            <a:solidFill>
              <a:srgbClr val="FFC000">
                <a:alpha val="50000"/>
              </a:srgbClr>
            </a:solidFill>
            <a:ln w="3175">
              <a:solidFill>
                <a:schemeClr val="tx1">
                  <a:alpha val="50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600" dirty="0" smtClean="0">
                  <a:solidFill>
                    <a:schemeClr val="tx1">
                      <a:alpha val="50000"/>
                    </a:schemeClr>
                  </a:solidFill>
                  <a:latin typeface="Segoe UI" pitchFamily="34" charset="0"/>
                  <a:cs typeface="Segoe UI" pitchFamily="34" charset="0"/>
                </a:rPr>
                <a:t>1</a:t>
              </a:r>
              <a:endParaRPr lang="en-AU" sz="1600" dirty="0">
                <a:solidFill>
                  <a:schemeClr val="tx1">
                    <a:alpha val="50000"/>
                  </a:schemeClr>
                </a:solidFill>
                <a:latin typeface="Segoe UI" pitchFamily="34" charset="0"/>
                <a:cs typeface="Segoe UI" pitchFamily="34" charset="0"/>
              </a:endParaRPr>
            </a:p>
          </p:txBody>
        </p:sp>
      </p:grpSp>
      <p:sp>
        <p:nvSpPr>
          <p:cNvPr id="20" name="Rounded Rectangle 19">
            <a:hlinkClick r:id="rId11" action="ppaction://hlinksldjump"/>
          </p:cNvPr>
          <p:cNvSpPr/>
          <p:nvPr/>
        </p:nvSpPr>
        <p:spPr>
          <a:xfrm>
            <a:off x="2009835" y="4230376"/>
            <a:ext cx="252417" cy="252417"/>
          </a:xfrm>
          <a:prstGeom prst="roundRect">
            <a:avLst/>
          </a:prstGeom>
          <a:solidFill>
            <a:schemeClr val="tx1">
              <a:alpha val="50000"/>
            </a:scheme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dirty="0" smtClean="0">
                <a:latin typeface="Segoe UI" pitchFamily="34" charset="0"/>
                <a:cs typeface="Segoe UI" pitchFamily="34" charset="0"/>
              </a:rPr>
              <a:t>+</a:t>
            </a:r>
            <a:endParaRPr lang="en-AU" dirty="0">
              <a:latin typeface="Segoe UI" pitchFamily="34" charset="0"/>
              <a:cs typeface="Segoe UI" pitchFamily="34" charset="0"/>
            </a:endParaRPr>
          </a:p>
        </p:txBody>
      </p:sp>
      <p:sp>
        <p:nvSpPr>
          <p:cNvPr id="355" name="Rounded Rectangle 354">
            <a:hlinkClick r:id="rId5" action="ppaction://hlinksldjump"/>
          </p:cNvPr>
          <p:cNvSpPr/>
          <p:nvPr/>
        </p:nvSpPr>
        <p:spPr>
          <a:xfrm>
            <a:off x="539794" y="188370"/>
            <a:ext cx="144000" cy="144016"/>
          </a:xfrm>
          <a:prstGeom prst="roundRect">
            <a:avLst/>
          </a:prstGeom>
          <a:gradFill flip="none" rotWithShape="1">
            <a:gsLst>
              <a:gs pos="0">
                <a:srgbClr val="FF0000">
                  <a:shade val="30000"/>
                  <a:satMod val="115000"/>
                </a:srgbClr>
              </a:gs>
              <a:gs pos="50000">
                <a:srgbClr val="FF0000">
                  <a:shade val="67500"/>
                  <a:satMod val="115000"/>
                </a:srgbClr>
              </a:gs>
              <a:gs pos="100000">
                <a:srgbClr val="FF0000">
                  <a:shade val="100000"/>
                  <a:satMod val="115000"/>
                </a:srgbClr>
              </a:gs>
            </a:gsLst>
            <a:lin ang="16200000" scaled="1"/>
            <a:tileRect/>
          </a:gradFill>
          <a:ln w="3175">
            <a:solidFill>
              <a:schemeClr val="tx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solidFill>
                <a:schemeClr val="bg1"/>
              </a:solidFill>
              <a:latin typeface="Segoe UI" pitchFamily="34" charset="0"/>
              <a:cs typeface="Segoe UI" pitchFamily="34" charset="0"/>
            </a:endParaRPr>
          </a:p>
        </p:txBody>
      </p:sp>
      <p:sp>
        <p:nvSpPr>
          <p:cNvPr id="356" name="Left Arrow 355">
            <a:hlinkClick r:id="rId12" action="ppaction://hlinksldjump"/>
          </p:cNvPr>
          <p:cNvSpPr/>
          <p:nvPr/>
        </p:nvSpPr>
        <p:spPr>
          <a:xfrm>
            <a:off x="575439" y="559006"/>
            <a:ext cx="359806" cy="356560"/>
          </a:xfrm>
          <a:prstGeom prst="leftArrow">
            <a:avLst/>
          </a:prstGeom>
          <a:solidFill>
            <a:srgbClr val="00B0F0">
              <a:alpha val="50000"/>
            </a:srgb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solidFill>
                <a:schemeClr val="tx1"/>
              </a:solidFill>
            </a:endParaRPr>
          </a:p>
        </p:txBody>
      </p:sp>
      <p:grpSp>
        <p:nvGrpSpPr>
          <p:cNvPr id="357" name="Group 356"/>
          <p:cNvGrpSpPr/>
          <p:nvPr/>
        </p:nvGrpSpPr>
        <p:grpSpPr>
          <a:xfrm>
            <a:off x="0" y="1202871"/>
            <a:ext cx="467544" cy="2737758"/>
            <a:chOff x="0" y="1202871"/>
            <a:chExt cx="467544" cy="2737758"/>
          </a:xfrm>
        </p:grpSpPr>
        <p:sp>
          <p:nvSpPr>
            <p:cNvPr id="358" name="Rounded Rectangle 357"/>
            <p:cNvSpPr/>
            <p:nvPr/>
          </p:nvSpPr>
          <p:spPr>
            <a:xfrm>
              <a:off x="0" y="1202871"/>
              <a:ext cx="467544" cy="2737758"/>
            </a:xfrm>
            <a:prstGeom prst="roundRect">
              <a:avLst>
                <a:gd name="adj" fmla="val 10437"/>
              </a:avLst>
            </a:prstGeom>
            <a:solidFill>
              <a:schemeClr val="tx1">
                <a:alpha val="50000"/>
              </a:schemeClr>
            </a:solidFill>
            <a:ln w="317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359" name="Group 358"/>
            <p:cNvGrpSpPr/>
            <p:nvPr/>
          </p:nvGrpSpPr>
          <p:grpSpPr>
            <a:xfrm>
              <a:off x="53772" y="1890180"/>
              <a:ext cx="360000" cy="363600"/>
              <a:chOff x="899592" y="1419622"/>
              <a:chExt cx="432048" cy="432048"/>
            </a:xfrm>
            <a:effectLst/>
          </p:grpSpPr>
          <p:sp>
            <p:nvSpPr>
              <p:cNvPr id="374" name="Rounded Rectangle 373"/>
              <p:cNvSpPr/>
              <p:nvPr/>
            </p:nvSpPr>
            <p:spPr>
              <a:xfrm>
                <a:off x="971600" y="1563638"/>
                <a:ext cx="288032" cy="288032"/>
              </a:xfrm>
              <a:prstGeom prst="roundRect">
                <a:avLst>
                  <a:gd name="adj" fmla="val 9226"/>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75" name="Isosceles Triangle 374"/>
              <p:cNvSpPr/>
              <p:nvPr/>
            </p:nvSpPr>
            <p:spPr>
              <a:xfrm>
                <a:off x="899592" y="1419622"/>
                <a:ext cx="432048" cy="180020"/>
              </a:xfrm>
              <a:prstGeom prst="triangle">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360" name="Group 359"/>
            <p:cNvGrpSpPr/>
            <p:nvPr/>
          </p:nvGrpSpPr>
          <p:grpSpPr>
            <a:xfrm>
              <a:off x="53752" y="1264720"/>
              <a:ext cx="360040" cy="435694"/>
              <a:chOff x="971600" y="1383618"/>
              <a:chExt cx="360040" cy="435694"/>
            </a:xfrm>
          </p:grpSpPr>
          <p:cxnSp>
            <p:nvCxnSpPr>
              <p:cNvPr id="369" name="Straight Connector 368"/>
              <p:cNvCxnSpPr/>
              <p:nvPr/>
            </p:nvCxnSpPr>
            <p:spPr>
              <a:xfrm>
                <a:off x="1187624" y="1639292"/>
                <a:ext cx="144016" cy="18002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370" name="Donut 369"/>
              <p:cNvSpPr/>
              <p:nvPr/>
            </p:nvSpPr>
            <p:spPr>
              <a:xfrm>
                <a:off x="971600" y="1383618"/>
                <a:ext cx="288032" cy="288000"/>
              </a:xfrm>
              <a:prstGeom prst="donut">
                <a:avLst>
                  <a:gd name="adj" fmla="val 4746"/>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371" name="Straight Connector 370"/>
              <p:cNvCxnSpPr/>
              <p:nvPr/>
            </p:nvCxnSpPr>
            <p:spPr>
              <a:xfrm rot="1413972">
                <a:off x="1051228" y="1435850"/>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372" name="Straight Connector 371"/>
              <p:cNvCxnSpPr/>
              <p:nvPr/>
            </p:nvCxnSpPr>
            <p:spPr>
              <a:xfrm rot="1413972">
                <a:off x="1116662" y="1436293"/>
                <a:ext cx="0" cy="183562"/>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373" name="Straight Connector 372"/>
              <p:cNvCxnSpPr/>
              <p:nvPr/>
            </p:nvCxnSpPr>
            <p:spPr>
              <a:xfrm rot="1413972">
                <a:off x="1180005" y="1492021"/>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grpSp>
        <p:cxnSp>
          <p:nvCxnSpPr>
            <p:cNvPr id="361" name="Straight Connector 360"/>
            <p:cNvCxnSpPr/>
            <p:nvPr/>
          </p:nvCxnSpPr>
          <p:spPr>
            <a:xfrm flipH="1">
              <a:off x="26886" y="1812206"/>
              <a:ext cx="413772"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nvGrpSpPr>
            <p:cNvPr id="362" name="Group 361"/>
            <p:cNvGrpSpPr/>
            <p:nvPr/>
          </p:nvGrpSpPr>
          <p:grpSpPr>
            <a:xfrm>
              <a:off x="39771" y="2460418"/>
              <a:ext cx="388002" cy="297418"/>
              <a:chOff x="2123728" y="1986160"/>
              <a:chExt cx="576064" cy="441574"/>
            </a:xfrm>
          </p:grpSpPr>
          <p:sp>
            <p:nvSpPr>
              <p:cNvPr id="367" name="Rectangle 366"/>
              <p:cNvSpPr/>
              <p:nvPr/>
            </p:nvSpPr>
            <p:spPr>
              <a:xfrm>
                <a:off x="2195736" y="1986160"/>
                <a:ext cx="432048" cy="441574"/>
              </a:xfrm>
              <a:prstGeom prst="rect">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68" name="Trapezoid 367"/>
              <p:cNvSpPr/>
              <p:nvPr/>
            </p:nvSpPr>
            <p:spPr>
              <a:xfrm flipV="1">
                <a:off x="2123728" y="2139884"/>
                <a:ext cx="576064" cy="287850"/>
              </a:xfrm>
              <a:prstGeom prst="trapezoid">
                <a:avLst/>
              </a:pr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63" name="Freeform 362"/>
            <p:cNvSpPr/>
            <p:nvPr/>
          </p:nvSpPr>
          <p:spPr>
            <a:xfrm>
              <a:off x="61273" y="2903148"/>
              <a:ext cx="344998" cy="411311"/>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364" name="Group 363"/>
            <p:cNvGrpSpPr/>
            <p:nvPr/>
          </p:nvGrpSpPr>
          <p:grpSpPr>
            <a:xfrm>
              <a:off x="82631" y="3424960"/>
              <a:ext cx="302283" cy="444864"/>
              <a:chOff x="51020" y="3423030"/>
              <a:chExt cx="356155" cy="524147"/>
            </a:xfrm>
            <a:effectLst>
              <a:outerShdw blurRad="63500" sx="102000" sy="102000" algn="ctr" rotWithShape="0">
                <a:prstClr val="black">
                  <a:alpha val="40000"/>
                </a:prstClr>
              </a:outerShdw>
            </a:effectLst>
          </p:grpSpPr>
          <p:sp>
            <p:nvSpPr>
              <p:cNvPr id="365" name="Freeform 364"/>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a:effectLst>
                <a:glow rad="101600">
                  <a:schemeClr val="bg1">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66" name="Freeform 365"/>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a:effectLst>
                <a:glow rad="101600">
                  <a:schemeClr val="bg1">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spTree>
    <p:controls>
      <mc:AlternateContent xmlns:mc="http://schemas.openxmlformats.org/markup-compatibility/2006">
        <mc:Choice xmlns:v="urn:schemas-microsoft-com:vml" Requires="v">
          <p:control spid="19492" name="TextBox1" r:id="rId2" imgW="6915240" imgH="4029120"/>
        </mc:Choice>
        <mc:Fallback>
          <p:control name="TextBox1" r:id="rId2" imgW="6915240" imgH="4029120">
            <p:pic>
              <p:nvPicPr>
                <p:cNvPr id="0" name="TextBox1"/>
                <p:cNvPicPr preferRelativeResize="0">
                  <a:picLocks noChangeArrowheads="1" noChangeShapeType="1"/>
                </p:cNvPicPr>
                <p:nvPr/>
              </p:nvPicPr>
              <p:blipFill>
                <a:blip r:embed="rId13">
                  <a:extLst>
                    <a:ext uri="{28A0092B-C50C-407E-A947-70E740481C1C}">
                      <a14:useLocalDpi xmlns:a14="http://schemas.microsoft.com/office/drawing/2010/main" val="0"/>
                    </a:ext>
                  </a:extLst>
                </a:blip>
                <a:srcRect/>
                <a:stretch>
                  <a:fillRect/>
                </a:stretch>
              </p:blipFill>
              <p:spPr bwMode="auto">
                <a:xfrm>
                  <a:off x="3132138" y="1492250"/>
                  <a:ext cx="2879725" cy="431800"/>
                </a:xfrm>
                <a:prstGeom prst="rect">
                  <a:avLst/>
                </a:prstGeom>
                <a:noFill/>
                <a:ln>
                  <a:noFill/>
                </a:ln>
                <a:effectLst/>
                <a:extLst>
                  <a:ext uri="{909E8E84-426E-40DD-AFC4-6F175D3DCCD1}">
                    <a14:hiddenFill xmlns:a14="http://schemas.microsoft.com/office/drawing/2010/main">
                      <a:noFill/>
                    </a14:hiddenFill>
                  </a:ext>
                  <a:ext uri="{91240B29-F687-4F45-9708-019B960494DF}">
                    <a14:hiddenLine xmlns:a14="http://schemas.microsoft.com/office/drawing/2010/main" w="9525">
                      <a:no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control>
        </mc:Fallback>
      </mc:AlternateContent>
      <mc:AlternateContent xmlns:mc="http://schemas.openxmlformats.org/markup-compatibility/2006">
        <mc:Choice xmlns:v="urn:schemas-microsoft-com:vml" Requires="v">
          <p:control spid="19493" name="TextBox2" r:id="rId3" imgW="6915240" imgH="4029120"/>
        </mc:Choice>
        <mc:Fallback>
          <p:control name="TextBox2" r:id="rId3" imgW="6915240" imgH="4029120">
            <p:pic>
              <p:nvPicPr>
                <p:cNvPr id="0" name="TextBox2"/>
                <p:cNvPicPr preferRelativeResize="0">
                  <a:picLocks noChangeArrowheads="1" noChangeShapeType="1"/>
                </p:cNvPicPr>
                <p:nvPr/>
              </p:nvPicPr>
              <p:blipFill>
                <a:blip r:embed="rId14">
                  <a:extLst>
                    <a:ext uri="{28A0092B-C50C-407E-A947-70E740481C1C}">
                      <a14:useLocalDpi xmlns:a14="http://schemas.microsoft.com/office/drawing/2010/main" val="0"/>
                    </a:ext>
                  </a:extLst>
                </a:blip>
                <a:srcRect/>
                <a:stretch>
                  <a:fillRect/>
                </a:stretch>
              </p:blipFill>
              <p:spPr bwMode="auto">
                <a:xfrm>
                  <a:off x="3276600" y="2139950"/>
                  <a:ext cx="2590800" cy="358775"/>
                </a:xfrm>
                <a:prstGeom prst="rect">
                  <a:avLst/>
                </a:prstGeom>
                <a:noFill/>
                <a:ln>
                  <a:noFill/>
                </a:ln>
                <a:effectLst/>
                <a:extLst>
                  <a:ext uri="{909E8E84-426E-40DD-AFC4-6F175D3DCCD1}">
                    <a14:hiddenFill xmlns:a14="http://schemas.microsoft.com/office/drawing/2010/main">
                      <a:noFill/>
                    </a14:hiddenFill>
                  </a:ext>
                  <a:ext uri="{91240B29-F687-4F45-9708-019B960494DF}">
                    <a14:hiddenLine xmlns:a14="http://schemas.microsoft.com/office/drawing/2010/main" w="9525">
                      <a:no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control>
        </mc:Fallback>
      </mc:AlternateContent>
    </p:controls>
    <p:extLst>
      <p:ext uri="{BB962C8B-B14F-4D97-AF65-F5344CB8AC3E}">
        <p14:creationId xmlns:p14="http://schemas.microsoft.com/office/powerpoint/2010/main" val="2083723689"/>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1763688" y="843750"/>
            <a:ext cx="5616624" cy="3456000"/>
            <a:chOff x="1763688" y="843750"/>
            <a:chExt cx="5616624" cy="3456000"/>
          </a:xfrm>
        </p:grpSpPr>
        <p:grpSp>
          <p:nvGrpSpPr>
            <p:cNvPr id="249" name="Group 248"/>
            <p:cNvGrpSpPr/>
            <p:nvPr/>
          </p:nvGrpSpPr>
          <p:grpSpPr>
            <a:xfrm>
              <a:off x="3131841" y="843750"/>
              <a:ext cx="2880320" cy="3456000"/>
              <a:chOff x="3131841" y="843750"/>
              <a:chExt cx="2880320" cy="3456000"/>
            </a:xfrm>
          </p:grpSpPr>
          <p:sp>
            <p:nvSpPr>
              <p:cNvPr id="250" name="Rounded Rectangle 249"/>
              <p:cNvSpPr/>
              <p:nvPr/>
            </p:nvSpPr>
            <p:spPr>
              <a:xfrm>
                <a:off x="3131841" y="843750"/>
                <a:ext cx="2880320" cy="3456000"/>
              </a:xfrm>
              <a:prstGeom prst="roundRect">
                <a:avLst>
                  <a:gd name="adj" fmla="val 2228"/>
                </a:avLst>
              </a:prstGeom>
              <a:solidFill>
                <a:schemeClr val="tx1">
                  <a:alpha val="50000"/>
                </a:schemeClr>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51" name="Group 250"/>
              <p:cNvGrpSpPr/>
              <p:nvPr/>
            </p:nvGrpSpPr>
            <p:grpSpPr>
              <a:xfrm>
                <a:off x="3198624" y="984777"/>
                <a:ext cx="864096" cy="870570"/>
                <a:chOff x="7308304" y="278598"/>
                <a:chExt cx="864096" cy="870570"/>
              </a:xfrm>
            </p:grpSpPr>
            <p:sp>
              <p:nvSpPr>
                <p:cNvPr id="327" name="Freeform 326"/>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8" name="Rectangle 327"/>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Impress</a:t>
                  </a:r>
                  <a:endParaRPr lang="en-AU" sz="1100" dirty="0">
                    <a:latin typeface="Segoe UI" pitchFamily="34" charset="0"/>
                    <a:cs typeface="Segoe UI" pitchFamily="34" charset="0"/>
                  </a:endParaRPr>
                </a:p>
              </p:txBody>
            </p:sp>
          </p:grpSp>
          <p:grpSp>
            <p:nvGrpSpPr>
              <p:cNvPr id="252" name="Group 251"/>
              <p:cNvGrpSpPr/>
              <p:nvPr/>
            </p:nvGrpSpPr>
            <p:grpSpPr>
              <a:xfrm>
                <a:off x="4139953" y="972995"/>
                <a:ext cx="864096" cy="894135"/>
                <a:chOff x="6444208" y="255033"/>
                <a:chExt cx="864096" cy="894135"/>
              </a:xfrm>
            </p:grpSpPr>
            <p:grpSp>
              <p:nvGrpSpPr>
                <p:cNvPr id="323" name="Group 322"/>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325" name="Freeform 324"/>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6" name="Freeform 325"/>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24" name="Rectangle 323"/>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Express</a:t>
                  </a:r>
                  <a:endParaRPr lang="en-AU" sz="1100" dirty="0">
                    <a:latin typeface="Segoe UI" pitchFamily="34" charset="0"/>
                    <a:cs typeface="Segoe UI" pitchFamily="34" charset="0"/>
                  </a:endParaRPr>
                </a:p>
              </p:txBody>
            </p:sp>
          </p:grpSp>
          <p:grpSp>
            <p:nvGrpSpPr>
              <p:cNvPr id="253" name="Group 252"/>
              <p:cNvGrpSpPr/>
              <p:nvPr/>
            </p:nvGrpSpPr>
            <p:grpSpPr>
              <a:xfrm>
                <a:off x="3198624" y="2157429"/>
                <a:ext cx="864096" cy="881674"/>
                <a:chOff x="8172400" y="267494"/>
                <a:chExt cx="864096" cy="881674"/>
              </a:xfrm>
            </p:grpSpPr>
            <p:grpSp>
              <p:nvGrpSpPr>
                <p:cNvPr id="318" name="Group 317"/>
                <p:cNvGrpSpPr/>
                <p:nvPr/>
              </p:nvGrpSpPr>
              <p:grpSpPr>
                <a:xfrm>
                  <a:off x="8351877" y="267494"/>
                  <a:ext cx="523806" cy="648072"/>
                  <a:chOff x="87738" y="3286770"/>
                  <a:chExt cx="291003" cy="360040"/>
                </a:xfrm>
              </p:grpSpPr>
              <p:sp>
                <p:nvSpPr>
                  <p:cNvPr id="320" name="Rectangle 31"/>
                  <p:cNvSpPr/>
                  <p:nvPr/>
                </p:nvSpPr>
                <p:spPr>
                  <a:xfrm>
                    <a:off x="87738" y="3286770"/>
                    <a:ext cx="291002" cy="360040"/>
                  </a:xfrm>
                  <a:prstGeom prst="rect">
                    <a:avLst/>
                  </a:prstGeom>
                  <a:solidFill>
                    <a:srgbClr val="FFC000"/>
                  </a:solidFill>
                  <a:ln w="9525" cap="rnd">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1" name="Rectangle 31"/>
                  <p:cNvSpPr/>
                  <p:nvPr/>
                </p:nvSpPr>
                <p:spPr>
                  <a:xfrm>
                    <a:off x="87738" y="3286770"/>
                    <a:ext cx="291002" cy="360040"/>
                  </a:xfrm>
                  <a:custGeom>
                    <a:avLst/>
                    <a:gdLst>
                      <a:gd name="connsiteX0" fmla="*/ 0 w 291002"/>
                      <a:gd name="connsiteY0" fmla="*/ 0 h 360040"/>
                      <a:gd name="connsiteX1" fmla="*/ 291002 w 291002"/>
                      <a:gd name="connsiteY1" fmla="*/ 0 h 360040"/>
                      <a:gd name="connsiteX2" fmla="*/ 291002 w 291002"/>
                      <a:gd name="connsiteY2" fmla="*/ 360040 h 360040"/>
                      <a:gd name="connsiteX3" fmla="*/ 0 w 291002"/>
                      <a:gd name="connsiteY3" fmla="*/ 360040 h 360040"/>
                      <a:gd name="connsiteX4" fmla="*/ 0 w 291002"/>
                      <a:gd name="connsiteY4" fmla="*/ 0 h 360040"/>
                      <a:gd name="connsiteX0" fmla="*/ 0 w 291002"/>
                      <a:gd name="connsiteY0" fmla="*/ 0 h 360040"/>
                      <a:gd name="connsiteX1" fmla="*/ 236233 w 291002"/>
                      <a:gd name="connsiteY1" fmla="*/ 88106 h 360040"/>
                      <a:gd name="connsiteX2" fmla="*/ 291002 w 291002"/>
                      <a:gd name="connsiteY2" fmla="*/ 360040 h 360040"/>
                      <a:gd name="connsiteX3" fmla="*/ 0 w 291002"/>
                      <a:gd name="connsiteY3" fmla="*/ 360040 h 360040"/>
                      <a:gd name="connsiteX4" fmla="*/ 0 w 291002"/>
                      <a:gd name="connsiteY4" fmla="*/ 0 h 360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1002" h="360040">
                        <a:moveTo>
                          <a:pt x="0" y="0"/>
                        </a:moveTo>
                        <a:lnTo>
                          <a:pt x="236233" y="88106"/>
                        </a:lnTo>
                        <a:lnTo>
                          <a:pt x="291002" y="360040"/>
                        </a:lnTo>
                        <a:lnTo>
                          <a:pt x="0" y="360040"/>
                        </a:lnTo>
                        <a:lnTo>
                          <a:pt x="0" y="0"/>
                        </a:lnTo>
                        <a:close/>
                      </a:path>
                    </a:pathLst>
                  </a:cu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2" name="Rectangle 321"/>
                  <p:cNvSpPr/>
                  <p:nvPr/>
                </p:nvSpPr>
                <p:spPr>
                  <a:xfrm>
                    <a:off x="87738" y="3435846"/>
                    <a:ext cx="291003" cy="210964"/>
                  </a:xfrm>
                  <a:prstGeom prst="rect">
                    <a:avLst/>
                  </a:prstGeom>
                  <a:noFill/>
                  <a:ln w="9525" cap="rnd">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2000" dirty="0" smtClean="0">
                        <a:solidFill>
                          <a:schemeClr val="tx1"/>
                        </a:solidFill>
                        <a:effectLst>
                          <a:outerShdw blurRad="63500" sx="102000" sy="102000" algn="ctr" rotWithShape="0">
                            <a:prstClr val="black">
                              <a:alpha val="40000"/>
                            </a:prstClr>
                          </a:outerShdw>
                        </a:effectLst>
                        <a:latin typeface="Segoe UI" pitchFamily="34" charset="0"/>
                        <a:cs typeface="Segoe UI" pitchFamily="34" charset="0"/>
                      </a:rPr>
                      <a:t>Aa</a:t>
                    </a:r>
                    <a:endParaRPr lang="en-AU" sz="2000" dirty="0">
                      <a:solidFill>
                        <a:schemeClr val="tx1"/>
                      </a:solidFill>
                      <a:effectLst>
                        <a:outerShdw blurRad="63500" sx="102000" sy="102000" algn="ctr" rotWithShape="0">
                          <a:prstClr val="black">
                            <a:alpha val="40000"/>
                          </a:prstClr>
                        </a:outerShdw>
                      </a:effectLst>
                      <a:latin typeface="Segoe UI" pitchFamily="34" charset="0"/>
                      <a:cs typeface="Segoe UI" pitchFamily="34" charset="0"/>
                    </a:endParaRPr>
                  </a:p>
                </p:txBody>
              </p:sp>
            </p:grpSp>
            <p:sp>
              <p:nvSpPr>
                <p:cNvPr id="319" name="Rectangle 318"/>
                <p:cNvSpPr/>
                <p:nvPr/>
              </p:nvSpPr>
              <p:spPr>
                <a:xfrm>
                  <a:off x="8172400"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Note Pad</a:t>
                  </a:r>
                  <a:endParaRPr lang="en-AU" sz="1100" dirty="0">
                    <a:latin typeface="Segoe UI" pitchFamily="34" charset="0"/>
                    <a:cs typeface="Segoe UI" pitchFamily="34" charset="0"/>
                  </a:endParaRPr>
                </a:p>
              </p:txBody>
            </p:sp>
          </p:grpSp>
          <p:grpSp>
            <p:nvGrpSpPr>
              <p:cNvPr id="254" name="Group 253"/>
              <p:cNvGrpSpPr/>
              <p:nvPr/>
            </p:nvGrpSpPr>
            <p:grpSpPr>
              <a:xfrm>
                <a:off x="5080409" y="980461"/>
                <a:ext cx="864096" cy="877462"/>
                <a:chOff x="5004049" y="1064550"/>
                <a:chExt cx="864096" cy="877462"/>
              </a:xfrm>
            </p:grpSpPr>
            <p:grpSp>
              <p:nvGrpSpPr>
                <p:cNvPr id="313" name="Group 312"/>
                <p:cNvGrpSpPr/>
                <p:nvPr/>
              </p:nvGrpSpPr>
              <p:grpSpPr>
                <a:xfrm>
                  <a:off x="5042434" y="1064550"/>
                  <a:ext cx="787325" cy="610716"/>
                  <a:chOff x="5004049" y="1045872"/>
                  <a:chExt cx="787325" cy="610716"/>
                </a:xfrm>
                <a:effectLst>
                  <a:outerShdw blurRad="63500" sx="102000" sy="102000" algn="ctr" rotWithShape="0">
                    <a:prstClr val="black">
                      <a:alpha val="40000"/>
                    </a:prstClr>
                  </a:outerShdw>
                </a:effectLst>
              </p:grpSpPr>
              <p:sp>
                <p:nvSpPr>
                  <p:cNvPr id="315" name="Rectangle 314"/>
                  <p:cNvSpPr/>
                  <p:nvPr/>
                </p:nvSpPr>
                <p:spPr>
                  <a:xfrm>
                    <a:off x="5004049" y="1045872"/>
                    <a:ext cx="504055" cy="460191"/>
                  </a:xfrm>
                  <a:prstGeom prst="rect">
                    <a:avLst/>
                  </a:prstGeom>
                  <a:solidFill>
                    <a:schemeClr val="bg1"/>
                  </a:solidFill>
                  <a:ln w="9525" cap="rnd">
                    <a:solidFill>
                      <a:schemeClr val="bg1"/>
                    </a:solid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6" name="Freeform 315"/>
                  <p:cNvSpPr/>
                  <p:nvPr/>
                </p:nvSpPr>
                <p:spPr>
                  <a:xfrm>
                    <a:off x="5022056" y="1106047"/>
                    <a:ext cx="414040" cy="272698"/>
                  </a:xfrm>
                  <a:custGeom>
                    <a:avLst/>
                    <a:gdLst>
                      <a:gd name="connsiteX0" fmla="*/ 0 w 353052"/>
                      <a:gd name="connsiteY0" fmla="*/ 0 h 269081"/>
                      <a:gd name="connsiteX1" fmla="*/ 19050 w 353052"/>
                      <a:gd name="connsiteY1" fmla="*/ 33337 h 269081"/>
                      <a:gd name="connsiteX2" fmla="*/ 28575 w 353052"/>
                      <a:gd name="connsiteY2" fmla="*/ 38100 h 269081"/>
                      <a:gd name="connsiteX3" fmla="*/ 33338 w 353052"/>
                      <a:gd name="connsiteY3" fmla="*/ 45243 h 269081"/>
                      <a:gd name="connsiteX4" fmla="*/ 50007 w 353052"/>
                      <a:gd name="connsiteY4" fmla="*/ 54768 h 269081"/>
                      <a:gd name="connsiteX5" fmla="*/ 59532 w 353052"/>
                      <a:gd name="connsiteY5" fmla="*/ 61912 h 269081"/>
                      <a:gd name="connsiteX6" fmla="*/ 85725 w 353052"/>
                      <a:gd name="connsiteY6" fmla="*/ 71437 h 269081"/>
                      <a:gd name="connsiteX7" fmla="*/ 135732 w 353052"/>
                      <a:gd name="connsiteY7" fmla="*/ 69056 h 269081"/>
                      <a:gd name="connsiteX8" fmla="*/ 142875 w 353052"/>
                      <a:gd name="connsiteY8" fmla="*/ 66675 h 269081"/>
                      <a:gd name="connsiteX9" fmla="*/ 150019 w 353052"/>
                      <a:gd name="connsiteY9" fmla="*/ 61912 h 269081"/>
                      <a:gd name="connsiteX10" fmla="*/ 157163 w 353052"/>
                      <a:gd name="connsiteY10" fmla="*/ 54768 h 269081"/>
                      <a:gd name="connsiteX11" fmla="*/ 161925 w 353052"/>
                      <a:gd name="connsiteY11" fmla="*/ 45243 h 269081"/>
                      <a:gd name="connsiteX12" fmla="*/ 157163 w 353052"/>
                      <a:gd name="connsiteY12" fmla="*/ 26193 h 269081"/>
                      <a:gd name="connsiteX13" fmla="*/ 150019 w 353052"/>
                      <a:gd name="connsiteY13" fmla="*/ 19050 h 269081"/>
                      <a:gd name="connsiteX14" fmla="*/ 135732 w 353052"/>
                      <a:gd name="connsiteY14" fmla="*/ 9525 h 269081"/>
                      <a:gd name="connsiteX15" fmla="*/ 114300 w 353052"/>
                      <a:gd name="connsiteY15" fmla="*/ 14287 h 269081"/>
                      <a:gd name="connsiteX16" fmla="*/ 107157 w 353052"/>
                      <a:gd name="connsiteY16" fmla="*/ 16668 h 269081"/>
                      <a:gd name="connsiteX17" fmla="*/ 102394 w 353052"/>
                      <a:gd name="connsiteY17" fmla="*/ 26193 h 269081"/>
                      <a:gd name="connsiteX18" fmla="*/ 104775 w 353052"/>
                      <a:gd name="connsiteY18" fmla="*/ 64293 h 269081"/>
                      <a:gd name="connsiteX19" fmla="*/ 107157 w 353052"/>
                      <a:gd name="connsiteY19" fmla="*/ 71437 h 269081"/>
                      <a:gd name="connsiteX20" fmla="*/ 114300 w 353052"/>
                      <a:gd name="connsiteY20" fmla="*/ 76200 h 269081"/>
                      <a:gd name="connsiteX21" fmla="*/ 126207 w 353052"/>
                      <a:gd name="connsiteY21" fmla="*/ 78581 h 269081"/>
                      <a:gd name="connsiteX22" fmla="*/ 147638 w 353052"/>
                      <a:gd name="connsiteY22" fmla="*/ 85725 h 269081"/>
                      <a:gd name="connsiteX23" fmla="*/ 154782 w 353052"/>
                      <a:gd name="connsiteY23" fmla="*/ 88106 h 269081"/>
                      <a:gd name="connsiteX24" fmla="*/ 190500 w 353052"/>
                      <a:gd name="connsiteY24" fmla="*/ 90487 h 269081"/>
                      <a:gd name="connsiteX25" fmla="*/ 228600 w 353052"/>
                      <a:gd name="connsiteY25" fmla="*/ 90487 h 269081"/>
                      <a:gd name="connsiteX26" fmla="*/ 238125 w 353052"/>
                      <a:gd name="connsiteY26" fmla="*/ 85725 h 269081"/>
                      <a:gd name="connsiteX27" fmla="*/ 271463 w 353052"/>
                      <a:gd name="connsiteY27" fmla="*/ 66675 h 269081"/>
                      <a:gd name="connsiteX28" fmla="*/ 295275 w 353052"/>
                      <a:gd name="connsiteY28" fmla="*/ 59531 h 269081"/>
                      <a:gd name="connsiteX29" fmla="*/ 302419 w 353052"/>
                      <a:gd name="connsiteY29" fmla="*/ 57150 h 269081"/>
                      <a:gd name="connsiteX30" fmla="*/ 338138 w 353052"/>
                      <a:gd name="connsiteY30" fmla="*/ 50006 h 269081"/>
                      <a:gd name="connsiteX31" fmla="*/ 345282 w 353052"/>
                      <a:gd name="connsiteY31" fmla="*/ 92868 h 269081"/>
                      <a:gd name="connsiteX32" fmla="*/ 326232 w 353052"/>
                      <a:gd name="connsiteY32" fmla="*/ 114300 h 269081"/>
                      <a:gd name="connsiteX33" fmla="*/ 316707 w 353052"/>
                      <a:gd name="connsiteY33" fmla="*/ 119062 h 269081"/>
                      <a:gd name="connsiteX34" fmla="*/ 309563 w 353052"/>
                      <a:gd name="connsiteY34" fmla="*/ 121443 h 269081"/>
                      <a:gd name="connsiteX35" fmla="*/ 290513 w 353052"/>
                      <a:gd name="connsiteY35" fmla="*/ 133350 h 269081"/>
                      <a:gd name="connsiteX36" fmla="*/ 273844 w 353052"/>
                      <a:gd name="connsiteY36" fmla="*/ 138112 h 269081"/>
                      <a:gd name="connsiteX37" fmla="*/ 259557 w 353052"/>
                      <a:gd name="connsiteY37" fmla="*/ 142875 h 269081"/>
                      <a:gd name="connsiteX38" fmla="*/ 245269 w 353052"/>
                      <a:gd name="connsiteY38" fmla="*/ 150018 h 269081"/>
                      <a:gd name="connsiteX39" fmla="*/ 238125 w 353052"/>
                      <a:gd name="connsiteY39" fmla="*/ 154781 h 269081"/>
                      <a:gd name="connsiteX40" fmla="*/ 214313 w 353052"/>
                      <a:gd name="connsiteY40" fmla="*/ 161925 h 269081"/>
                      <a:gd name="connsiteX41" fmla="*/ 202407 w 353052"/>
                      <a:gd name="connsiteY41" fmla="*/ 164306 h 269081"/>
                      <a:gd name="connsiteX42" fmla="*/ 188119 w 353052"/>
                      <a:gd name="connsiteY42" fmla="*/ 169068 h 269081"/>
                      <a:gd name="connsiteX43" fmla="*/ 173832 w 353052"/>
                      <a:gd name="connsiteY43" fmla="*/ 171450 h 269081"/>
                      <a:gd name="connsiteX44" fmla="*/ 154782 w 353052"/>
                      <a:gd name="connsiteY44" fmla="*/ 176212 h 269081"/>
                      <a:gd name="connsiteX45" fmla="*/ 109538 w 353052"/>
                      <a:gd name="connsiteY45" fmla="*/ 173831 h 269081"/>
                      <a:gd name="connsiteX46" fmla="*/ 97632 w 353052"/>
                      <a:gd name="connsiteY46" fmla="*/ 164306 h 269081"/>
                      <a:gd name="connsiteX47" fmla="*/ 95250 w 353052"/>
                      <a:gd name="connsiteY47" fmla="*/ 157162 h 269081"/>
                      <a:gd name="connsiteX48" fmla="*/ 88107 w 353052"/>
                      <a:gd name="connsiteY48" fmla="*/ 150018 h 269081"/>
                      <a:gd name="connsiteX49" fmla="*/ 95250 w 353052"/>
                      <a:gd name="connsiteY49" fmla="*/ 130968 h 269081"/>
                      <a:gd name="connsiteX50" fmla="*/ 104775 w 353052"/>
                      <a:gd name="connsiteY50" fmla="*/ 135731 h 269081"/>
                      <a:gd name="connsiteX51" fmla="*/ 140494 w 353052"/>
                      <a:gd name="connsiteY51" fmla="*/ 138112 h 269081"/>
                      <a:gd name="connsiteX52" fmla="*/ 159544 w 353052"/>
                      <a:gd name="connsiteY52" fmla="*/ 142875 h 269081"/>
                      <a:gd name="connsiteX53" fmla="*/ 171450 w 353052"/>
                      <a:gd name="connsiteY53" fmla="*/ 152400 h 269081"/>
                      <a:gd name="connsiteX54" fmla="*/ 176213 w 353052"/>
                      <a:gd name="connsiteY54" fmla="*/ 173831 h 269081"/>
                      <a:gd name="connsiteX55" fmla="*/ 180975 w 353052"/>
                      <a:gd name="connsiteY55" fmla="*/ 207168 h 269081"/>
                      <a:gd name="connsiteX56" fmla="*/ 183357 w 353052"/>
                      <a:gd name="connsiteY56" fmla="*/ 247650 h 269081"/>
                      <a:gd name="connsiteX57" fmla="*/ 185738 w 353052"/>
                      <a:gd name="connsiteY57" fmla="*/ 261937 h 269081"/>
                      <a:gd name="connsiteX58" fmla="*/ 195263 w 353052"/>
                      <a:gd name="connsiteY58" fmla="*/ 269081 h 269081"/>
                      <a:gd name="connsiteX59" fmla="*/ 273844 w 353052"/>
                      <a:gd name="connsiteY59" fmla="*/ 266700 h 269081"/>
                      <a:gd name="connsiteX60" fmla="*/ 307182 w 353052"/>
                      <a:gd name="connsiteY60" fmla="*/ 257175 h 269081"/>
                      <a:gd name="connsiteX61" fmla="*/ 314325 w 353052"/>
                      <a:gd name="connsiteY61" fmla="*/ 254793 h 269081"/>
                      <a:gd name="connsiteX62" fmla="*/ 326232 w 353052"/>
                      <a:gd name="connsiteY62" fmla="*/ 250031 h 269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53052" h="269081">
                        <a:moveTo>
                          <a:pt x="0" y="0"/>
                        </a:moveTo>
                        <a:cubicBezTo>
                          <a:pt x="3626" y="10876"/>
                          <a:pt x="7518" y="27571"/>
                          <a:pt x="19050" y="33337"/>
                        </a:cubicBezTo>
                        <a:lnTo>
                          <a:pt x="28575" y="38100"/>
                        </a:lnTo>
                        <a:cubicBezTo>
                          <a:pt x="30163" y="40481"/>
                          <a:pt x="31314" y="43219"/>
                          <a:pt x="33338" y="45243"/>
                        </a:cubicBezTo>
                        <a:cubicBezTo>
                          <a:pt x="37711" y="49616"/>
                          <a:pt x="45021" y="51652"/>
                          <a:pt x="50007" y="54768"/>
                        </a:cubicBezTo>
                        <a:cubicBezTo>
                          <a:pt x="53373" y="56871"/>
                          <a:pt x="56167" y="59808"/>
                          <a:pt x="59532" y="61912"/>
                        </a:cubicBezTo>
                        <a:cubicBezTo>
                          <a:pt x="67905" y="67145"/>
                          <a:pt x="76325" y="69087"/>
                          <a:pt x="85725" y="71437"/>
                        </a:cubicBezTo>
                        <a:cubicBezTo>
                          <a:pt x="102394" y="70643"/>
                          <a:pt x="119102" y="70442"/>
                          <a:pt x="135732" y="69056"/>
                        </a:cubicBezTo>
                        <a:cubicBezTo>
                          <a:pt x="138233" y="68848"/>
                          <a:pt x="140630" y="67797"/>
                          <a:pt x="142875" y="66675"/>
                        </a:cubicBezTo>
                        <a:cubicBezTo>
                          <a:pt x="145435" y="65395"/>
                          <a:pt x="147820" y="63744"/>
                          <a:pt x="150019" y="61912"/>
                        </a:cubicBezTo>
                        <a:cubicBezTo>
                          <a:pt x="152606" y="59756"/>
                          <a:pt x="154782" y="57149"/>
                          <a:pt x="157163" y="54768"/>
                        </a:cubicBezTo>
                        <a:cubicBezTo>
                          <a:pt x="158750" y="51593"/>
                          <a:pt x="161533" y="48771"/>
                          <a:pt x="161925" y="45243"/>
                        </a:cubicBezTo>
                        <a:cubicBezTo>
                          <a:pt x="162039" y="44213"/>
                          <a:pt x="158971" y="28905"/>
                          <a:pt x="157163" y="26193"/>
                        </a:cubicBezTo>
                        <a:cubicBezTo>
                          <a:pt x="155295" y="23391"/>
                          <a:pt x="152677" y="21117"/>
                          <a:pt x="150019" y="19050"/>
                        </a:cubicBezTo>
                        <a:cubicBezTo>
                          <a:pt x="145501" y="15536"/>
                          <a:pt x="135732" y="9525"/>
                          <a:pt x="135732" y="9525"/>
                        </a:cubicBezTo>
                        <a:cubicBezTo>
                          <a:pt x="128588" y="11112"/>
                          <a:pt x="121400" y="12512"/>
                          <a:pt x="114300" y="14287"/>
                        </a:cubicBezTo>
                        <a:cubicBezTo>
                          <a:pt x="111865" y="14896"/>
                          <a:pt x="108932" y="14893"/>
                          <a:pt x="107157" y="16668"/>
                        </a:cubicBezTo>
                        <a:cubicBezTo>
                          <a:pt x="104647" y="19178"/>
                          <a:pt x="103982" y="23018"/>
                          <a:pt x="102394" y="26193"/>
                        </a:cubicBezTo>
                        <a:cubicBezTo>
                          <a:pt x="103188" y="38893"/>
                          <a:pt x="103443" y="51638"/>
                          <a:pt x="104775" y="64293"/>
                        </a:cubicBezTo>
                        <a:cubicBezTo>
                          <a:pt x="105038" y="66789"/>
                          <a:pt x="105589" y="69477"/>
                          <a:pt x="107157" y="71437"/>
                        </a:cubicBezTo>
                        <a:cubicBezTo>
                          <a:pt x="108945" y="73672"/>
                          <a:pt x="111620" y="75195"/>
                          <a:pt x="114300" y="76200"/>
                        </a:cubicBezTo>
                        <a:cubicBezTo>
                          <a:pt x="118090" y="77621"/>
                          <a:pt x="122238" y="77787"/>
                          <a:pt x="126207" y="78581"/>
                        </a:cubicBezTo>
                        <a:cubicBezTo>
                          <a:pt x="146726" y="86788"/>
                          <a:pt x="129698" y="80599"/>
                          <a:pt x="147638" y="85725"/>
                        </a:cubicBezTo>
                        <a:cubicBezTo>
                          <a:pt x="150052" y="86415"/>
                          <a:pt x="152287" y="87829"/>
                          <a:pt x="154782" y="88106"/>
                        </a:cubicBezTo>
                        <a:cubicBezTo>
                          <a:pt x="166641" y="89424"/>
                          <a:pt x="178594" y="89693"/>
                          <a:pt x="190500" y="90487"/>
                        </a:cubicBezTo>
                        <a:cubicBezTo>
                          <a:pt x="207530" y="92920"/>
                          <a:pt x="210241" y="94723"/>
                          <a:pt x="228600" y="90487"/>
                        </a:cubicBezTo>
                        <a:cubicBezTo>
                          <a:pt x="232059" y="89689"/>
                          <a:pt x="235081" y="87551"/>
                          <a:pt x="238125" y="85725"/>
                        </a:cubicBezTo>
                        <a:cubicBezTo>
                          <a:pt x="248250" y="79651"/>
                          <a:pt x="259784" y="69596"/>
                          <a:pt x="271463" y="66675"/>
                        </a:cubicBezTo>
                        <a:cubicBezTo>
                          <a:pt x="285859" y="63075"/>
                          <a:pt x="277882" y="65328"/>
                          <a:pt x="295275" y="59531"/>
                        </a:cubicBezTo>
                        <a:cubicBezTo>
                          <a:pt x="297656" y="58737"/>
                          <a:pt x="299969" y="57695"/>
                          <a:pt x="302419" y="57150"/>
                        </a:cubicBezTo>
                        <a:cubicBezTo>
                          <a:pt x="328563" y="51339"/>
                          <a:pt x="316632" y="53590"/>
                          <a:pt x="338138" y="50006"/>
                        </a:cubicBezTo>
                        <a:cubicBezTo>
                          <a:pt x="359183" y="55267"/>
                          <a:pt x="354435" y="50765"/>
                          <a:pt x="345282" y="92868"/>
                        </a:cubicBezTo>
                        <a:cubicBezTo>
                          <a:pt x="343340" y="101799"/>
                          <a:pt x="333552" y="109725"/>
                          <a:pt x="326232" y="114300"/>
                        </a:cubicBezTo>
                        <a:cubicBezTo>
                          <a:pt x="323222" y="116181"/>
                          <a:pt x="319970" y="117664"/>
                          <a:pt x="316707" y="119062"/>
                        </a:cubicBezTo>
                        <a:cubicBezTo>
                          <a:pt x="314400" y="120051"/>
                          <a:pt x="311870" y="120454"/>
                          <a:pt x="309563" y="121443"/>
                        </a:cubicBezTo>
                        <a:cubicBezTo>
                          <a:pt x="289202" y="130169"/>
                          <a:pt x="311024" y="121629"/>
                          <a:pt x="290513" y="133350"/>
                        </a:cubicBezTo>
                        <a:cubicBezTo>
                          <a:pt x="287565" y="135034"/>
                          <a:pt x="276285" y="137380"/>
                          <a:pt x="273844" y="138112"/>
                        </a:cubicBezTo>
                        <a:cubicBezTo>
                          <a:pt x="269036" y="139555"/>
                          <a:pt x="263734" y="140091"/>
                          <a:pt x="259557" y="142875"/>
                        </a:cubicBezTo>
                        <a:cubicBezTo>
                          <a:pt x="250324" y="149029"/>
                          <a:pt x="255128" y="146732"/>
                          <a:pt x="245269" y="150018"/>
                        </a:cubicBezTo>
                        <a:cubicBezTo>
                          <a:pt x="242888" y="151606"/>
                          <a:pt x="240740" y="153619"/>
                          <a:pt x="238125" y="154781"/>
                        </a:cubicBezTo>
                        <a:cubicBezTo>
                          <a:pt x="232198" y="157415"/>
                          <a:pt x="221234" y="160387"/>
                          <a:pt x="214313" y="161925"/>
                        </a:cubicBezTo>
                        <a:cubicBezTo>
                          <a:pt x="210362" y="162803"/>
                          <a:pt x="206312" y="163241"/>
                          <a:pt x="202407" y="164306"/>
                        </a:cubicBezTo>
                        <a:cubicBezTo>
                          <a:pt x="197564" y="165627"/>
                          <a:pt x="193071" y="168242"/>
                          <a:pt x="188119" y="169068"/>
                        </a:cubicBezTo>
                        <a:cubicBezTo>
                          <a:pt x="183357" y="169862"/>
                          <a:pt x="178553" y="170438"/>
                          <a:pt x="173832" y="171450"/>
                        </a:cubicBezTo>
                        <a:cubicBezTo>
                          <a:pt x="167432" y="172822"/>
                          <a:pt x="154782" y="176212"/>
                          <a:pt x="154782" y="176212"/>
                        </a:cubicBezTo>
                        <a:cubicBezTo>
                          <a:pt x="139701" y="175418"/>
                          <a:pt x="124578" y="175198"/>
                          <a:pt x="109538" y="173831"/>
                        </a:cubicBezTo>
                        <a:cubicBezTo>
                          <a:pt x="102344" y="173177"/>
                          <a:pt x="100748" y="170538"/>
                          <a:pt x="97632" y="164306"/>
                        </a:cubicBezTo>
                        <a:cubicBezTo>
                          <a:pt x="96509" y="162061"/>
                          <a:pt x="96642" y="159251"/>
                          <a:pt x="95250" y="157162"/>
                        </a:cubicBezTo>
                        <a:cubicBezTo>
                          <a:pt x="93382" y="154360"/>
                          <a:pt x="90488" y="152399"/>
                          <a:pt x="88107" y="150018"/>
                        </a:cubicBezTo>
                        <a:cubicBezTo>
                          <a:pt x="90488" y="143668"/>
                          <a:pt x="90101" y="135382"/>
                          <a:pt x="95250" y="130968"/>
                        </a:cubicBezTo>
                        <a:cubicBezTo>
                          <a:pt x="97945" y="128658"/>
                          <a:pt x="101269" y="135177"/>
                          <a:pt x="104775" y="135731"/>
                        </a:cubicBezTo>
                        <a:cubicBezTo>
                          <a:pt x="116562" y="137592"/>
                          <a:pt x="128588" y="137318"/>
                          <a:pt x="140494" y="138112"/>
                        </a:cubicBezTo>
                        <a:cubicBezTo>
                          <a:pt x="141091" y="138231"/>
                          <a:pt x="157101" y="140921"/>
                          <a:pt x="159544" y="142875"/>
                        </a:cubicBezTo>
                        <a:cubicBezTo>
                          <a:pt x="174933" y="155185"/>
                          <a:pt x="153494" y="146412"/>
                          <a:pt x="171450" y="152400"/>
                        </a:cubicBezTo>
                        <a:cubicBezTo>
                          <a:pt x="175096" y="163332"/>
                          <a:pt x="173927" y="158589"/>
                          <a:pt x="176213" y="173831"/>
                        </a:cubicBezTo>
                        <a:cubicBezTo>
                          <a:pt x="177878" y="184932"/>
                          <a:pt x="180975" y="207168"/>
                          <a:pt x="180975" y="207168"/>
                        </a:cubicBezTo>
                        <a:cubicBezTo>
                          <a:pt x="181769" y="220662"/>
                          <a:pt x="182186" y="234183"/>
                          <a:pt x="183357" y="247650"/>
                        </a:cubicBezTo>
                        <a:cubicBezTo>
                          <a:pt x="183775" y="252460"/>
                          <a:pt x="183393" y="257717"/>
                          <a:pt x="185738" y="261937"/>
                        </a:cubicBezTo>
                        <a:cubicBezTo>
                          <a:pt x="187665" y="265406"/>
                          <a:pt x="192088" y="266700"/>
                          <a:pt x="195263" y="269081"/>
                        </a:cubicBezTo>
                        <a:cubicBezTo>
                          <a:pt x="221457" y="268287"/>
                          <a:pt x="247708" y="268612"/>
                          <a:pt x="273844" y="266700"/>
                        </a:cubicBezTo>
                        <a:cubicBezTo>
                          <a:pt x="281498" y="266140"/>
                          <a:pt x="299160" y="259849"/>
                          <a:pt x="307182" y="257175"/>
                        </a:cubicBezTo>
                        <a:cubicBezTo>
                          <a:pt x="309563" y="256381"/>
                          <a:pt x="312080" y="255915"/>
                          <a:pt x="314325" y="254793"/>
                        </a:cubicBezTo>
                        <a:cubicBezTo>
                          <a:pt x="324560" y="249676"/>
                          <a:pt x="320300" y="250031"/>
                          <a:pt x="326232" y="250031"/>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7" name="Freeform 316"/>
                  <p:cNvSpPr/>
                  <p:nvPr/>
                </p:nvSpPr>
                <p:spPr>
                  <a:xfrm>
                    <a:off x="5400849" y="1351788"/>
                    <a:ext cx="390525" cy="304800"/>
                  </a:xfrm>
                  <a:custGeom>
                    <a:avLst/>
                    <a:gdLst>
                      <a:gd name="connsiteX0" fmla="*/ 0 w 381000"/>
                      <a:gd name="connsiteY0" fmla="*/ 0 h 319088"/>
                      <a:gd name="connsiteX1" fmla="*/ 23812 w 381000"/>
                      <a:gd name="connsiteY1" fmla="*/ 85725 h 319088"/>
                      <a:gd name="connsiteX2" fmla="*/ 347662 w 381000"/>
                      <a:gd name="connsiteY2" fmla="*/ 319088 h 319088"/>
                      <a:gd name="connsiteX3" fmla="*/ 381000 w 381000"/>
                      <a:gd name="connsiteY3" fmla="*/ 266700 h 319088"/>
                      <a:gd name="connsiteX4" fmla="*/ 66675 w 381000"/>
                      <a:gd name="connsiteY4" fmla="*/ 38100 h 319088"/>
                      <a:gd name="connsiteX5" fmla="*/ 0 w 381000"/>
                      <a:gd name="connsiteY5" fmla="*/ 0 h 319088"/>
                      <a:gd name="connsiteX0" fmla="*/ 0 w 390525"/>
                      <a:gd name="connsiteY0" fmla="*/ 0 h 304800"/>
                      <a:gd name="connsiteX1" fmla="*/ 33337 w 390525"/>
                      <a:gd name="connsiteY1" fmla="*/ 71437 h 304800"/>
                      <a:gd name="connsiteX2" fmla="*/ 357187 w 390525"/>
                      <a:gd name="connsiteY2" fmla="*/ 304800 h 304800"/>
                      <a:gd name="connsiteX3" fmla="*/ 390525 w 390525"/>
                      <a:gd name="connsiteY3" fmla="*/ 252412 h 304800"/>
                      <a:gd name="connsiteX4" fmla="*/ 76200 w 390525"/>
                      <a:gd name="connsiteY4" fmla="*/ 23812 h 304800"/>
                      <a:gd name="connsiteX5" fmla="*/ 0 w 390525"/>
                      <a:gd name="connsiteY5" fmla="*/ 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0525" h="304800">
                        <a:moveTo>
                          <a:pt x="0" y="0"/>
                        </a:moveTo>
                        <a:lnTo>
                          <a:pt x="33337" y="71437"/>
                        </a:lnTo>
                        <a:lnTo>
                          <a:pt x="357187" y="304800"/>
                        </a:lnTo>
                        <a:lnTo>
                          <a:pt x="390525" y="252412"/>
                        </a:lnTo>
                        <a:lnTo>
                          <a:pt x="76200" y="23812"/>
                        </a:lnTo>
                        <a:lnTo>
                          <a:pt x="0" y="0"/>
                        </a:lnTo>
                        <a:close/>
                      </a:path>
                    </a:pathLst>
                  </a:custGeom>
                  <a:solidFill>
                    <a:srgbClr val="C0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14" name="Rectangle 313"/>
                <p:cNvSpPr/>
                <p:nvPr/>
              </p:nvSpPr>
              <p:spPr>
                <a:xfrm>
                  <a:off x="5004049" y="1725988"/>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Free Draw</a:t>
                  </a:r>
                  <a:endParaRPr lang="en-AU" sz="1100" dirty="0">
                    <a:latin typeface="Segoe UI" pitchFamily="34" charset="0"/>
                    <a:cs typeface="Segoe UI" pitchFamily="34" charset="0"/>
                  </a:endParaRPr>
                </a:p>
              </p:txBody>
            </p:sp>
          </p:grpSp>
          <p:cxnSp>
            <p:nvCxnSpPr>
              <p:cNvPr id="255" name="Straight Connector 254"/>
              <p:cNvCxnSpPr/>
              <p:nvPr/>
            </p:nvCxnSpPr>
            <p:spPr>
              <a:xfrm>
                <a:off x="4098672"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6" name="Straight Connector 255"/>
              <p:cNvCxnSpPr/>
              <p:nvPr/>
            </p:nvCxnSpPr>
            <p:spPr>
              <a:xfrm>
                <a:off x="5040000"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7" name="Straight Connector 256"/>
              <p:cNvCxnSpPr/>
              <p:nvPr/>
            </p:nvCxnSpPr>
            <p:spPr>
              <a:xfrm>
                <a:off x="3262277" y="200863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8" name="Straight Connector 257"/>
              <p:cNvCxnSpPr/>
              <p:nvPr/>
            </p:nvCxnSpPr>
            <p:spPr>
              <a:xfrm>
                <a:off x="3262277" y="317426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grpSp>
            <p:nvGrpSpPr>
              <p:cNvPr id="259" name="Group 258"/>
              <p:cNvGrpSpPr/>
              <p:nvPr/>
            </p:nvGrpSpPr>
            <p:grpSpPr>
              <a:xfrm>
                <a:off x="4098672" y="2143466"/>
                <a:ext cx="941329" cy="895637"/>
                <a:chOff x="4098672" y="2143466"/>
                <a:chExt cx="941329" cy="895637"/>
              </a:xfrm>
            </p:grpSpPr>
            <p:sp>
              <p:nvSpPr>
                <p:cNvPr id="300" name="Rectangle 299"/>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Documents</a:t>
                  </a:r>
                  <a:endParaRPr lang="en-AU" sz="1100" dirty="0">
                    <a:latin typeface="Segoe UI" pitchFamily="34" charset="0"/>
                    <a:cs typeface="Segoe UI" pitchFamily="34" charset="0"/>
                  </a:endParaRPr>
                </a:p>
              </p:txBody>
            </p:sp>
            <p:grpSp>
              <p:nvGrpSpPr>
                <p:cNvPr id="301" name="Group 300"/>
                <p:cNvGrpSpPr/>
                <p:nvPr/>
              </p:nvGrpSpPr>
              <p:grpSpPr>
                <a:xfrm>
                  <a:off x="4199709" y="2143466"/>
                  <a:ext cx="744585" cy="655211"/>
                  <a:chOff x="4193285" y="2143466"/>
                  <a:chExt cx="744585" cy="655211"/>
                </a:xfrm>
              </p:grpSpPr>
              <p:grpSp>
                <p:nvGrpSpPr>
                  <p:cNvPr id="302" name="Group 301"/>
                  <p:cNvGrpSpPr/>
                  <p:nvPr/>
                </p:nvGrpSpPr>
                <p:grpSpPr>
                  <a:xfrm>
                    <a:off x="4193285" y="2143466"/>
                    <a:ext cx="699392" cy="536110"/>
                    <a:chOff x="2123728" y="1986160"/>
                    <a:chExt cx="576064" cy="441574"/>
                  </a:xfrm>
                </p:grpSpPr>
                <p:sp>
                  <p:nvSpPr>
                    <p:cNvPr id="311" name="Rectangle 310"/>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2" name="Trapezoid 311"/>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303" name="Group 302"/>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304" name="Rectangle 303"/>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305" name="Straight Connector 304"/>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6" name="Straight Connector 305"/>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7" name="Straight Connector 306"/>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8" name="Straight Connector 307"/>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9" name="Straight Connector 308"/>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10" name="Straight Connector 309"/>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260" name="Group 259"/>
              <p:cNvGrpSpPr/>
              <p:nvPr/>
            </p:nvGrpSpPr>
            <p:grpSpPr>
              <a:xfrm>
                <a:off x="5039106" y="2143466"/>
                <a:ext cx="941329" cy="895637"/>
                <a:chOff x="5039106" y="2143466"/>
                <a:chExt cx="941329" cy="895637"/>
              </a:xfrm>
            </p:grpSpPr>
            <p:sp>
              <p:nvSpPr>
                <p:cNvPr id="289" name="Rectangle 288"/>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Music</a:t>
                  </a:r>
                  <a:endParaRPr lang="en-AU" sz="1100" dirty="0">
                    <a:latin typeface="Segoe UI" pitchFamily="34" charset="0"/>
                    <a:cs typeface="Segoe UI" pitchFamily="34" charset="0"/>
                  </a:endParaRPr>
                </a:p>
              </p:txBody>
            </p:sp>
            <p:grpSp>
              <p:nvGrpSpPr>
                <p:cNvPr id="290" name="Group 289"/>
                <p:cNvGrpSpPr/>
                <p:nvPr/>
              </p:nvGrpSpPr>
              <p:grpSpPr>
                <a:xfrm>
                  <a:off x="5162739" y="2143466"/>
                  <a:ext cx="699392" cy="634359"/>
                  <a:chOff x="5140143" y="2143466"/>
                  <a:chExt cx="699392" cy="634359"/>
                </a:xfrm>
              </p:grpSpPr>
              <p:grpSp>
                <p:nvGrpSpPr>
                  <p:cNvPr id="291" name="Group 290"/>
                  <p:cNvGrpSpPr/>
                  <p:nvPr/>
                </p:nvGrpSpPr>
                <p:grpSpPr>
                  <a:xfrm>
                    <a:off x="5140143" y="2143466"/>
                    <a:ext cx="699392" cy="536110"/>
                    <a:chOff x="2123728" y="1986160"/>
                    <a:chExt cx="576064" cy="441574"/>
                  </a:xfrm>
                </p:grpSpPr>
                <p:sp>
                  <p:nvSpPr>
                    <p:cNvPr id="298" name="Rectangle 297"/>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9" name="Trapezoid 298"/>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92" name="Group 291"/>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293" name="Oval 292"/>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4" name="Oval 293"/>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295" name="Straight Connector 294"/>
                    <p:cNvCxnSpPr>
                      <a:stCxn id="293" idx="6"/>
                      <a:endCxn id="297"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96" name="Straight Connector 295"/>
                    <p:cNvCxnSpPr>
                      <a:stCxn id="294" idx="6"/>
                      <a:endCxn id="297"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297" name="Rectangle 296"/>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1" name="Group 260"/>
              <p:cNvGrpSpPr/>
              <p:nvPr/>
            </p:nvGrpSpPr>
            <p:grpSpPr>
              <a:xfrm>
                <a:off x="3133947" y="3275932"/>
                <a:ext cx="941329" cy="895637"/>
                <a:chOff x="3133947" y="3275932"/>
                <a:chExt cx="941329" cy="895637"/>
              </a:xfrm>
            </p:grpSpPr>
            <p:sp>
              <p:nvSpPr>
                <p:cNvPr id="281" name="Rectangle 280"/>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Videos</a:t>
                  </a:r>
                  <a:endParaRPr lang="en-AU" sz="1100" dirty="0">
                    <a:latin typeface="Segoe UI" pitchFamily="34" charset="0"/>
                    <a:cs typeface="Segoe UI" pitchFamily="34" charset="0"/>
                  </a:endParaRPr>
                </a:p>
              </p:txBody>
            </p:sp>
            <p:grpSp>
              <p:nvGrpSpPr>
                <p:cNvPr id="282" name="Group 281"/>
                <p:cNvGrpSpPr/>
                <p:nvPr/>
              </p:nvGrpSpPr>
              <p:grpSpPr>
                <a:xfrm>
                  <a:off x="3254915" y="3275932"/>
                  <a:ext cx="699392" cy="569699"/>
                  <a:chOff x="3257580" y="3275932"/>
                  <a:chExt cx="699392" cy="569699"/>
                </a:xfrm>
              </p:grpSpPr>
              <p:grpSp>
                <p:nvGrpSpPr>
                  <p:cNvPr id="283" name="Group 282"/>
                  <p:cNvGrpSpPr/>
                  <p:nvPr/>
                </p:nvGrpSpPr>
                <p:grpSpPr>
                  <a:xfrm>
                    <a:off x="3257580" y="3275932"/>
                    <a:ext cx="699392" cy="536110"/>
                    <a:chOff x="2123728" y="1986160"/>
                    <a:chExt cx="576064" cy="441574"/>
                  </a:xfrm>
                </p:grpSpPr>
                <p:sp>
                  <p:nvSpPr>
                    <p:cNvPr id="287" name="Rectangle 286"/>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8" name="Trapezoid 287"/>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84" name="Group 283"/>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285" name="Rectangle 284"/>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6" name="Isosceles Triangle 285"/>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2" name="Group 261"/>
              <p:cNvGrpSpPr/>
              <p:nvPr/>
            </p:nvGrpSpPr>
            <p:grpSpPr>
              <a:xfrm>
                <a:off x="4097777" y="3275932"/>
                <a:ext cx="941329" cy="895637"/>
                <a:chOff x="4099230" y="3275932"/>
                <a:chExt cx="941329" cy="895637"/>
              </a:xfrm>
            </p:grpSpPr>
            <p:sp>
              <p:nvSpPr>
                <p:cNvPr id="263" name="Rectangle 262"/>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Games</a:t>
                  </a:r>
                  <a:endParaRPr lang="en-AU" sz="1100" dirty="0">
                    <a:latin typeface="Segoe UI" pitchFamily="34" charset="0"/>
                    <a:cs typeface="Segoe UI" pitchFamily="34" charset="0"/>
                  </a:endParaRPr>
                </a:p>
              </p:txBody>
            </p:sp>
            <p:grpSp>
              <p:nvGrpSpPr>
                <p:cNvPr id="264" name="Group 263"/>
                <p:cNvGrpSpPr/>
                <p:nvPr/>
              </p:nvGrpSpPr>
              <p:grpSpPr>
                <a:xfrm>
                  <a:off x="4200966" y="3275932"/>
                  <a:ext cx="737856" cy="635347"/>
                  <a:chOff x="4220198" y="3275932"/>
                  <a:chExt cx="737856" cy="635347"/>
                </a:xfrm>
              </p:grpSpPr>
              <p:grpSp>
                <p:nvGrpSpPr>
                  <p:cNvPr id="265" name="Group 264"/>
                  <p:cNvGrpSpPr/>
                  <p:nvPr/>
                </p:nvGrpSpPr>
                <p:grpSpPr>
                  <a:xfrm>
                    <a:off x="4220198" y="3275932"/>
                    <a:ext cx="699392" cy="536110"/>
                    <a:chOff x="2123728" y="1986160"/>
                    <a:chExt cx="576064" cy="441574"/>
                  </a:xfrm>
                </p:grpSpPr>
                <p:sp>
                  <p:nvSpPr>
                    <p:cNvPr id="279" name="Rectangle 278"/>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0" name="Trapezoid 279"/>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66" name="Group 265"/>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267" name="Rectangle 266"/>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8" name="Oval 267"/>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9" name="Oval 268"/>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70" name="Group 269"/>
                    <p:cNvGrpSpPr/>
                    <p:nvPr/>
                  </p:nvGrpSpPr>
                  <p:grpSpPr>
                    <a:xfrm>
                      <a:off x="4318464" y="3577517"/>
                      <a:ext cx="118183" cy="118183"/>
                      <a:chOff x="4318464" y="3577517"/>
                      <a:chExt cx="118183" cy="118183"/>
                    </a:xfrm>
                    <a:effectLst/>
                  </p:grpSpPr>
                  <p:cxnSp>
                    <p:nvCxnSpPr>
                      <p:cNvPr id="277" name="Straight Connector 276"/>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78" name="Straight Connector 277"/>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71" name="Group 270"/>
                    <p:cNvGrpSpPr/>
                    <p:nvPr/>
                  </p:nvGrpSpPr>
                  <p:grpSpPr>
                    <a:xfrm rot="20573383">
                      <a:off x="4683580" y="3579039"/>
                      <a:ext cx="140891" cy="136707"/>
                      <a:chOff x="5105406" y="3507854"/>
                      <a:chExt cx="171999" cy="166891"/>
                    </a:xfrm>
                    <a:effectLst/>
                  </p:grpSpPr>
                  <p:sp>
                    <p:nvSpPr>
                      <p:cNvPr id="273" name="Oval 272"/>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4" name="Oval 273"/>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5" name="Oval 274"/>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6" name="Oval 275"/>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cxnSp>
                  <p:nvCxnSpPr>
                    <p:cNvPr id="272" name="Straight Connector 271"/>
                    <p:cNvCxnSpPr>
                      <a:stCxn id="267"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sp>
          <p:nvSpPr>
            <p:cNvPr id="106" name="Rounded Rectangle 105"/>
            <p:cNvSpPr/>
            <p:nvPr/>
          </p:nvSpPr>
          <p:spPr>
            <a:xfrm>
              <a:off x="1763688" y="951569"/>
              <a:ext cx="5616624" cy="3219999"/>
            </a:xfrm>
            <a:prstGeom prst="roundRect">
              <a:avLst>
                <a:gd name="adj" fmla="val 0"/>
              </a:avLst>
            </a:prstGeom>
            <a:solidFill>
              <a:schemeClr val="bg1">
                <a:lumMod val="75000"/>
                <a:alpha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200" b="1" dirty="0" smtClean="0">
                  <a:solidFill>
                    <a:schemeClr val="tx1"/>
                  </a:solidFill>
                  <a:latin typeface="Segoe UI" pitchFamily="34" charset="0"/>
                  <a:cs typeface="Segoe UI" pitchFamily="34" charset="0"/>
                </a:rPr>
                <a:t>Home</a:t>
              </a:r>
              <a:endParaRPr lang="en-AU" sz="1200" b="1" dirty="0">
                <a:solidFill>
                  <a:schemeClr val="tx1"/>
                </a:solidFill>
                <a:latin typeface="Segoe UI" pitchFamily="34" charset="0"/>
                <a:cs typeface="Segoe UI" pitchFamily="34" charset="0"/>
              </a:endParaRPr>
            </a:p>
          </p:txBody>
        </p:sp>
        <p:sp>
          <p:nvSpPr>
            <p:cNvPr id="108" name="Rectangle 107"/>
            <p:cNvSpPr/>
            <p:nvPr/>
          </p:nvSpPr>
          <p:spPr>
            <a:xfrm>
              <a:off x="3275856" y="1251855"/>
              <a:ext cx="4104456" cy="2811702"/>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algn="r"/>
              <a:r>
                <a:rPr lang="en-AU" sz="5400" dirty="0" smtClean="0">
                  <a:solidFill>
                    <a:schemeClr val="bg1"/>
                  </a:solidFill>
                  <a:effectLst>
                    <a:outerShdw blurRad="63500" sx="102000" sy="102000" algn="ctr" rotWithShape="0">
                      <a:prstClr val="black">
                        <a:alpha val="40000"/>
                      </a:prstClr>
                    </a:outerShdw>
                  </a:effectLst>
                  <a:latin typeface="Segoe UI" pitchFamily="34" charset="0"/>
                  <a:cs typeface="Segoe UI" pitchFamily="34" charset="0"/>
                </a:rPr>
                <a:t>home</a:t>
              </a:r>
              <a:endParaRPr lang="en-AU" sz="5400" dirty="0">
                <a:solidFill>
                  <a:schemeClr val="bg1"/>
                </a:solidFill>
                <a:effectLst>
                  <a:outerShdw blurRad="63500" sx="102000" sy="102000" algn="ctr" rotWithShape="0">
                    <a:prstClr val="black">
                      <a:alpha val="40000"/>
                    </a:prstClr>
                  </a:outerShdw>
                </a:effectLst>
                <a:latin typeface="Segoe UI" pitchFamily="34" charset="0"/>
                <a:cs typeface="Segoe UI" pitchFamily="34" charset="0"/>
              </a:endParaRPr>
            </a:p>
          </p:txBody>
        </p:sp>
        <p:sp>
          <p:nvSpPr>
            <p:cNvPr id="109" name="Rounded Rectangle 108">
              <a:hlinkClick r:id="rId5" action="ppaction://hlinksldjump"/>
            </p:cNvPr>
            <p:cNvSpPr/>
            <p:nvPr/>
          </p:nvSpPr>
          <p:spPr>
            <a:xfrm>
              <a:off x="1835696" y="1005576"/>
              <a:ext cx="144000" cy="144016"/>
            </a:xfrm>
            <a:prstGeom prst="roundRect">
              <a:avLst/>
            </a:prstGeom>
            <a:gradFill flip="none" rotWithShape="1">
              <a:gsLst>
                <a:gs pos="0">
                  <a:srgbClr val="FF0000">
                    <a:shade val="30000"/>
                    <a:satMod val="115000"/>
                  </a:srgbClr>
                </a:gs>
                <a:gs pos="50000">
                  <a:srgbClr val="FF0000">
                    <a:shade val="67500"/>
                    <a:satMod val="115000"/>
                  </a:srgbClr>
                </a:gs>
                <a:gs pos="100000">
                  <a:srgbClr val="FF0000">
                    <a:shade val="100000"/>
                    <a:satMod val="115000"/>
                  </a:srgbClr>
                </a:gs>
              </a:gsLst>
              <a:lin ang="16200000" scaled="1"/>
              <a:tileRect/>
            </a:gradFill>
            <a:ln w="3175">
              <a:solidFill>
                <a:schemeClr val="tx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solidFill>
                  <a:schemeClr val="bg1"/>
                </a:solidFill>
                <a:latin typeface="Segoe UI" pitchFamily="34" charset="0"/>
                <a:cs typeface="Segoe UI" pitchFamily="34" charset="0"/>
              </a:endParaRPr>
            </a:p>
          </p:txBody>
        </p:sp>
        <p:sp>
          <p:nvSpPr>
            <p:cNvPr id="3" name="Rectangle 2"/>
            <p:cNvSpPr/>
            <p:nvPr/>
          </p:nvSpPr>
          <p:spPr>
            <a:xfrm>
              <a:off x="1763688" y="1251855"/>
              <a:ext cx="1512168" cy="2811702"/>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 name="Rectangle 3">
              <a:hlinkClick r:id="rId6" action="ppaction://hlinksldjump"/>
            </p:cNvPr>
            <p:cNvSpPr/>
            <p:nvPr/>
          </p:nvSpPr>
          <p:spPr>
            <a:xfrm>
              <a:off x="1763688" y="1251855"/>
              <a:ext cx="1512168" cy="241448"/>
            </a:xfrm>
            <a:prstGeom prst="rect">
              <a:avLst/>
            </a:prstGeom>
            <a:solidFill>
              <a:srgbClr val="00B0F0">
                <a:alpha val="50000"/>
              </a:srgb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400" b="1" dirty="0" smtClean="0">
                  <a:solidFill>
                    <a:srgbClr val="0070C0"/>
                  </a:solidFill>
                  <a:latin typeface="Segoe UI" pitchFamily="34" charset="0"/>
                  <a:cs typeface="Segoe UI" pitchFamily="34" charset="0"/>
                </a:rPr>
                <a:t>Home</a:t>
              </a:r>
              <a:endParaRPr lang="en-AU" sz="1400" b="1" dirty="0">
                <a:solidFill>
                  <a:srgbClr val="0070C0"/>
                </a:solidFill>
                <a:latin typeface="Segoe UI" pitchFamily="34" charset="0"/>
                <a:cs typeface="Segoe UI" pitchFamily="34" charset="0"/>
              </a:endParaRPr>
            </a:p>
          </p:txBody>
        </p:sp>
        <p:sp>
          <p:nvSpPr>
            <p:cNvPr id="194" name="Rectangle 193"/>
            <p:cNvSpPr/>
            <p:nvPr/>
          </p:nvSpPr>
          <p:spPr>
            <a:xfrm>
              <a:off x="1763688" y="1805086"/>
              <a:ext cx="1512168" cy="1235294"/>
            </a:xfrm>
            <a:prstGeom prst="rect">
              <a:avLst/>
            </a:prstGeom>
            <a:solidFill>
              <a:schemeClr val="accent5">
                <a:lumMod val="40000"/>
                <a:lumOff val="60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1200" dirty="0">
                <a:solidFill>
                  <a:schemeClr val="tx1"/>
                </a:solidFill>
                <a:latin typeface="Segoe UI" pitchFamily="34" charset="0"/>
                <a:cs typeface="Segoe UI" pitchFamily="34" charset="0"/>
              </a:endParaRPr>
            </a:p>
          </p:txBody>
        </p:sp>
        <p:sp>
          <p:nvSpPr>
            <p:cNvPr id="138" name="Rectangle 137"/>
            <p:cNvSpPr/>
            <p:nvPr/>
          </p:nvSpPr>
          <p:spPr>
            <a:xfrm>
              <a:off x="1763688" y="1563638"/>
              <a:ext cx="1512168" cy="241448"/>
            </a:xfrm>
            <a:prstGeom prst="rect">
              <a:avLst/>
            </a:prstGeom>
            <a:solidFill>
              <a:schemeClr val="accent5">
                <a:lumMod val="40000"/>
                <a:lumOff val="60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Folders</a:t>
              </a:r>
              <a:endParaRPr lang="en-AU" sz="1200" dirty="0">
                <a:solidFill>
                  <a:schemeClr val="tx1"/>
                </a:solidFill>
                <a:latin typeface="Segoe UI" pitchFamily="34" charset="0"/>
                <a:cs typeface="Segoe UI" pitchFamily="34" charset="0"/>
              </a:endParaRPr>
            </a:p>
          </p:txBody>
        </p:sp>
        <p:sp>
          <p:nvSpPr>
            <p:cNvPr id="139" name="Rectangle 138">
              <a:hlinkClick r:id="rId7" action="ppaction://hlinksldjump"/>
            </p:cNvPr>
            <p:cNvSpPr/>
            <p:nvPr/>
          </p:nvSpPr>
          <p:spPr>
            <a:xfrm>
              <a:off x="2056704" y="1843627"/>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Documents</a:t>
              </a:r>
              <a:endParaRPr lang="en-AU" sz="1200" dirty="0">
                <a:solidFill>
                  <a:schemeClr val="tx1"/>
                </a:solidFill>
                <a:latin typeface="Segoe UI" pitchFamily="34" charset="0"/>
                <a:cs typeface="Segoe UI" pitchFamily="34" charset="0"/>
              </a:endParaRPr>
            </a:p>
          </p:txBody>
        </p:sp>
        <p:sp>
          <p:nvSpPr>
            <p:cNvPr id="140" name="Rectangle 139">
              <a:hlinkClick r:id="rId8" action="ppaction://hlinksldjump"/>
            </p:cNvPr>
            <p:cNvSpPr/>
            <p:nvPr/>
          </p:nvSpPr>
          <p:spPr>
            <a:xfrm>
              <a:off x="2056704" y="2139702"/>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Music</a:t>
              </a:r>
              <a:endParaRPr lang="en-AU" sz="1200" dirty="0">
                <a:solidFill>
                  <a:schemeClr val="tx1"/>
                </a:solidFill>
                <a:latin typeface="Segoe UI" pitchFamily="34" charset="0"/>
                <a:cs typeface="Segoe UI" pitchFamily="34" charset="0"/>
              </a:endParaRPr>
            </a:p>
          </p:txBody>
        </p:sp>
        <p:sp>
          <p:nvSpPr>
            <p:cNvPr id="141" name="Rectangle 140">
              <a:hlinkClick r:id="rId9" action="ppaction://hlinksldjump"/>
            </p:cNvPr>
            <p:cNvSpPr/>
            <p:nvPr/>
          </p:nvSpPr>
          <p:spPr>
            <a:xfrm>
              <a:off x="2056704" y="2424669"/>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Videos</a:t>
              </a:r>
              <a:endParaRPr lang="en-AU" sz="1200" dirty="0">
                <a:solidFill>
                  <a:schemeClr val="tx1"/>
                </a:solidFill>
                <a:latin typeface="Segoe UI" pitchFamily="34" charset="0"/>
                <a:cs typeface="Segoe UI" pitchFamily="34" charset="0"/>
              </a:endParaRPr>
            </a:p>
          </p:txBody>
        </p:sp>
        <p:sp>
          <p:nvSpPr>
            <p:cNvPr id="142" name="Rectangle 141">
              <a:hlinkClick r:id="rId10" action="ppaction://hlinksldjump"/>
            </p:cNvPr>
            <p:cNvSpPr/>
            <p:nvPr/>
          </p:nvSpPr>
          <p:spPr>
            <a:xfrm>
              <a:off x="2056704" y="2722116"/>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Games</a:t>
              </a:r>
              <a:endParaRPr lang="en-AU" sz="1200" dirty="0">
                <a:solidFill>
                  <a:schemeClr val="tx1"/>
                </a:solidFill>
                <a:latin typeface="Segoe UI" pitchFamily="34" charset="0"/>
                <a:cs typeface="Segoe UI" pitchFamily="34" charset="0"/>
              </a:endParaRPr>
            </a:p>
          </p:txBody>
        </p:sp>
        <p:grpSp>
          <p:nvGrpSpPr>
            <p:cNvPr id="7" name="Group 6"/>
            <p:cNvGrpSpPr/>
            <p:nvPr/>
          </p:nvGrpSpPr>
          <p:grpSpPr>
            <a:xfrm>
              <a:off x="1893456" y="1852468"/>
              <a:ext cx="186839" cy="223766"/>
              <a:chOff x="4527690" y="2258677"/>
              <a:chExt cx="450886" cy="540000"/>
            </a:xfrm>
          </p:grpSpPr>
          <p:sp>
            <p:nvSpPr>
              <p:cNvPr id="150" name="Rectangle 149"/>
              <p:cNvSpPr/>
              <p:nvPr/>
            </p:nvSpPr>
            <p:spPr>
              <a:xfrm>
                <a:off x="4527690" y="2258677"/>
                <a:ext cx="450886" cy="540000"/>
              </a:xfrm>
              <a:prstGeom prst="rect">
                <a:avLst/>
              </a:prstGeom>
              <a:solidFill>
                <a:srgbClr val="0070C0"/>
              </a:solid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52" name="Straight Connector 151"/>
              <p:cNvCxnSpPr/>
              <p:nvPr/>
            </p:nvCxnSpPr>
            <p:spPr>
              <a:xfrm>
                <a:off x="4574226" y="2328996"/>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4" name="Straight Connector 153"/>
              <p:cNvCxnSpPr/>
              <p:nvPr/>
            </p:nvCxnSpPr>
            <p:spPr>
              <a:xfrm>
                <a:off x="4574226" y="2407151"/>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p:cNvCxnSpPr/>
              <p:nvPr/>
            </p:nvCxnSpPr>
            <p:spPr>
              <a:xfrm>
                <a:off x="4574226" y="2487837"/>
                <a:ext cx="138772"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p:cNvCxnSpPr/>
              <p:nvPr/>
            </p:nvCxnSpPr>
            <p:spPr>
              <a:xfrm>
                <a:off x="4574226" y="2564038"/>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2" name="Straight Connector 161"/>
              <p:cNvCxnSpPr/>
              <p:nvPr/>
            </p:nvCxnSpPr>
            <p:spPr>
              <a:xfrm>
                <a:off x="4574226" y="2631413"/>
                <a:ext cx="280263"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3" name="Straight Connector 162"/>
              <p:cNvCxnSpPr/>
              <p:nvPr/>
            </p:nvCxnSpPr>
            <p:spPr>
              <a:xfrm>
                <a:off x="4574226" y="2720924"/>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31" name="Group 30"/>
            <p:cNvGrpSpPr/>
            <p:nvPr/>
          </p:nvGrpSpPr>
          <p:grpSpPr>
            <a:xfrm>
              <a:off x="1844070" y="2153683"/>
              <a:ext cx="236225" cy="213486"/>
              <a:chOff x="2433190" y="2867712"/>
              <a:chExt cx="489780" cy="442634"/>
            </a:xfrm>
            <a:solidFill>
              <a:srgbClr val="0070C0"/>
            </a:solidFill>
          </p:grpSpPr>
          <p:sp>
            <p:nvSpPr>
              <p:cNvPr id="164" name="Oval 163"/>
              <p:cNvSpPr/>
              <p:nvPr/>
            </p:nvSpPr>
            <p:spPr>
              <a:xfrm>
                <a:off x="2433190" y="3198734"/>
                <a:ext cx="111612" cy="111612"/>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65" name="Oval 164"/>
              <p:cNvSpPr/>
              <p:nvPr/>
            </p:nvSpPr>
            <p:spPr>
              <a:xfrm>
                <a:off x="2811358" y="3198734"/>
                <a:ext cx="111612" cy="111612"/>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67" name="Straight Connector 166"/>
              <p:cNvCxnSpPr>
                <a:stCxn id="164" idx="6"/>
                <a:endCxn id="180" idx="1"/>
              </p:cNvCxnSpPr>
              <p:nvPr/>
            </p:nvCxnSpPr>
            <p:spPr>
              <a:xfrm flipV="1">
                <a:off x="2544802" y="2903148"/>
                <a:ext cx="0" cy="351392"/>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5" name="Straight Connector 174"/>
              <p:cNvCxnSpPr>
                <a:stCxn id="165" idx="6"/>
                <a:endCxn id="180" idx="3"/>
              </p:cNvCxnSpPr>
              <p:nvPr/>
            </p:nvCxnSpPr>
            <p:spPr>
              <a:xfrm flipV="1">
                <a:off x="2922970" y="2903148"/>
                <a:ext cx="0" cy="351392"/>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80" name="Rectangle 179"/>
              <p:cNvSpPr/>
              <p:nvPr/>
            </p:nvSpPr>
            <p:spPr>
              <a:xfrm>
                <a:off x="2544802" y="2867712"/>
                <a:ext cx="378168" cy="70872"/>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grpSp>
        <p:grpSp>
          <p:nvGrpSpPr>
            <p:cNvPr id="32" name="Group 31"/>
            <p:cNvGrpSpPr/>
            <p:nvPr/>
          </p:nvGrpSpPr>
          <p:grpSpPr>
            <a:xfrm>
              <a:off x="1846237" y="2460418"/>
              <a:ext cx="234058" cy="169950"/>
              <a:chOff x="3469840" y="3505731"/>
              <a:chExt cx="468117" cy="339900"/>
            </a:xfrm>
            <a:solidFill>
              <a:srgbClr val="0070C0"/>
            </a:solidFill>
          </p:grpSpPr>
          <p:sp>
            <p:nvSpPr>
              <p:cNvPr id="181" name="Rectangle 180"/>
              <p:cNvSpPr/>
              <p:nvPr/>
            </p:nvSpPr>
            <p:spPr>
              <a:xfrm>
                <a:off x="3469840" y="3505731"/>
                <a:ext cx="468117" cy="339900"/>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2" name="Isosceles Triangle 181"/>
              <p:cNvSpPr/>
              <p:nvPr/>
            </p:nvSpPr>
            <p:spPr>
              <a:xfrm rot="5400000">
                <a:off x="3655108" y="3626891"/>
                <a:ext cx="97580" cy="97580"/>
              </a:xfrm>
              <a:prstGeom prst="triangl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grpSp>
        <p:grpSp>
          <p:nvGrpSpPr>
            <p:cNvPr id="34" name="Group 33"/>
            <p:cNvGrpSpPr/>
            <p:nvPr/>
          </p:nvGrpSpPr>
          <p:grpSpPr>
            <a:xfrm>
              <a:off x="1819275" y="2726319"/>
              <a:ext cx="261020" cy="233043"/>
              <a:chOff x="4344066" y="3385536"/>
              <a:chExt cx="589664" cy="526462"/>
            </a:xfrm>
            <a:solidFill>
              <a:srgbClr val="0070C0"/>
            </a:solidFill>
          </p:grpSpPr>
          <p:sp>
            <p:nvSpPr>
              <p:cNvPr id="183" name="Rectangle 182"/>
              <p:cNvSpPr/>
              <p:nvPr/>
            </p:nvSpPr>
            <p:spPr>
              <a:xfrm>
                <a:off x="4502348" y="3565664"/>
                <a:ext cx="265623" cy="151713"/>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4" name="Oval 183"/>
              <p:cNvSpPr/>
              <p:nvPr/>
            </p:nvSpPr>
            <p:spPr>
              <a:xfrm rot="20742615">
                <a:off x="4747417" y="3550028"/>
                <a:ext cx="186313" cy="361970"/>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5" name="Oval 184"/>
              <p:cNvSpPr/>
              <p:nvPr/>
            </p:nvSpPr>
            <p:spPr>
              <a:xfrm rot="942615" flipH="1">
                <a:off x="4344066" y="3545028"/>
                <a:ext cx="186313" cy="361970"/>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86" name="Straight Connector 185"/>
              <p:cNvCxnSpPr/>
              <p:nvPr/>
            </p:nvCxnSpPr>
            <p:spPr>
              <a:xfrm rot="42615" flipH="1">
                <a:off x="4430901" y="3596900"/>
                <a:ext cx="38394" cy="118183"/>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87" name="Straight Connector 186"/>
              <p:cNvCxnSpPr/>
              <p:nvPr/>
            </p:nvCxnSpPr>
            <p:spPr>
              <a:xfrm rot="16242615" flipH="1">
                <a:off x="4433284" y="3596931"/>
                <a:ext cx="38394" cy="118183"/>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88" name="Oval 187"/>
              <p:cNvSpPr/>
              <p:nvPr/>
            </p:nvSpPr>
            <p:spPr>
              <a:xfrm rot="20615998">
                <a:off x="4792637" y="3604945"/>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9" name="Oval 188"/>
              <p:cNvSpPr/>
              <p:nvPr/>
            </p:nvSpPr>
            <p:spPr>
              <a:xfrm rot="20615998">
                <a:off x="4850950" y="3636738"/>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90" name="Oval 189"/>
              <p:cNvSpPr/>
              <p:nvPr/>
            </p:nvSpPr>
            <p:spPr>
              <a:xfrm rot="20615998">
                <a:off x="4817975" y="3691037"/>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91" name="Oval 190"/>
              <p:cNvSpPr/>
              <p:nvPr/>
            </p:nvSpPr>
            <p:spPr>
              <a:xfrm rot="20615998">
                <a:off x="4760844" y="3663257"/>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92" name="Straight Connector 191"/>
              <p:cNvCxnSpPr/>
              <p:nvPr/>
            </p:nvCxnSpPr>
            <p:spPr>
              <a:xfrm flipV="1">
                <a:off x="4635160" y="3385536"/>
                <a:ext cx="3173" cy="180128"/>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95" name="Group 194"/>
            <p:cNvGrpSpPr/>
            <p:nvPr/>
          </p:nvGrpSpPr>
          <p:grpSpPr>
            <a:xfrm>
              <a:off x="3498430" y="1407627"/>
              <a:ext cx="941329" cy="895637"/>
              <a:chOff x="4098672" y="2143466"/>
              <a:chExt cx="941329" cy="895637"/>
            </a:xfrm>
          </p:grpSpPr>
          <p:sp>
            <p:nvSpPr>
              <p:cNvPr id="196" name="Rectangle 195"/>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Documents</a:t>
                </a:r>
                <a:endParaRPr lang="en-AU" sz="1100" dirty="0">
                  <a:solidFill>
                    <a:schemeClr val="tx1"/>
                  </a:solidFill>
                  <a:latin typeface="Segoe UI" pitchFamily="34" charset="0"/>
                  <a:cs typeface="Segoe UI" pitchFamily="34" charset="0"/>
                </a:endParaRPr>
              </a:p>
            </p:txBody>
          </p:sp>
          <p:grpSp>
            <p:nvGrpSpPr>
              <p:cNvPr id="197" name="Group 196"/>
              <p:cNvGrpSpPr/>
              <p:nvPr/>
            </p:nvGrpSpPr>
            <p:grpSpPr>
              <a:xfrm>
                <a:off x="4199709" y="2143466"/>
                <a:ext cx="744585" cy="655211"/>
                <a:chOff x="4193285" y="2143466"/>
                <a:chExt cx="744585" cy="655211"/>
              </a:xfrm>
            </p:grpSpPr>
            <p:grpSp>
              <p:nvGrpSpPr>
                <p:cNvPr id="198" name="Group 197"/>
                <p:cNvGrpSpPr/>
                <p:nvPr/>
              </p:nvGrpSpPr>
              <p:grpSpPr>
                <a:xfrm>
                  <a:off x="4193285" y="2143466"/>
                  <a:ext cx="699392" cy="536110"/>
                  <a:chOff x="2123728" y="1986160"/>
                  <a:chExt cx="576064" cy="441574"/>
                </a:xfrm>
              </p:grpSpPr>
              <p:sp>
                <p:nvSpPr>
                  <p:cNvPr id="207" name="Rectangle 206"/>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08" name="Trapezoid 207"/>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199" name="Group 198"/>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200" name="Rectangle 199"/>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201" name="Straight Connector 200"/>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2" name="Straight Connector 201"/>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3" name="Straight Connector 202"/>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4" name="Straight Connector 203"/>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5" name="Straight Connector 204"/>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6" name="Straight Connector 205"/>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209" name="Group 208"/>
            <p:cNvGrpSpPr/>
            <p:nvPr/>
          </p:nvGrpSpPr>
          <p:grpSpPr>
            <a:xfrm>
              <a:off x="4708417" y="1407627"/>
              <a:ext cx="941329" cy="895637"/>
              <a:chOff x="5039106" y="2143466"/>
              <a:chExt cx="941329" cy="895637"/>
            </a:xfrm>
          </p:grpSpPr>
          <p:sp>
            <p:nvSpPr>
              <p:cNvPr id="210" name="Rectangle 209"/>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Music</a:t>
                </a:r>
                <a:endParaRPr lang="en-AU" sz="1100" dirty="0">
                  <a:solidFill>
                    <a:schemeClr val="tx1"/>
                  </a:solidFill>
                  <a:latin typeface="Segoe UI" pitchFamily="34" charset="0"/>
                  <a:cs typeface="Segoe UI" pitchFamily="34" charset="0"/>
                </a:endParaRPr>
              </a:p>
            </p:txBody>
          </p:sp>
          <p:grpSp>
            <p:nvGrpSpPr>
              <p:cNvPr id="211" name="Group 210"/>
              <p:cNvGrpSpPr/>
              <p:nvPr/>
            </p:nvGrpSpPr>
            <p:grpSpPr>
              <a:xfrm>
                <a:off x="5162739" y="2143466"/>
                <a:ext cx="699392" cy="634359"/>
                <a:chOff x="5140143" y="2143466"/>
                <a:chExt cx="699392" cy="634359"/>
              </a:xfrm>
            </p:grpSpPr>
            <p:grpSp>
              <p:nvGrpSpPr>
                <p:cNvPr id="212" name="Group 211"/>
                <p:cNvGrpSpPr/>
                <p:nvPr/>
              </p:nvGrpSpPr>
              <p:grpSpPr>
                <a:xfrm>
                  <a:off x="5140143" y="2143466"/>
                  <a:ext cx="699392" cy="536110"/>
                  <a:chOff x="2123728" y="1986160"/>
                  <a:chExt cx="576064" cy="441574"/>
                </a:xfrm>
              </p:grpSpPr>
              <p:sp>
                <p:nvSpPr>
                  <p:cNvPr id="219" name="Rectangle 218"/>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20" name="Trapezoid 219"/>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213" name="Group 212"/>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214" name="Oval 213"/>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15" name="Oval 214"/>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216" name="Straight Connector 215"/>
                  <p:cNvCxnSpPr>
                    <a:stCxn id="214" idx="6"/>
                    <a:endCxn id="218"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17" name="Straight Connector 216"/>
                  <p:cNvCxnSpPr>
                    <a:stCxn id="215" idx="6"/>
                    <a:endCxn id="218"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218" name="Rectangle 217"/>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grpSp>
        <p:grpSp>
          <p:nvGrpSpPr>
            <p:cNvPr id="221" name="Group 220"/>
            <p:cNvGrpSpPr/>
            <p:nvPr/>
          </p:nvGrpSpPr>
          <p:grpSpPr>
            <a:xfrm>
              <a:off x="5870519" y="1407627"/>
              <a:ext cx="941329" cy="895637"/>
              <a:chOff x="3133947" y="3275932"/>
              <a:chExt cx="941329" cy="895637"/>
            </a:xfrm>
          </p:grpSpPr>
          <p:sp>
            <p:nvSpPr>
              <p:cNvPr id="222" name="Rectangle 221"/>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Videos</a:t>
                </a:r>
                <a:endParaRPr lang="en-AU" sz="1100" dirty="0">
                  <a:solidFill>
                    <a:schemeClr val="tx1"/>
                  </a:solidFill>
                  <a:latin typeface="Segoe UI" pitchFamily="34" charset="0"/>
                  <a:cs typeface="Segoe UI" pitchFamily="34" charset="0"/>
                </a:endParaRPr>
              </a:p>
            </p:txBody>
          </p:sp>
          <p:grpSp>
            <p:nvGrpSpPr>
              <p:cNvPr id="223" name="Group 222"/>
              <p:cNvGrpSpPr/>
              <p:nvPr/>
            </p:nvGrpSpPr>
            <p:grpSpPr>
              <a:xfrm>
                <a:off x="3254915" y="3275932"/>
                <a:ext cx="699392" cy="569699"/>
                <a:chOff x="3257580" y="3275932"/>
                <a:chExt cx="699392" cy="569699"/>
              </a:xfrm>
            </p:grpSpPr>
            <p:grpSp>
              <p:nvGrpSpPr>
                <p:cNvPr id="224" name="Group 223"/>
                <p:cNvGrpSpPr/>
                <p:nvPr/>
              </p:nvGrpSpPr>
              <p:grpSpPr>
                <a:xfrm>
                  <a:off x="3257580" y="3275932"/>
                  <a:ext cx="699392" cy="536110"/>
                  <a:chOff x="2123728" y="1986160"/>
                  <a:chExt cx="576064" cy="441574"/>
                </a:xfrm>
              </p:grpSpPr>
              <p:sp>
                <p:nvSpPr>
                  <p:cNvPr id="228" name="Rectangle 227"/>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29" name="Trapezoid 228"/>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225" name="Group 224"/>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226" name="Rectangle 225"/>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27" name="Isosceles Triangle 226"/>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grpSp>
        <p:grpSp>
          <p:nvGrpSpPr>
            <p:cNvPr id="230" name="Group 229"/>
            <p:cNvGrpSpPr/>
            <p:nvPr/>
          </p:nvGrpSpPr>
          <p:grpSpPr>
            <a:xfrm>
              <a:off x="3484281" y="2487747"/>
              <a:ext cx="941329" cy="895637"/>
              <a:chOff x="4099230" y="3275932"/>
              <a:chExt cx="941329" cy="895637"/>
            </a:xfrm>
          </p:grpSpPr>
          <p:sp>
            <p:nvSpPr>
              <p:cNvPr id="231" name="Rectangle 230"/>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Games</a:t>
                </a:r>
                <a:endParaRPr lang="en-AU" sz="1100" dirty="0">
                  <a:solidFill>
                    <a:schemeClr val="tx1"/>
                  </a:solidFill>
                  <a:latin typeface="Segoe UI" pitchFamily="34" charset="0"/>
                  <a:cs typeface="Segoe UI" pitchFamily="34" charset="0"/>
                </a:endParaRPr>
              </a:p>
            </p:txBody>
          </p:sp>
          <p:grpSp>
            <p:nvGrpSpPr>
              <p:cNvPr id="232" name="Group 231"/>
              <p:cNvGrpSpPr/>
              <p:nvPr/>
            </p:nvGrpSpPr>
            <p:grpSpPr>
              <a:xfrm>
                <a:off x="4200966" y="3275932"/>
                <a:ext cx="737856" cy="635347"/>
                <a:chOff x="4220198" y="3275932"/>
                <a:chExt cx="737856" cy="635347"/>
              </a:xfrm>
            </p:grpSpPr>
            <p:grpSp>
              <p:nvGrpSpPr>
                <p:cNvPr id="233" name="Group 232"/>
                <p:cNvGrpSpPr/>
                <p:nvPr/>
              </p:nvGrpSpPr>
              <p:grpSpPr>
                <a:xfrm>
                  <a:off x="4220198" y="3275932"/>
                  <a:ext cx="699392" cy="536110"/>
                  <a:chOff x="2123728" y="1986160"/>
                  <a:chExt cx="576064" cy="441574"/>
                </a:xfrm>
              </p:grpSpPr>
              <p:sp>
                <p:nvSpPr>
                  <p:cNvPr id="247" name="Rectangle 246"/>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8" name="Trapezoid 247"/>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234" name="Group 233"/>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235" name="Rectangle 234"/>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36" name="Oval 235"/>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37" name="Oval 236"/>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nvGrpSpPr>
                  <p:cNvPr id="238" name="Group 237"/>
                  <p:cNvGrpSpPr/>
                  <p:nvPr/>
                </p:nvGrpSpPr>
                <p:grpSpPr>
                  <a:xfrm>
                    <a:off x="4318464" y="3577517"/>
                    <a:ext cx="118183" cy="118183"/>
                    <a:chOff x="4318464" y="3577517"/>
                    <a:chExt cx="118183" cy="118183"/>
                  </a:xfrm>
                  <a:effectLst/>
                </p:grpSpPr>
                <p:cxnSp>
                  <p:nvCxnSpPr>
                    <p:cNvPr id="245" name="Straight Connector 244"/>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46" name="Straight Connector 245"/>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39" name="Group 238"/>
                  <p:cNvGrpSpPr/>
                  <p:nvPr/>
                </p:nvGrpSpPr>
                <p:grpSpPr>
                  <a:xfrm rot="20573383">
                    <a:off x="4683580" y="3579039"/>
                    <a:ext cx="140891" cy="136707"/>
                    <a:chOff x="5105406" y="3507854"/>
                    <a:chExt cx="171999" cy="166891"/>
                  </a:xfrm>
                  <a:effectLst/>
                </p:grpSpPr>
                <p:sp>
                  <p:nvSpPr>
                    <p:cNvPr id="241" name="Oval 240"/>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2" name="Oval 241"/>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3" name="Oval 242"/>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4" name="Oval 243"/>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cxnSp>
                <p:nvCxnSpPr>
                  <p:cNvPr id="240" name="Straight Connector 239"/>
                  <p:cNvCxnSpPr>
                    <a:stCxn id="235"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sp>
          <p:nvSpPr>
            <p:cNvPr id="38" name="Rectangle 37">
              <a:hlinkClick r:id="rId7" action="ppaction://hlinksldjump"/>
            </p:cNvPr>
            <p:cNvSpPr/>
            <p:nvPr/>
          </p:nvSpPr>
          <p:spPr>
            <a:xfrm>
              <a:off x="3424047" y="134761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9" name="Rectangle 328">
              <a:hlinkClick r:id="rId8" action="ppaction://hlinksldjump"/>
            </p:cNvPr>
            <p:cNvSpPr/>
            <p:nvPr/>
          </p:nvSpPr>
          <p:spPr>
            <a:xfrm>
              <a:off x="4634034" y="134761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30" name="Rectangle 329">
              <a:hlinkClick r:id="rId9" action="ppaction://hlinksldjump"/>
            </p:cNvPr>
            <p:cNvSpPr/>
            <p:nvPr/>
          </p:nvSpPr>
          <p:spPr>
            <a:xfrm>
              <a:off x="5796136" y="134761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31" name="Rectangle 330">
              <a:hlinkClick r:id="rId10" action="ppaction://hlinksldjump"/>
            </p:cNvPr>
            <p:cNvSpPr/>
            <p:nvPr/>
          </p:nvSpPr>
          <p:spPr>
            <a:xfrm>
              <a:off x="3409898" y="242773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332" name="Group 331"/>
            <p:cNvGrpSpPr/>
            <p:nvPr/>
          </p:nvGrpSpPr>
          <p:grpSpPr>
            <a:xfrm>
              <a:off x="4747033" y="2500280"/>
              <a:ext cx="864096" cy="870570"/>
              <a:chOff x="7308304" y="278598"/>
              <a:chExt cx="864096" cy="870570"/>
            </a:xfrm>
          </p:grpSpPr>
          <p:sp>
            <p:nvSpPr>
              <p:cNvPr id="333" name="Freeform 332"/>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334" name="Rectangle 333"/>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Impress</a:t>
                </a:r>
                <a:endParaRPr lang="en-AU" sz="1100" dirty="0">
                  <a:solidFill>
                    <a:schemeClr val="tx1"/>
                  </a:solidFill>
                  <a:latin typeface="Segoe UI" pitchFamily="34" charset="0"/>
                  <a:cs typeface="Segoe UI" pitchFamily="34" charset="0"/>
                </a:endParaRPr>
              </a:p>
            </p:txBody>
          </p:sp>
        </p:grpSp>
        <p:grpSp>
          <p:nvGrpSpPr>
            <p:cNvPr id="335" name="Group 334"/>
            <p:cNvGrpSpPr/>
            <p:nvPr/>
          </p:nvGrpSpPr>
          <p:grpSpPr>
            <a:xfrm>
              <a:off x="5909135" y="2488498"/>
              <a:ext cx="864096" cy="894135"/>
              <a:chOff x="6444208" y="255033"/>
              <a:chExt cx="864096" cy="894135"/>
            </a:xfrm>
          </p:grpSpPr>
          <p:grpSp>
            <p:nvGrpSpPr>
              <p:cNvPr id="336" name="Group 335"/>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338" name="Freeform 337"/>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339" name="Freeform 338"/>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sp>
            <p:nvSpPr>
              <p:cNvPr id="337" name="Rectangle 336"/>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Express</a:t>
                </a:r>
                <a:endParaRPr lang="en-AU" sz="1100" dirty="0">
                  <a:solidFill>
                    <a:schemeClr val="tx1"/>
                  </a:solidFill>
                  <a:latin typeface="Segoe UI" pitchFamily="34" charset="0"/>
                  <a:cs typeface="Segoe UI" pitchFamily="34" charset="0"/>
                </a:endParaRPr>
              </a:p>
            </p:txBody>
          </p:sp>
        </p:grpSp>
      </p:grpSp>
      <p:sp>
        <p:nvSpPr>
          <p:cNvPr id="341" name="Rounded Rectangle 340"/>
          <p:cNvSpPr/>
          <p:nvPr/>
        </p:nvSpPr>
        <p:spPr>
          <a:xfrm>
            <a:off x="467785" y="134363"/>
            <a:ext cx="8208431" cy="4874774"/>
          </a:xfrm>
          <a:prstGeom prst="roundRect">
            <a:avLst>
              <a:gd name="adj" fmla="val 0"/>
            </a:avLst>
          </a:prstGeom>
          <a:solidFill>
            <a:schemeClr val="bg1">
              <a:lumMod val="75000"/>
              <a:alpha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200" b="1" dirty="0" smtClean="0">
                <a:solidFill>
                  <a:schemeClr val="tx1"/>
                </a:solidFill>
                <a:latin typeface="Segoe UI" pitchFamily="34" charset="0"/>
                <a:cs typeface="Segoe UI" pitchFamily="34" charset="0"/>
              </a:rPr>
              <a:t>Express</a:t>
            </a:r>
            <a:endParaRPr lang="en-AU" sz="1200" b="1" dirty="0">
              <a:solidFill>
                <a:schemeClr val="tx1"/>
              </a:solidFill>
              <a:latin typeface="Segoe UI" pitchFamily="34" charset="0"/>
              <a:cs typeface="Segoe UI" pitchFamily="34" charset="0"/>
            </a:endParaRPr>
          </a:p>
        </p:txBody>
      </p:sp>
      <p:sp>
        <p:nvSpPr>
          <p:cNvPr id="345" name="Rectangle 344"/>
          <p:cNvSpPr/>
          <p:nvPr/>
        </p:nvSpPr>
        <p:spPr>
          <a:xfrm>
            <a:off x="467785" y="434649"/>
            <a:ext cx="8208430" cy="446647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algn="r"/>
            <a:endParaRPr lang="en-AU" sz="5400" dirty="0">
              <a:solidFill>
                <a:schemeClr val="bg1"/>
              </a:solidFill>
              <a:effectLst>
                <a:outerShdw blurRad="63500" sx="102000" sy="102000" algn="ctr" rotWithShape="0">
                  <a:prstClr val="black">
                    <a:alpha val="40000"/>
                  </a:prstClr>
                </a:outerShdw>
              </a:effectLst>
              <a:latin typeface="Segoe UI" pitchFamily="34" charset="0"/>
              <a:cs typeface="Segoe UI" pitchFamily="34" charset="0"/>
            </a:endParaRPr>
          </a:p>
        </p:txBody>
      </p:sp>
      <p:sp>
        <p:nvSpPr>
          <p:cNvPr id="346" name="Rectangle 345"/>
          <p:cNvSpPr/>
          <p:nvPr/>
        </p:nvSpPr>
        <p:spPr>
          <a:xfrm>
            <a:off x="2386253" y="616435"/>
            <a:ext cx="4371495" cy="3107443"/>
          </a:xfrm>
          <a:prstGeom prst="rect">
            <a:avLst/>
          </a:prstGeom>
          <a:gradFill flip="none" rotWithShape="1">
            <a:gsLst>
              <a:gs pos="0">
                <a:schemeClr val="bg1">
                  <a:shade val="30000"/>
                  <a:satMod val="115000"/>
                </a:schemeClr>
              </a:gs>
              <a:gs pos="50000">
                <a:schemeClr val="bg1">
                  <a:shade val="67500"/>
                  <a:satMod val="115000"/>
                </a:schemeClr>
              </a:gs>
              <a:gs pos="100000">
                <a:schemeClr val="bg1">
                  <a:shade val="100000"/>
                  <a:satMod val="115000"/>
                </a:schemeClr>
              </a:gs>
            </a:gsLst>
            <a:lin ang="16200000" scaled="1"/>
            <a:tileRect/>
          </a:gra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5" name="Rectangle 4"/>
          <p:cNvSpPr/>
          <p:nvPr/>
        </p:nvSpPr>
        <p:spPr>
          <a:xfrm>
            <a:off x="2513159" y="729737"/>
            <a:ext cx="3828024" cy="505641"/>
          </a:xfrm>
          <a:prstGeom prst="rect">
            <a:avLst/>
          </a:prstGeom>
          <a:noFill/>
          <a:ln w="3175">
            <a:solidFill>
              <a:schemeClr val="tx1">
                <a:alpha val="50000"/>
              </a:schemeClr>
            </a:solidFill>
            <a:prstDash val="dash"/>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40" name="Rectangle 339"/>
          <p:cNvSpPr/>
          <p:nvPr/>
        </p:nvSpPr>
        <p:spPr>
          <a:xfrm>
            <a:off x="2524339" y="1325914"/>
            <a:ext cx="3816844" cy="2246630"/>
          </a:xfrm>
          <a:prstGeom prst="rect">
            <a:avLst/>
          </a:prstGeom>
          <a:noFill/>
          <a:ln w="3175">
            <a:solidFill>
              <a:schemeClr val="tx1">
                <a:alpha val="50000"/>
              </a:schemeClr>
            </a:solidFill>
            <a:prstDash val="dash"/>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50" name="Rectangle 349"/>
          <p:cNvSpPr/>
          <p:nvPr/>
        </p:nvSpPr>
        <p:spPr>
          <a:xfrm>
            <a:off x="467544" y="3812042"/>
            <a:ext cx="8208671" cy="1089084"/>
          </a:xfrm>
          <a:prstGeom prst="rect">
            <a:avLst/>
          </a:prstGeom>
          <a:solidFill>
            <a:schemeClr val="bg1">
              <a:lumMod val="75000"/>
            </a:schemeClr>
          </a:solidFill>
          <a:ln w="3175">
            <a:solidFill>
              <a:schemeClr val="tx1"/>
            </a:solidFill>
          </a:ln>
          <a:effectLst>
            <a:innerShdw blurRad="63500" dist="50800" dir="162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0" name="Rounded Rectangle 19">
            <a:hlinkClick r:id="rId11" action="ppaction://hlinksldjump"/>
          </p:cNvPr>
          <p:cNvSpPr/>
          <p:nvPr/>
        </p:nvSpPr>
        <p:spPr>
          <a:xfrm>
            <a:off x="3491880" y="4230376"/>
            <a:ext cx="252417" cy="252417"/>
          </a:xfrm>
          <a:prstGeom prst="roundRect">
            <a:avLst/>
          </a:prstGeom>
          <a:solidFill>
            <a:schemeClr val="tx1">
              <a:alpha val="50000"/>
            </a:scheme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dirty="0" smtClean="0">
                <a:latin typeface="Segoe UI" pitchFamily="34" charset="0"/>
                <a:cs typeface="Segoe UI" pitchFamily="34" charset="0"/>
              </a:rPr>
              <a:t>-</a:t>
            </a:r>
            <a:endParaRPr lang="en-AU" dirty="0">
              <a:latin typeface="Segoe UI" pitchFamily="34" charset="0"/>
              <a:cs typeface="Segoe UI" pitchFamily="34" charset="0"/>
            </a:endParaRPr>
          </a:p>
        </p:txBody>
      </p:sp>
      <p:grpSp>
        <p:nvGrpSpPr>
          <p:cNvPr id="343" name="Group 342"/>
          <p:cNvGrpSpPr/>
          <p:nvPr/>
        </p:nvGrpSpPr>
        <p:grpSpPr>
          <a:xfrm>
            <a:off x="577090" y="3885555"/>
            <a:ext cx="1325272" cy="942059"/>
            <a:chOff x="577090" y="3864029"/>
            <a:chExt cx="1325272" cy="942059"/>
          </a:xfrm>
        </p:grpSpPr>
        <p:sp>
          <p:nvSpPr>
            <p:cNvPr id="351" name="Rectangle 350"/>
            <p:cNvSpPr/>
            <p:nvPr/>
          </p:nvSpPr>
          <p:spPr>
            <a:xfrm>
              <a:off x="577090" y="3864029"/>
              <a:ext cx="1325272" cy="942059"/>
            </a:xfrm>
            <a:prstGeom prst="rect">
              <a:avLst/>
            </a:prstGeom>
            <a:gradFill flip="none" rotWithShape="1">
              <a:gsLst>
                <a:gs pos="0">
                  <a:schemeClr val="bg1">
                    <a:shade val="30000"/>
                    <a:satMod val="115000"/>
                  </a:schemeClr>
                </a:gs>
                <a:gs pos="50000">
                  <a:schemeClr val="bg1">
                    <a:shade val="67500"/>
                    <a:satMod val="115000"/>
                  </a:schemeClr>
                </a:gs>
                <a:gs pos="100000">
                  <a:schemeClr val="bg1">
                    <a:shade val="100000"/>
                    <a:satMod val="115000"/>
                  </a:schemeClr>
                </a:gs>
              </a:gsLst>
              <a:lin ang="16200000" scaled="1"/>
              <a:tileRect/>
            </a:gra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52" name="Rectangle 351"/>
            <p:cNvSpPr/>
            <p:nvPr/>
          </p:nvSpPr>
          <p:spPr>
            <a:xfrm>
              <a:off x="793006" y="4117617"/>
              <a:ext cx="893440" cy="153291"/>
            </a:xfrm>
            <a:prstGeom prst="rect">
              <a:avLst/>
            </a:prstGeom>
            <a:noFill/>
            <a:ln w="3175">
              <a:solidFill>
                <a:schemeClr val="tx1">
                  <a:alpha val="50000"/>
                </a:schemeClr>
              </a:solidFill>
              <a:prstDash val="dash"/>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Aa Bb</a:t>
              </a:r>
              <a:endParaRPr lang="en-AU" sz="1100" dirty="0">
                <a:solidFill>
                  <a:schemeClr val="tx1"/>
                </a:solidFill>
                <a:latin typeface="Segoe UI" pitchFamily="34" charset="0"/>
                <a:cs typeface="Segoe UI" pitchFamily="34" charset="0"/>
              </a:endParaRPr>
            </a:p>
          </p:txBody>
        </p:sp>
        <p:sp>
          <p:nvSpPr>
            <p:cNvPr id="353" name="Rectangle 352"/>
            <p:cNvSpPr/>
            <p:nvPr/>
          </p:nvSpPr>
          <p:spPr>
            <a:xfrm>
              <a:off x="840839" y="4315989"/>
              <a:ext cx="797774" cy="127759"/>
            </a:xfrm>
            <a:prstGeom prst="rect">
              <a:avLst/>
            </a:prstGeom>
            <a:noFill/>
            <a:ln w="3175">
              <a:solidFill>
                <a:schemeClr val="tx1">
                  <a:alpha val="50000"/>
                </a:schemeClr>
              </a:solidFill>
              <a:prstDash val="dash"/>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900" dirty="0" smtClean="0">
                  <a:solidFill>
                    <a:schemeClr val="bg1">
                      <a:lumMod val="50000"/>
                    </a:schemeClr>
                  </a:solidFill>
                  <a:latin typeface="Segoe UI" pitchFamily="34" charset="0"/>
                  <a:cs typeface="Segoe UI" pitchFamily="34" charset="0"/>
                </a:rPr>
                <a:t>Cc Dd</a:t>
              </a:r>
              <a:endParaRPr lang="en-AU" sz="900" dirty="0">
                <a:solidFill>
                  <a:schemeClr val="bg1">
                    <a:lumMod val="50000"/>
                  </a:schemeClr>
                </a:solidFill>
                <a:latin typeface="Segoe UI" pitchFamily="34" charset="0"/>
                <a:cs typeface="Segoe UI" pitchFamily="34" charset="0"/>
              </a:endParaRPr>
            </a:p>
          </p:txBody>
        </p:sp>
        <p:sp>
          <p:nvSpPr>
            <p:cNvPr id="354" name="Teardrop 353"/>
            <p:cNvSpPr/>
            <p:nvPr/>
          </p:nvSpPr>
          <p:spPr>
            <a:xfrm>
              <a:off x="1542362" y="3864029"/>
              <a:ext cx="360000" cy="360000"/>
            </a:xfrm>
            <a:prstGeom prst="teardrop">
              <a:avLst/>
            </a:prstGeom>
            <a:solidFill>
              <a:srgbClr val="FFC000">
                <a:alpha val="50000"/>
              </a:srgbClr>
            </a:solidFill>
            <a:ln w="3175">
              <a:solidFill>
                <a:schemeClr val="tx1">
                  <a:alpha val="50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600" dirty="0" smtClean="0">
                  <a:solidFill>
                    <a:schemeClr val="tx1">
                      <a:alpha val="50000"/>
                    </a:schemeClr>
                  </a:solidFill>
                  <a:latin typeface="Segoe UI" pitchFamily="34" charset="0"/>
                  <a:cs typeface="Segoe UI" pitchFamily="34" charset="0"/>
                </a:rPr>
                <a:t>1</a:t>
              </a:r>
              <a:endParaRPr lang="en-AU" sz="1600" dirty="0">
                <a:solidFill>
                  <a:schemeClr val="tx1">
                    <a:alpha val="50000"/>
                  </a:schemeClr>
                </a:solidFill>
                <a:latin typeface="Segoe UI" pitchFamily="34" charset="0"/>
                <a:cs typeface="Segoe UI" pitchFamily="34" charset="0"/>
              </a:endParaRPr>
            </a:p>
          </p:txBody>
        </p:sp>
      </p:grpSp>
      <p:sp>
        <p:nvSpPr>
          <p:cNvPr id="9" name="Teardrop 8"/>
          <p:cNvSpPr/>
          <p:nvPr/>
        </p:nvSpPr>
        <p:spPr>
          <a:xfrm>
            <a:off x="6397748" y="616435"/>
            <a:ext cx="360000" cy="360000"/>
          </a:xfrm>
          <a:prstGeom prst="teardrop">
            <a:avLst/>
          </a:prstGeom>
          <a:solidFill>
            <a:srgbClr val="FFC000">
              <a:alpha val="50000"/>
            </a:srgbClr>
          </a:solidFill>
          <a:ln w="3175">
            <a:solidFill>
              <a:schemeClr val="tx1">
                <a:alpha val="50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600" dirty="0" smtClean="0">
                <a:solidFill>
                  <a:schemeClr val="tx1">
                    <a:alpha val="50000"/>
                  </a:schemeClr>
                </a:solidFill>
                <a:latin typeface="Segoe UI" pitchFamily="34" charset="0"/>
                <a:cs typeface="Segoe UI" pitchFamily="34" charset="0"/>
              </a:rPr>
              <a:t>2</a:t>
            </a:r>
            <a:endParaRPr lang="en-AU" sz="1600" dirty="0">
              <a:solidFill>
                <a:schemeClr val="tx1">
                  <a:alpha val="50000"/>
                </a:schemeClr>
              </a:solidFill>
              <a:latin typeface="Segoe UI" pitchFamily="34" charset="0"/>
              <a:cs typeface="Segoe UI" pitchFamily="34" charset="0"/>
            </a:endParaRPr>
          </a:p>
        </p:txBody>
      </p:sp>
      <p:grpSp>
        <p:nvGrpSpPr>
          <p:cNvPr id="355" name="Group 354"/>
          <p:cNvGrpSpPr/>
          <p:nvPr/>
        </p:nvGrpSpPr>
        <p:grpSpPr>
          <a:xfrm>
            <a:off x="2029948" y="3885555"/>
            <a:ext cx="1325272" cy="942059"/>
            <a:chOff x="577090" y="3864029"/>
            <a:chExt cx="1325272" cy="942059"/>
          </a:xfrm>
        </p:grpSpPr>
        <p:sp>
          <p:nvSpPr>
            <p:cNvPr id="356" name="Rectangle 355"/>
            <p:cNvSpPr/>
            <p:nvPr/>
          </p:nvSpPr>
          <p:spPr>
            <a:xfrm>
              <a:off x="577090" y="3864029"/>
              <a:ext cx="1325272" cy="942059"/>
            </a:xfrm>
            <a:prstGeom prst="rect">
              <a:avLst/>
            </a:prstGeom>
            <a:gradFill flip="none" rotWithShape="1">
              <a:gsLst>
                <a:gs pos="0">
                  <a:schemeClr val="bg1">
                    <a:shade val="30000"/>
                    <a:satMod val="115000"/>
                  </a:schemeClr>
                </a:gs>
                <a:gs pos="50000">
                  <a:schemeClr val="bg1">
                    <a:shade val="67500"/>
                    <a:satMod val="115000"/>
                  </a:schemeClr>
                </a:gs>
                <a:gs pos="100000">
                  <a:schemeClr val="bg1">
                    <a:shade val="100000"/>
                    <a:satMod val="115000"/>
                  </a:schemeClr>
                </a:gs>
              </a:gsLst>
              <a:lin ang="16200000" scaled="1"/>
              <a:tileRect/>
            </a:gra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57" name="Rectangle 356"/>
            <p:cNvSpPr/>
            <p:nvPr/>
          </p:nvSpPr>
          <p:spPr>
            <a:xfrm>
              <a:off x="628283" y="3934019"/>
              <a:ext cx="1173773" cy="153291"/>
            </a:xfrm>
            <a:prstGeom prst="rect">
              <a:avLst/>
            </a:prstGeom>
            <a:noFill/>
            <a:ln w="3175">
              <a:solidFill>
                <a:schemeClr val="tx1">
                  <a:alpha val="50000"/>
                </a:schemeClr>
              </a:solidFill>
              <a:prstDash val="dash"/>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Aa Bb</a:t>
              </a:r>
              <a:endParaRPr lang="en-AU" sz="1100" dirty="0">
                <a:solidFill>
                  <a:schemeClr val="tx1"/>
                </a:solidFill>
                <a:latin typeface="Segoe UI" pitchFamily="34" charset="0"/>
                <a:cs typeface="Segoe UI" pitchFamily="34" charset="0"/>
              </a:endParaRPr>
            </a:p>
          </p:txBody>
        </p:sp>
        <p:sp>
          <p:nvSpPr>
            <p:cNvPr id="358" name="Rectangle 357"/>
            <p:cNvSpPr/>
            <p:nvPr/>
          </p:nvSpPr>
          <p:spPr>
            <a:xfrm>
              <a:off x="627436" y="4117618"/>
              <a:ext cx="1174619" cy="647170"/>
            </a:xfrm>
            <a:prstGeom prst="rect">
              <a:avLst/>
            </a:prstGeom>
            <a:noFill/>
            <a:ln w="3175">
              <a:solidFill>
                <a:schemeClr val="tx1">
                  <a:alpha val="50000"/>
                </a:schemeClr>
              </a:solidFill>
              <a:prstDash val="dash"/>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700" dirty="0" smtClean="0">
                  <a:solidFill>
                    <a:schemeClr val="tx1"/>
                  </a:solidFill>
                  <a:latin typeface="Segoe UI" pitchFamily="34" charset="0"/>
                  <a:cs typeface="Segoe UI" pitchFamily="34" charset="0"/>
                </a:rPr>
                <a:t>Cc Dd Ee Ff Gg Hh Ii Jj Kk Ll Mm Nn Oo Pp Qq Rr Ss Tt Uu Vv Ww Xx Yy Zz</a:t>
              </a:r>
              <a:endParaRPr lang="en-AU" sz="700" dirty="0">
                <a:solidFill>
                  <a:schemeClr val="tx1"/>
                </a:solidFill>
                <a:latin typeface="Segoe UI" pitchFamily="34" charset="0"/>
                <a:cs typeface="Segoe UI" pitchFamily="34" charset="0"/>
              </a:endParaRPr>
            </a:p>
          </p:txBody>
        </p:sp>
        <p:sp>
          <p:nvSpPr>
            <p:cNvPr id="359" name="Teardrop 358"/>
            <p:cNvSpPr/>
            <p:nvPr/>
          </p:nvSpPr>
          <p:spPr>
            <a:xfrm>
              <a:off x="1542362" y="3864029"/>
              <a:ext cx="360000" cy="360000"/>
            </a:xfrm>
            <a:prstGeom prst="teardrop">
              <a:avLst/>
            </a:prstGeom>
            <a:solidFill>
              <a:srgbClr val="FFC000">
                <a:alpha val="50000"/>
              </a:srgbClr>
            </a:solidFill>
            <a:ln w="3175">
              <a:solidFill>
                <a:schemeClr val="tx1">
                  <a:alpha val="50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600" dirty="0" smtClean="0">
                  <a:solidFill>
                    <a:schemeClr val="tx1">
                      <a:alpha val="50000"/>
                    </a:schemeClr>
                  </a:solidFill>
                  <a:latin typeface="Segoe UI" pitchFamily="34" charset="0"/>
                  <a:cs typeface="Segoe UI" pitchFamily="34" charset="0"/>
                </a:rPr>
                <a:t>2</a:t>
              </a:r>
              <a:endParaRPr lang="en-AU" sz="1600" dirty="0">
                <a:solidFill>
                  <a:schemeClr val="tx1">
                    <a:alpha val="50000"/>
                  </a:schemeClr>
                </a:solidFill>
                <a:latin typeface="Segoe UI" pitchFamily="34" charset="0"/>
                <a:cs typeface="Segoe UI" pitchFamily="34" charset="0"/>
              </a:endParaRPr>
            </a:p>
          </p:txBody>
        </p:sp>
      </p:grpSp>
      <p:sp>
        <p:nvSpPr>
          <p:cNvPr id="361" name="Rounded Rectangle 360">
            <a:hlinkClick r:id="rId5" action="ppaction://hlinksldjump"/>
          </p:cNvPr>
          <p:cNvSpPr/>
          <p:nvPr/>
        </p:nvSpPr>
        <p:spPr>
          <a:xfrm>
            <a:off x="539794" y="188370"/>
            <a:ext cx="144000" cy="144016"/>
          </a:xfrm>
          <a:prstGeom prst="roundRect">
            <a:avLst/>
          </a:prstGeom>
          <a:gradFill flip="none" rotWithShape="1">
            <a:gsLst>
              <a:gs pos="0">
                <a:srgbClr val="FF0000">
                  <a:shade val="30000"/>
                  <a:satMod val="115000"/>
                </a:srgbClr>
              </a:gs>
              <a:gs pos="50000">
                <a:srgbClr val="FF0000">
                  <a:shade val="67500"/>
                  <a:satMod val="115000"/>
                </a:srgbClr>
              </a:gs>
              <a:gs pos="100000">
                <a:srgbClr val="FF0000">
                  <a:shade val="100000"/>
                  <a:satMod val="115000"/>
                </a:srgbClr>
              </a:gs>
            </a:gsLst>
            <a:lin ang="16200000" scaled="1"/>
            <a:tileRect/>
          </a:gradFill>
          <a:ln w="3175">
            <a:solidFill>
              <a:schemeClr val="tx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solidFill>
                <a:schemeClr val="bg1"/>
              </a:solidFill>
              <a:latin typeface="Segoe UI" pitchFamily="34" charset="0"/>
              <a:cs typeface="Segoe UI" pitchFamily="34" charset="0"/>
            </a:endParaRPr>
          </a:p>
        </p:txBody>
      </p:sp>
      <p:sp>
        <p:nvSpPr>
          <p:cNvPr id="362" name="Left Arrow 361">
            <a:hlinkClick r:id="rId12" action="ppaction://hlinksldjump"/>
          </p:cNvPr>
          <p:cNvSpPr/>
          <p:nvPr/>
        </p:nvSpPr>
        <p:spPr>
          <a:xfrm>
            <a:off x="575439" y="559006"/>
            <a:ext cx="359806" cy="356560"/>
          </a:xfrm>
          <a:prstGeom prst="leftArrow">
            <a:avLst/>
          </a:prstGeom>
          <a:solidFill>
            <a:srgbClr val="00B0F0">
              <a:alpha val="50000"/>
            </a:srgb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solidFill>
                <a:schemeClr val="tx1"/>
              </a:solidFill>
            </a:endParaRPr>
          </a:p>
        </p:txBody>
      </p:sp>
      <p:grpSp>
        <p:nvGrpSpPr>
          <p:cNvPr id="363" name="Group 362"/>
          <p:cNvGrpSpPr/>
          <p:nvPr/>
        </p:nvGrpSpPr>
        <p:grpSpPr>
          <a:xfrm>
            <a:off x="0" y="1202871"/>
            <a:ext cx="467544" cy="2737758"/>
            <a:chOff x="0" y="1202871"/>
            <a:chExt cx="467544" cy="2737758"/>
          </a:xfrm>
        </p:grpSpPr>
        <p:sp>
          <p:nvSpPr>
            <p:cNvPr id="364" name="Rounded Rectangle 363"/>
            <p:cNvSpPr/>
            <p:nvPr/>
          </p:nvSpPr>
          <p:spPr>
            <a:xfrm>
              <a:off x="0" y="1202871"/>
              <a:ext cx="467544" cy="2737758"/>
            </a:xfrm>
            <a:prstGeom prst="roundRect">
              <a:avLst>
                <a:gd name="adj" fmla="val 10437"/>
              </a:avLst>
            </a:prstGeom>
            <a:solidFill>
              <a:schemeClr val="tx1">
                <a:alpha val="50000"/>
              </a:schemeClr>
            </a:solidFill>
            <a:ln w="317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365" name="Group 364"/>
            <p:cNvGrpSpPr/>
            <p:nvPr/>
          </p:nvGrpSpPr>
          <p:grpSpPr>
            <a:xfrm>
              <a:off x="53772" y="1890180"/>
              <a:ext cx="360000" cy="363600"/>
              <a:chOff x="899592" y="1419622"/>
              <a:chExt cx="432048" cy="432048"/>
            </a:xfrm>
            <a:effectLst/>
          </p:grpSpPr>
          <p:sp>
            <p:nvSpPr>
              <p:cNvPr id="380" name="Rounded Rectangle 379"/>
              <p:cNvSpPr/>
              <p:nvPr/>
            </p:nvSpPr>
            <p:spPr>
              <a:xfrm>
                <a:off x="971600" y="1563638"/>
                <a:ext cx="288032" cy="288032"/>
              </a:xfrm>
              <a:prstGeom prst="roundRect">
                <a:avLst>
                  <a:gd name="adj" fmla="val 9226"/>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81" name="Isosceles Triangle 380"/>
              <p:cNvSpPr/>
              <p:nvPr/>
            </p:nvSpPr>
            <p:spPr>
              <a:xfrm>
                <a:off x="899592" y="1419622"/>
                <a:ext cx="432048" cy="180020"/>
              </a:xfrm>
              <a:prstGeom prst="triangle">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366" name="Group 365"/>
            <p:cNvGrpSpPr/>
            <p:nvPr/>
          </p:nvGrpSpPr>
          <p:grpSpPr>
            <a:xfrm>
              <a:off x="53752" y="1264720"/>
              <a:ext cx="360040" cy="435694"/>
              <a:chOff x="971600" y="1383618"/>
              <a:chExt cx="360040" cy="435694"/>
            </a:xfrm>
          </p:grpSpPr>
          <p:cxnSp>
            <p:nvCxnSpPr>
              <p:cNvPr id="375" name="Straight Connector 374"/>
              <p:cNvCxnSpPr/>
              <p:nvPr/>
            </p:nvCxnSpPr>
            <p:spPr>
              <a:xfrm>
                <a:off x="1187624" y="1639292"/>
                <a:ext cx="144016" cy="18002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376" name="Donut 375"/>
              <p:cNvSpPr/>
              <p:nvPr/>
            </p:nvSpPr>
            <p:spPr>
              <a:xfrm>
                <a:off x="971600" y="1383618"/>
                <a:ext cx="288032" cy="288000"/>
              </a:xfrm>
              <a:prstGeom prst="donut">
                <a:avLst>
                  <a:gd name="adj" fmla="val 4746"/>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377" name="Straight Connector 376"/>
              <p:cNvCxnSpPr/>
              <p:nvPr/>
            </p:nvCxnSpPr>
            <p:spPr>
              <a:xfrm rot="1413972">
                <a:off x="1051228" y="1435850"/>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378" name="Straight Connector 377"/>
              <p:cNvCxnSpPr/>
              <p:nvPr/>
            </p:nvCxnSpPr>
            <p:spPr>
              <a:xfrm rot="1413972">
                <a:off x="1116662" y="1436293"/>
                <a:ext cx="0" cy="183562"/>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379" name="Straight Connector 378"/>
              <p:cNvCxnSpPr/>
              <p:nvPr/>
            </p:nvCxnSpPr>
            <p:spPr>
              <a:xfrm rot="1413972">
                <a:off x="1180005" y="1492021"/>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grpSp>
        <p:cxnSp>
          <p:nvCxnSpPr>
            <p:cNvPr id="367" name="Straight Connector 366"/>
            <p:cNvCxnSpPr/>
            <p:nvPr/>
          </p:nvCxnSpPr>
          <p:spPr>
            <a:xfrm flipH="1">
              <a:off x="26886" y="1812206"/>
              <a:ext cx="413772"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nvGrpSpPr>
            <p:cNvPr id="368" name="Group 367"/>
            <p:cNvGrpSpPr/>
            <p:nvPr/>
          </p:nvGrpSpPr>
          <p:grpSpPr>
            <a:xfrm>
              <a:off x="39771" y="2460418"/>
              <a:ext cx="388002" cy="297418"/>
              <a:chOff x="2123728" y="1986160"/>
              <a:chExt cx="576064" cy="441574"/>
            </a:xfrm>
          </p:grpSpPr>
          <p:sp>
            <p:nvSpPr>
              <p:cNvPr id="373" name="Rectangle 372"/>
              <p:cNvSpPr/>
              <p:nvPr/>
            </p:nvSpPr>
            <p:spPr>
              <a:xfrm>
                <a:off x="2195736" y="1986160"/>
                <a:ext cx="432048" cy="441574"/>
              </a:xfrm>
              <a:prstGeom prst="rect">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74" name="Trapezoid 373"/>
              <p:cNvSpPr/>
              <p:nvPr/>
            </p:nvSpPr>
            <p:spPr>
              <a:xfrm flipV="1">
                <a:off x="2123728" y="2139884"/>
                <a:ext cx="576064" cy="287850"/>
              </a:xfrm>
              <a:prstGeom prst="trapezoid">
                <a:avLst/>
              </a:pr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69" name="Freeform 368"/>
            <p:cNvSpPr/>
            <p:nvPr/>
          </p:nvSpPr>
          <p:spPr>
            <a:xfrm>
              <a:off x="61273" y="2903148"/>
              <a:ext cx="344998" cy="411311"/>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370" name="Group 369"/>
            <p:cNvGrpSpPr/>
            <p:nvPr/>
          </p:nvGrpSpPr>
          <p:grpSpPr>
            <a:xfrm>
              <a:off x="82631" y="3424960"/>
              <a:ext cx="302283" cy="444864"/>
              <a:chOff x="51020" y="3423030"/>
              <a:chExt cx="356155" cy="524147"/>
            </a:xfrm>
            <a:effectLst>
              <a:outerShdw blurRad="63500" sx="102000" sy="102000" algn="ctr" rotWithShape="0">
                <a:prstClr val="black">
                  <a:alpha val="40000"/>
                </a:prstClr>
              </a:outerShdw>
            </a:effectLst>
          </p:grpSpPr>
          <p:sp>
            <p:nvSpPr>
              <p:cNvPr id="371" name="Freeform 370"/>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a:effectLst>
                <a:glow rad="101600">
                  <a:schemeClr val="bg1">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72" name="Freeform 371"/>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a:effectLst>
                <a:glow rad="101600">
                  <a:schemeClr val="bg1">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spTree>
    <p:controls>
      <mc:AlternateContent xmlns:mc="http://schemas.openxmlformats.org/markup-compatibility/2006">
        <mc:Choice xmlns:v="urn:schemas-microsoft-com:vml" Requires="v">
          <p:control spid="20516" name="TextBox3" r:id="rId2" imgW="6915240" imgH="4029120"/>
        </mc:Choice>
        <mc:Fallback>
          <p:control name="TextBox3" r:id="rId2" imgW="6915240" imgH="4029120">
            <p:pic>
              <p:nvPicPr>
                <p:cNvPr id="0" name="TextBox3"/>
                <p:cNvPicPr preferRelativeResize="0">
                  <a:picLocks noChangeArrowheads="1" noChangeShapeType="1"/>
                </p:cNvPicPr>
                <p:nvPr/>
              </p:nvPicPr>
              <p:blipFill>
                <a:blip r:embed="rId13">
                  <a:extLst>
                    <a:ext uri="{28A0092B-C50C-407E-A947-70E740481C1C}">
                      <a14:useLocalDpi xmlns:a14="http://schemas.microsoft.com/office/drawing/2010/main" val="0"/>
                    </a:ext>
                  </a:extLst>
                </a:blip>
                <a:srcRect/>
                <a:stretch>
                  <a:fillRect/>
                </a:stretch>
              </p:blipFill>
              <p:spPr bwMode="auto">
                <a:xfrm>
                  <a:off x="2555875" y="771525"/>
                  <a:ext cx="3744913" cy="431800"/>
                </a:xfrm>
                <a:prstGeom prst="rect">
                  <a:avLst/>
                </a:prstGeom>
                <a:noFill/>
                <a:ln>
                  <a:noFill/>
                </a:ln>
                <a:effectLst/>
                <a:extLst>
                  <a:ext uri="{909E8E84-426E-40DD-AFC4-6F175D3DCCD1}">
                    <a14:hiddenFill xmlns:a14="http://schemas.microsoft.com/office/drawing/2010/main">
                      <a:noFill/>
                    </a14:hiddenFill>
                  </a:ext>
                  <a:ext uri="{91240B29-F687-4F45-9708-019B960494DF}">
                    <a14:hiddenLine xmlns:a14="http://schemas.microsoft.com/office/drawing/2010/main" w="9525">
                      <a:no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control>
        </mc:Fallback>
      </mc:AlternateContent>
      <mc:AlternateContent xmlns:mc="http://schemas.openxmlformats.org/markup-compatibility/2006">
        <mc:Choice xmlns:v="urn:schemas-microsoft-com:vml" Requires="v">
          <p:control spid="20517" name="TextBox4" r:id="rId3" imgW="6915240" imgH="4029120"/>
        </mc:Choice>
        <mc:Fallback>
          <p:control name="TextBox4" r:id="rId3" imgW="6915240" imgH="4029120">
            <p:pic>
              <p:nvPicPr>
                <p:cNvPr id="0" name="TextBox4"/>
                <p:cNvPicPr preferRelativeResize="0">
                  <a:picLocks noChangeArrowheads="1" noChangeShapeType="1"/>
                </p:cNvPicPr>
                <p:nvPr/>
              </p:nvPicPr>
              <p:blipFill>
                <a:blip r:embed="rId14">
                  <a:extLst>
                    <a:ext uri="{28A0092B-C50C-407E-A947-70E740481C1C}">
                      <a14:useLocalDpi xmlns:a14="http://schemas.microsoft.com/office/drawing/2010/main" val="0"/>
                    </a:ext>
                  </a:extLst>
                </a:blip>
                <a:srcRect/>
                <a:stretch>
                  <a:fillRect/>
                </a:stretch>
              </p:blipFill>
              <p:spPr bwMode="auto">
                <a:xfrm>
                  <a:off x="2555875" y="1347788"/>
                  <a:ext cx="3744913" cy="2160587"/>
                </a:xfrm>
                <a:prstGeom prst="rect">
                  <a:avLst/>
                </a:prstGeom>
                <a:noFill/>
                <a:ln>
                  <a:noFill/>
                </a:ln>
                <a:effectLst/>
                <a:extLst>
                  <a:ext uri="{909E8E84-426E-40DD-AFC4-6F175D3DCCD1}">
                    <a14:hiddenFill xmlns:a14="http://schemas.microsoft.com/office/drawing/2010/main">
                      <a:noFill/>
                    </a14:hiddenFill>
                  </a:ext>
                  <a:ext uri="{91240B29-F687-4F45-9708-019B960494DF}">
                    <a14:hiddenLine xmlns:a14="http://schemas.microsoft.com/office/drawing/2010/main" w="9525">
                      <a:no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control>
        </mc:Fallback>
      </mc:AlternateContent>
    </p:controls>
    <p:extLst>
      <p:ext uri="{BB962C8B-B14F-4D97-AF65-F5344CB8AC3E}">
        <p14:creationId xmlns:p14="http://schemas.microsoft.com/office/powerpoint/2010/main" val="447689836"/>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1763688" y="843750"/>
            <a:ext cx="5616624" cy="3456000"/>
            <a:chOff x="1763688" y="843750"/>
            <a:chExt cx="5616624" cy="3456000"/>
          </a:xfrm>
        </p:grpSpPr>
        <p:grpSp>
          <p:nvGrpSpPr>
            <p:cNvPr id="249" name="Group 248"/>
            <p:cNvGrpSpPr/>
            <p:nvPr/>
          </p:nvGrpSpPr>
          <p:grpSpPr>
            <a:xfrm>
              <a:off x="3131841" y="843750"/>
              <a:ext cx="2880320" cy="3456000"/>
              <a:chOff x="3131841" y="843750"/>
              <a:chExt cx="2880320" cy="3456000"/>
            </a:xfrm>
          </p:grpSpPr>
          <p:sp>
            <p:nvSpPr>
              <p:cNvPr id="250" name="Rounded Rectangle 249"/>
              <p:cNvSpPr/>
              <p:nvPr/>
            </p:nvSpPr>
            <p:spPr>
              <a:xfrm>
                <a:off x="3131841" y="843750"/>
                <a:ext cx="2880320" cy="3456000"/>
              </a:xfrm>
              <a:prstGeom prst="roundRect">
                <a:avLst>
                  <a:gd name="adj" fmla="val 2228"/>
                </a:avLst>
              </a:prstGeom>
              <a:solidFill>
                <a:schemeClr val="tx1">
                  <a:alpha val="50000"/>
                </a:schemeClr>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51" name="Group 250"/>
              <p:cNvGrpSpPr/>
              <p:nvPr/>
            </p:nvGrpSpPr>
            <p:grpSpPr>
              <a:xfrm>
                <a:off x="3198624" y="984777"/>
                <a:ext cx="864096" cy="870570"/>
                <a:chOff x="7308304" y="278598"/>
                <a:chExt cx="864096" cy="870570"/>
              </a:xfrm>
            </p:grpSpPr>
            <p:sp>
              <p:nvSpPr>
                <p:cNvPr id="327" name="Freeform 326"/>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8" name="Rectangle 327"/>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Impress</a:t>
                  </a:r>
                  <a:endParaRPr lang="en-AU" sz="1100" dirty="0">
                    <a:latin typeface="Segoe UI" pitchFamily="34" charset="0"/>
                    <a:cs typeface="Segoe UI" pitchFamily="34" charset="0"/>
                  </a:endParaRPr>
                </a:p>
              </p:txBody>
            </p:sp>
          </p:grpSp>
          <p:grpSp>
            <p:nvGrpSpPr>
              <p:cNvPr id="252" name="Group 251"/>
              <p:cNvGrpSpPr/>
              <p:nvPr/>
            </p:nvGrpSpPr>
            <p:grpSpPr>
              <a:xfrm>
                <a:off x="4139953" y="972995"/>
                <a:ext cx="864096" cy="894135"/>
                <a:chOff x="6444208" y="255033"/>
                <a:chExt cx="864096" cy="894135"/>
              </a:xfrm>
            </p:grpSpPr>
            <p:grpSp>
              <p:nvGrpSpPr>
                <p:cNvPr id="323" name="Group 322"/>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325" name="Freeform 324"/>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6" name="Freeform 325"/>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24" name="Rectangle 323"/>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Express</a:t>
                  </a:r>
                  <a:endParaRPr lang="en-AU" sz="1100" dirty="0">
                    <a:latin typeface="Segoe UI" pitchFamily="34" charset="0"/>
                    <a:cs typeface="Segoe UI" pitchFamily="34" charset="0"/>
                  </a:endParaRPr>
                </a:p>
              </p:txBody>
            </p:sp>
          </p:grpSp>
          <p:grpSp>
            <p:nvGrpSpPr>
              <p:cNvPr id="253" name="Group 252"/>
              <p:cNvGrpSpPr/>
              <p:nvPr/>
            </p:nvGrpSpPr>
            <p:grpSpPr>
              <a:xfrm>
                <a:off x="3198624" y="2157429"/>
                <a:ext cx="864096" cy="881674"/>
                <a:chOff x="8172400" y="267494"/>
                <a:chExt cx="864096" cy="881674"/>
              </a:xfrm>
            </p:grpSpPr>
            <p:grpSp>
              <p:nvGrpSpPr>
                <p:cNvPr id="318" name="Group 317"/>
                <p:cNvGrpSpPr/>
                <p:nvPr/>
              </p:nvGrpSpPr>
              <p:grpSpPr>
                <a:xfrm>
                  <a:off x="8351877" y="267494"/>
                  <a:ext cx="523806" cy="648072"/>
                  <a:chOff x="87738" y="3286770"/>
                  <a:chExt cx="291003" cy="360040"/>
                </a:xfrm>
              </p:grpSpPr>
              <p:sp>
                <p:nvSpPr>
                  <p:cNvPr id="320" name="Rectangle 31"/>
                  <p:cNvSpPr/>
                  <p:nvPr/>
                </p:nvSpPr>
                <p:spPr>
                  <a:xfrm>
                    <a:off x="87738" y="3286770"/>
                    <a:ext cx="291002" cy="360040"/>
                  </a:xfrm>
                  <a:prstGeom prst="rect">
                    <a:avLst/>
                  </a:prstGeom>
                  <a:solidFill>
                    <a:srgbClr val="FFC000"/>
                  </a:solidFill>
                  <a:ln w="9525" cap="rnd">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1" name="Rectangle 31"/>
                  <p:cNvSpPr/>
                  <p:nvPr/>
                </p:nvSpPr>
                <p:spPr>
                  <a:xfrm>
                    <a:off x="87738" y="3286770"/>
                    <a:ext cx="291002" cy="360040"/>
                  </a:xfrm>
                  <a:custGeom>
                    <a:avLst/>
                    <a:gdLst>
                      <a:gd name="connsiteX0" fmla="*/ 0 w 291002"/>
                      <a:gd name="connsiteY0" fmla="*/ 0 h 360040"/>
                      <a:gd name="connsiteX1" fmla="*/ 291002 w 291002"/>
                      <a:gd name="connsiteY1" fmla="*/ 0 h 360040"/>
                      <a:gd name="connsiteX2" fmla="*/ 291002 w 291002"/>
                      <a:gd name="connsiteY2" fmla="*/ 360040 h 360040"/>
                      <a:gd name="connsiteX3" fmla="*/ 0 w 291002"/>
                      <a:gd name="connsiteY3" fmla="*/ 360040 h 360040"/>
                      <a:gd name="connsiteX4" fmla="*/ 0 w 291002"/>
                      <a:gd name="connsiteY4" fmla="*/ 0 h 360040"/>
                      <a:gd name="connsiteX0" fmla="*/ 0 w 291002"/>
                      <a:gd name="connsiteY0" fmla="*/ 0 h 360040"/>
                      <a:gd name="connsiteX1" fmla="*/ 236233 w 291002"/>
                      <a:gd name="connsiteY1" fmla="*/ 88106 h 360040"/>
                      <a:gd name="connsiteX2" fmla="*/ 291002 w 291002"/>
                      <a:gd name="connsiteY2" fmla="*/ 360040 h 360040"/>
                      <a:gd name="connsiteX3" fmla="*/ 0 w 291002"/>
                      <a:gd name="connsiteY3" fmla="*/ 360040 h 360040"/>
                      <a:gd name="connsiteX4" fmla="*/ 0 w 291002"/>
                      <a:gd name="connsiteY4" fmla="*/ 0 h 360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1002" h="360040">
                        <a:moveTo>
                          <a:pt x="0" y="0"/>
                        </a:moveTo>
                        <a:lnTo>
                          <a:pt x="236233" y="88106"/>
                        </a:lnTo>
                        <a:lnTo>
                          <a:pt x="291002" y="360040"/>
                        </a:lnTo>
                        <a:lnTo>
                          <a:pt x="0" y="360040"/>
                        </a:lnTo>
                        <a:lnTo>
                          <a:pt x="0" y="0"/>
                        </a:lnTo>
                        <a:close/>
                      </a:path>
                    </a:pathLst>
                  </a:cu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2" name="Rectangle 321"/>
                  <p:cNvSpPr/>
                  <p:nvPr/>
                </p:nvSpPr>
                <p:spPr>
                  <a:xfrm>
                    <a:off x="87738" y="3435846"/>
                    <a:ext cx="291003" cy="210964"/>
                  </a:xfrm>
                  <a:prstGeom prst="rect">
                    <a:avLst/>
                  </a:prstGeom>
                  <a:noFill/>
                  <a:ln w="9525" cap="rnd">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2000" dirty="0" smtClean="0">
                        <a:solidFill>
                          <a:schemeClr val="tx1"/>
                        </a:solidFill>
                        <a:effectLst>
                          <a:outerShdw blurRad="63500" sx="102000" sy="102000" algn="ctr" rotWithShape="0">
                            <a:prstClr val="black">
                              <a:alpha val="40000"/>
                            </a:prstClr>
                          </a:outerShdw>
                        </a:effectLst>
                        <a:latin typeface="Segoe UI" pitchFamily="34" charset="0"/>
                        <a:cs typeface="Segoe UI" pitchFamily="34" charset="0"/>
                      </a:rPr>
                      <a:t>Aa</a:t>
                    </a:r>
                    <a:endParaRPr lang="en-AU" sz="2000" dirty="0">
                      <a:solidFill>
                        <a:schemeClr val="tx1"/>
                      </a:solidFill>
                      <a:effectLst>
                        <a:outerShdw blurRad="63500" sx="102000" sy="102000" algn="ctr" rotWithShape="0">
                          <a:prstClr val="black">
                            <a:alpha val="40000"/>
                          </a:prstClr>
                        </a:outerShdw>
                      </a:effectLst>
                      <a:latin typeface="Segoe UI" pitchFamily="34" charset="0"/>
                      <a:cs typeface="Segoe UI" pitchFamily="34" charset="0"/>
                    </a:endParaRPr>
                  </a:p>
                </p:txBody>
              </p:sp>
            </p:grpSp>
            <p:sp>
              <p:nvSpPr>
                <p:cNvPr id="319" name="Rectangle 318"/>
                <p:cNvSpPr/>
                <p:nvPr/>
              </p:nvSpPr>
              <p:spPr>
                <a:xfrm>
                  <a:off x="8172400"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Note Pad</a:t>
                  </a:r>
                  <a:endParaRPr lang="en-AU" sz="1100" dirty="0">
                    <a:latin typeface="Segoe UI" pitchFamily="34" charset="0"/>
                    <a:cs typeface="Segoe UI" pitchFamily="34" charset="0"/>
                  </a:endParaRPr>
                </a:p>
              </p:txBody>
            </p:sp>
          </p:grpSp>
          <p:grpSp>
            <p:nvGrpSpPr>
              <p:cNvPr id="254" name="Group 253"/>
              <p:cNvGrpSpPr/>
              <p:nvPr/>
            </p:nvGrpSpPr>
            <p:grpSpPr>
              <a:xfrm>
                <a:off x="5080409" y="980461"/>
                <a:ext cx="864096" cy="877462"/>
                <a:chOff x="5004049" y="1064550"/>
                <a:chExt cx="864096" cy="877462"/>
              </a:xfrm>
            </p:grpSpPr>
            <p:grpSp>
              <p:nvGrpSpPr>
                <p:cNvPr id="313" name="Group 312"/>
                <p:cNvGrpSpPr/>
                <p:nvPr/>
              </p:nvGrpSpPr>
              <p:grpSpPr>
                <a:xfrm>
                  <a:off x="5042434" y="1064550"/>
                  <a:ext cx="787325" cy="610716"/>
                  <a:chOff x="5004049" y="1045872"/>
                  <a:chExt cx="787325" cy="610716"/>
                </a:xfrm>
                <a:effectLst>
                  <a:outerShdw blurRad="63500" sx="102000" sy="102000" algn="ctr" rotWithShape="0">
                    <a:prstClr val="black">
                      <a:alpha val="40000"/>
                    </a:prstClr>
                  </a:outerShdw>
                </a:effectLst>
              </p:grpSpPr>
              <p:sp>
                <p:nvSpPr>
                  <p:cNvPr id="315" name="Rectangle 314"/>
                  <p:cNvSpPr/>
                  <p:nvPr/>
                </p:nvSpPr>
                <p:spPr>
                  <a:xfrm>
                    <a:off x="5004049" y="1045872"/>
                    <a:ext cx="504055" cy="460191"/>
                  </a:xfrm>
                  <a:prstGeom prst="rect">
                    <a:avLst/>
                  </a:prstGeom>
                  <a:solidFill>
                    <a:schemeClr val="bg1"/>
                  </a:solidFill>
                  <a:ln w="9525" cap="rnd">
                    <a:solidFill>
                      <a:schemeClr val="bg1"/>
                    </a:solid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6" name="Freeform 315"/>
                  <p:cNvSpPr/>
                  <p:nvPr/>
                </p:nvSpPr>
                <p:spPr>
                  <a:xfrm>
                    <a:off x="5022056" y="1106047"/>
                    <a:ext cx="414040" cy="272698"/>
                  </a:xfrm>
                  <a:custGeom>
                    <a:avLst/>
                    <a:gdLst>
                      <a:gd name="connsiteX0" fmla="*/ 0 w 353052"/>
                      <a:gd name="connsiteY0" fmla="*/ 0 h 269081"/>
                      <a:gd name="connsiteX1" fmla="*/ 19050 w 353052"/>
                      <a:gd name="connsiteY1" fmla="*/ 33337 h 269081"/>
                      <a:gd name="connsiteX2" fmla="*/ 28575 w 353052"/>
                      <a:gd name="connsiteY2" fmla="*/ 38100 h 269081"/>
                      <a:gd name="connsiteX3" fmla="*/ 33338 w 353052"/>
                      <a:gd name="connsiteY3" fmla="*/ 45243 h 269081"/>
                      <a:gd name="connsiteX4" fmla="*/ 50007 w 353052"/>
                      <a:gd name="connsiteY4" fmla="*/ 54768 h 269081"/>
                      <a:gd name="connsiteX5" fmla="*/ 59532 w 353052"/>
                      <a:gd name="connsiteY5" fmla="*/ 61912 h 269081"/>
                      <a:gd name="connsiteX6" fmla="*/ 85725 w 353052"/>
                      <a:gd name="connsiteY6" fmla="*/ 71437 h 269081"/>
                      <a:gd name="connsiteX7" fmla="*/ 135732 w 353052"/>
                      <a:gd name="connsiteY7" fmla="*/ 69056 h 269081"/>
                      <a:gd name="connsiteX8" fmla="*/ 142875 w 353052"/>
                      <a:gd name="connsiteY8" fmla="*/ 66675 h 269081"/>
                      <a:gd name="connsiteX9" fmla="*/ 150019 w 353052"/>
                      <a:gd name="connsiteY9" fmla="*/ 61912 h 269081"/>
                      <a:gd name="connsiteX10" fmla="*/ 157163 w 353052"/>
                      <a:gd name="connsiteY10" fmla="*/ 54768 h 269081"/>
                      <a:gd name="connsiteX11" fmla="*/ 161925 w 353052"/>
                      <a:gd name="connsiteY11" fmla="*/ 45243 h 269081"/>
                      <a:gd name="connsiteX12" fmla="*/ 157163 w 353052"/>
                      <a:gd name="connsiteY12" fmla="*/ 26193 h 269081"/>
                      <a:gd name="connsiteX13" fmla="*/ 150019 w 353052"/>
                      <a:gd name="connsiteY13" fmla="*/ 19050 h 269081"/>
                      <a:gd name="connsiteX14" fmla="*/ 135732 w 353052"/>
                      <a:gd name="connsiteY14" fmla="*/ 9525 h 269081"/>
                      <a:gd name="connsiteX15" fmla="*/ 114300 w 353052"/>
                      <a:gd name="connsiteY15" fmla="*/ 14287 h 269081"/>
                      <a:gd name="connsiteX16" fmla="*/ 107157 w 353052"/>
                      <a:gd name="connsiteY16" fmla="*/ 16668 h 269081"/>
                      <a:gd name="connsiteX17" fmla="*/ 102394 w 353052"/>
                      <a:gd name="connsiteY17" fmla="*/ 26193 h 269081"/>
                      <a:gd name="connsiteX18" fmla="*/ 104775 w 353052"/>
                      <a:gd name="connsiteY18" fmla="*/ 64293 h 269081"/>
                      <a:gd name="connsiteX19" fmla="*/ 107157 w 353052"/>
                      <a:gd name="connsiteY19" fmla="*/ 71437 h 269081"/>
                      <a:gd name="connsiteX20" fmla="*/ 114300 w 353052"/>
                      <a:gd name="connsiteY20" fmla="*/ 76200 h 269081"/>
                      <a:gd name="connsiteX21" fmla="*/ 126207 w 353052"/>
                      <a:gd name="connsiteY21" fmla="*/ 78581 h 269081"/>
                      <a:gd name="connsiteX22" fmla="*/ 147638 w 353052"/>
                      <a:gd name="connsiteY22" fmla="*/ 85725 h 269081"/>
                      <a:gd name="connsiteX23" fmla="*/ 154782 w 353052"/>
                      <a:gd name="connsiteY23" fmla="*/ 88106 h 269081"/>
                      <a:gd name="connsiteX24" fmla="*/ 190500 w 353052"/>
                      <a:gd name="connsiteY24" fmla="*/ 90487 h 269081"/>
                      <a:gd name="connsiteX25" fmla="*/ 228600 w 353052"/>
                      <a:gd name="connsiteY25" fmla="*/ 90487 h 269081"/>
                      <a:gd name="connsiteX26" fmla="*/ 238125 w 353052"/>
                      <a:gd name="connsiteY26" fmla="*/ 85725 h 269081"/>
                      <a:gd name="connsiteX27" fmla="*/ 271463 w 353052"/>
                      <a:gd name="connsiteY27" fmla="*/ 66675 h 269081"/>
                      <a:gd name="connsiteX28" fmla="*/ 295275 w 353052"/>
                      <a:gd name="connsiteY28" fmla="*/ 59531 h 269081"/>
                      <a:gd name="connsiteX29" fmla="*/ 302419 w 353052"/>
                      <a:gd name="connsiteY29" fmla="*/ 57150 h 269081"/>
                      <a:gd name="connsiteX30" fmla="*/ 338138 w 353052"/>
                      <a:gd name="connsiteY30" fmla="*/ 50006 h 269081"/>
                      <a:gd name="connsiteX31" fmla="*/ 345282 w 353052"/>
                      <a:gd name="connsiteY31" fmla="*/ 92868 h 269081"/>
                      <a:gd name="connsiteX32" fmla="*/ 326232 w 353052"/>
                      <a:gd name="connsiteY32" fmla="*/ 114300 h 269081"/>
                      <a:gd name="connsiteX33" fmla="*/ 316707 w 353052"/>
                      <a:gd name="connsiteY33" fmla="*/ 119062 h 269081"/>
                      <a:gd name="connsiteX34" fmla="*/ 309563 w 353052"/>
                      <a:gd name="connsiteY34" fmla="*/ 121443 h 269081"/>
                      <a:gd name="connsiteX35" fmla="*/ 290513 w 353052"/>
                      <a:gd name="connsiteY35" fmla="*/ 133350 h 269081"/>
                      <a:gd name="connsiteX36" fmla="*/ 273844 w 353052"/>
                      <a:gd name="connsiteY36" fmla="*/ 138112 h 269081"/>
                      <a:gd name="connsiteX37" fmla="*/ 259557 w 353052"/>
                      <a:gd name="connsiteY37" fmla="*/ 142875 h 269081"/>
                      <a:gd name="connsiteX38" fmla="*/ 245269 w 353052"/>
                      <a:gd name="connsiteY38" fmla="*/ 150018 h 269081"/>
                      <a:gd name="connsiteX39" fmla="*/ 238125 w 353052"/>
                      <a:gd name="connsiteY39" fmla="*/ 154781 h 269081"/>
                      <a:gd name="connsiteX40" fmla="*/ 214313 w 353052"/>
                      <a:gd name="connsiteY40" fmla="*/ 161925 h 269081"/>
                      <a:gd name="connsiteX41" fmla="*/ 202407 w 353052"/>
                      <a:gd name="connsiteY41" fmla="*/ 164306 h 269081"/>
                      <a:gd name="connsiteX42" fmla="*/ 188119 w 353052"/>
                      <a:gd name="connsiteY42" fmla="*/ 169068 h 269081"/>
                      <a:gd name="connsiteX43" fmla="*/ 173832 w 353052"/>
                      <a:gd name="connsiteY43" fmla="*/ 171450 h 269081"/>
                      <a:gd name="connsiteX44" fmla="*/ 154782 w 353052"/>
                      <a:gd name="connsiteY44" fmla="*/ 176212 h 269081"/>
                      <a:gd name="connsiteX45" fmla="*/ 109538 w 353052"/>
                      <a:gd name="connsiteY45" fmla="*/ 173831 h 269081"/>
                      <a:gd name="connsiteX46" fmla="*/ 97632 w 353052"/>
                      <a:gd name="connsiteY46" fmla="*/ 164306 h 269081"/>
                      <a:gd name="connsiteX47" fmla="*/ 95250 w 353052"/>
                      <a:gd name="connsiteY47" fmla="*/ 157162 h 269081"/>
                      <a:gd name="connsiteX48" fmla="*/ 88107 w 353052"/>
                      <a:gd name="connsiteY48" fmla="*/ 150018 h 269081"/>
                      <a:gd name="connsiteX49" fmla="*/ 95250 w 353052"/>
                      <a:gd name="connsiteY49" fmla="*/ 130968 h 269081"/>
                      <a:gd name="connsiteX50" fmla="*/ 104775 w 353052"/>
                      <a:gd name="connsiteY50" fmla="*/ 135731 h 269081"/>
                      <a:gd name="connsiteX51" fmla="*/ 140494 w 353052"/>
                      <a:gd name="connsiteY51" fmla="*/ 138112 h 269081"/>
                      <a:gd name="connsiteX52" fmla="*/ 159544 w 353052"/>
                      <a:gd name="connsiteY52" fmla="*/ 142875 h 269081"/>
                      <a:gd name="connsiteX53" fmla="*/ 171450 w 353052"/>
                      <a:gd name="connsiteY53" fmla="*/ 152400 h 269081"/>
                      <a:gd name="connsiteX54" fmla="*/ 176213 w 353052"/>
                      <a:gd name="connsiteY54" fmla="*/ 173831 h 269081"/>
                      <a:gd name="connsiteX55" fmla="*/ 180975 w 353052"/>
                      <a:gd name="connsiteY55" fmla="*/ 207168 h 269081"/>
                      <a:gd name="connsiteX56" fmla="*/ 183357 w 353052"/>
                      <a:gd name="connsiteY56" fmla="*/ 247650 h 269081"/>
                      <a:gd name="connsiteX57" fmla="*/ 185738 w 353052"/>
                      <a:gd name="connsiteY57" fmla="*/ 261937 h 269081"/>
                      <a:gd name="connsiteX58" fmla="*/ 195263 w 353052"/>
                      <a:gd name="connsiteY58" fmla="*/ 269081 h 269081"/>
                      <a:gd name="connsiteX59" fmla="*/ 273844 w 353052"/>
                      <a:gd name="connsiteY59" fmla="*/ 266700 h 269081"/>
                      <a:gd name="connsiteX60" fmla="*/ 307182 w 353052"/>
                      <a:gd name="connsiteY60" fmla="*/ 257175 h 269081"/>
                      <a:gd name="connsiteX61" fmla="*/ 314325 w 353052"/>
                      <a:gd name="connsiteY61" fmla="*/ 254793 h 269081"/>
                      <a:gd name="connsiteX62" fmla="*/ 326232 w 353052"/>
                      <a:gd name="connsiteY62" fmla="*/ 250031 h 269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53052" h="269081">
                        <a:moveTo>
                          <a:pt x="0" y="0"/>
                        </a:moveTo>
                        <a:cubicBezTo>
                          <a:pt x="3626" y="10876"/>
                          <a:pt x="7518" y="27571"/>
                          <a:pt x="19050" y="33337"/>
                        </a:cubicBezTo>
                        <a:lnTo>
                          <a:pt x="28575" y="38100"/>
                        </a:lnTo>
                        <a:cubicBezTo>
                          <a:pt x="30163" y="40481"/>
                          <a:pt x="31314" y="43219"/>
                          <a:pt x="33338" y="45243"/>
                        </a:cubicBezTo>
                        <a:cubicBezTo>
                          <a:pt x="37711" y="49616"/>
                          <a:pt x="45021" y="51652"/>
                          <a:pt x="50007" y="54768"/>
                        </a:cubicBezTo>
                        <a:cubicBezTo>
                          <a:pt x="53373" y="56871"/>
                          <a:pt x="56167" y="59808"/>
                          <a:pt x="59532" y="61912"/>
                        </a:cubicBezTo>
                        <a:cubicBezTo>
                          <a:pt x="67905" y="67145"/>
                          <a:pt x="76325" y="69087"/>
                          <a:pt x="85725" y="71437"/>
                        </a:cubicBezTo>
                        <a:cubicBezTo>
                          <a:pt x="102394" y="70643"/>
                          <a:pt x="119102" y="70442"/>
                          <a:pt x="135732" y="69056"/>
                        </a:cubicBezTo>
                        <a:cubicBezTo>
                          <a:pt x="138233" y="68848"/>
                          <a:pt x="140630" y="67797"/>
                          <a:pt x="142875" y="66675"/>
                        </a:cubicBezTo>
                        <a:cubicBezTo>
                          <a:pt x="145435" y="65395"/>
                          <a:pt x="147820" y="63744"/>
                          <a:pt x="150019" y="61912"/>
                        </a:cubicBezTo>
                        <a:cubicBezTo>
                          <a:pt x="152606" y="59756"/>
                          <a:pt x="154782" y="57149"/>
                          <a:pt x="157163" y="54768"/>
                        </a:cubicBezTo>
                        <a:cubicBezTo>
                          <a:pt x="158750" y="51593"/>
                          <a:pt x="161533" y="48771"/>
                          <a:pt x="161925" y="45243"/>
                        </a:cubicBezTo>
                        <a:cubicBezTo>
                          <a:pt x="162039" y="44213"/>
                          <a:pt x="158971" y="28905"/>
                          <a:pt x="157163" y="26193"/>
                        </a:cubicBezTo>
                        <a:cubicBezTo>
                          <a:pt x="155295" y="23391"/>
                          <a:pt x="152677" y="21117"/>
                          <a:pt x="150019" y="19050"/>
                        </a:cubicBezTo>
                        <a:cubicBezTo>
                          <a:pt x="145501" y="15536"/>
                          <a:pt x="135732" y="9525"/>
                          <a:pt x="135732" y="9525"/>
                        </a:cubicBezTo>
                        <a:cubicBezTo>
                          <a:pt x="128588" y="11112"/>
                          <a:pt x="121400" y="12512"/>
                          <a:pt x="114300" y="14287"/>
                        </a:cubicBezTo>
                        <a:cubicBezTo>
                          <a:pt x="111865" y="14896"/>
                          <a:pt x="108932" y="14893"/>
                          <a:pt x="107157" y="16668"/>
                        </a:cubicBezTo>
                        <a:cubicBezTo>
                          <a:pt x="104647" y="19178"/>
                          <a:pt x="103982" y="23018"/>
                          <a:pt x="102394" y="26193"/>
                        </a:cubicBezTo>
                        <a:cubicBezTo>
                          <a:pt x="103188" y="38893"/>
                          <a:pt x="103443" y="51638"/>
                          <a:pt x="104775" y="64293"/>
                        </a:cubicBezTo>
                        <a:cubicBezTo>
                          <a:pt x="105038" y="66789"/>
                          <a:pt x="105589" y="69477"/>
                          <a:pt x="107157" y="71437"/>
                        </a:cubicBezTo>
                        <a:cubicBezTo>
                          <a:pt x="108945" y="73672"/>
                          <a:pt x="111620" y="75195"/>
                          <a:pt x="114300" y="76200"/>
                        </a:cubicBezTo>
                        <a:cubicBezTo>
                          <a:pt x="118090" y="77621"/>
                          <a:pt x="122238" y="77787"/>
                          <a:pt x="126207" y="78581"/>
                        </a:cubicBezTo>
                        <a:cubicBezTo>
                          <a:pt x="146726" y="86788"/>
                          <a:pt x="129698" y="80599"/>
                          <a:pt x="147638" y="85725"/>
                        </a:cubicBezTo>
                        <a:cubicBezTo>
                          <a:pt x="150052" y="86415"/>
                          <a:pt x="152287" y="87829"/>
                          <a:pt x="154782" y="88106"/>
                        </a:cubicBezTo>
                        <a:cubicBezTo>
                          <a:pt x="166641" y="89424"/>
                          <a:pt x="178594" y="89693"/>
                          <a:pt x="190500" y="90487"/>
                        </a:cubicBezTo>
                        <a:cubicBezTo>
                          <a:pt x="207530" y="92920"/>
                          <a:pt x="210241" y="94723"/>
                          <a:pt x="228600" y="90487"/>
                        </a:cubicBezTo>
                        <a:cubicBezTo>
                          <a:pt x="232059" y="89689"/>
                          <a:pt x="235081" y="87551"/>
                          <a:pt x="238125" y="85725"/>
                        </a:cubicBezTo>
                        <a:cubicBezTo>
                          <a:pt x="248250" y="79651"/>
                          <a:pt x="259784" y="69596"/>
                          <a:pt x="271463" y="66675"/>
                        </a:cubicBezTo>
                        <a:cubicBezTo>
                          <a:pt x="285859" y="63075"/>
                          <a:pt x="277882" y="65328"/>
                          <a:pt x="295275" y="59531"/>
                        </a:cubicBezTo>
                        <a:cubicBezTo>
                          <a:pt x="297656" y="58737"/>
                          <a:pt x="299969" y="57695"/>
                          <a:pt x="302419" y="57150"/>
                        </a:cubicBezTo>
                        <a:cubicBezTo>
                          <a:pt x="328563" y="51339"/>
                          <a:pt x="316632" y="53590"/>
                          <a:pt x="338138" y="50006"/>
                        </a:cubicBezTo>
                        <a:cubicBezTo>
                          <a:pt x="359183" y="55267"/>
                          <a:pt x="354435" y="50765"/>
                          <a:pt x="345282" y="92868"/>
                        </a:cubicBezTo>
                        <a:cubicBezTo>
                          <a:pt x="343340" y="101799"/>
                          <a:pt x="333552" y="109725"/>
                          <a:pt x="326232" y="114300"/>
                        </a:cubicBezTo>
                        <a:cubicBezTo>
                          <a:pt x="323222" y="116181"/>
                          <a:pt x="319970" y="117664"/>
                          <a:pt x="316707" y="119062"/>
                        </a:cubicBezTo>
                        <a:cubicBezTo>
                          <a:pt x="314400" y="120051"/>
                          <a:pt x="311870" y="120454"/>
                          <a:pt x="309563" y="121443"/>
                        </a:cubicBezTo>
                        <a:cubicBezTo>
                          <a:pt x="289202" y="130169"/>
                          <a:pt x="311024" y="121629"/>
                          <a:pt x="290513" y="133350"/>
                        </a:cubicBezTo>
                        <a:cubicBezTo>
                          <a:pt x="287565" y="135034"/>
                          <a:pt x="276285" y="137380"/>
                          <a:pt x="273844" y="138112"/>
                        </a:cubicBezTo>
                        <a:cubicBezTo>
                          <a:pt x="269036" y="139555"/>
                          <a:pt x="263734" y="140091"/>
                          <a:pt x="259557" y="142875"/>
                        </a:cubicBezTo>
                        <a:cubicBezTo>
                          <a:pt x="250324" y="149029"/>
                          <a:pt x="255128" y="146732"/>
                          <a:pt x="245269" y="150018"/>
                        </a:cubicBezTo>
                        <a:cubicBezTo>
                          <a:pt x="242888" y="151606"/>
                          <a:pt x="240740" y="153619"/>
                          <a:pt x="238125" y="154781"/>
                        </a:cubicBezTo>
                        <a:cubicBezTo>
                          <a:pt x="232198" y="157415"/>
                          <a:pt x="221234" y="160387"/>
                          <a:pt x="214313" y="161925"/>
                        </a:cubicBezTo>
                        <a:cubicBezTo>
                          <a:pt x="210362" y="162803"/>
                          <a:pt x="206312" y="163241"/>
                          <a:pt x="202407" y="164306"/>
                        </a:cubicBezTo>
                        <a:cubicBezTo>
                          <a:pt x="197564" y="165627"/>
                          <a:pt x="193071" y="168242"/>
                          <a:pt x="188119" y="169068"/>
                        </a:cubicBezTo>
                        <a:cubicBezTo>
                          <a:pt x="183357" y="169862"/>
                          <a:pt x="178553" y="170438"/>
                          <a:pt x="173832" y="171450"/>
                        </a:cubicBezTo>
                        <a:cubicBezTo>
                          <a:pt x="167432" y="172822"/>
                          <a:pt x="154782" y="176212"/>
                          <a:pt x="154782" y="176212"/>
                        </a:cubicBezTo>
                        <a:cubicBezTo>
                          <a:pt x="139701" y="175418"/>
                          <a:pt x="124578" y="175198"/>
                          <a:pt x="109538" y="173831"/>
                        </a:cubicBezTo>
                        <a:cubicBezTo>
                          <a:pt x="102344" y="173177"/>
                          <a:pt x="100748" y="170538"/>
                          <a:pt x="97632" y="164306"/>
                        </a:cubicBezTo>
                        <a:cubicBezTo>
                          <a:pt x="96509" y="162061"/>
                          <a:pt x="96642" y="159251"/>
                          <a:pt x="95250" y="157162"/>
                        </a:cubicBezTo>
                        <a:cubicBezTo>
                          <a:pt x="93382" y="154360"/>
                          <a:pt x="90488" y="152399"/>
                          <a:pt x="88107" y="150018"/>
                        </a:cubicBezTo>
                        <a:cubicBezTo>
                          <a:pt x="90488" y="143668"/>
                          <a:pt x="90101" y="135382"/>
                          <a:pt x="95250" y="130968"/>
                        </a:cubicBezTo>
                        <a:cubicBezTo>
                          <a:pt x="97945" y="128658"/>
                          <a:pt x="101269" y="135177"/>
                          <a:pt x="104775" y="135731"/>
                        </a:cubicBezTo>
                        <a:cubicBezTo>
                          <a:pt x="116562" y="137592"/>
                          <a:pt x="128588" y="137318"/>
                          <a:pt x="140494" y="138112"/>
                        </a:cubicBezTo>
                        <a:cubicBezTo>
                          <a:pt x="141091" y="138231"/>
                          <a:pt x="157101" y="140921"/>
                          <a:pt x="159544" y="142875"/>
                        </a:cubicBezTo>
                        <a:cubicBezTo>
                          <a:pt x="174933" y="155185"/>
                          <a:pt x="153494" y="146412"/>
                          <a:pt x="171450" y="152400"/>
                        </a:cubicBezTo>
                        <a:cubicBezTo>
                          <a:pt x="175096" y="163332"/>
                          <a:pt x="173927" y="158589"/>
                          <a:pt x="176213" y="173831"/>
                        </a:cubicBezTo>
                        <a:cubicBezTo>
                          <a:pt x="177878" y="184932"/>
                          <a:pt x="180975" y="207168"/>
                          <a:pt x="180975" y="207168"/>
                        </a:cubicBezTo>
                        <a:cubicBezTo>
                          <a:pt x="181769" y="220662"/>
                          <a:pt x="182186" y="234183"/>
                          <a:pt x="183357" y="247650"/>
                        </a:cubicBezTo>
                        <a:cubicBezTo>
                          <a:pt x="183775" y="252460"/>
                          <a:pt x="183393" y="257717"/>
                          <a:pt x="185738" y="261937"/>
                        </a:cubicBezTo>
                        <a:cubicBezTo>
                          <a:pt x="187665" y="265406"/>
                          <a:pt x="192088" y="266700"/>
                          <a:pt x="195263" y="269081"/>
                        </a:cubicBezTo>
                        <a:cubicBezTo>
                          <a:pt x="221457" y="268287"/>
                          <a:pt x="247708" y="268612"/>
                          <a:pt x="273844" y="266700"/>
                        </a:cubicBezTo>
                        <a:cubicBezTo>
                          <a:pt x="281498" y="266140"/>
                          <a:pt x="299160" y="259849"/>
                          <a:pt x="307182" y="257175"/>
                        </a:cubicBezTo>
                        <a:cubicBezTo>
                          <a:pt x="309563" y="256381"/>
                          <a:pt x="312080" y="255915"/>
                          <a:pt x="314325" y="254793"/>
                        </a:cubicBezTo>
                        <a:cubicBezTo>
                          <a:pt x="324560" y="249676"/>
                          <a:pt x="320300" y="250031"/>
                          <a:pt x="326232" y="250031"/>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7" name="Freeform 316"/>
                  <p:cNvSpPr/>
                  <p:nvPr/>
                </p:nvSpPr>
                <p:spPr>
                  <a:xfrm>
                    <a:off x="5400849" y="1351788"/>
                    <a:ext cx="390525" cy="304800"/>
                  </a:xfrm>
                  <a:custGeom>
                    <a:avLst/>
                    <a:gdLst>
                      <a:gd name="connsiteX0" fmla="*/ 0 w 381000"/>
                      <a:gd name="connsiteY0" fmla="*/ 0 h 319088"/>
                      <a:gd name="connsiteX1" fmla="*/ 23812 w 381000"/>
                      <a:gd name="connsiteY1" fmla="*/ 85725 h 319088"/>
                      <a:gd name="connsiteX2" fmla="*/ 347662 w 381000"/>
                      <a:gd name="connsiteY2" fmla="*/ 319088 h 319088"/>
                      <a:gd name="connsiteX3" fmla="*/ 381000 w 381000"/>
                      <a:gd name="connsiteY3" fmla="*/ 266700 h 319088"/>
                      <a:gd name="connsiteX4" fmla="*/ 66675 w 381000"/>
                      <a:gd name="connsiteY4" fmla="*/ 38100 h 319088"/>
                      <a:gd name="connsiteX5" fmla="*/ 0 w 381000"/>
                      <a:gd name="connsiteY5" fmla="*/ 0 h 319088"/>
                      <a:gd name="connsiteX0" fmla="*/ 0 w 390525"/>
                      <a:gd name="connsiteY0" fmla="*/ 0 h 304800"/>
                      <a:gd name="connsiteX1" fmla="*/ 33337 w 390525"/>
                      <a:gd name="connsiteY1" fmla="*/ 71437 h 304800"/>
                      <a:gd name="connsiteX2" fmla="*/ 357187 w 390525"/>
                      <a:gd name="connsiteY2" fmla="*/ 304800 h 304800"/>
                      <a:gd name="connsiteX3" fmla="*/ 390525 w 390525"/>
                      <a:gd name="connsiteY3" fmla="*/ 252412 h 304800"/>
                      <a:gd name="connsiteX4" fmla="*/ 76200 w 390525"/>
                      <a:gd name="connsiteY4" fmla="*/ 23812 h 304800"/>
                      <a:gd name="connsiteX5" fmla="*/ 0 w 390525"/>
                      <a:gd name="connsiteY5" fmla="*/ 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0525" h="304800">
                        <a:moveTo>
                          <a:pt x="0" y="0"/>
                        </a:moveTo>
                        <a:lnTo>
                          <a:pt x="33337" y="71437"/>
                        </a:lnTo>
                        <a:lnTo>
                          <a:pt x="357187" y="304800"/>
                        </a:lnTo>
                        <a:lnTo>
                          <a:pt x="390525" y="252412"/>
                        </a:lnTo>
                        <a:lnTo>
                          <a:pt x="76200" y="23812"/>
                        </a:lnTo>
                        <a:lnTo>
                          <a:pt x="0" y="0"/>
                        </a:lnTo>
                        <a:close/>
                      </a:path>
                    </a:pathLst>
                  </a:custGeom>
                  <a:solidFill>
                    <a:srgbClr val="C0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14" name="Rectangle 313"/>
                <p:cNvSpPr/>
                <p:nvPr/>
              </p:nvSpPr>
              <p:spPr>
                <a:xfrm>
                  <a:off x="5004049" y="1725988"/>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Free Draw</a:t>
                  </a:r>
                  <a:endParaRPr lang="en-AU" sz="1100" dirty="0">
                    <a:latin typeface="Segoe UI" pitchFamily="34" charset="0"/>
                    <a:cs typeface="Segoe UI" pitchFamily="34" charset="0"/>
                  </a:endParaRPr>
                </a:p>
              </p:txBody>
            </p:sp>
          </p:grpSp>
          <p:cxnSp>
            <p:nvCxnSpPr>
              <p:cNvPr id="255" name="Straight Connector 254"/>
              <p:cNvCxnSpPr/>
              <p:nvPr/>
            </p:nvCxnSpPr>
            <p:spPr>
              <a:xfrm>
                <a:off x="4098672"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6" name="Straight Connector 255"/>
              <p:cNvCxnSpPr/>
              <p:nvPr/>
            </p:nvCxnSpPr>
            <p:spPr>
              <a:xfrm>
                <a:off x="5040000"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7" name="Straight Connector 256"/>
              <p:cNvCxnSpPr/>
              <p:nvPr/>
            </p:nvCxnSpPr>
            <p:spPr>
              <a:xfrm>
                <a:off x="3262277" y="200863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8" name="Straight Connector 257"/>
              <p:cNvCxnSpPr/>
              <p:nvPr/>
            </p:nvCxnSpPr>
            <p:spPr>
              <a:xfrm>
                <a:off x="3262277" y="317426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grpSp>
            <p:nvGrpSpPr>
              <p:cNvPr id="259" name="Group 258"/>
              <p:cNvGrpSpPr/>
              <p:nvPr/>
            </p:nvGrpSpPr>
            <p:grpSpPr>
              <a:xfrm>
                <a:off x="4098672" y="2143466"/>
                <a:ext cx="941329" cy="895637"/>
                <a:chOff x="4098672" y="2143466"/>
                <a:chExt cx="941329" cy="895637"/>
              </a:xfrm>
            </p:grpSpPr>
            <p:sp>
              <p:nvSpPr>
                <p:cNvPr id="300" name="Rectangle 299"/>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Documents</a:t>
                  </a:r>
                  <a:endParaRPr lang="en-AU" sz="1100" dirty="0">
                    <a:latin typeface="Segoe UI" pitchFamily="34" charset="0"/>
                    <a:cs typeface="Segoe UI" pitchFamily="34" charset="0"/>
                  </a:endParaRPr>
                </a:p>
              </p:txBody>
            </p:sp>
            <p:grpSp>
              <p:nvGrpSpPr>
                <p:cNvPr id="301" name="Group 300"/>
                <p:cNvGrpSpPr/>
                <p:nvPr/>
              </p:nvGrpSpPr>
              <p:grpSpPr>
                <a:xfrm>
                  <a:off x="4199709" y="2143466"/>
                  <a:ext cx="744585" cy="655211"/>
                  <a:chOff x="4193285" y="2143466"/>
                  <a:chExt cx="744585" cy="655211"/>
                </a:xfrm>
              </p:grpSpPr>
              <p:grpSp>
                <p:nvGrpSpPr>
                  <p:cNvPr id="302" name="Group 301"/>
                  <p:cNvGrpSpPr/>
                  <p:nvPr/>
                </p:nvGrpSpPr>
                <p:grpSpPr>
                  <a:xfrm>
                    <a:off x="4193285" y="2143466"/>
                    <a:ext cx="699392" cy="536110"/>
                    <a:chOff x="2123728" y="1986160"/>
                    <a:chExt cx="576064" cy="441574"/>
                  </a:xfrm>
                </p:grpSpPr>
                <p:sp>
                  <p:nvSpPr>
                    <p:cNvPr id="311" name="Rectangle 310"/>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2" name="Trapezoid 311"/>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303" name="Group 302"/>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304" name="Rectangle 303"/>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305" name="Straight Connector 304"/>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6" name="Straight Connector 305"/>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7" name="Straight Connector 306"/>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8" name="Straight Connector 307"/>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9" name="Straight Connector 308"/>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10" name="Straight Connector 309"/>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260" name="Group 259"/>
              <p:cNvGrpSpPr/>
              <p:nvPr/>
            </p:nvGrpSpPr>
            <p:grpSpPr>
              <a:xfrm>
                <a:off x="5039106" y="2143466"/>
                <a:ext cx="941329" cy="895637"/>
                <a:chOff x="5039106" y="2143466"/>
                <a:chExt cx="941329" cy="895637"/>
              </a:xfrm>
            </p:grpSpPr>
            <p:sp>
              <p:nvSpPr>
                <p:cNvPr id="289" name="Rectangle 288"/>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Music</a:t>
                  </a:r>
                  <a:endParaRPr lang="en-AU" sz="1100" dirty="0">
                    <a:latin typeface="Segoe UI" pitchFamily="34" charset="0"/>
                    <a:cs typeface="Segoe UI" pitchFamily="34" charset="0"/>
                  </a:endParaRPr>
                </a:p>
              </p:txBody>
            </p:sp>
            <p:grpSp>
              <p:nvGrpSpPr>
                <p:cNvPr id="290" name="Group 289"/>
                <p:cNvGrpSpPr/>
                <p:nvPr/>
              </p:nvGrpSpPr>
              <p:grpSpPr>
                <a:xfrm>
                  <a:off x="5162739" y="2143466"/>
                  <a:ext cx="699392" cy="634359"/>
                  <a:chOff x="5140143" y="2143466"/>
                  <a:chExt cx="699392" cy="634359"/>
                </a:xfrm>
              </p:grpSpPr>
              <p:grpSp>
                <p:nvGrpSpPr>
                  <p:cNvPr id="291" name="Group 290"/>
                  <p:cNvGrpSpPr/>
                  <p:nvPr/>
                </p:nvGrpSpPr>
                <p:grpSpPr>
                  <a:xfrm>
                    <a:off x="5140143" y="2143466"/>
                    <a:ext cx="699392" cy="536110"/>
                    <a:chOff x="2123728" y="1986160"/>
                    <a:chExt cx="576064" cy="441574"/>
                  </a:xfrm>
                </p:grpSpPr>
                <p:sp>
                  <p:nvSpPr>
                    <p:cNvPr id="298" name="Rectangle 297"/>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9" name="Trapezoid 298"/>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92" name="Group 291"/>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293" name="Oval 292"/>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4" name="Oval 293"/>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295" name="Straight Connector 294"/>
                    <p:cNvCxnSpPr>
                      <a:stCxn id="293" idx="6"/>
                      <a:endCxn id="297"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96" name="Straight Connector 295"/>
                    <p:cNvCxnSpPr>
                      <a:stCxn id="294" idx="6"/>
                      <a:endCxn id="297"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297" name="Rectangle 296"/>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1" name="Group 260"/>
              <p:cNvGrpSpPr/>
              <p:nvPr/>
            </p:nvGrpSpPr>
            <p:grpSpPr>
              <a:xfrm>
                <a:off x="3133947" y="3275932"/>
                <a:ext cx="941329" cy="895637"/>
                <a:chOff x="3133947" y="3275932"/>
                <a:chExt cx="941329" cy="895637"/>
              </a:xfrm>
            </p:grpSpPr>
            <p:sp>
              <p:nvSpPr>
                <p:cNvPr id="281" name="Rectangle 280"/>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Videos</a:t>
                  </a:r>
                  <a:endParaRPr lang="en-AU" sz="1100" dirty="0">
                    <a:latin typeface="Segoe UI" pitchFamily="34" charset="0"/>
                    <a:cs typeface="Segoe UI" pitchFamily="34" charset="0"/>
                  </a:endParaRPr>
                </a:p>
              </p:txBody>
            </p:sp>
            <p:grpSp>
              <p:nvGrpSpPr>
                <p:cNvPr id="282" name="Group 281"/>
                <p:cNvGrpSpPr/>
                <p:nvPr/>
              </p:nvGrpSpPr>
              <p:grpSpPr>
                <a:xfrm>
                  <a:off x="3254915" y="3275932"/>
                  <a:ext cx="699392" cy="569699"/>
                  <a:chOff x="3257580" y="3275932"/>
                  <a:chExt cx="699392" cy="569699"/>
                </a:xfrm>
              </p:grpSpPr>
              <p:grpSp>
                <p:nvGrpSpPr>
                  <p:cNvPr id="283" name="Group 282"/>
                  <p:cNvGrpSpPr/>
                  <p:nvPr/>
                </p:nvGrpSpPr>
                <p:grpSpPr>
                  <a:xfrm>
                    <a:off x="3257580" y="3275932"/>
                    <a:ext cx="699392" cy="536110"/>
                    <a:chOff x="2123728" y="1986160"/>
                    <a:chExt cx="576064" cy="441574"/>
                  </a:xfrm>
                </p:grpSpPr>
                <p:sp>
                  <p:nvSpPr>
                    <p:cNvPr id="287" name="Rectangle 286"/>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8" name="Trapezoid 287"/>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84" name="Group 283"/>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285" name="Rectangle 284"/>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6" name="Isosceles Triangle 285"/>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2" name="Group 261"/>
              <p:cNvGrpSpPr/>
              <p:nvPr/>
            </p:nvGrpSpPr>
            <p:grpSpPr>
              <a:xfrm>
                <a:off x="4097777" y="3275932"/>
                <a:ext cx="941329" cy="895637"/>
                <a:chOff x="4099230" y="3275932"/>
                <a:chExt cx="941329" cy="895637"/>
              </a:xfrm>
            </p:grpSpPr>
            <p:sp>
              <p:nvSpPr>
                <p:cNvPr id="263" name="Rectangle 262"/>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Games</a:t>
                  </a:r>
                  <a:endParaRPr lang="en-AU" sz="1100" dirty="0">
                    <a:latin typeface="Segoe UI" pitchFamily="34" charset="0"/>
                    <a:cs typeface="Segoe UI" pitchFamily="34" charset="0"/>
                  </a:endParaRPr>
                </a:p>
              </p:txBody>
            </p:sp>
            <p:grpSp>
              <p:nvGrpSpPr>
                <p:cNvPr id="264" name="Group 263"/>
                <p:cNvGrpSpPr/>
                <p:nvPr/>
              </p:nvGrpSpPr>
              <p:grpSpPr>
                <a:xfrm>
                  <a:off x="4200966" y="3275932"/>
                  <a:ext cx="737856" cy="635347"/>
                  <a:chOff x="4220198" y="3275932"/>
                  <a:chExt cx="737856" cy="635347"/>
                </a:xfrm>
              </p:grpSpPr>
              <p:grpSp>
                <p:nvGrpSpPr>
                  <p:cNvPr id="265" name="Group 264"/>
                  <p:cNvGrpSpPr/>
                  <p:nvPr/>
                </p:nvGrpSpPr>
                <p:grpSpPr>
                  <a:xfrm>
                    <a:off x="4220198" y="3275932"/>
                    <a:ext cx="699392" cy="536110"/>
                    <a:chOff x="2123728" y="1986160"/>
                    <a:chExt cx="576064" cy="441574"/>
                  </a:xfrm>
                </p:grpSpPr>
                <p:sp>
                  <p:nvSpPr>
                    <p:cNvPr id="279" name="Rectangle 278"/>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0" name="Trapezoid 279"/>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66" name="Group 265"/>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267" name="Rectangle 266"/>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8" name="Oval 267"/>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9" name="Oval 268"/>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70" name="Group 269"/>
                    <p:cNvGrpSpPr/>
                    <p:nvPr/>
                  </p:nvGrpSpPr>
                  <p:grpSpPr>
                    <a:xfrm>
                      <a:off x="4318464" y="3577517"/>
                      <a:ext cx="118183" cy="118183"/>
                      <a:chOff x="4318464" y="3577517"/>
                      <a:chExt cx="118183" cy="118183"/>
                    </a:xfrm>
                    <a:effectLst/>
                  </p:grpSpPr>
                  <p:cxnSp>
                    <p:nvCxnSpPr>
                      <p:cNvPr id="277" name="Straight Connector 276"/>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78" name="Straight Connector 277"/>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71" name="Group 270"/>
                    <p:cNvGrpSpPr/>
                    <p:nvPr/>
                  </p:nvGrpSpPr>
                  <p:grpSpPr>
                    <a:xfrm rot="20573383">
                      <a:off x="4683580" y="3579039"/>
                      <a:ext cx="140891" cy="136707"/>
                      <a:chOff x="5105406" y="3507854"/>
                      <a:chExt cx="171999" cy="166891"/>
                    </a:xfrm>
                    <a:effectLst/>
                  </p:grpSpPr>
                  <p:sp>
                    <p:nvSpPr>
                      <p:cNvPr id="273" name="Oval 272"/>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4" name="Oval 273"/>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5" name="Oval 274"/>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6" name="Oval 275"/>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cxnSp>
                  <p:nvCxnSpPr>
                    <p:cNvPr id="272" name="Straight Connector 271"/>
                    <p:cNvCxnSpPr>
                      <a:stCxn id="267"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sp>
          <p:nvSpPr>
            <p:cNvPr id="106" name="Rounded Rectangle 105"/>
            <p:cNvSpPr/>
            <p:nvPr/>
          </p:nvSpPr>
          <p:spPr>
            <a:xfrm>
              <a:off x="1763688" y="951569"/>
              <a:ext cx="5616624" cy="3219999"/>
            </a:xfrm>
            <a:prstGeom prst="roundRect">
              <a:avLst>
                <a:gd name="adj" fmla="val 0"/>
              </a:avLst>
            </a:prstGeom>
            <a:solidFill>
              <a:schemeClr val="bg1">
                <a:lumMod val="75000"/>
                <a:alpha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200" b="1" dirty="0" smtClean="0">
                  <a:solidFill>
                    <a:schemeClr val="tx1"/>
                  </a:solidFill>
                  <a:latin typeface="Segoe UI" pitchFamily="34" charset="0"/>
                  <a:cs typeface="Segoe UI" pitchFamily="34" charset="0"/>
                </a:rPr>
                <a:t>Home</a:t>
              </a:r>
              <a:endParaRPr lang="en-AU" sz="1200" b="1" dirty="0">
                <a:solidFill>
                  <a:schemeClr val="tx1"/>
                </a:solidFill>
                <a:latin typeface="Segoe UI" pitchFamily="34" charset="0"/>
                <a:cs typeface="Segoe UI" pitchFamily="34" charset="0"/>
              </a:endParaRPr>
            </a:p>
          </p:txBody>
        </p:sp>
        <p:sp>
          <p:nvSpPr>
            <p:cNvPr id="108" name="Rectangle 107"/>
            <p:cNvSpPr/>
            <p:nvPr/>
          </p:nvSpPr>
          <p:spPr>
            <a:xfrm>
              <a:off x="3275856" y="1251855"/>
              <a:ext cx="4104456" cy="2811702"/>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algn="r"/>
              <a:r>
                <a:rPr lang="en-AU" sz="5400" dirty="0" smtClean="0">
                  <a:solidFill>
                    <a:schemeClr val="bg1"/>
                  </a:solidFill>
                  <a:effectLst>
                    <a:outerShdw blurRad="63500" sx="102000" sy="102000" algn="ctr" rotWithShape="0">
                      <a:prstClr val="black">
                        <a:alpha val="40000"/>
                      </a:prstClr>
                    </a:outerShdw>
                  </a:effectLst>
                  <a:latin typeface="Segoe UI" pitchFamily="34" charset="0"/>
                  <a:cs typeface="Segoe UI" pitchFamily="34" charset="0"/>
                </a:rPr>
                <a:t>home</a:t>
              </a:r>
              <a:endParaRPr lang="en-AU" sz="5400" dirty="0">
                <a:solidFill>
                  <a:schemeClr val="bg1"/>
                </a:solidFill>
                <a:effectLst>
                  <a:outerShdw blurRad="63500" sx="102000" sy="102000" algn="ctr" rotWithShape="0">
                    <a:prstClr val="black">
                      <a:alpha val="40000"/>
                    </a:prstClr>
                  </a:outerShdw>
                </a:effectLst>
                <a:latin typeface="Segoe UI" pitchFamily="34" charset="0"/>
                <a:cs typeface="Segoe UI" pitchFamily="34" charset="0"/>
              </a:endParaRPr>
            </a:p>
          </p:txBody>
        </p:sp>
        <p:sp>
          <p:nvSpPr>
            <p:cNvPr id="109" name="Rounded Rectangle 108">
              <a:hlinkClick r:id="rId5" action="ppaction://hlinksldjump"/>
            </p:cNvPr>
            <p:cNvSpPr/>
            <p:nvPr/>
          </p:nvSpPr>
          <p:spPr>
            <a:xfrm>
              <a:off x="1835696" y="1005576"/>
              <a:ext cx="144000" cy="144016"/>
            </a:xfrm>
            <a:prstGeom prst="roundRect">
              <a:avLst/>
            </a:prstGeom>
            <a:gradFill flip="none" rotWithShape="1">
              <a:gsLst>
                <a:gs pos="0">
                  <a:srgbClr val="FF0000">
                    <a:shade val="30000"/>
                    <a:satMod val="115000"/>
                  </a:srgbClr>
                </a:gs>
                <a:gs pos="50000">
                  <a:srgbClr val="FF0000">
                    <a:shade val="67500"/>
                    <a:satMod val="115000"/>
                  </a:srgbClr>
                </a:gs>
                <a:gs pos="100000">
                  <a:srgbClr val="FF0000">
                    <a:shade val="100000"/>
                    <a:satMod val="115000"/>
                  </a:srgbClr>
                </a:gs>
              </a:gsLst>
              <a:lin ang="16200000" scaled="1"/>
              <a:tileRect/>
            </a:gradFill>
            <a:ln w="3175">
              <a:solidFill>
                <a:schemeClr val="tx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solidFill>
                  <a:schemeClr val="bg1"/>
                </a:solidFill>
                <a:latin typeface="Segoe UI" pitchFamily="34" charset="0"/>
                <a:cs typeface="Segoe UI" pitchFamily="34" charset="0"/>
              </a:endParaRPr>
            </a:p>
          </p:txBody>
        </p:sp>
        <p:sp>
          <p:nvSpPr>
            <p:cNvPr id="3" name="Rectangle 2"/>
            <p:cNvSpPr/>
            <p:nvPr/>
          </p:nvSpPr>
          <p:spPr>
            <a:xfrm>
              <a:off x="1763688" y="1251855"/>
              <a:ext cx="1512168" cy="2811702"/>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 name="Rectangle 3">
              <a:hlinkClick r:id="rId6" action="ppaction://hlinksldjump"/>
            </p:cNvPr>
            <p:cNvSpPr/>
            <p:nvPr/>
          </p:nvSpPr>
          <p:spPr>
            <a:xfrm>
              <a:off x="1763688" y="1251855"/>
              <a:ext cx="1512168" cy="241448"/>
            </a:xfrm>
            <a:prstGeom prst="rect">
              <a:avLst/>
            </a:prstGeom>
            <a:solidFill>
              <a:srgbClr val="00B0F0">
                <a:alpha val="50000"/>
              </a:srgb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400" b="1" dirty="0" smtClean="0">
                  <a:solidFill>
                    <a:srgbClr val="0070C0"/>
                  </a:solidFill>
                  <a:latin typeface="Segoe UI" pitchFamily="34" charset="0"/>
                  <a:cs typeface="Segoe UI" pitchFamily="34" charset="0"/>
                </a:rPr>
                <a:t>Home</a:t>
              </a:r>
              <a:endParaRPr lang="en-AU" sz="1400" b="1" dirty="0">
                <a:solidFill>
                  <a:srgbClr val="0070C0"/>
                </a:solidFill>
                <a:latin typeface="Segoe UI" pitchFamily="34" charset="0"/>
                <a:cs typeface="Segoe UI" pitchFamily="34" charset="0"/>
              </a:endParaRPr>
            </a:p>
          </p:txBody>
        </p:sp>
        <p:sp>
          <p:nvSpPr>
            <p:cNvPr id="194" name="Rectangle 193"/>
            <p:cNvSpPr/>
            <p:nvPr/>
          </p:nvSpPr>
          <p:spPr>
            <a:xfrm>
              <a:off x="1763688" y="1805086"/>
              <a:ext cx="1512168" cy="1235294"/>
            </a:xfrm>
            <a:prstGeom prst="rect">
              <a:avLst/>
            </a:prstGeom>
            <a:solidFill>
              <a:schemeClr val="accent5">
                <a:lumMod val="40000"/>
                <a:lumOff val="60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1200" dirty="0">
                <a:solidFill>
                  <a:schemeClr val="tx1"/>
                </a:solidFill>
                <a:latin typeface="Segoe UI" pitchFamily="34" charset="0"/>
                <a:cs typeface="Segoe UI" pitchFamily="34" charset="0"/>
              </a:endParaRPr>
            </a:p>
          </p:txBody>
        </p:sp>
        <p:sp>
          <p:nvSpPr>
            <p:cNvPr id="138" name="Rectangle 137"/>
            <p:cNvSpPr/>
            <p:nvPr/>
          </p:nvSpPr>
          <p:spPr>
            <a:xfrm>
              <a:off x="1763688" y="1563638"/>
              <a:ext cx="1512168" cy="241448"/>
            </a:xfrm>
            <a:prstGeom prst="rect">
              <a:avLst/>
            </a:prstGeom>
            <a:solidFill>
              <a:schemeClr val="accent5">
                <a:lumMod val="40000"/>
                <a:lumOff val="60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Folders</a:t>
              </a:r>
              <a:endParaRPr lang="en-AU" sz="1200" dirty="0">
                <a:solidFill>
                  <a:schemeClr val="tx1"/>
                </a:solidFill>
                <a:latin typeface="Segoe UI" pitchFamily="34" charset="0"/>
                <a:cs typeface="Segoe UI" pitchFamily="34" charset="0"/>
              </a:endParaRPr>
            </a:p>
          </p:txBody>
        </p:sp>
        <p:sp>
          <p:nvSpPr>
            <p:cNvPr id="139" name="Rectangle 138">
              <a:hlinkClick r:id="rId7" action="ppaction://hlinksldjump"/>
            </p:cNvPr>
            <p:cNvSpPr/>
            <p:nvPr/>
          </p:nvSpPr>
          <p:spPr>
            <a:xfrm>
              <a:off x="2056704" y="1843627"/>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Documents</a:t>
              </a:r>
              <a:endParaRPr lang="en-AU" sz="1200" dirty="0">
                <a:solidFill>
                  <a:schemeClr val="tx1"/>
                </a:solidFill>
                <a:latin typeface="Segoe UI" pitchFamily="34" charset="0"/>
                <a:cs typeface="Segoe UI" pitchFamily="34" charset="0"/>
              </a:endParaRPr>
            </a:p>
          </p:txBody>
        </p:sp>
        <p:sp>
          <p:nvSpPr>
            <p:cNvPr id="140" name="Rectangle 139">
              <a:hlinkClick r:id="rId8" action="ppaction://hlinksldjump"/>
            </p:cNvPr>
            <p:cNvSpPr/>
            <p:nvPr/>
          </p:nvSpPr>
          <p:spPr>
            <a:xfrm>
              <a:off x="2056704" y="2139702"/>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Music</a:t>
              </a:r>
              <a:endParaRPr lang="en-AU" sz="1200" dirty="0">
                <a:solidFill>
                  <a:schemeClr val="tx1"/>
                </a:solidFill>
                <a:latin typeface="Segoe UI" pitchFamily="34" charset="0"/>
                <a:cs typeface="Segoe UI" pitchFamily="34" charset="0"/>
              </a:endParaRPr>
            </a:p>
          </p:txBody>
        </p:sp>
        <p:sp>
          <p:nvSpPr>
            <p:cNvPr id="141" name="Rectangle 140">
              <a:hlinkClick r:id="rId9" action="ppaction://hlinksldjump"/>
            </p:cNvPr>
            <p:cNvSpPr/>
            <p:nvPr/>
          </p:nvSpPr>
          <p:spPr>
            <a:xfrm>
              <a:off x="2056704" y="2424669"/>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Videos</a:t>
              </a:r>
              <a:endParaRPr lang="en-AU" sz="1200" dirty="0">
                <a:solidFill>
                  <a:schemeClr val="tx1"/>
                </a:solidFill>
                <a:latin typeface="Segoe UI" pitchFamily="34" charset="0"/>
                <a:cs typeface="Segoe UI" pitchFamily="34" charset="0"/>
              </a:endParaRPr>
            </a:p>
          </p:txBody>
        </p:sp>
        <p:sp>
          <p:nvSpPr>
            <p:cNvPr id="142" name="Rectangle 141">
              <a:hlinkClick r:id="rId10" action="ppaction://hlinksldjump"/>
            </p:cNvPr>
            <p:cNvSpPr/>
            <p:nvPr/>
          </p:nvSpPr>
          <p:spPr>
            <a:xfrm>
              <a:off x="2056704" y="2722116"/>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Games</a:t>
              </a:r>
              <a:endParaRPr lang="en-AU" sz="1200" dirty="0">
                <a:solidFill>
                  <a:schemeClr val="tx1"/>
                </a:solidFill>
                <a:latin typeface="Segoe UI" pitchFamily="34" charset="0"/>
                <a:cs typeface="Segoe UI" pitchFamily="34" charset="0"/>
              </a:endParaRPr>
            </a:p>
          </p:txBody>
        </p:sp>
        <p:grpSp>
          <p:nvGrpSpPr>
            <p:cNvPr id="7" name="Group 6"/>
            <p:cNvGrpSpPr/>
            <p:nvPr/>
          </p:nvGrpSpPr>
          <p:grpSpPr>
            <a:xfrm>
              <a:off x="1893456" y="1852468"/>
              <a:ext cx="186839" cy="223766"/>
              <a:chOff x="4527690" y="2258677"/>
              <a:chExt cx="450886" cy="540000"/>
            </a:xfrm>
          </p:grpSpPr>
          <p:sp>
            <p:nvSpPr>
              <p:cNvPr id="150" name="Rectangle 149"/>
              <p:cNvSpPr/>
              <p:nvPr/>
            </p:nvSpPr>
            <p:spPr>
              <a:xfrm>
                <a:off x="4527690" y="2258677"/>
                <a:ext cx="450886" cy="540000"/>
              </a:xfrm>
              <a:prstGeom prst="rect">
                <a:avLst/>
              </a:prstGeom>
              <a:solidFill>
                <a:srgbClr val="0070C0"/>
              </a:solid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52" name="Straight Connector 151"/>
              <p:cNvCxnSpPr/>
              <p:nvPr/>
            </p:nvCxnSpPr>
            <p:spPr>
              <a:xfrm>
                <a:off x="4574226" y="2328996"/>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4" name="Straight Connector 153"/>
              <p:cNvCxnSpPr/>
              <p:nvPr/>
            </p:nvCxnSpPr>
            <p:spPr>
              <a:xfrm>
                <a:off x="4574226" y="2407151"/>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p:cNvCxnSpPr/>
              <p:nvPr/>
            </p:nvCxnSpPr>
            <p:spPr>
              <a:xfrm>
                <a:off x="4574226" y="2487837"/>
                <a:ext cx="138772"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p:cNvCxnSpPr/>
              <p:nvPr/>
            </p:nvCxnSpPr>
            <p:spPr>
              <a:xfrm>
                <a:off x="4574226" y="2564038"/>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2" name="Straight Connector 161"/>
              <p:cNvCxnSpPr/>
              <p:nvPr/>
            </p:nvCxnSpPr>
            <p:spPr>
              <a:xfrm>
                <a:off x="4574226" y="2631413"/>
                <a:ext cx="280263"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3" name="Straight Connector 162"/>
              <p:cNvCxnSpPr/>
              <p:nvPr/>
            </p:nvCxnSpPr>
            <p:spPr>
              <a:xfrm>
                <a:off x="4574226" y="2720924"/>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31" name="Group 30"/>
            <p:cNvGrpSpPr/>
            <p:nvPr/>
          </p:nvGrpSpPr>
          <p:grpSpPr>
            <a:xfrm>
              <a:off x="1844070" y="2153683"/>
              <a:ext cx="236225" cy="213486"/>
              <a:chOff x="2433190" y="2867712"/>
              <a:chExt cx="489780" cy="442634"/>
            </a:xfrm>
            <a:solidFill>
              <a:srgbClr val="0070C0"/>
            </a:solidFill>
          </p:grpSpPr>
          <p:sp>
            <p:nvSpPr>
              <p:cNvPr id="164" name="Oval 163"/>
              <p:cNvSpPr/>
              <p:nvPr/>
            </p:nvSpPr>
            <p:spPr>
              <a:xfrm>
                <a:off x="2433190" y="3198734"/>
                <a:ext cx="111612" cy="111612"/>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65" name="Oval 164"/>
              <p:cNvSpPr/>
              <p:nvPr/>
            </p:nvSpPr>
            <p:spPr>
              <a:xfrm>
                <a:off x="2811358" y="3198734"/>
                <a:ext cx="111612" cy="111612"/>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67" name="Straight Connector 166"/>
              <p:cNvCxnSpPr>
                <a:stCxn id="164" idx="6"/>
                <a:endCxn id="180" idx="1"/>
              </p:cNvCxnSpPr>
              <p:nvPr/>
            </p:nvCxnSpPr>
            <p:spPr>
              <a:xfrm flipV="1">
                <a:off x="2544802" y="2903148"/>
                <a:ext cx="0" cy="351392"/>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5" name="Straight Connector 174"/>
              <p:cNvCxnSpPr>
                <a:stCxn id="165" idx="6"/>
                <a:endCxn id="180" idx="3"/>
              </p:cNvCxnSpPr>
              <p:nvPr/>
            </p:nvCxnSpPr>
            <p:spPr>
              <a:xfrm flipV="1">
                <a:off x="2922970" y="2903148"/>
                <a:ext cx="0" cy="351392"/>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80" name="Rectangle 179"/>
              <p:cNvSpPr/>
              <p:nvPr/>
            </p:nvSpPr>
            <p:spPr>
              <a:xfrm>
                <a:off x="2544802" y="2867712"/>
                <a:ext cx="378168" cy="70872"/>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grpSp>
        <p:grpSp>
          <p:nvGrpSpPr>
            <p:cNvPr id="32" name="Group 31"/>
            <p:cNvGrpSpPr/>
            <p:nvPr/>
          </p:nvGrpSpPr>
          <p:grpSpPr>
            <a:xfrm>
              <a:off x="1846237" y="2460418"/>
              <a:ext cx="234058" cy="169950"/>
              <a:chOff x="3469840" y="3505731"/>
              <a:chExt cx="468117" cy="339900"/>
            </a:xfrm>
            <a:solidFill>
              <a:srgbClr val="0070C0"/>
            </a:solidFill>
          </p:grpSpPr>
          <p:sp>
            <p:nvSpPr>
              <p:cNvPr id="181" name="Rectangle 180"/>
              <p:cNvSpPr/>
              <p:nvPr/>
            </p:nvSpPr>
            <p:spPr>
              <a:xfrm>
                <a:off x="3469840" y="3505731"/>
                <a:ext cx="468117" cy="339900"/>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2" name="Isosceles Triangle 181"/>
              <p:cNvSpPr/>
              <p:nvPr/>
            </p:nvSpPr>
            <p:spPr>
              <a:xfrm rot="5400000">
                <a:off x="3655108" y="3626891"/>
                <a:ext cx="97580" cy="97580"/>
              </a:xfrm>
              <a:prstGeom prst="triangl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grpSp>
        <p:grpSp>
          <p:nvGrpSpPr>
            <p:cNvPr id="34" name="Group 33"/>
            <p:cNvGrpSpPr/>
            <p:nvPr/>
          </p:nvGrpSpPr>
          <p:grpSpPr>
            <a:xfrm>
              <a:off x="1819275" y="2726319"/>
              <a:ext cx="261020" cy="233043"/>
              <a:chOff x="4344066" y="3385536"/>
              <a:chExt cx="589664" cy="526462"/>
            </a:xfrm>
            <a:solidFill>
              <a:srgbClr val="0070C0"/>
            </a:solidFill>
          </p:grpSpPr>
          <p:sp>
            <p:nvSpPr>
              <p:cNvPr id="183" name="Rectangle 182"/>
              <p:cNvSpPr/>
              <p:nvPr/>
            </p:nvSpPr>
            <p:spPr>
              <a:xfrm>
                <a:off x="4502348" y="3565664"/>
                <a:ext cx="265623" cy="151713"/>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4" name="Oval 183"/>
              <p:cNvSpPr/>
              <p:nvPr/>
            </p:nvSpPr>
            <p:spPr>
              <a:xfrm rot="20742615">
                <a:off x="4747417" y="3550028"/>
                <a:ext cx="186313" cy="361970"/>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5" name="Oval 184"/>
              <p:cNvSpPr/>
              <p:nvPr/>
            </p:nvSpPr>
            <p:spPr>
              <a:xfrm rot="942615" flipH="1">
                <a:off x="4344066" y="3545028"/>
                <a:ext cx="186313" cy="361970"/>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86" name="Straight Connector 185"/>
              <p:cNvCxnSpPr/>
              <p:nvPr/>
            </p:nvCxnSpPr>
            <p:spPr>
              <a:xfrm rot="42615" flipH="1">
                <a:off x="4430901" y="3596900"/>
                <a:ext cx="38394" cy="118183"/>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87" name="Straight Connector 186"/>
              <p:cNvCxnSpPr/>
              <p:nvPr/>
            </p:nvCxnSpPr>
            <p:spPr>
              <a:xfrm rot="16242615" flipH="1">
                <a:off x="4433284" y="3596931"/>
                <a:ext cx="38394" cy="118183"/>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88" name="Oval 187"/>
              <p:cNvSpPr/>
              <p:nvPr/>
            </p:nvSpPr>
            <p:spPr>
              <a:xfrm rot="20615998">
                <a:off x="4792637" y="3604945"/>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9" name="Oval 188"/>
              <p:cNvSpPr/>
              <p:nvPr/>
            </p:nvSpPr>
            <p:spPr>
              <a:xfrm rot="20615998">
                <a:off x="4850950" y="3636738"/>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90" name="Oval 189"/>
              <p:cNvSpPr/>
              <p:nvPr/>
            </p:nvSpPr>
            <p:spPr>
              <a:xfrm rot="20615998">
                <a:off x="4817975" y="3691037"/>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91" name="Oval 190"/>
              <p:cNvSpPr/>
              <p:nvPr/>
            </p:nvSpPr>
            <p:spPr>
              <a:xfrm rot="20615998">
                <a:off x="4760844" y="3663257"/>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92" name="Straight Connector 191"/>
              <p:cNvCxnSpPr/>
              <p:nvPr/>
            </p:nvCxnSpPr>
            <p:spPr>
              <a:xfrm flipV="1">
                <a:off x="4635160" y="3385536"/>
                <a:ext cx="3173" cy="180128"/>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95" name="Group 194"/>
            <p:cNvGrpSpPr/>
            <p:nvPr/>
          </p:nvGrpSpPr>
          <p:grpSpPr>
            <a:xfrm>
              <a:off x="3498430" y="1407627"/>
              <a:ext cx="941329" cy="895637"/>
              <a:chOff x="4098672" y="2143466"/>
              <a:chExt cx="941329" cy="895637"/>
            </a:xfrm>
          </p:grpSpPr>
          <p:sp>
            <p:nvSpPr>
              <p:cNvPr id="196" name="Rectangle 195"/>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Documents</a:t>
                </a:r>
                <a:endParaRPr lang="en-AU" sz="1100" dirty="0">
                  <a:solidFill>
                    <a:schemeClr val="tx1"/>
                  </a:solidFill>
                  <a:latin typeface="Segoe UI" pitchFamily="34" charset="0"/>
                  <a:cs typeface="Segoe UI" pitchFamily="34" charset="0"/>
                </a:endParaRPr>
              </a:p>
            </p:txBody>
          </p:sp>
          <p:grpSp>
            <p:nvGrpSpPr>
              <p:cNvPr id="197" name="Group 196"/>
              <p:cNvGrpSpPr/>
              <p:nvPr/>
            </p:nvGrpSpPr>
            <p:grpSpPr>
              <a:xfrm>
                <a:off x="4199709" y="2143466"/>
                <a:ext cx="744585" cy="655211"/>
                <a:chOff x="4193285" y="2143466"/>
                <a:chExt cx="744585" cy="655211"/>
              </a:xfrm>
            </p:grpSpPr>
            <p:grpSp>
              <p:nvGrpSpPr>
                <p:cNvPr id="198" name="Group 197"/>
                <p:cNvGrpSpPr/>
                <p:nvPr/>
              </p:nvGrpSpPr>
              <p:grpSpPr>
                <a:xfrm>
                  <a:off x="4193285" y="2143466"/>
                  <a:ext cx="699392" cy="536110"/>
                  <a:chOff x="2123728" y="1986160"/>
                  <a:chExt cx="576064" cy="441574"/>
                </a:xfrm>
              </p:grpSpPr>
              <p:sp>
                <p:nvSpPr>
                  <p:cNvPr id="207" name="Rectangle 206"/>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08" name="Trapezoid 207"/>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199" name="Group 198"/>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200" name="Rectangle 199"/>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201" name="Straight Connector 200"/>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2" name="Straight Connector 201"/>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3" name="Straight Connector 202"/>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4" name="Straight Connector 203"/>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5" name="Straight Connector 204"/>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6" name="Straight Connector 205"/>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209" name="Group 208"/>
            <p:cNvGrpSpPr/>
            <p:nvPr/>
          </p:nvGrpSpPr>
          <p:grpSpPr>
            <a:xfrm>
              <a:off x="4708417" y="1407627"/>
              <a:ext cx="941329" cy="895637"/>
              <a:chOff x="5039106" y="2143466"/>
              <a:chExt cx="941329" cy="895637"/>
            </a:xfrm>
          </p:grpSpPr>
          <p:sp>
            <p:nvSpPr>
              <p:cNvPr id="210" name="Rectangle 209"/>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Music</a:t>
                </a:r>
                <a:endParaRPr lang="en-AU" sz="1100" dirty="0">
                  <a:solidFill>
                    <a:schemeClr val="tx1"/>
                  </a:solidFill>
                  <a:latin typeface="Segoe UI" pitchFamily="34" charset="0"/>
                  <a:cs typeface="Segoe UI" pitchFamily="34" charset="0"/>
                </a:endParaRPr>
              </a:p>
            </p:txBody>
          </p:sp>
          <p:grpSp>
            <p:nvGrpSpPr>
              <p:cNvPr id="211" name="Group 210"/>
              <p:cNvGrpSpPr/>
              <p:nvPr/>
            </p:nvGrpSpPr>
            <p:grpSpPr>
              <a:xfrm>
                <a:off x="5162739" y="2143466"/>
                <a:ext cx="699392" cy="634359"/>
                <a:chOff x="5140143" y="2143466"/>
                <a:chExt cx="699392" cy="634359"/>
              </a:xfrm>
            </p:grpSpPr>
            <p:grpSp>
              <p:nvGrpSpPr>
                <p:cNvPr id="212" name="Group 211"/>
                <p:cNvGrpSpPr/>
                <p:nvPr/>
              </p:nvGrpSpPr>
              <p:grpSpPr>
                <a:xfrm>
                  <a:off x="5140143" y="2143466"/>
                  <a:ext cx="699392" cy="536110"/>
                  <a:chOff x="2123728" y="1986160"/>
                  <a:chExt cx="576064" cy="441574"/>
                </a:xfrm>
              </p:grpSpPr>
              <p:sp>
                <p:nvSpPr>
                  <p:cNvPr id="219" name="Rectangle 218"/>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20" name="Trapezoid 219"/>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213" name="Group 212"/>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214" name="Oval 213"/>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15" name="Oval 214"/>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216" name="Straight Connector 215"/>
                  <p:cNvCxnSpPr>
                    <a:stCxn id="214" idx="6"/>
                    <a:endCxn id="218"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17" name="Straight Connector 216"/>
                  <p:cNvCxnSpPr>
                    <a:stCxn id="215" idx="6"/>
                    <a:endCxn id="218"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218" name="Rectangle 217"/>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grpSp>
        <p:grpSp>
          <p:nvGrpSpPr>
            <p:cNvPr id="221" name="Group 220"/>
            <p:cNvGrpSpPr/>
            <p:nvPr/>
          </p:nvGrpSpPr>
          <p:grpSpPr>
            <a:xfrm>
              <a:off x="5870519" y="1407627"/>
              <a:ext cx="941329" cy="895637"/>
              <a:chOff x="3133947" y="3275932"/>
              <a:chExt cx="941329" cy="895637"/>
            </a:xfrm>
          </p:grpSpPr>
          <p:sp>
            <p:nvSpPr>
              <p:cNvPr id="222" name="Rectangle 221"/>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Videos</a:t>
                </a:r>
                <a:endParaRPr lang="en-AU" sz="1100" dirty="0">
                  <a:solidFill>
                    <a:schemeClr val="tx1"/>
                  </a:solidFill>
                  <a:latin typeface="Segoe UI" pitchFamily="34" charset="0"/>
                  <a:cs typeface="Segoe UI" pitchFamily="34" charset="0"/>
                </a:endParaRPr>
              </a:p>
            </p:txBody>
          </p:sp>
          <p:grpSp>
            <p:nvGrpSpPr>
              <p:cNvPr id="223" name="Group 222"/>
              <p:cNvGrpSpPr/>
              <p:nvPr/>
            </p:nvGrpSpPr>
            <p:grpSpPr>
              <a:xfrm>
                <a:off x="3254915" y="3275932"/>
                <a:ext cx="699392" cy="569699"/>
                <a:chOff x="3257580" y="3275932"/>
                <a:chExt cx="699392" cy="569699"/>
              </a:xfrm>
            </p:grpSpPr>
            <p:grpSp>
              <p:nvGrpSpPr>
                <p:cNvPr id="224" name="Group 223"/>
                <p:cNvGrpSpPr/>
                <p:nvPr/>
              </p:nvGrpSpPr>
              <p:grpSpPr>
                <a:xfrm>
                  <a:off x="3257580" y="3275932"/>
                  <a:ext cx="699392" cy="536110"/>
                  <a:chOff x="2123728" y="1986160"/>
                  <a:chExt cx="576064" cy="441574"/>
                </a:xfrm>
              </p:grpSpPr>
              <p:sp>
                <p:nvSpPr>
                  <p:cNvPr id="228" name="Rectangle 227"/>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29" name="Trapezoid 228"/>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225" name="Group 224"/>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226" name="Rectangle 225"/>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27" name="Isosceles Triangle 226"/>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grpSp>
        <p:grpSp>
          <p:nvGrpSpPr>
            <p:cNvPr id="230" name="Group 229"/>
            <p:cNvGrpSpPr/>
            <p:nvPr/>
          </p:nvGrpSpPr>
          <p:grpSpPr>
            <a:xfrm>
              <a:off x="3484281" y="2487747"/>
              <a:ext cx="941329" cy="895637"/>
              <a:chOff x="4099230" y="3275932"/>
              <a:chExt cx="941329" cy="895637"/>
            </a:xfrm>
          </p:grpSpPr>
          <p:sp>
            <p:nvSpPr>
              <p:cNvPr id="231" name="Rectangle 230"/>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Games</a:t>
                </a:r>
                <a:endParaRPr lang="en-AU" sz="1100" dirty="0">
                  <a:solidFill>
                    <a:schemeClr val="tx1"/>
                  </a:solidFill>
                  <a:latin typeface="Segoe UI" pitchFamily="34" charset="0"/>
                  <a:cs typeface="Segoe UI" pitchFamily="34" charset="0"/>
                </a:endParaRPr>
              </a:p>
            </p:txBody>
          </p:sp>
          <p:grpSp>
            <p:nvGrpSpPr>
              <p:cNvPr id="232" name="Group 231"/>
              <p:cNvGrpSpPr/>
              <p:nvPr/>
            </p:nvGrpSpPr>
            <p:grpSpPr>
              <a:xfrm>
                <a:off x="4200966" y="3275932"/>
                <a:ext cx="737856" cy="635347"/>
                <a:chOff x="4220198" y="3275932"/>
                <a:chExt cx="737856" cy="635347"/>
              </a:xfrm>
            </p:grpSpPr>
            <p:grpSp>
              <p:nvGrpSpPr>
                <p:cNvPr id="233" name="Group 232"/>
                <p:cNvGrpSpPr/>
                <p:nvPr/>
              </p:nvGrpSpPr>
              <p:grpSpPr>
                <a:xfrm>
                  <a:off x="4220198" y="3275932"/>
                  <a:ext cx="699392" cy="536110"/>
                  <a:chOff x="2123728" y="1986160"/>
                  <a:chExt cx="576064" cy="441574"/>
                </a:xfrm>
              </p:grpSpPr>
              <p:sp>
                <p:nvSpPr>
                  <p:cNvPr id="247" name="Rectangle 246"/>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8" name="Trapezoid 247"/>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234" name="Group 233"/>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235" name="Rectangle 234"/>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36" name="Oval 235"/>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37" name="Oval 236"/>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nvGrpSpPr>
                  <p:cNvPr id="238" name="Group 237"/>
                  <p:cNvGrpSpPr/>
                  <p:nvPr/>
                </p:nvGrpSpPr>
                <p:grpSpPr>
                  <a:xfrm>
                    <a:off x="4318464" y="3577517"/>
                    <a:ext cx="118183" cy="118183"/>
                    <a:chOff x="4318464" y="3577517"/>
                    <a:chExt cx="118183" cy="118183"/>
                  </a:xfrm>
                  <a:effectLst/>
                </p:grpSpPr>
                <p:cxnSp>
                  <p:nvCxnSpPr>
                    <p:cNvPr id="245" name="Straight Connector 244"/>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46" name="Straight Connector 245"/>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39" name="Group 238"/>
                  <p:cNvGrpSpPr/>
                  <p:nvPr/>
                </p:nvGrpSpPr>
                <p:grpSpPr>
                  <a:xfrm rot="20573383">
                    <a:off x="4683580" y="3579039"/>
                    <a:ext cx="140891" cy="136707"/>
                    <a:chOff x="5105406" y="3507854"/>
                    <a:chExt cx="171999" cy="166891"/>
                  </a:xfrm>
                  <a:effectLst/>
                </p:grpSpPr>
                <p:sp>
                  <p:nvSpPr>
                    <p:cNvPr id="241" name="Oval 240"/>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2" name="Oval 241"/>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3" name="Oval 242"/>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4" name="Oval 243"/>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cxnSp>
                <p:nvCxnSpPr>
                  <p:cNvPr id="240" name="Straight Connector 239"/>
                  <p:cNvCxnSpPr>
                    <a:stCxn id="235"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sp>
          <p:nvSpPr>
            <p:cNvPr id="38" name="Rectangle 37">
              <a:hlinkClick r:id="rId7" action="ppaction://hlinksldjump"/>
            </p:cNvPr>
            <p:cNvSpPr/>
            <p:nvPr/>
          </p:nvSpPr>
          <p:spPr>
            <a:xfrm>
              <a:off x="3424047" y="134761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9" name="Rectangle 328">
              <a:hlinkClick r:id="rId8" action="ppaction://hlinksldjump"/>
            </p:cNvPr>
            <p:cNvSpPr/>
            <p:nvPr/>
          </p:nvSpPr>
          <p:spPr>
            <a:xfrm>
              <a:off x="4634034" y="134761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30" name="Rectangle 329">
              <a:hlinkClick r:id="rId9" action="ppaction://hlinksldjump"/>
            </p:cNvPr>
            <p:cNvSpPr/>
            <p:nvPr/>
          </p:nvSpPr>
          <p:spPr>
            <a:xfrm>
              <a:off x="5796136" y="134761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31" name="Rectangle 330">
              <a:hlinkClick r:id="rId10" action="ppaction://hlinksldjump"/>
            </p:cNvPr>
            <p:cNvSpPr/>
            <p:nvPr/>
          </p:nvSpPr>
          <p:spPr>
            <a:xfrm>
              <a:off x="3409898" y="242773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332" name="Group 331"/>
            <p:cNvGrpSpPr/>
            <p:nvPr/>
          </p:nvGrpSpPr>
          <p:grpSpPr>
            <a:xfrm>
              <a:off x="4747033" y="2500280"/>
              <a:ext cx="864096" cy="870570"/>
              <a:chOff x="7308304" y="278598"/>
              <a:chExt cx="864096" cy="870570"/>
            </a:xfrm>
          </p:grpSpPr>
          <p:sp>
            <p:nvSpPr>
              <p:cNvPr id="333" name="Freeform 332"/>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334" name="Rectangle 333"/>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Impress</a:t>
                </a:r>
                <a:endParaRPr lang="en-AU" sz="1100" dirty="0">
                  <a:solidFill>
                    <a:schemeClr val="tx1"/>
                  </a:solidFill>
                  <a:latin typeface="Segoe UI" pitchFamily="34" charset="0"/>
                  <a:cs typeface="Segoe UI" pitchFamily="34" charset="0"/>
                </a:endParaRPr>
              </a:p>
            </p:txBody>
          </p:sp>
        </p:grpSp>
        <p:grpSp>
          <p:nvGrpSpPr>
            <p:cNvPr id="335" name="Group 334"/>
            <p:cNvGrpSpPr/>
            <p:nvPr/>
          </p:nvGrpSpPr>
          <p:grpSpPr>
            <a:xfrm>
              <a:off x="5909135" y="2488498"/>
              <a:ext cx="864096" cy="894135"/>
              <a:chOff x="6444208" y="255033"/>
              <a:chExt cx="864096" cy="894135"/>
            </a:xfrm>
          </p:grpSpPr>
          <p:grpSp>
            <p:nvGrpSpPr>
              <p:cNvPr id="336" name="Group 335"/>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338" name="Freeform 337"/>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339" name="Freeform 338"/>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sp>
            <p:nvSpPr>
              <p:cNvPr id="337" name="Rectangle 336"/>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Express</a:t>
                </a:r>
                <a:endParaRPr lang="en-AU" sz="1100" dirty="0">
                  <a:solidFill>
                    <a:schemeClr val="tx1"/>
                  </a:solidFill>
                  <a:latin typeface="Segoe UI" pitchFamily="34" charset="0"/>
                  <a:cs typeface="Segoe UI" pitchFamily="34" charset="0"/>
                </a:endParaRPr>
              </a:p>
            </p:txBody>
          </p:sp>
        </p:grpSp>
      </p:grpSp>
      <p:sp>
        <p:nvSpPr>
          <p:cNvPr id="341" name="Rounded Rectangle 340"/>
          <p:cNvSpPr/>
          <p:nvPr/>
        </p:nvSpPr>
        <p:spPr>
          <a:xfrm>
            <a:off x="467785" y="134363"/>
            <a:ext cx="8208431" cy="4874774"/>
          </a:xfrm>
          <a:prstGeom prst="roundRect">
            <a:avLst>
              <a:gd name="adj" fmla="val 0"/>
            </a:avLst>
          </a:prstGeom>
          <a:solidFill>
            <a:schemeClr val="bg1">
              <a:lumMod val="75000"/>
              <a:alpha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200" b="1" dirty="0" smtClean="0">
                <a:solidFill>
                  <a:schemeClr val="tx1"/>
                </a:solidFill>
                <a:latin typeface="Segoe UI" pitchFamily="34" charset="0"/>
                <a:cs typeface="Segoe UI" pitchFamily="34" charset="0"/>
              </a:rPr>
              <a:t>Express</a:t>
            </a:r>
            <a:endParaRPr lang="en-AU" sz="1200" b="1" dirty="0">
              <a:solidFill>
                <a:schemeClr val="tx1"/>
              </a:solidFill>
              <a:latin typeface="Segoe UI" pitchFamily="34" charset="0"/>
              <a:cs typeface="Segoe UI" pitchFamily="34" charset="0"/>
            </a:endParaRPr>
          </a:p>
        </p:txBody>
      </p:sp>
      <p:sp>
        <p:nvSpPr>
          <p:cNvPr id="345" name="Rectangle 344"/>
          <p:cNvSpPr/>
          <p:nvPr/>
        </p:nvSpPr>
        <p:spPr>
          <a:xfrm>
            <a:off x="467785" y="434649"/>
            <a:ext cx="8208430" cy="446647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algn="r"/>
            <a:endParaRPr lang="en-AU" sz="5400" dirty="0">
              <a:solidFill>
                <a:schemeClr val="bg1"/>
              </a:solidFill>
              <a:effectLst>
                <a:outerShdw blurRad="63500" sx="102000" sy="102000" algn="ctr" rotWithShape="0">
                  <a:prstClr val="black">
                    <a:alpha val="40000"/>
                  </a:prstClr>
                </a:outerShdw>
              </a:effectLst>
              <a:latin typeface="Segoe UI" pitchFamily="34" charset="0"/>
              <a:cs typeface="Segoe UI" pitchFamily="34" charset="0"/>
            </a:endParaRPr>
          </a:p>
        </p:txBody>
      </p:sp>
      <p:sp>
        <p:nvSpPr>
          <p:cNvPr id="346" name="Rectangle 345"/>
          <p:cNvSpPr/>
          <p:nvPr/>
        </p:nvSpPr>
        <p:spPr>
          <a:xfrm>
            <a:off x="2386253" y="616435"/>
            <a:ext cx="4371495" cy="3107443"/>
          </a:xfrm>
          <a:prstGeom prst="rect">
            <a:avLst/>
          </a:prstGeom>
          <a:gradFill>
            <a:gsLst>
              <a:gs pos="0">
                <a:srgbClr val="00B0F0"/>
              </a:gs>
              <a:gs pos="50000">
                <a:schemeClr val="bg1"/>
              </a:gs>
              <a:gs pos="100000">
                <a:srgbClr val="0070C0"/>
              </a:gs>
            </a:gsLst>
            <a:lin ang="2700000" scaled="1"/>
          </a:gra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5" name="Rectangle 4"/>
          <p:cNvSpPr/>
          <p:nvPr/>
        </p:nvSpPr>
        <p:spPr>
          <a:xfrm>
            <a:off x="3098465" y="1452912"/>
            <a:ext cx="2947070" cy="505641"/>
          </a:xfrm>
          <a:prstGeom prst="rect">
            <a:avLst/>
          </a:prstGeom>
          <a:noFill/>
          <a:ln w="3175">
            <a:solidFill>
              <a:schemeClr val="tx1">
                <a:alpha val="50000"/>
              </a:schemeClr>
            </a:solidFill>
            <a:prstDash val="dash"/>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40" name="Rectangle 339"/>
          <p:cNvSpPr/>
          <p:nvPr/>
        </p:nvSpPr>
        <p:spPr>
          <a:xfrm>
            <a:off x="3256245" y="2107256"/>
            <a:ext cx="2631510" cy="421421"/>
          </a:xfrm>
          <a:prstGeom prst="rect">
            <a:avLst/>
          </a:prstGeom>
          <a:noFill/>
          <a:ln w="3175">
            <a:solidFill>
              <a:schemeClr val="tx1">
                <a:alpha val="50000"/>
              </a:schemeClr>
            </a:solidFill>
            <a:prstDash val="dash"/>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9" name="Teardrop 8"/>
          <p:cNvSpPr/>
          <p:nvPr/>
        </p:nvSpPr>
        <p:spPr>
          <a:xfrm>
            <a:off x="6397748" y="616435"/>
            <a:ext cx="360000" cy="360000"/>
          </a:xfrm>
          <a:prstGeom prst="teardrop">
            <a:avLst/>
          </a:prstGeom>
          <a:solidFill>
            <a:srgbClr val="FFC000">
              <a:alpha val="50000"/>
            </a:srgbClr>
          </a:solidFill>
          <a:ln w="3175">
            <a:solidFill>
              <a:schemeClr val="tx1">
                <a:alpha val="50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600" dirty="0" smtClean="0">
                <a:solidFill>
                  <a:schemeClr val="tx1">
                    <a:alpha val="50000"/>
                  </a:schemeClr>
                </a:solidFill>
                <a:latin typeface="Segoe UI" pitchFamily="34" charset="0"/>
                <a:cs typeface="Segoe UI" pitchFamily="34" charset="0"/>
              </a:rPr>
              <a:t>1</a:t>
            </a:r>
            <a:endParaRPr lang="en-AU" sz="1600" dirty="0">
              <a:solidFill>
                <a:schemeClr val="tx1">
                  <a:alpha val="50000"/>
                </a:schemeClr>
              </a:solidFill>
              <a:latin typeface="Segoe UI" pitchFamily="34" charset="0"/>
              <a:cs typeface="Segoe UI" pitchFamily="34" charset="0"/>
            </a:endParaRPr>
          </a:p>
        </p:txBody>
      </p:sp>
      <p:sp>
        <p:nvSpPr>
          <p:cNvPr id="350" name="Rectangle 349"/>
          <p:cNvSpPr/>
          <p:nvPr/>
        </p:nvSpPr>
        <p:spPr>
          <a:xfrm>
            <a:off x="467544" y="3812042"/>
            <a:ext cx="8208671" cy="1089084"/>
          </a:xfrm>
          <a:prstGeom prst="rect">
            <a:avLst/>
          </a:prstGeom>
          <a:solidFill>
            <a:schemeClr val="bg1">
              <a:lumMod val="75000"/>
            </a:schemeClr>
          </a:solidFill>
          <a:ln w="3175">
            <a:solidFill>
              <a:schemeClr val="tx1"/>
            </a:solidFill>
          </a:ln>
          <a:effectLst>
            <a:innerShdw blurRad="63500" dist="50800" dir="162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1" name="Group 20"/>
          <p:cNvGrpSpPr/>
          <p:nvPr/>
        </p:nvGrpSpPr>
        <p:grpSpPr>
          <a:xfrm>
            <a:off x="577090" y="3885555"/>
            <a:ext cx="1325272" cy="942059"/>
            <a:chOff x="577090" y="3864029"/>
            <a:chExt cx="1325272" cy="942059"/>
          </a:xfrm>
        </p:grpSpPr>
        <p:sp>
          <p:nvSpPr>
            <p:cNvPr id="347" name="Rectangle 346"/>
            <p:cNvSpPr/>
            <p:nvPr/>
          </p:nvSpPr>
          <p:spPr>
            <a:xfrm>
              <a:off x="577090" y="3864029"/>
              <a:ext cx="1325272" cy="942059"/>
            </a:xfrm>
            <a:prstGeom prst="rect">
              <a:avLst/>
            </a:prstGeom>
            <a:gradFill>
              <a:gsLst>
                <a:gs pos="0">
                  <a:srgbClr val="00B0F0"/>
                </a:gs>
                <a:gs pos="50000">
                  <a:schemeClr val="bg1"/>
                </a:gs>
                <a:gs pos="100000">
                  <a:srgbClr val="0070C0"/>
                </a:gs>
              </a:gsLst>
              <a:lin ang="2700000" scaled="1"/>
            </a:gra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48" name="Rectangle 347"/>
            <p:cNvSpPr/>
            <p:nvPr/>
          </p:nvSpPr>
          <p:spPr>
            <a:xfrm>
              <a:off x="793006" y="4117617"/>
              <a:ext cx="893440" cy="153291"/>
            </a:xfrm>
            <a:prstGeom prst="rect">
              <a:avLst/>
            </a:prstGeom>
            <a:noFill/>
            <a:ln w="3175">
              <a:solidFill>
                <a:schemeClr val="tx1">
                  <a:alpha val="50000"/>
                </a:schemeClr>
              </a:solidFill>
              <a:prstDash val="dash"/>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Aa Bb</a:t>
              </a:r>
              <a:endParaRPr lang="en-AU" sz="1100" dirty="0">
                <a:solidFill>
                  <a:schemeClr val="tx1"/>
                </a:solidFill>
                <a:latin typeface="Segoe UI" pitchFamily="34" charset="0"/>
                <a:cs typeface="Segoe UI" pitchFamily="34" charset="0"/>
              </a:endParaRPr>
            </a:p>
          </p:txBody>
        </p:sp>
        <p:sp>
          <p:nvSpPr>
            <p:cNvPr id="349" name="Rectangle 348"/>
            <p:cNvSpPr/>
            <p:nvPr/>
          </p:nvSpPr>
          <p:spPr>
            <a:xfrm>
              <a:off x="840839" y="4315989"/>
              <a:ext cx="797774" cy="127759"/>
            </a:xfrm>
            <a:prstGeom prst="rect">
              <a:avLst/>
            </a:prstGeom>
            <a:noFill/>
            <a:ln w="3175">
              <a:solidFill>
                <a:schemeClr val="tx1">
                  <a:alpha val="50000"/>
                </a:schemeClr>
              </a:solidFill>
              <a:prstDash val="dash"/>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900" dirty="0" smtClean="0">
                  <a:solidFill>
                    <a:schemeClr val="bg1">
                      <a:lumMod val="50000"/>
                    </a:schemeClr>
                  </a:solidFill>
                  <a:latin typeface="Segoe UI" pitchFamily="34" charset="0"/>
                  <a:cs typeface="Segoe UI" pitchFamily="34" charset="0"/>
                </a:rPr>
                <a:t>Cc Dd</a:t>
              </a:r>
              <a:endParaRPr lang="en-AU" sz="900" dirty="0">
                <a:solidFill>
                  <a:schemeClr val="bg1">
                    <a:lumMod val="50000"/>
                  </a:schemeClr>
                </a:solidFill>
                <a:latin typeface="Segoe UI" pitchFamily="34" charset="0"/>
                <a:cs typeface="Segoe UI" pitchFamily="34" charset="0"/>
              </a:endParaRPr>
            </a:p>
          </p:txBody>
        </p:sp>
        <p:sp>
          <p:nvSpPr>
            <p:cNvPr id="344" name="Teardrop 343"/>
            <p:cNvSpPr/>
            <p:nvPr/>
          </p:nvSpPr>
          <p:spPr>
            <a:xfrm>
              <a:off x="1542362" y="3864029"/>
              <a:ext cx="360000" cy="360000"/>
            </a:xfrm>
            <a:prstGeom prst="teardrop">
              <a:avLst/>
            </a:prstGeom>
            <a:solidFill>
              <a:srgbClr val="FFC000">
                <a:alpha val="50000"/>
              </a:srgbClr>
            </a:solidFill>
            <a:ln w="3175">
              <a:solidFill>
                <a:schemeClr val="tx1">
                  <a:alpha val="50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600" dirty="0" smtClean="0">
                  <a:solidFill>
                    <a:schemeClr val="tx1">
                      <a:alpha val="50000"/>
                    </a:schemeClr>
                  </a:solidFill>
                  <a:latin typeface="Segoe UI" pitchFamily="34" charset="0"/>
                  <a:cs typeface="Segoe UI" pitchFamily="34" charset="0"/>
                </a:rPr>
                <a:t>1</a:t>
              </a:r>
              <a:endParaRPr lang="en-AU" sz="1600" dirty="0">
                <a:solidFill>
                  <a:schemeClr val="tx1">
                    <a:alpha val="50000"/>
                  </a:schemeClr>
                </a:solidFill>
                <a:latin typeface="Segoe UI" pitchFamily="34" charset="0"/>
                <a:cs typeface="Segoe UI" pitchFamily="34" charset="0"/>
              </a:endParaRPr>
            </a:p>
          </p:txBody>
        </p:sp>
      </p:grpSp>
      <p:sp>
        <p:nvSpPr>
          <p:cNvPr id="20" name="Rounded Rectangle 19">
            <a:hlinkClick r:id="rId11" action="ppaction://hlinksldjump"/>
          </p:cNvPr>
          <p:cNvSpPr/>
          <p:nvPr/>
        </p:nvSpPr>
        <p:spPr>
          <a:xfrm>
            <a:off x="2009835" y="4230376"/>
            <a:ext cx="252417" cy="252417"/>
          </a:xfrm>
          <a:prstGeom prst="roundRect">
            <a:avLst/>
          </a:prstGeom>
          <a:solidFill>
            <a:schemeClr val="tx1">
              <a:alpha val="50000"/>
            </a:scheme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dirty="0" smtClean="0">
                <a:latin typeface="Segoe UI" pitchFamily="34" charset="0"/>
                <a:cs typeface="Segoe UI" pitchFamily="34" charset="0"/>
              </a:rPr>
              <a:t>+</a:t>
            </a:r>
            <a:endParaRPr lang="en-AU" dirty="0">
              <a:latin typeface="Segoe UI" pitchFamily="34" charset="0"/>
              <a:cs typeface="Segoe UI" pitchFamily="34" charset="0"/>
            </a:endParaRPr>
          </a:p>
        </p:txBody>
      </p:sp>
      <p:sp>
        <p:nvSpPr>
          <p:cNvPr id="355" name="Rounded Rectangle 354">
            <a:hlinkClick r:id="rId5" action="ppaction://hlinksldjump"/>
          </p:cNvPr>
          <p:cNvSpPr/>
          <p:nvPr/>
        </p:nvSpPr>
        <p:spPr>
          <a:xfrm>
            <a:off x="539794" y="188370"/>
            <a:ext cx="144000" cy="144016"/>
          </a:xfrm>
          <a:prstGeom prst="roundRect">
            <a:avLst/>
          </a:prstGeom>
          <a:gradFill flip="none" rotWithShape="1">
            <a:gsLst>
              <a:gs pos="0">
                <a:srgbClr val="FF0000">
                  <a:shade val="30000"/>
                  <a:satMod val="115000"/>
                </a:srgbClr>
              </a:gs>
              <a:gs pos="50000">
                <a:srgbClr val="FF0000">
                  <a:shade val="67500"/>
                  <a:satMod val="115000"/>
                </a:srgbClr>
              </a:gs>
              <a:gs pos="100000">
                <a:srgbClr val="FF0000">
                  <a:shade val="100000"/>
                  <a:satMod val="115000"/>
                </a:srgbClr>
              </a:gs>
            </a:gsLst>
            <a:lin ang="16200000" scaled="1"/>
            <a:tileRect/>
          </a:gradFill>
          <a:ln w="3175">
            <a:solidFill>
              <a:schemeClr val="tx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solidFill>
                <a:schemeClr val="bg1"/>
              </a:solidFill>
              <a:latin typeface="Segoe UI" pitchFamily="34" charset="0"/>
              <a:cs typeface="Segoe UI" pitchFamily="34" charset="0"/>
            </a:endParaRPr>
          </a:p>
        </p:txBody>
      </p:sp>
      <p:sp>
        <p:nvSpPr>
          <p:cNvPr id="356" name="Left Arrow 355">
            <a:hlinkClick r:id="rId12" action="ppaction://hlinksldjump"/>
          </p:cNvPr>
          <p:cNvSpPr/>
          <p:nvPr/>
        </p:nvSpPr>
        <p:spPr>
          <a:xfrm>
            <a:off x="575439" y="559006"/>
            <a:ext cx="359806" cy="356560"/>
          </a:xfrm>
          <a:prstGeom prst="leftArrow">
            <a:avLst/>
          </a:prstGeom>
          <a:solidFill>
            <a:srgbClr val="00B0F0">
              <a:alpha val="50000"/>
            </a:srgb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solidFill>
                <a:schemeClr val="tx1"/>
              </a:solidFill>
            </a:endParaRPr>
          </a:p>
        </p:txBody>
      </p:sp>
      <p:grpSp>
        <p:nvGrpSpPr>
          <p:cNvPr id="357" name="Group 356"/>
          <p:cNvGrpSpPr/>
          <p:nvPr/>
        </p:nvGrpSpPr>
        <p:grpSpPr>
          <a:xfrm>
            <a:off x="0" y="1202871"/>
            <a:ext cx="467544" cy="2737758"/>
            <a:chOff x="0" y="1202871"/>
            <a:chExt cx="467544" cy="2737758"/>
          </a:xfrm>
        </p:grpSpPr>
        <p:sp>
          <p:nvSpPr>
            <p:cNvPr id="358" name="Rounded Rectangle 357"/>
            <p:cNvSpPr/>
            <p:nvPr/>
          </p:nvSpPr>
          <p:spPr>
            <a:xfrm>
              <a:off x="0" y="1202871"/>
              <a:ext cx="467544" cy="2737758"/>
            </a:xfrm>
            <a:prstGeom prst="roundRect">
              <a:avLst>
                <a:gd name="adj" fmla="val 10437"/>
              </a:avLst>
            </a:prstGeom>
            <a:solidFill>
              <a:schemeClr val="tx1">
                <a:alpha val="50000"/>
              </a:schemeClr>
            </a:solidFill>
            <a:ln w="317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359" name="Group 358"/>
            <p:cNvGrpSpPr/>
            <p:nvPr/>
          </p:nvGrpSpPr>
          <p:grpSpPr>
            <a:xfrm>
              <a:off x="53772" y="1890180"/>
              <a:ext cx="360000" cy="363600"/>
              <a:chOff x="899592" y="1419622"/>
              <a:chExt cx="432048" cy="432048"/>
            </a:xfrm>
            <a:effectLst/>
          </p:grpSpPr>
          <p:sp>
            <p:nvSpPr>
              <p:cNvPr id="374" name="Rounded Rectangle 373"/>
              <p:cNvSpPr/>
              <p:nvPr/>
            </p:nvSpPr>
            <p:spPr>
              <a:xfrm>
                <a:off x="971600" y="1563638"/>
                <a:ext cx="288032" cy="288032"/>
              </a:xfrm>
              <a:prstGeom prst="roundRect">
                <a:avLst>
                  <a:gd name="adj" fmla="val 9226"/>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75" name="Isosceles Triangle 374"/>
              <p:cNvSpPr/>
              <p:nvPr/>
            </p:nvSpPr>
            <p:spPr>
              <a:xfrm>
                <a:off x="899592" y="1419622"/>
                <a:ext cx="432048" cy="180020"/>
              </a:xfrm>
              <a:prstGeom prst="triangle">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360" name="Group 359"/>
            <p:cNvGrpSpPr/>
            <p:nvPr/>
          </p:nvGrpSpPr>
          <p:grpSpPr>
            <a:xfrm>
              <a:off x="53752" y="1264720"/>
              <a:ext cx="360040" cy="435694"/>
              <a:chOff x="971600" y="1383618"/>
              <a:chExt cx="360040" cy="435694"/>
            </a:xfrm>
          </p:grpSpPr>
          <p:cxnSp>
            <p:nvCxnSpPr>
              <p:cNvPr id="369" name="Straight Connector 368"/>
              <p:cNvCxnSpPr/>
              <p:nvPr/>
            </p:nvCxnSpPr>
            <p:spPr>
              <a:xfrm>
                <a:off x="1187624" y="1639292"/>
                <a:ext cx="144016" cy="18002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370" name="Donut 369"/>
              <p:cNvSpPr/>
              <p:nvPr/>
            </p:nvSpPr>
            <p:spPr>
              <a:xfrm>
                <a:off x="971600" y="1383618"/>
                <a:ext cx="288032" cy="288000"/>
              </a:xfrm>
              <a:prstGeom prst="donut">
                <a:avLst>
                  <a:gd name="adj" fmla="val 4746"/>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371" name="Straight Connector 370"/>
              <p:cNvCxnSpPr/>
              <p:nvPr/>
            </p:nvCxnSpPr>
            <p:spPr>
              <a:xfrm rot="1413972">
                <a:off x="1051228" y="1435850"/>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372" name="Straight Connector 371"/>
              <p:cNvCxnSpPr/>
              <p:nvPr/>
            </p:nvCxnSpPr>
            <p:spPr>
              <a:xfrm rot="1413972">
                <a:off x="1116662" y="1436293"/>
                <a:ext cx="0" cy="183562"/>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373" name="Straight Connector 372"/>
              <p:cNvCxnSpPr/>
              <p:nvPr/>
            </p:nvCxnSpPr>
            <p:spPr>
              <a:xfrm rot="1413972">
                <a:off x="1180005" y="1492021"/>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grpSp>
        <p:cxnSp>
          <p:nvCxnSpPr>
            <p:cNvPr id="361" name="Straight Connector 360"/>
            <p:cNvCxnSpPr/>
            <p:nvPr/>
          </p:nvCxnSpPr>
          <p:spPr>
            <a:xfrm flipH="1">
              <a:off x="26886" y="1812206"/>
              <a:ext cx="413772"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nvGrpSpPr>
            <p:cNvPr id="362" name="Group 361"/>
            <p:cNvGrpSpPr/>
            <p:nvPr/>
          </p:nvGrpSpPr>
          <p:grpSpPr>
            <a:xfrm>
              <a:off x="39771" y="2460418"/>
              <a:ext cx="388002" cy="297418"/>
              <a:chOff x="2123728" y="1986160"/>
              <a:chExt cx="576064" cy="441574"/>
            </a:xfrm>
          </p:grpSpPr>
          <p:sp>
            <p:nvSpPr>
              <p:cNvPr id="367" name="Rectangle 366"/>
              <p:cNvSpPr/>
              <p:nvPr/>
            </p:nvSpPr>
            <p:spPr>
              <a:xfrm>
                <a:off x="2195736" y="1986160"/>
                <a:ext cx="432048" cy="441574"/>
              </a:xfrm>
              <a:prstGeom prst="rect">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68" name="Trapezoid 367"/>
              <p:cNvSpPr/>
              <p:nvPr/>
            </p:nvSpPr>
            <p:spPr>
              <a:xfrm flipV="1">
                <a:off x="2123728" y="2139884"/>
                <a:ext cx="576064" cy="287850"/>
              </a:xfrm>
              <a:prstGeom prst="trapezoid">
                <a:avLst/>
              </a:pr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63" name="Freeform 362"/>
            <p:cNvSpPr/>
            <p:nvPr/>
          </p:nvSpPr>
          <p:spPr>
            <a:xfrm>
              <a:off x="61273" y="2903148"/>
              <a:ext cx="344998" cy="411311"/>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364" name="Group 363"/>
            <p:cNvGrpSpPr/>
            <p:nvPr/>
          </p:nvGrpSpPr>
          <p:grpSpPr>
            <a:xfrm>
              <a:off x="82631" y="3424960"/>
              <a:ext cx="302283" cy="444864"/>
              <a:chOff x="51020" y="3423030"/>
              <a:chExt cx="356155" cy="524147"/>
            </a:xfrm>
            <a:effectLst>
              <a:outerShdw blurRad="63500" sx="102000" sy="102000" algn="ctr" rotWithShape="0">
                <a:prstClr val="black">
                  <a:alpha val="40000"/>
                </a:prstClr>
              </a:outerShdw>
            </a:effectLst>
          </p:grpSpPr>
          <p:sp>
            <p:nvSpPr>
              <p:cNvPr id="365" name="Freeform 364"/>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a:effectLst>
                <a:glow rad="101600">
                  <a:schemeClr val="bg1">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66" name="Freeform 365"/>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a:effectLst>
                <a:glow rad="101600">
                  <a:schemeClr val="bg1">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spTree>
    <p:controls>
      <mc:AlternateContent xmlns:mc="http://schemas.openxmlformats.org/markup-compatibility/2006">
        <mc:Choice xmlns:v="urn:schemas-microsoft-com:vml" Requires="v">
          <p:control spid="21540" name="TextBox1" r:id="rId2" imgW="6915240" imgH="4029120"/>
        </mc:Choice>
        <mc:Fallback>
          <p:control name="TextBox1" r:id="rId2" imgW="6915240" imgH="4029120">
            <p:pic>
              <p:nvPicPr>
                <p:cNvPr id="0" name="TextBox1"/>
                <p:cNvPicPr preferRelativeResize="0">
                  <a:picLocks noChangeArrowheads="1" noChangeShapeType="1"/>
                </p:cNvPicPr>
                <p:nvPr/>
              </p:nvPicPr>
              <p:blipFill>
                <a:blip r:embed="rId13">
                  <a:extLst>
                    <a:ext uri="{28A0092B-C50C-407E-A947-70E740481C1C}">
                      <a14:useLocalDpi xmlns:a14="http://schemas.microsoft.com/office/drawing/2010/main" val="0"/>
                    </a:ext>
                  </a:extLst>
                </a:blip>
                <a:srcRect/>
                <a:stretch>
                  <a:fillRect/>
                </a:stretch>
              </p:blipFill>
              <p:spPr bwMode="auto">
                <a:xfrm>
                  <a:off x="3132138" y="1492250"/>
                  <a:ext cx="2879725" cy="431800"/>
                </a:xfrm>
                <a:prstGeom prst="rect">
                  <a:avLst/>
                </a:prstGeom>
                <a:noFill/>
                <a:ln>
                  <a:noFill/>
                </a:ln>
                <a:effectLst/>
                <a:extLst>
                  <a:ext uri="{909E8E84-426E-40DD-AFC4-6F175D3DCCD1}">
                    <a14:hiddenFill xmlns:a14="http://schemas.microsoft.com/office/drawing/2010/main">
                      <a:noFill/>
                    </a14:hiddenFill>
                  </a:ext>
                  <a:ext uri="{91240B29-F687-4F45-9708-019B960494DF}">
                    <a14:hiddenLine xmlns:a14="http://schemas.microsoft.com/office/drawing/2010/main" w="9525">
                      <a:no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control>
        </mc:Fallback>
      </mc:AlternateContent>
      <mc:AlternateContent xmlns:mc="http://schemas.openxmlformats.org/markup-compatibility/2006">
        <mc:Choice xmlns:v="urn:schemas-microsoft-com:vml" Requires="v">
          <p:control spid="21541" name="TextBox2" r:id="rId3" imgW="6915240" imgH="4029120"/>
        </mc:Choice>
        <mc:Fallback>
          <p:control name="TextBox2" r:id="rId3" imgW="6915240" imgH="4029120">
            <p:pic>
              <p:nvPicPr>
                <p:cNvPr id="0" name="TextBox2"/>
                <p:cNvPicPr preferRelativeResize="0">
                  <a:picLocks noChangeArrowheads="1" noChangeShapeType="1"/>
                </p:cNvPicPr>
                <p:nvPr/>
              </p:nvPicPr>
              <p:blipFill>
                <a:blip r:embed="rId14">
                  <a:extLst>
                    <a:ext uri="{28A0092B-C50C-407E-A947-70E740481C1C}">
                      <a14:useLocalDpi xmlns:a14="http://schemas.microsoft.com/office/drawing/2010/main" val="0"/>
                    </a:ext>
                  </a:extLst>
                </a:blip>
                <a:srcRect/>
                <a:stretch>
                  <a:fillRect/>
                </a:stretch>
              </p:blipFill>
              <p:spPr bwMode="auto">
                <a:xfrm>
                  <a:off x="3276600" y="2139950"/>
                  <a:ext cx="2590800" cy="358775"/>
                </a:xfrm>
                <a:prstGeom prst="rect">
                  <a:avLst/>
                </a:prstGeom>
                <a:noFill/>
                <a:ln>
                  <a:noFill/>
                </a:ln>
                <a:effectLst/>
                <a:extLst>
                  <a:ext uri="{909E8E84-426E-40DD-AFC4-6F175D3DCCD1}">
                    <a14:hiddenFill xmlns:a14="http://schemas.microsoft.com/office/drawing/2010/main">
                      <a:noFill/>
                    </a14:hiddenFill>
                  </a:ext>
                  <a:ext uri="{91240B29-F687-4F45-9708-019B960494DF}">
                    <a14:hiddenLine xmlns:a14="http://schemas.microsoft.com/office/drawing/2010/main" w="9525">
                      <a:no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control>
        </mc:Fallback>
      </mc:AlternateContent>
    </p:controls>
    <p:extLst>
      <p:ext uri="{BB962C8B-B14F-4D97-AF65-F5344CB8AC3E}">
        <p14:creationId xmlns:p14="http://schemas.microsoft.com/office/powerpoint/2010/main" val="3983061518"/>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1763688" y="843750"/>
            <a:ext cx="5616624" cy="3456000"/>
            <a:chOff x="1763688" y="843750"/>
            <a:chExt cx="5616624" cy="3456000"/>
          </a:xfrm>
        </p:grpSpPr>
        <p:grpSp>
          <p:nvGrpSpPr>
            <p:cNvPr id="249" name="Group 248"/>
            <p:cNvGrpSpPr/>
            <p:nvPr/>
          </p:nvGrpSpPr>
          <p:grpSpPr>
            <a:xfrm>
              <a:off x="3131841" y="843750"/>
              <a:ext cx="2880320" cy="3456000"/>
              <a:chOff x="3131841" y="843750"/>
              <a:chExt cx="2880320" cy="3456000"/>
            </a:xfrm>
          </p:grpSpPr>
          <p:sp>
            <p:nvSpPr>
              <p:cNvPr id="250" name="Rounded Rectangle 249"/>
              <p:cNvSpPr/>
              <p:nvPr/>
            </p:nvSpPr>
            <p:spPr>
              <a:xfrm>
                <a:off x="3131841" y="843750"/>
                <a:ext cx="2880320" cy="3456000"/>
              </a:xfrm>
              <a:prstGeom prst="roundRect">
                <a:avLst>
                  <a:gd name="adj" fmla="val 2228"/>
                </a:avLst>
              </a:prstGeom>
              <a:solidFill>
                <a:schemeClr val="tx1">
                  <a:alpha val="50000"/>
                </a:schemeClr>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51" name="Group 250"/>
              <p:cNvGrpSpPr/>
              <p:nvPr/>
            </p:nvGrpSpPr>
            <p:grpSpPr>
              <a:xfrm>
                <a:off x="3198624" y="984777"/>
                <a:ext cx="864096" cy="870570"/>
                <a:chOff x="7308304" y="278598"/>
                <a:chExt cx="864096" cy="870570"/>
              </a:xfrm>
            </p:grpSpPr>
            <p:sp>
              <p:nvSpPr>
                <p:cNvPr id="327" name="Freeform 326"/>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8" name="Rectangle 327"/>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Impress</a:t>
                  </a:r>
                  <a:endParaRPr lang="en-AU" sz="1100" dirty="0">
                    <a:latin typeface="Segoe UI" pitchFamily="34" charset="0"/>
                    <a:cs typeface="Segoe UI" pitchFamily="34" charset="0"/>
                  </a:endParaRPr>
                </a:p>
              </p:txBody>
            </p:sp>
          </p:grpSp>
          <p:grpSp>
            <p:nvGrpSpPr>
              <p:cNvPr id="252" name="Group 251"/>
              <p:cNvGrpSpPr/>
              <p:nvPr/>
            </p:nvGrpSpPr>
            <p:grpSpPr>
              <a:xfrm>
                <a:off x="4139953" y="972995"/>
                <a:ext cx="864096" cy="894135"/>
                <a:chOff x="6444208" y="255033"/>
                <a:chExt cx="864096" cy="894135"/>
              </a:xfrm>
            </p:grpSpPr>
            <p:grpSp>
              <p:nvGrpSpPr>
                <p:cNvPr id="323" name="Group 322"/>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325" name="Freeform 324"/>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6" name="Freeform 325"/>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24" name="Rectangle 323"/>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Express</a:t>
                  </a:r>
                  <a:endParaRPr lang="en-AU" sz="1100" dirty="0">
                    <a:latin typeface="Segoe UI" pitchFamily="34" charset="0"/>
                    <a:cs typeface="Segoe UI" pitchFamily="34" charset="0"/>
                  </a:endParaRPr>
                </a:p>
              </p:txBody>
            </p:sp>
          </p:grpSp>
          <p:grpSp>
            <p:nvGrpSpPr>
              <p:cNvPr id="253" name="Group 252"/>
              <p:cNvGrpSpPr/>
              <p:nvPr/>
            </p:nvGrpSpPr>
            <p:grpSpPr>
              <a:xfrm>
                <a:off x="3198624" y="2157429"/>
                <a:ext cx="864096" cy="881674"/>
                <a:chOff x="8172400" y="267494"/>
                <a:chExt cx="864096" cy="881674"/>
              </a:xfrm>
            </p:grpSpPr>
            <p:grpSp>
              <p:nvGrpSpPr>
                <p:cNvPr id="318" name="Group 317"/>
                <p:cNvGrpSpPr/>
                <p:nvPr/>
              </p:nvGrpSpPr>
              <p:grpSpPr>
                <a:xfrm>
                  <a:off x="8351877" y="267494"/>
                  <a:ext cx="523806" cy="648072"/>
                  <a:chOff x="87738" y="3286770"/>
                  <a:chExt cx="291003" cy="360040"/>
                </a:xfrm>
              </p:grpSpPr>
              <p:sp>
                <p:nvSpPr>
                  <p:cNvPr id="320" name="Rectangle 31"/>
                  <p:cNvSpPr/>
                  <p:nvPr/>
                </p:nvSpPr>
                <p:spPr>
                  <a:xfrm>
                    <a:off x="87738" y="3286770"/>
                    <a:ext cx="291002" cy="360040"/>
                  </a:xfrm>
                  <a:prstGeom prst="rect">
                    <a:avLst/>
                  </a:prstGeom>
                  <a:solidFill>
                    <a:srgbClr val="FFC000"/>
                  </a:solidFill>
                  <a:ln w="9525" cap="rnd">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1" name="Rectangle 31"/>
                  <p:cNvSpPr/>
                  <p:nvPr/>
                </p:nvSpPr>
                <p:spPr>
                  <a:xfrm>
                    <a:off x="87738" y="3286770"/>
                    <a:ext cx="291002" cy="360040"/>
                  </a:xfrm>
                  <a:custGeom>
                    <a:avLst/>
                    <a:gdLst>
                      <a:gd name="connsiteX0" fmla="*/ 0 w 291002"/>
                      <a:gd name="connsiteY0" fmla="*/ 0 h 360040"/>
                      <a:gd name="connsiteX1" fmla="*/ 291002 w 291002"/>
                      <a:gd name="connsiteY1" fmla="*/ 0 h 360040"/>
                      <a:gd name="connsiteX2" fmla="*/ 291002 w 291002"/>
                      <a:gd name="connsiteY2" fmla="*/ 360040 h 360040"/>
                      <a:gd name="connsiteX3" fmla="*/ 0 w 291002"/>
                      <a:gd name="connsiteY3" fmla="*/ 360040 h 360040"/>
                      <a:gd name="connsiteX4" fmla="*/ 0 w 291002"/>
                      <a:gd name="connsiteY4" fmla="*/ 0 h 360040"/>
                      <a:gd name="connsiteX0" fmla="*/ 0 w 291002"/>
                      <a:gd name="connsiteY0" fmla="*/ 0 h 360040"/>
                      <a:gd name="connsiteX1" fmla="*/ 236233 w 291002"/>
                      <a:gd name="connsiteY1" fmla="*/ 88106 h 360040"/>
                      <a:gd name="connsiteX2" fmla="*/ 291002 w 291002"/>
                      <a:gd name="connsiteY2" fmla="*/ 360040 h 360040"/>
                      <a:gd name="connsiteX3" fmla="*/ 0 w 291002"/>
                      <a:gd name="connsiteY3" fmla="*/ 360040 h 360040"/>
                      <a:gd name="connsiteX4" fmla="*/ 0 w 291002"/>
                      <a:gd name="connsiteY4" fmla="*/ 0 h 360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1002" h="360040">
                        <a:moveTo>
                          <a:pt x="0" y="0"/>
                        </a:moveTo>
                        <a:lnTo>
                          <a:pt x="236233" y="88106"/>
                        </a:lnTo>
                        <a:lnTo>
                          <a:pt x="291002" y="360040"/>
                        </a:lnTo>
                        <a:lnTo>
                          <a:pt x="0" y="360040"/>
                        </a:lnTo>
                        <a:lnTo>
                          <a:pt x="0" y="0"/>
                        </a:lnTo>
                        <a:close/>
                      </a:path>
                    </a:pathLst>
                  </a:cu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2" name="Rectangle 321"/>
                  <p:cNvSpPr/>
                  <p:nvPr/>
                </p:nvSpPr>
                <p:spPr>
                  <a:xfrm>
                    <a:off x="87738" y="3435846"/>
                    <a:ext cx="291003" cy="210964"/>
                  </a:xfrm>
                  <a:prstGeom prst="rect">
                    <a:avLst/>
                  </a:prstGeom>
                  <a:noFill/>
                  <a:ln w="9525" cap="rnd">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2000" dirty="0" smtClean="0">
                        <a:solidFill>
                          <a:schemeClr val="tx1"/>
                        </a:solidFill>
                        <a:effectLst>
                          <a:outerShdw blurRad="63500" sx="102000" sy="102000" algn="ctr" rotWithShape="0">
                            <a:prstClr val="black">
                              <a:alpha val="40000"/>
                            </a:prstClr>
                          </a:outerShdw>
                        </a:effectLst>
                        <a:latin typeface="Segoe UI" pitchFamily="34" charset="0"/>
                        <a:cs typeface="Segoe UI" pitchFamily="34" charset="0"/>
                      </a:rPr>
                      <a:t>Aa</a:t>
                    </a:r>
                    <a:endParaRPr lang="en-AU" sz="2000" dirty="0">
                      <a:solidFill>
                        <a:schemeClr val="tx1"/>
                      </a:solidFill>
                      <a:effectLst>
                        <a:outerShdw blurRad="63500" sx="102000" sy="102000" algn="ctr" rotWithShape="0">
                          <a:prstClr val="black">
                            <a:alpha val="40000"/>
                          </a:prstClr>
                        </a:outerShdw>
                      </a:effectLst>
                      <a:latin typeface="Segoe UI" pitchFamily="34" charset="0"/>
                      <a:cs typeface="Segoe UI" pitchFamily="34" charset="0"/>
                    </a:endParaRPr>
                  </a:p>
                </p:txBody>
              </p:sp>
            </p:grpSp>
            <p:sp>
              <p:nvSpPr>
                <p:cNvPr id="319" name="Rectangle 318"/>
                <p:cNvSpPr/>
                <p:nvPr/>
              </p:nvSpPr>
              <p:spPr>
                <a:xfrm>
                  <a:off x="8172400"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Note Pad</a:t>
                  </a:r>
                  <a:endParaRPr lang="en-AU" sz="1100" dirty="0">
                    <a:latin typeface="Segoe UI" pitchFamily="34" charset="0"/>
                    <a:cs typeface="Segoe UI" pitchFamily="34" charset="0"/>
                  </a:endParaRPr>
                </a:p>
              </p:txBody>
            </p:sp>
          </p:grpSp>
          <p:grpSp>
            <p:nvGrpSpPr>
              <p:cNvPr id="254" name="Group 253"/>
              <p:cNvGrpSpPr/>
              <p:nvPr/>
            </p:nvGrpSpPr>
            <p:grpSpPr>
              <a:xfrm>
                <a:off x="5080409" y="980461"/>
                <a:ext cx="864096" cy="877462"/>
                <a:chOff x="5004049" y="1064550"/>
                <a:chExt cx="864096" cy="877462"/>
              </a:xfrm>
            </p:grpSpPr>
            <p:grpSp>
              <p:nvGrpSpPr>
                <p:cNvPr id="313" name="Group 312"/>
                <p:cNvGrpSpPr/>
                <p:nvPr/>
              </p:nvGrpSpPr>
              <p:grpSpPr>
                <a:xfrm>
                  <a:off x="5042434" y="1064550"/>
                  <a:ext cx="787325" cy="610716"/>
                  <a:chOff x="5004049" y="1045872"/>
                  <a:chExt cx="787325" cy="610716"/>
                </a:xfrm>
                <a:effectLst>
                  <a:outerShdw blurRad="63500" sx="102000" sy="102000" algn="ctr" rotWithShape="0">
                    <a:prstClr val="black">
                      <a:alpha val="40000"/>
                    </a:prstClr>
                  </a:outerShdw>
                </a:effectLst>
              </p:grpSpPr>
              <p:sp>
                <p:nvSpPr>
                  <p:cNvPr id="315" name="Rectangle 314"/>
                  <p:cNvSpPr/>
                  <p:nvPr/>
                </p:nvSpPr>
                <p:spPr>
                  <a:xfrm>
                    <a:off x="5004049" y="1045872"/>
                    <a:ext cx="504055" cy="460191"/>
                  </a:xfrm>
                  <a:prstGeom prst="rect">
                    <a:avLst/>
                  </a:prstGeom>
                  <a:solidFill>
                    <a:schemeClr val="bg1"/>
                  </a:solidFill>
                  <a:ln w="9525" cap="rnd">
                    <a:solidFill>
                      <a:schemeClr val="bg1"/>
                    </a:solid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6" name="Freeform 315"/>
                  <p:cNvSpPr/>
                  <p:nvPr/>
                </p:nvSpPr>
                <p:spPr>
                  <a:xfrm>
                    <a:off x="5022056" y="1106047"/>
                    <a:ext cx="414040" cy="272698"/>
                  </a:xfrm>
                  <a:custGeom>
                    <a:avLst/>
                    <a:gdLst>
                      <a:gd name="connsiteX0" fmla="*/ 0 w 353052"/>
                      <a:gd name="connsiteY0" fmla="*/ 0 h 269081"/>
                      <a:gd name="connsiteX1" fmla="*/ 19050 w 353052"/>
                      <a:gd name="connsiteY1" fmla="*/ 33337 h 269081"/>
                      <a:gd name="connsiteX2" fmla="*/ 28575 w 353052"/>
                      <a:gd name="connsiteY2" fmla="*/ 38100 h 269081"/>
                      <a:gd name="connsiteX3" fmla="*/ 33338 w 353052"/>
                      <a:gd name="connsiteY3" fmla="*/ 45243 h 269081"/>
                      <a:gd name="connsiteX4" fmla="*/ 50007 w 353052"/>
                      <a:gd name="connsiteY4" fmla="*/ 54768 h 269081"/>
                      <a:gd name="connsiteX5" fmla="*/ 59532 w 353052"/>
                      <a:gd name="connsiteY5" fmla="*/ 61912 h 269081"/>
                      <a:gd name="connsiteX6" fmla="*/ 85725 w 353052"/>
                      <a:gd name="connsiteY6" fmla="*/ 71437 h 269081"/>
                      <a:gd name="connsiteX7" fmla="*/ 135732 w 353052"/>
                      <a:gd name="connsiteY7" fmla="*/ 69056 h 269081"/>
                      <a:gd name="connsiteX8" fmla="*/ 142875 w 353052"/>
                      <a:gd name="connsiteY8" fmla="*/ 66675 h 269081"/>
                      <a:gd name="connsiteX9" fmla="*/ 150019 w 353052"/>
                      <a:gd name="connsiteY9" fmla="*/ 61912 h 269081"/>
                      <a:gd name="connsiteX10" fmla="*/ 157163 w 353052"/>
                      <a:gd name="connsiteY10" fmla="*/ 54768 h 269081"/>
                      <a:gd name="connsiteX11" fmla="*/ 161925 w 353052"/>
                      <a:gd name="connsiteY11" fmla="*/ 45243 h 269081"/>
                      <a:gd name="connsiteX12" fmla="*/ 157163 w 353052"/>
                      <a:gd name="connsiteY12" fmla="*/ 26193 h 269081"/>
                      <a:gd name="connsiteX13" fmla="*/ 150019 w 353052"/>
                      <a:gd name="connsiteY13" fmla="*/ 19050 h 269081"/>
                      <a:gd name="connsiteX14" fmla="*/ 135732 w 353052"/>
                      <a:gd name="connsiteY14" fmla="*/ 9525 h 269081"/>
                      <a:gd name="connsiteX15" fmla="*/ 114300 w 353052"/>
                      <a:gd name="connsiteY15" fmla="*/ 14287 h 269081"/>
                      <a:gd name="connsiteX16" fmla="*/ 107157 w 353052"/>
                      <a:gd name="connsiteY16" fmla="*/ 16668 h 269081"/>
                      <a:gd name="connsiteX17" fmla="*/ 102394 w 353052"/>
                      <a:gd name="connsiteY17" fmla="*/ 26193 h 269081"/>
                      <a:gd name="connsiteX18" fmla="*/ 104775 w 353052"/>
                      <a:gd name="connsiteY18" fmla="*/ 64293 h 269081"/>
                      <a:gd name="connsiteX19" fmla="*/ 107157 w 353052"/>
                      <a:gd name="connsiteY19" fmla="*/ 71437 h 269081"/>
                      <a:gd name="connsiteX20" fmla="*/ 114300 w 353052"/>
                      <a:gd name="connsiteY20" fmla="*/ 76200 h 269081"/>
                      <a:gd name="connsiteX21" fmla="*/ 126207 w 353052"/>
                      <a:gd name="connsiteY21" fmla="*/ 78581 h 269081"/>
                      <a:gd name="connsiteX22" fmla="*/ 147638 w 353052"/>
                      <a:gd name="connsiteY22" fmla="*/ 85725 h 269081"/>
                      <a:gd name="connsiteX23" fmla="*/ 154782 w 353052"/>
                      <a:gd name="connsiteY23" fmla="*/ 88106 h 269081"/>
                      <a:gd name="connsiteX24" fmla="*/ 190500 w 353052"/>
                      <a:gd name="connsiteY24" fmla="*/ 90487 h 269081"/>
                      <a:gd name="connsiteX25" fmla="*/ 228600 w 353052"/>
                      <a:gd name="connsiteY25" fmla="*/ 90487 h 269081"/>
                      <a:gd name="connsiteX26" fmla="*/ 238125 w 353052"/>
                      <a:gd name="connsiteY26" fmla="*/ 85725 h 269081"/>
                      <a:gd name="connsiteX27" fmla="*/ 271463 w 353052"/>
                      <a:gd name="connsiteY27" fmla="*/ 66675 h 269081"/>
                      <a:gd name="connsiteX28" fmla="*/ 295275 w 353052"/>
                      <a:gd name="connsiteY28" fmla="*/ 59531 h 269081"/>
                      <a:gd name="connsiteX29" fmla="*/ 302419 w 353052"/>
                      <a:gd name="connsiteY29" fmla="*/ 57150 h 269081"/>
                      <a:gd name="connsiteX30" fmla="*/ 338138 w 353052"/>
                      <a:gd name="connsiteY30" fmla="*/ 50006 h 269081"/>
                      <a:gd name="connsiteX31" fmla="*/ 345282 w 353052"/>
                      <a:gd name="connsiteY31" fmla="*/ 92868 h 269081"/>
                      <a:gd name="connsiteX32" fmla="*/ 326232 w 353052"/>
                      <a:gd name="connsiteY32" fmla="*/ 114300 h 269081"/>
                      <a:gd name="connsiteX33" fmla="*/ 316707 w 353052"/>
                      <a:gd name="connsiteY33" fmla="*/ 119062 h 269081"/>
                      <a:gd name="connsiteX34" fmla="*/ 309563 w 353052"/>
                      <a:gd name="connsiteY34" fmla="*/ 121443 h 269081"/>
                      <a:gd name="connsiteX35" fmla="*/ 290513 w 353052"/>
                      <a:gd name="connsiteY35" fmla="*/ 133350 h 269081"/>
                      <a:gd name="connsiteX36" fmla="*/ 273844 w 353052"/>
                      <a:gd name="connsiteY36" fmla="*/ 138112 h 269081"/>
                      <a:gd name="connsiteX37" fmla="*/ 259557 w 353052"/>
                      <a:gd name="connsiteY37" fmla="*/ 142875 h 269081"/>
                      <a:gd name="connsiteX38" fmla="*/ 245269 w 353052"/>
                      <a:gd name="connsiteY38" fmla="*/ 150018 h 269081"/>
                      <a:gd name="connsiteX39" fmla="*/ 238125 w 353052"/>
                      <a:gd name="connsiteY39" fmla="*/ 154781 h 269081"/>
                      <a:gd name="connsiteX40" fmla="*/ 214313 w 353052"/>
                      <a:gd name="connsiteY40" fmla="*/ 161925 h 269081"/>
                      <a:gd name="connsiteX41" fmla="*/ 202407 w 353052"/>
                      <a:gd name="connsiteY41" fmla="*/ 164306 h 269081"/>
                      <a:gd name="connsiteX42" fmla="*/ 188119 w 353052"/>
                      <a:gd name="connsiteY42" fmla="*/ 169068 h 269081"/>
                      <a:gd name="connsiteX43" fmla="*/ 173832 w 353052"/>
                      <a:gd name="connsiteY43" fmla="*/ 171450 h 269081"/>
                      <a:gd name="connsiteX44" fmla="*/ 154782 w 353052"/>
                      <a:gd name="connsiteY44" fmla="*/ 176212 h 269081"/>
                      <a:gd name="connsiteX45" fmla="*/ 109538 w 353052"/>
                      <a:gd name="connsiteY45" fmla="*/ 173831 h 269081"/>
                      <a:gd name="connsiteX46" fmla="*/ 97632 w 353052"/>
                      <a:gd name="connsiteY46" fmla="*/ 164306 h 269081"/>
                      <a:gd name="connsiteX47" fmla="*/ 95250 w 353052"/>
                      <a:gd name="connsiteY47" fmla="*/ 157162 h 269081"/>
                      <a:gd name="connsiteX48" fmla="*/ 88107 w 353052"/>
                      <a:gd name="connsiteY48" fmla="*/ 150018 h 269081"/>
                      <a:gd name="connsiteX49" fmla="*/ 95250 w 353052"/>
                      <a:gd name="connsiteY49" fmla="*/ 130968 h 269081"/>
                      <a:gd name="connsiteX50" fmla="*/ 104775 w 353052"/>
                      <a:gd name="connsiteY50" fmla="*/ 135731 h 269081"/>
                      <a:gd name="connsiteX51" fmla="*/ 140494 w 353052"/>
                      <a:gd name="connsiteY51" fmla="*/ 138112 h 269081"/>
                      <a:gd name="connsiteX52" fmla="*/ 159544 w 353052"/>
                      <a:gd name="connsiteY52" fmla="*/ 142875 h 269081"/>
                      <a:gd name="connsiteX53" fmla="*/ 171450 w 353052"/>
                      <a:gd name="connsiteY53" fmla="*/ 152400 h 269081"/>
                      <a:gd name="connsiteX54" fmla="*/ 176213 w 353052"/>
                      <a:gd name="connsiteY54" fmla="*/ 173831 h 269081"/>
                      <a:gd name="connsiteX55" fmla="*/ 180975 w 353052"/>
                      <a:gd name="connsiteY55" fmla="*/ 207168 h 269081"/>
                      <a:gd name="connsiteX56" fmla="*/ 183357 w 353052"/>
                      <a:gd name="connsiteY56" fmla="*/ 247650 h 269081"/>
                      <a:gd name="connsiteX57" fmla="*/ 185738 w 353052"/>
                      <a:gd name="connsiteY57" fmla="*/ 261937 h 269081"/>
                      <a:gd name="connsiteX58" fmla="*/ 195263 w 353052"/>
                      <a:gd name="connsiteY58" fmla="*/ 269081 h 269081"/>
                      <a:gd name="connsiteX59" fmla="*/ 273844 w 353052"/>
                      <a:gd name="connsiteY59" fmla="*/ 266700 h 269081"/>
                      <a:gd name="connsiteX60" fmla="*/ 307182 w 353052"/>
                      <a:gd name="connsiteY60" fmla="*/ 257175 h 269081"/>
                      <a:gd name="connsiteX61" fmla="*/ 314325 w 353052"/>
                      <a:gd name="connsiteY61" fmla="*/ 254793 h 269081"/>
                      <a:gd name="connsiteX62" fmla="*/ 326232 w 353052"/>
                      <a:gd name="connsiteY62" fmla="*/ 250031 h 269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53052" h="269081">
                        <a:moveTo>
                          <a:pt x="0" y="0"/>
                        </a:moveTo>
                        <a:cubicBezTo>
                          <a:pt x="3626" y="10876"/>
                          <a:pt x="7518" y="27571"/>
                          <a:pt x="19050" y="33337"/>
                        </a:cubicBezTo>
                        <a:lnTo>
                          <a:pt x="28575" y="38100"/>
                        </a:lnTo>
                        <a:cubicBezTo>
                          <a:pt x="30163" y="40481"/>
                          <a:pt x="31314" y="43219"/>
                          <a:pt x="33338" y="45243"/>
                        </a:cubicBezTo>
                        <a:cubicBezTo>
                          <a:pt x="37711" y="49616"/>
                          <a:pt x="45021" y="51652"/>
                          <a:pt x="50007" y="54768"/>
                        </a:cubicBezTo>
                        <a:cubicBezTo>
                          <a:pt x="53373" y="56871"/>
                          <a:pt x="56167" y="59808"/>
                          <a:pt x="59532" y="61912"/>
                        </a:cubicBezTo>
                        <a:cubicBezTo>
                          <a:pt x="67905" y="67145"/>
                          <a:pt x="76325" y="69087"/>
                          <a:pt x="85725" y="71437"/>
                        </a:cubicBezTo>
                        <a:cubicBezTo>
                          <a:pt x="102394" y="70643"/>
                          <a:pt x="119102" y="70442"/>
                          <a:pt x="135732" y="69056"/>
                        </a:cubicBezTo>
                        <a:cubicBezTo>
                          <a:pt x="138233" y="68848"/>
                          <a:pt x="140630" y="67797"/>
                          <a:pt x="142875" y="66675"/>
                        </a:cubicBezTo>
                        <a:cubicBezTo>
                          <a:pt x="145435" y="65395"/>
                          <a:pt x="147820" y="63744"/>
                          <a:pt x="150019" y="61912"/>
                        </a:cubicBezTo>
                        <a:cubicBezTo>
                          <a:pt x="152606" y="59756"/>
                          <a:pt x="154782" y="57149"/>
                          <a:pt x="157163" y="54768"/>
                        </a:cubicBezTo>
                        <a:cubicBezTo>
                          <a:pt x="158750" y="51593"/>
                          <a:pt x="161533" y="48771"/>
                          <a:pt x="161925" y="45243"/>
                        </a:cubicBezTo>
                        <a:cubicBezTo>
                          <a:pt x="162039" y="44213"/>
                          <a:pt x="158971" y="28905"/>
                          <a:pt x="157163" y="26193"/>
                        </a:cubicBezTo>
                        <a:cubicBezTo>
                          <a:pt x="155295" y="23391"/>
                          <a:pt x="152677" y="21117"/>
                          <a:pt x="150019" y="19050"/>
                        </a:cubicBezTo>
                        <a:cubicBezTo>
                          <a:pt x="145501" y="15536"/>
                          <a:pt x="135732" y="9525"/>
                          <a:pt x="135732" y="9525"/>
                        </a:cubicBezTo>
                        <a:cubicBezTo>
                          <a:pt x="128588" y="11112"/>
                          <a:pt x="121400" y="12512"/>
                          <a:pt x="114300" y="14287"/>
                        </a:cubicBezTo>
                        <a:cubicBezTo>
                          <a:pt x="111865" y="14896"/>
                          <a:pt x="108932" y="14893"/>
                          <a:pt x="107157" y="16668"/>
                        </a:cubicBezTo>
                        <a:cubicBezTo>
                          <a:pt x="104647" y="19178"/>
                          <a:pt x="103982" y="23018"/>
                          <a:pt x="102394" y="26193"/>
                        </a:cubicBezTo>
                        <a:cubicBezTo>
                          <a:pt x="103188" y="38893"/>
                          <a:pt x="103443" y="51638"/>
                          <a:pt x="104775" y="64293"/>
                        </a:cubicBezTo>
                        <a:cubicBezTo>
                          <a:pt x="105038" y="66789"/>
                          <a:pt x="105589" y="69477"/>
                          <a:pt x="107157" y="71437"/>
                        </a:cubicBezTo>
                        <a:cubicBezTo>
                          <a:pt x="108945" y="73672"/>
                          <a:pt x="111620" y="75195"/>
                          <a:pt x="114300" y="76200"/>
                        </a:cubicBezTo>
                        <a:cubicBezTo>
                          <a:pt x="118090" y="77621"/>
                          <a:pt x="122238" y="77787"/>
                          <a:pt x="126207" y="78581"/>
                        </a:cubicBezTo>
                        <a:cubicBezTo>
                          <a:pt x="146726" y="86788"/>
                          <a:pt x="129698" y="80599"/>
                          <a:pt x="147638" y="85725"/>
                        </a:cubicBezTo>
                        <a:cubicBezTo>
                          <a:pt x="150052" y="86415"/>
                          <a:pt x="152287" y="87829"/>
                          <a:pt x="154782" y="88106"/>
                        </a:cubicBezTo>
                        <a:cubicBezTo>
                          <a:pt x="166641" y="89424"/>
                          <a:pt x="178594" y="89693"/>
                          <a:pt x="190500" y="90487"/>
                        </a:cubicBezTo>
                        <a:cubicBezTo>
                          <a:pt x="207530" y="92920"/>
                          <a:pt x="210241" y="94723"/>
                          <a:pt x="228600" y="90487"/>
                        </a:cubicBezTo>
                        <a:cubicBezTo>
                          <a:pt x="232059" y="89689"/>
                          <a:pt x="235081" y="87551"/>
                          <a:pt x="238125" y="85725"/>
                        </a:cubicBezTo>
                        <a:cubicBezTo>
                          <a:pt x="248250" y="79651"/>
                          <a:pt x="259784" y="69596"/>
                          <a:pt x="271463" y="66675"/>
                        </a:cubicBezTo>
                        <a:cubicBezTo>
                          <a:pt x="285859" y="63075"/>
                          <a:pt x="277882" y="65328"/>
                          <a:pt x="295275" y="59531"/>
                        </a:cubicBezTo>
                        <a:cubicBezTo>
                          <a:pt x="297656" y="58737"/>
                          <a:pt x="299969" y="57695"/>
                          <a:pt x="302419" y="57150"/>
                        </a:cubicBezTo>
                        <a:cubicBezTo>
                          <a:pt x="328563" y="51339"/>
                          <a:pt x="316632" y="53590"/>
                          <a:pt x="338138" y="50006"/>
                        </a:cubicBezTo>
                        <a:cubicBezTo>
                          <a:pt x="359183" y="55267"/>
                          <a:pt x="354435" y="50765"/>
                          <a:pt x="345282" y="92868"/>
                        </a:cubicBezTo>
                        <a:cubicBezTo>
                          <a:pt x="343340" y="101799"/>
                          <a:pt x="333552" y="109725"/>
                          <a:pt x="326232" y="114300"/>
                        </a:cubicBezTo>
                        <a:cubicBezTo>
                          <a:pt x="323222" y="116181"/>
                          <a:pt x="319970" y="117664"/>
                          <a:pt x="316707" y="119062"/>
                        </a:cubicBezTo>
                        <a:cubicBezTo>
                          <a:pt x="314400" y="120051"/>
                          <a:pt x="311870" y="120454"/>
                          <a:pt x="309563" y="121443"/>
                        </a:cubicBezTo>
                        <a:cubicBezTo>
                          <a:pt x="289202" y="130169"/>
                          <a:pt x="311024" y="121629"/>
                          <a:pt x="290513" y="133350"/>
                        </a:cubicBezTo>
                        <a:cubicBezTo>
                          <a:pt x="287565" y="135034"/>
                          <a:pt x="276285" y="137380"/>
                          <a:pt x="273844" y="138112"/>
                        </a:cubicBezTo>
                        <a:cubicBezTo>
                          <a:pt x="269036" y="139555"/>
                          <a:pt x="263734" y="140091"/>
                          <a:pt x="259557" y="142875"/>
                        </a:cubicBezTo>
                        <a:cubicBezTo>
                          <a:pt x="250324" y="149029"/>
                          <a:pt x="255128" y="146732"/>
                          <a:pt x="245269" y="150018"/>
                        </a:cubicBezTo>
                        <a:cubicBezTo>
                          <a:pt x="242888" y="151606"/>
                          <a:pt x="240740" y="153619"/>
                          <a:pt x="238125" y="154781"/>
                        </a:cubicBezTo>
                        <a:cubicBezTo>
                          <a:pt x="232198" y="157415"/>
                          <a:pt x="221234" y="160387"/>
                          <a:pt x="214313" y="161925"/>
                        </a:cubicBezTo>
                        <a:cubicBezTo>
                          <a:pt x="210362" y="162803"/>
                          <a:pt x="206312" y="163241"/>
                          <a:pt x="202407" y="164306"/>
                        </a:cubicBezTo>
                        <a:cubicBezTo>
                          <a:pt x="197564" y="165627"/>
                          <a:pt x="193071" y="168242"/>
                          <a:pt x="188119" y="169068"/>
                        </a:cubicBezTo>
                        <a:cubicBezTo>
                          <a:pt x="183357" y="169862"/>
                          <a:pt x="178553" y="170438"/>
                          <a:pt x="173832" y="171450"/>
                        </a:cubicBezTo>
                        <a:cubicBezTo>
                          <a:pt x="167432" y="172822"/>
                          <a:pt x="154782" y="176212"/>
                          <a:pt x="154782" y="176212"/>
                        </a:cubicBezTo>
                        <a:cubicBezTo>
                          <a:pt x="139701" y="175418"/>
                          <a:pt x="124578" y="175198"/>
                          <a:pt x="109538" y="173831"/>
                        </a:cubicBezTo>
                        <a:cubicBezTo>
                          <a:pt x="102344" y="173177"/>
                          <a:pt x="100748" y="170538"/>
                          <a:pt x="97632" y="164306"/>
                        </a:cubicBezTo>
                        <a:cubicBezTo>
                          <a:pt x="96509" y="162061"/>
                          <a:pt x="96642" y="159251"/>
                          <a:pt x="95250" y="157162"/>
                        </a:cubicBezTo>
                        <a:cubicBezTo>
                          <a:pt x="93382" y="154360"/>
                          <a:pt x="90488" y="152399"/>
                          <a:pt x="88107" y="150018"/>
                        </a:cubicBezTo>
                        <a:cubicBezTo>
                          <a:pt x="90488" y="143668"/>
                          <a:pt x="90101" y="135382"/>
                          <a:pt x="95250" y="130968"/>
                        </a:cubicBezTo>
                        <a:cubicBezTo>
                          <a:pt x="97945" y="128658"/>
                          <a:pt x="101269" y="135177"/>
                          <a:pt x="104775" y="135731"/>
                        </a:cubicBezTo>
                        <a:cubicBezTo>
                          <a:pt x="116562" y="137592"/>
                          <a:pt x="128588" y="137318"/>
                          <a:pt x="140494" y="138112"/>
                        </a:cubicBezTo>
                        <a:cubicBezTo>
                          <a:pt x="141091" y="138231"/>
                          <a:pt x="157101" y="140921"/>
                          <a:pt x="159544" y="142875"/>
                        </a:cubicBezTo>
                        <a:cubicBezTo>
                          <a:pt x="174933" y="155185"/>
                          <a:pt x="153494" y="146412"/>
                          <a:pt x="171450" y="152400"/>
                        </a:cubicBezTo>
                        <a:cubicBezTo>
                          <a:pt x="175096" y="163332"/>
                          <a:pt x="173927" y="158589"/>
                          <a:pt x="176213" y="173831"/>
                        </a:cubicBezTo>
                        <a:cubicBezTo>
                          <a:pt x="177878" y="184932"/>
                          <a:pt x="180975" y="207168"/>
                          <a:pt x="180975" y="207168"/>
                        </a:cubicBezTo>
                        <a:cubicBezTo>
                          <a:pt x="181769" y="220662"/>
                          <a:pt x="182186" y="234183"/>
                          <a:pt x="183357" y="247650"/>
                        </a:cubicBezTo>
                        <a:cubicBezTo>
                          <a:pt x="183775" y="252460"/>
                          <a:pt x="183393" y="257717"/>
                          <a:pt x="185738" y="261937"/>
                        </a:cubicBezTo>
                        <a:cubicBezTo>
                          <a:pt x="187665" y="265406"/>
                          <a:pt x="192088" y="266700"/>
                          <a:pt x="195263" y="269081"/>
                        </a:cubicBezTo>
                        <a:cubicBezTo>
                          <a:pt x="221457" y="268287"/>
                          <a:pt x="247708" y="268612"/>
                          <a:pt x="273844" y="266700"/>
                        </a:cubicBezTo>
                        <a:cubicBezTo>
                          <a:pt x="281498" y="266140"/>
                          <a:pt x="299160" y="259849"/>
                          <a:pt x="307182" y="257175"/>
                        </a:cubicBezTo>
                        <a:cubicBezTo>
                          <a:pt x="309563" y="256381"/>
                          <a:pt x="312080" y="255915"/>
                          <a:pt x="314325" y="254793"/>
                        </a:cubicBezTo>
                        <a:cubicBezTo>
                          <a:pt x="324560" y="249676"/>
                          <a:pt x="320300" y="250031"/>
                          <a:pt x="326232" y="250031"/>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7" name="Freeform 316"/>
                  <p:cNvSpPr/>
                  <p:nvPr/>
                </p:nvSpPr>
                <p:spPr>
                  <a:xfrm>
                    <a:off x="5400849" y="1351788"/>
                    <a:ext cx="390525" cy="304800"/>
                  </a:xfrm>
                  <a:custGeom>
                    <a:avLst/>
                    <a:gdLst>
                      <a:gd name="connsiteX0" fmla="*/ 0 w 381000"/>
                      <a:gd name="connsiteY0" fmla="*/ 0 h 319088"/>
                      <a:gd name="connsiteX1" fmla="*/ 23812 w 381000"/>
                      <a:gd name="connsiteY1" fmla="*/ 85725 h 319088"/>
                      <a:gd name="connsiteX2" fmla="*/ 347662 w 381000"/>
                      <a:gd name="connsiteY2" fmla="*/ 319088 h 319088"/>
                      <a:gd name="connsiteX3" fmla="*/ 381000 w 381000"/>
                      <a:gd name="connsiteY3" fmla="*/ 266700 h 319088"/>
                      <a:gd name="connsiteX4" fmla="*/ 66675 w 381000"/>
                      <a:gd name="connsiteY4" fmla="*/ 38100 h 319088"/>
                      <a:gd name="connsiteX5" fmla="*/ 0 w 381000"/>
                      <a:gd name="connsiteY5" fmla="*/ 0 h 319088"/>
                      <a:gd name="connsiteX0" fmla="*/ 0 w 390525"/>
                      <a:gd name="connsiteY0" fmla="*/ 0 h 304800"/>
                      <a:gd name="connsiteX1" fmla="*/ 33337 w 390525"/>
                      <a:gd name="connsiteY1" fmla="*/ 71437 h 304800"/>
                      <a:gd name="connsiteX2" fmla="*/ 357187 w 390525"/>
                      <a:gd name="connsiteY2" fmla="*/ 304800 h 304800"/>
                      <a:gd name="connsiteX3" fmla="*/ 390525 w 390525"/>
                      <a:gd name="connsiteY3" fmla="*/ 252412 h 304800"/>
                      <a:gd name="connsiteX4" fmla="*/ 76200 w 390525"/>
                      <a:gd name="connsiteY4" fmla="*/ 23812 h 304800"/>
                      <a:gd name="connsiteX5" fmla="*/ 0 w 390525"/>
                      <a:gd name="connsiteY5" fmla="*/ 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0525" h="304800">
                        <a:moveTo>
                          <a:pt x="0" y="0"/>
                        </a:moveTo>
                        <a:lnTo>
                          <a:pt x="33337" y="71437"/>
                        </a:lnTo>
                        <a:lnTo>
                          <a:pt x="357187" y="304800"/>
                        </a:lnTo>
                        <a:lnTo>
                          <a:pt x="390525" y="252412"/>
                        </a:lnTo>
                        <a:lnTo>
                          <a:pt x="76200" y="23812"/>
                        </a:lnTo>
                        <a:lnTo>
                          <a:pt x="0" y="0"/>
                        </a:lnTo>
                        <a:close/>
                      </a:path>
                    </a:pathLst>
                  </a:custGeom>
                  <a:solidFill>
                    <a:srgbClr val="C0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14" name="Rectangle 313"/>
                <p:cNvSpPr/>
                <p:nvPr/>
              </p:nvSpPr>
              <p:spPr>
                <a:xfrm>
                  <a:off x="5004049" y="1725988"/>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Free Draw</a:t>
                  </a:r>
                  <a:endParaRPr lang="en-AU" sz="1100" dirty="0">
                    <a:latin typeface="Segoe UI" pitchFamily="34" charset="0"/>
                    <a:cs typeface="Segoe UI" pitchFamily="34" charset="0"/>
                  </a:endParaRPr>
                </a:p>
              </p:txBody>
            </p:sp>
          </p:grpSp>
          <p:cxnSp>
            <p:nvCxnSpPr>
              <p:cNvPr id="255" name="Straight Connector 254"/>
              <p:cNvCxnSpPr/>
              <p:nvPr/>
            </p:nvCxnSpPr>
            <p:spPr>
              <a:xfrm>
                <a:off x="4098672"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6" name="Straight Connector 255"/>
              <p:cNvCxnSpPr/>
              <p:nvPr/>
            </p:nvCxnSpPr>
            <p:spPr>
              <a:xfrm>
                <a:off x="5040000"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7" name="Straight Connector 256"/>
              <p:cNvCxnSpPr/>
              <p:nvPr/>
            </p:nvCxnSpPr>
            <p:spPr>
              <a:xfrm>
                <a:off x="3262277" y="200863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8" name="Straight Connector 257"/>
              <p:cNvCxnSpPr/>
              <p:nvPr/>
            </p:nvCxnSpPr>
            <p:spPr>
              <a:xfrm>
                <a:off x="3262277" y="317426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grpSp>
            <p:nvGrpSpPr>
              <p:cNvPr id="259" name="Group 258"/>
              <p:cNvGrpSpPr/>
              <p:nvPr/>
            </p:nvGrpSpPr>
            <p:grpSpPr>
              <a:xfrm>
                <a:off x="4098672" y="2143466"/>
                <a:ext cx="941329" cy="895637"/>
                <a:chOff x="4098672" y="2143466"/>
                <a:chExt cx="941329" cy="895637"/>
              </a:xfrm>
            </p:grpSpPr>
            <p:sp>
              <p:nvSpPr>
                <p:cNvPr id="300" name="Rectangle 299"/>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Documents</a:t>
                  </a:r>
                  <a:endParaRPr lang="en-AU" sz="1100" dirty="0">
                    <a:latin typeface="Segoe UI" pitchFamily="34" charset="0"/>
                    <a:cs typeface="Segoe UI" pitchFamily="34" charset="0"/>
                  </a:endParaRPr>
                </a:p>
              </p:txBody>
            </p:sp>
            <p:grpSp>
              <p:nvGrpSpPr>
                <p:cNvPr id="301" name="Group 300"/>
                <p:cNvGrpSpPr/>
                <p:nvPr/>
              </p:nvGrpSpPr>
              <p:grpSpPr>
                <a:xfrm>
                  <a:off x="4199709" y="2143466"/>
                  <a:ext cx="744585" cy="655211"/>
                  <a:chOff x="4193285" y="2143466"/>
                  <a:chExt cx="744585" cy="655211"/>
                </a:xfrm>
              </p:grpSpPr>
              <p:grpSp>
                <p:nvGrpSpPr>
                  <p:cNvPr id="302" name="Group 301"/>
                  <p:cNvGrpSpPr/>
                  <p:nvPr/>
                </p:nvGrpSpPr>
                <p:grpSpPr>
                  <a:xfrm>
                    <a:off x="4193285" y="2143466"/>
                    <a:ext cx="699392" cy="536110"/>
                    <a:chOff x="2123728" y="1986160"/>
                    <a:chExt cx="576064" cy="441574"/>
                  </a:xfrm>
                </p:grpSpPr>
                <p:sp>
                  <p:nvSpPr>
                    <p:cNvPr id="311" name="Rectangle 310"/>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2" name="Trapezoid 311"/>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303" name="Group 302"/>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304" name="Rectangle 303"/>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305" name="Straight Connector 304"/>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6" name="Straight Connector 305"/>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7" name="Straight Connector 306"/>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8" name="Straight Connector 307"/>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9" name="Straight Connector 308"/>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10" name="Straight Connector 309"/>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260" name="Group 259"/>
              <p:cNvGrpSpPr/>
              <p:nvPr/>
            </p:nvGrpSpPr>
            <p:grpSpPr>
              <a:xfrm>
                <a:off x="5039106" y="2143466"/>
                <a:ext cx="941329" cy="895637"/>
                <a:chOff x="5039106" y="2143466"/>
                <a:chExt cx="941329" cy="895637"/>
              </a:xfrm>
            </p:grpSpPr>
            <p:sp>
              <p:nvSpPr>
                <p:cNvPr id="289" name="Rectangle 288"/>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Music</a:t>
                  </a:r>
                  <a:endParaRPr lang="en-AU" sz="1100" dirty="0">
                    <a:latin typeface="Segoe UI" pitchFamily="34" charset="0"/>
                    <a:cs typeface="Segoe UI" pitchFamily="34" charset="0"/>
                  </a:endParaRPr>
                </a:p>
              </p:txBody>
            </p:sp>
            <p:grpSp>
              <p:nvGrpSpPr>
                <p:cNvPr id="290" name="Group 289"/>
                <p:cNvGrpSpPr/>
                <p:nvPr/>
              </p:nvGrpSpPr>
              <p:grpSpPr>
                <a:xfrm>
                  <a:off x="5162739" y="2143466"/>
                  <a:ext cx="699392" cy="634359"/>
                  <a:chOff x="5140143" y="2143466"/>
                  <a:chExt cx="699392" cy="634359"/>
                </a:xfrm>
              </p:grpSpPr>
              <p:grpSp>
                <p:nvGrpSpPr>
                  <p:cNvPr id="291" name="Group 290"/>
                  <p:cNvGrpSpPr/>
                  <p:nvPr/>
                </p:nvGrpSpPr>
                <p:grpSpPr>
                  <a:xfrm>
                    <a:off x="5140143" y="2143466"/>
                    <a:ext cx="699392" cy="536110"/>
                    <a:chOff x="2123728" y="1986160"/>
                    <a:chExt cx="576064" cy="441574"/>
                  </a:xfrm>
                </p:grpSpPr>
                <p:sp>
                  <p:nvSpPr>
                    <p:cNvPr id="298" name="Rectangle 297"/>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9" name="Trapezoid 298"/>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92" name="Group 291"/>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293" name="Oval 292"/>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4" name="Oval 293"/>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295" name="Straight Connector 294"/>
                    <p:cNvCxnSpPr>
                      <a:stCxn id="293" idx="6"/>
                      <a:endCxn id="297"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96" name="Straight Connector 295"/>
                    <p:cNvCxnSpPr>
                      <a:stCxn id="294" idx="6"/>
                      <a:endCxn id="297"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297" name="Rectangle 296"/>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1" name="Group 260"/>
              <p:cNvGrpSpPr/>
              <p:nvPr/>
            </p:nvGrpSpPr>
            <p:grpSpPr>
              <a:xfrm>
                <a:off x="3133947" y="3275932"/>
                <a:ext cx="941329" cy="895637"/>
                <a:chOff x="3133947" y="3275932"/>
                <a:chExt cx="941329" cy="895637"/>
              </a:xfrm>
            </p:grpSpPr>
            <p:sp>
              <p:nvSpPr>
                <p:cNvPr id="281" name="Rectangle 280"/>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Videos</a:t>
                  </a:r>
                  <a:endParaRPr lang="en-AU" sz="1100" dirty="0">
                    <a:latin typeface="Segoe UI" pitchFamily="34" charset="0"/>
                    <a:cs typeface="Segoe UI" pitchFamily="34" charset="0"/>
                  </a:endParaRPr>
                </a:p>
              </p:txBody>
            </p:sp>
            <p:grpSp>
              <p:nvGrpSpPr>
                <p:cNvPr id="282" name="Group 281"/>
                <p:cNvGrpSpPr/>
                <p:nvPr/>
              </p:nvGrpSpPr>
              <p:grpSpPr>
                <a:xfrm>
                  <a:off x="3254915" y="3275932"/>
                  <a:ext cx="699392" cy="569699"/>
                  <a:chOff x="3257580" y="3275932"/>
                  <a:chExt cx="699392" cy="569699"/>
                </a:xfrm>
              </p:grpSpPr>
              <p:grpSp>
                <p:nvGrpSpPr>
                  <p:cNvPr id="283" name="Group 282"/>
                  <p:cNvGrpSpPr/>
                  <p:nvPr/>
                </p:nvGrpSpPr>
                <p:grpSpPr>
                  <a:xfrm>
                    <a:off x="3257580" y="3275932"/>
                    <a:ext cx="699392" cy="536110"/>
                    <a:chOff x="2123728" y="1986160"/>
                    <a:chExt cx="576064" cy="441574"/>
                  </a:xfrm>
                </p:grpSpPr>
                <p:sp>
                  <p:nvSpPr>
                    <p:cNvPr id="287" name="Rectangle 286"/>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8" name="Trapezoid 287"/>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84" name="Group 283"/>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285" name="Rectangle 284"/>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6" name="Isosceles Triangle 285"/>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2" name="Group 261"/>
              <p:cNvGrpSpPr/>
              <p:nvPr/>
            </p:nvGrpSpPr>
            <p:grpSpPr>
              <a:xfrm>
                <a:off x="4097777" y="3275932"/>
                <a:ext cx="941329" cy="895637"/>
                <a:chOff x="4099230" y="3275932"/>
                <a:chExt cx="941329" cy="895637"/>
              </a:xfrm>
            </p:grpSpPr>
            <p:sp>
              <p:nvSpPr>
                <p:cNvPr id="263" name="Rectangle 262"/>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Games</a:t>
                  </a:r>
                  <a:endParaRPr lang="en-AU" sz="1100" dirty="0">
                    <a:latin typeface="Segoe UI" pitchFamily="34" charset="0"/>
                    <a:cs typeface="Segoe UI" pitchFamily="34" charset="0"/>
                  </a:endParaRPr>
                </a:p>
              </p:txBody>
            </p:sp>
            <p:grpSp>
              <p:nvGrpSpPr>
                <p:cNvPr id="264" name="Group 263"/>
                <p:cNvGrpSpPr/>
                <p:nvPr/>
              </p:nvGrpSpPr>
              <p:grpSpPr>
                <a:xfrm>
                  <a:off x="4200966" y="3275932"/>
                  <a:ext cx="737856" cy="635347"/>
                  <a:chOff x="4220198" y="3275932"/>
                  <a:chExt cx="737856" cy="635347"/>
                </a:xfrm>
              </p:grpSpPr>
              <p:grpSp>
                <p:nvGrpSpPr>
                  <p:cNvPr id="265" name="Group 264"/>
                  <p:cNvGrpSpPr/>
                  <p:nvPr/>
                </p:nvGrpSpPr>
                <p:grpSpPr>
                  <a:xfrm>
                    <a:off x="4220198" y="3275932"/>
                    <a:ext cx="699392" cy="536110"/>
                    <a:chOff x="2123728" y="1986160"/>
                    <a:chExt cx="576064" cy="441574"/>
                  </a:xfrm>
                </p:grpSpPr>
                <p:sp>
                  <p:nvSpPr>
                    <p:cNvPr id="279" name="Rectangle 278"/>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0" name="Trapezoid 279"/>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66" name="Group 265"/>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267" name="Rectangle 266"/>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8" name="Oval 267"/>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9" name="Oval 268"/>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70" name="Group 269"/>
                    <p:cNvGrpSpPr/>
                    <p:nvPr/>
                  </p:nvGrpSpPr>
                  <p:grpSpPr>
                    <a:xfrm>
                      <a:off x="4318464" y="3577517"/>
                      <a:ext cx="118183" cy="118183"/>
                      <a:chOff x="4318464" y="3577517"/>
                      <a:chExt cx="118183" cy="118183"/>
                    </a:xfrm>
                    <a:effectLst/>
                  </p:grpSpPr>
                  <p:cxnSp>
                    <p:nvCxnSpPr>
                      <p:cNvPr id="277" name="Straight Connector 276"/>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78" name="Straight Connector 277"/>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71" name="Group 270"/>
                    <p:cNvGrpSpPr/>
                    <p:nvPr/>
                  </p:nvGrpSpPr>
                  <p:grpSpPr>
                    <a:xfrm rot="20573383">
                      <a:off x="4683580" y="3579039"/>
                      <a:ext cx="140891" cy="136707"/>
                      <a:chOff x="5105406" y="3507854"/>
                      <a:chExt cx="171999" cy="166891"/>
                    </a:xfrm>
                    <a:effectLst/>
                  </p:grpSpPr>
                  <p:sp>
                    <p:nvSpPr>
                      <p:cNvPr id="273" name="Oval 272"/>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4" name="Oval 273"/>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5" name="Oval 274"/>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6" name="Oval 275"/>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cxnSp>
                  <p:nvCxnSpPr>
                    <p:cNvPr id="272" name="Straight Connector 271"/>
                    <p:cNvCxnSpPr>
                      <a:stCxn id="267"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sp>
          <p:nvSpPr>
            <p:cNvPr id="106" name="Rounded Rectangle 105"/>
            <p:cNvSpPr/>
            <p:nvPr/>
          </p:nvSpPr>
          <p:spPr>
            <a:xfrm>
              <a:off x="1763688" y="951569"/>
              <a:ext cx="5616624" cy="3219999"/>
            </a:xfrm>
            <a:prstGeom prst="roundRect">
              <a:avLst>
                <a:gd name="adj" fmla="val 0"/>
              </a:avLst>
            </a:prstGeom>
            <a:solidFill>
              <a:schemeClr val="bg1">
                <a:lumMod val="75000"/>
                <a:alpha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200" b="1" dirty="0" smtClean="0">
                  <a:solidFill>
                    <a:schemeClr val="tx1"/>
                  </a:solidFill>
                  <a:latin typeface="Segoe UI" pitchFamily="34" charset="0"/>
                  <a:cs typeface="Segoe UI" pitchFamily="34" charset="0"/>
                </a:rPr>
                <a:t>Home</a:t>
              </a:r>
              <a:endParaRPr lang="en-AU" sz="1200" b="1" dirty="0">
                <a:solidFill>
                  <a:schemeClr val="tx1"/>
                </a:solidFill>
                <a:latin typeface="Segoe UI" pitchFamily="34" charset="0"/>
                <a:cs typeface="Segoe UI" pitchFamily="34" charset="0"/>
              </a:endParaRPr>
            </a:p>
          </p:txBody>
        </p:sp>
        <p:sp>
          <p:nvSpPr>
            <p:cNvPr id="108" name="Rectangle 107"/>
            <p:cNvSpPr/>
            <p:nvPr/>
          </p:nvSpPr>
          <p:spPr>
            <a:xfrm>
              <a:off x="3275856" y="1251855"/>
              <a:ext cx="4104456" cy="2811702"/>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algn="r"/>
              <a:r>
                <a:rPr lang="en-AU" sz="5400" dirty="0" smtClean="0">
                  <a:solidFill>
                    <a:schemeClr val="bg1"/>
                  </a:solidFill>
                  <a:effectLst>
                    <a:outerShdw blurRad="63500" sx="102000" sy="102000" algn="ctr" rotWithShape="0">
                      <a:prstClr val="black">
                        <a:alpha val="40000"/>
                      </a:prstClr>
                    </a:outerShdw>
                  </a:effectLst>
                  <a:latin typeface="Segoe UI" pitchFamily="34" charset="0"/>
                  <a:cs typeface="Segoe UI" pitchFamily="34" charset="0"/>
                </a:rPr>
                <a:t>home</a:t>
              </a:r>
              <a:endParaRPr lang="en-AU" sz="5400" dirty="0">
                <a:solidFill>
                  <a:schemeClr val="bg1"/>
                </a:solidFill>
                <a:effectLst>
                  <a:outerShdw blurRad="63500" sx="102000" sy="102000" algn="ctr" rotWithShape="0">
                    <a:prstClr val="black">
                      <a:alpha val="40000"/>
                    </a:prstClr>
                  </a:outerShdw>
                </a:effectLst>
                <a:latin typeface="Segoe UI" pitchFamily="34" charset="0"/>
                <a:cs typeface="Segoe UI" pitchFamily="34" charset="0"/>
              </a:endParaRPr>
            </a:p>
          </p:txBody>
        </p:sp>
        <p:sp>
          <p:nvSpPr>
            <p:cNvPr id="109" name="Rounded Rectangle 108">
              <a:hlinkClick r:id="rId5" action="ppaction://hlinksldjump"/>
            </p:cNvPr>
            <p:cNvSpPr/>
            <p:nvPr/>
          </p:nvSpPr>
          <p:spPr>
            <a:xfrm>
              <a:off x="1835696" y="1005576"/>
              <a:ext cx="144000" cy="144016"/>
            </a:xfrm>
            <a:prstGeom prst="roundRect">
              <a:avLst/>
            </a:prstGeom>
            <a:gradFill flip="none" rotWithShape="1">
              <a:gsLst>
                <a:gs pos="0">
                  <a:srgbClr val="FF0000">
                    <a:shade val="30000"/>
                    <a:satMod val="115000"/>
                  </a:srgbClr>
                </a:gs>
                <a:gs pos="50000">
                  <a:srgbClr val="FF0000">
                    <a:shade val="67500"/>
                    <a:satMod val="115000"/>
                  </a:srgbClr>
                </a:gs>
                <a:gs pos="100000">
                  <a:srgbClr val="FF0000">
                    <a:shade val="100000"/>
                    <a:satMod val="115000"/>
                  </a:srgbClr>
                </a:gs>
              </a:gsLst>
              <a:lin ang="16200000" scaled="1"/>
              <a:tileRect/>
            </a:gradFill>
            <a:ln w="3175">
              <a:solidFill>
                <a:schemeClr val="tx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solidFill>
                  <a:schemeClr val="bg1"/>
                </a:solidFill>
                <a:latin typeface="Segoe UI" pitchFamily="34" charset="0"/>
                <a:cs typeface="Segoe UI" pitchFamily="34" charset="0"/>
              </a:endParaRPr>
            </a:p>
          </p:txBody>
        </p:sp>
        <p:sp>
          <p:nvSpPr>
            <p:cNvPr id="3" name="Rectangle 2"/>
            <p:cNvSpPr/>
            <p:nvPr/>
          </p:nvSpPr>
          <p:spPr>
            <a:xfrm>
              <a:off x="1763688" y="1251855"/>
              <a:ext cx="1512168" cy="2811702"/>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 name="Rectangle 3">
              <a:hlinkClick r:id="rId6" action="ppaction://hlinksldjump"/>
            </p:cNvPr>
            <p:cNvSpPr/>
            <p:nvPr/>
          </p:nvSpPr>
          <p:spPr>
            <a:xfrm>
              <a:off x="1763688" y="1251855"/>
              <a:ext cx="1512168" cy="241448"/>
            </a:xfrm>
            <a:prstGeom prst="rect">
              <a:avLst/>
            </a:prstGeom>
            <a:solidFill>
              <a:srgbClr val="00B0F0">
                <a:alpha val="50000"/>
              </a:srgb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400" b="1" dirty="0" smtClean="0">
                  <a:solidFill>
                    <a:srgbClr val="0070C0"/>
                  </a:solidFill>
                  <a:latin typeface="Segoe UI" pitchFamily="34" charset="0"/>
                  <a:cs typeface="Segoe UI" pitchFamily="34" charset="0"/>
                </a:rPr>
                <a:t>Home</a:t>
              </a:r>
              <a:endParaRPr lang="en-AU" sz="1400" b="1" dirty="0">
                <a:solidFill>
                  <a:srgbClr val="0070C0"/>
                </a:solidFill>
                <a:latin typeface="Segoe UI" pitchFamily="34" charset="0"/>
                <a:cs typeface="Segoe UI" pitchFamily="34" charset="0"/>
              </a:endParaRPr>
            </a:p>
          </p:txBody>
        </p:sp>
        <p:sp>
          <p:nvSpPr>
            <p:cNvPr id="194" name="Rectangle 193"/>
            <p:cNvSpPr/>
            <p:nvPr/>
          </p:nvSpPr>
          <p:spPr>
            <a:xfrm>
              <a:off x="1763688" y="1805086"/>
              <a:ext cx="1512168" cy="1235294"/>
            </a:xfrm>
            <a:prstGeom prst="rect">
              <a:avLst/>
            </a:prstGeom>
            <a:solidFill>
              <a:schemeClr val="accent5">
                <a:lumMod val="40000"/>
                <a:lumOff val="60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1200" dirty="0">
                <a:solidFill>
                  <a:schemeClr val="tx1"/>
                </a:solidFill>
                <a:latin typeface="Segoe UI" pitchFamily="34" charset="0"/>
                <a:cs typeface="Segoe UI" pitchFamily="34" charset="0"/>
              </a:endParaRPr>
            </a:p>
          </p:txBody>
        </p:sp>
        <p:sp>
          <p:nvSpPr>
            <p:cNvPr id="138" name="Rectangle 137"/>
            <p:cNvSpPr/>
            <p:nvPr/>
          </p:nvSpPr>
          <p:spPr>
            <a:xfrm>
              <a:off x="1763688" y="1563638"/>
              <a:ext cx="1512168" cy="241448"/>
            </a:xfrm>
            <a:prstGeom prst="rect">
              <a:avLst/>
            </a:prstGeom>
            <a:solidFill>
              <a:schemeClr val="accent5">
                <a:lumMod val="40000"/>
                <a:lumOff val="60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Folders</a:t>
              </a:r>
              <a:endParaRPr lang="en-AU" sz="1200" dirty="0">
                <a:solidFill>
                  <a:schemeClr val="tx1"/>
                </a:solidFill>
                <a:latin typeface="Segoe UI" pitchFamily="34" charset="0"/>
                <a:cs typeface="Segoe UI" pitchFamily="34" charset="0"/>
              </a:endParaRPr>
            </a:p>
          </p:txBody>
        </p:sp>
        <p:sp>
          <p:nvSpPr>
            <p:cNvPr id="139" name="Rectangle 138">
              <a:hlinkClick r:id="rId7" action="ppaction://hlinksldjump"/>
            </p:cNvPr>
            <p:cNvSpPr/>
            <p:nvPr/>
          </p:nvSpPr>
          <p:spPr>
            <a:xfrm>
              <a:off x="2056704" y="1843627"/>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Documents</a:t>
              </a:r>
              <a:endParaRPr lang="en-AU" sz="1200" dirty="0">
                <a:solidFill>
                  <a:schemeClr val="tx1"/>
                </a:solidFill>
                <a:latin typeface="Segoe UI" pitchFamily="34" charset="0"/>
                <a:cs typeface="Segoe UI" pitchFamily="34" charset="0"/>
              </a:endParaRPr>
            </a:p>
          </p:txBody>
        </p:sp>
        <p:sp>
          <p:nvSpPr>
            <p:cNvPr id="140" name="Rectangle 139">
              <a:hlinkClick r:id="rId8" action="ppaction://hlinksldjump"/>
            </p:cNvPr>
            <p:cNvSpPr/>
            <p:nvPr/>
          </p:nvSpPr>
          <p:spPr>
            <a:xfrm>
              <a:off x="2056704" y="2139702"/>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Music</a:t>
              </a:r>
              <a:endParaRPr lang="en-AU" sz="1200" dirty="0">
                <a:solidFill>
                  <a:schemeClr val="tx1"/>
                </a:solidFill>
                <a:latin typeface="Segoe UI" pitchFamily="34" charset="0"/>
                <a:cs typeface="Segoe UI" pitchFamily="34" charset="0"/>
              </a:endParaRPr>
            </a:p>
          </p:txBody>
        </p:sp>
        <p:sp>
          <p:nvSpPr>
            <p:cNvPr id="141" name="Rectangle 140">
              <a:hlinkClick r:id="rId9" action="ppaction://hlinksldjump"/>
            </p:cNvPr>
            <p:cNvSpPr/>
            <p:nvPr/>
          </p:nvSpPr>
          <p:spPr>
            <a:xfrm>
              <a:off x="2056704" y="2424669"/>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Videos</a:t>
              </a:r>
              <a:endParaRPr lang="en-AU" sz="1200" dirty="0">
                <a:solidFill>
                  <a:schemeClr val="tx1"/>
                </a:solidFill>
                <a:latin typeface="Segoe UI" pitchFamily="34" charset="0"/>
                <a:cs typeface="Segoe UI" pitchFamily="34" charset="0"/>
              </a:endParaRPr>
            </a:p>
          </p:txBody>
        </p:sp>
        <p:sp>
          <p:nvSpPr>
            <p:cNvPr id="142" name="Rectangle 141">
              <a:hlinkClick r:id="rId10" action="ppaction://hlinksldjump"/>
            </p:cNvPr>
            <p:cNvSpPr/>
            <p:nvPr/>
          </p:nvSpPr>
          <p:spPr>
            <a:xfrm>
              <a:off x="2056704" y="2722116"/>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Games</a:t>
              </a:r>
              <a:endParaRPr lang="en-AU" sz="1200" dirty="0">
                <a:solidFill>
                  <a:schemeClr val="tx1"/>
                </a:solidFill>
                <a:latin typeface="Segoe UI" pitchFamily="34" charset="0"/>
                <a:cs typeface="Segoe UI" pitchFamily="34" charset="0"/>
              </a:endParaRPr>
            </a:p>
          </p:txBody>
        </p:sp>
        <p:grpSp>
          <p:nvGrpSpPr>
            <p:cNvPr id="7" name="Group 6"/>
            <p:cNvGrpSpPr/>
            <p:nvPr/>
          </p:nvGrpSpPr>
          <p:grpSpPr>
            <a:xfrm>
              <a:off x="1893456" y="1852468"/>
              <a:ext cx="186839" cy="223766"/>
              <a:chOff x="4527690" y="2258677"/>
              <a:chExt cx="450886" cy="540000"/>
            </a:xfrm>
          </p:grpSpPr>
          <p:sp>
            <p:nvSpPr>
              <p:cNvPr id="150" name="Rectangle 149"/>
              <p:cNvSpPr/>
              <p:nvPr/>
            </p:nvSpPr>
            <p:spPr>
              <a:xfrm>
                <a:off x="4527690" y="2258677"/>
                <a:ext cx="450886" cy="540000"/>
              </a:xfrm>
              <a:prstGeom prst="rect">
                <a:avLst/>
              </a:prstGeom>
              <a:solidFill>
                <a:srgbClr val="0070C0"/>
              </a:solid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52" name="Straight Connector 151"/>
              <p:cNvCxnSpPr/>
              <p:nvPr/>
            </p:nvCxnSpPr>
            <p:spPr>
              <a:xfrm>
                <a:off x="4574226" y="2328996"/>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4" name="Straight Connector 153"/>
              <p:cNvCxnSpPr/>
              <p:nvPr/>
            </p:nvCxnSpPr>
            <p:spPr>
              <a:xfrm>
                <a:off x="4574226" y="2407151"/>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p:cNvCxnSpPr/>
              <p:nvPr/>
            </p:nvCxnSpPr>
            <p:spPr>
              <a:xfrm>
                <a:off x="4574226" y="2487837"/>
                <a:ext cx="138772"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p:cNvCxnSpPr/>
              <p:nvPr/>
            </p:nvCxnSpPr>
            <p:spPr>
              <a:xfrm>
                <a:off x="4574226" y="2564038"/>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2" name="Straight Connector 161"/>
              <p:cNvCxnSpPr/>
              <p:nvPr/>
            </p:nvCxnSpPr>
            <p:spPr>
              <a:xfrm>
                <a:off x="4574226" y="2631413"/>
                <a:ext cx="280263"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3" name="Straight Connector 162"/>
              <p:cNvCxnSpPr/>
              <p:nvPr/>
            </p:nvCxnSpPr>
            <p:spPr>
              <a:xfrm>
                <a:off x="4574226" y="2720924"/>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31" name="Group 30"/>
            <p:cNvGrpSpPr/>
            <p:nvPr/>
          </p:nvGrpSpPr>
          <p:grpSpPr>
            <a:xfrm>
              <a:off x="1844070" y="2153683"/>
              <a:ext cx="236225" cy="213486"/>
              <a:chOff x="2433190" y="2867712"/>
              <a:chExt cx="489780" cy="442634"/>
            </a:xfrm>
            <a:solidFill>
              <a:srgbClr val="0070C0"/>
            </a:solidFill>
          </p:grpSpPr>
          <p:sp>
            <p:nvSpPr>
              <p:cNvPr id="164" name="Oval 163"/>
              <p:cNvSpPr/>
              <p:nvPr/>
            </p:nvSpPr>
            <p:spPr>
              <a:xfrm>
                <a:off x="2433190" y="3198734"/>
                <a:ext cx="111612" cy="111612"/>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65" name="Oval 164"/>
              <p:cNvSpPr/>
              <p:nvPr/>
            </p:nvSpPr>
            <p:spPr>
              <a:xfrm>
                <a:off x="2811358" y="3198734"/>
                <a:ext cx="111612" cy="111612"/>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67" name="Straight Connector 166"/>
              <p:cNvCxnSpPr>
                <a:stCxn id="164" idx="6"/>
                <a:endCxn id="180" idx="1"/>
              </p:cNvCxnSpPr>
              <p:nvPr/>
            </p:nvCxnSpPr>
            <p:spPr>
              <a:xfrm flipV="1">
                <a:off x="2544802" y="2903148"/>
                <a:ext cx="0" cy="351392"/>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5" name="Straight Connector 174"/>
              <p:cNvCxnSpPr>
                <a:stCxn id="165" idx="6"/>
                <a:endCxn id="180" idx="3"/>
              </p:cNvCxnSpPr>
              <p:nvPr/>
            </p:nvCxnSpPr>
            <p:spPr>
              <a:xfrm flipV="1">
                <a:off x="2922970" y="2903148"/>
                <a:ext cx="0" cy="351392"/>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80" name="Rectangle 179"/>
              <p:cNvSpPr/>
              <p:nvPr/>
            </p:nvSpPr>
            <p:spPr>
              <a:xfrm>
                <a:off x="2544802" y="2867712"/>
                <a:ext cx="378168" cy="70872"/>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grpSp>
        <p:grpSp>
          <p:nvGrpSpPr>
            <p:cNvPr id="32" name="Group 31"/>
            <p:cNvGrpSpPr/>
            <p:nvPr/>
          </p:nvGrpSpPr>
          <p:grpSpPr>
            <a:xfrm>
              <a:off x="1846237" y="2460418"/>
              <a:ext cx="234058" cy="169950"/>
              <a:chOff x="3469840" y="3505731"/>
              <a:chExt cx="468117" cy="339900"/>
            </a:xfrm>
            <a:solidFill>
              <a:srgbClr val="0070C0"/>
            </a:solidFill>
          </p:grpSpPr>
          <p:sp>
            <p:nvSpPr>
              <p:cNvPr id="181" name="Rectangle 180"/>
              <p:cNvSpPr/>
              <p:nvPr/>
            </p:nvSpPr>
            <p:spPr>
              <a:xfrm>
                <a:off x="3469840" y="3505731"/>
                <a:ext cx="468117" cy="339900"/>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2" name="Isosceles Triangle 181"/>
              <p:cNvSpPr/>
              <p:nvPr/>
            </p:nvSpPr>
            <p:spPr>
              <a:xfrm rot="5400000">
                <a:off x="3655108" y="3626891"/>
                <a:ext cx="97580" cy="97580"/>
              </a:xfrm>
              <a:prstGeom prst="triangl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grpSp>
        <p:grpSp>
          <p:nvGrpSpPr>
            <p:cNvPr id="34" name="Group 33"/>
            <p:cNvGrpSpPr/>
            <p:nvPr/>
          </p:nvGrpSpPr>
          <p:grpSpPr>
            <a:xfrm>
              <a:off x="1819275" y="2726319"/>
              <a:ext cx="261020" cy="233043"/>
              <a:chOff x="4344066" y="3385536"/>
              <a:chExt cx="589664" cy="526462"/>
            </a:xfrm>
            <a:solidFill>
              <a:srgbClr val="0070C0"/>
            </a:solidFill>
          </p:grpSpPr>
          <p:sp>
            <p:nvSpPr>
              <p:cNvPr id="183" name="Rectangle 182"/>
              <p:cNvSpPr/>
              <p:nvPr/>
            </p:nvSpPr>
            <p:spPr>
              <a:xfrm>
                <a:off x="4502348" y="3565664"/>
                <a:ext cx="265623" cy="151713"/>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4" name="Oval 183"/>
              <p:cNvSpPr/>
              <p:nvPr/>
            </p:nvSpPr>
            <p:spPr>
              <a:xfrm rot="20742615">
                <a:off x="4747417" y="3550028"/>
                <a:ext cx="186313" cy="361970"/>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5" name="Oval 184"/>
              <p:cNvSpPr/>
              <p:nvPr/>
            </p:nvSpPr>
            <p:spPr>
              <a:xfrm rot="942615" flipH="1">
                <a:off x="4344066" y="3545028"/>
                <a:ext cx="186313" cy="361970"/>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86" name="Straight Connector 185"/>
              <p:cNvCxnSpPr/>
              <p:nvPr/>
            </p:nvCxnSpPr>
            <p:spPr>
              <a:xfrm rot="42615" flipH="1">
                <a:off x="4430901" y="3596900"/>
                <a:ext cx="38394" cy="118183"/>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87" name="Straight Connector 186"/>
              <p:cNvCxnSpPr/>
              <p:nvPr/>
            </p:nvCxnSpPr>
            <p:spPr>
              <a:xfrm rot="16242615" flipH="1">
                <a:off x="4433284" y="3596931"/>
                <a:ext cx="38394" cy="118183"/>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88" name="Oval 187"/>
              <p:cNvSpPr/>
              <p:nvPr/>
            </p:nvSpPr>
            <p:spPr>
              <a:xfrm rot="20615998">
                <a:off x="4792637" y="3604945"/>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9" name="Oval 188"/>
              <p:cNvSpPr/>
              <p:nvPr/>
            </p:nvSpPr>
            <p:spPr>
              <a:xfrm rot="20615998">
                <a:off x="4850950" y="3636738"/>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90" name="Oval 189"/>
              <p:cNvSpPr/>
              <p:nvPr/>
            </p:nvSpPr>
            <p:spPr>
              <a:xfrm rot="20615998">
                <a:off x="4817975" y="3691037"/>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91" name="Oval 190"/>
              <p:cNvSpPr/>
              <p:nvPr/>
            </p:nvSpPr>
            <p:spPr>
              <a:xfrm rot="20615998">
                <a:off x="4760844" y="3663257"/>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92" name="Straight Connector 191"/>
              <p:cNvCxnSpPr/>
              <p:nvPr/>
            </p:nvCxnSpPr>
            <p:spPr>
              <a:xfrm flipV="1">
                <a:off x="4635160" y="3385536"/>
                <a:ext cx="3173" cy="180128"/>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95" name="Group 194"/>
            <p:cNvGrpSpPr/>
            <p:nvPr/>
          </p:nvGrpSpPr>
          <p:grpSpPr>
            <a:xfrm>
              <a:off x="3498430" y="1407627"/>
              <a:ext cx="941329" cy="895637"/>
              <a:chOff x="4098672" y="2143466"/>
              <a:chExt cx="941329" cy="895637"/>
            </a:xfrm>
          </p:grpSpPr>
          <p:sp>
            <p:nvSpPr>
              <p:cNvPr id="196" name="Rectangle 195"/>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Documents</a:t>
                </a:r>
                <a:endParaRPr lang="en-AU" sz="1100" dirty="0">
                  <a:solidFill>
                    <a:schemeClr val="tx1"/>
                  </a:solidFill>
                  <a:latin typeface="Segoe UI" pitchFamily="34" charset="0"/>
                  <a:cs typeface="Segoe UI" pitchFamily="34" charset="0"/>
                </a:endParaRPr>
              </a:p>
            </p:txBody>
          </p:sp>
          <p:grpSp>
            <p:nvGrpSpPr>
              <p:cNvPr id="197" name="Group 196"/>
              <p:cNvGrpSpPr/>
              <p:nvPr/>
            </p:nvGrpSpPr>
            <p:grpSpPr>
              <a:xfrm>
                <a:off x="4199709" y="2143466"/>
                <a:ext cx="744585" cy="655211"/>
                <a:chOff x="4193285" y="2143466"/>
                <a:chExt cx="744585" cy="655211"/>
              </a:xfrm>
            </p:grpSpPr>
            <p:grpSp>
              <p:nvGrpSpPr>
                <p:cNvPr id="198" name="Group 197"/>
                <p:cNvGrpSpPr/>
                <p:nvPr/>
              </p:nvGrpSpPr>
              <p:grpSpPr>
                <a:xfrm>
                  <a:off x="4193285" y="2143466"/>
                  <a:ext cx="699392" cy="536110"/>
                  <a:chOff x="2123728" y="1986160"/>
                  <a:chExt cx="576064" cy="441574"/>
                </a:xfrm>
              </p:grpSpPr>
              <p:sp>
                <p:nvSpPr>
                  <p:cNvPr id="207" name="Rectangle 206"/>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08" name="Trapezoid 207"/>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199" name="Group 198"/>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200" name="Rectangle 199"/>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201" name="Straight Connector 200"/>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2" name="Straight Connector 201"/>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3" name="Straight Connector 202"/>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4" name="Straight Connector 203"/>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5" name="Straight Connector 204"/>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6" name="Straight Connector 205"/>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209" name="Group 208"/>
            <p:cNvGrpSpPr/>
            <p:nvPr/>
          </p:nvGrpSpPr>
          <p:grpSpPr>
            <a:xfrm>
              <a:off x="4708417" y="1407627"/>
              <a:ext cx="941329" cy="895637"/>
              <a:chOff x="5039106" y="2143466"/>
              <a:chExt cx="941329" cy="895637"/>
            </a:xfrm>
          </p:grpSpPr>
          <p:sp>
            <p:nvSpPr>
              <p:cNvPr id="210" name="Rectangle 209"/>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Music</a:t>
                </a:r>
                <a:endParaRPr lang="en-AU" sz="1100" dirty="0">
                  <a:solidFill>
                    <a:schemeClr val="tx1"/>
                  </a:solidFill>
                  <a:latin typeface="Segoe UI" pitchFamily="34" charset="0"/>
                  <a:cs typeface="Segoe UI" pitchFamily="34" charset="0"/>
                </a:endParaRPr>
              </a:p>
            </p:txBody>
          </p:sp>
          <p:grpSp>
            <p:nvGrpSpPr>
              <p:cNvPr id="211" name="Group 210"/>
              <p:cNvGrpSpPr/>
              <p:nvPr/>
            </p:nvGrpSpPr>
            <p:grpSpPr>
              <a:xfrm>
                <a:off x="5162739" y="2143466"/>
                <a:ext cx="699392" cy="634359"/>
                <a:chOff x="5140143" y="2143466"/>
                <a:chExt cx="699392" cy="634359"/>
              </a:xfrm>
            </p:grpSpPr>
            <p:grpSp>
              <p:nvGrpSpPr>
                <p:cNvPr id="212" name="Group 211"/>
                <p:cNvGrpSpPr/>
                <p:nvPr/>
              </p:nvGrpSpPr>
              <p:grpSpPr>
                <a:xfrm>
                  <a:off x="5140143" y="2143466"/>
                  <a:ext cx="699392" cy="536110"/>
                  <a:chOff x="2123728" y="1986160"/>
                  <a:chExt cx="576064" cy="441574"/>
                </a:xfrm>
              </p:grpSpPr>
              <p:sp>
                <p:nvSpPr>
                  <p:cNvPr id="219" name="Rectangle 218"/>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20" name="Trapezoid 219"/>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213" name="Group 212"/>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214" name="Oval 213"/>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15" name="Oval 214"/>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216" name="Straight Connector 215"/>
                  <p:cNvCxnSpPr>
                    <a:stCxn id="214" idx="6"/>
                    <a:endCxn id="218"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17" name="Straight Connector 216"/>
                  <p:cNvCxnSpPr>
                    <a:stCxn id="215" idx="6"/>
                    <a:endCxn id="218"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218" name="Rectangle 217"/>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grpSp>
        <p:grpSp>
          <p:nvGrpSpPr>
            <p:cNvPr id="221" name="Group 220"/>
            <p:cNvGrpSpPr/>
            <p:nvPr/>
          </p:nvGrpSpPr>
          <p:grpSpPr>
            <a:xfrm>
              <a:off x="5870519" y="1407627"/>
              <a:ext cx="941329" cy="895637"/>
              <a:chOff x="3133947" y="3275932"/>
              <a:chExt cx="941329" cy="895637"/>
            </a:xfrm>
          </p:grpSpPr>
          <p:sp>
            <p:nvSpPr>
              <p:cNvPr id="222" name="Rectangle 221"/>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Videos</a:t>
                </a:r>
                <a:endParaRPr lang="en-AU" sz="1100" dirty="0">
                  <a:solidFill>
                    <a:schemeClr val="tx1"/>
                  </a:solidFill>
                  <a:latin typeface="Segoe UI" pitchFamily="34" charset="0"/>
                  <a:cs typeface="Segoe UI" pitchFamily="34" charset="0"/>
                </a:endParaRPr>
              </a:p>
            </p:txBody>
          </p:sp>
          <p:grpSp>
            <p:nvGrpSpPr>
              <p:cNvPr id="223" name="Group 222"/>
              <p:cNvGrpSpPr/>
              <p:nvPr/>
            </p:nvGrpSpPr>
            <p:grpSpPr>
              <a:xfrm>
                <a:off x="3254915" y="3275932"/>
                <a:ext cx="699392" cy="569699"/>
                <a:chOff x="3257580" y="3275932"/>
                <a:chExt cx="699392" cy="569699"/>
              </a:xfrm>
            </p:grpSpPr>
            <p:grpSp>
              <p:nvGrpSpPr>
                <p:cNvPr id="224" name="Group 223"/>
                <p:cNvGrpSpPr/>
                <p:nvPr/>
              </p:nvGrpSpPr>
              <p:grpSpPr>
                <a:xfrm>
                  <a:off x="3257580" y="3275932"/>
                  <a:ext cx="699392" cy="536110"/>
                  <a:chOff x="2123728" y="1986160"/>
                  <a:chExt cx="576064" cy="441574"/>
                </a:xfrm>
              </p:grpSpPr>
              <p:sp>
                <p:nvSpPr>
                  <p:cNvPr id="228" name="Rectangle 227"/>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29" name="Trapezoid 228"/>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225" name="Group 224"/>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226" name="Rectangle 225"/>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27" name="Isosceles Triangle 226"/>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grpSp>
        <p:grpSp>
          <p:nvGrpSpPr>
            <p:cNvPr id="230" name="Group 229"/>
            <p:cNvGrpSpPr/>
            <p:nvPr/>
          </p:nvGrpSpPr>
          <p:grpSpPr>
            <a:xfrm>
              <a:off x="3484281" y="2487747"/>
              <a:ext cx="941329" cy="895637"/>
              <a:chOff x="4099230" y="3275932"/>
              <a:chExt cx="941329" cy="895637"/>
            </a:xfrm>
          </p:grpSpPr>
          <p:sp>
            <p:nvSpPr>
              <p:cNvPr id="231" name="Rectangle 230"/>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Games</a:t>
                </a:r>
                <a:endParaRPr lang="en-AU" sz="1100" dirty="0">
                  <a:solidFill>
                    <a:schemeClr val="tx1"/>
                  </a:solidFill>
                  <a:latin typeface="Segoe UI" pitchFamily="34" charset="0"/>
                  <a:cs typeface="Segoe UI" pitchFamily="34" charset="0"/>
                </a:endParaRPr>
              </a:p>
            </p:txBody>
          </p:sp>
          <p:grpSp>
            <p:nvGrpSpPr>
              <p:cNvPr id="232" name="Group 231"/>
              <p:cNvGrpSpPr/>
              <p:nvPr/>
            </p:nvGrpSpPr>
            <p:grpSpPr>
              <a:xfrm>
                <a:off x="4200966" y="3275932"/>
                <a:ext cx="737856" cy="635347"/>
                <a:chOff x="4220198" y="3275932"/>
                <a:chExt cx="737856" cy="635347"/>
              </a:xfrm>
            </p:grpSpPr>
            <p:grpSp>
              <p:nvGrpSpPr>
                <p:cNvPr id="233" name="Group 232"/>
                <p:cNvGrpSpPr/>
                <p:nvPr/>
              </p:nvGrpSpPr>
              <p:grpSpPr>
                <a:xfrm>
                  <a:off x="4220198" y="3275932"/>
                  <a:ext cx="699392" cy="536110"/>
                  <a:chOff x="2123728" y="1986160"/>
                  <a:chExt cx="576064" cy="441574"/>
                </a:xfrm>
              </p:grpSpPr>
              <p:sp>
                <p:nvSpPr>
                  <p:cNvPr id="247" name="Rectangle 246"/>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8" name="Trapezoid 247"/>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234" name="Group 233"/>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235" name="Rectangle 234"/>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36" name="Oval 235"/>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37" name="Oval 236"/>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nvGrpSpPr>
                  <p:cNvPr id="238" name="Group 237"/>
                  <p:cNvGrpSpPr/>
                  <p:nvPr/>
                </p:nvGrpSpPr>
                <p:grpSpPr>
                  <a:xfrm>
                    <a:off x="4318464" y="3577517"/>
                    <a:ext cx="118183" cy="118183"/>
                    <a:chOff x="4318464" y="3577517"/>
                    <a:chExt cx="118183" cy="118183"/>
                  </a:xfrm>
                  <a:effectLst/>
                </p:grpSpPr>
                <p:cxnSp>
                  <p:nvCxnSpPr>
                    <p:cNvPr id="245" name="Straight Connector 244"/>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46" name="Straight Connector 245"/>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39" name="Group 238"/>
                  <p:cNvGrpSpPr/>
                  <p:nvPr/>
                </p:nvGrpSpPr>
                <p:grpSpPr>
                  <a:xfrm rot="20573383">
                    <a:off x="4683580" y="3579039"/>
                    <a:ext cx="140891" cy="136707"/>
                    <a:chOff x="5105406" y="3507854"/>
                    <a:chExt cx="171999" cy="166891"/>
                  </a:xfrm>
                  <a:effectLst/>
                </p:grpSpPr>
                <p:sp>
                  <p:nvSpPr>
                    <p:cNvPr id="241" name="Oval 240"/>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2" name="Oval 241"/>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3" name="Oval 242"/>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4" name="Oval 243"/>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cxnSp>
                <p:nvCxnSpPr>
                  <p:cNvPr id="240" name="Straight Connector 239"/>
                  <p:cNvCxnSpPr>
                    <a:stCxn id="235"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sp>
          <p:nvSpPr>
            <p:cNvPr id="38" name="Rectangle 37">
              <a:hlinkClick r:id="rId7" action="ppaction://hlinksldjump"/>
            </p:cNvPr>
            <p:cNvSpPr/>
            <p:nvPr/>
          </p:nvSpPr>
          <p:spPr>
            <a:xfrm>
              <a:off x="3424047" y="134761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9" name="Rectangle 328">
              <a:hlinkClick r:id="rId8" action="ppaction://hlinksldjump"/>
            </p:cNvPr>
            <p:cNvSpPr/>
            <p:nvPr/>
          </p:nvSpPr>
          <p:spPr>
            <a:xfrm>
              <a:off x="4634034" y="134761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30" name="Rectangle 329">
              <a:hlinkClick r:id="rId9" action="ppaction://hlinksldjump"/>
            </p:cNvPr>
            <p:cNvSpPr/>
            <p:nvPr/>
          </p:nvSpPr>
          <p:spPr>
            <a:xfrm>
              <a:off x="5796136" y="134761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31" name="Rectangle 330">
              <a:hlinkClick r:id="rId10" action="ppaction://hlinksldjump"/>
            </p:cNvPr>
            <p:cNvSpPr/>
            <p:nvPr/>
          </p:nvSpPr>
          <p:spPr>
            <a:xfrm>
              <a:off x="3409898" y="242773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332" name="Group 331"/>
            <p:cNvGrpSpPr/>
            <p:nvPr/>
          </p:nvGrpSpPr>
          <p:grpSpPr>
            <a:xfrm>
              <a:off x="4747033" y="2500280"/>
              <a:ext cx="864096" cy="870570"/>
              <a:chOff x="7308304" y="278598"/>
              <a:chExt cx="864096" cy="870570"/>
            </a:xfrm>
          </p:grpSpPr>
          <p:sp>
            <p:nvSpPr>
              <p:cNvPr id="333" name="Freeform 332"/>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334" name="Rectangle 333"/>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Impress</a:t>
                </a:r>
                <a:endParaRPr lang="en-AU" sz="1100" dirty="0">
                  <a:solidFill>
                    <a:schemeClr val="tx1"/>
                  </a:solidFill>
                  <a:latin typeface="Segoe UI" pitchFamily="34" charset="0"/>
                  <a:cs typeface="Segoe UI" pitchFamily="34" charset="0"/>
                </a:endParaRPr>
              </a:p>
            </p:txBody>
          </p:sp>
        </p:grpSp>
        <p:grpSp>
          <p:nvGrpSpPr>
            <p:cNvPr id="335" name="Group 334"/>
            <p:cNvGrpSpPr/>
            <p:nvPr/>
          </p:nvGrpSpPr>
          <p:grpSpPr>
            <a:xfrm>
              <a:off x="5909135" y="2488498"/>
              <a:ext cx="864096" cy="894135"/>
              <a:chOff x="6444208" y="255033"/>
              <a:chExt cx="864096" cy="894135"/>
            </a:xfrm>
          </p:grpSpPr>
          <p:grpSp>
            <p:nvGrpSpPr>
              <p:cNvPr id="336" name="Group 335"/>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338" name="Freeform 337"/>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339" name="Freeform 338"/>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sp>
            <p:nvSpPr>
              <p:cNvPr id="337" name="Rectangle 336"/>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Express</a:t>
                </a:r>
                <a:endParaRPr lang="en-AU" sz="1100" dirty="0">
                  <a:solidFill>
                    <a:schemeClr val="tx1"/>
                  </a:solidFill>
                  <a:latin typeface="Segoe UI" pitchFamily="34" charset="0"/>
                  <a:cs typeface="Segoe UI" pitchFamily="34" charset="0"/>
                </a:endParaRPr>
              </a:p>
            </p:txBody>
          </p:sp>
        </p:grpSp>
      </p:grpSp>
      <p:sp>
        <p:nvSpPr>
          <p:cNvPr id="341" name="Rounded Rectangle 340"/>
          <p:cNvSpPr/>
          <p:nvPr/>
        </p:nvSpPr>
        <p:spPr>
          <a:xfrm>
            <a:off x="467785" y="134363"/>
            <a:ext cx="8208431" cy="4874774"/>
          </a:xfrm>
          <a:prstGeom prst="roundRect">
            <a:avLst>
              <a:gd name="adj" fmla="val 0"/>
            </a:avLst>
          </a:prstGeom>
          <a:solidFill>
            <a:schemeClr val="bg1">
              <a:lumMod val="75000"/>
              <a:alpha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200" b="1" dirty="0" smtClean="0">
                <a:solidFill>
                  <a:schemeClr val="tx1"/>
                </a:solidFill>
                <a:latin typeface="Segoe UI" pitchFamily="34" charset="0"/>
                <a:cs typeface="Segoe UI" pitchFamily="34" charset="0"/>
              </a:rPr>
              <a:t>Express</a:t>
            </a:r>
            <a:endParaRPr lang="en-AU" sz="1200" b="1" dirty="0">
              <a:solidFill>
                <a:schemeClr val="tx1"/>
              </a:solidFill>
              <a:latin typeface="Segoe UI" pitchFamily="34" charset="0"/>
              <a:cs typeface="Segoe UI" pitchFamily="34" charset="0"/>
            </a:endParaRPr>
          </a:p>
        </p:txBody>
      </p:sp>
      <p:sp>
        <p:nvSpPr>
          <p:cNvPr id="345" name="Rectangle 344"/>
          <p:cNvSpPr/>
          <p:nvPr/>
        </p:nvSpPr>
        <p:spPr>
          <a:xfrm>
            <a:off x="467785" y="434649"/>
            <a:ext cx="8208430" cy="446647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algn="r"/>
            <a:endParaRPr lang="en-AU" sz="5400" dirty="0">
              <a:solidFill>
                <a:schemeClr val="bg1"/>
              </a:solidFill>
              <a:effectLst>
                <a:outerShdw blurRad="63500" sx="102000" sy="102000" algn="ctr" rotWithShape="0">
                  <a:prstClr val="black">
                    <a:alpha val="40000"/>
                  </a:prstClr>
                </a:outerShdw>
              </a:effectLst>
              <a:latin typeface="Segoe UI" pitchFamily="34" charset="0"/>
              <a:cs typeface="Segoe UI" pitchFamily="34" charset="0"/>
            </a:endParaRPr>
          </a:p>
        </p:txBody>
      </p:sp>
      <p:sp>
        <p:nvSpPr>
          <p:cNvPr id="346" name="Rectangle 345"/>
          <p:cNvSpPr/>
          <p:nvPr/>
        </p:nvSpPr>
        <p:spPr>
          <a:xfrm>
            <a:off x="2386253" y="616435"/>
            <a:ext cx="4371495" cy="3107443"/>
          </a:xfrm>
          <a:prstGeom prst="rect">
            <a:avLst/>
          </a:prstGeom>
          <a:gradFill>
            <a:gsLst>
              <a:gs pos="0">
                <a:srgbClr val="00B0F0"/>
              </a:gs>
              <a:gs pos="50000">
                <a:schemeClr val="bg1"/>
              </a:gs>
              <a:gs pos="100000">
                <a:srgbClr val="0070C0"/>
              </a:gs>
            </a:gsLst>
            <a:lin ang="2700000" scaled="1"/>
          </a:gra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5" name="Rectangle 4"/>
          <p:cNvSpPr/>
          <p:nvPr/>
        </p:nvSpPr>
        <p:spPr>
          <a:xfrm>
            <a:off x="2513159" y="729737"/>
            <a:ext cx="3828024" cy="505641"/>
          </a:xfrm>
          <a:prstGeom prst="rect">
            <a:avLst/>
          </a:prstGeom>
          <a:noFill/>
          <a:ln w="3175">
            <a:solidFill>
              <a:schemeClr val="tx1">
                <a:alpha val="50000"/>
              </a:schemeClr>
            </a:solidFill>
            <a:prstDash val="dash"/>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40" name="Rectangle 339"/>
          <p:cNvSpPr/>
          <p:nvPr/>
        </p:nvSpPr>
        <p:spPr>
          <a:xfrm>
            <a:off x="2524339" y="1325914"/>
            <a:ext cx="3816844" cy="2246630"/>
          </a:xfrm>
          <a:prstGeom prst="rect">
            <a:avLst/>
          </a:prstGeom>
          <a:noFill/>
          <a:ln w="3175">
            <a:solidFill>
              <a:schemeClr val="tx1">
                <a:alpha val="50000"/>
              </a:schemeClr>
            </a:solidFill>
            <a:prstDash val="dash"/>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50" name="Rectangle 349"/>
          <p:cNvSpPr/>
          <p:nvPr/>
        </p:nvSpPr>
        <p:spPr>
          <a:xfrm>
            <a:off x="467544" y="3812042"/>
            <a:ext cx="8208671" cy="1089084"/>
          </a:xfrm>
          <a:prstGeom prst="rect">
            <a:avLst/>
          </a:prstGeom>
          <a:solidFill>
            <a:schemeClr val="bg1">
              <a:lumMod val="75000"/>
            </a:schemeClr>
          </a:solidFill>
          <a:ln w="3175">
            <a:solidFill>
              <a:schemeClr val="tx1"/>
            </a:solidFill>
          </a:ln>
          <a:effectLst>
            <a:innerShdw blurRad="63500" dist="50800" dir="162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0" name="Rounded Rectangle 19">
            <a:hlinkClick r:id="rId11" action="ppaction://hlinksldjump"/>
          </p:cNvPr>
          <p:cNvSpPr/>
          <p:nvPr/>
        </p:nvSpPr>
        <p:spPr>
          <a:xfrm>
            <a:off x="3491880" y="4230376"/>
            <a:ext cx="252417" cy="252417"/>
          </a:xfrm>
          <a:prstGeom prst="roundRect">
            <a:avLst/>
          </a:prstGeom>
          <a:solidFill>
            <a:schemeClr val="tx1">
              <a:alpha val="50000"/>
            </a:scheme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dirty="0" smtClean="0">
                <a:latin typeface="Segoe UI" pitchFamily="34" charset="0"/>
                <a:cs typeface="Segoe UI" pitchFamily="34" charset="0"/>
              </a:rPr>
              <a:t>-</a:t>
            </a:r>
            <a:endParaRPr lang="en-AU" dirty="0">
              <a:latin typeface="Segoe UI" pitchFamily="34" charset="0"/>
              <a:cs typeface="Segoe UI" pitchFamily="34" charset="0"/>
            </a:endParaRPr>
          </a:p>
        </p:txBody>
      </p:sp>
      <p:grpSp>
        <p:nvGrpSpPr>
          <p:cNvPr id="343" name="Group 342"/>
          <p:cNvGrpSpPr/>
          <p:nvPr/>
        </p:nvGrpSpPr>
        <p:grpSpPr>
          <a:xfrm>
            <a:off x="577090" y="3885555"/>
            <a:ext cx="1325272" cy="942059"/>
            <a:chOff x="577090" y="3864029"/>
            <a:chExt cx="1325272" cy="942059"/>
          </a:xfrm>
        </p:grpSpPr>
        <p:sp>
          <p:nvSpPr>
            <p:cNvPr id="351" name="Rectangle 350"/>
            <p:cNvSpPr/>
            <p:nvPr/>
          </p:nvSpPr>
          <p:spPr>
            <a:xfrm>
              <a:off x="577090" y="3864029"/>
              <a:ext cx="1325272" cy="942059"/>
            </a:xfrm>
            <a:prstGeom prst="rect">
              <a:avLst/>
            </a:prstGeom>
            <a:gradFill>
              <a:gsLst>
                <a:gs pos="0">
                  <a:srgbClr val="00B0F0"/>
                </a:gs>
                <a:gs pos="50000">
                  <a:schemeClr val="bg1"/>
                </a:gs>
                <a:gs pos="100000">
                  <a:srgbClr val="0070C0"/>
                </a:gs>
              </a:gsLst>
              <a:lin ang="2700000" scaled="1"/>
            </a:gra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52" name="Rectangle 351"/>
            <p:cNvSpPr/>
            <p:nvPr/>
          </p:nvSpPr>
          <p:spPr>
            <a:xfrm>
              <a:off x="793006" y="4117617"/>
              <a:ext cx="893440" cy="153291"/>
            </a:xfrm>
            <a:prstGeom prst="rect">
              <a:avLst/>
            </a:prstGeom>
            <a:noFill/>
            <a:ln w="3175">
              <a:solidFill>
                <a:schemeClr val="tx1">
                  <a:alpha val="50000"/>
                </a:schemeClr>
              </a:solidFill>
              <a:prstDash val="dash"/>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Aa Bb</a:t>
              </a:r>
              <a:endParaRPr lang="en-AU" sz="1100" dirty="0">
                <a:solidFill>
                  <a:schemeClr val="tx1"/>
                </a:solidFill>
                <a:latin typeface="Segoe UI" pitchFamily="34" charset="0"/>
                <a:cs typeface="Segoe UI" pitchFamily="34" charset="0"/>
              </a:endParaRPr>
            </a:p>
          </p:txBody>
        </p:sp>
        <p:sp>
          <p:nvSpPr>
            <p:cNvPr id="353" name="Rectangle 352"/>
            <p:cNvSpPr/>
            <p:nvPr/>
          </p:nvSpPr>
          <p:spPr>
            <a:xfrm>
              <a:off x="840839" y="4315989"/>
              <a:ext cx="797774" cy="127759"/>
            </a:xfrm>
            <a:prstGeom prst="rect">
              <a:avLst/>
            </a:prstGeom>
            <a:noFill/>
            <a:ln w="3175">
              <a:solidFill>
                <a:schemeClr val="tx1">
                  <a:alpha val="50000"/>
                </a:schemeClr>
              </a:solidFill>
              <a:prstDash val="dash"/>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900" dirty="0" smtClean="0">
                  <a:solidFill>
                    <a:schemeClr val="bg1">
                      <a:lumMod val="50000"/>
                    </a:schemeClr>
                  </a:solidFill>
                  <a:latin typeface="Segoe UI" pitchFamily="34" charset="0"/>
                  <a:cs typeface="Segoe UI" pitchFamily="34" charset="0"/>
                </a:rPr>
                <a:t>Cc Dd</a:t>
              </a:r>
              <a:endParaRPr lang="en-AU" sz="900" dirty="0">
                <a:solidFill>
                  <a:schemeClr val="bg1">
                    <a:lumMod val="50000"/>
                  </a:schemeClr>
                </a:solidFill>
                <a:latin typeface="Segoe UI" pitchFamily="34" charset="0"/>
                <a:cs typeface="Segoe UI" pitchFamily="34" charset="0"/>
              </a:endParaRPr>
            </a:p>
          </p:txBody>
        </p:sp>
        <p:sp>
          <p:nvSpPr>
            <p:cNvPr id="354" name="Teardrop 353"/>
            <p:cNvSpPr/>
            <p:nvPr/>
          </p:nvSpPr>
          <p:spPr>
            <a:xfrm>
              <a:off x="1542362" y="3864029"/>
              <a:ext cx="360000" cy="360000"/>
            </a:xfrm>
            <a:prstGeom prst="teardrop">
              <a:avLst/>
            </a:prstGeom>
            <a:solidFill>
              <a:srgbClr val="FFC000">
                <a:alpha val="50000"/>
              </a:srgbClr>
            </a:solidFill>
            <a:ln w="3175">
              <a:solidFill>
                <a:schemeClr val="tx1">
                  <a:alpha val="50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600" dirty="0" smtClean="0">
                  <a:solidFill>
                    <a:schemeClr val="tx1">
                      <a:alpha val="50000"/>
                    </a:schemeClr>
                  </a:solidFill>
                  <a:latin typeface="Segoe UI" pitchFamily="34" charset="0"/>
                  <a:cs typeface="Segoe UI" pitchFamily="34" charset="0"/>
                </a:rPr>
                <a:t>1</a:t>
              </a:r>
              <a:endParaRPr lang="en-AU" sz="1600" dirty="0">
                <a:solidFill>
                  <a:schemeClr val="tx1">
                    <a:alpha val="50000"/>
                  </a:schemeClr>
                </a:solidFill>
                <a:latin typeface="Segoe UI" pitchFamily="34" charset="0"/>
                <a:cs typeface="Segoe UI" pitchFamily="34" charset="0"/>
              </a:endParaRPr>
            </a:p>
          </p:txBody>
        </p:sp>
      </p:grpSp>
      <p:sp>
        <p:nvSpPr>
          <p:cNvPr id="9" name="Teardrop 8"/>
          <p:cNvSpPr/>
          <p:nvPr/>
        </p:nvSpPr>
        <p:spPr>
          <a:xfrm>
            <a:off x="6397748" y="616435"/>
            <a:ext cx="360000" cy="360000"/>
          </a:xfrm>
          <a:prstGeom prst="teardrop">
            <a:avLst/>
          </a:prstGeom>
          <a:solidFill>
            <a:srgbClr val="FFC000">
              <a:alpha val="50000"/>
            </a:srgbClr>
          </a:solidFill>
          <a:ln w="3175">
            <a:solidFill>
              <a:schemeClr val="tx1">
                <a:alpha val="50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600" dirty="0" smtClean="0">
                <a:solidFill>
                  <a:schemeClr val="tx1">
                    <a:alpha val="50000"/>
                  </a:schemeClr>
                </a:solidFill>
                <a:latin typeface="Segoe UI" pitchFamily="34" charset="0"/>
                <a:cs typeface="Segoe UI" pitchFamily="34" charset="0"/>
              </a:rPr>
              <a:t>2</a:t>
            </a:r>
            <a:endParaRPr lang="en-AU" sz="1600" dirty="0">
              <a:solidFill>
                <a:schemeClr val="tx1">
                  <a:alpha val="50000"/>
                </a:schemeClr>
              </a:solidFill>
              <a:latin typeface="Segoe UI" pitchFamily="34" charset="0"/>
              <a:cs typeface="Segoe UI" pitchFamily="34" charset="0"/>
            </a:endParaRPr>
          </a:p>
        </p:txBody>
      </p:sp>
      <p:grpSp>
        <p:nvGrpSpPr>
          <p:cNvPr id="355" name="Group 354"/>
          <p:cNvGrpSpPr/>
          <p:nvPr/>
        </p:nvGrpSpPr>
        <p:grpSpPr>
          <a:xfrm>
            <a:off x="2029948" y="3885555"/>
            <a:ext cx="1325272" cy="942059"/>
            <a:chOff x="577090" y="3864029"/>
            <a:chExt cx="1325272" cy="942059"/>
          </a:xfrm>
        </p:grpSpPr>
        <p:sp>
          <p:nvSpPr>
            <p:cNvPr id="356" name="Rectangle 355"/>
            <p:cNvSpPr/>
            <p:nvPr/>
          </p:nvSpPr>
          <p:spPr>
            <a:xfrm>
              <a:off x="577090" y="3864029"/>
              <a:ext cx="1325272" cy="942059"/>
            </a:xfrm>
            <a:prstGeom prst="rect">
              <a:avLst/>
            </a:prstGeom>
            <a:gradFill>
              <a:gsLst>
                <a:gs pos="0">
                  <a:srgbClr val="00B0F0"/>
                </a:gs>
                <a:gs pos="50000">
                  <a:schemeClr val="bg1"/>
                </a:gs>
                <a:gs pos="100000">
                  <a:srgbClr val="0070C0"/>
                </a:gs>
              </a:gsLst>
              <a:lin ang="2700000" scaled="1"/>
            </a:gra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57" name="Rectangle 356"/>
            <p:cNvSpPr/>
            <p:nvPr/>
          </p:nvSpPr>
          <p:spPr>
            <a:xfrm>
              <a:off x="628283" y="3934019"/>
              <a:ext cx="1173773" cy="153291"/>
            </a:xfrm>
            <a:prstGeom prst="rect">
              <a:avLst/>
            </a:prstGeom>
            <a:noFill/>
            <a:ln w="3175">
              <a:solidFill>
                <a:schemeClr val="tx1">
                  <a:alpha val="50000"/>
                </a:schemeClr>
              </a:solidFill>
              <a:prstDash val="dash"/>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Aa Bb</a:t>
              </a:r>
              <a:endParaRPr lang="en-AU" sz="1100" dirty="0">
                <a:solidFill>
                  <a:schemeClr val="tx1"/>
                </a:solidFill>
                <a:latin typeface="Segoe UI" pitchFamily="34" charset="0"/>
                <a:cs typeface="Segoe UI" pitchFamily="34" charset="0"/>
              </a:endParaRPr>
            </a:p>
          </p:txBody>
        </p:sp>
        <p:sp>
          <p:nvSpPr>
            <p:cNvPr id="358" name="Rectangle 357"/>
            <p:cNvSpPr/>
            <p:nvPr/>
          </p:nvSpPr>
          <p:spPr>
            <a:xfrm>
              <a:off x="627436" y="4117618"/>
              <a:ext cx="1174619" cy="647170"/>
            </a:xfrm>
            <a:prstGeom prst="rect">
              <a:avLst/>
            </a:prstGeom>
            <a:noFill/>
            <a:ln w="3175">
              <a:solidFill>
                <a:schemeClr val="tx1">
                  <a:alpha val="50000"/>
                </a:schemeClr>
              </a:solidFill>
              <a:prstDash val="dash"/>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700" dirty="0" smtClean="0">
                  <a:solidFill>
                    <a:schemeClr val="tx1"/>
                  </a:solidFill>
                  <a:latin typeface="Segoe UI" pitchFamily="34" charset="0"/>
                  <a:cs typeface="Segoe UI" pitchFamily="34" charset="0"/>
                </a:rPr>
                <a:t>Cc Dd Ee Ff Gg Hh Ii Jj Kk Ll Mm Nn Oo Pp Qq Rr Ss Tt Uu Vv Ww Xx Yy Zz</a:t>
              </a:r>
              <a:endParaRPr lang="en-AU" sz="700" dirty="0">
                <a:solidFill>
                  <a:schemeClr val="tx1"/>
                </a:solidFill>
                <a:latin typeface="Segoe UI" pitchFamily="34" charset="0"/>
                <a:cs typeface="Segoe UI" pitchFamily="34" charset="0"/>
              </a:endParaRPr>
            </a:p>
          </p:txBody>
        </p:sp>
        <p:sp>
          <p:nvSpPr>
            <p:cNvPr id="359" name="Teardrop 358"/>
            <p:cNvSpPr/>
            <p:nvPr/>
          </p:nvSpPr>
          <p:spPr>
            <a:xfrm>
              <a:off x="1542362" y="3864029"/>
              <a:ext cx="360000" cy="360000"/>
            </a:xfrm>
            <a:prstGeom prst="teardrop">
              <a:avLst/>
            </a:prstGeom>
            <a:solidFill>
              <a:srgbClr val="FFC000">
                <a:alpha val="50000"/>
              </a:srgbClr>
            </a:solidFill>
            <a:ln w="3175">
              <a:solidFill>
                <a:schemeClr val="tx1">
                  <a:alpha val="50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600" dirty="0" smtClean="0">
                  <a:solidFill>
                    <a:schemeClr val="tx1">
                      <a:alpha val="50000"/>
                    </a:schemeClr>
                  </a:solidFill>
                  <a:latin typeface="Segoe UI" pitchFamily="34" charset="0"/>
                  <a:cs typeface="Segoe UI" pitchFamily="34" charset="0"/>
                </a:rPr>
                <a:t>2</a:t>
              </a:r>
              <a:endParaRPr lang="en-AU" sz="1600" dirty="0">
                <a:solidFill>
                  <a:schemeClr val="tx1">
                    <a:alpha val="50000"/>
                  </a:schemeClr>
                </a:solidFill>
                <a:latin typeface="Segoe UI" pitchFamily="34" charset="0"/>
                <a:cs typeface="Segoe UI" pitchFamily="34" charset="0"/>
              </a:endParaRPr>
            </a:p>
          </p:txBody>
        </p:sp>
      </p:grpSp>
      <p:sp>
        <p:nvSpPr>
          <p:cNvPr id="361" name="Rounded Rectangle 360">
            <a:hlinkClick r:id="rId5" action="ppaction://hlinksldjump"/>
          </p:cNvPr>
          <p:cNvSpPr/>
          <p:nvPr/>
        </p:nvSpPr>
        <p:spPr>
          <a:xfrm>
            <a:off x="539794" y="188370"/>
            <a:ext cx="144000" cy="144016"/>
          </a:xfrm>
          <a:prstGeom prst="roundRect">
            <a:avLst/>
          </a:prstGeom>
          <a:gradFill flip="none" rotWithShape="1">
            <a:gsLst>
              <a:gs pos="0">
                <a:srgbClr val="FF0000">
                  <a:shade val="30000"/>
                  <a:satMod val="115000"/>
                </a:srgbClr>
              </a:gs>
              <a:gs pos="50000">
                <a:srgbClr val="FF0000">
                  <a:shade val="67500"/>
                  <a:satMod val="115000"/>
                </a:srgbClr>
              </a:gs>
              <a:gs pos="100000">
                <a:srgbClr val="FF0000">
                  <a:shade val="100000"/>
                  <a:satMod val="115000"/>
                </a:srgbClr>
              </a:gs>
            </a:gsLst>
            <a:lin ang="16200000" scaled="1"/>
            <a:tileRect/>
          </a:gradFill>
          <a:ln w="3175">
            <a:solidFill>
              <a:schemeClr val="tx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solidFill>
                <a:schemeClr val="bg1"/>
              </a:solidFill>
              <a:latin typeface="Segoe UI" pitchFamily="34" charset="0"/>
              <a:cs typeface="Segoe UI" pitchFamily="34" charset="0"/>
            </a:endParaRPr>
          </a:p>
        </p:txBody>
      </p:sp>
      <p:sp>
        <p:nvSpPr>
          <p:cNvPr id="362" name="Left Arrow 361">
            <a:hlinkClick r:id="rId12" action="ppaction://hlinksldjump"/>
          </p:cNvPr>
          <p:cNvSpPr/>
          <p:nvPr/>
        </p:nvSpPr>
        <p:spPr>
          <a:xfrm>
            <a:off x="575439" y="559006"/>
            <a:ext cx="359806" cy="356560"/>
          </a:xfrm>
          <a:prstGeom prst="leftArrow">
            <a:avLst/>
          </a:prstGeom>
          <a:solidFill>
            <a:srgbClr val="00B0F0">
              <a:alpha val="50000"/>
            </a:srgb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solidFill>
                <a:schemeClr val="tx1"/>
              </a:solidFill>
            </a:endParaRPr>
          </a:p>
        </p:txBody>
      </p:sp>
      <p:grpSp>
        <p:nvGrpSpPr>
          <p:cNvPr id="363" name="Group 362"/>
          <p:cNvGrpSpPr/>
          <p:nvPr/>
        </p:nvGrpSpPr>
        <p:grpSpPr>
          <a:xfrm>
            <a:off x="0" y="1202871"/>
            <a:ext cx="467544" cy="2737758"/>
            <a:chOff x="0" y="1202871"/>
            <a:chExt cx="467544" cy="2737758"/>
          </a:xfrm>
        </p:grpSpPr>
        <p:sp>
          <p:nvSpPr>
            <p:cNvPr id="364" name="Rounded Rectangle 363"/>
            <p:cNvSpPr/>
            <p:nvPr/>
          </p:nvSpPr>
          <p:spPr>
            <a:xfrm>
              <a:off x="0" y="1202871"/>
              <a:ext cx="467544" cy="2737758"/>
            </a:xfrm>
            <a:prstGeom prst="roundRect">
              <a:avLst>
                <a:gd name="adj" fmla="val 10437"/>
              </a:avLst>
            </a:prstGeom>
            <a:solidFill>
              <a:schemeClr val="tx1">
                <a:alpha val="50000"/>
              </a:schemeClr>
            </a:solidFill>
            <a:ln w="317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365" name="Group 364"/>
            <p:cNvGrpSpPr/>
            <p:nvPr/>
          </p:nvGrpSpPr>
          <p:grpSpPr>
            <a:xfrm>
              <a:off x="53772" y="1890180"/>
              <a:ext cx="360000" cy="363600"/>
              <a:chOff x="899592" y="1419622"/>
              <a:chExt cx="432048" cy="432048"/>
            </a:xfrm>
            <a:effectLst/>
          </p:grpSpPr>
          <p:sp>
            <p:nvSpPr>
              <p:cNvPr id="380" name="Rounded Rectangle 379"/>
              <p:cNvSpPr/>
              <p:nvPr/>
            </p:nvSpPr>
            <p:spPr>
              <a:xfrm>
                <a:off x="971600" y="1563638"/>
                <a:ext cx="288032" cy="288032"/>
              </a:xfrm>
              <a:prstGeom prst="roundRect">
                <a:avLst>
                  <a:gd name="adj" fmla="val 9226"/>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81" name="Isosceles Triangle 380"/>
              <p:cNvSpPr/>
              <p:nvPr/>
            </p:nvSpPr>
            <p:spPr>
              <a:xfrm>
                <a:off x="899592" y="1419622"/>
                <a:ext cx="432048" cy="180020"/>
              </a:xfrm>
              <a:prstGeom prst="triangle">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366" name="Group 365"/>
            <p:cNvGrpSpPr/>
            <p:nvPr/>
          </p:nvGrpSpPr>
          <p:grpSpPr>
            <a:xfrm>
              <a:off x="53752" y="1264720"/>
              <a:ext cx="360040" cy="435694"/>
              <a:chOff x="971600" y="1383618"/>
              <a:chExt cx="360040" cy="435694"/>
            </a:xfrm>
          </p:grpSpPr>
          <p:cxnSp>
            <p:nvCxnSpPr>
              <p:cNvPr id="375" name="Straight Connector 374"/>
              <p:cNvCxnSpPr/>
              <p:nvPr/>
            </p:nvCxnSpPr>
            <p:spPr>
              <a:xfrm>
                <a:off x="1187624" y="1639292"/>
                <a:ext cx="144016" cy="18002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376" name="Donut 375"/>
              <p:cNvSpPr/>
              <p:nvPr/>
            </p:nvSpPr>
            <p:spPr>
              <a:xfrm>
                <a:off x="971600" y="1383618"/>
                <a:ext cx="288032" cy="288000"/>
              </a:xfrm>
              <a:prstGeom prst="donut">
                <a:avLst>
                  <a:gd name="adj" fmla="val 4746"/>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377" name="Straight Connector 376"/>
              <p:cNvCxnSpPr/>
              <p:nvPr/>
            </p:nvCxnSpPr>
            <p:spPr>
              <a:xfrm rot="1413972">
                <a:off x="1051228" y="1435850"/>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378" name="Straight Connector 377"/>
              <p:cNvCxnSpPr/>
              <p:nvPr/>
            </p:nvCxnSpPr>
            <p:spPr>
              <a:xfrm rot="1413972">
                <a:off x="1116662" y="1436293"/>
                <a:ext cx="0" cy="183562"/>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379" name="Straight Connector 378"/>
              <p:cNvCxnSpPr/>
              <p:nvPr/>
            </p:nvCxnSpPr>
            <p:spPr>
              <a:xfrm rot="1413972">
                <a:off x="1180005" y="1492021"/>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grpSp>
        <p:cxnSp>
          <p:nvCxnSpPr>
            <p:cNvPr id="367" name="Straight Connector 366"/>
            <p:cNvCxnSpPr/>
            <p:nvPr/>
          </p:nvCxnSpPr>
          <p:spPr>
            <a:xfrm flipH="1">
              <a:off x="26886" y="1812206"/>
              <a:ext cx="413772"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nvGrpSpPr>
            <p:cNvPr id="368" name="Group 367"/>
            <p:cNvGrpSpPr/>
            <p:nvPr/>
          </p:nvGrpSpPr>
          <p:grpSpPr>
            <a:xfrm>
              <a:off x="39771" y="2460418"/>
              <a:ext cx="388002" cy="297418"/>
              <a:chOff x="2123728" y="1986160"/>
              <a:chExt cx="576064" cy="441574"/>
            </a:xfrm>
          </p:grpSpPr>
          <p:sp>
            <p:nvSpPr>
              <p:cNvPr id="373" name="Rectangle 372"/>
              <p:cNvSpPr/>
              <p:nvPr/>
            </p:nvSpPr>
            <p:spPr>
              <a:xfrm>
                <a:off x="2195736" y="1986160"/>
                <a:ext cx="432048" cy="441574"/>
              </a:xfrm>
              <a:prstGeom prst="rect">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74" name="Trapezoid 373"/>
              <p:cNvSpPr/>
              <p:nvPr/>
            </p:nvSpPr>
            <p:spPr>
              <a:xfrm flipV="1">
                <a:off x="2123728" y="2139884"/>
                <a:ext cx="576064" cy="287850"/>
              </a:xfrm>
              <a:prstGeom prst="trapezoid">
                <a:avLst/>
              </a:pr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69" name="Freeform 368"/>
            <p:cNvSpPr/>
            <p:nvPr/>
          </p:nvSpPr>
          <p:spPr>
            <a:xfrm>
              <a:off x="61273" y="2903148"/>
              <a:ext cx="344998" cy="411311"/>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370" name="Group 369"/>
            <p:cNvGrpSpPr/>
            <p:nvPr/>
          </p:nvGrpSpPr>
          <p:grpSpPr>
            <a:xfrm>
              <a:off x="82631" y="3424960"/>
              <a:ext cx="302283" cy="444864"/>
              <a:chOff x="51020" y="3423030"/>
              <a:chExt cx="356155" cy="524147"/>
            </a:xfrm>
            <a:effectLst>
              <a:outerShdw blurRad="63500" sx="102000" sy="102000" algn="ctr" rotWithShape="0">
                <a:prstClr val="black">
                  <a:alpha val="40000"/>
                </a:prstClr>
              </a:outerShdw>
            </a:effectLst>
          </p:grpSpPr>
          <p:sp>
            <p:nvSpPr>
              <p:cNvPr id="371" name="Freeform 370"/>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a:effectLst>
                <a:glow rad="101600">
                  <a:schemeClr val="bg1">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72" name="Freeform 371"/>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a:effectLst>
                <a:glow rad="101600">
                  <a:schemeClr val="bg1">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spTree>
    <p:controls>
      <mc:AlternateContent xmlns:mc="http://schemas.openxmlformats.org/markup-compatibility/2006">
        <mc:Choice xmlns:v="urn:schemas-microsoft-com:vml" Requires="v">
          <p:control spid="22564" name="TextBox3" r:id="rId2" imgW="6915240" imgH="4029120"/>
        </mc:Choice>
        <mc:Fallback>
          <p:control name="TextBox3" r:id="rId2" imgW="6915240" imgH="4029120">
            <p:pic>
              <p:nvPicPr>
                <p:cNvPr id="0" name="TextBox3"/>
                <p:cNvPicPr preferRelativeResize="0">
                  <a:picLocks noChangeArrowheads="1" noChangeShapeType="1"/>
                </p:cNvPicPr>
                <p:nvPr/>
              </p:nvPicPr>
              <p:blipFill>
                <a:blip r:embed="rId13">
                  <a:extLst>
                    <a:ext uri="{28A0092B-C50C-407E-A947-70E740481C1C}">
                      <a14:useLocalDpi xmlns:a14="http://schemas.microsoft.com/office/drawing/2010/main" val="0"/>
                    </a:ext>
                  </a:extLst>
                </a:blip>
                <a:srcRect/>
                <a:stretch>
                  <a:fillRect/>
                </a:stretch>
              </p:blipFill>
              <p:spPr bwMode="auto">
                <a:xfrm>
                  <a:off x="2555875" y="771525"/>
                  <a:ext cx="3744913" cy="431800"/>
                </a:xfrm>
                <a:prstGeom prst="rect">
                  <a:avLst/>
                </a:prstGeom>
                <a:noFill/>
                <a:ln>
                  <a:noFill/>
                </a:ln>
                <a:effectLst/>
                <a:extLst>
                  <a:ext uri="{909E8E84-426E-40DD-AFC4-6F175D3DCCD1}">
                    <a14:hiddenFill xmlns:a14="http://schemas.microsoft.com/office/drawing/2010/main">
                      <a:noFill/>
                    </a14:hiddenFill>
                  </a:ext>
                  <a:ext uri="{91240B29-F687-4F45-9708-019B960494DF}">
                    <a14:hiddenLine xmlns:a14="http://schemas.microsoft.com/office/drawing/2010/main" w="9525">
                      <a:no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control>
        </mc:Fallback>
      </mc:AlternateContent>
      <mc:AlternateContent xmlns:mc="http://schemas.openxmlformats.org/markup-compatibility/2006">
        <mc:Choice xmlns:v="urn:schemas-microsoft-com:vml" Requires="v">
          <p:control spid="22565" name="TextBox4" r:id="rId3" imgW="6915240" imgH="4029120"/>
        </mc:Choice>
        <mc:Fallback>
          <p:control name="TextBox4" r:id="rId3" imgW="6915240" imgH="4029120">
            <p:pic>
              <p:nvPicPr>
                <p:cNvPr id="0" name="TextBox4"/>
                <p:cNvPicPr preferRelativeResize="0">
                  <a:picLocks noChangeArrowheads="1" noChangeShapeType="1"/>
                </p:cNvPicPr>
                <p:nvPr/>
              </p:nvPicPr>
              <p:blipFill>
                <a:blip r:embed="rId14">
                  <a:extLst>
                    <a:ext uri="{28A0092B-C50C-407E-A947-70E740481C1C}">
                      <a14:useLocalDpi xmlns:a14="http://schemas.microsoft.com/office/drawing/2010/main" val="0"/>
                    </a:ext>
                  </a:extLst>
                </a:blip>
                <a:srcRect/>
                <a:stretch>
                  <a:fillRect/>
                </a:stretch>
              </p:blipFill>
              <p:spPr bwMode="auto">
                <a:xfrm>
                  <a:off x="2555875" y="1347788"/>
                  <a:ext cx="3744913" cy="2160587"/>
                </a:xfrm>
                <a:prstGeom prst="rect">
                  <a:avLst/>
                </a:prstGeom>
                <a:noFill/>
                <a:ln>
                  <a:noFill/>
                </a:ln>
                <a:effectLst/>
                <a:extLst>
                  <a:ext uri="{909E8E84-426E-40DD-AFC4-6F175D3DCCD1}">
                    <a14:hiddenFill xmlns:a14="http://schemas.microsoft.com/office/drawing/2010/main">
                      <a:noFill/>
                    </a14:hiddenFill>
                  </a:ext>
                  <a:ext uri="{91240B29-F687-4F45-9708-019B960494DF}">
                    <a14:hiddenLine xmlns:a14="http://schemas.microsoft.com/office/drawing/2010/main" w="9525">
                      <a:no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control>
        </mc:Fallback>
      </mc:AlternateContent>
    </p:controls>
    <p:extLst>
      <p:ext uri="{BB962C8B-B14F-4D97-AF65-F5344CB8AC3E}">
        <p14:creationId xmlns:p14="http://schemas.microsoft.com/office/powerpoint/2010/main" val="4074168748"/>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1763688" y="843750"/>
            <a:ext cx="5616624" cy="3456000"/>
            <a:chOff x="1763688" y="843750"/>
            <a:chExt cx="5616624" cy="3456000"/>
          </a:xfrm>
        </p:grpSpPr>
        <p:grpSp>
          <p:nvGrpSpPr>
            <p:cNvPr id="249" name="Group 248"/>
            <p:cNvGrpSpPr/>
            <p:nvPr/>
          </p:nvGrpSpPr>
          <p:grpSpPr>
            <a:xfrm>
              <a:off x="3131841" y="843750"/>
              <a:ext cx="2880320" cy="3456000"/>
              <a:chOff x="3131841" y="843750"/>
              <a:chExt cx="2880320" cy="3456000"/>
            </a:xfrm>
          </p:grpSpPr>
          <p:sp>
            <p:nvSpPr>
              <p:cNvPr id="250" name="Rounded Rectangle 249"/>
              <p:cNvSpPr/>
              <p:nvPr/>
            </p:nvSpPr>
            <p:spPr>
              <a:xfrm>
                <a:off x="3131841" y="843750"/>
                <a:ext cx="2880320" cy="3456000"/>
              </a:xfrm>
              <a:prstGeom prst="roundRect">
                <a:avLst>
                  <a:gd name="adj" fmla="val 2228"/>
                </a:avLst>
              </a:prstGeom>
              <a:solidFill>
                <a:schemeClr val="tx1">
                  <a:alpha val="50000"/>
                </a:schemeClr>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51" name="Group 250"/>
              <p:cNvGrpSpPr/>
              <p:nvPr/>
            </p:nvGrpSpPr>
            <p:grpSpPr>
              <a:xfrm>
                <a:off x="3198624" y="984777"/>
                <a:ext cx="864096" cy="870570"/>
                <a:chOff x="7308304" y="278598"/>
                <a:chExt cx="864096" cy="870570"/>
              </a:xfrm>
            </p:grpSpPr>
            <p:sp>
              <p:nvSpPr>
                <p:cNvPr id="327" name="Freeform 326"/>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8" name="Rectangle 327"/>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Impress</a:t>
                  </a:r>
                  <a:endParaRPr lang="en-AU" sz="1100" dirty="0">
                    <a:latin typeface="Segoe UI" pitchFamily="34" charset="0"/>
                    <a:cs typeface="Segoe UI" pitchFamily="34" charset="0"/>
                  </a:endParaRPr>
                </a:p>
              </p:txBody>
            </p:sp>
          </p:grpSp>
          <p:grpSp>
            <p:nvGrpSpPr>
              <p:cNvPr id="252" name="Group 251"/>
              <p:cNvGrpSpPr/>
              <p:nvPr/>
            </p:nvGrpSpPr>
            <p:grpSpPr>
              <a:xfrm>
                <a:off x="4139953" y="972995"/>
                <a:ext cx="864096" cy="894135"/>
                <a:chOff x="6444208" y="255033"/>
                <a:chExt cx="864096" cy="894135"/>
              </a:xfrm>
            </p:grpSpPr>
            <p:grpSp>
              <p:nvGrpSpPr>
                <p:cNvPr id="323" name="Group 322"/>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325" name="Freeform 324"/>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6" name="Freeform 325"/>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24" name="Rectangle 323"/>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Express</a:t>
                  </a:r>
                  <a:endParaRPr lang="en-AU" sz="1100" dirty="0">
                    <a:latin typeface="Segoe UI" pitchFamily="34" charset="0"/>
                    <a:cs typeface="Segoe UI" pitchFamily="34" charset="0"/>
                  </a:endParaRPr>
                </a:p>
              </p:txBody>
            </p:sp>
          </p:grpSp>
          <p:grpSp>
            <p:nvGrpSpPr>
              <p:cNvPr id="253" name="Group 252"/>
              <p:cNvGrpSpPr/>
              <p:nvPr/>
            </p:nvGrpSpPr>
            <p:grpSpPr>
              <a:xfrm>
                <a:off x="3198624" y="2157429"/>
                <a:ext cx="864096" cy="881674"/>
                <a:chOff x="8172400" y="267494"/>
                <a:chExt cx="864096" cy="881674"/>
              </a:xfrm>
            </p:grpSpPr>
            <p:grpSp>
              <p:nvGrpSpPr>
                <p:cNvPr id="318" name="Group 317"/>
                <p:cNvGrpSpPr/>
                <p:nvPr/>
              </p:nvGrpSpPr>
              <p:grpSpPr>
                <a:xfrm>
                  <a:off x="8351877" y="267494"/>
                  <a:ext cx="523806" cy="648072"/>
                  <a:chOff x="87738" y="3286770"/>
                  <a:chExt cx="291003" cy="360040"/>
                </a:xfrm>
              </p:grpSpPr>
              <p:sp>
                <p:nvSpPr>
                  <p:cNvPr id="320" name="Rectangle 31"/>
                  <p:cNvSpPr/>
                  <p:nvPr/>
                </p:nvSpPr>
                <p:spPr>
                  <a:xfrm>
                    <a:off x="87738" y="3286770"/>
                    <a:ext cx="291002" cy="360040"/>
                  </a:xfrm>
                  <a:prstGeom prst="rect">
                    <a:avLst/>
                  </a:prstGeom>
                  <a:solidFill>
                    <a:srgbClr val="FFC000"/>
                  </a:solidFill>
                  <a:ln w="9525" cap="rnd">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1" name="Rectangle 31"/>
                  <p:cNvSpPr/>
                  <p:nvPr/>
                </p:nvSpPr>
                <p:spPr>
                  <a:xfrm>
                    <a:off x="87738" y="3286770"/>
                    <a:ext cx="291002" cy="360040"/>
                  </a:xfrm>
                  <a:custGeom>
                    <a:avLst/>
                    <a:gdLst>
                      <a:gd name="connsiteX0" fmla="*/ 0 w 291002"/>
                      <a:gd name="connsiteY0" fmla="*/ 0 h 360040"/>
                      <a:gd name="connsiteX1" fmla="*/ 291002 w 291002"/>
                      <a:gd name="connsiteY1" fmla="*/ 0 h 360040"/>
                      <a:gd name="connsiteX2" fmla="*/ 291002 w 291002"/>
                      <a:gd name="connsiteY2" fmla="*/ 360040 h 360040"/>
                      <a:gd name="connsiteX3" fmla="*/ 0 w 291002"/>
                      <a:gd name="connsiteY3" fmla="*/ 360040 h 360040"/>
                      <a:gd name="connsiteX4" fmla="*/ 0 w 291002"/>
                      <a:gd name="connsiteY4" fmla="*/ 0 h 360040"/>
                      <a:gd name="connsiteX0" fmla="*/ 0 w 291002"/>
                      <a:gd name="connsiteY0" fmla="*/ 0 h 360040"/>
                      <a:gd name="connsiteX1" fmla="*/ 236233 w 291002"/>
                      <a:gd name="connsiteY1" fmla="*/ 88106 h 360040"/>
                      <a:gd name="connsiteX2" fmla="*/ 291002 w 291002"/>
                      <a:gd name="connsiteY2" fmla="*/ 360040 h 360040"/>
                      <a:gd name="connsiteX3" fmla="*/ 0 w 291002"/>
                      <a:gd name="connsiteY3" fmla="*/ 360040 h 360040"/>
                      <a:gd name="connsiteX4" fmla="*/ 0 w 291002"/>
                      <a:gd name="connsiteY4" fmla="*/ 0 h 360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1002" h="360040">
                        <a:moveTo>
                          <a:pt x="0" y="0"/>
                        </a:moveTo>
                        <a:lnTo>
                          <a:pt x="236233" y="88106"/>
                        </a:lnTo>
                        <a:lnTo>
                          <a:pt x="291002" y="360040"/>
                        </a:lnTo>
                        <a:lnTo>
                          <a:pt x="0" y="360040"/>
                        </a:lnTo>
                        <a:lnTo>
                          <a:pt x="0" y="0"/>
                        </a:lnTo>
                        <a:close/>
                      </a:path>
                    </a:pathLst>
                  </a:cu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2" name="Rectangle 321"/>
                  <p:cNvSpPr/>
                  <p:nvPr/>
                </p:nvSpPr>
                <p:spPr>
                  <a:xfrm>
                    <a:off x="87738" y="3435846"/>
                    <a:ext cx="291003" cy="210964"/>
                  </a:xfrm>
                  <a:prstGeom prst="rect">
                    <a:avLst/>
                  </a:prstGeom>
                  <a:noFill/>
                  <a:ln w="9525" cap="rnd">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2000" dirty="0" smtClean="0">
                        <a:solidFill>
                          <a:schemeClr val="tx1"/>
                        </a:solidFill>
                        <a:effectLst>
                          <a:outerShdw blurRad="63500" sx="102000" sy="102000" algn="ctr" rotWithShape="0">
                            <a:prstClr val="black">
                              <a:alpha val="40000"/>
                            </a:prstClr>
                          </a:outerShdw>
                        </a:effectLst>
                        <a:latin typeface="Segoe UI" pitchFamily="34" charset="0"/>
                        <a:cs typeface="Segoe UI" pitchFamily="34" charset="0"/>
                      </a:rPr>
                      <a:t>Aa</a:t>
                    </a:r>
                    <a:endParaRPr lang="en-AU" sz="2000" dirty="0">
                      <a:solidFill>
                        <a:schemeClr val="tx1"/>
                      </a:solidFill>
                      <a:effectLst>
                        <a:outerShdw blurRad="63500" sx="102000" sy="102000" algn="ctr" rotWithShape="0">
                          <a:prstClr val="black">
                            <a:alpha val="40000"/>
                          </a:prstClr>
                        </a:outerShdw>
                      </a:effectLst>
                      <a:latin typeface="Segoe UI" pitchFamily="34" charset="0"/>
                      <a:cs typeface="Segoe UI" pitchFamily="34" charset="0"/>
                    </a:endParaRPr>
                  </a:p>
                </p:txBody>
              </p:sp>
            </p:grpSp>
            <p:sp>
              <p:nvSpPr>
                <p:cNvPr id="319" name="Rectangle 318"/>
                <p:cNvSpPr/>
                <p:nvPr/>
              </p:nvSpPr>
              <p:spPr>
                <a:xfrm>
                  <a:off x="8172400"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Note Pad</a:t>
                  </a:r>
                  <a:endParaRPr lang="en-AU" sz="1100" dirty="0">
                    <a:latin typeface="Segoe UI" pitchFamily="34" charset="0"/>
                    <a:cs typeface="Segoe UI" pitchFamily="34" charset="0"/>
                  </a:endParaRPr>
                </a:p>
              </p:txBody>
            </p:sp>
          </p:grpSp>
          <p:grpSp>
            <p:nvGrpSpPr>
              <p:cNvPr id="254" name="Group 253"/>
              <p:cNvGrpSpPr/>
              <p:nvPr/>
            </p:nvGrpSpPr>
            <p:grpSpPr>
              <a:xfrm>
                <a:off x="5080409" y="980461"/>
                <a:ext cx="864096" cy="877462"/>
                <a:chOff x="5004049" y="1064550"/>
                <a:chExt cx="864096" cy="877462"/>
              </a:xfrm>
            </p:grpSpPr>
            <p:grpSp>
              <p:nvGrpSpPr>
                <p:cNvPr id="313" name="Group 312"/>
                <p:cNvGrpSpPr/>
                <p:nvPr/>
              </p:nvGrpSpPr>
              <p:grpSpPr>
                <a:xfrm>
                  <a:off x="5042434" y="1064550"/>
                  <a:ext cx="787325" cy="610716"/>
                  <a:chOff x="5004049" y="1045872"/>
                  <a:chExt cx="787325" cy="610716"/>
                </a:xfrm>
                <a:effectLst>
                  <a:outerShdw blurRad="63500" sx="102000" sy="102000" algn="ctr" rotWithShape="0">
                    <a:prstClr val="black">
                      <a:alpha val="40000"/>
                    </a:prstClr>
                  </a:outerShdw>
                </a:effectLst>
              </p:grpSpPr>
              <p:sp>
                <p:nvSpPr>
                  <p:cNvPr id="315" name="Rectangle 314"/>
                  <p:cNvSpPr/>
                  <p:nvPr/>
                </p:nvSpPr>
                <p:spPr>
                  <a:xfrm>
                    <a:off x="5004049" y="1045872"/>
                    <a:ext cx="504055" cy="460191"/>
                  </a:xfrm>
                  <a:prstGeom prst="rect">
                    <a:avLst/>
                  </a:prstGeom>
                  <a:solidFill>
                    <a:schemeClr val="bg1"/>
                  </a:solidFill>
                  <a:ln w="9525" cap="rnd">
                    <a:solidFill>
                      <a:schemeClr val="bg1"/>
                    </a:solid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6" name="Freeform 315"/>
                  <p:cNvSpPr/>
                  <p:nvPr/>
                </p:nvSpPr>
                <p:spPr>
                  <a:xfrm>
                    <a:off x="5022056" y="1106047"/>
                    <a:ext cx="414040" cy="272698"/>
                  </a:xfrm>
                  <a:custGeom>
                    <a:avLst/>
                    <a:gdLst>
                      <a:gd name="connsiteX0" fmla="*/ 0 w 353052"/>
                      <a:gd name="connsiteY0" fmla="*/ 0 h 269081"/>
                      <a:gd name="connsiteX1" fmla="*/ 19050 w 353052"/>
                      <a:gd name="connsiteY1" fmla="*/ 33337 h 269081"/>
                      <a:gd name="connsiteX2" fmla="*/ 28575 w 353052"/>
                      <a:gd name="connsiteY2" fmla="*/ 38100 h 269081"/>
                      <a:gd name="connsiteX3" fmla="*/ 33338 w 353052"/>
                      <a:gd name="connsiteY3" fmla="*/ 45243 h 269081"/>
                      <a:gd name="connsiteX4" fmla="*/ 50007 w 353052"/>
                      <a:gd name="connsiteY4" fmla="*/ 54768 h 269081"/>
                      <a:gd name="connsiteX5" fmla="*/ 59532 w 353052"/>
                      <a:gd name="connsiteY5" fmla="*/ 61912 h 269081"/>
                      <a:gd name="connsiteX6" fmla="*/ 85725 w 353052"/>
                      <a:gd name="connsiteY6" fmla="*/ 71437 h 269081"/>
                      <a:gd name="connsiteX7" fmla="*/ 135732 w 353052"/>
                      <a:gd name="connsiteY7" fmla="*/ 69056 h 269081"/>
                      <a:gd name="connsiteX8" fmla="*/ 142875 w 353052"/>
                      <a:gd name="connsiteY8" fmla="*/ 66675 h 269081"/>
                      <a:gd name="connsiteX9" fmla="*/ 150019 w 353052"/>
                      <a:gd name="connsiteY9" fmla="*/ 61912 h 269081"/>
                      <a:gd name="connsiteX10" fmla="*/ 157163 w 353052"/>
                      <a:gd name="connsiteY10" fmla="*/ 54768 h 269081"/>
                      <a:gd name="connsiteX11" fmla="*/ 161925 w 353052"/>
                      <a:gd name="connsiteY11" fmla="*/ 45243 h 269081"/>
                      <a:gd name="connsiteX12" fmla="*/ 157163 w 353052"/>
                      <a:gd name="connsiteY12" fmla="*/ 26193 h 269081"/>
                      <a:gd name="connsiteX13" fmla="*/ 150019 w 353052"/>
                      <a:gd name="connsiteY13" fmla="*/ 19050 h 269081"/>
                      <a:gd name="connsiteX14" fmla="*/ 135732 w 353052"/>
                      <a:gd name="connsiteY14" fmla="*/ 9525 h 269081"/>
                      <a:gd name="connsiteX15" fmla="*/ 114300 w 353052"/>
                      <a:gd name="connsiteY15" fmla="*/ 14287 h 269081"/>
                      <a:gd name="connsiteX16" fmla="*/ 107157 w 353052"/>
                      <a:gd name="connsiteY16" fmla="*/ 16668 h 269081"/>
                      <a:gd name="connsiteX17" fmla="*/ 102394 w 353052"/>
                      <a:gd name="connsiteY17" fmla="*/ 26193 h 269081"/>
                      <a:gd name="connsiteX18" fmla="*/ 104775 w 353052"/>
                      <a:gd name="connsiteY18" fmla="*/ 64293 h 269081"/>
                      <a:gd name="connsiteX19" fmla="*/ 107157 w 353052"/>
                      <a:gd name="connsiteY19" fmla="*/ 71437 h 269081"/>
                      <a:gd name="connsiteX20" fmla="*/ 114300 w 353052"/>
                      <a:gd name="connsiteY20" fmla="*/ 76200 h 269081"/>
                      <a:gd name="connsiteX21" fmla="*/ 126207 w 353052"/>
                      <a:gd name="connsiteY21" fmla="*/ 78581 h 269081"/>
                      <a:gd name="connsiteX22" fmla="*/ 147638 w 353052"/>
                      <a:gd name="connsiteY22" fmla="*/ 85725 h 269081"/>
                      <a:gd name="connsiteX23" fmla="*/ 154782 w 353052"/>
                      <a:gd name="connsiteY23" fmla="*/ 88106 h 269081"/>
                      <a:gd name="connsiteX24" fmla="*/ 190500 w 353052"/>
                      <a:gd name="connsiteY24" fmla="*/ 90487 h 269081"/>
                      <a:gd name="connsiteX25" fmla="*/ 228600 w 353052"/>
                      <a:gd name="connsiteY25" fmla="*/ 90487 h 269081"/>
                      <a:gd name="connsiteX26" fmla="*/ 238125 w 353052"/>
                      <a:gd name="connsiteY26" fmla="*/ 85725 h 269081"/>
                      <a:gd name="connsiteX27" fmla="*/ 271463 w 353052"/>
                      <a:gd name="connsiteY27" fmla="*/ 66675 h 269081"/>
                      <a:gd name="connsiteX28" fmla="*/ 295275 w 353052"/>
                      <a:gd name="connsiteY28" fmla="*/ 59531 h 269081"/>
                      <a:gd name="connsiteX29" fmla="*/ 302419 w 353052"/>
                      <a:gd name="connsiteY29" fmla="*/ 57150 h 269081"/>
                      <a:gd name="connsiteX30" fmla="*/ 338138 w 353052"/>
                      <a:gd name="connsiteY30" fmla="*/ 50006 h 269081"/>
                      <a:gd name="connsiteX31" fmla="*/ 345282 w 353052"/>
                      <a:gd name="connsiteY31" fmla="*/ 92868 h 269081"/>
                      <a:gd name="connsiteX32" fmla="*/ 326232 w 353052"/>
                      <a:gd name="connsiteY32" fmla="*/ 114300 h 269081"/>
                      <a:gd name="connsiteX33" fmla="*/ 316707 w 353052"/>
                      <a:gd name="connsiteY33" fmla="*/ 119062 h 269081"/>
                      <a:gd name="connsiteX34" fmla="*/ 309563 w 353052"/>
                      <a:gd name="connsiteY34" fmla="*/ 121443 h 269081"/>
                      <a:gd name="connsiteX35" fmla="*/ 290513 w 353052"/>
                      <a:gd name="connsiteY35" fmla="*/ 133350 h 269081"/>
                      <a:gd name="connsiteX36" fmla="*/ 273844 w 353052"/>
                      <a:gd name="connsiteY36" fmla="*/ 138112 h 269081"/>
                      <a:gd name="connsiteX37" fmla="*/ 259557 w 353052"/>
                      <a:gd name="connsiteY37" fmla="*/ 142875 h 269081"/>
                      <a:gd name="connsiteX38" fmla="*/ 245269 w 353052"/>
                      <a:gd name="connsiteY38" fmla="*/ 150018 h 269081"/>
                      <a:gd name="connsiteX39" fmla="*/ 238125 w 353052"/>
                      <a:gd name="connsiteY39" fmla="*/ 154781 h 269081"/>
                      <a:gd name="connsiteX40" fmla="*/ 214313 w 353052"/>
                      <a:gd name="connsiteY40" fmla="*/ 161925 h 269081"/>
                      <a:gd name="connsiteX41" fmla="*/ 202407 w 353052"/>
                      <a:gd name="connsiteY41" fmla="*/ 164306 h 269081"/>
                      <a:gd name="connsiteX42" fmla="*/ 188119 w 353052"/>
                      <a:gd name="connsiteY42" fmla="*/ 169068 h 269081"/>
                      <a:gd name="connsiteX43" fmla="*/ 173832 w 353052"/>
                      <a:gd name="connsiteY43" fmla="*/ 171450 h 269081"/>
                      <a:gd name="connsiteX44" fmla="*/ 154782 w 353052"/>
                      <a:gd name="connsiteY44" fmla="*/ 176212 h 269081"/>
                      <a:gd name="connsiteX45" fmla="*/ 109538 w 353052"/>
                      <a:gd name="connsiteY45" fmla="*/ 173831 h 269081"/>
                      <a:gd name="connsiteX46" fmla="*/ 97632 w 353052"/>
                      <a:gd name="connsiteY46" fmla="*/ 164306 h 269081"/>
                      <a:gd name="connsiteX47" fmla="*/ 95250 w 353052"/>
                      <a:gd name="connsiteY47" fmla="*/ 157162 h 269081"/>
                      <a:gd name="connsiteX48" fmla="*/ 88107 w 353052"/>
                      <a:gd name="connsiteY48" fmla="*/ 150018 h 269081"/>
                      <a:gd name="connsiteX49" fmla="*/ 95250 w 353052"/>
                      <a:gd name="connsiteY49" fmla="*/ 130968 h 269081"/>
                      <a:gd name="connsiteX50" fmla="*/ 104775 w 353052"/>
                      <a:gd name="connsiteY50" fmla="*/ 135731 h 269081"/>
                      <a:gd name="connsiteX51" fmla="*/ 140494 w 353052"/>
                      <a:gd name="connsiteY51" fmla="*/ 138112 h 269081"/>
                      <a:gd name="connsiteX52" fmla="*/ 159544 w 353052"/>
                      <a:gd name="connsiteY52" fmla="*/ 142875 h 269081"/>
                      <a:gd name="connsiteX53" fmla="*/ 171450 w 353052"/>
                      <a:gd name="connsiteY53" fmla="*/ 152400 h 269081"/>
                      <a:gd name="connsiteX54" fmla="*/ 176213 w 353052"/>
                      <a:gd name="connsiteY54" fmla="*/ 173831 h 269081"/>
                      <a:gd name="connsiteX55" fmla="*/ 180975 w 353052"/>
                      <a:gd name="connsiteY55" fmla="*/ 207168 h 269081"/>
                      <a:gd name="connsiteX56" fmla="*/ 183357 w 353052"/>
                      <a:gd name="connsiteY56" fmla="*/ 247650 h 269081"/>
                      <a:gd name="connsiteX57" fmla="*/ 185738 w 353052"/>
                      <a:gd name="connsiteY57" fmla="*/ 261937 h 269081"/>
                      <a:gd name="connsiteX58" fmla="*/ 195263 w 353052"/>
                      <a:gd name="connsiteY58" fmla="*/ 269081 h 269081"/>
                      <a:gd name="connsiteX59" fmla="*/ 273844 w 353052"/>
                      <a:gd name="connsiteY59" fmla="*/ 266700 h 269081"/>
                      <a:gd name="connsiteX60" fmla="*/ 307182 w 353052"/>
                      <a:gd name="connsiteY60" fmla="*/ 257175 h 269081"/>
                      <a:gd name="connsiteX61" fmla="*/ 314325 w 353052"/>
                      <a:gd name="connsiteY61" fmla="*/ 254793 h 269081"/>
                      <a:gd name="connsiteX62" fmla="*/ 326232 w 353052"/>
                      <a:gd name="connsiteY62" fmla="*/ 250031 h 269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53052" h="269081">
                        <a:moveTo>
                          <a:pt x="0" y="0"/>
                        </a:moveTo>
                        <a:cubicBezTo>
                          <a:pt x="3626" y="10876"/>
                          <a:pt x="7518" y="27571"/>
                          <a:pt x="19050" y="33337"/>
                        </a:cubicBezTo>
                        <a:lnTo>
                          <a:pt x="28575" y="38100"/>
                        </a:lnTo>
                        <a:cubicBezTo>
                          <a:pt x="30163" y="40481"/>
                          <a:pt x="31314" y="43219"/>
                          <a:pt x="33338" y="45243"/>
                        </a:cubicBezTo>
                        <a:cubicBezTo>
                          <a:pt x="37711" y="49616"/>
                          <a:pt x="45021" y="51652"/>
                          <a:pt x="50007" y="54768"/>
                        </a:cubicBezTo>
                        <a:cubicBezTo>
                          <a:pt x="53373" y="56871"/>
                          <a:pt x="56167" y="59808"/>
                          <a:pt x="59532" y="61912"/>
                        </a:cubicBezTo>
                        <a:cubicBezTo>
                          <a:pt x="67905" y="67145"/>
                          <a:pt x="76325" y="69087"/>
                          <a:pt x="85725" y="71437"/>
                        </a:cubicBezTo>
                        <a:cubicBezTo>
                          <a:pt x="102394" y="70643"/>
                          <a:pt x="119102" y="70442"/>
                          <a:pt x="135732" y="69056"/>
                        </a:cubicBezTo>
                        <a:cubicBezTo>
                          <a:pt x="138233" y="68848"/>
                          <a:pt x="140630" y="67797"/>
                          <a:pt x="142875" y="66675"/>
                        </a:cubicBezTo>
                        <a:cubicBezTo>
                          <a:pt x="145435" y="65395"/>
                          <a:pt x="147820" y="63744"/>
                          <a:pt x="150019" y="61912"/>
                        </a:cubicBezTo>
                        <a:cubicBezTo>
                          <a:pt x="152606" y="59756"/>
                          <a:pt x="154782" y="57149"/>
                          <a:pt x="157163" y="54768"/>
                        </a:cubicBezTo>
                        <a:cubicBezTo>
                          <a:pt x="158750" y="51593"/>
                          <a:pt x="161533" y="48771"/>
                          <a:pt x="161925" y="45243"/>
                        </a:cubicBezTo>
                        <a:cubicBezTo>
                          <a:pt x="162039" y="44213"/>
                          <a:pt x="158971" y="28905"/>
                          <a:pt x="157163" y="26193"/>
                        </a:cubicBezTo>
                        <a:cubicBezTo>
                          <a:pt x="155295" y="23391"/>
                          <a:pt x="152677" y="21117"/>
                          <a:pt x="150019" y="19050"/>
                        </a:cubicBezTo>
                        <a:cubicBezTo>
                          <a:pt x="145501" y="15536"/>
                          <a:pt x="135732" y="9525"/>
                          <a:pt x="135732" y="9525"/>
                        </a:cubicBezTo>
                        <a:cubicBezTo>
                          <a:pt x="128588" y="11112"/>
                          <a:pt x="121400" y="12512"/>
                          <a:pt x="114300" y="14287"/>
                        </a:cubicBezTo>
                        <a:cubicBezTo>
                          <a:pt x="111865" y="14896"/>
                          <a:pt x="108932" y="14893"/>
                          <a:pt x="107157" y="16668"/>
                        </a:cubicBezTo>
                        <a:cubicBezTo>
                          <a:pt x="104647" y="19178"/>
                          <a:pt x="103982" y="23018"/>
                          <a:pt x="102394" y="26193"/>
                        </a:cubicBezTo>
                        <a:cubicBezTo>
                          <a:pt x="103188" y="38893"/>
                          <a:pt x="103443" y="51638"/>
                          <a:pt x="104775" y="64293"/>
                        </a:cubicBezTo>
                        <a:cubicBezTo>
                          <a:pt x="105038" y="66789"/>
                          <a:pt x="105589" y="69477"/>
                          <a:pt x="107157" y="71437"/>
                        </a:cubicBezTo>
                        <a:cubicBezTo>
                          <a:pt x="108945" y="73672"/>
                          <a:pt x="111620" y="75195"/>
                          <a:pt x="114300" y="76200"/>
                        </a:cubicBezTo>
                        <a:cubicBezTo>
                          <a:pt x="118090" y="77621"/>
                          <a:pt x="122238" y="77787"/>
                          <a:pt x="126207" y="78581"/>
                        </a:cubicBezTo>
                        <a:cubicBezTo>
                          <a:pt x="146726" y="86788"/>
                          <a:pt x="129698" y="80599"/>
                          <a:pt x="147638" y="85725"/>
                        </a:cubicBezTo>
                        <a:cubicBezTo>
                          <a:pt x="150052" y="86415"/>
                          <a:pt x="152287" y="87829"/>
                          <a:pt x="154782" y="88106"/>
                        </a:cubicBezTo>
                        <a:cubicBezTo>
                          <a:pt x="166641" y="89424"/>
                          <a:pt x="178594" y="89693"/>
                          <a:pt x="190500" y="90487"/>
                        </a:cubicBezTo>
                        <a:cubicBezTo>
                          <a:pt x="207530" y="92920"/>
                          <a:pt x="210241" y="94723"/>
                          <a:pt x="228600" y="90487"/>
                        </a:cubicBezTo>
                        <a:cubicBezTo>
                          <a:pt x="232059" y="89689"/>
                          <a:pt x="235081" y="87551"/>
                          <a:pt x="238125" y="85725"/>
                        </a:cubicBezTo>
                        <a:cubicBezTo>
                          <a:pt x="248250" y="79651"/>
                          <a:pt x="259784" y="69596"/>
                          <a:pt x="271463" y="66675"/>
                        </a:cubicBezTo>
                        <a:cubicBezTo>
                          <a:pt x="285859" y="63075"/>
                          <a:pt x="277882" y="65328"/>
                          <a:pt x="295275" y="59531"/>
                        </a:cubicBezTo>
                        <a:cubicBezTo>
                          <a:pt x="297656" y="58737"/>
                          <a:pt x="299969" y="57695"/>
                          <a:pt x="302419" y="57150"/>
                        </a:cubicBezTo>
                        <a:cubicBezTo>
                          <a:pt x="328563" y="51339"/>
                          <a:pt x="316632" y="53590"/>
                          <a:pt x="338138" y="50006"/>
                        </a:cubicBezTo>
                        <a:cubicBezTo>
                          <a:pt x="359183" y="55267"/>
                          <a:pt x="354435" y="50765"/>
                          <a:pt x="345282" y="92868"/>
                        </a:cubicBezTo>
                        <a:cubicBezTo>
                          <a:pt x="343340" y="101799"/>
                          <a:pt x="333552" y="109725"/>
                          <a:pt x="326232" y="114300"/>
                        </a:cubicBezTo>
                        <a:cubicBezTo>
                          <a:pt x="323222" y="116181"/>
                          <a:pt x="319970" y="117664"/>
                          <a:pt x="316707" y="119062"/>
                        </a:cubicBezTo>
                        <a:cubicBezTo>
                          <a:pt x="314400" y="120051"/>
                          <a:pt x="311870" y="120454"/>
                          <a:pt x="309563" y="121443"/>
                        </a:cubicBezTo>
                        <a:cubicBezTo>
                          <a:pt x="289202" y="130169"/>
                          <a:pt x="311024" y="121629"/>
                          <a:pt x="290513" y="133350"/>
                        </a:cubicBezTo>
                        <a:cubicBezTo>
                          <a:pt x="287565" y="135034"/>
                          <a:pt x="276285" y="137380"/>
                          <a:pt x="273844" y="138112"/>
                        </a:cubicBezTo>
                        <a:cubicBezTo>
                          <a:pt x="269036" y="139555"/>
                          <a:pt x="263734" y="140091"/>
                          <a:pt x="259557" y="142875"/>
                        </a:cubicBezTo>
                        <a:cubicBezTo>
                          <a:pt x="250324" y="149029"/>
                          <a:pt x="255128" y="146732"/>
                          <a:pt x="245269" y="150018"/>
                        </a:cubicBezTo>
                        <a:cubicBezTo>
                          <a:pt x="242888" y="151606"/>
                          <a:pt x="240740" y="153619"/>
                          <a:pt x="238125" y="154781"/>
                        </a:cubicBezTo>
                        <a:cubicBezTo>
                          <a:pt x="232198" y="157415"/>
                          <a:pt x="221234" y="160387"/>
                          <a:pt x="214313" y="161925"/>
                        </a:cubicBezTo>
                        <a:cubicBezTo>
                          <a:pt x="210362" y="162803"/>
                          <a:pt x="206312" y="163241"/>
                          <a:pt x="202407" y="164306"/>
                        </a:cubicBezTo>
                        <a:cubicBezTo>
                          <a:pt x="197564" y="165627"/>
                          <a:pt x="193071" y="168242"/>
                          <a:pt x="188119" y="169068"/>
                        </a:cubicBezTo>
                        <a:cubicBezTo>
                          <a:pt x="183357" y="169862"/>
                          <a:pt x="178553" y="170438"/>
                          <a:pt x="173832" y="171450"/>
                        </a:cubicBezTo>
                        <a:cubicBezTo>
                          <a:pt x="167432" y="172822"/>
                          <a:pt x="154782" y="176212"/>
                          <a:pt x="154782" y="176212"/>
                        </a:cubicBezTo>
                        <a:cubicBezTo>
                          <a:pt x="139701" y="175418"/>
                          <a:pt x="124578" y="175198"/>
                          <a:pt x="109538" y="173831"/>
                        </a:cubicBezTo>
                        <a:cubicBezTo>
                          <a:pt x="102344" y="173177"/>
                          <a:pt x="100748" y="170538"/>
                          <a:pt x="97632" y="164306"/>
                        </a:cubicBezTo>
                        <a:cubicBezTo>
                          <a:pt x="96509" y="162061"/>
                          <a:pt x="96642" y="159251"/>
                          <a:pt x="95250" y="157162"/>
                        </a:cubicBezTo>
                        <a:cubicBezTo>
                          <a:pt x="93382" y="154360"/>
                          <a:pt x="90488" y="152399"/>
                          <a:pt x="88107" y="150018"/>
                        </a:cubicBezTo>
                        <a:cubicBezTo>
                          <a:pt x="90488" y="143668"/>
                          <a:pt x="90101" y="135382"/>
                          <a:pt x="95250" y="130968"/>
                        </a:cubicBezTo>
                        <a:cubicBezTo>
                          <a:pt x="97945" y="128658"/>
                          <a:pt x="101269" y="135177"/>
                          <a:pt x="104775" y="135731"/>
                        </a:cubicBezTo>
                        <a:cubicBezTo>
                          <a:pt x="116562" y="137592"/>
                          <a:pt x="128588" y="137318"/>
                          <a:pt x="140494" y="138112"/>
                        </a:cubicBezTo>
                        <a:cubicBezTo>
                          <a:pt x="141091" y="138231"/>
                          <a:pt x="157101" y="140921"/>
                          <a:pt x="159544" y="142875"/>
                        </a:cubicBezTo>
                        <a:cubicBezTo>
                          <a:pt x="174933" y="155185"/>
                          <a:pt x="153494" y="146412"/>
                          <a:pt x="171450" y="152400"/>
                        </a:cubicBezTo>
                        <a:cubicBezTo>
                          <a:pt x="175096" y="163332"/>
                          <a:pt x="173927" y="158589"/>
                          <a:pt x="176213" y="173831"/>
                        </a:cubicBezTo>
                        <a:cubicBezTo>
                          <a:pt x="177878" y="184932"/>
                          <a:pt x="180975" y="207168"/>
                          <a:pt x="180975" y="207168"/>
                        </a:cubicBezTo>
                        <a:cubicBezTo>
                          <a:pt x="181769" y="220662"/>
                          <a:pt x="182186" y="234183"/>
                          <a:pt x="183357" y="247650"/>
                        </a:cubicBezTo>
                        <a:cubicBezTo>
                          <a:pt x="183775" y="252460"/>
                          <a:pt x="183393" y="257717"/>
                          <a:pt x="185738" y="261937"/>
                        </a:cubicBezTo>
                        <a:cubicBezTo>
                          <a:pt x="187665" y="265406"/>
                          <a:pt x="192088" y="266700"/>
                          <a:pt x="195263" y="269081"/>
                        </a:cubicBezTo>
                        <a:cubicBezTo>
                          <a:pt x="221457" y="268287"/>
                          <a:pt x="247708" y="268612"/>
                          <a:pt x="273844" y="266700"/>
                        </a:cubicBezTo>
                        <a:cubicBezTo>
                          <a:pt x="281498" y="266140"/>
                          <a:pt x="299160" y="259849"/>
                          <a:pt x="307182" y="257175"/>
                        </a:cubicBezTo>
                        <a:cubicBezTo>
                          <a:pt x="309563" y="256381"/>
                          <a:pt x="312080" y="255915"/>
                          <a:pt x="314325" y="254793"/>
                        </a:cubicBezTo>
                        <a:cubicBezTo>
                          <a:pt x="324560" y="249676"/>
                          <a:pt x="320300" y="250031"/>
                          <a:pt x="326232" y="250031"/>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7" name="Freeform 316"/>
                  <p:cNvSpPr/>
                  <p:nvPr/>
                </p:nvSpPr>
                <p:spPr>
                  <a:xfrm>
                    <a:off x="5400849" y="1351788"/>
                    <a:ext cx="390525" cy="304800"/>
                  </a:xfrm>
                  <a:custGeom>
                    <a:avLst/>
                    <a:gdLst>
                      <a:gd name="connsiteX0" fmla="*/ 0 w 381000"/>
                      <a:gd name="connsiteY0" fmla="*/ 0 h 319088"/>
                      <a:gd name="connsiteX1" fmla="*/ 23812 w 381000"/>
                      <a:gd name="connsiteY1" fmla="*/ 85725 h 319088"/>
                      <a:gd name="connsiteX2" fmla="*/ 347662 w 381000"/>
                      <a:gd name="connsiteY2" fmla="*/ 319088 h 319088"/>
                      <a:gd name="connsiteX3" fmla="*/ 381000 w 381000"/>
                      <a:gd name="connsiteY3" fmla="*/ 266700 h 319088"/>
                      <a:gd name="connsiteX4" fmla="*/ 66675 w 381000"/>
                      <a:gd name="connsiteY4" fmla="*/ 38100 h 319088"/>
                      <a:gd name="connsiteX5" fmla="*/ 0 w 381000"/>
                      <a:gd name="connsiteY5" fmla="*/ 0 h 319088"/>
                      <a:gd name="connsiteX0" fmla="*/ 0 w 390525"/>
                      <a:gd name="connsiteY0" fmla="*/ 0 h 304800"/>
                      <a:gd name="connsiteX1" fmla="*/ 33337 w 390525"/>
                      <a:gd name="connsiteY1" fmla="*/ 71437 h 304800"/>
                      <a:gd name="connsiteX2" fmla="*/ 357187 w 390525"/>
                      <a:gd name="connsiteY2" fmla="*/ 304800 h 304800"/>
                      <a:gd name="connsiteX3" fmla="*/ 390525 w 390525"/>
                      <a:gd name="connsiteY3" fmla="*/ 252412 h 304800"/>
                      <a:gd name="connsiteX4" fmla="*/ 76200 w 390525"/>
                      <a:gd name="connsiteY4" fmla="*/ 23812 h 304800"/>
                      <a:gd name="connsiteX5" fmla="*/ 0 w 390525"/>
                      <a:gd name="connsiteY5" fmla="*/ 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0525" h="304800">
                        <a:moveTo>
                          <a:pt x="0" y="0"/>
                        </a:moveTo>
                        <a:lnTo>
                          <a:pt x="33337" y="71437"/>
                        </a:lnTo>
                        <a:lnTo>
                          <a:pt x="357187" y="304800"/>
                        </a:lnTo>
                        <a:lnTo>
                          <a:pt x="390525" y="252412"/>
                        </a:lnTo>
                        <a:lnTo>
                          <a:pt x="76200" y="23812"/>
                        </a:lnTo>
                        <a:lnTo>
                          <a:pt x="0" y="0"/>
                        </a:lnTo>
                        <a:close/>
                      </a:path>
                    </a:pathLst>
                  </a:custGeom>
                  <a:solidFill>
                    <a:srgbClr val="C0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14" name="Rectangle 313"/>
                <p:cNvSpPr/>
                <p:nvPr/>
              </p:nvSpPr>
              <p:spPr>
                <a:xfrm>
                  <a:off x="5004049" y="1725988"/>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Free Draw</a:t>
                  </a:r>
                  <a:endParaRPr lang="en-AU" sz="1100" dirty="0">
                    <a:latin typeface="Segoe UI" pitchFamily="34" charset="0"/>
                    <a:cs typeface="Segoe UI" pitchFamily="34" charset="0"/>
                  </a:endParaRPr>
                </a:p>
              </p:txBody>
            </p:sp>
          </p:grpSp>
          <p:cxnSp>
            <p:nvCxnSpPr>
              <p:cNvPr id="255" name="Straight Connector 254"/>
              <p:cNvCxnSpPr/>
              <p:nvPr/>
            </p:nvCxnSpPr>
            <p:spPr>
              <a:xfrm>
                <a:off x="4098672"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6" name="Straight Connector 255"/>
              <p:cNvCxnSpPr/>
              <p:nvPr/>
            </p:nvCxnSpPr>
            <p:spPr>
              <a:xfrm>
                <a:off x="5040000"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7" name="Straight Connector 256"/>
              <p:cNvCxnSpPr/>
              <p:nvPr/>
            </p:nvCxnSpPr>
            <p:spPr>
              <a:xfrm>
                <a:off x="3262277" y="200863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8" name="Straight Connector 257"/>
              <p:cNvCxnSpPr/>
              <p:nvPr/>
            </p:nvCxnSpPr>
            <p:spPr>
              <a:xfrm>
                <a:off x="3262277" y="317426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grpSp>
            <p:nvGrpSpPr>
              <p:cNvPr id="259" name="Group 258"/>
              <p:cNvGrpSpPr/>
              <p:nvPr/>
            </p:nvGrpSpPr>
            <p:grpSpPr>
              <a:xfrm>
                <a:off x="4098672" y="2143466"/>
                <a:ext cx="941329" cy="895637"/>
                <a:chOff x="4098672" y="2143466"/>
                <a:chExt cx="941329" cy="895637"/>
              </a:xfrm>
            </p:grpSpPr>
            <p:sp>
              <p:nvSpPr>
                <p:cNvPr id="300" name="Rectangle 299"/>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Documents</a:t>
                  </a:r>
                  <a:endParaRPr lang="en-AU" sz="1100" dirty="0">
                    <a:latin typeface="Segoe UI" pitchFamily="34" charset="0"/>
                    <a:cs typeface="Segoe UI" pitchFamily="34" charset="0"/>
                  </a:endParaRPr>
                </a:p>
              </p:txBody>
            </p:sp>
            <p:grpSp>
              <p:nvGrpSpPr>
                <p:cNvPr id="301" name="Group 300"/>
                <p:cNvGrpSpPr/>
                <p:nvPr/>
              </p:nvGrpSpPr>
              <p:grpSpPr>
                <a:xfrm>
                  <a:off x="4199709" y="2143466"/>
                  <a:ext cx="744585" cy="655211"/>
                  <a:chOff x="4193285" y="2143466"/>
                  <a:chExt cx="744585" cy="655211"/>
                </a:xfrm>
              </p:grpSpPr>
              <p:grpSp>
                <p:nvGrpSpPr>
                  <p:cNvPr id="302" name="Group 301"/>
                  <p:cNvGrpSpPr/>
                  <p:nvPr/>
                </p:nvGrpSpPr>
                <p:grpSpPr>
                  <a:xfrm>
                    <a:off x="4193285" y="2143466"/>
                    <a:ext cx="699392" cy="536110"/>
                    <a:chOff x="2123728" y="1986160"/>
                    <a:chExt cx="576064" cy="441574"/>
                  </a:xfrm>
                </p:grpSpPr>
                <p:sp>
                  <p:nvSpPr>
                    <p:cNvPr id="311" name="Rectangle 310"/>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2" name="Trapezoid 311"/>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303" name="Group 302"/>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304" name="Rectangle 303"/>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305" name="Straight Connector 304"/>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6" name="Straight Connector 305"/>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7" name="Straight Connector 306"/>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8" name="Straight Connector 307"/>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9" name="Straight Connector 308"/>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10" name="Straight Connector 309"/>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260" name="Group 259"/>
              <p:cNvGrpSpPr/>
              <p:nvPr/>
            </p:nvGrpSpPr>
            <p:grpSpPr>
              <a:xfrm>
                <a:off x="5039106" y="2143466"/>
                <a:ext cx="941329" cy="895637"/>
                <a:chOff x="5039106" y="2143466"/>
                <a:chExt cx="941329" cy="895637"/>
              </a:xfrm>
            </p:grpSpPr>
            <p:sp>
              <p:nvSpPr>
                <p:cNvPr id="289" name="Rectangle 288"/>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Music</a:t>
                  </a:r>
                  <a:endParaRPr lang="en-AU" sz="1100" dirty="0">
                    <a:latin typeface="Segoe UI" pitchFamily="34" charset="0"/>
                    <a:cs typeface="Segoe UI" pitchFamily="34" charset="0"/>
                  </a:endParaRPr>
                </a:p>
              </p:txBody>
            </p:sp>
            <p:grpSp>
              <p:nvGrpSpPr>
                <p:cNvPr id="290" name="Group 289"/>
                <p:cNvGrpSpPr/>
                <p:nvPr/>
              </p:nvGrpSpPr>
              <p:grpSpPr>
                <a:xfrm>
                  <a:off x="5162739" y="2143466"/>
                  <a:ext cx="699392" cy="634359"/>
                  <a:chOff x="5140143" y="2143466"/>
                  <a:chExt cx="699392" cy="634359"/>
                </a:xfrm>
              </p:grpSpPr>
              <p:grpSp>
                <p:nvGrpSpPr>
                  <p:cNvPr id="291" name="Group 290"/>
                  <p:cNvGrpSpPr/>
                  <p:nvPr/>
                </p:nvGrpSpPr>
                <p:grpSpPr>
                  <a:xfrm>
                    <a:off x="5140143" y="2143466"/>
                    <a:ext cx="699392" cy="536110"/>
                    <a:chOff x="2123728" y="1986160"/>
                    <a:chExt cx="576064" cy="441574"/>
                  </a:xfrm>
                </p:grpSpPr>
                <p:sp>
                  <p:nvSpPr>
                    <p:cNvPr id="298" name="Rectangle 297"/>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9" name="Trapezoid 298"/>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92" name="Group 291"/>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293" name="Oval 292"/>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4" name="Oval 293"/>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295" name="Straight Connector 294"/>
                    <p:cNvCxnSpPr>
                      <a:stCxn id="293" idx="6"/>
                      <a:endCxn id="297"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96" name="Straight Connector 295"/>
                    <p:cNvCxnSpPr>
                      <a:stCxn id="294" idx="6"/>
                      <a:endCxn id="297"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297" name="Rectangle 296"/>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1" name="Group 260"/>
              <p:cNvGrpSpPr/>
              <p:nvPr/>
            </p:nvGrpSpPr>
            <p:grpSpPr>
              <a:xfrm>
                <a:off x="3133947" y="3275932"/>
                <a:ext cx="941329" cy="895637"/>
                <a:chOff x="3133947" y="3275932"/>
                <a:chExt cx="941329" cy="895637"/>
              </a:xfrm>
            </p:grpSpPr>
            <p:sp>
              <p:nvSpPr>
                <p:cNvPr id="281" name="Rectangle 280"/>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Videos</a:t>
                  </a:r>
                  <a:endParaRPr lang="en-AU" sz="1100" dirty="0">
                    <a:latin typeface="Segoe UI" pitchFamily="34" charset="0"/>
                    <a:cs typeface="Segoe UI" pitchFamily="34" charset="0"/>
                  </a:endParaRPr>
                </a:p>
              </p:txBody>
            </p:sp>
            <p:grpSp>
              <p:nvGrpSpPr>
                <p:cNvPr id="282" name="Group 281"/>
                <p:cNvGrpSpPr/>
                <p:nvPr/>
              </p:nvGrpSpPr>
              <p:grpSpPr>
                <a:xfrm>
                  <a:off x="3254915" y="3275932"/>
                  <a:ext cx="699392" cy="569699"/>
                  <a:chOff x="3257580" y="3275932"/>
                  <a:chExt cx="699392" cy="569699"/>
                </a:xfrm>
              </p:grpSpPr>
              <p:grpSp>
                <p:nvGrpSpPr>
                  <p:cNvPr id="283" name="Group 282"/>
                  <p:cNvGrpSpPr/>
                  <p:nvPr/>
                </p:nvGrpSpPr>
                <p:grpSpPr>
                  <a:xfrm>
                    <a:off x="3257580" y="3275932"/>
                    <a:ext cx="699392" cy="536110"/>
                    <a:chOff x="2123728" y="1986160"/>
                    <a:chExt cx="576064" cy="441574"/>
                  </a:xfrm>
                </p:grpSpPr>
                <p:sp>
                  <p:nvSpPr>
                    <p:cNvPr id="287" name="Rectangle 286"/>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8" name="Trapezoid 287"/>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84" name="Group 283"/>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285" name="Rectangle 284"/>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6" name="Isosceles Triangle 285"/>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2" name="Group 261"/>
              <p:cNvGrpSpPr/>
              <p:nvPr/>
            </p:nvGrpSpPr>
            <p:grpSpPr>
              <a:xfrm>
                <a:off x="4097777" y="3275932"/>
                <a:ext cx="941329" cy="895637"/>
                <a:chOff x="4099230" y="3275932"/>
                <a:chExt cx="941329" cy="895637"/>
              </a:xfrm>
            </p:grpSpPr>
            <p:sp>
              <p:nvSpPr>
                <p:cNvPr id="263" name="Rectangle 262"/>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Games</a:t>
                  </a:r>
                  <a:endParaRPr lang="en-AU" sz="1100" dirty="0">
                    <a:latin typeface="Segoe UI" pitchFamily="34" charset="0"/>
                    <a:cs typeface="Segoe UI" pitchFamily="34" charset="0"/>
                  </a:endParaRPr>
                </a:p>
              </p:txBody>
            </p:sp>
            <p:grpSp>
              <p:nvGrpSpPr>
                <p:cNvPr id="264" name="Group 263"/>
                <p:cNvGrpSpPr/>
                <p:nvPr/>
              </p:nvGrpSpPr>
              <p:grpSpPr>
                <a:xfrm>
                  <a:off x="4200966" y="3275932"/>
                  <a:ext cx="737856" cy="635347"/>
                  <a:chOff x="4220198" y="3275932"/>
                  <a:chExt cx="737856" cy="635347"/>
                </a:xfrm>
              </p:grpSpPr>
              <p:grpSp>
                <p:nvGrpSpPr>
                  <p:cNvPr id="265" name="Group 264"/>
                  <p:cNvGrpSpPr/>
                  <p:nvPr/>
                </p:nvGrpSpPr>
                <p:grpSpPr>
                  <a:xfrm>
                    <a:off x="4220198" y="3275932"/>
                    <a:ext cx="699392" cy="536110"/>
                    <a:chOff x="2123728" y="1986160"/>
                    <a:chExt cx="576064" cy="441574"/>
                  </a:xfrm>
                </p:grpSpPr>
                <p:sp>
                  <p:nvSpPr>
                    <p:cNvPr id="279" name="Rectangle 278"/>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0" name="Trapezoid 279"/>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66" name="Group 265"/>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267" name="Rectangle 266"/>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8" name="Oval 267"/>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9" name="Oval 268"/>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70" name="Group 269"/>
                    <p:cNvGrpSpPr/>
                    <p:nvPr/>
                  </p:nvGrpSpPr>
                  <p:grpSpPr>
                    <a:xfrm>
                      <a:off x="4318464" y="3577517"/>
                      <a:ext cx="118183" cy="118183"/>
                      <a:chOff x="4318464" y="3577517"/>
                      <a:chExt cx="118183" cy="118183"/>
                    </a:xfrm>
                    <a:effectLst/>
                  </p:grpSpPr>
                  <p:cxnSp>
                    <p:nvCxnSpPr>
                      <p:cNvPr id="277" name="Straight Connector 276"/>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78" name="Straight Connector 277"/>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71" name="Group 270"/>
                    <p:cNvGrpSpPr/>
                    <p:nvPr/>
                  </p:nvGrpSpPr>
                  <p:grpSpPr>
                    <a:xfrm rot="20573383">
                      <a:off x="4683580" y="3579039"/>
                      <a:ext cx="140891" cy="136707"/>
                      <a:chOff x="5105406" y="3507854"/>
                      <a:chExt cx="171999" cy="166891"/>
                    </a:xfrm>
                    <a:effectLst/>
                  </p:grpSpPr>
                  <p:sp>
                    <p:nvSpPr>
                      <p:cNvPr id="273" name="Oval 272"/>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4" name="Oval 273"/>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5" name="Oval 274"/>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6" name="Oval 275"/>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cxnSp>
                  <p:nvCxnSpPr>
                    <p:cNvPr id="272" name="Straight Connector 271"/>
                    <p:cNvCxnSpPr>
                      <a:stCxn id="267"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sp>
          <p:nvSpPr>
            <p:cNvPr id="106" name="Rounded Rectangle 105"/>
            <p:cNvSpPr/>
            <p:nvPr/>
          </p:nvSpPr>
          <p:spPr>
            <a:xfrm>
              <a:off x="1763688" y="951569"/>
              <a:ext cx="5616624" cy="3219999"/>
            </a:xfrm>
            <a:prstGeom prst="roundRect">
              <a:avLst>
                <a:gd name="adj" fmla="val 0"/>
              </a:avLst>
            </a:prstGeom>
            <a:solidFill>
              <a:schemeClr val="bg1">
                <a:lumMod val="75000"/>
                <a:alpha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200" b="1" dirty="0" smtClean="0">
                  <a:solidFill>
                    <a:schemeClr val="tx1"/>
                  </a:solidFill>
                  <a:latin typeface="Segoe UI" pitchFamily="34" charset="0"/>
                  <a:cs typeface="Segoe UI" pitchFamily="34" charset="0"/>
                </a:rPr>
                <a:t>Home</a:t>
              </a:r>
              <a:endParaRPr lang="en-AU" sz="1200" b="1" dirty="0">
                <a:solidFill>
                  <a:schemeClr val="tx1"/>
                </a:solidFill>
                <a:latin typeface="Segoe UI" pitchFamily="34" charset="0"/>
                <a:cs typeface="Segoe UI" pitchFamily="34" charset="0"/>
              </a:endParaRPr>
            </a:p>
          </p:txBody>
        </p:sp>
        <p:sp>
          <p:nvSpPr>
            <p:cNvPr id="108" name="Rectangle 107"/>
            <p:cNvSpPr/>
            <p:nvPr/>
          </p:nvSpPr>
          <p:spPr>
            <a:xfrm>
              <a:off x="3275856" y="1251855"/>
              <a:ext cx="4104456" cy="2811702"/>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algn="r"/>
              <a:r>
                <a:rPr lang="en-AU" sz="5400" dirty="0" smtClean="0">
                  <a:solidFill>
                    <a:schemeClr val="bg1"/>
                  </a:solidFill>
                  <a:effectLst>
                    <a:outerShdw blurRad="63500" sx="102000" sy="102000" algn="ctr" rotWithShape="0">
                      <a:prstClr val="black">
                        <a:alpha val="40000"/>
                      </a:prstClr>
                    </a:outerShdw>
                  </a:effectLst>
                  <a:latin typeface="Segoe UI" pitchFamily="34" charset="0"/>
                  <a:cs typeface="Segoe UI" pitchFamily="34" charset="0"/>
                </a:rPr>
                <a:t>home</a:t>
              </a:r>
              <a:endParaRPr lang="en-AU" sz="5400" dirty="0">
                <a:solidFill>
                  <a:schemeClr val="bg1"/>
                </a:solidFill>
                <a:effectLst>
                  <a:outerShdw blurRad="63500" sx="102000" sy="102000" algn="ctr" rotWithShape="0">
                    <a:prstClr val="black">
                      <a:alpha val="40000"/>
                    </a:prstClr>
                  </a:outerShdw>
                </a:effectLst>
                <a:latin typeface="Segoe UI" pitchFamily="34" charset="0"/>
                <a:cs typeface="Segoe UI" pitchFamily="34" charset="0"/>
              </a:endParaRPr>
            </a:p>
          </p:txBody>
        </p:sp>
        <p:sp>
          <p:nvSpPr>
            <p:cNvPr id="109" name="Rounded Rectangle 108">
              <a:hlinkClick r:id="rId5" action="ppaction://hlinksldjump"/>
            </p:cNvPr>
            <p:cNvSpPr/>
            <p:nvPr/>
          </p:nvSpPr>
          <p:spPr>
            <a:xfrm>
              <a:off x="1835696" y="1005576"/>
              <a:ext cx="144000" cy="144016"/>
            </a:xfrm>
            <a:prstGeom prst="roundRect">
              <a:avLst/>
            </a:prstGeom>
            <a:gradFill flip="none" rotWithShape="1">
              <a:gsLst>
                <a:gs pos="0">
                  <a:srgbClr val="FF0000">
                    <a:shade val="30000"/>
                    <a:satMod val="115000"/>
                  </a:srgbClr>
                </a:gs>
                <a:gs pos="50000">
                  <a:srgbClr val="FF0000">
                    <a:shade val="67500"/>
                    <a:satMod val="115000"/>
                  </a:srgbClr>
                </a:gs>
                <a:gs pos="100000">
                  <a:srgbClr val="FF0000">
                    <a:shade val="100000"/>
                    <a:satMod val="115000"/>
                  </a:srgbClr>
                </a:gs>
              </a:gsLst>
              <a:lin ang="16200000" scaled="1"/>
              <a:tileRect/>
            </a:gradFill>
            <a:ln w="3175">
              <a:solidFill>
                <a:schemeClr val="tx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solidFill>
                  <a:schemeClr val="bg1"/>
                </a:solidFill>
                <a:latin typeface="Segoe UI" pitchFamily="34" charset="0"/>
                <a:cs typeface="Segoe UI" pitchFamily="34" charset="0"/>
              </a:endParaRPr>
            </a:p>
          </p:txBody>
        </p:sp>
        <p:sp>
          <p:nvSpPr>
            <p:cNvPr id="3" name="Rectangle 2"/>
            <p:cNvSpPr/>
            <p:nvPr/>
          </p:nvSpPr>
          <p:spPr>
            <a:xfrm>
              <a:off x="1763688" y="1251855"/>
              <a:ext cx="1512168" cy="2811702"/>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 name="Rectangle 3">
              <a:hlinkClick r:id="rId6" action="ppaction://hlinksldjump"/>
            </p:cNvPr>
            <p:cNvSpPr/>
            <p:nvPr/>
          </p:nvSpPr>
          <p:spPr>
            <a:xfrm>
              <a:off x="1763688" y="1251855"/>
              <a:ext cx="1512168" cy="241448"/>
            </a:xfrm>
            <a:prstGeom prst="rect">
              <a:avLst/>
            </a:prstGeom>
            <a:solidFill>
              <a:srgbClr val="00B0F0">
                <a:alpha val="50000"/>
              </a:srgb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400" b="1" dirty="0" smtClean="0">
                  <a:solidFill>
                    <a:srgbClr val="0070C0"/>
                  </a:solidFill>
                  <a:latin typeface="Segoe UI" pitchFamily="34" charset="0"/>
                  <a:cs typeface="Segoe UI" pitchFamily="34" charset="0"/>
                </a:rPr>
                <a:t>Home</a:t>
              </a:r>
              <a:endParaRPr lang="en-AU" sz="1400" b="1" dirty="0">
                <a:solidFill>
                  <a:srgbClr val="0070C0"/>
                </a:solidFill>
                <a:latin typeface="Segoe UI" pitchFamily="34" charset="0"/>
                <a:cs typeface="Segoe UI" pitchFamily="34" charset="0"/>
              </a:endParaRPr>
            </a:p>
          </p:txBody>
        </p:sp>
        <p:sp>
          <p:nvSpPr>
            <p:cNvPr id="194" name="Rectangle 193"/>
            <p:cNvSpPr/>
            <p:nvPr/>
          </p:nvSpPr>
          <p:spPr>
            <a:xfrm>
              <a:off x="1763688" y="1805086"/>
              <a:ext cx="1512168" cy="1235294"/>
            </a:xfrm>
            <a:prstGeom prst="rect">
              <a:avLst/>
            </a:prstGeom>
            <a:solidFill>
              <a:schemeClr val="accent5">
                <a:lumMod val="40000"/>
                <a:lumOff val="60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1200" dirty="0">
                <a:solidFill>
                  <a:schemeClr val="tx1"/>
                </a:solidFill>
                <a:latin typeface="Segoe UI" pitchFamily="34" charset="0"/>
                <a:cs typeface="Segoe UI" pitchFamily="34" charset="0"/>
              </a:endParaRPr>
            </a:p>
          </p:txBody>
        </p:sp>
        <p:sp>
          <p:nvSpPr>
            <p:cNvPr id="138" name="Rectangle 137"/>
            <p:cNvSpPr/>
            <p:nvPr/>
          </p:nvSpPr>
          <p:spPr>
            <a:xfrm>
              <a:off x="1763688" y="1563638"/>
              <a:ext cx="1512168" cy="241448"/>
            </a:xfrm>
            <a:prstGeom prst="rect">
              <a:avLst/>
            </a:prstGeom>
            <a:solidFill>
              <a:schemeClr val="accent5">
                <a:lumMod val="40000"/>
                <a:lumOff val="60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Folders</a:t>
              </a:r>
              <a:endParaRPr lang="en-AU" sz="1200" dirty="0">
                <a:solidFill>
                  <a:schemeClr val="tx1"/>
                </a:solidFill>
                <a:latin typeface="Segoe UI" pitchFamily="34" charset="0"/>
                <a:cs typeface="Segoe UI" pitchFamily="34" charset="0"/>
              </a:endParaRPr>
            </a:p>
          </p:txBody>
        </p:sp>
        <p:sp>
          <p:nvSpPr>
            <p:cNvPr id="139" name="Rectangle 138">
              <a:hlinkClick r:id="rId7" action="ppaction://hlinksldjump"/>
            </p:cNvPr>
            <p:cNvSpPr/>
            <p:nvPr/>
          </p:nvSpPr>
          <p:spPr>
            <a:xfrm>
              <a:off x="2056704" y="1843627"/>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Documents</a:t>
              </a:r>
              <a:endParaRPr lang="en-AU" sz="1200" dirty="0">
                <a:solidFill>
                  <a:schemeClr val="tx1"/>
                </a:solidFill>
                <a:latin typeface="Segoe UI" pitchFamily="34" charset="0"/>
                <a:cs typeface="Segoe UI" pitchFamily="34" charset="0"/>
              </a:endParaRPr>
            </a:p>
          </p:txBody>
        </p:sp>
        <p:sp>
          <p:nvSpPr>
            <p:cNvPr id="140" name="Rectangle 139">
              <a:hlinkClick r:id="rId8" action="ppaction://hlinksldjump"/>
            </p:cNvPr>
            <p:cNvSpPr/>
            <p:nvPr/>
          </p:nvSpPr>
          <p:spPr>
            <a:xfrm>
              <a:off x="2056704" y="2139702"/>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Music</a:t>
              </a:r>
              <a:endParaRPr lang="en-AU" sz="1200" dirty="0">
                <a:solidFill>
                  <a:schemeClr val="tx1"/>
                </a:solidFill>
                <a:latin typeface="Segoe UI" pitchFamily="34" charset="0"/>
                <a:cs typeface="Segoe UI" pitchFamily="34" charset="0"/>
              </a:endParaRPr>
            </a:p>
          </p:txBody>
        </p:sp>
        <p:sp>
          <p:nvSpPr>
            <p:cNvPr id="141" name="Rectangle 140">
              <a:hlinkClick r:id="rId9" action="ppaction://hlinksldjump"/>
            </p:cNvPr>
            <p:cNvSpPr/>
            <p:nvPr/>
          </p:nvSpPr>
          <p:spPr>
            <a:xfrm>
              <a:off x="2056704" y="2424669"/>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Videos</a:t>
              </a:r>
              <a:endParaRPr lang="en-AU" sz="1200" dirty="0">
                <a:solidFill>
                  <a:schemeClr val="tx1"/>
                </a:solidFill>
                <a:latin typeface="Segoe UI" pitchFamily="34" charset="0"/>
                <a:cs typeface="Segoe UI" pitchFamily="34" charset="0"/>
              </a:endParaRPr>
            </a:p>
          </p:txBody>
        </p:sp>
        <p:sp>
          <p:nvSpPr>
            <p:cNvPr id="142" name="Rectangle 141">
              <a:hlinkClick r:id="rId10" action="ppaction://hlinksldjump"/>
            </p:cNvPr>
            <p:cNvSpPr/>
            <p:nvPr/>
          </p:nvSpPr>
          <p:spPr>
            <a:xfrm>
              <a:off x="2056704" y="2722116"/>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Games</a:t>
              </a:r>
              <a:endParaRPr lang="en-AU" sz="1200" dirty="0">
                <a:solidFill>
                  <a:schemeClr val="tx1"/>
                </a:solidFill>
                <a:latin typeface="Segoe UI" pitchFamily="34" charset="0"/>
                <a:cs typeface="Segoe UI" pitchFamily="34" charset="0"/>
              </a:endParaRPr>
            </a:p>
          </p:txBody>
        </p:sp>
        <p:grpSp>
          <p:nvGrpSpPr>
            <p:cNvPr id="7" name="Group 6"/>
            <p:cNvGrpSpPr/>
            <p:nvPr/>
          </p:nvGrpSpPr>
          <p:grpSpPr>
            <a:xfrm>
              <a:off x="1893456" y="1852468"/>
              <a:ext cx="186839" cy="223766"/>
              <a:chOff x="4527690" y="2258677"/>
              <a:chExt cx="450886" cy="540000"/>
            </a:xfrm>
          </p:grpSpPr>
          <p:sp>
            <p:nvSpPr>
              <p:cNvPr id="150" name="Rectangle 149"/>
              <p:cNvSpPr/>
              <p:nvPr/>
            </p:nvSpPr>
            <p:spPr>
              <a:xfrm>
                <a:off x="4527690" y="2258677"/>
                <a:ext cx="450886" cy="540000"/>
              </a:xfrm>
              <a:prstGeom prst="rect">
                <a:avLst/>
              </a:prstGeom>
              <a:solidFill>
                <a:srgbClr val="0070C0"/>
              </a:solid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52" name="Straight Connector 151"/>
              <p:cNvCxnSpPr/>
              <p:nvPr/>
            </p:nvCxnSpPr>
            <p:spPr>
              <a:xfrm>
                <a:off x="4574226" y="2328996"/>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4" name="Straight Connector 153"/>
              <p:cNvCxnSpPr/>
              <p:nvPr/>
            </p:nvCxnSpPr>
            <p:spPr>
              <a:xfrm>
                <a:off x="4574226" y="2407151"/>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p:cNvCxnSpPr/>
              <p:nvPr/>
            </p:nvCxnSpPr>
            <p:spPr>
              <a:xfrm>
                <a:off x="4574226" y="2487837"/>
                <a:ext cx="138772"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p:cNvCxnSpPr/>
              <p:nvPr/>
            </p:nvCxnSpPr>
            <p:spPr>
              <a:xfrm>
                <a:off x="4574226" y="2564038"/>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2" name="Straight Connector 161"/>
              <p:cNvCxnSpPr/>
              <p:nvPr/>
            </p:nvCxnSpPr>
            <p:spPr>
              <a:xfrm>
                <a:off x="4574226" y="2631413"/>
                <a:ext cx="280263"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3" name="Straight Connector 162"/>
              <p:cNvCxnSpPr/>
              <p:nvPr/>
            </p:nvCxnSpPr>
            <p:spPr>
              <a:xfrm>
                <a:off x="4574226" y="2720924"/>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31" name="Group 30"/>
            <p:cNvGrpSpPr/>
            <p:nvPr/>
          </p:nvGrpSpPr>
          <p:grpSpPr>
            <a:xfrm>
              <a:off x="1844070" y="2153683"/>
              <a:ext cx="236225" cy="213486"/>
              <a:chOff x="2433190" y="2867712"/>
              <a:chExt cx="489780" cy="442634"/>
            </a:xfrm>
            <a:solidFill>
              <a:srgbClr val="0070C0"/>
            </a:solidFill>
          </p:grpSpPr>
          <p:sp>
            <p:nvSpPr>
              <p:cNvPr id="164" name="Oval 163"/>
              <p:cNvSpPr/>
              <p:nvPr/>
            </p:nvSpPr>
            <p:spPr>
              <a:xfrm>
                <a:off x="2433190" y="3198734"/>
                <a:ext cx="111612" cy="111612"/>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65" name="Oval 164"/>
              <p:cNvSpPr/>
              <p:nvPr/>
            </p:nvSpPr>
            <p:spPr>
              <a:xfrm>
                <a:off x="2811358" y="3198734"/>
                <a:ext cx="111612" cy="111612"/>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67" name="Straight Connector 166"/>
              <p:cNvCxnSpPr>
                <a:stCxn id="164" idx="6"/>
                <a:endCxn id="180" idx="1"/>
              </p:cNvCxnSpPr>
              <p:nvPr/>
            </p:nvCxnSpPr>
            <p:spPr>
              <a:xfrm flipV="1">
                <a:off x="2544802" y="2903148"/>
                <a:ext cx="0" cy="351392"/>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5" name="Straight Connector 174"/>
              <p:cNvCxnSpPr>
                <a:stCxn id="165" idx="6"/>
                <a:endCxn id="180" idx="3"/>
              </p:cNvCxnSpPr>
              <p:nvPr/>
            </p:nvCxnSpPr>
            <p:spPr>
              <a:xfrm flipV="1">
                <a:off x="2922970" y="2903148"/>
                <a:ext cx="0" cy="351392"/>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80" name="Rectangle 179"/>
              <p:cNvSpPr/>
              <p:nvPr/>
            </p:nvSpPr>
            <p:spPr>
              <a:xfrm>
                <a:off x="2544802" y="2867712"/>
                <a:ext cx="378168" cy="70872"/>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grpSp>
        <p:grpSp>
          <p:nvGrpSpPr>
            <p:cNvPr id="32" name="Group 31"/>
            <p:cNvGrpSpPr/>
            <p:nvPr/>
          </p:nvGrpSpPr>
          <p:grpSpPr>
            <a:xfrm>
              <a:off x="1846237" y="2460418"/>
              <a:ext cx="234058" cy="169950"/>
              <a:chOff x="3469840" y="3505731"/>
              <a:chExt cx="468117" cy="339900"/>
            </a:xfrm>
            <a:solidFill>
              <a:srgbClr val="0070C0"/>
            </a:solidFill>
          </p:grpSpPr>
          <p:sp>
            <p:nvSpPr>
              <p:cNvPr id="181" name="Rectangle 180"/>
              <p:cNvSpPr/>
              <p:nvPr/>
            </p:nvSpPr>
            <p:spPr>
              <a:xfrm>
                <a:off x="3469840" y="3505731"/>
                <a:ext cx="468117" cy="339900"/>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2" name="Isosceles Triangle 181"/>
              <p:cNvSpPr/>
              <p:nvPr/>
            </p:nvSpPr>
            <p:spPr>
              <a:xfrm rot="5400000">
                <a:off x="3655108" y="3626891"/>
                <a:ext cx="97580" cy="97580"/>
              </a:xfrm>
              <a:prstGeom prst="triangl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grpSp>
        <p:grpSp>
          <p:nvGrpSpPr>
            <p:cNvPr id="34" name="Group 33"/>
            <p:cNvGrpSpPr/>
            <p:nvPr/>
          </p:nvGrpSpPr>
          <p:grpSpPr>
            <a:xfrm>
              <a:off x="1819275" y="2726319"/>
              <a:ext cx="261020" cy="233043"/>
              <a:chOff x="4344066" y="3385536"/>
              <a:chExt cx="589664" cy="526462"/>
            </a:xfrm>
            <a:solidFill>
              <a:srgbClr val="0070C0"/>
            </a:solidFill>
          </p:grpSpPr>
          <p:sp>
            <p:nvSpPr>
              <p:cNvPr id="183" name="Rectangle 182"/>
              <p:cNvSpPr/>
              <p:nvPr/>
            </p:nvSpPr>
            <p:spPr>
              <a:xfrm>
                <a:off x="4502348" y="3565664"/>
                <a:ext cx="265623" cy="151713"/>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4" name="Oval 183"/>
              <p:cNvSpPr/>
              <p:nvPr/>
            </p:nvSpPr>
            <p:spPr>
              <a:xfrm rot="20742615">
                <a:off x="4747417" y="3550028"/>
                <a:ext cx="186313" cy="361970"/>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5" name="Oval 184"/>
              <p:cNvSpPr/>
              <p:nvPr/>
            </p:nvSpPr>
            <p:spPr>
              <a:xfrm rot="942615" flipH="1">
                <a:off x="4344066" y="3545028"/>
                <a:ext cx="186313" cy="361970"/>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86" name="Straight Connector 185"/>
              <p:cNvCxnSpPr/>
              <p:nvPr/>
            </p:nvCxnSpPr>
            <p:spPr>
              <a:xfrm rot="42615" flipH="1">
                <a:off x="4430901" y="3596900"/>
                <a:ext cx="38394" cy="118183"/>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87" name="Straight Connector 186"/>
              <p:cNvCxnSpPr/>
              <p:nvPr/>
            </p:nvCxnSpPr>
            <p:spPr>
              <a:xfrm rot="16242615" flipH="1">
                <a:off x="4433284" y="3596931"/>
                <a:ext cx="38394" cy="118183"/>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88" name="Oval 187"/>
              <p:cNvSpPr/>
              <p:nvPr/>
            </p:nvSpPr>
            <p:spPr>
              <a:xfrm rot="20615998">
                <a:off x="4792637" y="3604945"/>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9" name="Oval 188"/>
              <p:cNvSpPr/>
              <p:nvPr/>
            </p:nvSpPr>
            <p:spPr>
              <a:xfrm rot="20615998">
                <a:off x="4850950" y="3636738"/>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90" name="Oval 189"/>
              <p:cNvSpPr/>
              <p:nvPr/>
            </p:nvSpPr>
            <p:spPr>
              <a:xfrm rot="20615998">
                <a:off x="4817975" y="3691037"/>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91" name="Oval 190"/>
              <p:cNvSpPr/>
              <p:nvPr/>
            </p:nvSpPr>
            <p:spPr>
              <a:xfrm rot="20615998">
                <a:off x="4760844" y="3663257"/>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92" name="Straight Connector 191"/>
              <p:cNvCxnSpPr/>
              <p:nvPr/>
            </p:nvCxnSpPr>
            <p:spPr>
              <a:xfrm flipV="1">
                <a:off x="4635160" y="3385536"/>
                <a:ext cx="3173" cy="180128"/>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95" name="Group 194"/>
            <p:cNvGrpSpPr/>
            <p:nvPr/>
          </p:nvGrpSpPr>
          <p:grpSpPr>
            <a:xfrm>
              <a:off x="3498430" y="1407627"/>
              <a:ext cx="941329" cy="895637"/>
              <a:chOff x="4098672" y="2143466"/>
              <a:chExt cx="941329" cy="895637"/>
            </a:xfrm>
          </p:grpSpPr>
          <p:sp>
            <p:nvSpPr>
              <p:cNvPr id="196" name="Rectangle 195"/>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Documents</a:t>
                </a:r>
                <a:endParaRPr lang="en-AU" sz="1100" dirty="0">
                  <a:solidFill>
                    <a:schemeClr val="tx1"/>
                  </a:solidFill>
                  <a:latin typeface="Segoe UI" pitchFamily="34" charset="0"/>
                  <a:cs typeface="Segoe UI" pitchFamily="34" charset="0"/>
                </a:endParaRPr>
              </a:p>
            </p:txBody>
          </p:sp>
          <p:grpSp>
            <p:nvGrpSpPr>
              <p:cNvPr id="197" name="Group 196"/>
              <p:cNvGrpSpPr/>
              <p:nvPr/>
            </p:nvGrpSpPr>
            <p:grpSpPr>
              <a:xfrm>
                <a:off x="4199709" y="2143466"/>
                <a:ext cx="744585" cy="655211"/>
                <a:chOff x="4193285" y="2143466"/>
                <a:chExt cx="744585" cy="655211"/>
              </a:xfrm>
            </p:grpSpPr>
            <p:grpSp>
              <p:nvGrpSpPr>
                <p:cNvPr id="198" name="Group 197"/>
                <p:cNvGrpSpPr/>
                <p:nvPr/>
              </p:nvGrpSpPr>
              <p:grpSpPr>
                <a:xfrm>
                  <a:off x="4193285" y="2143466"/>
                  <a:ext cx="699392" cy="536110"/>
                  <a:chOff x="2123728" y="1986160"/>
                  <a:chExt cx="576064" cy="441574"/>
                </a:xfrm>
              </p:grpSpPr>
              <p:sp>
                <p:nvSpPr>
                  <p:cNvPr id="207" name="Rectangle 206"/>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08" name="Trapezoid 207"/>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199" name="Group 198"/>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200" name="Rectangle 199"/>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201" name="Straight Connector 200"/>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2" name="Straight Connector 201"/>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3" name="Straight Connector 202"/>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4" name="Straight Connector 203"/>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5" name="Straight Connector 204"/>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6" name="Straight Connector 205"/>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209" name="Group 208"/>
            <p:cNvGrpSpPr/>
            <p:nvPr/>
          </p:nvGrpSpPr>
          <p:grpSpPr>
            <a:xfrm>
              <a:off x="4708417" y="1407627"/>
              <a:ext cx="941329" cy="895637"/>
              <a:chOff x="5039106" y="2143466"/>
              <a:chExt cx="941329" cy="895637"/>
            </a:xfrm>
          </p:grpSpPr>
          <p:sp>
            <p:nvSpPr>
              <p:cNvPr id="210" name="Rectangle 209"/>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Music</a:t>
                </a:r>
                <a:endParaRPr lang="en-AU" sz="1100" dirty="0">
                  <a:solidFill>
                    <a:schemeClr val="tx1"/>
                  </a:solidFill>
                  <a:latin typeface="Segoe UI" pitchFamily="34" charset="0"/>
                  <a:cs typeface="Segoe UI" pitchFamily="34" charset="0"/>
                </a:endParaRPr>
              </a:p>
            </p:txBody>
          </p:sp>
          <p:grpSp>
            <p:nvGrpSpPr>
              <p:cNvPr id="211" name="Group 210"/>
              <p:cNvGrpSpPr/>
              <p:nvPr/>
            </p:nvGrpSpPr>
            <p:grpSpPr>
              <a:xfrm>
                <a:off x="5162739" y="2143466"/>
                <a:ext cx="699392" cy="634359"/>
                <a:chOff x="5140143" y="2143466"/>
                <a:chExt cx="699392" cy="634359"/>
              </a:xfrm>
            </p:grpSpPr>
            <p:grpSp>
              <p:nvGrpSpPr>
                <p:cNvPr id="212" name="Group 211"/>
                <p:cNvGrpSpPr/>
                <p:nvPr/>
              </p:nvGrpSpPr>
              <p:grpSpPr>
                <a:xfrm>
                  <a:off x="5140143" y="2143466"/>
                  <a:ext cx="699392" cy="536110"/>
                  <a:chOff x="2123728" y="1986160"/>
                  <a:chExt cx="576064" cy="441574"/>
                </a:xfrm>
              </p:grpSpPr>
              <p:sp>
                <p:nvSpPr>
                  <p:cNvPr id="219" name="Rectangle 218"/>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20" name="Trapezoid 219"/>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213" name="Group 212"/>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214" name="Oval 213"/>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15" name="Oval 214"/>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216" name="Straight Connector 215"/>
                  <p:cNvCxnSpPr>
                    <a:stCxn id="214" idx="6"/>
                    <a:endCxn id="218"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17" name="Straight Connector 216"/>
                  <p:cNvCxnSpPr>
                    <a:stCxn id="215" idx="6"/>
                    <a:endCxn id="218"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218" name="Rectangle 217"/>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grpSp>
        <p:grpSp>
          <p:nvGrpSpPr>
            <p:cNvPr id="221" name="Group 220"/>
            <p:cNvGrpSpPr/>
            <p:nvPr/>
          </p:nvGrpSpPr>
          <p:grpSpPr>
            <a:xfrm>
              <a:off x="5870519" y="1407627"/>
              <a:ext cx="941329" cy="895637"/>
              <a:chOff x="3133947" y="3275932"/>
              <a:chExt cx="941329" cy="895637"/>
            </a:xfrm>
          </p:grpSpPr>
          <p:sp>
            <p:nvSpPr>
              <p:cNvPr id="222" name="Rectangle 221"/>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Videos</a:t>
                </a:r>
                <a:endParaRPr lang="en-AU" sz="1100" dirty="0">
                  <a:solidFill>
                    <a:schemeClr val="tx1"/>
                  </a:solidFill>
                  <a:latin typeface="Segoe UI" pitchFamily="34" charset="0"/>
                  <a:cs typeface="Segoe UI" pitchFamily="34" charset="0"/>
                </a:endParaRPr>
              </a:p>
            </p:txBody>
          </p:sp>
          <p:grpSp>
            <p:nvGrpSpPr>
              <p:cNvPr id="223" name="Group 222"/>
              <p:cNvGrpSpPr/>
              <p:nvPr/>
            </p:nvGrpSpPr>
            <p:grpSpPr>
              <a:xfrm>
                <a:off x="3254915" y="3275932"/>
                <a:ext cx="699392" cy="569699"/>
                <a:chOff x="3257580" y="3275932"/>
                <a:chExt cx="699392" cy="569699"/>
              </a:xfrm>
            </p:grpSpPr>
            <p:grpSp>
              <p:nvGrpSpPr>
                <p:cNvPr id="224" name="Group 223"/>
                <p:cNvGrpSpPr/>
                <p:nvPr/>
              </p:nvGrpSpPr>
              <p:grpSpPr>
                <a:xfrm>
                  <a:off x="3257580" y="3275932"/>
                  <a:ext cx="699392" cy="536110"/>
                  <a:chOff x="2123728" y="1986160"/>
                  <a:chExt cx="576064" cy="441574"/>
                </a:xfrm>
              </p:grpSpPr>
              <p:sp>
                <p:nvSpPr>
                  <p:cNvPr id="228" name="Rectangle 227"/>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29" name="Trapezoid 228"/>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225" name="Group 224"/>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226" name="Rectangle 225"/>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27" name="Isosceles Triangle 226"/>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grpSp>
        <p:grpSp>
          <p:nvGrpSpPr>
            <p:cNvPr id="230" name="Group 229"/>
            <p:cNvGrpSpPr/>
            <p:nvPr/>
          </p:nvGrpSpPr>
          <p:grpSpPr>
            <a:xfrm>
              <a:off x="3484281" y="2487747"/>
              <a:ext cx="941329" cy="895637"/>
              <a:chOff x="4099230" y="3275932"/>
              <a:chExt cx="941329" cy="895637"/>
            </a:xfrm>
          </p:grpSpPr>
          <p:sp>
            <p:nvSpPr>
              <p:cNvPr id="231" name="Rectangle 230"/>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Games</a:t>
                </a:r>
                <a:endParaRPr lang="en-AU" sz="1100" dirty="0">
                  <a:solidFill>
                    <a:schemeClr val="tx1"/>
                  </a:solidFill>
                  <a:latin typeface="Segoe UI" pitchFamily="34" charset="0"/>
                  <a:cs typeface="Segoe UI" pitchFamily="34" charset="0"/>
                </a:endParaRPr>
              </a:p>
            </p:txBody>
          </p:sp>
          <p:grpSp>
            <p:nvGrpSpPr>
              <p:cNvPr id="232" name="Group 231"/>
              <p:cNvGrpSpPr/>
              <p:nvPr/>
            </p:nvGrpSpPr>
            <p:grpSpPr>
              <a:xfrm>
                <a:off x="4200966" y="3275932"/>
                <a:ext cx="737856" cy="635347"/>
                <a:chOff x="4220198" y="3275932"/>
                <a:chExt cx="737856" cy="635347"/>
              </a:xfrm>
            </p:grpSpPr>
            <p:grpSp>
              <p:nvGrpSpPr>
                <p:cNvPr id="233" name="Group 232"/>
                <p:cNvGrpSpPr/>
                <p:nvPr/>
              </p:nvGrpSpPr>
              <p:grpSpPr>
                <a:xfrm>
                  <a:off x="4220198" y="3275932"/>
                  <a:ext cx="699392" cy="536110"/>
                  <a:chOff x="2123728" y="1986160"/>
                  <a:chExt cx="576064" cy="441574"/>
                </a:xfrm>
              </p:grpSpPr>
              <p:sp>
                <p:nvSpPr>
                  <p:cNvPr id="247" name="Rectangle 246"/>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8" name="Trapezoid 247"/>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234" name="Group 233"/>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235" name="Rectangle 234"/>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36" name="Oval 235"/>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37" name="Oval 236"/>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nvGrpSpPr>
                  <p:cNvPr id="238" name="Group 237"/>
                  <p:cNvGrpSpPr/>
                  <p:nvPr/>
                </p:nvGrpSpPr>
                <p:grpSpPr>
                  <a:xfrm>
                    <a:off x="4318464" y="3577517"/>
                    <a:ext cx="118183" cy="118183"/>
                    <a:chOff x="4318464" y="3577517"/>
                    <a:chExt cx="118183" cy="118183"/>
                  </a:xfrm>
                  <a:effectLst/>
                </p:grpSpPr>
                <p:cxnSp>
                  <p:nvCxnSpPr>
                    <p:cNvPr id="245" name="Straight Connector 244"/>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46" name="Straight Connector 245"/>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39" name="Group 238"/>
                  <p:cNvGrpSpPr/>
                  <p:nvPr/>
                </p:nvGrpSpPr>
                <p:grpSpPr>
                  <a:xfrm rot="20573383">
                    <a:off x="4683580" y="3579039"/>
                    <a:ext cx="140891" cy="136707"/>
                    <a:chOff x="5105406" y="3507854"/>
                    <a:chExt cx="171999" cy="166891"/>
                  </a:xfrm>
                  <a:effectLst/>
                </p:grpSpPr>
                <p:sp>
                  <p:nvSpPr>
                    <p:cNvPr id="241" name="Oval 240"/>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2" name="Oval 241"/>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3" name="Oval 242"/>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4" name="Oval 243"/>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cxnSp>
                <p:nvCxnSpPr>
                  <p:cNvPr id="240" name="Straight Connector 239"/>
                  <p:cNvCxnSpPr>
                    <a:stCxn id="235"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sp>
          <p:nvSpPr>
            <p:cNvPr id="38" name="Rectangle 37">
              <a:hlinkClick r:id="rId7" action="ppaction://hlinksldjump"/>
            </p:cNvPr>
            <p:cNvSpPr/>
            <p:nvPr/>
          </p:nvSpPr>
          <p:spPr>
            <a:xfrm>
              <a:off x="3424047" y="134761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9" name="Rectangle 328">
              <a:hlinkClick r:id="rId8" action="ppaction://hlinksldjump"/>
            </p:cNvPr>
            <p:cNvSpPr/>
            <p:nvPr/>
          </p:nvSpPr>
          <p:spPr>
            <a:xfrm>
              <a:off x="4634034" y="134761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30" name="Rectangle 329">
              <a:hlinkClick r:id="rId9" action="ppaction://hlinksldjump"/>
            </p:cNvPr>
            <p:cNvSpPr/>
            <p:nvPr/>
          </p:nvSpPr>
          <p:spPr>
            <a:xfrm>
              <a:off x="5796136" y="134761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31" name="Rectangle 330">
              <a:hlinkClick r:id="rId10" action="ppaction://hlinksldjump"/>
            </p:cNvPr>
            <p:cNvSpPr/>
            <p:nvPr/>
          </p:nvSpPr>
          <p:spPr>
            <a:xfrm>
              <a:off x="3409898" y="242773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332" name="Group 331"/>
            <p:cNvGrpSpPr/>
            <p:nvPr/>
          </p:nvGrpSpPr>
          <p:grpSpPr>
            <a:xfrm>
              <a:off x="4747033" y="2500280"/>
              <a:ext cx="864096" cy="870570"/>
              <a:chOff x="7308304" y="278598"/>
              <a:chExt cx="864096" cy="870570"/>
            </a:xfrm>
          </p:grpSpPr>
          <p:sp>
            <p:nvSpPr>
              <p:cNvPr id="333" name="Freeform 332"/>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334" name="Rectangle 333"/>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Impress</a:t>
                </a:r>
                <a:endParaRPr lang="en-AU" sz="1100" dirty="0">
                  <a:solidFill>
                    <a:schemeClr val="tx1"/>
                  </a:solidFill>
                  <a:latin typeface="Segoe UI" pitchFamily="34" charset="0"/>
                  <a:cs typeface="Segoe UI" pitchFamily="34" charset="0"/>
                </a:endParaRPr>
              </a:p>
            </p:txBody>
          </p:sp>
        </p:grpSp>
        <p:grpSp>
          <p:nvGrpSpPr>
            <p:cNvPr id="335" name="Group 334"/>
            <p:cNvGrpSpPr/>
            <p:nvPr/>
          </p:nvGrpSpPr>
          <p:grpSpPr>
            <a:xfrm>
              <a:off x="5909135" y="2488498"/>
              <a:ext cx="864096" cy="894135"/>
              <a:chOff x="6444208" y="255033"/>
              <a:chExt cx="864096" cy="894135"/>
            </a:xfrm>
          </p:grpSpPr>
          <p:grpSp>
            <p:nvGrpSpPr>
              <p:cNvPr id="336" name="Group 335"/>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338" name="Freeform 337"/>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339" name="Freeform 338"/>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sp>
            <p:nvSpPr>
              <p:cNvPr id="337" name="Rectangle 336"/>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Express</a:t>
                </a:r>
                <a:endParaRPr lang="en-AU" sz="1100" dirty="0">
                  <a:solidFill>
                    <a:schemeClr val="tx1"/>
                  </a:solidFill>
                  <a:latin typeface="Segoe UI" pitchFamily="34" charset="0"/>
                  <a:cs typeface="Segoe UI" pitchFamily="34" charset="0"/>
                </a:endParaRPr>
              </a:p>
            </p:txBody>
          </p:sp>
        </p:grpSp>
      </p:grpSp>
      <p:sp>
        <p:nvSpPr>
          <p:cNvPr id="341" name="Rounded Rectangle 340"/>
          <p:cNvSpPr/>
          <p:nvPr/>
        </p:nvSpPr>
        <p:spPr>
          <a:xfrm>
            <a:off x="467785" y="134363"/>
            <a:ext cx="8208431" cy="4874774"/>
          </a:xfrm>
          <a:prstGeom prst="roundRect">
            <a:avLst>
              <a:gd name="adj" fmla="val 0"/>
            </a:avLst>
          </a:prstGeom>
          <a:solidFill>
            <a:schemeClr val="bg1">
              <a:lumMod val="75000"/>
              <a:alpha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200" b="1" dirty="0" smtClean="0">
                <a:solidFill>
                  <a:schemeClr val="tx1"/>
                </a:solidFill>
                <a:latin typeface="Segoe UI" pitchFamily="34" charset="0"/>
                <a:cs typeface="Segoe UI" pitchFamily="34" charset="0"/>
              </a:rPr>
              <a:t>Express</a:t>
            </a:r>
            <a:endParaRPr lang="en-AU" sz="1200" b="1" dirty="0">
              <a:solidFill>
                <a:schemeClr val="tx1"/>
              </a:solidFill>
              <a:latin typeface="Segoe UI" pitchFamily="34" charset="0"/>
              <a:cs typeface="Segoe UI" pitchFamily="34" charset="0"/>
            </a:endParaRPr>
          </a:p>
        </p:txBody>
      </p:sp>
      <p:sp>
        <p:nvSpPr>
          <p:cNvPr id="345" name="Rectangle 344"/>
          <p:cNvSpPr/>
          <p:nvPr/>
        </p:nvSpPr>
        <p:spPr>
          <a:xfrm>
            <a:off x="467785" y="434649"/>
            <a:ext cx="8208430" cy="446647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algn="r"/>
            <a:endParaRPr lang="en-AU" sz="5400" dirty="0">
              <a:solidFill>
                <a:schemeClr val="bg1"/>
              </a:solidFill>
              <a:effectLst>
                <a:outerShdw blurRad="63500" sx="102000" sy="102000" algn="ctr" rotWithShape="0">
                  <a:prstClr val="black">
                    <a:alpha val="40000"/>
                  </a:prstClr>
                </a:outerShdw>
              </a:effectLst>
              <a:latin typeface="Segoe UI" pitchFamily="34" charset="0"/>
              <a:cs typeface="Segoe UI" pitchFamily="34" charset="0"/>
            </a:endParaRPr>
          </a:p>
        </p:txBody>
      </p:sp>
      <p:sp>
        <p:nvSpPr>
          <p:cNvPr id="346" name="Rectangle 345"/>
          <p:cNvSpPr/>
          <p:nvPr/>
        </p:nvSpPr>
        <p:spPr>
          <a:xfrm>
            <a:off x="2386253" y="616435"/>
            <a:ext cx="4371495" cy="3107443"/>
          </a:xfrm>
          <a:prstGeom prst="rect">
            <a:avLst/>
          </a:prstGeom>
          <a:gradFill>
            <a:gsLst>
              <a:gs pos="0">
                <a:srgbClr val="FFFF00"/>
              </a:gs>
              <a:gs pos="50000">
                <a:schemeClr val="bg1"/>
              </a:gs>
              <a:gs pos="100000">
                <a:srgbClr val="FFC000"/>
              </a:gs>
            </a:gsLst>
            <a:lin ang="2700000" scaled="1"/>
          </a:gra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5" name="Rectangle 4"/>
          <p:cNvSpPr/>
          <p:nvPr/>
        </p:nvSpPr>
        <p:spPr>
          <a:xfrm>
            <a:off x="3098465" y="1452912"/>
            <a:ext cx="2947070" cy="505641"/>
          </a:xfrm>
          <a:prstGeom prst="rect">
            <a:avLst/>
          </a:prstGeom>
          <a:noFill/>
          <a:ln w="3175">
            <a:solidFill>
              <a:schemeClr val="tx1">
                <a:alpha val="50000"/>
              </a:schemeClr>
            </a:solidFill>
            <a:prstDash val="dash"/>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40" name="Rectangle 339"/>
          <p:cNvSpPr/>
          <p:nvPr/>
        </p:nvSpPr>
        <p:spPr>
          <a:xfrm>
            <a:off x="3256245" y="2107256"/>
            <a:ext cx="2631510" cy="421421"/>
          </a:xfrm>
          <a:prstGeom prst="rect">
            <a:avLst/>
          </a:prstGeom>
          <a:noFill/>
          <a:ln w="3175">
            <a:solidFill>
              <a:schemeClr val="tx1">
                <a:alpha val="50000"/>
              </a:schemeClr>
            </a:solidFill>
            <a:prstDash val="dash"/>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9" name="Teardrop 8"/>
          <p:cNvSpPr/>
          <p:nvPr/>
        </p:nvSpPr>
        <p:spPr>
          <a:xfrm>
            <a:off x="6397748" y="616435"/>
            <a:ext cx="360000" cy="360000"/>
          </a:xfrm>
          <a:prstGeom prst="teardrop">
            <a:avLst/>
          </a:prstGeom>
          <a:solidFill>
            <a:srgbClr val="FFC000">
              <a:alpha val="50000"/>
            </a:srgbClr>
          </a:solidFill>
          <a:ln w="3175">
            <a:solidFill>
              <a:schemeClr val="tx1">
                <a:alpha val="50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600" dirty="0" smtClean="0">
                <a:solidFill>
                  <a:schemeClr val="tx1">
                    <a:alpha val="50000"/>
                  </a:schemeClr>
                </a:solidFill>
                <a:latin typeface="Segoe UI" pitchFamily="34" charset="0"/>
                <a:cs typeface="Segoe UI" pitchFamily="34" charset="0"/>
              </a:rPr>
              <a:t>1</a:t>
            </a:r>
            <a:endParaRPr lang="en-AU" sz="1600" dirty="0">
              <a:solidFill>
                <a:schemeClr val="tx1">
                  <a:alpha val="50000"/>
                </a:schemeClr>
              </a:solidFill>
              <a:latin typeface="Segoe UI" pitchFamily="34" charset="0"/>
              <a:cs typeface="Segoe UI" pitchFamily="34" charset="0"/>
            </a:endParaRPr>
          </a:p>
        </p:txBody>
      </p:sp>
      <p:sp>
        <p:nvSpPr>
          <p:cNvPr id="350" name="Rectangle 349"/>
          <p:cNvSpPr/>
          <p:nvPr/>
        </p:nvSpPr>
        <p:spPr>
          <a:xfrm>
            <a:off x="467544" y="3812042"/>
            <a:ext cx="8208671" cy="1089084"/>
          </a:xfrm>
          <a:prstGeom prst="rect">
            <a:avLst/>
          </a:prstGeom>
          <a:solidFill>
            <a:schemeClr val="bg1">
              <a:lumMod val="75000"/>
            </a:schemeClr>
          </a:solidFill>
          <a:ln w="3175">
            <a:solidFill>
              <a:schemeClr val="tx1"/>
            </a:solidFill>
          </a:ln>
          <a:effectLst>
            <a:innerShdw blurRad="63500" dist="50800" dir="162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1" name="Group 20"/>
          <p:cNvGrpSpPr/>
          <p:nvPr/>
        </p:nvGrpSpPr>
        <p:grpSpPr>
          <a:xfrm>
            <a:off x="577090" y="3885555"/>
            <a:ext cx="1325272" cy="942059"/>
            <a:chOff x="577090" y="3864029"/>
            <a:chExt cx="1325272" cy="942059"/>
          </a:xfrm>
        </p:grpSpPr>
        <p:sp>
          <p:nvSpPr>
            <p:cNvPr id="347" name="Rectangle 346"/>
            <p:cNvSpPr/>
            <p:nvPr/>
          </p:nvSpPr>
          <p:spPr>
            <a:xfrm>
              <a:off x="577090" y="3864029"/>
              <a:ext cx="1325272" cy="942059"/>
            </a:xfrm>
            <a:prstGeom prst="rect">
              <a:avLst/>
            </a:prstGeom>
            <a:gradFill>
              <a:gsLst>
                <a:gs pos="0">
                  <a:srgbClr val="FFFF00"/>
                </a:gs>
                <a:gs pos="50000">
                  <a:schemeClr val="bg1"/>
                </a:gs>
                <a:gs pos="100000">
                  <a:srgbClr val="FFC000"/>
                </a:gs>
              </a:gsLst>
              <a:lin ang="2700000" scaled="1"/>
            </a:gra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48" name="Rectangle 347"/>
            <p:cNvSpPr/>
            <p:nvPr/>
          </p:nvSpPr>
          <p:spPr>
            <a:xfrm>
              <a:off x="793006" y="4117617"/>
              <a:ext cx="893440" cy="153291"/>
            </a:xfrm>
            <a:prstGeom prst="rect">
              <a:avLst/>
            </a:prstGeom>
            <a:noFill/>
            <a:ln w="3175">
              <a:solidFill>
                <a:schemeClr val="tx1">
                  <a:alpha val="50000"/>
                </a:schemeClr>
              </a:solidFill>
              <a:prstDash val="dash"/>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Aa Bb</a:t>
              </a:r>
              <a:endParaRPr lang="en-AU" sz="1100" dirty="0">
                <a:solidFill>
                  <a:schemeClr val="tx1"/>
                </a:solidFill>
                <a:latin typeface="Segoe UI" pitchFamily="34" charset="0"/>
                <a:cs typeface="Segoe UI" pitchFamily="34" charset="0"/>
              </a:endParaRPr>
            </a:p>
          </p:txBody>
        </p:sp>
        <p:sp>
          <p:nvSpPr>
            <p:cNvPr id="349" name="Rectangle 348"/>
            <p:cNvSpPr/>
            <p:nvPr/>
          </p:nvSpPr>
          <p:spPr>
            <a:xfrm>
              <a:off x="840839" y="4315989"/>
              <a:ext cx="797774" cy="127759"/>
            </a:xfrm>
            <a:prstGeom prst="rect">
              <a:avLst/>
            </a:prstGeom>
            <a:noFill/>
            <a:ln w="3175">
              <a:solidFill>
                <a:schemeClr val="tx1">
                  <a:alpha val="50000"/>
                </a:schemeClr>
              </a:solidFill>
              <a:prstDash val="dash"/>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900" dirty="0" smtClean="0">
                  <a:solidFill>
                    <a:schemeClr val="bg1">
                      <a:lumMod val="50000"/>
                    </a:schemeClr>
                  </a:solidFill>
                  <a:latin typeface="Segoe UI" pitchFamily="34" charset="0"/>
                  <a:cs typeface="Segoe UI" pitchFamily="34" charset="0"/>
                </a:rPr>
                <a:t>Cc Dd</a:t>
              </a:r>
              <a:endParaRPr lang="en-AU" sz="900" dirty="0">
                <a:solidFill>
                  <a:schemeClr val="bg1">
                    <a:lumMod val="50000"/>
                  </a:schemeClr>
                </a:solidFill>
                <a:latin typeface="Segoe UI" pitchFamily="34" charset="0"/>
                <a:cs typeface="Segoe UI" pitchFamily="34" charset="0"/>
              </a:endParaRPr>
            </a:p>
          </p:txBody>
        </p:sp>
        <p:sp>
          <p:nvSpPr>
            <p:cNvPr id="344" name="Teardrop 343"/>
            <p:cNvSpPr/>
            <p:nvPr/>
          </p:nvSpPr>
          <p:spPr>
            <a:xfrm>
              <a:off x="1542362" y="3864029"/>
              <a:ext cx="360000" cy="360000"/>
            </a:xfrm>
            <a:prstGeom prst="teardrop">
              <a:avLst/>
            </a:prstGeom>
            <a:solidFill>
              <a:srgbClr val="FFC000">
                <a:alpha val="50000"/>
              </a:srgbClr>
            </a:solidFill>
            <a:ln w="3175">
              <a:solidFill>
                <a:schemeClr val="tx1">
                  <a:alpha val="50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600" dirty="0" smtClean="0">
                  <a:solidFill>
                    <a:schemeClr val="tx1">
                      <a:alpha val="50000"/>
                    </a:schemeClr>
                  </a:solidFill>
                  <a:latin typeface="Segoe UI" pitchFamily="34" charset="0"/>
                  <a:cs typeface="Segoe UI" pitchFamily="34" charset="0"/>
                </a:rPr>
                <a:t>1</a:t>
              </a:r>
              <a:endParaRPr lang="en-AU" sz="1600" dirty="0">
                <a:solidFill>
                  <a:schemeClr val="tx1">
                    <a:alpha val="50000"/>
                  </a:schemeClr>
                </a:solidFill>
                <a:latin typeface="Segoe UI" pitchFamily="34" charset="0"/>
                <a:cs typeface="Segoe UI" pitchFamily="34" charset="0"/>
              </a:endParaRPr>
            </a:p>
          </p:txBody>
        </p:sp>
      </p:grpSp>
      <p:sp>
        <p:nvSpPr>
          <p:cNvPr id="20" name="Rounded Rectangle 19">
            <a:hlinkClick r:id="rId11" action="ppaction://hlinksldjump"/>
          </p:cNvPr>
          <p:cNvSpPr/>
          <p:nvPr/>
        </p:nvSpPr>
        <p:spPr>
          <a:xfrm>
            <a:off x="2009835" y="4230376"/>
            <a:ext cx="252417" cy="252417"/>
          </a:xfrm>
          <a:prstGeom prst="roundRect">
            <a:avLst/>
          </a:prstGeom>
          <a:solidFill>
            <a:schemeClr val="tx1">
              <a:alpha val="50000"/>
            </a:scheme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dirty="0" smtClean="0">
                <a:latin typeface="Segoe UI" pitchFamily="34" charset="0"/>
                <a:cs typeface="Segoe UI" pitchFamily="34" charset="0"/>
              </a:rPr>
              <a:t>+</a:t>
            </a:r>
            <a:endParaRPr lang="en-AU" dirty="0">
              <a:latin typeface="Segoe UI" pitchFamily="34" charset="0"/>
              <a:cs typeface="Segoe UI" pitchFamily="34" charset="0"/>
            </a:endParaRPr>
          </a:p>
        </p:txBody>
      </p:sp>
      <p:sp>
        <p:nvSpPr>
          <p:cNvPr id="355" name="Rounded Rectangle 354">
            <a:hlinkClick r:id="rId5" action="ppaction://hlinksldjump"/>
          </p:cNvPr>
          <p:cNvSpPr/>
          <p:nvPr/>
        </p:nvSpPr>
        <p:spPr>
          <a:xfrm>
            <a:off x="539794" y="188370"/>
            <a:ext cx="144000" cy="144016"/>
          </a:xfrm>
          <a:prstGeom prst="roundRect">
            <a:avLst/>
          </a:prstGeom>
          <a:gradFill flip="none" rotWithShape="1">
            <a:gsLst>
              <a:gs pos="0">
                <a:srgbClr val="FF0000">
                  <a:shade val="30000"/>
                  <a:satMod val="115000"/>
                </a:srgbClr>
              </a:gs>
              <a:gs pos="50000">
                <a:srgbClr val="FF0000">
                  <a:shade val="67500"/>
                  <a:satMod val="115000"/>
                </a:srgbClr>
              </a:gs>
              <a:gs pos="100000">
                <a:srgbClr val="FF0000">
                  <a:shade val="100000"/>
                  <a:satMod val="115000"/>
                </a:srgbClr>
              </a:gs>
            </a:gsLst>
            <a:lin ang="16200000" scaled="1"/>
            <a:tileRect/>
          </a:gradFill>
          <a:ln w="3175">
            <a:solidFill>
              <a:schemeClr val="tx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solidFill>
                <a:schemeClr val="bg1"/>
              </a:solidFill>
              <a:latin typeface="Segoe UI" pitchFamily="34" charset="0"/>
              <a:cs typeface="Segoe UI" pitchFamily="34" charset="0"/>
            </a:endParaRPr>
          </a:p>
        </p:txBody>
      </p:sp>
      <p:sp>
        <p:nvSpPr>
          <p:cNvPr id="356" name="Left Arrow 355">
            <a:hlinkClick r:id="rId12" action="ppaction://hlinksldjump"/>
          </p:cNvPr>
          <p:cNvSpPr/>
          <p:nvPr/>
        </p:nvSpPr>
        <p:spPr>
          <a:xfrm>
            <a:off x="575439" y="559006"/>
            <a:ext cx="359806" cy="356560"/>
          </a:xfrm>
          <a:prstGeom prst="leftArrow">
            <a:avLst/>
          </a:prstGeom>
          <a:solidFill>
            <a:srgbClr val="00B0F0">
              <a:alpha val="50000"/>
            </a:srgb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solidFill>
                <a:schemeClr val="tx1"/>
              </a:solidFill>
            </a:endParaRPr>
          </a:p>
        </p:txBody>
      </p:sp>
      <p:grpSp>
        <p:nvGrpSpPr>
          <p:cNvPr id="357" name="Group 356"/>
          <p:cNvGrpSpPr/>
          <p:nvPr/>
        </p:nvGrpSpPr>
        <p:grpSpPr>
          <a:xfrm>
            <a:off x="0" y="1202871"/>
            <a:ext cx="467544" cy="2737758"/>
            <a:chOff x="0" y="1202871"/>
            <a:chExt cx="467544" cy="2737758"/>
          </a:xfrm>
        </p:grpSpPr>
        <p:sp>
          <p:nvSpPr>
            <p:cNvPr id="358" name="Rounded Rectangle 357"/>
            <p:cNvSpPr/>
            <p:nvPr/>
          </p:nvSpPr>
          <p:spPr>
            <a:xfrm>
              <a:off x="0" y="1202871"/>
              <a:ext cx="467544" cy="2737758"/>
            </a:xfrm>
            <a:prstGeom prst="roundRect">
              <a:avLst>
                <a:gd name="adj" fmla="val 10437"/>
              </a:avLst>
            </a:prstGeom>
            <a:solidFill>
              <a:schemeClr val="tx1">
                <a:alpha val="50000"/>
              </a:schemeClr>
            </a:solidFill>
            <a:ln w="317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359" name="Group 358"/>
            <p:cNvGrpSpPr/>
            <p:nvPr/>
          </p:nvGrpSpPr>
          <p:grpSpPr>
            <a:xfrm>
              <a:off x="53772" y="1890180"/>
              <a:ext cx="360000" cy="363600"/>
              <a:chOff x="899592" y="1419622"/>
              <a:chExt cx="432048" cy="432048"/>
            </a:xfrm>
            <a:effectLst/>
          </p:grpSpPr>
          <p:sp>
            <p:nvSpPr>
              <p:cNvPr id="374" name="Rounded Rectangle 373"/>
              <p:cNvSpPr/>
              <p:nvPr/>
            </p:nvSpPr>
            <p:spPr>
              <a:xfrm>
                <a:off x="971600" y="1563638"/>
                <a:ext cx="288032" cy="288032"/>
              </a:xfrm>
              <a:prstGeom prst="roundRect">
                <a:avLst>
                  <a:gd name="adj" fmla="val 9226"/>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75" name="Isosceles Triangle 374"/>
              <p:cNvSpPr/>
              <p:nvPr/>
            </p:nvSpPr>
            <p:spPr>
              <a:xfrm>
                <a:off x="899592" y="1419622"/>
                <a:ext cx="432048" cy="180020"/>
              </a:xfrm>
              <a:prstGeom prst="triangle">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360" name="Group 359"/>
            <p:cNvGrpSpPr/>
            <p:nvPr/>
          </p:nvGrpSpPr>
          <p:grpSpPr>
            <a:xfrm>
              <a:off x="53752" y="1264720"/>
              <a:ext cx="360040" cy="435694"/>
              <a:chOff x="971600" y="1383618"/>
              <a:chExt cx="360040" cy="435694"/>
            </a:xfrm>
          </p:grpSpPr>
          <p:cxnSp>
            <p:nvCxnSpPr>
              <p:cNvPr id="369" name="Straight Connector 368"/>
              <p:cNvCxnSpPr/>
              <p:nvPr/>
            </p:nvCxnSpPr>
            <p:spPr>
              <a:xfrm>
                <a:off x="1187624" y="1639292"/>
                <a:ext cx="144016" cy="18002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370" name="Donut 369"/>
              <p:cNvSpPr/>
              <p:nvPr/>
            </p:nvSpPr>
            <p:spPr>
              <a:xfrm>
                <a:off x="971600" y="1383618"/>
                <a:ext cx="288032" cy="288000"/>
              </a:xfrm>
              <a:prstGeom prst="donut">
                <a:avLst>
                  <a:gd name="adj" fmla="val 4746"/>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371" name="Straight Connector 370"/>
              <p:cNvCxnSpPr/>
              <p:nvPr/>
            </p:nvCxnSpPr>
            <p:spPr>
              <a:xfrm rot="1413972">
                <a:off x="1051228" y="1435850"/>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372" name="Straight Connector 371"/>
              <p:cNvCxnSpPr/>
              <p:nvPr/>
            </p:nvCxnSpPr>
            <p:spPr>
              <a:xfrm rot="1413972">
                <a:off x="1116662" y="1436293"/>
                <a:ext cx="0" cy="183562"/>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373" name="Straight Connector 372"/>
              <p:cNvCxnSpPr/>
              <p:nvPr/>
            </p:nvCxnSpPr>
            <p:spPr>
              <a:xfrm rot="1413972">
                <a:off x="1180005" y="1492021"/>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grpSp>
        <p:cxnSp>
          <p:nvCxnSpPr>
            <p:cNvPr id="361" name="Straight Connector 360"/>
            <p:cNvCxnSpPr/>
            <p:nvPr/>
          </p:nvCxnSpPr>
          <p:spPr>
            <a:xfrm flipH="1">
              <a:off x="26886" y="1812206"/>
              <a:ext cx="413772"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nvGrpSpPr>
            <p:cNvPr id="362" name="Group 361"/>
            <p:cNvGrpSpPr/>
            <p:nvPr/>
          </p:nvGrpSpPr>
          <p:grpSpPr>
            <a:xfrm>
              <a:off x="39771" y="2460418"/>
              <a:ext cx="388002" cy="297418"/>
              <a:chOff x="2123728" y="1986160"/>
              <a:chExt cx="576064" cy="441574"/>
            </a:xfrm>
          </p:grpSpPr>
          <p:sp>
            <p:nvSpPr>
              <p:cNvPr id="367" name="Rectangle 366"/>
              <p:cNvSpPr/>
              <p:nvPr/>
            </p:nvSpPr>
            <p:spPr>
              <a:xfrm>
                <a:off x="2195736" y="1986160"/>
                <a:ext cx="432048" cy="441574"/>
              </a:xfrm>
              <a:prstGeom prst="rect">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68" name="Trapezoid 367"/>
              <p:cNvSpPr/>
              <p:nvPr/>
            </p:nvSpPr>
            <p:spPr>
              <a:xfrm flipV="1">
                <a:off x="2123728" y="2139884"/>
                <a:ext cx="576064" cy="287850"/>
              </a:xfrm>
              <a:prstGeom prst="trapezoid">
                <a:avLst/>
              </a:pr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63" name="Freeform 362"/>
            <p:cNvSpPr/>
            <p:nvPr/>
          </p:nvSpPr>
          <p:spPr>
            <a:xfrm>
              <a:off x="61273" y="2903148"/>
              <a:ext cx="344998" cy="411311"/>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364" name="Group 363"/>
            <p:cNvGrpSpPr/>
            <p:nvPr/>
          </p:nvGrpSpPr>
          <p:grpSpPr>
            <a:xfrm>
              <a:off x="82631" y="3424960"/>
              <a:ext cx="302283" cy="444864"/>
              <a:chOff x="51020" y="3423030"/>
              <a:chExt cx="356155" cy="524147"/>
            </a:xfrm>
            <a:effectLst>
              <a:outerShdw blurRad="63500" sx="102000" sy="102000" algn="ctr" rotWithShape="0">
                <a:prstClr val="black">
                  <a:alpha val="40000"/>
                </a:prstClr>
              </a:outerShdw>
            </a:effectLst>
          </p:grpSpPr>
          <p:sp>
            <p:nvSpPr>
              <p:cNvPr id="365" name="Freeform 364"/>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a:effectLst>
                <a:glow rad="101600">
                  <a:schemeClr val="bg1">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66" name="Freeform 365"/>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a:effectLst>
                <a:glow rad="101600">
                  <a:schemeClr val="bg1">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spTree>
    <p:controls>
      <mc:AlternateContent xmlns:mc="http://schemas.openxmlformats.org/markup-compatibility/2006">
        <mc:Choice xmlns:v="urn:schemas-microsoft-com:vml" Requires="v">
          <p:control spid="23588" name="TextBox1" r:id="rId2" imgW="6915240" imgH="4029120"/>
        </mc:Choice>
        <mc:Fallback>
          <p:control name="TextBox1" r:id="rId2" imgW="6915240" imgH="4029120">
            <p:pic>
              <p:nvPicPr>
                <p:cNvPr id="0" name="TextBox1"/>
                <p:cNvPicPr preferRelativeResize="0">
                  <a:picLocks noChangeArrowheads="1" noChangeShapeType="1"/>
                </p:cNvPicPr>
                <p:nvPr/>
              </p:nvPicPr>
              <p:blipFill>
                <a:blip r:embed="rId13">
                  <a:extLst>
                    <a:ext uri="{28A0092B-C50C-407E-A947-70E740481C1C}">
                      <a14:useLocalDpi xmlns:a14="http://schemas.microsoft.com/office/drawing/2010/main" val="0"/>
                    </a:ext>
                  </a:extLst>
                </a:blip>
                <a:srcRect/>
                <a:stretch>
                  <a:fillRect/>
                </a:stretch>
              </p:blipFill>
              <p:spPr bwMode="auto">
                <a:xfrm>
                  <a:off x="3132138" y="1492250"/>
                  <a:ext cx="2879725" cy="431800"/>
                </a:xfrm>
                <a:prstGeom prst="rect">
                  <a:avLst/>
                </a:prstGeom>
                <a:noFill/>
                <a:ln>
                  <a:noFill/>
                </a:ln>
                <a:effectLst/>
                <a:extLst>
                  <a:ext uri="{909E8E84-426E-40DD-AFC4-6F175D3DCCD1}">
                    <a14:hiddenFill xmlns:a14="http://schemas.microsoft.com/office/drawing/2010/main">
                      <a:noFill/>
                    </a14:hiddenFill>
                  </a:ext>
                  <a:ext uri="{91240B29-F687-4F45-9708-019B960494DF}">
                    <a14:hiddenLine xmlns:a14="http://schemas.microsoft.com/office/drawing/2010/main" w="9525">
                      <a:no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control>
        </mc:Fallback>
      </mc:AlternateContent>
      <mc:AlternateContent xmlns:mc="http://schemas.openxmlformats.org/markup-compatibility/2006">
        <mc:Choice xmlns:v="urn:schemas-microsoft-com:vml" Requires="v">
          <p:control spid="23589" name="TextBox2" r:id="rId3" imgW="6915240" imgH="4029120"/>
        </mc:Choice>
        <mc:Fallback>
          <p:control name="TextBox2" r:id="rId3" imgW="6915240" imgH="4029120">
            <p:pic>
              <p:nvPicPr>
                <p:cNvPr id="0" name="TextBox2"/>
                <p:cNvPicPr preferRelativeResize="0">
                  <a:picLocks noChangeArrowheads="1" noChangeShapeType="1"/>
                </p:cNvPicPr>
                <p:nvPr/>
              </p:nvPicPr>
              <p:blipFill>
                <a:blip r:embed="rId14">
                  <a:extLst>
                    <a:ext uri="{28A0092B-C50C-407E-A947-70E740481C1C}">
                      <a14:useLocalDpi xmlns:a14="http://schemas.microsoft.com/office/drawing/2010/main" val="0"/>
                    </a:ext>
                  </a:extLst>
                </a:blip>
                <a:srcRect/>
                <a:stretch>
                  <a:fillRect/>
                </a:stretch>
              </p:blipFill>
              <p:spPr bwMode="auto">
                <a:xfrm>
                  <a:off x="3276600" y="2139950"/>
                  <a:ext cx="2590800" cy="358775"/>
                </a:xfrm>
                <a:prstGeom prst="rect">
                  <a:avLst/>
                </a:prstGeom>
                <a:noFill/>
                <a:ln>
                  <a:noFill/>
                </a:ln>
                <a:effectLst/>
                <a:extLst>
                  <a:ext uri="{909E8E84-426E-40DD-AFC4-6F175D3DCCD1}">
                    <a14:hiddenFill xmlns:a14="http://schemas.microsoft.com/office/drawing/2010/main">
                      <a:noFill/>
                    </a14:hiddenFill>
                  </a:ext>
                  <a:ext uri="{91240B29-F687-4F45-9708-019B960494DF}">
                    <a14:hiddenLine xmlns:a14="http://schemas.microsoft.com/office/drawing/2010/main" w="9525">
                      <a:no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control>
        </mc:Fallback>
      </mc:AlternateContent>
    </p:controls>
    <p:extLst>
      <p:ext uri="{BB962C8B-B14F-4D97-AF65-F5344CB8AC3E}">
        <p14:creationId xmlns:p14="http://schemas.microsoft.com/office/powerpoint/2010/main" val="2898621945"/>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1763688" y="843750"/>
            <a:ext cx="5616624" cy="3456000"/>
            <a:chOff x="1763688" y="843750"/>
            <a:chExt cx="5616624" cy="3456000"/>
          </a:xfrm>
        </p:grpSpPr>
        <p:grpSp>
          <p:nvGrpSpPr>
            <p:cNvPr id="249" name="Group 248"/>
            <p:cNvGrpSpPr/>
            <p:nvPr/>
          </p:nvGrpSpPr>
          <p:grpSpPr>
            <a:xfrm>
              <a:off x="3131841" y="843750"/>
              <a:ext cx="2880320" cy="3456000"/>
              <a:chOff x="3131841" y="843750"/>
              <a:chExt cx="2880320" cy="3456000"/>
            </a:xfrm>
          </p:grpSpPr>
          <p:sp>
            <p:nvSpPr>
              <p:cNvPr id="250" name="Rounded Rectangle 249"/>
              <p:cNvSpPr/>
              <p:nvPr/>
            </p:nvSpPr>
            <p:spPr>
              <a:xfrm>
                <a:off x="3131841" y="843750"/>
                <a:ext cx="2880320" cy="3456000"/>
              </a:xfrm>
              <a:prstGeom prst="roundRect">
                <a:avLst>
                  <a:gd name="adj" fmla="val 2228"/>
                </a:avLst>
              </a:prstGeom>
              <a:solidFill>
                <a:schemeClr val="tx1">
                  <a:alpha val="50000"/>
                </a:schemeClr>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51" name="Group 250"/>
              <p:cNvGrpSpPr/>
              <p:nvPr/>
            </p:nvGrpSpPr>
            <p:grpSpPr>
              <a:xfrm>
                <a:off x="3198624" y="984777"/>
                <a:ext cx="864096" cy="870570"/>
                <a:chOff x="7308304" y="278598"/>
                <a:chExt cx="864096" cy="870570"/>
              </a:xfrm>
            </p:grpSpPr>
            <p:sp>
              <p:nvSpPr>
                <p:cNvPr id="327" name="Freeform 326"/>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8" name="Rectangle 327"/>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Impress</a:t>
                  </a:r>
                  <a:endParaRPr lang="en-AU" sz="1100" dirty="0">
                    <a:latin typeface="Segoe UI" pitchFamily="34" charset="0"/>
                    <a:cs typeface="Segoe UI" pitchFamily="34" charset="0"/>
                  </a:endParaRPr>
                </a:p>
              </p:txBody>
            </p:sp>
          </p:grpSp>
          <p:grpSp>
            <p:nvGrpSpPr>
              <p:cNvPr id="252" name="Group 251"/>
              <p:cNvGrpSpPr/>
              <p:nvPr/>
            </p:nvGrpSpPr>
            <p:grpSpPr>
              <a:xfrm>
                <a:off x="4139953" y="972995"/>
                <a:ext cx="864096" cy="894135"/>
                <a:chOff x="6444208" y="255033"/>
                <a:chExt cx="864096" cy="894135"/>
              </a:xfrm>
            </p:grpSpPr>
            <p:grpSp>
              <p:nvGrpSpPr>
                <p:cNvPr id="323" name="Group 322"/>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325" name="Freeform 324"/>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6" name="Freeform 325"/>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24" name="Rectangle 323"/>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Express</a:t>
                  </a:r>
                  <a:endParaRPr lang="en-AU" sz="1100" dirty="0">
                    <a:latin typeface="Segoe UI" pitchFamily="34" charset="0"/>
                    <a:cs typeface="Segoe UI" pitchFamily="34" charset="0"/>
                  </a:endParaRPr>
                </a:p>
              </p:txBody>
            </p:sp>
          </p:grpSp>
          <p:grpSp>
            <p:nvGrpSpPr>
              <p:cNvPr id="253" name="Group 252"/>
              <p:cNvGrpSpPr/>
              <p:nvPr/>
            </p:nvGrpSpPr>
            <p:grpSpPr>
              <a:xfrm>
                <a:off x="3198624" y="2157429"/>
                <a:ext cx="864096" cy="881674"/>
                <a:chOff x="8172400" y="267494"/>
                <a:chExt cx="864096" cy="881674"/>
              </a:xfrm>
            </p:grpSpPr>
            <p:grpSp>
              <p:nvGrpSpPr>
                <p:cNvPr id="318" name="Group 317"/>
                <p:cNvGrpSpPr/>
                <p:nvPr/>
              </p:nvGrpSpPr>
              <p:grpSpPr>
                <a:xfrm>
                  <a:off x="8351877" y="267494"/>
                  <a:ext cx="523806" cy="648072"/>
                  <a:chOff x="87738" y="3286770"/>
                  <a:chExt cx="291003" cy="360040"/>
                </a:xfrm>
              </p:grpSpPr>
              <p:sp>
                <p:nvSpPr>
                  <p:cNvPr id="320" name="Rectangle 31"/>
                  <p:cNvSpPr/>
                  <p:nvPr/>
                </p:nvSpPr>
                <p:spPr>
                  <a:xfrm>
                    <a:off x="87738" y="3286770"/>
                    <a:ext cx="291002" cy="360040"/>
                  </a:xfrm>
                  <a:prstGeom prst="rect">
                    <a:avLst/>
                  </a:prstGeom>
                  <a:solidFill>
                    <a:srgbClr val="FFC000"/>
                  </a:solidFill>
                  <a:ln w="9525" cap="rnd">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1" name="Rectangle 31"/>
                  <p:cNvSpPr/>
                  <p:nvPr/>
                </p:nvSpPr>
                <p:spPr>
                  <a:xfrm>
                    <a:off x="87738" y="3286770"/>
                    <a:ext cx="291002" cy="360040"/>
                  </a:xfrm>
                  <a:custGeom>
                    <a:avLst/>
                    <a:gdLst>
                      <a:gd name="connsiteX0" fmla="*/ 0 w 291002"/>
                      <a:gd name="connsiteY0" fmla="*/ 0 h 360040"/>
                      <a:gd name="connsiteX1" fmla="*/ 291002 w 291002"/>
                      <a:gd name="connsiteY1" fmla="*/ 0 h 360040"/>
                      <a:gd name="connsiteX2" fmla="*/ 291002 w 291002"/>
                      <a:gd name="connsiteY2" fmla="*/ 360040 h 360040"/>
                      <a:gd name="connsiteX3" fmla="*/ 0 w 291002"/>
                      <a:gd name="connsiteY3" fmla="*/ 360040 h 360040"/>
                      <a:gd name="connsiteX4" fmla="*/ 0 w 291002"/>
                      <a:gd name="connsiteY4" fmla="*/ 0 h 360040"/>
                      <a:gd name="connsiteX0" fmla="*/ 0 w 291002"/>
                      <a:gd name="connsiteY0" fmla="*/ 0 h 360040"/>
                      <a:gd name="connsiteX1" fmla="*/ 236233 w 291002"/>
                      <a:gd name="connsiteY1" fmla="*/ 88106 h 360040"/>
                      <a:gd name="connsiteX2" fmla="*/ 291002 w 291002"/>
                      <a:gd name="connsiteY2" fmla="*/ 360040 h 360040"/>
                      <a:gd name="connsiteX3" fmla="*/ 0 w 291002"/>
                      <a:gd name="connsiteY3" fmla="*/ 360040 h 360040"/>
                      <a:gd name="connsiteX4" fmla="*/ 0 w 291002"/>
                      <a:gd name="connsiteY4" fmla="*/ 0 h 360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1002" h="360040">
                        <a:moveTo>
                          <a:pt x="0" y="0"/>
                        </a:moveTo>
                        <a:lnTo>
                          <a:pt x="236233" y="88106"/>
                        </a:lnTo>
                        <a:lnTo>
                          <a:pt x="291002" y="360040"/>
                        </a:lnTo>
                        <a:lnTo>
                          <a:pt x="0" y="360040"/>
                        </a:lnTo>
                        <a:lnTo>
                          <a:pt x="0" y="0"/>
                        </a:lnTo>
                        <a:close/>
                      </a:path>
                    </a:pathLst>
                  </a:cu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2" name="Rectangle 321"/>
                  <p:cNvSpPr/>
                  <p:nvPr/>
                </p:nvSpPr>
                <p:spPr>
                  <a:xfrm>
                    <a:off x="87738" y="3435846"/>
                    <a:ext cx="291003" cy="210964"/>
                  </a:xfrm>
                  <a:prstGeom prst="rect">
                    <a:avLst/>
                  </a:prstGeom>
                  <a:noFill/>
                  <a:ln w="9525" cap="rnd">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2000" dirty="0" smtClean="0">
                        <a:solidFill>
                          <a:schemeClr val="tx1"/>
                        </a:solidFill>
                        <a:effectLst>
                          <a:outerShdw blurRad="63500" sx="102000" sy="102000" algn="ctr" rotWithShape="0">
                            <a:prstClr val="black">
                              <a:alpha val="40000"/>
                            </a:prstClr>
                          </a:outerShdw>
                        </a:effectLst>
                        <a:latin typeface="Segoe UI" pitchFamily="34" charset="0"/>
                        <a:cs typeface="Segoe UI" pitchFamily="34" charset="0"/>
                      </a:rPr>
                      <a:t>Aa</a:t>
                    </a:r>
                    <a:endParaRPr lang="en-AU" sz="2000" dirty="0">
                      <a:solidFill>
                        <a:schemeClr val="tx1"/>
                      </a:solidFill>
                      <a:effectLst>
                        <a:outerShdw blurRad="63500" sx="102000" sy="102000" algn="ctr" rotWithShape="0">
                          <a:prstClr val="black">
                            <a:alpha val="40000"/>
                          </a:prstClr>
                        </a:outerShdw>
                      </a:effectLst>
                      <a:latin typeface="Segoe UI" pitchFamily="34" charset="0"/>
                      <a:cs typeface="Segoe UI" pitchFamily="34" charset="0"/>
                    </a:endParaRPr>
                  </a:p>
                </p:txBody>
              </p:sp>
            </p:grpSp>
            <p:sp>
              <p:nvSpPr>
                <p:cNvPr id="319" name="Rectangle 318"/>
                <p:cNvSpPr/>
                <p:nvPr/>
              </p:nvSpPr>
              <p:spPr>
                <a:xfrm>
                  <a:off x="8172400"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Note Pad</a:t>
                  </a:r>
                  <a:endParaRPr lang="en-AU" sz="1100" dirty="0">
                    <a:latin typeface="Segoe UI" pitchFamily="34" charset="0"/>
                    <a:cs typeface="Segoe UI" pitchFamily="34" charset="0"/>
                  </a:endParaRPr>
                </a:p>
              </p:txBody>
            </p:sp>
          </p:grpSp>
          <p:grpSp>
            <p:nvGrpSpPr>
              <p:cNvPr id="254" name="Group 253"/>
              <p:cNvGrpSpPr/>
              <p:nvPr/>
            </p:nvGrpSpPr>
            <p:grpSpPr>
              <a:xfrm>
                <a:off x="5080409" y="980461"/>
                <a:ext cx="864096" cy="877462"/>
                <a:chOff x="5004049" y="1064550"/>
                <a:chExt cx="864096" cy="877462"/>
              </a:xfrm>
            </p:grpSpPr>
            <p:grpSp>
              <p:nvGrpSpPr>
                <p:cNvPr id="313" name="Group 312"/>
                <p:cNvGrpSpPr/>
                <p:nvPr/>
              </p:nvGrpSpPr>
              <p:grpSpPr>
                <a:xfrm>
                  <a:off x="5042434" y="1064550"/>
                  <a:ext cx="787325" cy="610716"/>
                  <a:chOff x="5004049" y="1045872"/>
                  <a:chExt cx="787325" cy="610716"/>
                </a:xfrm>
                <a:effectLst>
                  <a:outerShdw blurRad="63500" sx="102000" sy="102000" algn="ctr" rotWithShape="0">
                    <a:prstClr val="black">
                      <a:alpha val="40000"/>
                    </a:prstClr>
                  </a:outerShdw>
                </a:effectLst>
              </p:grpSpPr>
              <p:sp>
                <p:nvSpPr>
                  <p:cNvPr id="315" name="Rectangle 314"/>
                  <p:cNvSpPr/>
                  <p:nvPr/>
                </p:nvSpPr>
                <p:spPr>
                  <a:xfrm>
                    <a:off x="5004049" y="1045872"/>
                    <a:ext cx="504055" cy="460191"/>
                  </a:xfrm>
                  <a:prstGeom prst="rect">
                    <a:avLst/>
                  </a:prstGeom>
                  <a:solidFill>
                    <a:schemeClr val="bg1"/>
                  </a:solidFill>
                  <a:ln w="9525" cap="rnd">
                    <a:solidFill>
                      <a:schemeClr val="bg1"/>
                    </a:solid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6" name="Freeform 315"/>
                  <p:cNvSpPr/>
                  <p:nvPr/>
                </p:nvSpPr>
                <p:spPr>
                  <a:xfrm>
                    <a:off x="5022056" y="1106047"/>
                    <a:ext cx="414040" cy="272698"/>
                  </a:xfrm>
                  <a:custGeom>
                    <a:avLst/>
                    <a:gdLst>
                      <a:gd name="connsiteX0" fmla="*/ 0 w 353052"/>
                      <a:gd name="connsiteY0" fmla="*/ 0 h 269081"/>
                      <a:gd name="connsiteX1" fmla="*/ 19050 w 353052"/>
                      <a:gd name="connsiteY1" fmla="*/ 33337 h 269081"/>
                      <a:gd name="connsiteX2" fmla="*/ 28575 w 353052"/>
                      <a:gd name="connsiteY2" fmla="*/ 38100 h 269081"/>
                      <a:gd name="connsiteX3" fmla="*/ 33338 w 353052"/>
                      <a:gd name="connsiteY3" fmla="*/ 45243 h 269081"/>
                      <a:gd name="connsiteX4" fmla="*/ 50007 w 353052"/>
                      <a:gd name="connsiteY4" fmla="*/ 54768 h 269081"/>
                      <a:gd name="connsiteX5" fmla="*/ 59532 w 353052"/>
                      <a:gd name="connsiteY5" fmla="*/ 61912 h 269081"/>
                      <a:gd name="connsiteX6" fmla="*/ 85725 w 353052"/>
                      <a:gd name="connsiteY6" fmla="*/ 71437 h 269081"/>
                      <a:gd name="connsiteX7" fmla="*/ 135732 w 353052"/>
                      <a:gd name="connsiteY7" fmla="*/ 69056 h 269081"/>
                      <a:gd name="connsiteX8" fmla="*/ 142875 w 353052"/>
                      <a:gd name="connsiteY8" fmla="*/ 66675 h 269081"/>
                      <a:gd name="connsiteX9" fmla="*/ 150019 w 353052"/>
                      <a:gd name="connsiteY9" fmla="*/ 61912 h 269081"/>
                      <a:gd name="connsiteX10" fmla="*/ 157163 w 353052"/>
                      <a:gd name="connsiteY10" fmla="*/ 54768 h 269081"/>
                      <a:gd name="connsiteX11" fmla="*/ 161925 w 353052"/>
                      <a:gd name="connsiteY11" fmla="*/ 45243 h 269081"/>
                      <a:gd name="connsiteX12" fmla="*/ 157163 w 353052"/>
                      <a:gd name="connsiteY12" fmla="*/ 26193 h 269081"/>
                      <a:gd name="connsiteX13" fmla="*/ 150019 w 353052"/>
                      <a:gd name="connsiteY13" fmla="*/ 19050 h 269081"/>
                      <a:gd name="connsiteX14" fmla="*/ 135732 w 353052"/>
                      <a:gd name="connsiteY14" fmla="*/ 9525 h 269081"/>
                      <a:gd name="connsiteX15" fmla="*/ 114300 w 353052"/>
                      <a:gd name="connsiteY15" fmla="*/ 14287 h 269081"/>
                      <a:gd name="connsiteX16" fmla="*/ 107157 w 353052"/>
                      <a:gd name="connsiteY16" fmla="*/ 16668 h 269081"/>
                      <a:gd name="connsiteX17" fmla="*/ 102394 w 353052"/>
                      <a:gd name="connsiteY17" fmla="*/ 26193 h 269081"/>
                      <a:gd name="connsiteX18" fmla="*/ 104775 w 353052"/>
                      <a:gd name="connsiteY18" fmla="*/ 64293 h 269081"/>
                      <a:gd name="connsiteX19" fmla="*/ 107157 w 353052"/>
                      <a:gd name="connsiteY19" fmla="*/ 71437 h 269081"/>
                      <a:gd name="connsiteX20" fmla="*/ 114300 w 353052"/>
                      <a:gd name="connsiteY20" fmla="*/ 76200 h 269081"/>
                      <a:gd name="connsiteX21" fmla="*/ 126207 w 353052"/>
                      <a:gd name="connsiteY21" fmla="*/ 78581 h 269081"/>
                      <a:gd name="connsiteX22" fmla="*/ 147638 w 353052"/>
                      <a:gd name="connsiteY22" fmla="*/ 85725 h 269081"/>
                      <a:gd name="connsiteX23" fmla="*/ 154782 w 353052"/>
                      <a:gd name="connsiteY23" fmla="*/ 88106 h 269081"/>
                      <a:gd name="connsiteX24" fmla="*/ 190500 w 353052"/>
                      <a:gd name="connsiteY24" fmla="*/ 90487 h 269081"/>
                      <a:gd name="connsiteX25" fmla="*/ 228600 w 353052"/>
                      <a:gd name="connsiteY25" fmla="*/ 90487 h 269081"/>
                      <a:gd name="connsiteX26" fmla="*/ 238125 w 353052"/>
                      <a:gd name="connsiteY26" fmla="*/ 85725 h 269081"/>
                      <a:gd name="connsiteX27" fmla="*/ 271463 w 353052"/>
                      <a:gd name="connsiteY27" fmla="*/ 66675 h 269081"/>
                      <a:gd name="connsiteX28" fmla="*/ 295275 w 353052"/>
                      <a:gd name="connsiteY28" fmla="*/ 59531 h 269081"/>
                      <a:gd name="connsiteX29" fmla="*/ 302419 w 353052"/>
                      <a:gd name="connsiteY29" fmla="*/ 57150 h 269081"/>
                      <a:gd name="connsiteX30" fmla="*/ 338138 w 353052"/>
                      <a:gd name="connsiteY30" fmla="*/ 50006 h 269081"/>
                      <a:gd name="connsiteX31" fmla="*/ 345282 w 353052"/>
                      <a:gd name="connsiteY31" fmla="*/ 92868 h 269081"/>
                      <a:gd name="connsiteX32" fmla="*/ 326232 w 353052"/>
                      <a:gd name="connsiteY32" fmla="*/ 114300 h 269081"/>
                      <a:gd name="connsiteX33" fmla="*/ 316707 w 353052"/>
                      <a:gd name="connsiteY33" fmla="*/ 119062 h 269081"/>
                      <a:gd name="connsiteX34" fmla="*/ 309563 w 353052"/>
                      <a:gd name="connsiteY34" fmla="*/ 121443 h 269081"/>
                      <a:gd name="connsiteX35" fmla="*/ 290513 w 353052"/>
                      <a:gd name="connsiteY35" fmla="*/ 133350 h 269081"/>
                      <a:gd name="connsiteX36" fmla="*/ 273844 w 353052"/>
                      <a:gd name="connsiteY36" fmla="*/ 138112 h 269081"/>
                      <a:gd name="connsiteX37" fmla="*/ 259557 w 353052"/>
                      <a:gd name="connsiteY37" fmla="*/ 142875 h 269081"/>
                      <a:gd name="connsiteX38" fmla="*/ 245269 w 353052"/>
                      <a:gd name="connsiteY38" fmla="*/ 150018 h 269081"/>
                      <a:gd name="connsiteX39" fmla="*/ 238125 w 353052"/>
                      <a:gd name="connsiteY39" fmla="*/ 154781 h 269081"/>
                      <a:gd name="connsiteX40" fmla="*/ 214313 w 353052"/>
                      <a:gd name="connsiteY40" fmla="*/ 161925 h 269081"/>
                      <a:gd name="connsiteX41" fmla="*/ 202407 w 353052"/>
                      <a:gd name="connsiteY41" fmla="*/ 164306 h 269081"/>
                      <a:gd name="connsiteX42" fmla="*/ 188119 w 353052"/>
                      <a:gd name="connsiteY42" fmla="*/ 169068 h 269081"/>
                      <a:gd name="connsiteX43" fmla="*/ 173832 w 353052"/>
                      <a:gd name="connsiteY43" fmla="*/ 171450 h 269081"/>
                      <a:gd name="connsiteX44" fmla="*/ 154782 w 353052"/>
                      <a:gd name="connsiteY44" fmla="*/ 176212 h 269081"/>
                      <a:gd name="connsiteX45" fmla="*/ 109538 w 353052"/>
                      <a:gd name="connsiteY45" fmla="*/ 173831 h 269081"/>
                      <a:gd name="connsiteX46" fmla="*/ 97632 w 353052"/>
                      <a:gd name="connsiteY46" fmla="*/ 164306 h 269081"/>
                      <a:gd name="connsiteX47" fmla="*/ 95250 w 353052"/>
                      <a:gd name="connsiteY47" fmla="*/ 157162 h 269081"/>
                      <a:gd name="connsiteX48" fmla="*/ 88107 w 353052"/>
                      <a:gd name="connsiteY48" fmla="*/ 150018 h 269081"/>
                      <a:gd name="connsiteX49" fmla="*/ 95250 w 353052"/>
                      <a:gd name="connsiteY49" fmla="*/ 130968 h 269081"/>
                      <a:gd name="connsiteX50" fmla="*/ 104775 w 353052"/>
                      <a:gd name="connsiteY50" fmla="*/ 135731 h 269081"/>
                      <a:gd name="connsiteX51" fmla="*/ 140494 w 353052"/>
                      <a:gd name="connsiteY51" fmla="*/ 138112 h 269081"/>
                      <a:gd name="connsiteX52" fmla="*/ 159544 w 353052"/>
                      <a:gd name="connsiteY52" fmla="*/ 142875 h 269081"/>
                      <a:gd name="connsiteX53" fmla="*/ 171450 w 353052"/>
                      <a:gd name="connsiteY53" fmla="*/ 152400 h 269081"/>
                      <a:gd name="connsiteX54" fmla="*/ 176213 w 353052"/>
                      <a:gd name="connsiteY54" fmla="*/ 173831 h 269081"/>
                      <a:gd name="connsiteX55" fmla="*/ 180975 w 353052"/>
                      <a:gd name="connsiteY55" fmla="*/ 207168 h 269081"/>
                      <a:gd name="connsiteX56" fmla="*/ 183357 w 353052"/>
                      <a:gd name="connsiteY56" fmla="*/ 247650 h 269081"/>
                      <a:gd name="connsiteX57" fmla="*/ 185738 w 353052"/>
                      <a:gd name="connsiteY57" fmla="*/ 261937 h 269081"/>
                      <a:gd name="connsiteX58" fmla="*/ 195263 w 353052"/>
                      <a:gd name="connsiteY58" fmla="*/ 269081 h 269081"/>
                      <a:gd name="connsiteX59" fmla="*/ 273844 w 353052"/>
                      <a:gd name="connsiteY59" fmla="*/ 266700 h 269081"/>
                      <a:gd name="connsiteX60" fmla="*/ 307182 w 353052"/>
                      <a:gd name="connsiteY60" fmla="*/ 257175 h 269081"/>
                      <a:gd name="connsiteX61" fmla="*/ 314325 w 353052"/>
                      <a:gd name="connsiteY61" fmla="*/ 254793 h 269081"/>
                      <a:gd name="connsiteX62" fmla="*/ 326232 w 353052"/>
                      <a:gd name="connsiteY62" fmla="*/ 250031 h 269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53052" h="269081">
                        <a:moveTo>
                          <a:pt x="0" y="0"/>
                        </a:moveTo>
                        <a:cubicBezTo>
                          <a:pt x="3626" y="10876"/>
                          <a:pt x="7518" y="27571"/>
                          <a:pt x="19050" y="33337"/>
                        </a:cubicBezTo>
                        <a:lnTo>
                          <a:pt x="28575" y="38100"/>
                        </a:lnTo>
                        <a:cubicBezTo>
                          <a:pt x="30163" y="40481"/>
                          <a:pt x="31314" y="43219"/>
                          <a:pt x="33338" y="45243"/>
                        </a:cubicBezTo>
                        <a:cubicBezTo>
                          <a:pt x="37711" y="49616"/>
                          <a:pt x="45021" y="51652"/>
                          <a:pt x="50007" y="54768"/>
                        </a:cubicBezTo>
                        <a:cubicBezTo>
                          <a:pt x="53373" y="56871"/>
                          <a:pt x="56167" y="59808"/>
                          <a:pt x="59532" y="61912"/>
                        </a:cubicBezTo>
                        <a:cubicBezTo>
                          <a:pt x="67905" y="67145"/>
                          <a:pt x="76325" y="69087"/>
                          <a:pt x="85725" y="71437"/>
                        </a:cubicBezTo>
                        <a:cubicBezTo>
                          <a:pt x="102394" y="70643"/>
                          <a:pt x="119102" y="70442"/>
                          <a:pt x="135732" y="69056"/>
                        </a:cubicBezTo>
                        <a:cubicBezTo>
                          <a:pt x="138233" y="68848"/>
                          <a:pt x="140630" y="67797"/>
                          <a:pt x="142875" y="66675"/>
                        </a:cubicBezTo>
                        <a:cubicBezTo>
                          <a:pt x="145435" y="65395"/>
                          <a:pt x="147820" y="63744"/>
                          <a:pt x="150019" y="61912"/>
                        </a:cubicBezTo>
                        <a:cubicBezTo>
                          <a:pt x="152606" y="59756"/>
                          <a:pt x="154782" y="57149"/>
                          <a:pt x="157163" y="54768"/>
                        </a:cubicBezTo>
                        <a:cubicBezTo>
                          <a:pt x="158750" y="51593"/>
                          <a:pt x="161533" y="48771"/>
                          <a:pt x="161925" y="45243"/>
                        </a:cubicBezTo>
                        <a:cubicBezTo>
                          <a:pt x="162039" y="44213"/>
                          <a:pt x="158971" y="28905"/>
                          <a:pt x="157163" y="26193"/>
                        </a:cubicBezTo>
                        <a:cubicBezTo>
                          <a:pt x="155295" y="23391"/>
                          <a:pt x="152677" y="21117"/>
                          <a:pt x="150019" y="19050"/>
                        </a:cubicBezTo>
                        <a:cubicBezTo>
                          <a:pt x="145501" y="15536"/>
                          <a:pt x="135732" y="9525"/>
                          <a:pt x="135732" y="9525"/>
                        </a:cubicBezTo>
                        <a:cubicBezTo>
                          <a:pt x="128588" y="11112"/>
                          <a:pt x="121400" y="12512"/>
                          <a:pt x="114300" y="14287"/>
                        </a:cubicBezTo>
                        <a:cubicBezTo>
                          <a:pt x="111865" y="14896"/>
                          <a:pt x="108932" y="14893"/>
                          <a:pt x="107157" y="16668"/>
                        </a:cubicBezTo>
                        <a:cubicBezTo>
                          <a:pt x="104647" y="19178"/>
                          <a:pt x="103982" y="23018"/>
                          <a:pt x="102394" y="26193"/>
                        </a:cubicBezTo>
                        <a:cubicBezTo>
                          <a:pt x="103188" y="38893"/>
                          <a:pt x="103443" y="51638"/>
                          <a:pt x="104775" y="64293"/>
                        </a:cubicBezTo>
                        <a:cubicBezTo>
                          <a:pt x="105038" y="66789"/>
                          <a:pt x="105589" y="69477"/>
                          <a:pt x="107157" y="71437"/>
                        </a:cubicBezTo>
                        <a:cubicBezTo>
                          <a:pt x="108945" y="73672"/>
                          <a:pt x="111620" y="75195"/>
                          <a:pt x="114300" y="76200"/>
                        </a:cubicBezTo>
                        <a:cubicBezTo>
                          <a:pt x="118090" y="77621"/>
                          <a:pt x="122238" y="77787"/>
                          <a:pt x="126207" y="78581"/>
                        </a:cubicBezTo>
                        <a:cubicBezTo>
                          <a:pt x="146726" y="86788"/>
                          <a:pt x="129698" y="80599"/>
                          <a:pt x="147638" y="85725"/>
                        </a:cubicBezTo>
                        <a:cubicBezTo>
                          <a:pt x="150052" y="86415"/>
                          <a:pt x="152287" y="87829"/>
                          <a:pt x="154782" y="88106"/>
                        </a:cubicBezTo>
                        <a:cubicBezTo>
                          <a:pt x="166641" y="89424"/>
                          <a:pt x="178594" y="89693"/>
                          <a:pt x="190500" y="90487"/>
                        </a:cubicBezTo>
                        <a:cubicBezTo>
                          <a:pt x="207530" y="92920"/>
                          <a:pt x="210241" y="94723"/>
                          <a:pt x="228600" y="90487"/>
                        </a:cubicBezTo>
                        <a:cubicBezTo>
                          <a:pt x="232059" y="89689"/>
                          <a:pt x="235081" y="87551"/>
                          <a:pt x="238125" y="85725"/>
                        </a:cubicBezTo>
                        <a:cubicBezTo>
                          <a:pt x="248250" y="79651"/>
                          <a:pt x="259784" y="69596"/>
                          <a:pt x="271463" y="66675"/>
                        </a:cubicBezTo>
                        <a:cubicBezTo>
                          <a:pt x="285859" y="63075"/>
                          <a:pt x="277882" y="65328"/>
                          <a:pt x="295275" y="59531"/>
                        </a:cubicBezTo>
                        <a:cubicBezTo>
                          <a:pt x="297656" y="58737"/>
                          <a:pt x="299969" y="57695"/>
                          <a:pt x="302419" y="57150"/>
                        </a:cubicBezTo>
                        <a:cubicBezTo>
                          <a:pt x="328563" y="51339"/>
                          <a:pt x="316632" y="53590"/>
                          <a:pt x="338138" y="50006"/>
                        </a:cubicBezTo>
                        <a:cubicBezTo>
                          <a:pt x="359183" y="55267"/>
                          <a:pt x="354435" y="50765"/>
                          <a:pt x="345282" y="92868"/>
                        </a:cubicBezTo>
                        <a:cubicBezTo>
                          <a:pt x="343340" y="101799"/>
                          <a:pt x="333552" y="109725"/>
                          <a:pt x="326232" y="114300"/>
                        </a:cubicBezTo>
                        <a:cubicBezTo>
                          <a:pt x="323222" y="116181"/>
                          <a:pt x="319970" y="117664"/>
                          <a:pt x="316707" y="119062"/>
                        </a:cubicBezTo>
                        <a:cubicBezTo>
                          <a:pt x="314400" y="120051"/>
                          <a:pt x="311870" y="120454"/>
                          <a:pt x="309563" y="121443"/>
                        </a:cubicBezTo>
                        <a:cubicBezTo>
                          <a:pt x="289202" y="130169"/>
                          <a:pt x="311024" y="121629"/>
                          <a:pt x="290513" y="133350"/>
                        </a:cubicBezTo>
                        <a:cubicBezTo>
                          <a:pt x="287565" y="135034"/>
                          <a:pt x="276285" y="137380"/>
                          <a:pt x="273844" y="138112"/>
                        </a:cubicBezTo>
                        <a:cubicBezTo>
                          <a:pt x="269036" y="139555"/>
                          <a:pt x="263734" y="140091"/>
                          <a:pt x="259557" y="142875"/>
                        </a:cubicBezTo>
                        <a:cubicBezTo>
                          <a:pt x="250324" y="149029"/>
                          <a:pt x="255128" y="146732"/>
                          <a:pt x="245269" y="150018"/>
                        </a:cubicBezTo>
                        <a:cubicBezTo>
                          <a:pt x="242888" y="151606"/>
                          <a:pt x="240740" y="153619"/>
                          <a:pt x="238125" y="154781"/>
                        </a:cubicBezTo>
                        <a:cubicBezTo>
                          <a:pt x="232198" y="157415"/>
                          <a:pt x="221234" y="160387"/>
                          <a:pt x="214313" y="161925"/>
                        </a:cubicBezTo>
                        <a:cubicBezTo>
                          <a:pt x="210362" y="162803"/>
                          <a:pt x="206312" y="163241"/>
                          <a:pt x="202407" y="164306"/>
                        </a:cubicBezTo>
                        <a:cubicBezTo>
                          <a:pt x="197564" y="165627"/>
                          <a:pt x="193071" y="168242"/>
                          <a:pt x="188119" y="169068"/>
                        </a:cubicBezTo>
                        <a:cubicBezTo>
                          <a:pt x="183357" y="169862"/>
                          <a:pt x="178553" y="170438"/>
                          <a:pt x="173832" y="171450"/>
                        </a:cubicBezTo>
                        <a:cubicBezTo>
                          <a:pt x="167432" y="172822"/>
                          <a:pt x="154782" y="176212"/>
                          <a:pt x="154782" y="176212"/>
                        </a:cubicBezTo>
                        <a:cubicBezTo>
                          <a:pt x="139701" y="175418"/>
                          <a:pt x="124578" y="175198"/>
                          <a:pt x="109538" y="173831"/>
                        </a:cubicBezTo>
                        <a:cubicBezTo>
                          <a:pt x="102344" y="173177"/>
                          <a:pt x="100748" y="170538"/>
                          <a:pt x="97632" y="164306"/>
                        </a:cubicBezTo>
                        <a:cubicBezTo>
                          <a:pt x="96509" y="162061"/>
                          <a:pt x="96642" y="159251"/>
                          <a:pt x="95250" y="157162"/>
                        </a:cubicBezTo>
                        <a:cubicBezTo>
                          <a:pt x="93382" y="154360"/>
                          <a:pt x="90488" y="152399"/>
                          <a:pt x="88107" y="150018"/>
                        </a:cubicBezTo>
                        <a:cubicBezTo>
                          <a:pt x="90488" y="143668"/>
                          <a:pt x="90101" y="135382"/>
                          <a:pt x="95250" y="130968"/>
                        </a:cubicBezTo>
                        <a:cubicBezTo>
                          <a:pt x="97945" y="128658"/>
                          <a:pt x="101269" y="135177"/>
                          <a:pt x="104775" y="135731"/>
                        </a:cubicBezTo>
                        <a:cubicBezTo>
                          <a:pt x="116562" y="137592"/>
                          <a:pt x="128588" y="137318"/>
                          <a:pt x="140494" y="138112"/>
                        </a:cubicBezTo>
                        <a:cubicBezTo>
                          <a:pt x="141091" y="138231"/>
                          <a:pt x="157101" y="140921"/>
                          <a:pt x="159544" y="142875"/>
                        </a:cubicBezTo>
                        <a:cubicBezTo>
                          <a:pt x="174933" y="155185"/>
                          <a:pt x="153494" y="146412"/>
                          <a:pt x="171450" y="152400"/>
                        </a:cubicBezTo>
                        <a:cubicBezTo>
                          <a:pt x="175096" y="163332"/>
                          <a:pt x="173927" y="158589"/>
                          <a:pt x="176213" y="173831"/>
                        </a:cubicBezTo>
                        <a:cubicBezTo>
                          <a:pt x="177878" y="184932"/>
                          <a:pt x="180975" y="207168"/>
                          <a:pt x="180975" y="207168"/>
                        </a:cubicBezTo>
                        <a:cubicBezTo>
                          <a:pt x="181769" y="220662"/>
                          <a:pt x="182186" y="234183"/>
                          <a:pt x="183357" y="247650"/>
                        </a:cubicBezTo>
                        <a:cubicBezTo>
                          <a:pt x="183775" y="252460"/>
                          <a:pt x="183393" y="257717"/>
                          <a:pt x="185738" y="261937"/>
                        </a:cubicBezTo>
                        <a:cubicBezTo>
                          <a:pt x="187665" y="265406"/>
                          <a:pt x="192088" y="266700"/>
                          <a:pt x="195263" y="269081"/>
                        </a:cubicBezTo>
                        <a:cubicBezTo>
                          <a:pt x="221457" y="268287"/>
                          <a:pt x="247708" y="268612"/>
                          <a:pt x="273844" y="266700"/>
                        </a:cubicBezTo>
                        <a:cubicBezTo>
                          <a:pt x="281498" y="266140"/>
                          <a:pt x="299160" y="259849"/>
                          <a:pt x="307182" y="257175"/>
                        </a:cubicBezTo>
                        <a:cubicBezTo>
                          <a:pt x="309563" y="256381"/>
                          <a:pt x="312080" y="255915"/>
                          <a:pt x="314325" y="254793"/>
                        </a:cubicBezTo>
                        <a:cubicBezTo>
                          <a:pt x="324560" y="249676"/>
                          <a:pt x="320300" y="250031"/>
                          <a:pt x="326232" y="250031"/>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7" name="Freeform 316"/>
                  <p:cNvSpPr/>
                  <p:nvPr/>
                </p:nvSpPr>
                <p:spPr>
                  <a:xfrm>
                    <a:off x="5400849" y="1351788"/>
                    <a:ext cx="390525" cy="304800"/>
                  </a:xfrm>
                  <a:custGeom>
                    <a:avLst/>
                    <a:gdLst>
                      <a:gd name="connsiteX0" fmla="*/ 0 w 381000"/>
                      <a:gd name="connsiteY0" fmla="*/ 0 h 319088"/>
                      <a:gd name="connsiteX1" fmla="*/ 23812 w 381000"/>
                      <a:gd name="connsiteY1" fmla="*/ 85725 h 319088"/>
                      <a:gd name="connsiteX2" fmla="*/ 347662 w 381000"/>
                      <a:gd name="connsiteY2" fmla="*/ 319088 h 319088"/>
                      <a:gd name="connsiteX3" fmla="*/ 381000 w 381000"/>
                      <a:gd name="connsiteY3" fmla="*/ 266700 h 319088"/>
                      <a:gd name="connsiteX4" fmla="*/ 66675 w 381000"/>
                      <a:gd name="connsiteY4" fmla="*/ 38100 h 319088"/>
                      <a:gd name="connsiteX5" fmla="*/ 0 w 381000"/>
                      <a:gd name="connsiteY5" fmla="*/ 0 h 319088"/>
                      <a:gd name="connsiteX0" fmla="*/ 0 w 390525"/>
                      <a:gd name="connsiteY0" fmla="*/ 0 h 304800"/>
                      <a:gd name="connsiteX1" fmla="*/ 33337 w 390525"/>
                      <a:gd name="connsiteY1" fmla="*/ 71437 h 304800"/>
                      <a:gd name="connsiteX2" fmla="*/ 357187 w 390525"/>
                      <a:gd name="connsiteY2" fmla="*/ 304800 h 304800"/>
                      <a:gd name="connsiteX3" fmla="*/ 390525 w 390525"/>
                      <a:gd name="connsiteY3" fmla="*/ 252412 h 304800"/>
                      <a:gd name="connsiteX4" fmla="*/ 76200 w 390525"/>
                      <a:gd name="connsiteY4" fmla="*/ 23812 h 304800"/>
                      <a:gd name="connsiteX5" fmla="*/ 0 w 390525"/>
                      <a:gd name="connsiteY5" fmla="*/ 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0525" h="304800">
                        <a:moveTo>
                          <a:pt x="0" y="0"/>
                        </a:moveTo>
                        <a:lnTo>
                          <a:pt x="33337" y="71437"/>
                        </a:lnTo>
                        <a:lnTo>
                          <a:pt x="357187" y="304800"/>
                        </a:lnTo>
                        <a:lnTo>
                          <a:pt x="390525" y="252412"/>
                        </a:lnTo>
                        <a:lnTo>
                          <a:pt x="76200" y="23812"/>
                        </a:lnTo>
                        <a:lnTo>
                          <a:pt x="0" y="0"/>
                        </a:lnTo>
                        <a:close/>
                      </a:path>
                    </a:pathLst>
                  </a:custGeom>
                  <a:solidFill>
                    <a:srgbClr val="C0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14" name="Rectangle 313"/>
                <p:cNvSpPr/>
                <p:nvPr/>
              </p:nvSpPr>
              <p:spPr>
                <a:xfrm>
                  <a:off x="5004049" y="1725988"/>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Free Draw</a:t>
                  </a:r>
                  <a:endParaRPr lang="en-AU" sz="1100" dirty="0">
                    <a:latin typeface="Segoe UI" pitchFamily="34" charset="0"/>
                    <a:cs typeface="Segoe UI" pitchFamily="34" charset="0"/>
                  </a:endParaRPr>
                </a:p>
              </p:txBody>
            </p:sp>
          </p:grpSp>
          <p:cxnSp>
            <p:nvCxnSpPr>
              <p:cNvPr id="255" name="Straight Connector 254"/>
              <p:cNvCxnSpPr/>
              <p:nvPr/>
            </p:nvCxnSpPr>
            <p:spPr>
              <a:xfrm>
                <a:off x="4098672"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6" name="Straight Connector 255"/>
              <p:cNvCxnSpPr/>
              <p:nvPr/>
            </p:nvCxnSpPr>
            <p:spPr>
              <a:xfrm>
                <a:off x="5040000"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7" name="Straight Connector 256"/>
              <p:cNvCxnSpPr/>
              <p:nvPr/>
            </p:nvCxnSpPr>
            <p:spPr>
              <a:xfrm>
                <a:off x="3262277" y="200863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8" name="Straight Connector 257"/>
              <p:cNvCxnSpPr/>
              <p:nvPr/>
            </p:nvCxnSpPr>
            <p:spPr>
              <a:xfrm>
                <a:off x="3262277" y="317426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grpSp>
            <p:nvGrpSpPr>
              <p:cNvPr id="259" name="Group 258"/>
              <p:cNvGrpSpPr/>
              <p:nvPr/>
            </p:nvGrpSpPr>
            <p:grpSpPr>
              <a:xfrm>
                <a:off x="4098672" y="2143466"/>
                <a:ext cx="941329" cy="895637"/>
                <a:chOff x="4098672" y="2143466"/>
                <a:chExt cx="941329" cy="895637"/>
              </a:xfrm>
            </p:grpSpPr>
            <p:sp>
              <p:nvSpPr>
                <p:cNvPr id="300" name="Rectangle 299"/>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Documents</a:t>
                  </a:r>
                  <a:endParaRPr lang="en-AU" sz="1100" dirty="0">
                    <a:latin typeface="Segoe UI" pitchFamily="34" charset="0"/>
                    <a:cs typeface="Segoe UI" pitchFamily="34" charset="0"/>
                  </a:endParaRPr>
                </a:p>
              </p:txBody>
            </p:sp>
            <p:grpSp>
              <p:nvGrpSpPr>
                <p:cNvPr id="301" name="Group 300"/>
                <p:cNvGrpSpPr/>
                <p:nvPr/>
              </p:nvGrpSpPr>
              <p:grpSpPr>
                <a:xfrm>
                  <a:off x="4199709" y="2143466"/>
                  <a:ext cx="744585" cy="655211"/>
                  <a:chOff x="4193285" y="2143466"/>
                  <a:chExt cx="744585" cy="655211"/>
                </a:xfrm>
              </p:grpSpPr>
              <p:grpSp>
                <p:nvGrpSpPr>
                  <p:cNvPr id="302" name="Group 301"/>
                  <p:cNvGrpSpPr/>
                  <p:nvPr/>
                </p:nvGrpSpPr>
                <p:grpSpPr>
                  <a:xfrm>
                    <a:off x="4193285" y="2143466"/>
                    <a:ext cx="699392" cy="536110"/>
                    <a:chOff x="2123728" y="1986160"/>
                    <a:chExt cx="576064" cy="441574"/>
                  </a:xfrm>
                </p:grpSpPr>
                <p:sp>
                  <p:nvSpPr>
                    <p:cNvPr id="311" name="Rectangle 310"/>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2" name="Trapezoid 311"/>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303" name="Group 302"/>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304" name="Rectangle 303"/>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305" name="Straight Connector 304"/>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6" name="Straight Connector 305"/>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7" name="Straight Connector 306"/>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8" name="Straight Connector 307"/>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9" name="Straight Connector 308"/>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10" name="Straight Connector 309"/>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260" name="Group 259"/>
              <p:cNvGrpSpPr/>
              <p:nvPr/>
            </p:nvGrpSpPr>
            <p:grpSpPr>
              <a:xfrm>
                <a:off x="5039106" y="2143466"/>
                <a:ext cx="941329" cy="895637"/>
                <a:chOff x="5039106" y="2143466"/>
                <a:chExt cx="941329" cy="895637"/>
              </a:xfrm>
            </p:grpSpPr>
            <p:sp>
              <p:nvSpPr>
                <p:cNvPr id="289" name="Rectangle 288"/>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Music</a:t>
                  </a:r>
                  <a:endParaRPr lang="en-AU" sz="1100" dirty="0">
                    <a:latin typeface="Segoe UI" pitchFamily="34" charset="0"/>
                    <a:cs typeface="Segoe UI" pitchFamily="34" charset="0"/>
                  </a:endParaRPr>
                </a:p>
              </p:txBody>
            </p:sp>
            <p:grpSp>
              <p:nvGrpSpPr>
                <p:cNvPr id="290" name="Group 289"/>
                <p:cNvGrpSpPr/>
                <p:nvPr/>
              </p:nvGrpSpPr>
              <p:grpSpPr>
                <a:xfrm>
                  <a:off x="5162739" y="2143466"/>
                  <a:ext cx="699392" cy="634359"/>
                  <a:chOff x="5140143" y="2143466"/>
                  <a:chExt cx="699392" cy="634359"/>
                </a:xfrm>
              </p:grpSpPr>
              <p:grpSp>
                <p:nvGrpSpPr>
                  <p:cNvPr id="291" name="Group 290"/>
                  <p:cNvGrpSpPr/>
                  <p:nvPr/>
                </p:nvGrpSpPr>
                <p:grpSpPr>
                  <a:xfrm>
                    <a:off x="5140143" y="2143466"/>
                    <a:ext cx="699392" cy="536110"/>
                    <a:chOff x="2123728" y="1986160"/>
                    <a:chExt cx="576064" cy="441574"/>
                  </a:xfrm>
                </p:grpSpPr>
                <p:sp>
                  <p:nvSpPr>
                    <p:cNvPr id="298" name="Rectangle 297"/>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9" name="Trapezoid 298"/>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92" name="Group 291"/>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293" name="Oval 292"/>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4" name="Oval 293"/>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295" name="Straight Connector 294"/>
                    <p:cNvCxnSpPr>
                      <a:stCxn id="293" idx="6"/>
                      <a:endCxn id="297"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96" name="Straight Connector 295"/>
                    <p:cNvCxnSpPr>
                      <a:stCxn id="294" idx="6"/>
                      <a:endCxn id="297"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297" name="Rectangle 296"/>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1" name="Group 260"/>
              <p:cNvGrpSpPr/>
              <p:nvPr/>
            </p:nvGrpSpPr>
            <p:grpSpPr>
              <a:xfrm>
                <a:off x="3133947" y="3275932"/>
                <a:ext cx="941329" cy="895637"/>
                <a:chOff x="3133947" y="3275932"/>
                <a:chExt cx="941329" cy="895637"/>
              </a:xfrm>
            </p:grpSpPr>
            <p:sp>
              <p:nvSpPr>
                <p:cNvPr id="281" name="Rectangle 280"/>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Videos</a:t>
                  </a:r>
                  <a:endParaRPr lang="en-AU" sz="1100" dirty="0">
                    <a:latin typeface="Segoe UI" pitchFamily="34" charset="0"/>
                    <a:cs typeface="Segoe UI" pitchFamily="34" charset="0"/>
                  </a:endParaRPr>
                </a:p>
              </p:txBody>
            </p:sp>
            <p:grpSp>
              <p:nvGrpSpPr>
                <p:cNvPr id="282" name="Group 281"/>
                <p:cNvGrpSpPr/>
                <p:nvPr/>
              </p:nvGrpSpPr>
              <p:grpSpPr>
                <a:xfrm>
                  <a:off x="3254915" y="3275932"/>
                  <a:ext cx="699392" cy="569699"/>
                  <a:chOff x="3257580" y="3275932"/>
                  <a:chExt cx="699392" cy="569699"/>
                </a:xfrm>
              </p:grpSpPr>
              <p:grpSp>
                <p:nvGrpSpPr>
                  <p:cNvPr id="283" name="Group 282"/>
                  <p:cNvGrpSpPr/>
                  <p:nvPr/>
                </p:nvGrpSpPr>
                <p:grpSpPr>
                  <a:xfrm>
                    <a:off x="3257580" y="3275932"/>
                    <a:ext cx="699392" cy="536110"/>
                    <a:chOff x="2123728" y="1986160"/>
                    <a:chExt cx="576064" cy="441574"/>
                  </a:xfrm>
                </p:grpSpPr>
                <p:sp>
                  <p:nvSpPr>
                    <p:cNvPr id="287" name="Rectangle 286"/>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8" name="Trapezoid 287"/>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84" name="Group 283"/>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285" name="Rectangle 284"/>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6" name="Isosceles Triangle 285"/>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2" name="Group 261"/>
              <p:cNvGrpSpPr/>
              <p:nvPr/>
            </p:nvGrpSpPr>
            <p:grpSpPr>
              <a:xfrm>
                <a:off x="4097777" y="3275932"/>
                <a:ext cx="941329" cy="895637"/>
                <a:chOff x="4099230" y="3275932"/>
                <a:chExt cx="941329" cy="895637"/>
              </a:xfrm>
            </p:grpSpPr>
            <p:sp>
              <p:nvSpPr>
                <p:cNvPr id="263" name="Rectangle 262"/>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Games</a:t>
                  </a:r>
                  <a:endParaRPr lang="en-AU" sz="1100" dirty="0">
                    <a:latin typeface="Segoe UI" pitchFamily="34" charset="0"/>
                    <a:cs typeface="Segoe UI" pitchFamily="34" charset="0"/>
                  </a:endParaRPr>
                </a:p>
              </p:txBody>
            </p:sp>
            <p:grpSp>
              <p:nvGrpSpPr>
                <p:cNvPr id="264" name="Group 263"/>
                <p:cNvGrpSpPr/>
                <p:nvPr/>
              </p:nvGrpSpPr>
              <p:grpSpPr>
                <a:xfrm>
                  <a:off x="4200966" y="3275932"/>
                  <a:ext cx="737856" cy="635347"/>
                  <a:chOff x="4220198" y="3275932"/>
                  <a:chExt cx="737856" cy="635347"/>
                </a:xfrm>
              </p:grpSpPr>
              <p:grpSp>
                <p:nvGrpSpPr>
                  <p:cNvPr id="265" name="Group 264"/>
                  <p:cNvGrpSpPr/>
                  <p:nvPr/>
                </p:nvGrpSpPr>
                <p:grpSpPr>
                  <a:xfrm>
                    <a:off x="4220198" y="3275932"/>
                    <a:ext cx="699392" cy="536110"/>
                    <a:chOff x="2123728" y="1986160"/>
                    <a:chExt cx="576064" cy="441574"/>
                  </a:xfrm>
                </p:grpSpPr>
                <p:sp>
                  <p:nvSpPr>
                    <p:cNvPr id="279" name="Rectangle 278"/>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0" name="Trapezoid 279"/>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66" name="Group 265"/>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267" name="Rectangle 266"/>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8" name="Oval 267"/>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9" name="Oval 268"/>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70" name="Group 269"/>
                    <p:cNvGrpSpPr/>
                    <p:nvPr/>
                  </p:nvGrpSpPr>
                  <p:grpSpPr>
                    <a:xfrm>
                      <a:off x="4318464" y="3577517"/>
                      <a:ext cx="118183" cy="118183"/>
                      <a:chOff x="4318464" y="3577517"/>
                      <a:chExt cx="118183" cy="118183"/>
                    </a:xfrm>
                    <a:effectLst/>
                  </p:grpSpPr>
                  <p:cxnSp>
                    <p:nvCxnSpPr>
                      <p:cNvPr id="277" name="Straight Connector 276"/>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78" name="Straight Connector 277"/>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71" name="Group 270"/>
                    <p:cNvGrpSpPr/>
                    <p:nvPr/>
                  </p:nvGrpSpPr>
                  <p:grpSpPr>
                    <a:xfrm rot="20573383">
                      <a:off x="4683580" y="3579039"/>
                      <a:ext cx="140891" cy="136707"/>
                      <a:chOff x="5105406" y="3507854"/>
                      <a:chExt cx="171999" cy="166891"/>
                    </a:xfrm>
                    <a:effectLst/>
                  </p:grpSpPr>
                  <p:sp>
                    <p:nvSpPr>
                      <p:cNvPr id="273" name="Oval 272"/>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4" name="Oval 273"/>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5" name="Oval 274"/>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6" name="Oval 275"/>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cxnSp>
                  <p:nvCxnSpPr>
                    <p:cNvPr id="272" name="Straight Connector 271"/>
                    <p:cNvCxnSpPr>
                      <a:stCxn id="267"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sp>
          <p:nvSpPr>
            <p:cNvPr id="106" name="Rounded Rectangle 105"/>
            <p:cNvSpPr/>
            <p:nvPr/>
          </p:nvSpPr>
          <p:spPr>
            <a:xfrm>
              <a:off x="1763688" y="951569"/>
              <a:ext cx="5616624" cy="3219999"/>
            </a:xfrm>
            <a:prstGeom prst="roundRect">
              <a:avLst>
                <a:gd name="adj" fmla="val 0"/>
              </a:avLst>
            </a:prstGeom>
            <a:solidFill>
              <a:schemeClr val="bg1">
                <a:lumMod val="75000"/>
                <a:alpha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200" b="1" dirty="0" smtClean="0">
                  <a:solidFill>
                    <a:schemeClr val="tx1"/>
                  </a:solidFill>
                  <a:latin typeface="Segoe UI" pitchFamily="34" charset="0"/>
                  <a:cs typeface="Segoe UI" pitchFamily="34" charset="0"/>
                </a:rPr>
                <a:t>Home</a:t>
              </a:r>
              <a:endParaRPr lang="en-AU" sz="1200" b="1" dirty="0">
                <a:solidFill>
                  <a:schemeClr val="tx1"/>
                </a:solidFill>
                <a:latin typeface="Segoe UI" pitchFamily="34" charset="0"/>
                <a:cs typeface="Segoe UI" pitchFamily="34" charset="0"/>
              </a:endParaRPr>
            </a:p>
          </p:txBody>
        </p:sp>
        <p:sp>
          <p:nvSpPr>
            <p:cNvPr id="108" name="Rectangle 107"/>
            <p:cNvSpPr/>
            <p:nvPr/>
          </p:nvSpPr>
          <p:spPr>
            <a:xfrm>
              <a:off x="3275856" y="1251855"/>
              <a:ext cx="4104456" cy="2811702"/>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algn="r"/>
              <a:r>
                <a:rPr lang="en-AU" sz="5400" dirty="0" smtClean="0">
                  <a:solidFill>
                    <a:schemeClr val="bg1"/>
                  </a:solidFill>
                  <a:effectLst>
                    <a:outerShdw blurRad="63500" sx="102000" sy="102000" algn="ctr" rotWithShape="0">
                      <a:prstClr val="black">
                        <a:alpha val="40000"/>
                      </a:prstClr>
                    </a:outerShdw>
                  </a:effectLst>
                  <a:latin typeface="Segoe UI" pitchFamily="34" charset="0"/>
                  <a:cs typeface="Segoe UI" pitchFamily="34" charset="0"/>
                </a:rPr>
                <a:t>home</a:t>
              </a:r>
              <a:endParaRPr lang="en-AU" sz="5400" dirty="0">
                <a:solidFill>
                  <a:schemeClr val="bg1"/>
                </a:solidFill>
                <a:effectLst>
                  <a:outerShdw blurRad="63500" sx="102000" sy="102000" algn="ctr" rotWithShape="0">
                    <a:prstClr val="black">
                      <a:alpha val="40000"/>
                    </a:prstClr>
                  </a:outerShdw>
                </a:effectLst>
                <a:latin typeface="Segoe UI" pitchFamily="34" charset="0"/>
                <a:cs typeface="Segoe UI" pitchFamily="34" charset="0"/>
              </a:endParaRPr>
            </a:p>
          </p:txBody>
        </p:sp>
        <p:sp>
          <p:nvSpPr>
            <p:cNvPr id="109" name="Rounded Rectangle 108">
              <a:hlinkClick r:id="rId5" action="ppaction://hlinksldjump"/>
            </p:cNvPr>
            <p:cNvSpPr/>
            <p:nvPr/>
          </p:nvSpPr>
          <p:spPr>
            <a:xfrm>
              <a:off x="1835696" y="1005576"/>
              <a:ext cx="144000" cy="144016"/>
            </a:xfrm>
            <a:prstGeom prst="roundRect">
              <a:avLst/>
            </a:prstGeom>
            <a:gradFill flip="none" rotWithShape="1">
              <a:gsLst>
                <a:gs pos="0">
                  <a:srgbClr val="FF0000">
                    <a:shade val="30000"/>
                    <a:satMod val="115000"/>
                  </a:srgbClr>
                </a:gs>
                <a:gs pos="50000">
                  <a:srgbClr val="FF0000">
                    <a:shade val="67500"/>
                    <a:satMod val="115000"/>
                  </a:srgbClr>
                </a:gs>
                <a:gs pos="100000">
                  <a:srgbClr val="FF0000">
                    <a:shade val="100000"/>
                    <a:satMod val="115000"/>
                  </a:srgbClr>
                </a:gs>
              </a:gsLst>
              <a:lin ang="16200000" scaled="1"/>
              <a:tileRect/>
            </a:gradFill>
            <a:ln w="3175">
              <a:solidFill>
                <a:schemeClr val="tx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solidFill>
                  <a:schemeClr val="bg1"/>
                </a:solidFill>
                <a:latin typeface="Segoe UI" pitchFamily="34" charset="0"/>
                <a:cs typeface="Segoe UI" pitchFamily="34" charset="0"/>
              </a:endParaRPr>
            </a:p>
          </p:txBody>
        </p:sp>
        <p:sp>
          <p:nvSpPr>
            <p:cNvPr id="3" name="Rectangle 2"/>
            <p:cNvSpPr/>
            <p:nvPr/>
          </p:nvSpPr>
          <p:spPr>
            <a:xfrm>
              <a:off x="1763688" y="1251855"/>
              <a:ext cx="1512168" cy="2811702"/>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 name="Rectangle 3">
              <a:hlinkClick r:id="rId6" action="ppaction://hlinksldjump"/>
            </p:cNvPr>
            <p:cNvSpPr/>
            <p:nvPr/>
          </p:nvSpPr>
          <p:spPr>
            <a:xfrm>
              <a:off x="1763688" y="1251855"/>
              <a:ext cx="1512168" cy="241448"/>
            </a:xfrm>
            <a:prstGeom prst="rect">
              <a:avLst/>
            </a:prstGeom>
            <a:solidFill>
              <a:srgbClr val="00B0F0">
                <a:alpha val="50000"/>
              </a:srgb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400" b="1" dirty="0" smtClean="0">
                  <a:solidFill>
                    <a:srgbClr val="0070C0"/>
                  </a:solidFill>
                  <a:latin typeface="Segoe UI" pitchFamily="34" charset="0"/>
                  <a:cs typeface="Segoe UI" pitchFamily="34" charset="0"/>
                </a:rPr>
                <a:t>Home</a:t>
              </a:r>
              <a:endParaRPr lang="en-AU" sz="1400" b="1" dirty="0">
                <a:solidFill>
                  <a:srgbClr val="0070C0"/>
                </a:solidFill>
                <a:latin typeface="Segoe UI" pitchFamily="34" charset="0"/>
                <a:cs typeface="Segoe UI" pitchFamily="34" charset="0"/>
              </a:endParaRPr>
            </a:p>
          </p:txBody>
        </p:sp>
        <p:sp>
          <p:nvSpPr>
            <p:cNvPr id="194" name="Rectangle 193"/>
            <p:cNvSpPr/>
            <p:nvPr/>
          </p:nvSpPr>
          <p:spPr>
            <a:xfrm>
              <a:off x="1763688" y="1805086"/>
              <a:ext cx="1512168" cy="1235294"/>
            </a:xfrm>
            <a:prstGeom prst="rect">
              <a:avLst/>
            </a:prstGeom>
            <a:solidFill>
              <a:schemeClr val="accent5">
                <a:lumMod val="40000"/>
                <a:lumOff val="60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1200" dirty="0">
                <a:solidFill>
                  <a:schemeClr val="tx1"/>
                </a:solidFill>
                <a:latin typeface="Segoe UI" pitchFamily="34" charset="0"/>
                <a:cs typeface="Segoe UI" pitchFamily="34" charset="0"/>
              </a:endParaRPr>
            </a:p>
          </p:txBody>
        </p:sp>
        <p:sp>
          <p:nvSpPr>
            <p:cNvPr id="138" name="Rectangle 137"/>
            <p:cNvSpPr/>
            <p:nvPr/>
          </p:nvSpPr>
          <p:spPr>
            <a:xfrm>
              <a:off x="1763688" y="1563638"/>
              <a:ext cx="1512168" cy="241448"/>
            </a:xfrm>
            <a:prstGeom prst="rect">
              <a:avLst/>
            </a:prstGeom>
            <a:solidFill>
              <a:schemeClr val="accent5">
                <a:lumMod val="40000"/>
                <a:lumOff val="60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Folders</a:t>
              </a:r>
              <a:endParaRPr lang="en-AU" sz="1200" dirty="0">
                <a:solidFill>
                  <a:schemeClr val="tx1"/>
                </a:solidFill>
                <a:latin typeface="Segoe UI" pitchFamily="34" charset="0"/>
                <a:cs typeface="Segoe UI" pitchFamily="34" charset="0"/>
              </a:endParaRPr>
            </a:p>
          </p:txBody>
        </p:sp>
        <p:sp>
          <p:nvSpPr>
            <p:cNvPr id="139" name="Rectangle 138">
              <a:hlinkClick r:id="rId7" action="ppaction://hlinksldjump"/>
            </p:cNvPr>
            <p:cNvSpPr/>
            <p:nvPr/>
          </p:nvSpPr>
          <p:spPr>
            <a:xfrm>
              <a:off x="2056704" y="1843627"/>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Documents</a:t>
              </a:r>
              <a:endParaRPr lang="en-AU" sz="1200" dirty="0">
                <a:solidFill>
                  <a:schemeClr val="tx1"/>
                </a:solidFill>
                <a:latin typeface="Segoe UI" pitchFamily="34" charset="0"/>
                <a:cs typeface="Segoe UI" pitchFamily="34" charset="0"/>
              </a:endParaRPr>
            </a:p>
          </p:txBody>
        </p:sp>
        <p:sp>
          <p:nvSpPr>
            <p:cNvPr id="140" name="Rectangle 139">
              <a:hlinkClick r:id="rId8" action="ppaction://hlinksldjump"/>
            </p:cNvPr>
            <p:cNvSpPr/>
            <p:nvPr/>
          </p:nvSpPr>
          <p:spPr>
            <a:xfrm>
              <a:off x="2056704" y="2139702"/>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Music</a:t>
              </a:r>
              <a:endParaRPr lang="en-AU" sz="1200" dirty="0">
                <a:solidFill>
                  <a:schemeClr val="tx1"/>
                </a:solidFill>
                <a:latin typeface="Segoe UI" pitchFamily="34" charset="0"/>
                <a:cs typeface="Segoe UI" pitchFamily="34" charset="0"/>
              </a:endParaRPr>
            </a:p>
          </p:txBody>
        </p:sp>
        <p:sp>
          <p:nvSpPr>
            <p:cNvPr id="141" name="Rectangle 140">
              <a:hlinkClick r:id="rId9" action="ppaction://hlinksldjump"/>
            </p:cNvPr>
            <p:cNvSpPr/>
            <p:nvPr/>
          </p:nvSpPr>
          <p:spPr>
            <a:xfrm>
              <a:off x="2056704" y="2424669"/>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Videos</a:t>
              </a:r>
              <a:endParaRPr lang="en-AU" sz="1200" dirty="0">
                <a:solidFill>
                  <a:schemeClr val="tx1"/>
                </a:solidFill>
                <a:latin typeface="Segoe UI" pitchFamily="34" charset="0"/>
                <a:cs typeface="Segoe UI" pitchFamily="34" charset="0"/>
              </a:endParaRPr>
            </a:p>
          </p:txBody>
        </p:sp>
        <p:sp>
          <p:nvSpPr>
            <p:cNvPr id="142" name="Rectangle 141">
              <a:hlinkClick r:id="rId10" action="ppaction://hlinksldjump"/>
            </p:cNvPr>
            <p:cNvSpPr/>
            <p:nvPr/>
          </p:nvSpPr>
          <p:spPr>
            <a:xfrm>
              <a:off x="2056704" y="2722116"/>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Games</a:t>
              </a:r>
              <a:endParaRPr lang="en-AU" sz="1200" dirty="0">
                <a:solidFill>
                  <a:schemeClr val="tx1"/>
                </a:solidFill>
                <a:latin typeface="Segoe UI" pitchFamily="34" charset="0"/>
                <a:cs typeface="Segoe UI" pitchFamily="34" charset="0"/>
              </a:endParaRPr>
            </a:p>
          </p:txBody>
        </p:sp>
        <p:grpSp>
          <p:nvGrpSpPr>
            <p:cNvPr id="7" name="Group 6"/>
            <p:cNvGrpSpPr/>
            <p:nvPr/>
          </p:nvGrpSpPr>
          <p:grpSpPr>
            <a:xfrm>
              <a:off x="1893456" y="1852468"/>
              <a:ext cx="186839" cy="223766"/>
              <a:chOff x="4527690" y="2258677"/>
              <a:chExt cx="450886" cy="540000"/>
            </a:xfrm>
          </p:grpSpPr>
          <p:sp>
            <p:nvSpPr>
              <p:cNvPr id="150" name="Rectangle 149"/>
              <p:cNvSpPr/>
              <p:nvPr/>
            </p:nvSpPr>
            <p:spPr>
              <a:xfrm>
                <a:off x="4527690" y="2258677"/>
                <a:ext cx="450886" cy="540000"/>
              </a:xfrm>
              <a:prstGeom prst="rect">
                <a:avLst/>
              </a:prstGeom>
              <a:solidFill>
                <a:srgbClr val="0070C0"/>
              </a:solid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52" name="Straight Connector 151"/>
              <p:cNvCxnSpPr/>
              <p:nvPr/>
            </p:nvCxnSpPr>
            <p:spPr>
              <a:xfrm>
                <a:off x="4574226" y="2328996"/>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4" name="Straight Connector 153"/>
              <p:cNvCxnSpPr/>
              <p:nvPr/>
            </p:nvCxnSpPr>
            <p:spPr>
              <a:xfrm>
                <a:off x="4574226" y="2407151"/>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p:cNvCxnSpPr/>
              <p:nvPr/>
            </p:nvCxnSpPr>
            <p:spPr>
              <a:xfrm>
                <a:off x="4574226" y="2487837"/>
                <a:ext cx="138772"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p:cNvCxnSpPr/>
              <p:nvPr/>
            </p:nvCxnSpPr>
            <p:spPr>
              <a:xfrm>
                <a:off x="4574226" y="2564038"/>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2" name="Straight Connector 161"/>
              <p:cNvCxnSpPr/>
              <p:nvPr/>
            </p:nvCxnSpPr>
            <p:spPr>
              <a:xfrm>
                <a:off x="4574226" y="2631413"/>
                <a:ext cx="280263"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3" name="Straight Connector 162"/>
              <p:cNvCxnSpPr/>
              <p:nvPr/>
            </p:nvCxnSpPr>
            <p:spPr>
              <a:xfrm>
                <a:off x="4574226" y="2720924"/>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31" name="Group 30"/>
            <p:cNvGrpSpPr/>
            <p:nvPr/>
          </p:nvGrpSpPr>
          <p:grpSpPr>
            <a:xfrm>
              <a:off x="1844070" y="2153683"/>
              <a:ext cx="236225" cy="213486"/>
              <a:chOff x="2433190" y="2867712"/>
              <a:chExt cx="489780" cy="442634"/>
            </a:xfrm>
            <a:solidFill>
              <a:srgbClr val="0070C0"/>
            </a:solidFill>
          </p:grpSpPr>
          <p:sp>
            <p:nvSpPr>
              <p:cNvPr id="164" name="Oval 163"/>
              <p:cNvSpPr/>
              <p:nvPr/>
            </p:nvSpPr>
            <p:spPr>
              <a:xfrm>
                <a:off x="2433190" y="3198734"/>
                <a:ext cx="111612" cy="111612"/>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65" name="Oval 164"/>
              <p:cNvSpPr/>
              <p:nvPr/>
            </p:nvSpPr>
            <p:spPr>
              <a:xfrm>
                <a:off x="2811358" y="3198734"/>
                <a:ext cx="111612" cy="111612"/>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67" name="Straight Connector 166"/>
              <p:cNvCxnSpPr>
                <a:stCxn id="164" idx="6"/>
                <a:endCxn id="180" idx="1"/>
              </p:cNvCxnSpPr>
              <p:nvPr/>
            </p:nvCxnSpPr>
            <p:spPr>
              <a:xfrm flipV="1">
                <a:off x="2544802" y="2903148"/>
                <a:ext cx="0" cy="351392"/>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5" name="Straight Connector 174"/>
              <p:cNvCxnSpPr>
                <a:stCxn id="165" idx="6"/>
                <a:endCxn id="180" idx="3"/>
              </p:cNvCxnSpPr>
              <p:nvPr/>
            </p:nvCxnSpPr>
            <p:spPr>
              <a:xfrm flipV="1">
                <a:off x="2922970" y="2903148"/>
                <a:ext cx="0" cy="351392"/>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80" name="Rectangle 179"/>
              <p:cNvSpPr/>
              <p:nvPr/>
            </p:nvSpPr>
            <p:spPr>
              <a:xfrm>
                <a:off x="2544802" y="2867712"/>
                <a:ext cx="378168" cy="70872"/>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grpSp>
        <p:grpSp>
          <p:nvGrpSpPr>
            <p:cNvPr id="32" name="Group 31"/>
            <p:cNvGrpSpPr/>
            <p:nvPr/>
          </p:nvGrpSpPr>
          <p:grpSpPr>
            <a:xfrm>
              <a:off x="1846237" y="2460418"/>
              <a:ext cx="234058" cy="169950"/>
              <a:chOff x="3469840" y="3505731"/>
              <a:chExt cx="468117" cy="339900"/>
            </a:xfrm>
            <a:solidFill>
              <a:srgbClr val="0070C0"/>
            </a:solidFill>
          </p:grpSpPr>
          <p:sp>
            <p:nvSpPr>
              <p:cNvPr id="181" name="Rectangle 180"/>
              <p:cNvSpPr/>
              <p:nvPr/>
            </p:nvSpPr>
            <p:spPr>
              <a:xfrm>
                <a:off x="3469840" y="3505731"/>
                <a:ext cx="468117" cy="339900"/>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2" name="Isosceles Triangle 181"/>
              <p:cNvSpPr/>
              <p:nvPr/>
            </p:nvSpPr>
            <p:spPr>
              <a:xfrm rot="5400000">
                <a:off x="3655108" y="3626891"/>
                <a:ext cx="97580" cy="97580"/>
              </a:xfrm>
              <a:prstGeom prst="triangl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grpSp>
        <p:grpSp>
          <p:nvGrpSpPr>
            <p:cNvPr id="34" name="Group 33"/>
            <p:cNvGrpSpPr/>
            <p:nvPr/>
          </p:nvGrpSpPr>
          <p:grpSpPr>
            <a:xfrm>
              <a:off x="1819275" y="2726319"/>
              <a:ext cx="261020" cy="233043"/>
              <a:chOff x="4344066" y="3385536"/>
              <a:chExt cx="589664" cy="526462"/>
            </a:xfrm>
            <a:solidFill>
              <a:srgbClr val="0070C0"/>
            </a:solidFill>
          </p:grpSpPr>
          <p:sp>
            <p:nvSpPr>
              <p:cNvPr id="183" name="Rectangle 182"/>
              <p:cNvSpPr/>
              <p:nvPr/>
            </p:nvSpPr>
            <p:spPr>
              <a:xfrm>
                <a:off x="4502348" y="3565664"/>
                <a:ext cx="265623" cy="151713"/>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4" name="Oval 183"/>
              <p:cNvSpPr/>
              <p:nvPr/>
            </p:nvSpPr>
            <p:spPr>
              <a:xfrm rot="20742615">
                <a:off x="4747417" y="3550028"/>
                <a:ext cx="186313" cy="361970"/>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5" name="Oval 184"/>
              <p:cNvSpPr/>
              <p:nvPr/>
            </p:nvSpPr>
            <p:spPr>
              <a:xfrm rot="942615" flipH="1">
                <a:off x="4344066" y="3545028"/>
                <a:ext cx="186313" cy="361970"/>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86" name="Straight Connector 185"/>
              <p:cNvCxnSpPr/>
              <p:nvPr/>
            </p:nvCxnSpPr>
            <p:spPr>
              <a:xfrm rot="42615" flipH="1">
                <a:off x="4430901" y="3596900"/>
                <a:ext cx="38394" cy="118183"/>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87" name="Straight Connector 186"/>
              <p:cNvCxnSpPr/>
              <p:nvPr/>
            </p:nvCxnSpPr>
            <p:spPr>
              <a:xfrm rot="16242615" flipH="1">
                <a:off x="4433284" y="3596931"/>
                <a:ext cx="38394" cy="118183"/>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88" name="Oval 187"/>
              <p:cNvSpPr/>
              <p:nvPr/>
            </p:nvSpPr>
            <p:spPr>
              <a:xfrm rot="20615998">
                <a:off x="4792637" y="3604945"/>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9" name="Oval 188"/>
              <p:cNvSpPr/>
              <p:nvPr/>
            </p:nvSpPr>
            <p:spPr>
              <a:xfrm rot="20615998">
                <a:off x="4850950" y="3636738"/>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90" name="Oval 189"/>
              <p:cNvSpPr/>
              <p:nvPr/>
            </p:nvSpPr>
            <p:spPr>
              <a:xfrm rot="20615998">
                <a:off x="4817975" y="3691037"/>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91" name="Oval 190"/>
              <p:cNvSpPr/>
              <p:nvPr/>
            </p:nvSpPr>
            <p:spPr>
              <a:xfrm rot="20615998">
                <a:off x="4760844" y="3663257"/>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92" name="Straight Connector 191"/>
              <p:cNvCxnSpPr/>
              <p:nvPr/>
            </p:nvCxnSpPr>
            <p:spPr>
              <a:xfrm flipV="1">
                <a:off x="4635160" y="3385536"/>
                <a:ext cx="3173" cy="180128"/>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95" name="Group 194"/>
            <p:cNvGrpSpPr/>
            <p:nvPr/>
          </p:nvGrpSpPr>
          <p:grpSpPr>
            <a:xfrm>
              <a:off x="3498430" y="1407627"/>
              <a:ext cx="941329" cy="895637"/>
              <a:chOff x="4098672" y="2143466"/>
              <a:chExt cx="941329" cy="895637"/>
            </a:xfrm>
          </p:grpSpPr>
          <p:sp>
            <p:nvSpPr>
              <p:cNvPr id="196" name="Rectangle 195"/>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Documents</a:t>
                </a:r>
                <a:endParaRPr lang="en-AU" sz="1100" dirty="0">
                  <a:solidFill>
                    <a:schemeClr val="tx1"/>
                  </a:solidFill>
                  <a:latin typeface="Segoe UI" pitchFamily="34" charset="0"/>
                  <a:cs typeface="Segoe UI" pitchFamily="34" charset="0"/>
                </a:endParaRPr>
              </a:p>
            </p:txBody>
          </p:sp>
          <p:grpSp>
            <p:nvGrpSpPr>
              <p:cNvPr id="197" name="Group 196"/>
              <p:cNvGrpSpPr/>
              <p:nvPr/>
            </p:nvGrpSpPr>
            <p:grpSpPr>
              <a:xfrm>
                <a:off x="4199709" y="2143466"/>
                <a:ext cx="744585" cy="655211"/>
                <a:chOff x="4193285" y="2143466"/>
                <a:chExt cx="744585" cy="655211"/>
              </a:xfrm>
            </p:grpSpPr>
            <p:grpSp>
              <p:nvGrpSpPr>
                <p:cNvPr id="198" name="Group 197"/>
                <p:cNvGrpSpPr/>
                <p:nvPr/>
              </p:nvGrpSpPr>
              <p:grpSpPr>
                <a:xfrm>
                  <a:off x="4193285" y="2143466"/>
                  <a:ext cx="699392" cy="536110"/>
                  <a:chOff x="2123728" y="1986160"/>
                  <a:chExt cx="576064" cy="441574"/>
                </a:xfrm>
              </p:grpSpPr>
              <p:sp>
                <p:nvSpPr>
                  <p:cNvPr id="207" name="Rectangle 206"/>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08" name="Trapezoid 207"/>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199" name="Group 198"/>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200" name="Rectangle 199"/>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201" name="Straight Connector 200"/>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2" name="Straight Connector 201"/>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3" name="Straight Connector 202"/>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4" name="Straight Connector 203"/>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5" name="Straight Connector 204"/>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6" name="Straight Connector 205"/>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209" name="Group 208"/>
            <p:cNvGrpSpPr/>
            <p:nvPr/>
          </p:nvGrpSpPr>
          <p:grpSpPr>
            <a:xfrm>
              <a:off x="4708417" y="1407627"/>
              <a:ext cx="941329" cy="895637"/>
              <a:chOff x="5039106" y="2143466"/>
              <a:chExt cx="941329" cy="895637"/>
            </a:xfrm>
          </p:grpSpPr>
          <p:sp>
            <p:nvSpPr>
              <p:cNvPr id="210" name="Rectangle 209"/>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Music</a:t>
                </a:r>
                <a:endParaRPr lang="en-AU" sz="1100" dirty="0">
                  <a:solidFill>
                    <a:schemeClr val="tx1"/>
                  </a:solidFill>
                  <a:latin typeface="Segoe UI" pitchFamily="34" charset="0"/>
                  <a:cs typeface="Segoe UI" pitchFamily="34" charset="0"/>
                </a:endParaRPr>
              </a:p>
            </p:txBody>
          </p:sp>
          <p:grpSp>
            <p:nvGrpSpPr>
              <p:cNvPr id="211" name="Group 210"/>
              <p:cNvGrpSpPr/>
              <p:nvPr/>
            </p:nvGrpSpPr>
            <p:grpSpPr>
              <a:xfrm>
                <a:off x="5162739" y="2143466"/>
                <a:ext cx="699392" cy="634359"/>
                <a:chOff x="5140143" y="2143466"/>
                <a:chExt cx="699392" cy="634359"/>
              </a:xfrm>
            </p:grpSpPr>
            <p:grpSp>
              <p:nvGrpSpPr>
                <p:cNvPr id="212" name="Group 211"/>
                <p:cNvGrpSpPr/>
                <p:nvPr/>
              </p:nvGrpSpPr>
              <p:grpSpPr>
                <a:xfrm>
                  <a:off x="5140143" y="2143466"/>
                  <a:ext cx="699392" cy="536110"/>
                  <a:chOff x="2123728" y="1986160"/>
                  <a:chExt cx="576064" cy="441574"/>
                </a:xfrm>
              </p:grpSpPr>
              <p:sp>
                <p:nvSpPr>
                  <p:cNvPr id="219" name="Rectangle 218"/>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20" name="Trapezoid 219"/>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213" name="Group 212"/>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214" name="Oval 213"/>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15" name="Oval 214"/>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216" name="Straight Connector 215"/>
                  <p:cNvCxnSpPr>
                    <a:stCxn id="214" idx="6"/>
                    <a:endCxn id="218"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17" name="Straight Connector 216"/>
                  <p:cNvCxnSpPr>
                    <a:stCxn id="215" idx="6"/>
                    <a:endCxn id="218"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218" name="Rectangle 217"/>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grpSp>
        <p:grpSp>
          <p:nvGrpSpPr>
            <p:cNvPr id="221" name="Group 220"/>
            <p:cNvGrpSpPr/>
            <p:nvPr/>
          </p:nvGrpSpPr>
          <p:grpSpPr>
            <a:xfrm>
              <a:off x="5870519" y="1407627"/>
              <a:ext cx="941329" cy="895637"/>
              <a:chOff x="3133947" y="3275932"/>
              <a:chExt cx="941329" cy="895637"/>
            </a:xfrm>
          </p:grpSpPr>
          <p:sp>
            <p:nvSpPr>
              <p:cNvPr id="222" name="Rectangle 221"/>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Videos</a:t>
                </a:r>
                <a:endParaRPr lang="en-AU" sz="1100" dirty="0">
                  <a:solidFill>
                    <a:schemeClr val="tx1"/>
                  </a:solidFill>
                  <a:latin typeface="Segoe UI" pitchFamily="34" charset="0"/>
                  <a:cs typeface="Segoe UI" pitchFamily="34" charset="0"/>
                </a:endParaRPr>
              </a:p>
            </p:txBody>
          </p:sp>
          <p:grpSp>
            <p:nvGrpSpPr>
              <p:cNvPr id="223" name="Group 222"/>
              <p:cNvGrpSpPr/>
              <p:nvPr/>
            </p:nvGrpSpPr>
            <p:grpSpPr>
              <a:xfrm>
                <a:off x="3254915" y="3275932"/>
                <a:ext cx="699392" cy="569699"/>
                <a:chOff x="3257580" y="3275932"/>
                <a:chExt cx="699392" cy="569699"/>
              </a:xfrm>
            </p:grpSpPr>
            <p:grpSp>
              <p:nvGrpSpPr>
                <p:cNvPr id="224" name="Group 223"/>
                <p:cNvGrpSpPr/>
                <p:nvPr/>
              </p:nvGrpSpPr>
              <p:grpSpPr>
                <a:xfrm>
                  <a:off x="3257580" y="3275932"/>
                  <a:ext cx="699392" cy="536110"/>
                  <a:chOff x="2123728" y="1986160"/>
                  <a:chExt cx="576064" cy="441574"/>
                </a:xfrm>
              </p:grpSpPr>
              <p:sp>
                <p:nvSpPr>
                  <p:cNvPr id="228" name="Rectangle 227"/>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29" name="Trapezoid 228"/>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225" name="Group 224"/>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226" name="Rectangle 225"/>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27" name="Isosceles Triangle 226"/>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grpSp>
        <p:grpSp>
          <p:nvGrpSpPr>
            <p:cNvPr id="230" name="Group 229"/>
            <p:cNvGrpSpPr/>
            <p:nvPr/>
          </p:nvGrpSpPr>
          <p:grpSpPr>
            <a:xfrm>
              <a:off x="3484281" y="2487747"/>
              <a:ext cx="941329" cy="895637"/>
              <a:chOff x="4099230" y="3275932"/>
              <a:chExt cx="941329" cy="895637"/>
            </a:xfrm>
          </p:grpSpPr>
          <p:sp>
            <p:nvSpPr>
              <p:cNvPr id="231" name="Rectangle 230"/>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Games</a:t>
                </a:r>
                <a:endParaRPr lang="en-AU" sz="1100" dirty="0">
                  <a:solidFill>
                    <a:schemeClr val="tx1"/>
                  </a:solidFill>
                  <a:latin typeface="Segoe UI" pitchFamily="34" charset="0"/>
                  <a:cs typeface="Segoe UI" pitchFamily="34" charset="0"/>
                </a:endParaRPr>
              </a:p>
            </p:txBody>
          </p:sp>
          <p:grpSp>
            <p:nvGrpSpPr>
              <p:cNvPr id="232" name="Group 231"/>
              <p:cNvGrpSpPr/>
              <p:nvPr/>
            </p:nvGrpSpPr>
            <p:grpSpPr>
              <a:xfrm>
                <a:off x="4200966" y="3275932"/>
                <a:ext cx="737856" cy="635347"/>
                <a:chOff x="4220198" y="3275932"/>
                <a:chExt cx="737856" cy="635347"/>
              </a:xfrm>
            </p:grpSpPr>
            <p:grpSp>
              <p:nvGrpSpPr>
                <p:cNvPr id="233" name="Group 232"/>
                <p:cNvGrpSpPr/>
                <p:nvPr/>
              </p:nvGrpSpPr>
              <p:grpSpPr>
                <a:xfrm>
                  <a:off x="4220198" y="3275932"/>
                  <a:ext cx="699392" cy="536110"/>
                  <a:chOff x="2123728" y="1986160"/>
                  <a:chExt cx="576064" cy="441574"/>
                </a:xfrm>
              </p:grpSpPr>
              <p:sp>
                <p:nvSpPr>
                  <p:cNvPr id="247" name="Rectangle 246"/>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8" name="Trapezoid 247"/>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234" name="Group 233"/>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235" name="Rectangle 234"/>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36" name="Oval 235"/>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37" name="Oval 236"/>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nvGrpSpPr>
                  <p:cNvPr id="238" name="Group 237"/>
                  <p:cNvGrpSpPr/>
                  <p:nvPr/>
                </p:nvGrpSpPr>
                <p:grpSpPr>
                  <a:xfrm>
                    <a:off x="4318464" y="3577517"/>
                    <a:ext cx="118183" cy="118183"/>
                    <a:chOff x="4318464" y="3577517"/>
                    <a:chExt cx="118183" cy="118183"/>
                  </a:xfrm>
                  <a:effectLst/>
                </p:grpSpPr>
                <p:cxnSp>
                  <p:nvCxnSpPr>
                    <p:cNvPr id="245" name="Straight Connector 244"/>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46" name="Straight Connector 245"/>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39" name="Group 238"/>
                  <p:cNvGrpSpPr/>
                  <p:nvPr/>
                </p:nvGrpSpPr>
                <p:grpSpPr>
                  <a:xfrm rot="20573383">
                    <a:off x="4683580" y="3579039"/>
                    <a:ext cx="140891" cy="136707"/>
                    <a:chOff x="5105406" y="3507854"/>
                    <a:chExt cx="171999" cy="166891"/>
                  </a:xfrm>
                  <a:effectLst/>
                </p:grpSpPr>
                <p:sp>
                  <p:nvSpPr>
                    <p:cNvPr id="241" name="Oval 240"/>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2" name="Oval 241"/>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3" name="Oval 242"/>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4" name="Oval 243"/>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cxnSp>
                <p:nvCxnSpPr>
                  <p:cNvPr id="240" name="Straight Connector 239"/>
                  <p:cNvCxnSpPr>
                    <a:stCxn id="235"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sp>
          <p:nvSpPr>
            <p:cNvPr id="38" name="Rectangle 37">
              <a:hlinkClick r:id="rId7" action="ppaction://hlinksldjump"/>
            </p:cNvPr>
            <p:cNvSpPr/>
            <p:nvPr/>
          </p:nvSpPr>
          <p:spPr>
            <a:xfrm>
              <a:off x="3424047" y="134761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9" name="Rectangle 328">
              <a:hlinkClick r:id="rId8" action="ppaction://hlinksldjump"/>
            </p:cNvPr>
            <p:cNvSpPr/>
            <p:nvPr/>
          </p:nvSpPr>
          <p:spPr>
            <a:xfrm>
              <a:off x="4634034" y="134761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30" name="Rectangle 329">
              <a:hlinkClick r:id="rId9" action="ppaction://hlinksldjump"/>
            </p:cNvPr>
            <p:cNvSpPr/>
            <p:nvPr/>
          </p:nvSpPr>
          <p:spPr>
            <a:xfrm>
              <a:off x="5796136" y="134761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31" name="Rectangle 330">
              <a:hlinkClick r:id="rId10" action="ppaction://hlinksldjump"/>
            </p:cNvPr>
            <p:cNvSpPr/>
            <p:nvPr/>
          </p:nvSpPr>
          <p:spPr>
            <a:xfrm>
              <a:off x="3409898" y="242773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332" name="Group 331"/>
            <p:cNvGrpSpPr/>
            <p:nvPr/>
          </p:nvGrpSpPr>
          <p:grpSpPr>
            <a:xfrm>
              <a:off x="4747033" y="2500280"/>
              <a:ext cx="864096" cy="870570"/>
              <a:chOff x="7308304" y="278598"/>
              <a:chExt cx="864096" cy="870570"/>
            </a:xfrm>
          </p:grpSpPr>
          <p:sp>
            <p:nvSpPr>
              <p:cNvPr id="333" name="Freeform 332"/>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334" name="Rectangle 333"/>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Impress</a:t>
                </a:r>
                <a:endParaRPr lang="en-AU" sz="1100" dirty="0">
                  <a:solidFill>
                    <a:schemeClr val="tx1"/>
                  </a:solidFill>
                  <a:latin typeface="Segoe UI" pitchFamily="34" charset="0"/>
                  <a:cs typeface="Segoe UI" pitchFamily="34" charset="0"/>
                </a:endParaRPr>
              </a:p>
            </p:txBody>
          </p:sp>
        </p:grpSp>
        <p:grpSp>
          <p:nvGrpSpPr>
            <p:cNvPr id="335" name="Group 334"/>
            <p:cNvGrpSpPr/>
            <p:nvPr/>
          </p:nvGrpSpPr>
          <p:grpSpPr>
            <a:xfrm>
              <a:off x="5909135" y="2488498"/>
              <a:ext cx="864096" cy="894135"/>
              <a:chOff x="6444208" y="255033"/>
              <a:chExt cx="864096" cy="894135"/>
            </a:xfrm>
          </p:grpSpPr>
          <p:grpSp>
            <p:nvGrpSpPr>
              <p:cNvPr id="336" name="Group 335"/>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338" name="Freeform 337"/>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339" name="Freeform 338"/>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sp>
            <p:nvSpPr>
              <p:cNvPr id="337" name="Rectangle 336"/>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Express</a:t>
                </a:r>
                <a:endParaRPr lang="en-AU" sz="1100" dirty="0">
                  <a:solidFill>
                    <a:schemeClr val="tx1"/>
                  </a:solidFill>
                  <a:latin typeface="Segoe UI" pitchFamily="34" charset="0"/>
                  <a:cs typeface="Segoe UI" pitchFamily="34" charset="0"/>
                </a:endParaRPr>
              </a:p>
            </p:txBody>
          </p:sp>
        </p:grpSp>
      </p:grpSp>
      <p:sp>
        <p:nvSpPr>
          <p:cNvPr id="341" name="Rounded Rectangle 340"/>
          <p:cNvSpPr/>
          <p:nvPr/>
        </p:nvSpPr>
        <p:spPr>
          <a:xfrm>
            <a:off x="467785" y="134363"/>
            <a:ext cx="8208431" cy="4874774"/>
          </a:xfrm>
          <a:prstGeom prst="roundRect">
            <a:avLst>
              <a:gd name="adj" fmla="val 0"/>
            </a:avLst>
          </a:prstGeom>
          <a:solidFill>
            <a:schemeClr val="bg1">
              <a:lumMod val="75000"/>
              <a:alpha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200" b="1" dirty="0" smtClean="0">
                <a:solidFill>
                  <a:schemeClr val="tx1"/>
                </a:solidFill>
                <a:latin typeface="Segoe UI" pitchFamily="34" charset="0"/>
                <a:cs typeface="Segoe UI" pitchFamily="34" charset="0"/>
              </a:rPr>
              <a:t>Express</a:t>
            </a:r>
            <a:endParaRPr lang="en-AU" sz="1200" b="1" dirty="0">
              <a:solidFill>
                <a:schemeClr val="tx1"/>
              </a:solidFill>
              <a:latin typeface="Segoe UI" pitchFamily="34" charset="0"/>
              <a:cs typeface="Segoe UI" pitchFamily="34" charset="0"/>
            </a:endParaRPr>
          </a:p>
        </p:txBody>
      </p:sp>
      <p:sp>
        <p:nvSpPr>
          <p:cNvPr id="345" name="Rectangle 344"/>
          <p:cNvSpPr/>
          <p:nvPr/>
        </p:nvSpPr>
        <p:spPr>
          <a:xfrm>
            <a:off x="467785" y="434649"/>
            <a:ext cx="8208430" cy="446647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algn="r"/>
            <a:endParaRPr lang="en-AU" sz="5400" dirty="0">
              <a:solidFill>
                <a:schemeClr val="bg1"/>
              </a:solidFill>
              <a:effectLst>
                <a:outerShdw blurRad="63500" sx="102000" sy="102000" algn="ctr" rotWithShape="0">
                  <a:prstClr val="black">
                    <a:alpha val="40000"/>
                  </a:prstClr>
                </a:outerShdw>
              </a:effectLst>
              <a:latin typeface="Segoe UI" pitchFamily="34" charset="0"/>
              <a:cs typeface="Segoe UI" pitchFamily="34" charset="0"/>
            </a:endParaRPr>
          </a:p>
        </p:txBody>
      </p:sp>
      <p:sp>
        <p:nvSpPr>
          <p:cNvPr id="346" name="Rectangle 345"/>
          <p:cNvSpPr/>
          <p:nvPr/>
        </p:nvSpPr>
        <p:spPr>
          <a:xfrm>
            <a:off x="2386253" y="616435"/>
            <a:ext cx="4371495" cy="3107443"/>
          </a:xfrm>
          <a:prstGeom prst="rect">
            <a:avLst/>
          </a:prstGeom>
          <a:gradFill>
            <a:gsLst>
              <a:gs pos="0">
                <a:srgbClr val="FFFF00"/>
              </a:gs>
              <a:gs pos="50000">
                <a:schemeClr val="bg1"/>
              </a:gs>
              <a:gs pos="100000">
                <a:srgbClr val="FFC000"/>
              </a:gs>
            </a:gsLst>
            <a:lin ang="2700000" scaled="1"/>
          </a:gra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5" name="Rectangle 4"/>
          <p:cNvSpPr/>
          <p:nvPr/>
        </p:nvSpPr>
        <p:spPr>
          <a:xfrm>
            <a:off x="2513159" y="729737"/>
            <a:ext cx="3828024" cy="505641"/>
          </a:xfrm>
          <a:prstGeom prst="rect">
            <a:avLst/>
          </a:prstGeom>
          <a:noFill/>
          <a:ln w="3175">
            <a:solidFill>
              <a:schemeClr val="tx1">
                <a:alpha val="50000"/>
              </a:schemeClr>
            </a:solidFill>
            <a:prstDash val="dash"/>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40" name="Rectangle 339"/>
          <p:cNvSpPr/>
          <p:nvPr/>
        </p:nvSpPr>
        <p:spPr>
          <a:xfrm>
            <a:off x="2524339" y="1325914"/>
            <a:ext cx="3816844" cy="2246630"/>
          </a:xfrm>
          <a:prstGeom prst="rect">
            <a:avLst/>
          </a:prstGeom>
          <a:noFill/>
          <a:ln w="3175">
            <a:solidFill>
              <a:schemeClr val="tx1">
                <a:alpha val="50000"/>
              </a:schemeClr>
            </a:solidFill>
            <a:prstDash val="dash"/>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50" name="Rectangle 349"/>
          <p:cNvSpPr/>
          <p:nvPr/>
        </p:nvSpPr>
        <p:spPr>
          <a:xfrm>
            <a:off x="467544" y="3812042"/>
            <a:ext cx="8208671" cy="1089084"/>
          </a:xfrm>
          <a:prstGeom prst="rect">
            <a:avLst/>
          </a:prstGeom>
          <a:solidFill>
            <a:schemeClr val="bg1">
              <a:lumMod val="75000"/>
            </a:schemeClr>
          </a:solidFill>
          <a:ln w="3175">
            <a:solidFill>
              <a:schemeClr val="tx1"/>
            </a:solidFill>
          </a:ln>
          <a:effectLst>
            <a:innerShdw blurRad="63500" dist="50800" dir="162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0" name="Rounded Rectangle 19">
            <a:hlinkClick r:id="rId11" action="ppaction://hlinksldjump"/>
          </p:cNvPr>
          <p:cNvSpPr/>
          <p:nvPr/>
        </p:nvSpPr>
        <p:spPr>
          <a:xfrm>
            <a:off x="3491880" y="4230376"/>
            <a:ext cx="252417" cy="252417"/>
          </a:xfrm>
          <a:prstGeom prst="roundRect">
            <a:avLst/>
          </a:prstGeom>
          <a:solidFill>
            <a:schemeClr val="tx1">
              <a:alpha val="50000"/>
            </a:scheme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dirty="0" smtClean="0">
                <a:latin typeface="Segoe UI" pitchFamily="34" charset="0"/>
                <a:cs typeface="Segoe UI" pitchFamily="34" charset="0"/>
              </a:rPr>
              <a:t>-</a:t>
            </a:r>
            <a:endParaRPr lang="en-AU" dirty="0">
              <a:latin typeface="Segoe UI" pitchFamily="34" charset="0"/>
              <a:cs typeface="Segoe UI" pitchFamily="34" charset="0"/>
            </a:endParaRPr>
          </a:p>
        </p:txBody>
      </p:sp>
      <p:grpSp>
        <p:nvGrpSpPr>
          <p:cNvPr id="343" name="Group 342"/>
          <p:cNvGrpSpPr/>
          <p:nvPr/>
        </p:nvGrpSpPr>
        <p:grpSpPr>
          <a:xfrm>
            <a:off x="577090" y="3885555"/>
            <a:ext cx="1325272" cy="942059"/>
            <a:chOff x="577090" y="3864029"/>
            <a:chExt cx="1325272" cy="942059"/>
          </a:xfrm>
        </p:grpSpPr>
        <p:sp>
          <p:nvSpPr>
            <p:cNvPr id="351" name="Rectangle 350"/>
            <p:cNvSpPr/>
            <p:nvPr/>
          </p:nvSpPr>
          <p:spPr>
            <a:xfrm>
              <a:off x="577090" y="3864029"/>
              <a:ext cx="1325272" cy="942059"/>
            </a:xfrm>
            <a:prstGeom prst="rect">
              <a:avLst/>
            </a:prstGeom>
            <a:gradFill>
              <a:gsLst>
                <a:gs pos="0">
                  <a:srgbClr val="FFFF00"/>
                </a:gs>
                <a:gs pos="50000">
                  <a:schemeClr val="bg1"/>
                </a:gs>
                <a:gs pos="100000">
                  <a:srgbClr val="FFC000"/>
                </a:gs>
              </a:gsLst>
              <a:lin ang="2700000" scaled="1"/>
            </a:gra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52" name="Rectangle 351"/>
            <p:cNvSpPr/>
            <p:nvPr/>
          </p:nvSpPr>
          <p:spPr>
            <a:xfrm>
              <a:off x="793006" y="4117617"/>
              <a:ext cx="893440" cy="153291"/>
            </a:xfrm>
            <a:prstGeom prst="rect">
              <a:avLst/>
            </a:prstGeom>
            <a:noFill/>
            <a:ln w="3175">
              <a:solidFill>
                <a:schemeClr val="tx1">
                  <a:alpha val="50000"/>
                </a:schemeClr>
              </a:solidFill>
              <a:prstDash val="dash"/>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Aa Bb</a:t>
              </a:r>
              <a:endParaRPr lang="en-AU" sz="1100" dirty="0">
                <a:solidFill>
                  <a:schemeClr val="tx1"/>
                </a:solidFill>
                <a:latin typeface="Segoe UI" pitchFamily="34" charset="0"/>
                <a:cs typeface="Segoe UI" pitchFamily="34" charset="0"/>
              </a:endParaRPr>
            </a:p>
          </p:txBody>
        </p:sp>
        <p:sp>
          <p:nvSpPr>
            <p:cNvPr id="353" name="Rectangle 352"/>
            <p:cNvSpPr/>
            <p:nvPr/>
          </p:nvSpPr>
          <p:spPr>
            <a:xfrm>
              <a:off x="840839" y="4315989"/>
              <a:ext cx="797774" cy="127759"/>
            </a:xfrm>
            <a:prstGeom prst="rect">
              <a:avLst/>
            </a:prstGeom>
            <a:noFill/>
            <a:ln w="3175">
              <a:solidFill>
                <a:schemeClr val="tx1">
                  <a:alpha val="50000"/>
                </a:schemeClr>
              </a:solidFill>
              <a:prstDash val="dash"/>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900" dirty="0" smtClean="0">
                  <a:solidFill>
                    <a:schemeClr val="bg1">
                      <a:lumMod val="50000"/>
                    </a:schemeClr>
                  </a:solidFill>
                  <a:latin typeface="Segoe UI" pitchFamily="34" charset="0"/>
                  <a:cs typeface="Segoe UI" pitchFamily="34" charset="0"/>
                </a:rPr>
                <a:t>Cc Dd</a:t>
              </a:r>
              <a:endParaRPr lang="en-AU" sz="900" dirty="0">
                <a:solidFill>
                  <a:schemeClr val="bg1">
                    <a:lumMod val="50000"/>
                  </a:schemeClr>
                </a:solidFill>
                <a:latin typeface="Segoe UI" pitchFamily="34" charset="0"/>
                <a:cs typeface="Segoe UI" pitchFamily="34" charset="0"/>
              </a:endParaRPr>
            </a:p>
          </p:txBody>
        </p:sp>
        <p:sp>
          <p:nvSpPr>
            <p:cNvPr id="354" name="Teardrop 353"/>
            <p:cNvSpPr/>
            <p:nvPr/>
          </p:nvSpPr>
          <p:spPr>
            <a:xfrm>
              <a:off x="1542362" y="3864029"/>
              <a:ext cx="360000" cy="360000"/>
            </a:xfrm>
            <a:prstGeom prst="teardrop">
              <a:avLst/>
            </a:prstGeom>
            <a:solidFill>
              <a:srgbClr val="FFC000">
                <a:alpha val="50000"/>
              </a:srgbClr>
            </a:solidFill>
            <a:ln w="3175">
              <a:solidFill>
                <a:schemeClr val="tx1">
                  <a:alpha val="50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600" dirty="0" smtClean="0">
                  <a:solidFill>
                    <a:schemeClr val="tx1">
                      <a:alpha val="50000"/>
                    </a:schemeClr>
                  </a:solidFill>
                  <a:latin typeface="Segoe UI" pitchFamily="34" charset="0"/>
                  <a:cs typeface="Segoe UI" pitchFamily="34" charset="0"/>
                </a:rPr>
                <a:t>1</a:t>
              </a:r>
              <a:endParaRPr lang="en-AU" sz="1600" dirty="0">
                <a:solidFill>
                  <a:schemeClr val="tx1">
                    <a:alpha val="50000"/>
                  </a:schemeClr>
                </a:solidFill>
                <a:latin typeface="Segoe UI" pitchFamily="34" charset="0"/>
                <a:cs typeface="Segoe UI" pitchFamily="34" charset="0"/>
              </a:endParaRPr>
            </a:p>
          </p:txBody>
        </p:sp>
      </p:grpSp>
      <p:sp>
        <p:nvSpPr>
          <p:cNvPr id="9" name="Teardrop 8"/>
          <p:cNvSpPr/>
          <p:nvPr/>
        </p:nvSpPr>
        <p:spPr>
          <a:xfrm>
            <a:off x="6397748" y="616435"/>
            <a:ext cx="360000" cy="360000"/>
          </a:xfrm>
          <a:prstGeom prst="teardrop">
            <a:avLst/>
          </a:prstGeom>
          <a:solidFill>
            <a:srgbClr val="FFC000">
              <a:alpha val="50000"/>
            </a:srgbClr>
          </a:solidFill>
          <a:ln w="3175">
            <a:solidFill>
              <a:schemeClr val="tx1">
                <a:alpha val="50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600" dirty="0" smtClean="0">
                <a:solidFill>
                  <a:schemeClr val="tx1">
                    <a:alpha val="50000"/>
                  </a:schemeClr>
                </a:solidFill>
                <a:latin typeface="Segoe UI" pitchFamily="34" charset="0"/>
                <a:cs typeface="Segoe UI" pitchFamily="34" charset="0"/>
              </a:rPr>
              <a:t>2</a:t>
            </a:r>
            <a:endParaRPr lang="en-AU" sz="1600" dirty="0">
              <a:solidFill>
                <a:schemeClr val="tx1">
                  <a:alpha val="50000"/>
                </a:schemeClr>
              </a:solidFill>
              <a:latin typeface="Segoe UI" pitchFamily="34" charset="0"/>
              <a:cs typeface="Segoe UI" pitchFamily="34" charset="0"/>
            </a:endParaRPr>
          </a:p>
        </p:txBody>
      </p:sp>
      <p:grpSp>
        <p:nvGrpSpPr>
          <p:cNvPr id="355" name="Group 354"/>
          <p:cNvGrpSpPr/>
          <p:nvPr/>
        </p:nvGrpSpPr>
        <p:grpSpPr>
          <a:xfrm>
            <a:off x="2029948" y="3885555"/>
            <a:ext cx="1325272" cy="942059"/>
            <a:chOff x="577090" y="3864029"/>
            <a:chExt cx="1325272" cy="942059"/>
          </a:xfrm>
        </p:grpSpPr>
        <p:sp>
          <p:nvSpPr>
            <p:cNvPr id="356" name="Rectangle 355"/>
            <p:cNvSpPr/>
            <p:nvPr/>
          </p:nvSpPr>
          <p:spPr>
            <a:xfrm>
              <a:off x="577090" y="3864029"/>
              <a:ext cx="1325272" cy="942059"/>
            </a:xfrm>
            <a:prstGeom prst="rect">
              <a:avLst/>
            </a:prstGeom>
            <a:gradFill>
              <a:gsLst>
                <a:gs pos="0">
                  <a:srgbClr val="FFFF00"/>
                </a:gs>
                <a:gs pos="50000">
                  <a:schemeClr val="bg1"/>
                </a:gs>
                <a:gs pos="100000">
                  <a:srgbClr val="FFC000"/>
                </a:gs>
              </a:gsLst>
              <a:lin ang="2700000" scaled="1"/>
            </a:gra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57" name="Rectangle 356"/>
            <p:cNvSpPr/>
            <p:nvPr/>
          </p:nvSpPr>
          <p:spPr>
            <a:xfrm>
              <a:off x="628283" y="3934019"/>
              <a:ext cx="1173773" cy="153291"/>
            </a:xfrm>
            <a:prstGeom prst="rect">
              <a:avLst/>
            </a:prstGeom>
            <a:noFill/>
            <a:ln w="3175">
              <a:solidFill>
                <a:schemeClr val="tx1">
                  <a:alpha val="50000"/>
                </a:schemeClr>
              </a:solidFill>
              <a:prstDash val="dash"/>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Aa Bb</a:t>
              </a:r>
              <a:endParaRPr lang="en-AU" sz="1100" dirty="0">
                <a:solidFill>
                  <a:schemeClr val="tx1"/>
                </a:solidFill>
                <a:latin typeface="Segoe UI" pitchFamily="34" charset="0"/>
                <a:cs typeface="Segoe UI" pitchFamily="34" charset="0"/>
              </a:endParaRPr>
            </a:p>
          </p:txBody>
        </p:sp>
        <p:sp>
          <p:nvSpPr>
            <p:cNvPr id="358" name="Rectangle 357"/>
            <p:cNvSpPr/>
            <p:nvPr/>
          </p:nvSpPr>
          <p:spPr>
            <a:xfrm>
              <a:off x="627436" y="4117618"/>
              <a:ext cx="1174619" cy="647170"/>
            </a:xfrm>
            <a:prstGeom prst="rect">
              <a:avLst/>
            </a:prstGeom>
            <a:noFill/>
            <a:ln w="3175">
              <a:solidFill>
                <a:schemeClr val="tx1">
                  <a:alpha val="50000"/>
                </a:schemeClr>
              </a:solidFill>
              <a:prstDash val="dash"/>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700" dirty="0" smtClean="0">
                  <a:solidFill>
                    <a:schemeClr val="tx1"/>
                  </a:solidFill>
                  <a:latin typeface="Segoe UI" pitchFamily="34" charset="0"/>
                  <a:cs typeface="Segoe UI" pitchFamily="34" charset="0"/>
                </a:rPr>
                <a:t>Cc Dd Ee Ff Gg Hh Ii Jj Kk Ll Mm Nn Oo Pp Qq Rr Ss Tt Uu Vv Ww Xx Yy Zz</a:t>
              </a:r>
              <a:endParaRPr lang="en-AU" sz="700" dirty="0">
                <a:solidFill>
                  <a:schemeClr val="tx1"/>
                </a:solidFill>
                <a:latin typeface="Segoe UI" pitchFamily="34" charset="0"/>
                <a:cs typeface="Segoe UI" pitchFamily="34" charset="0"/>
              </a:endParaRPr>
            </a:p>
          </p:txBody>
        </p:sp>
        <p:sp>
          <p:nvSpPr>
            <p:cNvPr id="359" name="Teardrop 358"/>
            <p:cNvSpPr/>
            <p:nvPr/>
          </p:nvSpPr>
          <p:spPr>
            <a:xfrm>
              <a:off x="1542362" y="3864029"/>
              <a:ext cx="360000" cy="360000"/>
            </a:xfrm>
            <a:prstGeom prst="teardrop">
              <a:avLst/>
            </a:prstGeom>
            <a:solidFill>
              <a:srgbClr val="FFC000">
                <a:alpha val="50000"/>
              </a:srgbClr>
            </a:solidFill>
            <a:ln w="3175">
              <a:solidFill>
                <a:schemeClr val="tx1">
                  <a:alpha val="50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600" dirty="0" smtClean="0">
                  <a:solidFill>
                    <a:schemeClr val="tx1">
                      <a:alpha val="50000"/>
                    </a:schemeClr>
                  </a:solidFill>
                  <a:latin typeface="Segoe UI" pitchFamily="34" charset="0"/>
                  <a:cs typeface="Segoe UI" pitchFamily="34" charset="0"/>
                </a:rPr>
                <a:t>2</a:t>
              </a:r>
              <a:endParaRPr lang="en-AU" sz="1600" dirty="0">
                <a:solidFill>
                  <a:schemeClr val="tx1">
                    <a:alpha val="50000"/>
                  </a:schemeClr>
                </a:solidFill>
                <a:latin typeface="Segoe UI" pitchFamily="34" charset="0"/>
                <a:cs typeface="Segoe UI" pitchFamily="34" charset="0"/>
              </a:endParaRPr>
            </a:p>
          </p:txBody>
        </p:sp>
      </p:grpSp>
      <p:sp>
        <p:nvSpPr>
          <p:cNvPr id="363" name="Rounded Rectangle 362">
            <a:hlinkClick r:id="rId5" action="ppaction://hlinksldjump"/>
          </p:cNvPr>
          <p:cNvSpPr/>
          <p:nvPr/>
        </p:nvSpPr>
        <p:spPr>
          <a:xfrm>
            <a:off x="539794" y="188370"/>
            <a:ext cx="144000" cy="144016"/>
          </a:xfrm>
          <a:prstGeom prst="roundRect">
            <a:avLst/>
          </a:prstGeom>
          <a:gradFill flip="none" rotWithShape="1">
            <a:gsLst>
              <a:gs pos="0">
                <a:srgbClr val="FF0000">
                  <a:shade val="30000"/>
                  <a:satMod val="115000"/>
                </a:srgbClr>
              </a:gs>
              <a:gs pos="50000">
                <a:srgbClr val="FF0000">
                  <a:shade val="67500"/>
                  <a:satMod val="115000"/>
                </a:srgbClr>
              </a:gs>
              <a:gs pos="100000">
                <a:srgbClr val="FF0000">
                  <a:shade val="100000"/>
                  <a:satMod val="115000"/>
                </a:srgbClr>
              </a:gs>
            </a:gsLst>
            <a:lin ang="16200000" scaled="1"/>
            <a:tileRect/>
          </a:gradFill>
          <a:ln w="3175">
            <a:solidFill>
              <a:schemeClr val="tx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solidFill>
                <a:schemeClr val="bg1"/>
              </a:solidFill>
              <a:latin typeface="Segoe UI" pitchFamily="34" charset="0"/>
              <a:cs typeface="Segoe UI" pitchFamily="34" charset="0"/>
            </a:endParaRPr>
          </a:p>
        </p:txBody>
      </p:sp>
      <p:sp>
        <p:nvSpPr>
          <p:cNvPr id="364" name="Left Arrow 363">
            <a:hlinkClick r:id="rId12" action="ppaction://hlinksldjump"/>
          </p:cNvPr>
          <p:cNvSpPr/>
          <p:nvPr/>
        </p:nvSpPr>
        <p:spPr>
          <a:xfrm>
            <a:off x="575439" y="559006"/>
            <a:ext cx="359806" cy="356560"/>
          </a:xfrm>
          <a:prstGeom prst="leftArrow">
            <a:avLst/>
          </a:prstGeom>
          <a:solidFill>
            <a:srgbClr val="00B0F0">
              <a:alpha val="50000"/>
            </a:srgb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solidFill>
                <a:schemeClr val="tx1"/>
              </a:solidFill>
            </a:endParaRPr>
          </a:p>
        </p:txBody>
      </p:sp>
      <p:grpSp>
        <p:nvGrpSpPr>
          <p:cNvPr id="365" name="Group 364"/>
          <p:cNvGrpSpPr/>
          <p:nvPr/>
        </p:nvGrpSpPr>
        <p:grpSpPr>
          <a:xfrm>
            <a:off x="0" y="1202871"/>
            <a:ext cx="467544" cy="2737758"/>
            <a:chOff x="0" y="1202871"/>
            <a:chExt cx="467544" cy="2737758"/>
          </a:xfrm>
        </p:grpSpPr>
        <p:sp>
          <p:nvSpPr>
            <p:cNvPr id="366" name="Rounded Rectangle 365"/>
            <p:cNvSpPr/>
            <p:nvPr/>
          </p:nvSpPr>
          <p:spPr>
            <a:xfrm>
              <a:off x="0" y="1202871"/>
              <a:ext cx="467544" cy="2737758"/>
            </a:xfrm>
            <a:prstGeom prst="roundRect">
              <a:avLst>
                <a:gd name="adj" fmla="val 10437"/>
              </a:avLst>
            </a:prstGeom>
            <a:solidFill>
              <a:schemeClr val="tx1">
                <a:alpha val="50000"/>
              </a:schemeClr>
            </a:solidFill>
            <a:ln w="317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367" name="Group 366"/>
            <p:cNvGrpSpPr/>
            <p:nvPr/>
          </p:nvGrpSpPr>
          <p:grpSpPr>
            <a:xfrm>
              <a:off x="53772" y="1890180"/>
              <a:ext cx="360000" cy="363600"/>
              <a:chOff x="899592" y="1419622"/>
              <a:chExt cx="432048" cy="432048"/>
            </a:xfrm>
            <a:effectLst/>
          </p:grpSpPr>
          <p:sp>
            <p:nvSpPr>
              <p:cNvPr id="382" name="Rounded Rectangle 381"/>
              <p:cNvSpPr/>
              <p:nvPr/>
            </p:nvSpPr>
            <p:spPr>
              <a:xfrm>
                <a:off x="971600" y="1563638"/>
                <a:ext cx="288032" cy="288032"/>
              </a:xfrm>
              <a:prstGeom prst="roundRect">
                <a:avLst>
                  <a:gd name="adj" fmla="val 9226"/>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83" name="Isosceles Triangle 382"/>
              <p:cNvSpPr/>
              <p:nvPr/>
            </p:nvSpPr>
            <p:spPr>
              <a:xfrm>
                <a:off x="899592" y="1419622"/>
                <a:ext cx="432048" cy="180020"/>
              </a:xfrm>
              <a:prstGeom prst="triangle">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368" name="Group 367"/>
            <p:cNvGrpSpPr/>
            <p:nvPr/>
          </p:nvGrpSpPr>
          <p:grpSpPr>
            <a:xfrm>
              <a:off x="53752" y="1264720"/>
              <a:ext cx="360040" cy="435694"/>
              <a:chOff x="971600" y="1383618"/>
              <a:chExt cx="360040" cy="435694"/>
            </a:xfrm>
          </p:grpSpPr>
          <p:cxnSp>
            <p:nvCxnSpPr>
              <p:cNvPr id="377" name="Straight Connector 376"/>
              <p:cNvCxnSpPr/>
              <p:nvPr/>
            </p:nvCxnSpPr>
            <p:spPr>
              <a:xfrm>
                <a:off x="1187624" y="1639292"/>
                <a:ext cx="144016" cy="18002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378" name="Donut 377"/>
              <p:cNvSpPr/>
              <p:nvPr/>
            </p:nvSpPr>
            <p:spPr>
              <a:xfrm>
                <a:off x="971600" y="1383618"/>
                <a:ext cx="288032" cy="288000"/>
              </a:xfrm>
              <a:prstGeom prst="donut">
                <a:avLst>
                  <a:gd name="adj" fmla="val 4746"/>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379" name="Straight Connector 378"/>
              <p:cNvCxnSpPr/>
              <p:nvPr/>
            </p:nvCxnSpPr>
            <p:spPr>
              <a:xfrm rot="1413972">
                <a:off x="1051228" y="1435850"/>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380" name="Straight Connector 379"/>
              <p:cNvCxnSpPr/>
              <p:nvPr/>
            </p:nvCxnSpPr>
            <p:spPr>
              <a:xfrm rot="1413972">
                <a:off x="1116662" y="1436293"/>
                <a:ext cx="0" cy="183562"/>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381" name="Straight Connector 380"/>
              <p:cNvCxnSpPr/>
              <p:nvPr/>
            </p:nvCxnSpPr>
            <p:spPr>
              <a:xfrm rot="1413972">
                <a:off x="1180005" y="1492021"/>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grpSp>
        <p:cxnSp>
          <p:nvCxnSpPr>
            <p:cNvPr id="369" name="Straight Connector 368"/>
            <p:cNvCxnSpPr/>
            <p:nvPr/>
          </p:nvCxnSpPr>
          <p:spPr>
            <a:xfrm flipH="1">
              <a:off x="26886" y="1812206"/>
              <a:ext cx="413772"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nvGrpSpPr>
            <p:cNvPr id="370" name="Group 369"/>
            <p:cNvGrpSpPr/>
            <p:nvPr/>
          </p:nvGrpSpPr>
          <p:grpSpPr>
            <a:xfrm>
              <a:off x="39771" y="2460418"/>
              <a:ext cx="388002" cy="297418"/>
              <a:chOff x="2123728" y="1986160"/>
              <a:chExt cx="576064" cy="441574"/>
            </a:xfrm>
          </p:grpSpPr>
          <p:sp>
            <p:nvSpPr>
              <p:cNvPr id="375" name="Rectangle 374"/>
              <p:cNvSpPr/>
              <p:nvPr/>
            </p:nvSpPr>
            <p:spPr>
              <a:xfrm>
                <a:off x="2195736" y="1986160"/>
                <a:ext cx="432048" cy="441574"/>
              </a:xfrm>
              <a:prstGeom prst="rect">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76" name="Trapezoid 375"/>
              <p:cNvSpPr/>
              <p:nvPr/>
            </p:nvSpPr>
            <p:spPr>
              <a:xfrm flipV="1">
                <a:off x="2123728" y="2139884"/>
                <a:ext cx="576064" cy="287850"/>
              </a:xfrm>
              <a:prstGeom prst="trapezoid">
                <a:avLst/>
              </a:pr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71" name="Freeform 370"/>
            <p:cNvSpPr/>
            <p:nvPr/>
          </p:nvSpPr>
          <p:spPr>
            <a:xfrm>
              <a:off x="61273" y="2903148"/>
              <a:ext cx="344998" cy="411311"/>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372" name="Group 371"/>
            <p:cNvGrpSpPr/>
            <p:nvPr/>
          </p:nvGrpSpPr>
          <p:grpSpPr>
            <a:xfrm>
              <a:off x="82631" y="3424960"/>
              <a:ext cx="302283" cy="444864"/>
              <a:chOff x="51020" y="3423030"/>
              <a:chExt cx="356155" cy="524147"/>
            </a:xfrm>
            <a:effectLst>
              <a:outerShdw blurRad="63500" sx="102000" sy="102000" algn="ctr" rotWithShape="0">
                <a:prstClr val="black">
                  <a:alpha val="40000"/>
                </a:prstClr>
              </a:outerShdw>
            </a:effectLst>
          </p:grpSpPr>
          <p:sp>
            <p:nvSpPr>
              <p:cNvPr id="373" name="Freeform 372"/>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a:effectLst>
                <a:glow rad="101600">
                  <a:schemeClr val="bg1">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74" name="Freeform 373"/>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a:effectLst>
                <a:glow rad="101600">
                  <a:schemeClr val="bg1">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spTree>
    <p:controls>
      <mc:AlternateContent xmlns:mc="http://schemas.openxmlformats.org/markup-compatibility/2006">
        <mc:Choice xmlns:v="urn:schemas-microsoft-com:vml" Requires="v">
          <p:control spid="24612" name="TextBox3" r:id="rId2" imgW="6915240" imgH="4029120"/>
        </mc:Choice>
        <mc:Fallback>
          <p:control name="TextBox3" r:id="rId2" imgW="6915240" imgH="4029120">
            <p:pic>
              <p:nvPicPr>
                <p:cNvPr id="0" name="TextBox3"/>
                <p:cNvPicPr preferRelativeResize="0">
                  <a:picLocks noChangeArrowheads="1" noChangeShapeType="1"/>
                </p:cNvPicPr>
                <p:nvPr/>
              </p:nvPicPr>
              <p:blipFill>
                <a:blip r:embed="rId13">
                  <a:extLst>
                    <a:ext uri="{28A0092B-C50C-407E-A947-70E740481C1C}">
                      <a14:useLocalDpi xmlns:a14="http://schemas.microsoft.com/office/drawing/2010/main" val="0"/>
                    </a:ext>
                  </a:extLst>
                </a:blip>
                <a:srcRect/>
                <a:stretch>
                  <a:fillRect/>
                </a:stretch>
              </p:blipFill>
              <p:spPr bwMode="auto">
                <a:xfrm>
                  <a:off x="2555875" y="771525"/>
                  <a:ext cx="3744913" cy="431800"/>
                </a:xfrm>
                <a:prstGeom prst="rect">
                  <a:avLst/>
                </a:prstGeom>
                <a:noFill/>
                <a:ln>
                  <a:noFill/>
                </a:ln>
                <a:effectLst/>
                <a:extLst>
                  <a:ext uri="{909E8E84-426E-40DD-AFC4-6F175D3DCCD1}">
                    <a14:hiddenFill xmlns:a14="http://schemas.microsoft.com/office/drawing/2010/main">
                      <a:noFill/>
                    </a14:hiddenFill>
                  </a:ext>
                  <a:ext uri="{91240B29-F687-4F45-9708-019B960494DF}">
                    <a14:hiddenLine xmlns:a14="http://schemas.microsoft.com/office/drawing/2010/main" w="9525">
                      <a:no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control>
        </mc:Fallback>
      </mc:AlternateContent>
      <mc:AlternateContent xmlns:mc="http://schemas.openxmlformats.org/markup-compatibility/2006">
        <mc:Choice xmlns:v="urn:schemas-microsoft-com:vml" Requires="v">
          <p:control spid="24613" name="TextBox4" r:id="rId3" imgW="6915240" imgH="4029120"/>
        </mc:Choice>
        <mc:Fallback>
          <p:control name="TextBox4" r:id="rId3" imgW="6915240" imgH="4029120">
            <p:pic>
              <p:nvPicPr>
                <p:cNvPr id="0" name="TextBox4"/>
                <p:cNvPicPr preferRelativeResize="0">
                  <a:picLocks noChangeArrowheads="1" noChangeShapeType="1"/>
                </p:cNvPicPr>
                <p:nvPr/>
              </p:nvPicPr>
              <p:blipFill>
                <a:blip r:embed="rId14">
                  <a:extLst>
                    <a:ext uri="{28A0092B-C50C-407E-A947-70E740481C1C}">
                      <a14:useLocalDpi xmlns:a14="http://schemas.microsoft.com/office/drawing/2010/main" val="0"/>
                    </a:ext>
                  </a:extLst>
                </a:blip>
                <a:srcRect/>
                <a:stretch>
                  <a:fillRect/>
                </a:stretch>
              </p:blipFill>
              <p:spPr bwMode="auto">
                <a:xfrm>
                  <a:off x="2555875" y="1347788"/>
                  <a:ext cx="3744913" cy="2160587"/>
                </a:xfrm>
                <a:prstGeom prst="rect">
                  <a:avLst/>
                </a:prstGeom>
                <a:noFill/>
                <a:ln>
                  <a:noFill/>
                </a:ln>
                <a:effectLst/>
                <a:extLst>
                  <a:ext uri="{909E8E84-426E-40DD-AFC4-6F175D3DCCD1}">
                    <a14:hiddenFill xmlns:a14="http://schemas.microsoft.com/office/drawing/2010/main">
                      <a:noFill/>
                    </a14:hiddenFill>
                  </a:ext>
                  <a:ext uri="{91240B29-F687-4F45-9708-019B960494DF}">
                    <a14:hiddenLine xmlns:a14="http://schemas.microsoft.com/office/drawing/2010/main" w="9525">
                      <a:no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control>
        </mc:Fallback>
      </mc:AlternateContent>
    </p:controls>
    <p:extLst>
      <p:ext uri="{BB962C8B-B14F-4D97-AF65-F5344CB8AC3E}">
        <p14:creationId xmlns:p14="http://schemas.microsoft.com/office/powerpoint/2010/main" val="4244545708"/>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1763688" y="843750"/>
            <a:ext cx="5616624" cy="3456000"/>
            <a:chOff x="1763688" y="843750"/>
            <a:chExt cx="5616624" cy="3456000"/>
          </a:xfrm>
        </p:grpSpPr>
        <p:grpSp>
          <p:nvGrpSpPr>
            <p:cNvPr id="249" name="Group 248"/>
            <p:cNvGrpSpPr/>
            <p:nvPr/>
          </p:nvGrpSpPr>
          <p:grpSpPr>
            <a:xfrm>
              <a:off x="3131841" y="843750"/>
              <a:ext cx="2880320" cy="3456000"/>
              <a:chOff x="3131841" y="843750"/>
              <a:chExt cx="2880320" cy="3456000"/>
            </a:xfrm>
          </p:grpSpPr>
          <p:sp>
            <p:nvSpPr>
              <p:cNvPr id="250" name="Rounded Rectangle 249"/>
              <p:cNvSpPr/>
              <p:nvPr/>
            </p:nvSpPr>
            <p:spPr>
              <a:xfrm>
                <a:off x="3131841" y="843750"/>
                <a:ext cx="2880320" cy="3456000"/>
              </a:xfrm>
              <a:prstGeom prst="roundRect">
                <a:avLst>
                  <a:gd name="adj" fmla="val 2228"/>
                </a:avLst>
              </a:prstGeom>
              <a:solidFill>
                <a:schemeClr val="tx1">
                  <a:alpha val="50000"/>
                </a:schemeClr>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51" name="Group 250"/>
              <p:cNvGrpSpPr/>
              <p:nvPr/>
            </p:nvGrpSpPr>
            <p:grpSpPr>
              <a:xfrm>
                <a:off x="3198624" y="984777"/>
                <a:ext cx="864096" cy="870570"/>
                <a:chOff x="7308304" y="278598"/>
                <a:chExt cx="864096" cy="870570"/>
              </a:xfrm>
            </p:grpSpPr>
            <p:sp>
              <p:nvSpPr>
                <p:cNvPr id="327" name="Freeform 326"/>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8" name="Rectangle 327"/>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Impress</a:t>
                  </a:r>
                  <a:endParaRPr lang="en-AU" sz="1100" dirty="0">
                    <a:latin typeface="Segoe UI" pitchFamily="34" charset="0"/>
                    <a:cs typeface="Segoe UI" pitchFamily="34" charset="0"/>
                  </a:endParaRPr>
                </a:p>
              </p:txBody>
            </p:sp>
          </p:grpSp>
          <p:grpSp>
            <p:nvGrpSpPr>
              <p:cNvPr id="252" name="Group 251"/>
              <p:cNvGrpSpPr/>
              <p:nvPr/>
            </p:nvGrpSpPr>
            <p:grpSpPr>
              <a:xfrm>
                <a:off x="4139953" y="972995"/>
                <a:ext cx="864096" cy="894135"/>
                <a:chOff x="6444208" y="255033"/>
                <a:chExt cx="864096" cy="894135"/>
              </a:xfrm>
            </p:grpSpPr>
            <p:grpSp>
              <p:nvGrpSpPr>
                <p:cNvPr id="323" name="Group 322"/>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325" name="Freeform 324"/>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6" name="Freeform 325"/>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24" name="Rectangle 323"/>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Express</a:t>
                  </a:r>
                  <a:endParaRPr lang="en-AU" sz="1100" dirty="0">
                    <a:latin typeface="Segoe UI" pitchFamily="34" charset="0"/>
                    <a:cs typeface="Segoe UI" pitchFamily="34" charset="0"/>
                  </a:endParaRPr>
                </a:p>
              </p:txBody>
            </p:sp>
          </p:grpSp>
          <p:grpSp>
            <p:nvGrpSpPr>
              <p:cNvPr id="253" name="Group 252"/>
              <p:cNvGrpSpPr/>
              <p:nvPr/>
            </p:nvGrpSpPr>
            <p:grpSpPr>
              <a:xfrm>
                <a:off x="3198624" y="2157429"/>
                <a:ext cx="864096" cy="881674"/>
                <a:chOff x="8172400" y="267494"/>
                <a:chExt cx="864096" cy="881674"/>
              </a:xfrm>
            </p:grpSpPr>
            <p:grpSp>
              <p:nvGrpSpPr>
                <p:cNvPr id="318" name="Group 317"/>
                <p:cNvGrpSpPr/>
                <p:nvPr/>
              </p:nvGrpSpPr>
              <p:grpSpPr>
                <a:xfrm>
                  <a:off x="8351877" y="267494"/>
                  <a:ext cx="523806" cy="648072"/>
                  <a:chOff x="87738" y="3286770"/>
                  <a:chExt cx="291003" cy="360040"/>
                </a:xfrm>
              </p:grpSpPr>
              <p:sp>
                <p:nvSpPr>
                  <p:cNvPr id="320" name="Rectangle 31"/>
                  <p:cNvSpPr/>
                  <p:nvPr/>
                </p:nvSpPr>
                <p:spPr>
                  <a:xfrm>
                    <a:off x="87738" y="3286770"/>
                    <a:ext cx="291002" cy="360040"/>
                  </a:xfrm>
                  <a:prstGeom prst="rect">
                    <a:avLst/>
                  </a:prstGeom>
                  <a:solidFill>
                    <a:srgbClr val="FFC000"/>
                  </a:solidFill>
                  <a:ln w="9525" cap="rnd">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1" name="Rectangle 31"/>
                  <p:cNvSpPr/>
                  <p:nvPr/>
                </p:nvSpPr>
                <p:spPr>
                  <a:xfrm>
                    <a:off x="87738" y="3286770"/>
                    <a:ext cx="291002" cy="360040"/>
                  </a:xfrm>
                  <a:custGeom>
                    <a:avLst/>
                    <a:gdLst>
                      <a:gd name="connsiteX0" fmla="*/ 0 w 291002"/>
                      <a:gd name="connsiteY0" fmla="*/ 0 h 360040"/>
                      <a:gd name="connsiteX1" fmla="*/ 291002 w 291002"/>
                      <a:gd name="connsiteY1" fmla="*/ 0 h 360040"/>
                      <a:gd name="connsiteX2" fmla="*/ 291002 w 291002"/>
                      <a:gd name="connsiteY2" fmla="*/ 360040 h 360040"/>
                      <a:gd name="connsiteX3" fmla="*/ 0 w 291002"/>
                      <a:gd name="connsiteY3" fmla="*/ 360040 h 360040"/>
                      <a:gd name="connsiteX4" fmla="*/ 0 w 291002"/>
                      <a:gd name="connsiteY4" fmla="*/ 0 h 360040"/>
                      <a:gd name="connsiteX0" fmla="*/ 0 w 291002"/>
                      <a:gd name="connsiteY0" fmla="*/ 0 h 360040"/>
                      <a:gd name="connsiteX1" fmla="*/ 236233 w 291002"/>
                      <a:gd name="connsiteY1" fmla="*/ 88106 h 360040"/>
                      <a:gd name="connsiteX2" fmla="*/ 291002 w 291002"/>
                      <a:gd name="connsiteY2" fmla="*/ 360040 h 360040"/>
                      <a:gd name="connsiteX3" fmla="*/ 0 w 291002"/>
                      <a:gd name="connsiteY3" fmla="*/ 360040 h 360040"/>
                      <a:gd name="connsiteX4" fmla="*/ 0 w 291002"/>
                      <a:gd name="connsiteY4" fmla="*/ 0 h 360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1002" h="360040">
                        <a:moveTo>
                          <a:pt x="0" y="0"/>
                        </a:moveTo>
                        <a:lnTo>
                          <a:pt x="236233" y="88106"/>
                        </a:lnTo>
                        <a:lnTo>
                          <a:pt x="291002" y="360040"/>
                        </a:lnTo>
                        <a:lnTo>
                          <a:pt x="0" y="360040"/>
                        </a:lnTo>
                        <a:lnTo>
                          <a:pt x="0" y="0"/>
                        </a:lnTo>
                        <a:close/>
                      </a:path>
                    </a:pathLst>
                  </a:cu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2" name="Rectangle 321"/>
                  <p:cNvSpPr/>
                  <p:nvPr/>
                </p:nvSpPr>
                <p:spPr>
                  <a:xfrm>
                    <a:off x="87738" y="3435846"/>
                    <a:ext cx="291003" cy="210964"/>
                  </a:xfrm>
                  <a:prstGeom prst="rect">
                    <a:avLst/>
                  </a:prstGeom>
                  <a:noFill/>
                  <a:ln w="9525" cap="rnd">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2000" dirty="0" smtClean="0">
                        <a:solidFill>
                          <a:schemeClr val="tx1"/>
                        </a:solidFill>
                        <a:effectLst>
                          <a:outerShdw blurRad="63500" sx="102000" sy="102000" algn="ctr" rotWithShape="0">
                            <a:prstClr val="black">
                              <a:alpha val="40000"/>
                            </a:prstClr>
                          </a:outerShdw>
                        </a:effectLst>
                        <a:latin typeface="Segoe UI" pitchFamily="34" charset="0"/>
                        <a:cs typeface="Segoe UI" pitchFamily="34" charset="0"/>
                      </a:rPr>
                      <a:t>Aa</a:t>
                    </a:r>
                    <a:endParaRPr lang="en-AU" sz="2000" dirty="0">
                      <a:solidFill>
                        <a:schemeClr val="tx1"/>
                      </a:solidFill>
                      <a:effectLst>
                        <a:outerShdw blurRad="63500" sx="102000" sy="102000" algn="ctr" rotWithShape="0">
                          <a:prstClr val="black">
                            <a:alpha val="40000"/>
                          </a:prstClr>
                        </a:outerShdw>
                      </a:effectLst>
                      <a:latin typeface="Segoe UI" pitchFamily="34" charset="0"/>
                      <a:cs typeface="Segoe UI" pitchFamily="34" charset="0"/>
                    </a:endParaRPr>
                  </a:p>
                </p:txBody>
              </p:sp>
            </p:grpSp>
            <p:sp>
              <p:nvSpPr>
                <p:cNvPr id="319" name="Rectangle 318"/>
                <p:cNvSpPr/>
                <p:nvPr/>
              </p:nvSpPr>
              <p:spPr>
                <a:xfrm>
                  <a:off x="8172400"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Note Pad</a:t>
                  </a:r>
                  <a:endParaRPr lang="en-AU" sz="1100" dirty="0">
                    <a:latin typeface="Segoe UI" pitchFamily="34" charset="0"/>
                    <a:cs typeface="Segoe UI" pitchFamily="34" charset="0"/>
                  </a:endParaRPr>
                </a:p>
              </p:txBody>
            </p:sp>
          </p:grpSp>
          <p:grpSp>
            <p:nvGrpSpPr>
              <p:cNvPr id="254" name="Group 253"/>
              <p:cNvGrpSpPr/>
              <p:nvPr/>
            </p:nvGrpSpPr>
            <p:grpSpPr>
              <a:xfrm>
                <a:off x="5080409" y="980461"/>
                <a:ext cx="864096" cy="877462"/>
                <a:chOff x="5004049" y="1064550"/>
                <a:chExt cx="864096" cy="877462"/>
              </a:xfrm>
            </p:grpSpPr>
            <p:grpSp>
              <p:nvGrpSpPr>
                <p:cNvPr id="313" name="Group 312"/>
                <p:cNvGrpSpPr/>
                <p:nvPr/>
              </p:nvGrpSpPr>
              <p:grpSpPr>
                <a:xfrm>
                  <a:off x="5042434" y="1064550"/>
                  <a:ext cx="787325" cy="610716"/>
                  <a:chOff x="5004049" y="1045872"/>
                  <a:chExt cx="787325" cy="610716"/>
                </a:xfrm>
                <a:effectLst>
                  <a:outerShdw blurRad="63500" sx="102000" sy="102000" algn="ctr" rotWithShape="0">
                    <a:prstClr val="black">
                      <a:alpha val="40000"/>
                    </a:prstClr>
                  </a:outerShdw>
                </a:effectLst>
              </p:grpSpPr>
              <p:sp>
                <p:nvSpPr>
                  <p:cNvPr id="315" name="Rectangle 314"/>
                  <p:cNvSpPr/>
                  <p:nvPr/>
                </p:nvSpPr>
                <p:spPr>
                  <a:xfrm>
                    <a:off x="5004049" y="1045872"/>
                    <a:ext cx="504055" cy="460191"/>
                  </a:xfrm>
                  <a:prstGeom prst="rect">
                    <a:avLst/>
                  </a:prstGeom>
                  <a:solidFill>
                    <a:schemeClr val="bg1"/>
                  </a:solidFill>
                  <a:ln w="9525" cap="rnd">
                    <a:solidFill>
                      <a:schemeClr val="bg1"/>
                    </a:solid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6" name="Freeform 315"/>
                  <p:cNvSpPr/>
                  <p:nvPr/>
                </p:nvSpPr>
                <p:spPr>
                  <a:xfrm>
                    <a:off x="5022056" y="1106047"/>
                    <a:ext cx="414040" cy="272698"/>
                  </a:xfrm>
                  <a:custGeom>
                    <a:avLst/>
                    <a:gdLst>
                      <a:gd name="connsiteX0" fmla="*/ 0 w 353052"/>
                      <a:gd name="connsiteY0" fmla="*/ 0 h 269081"/>
                      <a:gd name="connsiteX1" fmla="*/ 19050 w 353052"/>
                      <a:gd name="connsiteY1" fmla="*/ 33337 h 269081"/>
                      <a:gd name="connsiteX2" fmla="*/ 28575 w 353052"/>
                      <a:gd name="connsiteY2" fmla="*/ 38100 h 269081"/>
                      <a:gd name="connsiteX3" fmla="*/ 33338 w 353052"/>
                      <a:gd name="connsiteY3" fmla="*/ 45243 h 269081"/>
                      <a:gd name="connsiteX4" fmla="*/ 50007 w 353052"/>
                      <a:gd name="connsiteY4" fmla="*/ 54768 h 269081"/>
                      <a:gd name="connsiteX5" fmla="*/ 59532 w 353052"/>
                      <a:gd name="connsiteY5" fmla="*/ 61912 h 269081"/>
                      <a:gd name="connsiteX6" fmla="*/ 85725 w 353052"/>
                      <a:gd name="connsiteY6" fmla="*/ 71437 h 269081"/>
                      <a:gd name="connsiteX7" fmla="*/ 135732 w 353052"/>
                      <a:gd name="connsiteY7" fmla="*/ 69056 h 269081"/>
                      <a:gd name="connsiteX8" fmla="*/ 142875 w 353052"/>
                      <a:gd name="connsiteY8" fmla="*/ 66675 h 269081"/>
                      <a:gd name="connsiteX9" fmla="*/ 150019 w 353052"/>
                      <a:gd name="connsiteY9" fmla="*/ 61912 h 269081"/>
                      <a:gd name="connsiteX10" fmla="*/ 157163 w 353052"/>
                      <a:gd name="connsiteY10" fmla="*/ 54768 h 269081"/>
                      <a:gd name="connsiteX11" fmla="*/ 161925 w 353052"/>
                      <a:gd name="connsiteY11" fmla="*/ 45243 h 269081"/>
                      <a:gd name="connsiteX12" fmla="*/ 157163 w 353052"/>
                      <a:gd name="connsiteY12" fmla="*/ 26193 h 269081"/>
                      <a:gd name="connsiteX13" fmla="*/ 150019 w 353052"/>
                      <a:gd name="connsiteY13" fmla="*/ 19050 h 269081"/>
                      <a:gd name="connsiteX14" fmla="*/ 135732 w 353052"/>
                      <a:gd name="connsiteY14" fmla="*/ 9525 h 269081"/>
                      <a:gd name="connsiteX15" fmla="*/ 114300 w 353052"/>
                      <a:gd name="connsiteY15" fmla="*/ 14287 h 269081"/>
                      <a:gd name="connsiteX16" fmla="*/ 107157 w 353052"/>
                      <a:gd name="connsiteY16" fmla="*/ 16668 h 269081"/>
                      <a:gd name="connsiteX17" fmla="*/ 102394 w 353052"/>
                      <a:gd name="connsiteY17" fmla="*/ 26193 h 269081"/>
                      <a:gd name="connsiteX18" fmla="*/ 104775 w 353052"/>
                      <a:gd name="connsiteY18" fmla="*/ 64293 h 269081"/>
                      <a:gd name="connsiteX19" fmla="*/ 107157 w 353052"/>
                      <a:gd name="connsiteY19" fmla="*/ 71437 h 269081"/>
                      <a:gd name="connsiteX20" fmla="*/ 114300 w 353052"/>
                      <a:gd name="connsiteY20" fmla="*/ 76200 h 269081"/>
                      <a:gd name="connsiteX21" fmla="*/ 126207 w 353052"/>
                      <a:gd name="connsiteY21" fmla="*/ 78581 h 269081"/>
                      <a:gd name="connsiteX22" fmla="*/ 147638 w 353052"/>
                      <a:gd name="connsiteY22" fmla="*/ 85725 h 269081"/>
                      <a:gd name="connsiteX23" fmla="*/ 154782 w 353052"/>
                      <a:gd name="connsiteY23" fmla="*/ 88106 h 269081"/>
                      <a:gd name="connsiteX24" fmla="*/ 190500 w 353052"/>
                      <a:gd name="connsiteY24" fmla="*/ 90487 h 269081"/>
                      <a:gd name="connsiteX25" fmla="*/ 228600 w 353052"/>
                      <a:gd name="connsiteY25" fmla="*/ 90487 h 269081"/>
                      <a:gd name="connsiteX26" fmla="*/ 238125 w 353052"/>
                      <a:gd name="connsiteY26" fmla="*/ 85725 h 269081"/>
                      <a:gd name="connsiteX27" fmla="*/ 271463 w 353052"/>
                      <a:gd name="connsiteY27" fmla="*/ 66675 h 269081"/>
                      <a:gd name="connsiteX28" fmla="*/ 295275 w 353052"/>
                      <a:gd name="connsiteY28" fmla="*/ 59531 h 269081"/>
                      <a:gd name="connsiteX29" fmla="*/ 302419 w 353052"/>
                      <a:gd name="connsiteY29" fmla="*/ 57150 h 269081"/>
                      <a:gd name="connsiteX30" fmla="*/ 338138 w 353052"/>
                      <a:gd name="connsiteY30" fmla="*/ 50006 h 269081"/>
                      <a:gd name="connsiteX31" fmla="*/ 345282 w 353052"/>
                      <a:gd name="connsiteY31" fmla="*/ 92868 h 269081"/>
                      <a:gd name="connsiteX32" fmla="*/ 326232 w 353052"/>
                      <a:gd name="connsiteY32" fmla="*/ 114300 h 269081"/>
                      <a:gd name="connsiteX33" fmla="*/ 316707 w 353052"/>
                      <a:gd name="connsiteY33" fmla="*/ 119062 h 269081"/>
                      <a:gd name="connsiteX34" fmla="*/ 309563 w 353052"/>
                      <a:gd name="connsiteY34" fmla="*/ 121443 h 269081"/>
                      <a:gd name="connsiteX35" fmla="*/ 290513 w 353052"/>
                      <a:gd name="connsiteY35" fmla="*/ 133350 h 269081"/>
                      <a:gd name="connsiteX36" fmla="*/ 273844 w 353052"/>
                      <a:gd name="connsiteY36" fmla="*/ 138112 h 269081"/>
                      <a:gd name="connsiteX37" fmla="*/ 259557 w 353052"/>
                      <a:gd name="connsiteY37" fmla="*/ 142875 h 269081"/>
                      <a:gd name="connsiteX38" fmla="*/ 245269 w 353052"/>
                      <a:gd name="connsiteY38" fmla="*/ 150018 h 269081"/>
                      <a:gd name="connsiteX39" fmla="*/ 238125 w 353052"/>
                      <a:gd name="connsiteY39" fmla="*/ 154781 h 269081"/>
                      <a:gd name="connsiteX40" fmla="*/ 214313 w 353052"/>
                      <a:gd name="connsiteY40" fmla="*/ 161925 h 269081"/>
                      <a:gd name="connsiteX41" fmla="*/ 202407 w 353052"/>
                      <a:gd name="connsiteY41" fmla="*/ 164306 h 269081"/>
                      <a:gd name="connsiteX42" fmla="*/ 188119 w 353052"/>
                      <a:gd name="connsiteY42" fmla="*/ 169068 h 269081"/>
                      <a:gd name="connsiteX43" fmla="*/ 173832 w 353052"/>
                      <a:gd name="connsiteY43" fmla="*/ 171450 h 269081"/>
                      <a:gd name="connsiteX44" fmla="*/ 154782 w 353052"/>
                      <a:gd name="connsiteY44" fmla="*/ 176212 h 269081"/>
                      <a:gd name="connsiteX45" fmla="*/ 109538 w 353052"/>
                      <a:gd name="connsiteY45" fmla="*/ 173831 h 269081"/>
                      <a:gd name="connsiteX46" fmla="*/ 97632 w 353052"/>
                      <a:gd name="connsiteY46" fmla="*/ 164306 h 269081"/>
                      <a:gd name="connsiteX47" fmla="*/ 95250 w 353052"/>
                      <a:gd name="connsiteY47" fmla="*/ 157162 h 269081"/>
                      <a:gd name="connsiteX48" fmla="*/ 88107 w 353052"/>
                      <a:gd name="connsiteY48" fmla="*/ 150018 h 269081"/>
                      <a:gd name="connsiteX49" fmla="*/ 95250 w 353052"/>
                      <a:gd name="connsiteY49" fmla="*/ 130968 h 269081"/>
                      <a:gd name="connsiteX50" fmla="*/ 104775 w 353052"/>
                      <a:gd name="connsiteY50" fmla="*/ 135731 h 269081"/>
                      <a:gd name="connsiteX51" fmla="*/ 140494 w 353052"/>
                      <a:gd name="connsiteY51" fmla="*/ 138112 h 269081"/>
                      <a:gd name="connsiteX52" fmla="*/ 159544 w 353052"/>
                      <a:gd name="connsiteY52" fmla="*/ 142875 h 269081"/>
                      <a:gd name="connsiteX53" fmla="*/ 171450 w 353052"/>
                      <a:gd name="connsiteY53" fmla="*/ 152400 h 269081"/>
                      <a:gd name="connsiteX54" fmla="*/ 176213 w 353052"/>
                      <a:gd name="connsiteY54" fmla="*/ 173831 h 269081"/>
                      <a:gd name="connsiteX55" fmla="*/ 180975 w 353052"/>
                      <a:gd name="connsiteY55" fmla="*/ 207168 h 269081"/>
                      <a:gd name="connsiteX56" fmla="*/ 183357 w 353052"/>
                      <a:gd name="connsiteY56" fmla="*/ 247650 h 269081"/>
                      <a:gd name="connsiteX57" fmla="*/ 185738 w 353052"/>
                      <a:gd name="connsiteY57" fmla="*/ 261937 h 269081"/>
                      <a:gd name="connsiteX58" fmla="*/ 195263 w 353052"/>
                      <a:gd name="connsiteY58" fmla="*/ 269081 h 269081"/>
                      <a:gd name="connsiteX59" fmla="*/ 273844 w 353052"/>
                      <a:gd name="connsiteY59" fmla="*/ 266700 h 269081"/>
                      <a:gd name="connsiteX60" fmla="*/ 307182 w 353052"/>
                      <a:gd name="connsiteY60" fmla="*/ 257175 h 269081"/>
                      <a:gd name="connsiteX61" fmla="*/ 314325 w 353052"/>
                      <a:gd name="connsiteY61" fmla="*/ 254793 h 269081"/>
                      <a:gd name="connsiteX62" fmla="*/ 326232 w 353052"/>
                      <a:gd name="connsiteY62" fmla="*/ 250031 h 269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53052" h="269081">
                        <a:moveTo>
                          <a:pt x="0" y="0"/>
                        </a:moveTo>
                        <a:cubicBezTo>
                          <a:pt x="3626" y="10876"/>
                          <a:pt x="7518" y="27571"/>
                          <a:pt x="19050" y="33337"/>
                        </a:cubicBezTo>
                        <a:lnTo>
                          <a:pt x="28575" y="38100"/>
                        </a:lnTo>
                        <a:cubicBezTo>
                          <a:pt x="30163" y="40481"/>
                          <a:pt x="31314" y="43219"/>
                          <a:pt x="33338" y="45243"/>
                        </a:cubicBezTo>
                        <a:cubicBezTo>
                          <a:pt x="37711" y="49616"/>
                          <a:pt x="45021" y="51652"/>
                          <a:pt x="50007" y="54768"/>
                        </a:cubicBezTo>
                        <a:cubicBezTo>
                          <a:pt x="53373" y="56871"/>
                          <a:pt x="56167" y="59808"/>
                          <a:pt x="59532" y="61912"/>
                        </a:cubicBezTo>
                        <a:cubicBezTo>
                          <a:pt x="67905" y="67145"/>
                          <a:pt x="76325" y="69087"/>
                          <a:pt x="85725" y="71437"/>
                        </a:cubicBezTo>
                        <a:cubicBezTo>
                          <a:pt x="102394" y="70643"/>
                          <a:pt x="119102" y="70442"/>
                          <a:pt x="135732" y="69056"/>
                        </a:cubicBezTo>
                        <a:cubicBezTo>
                          <a:pt x="138233" y="68848"/>
                          <a:pt x="140630" y="67797"/>
                          <a:pt x="142875" y="66675"/>
                        </a:cubicBezTo>
                        <a:cubicBezTo>
                          <a:pt x="145435" y="65395"/>
                          <a:pt x="147820" y="63744"/>
                          <a:pt x="150019" y="61912"/>
                        </a:cubicBezTo>
                        <a:cubicBezTo>
                          <a:pt x="152606" y="59756"/>
                          <a:pt x="154782" y="57149"/>
                          <a:pt x="157163" y="54768"/>
                        </a:cubicBezTo>
                        <a:cubicBezTo>
                          <a:pt x="158750" y="51593"/>
                          <a:pt x="161533" y="48771"/>
                          <a:pt x="161925" y="45243"/>
                        </a:cubicBezTo>
                        <a:cubicBezTo>
                          <a:pt x="162039" y="44213"/>
                          <a:pt x="158971" y="28905"/>
                          <a:pt x="157163" y="26193"/>
                        </a:cubicBezTo>
                        <a:cubicBezTo>
                          <a:pt x="155295" y="23391"/>
                          <a:pt x="152677" y="21117"/>
                          <a:pt x="150019" y="19050"/>
                        </a:cubicBezTo>
                        <a:cubicBezTo>
                          <a:pt x="145501" y="15536"/>
                          <a:pt x="135732" y="9525"/>
                          <a:pt x="135732" y="9525"/>
                        </a:cubicBezTo>
                        <a:cubicBezTo>
                          <a:pt x="128588" y="11112"/>
                          <a:pt x="121400" y="12512"/>
                          <a:pt x="114300" y="14287"/>
                        </a:cubicBezTo>
                        <a:cubicBezTo>
                          <a:pt x="111865" y="14896"/>
                          <a:pt x="108932" y="14893"/>
                          <a:pt x="107157" y="16668"/>
                        </a:cubicBezTo>
                        <a:cubicBezTo>
                          <a:pt x="104647" y="19178"/>
                          <a:pt x="103982" y="23018"/>
                          <a:pt x="102394" y="26193"/>
                        </a:cubicBezTo>
                        <a:cubicBezTo>
                          <a:pt x="103188" y="38893"/>
                          <a:pt x="103443" y="51638"/>
                          <a:pt x="104775" y="64293"/>
                        </a:cubicBezTo>
                        <a:cubicBezTo>
                          <a:pt x="105038" y="66789"/>
                          <a:pt x="105589" y="69477"/>
                          <a:pt x="107157" y="71437"/>
                        </a:cubicBezTo>
                        <a:cubicBezTo>
                          <a:pt x="108945" y="73672"/>
                          <a:pt x="111620" y="75195"/>
                          <a:pt x="114300" y="76200"/>
                        </a:cubicBezTo>
                        <a:cubicBezTo>
                          <a:pt x="118090" y="77621"/>
                          <a:pt x="122238" y="77787"/>
                          <a:pt x="126207" y="78581"/>
                        </a:cubicBezTo>
                        <a:cubicBezTo>
                          <a:pt x="146726" y="86788"/>
                          <a:pt x="129698" y="80599"/>
                          <a:pt x="147638" y="85725"/>
                        </a:cubicBezTo>
                        <a:cubicBezTo>
                          <a:pt x="150052" y="86415"/>
                          <a:pt x="152287" y="87829"/>
                          <a:pt x="154782" y="88106"/>
                        </a:cubicBezTo>
                        <a:cubicBezTo>
                          <a:pt x="166641" y="89424"/>
                          <a:pt x="178594" y="89693"/>
                          <a:pt x="190500" y="90487"/>
                        </a:cubicBezTo>
                        <a:cubicBezTo>
                          <a:pt x="207530" y="92920"/>
                          <a:pt x="210241" y="94723"/>
                          <a:pt x="228600" y="90487"/>
                        </a:cubicBezTo>
                        <a:cubicBezTo>
                          <a:pt x="232059" y="89689"/>
                          <a:pt x="235081" y="87551"/>
                          <a:pt x="238125" y="85725"/>
                        </a:cubicBezTo>
                        <a:cubicBezTo>
                          <a:pt x="248250" y="79651"/>
                          <a:pt x="259784" y="69596"/>
                          <a:pt x="271463" y="66675"/>
                        </a:cubicBezTo>
                        <a:cubicBezTo>
                          <a:pt x="285859" y="63075"/>
                          <a:pt x="277882" y="65328"/>
                          <a:pt x="295275" y="59531"/>
                        </a:cubicBezTo>
                        <a:cubicBezTo>
                          <a:pt x="297656" y="58737"/>
                          <a:pt x="299969" y="57695"/>
                          <a:pt x="302419" y="57150"/>
                        </a:cubicBezTo>
                        <a:cubicBezTo>
                          <a:pt x="328563" y="51339"/>
                          <a:pt x="316632" y="53590"/>
                          <a:pt x="338138" y="50006"/>
                        </a:cubicBezTo>
                        <a:cubicBezTo>
                          <a:pt x="359183" y="55267"/>
                          <a:pt x="354435" y="50765"/>
                          <a:pt x="345282" y="92868"/>
                        </a:cubicBezTo>
                        <a:cubicBezTo>
                          <a:pt x="343340" y="101799"/>
                          <a:pt x="333552" y="109725"/>
                          <a:pt x="326232" y="114300"/>
                        </a:cubicBezTo>
                        <a:cubicBezTo>
                          <a:pt x="323222" y="116181"/>
                          <a:pt x="319970" y="117664"/>
                          <a:pt x="316707" y="119062"/>
                        </a:cubicBezTo>
                        <a:cubicBezTo>
                          <a:pt x="314400" y="120051"/>
                          <a:pt x="311870" y="120454"/>
                          <a:pt x="309563" y="121443"/>
                        </a:cubicBezTo>
                        <a:cubicBezTo>
                          <a:pt x="289202" y="130169"/>
                          <a:pt x="311024" y="121629"/>
                          <a:pt x="290513" y="133350"/>
                        </a:cubicBezTo>
                        <a:cubicBezTo>
                          <a:pt x="287565" y="135034"/>
                          <a:pt x="276285" y="137380"/>
                          <a:pt x="273844" y="138112"/>
                        </a:cubicBezTo>
                        <a:cubicBezTo>
                          <a:pt x="269036" y="139555"/>
                          <a:pt x="263734" y="140091"/>
                          <a:pt x="259557" y="142875"/>
                        </a:cubicBezTo>
                        <a:cubicBezTo>
                          <a:pt x="250324" y="149029"/>
                          <a:pt x="255128" y="146732"/>
                          <a:pt x="245269" y="150018"/>
                        </a:cubicBezTo>
                        <a:cubicBezTo>
                          <a:pt x="242888" y="151606"/>
                          <a:pt x="240740" y="153619"/>
                          <a:pt x="238125" y="154781"/>
                        </a:cubicBezTo>
                        <a:cubicBezTo>
                          <a:pt x="232198" y="157415"/>
                          <a:pt x="221234" y="160387"/>
                          <a:pt x="214313" y="161925"/>
                        </a:cubicBezTo>
                        <a:cubicBezTo>
                          <a:pt x="210362" y="162803"/>
                          <a:pt x="206312" y="163241"/>
                          <a:pt x="202407" y="164306"/>
                        </a:cubicBezTo>
                        <a:cubicBezTo>
                          <a:pt x="197564" y="165627"/>
                          <a:pt x="193071" y="168242"/>
                          <a:pt x="188119" y="169068"/>
                        </a:cubicBezTo>
                        <a:cubicBezTo>
                          <a:pt x="183357" y="169862"/>
                          <a:pt x="178553" y="170438"/>
                          <a:pt x="173832" y="171450"/>
                        </a:cubicBezTo>
                        <a:cubicBezTo>
                          <a:pt x="167432" y="172822"/>
                          <a:pt x="154782" y="176212"/>
                          <a:pt x="154782" y="176212"/>
                        </a:cubicBezTo>
                        <a:cubicBezTo>
                          <a:pt x="139701" y="175418"/>
                          <a:pt x="124578" y="175198"/>
                          <a:pt x="109538" y="173831"/>
                        </a:cubicBezTo>
                        <a:cubicBezTo>
                          <a:pt x="102344" y="173177"/>
                          <a:pt x="100748" y="170538"/>
                          <a:pt x="97632" y="164306"/>
                        </a:cubicBezTo>
                        <a:cubicBezTo>
                          <a:pt x="96509" y="162061"/>
                          <a:pt x="96642" y="159251"/>
                          <a:pt x="95250" y="157162"/>
                        </a:cubicBezTo>
                        <a:cubicBezTo>
                          <a:pt x="93382" y="154360"/>
                          <a:pt x="90488" y="152399"/>
                          <a:pt x="88107" y="150018"/>
                        </a:cubicBezTo>
                        <a:cubicBezTo>
                          <a:pt x="90488" y="143668"/>
                          <a:pt x="90101" y="135382"/>
                          <a:pt x="95250" y="130968"/>
                        </a:cubicBezTo>
                        <a:cubicBezTo>
                          <a:pt x="97945" y="128658"/>
                          <a:pt x="101269" y="135177"/>
                          <a:pt x="104775" y="135731"/>
                        </a:cubicBezTo>
                        <a:cubicBezTo>
                          <a:pt x="116562" y="137592"/>
                          <a:pt x="128588" y="137318"/>
                          <a:pt x="140494" y="138112"/>
                        </a:cubicBezTo>
                        <a:cubicBezTo>
                          <a:pt x="141091" y="138231"/>
                          <a:pt x="157101" y="140921"/>
                          <a:pt x="159544" y="142875"/>
                        </a:cubicBezTo>
                        <a:cubicBezTo>
                          <a:pt x="174933" y="155185"/>
                          <a:pt x="153494" y="146412"/>
                          <a:pt x="171450" y="152400"/>
                        </a:cubicBezTo>
                        <a:cubicBezTo>
                          <a:pt x="175096" y="163332"/>
                          <a:pt x="173927" y="158589"/>
                          <a:pt x="176213" y="173831"/>
                        </a:cubicBezTo>
                        <a:cubicBezTo>
                          <a:pt x="177878" y="184932"/>
                          <a:pt x="180975" y="207168"/>
                          <a:pt x="180975" y="207168"/>
                        </a:cubicBezTo>
                        <a:cubicBezTo>
                          <a:pt x="181769" y="220662"/>
                          <a:pt x="182186" y="234183"/>
                          <a:pt x="183357" y="247650"/>
                        </a:cubicBezTo>
                        <a:cubicBezTo>
                          <a:pt x="183775" y="252460"/>
                          <a:pt x="183393" y="257717"/>
                          <a:pt x="185738" y="261937"/>
                        </a:cubicBezTo>
                        <a:cubicBezTo>
                          <a:pt x="187665" y="265406"/>
                          <a:pt x="192088" y="266700"/>
                          <a:pt x="195263" y="269081"/>
                        </a:cubicBezTo>
                        <a:cubicBezTo>
                          <a:pt x="221457" y="268287"/>
                          <a:pt x="247708" y="268612"/>
                          <a:pt x="273844" y="266700"/>
                        </a:cubicBezTo>
                        <a:cubicBezTo>
                          <a:pt x="281498" y="266140"/>
                          <a:pt x="299160" y="259849"/>
                          <a:pt x="307182" y="257175"/>
                        </a:cubicBezTo>
                        <a:cubicBezTo>
                          <a:pt x="309563" y="256381"/>
                          <a:pt x="312080" y="255915"/>
                          <a:pt x="314325" y="254793"/>
                        </a:cubicBezTo>
                        <a:cubicBezTo>
                          <a:pt x="324560" y="249676"/>
                          <a:pt x="320300" y="250031"/>
                          <a:pt x="326232" y="250031"/>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7" name="Freeform 316"/>
                  <p:cNvSpPr/>
                  <p:nvPr/>
                </p:nvSpPr>
                <p:spPr>
                  <a:xfrm>
                    <a:off x="5400849" y="1351788"/>
                    <a:ext cx="390525" cy="304800"/>
                  </a:xfrm>
                  <a:custGeom>
                    <a:avLst/>
                    <a:gdLst>
                      <a:gd name="connsiteX0" fmla="*/ 0 w 381000"/>
                      <a:gd name="connsiteY0" fmla="*/ 0 h 319088"/>
                      <a:gd name="connsiteX1" fmla="*/ 23812 w 381000"/>
                      <a:gd name="connsiteY1" fmla="*/ 85725 h 319088"/>
                      <a:gd name="connsiteX2" fmla="*/ 347662 w 381000"/>
                      <a:gd name="connsiteY2" fmla="*/ 319088 h 319088"/>
                      <a:gd name="connsiteX3" fmla="*/ 381000 w 381000"/>
                      <a:gd name="connsiteY3" fmla="*/ 266700 h 319088"/>
                      <a:gd name="connsiteX4" fmla="*/ 66675 w 381000"/>
                      <a:gd name="connsiteY4" fmla="*/ 38100 h 319088"/>
                      <a:gd name="connsiteX5" fmla="*/ 0 w 381000"/>
                      <a:gd name="connsiteY5" fmla="*/ 0 h 319088"/>
                      <a:gd name="connsiteX0" fmla="*/ 0 w 390525"/>
                      <a:gd name="connsiteY0" fmla="*/ 0 h 304800"/>
                      <a:gd name="connsiteX1" fmla="*/ 33337 w 390525"/>
                      <a:gd name="connsiteY1" fmla="*/ 71437 h 304800"/>
                      <a:gd name="connsiteX2" fmla="*/ 357187 w 390525"/>
                      <a:gd name="connsiteY2" fmla="*/ 304800 h 304800"/>
                      <a:gd name="connsiteX3" fmla="*/ 390525 w 390525"/>
                      <a:gd name="connsiteY3" fmla="*/ 252412 h 304800"/>
                      <a:gd name="connsiteX4" fmla="*/ 76200 w 390525"/>
                      <a:gd name="connsiteY4" fmla="*/ 23812 h 304800"/>
                      <a:gd name="connsiteX5" fmla="*/ 0 w 390525"/>
                      <a:gd name="connsiteY5" fmla="*/ 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0525" h="304800">
                        <a:moveTo>
                          <a:pt x="0" y="0"/>
                        </a:moveTo>
                        <a:lnTo>
                          <a:pt x="33337" y="71437"/>
                        </a:lnTo>
                        <a:lnTo>
                          <a:pt x="357187" y="304800"/>
                        </a:lnTo>
                        <a:lnTo>
                          <a:pt x="390525" y="252412"/>
                        </a:lnTo>
                        <a:lnTo>
                          <a:pt x="76200" y="23812"/>
                        </a:lnTo>
                        <a:lnTo>
                          <a:pt x="0" y="0"/>
                        </a:lnTo>
                        <a:close/>
                      </a:path>
                    </a:pathLst>
                  </a:custGeom>
                  <a:solidFill>
                    <a:srgbClr val="C0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14" name="Rectangle 313"/>
                <p:cNvSpPr/>
                <p:nvPr/>
              </p:nvSpPr>
              <p:spPr>
                <a:xfrm>
                  <a:off x="5004049" y="1725988"/>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Free Draw</a:t>
                  </a:r>
                  <a:endParaRPr lang="en-AU" sz="1100" dirty="0">
                    <a:latin typeface="Segoe UI" pitchFamily="34" charset="0"/>
                    <a:cs typeface="Segoe UI" pitchFamily="34" charset="0"/>
                  </a:endParaRPr>
                </a:p>
              </p:txBody>
            </p:sp>
          </p:grpSp>
          <p:cxnSp>
            <p:nvCxnSpPr>
              <p:cNvPr id="255" name="Straight Connector 254"/>
              <p:cNvCxnSpPr/>
              <p:nvPr/>
            </p:nvCxnSpPr>
            <p:spPr>
              <a:xfrm>
                <a:off x="4098672"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6" name="Straight Connector 255"/>
              <p:cNvCxnSpPr/>
              <p:nvPr/>
            </p:nvCxnSpPr>
            <p:spPr>
              <a:xfrm>
                <a:off x="5040000"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7" name="Straight Connector 256"/>
              <p:cNvCxnSpPr/>
              <p:nvPr/>
            </p:nvCxnSpPr>
            <p:spPr>
              <a:xfrm>
                <a:off x="3262277" y="200863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8" name="Straight Connector 257"/>
              <p:cNvCxnSpPr/>
              <p:nvPr/>
            </p:nvCxnSpPr>
            <p:spPr>
              <a:xfrm>
                <a:off x="3262277" y="317426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grpSp>
            <p:nvGrpSpPr>
              <p:cNvPr id="259" name="Group 258"/>
              <p:cNvGrpSpPr/>
              <p:nvPr/>
            </p:nvGrpSpPr>
            <p:grpSpPr>
              <a:xfrm>
                <a:off x="4098672" y="2143466"/>
                <a:ext cx="941329" cy="895637"/>
                <a:chOff x="4098672" y="2143466"/>
                <a:chExt cx="941329" cy="895637"/>
              </a:xfrm>
            </p:grpSpPr>
            <p:sp>
              <p:nvSpPr>
                <p:cNvPr id="300" name="Rectangle 299"/>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Documents</a:t>
                  </a:r>
                  <a:endParaRPr lang="en-AU" sz="1100" dirty="0">
                    <a:latin typeface="Segoe UI" pitchFamily="34" charset="0"/>
                    <a:cs typeface="Segoe UI" pitchFamily="34" charset="0"/>
                  </a:endParaRPr>
                </a:p>
              </p:txBody>
            </p:sp>
            <p:grpSp>
              <p:nvGrpSpPr>
                <p:cNvPr id="301" name="Group 300"/>
                <p:cNvGrpSpPr/>
                <p:nvPr/>
              </p:nvGrpSpPr>
              <p:grpSpPr>
                <a:xfrm>
                  <a:off x="4199709" y="2143466"/>
                  <a:ext cx="744585" cy="655211"/>
                  <a:chOff x="4193285" y="2143466"/>
                  <a:chExt cx="744585" cy="655211"/>
                </a:xfrm>
              </p:grpSpPr>
              <p:grpSp>
                <p:nvGrpSpPr>
                  <p:cNvPr id="302" name="Group 301"/>
                  <p:cNvGrpSpPr/>
                  <p:nvPr/>
                </p:nvGrpSpPr>
                <p:grpSpPr>
                  <a:xfrm>
                    <a:off x="4193285" y="2143466"/>
                    <a:ext cx="699392" cy="536110"/>
                    <a:chOff x="2123728" y="1986160"/>
                    <a:chExt cx="576064" cy="441574"/>
                  </a:xfrm>
                </p:grpSpPr>
                <p:sp>
                  <p:nvSpPr>
                    <p:cNvPr id="311" name="Rectangle 310"/>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2" name="Trapezoid 311"/>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303" name="Group 302"/>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304" name="Rectangle 303"/>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305" name="Straight Connector 304"/>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6" name="Straight Connector 305"/>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7" name="Straight Connector 306"/>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8" name="Straight Connector 307"/>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9" name="Straight Connector 308"/>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10" name="Straight Connector 309"/>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260" name="Group 259"/>
              <p:cNvGrpSpPr/>
              <p:nvPr/>
            </p:nvGrpSpPr>
            <p:grpSpPr>
              <a:xfrm>
                <a:off x="5039106" y="2143466"/>
                <a:ext cx="941329" cy="895637"/>
                <a:chOff x="5039106" y="2143466"/>
                <a:chExt cx="941329" cy="895637"/>
              </a:xfrm>
            </p:grpSpPr>
            <p:sp>
              <p:nvSpPr>
                <p:cNvPr id="289" name="Rectangle 288"/>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Music</a:t>
                  </a:r>
                  <a:endParaRPr lang="en-AU" sz="1100" dirty="0">
                    <a:latin typeface="Segoe UI" pitchFamily="34" charset="0"/>
                    <a:cs typeface="Segoe UI" pitchFamily="34" charset="0"/>
                  </a:endParaRPr>
                </a:p>
              </p:txBody>
            </p:sp>
            <p:grpSp>
              <p:nvGrpSpPr>
                <p:cNvPr id="290" name="Group 289"/>
                <p:cNvGrpSpPr/>
                <p:nvPr/>
              </p:nvGrpSpPr>
              <p:grpSpPr>
                <a:xfrm>
                  <a:off x="5162739" y="2143466"/>
                  <a:ext cx="699392" cy="634359"/>
                  <a:chOff x="5140143" y="2143466"/>
                  <a:chExt cx="699392" cy="634359"/>
                </a:xfrm>
              </p:grpSpPr>
              <p:grpSp>
                <p:nvGrpSpPr>
                  <p:cNvPr id="291" name="Group 290"/>
                  <p:cNvGrpSpPr/>
                  <p:nvPr/>
                </p:nvGrpSpPr>
                <p:grpSpPr>
                  <a:xfrm>
                    <a:off x="5140143" y="2143466"/>
                    <a:ext cx="699392" cy="536110"/>
                    <a:chOff x="2123728" y="1986160"/>
                    <a:chExt cx="576064" cy="441574"/>
                  </a:xfrm>
                </p:grpSpPr>
                <p:sp>
                  <p:nvSpPr>
                    <p:cNvPr id="298" name="Rectangle 297"/>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9" name="Trapezoid 298"/>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92" name="Group 291"/>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293" name="Oval 292"/>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4" name="Oval 293"/>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295" name="Straight Connector 294"/>
                    <p:cNvCxnSpPr>
                      <a:stCxn id="293" idx="6"/>
                      <a:endCxn id="297"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96" name="Straight Connector 295"/>
                    <p:cNvCxnSpPr>
                      <a:stCxn id="294" idx="6"/>
                      <a:endCxn id="297"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297" name="Rectangle 296"/>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1" name="Group 260"/>
              <p:cNvGrpSpPr/>
              <p:nvPr/>
            </p:nvGrpSpPr>
            <p:grpSpPr>
              <a:xfrm>
                <a:off x="3133947" y="3275932"/>
                <a:ext cx="941329" cy="895637"/>
                <a:chOff x="3133947" y="3275932"/>
                <a:chExt cx="941329" cy="895637"/>
              </a:xfrm>
            </p:grpSpPr>
            <p:sp>
              <p:nvSpPr>
                <p:cNvPr id="281" name="Rectangle 280"/>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Videos</a:t>
                  </a:r>
                  <a:endParaRPr lang="en-AU" sz="1100" dirty="0">
                    <a:latin typeface="Segoe UI" pitchFamily="34" charset="0"/>
                    <a:cs typeface="Segoe UI" pitchFamily="34" charset="0"/>
                  </a:endParaRPr>
                </a:p>
              </p:txBody>
            </p:sp>
            <p:grpSp>
              <p:nvGrpSpPr>
                <p:cNvPr id="282" name="Group 281"/>
                <p:cNvGrpSpPr/>
                <p:nvPr/>
              </p:nvGrpSpPr>
              <p:grpSpPr>
                <a:xfrm>
                  <a:off x="3254915" y="3275932"/>
                  <a:ext cx="699392" cy="569699"/>
                  <a:chOff x="3257580" y="3275932"/>
                  <a:chExt cx="699392" cy="569699"/>
                </a:xfrm>
              </p:grpSpPr>
              <p:grpSp>
                <p:nvGrpSpPr>
                  <p:cNvPr id="283" name="Group 282"/>
                  <p:cNvGrpSpPr/>
                  <p:nvPr/>
                </p:nvGrpSpPr>
                <p:grpSpPr>
                  <a:xfrm>
                    <a:off x="3257580" y="3275932"/>
                    <a:ext cx="699392" cy="536110"/>
                    <a:chOff x="2123728" y="1986160"/>
                    <a:chExt cx="576064" cy="441574"/>
                  </a:xfrm>
                </p:grpSpPr>
                <p:sp>
                  <p:nvSpPr>
                    <p:cNvPr id="287" name="Rectangle 286"/>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8" name="Trapezoid 287"/>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84" name="Group 283"/>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285" name="Rectangle 284"/>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6" name="Isosceles Triangle 285"/>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2" name="Group 261"/>
              <p:cNvGrpSpPr/>
              <p:nvPr/>
            </p:nvGrpSpPr>
            <p:grpSpPr>
              <a:xfrm>
                <a:off x="4097777" y="3275932"/>
                <a:ext cx="941329" cy="895637"/>
                <a:chOff x="4099230" y="3275932"/>
                <a:chExt cx="941329" cy="895637"/>
              </a:xfrm>
            </p:grpSpPr>
            <p:sp>
              <p:nvSpPr>
                <p:cNvPr id="263" name="Rectangle 262"/>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Games</a:t>
                  </a:r>
                  <a:endParaRPr lang="en-AU" sz="1100" dirty="0">
                    <a:latin typeface="Segoe UI" pitchFamily="34" charset="0"/>
                    <a:cs typeface="Segoe UI" pitchFamily="34" charset="0"/>
                  </a:endParaRPr>
                </a:p>
              </p:txBody>
            </p:sp>
            <p:grpSp>
              <p:nvGrpSpPr>
                <p:cNvPr id="264" name="Group 263"/>
                <p:cNvGrpSpPr/>
                <p:nvPr/>
              </p:nvGrpSpPr>
              <p:grpSpPr>
                <a:xfrm>
                  <a:off x="4200966" y="3275932"/>
                  <a:ext cx="737856" cy="635347"/>
                  <a:chOff x="4220198" y="3275932"/>
                  <a:chExt cx="737856" cy="635347"/>
                </a:xfrm>
              </p:grpSpPr>
              <p:grpSp>
                <p:nvGrpSpPr>
                  <p:cNvPr id="265" name="Group 264"/>
                  <p:cNvGrpSpPr/>
                  <p:nvPr/>
                </p:nvGrpSpPr>
                <p:grpSpPr>
                  <a:xfrm>
                    <a:off x="4220198" y="3275932"/>
                    <a:ext cx="699392" cy="536110"/>
                    <a:chOff x="2123728" y="1986160"/>
                    <a:chExt cx="576064" cy="441574"/>
                  </a:xfrm>
                </p:grpSpPr>
                <p:sp>
                  <p:nvSpPr>
                    <p:cNvPr id="279" name="Rectangle 278"/>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0" name="Trapezoid 279"/>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66" name="Group 265"/>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267" name="Rectangle 266"/>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8" name="Oval 267"/>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9" name="Oval 268"/>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70" name="Group 269"/>
                    <p:cNvGrpSpPr/>
                    <p:nvPr/>
                  </p:nvGrpSpPr>
                  <p:grpSpPr>
                    <a:xfrm>
                      <a:off x="4318464" y="3577517"/>
                      <a:ext cx="118183" cy="118183"/>
                      <a:chOff x="4318464" y="3577517"/>
                      <a:chExt cx="118183" cy="118183"/>
                    </a:xfrm>
                    <a:effectLst/>
                  </p:grpSpPr>
                  <p:cxnSp>
                    <p:nvCxnSpPr>
                      <p:cNvPr id="277" name="Straight Connector 276"/>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78" name="Straight Connector 277"/>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71" name="Group 270"/>
                    <p:cNvGrpSpPr/>
                    <p:nvPr/>
                  </p:nvGrpSpPr>
                  <p:grpSpPr>
                    <a:xfrm rot="20573383">
                      <a:off x="4683580" y="3579039"/>
                      <a:ext cx="140891" cy="136707"/>
                      <a:chOff x="5105406" y="3507854"/>
                      <a:chExt cx="171999" cy="166891"/>
                    </a:xfrm>
                    <a:effectLst/>
                  </p:grpSpPr>
                  <p:sp>
                    <p:nvSpPr>
                      <p:cNvPr id="273" name="Oval 272"/>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4" name="Oval 273"/>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5" name="Oval 274"/>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6" name="Oval 275"/>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cxnSp>
                  <p:nvCxnSpPr>
                    <p:cNvPr id="272" name="Straight Connector 271"/>
                    <p:cNvCxnSpPr>
                      <a:stCxn id="267"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sp>
          <p:nvSpPr>
            <p:cNvPr id="106" name="Rounded Rectangle 105"/>
            <p:cNvSpPr/>
            <p:nvPr/>
          </p:nvSpPr>
          <p:spPr>
            <a:xfrm>
              <a:off x="1763688" y="951569"/>
              <a:ext cx="5616624" cy="3219999"/>
            </a:xfrm>
            <a:prstGeom prst="roundRect">
              <a:avLst>
                <a:gd name="adj" fmla="val 0"/>
              </a:avLst>
            </a:prstGeom>
            <a:solidFill>
              <a:schemeClr val="bg1">
                <a:lumMod val="75000"/>
                <a:alpha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200" b="1" dirty="0" smtClean="0">
                  <a:solidFill>
                    <a:schemeClr val="tx1"/>
                  </a:solidFill>
                  <a:latin typeface="Segoe UI" pitchFamily="34" charset="0"/>
                  <a:cs typeface="Segoe UI" pitchFamily="34" charset="0"/>
                </a:rPr>
                <a:t>Home</a:t>
              </a:r>
              <a:endParaRPr lang="en-AU" sz="1200" b="1" dirty="0">
                <a:solidFill>
                  <a:schemeClr val="tx1"/>
                </a:solidFill>
                <a:latin typeface="Segoe UI" pitchFamily="34" charset="0"/>
                <a:cs typeface="Segoe UI" pitchFamily="34" charset="0"/>
              </a:endParaRPr>
            </a:p>
          </p:txBody>
        </p:sp>
        <p:sp>
          <p:nvSpPr>
            <p:cNvPr id="108" name="Rectangle 107"/>
            <p:cNvSpPr/>
            <p:nvPr/>
          </p:nvSpPr>
          <p:spPr>
            <a:xfrm>
              <a:off x="3275856" y="1251855"/>
              <a:ext cx="4104456" cy="2811702"/>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algn="r"/>
              <a:r>
                <a:rPr lang="en-AU" sz="5400" dirty="0" smtClean="0">
                  <a:solidFill>
                    <a:schemeClr val="bg1"/>
                  </a:solidFill>
                  <a:effectLst>
                    <a:outerShdw blurRad="63500" sx="102000" sy="102000" algn="ctr" rotWithShape="0">
                      <a:prstClr val="black">
                        <a:alpha val="40000"/>
                      </a:prstClr>
                    </a:outerShdw>
                  </a:effectLst>
                  <a:latin typeface="Segoe UI" pitchFamily="34" charset="0"/>
                  <a:cs typeface="Segoe UI" pitchFamily="34" charset="0"/>
                </a:rPr>
                <a:t>home</a:t>
              </a:r>
              <a:endParaRPr lang="en-AU" sz="5400" dirty="0">
                <a:solidFill>
                  <a:schemeClr val="bg1"/>
                </a:solidFill>
                <a:effectLst>
                  <a:outerShdw blurRad="63500" sx="102000" sy="102000" algn="ctr" rotWithShape="0">
                    <a:prstClr val="black">
                      <a:alpha val="40000"/>
                    </a:prstClr>
                  </a:outerShdw>
                </a:effectLst>
                <a:latin typeface="Segoe UI" pitchFamily="34" charset="0"/>
                <a:cs typeface="Segoe UI" pitchFamily="34" charset="0"/>
              </a:endParaRPr>
            </a:p>
          </p:txBody>
        </p:sp>
        <p:sp>
          <p:nvSpPr>
            <p:cNvPr id="109" name="Rounded Rectangle 108">
              <a:hlinkClick r:id="rId5" action="ppaction://hlinksldjump"/>
            </p:cNvPr>
            <p:cNvSpPr/>
            <p:nvPr/>
          </p:nvSpPr>
          <p:spPr>
            <a:xfrm>
              <a:off x="1835696" y="1005576"/>
              <a:ext cx="144000" cy="144016"/>
            </a:xfrm>
            <a:prstGeom prst="roundRect">
              <a:avLst/>
            </a:prstGeom>
            <a:gradFill flip="none" rotWithShape="1">
              <a:gsLst>
                <a:gs pos="0">
                  <a:srgbClr val="FF0000">
                    <a:shade val="30000"/>
                    <a:satMod val="115000"/>
                  </a:srgbClr>
                </a:gs>
                <a:gs pos="50000">
                  <a:srgbClr val="FF0000">
                    <a:shade val="67500"/>
                    <a:satMod val="115000"/>
                  </a:srgbClr>
                </a:gs>
                <a:gs pos="100000">
                  <a:srgbClr val="FF0000">
                    <a:shade val="100000"/>
                    <a:satMod val="115000"/>
                  </a:srgbClr>
                </a:gs>
              </a:gsLst>
              <a:lin ang="16200000" scaled="1"/>
              <a:tileRect/>
            </a:gradFill>
            <a:ln w="3175">
              <a:solidFill>
                <a:schemeClr val="tx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solidFill>
                  <a:schemeClr val="bg1"/>
                </a:solidFill>
                <a:latin typeface="Segoe UI" pitchFamily="34" charset="0"/>
                <a:cs typeface="Segoe UI" pitchFamily="34" charset="0"/>
              </a:endParaRPr>
            </a:p>
          </p:txBody>
        </p:sp>
        <p:sp>
          <p:nvSpPr>
            <p:cNvPr id="3" name="Rectangle 2"/>
            <p:cNvSpPr/>
            <p:nvPr/>
          </p:nvSpPr>
          <p:spPr>
            <a:xfrm>
              <a:off x="1763688" y="1251855"/>
              <a:ext cx="1512168" cy="2811702"/>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 name="Rectangle 3">
              <a:hlinkClick r:id="rId6" action="ppaction://hlinksldjump"/>
            </p:cNvPr>
            <p:cNvSpPr/>
            <p:nvPr/>
          </p:nvSpPr>
          <p:spPr>
            <a:xfrm>
              <a:off x="1763688" y="1251855"/>
              <a:ext cx="1512168" cy="241448"/>
            </a:xfrm>
            <a:prstGeom prst="rect">
              <a:avLst/>
            </a:prstGeom>
            <a:solidFill>
              <a:srgbClr val="00B0F0">
                <a:alpha val="50000"/>
              </a:srgb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400" b="1" dirty="0" smtClean="0">
                  <a:solidFill>
                    <a:srgbClr val="0070C0"/>
                  </a:solidFill>
                  <a:latin typeface="Segoe UI" pitchFamily="34" charset="0"/>
                  <a:cs typeface="Segoe UI" pitchFamily="34" charset="0"/>
                </a:rPr>
                <a:t>Home</a:t>
              </a:r>
              <a:endParaRPr lang="en-AU" sz="1400" b="1" dirty="0">
                <a:solidFill>
                  <a:srgbClr val="0070C0"/>
                </a:solidFill>
                <a:latin typeface="Segoe UI" pitchFamily="34" charset="0"/>
                <a:cs typeface="Segoe UI" pitchFamily="34" charset="0"/>
              </a:endParaRPr>
            </a:p>
          </p:txBody>
        </p:sp>
        <p:sp>
          <p:nvSpPr>
            <p:cNvPr id="194" name="Rectangle 193"/>
            <p:cNvSpPr/>
            <p:nvPr/>
          </p:nvSpPr>
          <p:spPr>
            <a:xfrm>
              <a:off x="1763688" y="1805086"/>
              <a:ext cx="1512168" cy="1235294"/>
            </a:xfrm>
            <a:prstGeom prst="rect">
              <a:avLst/>
            </a:prstGeom>
            <a:solidFill>
              <a:schemeClr val="accent5">
                <a:lumMod val="40000"/>
                <a:lumOff val="60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1200" dirty="0">
                <a:solidFill>
                  <a:schemeClr val="tx1"/>
                </a:solidFill>
                <a:latin typeface="Segoe UI" pitchFamily="34" charset="0"/>
                <a:cs typeface="Segoe UI" pitchFamily="34" charset="0"/>
              </a:endParaRPr>
            </a:p>
          </p:txBody>
        </p:sp>
        <p:sp>
          <p:nvSpPr>
            <p:cNvPr id="138" name="Rectangle 137"/>
            <p:cNvSpPr/>
            <p:nvPr/>
          </p:nvSpPr>
          <p:spPr>
            <a:xfrm>
              <a:off x="1763688" y="1563638"/>
              <a:ext cx="1512168" cy="241448"/>
            </a:xfrm>
            <a:prstGeom prst="rect">
              <a:avLst/>
            </a:prstGeom>
            <a:solidFill>
              <a:schemeClr val="accent5">
                <a:lumMod val="40000"/>
                <a:lumOff val="60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Folders</a:t>
              </a:r>
              <a:endParaRPr lang="en-AU" sz="1200" dirty="0">
                <a:solidFill>
                  <a:schemeClr val="tx1"/>
                </a:solidFill>
                <a:latin typeface="Segoe UI" pitchFamily="34" charset="0"/>
                <a:cs typeface="Segoe UI" pitchFamily="34" charset="0"/>
              </a:endParaRPr>
            </a:p>
          </p:txBody>
        </p:sp>
        <p:sp>
          <p:nvSpPr>
            <p:cNvPr id="139" name="Rectangle 138">
              <a:hlinkClick r:id="rId7" action="ppaction://hlinksldjump"/>
            </p:cNvPr>
            <p:cNvSpPr/>
            <p:nvPr/>
          </p:nvSpPr>
          <p:spPr>
            <a:xfrm>
              <a:off x="2056704" y="1843627"/>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Documents</a:t>
              </a:r>
              <a:endParaRPr lang="en-AU" sz="1200" dirty="0">
                <a:solidFill>
                  <a:schemeClr val="tx1"/>
                </a:solidFill>
                <a:latin typeface="Segoe UI" pitchFamily="34" charset="0"/>
                <a:cs typeface="Segoe UI" pitchFamily="34" charset="0"/>
              </a:endParaRPr>
            </a:p>
          </p:txBody>
        </p:sp>
        <p:sp>
          <p:nvSpPr>
            <p:cNvPr id="140" name="Rectangle 139">
              <a:hlinkClick r:id="rId8" action="ppaction://hlinksldjump"/>
            </p:cNvPr>
            <p:cNvSpPr/>
            <p:nvPr/>
          </p:nvSpPr>
          <p:spPr>
            <a:xfrm>
              <a:off x="2056704" y="2139702"/>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Music</a:t>
              </a:r>
              <a:endParaRPr lang="en-AU" sz="1200" dirty="0">
                <a:solidFill>
                  <a:schemeClr val="tx1"/>
                </a:solidFill>
                <a:latin typeface="Segoe UI" pitchFamily="34" charset="0"/>
                <a:cs typeface="Segoe UI" pitchFamily="34" charset="0"/>
              </a:endParaRPr>
            </a:p>
          </p:txBody>
        </p:sp>
        <p:sp>
          <p:nvSpPr>
            <p:cNvPr id="141" name="Rectangle 140">
              <a:hlinkClick r:id="rId9" action="ppaction://hlinksldjump"/>
            </p:cNvPr>
            <p:cNvSpPr/>
            <p:nvPr/>
          </p:nvSpPr>
          <p:spPr>
            <a:xfrm>
              <a:off x="2056704" y="2424669"/>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Videos</a:t>
              </a:r>
              <a:endParaRPr lang="en-AU" sz="1200" dirty="0">
                <a:solidFill>
                  <a:schemeClr val="tx1"/>
                </a:solidFill>
                <a:latin typeface="Segoe UI" pitchFamily="34" charset="0"/>
                <a:cs typeface="Segoe UI" pitchFamily="34" charset="0"/>
              </a:endParaRPr>
            </a:p>
          </p:txBody>
        </p:sp>
        <p:sp>
          <p:nvSpPr>
            <p:cNvPr id="142" name="Rectangle 141">
              <a:hlinkClick r:id="rId10" action="ppaction://hlinksldjump"/>
            </p:cNvPr>
            <p:cNvSpPr/>
            <p:nvPr/>
          </p:nvSpPr>
          <p:spPr>
            <a:xfrm>
              <a:off x="2056704" y="2722116"/>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Games</a:t>
              </a:r>
              <a:endParaRPr lang="en-AU" sz="1200" dirty="0">
                <a:solidFill>
                  <a:schemeClr val="tx1"/>
                </a:solidFill>
                <a:latin typeface="Segoe UI" pitchFamily="34" charset="0"/>
                <a:cs typeface="Segoe UI" pitchFamily="34" charset="0"/>
              </a:endParaRPr>
            </a:p>
          </p:txBody>
        </p:sp>
        <p:grpSp>
          <p:nvGrpSpPr>
            <p:cNvPr id="7" name="Group 6"/>
            <p:cNvGrpSpPr/>
            <p:nvPr/>
          </p:nvGrpSpPr>
          <p:grpSpPr>
            <a:xfrm>
              <a:off x="1893456" y="1852468"/>
              <a:ext cx="186839" cy="223766"/>
              <a:chOff x="4527690" y="2258677"/>
              <a:chExt cx="450886" cy="540000"/>
            </a:xfrm>
          </p:grpSpPr>
          <p:sp>
            <p:nvSpPr>
              <p:cNvPr id="150" name="Rectangle 149"/>
              <p:cNvSpPr/>
              <p:nvPr/>
            </p:nvSpPr>
            <p:spPr>
              <a:xfrm>
                <a:off x="4527690" y="2258677"/>
                <a:ext cx="450886" cy="540000"/>
              </a:xfrm>
              <a:prstGeom prst="rect">
                <a:avLst/>
              </a:prstGeom>
              <a:solidFill>
                <a:srgbClr val="0070C0"/>
              </a:solid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52" name="Straight Connector 151"/>
              <p:cNvCxnSpPr/>
              <p:nvPr/>
            </p:nvCxnSpPr>
            <p:spPr>
              <a:xfrm>
                <a:off x="4574226" y="2328996"/>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4" name="Straight Connector 153"/>
              <p:cNvCxnSpPr/>
              <p:nvPr/>
            </p:nvCxnSpPr>
            <p:spPr>
              <a:xfrm>
                <a:off x="4574226" y="2407151"/>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p:cNvCxnSpPr/>
              <p:nvPr/>
            </p:nvCxnSpPr>
            <p:spPr>
              <a:xfrm>
                <a:off x="4574226" y="2487837"/>
                <a:ext cx="138772"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p:cNvCxnSpPr/>
              <p:nvPr/>
            </p:nvCxnSpPr>
            <p:spPr>
              <a:xfrm>
                <a:off x="4574226" y="2564038"/>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2" name="Straight Connector 161"/>
              <p:cNvCxnSpPr/>
              <p:nvPr/>
            </p:nvCxnSpPr>
            <p:spPr>
              <a:xfrm>
                <a:off x="4574226" y="2631413"/>
                <a:ext cx="280263"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3" name="Straight Connector 162"/>
              <p:cNvCxnSpPr/>
              <p:nvPr/>
            </p:nvCxnSpPr>
            <p:spPr>
              <a:xfrm>
                <a:off x="4574226" y="2720924"/>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31" name="Group 30"/>
            <p:cNvGrpSpPr/>
            <p:nvPr/>
          </p:nvGrpSpPr>
          <p:grpSpPr>
            <a:xfrm>
              <a:off x="1844070" y="2153683"/>
              <a:ext cx="236225" cy="213486"/>
              <a:chOff x="2433190" y="2867712"/>
              <a:chExt cx="489780" cy="442634"/>
            </a:xfrm>
            <a:solidFill>
              <a:srgbClr val="0070C0"/>
            </a:solidFill>
          </p:grpSpPr>
          <p:sp>
            <p:nvSpPr>
              <p:cNvPr id="164" name="Oval 163"/>
              <p:cNvSpPr/>
              <p:nvPr/>
            </p:nvSpPr>
            <p:spPr>
              <a:xfrm>
                <a:off x="2433190" y="3198734"/>
                <a:ext cx="111612" cy="111612"/>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65" name="Oval 164"/>
              <p:cNvSpPr/>
              <p:nvPr/>
            </p:nvSpPr>
            <p:spPr>
              <a:xfrm>
                <a:off x="2811358" y="3198734"/>
                <a:ext cx="111612" cy="111612"/>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67" name="Straight Connector 166"/>
              <p:cNvCxnSpPr>
                <a:stCxn id="164" idx="6"/>
                <a:endCxn id="180" idx="1"/>
              </p:cNvCxnSpPr>
              <p:nvPr/>
            </p:nvCxnSpPr>
            <p:spPr>
              <a:xfrm flipV="1">
                <a:off x="2544802" y="2903148"/>
                <a:ext cx="0" cy="351392"/>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5" name="Straight Connector 174"/>
              <p:cNvCxnSpPr>
                <a:stCxn id="165" idx="6"/>
                <a:endCxn id="180" idx="3"/>
              </p:cNvCxnSpPr>
              <p:nvPr/>
            </p:nvCxnSpPr>
            <p:spPr>
              <a:xfrm flipV="1">
                <a:off x="2922970" y="2903148"/>
                <a:ext cx="0" cy="351392"/>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80" name="Rectangle 179"/>
              <p:cNvSpPr/>
              <p:nvPr/>
            </p:nvSpPr>
            <p:spPr>
              <a:xfrm>
                <a:off x="2544802" y="2867712"/>
                <a:ext cx="378168" cy="70872"/>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grpSp>
        <p:grpSp>
          <p:nvGrpSpPr>
            <p:cNvPr id="32" name="Group 31"/>
            <p:cNvGrpSpPr/>
            <p:nvPr/>
          </p:nvGrpSpPr>
          <p:grpSpPr>
            <a:xfrm>
              <a:off x="1846237" y="2460418"/>
              <a:ext cx="234058" cy="169950"/>
              <a:chOff x="3469840" y="3505731"/>
              <a:chExt cx="468117" cy="339900"/>
            </a:xfrm>
            <a:solidFill>
              <a:srgbClr val="0070C0"/>
            </a:solidFill>
          </p:grpSpPr>
          <p:sp>
            <p:nvSpPr>
              <p:cNvPr id="181" name="Rectangle 180"/>
              <p:cNvSpPr/>
              <p:nvPr/>
            </p:nvSpPr>
            <p:spPr>
              <a:xfrm>
                <a:off x="3469840" y="3505731"/>
                <a:ext cx="468117" cy="339900"/>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2" name="Isosceles Triangle 181"/>
              <p:cNvSpPr/>
              <p:nvPr/>
            </p:nvSpPr>
            <p:spPr>
              <a:xfrm rot="5400000">
                <a:off x="3655108" y="3626891"/>
                <a:ext cx="97580" cy="97580"/>
              </a:xfrm>
              <a:prstGeom prst="triangl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grpSp>
        <p:grpSp>
          <p:nvGrpSpPr>
            <p:cNvPr id="34" name="Group 33"/>
            <p:cNvGrpSpPr/>
            <p:nvPr/>
          </p:nvGrpSpPr>
          <p:grpSpPr>
            <a:xfrm>
              <a:off x="1819275" y="2726319"/>
              <a:ext cx="261020" cy="233043"/>
              <a:chOff x="4344066" y="3385536"/>
              <a:chExt cx="589664" cy="526462"/>
            </a:xfrm>
            <a:solidFill>
              <a:srgbClr val="0070C0"/>
            </a:solidFill>
          </p:grpSpPr>
          <p:sp>
            <p:nvSpPr>
              <p:cNvPr id="183" name="Rectangle 182"/>
              <p:cNvSpPr/>
              <p:nvPr/>
            </p:nvSpPr>
            <p:spPr>
              <a:xfrm>
                <a:off x="4502348" y="3565664"/>
                <a:ext cx="265623" cy="151713"/>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4" name="Oval 183"/>
              <p:cNvSpPr/>
              <p:nvPr/>
            </p:nvSpPr>
            <p:spPr>
              <a:xfrm rot="20742615">
                <a:off x="4747417" y="3550028"/>
                <a:ext cx="186313" cy="361970"/>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5" name="Oval 184"/>
              <p:cNvSpPr/>
              <p:nvPr/>
            </p:nvSpPr>
            <p:spPr>
              <a:xfrm rot="942615" flipH="1">
                <a:off x="4344066" y="3545028"/>
                <a:ext cx="186313" cy="361970"/>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86" name="Straight Connector 185"/>
              <p:cNvCxnSpPr/>
              <p:nvPr/>
            </p:nvCxnSpPr>
            <p:spPr>
              <a:xfrm rot="42615" flipH="1">
                <a:off x="4430901" y="3596900"/>
                <a:ext cx="38394" cy="118183"/>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87" name="Straight Connector 186"/>
              <p:cNvCxnSpPr/>
              <p:nvPr/>
            </p:nvCxnSpPr>
            <p:spPr>
              <a:xfrm rot="16242615" flipH="1">
                <a:off x="4433284" y="3596931"/>
                <a:ext cx="38394" cy="118183"/>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88" name="Oval 187"/>
              <p:cNvSpPr/>
              <p:nvPr/>
            </p:nvSpPr>
            <p:spPr>
              <a:xfrm rot="20615998">
                <a:off x="4792637" y="3604945"/>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9" name="Oval 188"/>
              <p:cNvSpPr/>
              <p:nvPr/>
            </p:nvSpPr>
            <p:spPr>
              <a:xfrm rot="20615998">
                <a:off x="4850950" y="3636738"/>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90" name="Oval 189"/>
              <p:cNvSpPr/>
              <p:nvPr/>
            </p:nvSpPr>
            <p:spPr>
              <a:xfrm rot="20615998">
                <a:off x="4817975" y="3691037"/>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91" name="Oval 190"/>
              <p:cNvSpPr/>
              <p:nvPr/>
            </p:nvSpPr>
            <p:spPr>
              <a:xfrm rot="20615998">
                <a:off x="4760844" y="3663257"/>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92" name="Straight Connector 191"/>
              <p:cNvCxnSpPr/>
              <p:nvPr/>
            </p:nvCxnSpPr>
            <p:spPr>
              <a:xfrm flipV="1">
                <a:off x="4635160" y="3385536"/>
                <a:ext cx="3173" cy="180128"/>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95" name="Group 194"/>
            <p:cNvGrpSpPr/>
            <p:nvPr/>
          </p:nvGrpSpPr>
          <p:grpSpPr>
            <a:xfrm>
              <a:off x="3498430" y="1407627"/>
              <a:ext cx="941329" cy="895637"/>
              <a:chOff x="4098672" y="2143466"/>
              <a:chExt cx="941329" cy="895637"/>
            </a:xfrm>
          </p:grpSpPr>
          <p:sp>
            <p:nvSpPr>
              <p:cNvPr id="196" name="Rectangle 195"/>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Documents</a:t>
                </a:r>
                <a:endParaRPr lang="en-AU" sz="1100" dirty="0">
                  <a:solidFill>
                    <a:schemeClr val="tx1"/>
                  </a:solidFill>
                  <a:latin typeface="Segoe UI" pitchFamily="34" charset="0"/>
                  <a:cs typeface="Segoe UI" pitchFamily="34" charset="0"/>
                </a:endParaRPr>
              </a:p>
            </p:txBody>
          </p:sp>
          <p:grpSp>
            <p:nvGrpSpPr>
              <p:cNvPr id="197" name="Group 196"/>
              <p:cNvGrpSpPr/>
              <p:nvPr/>
            </p:nvGrpSpPr>
            <p:grpSpPr>
              <a:xfrm>
                <a:off x="4199709" y="2143466"/>
                <a:ext cx="744585" cy="655211"/>
                <a:chOff x="4193285" y="2143466"/>
                <a:chExt cx="744585" cy="655211"/>
              </a:xfrm>
            </p:grpSpPr>
            <p:grpSp>
              <p:nvGrpSpPr>
                <p:cNvPr id="198" name="Group 197"/>
                <p:cNvGrpSpPr/>
                <p:nvPr/>
              </p:nvGrpSpPr>
              <p:grpSpPr>
                <a:xfrm>
                  <a:off x="4193285" y="2143466"/>
                  <a:ext cx="699392" cy="536110"/>
                  <a:chOff x="2123728" y="1986160"/>
                  <a:chExt cx="576064" cy="441574"/>
                </a:xfrm>
              </p:grpSpPr>
              <p:sp>
                <p:nvSpPr>
                  <p:cNvPr id="207" name="Rectangle 206"/>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08" name="Trapezoid 207"/>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199" name="Group 198"/>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200" name="Rectangle 199"/>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201" name="Straight Connector 200"/>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2" name="Straight Connector 201"/>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3" name="Straight Connector 202"/>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4" name="Straight Connector 203"/>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5" name="Straight Connector 204"/>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6" name="Straight Connector 205"/>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209" name="Group 208"/>
            <p:cNvGrpSpPr/>
            <p:nvPr/>
          </p:nvGrpSpPr>
          <p:grpSpPr>
            <a:xfrm>
              <a:off x="4708417" y="1407627"/>
              <a:ext cx="941329" cy="895637"/>
              <a:chOff x="5039106" y="2143466"/>
              <a:chExt cx="941329" cy="895637"/>
            </a:xfrm>
          </p:grpSpPr>
          <p:sp>
            <p:nvSpPr>
              <p:cNvPr id="210" name="Rectangle 209"/>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Music</a:t>
                </a:r>
                <a:endParaRPr lang="en-AU" sz="1100" dirty="0">
                  <a:solidFill>
                    <a:schemeClr val="tx1"/>
                  </a:solidFill>
                  <a:latin typeface="Segoe UI" pitchFamily="34" charset="0"/>
                  <a:cs typeface="Segoe UI" pitchFamily="34" charset="0"/>
                </a:endParaRPr>
              </a:p>
            </p:txBody>
          </p:sp>
          <p:grpSp>
            <p:nvGrpSpPr>
              <p:cNvPr id="211" name="Group 210"/>
              <p:cNvGrpSpPr/>
              <p:nvPr/>
            </p:nvGrpSpPr>
            <p:grpSpPr>
              <a:xfrm>
                <a:off x="5162739" y="2143466"/>
                <a:ext cx="699392" cy="634359"/>
                <a:chOff x="5140143" y="2143466"/>
                <a:chExt cx="699392" cy="634359"/>
              </a:xfrm>
            </p:grpSpPr>
            <p:grpSp>
              <p:nvGrpSpPr>
                <p:cNvPr id="212" name="Group 211"/>
                <p:cNvGrpSpPr/>
                <p:nvPr/>
              </p:nvGrpSpPr>
              <p:grpSpPr>
                <a:xfrm>
                  <a:off x="5140143" y="2143466"/>
                  <a:ext cx="699392" cy="536110"/>
                  <a:chOff x="2123728" y="1986160"/>
                  <a:chExt cx="576064" cy="441574"/>
                </a:xfrm>
              </p:grpSpPr>
              <p:sp>
                <p:nvSpPr>
                  <p:cNvPr id="219" name="Rectangle 218"/>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20" name="Trapezoid 219"/>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213" name="Group 212"/>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214" name="Oval 213"/>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15" name="Oval 214"/>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216" name="Straight Connector 215"/>
                  <p:cNvCxnSpPr>
                    <a:stCxn id="214" idx="6"/>
                    <a:endCxn id="218"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17" name="Straight Connector 216"/>
                  <p:cNvCxnSpPr>
                    <a:stCxn id="215" idx="6"/>
                    <a:endCxn id="218"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218" name="Rectangle 217"/>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grpSp>
        <p:grpSp>
          <p:nvGrpSpPr>
            <p:cNvPr id="221" name="Group 220"/>
            <p:cNvGrpSpPr/>
            <p:nvPr/>
          </p:nvGrpSpPr>
          <p:grpSpPr>
            <a:xfrm>
              <a:off x="5870519" y="1407627"/>
              <a:ext cx="941329" cy="895637"/>
              <a:chOff x="3133947" y="3275932"/>
              <a:chExt cx="941329" cy="895637"/>
            </a:xfrm>
          </p:grpSpPr>
          <p:sp>
            <p:nvSpPr>
              <p:cNvPr id="222" name="Rectangle 221"/>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Videos</a:t>
                </a:r>
                <a:endParaRPr lang="en-AU" sz="1100" dirty="0">
                  <a:solidFill>
                    <a:schemeClr val="tx1"/>
                  </a:solidFill>
                  <a:latin typeface="Segoe UI" pitchFamily="34" charset="0"/>
                  <a:cs typeface="Segoe UI" pitchFamily="34" charset="0"/>
                </a:endParaRPr>
              </a:p>
            </p:txBody>
          </p:sp>
          <p:grpSp>
            <p:nvGrpSpPr>
              <p:cNvPr id="223" name="Group 222"/>
              <p:cNvGrpSpPr/>
              <p:nvPr/>
            </p:nvGrpSpPr>
            <p:grpSpPr>
              <a:xfrm>
                <a:off x="3254915" y="3275932"/>
                <a:ext cx="699392" cy="569699"/>
                <a:chOff x="3257580" y="3275932"/>
                <a:chExt cx="699392" cy="569699"/>
              </a:xfrm>
            </p:grpSpPr>
            <p:grpSp>
              <p:nvGrpSpPr>
                <p:cNvPr id="224" name="Group 223"/>
                <p:cNvGrpSpPr/>
                <p:nvPr/>
              </p:nvGrpSpPr>
              <p:grpSpPr>
                <a:xfrm>
                  <a:off x="3257580" y="3275932"/>
                  <a:ext cx="699392" cy="536110"/>
                  <a:chOff x="2123728" y="1986160"/>
                  <a:chExt cx="576064" cy="441574"/>
                </a:xfrm>
              </p:grpSpPr>
              <p:sp>
                <p:nvSpPr>
                  <p:cNvPr id="228" name="Rectangle 227"/>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29" name="Trapezoid 228"/>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225" name="Group 224"/>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226" name="Rectangle 225"/>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27" name="Isosceles Triangle 226"/>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grpSp>
        <p:grpSp>
          <p:nvGrpSpPr>
            <p:cNvPr id="230" name="Group 229"/>
            <p:cNvGrpSpPr/>
            <p:nvPr/>
          </p:nvGrpSpPr>
          <p:grpSpPr>
            <a:xfrm>
              <a:off x="3484281" y="2487747"/>
              <a:ext cx="941329" cy="895637"/>
              <a:chOff x="4099230" y="3275932"/>
              <a:chExt cx="941329" cy="895637"/>
            </a:xfrm>
          </p:grpSpPr>
          <p:sp>
            <p:nvSpPr>
              <p:cNvPr id="231" name="Rectangle 230"/>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Games</a:t>
                </a:r>
                <a:endParaRPr lang="en-AU" sz="1100" dirty="0">
                  <a:solidFill>
                    <a:schemeClr val="tx1"/>
                  </a:solidFill>
                  <a:latin typeface="Segoe UI" pitchFamily="34" charset="0"/>
                  <a:cs typeface="Segoe UI" pitchFamily="34" charset="0"/>
                </a:endParaRPr>
              </a:p>
            </p:txBody>
          </p:sp>
          <p:grpSp>
            <p:nvGrpSpPr>
              <p:cNvPr id="232" name="Group 231"/>
              <p:cNvGrpSpPr/>
              <p:nvPr/>
            </p:nvGrpSpPr>
            <p:grpSpPr>
              <a:xfrm>
                <a:off x="4200966" y="3275932"/>
                <a:ext cx="737856" cy="635347"/>
                <a:chOff x="4220198" y="3275932"/>
                <a:chExt cx="737856" cy="635347"/>
              </a:xfrm>
            </p:grpSpPr>
            <p:grpSp>
              <p:nvGrpSpPr>
                <p:cNvPr id="233" name="Group 232"/>
                <p:cNvGrpSpPr/>
                <p:nvPr/>
              </p:nvGrpSpPr>
              <p:grpSpPr>
                <a:xfrm>
                  <a:off x="4220198" y="3275932"/>
                  <a:ext cx="699392" cy="536110"/>
                  <a:chOff x="2123728" y="1986160"/>
                  <a:chExt cx="576064" cy="441574"/>
                </a:xfrm>
              </p:grpSpPr>
              <p:sp>
                <p:nvSpPr>
                  <p:cNvPr id="247" name="Rectangle 246"/>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8" name="Trapezoid 247"/>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234" name="Group 233"/>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235" name="Rectangle 234"/>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36" name="Oval 235"/>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37" name="Oval 236"/>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nvGrpSpPr>
                  <p:cNvPr id="238" name="Group 237"/>
                  <p:cNvGrpSpPr/>
                  <p:nvPr/>
                </p:nvGrpSpPr>
                <p:grpSpPr>
                  <a:xfrm>
                    <a:off x="4318464" y="3577517"/>
                    <a:ext cx="118183" cy="118183"/>
                    <a:chOff x="4318464" y="3577517"/>
                    <a:chExt cx="118183" cy="118183"/>
                  </a:xfrm>
                  <a:effectLst/>
                </p:grpSpPr>
                <p:cxnSp>
                  <p:nvCxnSpPr>
                    <p:cNvPr id="245" name="Straight Connector 244"/>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46" name="Straight Connector 245"/>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39" name="Group 238"/>
                  <p:cNvGrpSpPr/>
                  <p:nvPr/>
                </p:nvGrpSpPr>
                <p:grpSpPr>
                  <a:xfrm rot="20573383">
                    <a:off x="4683580" y="3579039"/>
                    <a:ext cx="140891" cy="136707"/>
                    <a:chOff x="5105406" y="3507854"/>
                    <a:chExt cx="171999" cy="166891"/>
                  </a:xfrm>
                  <a:effectLst/>
                </p:grpSpPr>
                <p:sp>
                  <p:nvSpPr>
                    <p:cNvPr id="241" name="Oval 240"/>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2" name="Oval 241"/>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3" name="Oval 242"/>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4" name="Oval 243"/>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cxnSp>
                <p:nvCxnSpPr>
                  <p:cNvPr id="240" name="Straight Connector 239"/>
                  <p:cNvCxnSpPr>
                    <a:stCxn id="235"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sp>
          <p:nvSpPr>
            <p:cNvPr id="38" name="Rectangle 37">
              <a:hlinkClick r:id="rId7" action="ppaction://hlinksldjump"/>
            </p:cNvPr>
            <p:cNvSpPr/>
            <p:nvPr/>
          </p:nvSpPr>
          <p:spPr>
            <a:xfrm>
              <a:off x="3424047" y="134761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9" name="Rectangle 328">
              <a:hlinkClick r:id="rId8" action="ppaction://hlinksldjump"/>
            </p:cNvPr>
            <p:cNvSpPr/>
            <p:nvPr/>
          </p:nvSpPr>
          <p:spPr>
            <a:xfrm>
              <a:off x="4634034" y="134761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30" name="Rectangle 329">
              <a:hlinkClick r:id="rId9" action="ppaction://hlinksldjump"/>
            </p:cNvPr>
            <p:cNvSpPr/>
            <p:nvPr/>
          </p:nvSpPr>
          <p:spPr>
            <a:xfrm>
              <a:off x="5796136" y="134761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31" name="Rectangle 330">
              <a:hlinkClick r:id="rId10" action="ppaction://hlinksldjump"/>
            </p:cNvPr>
            <p:cNvSpPr/>
            <p:nvPr/>
          </p:nvSpPr>
          <p:spPr>
            <a:xfrm>
              <a:off x="3409898" y="242773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332" name="Group 331"/>
            <p:cNvGrpSpPr/>
            <p:nvPr/>
          </p:nvGrpSpPr>
          <p:grpSpPr>
            <a:xfrm>
              <a:off x="4747033" y="2500280"/>
              <a:ext cx="864096" cy="870570"/>
              <a:chOff x="7308304" y="278598"/>
              <a:chExt cx="864096" cy="870570"/>
            </a:xfrm>
          </p:grpSpPr>
          <p:sp>
            <p:nvSpPr>
              <p:cNvPr id="333" name="Freeform 332"/>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334" name="Rectangle 333"/>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Impress</a:t>
                </a:r>
                <a:endParaRPr lang="en-AU" sz="1100" dirty="0">
                  <a:solidFill>
                    <a:schemeClr val="tx1"/>
                  </a:solidFill>
                  <a:latin typeface="Segoe UI" pitchFamily="34" charset="0"/>
                  <a:cs typeface="Segoe UI" pitchFamily="34" charset="0"/>
                </a:endParaRPr>
              </a:p>
            </p:txBody>
          </p:sp>
        </p:grpSp>
        <p:grpSp>
          <p:nvGrpSpPr>
            <p:cNvPr id="335" name="Group 334"/>
            <p:cNvGrpSpPr/>
            <p:nvPr/>
          </p:nvGrpSpPr>
          <p:grpSpPr>
            <a:xfrm>
              <a:off x="5909135" y="2488498"/>
              <a:ext cx="864096" cy="894135"/>
              <a:chOff x="6444208" y="255033"/>
              <a:chExt cx="864096" cy="894135"/>
            </a:xfrm>
          </p:grpSpPr>
          <p:grpSp>
            <p:nvGrpSpPr>
              <p:cNvPr id="336" name="Group 335"/>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338" name="Freeform 337"/>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339" name="Freeform 338"/>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sp>
            <p:nvSpPr>
              <p:cNvPr id="337" name="Rectangle 336"/>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Express</a:t>
                </a:r>
                <a:endParaRPr lang="en-AU" sz="1100" dirty="0">
                  <a:solidFill>
                    <a:schemeClr val="tx1"/>
                  </a:solidFill>
                  <a:latin typeface="Segoe UI" pitchFamily="34" charset="0"/>
                  <a:cs typeface="Segoe UI" pitchFamily="34" charset="0"/>
                </a:endParaRPr>
              </a:p>
            </p:txBody>
          </p:sp>
        </p:grpSp>
      </p:grpSp>
      <p:sp>
        <p:nvSpPr>
          <p:cNvPr id="341" name="Rounded Rectangle 340"/>
          <p:cNvSpPr/>
          <p:nvPr/>
        </p:nvSpPr>
        <p:spPr>
          <a:xfrm>
            <a:off x="467785" y="134363"/>
            <a:ext cx="8208431" cy="4874774"/>
          </a:xfrm>
          <a:prstGeom prst="roundRect">
            <a:avLst>
              <a:gd name="adj" fmla="val 0"/>
            </a:avLst>
          </a:prstGeom>
          <a:solidFill>
            <a:schemeClr val="bg1">
              <a:lumMod val="75000"/>
              <a:alpha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200" b="1" dirty="0" smtClean="0">
                <a:solidFill>
                  <a:schemeClr val="tx1"/>
                </a:solidFill>
                <a:latin typeface="Segoe UI" pitchFamily="34" charset="0"/>
                <a:cs typeface="Segoe UI" pitchFamily="34" charset="0"/>
              </a:rPr>
              <a:t>Express</a:t>
            </a:r>
            <a:endParaRPr lang="en-AU" sz="1200" b="1" dirty="0">
              <a:solidFill>
                <a:schemeClr val="tx1"/>
              </a:solidFill>
              <a:latin typeface="Segoe UI" pitchFamily="34" charset="0"/>
              <a:cs typeface="Segoe UI" pitchFamily="34" charset="0"/>
            </a:endParaRPr>
          </a:p>
        </p:txBody>
      </p:sp>
      <p:sp>
        <p:nvSpPr>
          <p:cNvPr id="345" name="Rectangle 344"/>
          <p:cNvSpPr/>
          <p:nvPr/>
        </p:nvSpPr>
        <p:spPr>
          <a:xfrm>
            <a:off x="467785" y="434649"/>
            <a:ext cx="8208430" cy="446647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algn="r"/>
            <a:endParaRPr lang="en-AU" sz="5400" dirty="0">
              <a:solidFill>
                <a:schemeClr val="bg1"/>
              </a:solidFill>
              <a:effectLst>
                <a:outerShdw blurRad="63500" sx="102000" sy="102000" algn="ctr" rotWithShape="0">
                  <a:prstClr val="black">
                    <a:alpha val="40000"/>
                  </a:prstClr>
                </a:outerShdw>
              </a:effectLst>
              <a:latin typeface="Segoe UI" pitchFamily="34" charset="0"/>
              <a:cs typeface="Segoe UI" pitchFamily="34" charset="0"/>
            </a:endParaRPr>
          </a:p>
        </p:txBody>
      </p:sp>
      <p:sp>
        <p:nvSpPr>
          <p:cNvPr id="346" name="Rectangle 345"/>
          <p:cNvSpPr/>
          <p:nvPr/>
        </p:nvSpPr>
        <p:spPr>
          <a:xfrm>
            <a:off x="2386253" y="616435"/>
            <a:ext cx="4371495" cy="3107443"/>
          </a:xfrm>
          <a:prstGeom prst="rect">
            <a:avLst/>
          </a:prstGeom>
          <a:gradFill flip="none" rotWithShape="1">
            <a:gsLst>
              <a:gs pos="0">
                <a:schemeClr val="bg1"/>
              </a:gs>
              <a:gs pos="50000">
                <a:srgbClr val="00B0F0"/>
              </a:gs>
              <a:gs pos="100000">
                <a:srgbClr val="0070C0"/>
              </a:gs>
            </a:gsLst>
            <a:path path="circle">
              <a:fillToRect l="50000" t="50000" r="50000" b="50000"/>
            </a:path>
            <a:tileRect/>
          </a:gra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5" name="Rectangle 4"/>
          <p:cNvSpPr/>
          <p:nvPr/>
        </p:nvSpPr>
        <p:spPr>
          <a:xfrm>
            <a:off x="3098465" y="1452912"/>
            <a:ext cx="2947070" cy="505641"/>
          </a:xfrm>
          <a:prstGeom prst="rect">
            <a:avLst/>
          </a:prstGeom>
          <a:noFill/>
          <a:ln w="3175">
            <a:solidFill>
              <a:schemeClr val="tx1">
                <a:alpha val="50000"/>
              </a:schemeClr>
            </a:solidFill>
            <a:prstDash val="dash"/>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40" name="Rectangle 339"/>
          <p:cNvSpPr/>
          <p:nvPr/>
        </p:nvSpPr>
        <p:spPr>
          <a:xfrm>
            <a:off x="3256245" y="2107256"/>
            <a:ext cx="2631510" cy="421421"/>
          </a:xfrm>
          <a:prstGeom prst="rect">
            <a:avLst/>
          </a:prstGeom>
          <a:noFill/>
          <a:ln w="3175">
            <a:solidFill>
              <a:schemeClr val="tx1">
                <a:alpha val="50000"/>
              </a:schemeClr>
            </a:solidFill>
            <a:prstDash val="dash"/>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9" name="Teardrop 8"/>
          <p:cNvSpPr/>
          <p:nvPr/>
        </p:nvSpPr>
        <p:spPr>
          <a:xfrm>
            <a:off x="6397748" y="616435"/>
            <a:ext cx="360000" cy="360000"/>
          </a:xfrm>
          <a:prstGeom prst="teardrop">
            <a:avLst/>
          </a:prstGeom>
          <a:solidFill>
            <a:srgbClr val="FFC000">
              <a:alpha val="50000"/>
            </a:srgbClr>
          </a:solidFill>
          <a:ln w="3175">
            <a:solidFill>
              <a:schemeClr val="tx1">
                <a:alpha val="50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600" dirty="0" smtClean="0">
                <a:solidFill>
                  <a:schemeClr val="tx1">
                    <a:alpha val="50000"/>
                  </a:schemeClr>
                </a:solidFill>
                <a:latin typeface="Segoe UI" pitchFamily="34" charset="0"/>
                <a:cs typeface="Segoe UI" pitchFamily="34" charset="0"/>
              </a:rPr>
              <a:t>1</a:t>
            </a:r>
            <a:endParaRPr lang="en-AU" sz="1600" dirty="0">
              <a:solidFill>
                <a:schemeClr val="tx1">
                  <a:alpha val="50000"/>
                </a:schemeClr>
              </a:solidFill>
              <a:latin typeface="Segoe UI" pitchFamily="34" charset="0"/>
              <a:cs typeface="Segoe UI" pitchFamily="34" charset="0"/>
            </a:endParaRPr>
          </a:p>
        </p:txBody>
      </p:sp>
      <p:sp>
        <p:nvSpPr>
          <p:cNvPr id="350" name="Rectangle 349"/>
          <p:cNvSpPr/>
          <p:nvPr/>
        </p:nvSpPr>
        <p:spPr>
          <a:xfrm>
            <a:off x="467544" y="3812042"/>
            <a:ext cx="8208671" cy="1089084"/>
          </a:xfrm>
          <a:prstGeom prst="rect">
            <a:avLst/>
          </a:prstGeom>
          <a:solidFill>
            <a:schemeClr val="bg1">
              <a:lumMod val="75000"/>
            </a:schemeClr>
          </a:solidFill>
          <a:ln w="3175">
            <a:solidFill>
              <a:schemeClr val="tx1"/>
            </a:solidFill>
          </a:ln>
          <a:effectLst>
            <a:innerShdw blurRad="63500" dist="50800" dir="162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1" name="Group 20"/>
          <p:cNvGrpSpPr/>
          <p:nvPr/>
        </p:nvGrpSpPr>
        <p:grpSpPr>
          <a:xfrm>
            <a:off x="577090" y="3885555"/>
            <a:ext cx="1325272" cy="942059"/>
            <a:chOff x="577090" y="3864029"/>
            <a:chExt cx="1325272" cy="942059"/>
          </a:xfrm>
        </p:grpSpPr>
        <p:sp>
          <p:nvSpPr>
            <p:cNvPr id="347" name="Rectangle 346"/>
            <p:cNvSpPr/>
            <p:nvPr/>
          </p:nvSpPr>
          <p:spPr>
            <a:xfrm>
              <a:off x="577090" y="3864029"/>
              <a:ext cx="1325272" cy="942059"/>
            </a:xfrm>
            <a:prstGeom prst="rect">
              <a:avLst/>
            </a:prstGeom>
            <a:gradFill flip="none" rotWithShape="1">
              <a:gsLst>
                <a:gs pos="0">
                  <a:schemeClr val="bg1"/>
                </a:gs>
                <a:gs pos="50000">
                  <a:srgbClr val="00B0F0"/>
                </a:gs>
                <a:gs pos="100000">
                  <a:srgbClr val="0070C0"/>
                </a:gs>
              </a:gsLst>
              <a:path path="circle">
                <a:fillToRect l="50000" t="50000" r="50000" b="50000"/>
              </a:path>
              <a:tileRect/>
            </a:gra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48" name="Rectangle 347"/>
            <p:cNvSpPr/>
            <p:nvPr/>
          </p:nvSpPr>
          <p:spPr>
            <a:xfrm>
              <a:off x="793006" y="4117617"/>
              <a:ext cx="893440" cy="153291"/>
            </a:xfrm>
            <a:prstGeom prst="rect">
              <a:avLst/>
            </a:prstGeom>
            <a:noFill/>
            <a:ln w="3175">
              <a:solidFill>
                <a:schemeClr val="tx1">
                  <a:alpha val="50000"/>
                </a:schemeClr>
              </a:solidFill>
              <a:prstDash val="dash"/>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Aa Bb</a:t>
              </a:r>
              <a:endParaRPr lang="en-AU" sz="1100" dirty="0">
                <a:solidFill>
                  <a:schemeClr val="tx1"/>
                </a:solidFill>
                <a:latin typeface="Segoe UI" pitchFamily="34" charset="0"/>
                <a:cs typeface="Segoe UI" pitchFamily="34" charset="0"/>
              </a:endParaRPr>
            </a:p>
          </p:txBody>
        </p:sp>
        <p:sp>
          <p:nvSpPr>
            <p:cNvPr id="349" name="Rectangle 348"/>
            <p:cNvSpPr/>
            <p:nvPr/>
          </p:nvSpPr>
          <p:spPr>
            <a:xfrm>
              <a:off x="840839" y="4315989"/>
              <a:ext cx="797774" cy="127759"/>
            </a:xfrm>
            <a:prstGeom prst="rect">
              <a:avLst/>
            </a:prstGeom>
            <a:noFill/>
            <a:ln w="3175">
              <a:solidFill>
                <a:schemeClr val="tx1">
                  <a:alpha val="50000"/>
                </a:schemeClr>
              </a:solidFill>
              <a:prstDash val="dash"/>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900" dirty="0" smtClean="0">
                  <a:solidFill>
                    <a:schemeClr val="bg1">
                      <a:lumMod val="50000"/>
                    </a:schemeClr>
                  </a:solidFill>
                  <a:latin typeface="Segoe UI" pitchFamily="34" charset="0"/>
                  <a:cs typeface="Segoe UI" pitchFamily="34" charset="0"/>
                </a:rPr>
                <a:t>Cc Dd</a:t>
              </a:r>
              <a:endParaRPr lang="en-AU" sz="900" dirty="0">
                <a:solidFill>
                  <a:schemeClr val="bg1">
                    <a:lumMod val="50000"/>
                  </a:schemeClr>
                </a:solidFill>
                <a:latin typeface="Segoe UI" pitchFamily="34" charset="0"/>
                <a:cs typeface="Segoe UI" pitchFamily="34" charset="0"/>
              </a:endParaRPr>
            </a:p>
          </p:txBody>
        </p:sp>
        <p:sp>
          <p:nvSpPr>
            <p:cNvPr id="344" name="Teardrop 343"/>
            <p:cNvSpPr/>
            <p:nvPr/>
          </p:nvSpPr>
          <p:spPr>
            <a:xfrm>
              <a:off x="1542362" y="3864029"/>
              <a:ext cx="360000" cy="360000"/>
            </a:xfrm>
            <a:prstGeom prst="teardrop">
              <a:avLst/>
            </a:prstGeom>
            <a:solidFill>
              <a:srgbClr val="FFC000">
                <a:alpha val="50000"/>
              </a:srgbClr>
            </a:solidFill>
            <a:ln w="3175">
              <a:solidFill>
                <a:schemeClr val="tx1">
                  <a:alpha val="50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600" dirty="0" smtClean="0">
                  <a:solidFill>
                    <a:schemeClr val="tx1">
                      <a:alpha val="50000"/>
                    </a:schemeClr>
                  </a:solidFill>
                  <a:latin typeface="Segoe UI" pitchFamily="34" charset="0"/>
                  <a:cs typeface="Segoe UI" pitchFamily="34" charset="0"/>
                </a:rPr>
                <a:t>1</a:t>
              </a:r>
              <a:endParaRPr lang="en-AU" sz="1600" dirty="0">
                <a:solidFill>
                  <a:schemeClr val="tx1">
                    <a:alpha val="50000"/>
                  </a:schemeClr>
                </a:solidFill>
                <a:latin typeface="Segoe UI" pitchFamily="34" charset="0"/>
                <a:cs typeface="Segoe UI" pitchFamily="34" charset="0"/>
              </a:endParaRPr>
            </a:p>
          </p:txBody>
        </p:sp>
      </p:grpSp>
      <p:sp>
        <p:nvSpPr>
          <p:cNvPr id="20" name="Rounded Rectangle 19">
            <a:hlinkClick r:id="rId11" action="ppaction://hlinksldjump"/>
          </p:cNvPr>
          <p:cNvSpPr/>
          <p:nvPr/>
        </p:nvSpPr>
        <p:spPr>
          <a:xfrm>
            <a:off x="2009835" y="4230376"/>
            <a:ext cx="252417" cy="252417"/>
          </a:xfrm>
          <a:prstGeom prst="roundRect">
            <a:avLst/>
          </a:prstGeom>
          <a:solidFill>
            <a:schemeClr val="tx1">
              <a:alpha val="50000"/>
            </a:scheme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dirty="0" smtClean="0">
                <a:latin typeface="Segoe UI" pitchFamily="34" charset="0"/>
                <a:cs typeface="Segoe UI" pitchFamily="34" charset="0"/>
              </a:rPr>
              <a:t>+</a:t>
            </a:r>
            <a:endParaRPr lang="en-AU" dirty="0">
              <a:latin typeface="Segoe UI" pitchFamily="34" charset="0"/>
              <a:cs typeface="Segoe UI" pitchFamily="34" charset="0"/>
            </a:endParaRPr>
          </a:p>
        </p:txBody>
      </p:sp>
      <p:sp>
        <p:nvSpPr>
          <p:cNvPr id="357" name="Rounded Rectangle 356">
            <a:hlinkClick r:id="rId5" action="ppaction://hlinksldjump"/>
          </p:cNvPr>
          <p:cNvSpPr/>
          <p:nvPr/>
        </p:nvSpPr>
        <p:spPr>
          <a:xfrm>
            <a:off x="539794" y="188370"/>
            <a:ext cx="144000" cy="144016"/>
          </a:xfrm>
          <a:prstGeom prst="roundRect">
            <a:avLst/>
          </a:prstGeom>
          <a:gradFill flip="none" rotWithShape="1">
            <a:gsLst>
              <a:gs pos="0">
                <a:srgbClr val="FF0000">
                  <a:shade val="30000"/>
                  <a:satMod val="115000"/>
                </a:srgbClr>
              </a:gs>
              <a:gs pos="50000">
                <a:srgbClr val="FF0000">
                  <a:shade val="67500"/>
                  <a:satMod val="115000"/>
                </a:srgbClr>
              </a:gs>
              <a:gs pos="100000">
                <a:srgbClr val="FF0000">
                  <a:shade val="100000"/>
                  <a:satMod val="115000"/>
                </a:srgbClr>
              </a:gs>
            </a:gsLst>
            <a:lin ang="16200000" scaled="1"/>
            <a:tileRect/>
          </a:gradFill>
          <a:ln w="3175">
            <a:solidFill>
              <a:schemeClr val="tx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solidFill>
                <a:schemeClr val="bg1"/>
              </a:solidFill>
              <a:latin typeface="Segoe UI" pitchFamily="34" charset="0"/>
              <a:cs typeface="Segoe UI" pitchFamily="34" charset="0"/>
            </a:endParaRPr>
          </a:p>
        </p:txBody>
      </p:sp>
      <p:sp>
        <p:nvSpPr>
          <p:cNvPr id="358" name="Left Arrow 357">
            <a:hlinkClick r:id="rId12" action="ppaction://hlinksldjump"/>
          </p:cNvPr>
          <p:cNvSpPr/>
          <p:nvPr/>
        </p:nvSpPr>
        <p:spPr>
          <a:xfrm>
            <a:off x="575439" y="559006"/>
            <a:ext cx="359806" cy="356560"/>
          </a:xfrm>
          <a:prstGeom prst="leftArrow">
            <a:avLst/>
          </a:prstGeom>
          <a:solidFill>
            <a:srgbClr val="00B0F0">
              <a:alpha val="50000"/>
            </a:srgb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solidFill>
                <a:schemeClr val="tx1"/>
              </a:solidFill>
            </a:endParaRPr>
          </a:p>
        </p:txBody>
      </p:sp>
      <p:grpSp>
        <p:nvGrpSpPr>
          <p:cNvPr id="359" name="Group 358"/>
          <p:cNvGrpSpPr/>
          <p:nvPr/>
        </p:nvGrpSpPr>
        <p:grpSpPr>
          <a:xfrm>
            <a:off x="0" y="1202871"/>
            <a:ext cx="467544" cy="2737758"/>
            <a:chOff x="0" y="1202871"/>
            <a:chExt cx="467544" cy="2737758"/>
          </a:xfrm>
        </p:grpSpPr>
        <p:sp>
          <p:nvSpPr>
            <p:cNvPr id="360" name="Rounded Rectangle 359"/>
            <p:cNvSpPr/>
            <p:nvPr/>
          </p:nvSpPr>
          <p:spPr>
            <a:xfrm>
              <a:off x="0" y="1202871"/>
              <a:ext cx="467544" cy="2737758"/>
            </a:xfrm>
            <a:prstGeom prst="roundRect">
              <a:avLst>
                <a:gd name="adj" fmla="val 10437"/>
              </a:avLst>
            </a:prstGeom>
            <a:solidFill>
              <a:schemeClr val="tx1">
                <a:alpha val="50000"/>
              </a:schemeClr>
            </a:solidFill>
            <a:ln w="317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361" name="Group 360"/>
            <p:cNvGrpSpPr/>
            <p:nvPr/>
          </p:nvGrpSpPr>
          <p:grpSpPr>
            <a:xfrm>
              <a:off x="53772" y="1890180"/>
              <a:ext cx="360000" cy="363600"/>
              <a:chOff x="899592" y="1419622"/>
              <a:chExt cx="432048" cy="432048"/>
            </a:xfrm>
            <a:effectLst/>
          </p:grpSpPr>
          <p:sp>
            <p:nvSpPr>
              <p:cNvPr id="376" name="Rounded Rectangle 375"/>
              <p:cNvSpPr/>
              <p:nvPr/>
            </p:nvSpPr>
            <p:spPr>
              <a:xfrm>
                <a:off x="971600" y="1563638"/>
                <a:ext cx="288032" cy="288032"/>
              </a:xfrm>
              <a:prstGeom prst="roundRect">
                <a:avLst>
                  <a:gd name="adj" fmla="val 9226"/>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77" name="Isosceles Triangle 376"/>
              <p:cNvSpPr/>
              <p:nvPr/>
            </p:nvSpPr>
            <p:spPr>
              <a:xfrm>
                <a:off x="899592" y="1419622"/>
                <a:ext cx="432048" cy="180020"/>
              </a:xfrm>
              <a:prstGeom prst="triangle">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362" name="Group 361"/>
            <p:cNvGrpSpPr/>
            <p:nvPr/>
          </p:nvGrpSpPr>
          <p:grpSpPr>
            <a:xfrm>
              <a:off x="53752" y="1264720"/>
              <a:ext cx="360040" cy="435694"/>
              <a:chOff x="971600" y="1383618"/>
              <a:chExt cx="360040" cy="435694"/>
            </a:xfrm>
          </p:grpSpPr>
          <p:cxnSp>
            <p:nvCxnSpPr>
              <p:cNvPr id="371" name="Straight Connector 370"/>
              <p:cNvCxnSpPr/>
              <p:nvPr/>
            </p:nvCxnSpPr>
            <p:spPr>
              <a:xfrm>
                <a:off x="1187624" y="1639292"/>
                <a:ext cx="144016" cy="18002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372" name="Donut 371"/>
              <p:cNvSpPr/>
              <p:nvPr/>
            </p:nvSpPr>
            <p:spPr>
              <a:xfrm>
                <a:off x="971600" y="1383618"/>
                <a:ext cx="288032" cy="288000"/>
              </a:xfrm>
              <a:prstGeom prst="donut">
                <a:avLst>
                  <a:gd name="adj" fmla="val 4746"/>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373" name="Straight Connector 372"/>
              <p:cNvCxnSpPr/>
              <p:nvPr/>
            </p:nvCxnSpPr>
            <p:spPr>
              <a:xfrm rot="1413972">
                <a:off x="1051228" y="1435850"/>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374" name="Straight Connector 373"/>
              <p:cNvCxnSpPr/>
              <p:nvPr/>
            </p:nvCxnSpPr>
            <p:spPr>
              <a:xfrm rot="1413972">
                <a:off x="1116662" y="1436293"/>
                <a:ext cx="0" cy="183562"/>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375" name="Straight Connector 374"/>
              <p:cNvCxnSpPr/>
              <p:nvPr/>
            </p:nvCxnSpPr>
            <p:spPr>
              <a:xfrm rot="1413972">
                <a:off x="1180005" y="1492021"/>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grpSp>
        <p:cxnSp>
          <p:nvCxnSpPr>
            <p:cNvPr id="363" name="Straight Connector 362"/>
            <p:cNvCxnSpPr/>
            <p:nvPr/>
          </p:nvCxnSpPr>
          <p:spPr>
            <a:xfrm flipH="1">
              <a:off x="26886" y="1812206"/>
              <a:ext cx="413772"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nvGrpSpPr>
            <p:cNvPr id="364" name="Group 363"/>
            <p:cNvGrpSpPr/>
            <p:nvPr/>
          </p:nvGrpSpPr>
          <p:grpSpPr>
            <a:xfrm>
              <a:off x="39771" y="2460418"/>
              <a:ext cx="388002" cy="297418"/>
              <a:chOff x="2123728" y="1986160"/>
              <a:chExt cx="576064" cy="441574"/>
            </a:xfrm>
          </p:grpSpPr>
          <p:sp>
            <p:nvSpPr>
              <p:cNvPr id="369" name="Rectangle 368"/>
              <p:cNvSpPr/>
              <p:nvPr/>
            </p:nvSpPr>
            <p:spPr>
              <a:xfrm>
                <a:off x="2195736" y="1986160"/>
                <a:ext cx="432048" cy="441574"/>
              </a:xfrm>
              <a:prstGeom prst="rect">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70" name="Trapezoid 369"/>
              <p:cNvSpPr/>
              <p:nvPr/>
            </p:nvSpPr>
            <p:spPr>
              <a:xfrm flipV="1">
                <a:off x="2123728" y="2139884"/>
                <a:ext cx="576064" cy="287850"/>
              </a:xfrm>
              <a:prstGeom prst="trapezoid">
                <a:avLst/>
              </a:pr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65" name="Freeform 364"/>
            <p:cNvSpPr/>
            <p:nvPr/>
          </p:nvSpPr>
          <p:spPr>
            <a:xfrm>
              <a:off x="61273" y="2903148"/>
              <a:ext cx="344998" cy="411311"/>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366" name="Group 365"/>
            <p:cNvGrpSpPr/>
            <p:nvPr/>
          </p:nvGrpSpPr>
          <p:grpSpPr>
            <a:xfrm>
              <a:off x="82631" y="3424960"/>
              <a:ext cx="302283" cy="444864"/>
              <a:chOff x="51020" y="3423030"/>
              <a:chExt cx="356155" cy="524147"/>
            </a:xfrm>
            <a:effectLst>
              <a:outerShdw blurRad="63500" sx="102000" sy="102000" algn="ctr" rotWithShape="0">
                <a:prstClr val="black">
                  <a:alpha val="40000"/>
                </a:prstClr>
              </a:outerShdw>
            </a:effectLst>
          </p:grpSpPr>
          <p:sp>
            <p:nvSpPr>
              <p:cNvPr id="367" name="Freeform 366"/>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a:effectLst>
                <a:glow rad="101600">
                  <a:schemeClr val="bg1">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68" name="Freeform 367"/>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a:effectLst>
                <a:glow rad="101600">
                  <a:schemeClr val="bg1">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spTree>
    <p:controls>
      <mc:AlternateContent xmlns:mc="http://schemas.openxmlformats.org/markup-compatibility/2006">
        <mc:Choice xmlns:v="urn:schemas-microsoft-com:vml" Requires="v">
          <p:control spid="25636" name="TextBox1" r:id="rId2" imgW="6915240" imgH="4029120"/>
        </mc:Choice>
        <mc:Fallback>
          <p:control name="TextBox1" r:id="rId2" imgW="6915240" imgH="4029120">
            <p:pic>
              <p:nvPicPr>
                <p:cNvPr id="0" name="TextBox1"/>
                <p:cNvPicPr preferRelativeResize="0">
                  <a:picLocks noChangeArrowheads="1" noChangeShapeType="1"/>
                </p:cNvPicPr>
                <p:nvPr/>
              </p:nvPicPr>
              <p:blipFill>
                <a:blip r:embed="rId13">
                  <a:extLst>
                    <a:ext uri="{28A0092B-C50C-407E-A947-70E740481C1C}">
                      <a14:useLocalDpi xmlns:a14="http://schemas.microsoft.com/office/drawing/2010/main" val="0"/>
                    </a:ext>
                  </a:extLst>
                </a:blip>
                <a:srcRect/>
                <a:stretch>
                  <a:fillRect/>
                </a:stretch>
              </p:blipFill>
              <p:spPr bwMode="auto">
                <a:xfrm>
                  <a:off x="3132138" y="1492250"/>
                  <a:ext cx="2879725" cy="431800"/>
                </a:xfrm>
                <a:prstGeom prst="rect">
                  <a:avLst/>
                </a:prstGeom>
                <a:noFill/>
                <a:ln>
                  <a:noFill/>
                </a:ln>
                <a:effectLst/>
                <a:extLst>
                  <a:ext uri="{909E8E84-426E-40DD-AFC4-6F175D3DCCD1}">
                    <a14:hiddenFill xmlns:a14="http://schemas.microsoft.com/office/drawing/2010/main">
                      <a:noFill/>
                    </a14:hiddenFill>
                  </a:ext>
                  <a:ext uri="{91240B29-F687-4F45-9708-019B960494DF}">
                    <a14:hiddenLine xmlns:a14="http://schemas.microsoft.com/office/drawing/2010/main" w="9525">
                      <a:no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control>
        </mc:Fallback>
      </mc:AlternateContent>
      <mc:AlternateContent xmlns:mc="http://schemas.openxmlformats.org/markup-compatibility/2006">
        <mc:Choice xmlns:v="urn:schemas-microsoft-com:vml" Requires="v">
          <p:control spid="25637" name="TextBox2" r:id="rId3" imgW="6915240" imgH="4029120"/>
        </mc:Choice>
        <mc:Fallback>
          <p:control name="TextBox2" r:id="rId3" imgW="6915240" imgH="4029120">
            <p:pic>
              <p:nvPicPr>
                <p:cNvPr id="0" name="TextBox2"/>
                <p:cNvPicPr preferRelativeResize="0">
                  <a:picLocks noChangeArrowheads="1" noChangeShapeType="1"/>
                </p:cNvPicPr>
                <p:nvPr/>
              </p:nvPicPr>
              <p:blipFill>
                <a:blip r:embed="rId14">
                  <a:extLst>
                    <a:ext uri="{28A0092B-C50C-407E-A947-70E740481C1C}">
                      <a14:useLocalDpi xmlns:a14="http://schemas.microsoft.com/office/drawing/2010/main" val="0"/>
                    </a:ext>
                  </a:extLst>
                </a:blip>
                <a:srcRect/>
                <a:stretch>
                  <a:fillRect/>
                </a:stretch>
              </p:blipFill>
              <p:spPr bwMode="auto">
                <a:xfrm>
                  <a:off x="3276600" y="2139950"/>
                  <a:ext cx="2590800" cy="358775"/>
                </a:xfrm>
                <a:prstGeom prst="rect">
                  <a:avLst/>
                </a:prstGeom>
                <a:noFill/>
                <a:ln>
                  <a:noFill/>
                </a:ln>
                <a:effectLst/>
                <a:extLst>
                  <a:ext uri="{909E8E84-426E-40DD-AFC4-6F175D3DCCD1}">
                    <a14:hiddenFill xmlns:a14="http://schemas.microsoft.com/office/drawing/2010/main">
                      <a:noFill/>
                    </a14:hiddenFill>
                  </a:ext>
                  <a:ext uri="{91240B29-F687-4F45-9708-019B960494DF}">
                    <a14:hiddenLine xmlns:a14="http://schemas.microsoft.com/office/drawing/2010/main" w="9525">
                      <a:no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control>
        </mc:Fallback>
      </mc:AlternateContent>
    </p:controls>
    <p:extLst>
      <p:ext uri="{BB962C8B-B14F-4D97-AF65-F5344CB8AC3E}">
        <p14:creationId xmlns:p14="http://schemas.microsoft.com/office/powerpoint/2010/main" val="1628458185"/>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1763688" y="843750"/>
            <a:ext cx="5616624" cy="3456000"/>
            <a:chOff x="1763688" y="843750"/>
            <a:chExt cx="5616624" cy="3456000"/>
          </a:xfrm>
        </p:grpSpPr>
        <p:grpSp>
          <p:nvGrpSpPr>
            <p:cNvPr id="249" name="Group 248"/>
            <p:cNvGrpSpPr/>
            <p:nvPr/>
          </p:nvGrpSpPr>
          <p:grpSpPr>
            <a:xfrm>
              <a:off x="3131841" y="843750"/>
              <a:ext cx="2880320" cy="3456000"/>
              <a:chOff x="3131841" y="843750"/>
              <a:chExt cx="2880320" cy="3456000"/>
            </a:xfrm>
          </p:grpSpPr>
          <p:sp>
            <p:nvSpPr>
              <p:cNvPr id="250" name="Rounded Rectangle 249"/>
              <p:cNvSpPr/>
              <p:nvPr/>
            </p:nvSpPr>
            <p:spPr>
              <a:xfrm>
                <a:off x="3131841" y="843750"/>
                <a:ext cx="2880320" cy="3456000"/>
              </a:xfrm>
              <a:prstGeom prst="roundRect">
                <a:avLst>
                  <a:gd name="adj" fmla="val 2228"/>
                </a:avLst>
              </a:prstGeom>
              <a:solidFill>
                <a:schemeClr val="tx1">
                  <a:alpha val="50000"/>
                </a:schemeClr>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51" name="Group 250"/>
              <p:cNvGrpSpPr/>
              <p:nvPr/>
            </p:nvGrpSpPr>
            <p:grpSpPr>
              <a:xfrm>
                <a:off x="3198624" y="984777"/>
                <a:ext cx="864096" cy="870570"/>
                <a:chOff x="7308304" y="278598"/>
                <a:chExt cx="864096" cy="870570"/>
              </a:xfrm>
            </p:grpSpPr>
            <p:sp>
              <p:nvSpPr>
                <p:cNvPr id="327" name="Freeform 326"/>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8" name="Rectangle 327"/>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Impress</a:t>
                  </a:r>
                  <a:endParaRPr lang="en-AU" sz="1100" dirty="0">
                    <a:latin typeface="Segoe UI" pitchFamily="34" charset="0"/>
                    <a:cs typeface="Segoe UI" pitchFamily="34" charset="0"/>
                  </a:endParaRPr>
                </a:p>
              </p:txBody>
            </p:sp>
          </p:grpSp>
          <p:grpSp>
            <p:nvGrpSpPr>
              <p:cNvPr id="252" name="Group 251"/>
              <p:cNvGrpSpPr/>
              <p:nvPr/>
            </p:nvGrpSpPr>
            <p:grpSpPr>
              <a:xfrm>
                <a:off x="4139953" y="972995"/>
                <a:ext cx="864096" cy="894135"/>
                <a:chOff x="6444208" y="255033"/>
                <a:chExt cx="864096" cy="894135"/>
              </a:xfrm>
            </p:grpSpPr>
            <p:grpSp>
              <p:nvGrpSpPr>
                <p:cNvPr id="323" name="Group 322"/>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325" name="Freeform 324"/>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6" name="Freeform 325"/>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24" name="Rectangle 323"/>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Express</a:t>
                  </a:r>
                  <a:endParaRPr lang="en-AU" sz="1100" dirty="0">
                    <a:latin typeface="Segoe UI" pitchFamily="34" charset="0"/>
                    <a:cs typeface="Segoe UI" pitchFamily="34" charset="0"/>
                  </a:endParaRPr>
                </a:p>
              </p:txBody>
            </p:sp>
          </p:grpSp>
          <p:grpSp>
            <p:nvGrpSpPr>
              <p:cNvPr id="253" name="Group 252"/>
              <p:cNvGrpSpPr/>
              <p:nvPr/>
            </p:nvGrpSpPr>
            <p:grpSpPr>
              <a:xfrm>
                <a:off x="3198624" y="2157429"/>
                <a:ext cx="864096" cy="881674"/>
                <a:chOff x="8172400" y="267494"/>
                <a:chExt cx="864096" cy="881674"/>
              </a:xfrm>
            </p:grpSpPr>
            <p:grpSp>
              <p:nvGrpSpPr>
                <p:cNvPr id="318" name="Group 317"/>
                <p:cNvGrpSpPr/>
                <p:nvPr/>
              </p:nvGrpSpPr>
              <p:grpSpPr>
                <a:xfrm>
                  <a:off x="8351877" y="267494"/>
                  <a:ext cx="523806" cy="648072"/>
                  <a:chOff x="87738" y="3286770"/>
                  <a:chExt cx="291003" cy="360040"/>
                </a:xfrm>
              </p:grpSpPr>
              <p:sp>
                <p:nvSpPr>
                  <p:cNvPr id="320" name="Rectangle 31"/>
                  <p:cNvSpPr/>
                  <p:nvPr/>
                </p:nvSpPr>
                <p:spPr>
                  <a:xfrm>
                    <a:off x="87738" y="3286770"/>
                    <a:ext cx="291002" cy="360040"/>
                  </a:xfrm>
                  <a:prstGeom prst="rect">
                    <a:avLst/>
                  </a:prstGeom>
                  <a:solidFill>
                    <a:srgbClr val="FFC000"/>
                  </a:solidFill>
                  <a:ln w="9525" cap="rnd">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1" name="Rectangle 31"/>
                  <p:cNvSpPr/>
                  <p:nvPr/>
                </p:nvSpPr>
                <p:spPr>
                  <a:xfrm>
                    <a:off x="87738" y="3286770"/>
                    <a:ext cx="291002" cy="360040"/>
                  </a:xfrm>
                  <a:custGeom>
                    <a:avLst/>
                    <a:gdLst>
                      <a:gd name="connsiteX0" fmla="*/ 0 w 291002"/>
                      <a:gd name="connsiteY0" fmla="*/ 0 h 360040"/>
                      <a:gd name="connsiteX1" fmla="*/ 291002 w 291002"/>
                      <a:gd name="connsiteY1" fmla="*/ 0 h 360040"/>
                      <a:gd name="connsiteX2" fmla="*/ 291002 w 291002"/>
                      <a:gd name="connsiteY2" fmla="*/ 360040 h 360040"/>
                      <a:gd name="connsiteX3" fmla="*/ 0 w 291002"/>
                      <a:gd name="connsiteY3" fmla="*/ 360040 h 360040"/>
                      <a:gd name="connsiteX4" fmla="*/ 0 w 291002"/>
                      <a:gd name="connsiteY4" fmla="*/ 0 h 360040"/>
                      <a:gd name="connsiteX0" fmla="*/ 0 w 291002"/>
                      <a:gd name="connsiteY0" fmla="*/ 0 h 360040"/>
                      <a:gd name="connsiteX1" fmla="*/ 236233 w 291002"/>
                      <a:gd name="connsiteY1" fmla="*/ 88106 h 360040"/>
                      <a:gd name="connsiteX2" fmla="*/ 291002 w 291002"/>
                      <a:gd name="connsiteY2" fmla="*/ 360040 h 360040"/>
                      <a:gd name="connsiteX3" fmla="*/ 0 w 291002"/>
                      <a:gd name="connsiteY3" fmla="*/ 360040 h 360040"/>
                      <a:gd name="connsiteX4" fmla="*/ 0 w 291002"/>
                      <a:gd name="connsiteY4" fmla="*/ 0 h 360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1002" h="360040">
                        <a:moveTo>
                          <a:pt x="0" y="0"/>
                        </a:moveTo>
                        <a:lnTo>
                          <a:pt x="236233" y="88106"/>
                        </a:lnTo>
                        <a:lnTo>
                          <a:pt x="291002" y="360040"/>
                        </a:lnTo>
                        <a:lnTo>
                          <a:pt x="0" y="360040"/>
                        </a:lnTo>
                        <a:lnTo>
                          <a:pt x="0" y="0"/>
                        </a:lnTo>
                        <a:close/>
                      </a:path>
                    </a:pathLst>
                  </a:cu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2" name="Rectangle 321"/>
                  <p:cNvSpPr/>
                  <p:nvPr/>
                </p:nvSpPr>
                <p:spPr>
                  <a:xfrm>
                    <a:off x="87738" y="3435846"/>
                    <a:ext cx="291003" cy="210964"/>
                  </a:xfrm>
                  <a:prstGeom prst="rect">
                    <a:avLst/>
                  </a:prstGeom>
                  <a:noFill/>
                  <a:ln w="9525" cap="rnd">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2000" dirty="0" smtClean="0">
                        <a:solidFill>
                          <a:schemeClr val="tx1"/>
                        </a:solidFill>
                        <a:effectLst>
                          <a:outerShdw blurRad="63500" sx="102000" sy="102000" algn="ctr" rotWithShape="0">
                            <a:prstClr val="black">
                              <a:alpha val="40000"/>
                            </a:prstClr>
                          </a:outerShdw>
                        </a:effectLst>
                        <a:latin typeface="Segoe UI" pitchFamily="34" charset="0"/>
                        <a:cs typeface="Segoe UI" pitchFamily="34" charset="0"/>
                      </a:rPr>
                      <a:t>Aa</a:t>
                    </a:r>
                    <a:endParaRPr lang="en-AU" sz="2000" dirty="0">
                      <a:solidFill>
                        <a:schemeClr val="tx1"/>
                      </a:solidFill>
                      <a:effectLst>
                        <a:outerShdw blurRad="63500" sx="102000" sy="102000" algn="ctr" rotWithShape="0">
                          <a:prstClr val="black">
                            <a:alpha val="40000"/>
                          </a:prstClr>
                        </a:outerShdw>
                      </a:effectLst>
                      <a:latin typeface="Segoe UI" pitchFamily="34" charset="0"/>
                      <a:cs typeface="Segoe UI" pitchFamily="34" charset="0"/>
                    </a:endParaRPr>
                  </a:p>
                </p:txBody>
              </p:sp>
            </p:grpSp>
            <p:sp>
              <p:nvSpPr>
                <p:cNvPr id="319" name="Rectangle 318"/>
                <p:cNvSpPr/>
                <p:nvPr/>
              </p:nvSpPr>
              <p:spPr>
                <a:xfrm>
                  <a:off x="8172400"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Note Pad</a:t>
                  </a:r>
                  <a:endParaRPr lang="en-AU" sz="1100" dirty="0">
                    <a:latin typeface="Segoe UI" pitchFamily="34" charset="0"/>
                    <a:cs typeface="Segoe UI" pitchFamily="34" charset="0"/>
                  </a:endParaRPr>
                </a:p>
              </p:txBody>
            </p:sp>
          </p:grpSp>
          <p:grpSp>
            <p:nvGrpSpPr>
              <p:cNvPr id="254" name="Group 253"/>
              <p:cNvGrpSpPr/>
              <p:nvPr/>
            </p:nvGrpSpPr>
            <p:grpSpPr>
              <a:xfrm>
                <a:off x="5080409" y="980461"/>
                <a:ext cx="864096" cy="877462"/>
                <a:chOff x="5004049" y="1064550"/>
                <a:chExt cx="864096" cy="877462"/>
              </a:xfrm>
            </p:grpSpPr>
            <p:grpSp>
              <p:nvGrpSpPr>
                <p:cNvPr id="313" name="Group 312"/>
                <p:cNvGrpSpPr/>
                <p:nvPr/>
              </p:nvGrpSpPr>
              <p:grpSpPr>
                <a:xfrm>
                  <a:off x="5042434" y="1064550"/>
                  <a:ext cx="787325" cy="610716"/>
                  <a:chOff x="5004049" y="1045872"/>
                  <a:chExt cx="787325" cy="610716"/>
                </a:xfrm>
                <a:effectLst>
                  <a:outerShdw blurRad="63500" sx="102000" sy="102000" algn="ctr" rotWithShape="0">
                    <a:prstClr val="black">
                      <a:alpha val="40000"/>
                    </a:prstClr>
                  </a:outerShdw>
                </a:effectLst>
              </p:grpSpPr>
              <p:sp>
                <p:nvSpPr>
                  <p:cNvPr id="315" name="Rectangle 314"/>
                  <p:cNvSpPr/>
                  <p:nvPr/>
                </p:nvSpPr>
                <p:spPr>
                  <a:xfrm>
                    <a:off x="5004049" y="1045872"/>
                    <a:ext cx="504055" cy="460191"/>
                  </a:xfrm>
                  <a:prstGeom prst="rect">
                    <a:avLst/>
                  </a:prstGeom>
                  <a:solidFill>
                    <a:schemeClr val="bg1"/>
                  </a:solidFill>
                  <a:ln w="9525" cap="rnd">
                    <a:solidFill>
                      <a:schemeClr val="bg1"/>
                    </a:solid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6" name="Freeform 315"/>
                  <p:cNvSpPr/>
                  <p:nvPr/>
                </p:nvSpPr>
                <p:spPr>
                  <a:xfrm>
                    <a:off x="5022056" y="1106047"/>
                    <a:ext cx="414040" cy="272698"/>
                  </a:xfrm>
                  <a:custGeom>
                    <a:avLst/>
                    <a:gdLst>
                      <a:gd name="connsiteX0" fmla="*/ 0 w 353052"/>
                      <a:gd name="connsiteY0" fmla="*/ 0 h 269081"/>
                      <a:gd name="connsiteX1" fmla="*/ 19050 w 353052"/>
                      <a:gd name="connsiteY1" fmla="*/ 33337 h 269081"/>
                      <a:gd name="connsiteX2" fmla="*/ 28575 w 353052"/>
                      <a:gd name="connsiteY2" fmla="*/ 38100 h 269081"/>
                      <a:gd name="connsiteX3" fmla="*/ 33338 w 353052"/>
                      <a:gd name="connsiteY3" fmla="*/ 45243 h 269081"/>
                      <a:gd name="connsiteX4" fmla="*/ 50007 w 353052"/>
                      <a:gd name="connsiteY4" fmla="*/ 54768 h 269081"/>
                      <a:gd name="connsiteX5" fmla="*/ 59532 w 353052"/>
                      <a:gd name="connsiteY5" fmla="*/ 61912 h 269081"/>
                      <a:gd name="connsiteX6" fmla="*/ 85725 w 353052"/>
                      <a:gd name="connsiteY6" fmla="*/ 71437 h 269081"/>
                      <a:gd name="connsiteX7" fmla="*/ 135732 w 353052"/>
                      <a:gd name="connsiteY7" fmla="*/ 69056 h 269081"/>
                      <a:gd name="connsiteX8" fmla="*/ 142875 w 353052"/>
                      <a:gd name="connsiteY8" fmla="*/ 66675 h 269081"/>
                      <a:gd name="connsiteX9" fmla="*/ 150019 w 353052"/>
                      <a:gd name="connsiteY9" fmla="*/ 61912 h 269081"/>
                      <a:gd name="connsiteX10" fmla="*/ 157163 w 353052"/>
                      <a:gd name="connsiteY10" fmla="*/ 54768 h 269081"/>
                      <a:gd name="connsiteX11" fmla="*/ 161925 w 353052"/>
                      <a:gd name="connsiteY11" fmla="*/ 45243 h 269081"/>
                      <a:gd name="connsiteX12" fmla="*/ 157163 w 353052"/>
                      <a:gd name="connsiteY12" fmla="*/ 26193 h 269081"/>
                      <a:gd name="connsiteX13" fmla="*/ 150019 w 353052"/>
                      <a:gd name="connsiteY13" fmla="*/ 19050 h 269081"/>
                      <a:gd name="connsiteX14" fmla="*/ 135732 w 353052"/>
                      <a:gd name="connsiteY14" fmla="*/ 9525 h 269081"/>
                      <a:gd name="connsiteX15" fmla="*/ 114300 w 353052"/>
                      <a:gd name="connsiteY15" fmla="*/ 14287 h 269081"/>
                      <a:gd name="connsiteX16" fmla="*/ 107157 w 353052"/>
                      <a:gd name="connsiteY16" fmla="*/ 16668 h 269081"/>
                      <a:gd name="connsiteX17" fmla="*/ 102394 w 353052"/>
                      <a:gd name="connsiteY17" fmla="*/ 26193 h 269081"/>
                      <a:gd name="connsiteX18" fmla="*/ 104775 w 353052"/>
                      <a:gd name="connsiteY18" fmla="*/ 64293 h 269081"/>
                      <a:gd name="connsiteX19" fmla="*/ 107157 w 353052"/>
                      <a:gd name="connsiteY19" fmla="*/ 71437 h 269081"/>
                      <a:gd name="connsiteX20" fmla="*/ 114300 w 353052"/>
                      <a:gd name="connsiteY20" fmla="*/ 76200 h 269081"/>
                      <a:gd name="connsiteX21" fmla="*/ 126207 w 353052"/>
                      <a:gd name="connsiteY21" fmla="*/ 78581 h 269081"/>
                      <a:gd name="connsiteX22" fmla="*/ 147638 w 353052"/>
                      <a:gd name="connsiteY22" fmla="*/ 85725 h 269081"/>
                      <a:gd name="connsiteX23" fmla="*/ 154782 w 353052"/>
                      <a:gd name="connsiteY23" fmla="*/ 88106 h 269081"/>
                      <a:gd name="connsiteX24" fmla="*/ 190500 w 353052"/>
                      <a:gd name="connsiteY24" fmla="*/ 90487 h 269081"/>
                      <a:gd name="connsiteX25" fmla="*/ 228600 w 353052"/>
                      <a:gd name="connsiteY25" fmla="*/ 90487 h 269081"/>
                      <a:gd name="connsiteX26" fmla="*/ 238125 w 353052"/>
                      <a:gd name="connsiteY26" fmla="*/ 85725 h 269081"/>
                      <a:gd name="connsiteX27" fmla="*/ 271463 w 353052"/>
                      <a:gd name="connsiteY27" fmla="*/ 66675 h 269081"/>
                      <a:gd name="connsiteX28" fmla="*/ 295275 w 353052"/>
                      <a:gd name="connsiteY28" fmla="*/ 59531 h 269081"/>
                      <a:gd name="connsiteX29" fmla="*/ 302419 w 353052"/>
                      <a:gd name="connsiteY29" fmla="*/ 57150 h 269081"/>
                      <a:gd name="connsiteX30" fmla="*/ 338138 w 353052"/>
                      <a:gd name="connsiteY30" fmla="*/ 50006 h 269081"/>
                      <a:gd name="connsiteX31" fmla="*/ 345282 w 353052"/>
                      <a:gd name="connsiteY31" fmla="*/ 92868 h 269081"/>
                      <a:gd name="connsiteX32" fmla="*/ 326232 w 353052"/>
                      <a:gd name="connsiteY32" fmla="*/ 114300 h 269081"/>
                      <a:gd name="connsiteX33" fmla="*/ 316707 w 353052"/>
                      <a:gd name="connsiteY33" fmla="*/ 119062 h 269081"/>
                      <a:gd name="connsiteX34" fmla="*/ 309563 w 353052"/>
                      <a:gd name="connsiteY34" fmla="*/ 121443 h 269081"/>
                      <a:gd name="connsiteX35" fmla="*/ 290513 w 353052"/>
                      <a:gd name="connsiteY35" fmla="*/ 133350 h 269081"/>
                      <a:gd name="connsiteX36" fmla="*/ 273844 w 353052"/>
                      <a:gd name="connsiteY36" fmla="*/ 138112 h 269081"/>
                      <a:gd name="connsiteX37" fmla="*/ 259557 w 353052"/>
                      <a:gd name="connsiteY37" fmla="*/ 142875 h 269081"/>
                      <a:gd name="connsiteX38" fmla="*/ 245269 w 353052"/>
                      <a:gd name="connsiteY38" fmla="*/ 150018 h 269081"/>
                      <a:gd name="connsiteX39" fmla="*/ 238125 w 353052"/>
                      <a:gd name="connsiteY39" fmla="*/ 154781 h 269081"/>
                      <a:gd name="connsiteX40" fmla="*/ 214313 w 353052"/>
                      <a:gd name="connsiteY40" fmla="*/ 161925 h 269081"/>
                      <a:gd name="connsiteX41" fmla="*/ 202407 w 353052"/>
                      <a:gd name="connsiteY41" fmla="*/ 164306 h 269081"/>
                      <a:gd name="connsiteX42" fmla="*/ 188119 w 353052"/>
                      <a:gd name="connsiteY42" fmla="*/ 169068 h 269081"/>
                      <a:gd name="connsiteX43" fmla="*/ 173832 w 353052"/>
                      <a:gd name="connsiteY43" fmla="*/ 171450 h 269081"/>
                      <a:gd name="connsiteX44" fmla="*/ 154782 w 353052"/>
                      <a:gd name="connsiteY44" fmla="*/ 176212 h 269081"/>
                      <a:gd name="connsiteX45" fmla="*/ 109538 w 353052"/>
                      <a:gd name="connsiteY45" fmla="*/ 173831 h 269081"/>
                      <a:gd name="connsiteX46" fmla="*/ 97632 w 353052"/>
                      <a:gd name="connsiteY46" fmla="*/ 164306 h 269081"/>
                      <a:gd name="connsiteX47" fmla="*/ 95250 w 353052"/>
                      <a:gd name="connsiteY47" fmla="*/ 157162 h 269081"/>
                      <a:gd name="connsiteX48" fmla="*/ 88107 w 353052"/>
                      <a:gd name="connsiteY48" fmla="*/ 150018 h 269081"/>
                      <a:gd name="connsiteX49" fmla="*/ 95250 w 353052"/>
                      <a:gd name="connsiteY49" fmla="*/ 130968 h 269081"/>
                      <a:gd name="connsiteX50" fmla="*/ 104775 w 353052"/>
                      <a:gd name="connsiteY50" fmla="*/ 135731 h 269081"/>
                      <a:gd name="connsiteX51" fmla="*/ 140494 w 353052"/>
                      <a:gd name="connsiteY51" fmla="*/ 138112 h 269081"/>
                      <a:gd name="connsiteX52" fmla="*/ 159544 w 353052"/>
                      <a:gd name="connsiteY52" fmla="*/ 142875 h 269081"/>
                      <a:gd name="connsiteX53" fmla="*/ 171450 w 353052"/>
                      <a:gd name="connsiteY53" fmla="*/ 152400 h 269081"/>
                      <a:gd name="connsiteX54" fmla="*/ 176213 w 353052"/>
                      <a:gd name="connsiteY54" fmla="*/ 173831 h 269081"/>
                      <a:gd name="connsiteX55" fmla="*/ 180975 w 353052"/>
                      <a:gd name="connsiteY55" fmla="*/ 207168 h 269081"/>
                      <a:gd name="connsiteX56" fmla="*/ 183357 w 353052"/>
                      <a:gd name="connsiteY56" fmla="*/ 247650 h 269081"/>
                      <a:gd name="connsiteX57" fmla="*/ 185738 w 353052"/>
                      <a:gd name="connsiteY57" fmla="*/ 261937 h 269081"/>
                      <a:gd name="connsiteX58" fmla="*/ 195263 w 353052"/>
                      <a:gd name="connsiteY58" fmla="*/ 269081 h 269081"/>
                      <a:gd name="connsiteX59" fmla="*/ 273844 w 353052"/>
                      <a:gd name="connsiteY59" fmla="*/ 266700 h 269081"/>
                      <a:gd name="connsiteX60" fmla="*/ 307182 w 353052"/>
                      <a:gd name="connsiteY60" fmla="*/ 257175 h 269081"/>
                      <a:gd name="connsiteX61" fmla="*/ 314325 w 353052"/>
                      <a:gd name="connsiteY61" fmla="*/ 254793 h 269081"/>
                      <a:gd name="connsiteX62" fmla="*/ 326232 w 353052"/>
                      <a:gd name="connsiteY62" fmla="*/ 250031 h 269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53052" h="269081">
                        <a:moveTo>
                          <a:pt x="0" y="0"/>
                        </a:moveTo>
                        <a:cubicBezTo>
                          <a:pt x="3626" y="10876"/>
                          <a:pt x="7518" y="27571"/>
                          <a:pt x="19050" y="33337"/>
                        </a:cubicBezTo>
                        <a:lnTo>
                          <a:pt x="28575" y="38100"/>
                        </a:lnTo>
                        <a:cubicBezTo>
                          <a:pt x="30163" y="40481"/>
                          <a:pt x="31314" y="43219"/>
                          <a:pt x="33338" y="45243"/>
                        </a:cubicBezTo>
                        <a:cubicBezTo>
                          <a:pt x="37711" y="49616"/>
                          <a:pt x="45021" y="51652"/>
                          <a:pt x="50007" y="54768"/>
                        </a:cubicBezTo>
                        <a:cubicBezTo>
                          <a:pt x="53373" y="56871"/>
                          <a:pt x="56167" y="59808"/>
                          <a:pt x="59532" y="61912"/>
                        </a:cubicBezTo>
                        <a:cubicBezTo>
                          <a:pt x="67905" y="67145"/>
                          <a:pt x="76325" y="69087"/>
                          <a:pt x="85725" y="71437"/>
                        </a:cubicBezTo>
                        <a:cubicBezTo>
                          <a:pt x="102394" y="70643"/>
                          <a:pt x="119102" y="70442"/>
                          <a:pt x="135732" y="69056"/>
                        </a:cubicBezTo>
                        <a:cubicBezTo>
                          <a:pt x="138233" y="68848"/>
                          <a:pt x="140630" y="67797"/>
                          <a:pt x="142875" y="66675"/>
                        </a:cubicBezTo>
                        <a:cubicBezTo>
                          <a:pt x="145435" y="65395"/>
                          <a:pt x="147820" y="63744"/>
                          <a:pt x="150019" y="61912"/>
                        </a:cubicBezTo>
                        <a:cubicBezTo>
                          <a:pt x="152606" y="59756"/>
                          <a:pt x="154782" y="57149"/>
                          <a:pt x="157163" y="54768"/>
                        </a:cubicBezTo>
                        <a:cubicBezTo>
                          <a:pt x="158750" y="51593"/>
                          <a:pt x="161533" y="48771"/>
                          <a:pt x="161925" y="45243"/>
                        </a:cubicBezTo>
                        <a:cubicBezTo>
                          <a:pt x="162039" y="44213"/>
                          <a:pt x="158971" y="28905"/>
                          <a:pt x="157163" y="26193"/>
                        </a:cubicBezTo>
                        <a:cubicBezTo>
                          <a:pt x="155295" y="23391"/>
                          <a:pt x="152677" y="21117"/>
                          <a:pt x="150019" y="19050"/>
                        </a:cubicBezTo>
                        <a:cubicBezTo>
                          <a:pt x="145501" y="15536"/>
                          <a:pt x="135732" y="9525"/>
                          <a:pt x="135732" y="9525"/>
                        </a:cubicBezTo>
                        <a:cubicBezTo>
                          <a:pt x="128588" y="11112"/>
                          <a:pt x="121400" y="12512"/>
                          <a:pt x="114300" y="14287"/>
                        </a:cubicBezTo>
                        <a:cubicBezTo>
                          <a:pt x="111865" y="14896"/>
                          <a:pt x="108932" y="14893"/>
                          <a:pt x="107157" y="16668"/>
                        </a:cubicBezTo>
                        <a:cubicBezTo>
                          <a:pt x="104647" y="19178"/>
                          <a:pt x="103982" y="23018"/>
                          <a:pt x="102394" y="26193"/>
                        </a:cubicBezTo>
                        <a:cubicBezTo>
                          <a:pt x="103188" y="38893"/>
                          <a:pt x="103443" y="51638"/>
                          <a:pt x="104775" y="64293"/>
                        </a:cubicBezTo>
                        <a:cubicBezTo>
                          <a:pt x="105038" y="66789"/>
                          <a:pt x="105589" y="69477"/>
                          <a:pt x="107157" y="71437"/>
                        </a:cubicBezTo>
                        <a:cubicBezTo>
                          <a:pt x="108945" y="73672"/>
                          <a:pt x="111620" y="75195"/>
                          <a:pt x="114300" y="76200"/>
                        </a:cubicBezTo>
                        <a:cubicBezTo>
                          <a:pt x="118090" y="77621"/>
                          <a:pt x="122238" y="77787"/>
                          <a:pt x="126207" y="78581"/>
                        </a:cubicBezTo>
                        <a:cubicBezTo>
                          <a:pt x="146726" y="86788"/>
                          <a:pt x="129698" y="80599"/>
                          <a:pt x="147638" y="85725"/>
                        </a:cubicBezTo>
                        <a:cubicBezTo>
                          <a:pt x="150052" y="86415"/>
                          <a:pt x="152287" y="87829"/>
                          <a:pt x="154782" y="88106"/>
                        </a:cubicBezTo>
                        <a:cubicBezTo>
                          <a:pt x="166641" y="89424"/>
                          <a:pt x="178594" y="89693"/>
                          <a:pt x="190500" y="90487"/>
                        </a:cubicBezTo>
                        <a:cubicBezTo>
                          <a:pt x="207530" y="92920"/>
                          <a:pt x="210241" y="94723"/>
                          <a:pt x="228600" y="90487"/>
                        </a:cubicBezTo>
                        <a:cubicBezTo>
                          <a:pt x="232059" y="89689"/>
                          <a:pt x="235081" y="87551"/>
                          <a:pt x="238125" y="85725"/>
                        </a:cubicBezTo>
                        <a:cubicBezTo>
                          <a:pt x="248250" y="79651"/>
                          <a:pt x="259784" y="69596"/>
                          <a:pt x="271463" y="66675"/>
                        </a:cubicBezTo>
                        <a:cubicBezTo>
                          <a:pt x="285859" y="63075"/>
                          <a:pt x="277882" y="65328"/>
                          <a:pt x="295275" y="59531"/>
                        </a:cubicBezTo>
                        <a:cubicBezTo>
                          <a:pt x="297656" y="58737"/>
                          <a:pt x="299969" y="57695"/>
                          <a:pt x="302419" y="57150"/>
                        </a:cubicBezTo>
                        <a:cubicBezTo>
                          <a:pt x="328563" y="51339"/>
                          <a:pt x="316632" y="53590"/>
                          <a:pt x="338138" y="50006"/>
                        </a:cubicBezTo>
                        <a:cubicBezTo>
                          <a:pt x="359183" y="55267"/>
                          <a:pt x="354435" y="50765"/>
                          <a:pt x="345282" y="92868"/>
                        </a:cubicBezTo>
                        <a:cubicBezTo>
                          <a:pt x="343340" y="101799"/>
                          <a:pt x="333552" y="109725"/>
                          <a:pt x="326232" y="114300"/>
                        </a:cubicBezTo>
                        <a:cubicBezTo>
                          <a:pt x="323222" y="116181"/>
                          <a:pt x="319970" y="117664"/>
                          <a:pt x="316707" y="119062"/>
                        </a:cubicBezTo>
                        <a:cubicBezTo>
                          <a:pt x="314400" y="120051"/>
                          <a:pt x="311870" y="120454"/>
                          <a:pt x="309563" y="121443"/>
                        </a:cubicBezTo>
                        <a:cubicBezTo>
                          <a:pt x="289202" y="130169"/>
                          <a:pt x="311024" y="121629"/>
                          <a:pt x="290513" y="133350"/>
                        </a:cubicBezTo>
                        <a:cubicBezTo>
                          <a:pt x="287565" y="135034"/>
                          <a:pt x="276285" y="137380"/>
                          <a:pt x="273844" y="138112"/>
                        </a:cubicBezTo>
                        <a:cubicBezTo>
                          <a:pt x="269036" y="139555"/>
                          <a:pt x="263734" y="140091"/>
                          <a:pt x="259557" y="142875"/>
                        </a:cubicBezTo>
                        <a:cubicBezTo>
                          <a:pt x="250324" y="149029"/>
                          <a:pt x="255128" y="146732"/>
                          <a:pt x="245269" y="150018"/>
                        </a:cubicBezTo>
                        <a:cubicBezTo>
                          <a:pt x="242888" y="151606"/>
                          <a:pt x="240740" y="153619"/>
                          <a:pt x="238125" y="154781"/>
                        </a:cubicBezTo>
                        <a:cubicBezTo>
                          <a:pt x="232198" y="157415"/>
                          <a:pt x="221234" y="160387"/>
                          <a:pt x="214313" y="161925"/>
                        </a:cubicBezTo>
                        <a:cubicBezTo>
                          <a:pt x="210362" y="162803"/>
                          <a:pt x="206312" y="163241"/>
                          <a:pt x="202407" y="164306"/>
                        </a:cubicBezTo>
                        <a:cubicBezTo>
                          <a:pt x="197564" y="165627"/>
                          <a:pt x="193071" y="168242"/>
                          <a:pt x="188119" y="169068"/>
                        </a:cubicBezTo>
                        <a:cubicBezTo>
                          <a:pt x="183357" y="169862"/>
                          <a:pt x="178553" y="170438"/>
                          <a:pt x="173832" y="171450"/>
                        </a:cubicBezTo>
                        <a:cubicBezTo>
                          <a:pt x="167432" y="172822"/>
                          <a:pt x="154782" y="176212"/>
                          <a:pt x="154782" y="176212"/>
                        </a:cubicBezTo>
                        <a:cubicBezTo>
                          <a:pt x="139701" y="175418"/>
                          <a:pt x="124578" y="175198"/>
                          <a:pt x="109538" y="173831"/>
                        </a:cubicBezTo>
                        <a:cubicBezTo>
                          <a:pt x="102344" y="173177"/>
                          <a:pt x="100748" y="170538"/>
                          <a:pt x="97632" y="164306"/>
                        </a:cubicBezTo>
                        <a:cubicBezTo>
                          <a:pt x="96509" y="162061"/>
                          <a:pt x="96642" y="159251"/>
                          <a:pt x="95250" y="157162"/>
                        </a:cubicBezTo>
                        <a:cubicBezTo>
                          <a:pt x="93382" y="154360"/>
                          <a:pt x="90488" y="152399"/>
                          <a:pt x="88107" y="150018"/>
                        </a:cubicBezTo>
                        <a:cubicBezTo>
                          <a:pt x="90488" y="143668"/>
                          <a:pt x="90101" y="135382"/>
                          <a:pt x="95250" y="130968"/>
                        </a:cubicBezTo>
                        <a:cubicBezTo>
                          <a:pt x="97945" y="128658"/>
                          <a:pt x="101269" y="135177"/>
                          <a:pt x="104775" y="135731"/>
                        </a:cubicBezTo>
                        <a:cubicBezTo>
                          <a:pt x="116562" y="137592"/>
                          <a:pt x="128588" y="137318"/>
                          <a:pt x="140494" y="138112"/>
                        </a:cubicBezTo>
                        <a:cubicBezTo>
                          <a:pt x="141091" y="138231"/>
                          <a:pt x="157101" y="140921"/>
                          <a:pt x="159544" y="142875"/>
                        </a:cubicBezTo>
                        <a:cubicBezTo>
                          <a:pt x="174933" y="155185"/>
                          <a:pt x="153494" y="146412"/>
                          <a:pt x="171450" y="152400"/>
                        </a:cubicBezTo>
                        <a:cubicBezTo>
                          <a:pt x="175096" y="163332"/>
                          <a:pt x="173927" y="158589"/>
                          <a:pt x="176213" y="173831"/>
                        </a:cubicBezTo>
                        <a:cubicBezTo>
                          <a:pt x="177878" y="184932"/>
                          <a:pt x="180975" y="207168"/>
                          <a:pt x="180975" y="207168"/>
                        </a:cubicBezTo>
                        <a:cubicBezTo>
                          <a:pt x="181769" y="220662"/>
                          <a:pt x="182186" y="234183"/>
                          <a:pt x="183357" y="247650"/>
                        </a:cubicBezTo>
                        <a:cubicBezTo>
                          <a:pt x="183775" y="252460"/>
                          <a:pt x="183393" y="257717"/>
                          <a:pt x="185738" y="261937"/>
                        </a:cubicBezTo>
                        <a:cubicBezTo>
                          <a:pt x="187665" y="265406"/>
                          <a:pt x="192088" y="266700"/>
                          <a:pt x="195263" y="269081"/>
                        </a:cubicBezTo>
                        <a:cubicBezTo>
                          <a:pt x="221457" y="268287"/>
                          <a:pt x="247708" y="268612"/>
                          <a:pt x="273844" y="266700"/>
                        </a:cubicBezTo>
                        <a:cubicBezTo>
                          <a:pt x="281498" y="266140"/>
                          <a:pt x="299160" y="259849"/>
                          <a:pt x="307182" y="257175"/>
                        </a:cubicBezTo>
                        <a:cubicBezTo>
                          <a:pt x="309563" y="256381"/>
                          <a:pt x="312080" y="255915"/>
                          <a:pt x="314325" y="254793"/>
                        </a:cubicBezTo>
                        <a:cubicBezTo>
                          <a:pt x="324560" y="249676"/>
                          <a:pt x="320300" y="250031"/>
                          <a:pt x="326232" y="250031"/>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7" name="Freeform 316"/>
                  <p:cNvSpPr/>
                  <p:nvPr/>
                </p:nvSpPr>
                <p:spPr>
                  <a:xfrm>
                    <a:off x="5400849" y="1351788"/>
                    <a:ext cx="390525" cy="304800"/>
                  </a:xfrm>
                  <a:custGeom>
                    <a:avLst/>
                    <a:gdLst>
                      <a:gd name="connsiteX0" fmla="*/ 0 w 381000"/>
                      <a:gd name="connsiteY0" fmla="*/ 0 h 319088"/>
                      <a:gd name="connsiteX1" fmla="*/ 23812 w 381000"/>
                      <a:gd name="connsiteY1" fmla="*/ 85725 h 319088"/>
                      <a:gd name="connsiteX2" fmla="*/ 347662 w 381000"/>
                      <a:gd name="connsiteY2" fmla="*/ 319088 h 319088"/>
                      <a:gd name="connsiteX3" fmla="*/ 381000 w 381000"/>
                      <a:gd name="connsiteY3" fmla="*/ 266700 h 319088"/>
                      <a:gd name="connsiteX4" fmla="*/ 66675 w 381000"/>
                      <a:gd name="connsiteY4" fmla="*/ 38100 h 319088"/>
                      <a:gd name="connsiteX5" fmla="*/ 0 w 381000"/>
                      <a:gd name="connsiteY5" fmla="*/ 0 h 319088"/>
                      <a:gd name="connsiteX0" fmla="*/ 0 w 390525"/>
                      <a:gd name="connsiteY0" fmla="*/ 0 h 304800"/>
                      <a:gd name="connsiteX1" fmla="*/ 33337 w 390525"/>
                      <a:gd name="connsiteY1" fmla="*/ 71437 h 304800"/>
                      <a:gd name="connsiteX2" fmla="*/ 357187 w 390525"/>
                      <a:gd name="connsiteY2" fmla="*/ 304800 h 304800"/>
                      <a:gd name="connsiteX3" fmla="*/ 390525 w 390525"/>
                      <a:gd name="connsiteY3" fmla="*/ 252412 h 304800"/>
                      <a:gd name="connsiteX4" fmla="*/ 76200 w 390525"/>
                      <a:gd name="connsiteY4" fmla="*/ 23812 h 304800"/>
                      <a:gd name="connsiteX5" fmla="*/ 0 w 390525"/>
                      <a:gd name="connsiteY5" fmla="*/ 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0525" h="304800">
                        <a:moveTo>
                          <a:pt x="0" y="0"/>
                        </a:moveTo>
                        <a:lnTo>
                          <a:pt x="33337" y="71437"/>
                        </a:lnTo>
                        <a:lnTo>
                          <a:pt x="357187" y="304800"/>
                        </a:lnTo>
                        <a:lnTo>
                          <a:pt x="390525" y="252412"/>
                        </a:lnTo>
                        <a:lnTo>
                          <a:pt x="76200" y="23812"/>
                        </a:lnTo>
                        <a:lnTo>
                          <a:pt x="0" y="0"/>
                        </a:lnTo>
                        <a:close/>
                      </a:path>
                    </a:pathLst>
                  </a:custGeom>
                  <a:solidFill>
                    <a:srgbClr val="C0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14" name="Rectangle 313"/>
                <p:cNvSpPr/>
                <p:nvPr/>
              </p:nvSpPr>
              <p:spPr>
                <a:xfrm>
                  <a:off x="5004049" y="1725988"/>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Free Draw</a:t>
                  </a:r>
                  <a:endParaRPr lang="en-AU" sz="1100" dirty="0">
                    <a:latin typeface="Segoe UI" pitchFamily="34" charset="0"/>
                    <a:cs typeface="Segoe UI" pitchFamily="34" charset="0"/>
                  </a:endParaRPr>
                </a:p>
              </p:txBody>
            </p:sp>
          </p:grpSp>
          <p:cxnSp>
            <p:nvCxnSpPr>
              <p:cNvPr id="255" name="Straight Connector 254"/>
              <p:cNvCxnSpPr/>
              <p:nvPr/>
            </p:nvCxnSpPr>
            <p:spPr>
              <a:xfrm>
                <a:off x="4098672"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6" name="Straight Connector 255"/>
              <p:cNvCxnSpPr/>
              <p:nvPr/>
            </p:nvCxnSpPr>
            <p:spPr>
              <a:xfrm>
                <a:off x="5040000"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7" name="Straight Connector 256"/>
              <p:cNvCxnSpPr/>
              <p:nvPr/>
            </p:nvCxnSpPr>
            <p:spPr>
              <a:xfrm>
                <a:off x="3262277" y="200863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8" name="Straight Connector 257"/>
              <p:cNvCxnSpPr/>
              <p:nvPr/>
            </p:nvCxnSpPr>
            <p:spPr>
              <a:xfrm>
                <a:off x="3262277" y="317426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grpSp>
            <p:nvGrpSpPr>
              <p:cNvPr id="259" name="Group 258"/>
              <p:cNvGrpSpPr/>
              <p:nvPr/>
            </p:nvGrpSpPr>
            <p:grpSpPr>
              <a:xfrm>
                <a:off x="4098672" y="2143466"/>
                <a:ext cx="941329" cy="895637"/>
                <a:chOff x="4098672" y="2143466"/>
                <a:chExt cx="941329" cy="895637"/>
              </a:xfrm>
            </p:grpSpPr>
            <p:sp>
              <p:nvSpPr>
                <p:cNvPr id="300" name="Rectangle 299"/>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Documents</a:t>
                  </a:r>
                  <a:endParaRPr lang="en-AU" sz="1100" dirty="0">
                    <a:latin typeface="Segoe UI" pitchFamily="34" charset="0"/>
                    <a:cs typeface="Segoe UI" pitchFamily="34" charset="0"/>
                  </a:endParaRPr>
                </a:p>
              </p:txBody>
            </p:sp>
            <p:grpSp>
              <p:nvGrpSpPr>
                <p:cNvPr id="301" name="Group 300"/>
                <p:cNvGrpSpPr/>
                <p:nvPr/>
              </p:nvGrpSpPr>
              <p:grpSpPr>
                <a:xfrm>
                  <a:off x="4199709" y="2143466"/>
                  <a:ext cx="744585" cy="655211"/>
                  <a:chOff x="4193285" y="2143466"/>
                  <a:chExt cx="744585" cy="655211"/>
                </a:xfrm>
              </p:grpSpPr>
              <p:grpSp>
                <p:nvGrpSpPr>
                  <p:cNvPr id="302" name="Group 301"/>
                  <p:cNvGrpSpPr/>
                  <p:nvPr/>
                </p:nvGrpSpPr>
                <p:grpSpPr>
                  <a:xfrm>
                    <a:off x="4193285" y="2143466"/>
                    <a:ext cx="699392" cy="536110"/>
                    <a:chOff x="2123728" y="1986160"/>
                    <a:chExt cx="576064" cy="441574"/>
                  </a:xfrm>
                </p:grpSpPr>
                <p:sp>
                  <p:nvSpPr>
                    <p:cNvPr id="311" name="Rectangle 310"/>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2" name="Trapezoid 311"/>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303" name="Group 302"/>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304" name="Rectangle 303"/>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305" name="Straight Connector 304"/>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6" name="Straight Connector 305"/>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7" name="Straight Connector 306"/>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8" name="Straight Connector 307"/>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9" name="Straight Connector 308"/>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10" name="Straight Connector 309"/>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260" name="Group 259"/>
              <p:cNvGrpSpPr/>
              <p:nvPr/>
            </p:nvGrpSpPr>
            <p:grpSpPr>
              <a:xfrm>
                <a:off x="5039106" y="2143466"/>
                <a:ext cx="941329" cy="895637"/>
                <a:chOff x="5039106" y="2143466"/>
                <a:chExt cx="941329" cy="895637"/>
              </a:xfrm>
            </p:grpSpPr>
            <p:sp>
              <p:nvSpPr>
                <p:cNvPr id="289" name="Rectangle 288"/>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Music</a:t>
                  </a:r>
                  <a:endParaRPr lang="en-AU" sz="1100" dirty="0">
                    <a:latin typeface="Segoe UI" pitchFamily="34" charset="0"/>
                    <a:cs typeface="Segoe UI" pitchFamily="34" charset="0"/>
                  </a:endParaRPr>
                </a:p>
              </p:txBody>
            </p:sp>
            <p:grpSp>
              <p:nvGrpSpPr>
                <p:cNvPr id="290" name="Group 289"/>
                <p:cNvGrpSpPr/>
                <p:nvPr/>
              </p:nvGrpSpPr>
              <p:grpSpPr>
                <a:xfrm>
                  <a:off x="5162739" y="2143466"/>
                  <a:ext cx="699392" cy="634359"/>
                  <a:chOff x="5140143" y="2143466"/>
                  <a:chExt cx="699392" cy="634359"/>
                </a:xfrm>
              </p:grpSpPr>
              <p:grpSp>
                <p:nvGrpSpPr>
                  <p:cNvPr id="291" name="Group 290"/>
                  <p:cNvGrpSpPr/>
                  <p:nvPr/>
                </p:nvGrpSpPr>
                <p:grpSpPr>
                  <a:xfrm>
                    <a:off x="5140143" y="2143466"/>
                    <a:ext cx="699392" cy="536110"/>
                    <a:chOff x="2123728" y="1986160"/>
                    <a:chExt cx="576064" cy="441574"/>
                  </a:xfrm>
                </p:grpSpPr>
                <p:sp>
                  <p:nvSpPr>
                    <p:cNvPr id="298" name="Rectangle 297"/>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9" name="Trapezoid 298"/>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92" name="Group 291"/>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293" name="Oval 292"/>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4" name="Oval 293"/>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295" name="Straight Connector 294"/>
                    <p:cNvCxnSpPr>
                      <a:stCxn id="293" idx="6"/>
                      <a:endCxn id="297"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96" name="Straight Connector 295"/>
                    <p:cNvCxnSpPr>
                      <a:stCxn id="294" idx="6"/>
                      <a:endCxn id="297"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297" name="Rectangle 296"/>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1" name="Group 260"/>
              <p:cNvGrpSpPr/>
              <p:nvPr/>
            </p:nvGrpSpPr>
            <p:grpSpPr>
              <a:xfrm>
                <a:off x="3133947" y="3275932"/>
                <a:ext cx="941329" cy="895637"/>
                <a:chOff x="3133947" y="3275932"/>
                <a:chExt cx="941329" cy="895637"/>
              </a:xfrm>
            </p:grpSpPr>
            <p:sp>
              <p:nvSpPr>
                <p:cNvPr id="281" name="Rectangle 280"/>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Videos</a:t>
                  </a:r>
                  <a:endParaRPr lang="en-AU" sz="1100" dirty="0">
                    <a:latin typeface="Segoe UI" pitchFamily="34" charset="0"/>
                    <a:cs typeface="Segoe UI" pitchFamily="34" charset="0"/>
                  </a:endParaRPr>
                </a:p>
              </p:txBody>
            </p:sp>
            <p:grpSp>
              <p:nvGrpSpPr>
                <p:cNvPr id="282" name="Group 281"/>
                <p:cNvGrpSpPr/>
                <p:nvPr/>
              </p:nvGrpSpPr>
              <p:grpSpPr>
                <a:xfrm>
                  <a:off x="3254915" y="3275932"/>
                  <a:ext cx="699392" cy="569699"/>
                  <a:chOff x="3257580" y="3275932"/>
                  <a:chExt cx="699392" cy="569699"/>
                </a:xfrm>
              </p:grpSpPr>
              <p:grpSp>
                <p:nvGrpSpPr>
                  <p:cNvPr id="283" name="Group 282"/>
                  <p:cNvGrpSpPr/>
                  <p:nvPr/>
                </p:nvGrpSpPr>
                <p:grpSpPr>
                  <a:xfrm>
                    <a:off x="3257580" y="3275932"/>
                    <a:ext cx="699392" cy="536110"/>
                    <a:chOff x="2123728" y="1986160"/>
                    <a:chExt cx="576064" cy="441574"/>
                  </a:xfrm>
                </p:grpSpPr>
                <p:sp>
                  <p:nvSpPr>
                    <p:cNvPr id="287" name="Rectangle 286"/>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8" name="Trapezoid 287"/>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84" name="Group 283"/>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285" name="Rectangle 284"/>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6" name="Isosceles Triangle 285"/>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2" name="Group 261"/>
              <p:cNvGrpSpPr/>
              <p:nvPr/>
            </p:nvGrpSpPr>
            <p:grpSpPr>
              <a:xfrm>
                <a:off x="4097777" y="3275932"/>
                <a:ext cx="941329" cy="895637"/>
                <a:chOff x="4099230" y="3275932"/>
                <a:chExt cx="941329" cy="895637"/>
              </a:xfrm>
            </p:grpSpPr>
            <p:sp>
              <p:nvSpPr>
                <p:cNvPr id="263" name="Rectangle 262"/>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Games</a:t>
                  </a:r>
                  <a:endParaRPr lang="en-AU" sz="1100" dirty="0">
                    <a:latin typeface="Segoe UI" pitchFamily="34" charset="0"/>
                    <a:cs typeface="Segoe UI" pitchFamily="34" charset="0"/>
                  </a:endParaRPr>
                </a:p>
              </p:txBody>
            </p:sp>
            <p:grpSp>
              <p:nvGrpSpPr>
                <p:cNvPr id="264" name="Group 263"/>
                <p:cNvGrpSpPr/>
                <p:nvPr/>
              </p:nvGrpSpPr>
              <p:grpSpPr>
                <a:xfrm>
                  <a:off x="4200966" y="3275932"/>
                  <a:ext cx="737856" cy="635347"/>
                  <a:chOff x="4220198" y="3275932"/>
                  <a:chExt cx="737856" cy="635347"/>
                </a:xfrm>
              </p:grpSpPr>
              <p:grpSp>
                <p:nvGrpSpPr>
                  <p:cNvPr id="265" name="Group 264"/>
                  <p:cNvGrpSpPr/>
                  <p:nvPr/>
                </p:nvGrpSpPr>
                <p:grpSpPr>
                  <a:xfrm>
                    <a:off x="4220198" y="3275932"/>
                    <a:ext cx="699392" cy="536110"/>
                    <a:chOff x="2123728" y="1986160"/>
                    <a:chExt cx="576064" cy="441574"/>
                  </a:xfrm>
                </p:grpSpPr>
                <p:sp>
                  <p:nvSpPr>
                    <p:cNvPr id="279" name="Rectangle 278"/>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0" name="Trapezoid 279"/>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66" name="Group 265"/>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267" name="Rectangle 266"/>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8" name="Oval 267"/>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9" name="Oval 268"/>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70" name="Group 269"/>
                    <p:cNvGrpSpPr/>
                    <p:nvPr/>
                  </p:nvGrpSpPr>
                  <p:grpSpPr>
                    <a:xfrm>
                      <a:off x="4318464" y="3577517"/>
                      <a:ext cx="118183" cy="118183"/>
                      <a:chOff x="4318464" y="3577517"/>
                      <a:chExt cx="118183" cy="118183"/>
                    </a:xfrm>
                    <a:effectLst/>
                  </p:grpSpPr>
                  <p:cxnSp>
                    <p:nvCxnSpPr>
                      <p:cNvPr id="277" name="Straight Connector 276"/>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78" name="Straight Connector 277"/>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71" name="Group 270"/>
                    <p:cNvGrpSpPr/>
                    <p:nvPr/>
                  </p:nvGrpSpPr>
                  <p:grpSpPr>
                    <a:xfrm rot="20573383">
                      <a:off x="4683580" y="3579039"/>
                      <a:ext cx="140891" cy="136707"/>
                      <a:chOff x="5105406" y="3507854"/>
                      <a:chExt cx="171999" cy="166891"/>
                    </a:xfrm>
                    <a:effectLst/>
                  </p:grpSpPr>
                  <p:sp>
                    <p:nvSpPr>
                      <p:cNvPr id="273" name="Oval 272"/>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4" name="Oval 273"/>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5" name="Oval 274"/>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6" name="Oval 275"/>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cxnSp>
                  <p:nvCxnSpPr>
                    <p:cNvPr id="272" name="Straight Connector 271"/>
                    <p:cNvCxnSpPr>
                      <a:stCxn id="267"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sp>
          <p:nvSpPr>
            <p:cNvPr id="106" name="Rounded Rectangle 105"/>
            <p:cNvSpPr/>
            <p:nvPr/>
          </p:nvSpPr>
          <p:spPr>
            <a:xfrm>
              <a:off x="1763688" y="951569"/>
              <a:ext cx="5616624" cy="3219999"/>
            </a:xfrm>
            <a:prstGeom prst="roundRect">
              <a:avLst>
                <a:gd name="adj" fmla="val 0"/>
              </a:avLst>
            </a:prstGeom>
            <a:solidFill>
              <a:schemeClr val="bg1">
                <a:lumMod val="75000"/>
                <a:alpha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200" b="1" dirty="0" smtClean="0">
                  <a:solidFill>
                    <a:schemeClr val="tx1"/>
                  </a:solidFill>
                  <a:latin typeface="Segoe UI" pitchFamily="34" charset="0"/>
                  <a:cs typeface="Segoe UI" pitchFamily="34" charset="0"/>
                </a:rPr>
                <a:t>Home</a:t>
              </a:r>
              <a:endParaRPr lang="en-AU" sz="1200" b="1" dirty="0">
                <a:solidFill>
                  <a:schemeClr val="tx1"/>
                </a:solidFill>
                <a:latin typeface="Segoe UI" pitchFamily="34" charset="0"/>
                <a:cs typeface="Segoe UI" pitchFamily="34" charset="0"/>
              </a:endParaRPr>
            </a:p>
          </p:txBody>
        </p:sp>
        <p:sp>
          <p:nvSpPr>
            <p:cNvPr id="108" name="Rectangle 107"/>
            <p:cNvSpPr/>
            <p:nvPr/>
          </p:nvSpPr>
          <p:spPr>
            <a:xfrm>
              <a:off x="3275856" y="1251855"/>
              <a:ext cx="4104456" cy="2811702"/>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algn="r"/>
              <a:r>
                <a:rPr lang="en-AU" sz="5400" dirty="0" smtClean="0">
                  <a:solidFill>
                    <a:schemeClr val="bg1"/>
                  </a:solidFill>
                  <a:effectLst>
                    <a:outerShdw blurRad="63500" sx="102000" sy="102000" algn="ctr" rotWithShape="0">
                      <a:prstClr val="black">
                        <a:alpha val="40000"/>
                      </a:prstClr>
                    </a:outerShdw>
                  </a:effectLst>
                  <a:latin typeface="Segoe UI" pitchFamily="34" charset="0"/>
                  <a:cs typeface="Segoe UI" pitchFamily="34" charset="0"/>
                </a:rPr>
                <a:t>home</a:t>
              </a:r>
              <a:endParaRPr lang="en-AU" sz="5400" dirty="0">
                <a:solidFill>
                  <a:schemeClr val="bg1"/>
                </a:solidFill>
                <a:effectLst>
                  <a:outerShdw blurRad="63500" sx="102000" sy="102000" algn="ctr" rotWithShape="0">
                    <a:prstClr val="black">
                      <a:alpha val="40000"/>
                    </a:prstClr>
                  </a:outerShdw>
                </a:effectLst>
                <a:latin typeface="Segoe UI" pitchFamily="34" charset="0"/>
                <a:cs typeface="Segoe UI" pitchFamily="34" charset="0"/>
              </a:endParaRPr>
            </a:p>
          </p:txBody>
        </p:sp>
        <p:sp>
          <p:nvSpPr>
            <p:cNvPr id="109" name="Rounded Rectangle 108">
              <a:hlinkClick r:id="rId5" action="ppaction://hlinksldjump"/>
            </p:cNvPr>
            <p:cNvSpPr/>
            <p:nvPr/>
          </p:nvSpPr>
          <p:spPr>
            <a:xfrm>
              <a:off x="1835696" y="1005576"/>
              <a:ext cx="144000" cy="144016"/>
            </a:xfrm>
            <a:prstGeom prst="roundRect">
              <a:avLst/>
            </a:prstGeom>
            <a:gradFill flip="none" rotWithShape="1">
              <a:gsLst>
                <a:gs pos="0">
                  <a:srgbClr val="FF0000">
                    <a:shade val="30000"/>
                    <a:satMod val="115000"/>
                  </a:srgbClr>
                </a:gs>
                <a:gs pos="50000">
                  <a:srgbClr val="FF0000">
                    <a:shade val="67500"/>
                    <a:satMod val="115000"/>
                  </a:srgbClr>
                </a:gs>
                <a:gs pos="100000">
                  <a:srgbClr val="FF0000">
                    <a:shade val="100000"/>
                    <a:satMod val="115000"/>
                  </a:srgbClr>
                </a:gs>
              </a:gsLst>
              <a:lin ang="16200000" scaled="1"/>
              <a:tileRect/>
            </a:gradFill>
            <a:ln w="3175">
              <a:solidFill>
                <a:schemeClr val="tx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solidFill>
                  <a:schemeClr val="bg1"/>
                </a:solidFill>
                <a:latin typeface="Segoe UI" pitchFamily="34" charset="0"/>
                <a:cs typeface="Segoe UI" pitchFamily="34" charset="0"/>
              </a:endParaRPr>
            </a:p>
          </p:txBody>
        </p:sp>
        <p:sp>
          <p:nvSpPr>
            <p:cNvPr id="3" name="Rectangle 2"/>
            <p:cNvSpPr/>
            <p:nvPr/>
          </p:nvSpPr>
          <p:spPr>
            <a:xfrm>
              <a:off x="1763688" y="1251855"/>
              <a:ext cx="1512168" cy="2811702"/>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 name="Rectangle 3">
              <a:hlinkClick r:id="rId6" action="ppaction://hlinksldjump"/>
            </p:cNvPr>
            <p:cNvSpPr/>
            <p:nvPr/>
          </p:nvSpPr>
          <p:spPr>
            <a:xfrm>
              <a:off x="1763688" y="1251855"/>
              <a:ext cx="1512168" cy="241448"/>
            </a:xfrm>
            <a:prstGeom prst="rect">
              <a:avLst/>
            </a:prstGeom>
            <a:solidFill>
              <a:srgbClr val="00B0F0">
                <a:alpha val="50000"/>
              </a:srgb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400" b="1" dirty="0" smtClean="0">
                  <a:solidFill>
                    <a:srgbClr val="0070C0"/>
                  </a:solidFill>
                  <a:latin typeface="Segoe UI" pitchFamily="34" charset="0"/>
                  <a:cs typeface="Segoe UI" pitchFamily="34" charset="0"/>
                </a:rPr>
                <a:t>Home</a:t>
              </a:r>
              <a:endParaRPr lang="en-AU" sz="1400" b="1" dirty="0">
                <a:solidFill>
                  <a:srgbClr val="0070C0"/>
                </a:solidFill>
                <a:latin typeface="Segoe UI" pitchFamily="34" charset="0"/>
                <a:cs typeface="Segoe UI" pitchFamily="34" charset="0"/>
              </a:endParaRPr>
            </a:p>
          </p:txBody>
        </p:sp>
        <p:sp>
          <p:nvSpPr>
            <p:cNvPr id="194" name="Rectangle 193"/>
            <p:cNvSpPr/>
            <p:nvPr/>
          </p:nvSpPr>
          <p:spPr>
            <a:xfrm>
              <a:off x="1763688" y="1805086"/>
              <a:ext cx="1512168" cy="1235294"/>
            </a:xfrm>
            <a:prstGeom prst="rect">
              <a:avLst/>
            </a:prstGeom>
            <a:solidFill>
              <a:schemeClr val="accent5">
                <a:lumMod val="40000"/>
                <a:lumOff val="60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1200" dirty="0">
                <a:solidFill>
                  <a:schemeClr val="tx1"/>
                </a:solidFill>
                <a:latin typeface="Segoe UI" pitchFamily="34" charset="0"/>
                <a:cs typeface="Segoe UI" pitchFamily="34" charset="0"/>
              </a:endParaRPr>
            </a:p>
          </p:txBody>
        </p:sp>
        <p:sp>
          <p:nvSpPr>
            <p:cNvPr id="138" name="Rectangle 137"/>
            <p:cNvSpPr/>
            <p:nvPr/>
          </p:nvSpPr>
          <p:spPr>
            <a:xfrm>
              <a:off x="1763688" y="1563638"/>
              <a:ext cx="1512168" cy="241448"/>
            </a:xfrm>
            <a:prstGeom prst="rect">
              <a:avLst/>
            </a:prstGeom>
            <a:solidFill>
              <a:schemeClr val="accent5">
                <a:lumMod val="40000"/>
                <a:lumOff val="60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Folders</a:t>
              </a:r>
              <a:endParaRPr lang="en-AU" sz="1200" dirty="0">
                <a:solidFill>
                  <a:schemeClr val="tx1"/>
                </a:solidFill>
                <a:latin typeface="Segoe UI" pitchFamily="34" charset="0"/>
                <a:cs typeface="Segoe UI" pitchFamily="34" charset="0"/>
              </a:endParaRPr>
            </a:p>
          </p:txBody>
        </p:sp>
        <p:sp>
          <p:nvSpPr>
            <p:cNvPr id="139" name="Rectangle 138">
              <a:hlinkClick r:id="rId7" action="ppaction://hlinksldjump"/>
            </p:cNvPr>
            <p:cNvSpPr/>
            <p:nvPr/>
          </p:nvSpPr>
          <p:spPr>
            <a:xfrm>
              <a:off x="2056704" y="1843627"/>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Documents</a:t>
              </a:r>
              <a:endParaRPr lang="en-AU" sz="1200" dirty="0">
                <a:solidFill>
                  <a:schemeClr val="tx1"/>
                </a:solidFill>
                <a:latin typeface="Segoe UI" pitchFamily="34" charset="0"/>
                <a:cs typeface="Segoe UI" pitchFamily="34" charset="0"/>
              </a:endParaRPr>
            </a:p>
          </p:txBody>
        </p:sp>
        <p:sp>
          <p:nvSpPr>
            <p:cNvPr id="140" name="Rectangle 139">
              <a:hlinkClick r:id="rId8" action="ppaction://hlinksldjump"/>
            </p:cNvPr>
            <p:cNvSpPr/>
            <p:nvPr/>
          </p:nvSpPr>
          <p:spPr>
            <a:xfrm>
              <a:off x="2056704" y="2139702"/>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Music</a:t>
              </a:r>
              <a:endParaRPr lang="en-AU" sz="1200" dirty="0">
                <a:solidFill>
                  <a:schemeClr val="tx1"/>
                </a:solidFill>
                <a:latin typeface="Segoe UI" pitchFamily="34" charset="0"/>
                <a:cs typeface="Segoe UI" pitchFamily="34" charset="0"/>
              </a:endParaRPr>
            </a:p>
          </p:txBody>
        </p:sp>
        <p:sp>
          <p:nvSpPr>
            <p:cNvPr id="141" name="Rectangle 140">
              <a:hlinkClick r:id="rId9" action="ppaction://hlinksldjump"/>
            </p:cNvPr>
            <p:cNvSpPr/>
            <p:nvPr/>
          </p:nvSpPr>
          <p:spPr>
            <a:xfrm>
              <a:off x="2056704" y="2424669"/>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Videos</a:t>
              </a:r>
              <a:endParaRPr lang="en-AU" sz="1200" dirty="0">
                <a:solidFill>
                  <a:schemeClr val="tx1"/>
                </a:solidFill>
                <a:latin typeface="Segoe UI" pitchFamily="34" charset="0"/>
                <a:cs typeface="Segoe UI" pitchFamily="34" charset="0"/>
              </a:endParaRPr>
            </a:p>
          </p:txBody>
        </p:sp>
        <p:sp>
          <p:nvSpPr>
            <p:cNvPr id="142" name="Rectangle 141">
              <a:hlinkClick r:id="rId10" action="ppaction://hlinksldjump"/>
            </p:cNvPr>
            <p:cNvSpPr/>
            <p:nvPr/>
          </p:nvSpPr>
          <p:spPr>
            <a:xfrm>
              <a:off x="2056704" y="2722116"/>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Games</a:t>
              </a:r>
              <a:endParaRPr lang="en-AU" sz="1200" dirty="0">
                <a:solidFill>
                  <a:schemeClr val="tx1"/>
                </a:solidFill>
                <a:latin typeface="Segoe UI" pitchFamily="34" charset="0"/>
                <a:cs typeface="Segoe UI" pitchFamily="34" charset="0"/>
              </a:endParaRPr>
            </a:p>
          </p:txBody>
        </p:sp>
        <p:grpSp>
          <p:nvGrpSpPr>
            <p:cNvPr id="7" name="Group 6"/>
            <p:cNvGrpSpPr/>
            <p:nvPr/>
          </p:nvGrpSpPr>
          <p:grpSpPr>
            <a:xfrm>
              <a:off x="1893456" y="1852468"/>
              <a:ext cx="186839" cy="223766"/>
              <a:chOff x="4527690" y="2258677"/>
              <a:chExt cx="450886" cy="540000"/>
            </a:xfrm>
          </p:grpSpPr>
          <p:sp>
            <p:nvSpPr>
              <p:cNvPr id="150" name="Rectangle 149"/>
              <p:cNvSpPr/>
              <p:nvPr/>
            </p:nvSpPr>
            <p:spPr>
              <a:xfrm>
                <a:off x="4527690" y="2258677"/>
                <a:ext cx="450886" cy="540000"/>
              </a:xfrm>
              <a:prstGeom prst="rect">
                <a:avLst/>
              </a:prstGeom>
              <a:solidFill>
                <a:srgbClr val="0070C0"/>
              </a:solid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52" name="Straight Connector 151"/>
              <p:cNvCxnSpPr/>
              <p:nvPr/>
            </p:nvCxnSpPr>
            <p:spPr>
              <a:xfrm>
                <a:off x="4574226" y="2328996"/>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4" name="Straight Connector 153"/>
              <p:cNvCxnSpPr/>
              <p:nvPr/>
            </p:nvCxnSpPr>
            <p:spPr>
              <a:xfrm>
                <a:off x="4574226" y="2407151"/>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p:cNvCxnSpPr/>
              <p:nvPr/>
            </p:nvCxnSpPr>
            <p:spPr>
              <a:xfrm>
                <a:off x="4574226" y="2487837"/>
                <a:ext cx="138772"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p:cNvCxnSpPr/>
              <p:nvPr/>
            </p:nvCxnSpPr>
            <p:spPr>
              <a:xfrm>
                <a:off x="4574226" y="2564038"/>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2" name="Straight Connector 161"/>
              <p:cNvCxnSpPr/>
              <p:nvPr/>
            </p:nvCxnSpPr>
            <p:spPr>
              <a:xfrm>
                <a:off x="4574226" y="2631413"/>
                <a:ext cx="280263"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3" name="Straight Connector 162"/>
              <p:cNvCxnSpPr/>
              <p:nvPr/>
            </p:nvCxnSpPr>
            <p:spPr>
              <a:xfrm>
                <a:off x="4574226" y="2720924"/>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31" name="Group 30"/>
            <p:cNvGrpSpPr/>
            <p:nvPr/>
          </p:nvGrpSpPr>
          <p:grpSpPr>
            <a:xfrm>
              <a:off x="1844070" y="2153683"/>
              <a:ext cx="236225" cy="213486"/>
              <a:chOff x="2433190" y="2867712"/>
              <a:chExt cx="489780" cy="442634"/>
            </a:xfrm>
            <a:solidFill>
              <a:srgbClr val="0070C0"/>
            </a:solidFill>
          </p:grpSpPr>
          <p:sp>
            <p:nvSpPr>
              <p:cNvPr id="164" name="Oval 163"/>
              <p:cNvSpPr/>
              <p:nvPr/>
            </p:nvSpPr>
            <p:spPr>
              <a:xfrm>
                <a:off x="2433190" y="3198734"/>
                <a:ext cx="111612" cy="111612"/>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65" name="Oval 164"/>
              <p:cNvSpPr/>
              <p:nvPr/>
            </p:nvSpPr>
            <p:spPr>
              <a:xfrm>
                <a:off x="2811358" y="3198734"/>
                <a:ext cx="111612" cy="111612"/>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67" name="Straight Connector 166"/>
              <p:cNvCxnSpPr>
                <a:stCxn id="164" idx="6"/>
                <a:endCxn id="180" idx="1"/>
              </p:cNvCxnSpPr>
              <p:nvPr/>
            </p:nvCxnSpPr>
            <p:spPr>
              <a:xfrm flipV="1">
                <a:off x="2544802" y="2903148"/>
                <a:ext cx="0" cy="351392"/>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5" name="Straight Connector 174"/>
              <p:cNvCxnSpPr>
                <a:stCxn id="165" idx="6"/>
                <a:endCxn id="180" idx="3"/>
              </p:cNvCxnSpPr>
              <p:nvPr/>
            </p:nvCxnSpPr>
            <p:spPr>
              <a:xfrm flipV="1">
                <a:off x="2922970" y="2903148"/>
                <a:ext cx="0" cy="351392"/>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80" name="Rectangle 179"/>
              <p:cNvSpPr/>
              <p:nvPr/>
            </p:nvSpPr>
            <p:spPr>
              <a:xfrm>
                <a:off x="2544802" y="2867712"/>
                <a:ext cx="378168" cy="70872"/>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grpSp>
        <p:grpSp>
          <p:nvGrpSpPr>
            <p:cNvPr id="32" name="Group 31"/>
            <p:cNvGrpSpPr/>
            <p:nvPr/>
          </p:nvGrpSpPr>
          <p:grpSpPr>
            <a:xfrm>
              <a:off x="1846237" y="2460418"/>
              <a:ext cx="234058" cy="169950"/>
              <a:chOff x="3469840" y="3505731"/>
              <a:chExt cx="468117" cy="339900"/>
            </a:xfrm>
            <a:solidFill>
              <a:srgbClr val="0070C0"/>
            </a:solidFill>
          </p:grpSpPr>
          <p:sp>
            <p:nvSpPr>
              <p:cNvPr id="181" name="Rectangle 180"/>
              <p:cNvSpPr/>
              <p:nvPr/>
            </p:nvSpPr>
            <p:spPr>
              <a:xfrm>
                <a:off x="3469840" y="3505731"/>
                <a:ext cx="468117" cy="339900"/>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2" name="Isosceles Triangle 181"/>
              <p:cNvSpPr/>
              <p:nvPr/>
            </p:nvSpPr>
            <p:spPr>
              <a:xfrm rot="5400000">
                <a:off x="3655108" y="3626891"/>
                <a:ext cx="97580" cy="97580"/>
              </a:xfrm>
              <a:prstGeom prst="triangl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grpSp>
        <p:grpSp>
          <p:nvGrpSpPr>
            <p:cNvPr id="34" name="Group 33"/>
            <p:cNvGrpSpPr/>
            <p:nvPr/>
          </p:nvGrpSpPr>
          <p:grpSpPr>
            <a:xfrm>
              <a:off x="1819275" y="2726319"/>
              <a:ext cx="261020" cy="233043"/>
              <a:chOff x="4344066" y="3385536"/>
              <a:chExt cx="589664" cy="526462"/>
            </a:xfrm>
            <a:solidFill>
              <a:srgbClr val="0070C0"/>
            </a:solidFill>
          </p:grpSpPr>
          <p:sp>
            <p:nvSpPr>
              <p:cNvPr id="183" name="Rectangle 182"/>
              <p:cNvSpPr/>
              <p:nvPr/>
            </p:nvSpPr>
            <p:spPr>
              <a:xfrm>
                <a:off x="4502348" y="3565664"/>
                <a:ext cx="265623" cy="151713"/>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4" name="Oval 183"/>
              <p:cNvSpPr/>
              <p:nvPr/>
            </p:nvSpPr>
            <p:spPr>
              <a:xfrm rot="20742615">
                <a:off x="4747417" y="3550028"/>
                <a:ext cx="186313" cy="361970"/>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5" name="Oval 184"/>
              <p:cNvSpPr/>
              <p:nvPr/>
            </p:nvSpPr>
            <p:spPr>
              <a:xfrm rot="942615" flipH="1">
                <a:off x="4344066" y="3545028"/>
                <a:ext cx="186313" cy="361970"/>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86" name="Straight Connector 185"/>
              <p:cNvCxnSpPr/>
              <p:nvPr/>
            </p:nvCxnSpPr>
            <p:spPr>
              <a:xfrm rot="42615" flipH="1">
                <a:off x="4430901" y="3596900"/>
                <a:ext cx="38394" cy="118183"/>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87" name="Straight Connector 186"/>
              <p:cNvCxnSpPr/>
              <p:nvPr/>
            </p:nvCxnSpPr>
            <p:spPr>
              <a:xfrm rot="16242615" flipH="1">
                <a:off x="4433284" y="3596931"/>
                <a:ext cx="38394" cy="118183"/>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88" name="Oval 187"/>
              <p:cNvSpPr/>
              <p:nvPr/>
            </p:nvSpPr>
            <p:spPr>
              <a:xfrm rot="20615998">
                <a:off x="4792637" y="3604945"/>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9" name="Oval 188"/>
              <p:cNvSpPr/>
              <p:nvPr/>
            </p:nvSpPr>
            <p:spPr>
              <a:xfrm rot="20615998">
                <a:off x="4850950" y="3636738"/>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90" name="Oval 189"/>
              <p:cNvSpPr/>
              <p:nvPr/>
            </p:nvSpPr>
            <p:spPr>
              <a:xfrm rot="20615998">
                <a:off x="4817975" y="3691037"/>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91" name="Oval 190"/>
              <p:cNvSpPr/>
              <p:nvPr/>
            </p:nvSpPr>
            <p:spPr>
              <a:xfrm rot="20615998">
                <a:off x="4760844" y="3663257"/>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92" name="Straight Connector 191"/>
              <p:cNvCxnSpPr/>
              <p:nvPr/>
            </p:nvCxnSpPr>
            <p:spPr>
              <a:xfrm flipV="1">
                <a:off x="4635160" y="3385536"/>
                <a:ext cx="3173" cy="180128"/>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95" name="Group 194"/>
            <p:cNvGrpSpPr/>
            <p:nvPr/>
          </p:nvGrpSpPr>
          <p:grpSpPr>
            <a:xfrm>
              <a:off x="3498430" y="1407627"/>
              <a:ext cx="941329" cy="895637"/>
              <a:chOff x="4098672" y="2143466"/>
              <a:chExt cx="941329" cy="895637"/>
            </a:xfrm>
          </p:grpSpPr>
          <p:sp>
            <p:nvSpPr>
              <p:cNvPr id="196" name="Rectangle 195"/>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Documents</a:t>
                </a:r>
                <a:endParaRPr lang="en-AU" sz="1100" dirty="0">
                  <a:solidFill>
                    <a:schemeClr val="tx1"/>
                  </a:solidFill>
                  <a:latin typeface="Segoe UI" pitchFamily="34" charset="0"/>
                  <a:cs typeface="Segoe UI" pitchFamily="34" charset="0"/>
                </a:endParaRPr>
              </a:p>
            </p:txBody>
          </p:sp>
          <p:grpSp>
            <p:nvGrpSpPr>
              <p:cNvPr id="197" name="Group 196"/>
              <p:cNvGrpSpPr/>
              <p:nvPr/>
            </p:nvGrpSpPr>
            <p:grpSpPr>
              <a:xfrm>
                <a:off x="4199709" y="2143466"/>
                <a:ext cx="744585" cy="655211"/>
                <a:chOff x="4193285" y="2143466"/>
                <a:chExt cx="744585" cy="655211"/>
              </a:xfrm>
            </p:grpSpPr>
            <p:grpSp>
              <p:nvGrpSpPr>
                <p:cNvPr id="198" name="Group 197"/>
                <p:cNvGrpSpPr/>
                <p:nvPr/>
              </p:nvGrpSpPr>
              <p:grpSpPr>
                <a:xfrm>
                  <a:off x="4193285" y="2143466"/>
                  <a:ext cx="699392" cy="536110"/>
                  <a:chOff x="2123728" y="1986160"/>
                  <a:chExt cx="576064" cy="441574"/>
                </a:xfrm>
              </p:grpSpPr>
              <p:sp>
                <p:nvSpPr>
                  <p:cNvPr id="207" name="Rectangle 206"/>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08" name="Trapezoid 207"/>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199" name="Group 198"/>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200" name="Rectangle 199"/>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201" name="Straight Connector 200"/>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2" name="Straight Connector 201"/>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3" name="Straight Connector 202"/>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4" name="Straight Connector 203"/>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5" name="Straight Connector 204"/>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6" name="Straight Connector 205"/>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209" name="Group 208"/>
            <p:cNvGrpSpPr/>
            <p:nvPr/>
          </p:nvGrpSpPr>
          <p:grpSpPr>
            <a:xfrm>
              <a:off x="4708417" y="1407627"/>
              <a:ext cx="941329" cy="895637"/>
              <a:chOff x="5039106" y="2143466"/>
              <a:chExt cx="941329" cy="895637"/>
            </a:xfrm>
          </p:grpSpPr>
          <p:sp>
            <p:nvSpPr>
              <p:cNvPr id="210" name="Rectangle 209"/>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Music</a:t>
                </a:r>
                <a:endParaRPr lang="en-AU" sz="1100" dirty="0">
                  <a:solidFill>
                    <a:schemeClr val="tx1"/>
                  </a:solidFill>
                  <a:latin typeface="Segoe UI" pitchFamily="34" charset="0"/>
                  <a:cs typeface="Segoe UI" pitchFamily="34" charset="0"/>
                </a:endParaRPr>
              </a:p>
            </p:txBody>
          </p:sp>
          <p:grpSp>
            <p:nvGrpSpPr>
              <p:cNvPr id="211" name="Group 210"/>
              <p:cNvGrpSpPr/>
              <p:nvPr/>
            </p:nvGrpSpPr>
            <p:grpSpPr>
              <a:xfrm>
                <a:off x="5162739" y="2143466"/>
                <a:ext cx="699392" cy="634359"/>
                <a:chOff x="5140143" y="2143466"/>
                <a:chExt cx="699392" cy="634359"/>
              </a:xfrm>
            </p:grpSpPr>
            <p:grpSp>
              <p:nvGrpSpPr>
                <p:cNvPr id="212" name="Group 211"/>
                <p:cNvGrpSpPr/>
                <p:nvPr/>
              </p:nvGrpSpPr>
              <p:grpSpPr>
                <a:xfrm>
                  <a:off x="5140143" y="2143466"/>
                  <a:ext cx="699392" cy="536110"/>
                  <a:chOff x="2123728" y="1986160"/>
                  <a:chExt cx="576064" cy="441574"/>
                </a:xfrm>
              </p:grpSpPr>
              <p:sp>
                <p:nvSpPr>
                  <p:cNvPr id="219" name="Rectangle 218"/>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20" name="Trapezoid 219"/>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213" name="Group 212"/>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214" name="Oval 213"/>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15" name="Oval 214"/>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216" name="Straight Connector 215"/>
                  <p:cNvCxnSpPr>
                    <a:stCxn id="214" idx="6"/>
                    <a:endCxn id="218"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17" name="Straight Connector 216"/>
                  <p:cNvCxnSpPr>
                    <a:stCxn id="215" idx="6"/>
                    <a:endCxn id="218"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218" name="Rectangle 217"/>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grpSp>
        <p:grpSp>
          <p:nvGrpSpPr>
            <p:cNvPr id="221" name="Group 220"/>
            <p:cNvGrpSpPr/>
            <p:nvPr/>
          </p:nvGrpSpPr>
          <p:grpSpPr>
            <a:xfrm>
              <a:off x="5870519" y="1407627"/>
              <a:ext cx="941329" cy="895637"/>
              <a:chOff x="3133947" y="3275932"/>
              <a:chExt cx="941329" cy="895637"/>
            </a:xfrm>
          </p:grpSpPr>
          <p:sp>
            <p:nvSpPr>
              <p:cNvPr id="222" name="Rectangle 221"/>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Videos</a:t>
                </a:r>
                <a:endParaRPr lang="en-AU" sz="1100" dirty="0">
                  <a:solidFill>
                    <a:schemeClr val="tx1"/>
                  </a:solidFill>
                  <a:latin typeface="Segoe UI" pitchFamily="34" charset="0"/>
                  <a:cs typeface="Segoe UI" pitchFamily="34" charset="0"/>
                </a:endParaRPr>
              </a:p>
            </p:txBody>
          </p:sp>
          <p:grpSp>
            <p:nvGrpSpPr>
              <p:cNvPr id="223" name="Group 222"/>
              <p:cNvGrpSpPr/>
              <p:nvPr/>
            </p:nvGrpSpPr>
            <p:grpSpPr>
              <a:xfrm>
                <a:off x="3254915" y="3275932"/>
                <a:ext cx="699392" cy="569699"/>
                <a:chOff x="3257580" y="3275932"/>
                <a:chExt cx="699392" cy="569699"/>
              </a:xfrm>
            </p:grpSpPr>
            <p:grpSp>
              <p:nvGrpSpPr>
                <p:cNvPr id="224" name="Group 223"/>
                <p:cNvGrpSpPr/>
                <p:nvPr/>
              </p:nvGrpSpPr>
              <p:grpSpPr>
                <a:xfrm>
                  <a:off x="3257580" y="3275932"/>
                  <a:ext cx="699392" cy="536110"/>
                  <a:chOff x="2123728" y="1986160"/>
                  <a:chExt cx="576064" cy="441574"/>
                </a:xfrm>
              </p:grpSpPr>
              <p:sp>
                <p:nvSpPr>
                  <p:cNvPr id="228" name="Rectangle 227"/>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29" name="Trapezoid 228"/>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225" name="Group 224"/>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226" name="Rectangle 225"/>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27" name="Isosceles Triangle 226"/>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grpSp>
        <p:grpSp>
          <p:nvGrpSpPr>
            <p:cNvPr id="230" name="Group 229"/>
            <p:cNvGrpSpPr/>
            <p:nvPr/>
          </p:nvGrpSpPr>
          <p:grpSpPr>
            <a:xfrm>
              <a:off x="3484281" y="2487747"/>
              <a:ext cx="941329" cy="895637"/>
              <a:chOff x="4099230" y="3275932"/>
              <a:chExt cx="941329" cy="895637"/>
            </a:xfrm>
          </p:grpSpPr>
          <p:sp>
            <p:nvSpPr>
              <p:cNvPr id="231" name="Rectangle 230"/>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Games</a:t>
                </a:r>
                <a:endParaRPr lang="en-AU" sz="1100" dirty="0">
                  <a:solidFill>
                    <a:schemeClr val="tx1"/>
                  </a:solidFill>
                  <a:latin typeface="Segoe UI" pitchFamily="34" charset="0"/>
                  <a:cs typeface="Segoe UI" pitchFamily="34" charset="0"/>
                </a:endParaRPr>
              </a:p>
            </p:txBody>
          </p:sp>
          <p:grpSp>
            <p:nvGrpSpPr>
              <p:cNvPr id="232" name="Group 231"/>
              <p:cNvGrpSpPr/>
              <p:nvPr/>
            </p:nvGrpSpPr>
            <p:grpSpPr>
              <a:xfrm>
                <a:off x="4200966" y="3275932"/>
                <a:ext cx="737856" cy="635347"/>
                <a:chOff x="4220198" y="3275932"/>
                <a:chExt cx="737856" cy="635347"/>
              </a:xfrm>
            </p:grpSpPr>
            <p:grpSp>
              <p:nvGrpSpPr>
                <p:cNvPr id="233" name="Group 232"/>
                <p:cNvGrpSpPr/>
                <p:nvPr/>
              </p:nvGrpSpPr>
              <p:grpSpPr>
                <a:xfrm>
                  <a:off x="4220198" y="3275932"/>
                  <a:ext cx="699392" cy="536110"/>
                  <a:chOff x="2123728" y="1986160"/>
                  <a:chExt cx="576064" cy="441574"/>
                </a:xfrm>
              </p:grpSpPr>
              <p:sp>
                <p:nvSpPr>
                  <p:cNvPr id="247" name="Rectangle 246"/>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8" name="Trapezoid 247"/>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234" name="Group 233"/>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235" name="Rectangle 234"/>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36" name="Oval 235"/>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37" name="Oval 236"/>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nvGrpSpPr>
                  <p:cNvPr id="238" name="Group 237"/>
                  <p:cNvGrpSpPr/>
                  <p:nvPr/>
                </p:nvGrpSpPr>
                <p:grpSpPr>
                  <a:xfrm>
                    <a:off x="4318464" y="3577517"/>
                    <a:ext cx="118183" cy="118183"/>
                    <a:chOff x="4318464" y="3577517"/>
                    <a:chExt cx="118183" cy="118183"/>
                  </a:xfrm>
                  <a:effectLst/>
                </p:grpSpPr>
                <p:cxnSp>
                  <p:nvCxnSpPr>
                    <p:cNvPr id="245" name="Straight Connector 244"/>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46" name="Straight Connector 245"/>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39" name="Group 238"/>
                  <p:cNvGrpSpPr/>
                  <p:nvPr/>
                </p:nvGrpSpPr>
                <p:grpSpPr>
                  <a:xfrm rot="20573383">
                    <a:off x="4683580" y="3579039"/>
                    <a:ext cx="140891" cy="136707"/>
                    <a:chOff x="5105406" y="3507854"/>
                    <a:chExt cx="171999" cy="166891"/>
                  </a:xfrm>
                  <a:effectLst/>
                </p:grpSpPr>
                <p:sp>
                  <p:nvSpPr>
                    <p:cNvPr id="241" name="Oval 240"/>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2" name="Oval 241"/>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3" name="Oval 242"/>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4" name="Oval 243"/>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cxnSp>
                <p:nvCxnSpPr>
                  <p:cNvPr id="240" name="Straight Connector 239"/>
                  <p:cNvCxnSpPr>
                    <a:stCxn id="235"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sp>
          <p:nvSpPr>
            <p:cNvPr id="38" name="Rectangle 37">
              <a:hlinkClick r:id="rId7" action="ppaction://hlinksldjump"/>
            </p:cNvPr>
            <p:cNvSpPr/>
            <p:nvPr/>
          </p:nvSpPr>
          <p:spPr>
            <a:xfrm>
              <a:off x="3424047" y="134761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9" name="Rectangle 328">
              <a:hlinkClick r:id="rId8" action="ppaction://hlinksldjump"/>
            </p:cNvPr>
            <p:cNvSpPr/>
            <p:nvPr/>
          </p:nvSpPr>
          <p:spPr>
            <a:xfrm>
              <a:off x="4634034" y="134761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30" name="Rectangle 329">
              <a:hlinkClick r:id="rId9" action="ppaction://hlinksldjump"/>
            </p:cNvPr>
            <p:cNvSpPr/>
            <p:nvPr/>
          </p:nvSpPr>
          <p:spPr>
            <a:xfrm>
              <a:off x="5796136" y="134761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31" name="Rectangle 330">
              <a:hlinkClick r:id="rId10" action="ppaction://hlinksldjump"/>
            </p:cNvPr>
            <p:cNvSpPr/>
            <p:nvPr/>
          </p:nvSpPr>
          <p:spPr>
            <a:xfrm>
              <a:off x="3409898" y="242773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332" name="Group 331"/>
            <p:cNvGrpSpPr/>
            <p:nvPr/>
          </p:nvGrpSpPr>
          <p:grpSpPr>
            <a:xfrm>
              <a:off x="4747033" y="2500280"/>
              <a:ext cx="864096" cy="870570"/>
              <a:chOff x="7308304" y="278598"/>
              <a:chExt cx="864096" cy="870570"/>
            </a:xfrm>
          </p:grpSpPr>
          <p:sp>
            <p:nvSpPr>
              <p:cNvPr id="333" name="Freeform 332"/>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334" name="Rectangle 333"/>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Impress</a:t>
                </a:r>
                <a:endParaRPr lang="en-AU" sz="1100" dirty="0">
                  <a:solidFill>
                    <a:schemeClr val="tx1"/>
                  </a:solidFill>
                  <a:latin typeface="Segoe UI" pitchFamily="34" charset="0"/>
                  <a:cs typeface="Segoe UI" pitchFamily="34" charset="0"/>
                </a:endParaRPr>
              </a:p>
            </p:txBody>
          </p:sp>
        </p:grpSp>
        <p:grpSp>
          <p:nvGrpSpPr>
            <p:cNvPr id="335" name="Group 334"/>
            <p:cNvGrpSpPr/>
            <p:nvPr/>
          </p:nvGrpSpPr>
          <p:grpSpPr>
            <a:xfrm>
              <a:off x="5909135" y="2488498"/>
              <a:ext cx="864096" cy="894135"/>
              <a:chOff x="6444208" y="255033"/>
              <a:chExt cx="864096" cy="894135"/>
            </a:xfrm>
          </p:grpSpPr>
          <p:grpSp>
            <p:nvGrpSpPr>
              <p:cNvPr id="336" name="Group 335"/>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338" name="Freeform 337"/>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339" name="Freeform 338"/>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sp>
            <p:nvSpPr>
              <p:cNvPr id="337" name="Rectangle 336"/>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Express</a:t>
                </a:r>
                <a:endParaRPr lang="en-AU" sz="1100" dirty="0">
                  <a:solidFill>
                    <a:schemeClr val="tx1"/>
                  </a:solidFill>
                  <a:latin typeface="Segoe UI" pitchFamily="34" charset="0"/>
                  <a:cs typeface="Segoe UI" pitchFamily="34" charset="0"/>
                </a:endParaRPr>
              </a:p>
            </p:txBody>
          </p:sp>
        </p:grpSp>
      </p:grpSp>
      <p:sp>
        <p:nvSpPr>
          <p:cNvPr id="341" name="Rounded Rectangle 340"/>
          <p:cNvSpPr/>
          <p:nvPr/>
        </p:nvSpPr>
        <p:spPr>
          <a:xfrm>
            <a:off x="467785" y="134363"/>
            <a:ext cx="8208431" cy="4874774"/>
          </a:xfrm>
          <a:prstGeom prst="roundRect">
            <a:avLst>
              <a:gd name="adj" fmla="val 0"/>
            </a:avLst>
          </a:prstGeom>
          <a:solidFill>
            <a:schemeClr val="bg1">
              <a:lumMod val="75000"/>
              <a:alpha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200" b="1" dirty="0" smtClean="0">
                <a:solidFill>
                  <a:schemeClr val="tx1"/>
                </a:solidFill>
                <a:latin typeface="Segoe UI" pitchFamily="34" charset="0"/>
                <a:cs typeface="Segoe UI" pitchFamily="34" charset="0"/>
              </a:rPr>
              <a:t>Express</a:t>
            </a:r>
            <a:endParaRPr lang="en-AU" sz="1200" b="1" dirty="0">
              <a:solidFill>
                <a:schemeClr val="tx1"/>
              </a:solidFill>
              <a:latin typeface="Segoe UI" pitchFamily="34" charset="0"/>
              <a:cs typeface="Segoe UI" pitchFamily="34" charset="0"/>
            </a:endParaRPr>
          </a:p>
        </p:txBody>
      </p:sp>
      <p:sp>
        <p:nvSpPr>
          <p:cNvPr id="345" name="Rectangle 344"/>
          <p:cNvSpPr/>
          <p:nvPr/>
        </p:nvSpPr>
        <p:spPr>
          <a:xfrm>
            <a:off x="467785" y="434649"/>
            <a:ext cx="8208430" cy="446647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algn="r"/>
            <a:endParaRPr lang="en-AU" sz="5400" dirty="0">
              <a:solidFill>
                <a:schemeClr val="bg1"/>
              </a:solidFill>
              <a:effectLst>
                <a:outerShdw blurRad="63500" sx="102000" sy="102000" algn="ctr" rotWithShape="0">
                  <a:prstClr val="black">
                    <a:alpha val="40000"/>
                  </a:prstClr>
                </a:outerShdw>
              </a:effectLst>
              <a:latin typeface="Segoe UI" pitchFamily="34" charset="0"/>
              <a:cs typeface="Segoe UI" pitchFamily="34" charset="0"/>
            </a:endParaRPr>
          </a:p>
        </p:txBody>
      </p:sp>
      <p:sp>
        <p:nvSpPr>
          <p:cNvPr id="346" name="Rectangle 345"/>
          <p:cNvSpPr/>
          <p:nvPr/>
        </p:nvSpPr>
        <p:spPr>
          <a:xfrm>
            <a:off x="2386253" y="616435"/>
            <a:ext cx="4371495" cy="3107443"/>
          </a:xfrm>
          <a:prstGeom prst="rect">
            <a:avLst/>
          </a:prstGeom>
          <a:gradFill flip="none" rotWithShape="1">
            <a:gsLst>
              <a:gs pos="0">
                <a:schemeClr val="bg1"/>
              </a:gs>
              <a:gs pos="50000">
                <a:srgbClr val="00B0F0"/>
              </a:gs>
              <a:gs pos="100000">
                <a:srgbClr val="0070C0"/>
              </a:gs>
            </a:gsLst>
            <a:path path="circle">
              <a:fillToRect l="50000" t="50000" r="50000" b="50000"/>
            </a:path>
            <a:tileRect/>
          </a:gra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5" name="Rectangle 4"/>
          <p:cNvSpPr/>
          <p:nvPr/>
        </p:nvSpPr>
        <p:spPr>
          <a:xfrm>
            <a:off x="2513159" y="729737"/>
            <a:ext cx="3828024" cy="505641"/>
          </a:xfrm>
          <a:prstGeom prst="rect">
            <a:avLst/>
          </a:prstGeom>
          <a:noFill/>
          <a:ln w="3175">
            <a:solidFill>
              <a:schemeClr val="tx1">
                <a:alpha val="50000"/>
              </a:schemeClr>
            </a:solidFill>
            <a:prstDash val="dash"/>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40" name="Rectangle 339"/>
          <p:cNvSpPr/>
          <p:nvPr/>
        </p:nvSpPr>
        <p:spPr>
          <a:xfrm>
            <a:off x="2524339" y="1325914"/>
            <a:ext cx="3816844" cy="2246630"/>
          </a:xfrm>
          <a:prstGeom prst="rect">
            <a:avLst/>
          </a:prstGeom>
          <a:noFill/>
          <a:ln w="3175">
            <a:solidFill>
              <a:schemeClr val="tx1">
                <a:alpha val="50000"/>
              </a:schemeClr>
            </a:solidFill>
            <a:prstDash val="dash"/>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50" name="Rectangle 349"/>
          <p:cNvSpPr/>
          <p:nvPr/>
        </p:nvSpPr>
        <p:spPr>
          <a:xfrm>
            <a:off x="467544" y="3812042"/>
            <a:ext cx="8208671" cy="1089084"/>
          </a:xfrm>
          <a:prstGeom prst="rect">
            <a:avLst/>
          </a:prstGeom>
          <a:solidFill>
            <a:schemeClr val="bg1">
              <a:lumMod val="75000"/>
            </a:schemeClr>
          </a:solidFill>
          <a:ln w="3175">
            <a:solidFill>
              <a:schemeClr val="tx1"/>
            </a:solidFill>
          </a:ln>
          <a:effectLst>
            <a:innerShdw blurRad="63500" dist="50800" dir="162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0" name="Rounded Rectangle 19">
            <a:hlinkClick r:id="rId11" action="ppaction://hlinksldjump"/>
          </p:cNvPr>
          <p:cNvSpPr/>
          <p:nvPr/>
        </p:nvSpPr>
        <p:spPr>
          <a:xfrm>
            <a:off x="3491880" y="4230376"/>
            <a:ext cx="252417" cy="252417"/>
          </a:xfrm>
          <a:prstGeom prst="roundRect">
            <a:avLst/>
          </a:prstGeom>
          <a:solidFill>
            <a:schemeClr val="tx1">
              <a:alpha val="50000"/>
            </a:scheme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dirty="0" smtClean="0">
                <a:latin typeface="Segoe UI" pitchFamily="34" charset="0"/>
                <a:cs typeface="Segoe UI" pitchFamily="34" charset="0"/>
              </a:rPr>
              <a:t>-</a:t>
            </a:r>
            <a:endParaRPr lang="en-AU" dirty="0">
              <a:latin typeface="Segoe UI" pitchFamily="34" charset="0"/>
              <a:cs typeface="Segoe UI" pitchFamily="34" charset="0"/>
            </a:endParaRPr>
          </a:p>
        </p:txBody>
      </p:sp>
      <p:grpSp>
        <p:nvGrpSpPr>
          <p:cNvPr id="343" name="Group 342"/>
          <p:cNvGrpSpPr/>
          <p:nvPr/>
        </p:nvGrpSpPr>
        <p:grpSpPr>
          <a:xfrm>
            <a:off x="577090" y="3885555"/>
            <a:ext cx="1325272" cy="942059"/>
            <a:chOff x="577090" y="3864029"/>
            <a:chExt cx="1325272" cy="942059"/>
          </a:xfrm>
        </p:grpSpPr>
        <p:sp>
          <p:nvSpPr>
            <p:cNvPr id="351" name="Rectangle 350"/>
            <p:cNvSpPr/>
            <p:nvPr/>
          </p:nvSpPr>
          <p:spPr>
            <a:xfrm>
              <a:off x="577090" y="3864029"/>
              <a:ext cx="1325272" cy="942059"/>
            </a:xfrm>
            <a:prstGeom prst="rect">
              <a:avLst/>
            </a:prstGeom>
            <a:gradFill flip="none" rotWithShape="1">
              <a:gsLst>
                <a:gs pos="0">
                  <a:schemeClr val="bg1"/>
                </a:gs>
                <a:gs pos="50000">
                  <a:srgbClr val="00B0F0"/>
                </a:gs>
                <a:gs pos="100000">
                  <a:srgbClr val="0070C0"/>
                </a:gs>
              </a:gsLst>
              <a:path path="circle">
                <a:fillToRect l="50000" t="50000" r="50000" b="50000"/>
              </a:path>
              <a:tileRect/>
            </a:gra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52" name="Rectangle 351"/>
            <p:cNvSpPr/>
            <p:nvPr/>
          </p:nvSpPr>
          <p:spPr>
            <a:xfrm>
              <a:off x="793006" y="4117617"/>
              <a:ext cx="893440" cy="153291"/>
            </a:xfrm>
            <a:prstGeom prst="rect">
              <a:avLst/>
            </a:prstGeom>
            <a:noFill/>
            <a:ln w="3175">
              <a:solidFill>
                <a:schemeClr val="tx1">
                  <a:alpha val="50000"/>
                </a:schemeClr>
              </a:solidFill>
              <a:prstDash val="dash"/>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Aa Bb</a:t>
              </a:r>
              <a:endParaRPr lang="en-AU" sz="1100" dirty="0">
                <a:solidFill>
                  <a:schemeClr val="tx1"/>
                </a:solidFill>
                <a:latin typeface="Segoe UI" pitchFamily="34" charset="0"/>
                <a:cs typeface="Segoe UI" pitchFamily="34" charset="0"/>
              </a:endParaRPr>
            </a:p>
          </p:txBody>
        </p:sp>
        <p:sp>
          <p:nvSpPr>
            <p:cNvPr id="353" name="Rectangle 352"/>
            <p:cNvSpPr/>
            <p:nvPr/>
          </p:nvSpPr>
          <p:spPr>
            <a:xfrm>
              <a:off x="840839" y="4315989"/>
              <a:ext cx="797774" cy="127759"/>
            </a:xfrm>
            <a:prstGeom prst="rect">
              <a:avLst/>
            </a:prstGeom>
            <a:noFill/>
            <a:ln w="3175">
              <a:solidFill>
                <a:schemeClr val="tx1">
                  <a:alpha val="50000"/>
                </a:schemeClr>
              </a:solidFill>
              <a:prstDash val="dash"/>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900" dirty="0" smtClean="0">
                  <a:solidFill>
                    <a:schemeClr val="bg1">
                      <a:lumMod val="50000"/>
                    </a:schemeClr>
                  </a:solidFill>
                  <a:latin typeface="Segoe UI" pitchFamily="34" charset="0"/>
                  <a:cs typeface="Segoe UI" pitchFamily="34" charset="0"/>
                </a:rPr>
                <a:t>Cc Dd</a:t>
              </a:r>
              <a:endParaRPr lang="en-AU" sz="900" dirty="0">
                <a:solidFill>
                  <a:schemeClr val="bg1">
                    <a:lumMod val="50000"/>
                  </a:schemeClr>
                </a:solidFill>
                <a:latin typeface="Segoe UI" pitchFamily="34" charset="0"/>
                <a:cs typeface="Segoe UI" pitchFamily="34" charset="0"/>
              </a:endParaRPr>
            </a:p>
          </p:txBody>
        </p:sp>
        <p:sp>
          <p:nvSpPr>
            <p:cNvPr id="354" name="Teardrop 353"/>
            <p:cNvSpPr/>
            <p:nvPr/>
          </p:nvSpPr>
          <p:spPr>
            <a:xfrm>
              <a:off x="1542362" y="3864029"/>
              <a:ext cx="360000" cy="360000"/>
            </a:xfrm>
            <a:prstGeom prst="teardrop">
              <a:avLst/>
            </a:prstGeom>
            <a:solidFill>
              <a:srgbClr val="FFC000">
                <a:alpha val="50000"/>
              </a:srgbClr>
            </a:solidFill>
            <a:ln w="3175">
              <a:solidFill>
                <a:schemeClr val="tx1">
                  <a:alpha val="50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600" dirty="0" smtClean="0">
                  <a:solidFill>
                    <a:schemeClr val="tx1">
                      <a:alpha val="50000"/>
                    </a:schemeClr>
                  </a:solidFill>
                  <a:latin typeface="Segoe UI" pitchFamily="34" charset="0"/>
                  <a:cs typeface="Segoe UI" pitchFamily="34" charset="0"/>
                </a:rPr>
                <a:t>1</a:t>
              </a:r>
              <a:endParaRPr lang="en-AU" sz="1600" dirty="0">
                <a:solidFill>
                  <a:schemeClr val="tx1">
                    <a:alpha val="50000"/>
                  </a:schemeClr>
                </a:solidFill>
                <a:latin typeface="Segoe UI" pitchFamily="34" charset="0"/>
                <a:cs typeface="Segoe UI" pitchFamily="34" charset="0"/>
              </a:endParaRPr>
            </a:p>
          </p:txBody>
        </p:sp>
      </p:grpSp>
      <p:sp>
        <p:nvSpPr>
          <p:cNvPr id="9" name="Teardrop 8"/>
          <p:cNvSpPr/>
          <p:nvPr/>
        </p:nvSpPr>
        <p:spPr>
          <a:xfrm>
            <a:off x="6397748" y="616435"/>
            <a:ext cx="360000" cy="360000"/>
          </a:xfrm>
          <a:prstGeom prst="teardrop">
            <a:avLst/>
          </a:prstGeom>
          <a:solidFill>
            <a:srgbClr val="FFC000">
              <a:alpha val="50000"/>
            </a:srgbClr>
          </a:solidFill>
          <a:ln w="3175">
            <a:solidFill>
              <a:schemeClr val="tx1">
                <a:alpha val="50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600" dirty="0" smtClean="0">
                <a:solidFill>
                  <a:schemeClr val="tx1">
                    <a:alpha val="50000"/>
                  </a:schemeClr>
                </a:solidFill>
                <a:latin typeface="Segoe UI" pitchFamily="34" charset="0"/>
                <a:cs typeface="Segoe UI" pitchFamily="34" charset="0"/>
              </a:rPr>
              <a:t>2</a:t>
            </a:r>
            <a:endParaRPr lang="en-AU" sz="1600" dirty="0">
              <a:solidFill>
                <a:schemeClr val="tx1">
                  <a:alpha val="50000"/>
                </a:schemeClr>
              </a:solidFill>
              <a:latin typeface="Segoe UI" pitchFamily="34" charset="0"/>
              <a:cs typeface="Segoe UI" pitchFamily="34" charset="0"/>
            </a:endParaRPr>
          </a:p>
        </p:txBody>
      </p:sp>
      <p:grpSp>
        <p:nvGrpSpPr>
          <p:cNvPr id="355" name="Group 354"/>
          <p:cNvGrpSpPr/>
          <p:nvPr/>
        </p:nvGrpSpPr>
        <p:grpSpPr>
          <a:xfrm>
            <a:off x="2029948" y="3885555"/>
            <a:ext cx="1325272" cy="942059"/>
            <a:chOff x="577090" y="3864029"/>
            <a:chExt cx="1325272" cy="942059"/>
          </a:xfrm>
        </p:grpSpPr>
        <p:sp>
          <p:nvSpPr>
            <p:cNvPr id="356" name="Rectangle 355"/>
            <p:cNvSpPr/>
            <p:nvPr/>
          </p:nvSpPr>
          <p:spPr>
            <a:xfrm>
              <a:off x="577090" y="3864029"/>
              <a:ext cx="1325272" cy="942059"/>
            </a:xfrm>
            <a:prstGeom prst="rect">
              <a:avLst/>
            </a:prstGeom>
            <a:gradFill flip="none" rotWithShape="1">
              <a:gsLst>
                <a:gs pos="0">
                  <a:schemeClr val="bg1"/>
                </a:gs>
                <a:gs pos="50000">
                  <a:srgbClr val="00B0F0"/>
                </a:gs>
                <a:gs pos="100000">
                  <a:srgbClr val="0070C0"/>
                </a:gs>
              </a:gsLst>
              <a:path path="circle">
                <a:fillToRect l="50000" t="50000" r="50000" b="50000"/>
              </a:path>
              <a:tileRect/>
            </a:gra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57" name="Rectangle 356"/>
            <p:cNvSpPr/>
            <p:nvPr/>
          </p:nvSpPr>
          <p:spPr>
            <a:xfrm>
              <a:off x="628283" y="3934019"/>
              <a:ext cx="1173773" cy="153291"/>
            </a:xfrm>
            <a:prstGeom prst="rect">
              <a:avLst/>
            </a:prstGeom>
            <a:noFill/>
            <a:ln w="3175">
              <a:solidFill>
                <a:schemeClr val="tx1">
                  <a:alpha val="50000"/>
                </a:schemeClr>
              </a:solidFill>
              <a:prstDash val="dash"/>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Aa Bb</a:t>
              </a:r>
              <a:endParaRPr lang="en-AU" sz="1100" dirty="0">
                <a:solidFill>
                  <a:schemeClr val="tx1"/>
                </a:solidFill>
                <a:latin typeface="Segoe UI" pitchFamily="34" charset="0"/>
                <a:cs typeface="Segoe UI" pitchFamily="34" charset="0"/>
              </a:endParaRPr>
            </a:p>
          </p:txBody>
        </p:sp>
        <p:sp>
          <p:nvSpPr>
            <p:cNvPr id="358" name="Rectangle 357"/>
            <p:cNvSpPr/>
            <p:nvPr/>
          </p:nvSpPr>
          <p:spPr>
            <a:xfrm>
              <a:off x="627436" y="4117618"/>
              <a:ext cx="1174619" cy="647170"/>
            </a:xfrm>
            <a:prstGeom prst="rect">
              <a:avLst/>
            </a:prstGeom>
            <a:noFill/>
            <a:ln w="3175">
              <a:solidFill>
                <a:schemeClr val="tx1">
                  <a:alpha val="50000"/>
                </a:schemeClr>
              </a:solidFill>
              <a:prstDash val="dash"/>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700" dirty="0" smtClean="0">
                  <a:solidFill>
                    <a:schemeClr val="tx1"/>
                  </a:solidFill>
                  <a:latin typeface="Segoe UI" pitchFamily="34" charset="0"/>
                  <a:cs typeface="Segoe UI" pitchFamily="34" charset="0"/>
                </a:rPr>
                <a:t>Cc Dd Ee Ff Gg Hh Ii Jj Kk Ll Mm Nn Oo Pp Qq Rr Ss Tt Uu Vv Ww Xx Yy Zz</a:t>
              </a:r>
              <a:endParaRPr lang="en-AU" sz="700" dirty="0">
                <a:solidFill>
                  <a:schemeClr val="tx1"/>
                </a:solidFill>
                <a:latin typeface="Segoe UI" pitchFamily="34" charset="0"/>
                <a:cs typeface="Segoe UI" pitchFamily="34" charset="0"/>
              </a:endParaRPr>
            </a:p>
          </p:txBody>
        </p:sp>
        <p:sp>
          <p:nvSpPr>
            <p:cNvPr id="359" name="Teardrop 358"/>
            <p:cNvSpPr/>
            <p:nvPr/>
          </p:nvSpPr>
          <p:spPr>
            <a:xfrm>
              <a:off x="1542362" y="3864029"/>
              <a:ext cx="360000" cy="360000"/>
            </a:xfrm>
            <a:prstGeom prst="teardrop">
              <a:avLst/>
            </a:prstGeom>
            <a:solidFill>
              <a:srgbClr val="FFC000">
                <a:alpha val="50000"/>
              </a:srgbClr>
            </a:solidFill>
            <a:ln w="3175">
              <a:solidFill>
                <a:schemeClr val="tx1">
                  <a:alpha val="50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600" dirty="0" smtClean="0">
                  <a:solidFill>
                    <a:schemeClr val="tx1">
                      <a:alpha val="50000"/>
                    </a:schemeClr>
                  </a:solidFill>
                  <a:latin typeface="Segoe UI" pitchFamily="34" charset="0"/>
                  <a:cs typeface="Segoe UI" pitchFamily="34" charset="0"/>
                </a:rPr>
                <a:t>2</a:t>
              </a:r>
              <a:endParaRPr lang="en-AU" sz="1600" dirty="0">
                <a:solidFill>
                  <a:schemeClr val="tx1">
                    <a:alpha val="50000"/>
                  </a:schemeClr>
                </a:solidFill>
                <a:latin typeface="Segoe UI" pitchFamily="34" charset="0"/>
                <a:cs typeface="Segoe UI" pitchFamily="34" charset="0"/>
              </a:endParaRPr>
            </a:p>
          </p:txBody>
        </p:sp>
      </p:grpSp>
      <p:sp>
        <p:nvSpPr>
          <p:cNvPr id="361" name="Rounded Rectangle 360">
            <a:hlinkClick r:id="rId5" action="ppaction://hlinksldjump"/>
          </p:cNvPr>
          <p:cNvSpPr/>
          <p:nvPr/>
        </p:nvSpPr>
        <p:spPr>
          <a:xfrm>
            <a:off x="539794" y="188370"/>
            <a:ext cx="144000" cy="144016"/>
          </a:xfrm>
          <a:prstGeom prst="roundRect">
            <a:avLst/>
          </a:prstGeom>
          <a:gradFill flip="none" rotWithShape="1">
            <a:gsLst>
              <a:gs pos="0">
                <a:srgbClr val="FF0000">
                  <a:shade val="30000"/>
                  <a:satMod val="115000"/>
                </a:srgbClr>
              </a:gs>
              <a:gs pos="50000">
                <a:srgbClr val="FF0000">
                  <a:shade val="67500"/>
                  <a:satMod val="115000"/>
                </a:srgbClr>
              </a:gs>
              <a:gs pos="100000">
                <a:srgbClr val="FF0000">
                  <a:shade val="100000"/>
                  <a:satMod val="115000"/>
                </a:srgbClr>
              </a:gs>
            </a:gsLst>
            <a:lin ang="16200000" scaled="1"/>
            <a:tileRect/>
          </a:gradFill>
          <a:ln w="3175">
            <a:solidFill>
              <a:schemeClr val="tx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solidFill>
                <a:schemeClr val="bg1"/>
              </a:solidFill>
              <a:latin typeface="Segoe UI" pitchFamily="34" charset="0"/>
              <a:cs typeface="Segoe UI" pitchFamily="34" charset="0"/>
            </a:endParaRPr>
          </a:p>
        </p:txBody>
      </p:sp>
      <p:sp>
        <p:nvSpPr>
          <p:cNvPr id="362" name="Left Arrow 361">
            <a:hlinkClick r:id="rId12" action="ppaction://hlinksldjump"/>
          </p:cNvPr>
          <p:cNvSpPr/>
          <p:nvPr/>
        </p:nvSpPr>
        <p:spPr>
          <a:xfrm>
            <a:off x="575439" y="559006"/>
            <a:ext cx="359806" cy="356560"/>
          </a:xfrm>
          <a:prstGeom prst="leftArrow">
            <a:avLst/>
          </a:prstGeom>
          <a:solidFill>
            <a:srgbClr val="00B0F0">
              <a:alpha val="50000"/>
            </a:srgb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solidFill>
                <a:schemeClr val="tx1"/>
              </a:solidFill>
            </a:endParaRPr>
          </a:p>
        </p:txBody>
      </p:sp>
      <p:grpSp>
        <p:nvGrpSpPr>
          <p:cNvPr id="363" name="Group 362"/>
          <p:cNvGrpSpPr/>
          <p:nvPr/>
        </p:nvGrpSpPr>
        <p:grpSpPr>
          <a:xfrm>
            <a:off x="0" y="1202871"/>
            <a:ext cx="467544" cy="2737758"/>
            <a:chOff x="0" y="1202871"/>
            <a:chExt cx="467544" cy="2737758"/>
          </a:xfrm>
        </p:grpSpPr>
        <p:sp>
          <p:nvSpPr>
            <p:cNvPr id="364" name="Rounded Rectangle 363"/>
            <p:cNvSpPr/>
            <p:nvPr/>
          </p:nvSpPr>
          <p:spPr>
            <a:xfrm>
              <a:off x="0" y="1202871"/>
              <a:ext cx="467544" cy="2737758"/>
            </a:xfrm>
            <a:prstGeom prst="roundRect">
              <a:avLst>
                <a:gd name="adj" fmla="val 10437"/>
              </a:avLst>
            </a:prstGeom>
            <a:solidFill>
              <a:schemeClr val="tx1">
                <a:alpha val="50000"/>
              </a:schemeClr>
            </a:solidFill>
            <a:ln w="317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365" name="Group 364"/>
            <p:cNvGrpSpPr/>
            <p:nvPr/>
          </p:nvGrpSpPr>
          <p:grpSpPr>
            <a:xfrm>
              <a:off x="53772" y="1890180"/>
              <a:ext cx="360000" cy="363600"/>
              <a:chOff x="899592" y="1419622"/>
              <a:chExt cx="432048" cy="432048"/>
            </a:xfrm>
            <a:effectLst/>
          </p:grpSpPr>
          <p:sp>
            <p:nvSpPr>
              <p:cNvPr id="380" name="Rounded Rectangle 379"/>
              <p:cNvSpPr/>
              <p:nvPr/>
            </p:nvSpPr>
            <p:spPr>
              <a:xfrm>
                <a:off x="971600" y="1563638"/>
                <a:ext cx="288032" cy="288032"/>
              </a:xfrm>
              <a:prstGeom prst="roundRect">
                <a:avLst>
                  <a:gd name="adj" fmla="val 9226"/>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81" name="Isosceles Triangle 380"/>
              <p:cNvSpPr/>
              <p:nvPr/>
            </p:nvSpPr>
            <p:spPr>
              <a:xfrm>
                <a:off x="899592" y="1419622"/>
                <a:ext cx="432048" cy="180020"/>
              </a:xfrm>
              <a:prstGeom prst="triangle">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366" name="Group 365"/>
            <p:cNvGrpSpPr/>
            <p:nvPr/>
          </p:nvGrpSpPr>
          <p:grpSpPr>
            <a:xfrm>
              <a:off x="53752" y="1264720"/>
              <a:ext cx="360040" cy="435694"/>
              <a:chOff x="971600" y="1383618"/>
              <a:chExt cx="360040" cy="435694"/>
            </a:xfrm>
          </p:grpSpPr>
          <p:cxnSp>
            <p:nvCxnSpPr>
              <p:cNvPr id="375" name="Straight Connector 374"/>
              <p:cNvCxnSpPr/>
              <p:nvPr/>
            </p:nvCxnSpPr>
            <p:spPr>
              <a:xfrm>
                <a:off x="1187624" y="1639292"/>
                <a:ext cx="144016" cy="18002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376" name="Donut 375"/>
              <p:cNvSpPr/>
              <p:nvPr/>
            </p:nvSpPr>
            <p:spPr>
              <a:xfrm>
                <a:off x="971600" y="1383618"/>
                <a:ext cx="288032" cy="288000"/>
              </a:xfrm>
              <a:prstGeom prst="donut">
                <a:avLst>
                  <a:gd name="adj" fmla="val 4746"/>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377" name="Straight Connector 376"/>
              <p:cNvCxnSpPr/>
              <p:nvPr/>
            </p:nvCxnSpPr>
            <p:spPr>
              <a:xfrm rot="1413972">
                <a:off x="1051228" y="1435850"/>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378" name="Straight Connector 377"/>
              <p:cNvCxnSpPr/>
              <p:nvPr/>
            </p:nvCxnSpPr>
            <p:spPr>
              <a:xfrm rot="1413972">
                <a:off x="1116662" y="1436293"/>
                <a:ext cx="0" cy="183562"/>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379" name="Straight Connector 378"/>
              <p:cNvCxnSpPr/>
              <p:nvPr/>
            </p:nvCxnSpPr>
            <p:spPr>
              <a:xfrm rot="1413972">
                <a:off x="1180005" y="1492021"/>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grpSp>
        <p:cxnSp>
          <p:nvCxnSpPr>
            <p:cNvPr id="367" name="Straight Connector 366"/>
            <p:cNvCxnSpPr/>
            <p:nvPr/>
          </p:nvCxnSpPr>
          <p:spPr>
            <a:xfrm flipH="1">
              <a:off x="26886" y="1812206"/>
              <a:ext cx="413772"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nvGrpSpPr>
            <p:cNvPr id="368" name="Group 367"/>
            <p:cNvGrpSpPr/>
            <p:nvPr/>
          </p:nvGrpSpPr>
          <p:grpSpPr>
            <a:xfrm>
              <a:off x="39771" y="2460418"/>
              <a:ext cx="388002" cy="297418"/>
              <a:chOff x="2123728" y="1986160"/>
              <a:chExt cx="576064" cy="441574"/>
            </a:xfrm>
          </p:grpSpPr>
          <p:sp>
            <p:nvSpPr>
              <p:cNvPr id="373" name="Rectangle 372"/>
              <p:cNvSpPr/>
              <p:nvPr/>
            </p:nvSpPr>
            <p:spPr>
              <a:xfrm>
                <a:off x="2195736" y="1986160"/>
                <a:ext cx="432048" cy="441574"/>
              </a:xfrm>
              <a:prstGeom prst="rect">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74" name="Trapezoid 373"/>
              <p:cNvSpPr/>
              <p:nvPr/>
            </p:nvSpPr>
            <p:spPr>
              <a:xfrm flipV="1">
                <a:off x="2123728" y="2139884"/>
                <a:ext cx="576064" cy="287850"/>
              </a:xfrm>
              <a:prstGeom prst="trapezoid">
                <a:avLst/>
              </a:pr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69" name="Freeform 368"/>
            <p:cNvSpPr/>
            <p:nvPr/>
          </p:nvSpPr>
          <p:spPr>
            <a:xfrm>
              <a:off x="61273" y="2903148"/>
              <a:ext cx="344998" cy="411311"/>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370" name="Group 369"/>
            <p:cNvGrpSpPr/>
            <p:nvPr/>
          </p:nvGrpSpPr>
          <p:grpSpPr>
            <a:xfrm>
              <a:off x="82631" y="3424960"/>
              <a:ext cx="302283" cy="444864"/>
              <a:chOff x="51020" y="3423030"/>
              <a:chExt cx="356155" cy="524147"/>
            </a:xfrm>
            <a:effectLst>
              <a:outerShdw blurRad="63500" sx="102000" sy="102000" algn="ctr" rotWithShape="0">
                <a:prstClr val="black">
                  <a:alpha val="40000"/>
                </a:prstClr>
              </a:outerShdw>
            </a:effectLst>
          </p:grpSpPr>
          <p:sp>
            <p:nvSpPr>
              <p:cNvPr id="371" name="Freeform 370"/>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a:effectLst>
                <a:glow rad="101600">
                  <a:schemeClr val="bg1">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72" name="Freeform 371"/>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a:effectLst>
                <a:glow rad="101600">
                  <a:schemeClr val="bg1">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spTree>
    <p:controls>
      <mc:AlternateContent xmlns:mc="http://schemas.openxmlformats.org/markup-compatibility/2006">
        <mc:Choice xmlns:v="urn:schemas-microsoft-com:vml" Requires="v">
          <p:control spid="26660" name="TextBox3" r:id="rId2" imgW="6915240" imgH="4029120"/>
        </mc:Choice>
        <mc:Fallback>
          <p:control name="TextBox3" r:id="rId2" imgW="6915240" imgH="4029120">
            <p:pic>
              <p:nvPicPr>
                <p:cNvPr id="0" name="TextBox3"/>
                <p:cNvPicPr preferRelativeResize="0">
                  <a:picLocks noChangeArrowheads="1" noChangeShapeType="1"/>
                </p:cNvPicPr>
                <p:nvPr/>
              </p:nvPicPr>
              <p:blipFill>
                <a:blip r:embed="rId13">
                  <a:extLst>
                    <a:ext uri="{28A0092B-C50C-407E-A947-70E740481C1C}">
                      <a14:useLocalDpi xmlns:a14="http://schemas.microsoft.com/office/drawing/2010/main" val="0"/>
                    </a:ext>
                  </a:extLst>
                </a:blip>
                <a:srcRect/>
                <a:stretch>
                  <a:fillRect/>
                </a:stretch>
              </p:blipFill>
              <p:spPr bwMode="auto">
                <a:xfrm>
                  <a:off x="2555875" y="771525"/>
                  <a:ext cx="3744913" cy="431800"/>
                </a:xfrm>
                <a:prstGeom prst="rect">
                  <a:avLst/>
                </a:prstGeom>
                <a:noFill/>
                <a:ln>
                  <a:noFill/>
                </a:ln>
                <a:effectLst/>
                <a:extLst>
                  <a:ext uri="{909E8E84-426E-40DD-AFC4-6F175D3DCCD1}">
                    <a14:hiddenFill xmlns:a14="http://schemas.microsoft.com/office/drawing/2010/main">
                      <a:noFill/>
                    </a14:hiddenFill>
                  </a:ext>
                  <a:ext uri="{91240B29-F687-4F45-9708-019B960494DF}">
                    <a14:hiddenLine xmlns:a14="http://schemas.microsoft.com/office/drawing/2010/main" w="9525">
                      <a:no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control>
        </mc:Fallback>
      </mc:AlternateContent>
      <mc:AlternateContent xmlns:mc="http://schemas.openxmlformats.org/markup-compatibility/2006">
        <mc:Choice xmlns:v="urn:schemas-microsoft-com:vml" Requires="v">
          <p:control spid="26661" name="TextBox4" r:id="rId3" imgW="6915240" imgH="4029120"/>
        </mc:Choice>
        <mc:Fallback>
          <p:control name="TextBox4" r:id="rId3" imgW="6915240" imgH="4029120">
            <p:pic>
              <p:nvPicPr>
                <p:cNvPr id="0" name="TextBox4"/>
                <p:cNvPicPr preferRelativeResize="0">
                  <a:picLocks noChangeArrowheads="1" noChangeShapeType="1"/>
                </p:cNvPicPr>
                <p:nvPr/>
              </p:nvPicPr>
              <p:blipFill>
                <a:blip r:embed="rId14">
                  <a:extLst>
                    <a:ext uri="{28A0092B-C50C-407E-A947-70E740481C1C}">
                      <a14:useLocalDpi xmlns:a14="http://schemas.microsoft.com/office/drawing/2010/main" val="0"/>
                    </a:ext>
                  </a:extLst>
                </a:blip>
                <a:srcRect/>
                <a:stretch>
                  <a:fillRect/>
                </a:stretch>
              </p:blipFill>
              <p:spPr bwMode="auto">
                <a:xfrm>
                  <a:off x="2555875" y="1347788"/>
                  <a:ext cx="3744913" cy="2160587"/>
                </a:xfrm>
                <a:prstGeom prst="rect">
                  <a:avLst/>
                </a:prstGeom>
                <a:noFill/>
                <a:ln>
                  <a:noFill/>
                </a:ln>
                <a:effectLst/>
                <a:extLst>
                  <a:ext uri="{909E8E84-426E-40DD-AFC4-6F175D3DCCD1}">
                    <a14:hiddenFill xmlns:a14="http://schemas.microsoft.com/office/drawing/2010/main">
                      <a:noFill/>
                    </a14:hiddenFill>
                  </a:ext>
                  <a:ext uri="{91240B29-F687-4F45-9708-019B960494DF}">
                    <a14:hiddenLine xmlns:a14="http://schemas.microsoft.com/office/drawing/2010/main" w="9525">
                      <a:no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control>
        </mc:Fallback>
      </mc:AlternateContent>
    </p:controls>
    <p:extLst>
      <p:ext uri="{BB962C8B-B14F-4D97-AF65-F5344CB8AC3E}">
        <p14:creationId xmlns:p14="http://schemas.microsoft.com/office/powerpoint/2010/main" val="1772257403"/>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1763688" y="843750"/>
            <a:ext cx="5616624" cy="3456000"/>
            <a:chOff x="1763688" y="843750"/>
            <a:chExt cx="5616624" cy="3456000"/>
          </a:xfrm>
        </p:grpSpPr>
        <p:grpSp>
          <p:nvGrpSpPr>
            <p:cNvPr id="249" name="Group 248"/>
            <p:cNvGrpSpPr/>
            <p:nvPr/>
          </p:nvGrpSpPr>
          <p:grpSpPr>
            <a:xfrm>
              <a:off x="3131841" y="843750"/>
              <a:ext cx="2880320" cy="3456000"/>
              <a:chOff x="3131841" y="843750"/>
              <a:chExt cx="2880320" cy="3456000"/>
            </a:xfrm>
          </p:grpSpPr>
          <p:sp>
            <p:nvSpPr>
              <p:cNvPr id="250" name="Rounded Rectangle 249"/>
              <p:cNvSpPr/>
              <p:nvPr/>
            </p:nvSpPr>
            <p:spPr>
              <a:xfrm>
                <a:off x="3131841" y="843750"/>
                <a:ext cx="2880320" cy="3456000"/>
              </a:xfrm>
              <a:prstGeom prst="roundRect">
                <a:avLst>
                  <a:gd name="adj" fmla="val 2228"/>
                </a:avLst>
              </a:prstGeom>
              <a:solidFill>
                <a:schemeClr val="tx1">
                  <a:alpha val="50000"/>
                </a:schemeClr>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51" name="Group 250"/>
              <p:cNvGrpSpPr/>
              <p:nvPr/>
            </p:nvGrpSpPr>
            <p:grpSpPr>
              <a:xfrm>
                <a:off x="3198624" y="984777"/>
                <a:ext cx="864096" cy="870570"/>
                <a:chOff x="7308304" y="278598"/>
                <a:chExt cx="864096" cy="870570"/>
              </a:xfrm>
            </p:grpSpPr>
            <p:sp>
              <p:nvSpPr>
                <p:cNvPr id="327" name="Freeform 326"/>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8" name="Rectangle 327"/>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Impress</a:t>
                  </a:r>
                  <a:endParaRPr lang="en-AU" sz="1100" dirty="0">
                    <a:latin typeface="Segoe UI" pitchFamily="34" charset="0"/>
                    <a:cs typeface="Segoe UI" pitchFamily="34" charset="0"/>
                  </a:endParaRPr>
                </a:p>
              </p:txBody>
            </p:sp>
          </p:grpSp>
          <p:grpSp>
            <p:nvGrpSpPr>
              <p:cNvPr id="252" name="Group 251"/>
              <p:cNvGrpSpPr/>
              <p:nvPr/>
            </p:nvGrpSpPr>
            <p:grpSpPr>
              <a:xfrm>
                <a:off x="4139953" y="972995"/>
                <a:ext cx="864096" cy="894135"/>
                <a:chOff x="6444208" y="255033"/>
                <a:chExt cx="864096" cy="894135"/>
              </a:xfrm>
            </p:grpSpPr>
            <p:grpSp>
              <p:nvGrpSpPr>
                <p:cNvPr id="323" name="Group 322"/>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325" name="Freeform 324"/>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6" name="Freeform 325"/>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24" name="Rectangle 323"/>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Express</a:t>
                  </a:r>
                  <a:endParaRPr lang="en-AU" sz="1100" dirty="0">
                    <a:latin typeface="Segoe UI" pitchFamily="34" charset="0"/>
                    <a:cs typeface="Segoe UI" pitchFamily="34" charset="0"/>
                  </a:endParaRPr>
                </a:p>
              </p:txBody>
            </p:sp>
          </p:grpSp>
          <p:grpSp>
            <p:nvGrpSpPr>
              <p:cNvPr id="253" name="Group 252"/>
              <p:cNvGrpSpPr/>
              <p:nvPr/>
            </p:nvGrpSpPr>
            <p:grpSpPr>
              <a:xfrm>
                <a:off x="3198624" y="2157429"/>
                <a:ext cx="864096" cy="881674"/>
                <a:chOff x="8172400" y="267494"/>
                <a:chExt cx="864096" cy="881674"/>
              </a:xfrm>
            </p:grpSpPr>
            <p:grpSp>
              <p:nvGrpSpPr>
                <p:cNvPr id="318" name="Group 317"/>
                <p:cNvGrpSpPr/>
                <p:nvPr/>
              </p:nvGrpSpPr>
              <p:grpSpPr>
                <a:xfrm>
                  <a:off x="8351877" y="267494"/>
                  <a:ext cx="523806" cy="648072"/>
                  <a:chOff x="87738" y="3286770"/>
                  <a:chExt cx="291003" cy="360040"/>
                </a:xfrm>
              </p:grpSpPr>
              <p:sp>
                <p:nvSpPr>
                  <p:cNvPr id="320" name="Rectangle 31"/>
                  <p:cNvSpPr/>
                  <p:nvPr/>
                </p:nvSpPr>
                <p:spPr>
                  <a:xfrm>
                    <a:off x="87738" y="3286770"/>
                    <a:ext cx="291002" cy="360040"/>
                  </a:xfrm>
                  <a:prstGeom prst="rect">
                    <a:avLst/>
                  </a:prstGeom>
                  <a:solidFill>
                    <a:srgbClr val="FFC000"/>
                  </a:solidFill>
                  <a:ln w="9525" cap="rnd">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1" name="Rectangle 31"/>
                  <p:cNvSpPr/>
                  <p:nvPr/>
                </p:nvSpPr>
                <p:spPr>
                  <a:xfrm>
                    <a:off x="87738" y="3286770"/>
                    <a:ext cx="291002" cy="360040"/>
                  </a:xfrm>
                  <a:custGeom>
                    <a:avLst/>
                    <a:gdLst>
                      <a:gd name="connsiteX0" fmla="*/ 0 w 291002"/>
                      <a:gd name="connsiteY0" fmla="*/ 0 h 360040"/>
                      <a:gd name="connsiteX1" fmla="*/ 291002 w 291002"/>
                      <a:gd name="connsiteY1" fmla="*/ 0 h 360040"/>
                      <a:gd name="connsiteX2" fmla="*/ 291002 w 291002"/>
                      <a:gd name="connsiteY2" fmla="*/ 360040 h 360040"/>
                      <a:gd name="connsiteX3" fmla="*/ 0 w 291002"/>
                      <a:gd name="connsiteY3" fmla="*/ 360040 h 360040"/>
                      <a:gd name="connsiteX4" fmla="*/ 0 w 291002"/>
                      <a:gd name="connsiteY4" fmla="*/ 0 h 360040"/>
                      <a:gd name="connsiteX0" fmla="*/ 0 w 291002"/>
                      <a:gd name="connsiteY0" fmla="*/ 0 h 360040"/>
                      <a:gd name="connsiteX1" fmla="*/ 236233 w 291002"/>
                      <a:gd name="connsiteY1" fmla="*/ 88106 h 360040"/>
                      <a:gd name="connsiteX2" fmla="*/ 291002 w 291002"/>
                      <a:gd name="connsiteY2" fmla="*/ 360040 h 360040"/>
                      <a:gd name="connsiteX3" fmla="*/ 0 w 291002"/>
                      <a:gd name="connsiteY3" fmla="*/ 360040 h 360040"/>
                      <a:gd name="connsiteX4" fmla="*/ 0 w 291002"/>
                      <a:gd name="connsiteY4" fmla="*/ 0 h 360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1002" h="360040">
                        <a:moveTo>
                          <a:pt x="0" y="0"/>
                        </a:moveTo>
                        <a:lnTo>
                          <a:pt x="236233" y="88106"/>
                        </a:lnTo>
                        <a:lnTo>
                          <a:pt x="291002" y="360040"/>
                        </a:lnTo>
                        <a:lnTo>
                          <a:pt x="0" y="360040"/>
                        </a:lnTo>
                        <a:lnTo>
                          <a:pt x="0" y="0"/>
                        </a:lnTo>
                        <a:close/>
                      </a:path>
                    </a:pathLst>
                  </a:cu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2" name="Rectangle 321"/>
                  <p:cNvSpPr/>
                  <p:nvPr/>
                </p:nvSpPr>
                <p:spPr>
                  <a:xfrm>
                    <a:off x="87738" y="3435846"/>
                    <a:ext cx="291003" cy="210964"/>
                  </a:xfrm>
                  <a:prstGeom prst="rect">
                    <a:avLst/>
                  </a:prstGeom>
                  <a:noFill/>
                  <a:ln w="9525" cap="rnd">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2000" dirty="0" smtClean="0">
                        <a:solidFill>
                          <a:schemeClr val="tx1"/>
                        </a:solidFill>
                        <a:effectLst>
                          <a:outerShdw blurRad="63500" sx="102000" sy="102000" algn="ctr" rotWithShape="0">
                            <a:prstClr val="black">
                              <a:alpha val="40000"/>
                            </a:prstClr>
                          </a:outerShdw>
                        </a:effectLst>
                        <a:latin typeface="Segoe UI" pitchFamily="34" charset="0"/>
                        <a:cs typeface="Segoe UI" pitchFamily="34" charset="0"/>
                      </a:rPr>
                      <a:t>Aa</a:t>
                    </a:r>
                    <a:endParaRPr lang="en-AU" sz="2000" dirty="0">
                      <a:solidFill>
                        <a:schemeClr val="tx1"/>
                      </a:solidFill>
                      <a:effectLst>
                        <a:outerShdw blurRad="63500" sx="102000" sy="102000" algn="ctr" rotWithShape="0">
                          <a:prstClr val="black">
                            <a:alpha val="40000"/>
                          </a:prstClr>
                        </a:outerShdw>
                      </a:effectLst>
                      <a:latin typeface="Segoe UI" pitchFamily="34" charset="0"/>
                      <a:cs typeface="Segoe UI" pitchFamily="34" charset="0"/>
                    </a:endParaRPr>
                  </a:p>
                </p:txBody>
              </p:sp>
            </p:grpSp>
            <p:sp>
              <p:nvSpPr>
                <p:cNvPr id="319" name="Rectangle 318"/>
                <p:cNvSpPr/>
                <p:nvPr/>
              </p:nvSpPr>
              <p:spPr>
                <a:xfrm>
                  <a:off x="8172400"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Note Pad</a:t>
                  </a:r>
                  <a:endParaRPr lang="en-AU" sz="1100" dirty="0">
                    <a:latin typeface="Segoe UI" pitchFamily="34" charset="0"/>
                    <a:cs typeface="Segoe UI" pitchFamily="34" charset="0"/>
                  </a:endParaRPr>
                </a:p>
              </p:txBody>
            </p:sp>
          </p:grpSp>
          <p:grpSp>
            <p:nvGrpSpPr>
              <p:cNvPr id="254" name="Group 253"/>
              <p:cNvGrpSpPr/>
              <p:nvPr/>
            </p:nvGrpSpPr>
            <p:grpSpPr>
              <a:xfrm>
                <a:off x="5080409" y="980461"/>
                <a:ext cx="864096" cy="877462"/>
                <a:chOff x="5004049" y="1064550"/>
                <a:chExt cx="864096" cy="877462"/>
              </a:xfrm>
            </p:grpSpPr>
            <p:grpSp>
              <p:nvGrpSpPr>
                <p:cNvPr id="313" name="Group 312"/>
                <p:cNvGrpSpPr/>
                <p:nvPr/>
              </p:nvGrpSpPr>
              <p:grpSpPr>
                <a:xfrm>
                  <a:off x="5042434" y="1064550"/>
                  <a:ext cx="787325" cy="610716"/>
                  <a:chOff x="5004049" y="1045872"/>
                  <a:chExt cx="787325" cy="610716"/>
                </a:xfrm>
                <a:effectLst>
                  <a:outerShdw blurRad="63500" sx="102000" sy="102000" algn="ctr" rotWithShape="0">
                    <a:prstClr val="black">
                      <a:alpha val="40000"/>
                    </a:prstClr>
                  </a:outerShdw>
                </a:effectLst>
              </p:grpSpPr>
              <p:sp>
                <p:nvSpPr>
                  <p:cNvPr id="315" name="Rectangle 314"/>
                  <p:cNvSpPr/>
                  <p:nvPr/>
                </p:nvSpPr>
                <p:spPr>
                  <a:xfrm>
                    <a:off x="5004049" y="1045872"/>
                    <a:ext cx="504055" cy="460191"/>
                  </a:xfrm>
                  <a:prstGeom prst="rect">
                    <a:avLst/>
                  </a:prstGeom>
                  <a:solidFill>
                    <a:schemeClr val="bg1"/>
                  </a:solidFill>
                  <a:ln w="9525" cap="rnd">
                    <a:solidFill>
                      <a:schemeClr val="bg1"/>
                    </a:solid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6" name="Freeform 315"/>
                  <p:cNvSpPr/>
                  <p:nvPr/>
                </p:nvSpPr>
                <p:spPr>
                  <a:xfrm>
                    <a:off x="5022056" y="1106047"/>
                    <a:ext cx="414040" cy="272698"/>
                  </a:xfrm>
                  <a:custGeom>
                    <a:avLst/>
                    <a:gdLst>
                      <a:gd name="connsiteX0" fmla="*/ 0 w 353052"/>
                      <a:gd name="connsiteY0" fmla="*/ 0 h 269081"/>
                      <a:gd name="connsiteX1" fmla="*/ 19050 w 353052"/>
                      <a:gd name="connsiteY1" fmla="*/ 33337 h 269081"/>
                      <a:gd name="connsiteX2" fmla="*/ 28575 w 353052"/>
                      <a:gd name="connsiteY2" fmla="*/ 38100 h 269081"/>
                      <a:gd name="connsiteX3" fmla="*/ 33338 w 353052"/>
                      <a:gd name="connsiteY3" fmla="*/ 45243 h 269081"/>
                      <a:gd name="connsiteX4" fmla="*/ 50007 w 353052"/>
                      <a:gd name="connsiteY4" fmla="*/ 54768 h 269081"/>
                      <a:gd name="connsiteX5" fmla="*/ 59532 w 353052"/>
                      <a:gd name="connsiteY5" fmla="*/ 61912 h 269081"/>
                      <a:gd name="connsiteX6" fmla="*/ 85725 w 353052"/>
                      <a:gd name="connsiteY6" fmla="*/ 71437 h 269081"/>
                      <a:gd name="connsiteX7" fmla="*/ 135732 w 353052"/>
                      <a:gd name="connsiteY7" fmla="*/ 69056 h 269081"/>
                      <a:gd name="connsiteX8" fmla="*/ 142875 w 353052"/>
                      <a:gd name="connsiteY8" fmla="*/ 66675 h 269081"/>
                      <a:gd name="connsiteX9" fmla="*/ 150019 w 353052"/>
                      <a:gd name="connsiteY9" fmla="*/ 61912 h 269081"/>
                      <a:gd name="connsiteX10" fmla="*/ 157163 w 353052"/>
                      <a:gd name="connsiteY10" fmla="*/ 54768 h 269081"/>
                      <a:gd name="connsiteX11" fmla="*/ 161925 w 353052"/>
                      <a:gd name="connsiteY11" fmla="*/ 45243 h 269081"/>
                      <a:gd name="connsiteX12" fmla="*/ 157163 w 353052"/>
                      <a:gd name="connsiteY12" fmla="*/ 26193 h 269081"/>
                      <a:gd name="connsiteX13" fmla="*/ 150019 w 353052"/>
                      <a:gd name="connsiteY13" fmla="*/ 19050 h 269081"/>
                      <a:gd name="connsiteX14" fmla="*/ 135732 w 353052"/>
                      <a:gd name="connsiteY14" fmla="*/ 9525 h 269081"/>
                      <a:gd name="connsiteX15" fmla="*/ 114300 w 353052"/>
                      <a:gd name="connsiteY15" fmla="*/ 14287 h 269081"/>
                      <a:gd name="connsiteX16" fmla="*/ 107157 w 353052"/>
                      <a:gd name="connsiteY16" fmla="*/ 16668 h 269081"/>
                      <a:gd name="connsiteX17" fmla="*/ 102394 w 353052"/>
                      <a:gd name="connsiteY17" fmla="*/ 26193 h 269081"/>
                      <a:gd name="connsiteX18" fmla="*/ 104775 w 353052"/>
                      <a:gd name="connsiteY18" fmla="*/ 64293 h 269081"/>
                      <a:gd name="connsiteX19" fmla="*/ 107157 w 353052"/>
                      <a:gd name="connsiteY19" fmla="*/ 71437 h 269081"/>
                      <a:gd name="connsiteX20" fmla="*/ 114300 w 353052"/>
                      <a:gd name="connsiteY20" fmla="*/ 76200 h 269081"/>
                      <a:gd name="connsiteX21" fmla="*/ 126207 w 353052"/>
                      <a:gd name="connsiteY21" fmla="*/ 78581 h 269081"/>
                      <a:gd name="connsiteX22" fmla="*/ 147638 w 353052"/>
                      <a:gd name="connsiteY22" fmla="*/ 85725 h 269081"/>
                      <a:gd name="connsiteX23" fmla="*/ 154782 w 353052"/>
                      <a:gd name="connsiteY23" fmla="*/ 88106 h 269081"/>
                      <a:gd name="connsiteX24" fmla="*/ 190500 w 353052"/>
                      <a:gd name="connsiteY24" fmla="*/ 90487 h 269081"/>
                      <a:gd name="connsiteX25" fmla="*/ 228600 w 353052"/>
                      <a:gd name="connsiteY25" fmla="*/ 90487 h 269081"/>
                      <a:gd name="connsiteX26" fmla="*/ 238125 w 353052"/>
                      <a:gd name="connsiteY26" fmla="*/ 85725 h 269081"/>
                      <a:gd name="connsiteX27" fmla="*/ 271463 w 353052"/>
                      <a:gd name="connsiteY27" fmla="*/ 66675 h 269081"/>
                      <a:gd name="connsiteX28" fmla="*/ 295275 w 353052"/>
                      <a:gd name="connsiteY28" fmla="*/ 59531 h 269081"/>
                      <a:gd name="connsiteX29" fmla="*/ 302419 w 353052"/>
                      <a:gd name="connsiteY29" fmla="*/ 57150 h 269081"/>
                      <a:gd name="connsiteX30" fmla="*/ 338138 w 353052"/>
                      <a:gd name="connsiteY30" fmla="*/ 50006 h 269081"/>
                      <a:gd name="connsiteX31" fmla="*/ 345282 w 353052"/>
                      <a:gd name="connsiteY31" fmla="*/ 92868 h 269081"/>
                      <a:gd name="connsiteX32" fmla="*/ 326232 w 353052"/>
                      <a:gd name="connsiteY32" fmla="*/ 114300 h 269081"/>
                      <a:gd name="connsiteX33" fmla="*/ 316707 w 353052"/>
                      <a:gd name="connsiteY33" fmla="*/ 119062 h 269081"/>
                      <a:gd name="connsiteX34" fmla="*/ 309563 w 353052"/>
                      <a:gd name="connsiteY34" fmla="*/ 121443 h 269081"/>
                      <a:gd name="connsiteX35" fmla="*/ 290513 w 353052"/>
                      <a:gd name="connsiteY35" fmla="*/ 133350 h 269081"/>
                      <a:gd name="connsiteX36" fmla="*/ 273844 w 353052"/>
                      <a:gd name="connsiteY36" fmla="*/ 138112 h 269081"/>
                      <a:gd name="connsiteX37" fmla="*/ 259557 w 353052"/>
                      <a:gd name="connsiteY37" fmla="*/ 142875 h 269081"/>
                      <a:gd name="connsiteX38" fmla="*/ 245269 w 353052"/>
                      <a:gd name="connsiteY38" fmla="*/ 150018 h 269081"/>
                      <a:gd name="connsiteX39" fmla="*/ 238125 w 353052"/>
                      <a:gd name="connsiteY39" fmla="*/ 154781 h 269081"/>
                      <a:gd name="connsiteX40" fmla="*/ 214313 w 353052"/>
                      <a:gd name="connsiteY40" fmla="*/ 161925 h 269081"/>
                      <a:gd name="connsiteX41" fmla="*/ 202407 w 353052"/>
                      <a:gd name="connsiteY41" fmla="*/ 164306 h 269081"/>
                      <a:gd name="connsiteX42" fmla="*/ 188119 w 353052"/>
                      <a:gd name="connsiteY42" fmla="*/ 169068 h 269081"/>
                      <a:gd name="connsiteX43" fmla="*/ 173832 w 353052"/>
                      <a:gd name="connsiteY43" fmla="*/ 171450 h 269081"/>
                      <a:gd name="connsiteX44" fmla="*/ 154782 w 353052"/>
                      <a:gd name="connsiteY44" fmla="*/ 176212 h 269081"/>
                      <a:gd name="connsiteX45" fmla="*/ 109538 w 353052"/>
                      <a:gd name="connsiteY45" fmla="*/ 173831 h 269081"/>
                      <a:gd name="connsiteX46" fmla="*/ 97632 w 353052"/>
                      <a:gd name="connsiteY46" fmla="*/ 164306 h 269081"/>
                      <a:gd name="connsiteX47" fmla="*/ 95250 w 353052"/>
                      <a:gd name="connsiteY47" fmla="*/ 157162 h 269081"/>
                      <a:gd name="connsiteX48" fmla="*/ 88107 w 353052"/>
                      <a:gd name="connsiteY48" fmla="*/ 150018 h 269081"/>
                      <a:gd name="connsiteX49" fmla="*/ 95250 w 353052"/>
                      <a:gd name="connsiteY49" fmla="*/ 130968 h 269081"/>
                      <a:gd name="connsiteX50" fmla="*/ 104775 w 353052"/>
                      <a:gd name="connsiteY50" fmla="*/ 135731 h 269081"/>
                      <a:gd name="connsiteX51" fmla="*/ 140494 w 353052"/>
                      <a:gd name="connsiteY51" fmla="*/ 138112 h 269081"/>
                      <a:gd name="connsiteX52" fmla="*/ 159544 w 353052"/>
                      <a:gd name="connsiteY52" fmla="*/ 142875 h 269081"/>
                      <a:gd name="connsiteX53" fmla="*/ 171450 w 353052"/>
                      <a:gd name="connsiteY53" fmla="*/ 152400 h 269081"/>
                      <a:gd name="connsiteX54" fmla="*/ 176213 w 353052"/>
                      <a:gd name="connsiteY54" fmla="*/ 173831 h 269081"/>
                      <a:gd name="connsiteX55" fmla="*/ 180975 w 353052"/>
                      <a:gd name="connsiteY55" fmla="*/ 207168 h 269081"/>
                      <a:gd name="connsiteX56" fmla="*/ 183357 w 353052"/>
                      <a:gd name="connsiteY56" fmla="*/ 247650 h 269081"/>
                      <a:gd name="connsiteX57" fmla="*/ 185738 w 353052"/>
                      <a:gd name="connsiteY57" fmla="*/ 261937 h 269081"/>
                      <a:gd name="connsiteX58" fmla="*/ 195263 w 353052"/>
                      <a:gd name="connsiteY58" fmla="*/ 269081 h 269081"/>
                      <a:gd name="connsiteX59" fmla="*/ 273844 w 353052"/>
                      <a:gd name="connsiteY59" fmla="*/ 266700 h 269081"/>
                      <a:gd name="connsiteX60" fmla="*/ 307182 w 353052"/>
                      <a:gd name="connsiteY60" fmla="*/ 257175 h 269081"/>
                      <a:gd name="connsiteX61" fmla="*/ 314325 w 353052"/>
                      <a:gd name="connsiteY61" fmla="*/ 254793 h 269081"/>
                      <a:gd name="connsiteX62" fmla="*/ 326232 w 353052"/>
                      <a:gd name="connsiteY62" fmla="*/ 250031 h 269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53052" h="269081">
                        <a:moveTo>
                          <a:pt x="0" y="0"/>
                        </a:moveTo>
                        <a:cubicBezTo>
                          <a:pt x="3626" y="10876"/>
                          <a:pt x="7518" y="27571"/>
                          <a:pt x="19050" y="33337"/>
                        </a:cubicBezTo>
                        <a:lnTo>
                          <a:pt x="28575" y="38100"/>
                        </a:lnTo>
                        <a:cubicBezTo>
                          <a:pt x="30163" y="40481"/>
                          <a:pt x="31314" y="43219"/>
                          <a:pt x="33338" y="45243"/>
                        </a:cubicBezTo>
                        <a:cubicBezTo>
                          <a:pt x="37711" y="49616"/>
                          <a:pt x="45021" y="51652"/>
                          <a:pt x="50007" y="54768"/>
                        </a:cubicBezTo>
                        <a:cubicBezTo>
                          <a:pt x="53373" y="56871"/>
                          <a:pt x="56167" y="59808"/>
                          <a:pt x="59532" y="61912"/>
                        </a:cubicBezTo>
                        <a:cubicBezTo>
                          <a:pt x="67905" y="67145"/>
                          <a:pt x="76325" y="69087"/>
                          <a:pt x="85725" y="71437"/>
                        </a:cubicBezTo>
                        <a:cubicBezTo>
                          <a:pt x="102394" y="70643"/>
                          <a:pt x="119102" y="70442"/>
                          <a:pt x="135732" y="69056"/>
                        </a:cubicBezTo>
                        <a:cubicBezTo>
                          <a:pt x="138233" y="68848"/>
                          <a:pt x="140630" y="67797"/>
                          <a:pt x="142875" y="66675"/>
                        </a:cubicBezTo>
                        <a:cubicBezTo>
                          <a:pt x="145435" y="65395"/>
                          <a:pt x="147820" y="63744"/>
                          <a:pt x="150019" y="61912"/>
                        </a:cubicBezTo>
                        <a:cubicBezTo>
                          <a:pt x="152606" y="59756"/>
                          <a:pt x="154782" y="57149"/>
                          <a:pt x="157163" y="54768"/>
                        </a:cubicBezTo>
                        <a:cubicBezTo>
                          <a:pt x="158750" y="51593"/>
                          <a:pt x="161533" y="48771"/>
                          <a:pt x="161925" y="45243"/>
                        </a:cubicBezTo>
                        <a:cubicBezTo>
                          <a:pt x="162039" y="44213"/>
                          <a:pt x="158971" y="28905"/>
                          <a:pt x="157163" y="26193"/>
                        </a:cubicBezTo>
                        <a:cubicBezTo>
                          <a:pt x="155295" y="23391"/>
                          <a:pt x="152677" y="21117"/>
                          <a:pt x="150019" y="19050"/>
                        </a:cubicBezTo>
                        <a:cubicBezTo>
                          <a:pt x="145501" y="15536"/>
                          <a:pt x="135732" y="9525"/>
                          <a:pt x="135732" y="9525"/>
                        </a:cubicBezTo>
                        <a:cubicBezTo>
                          <a:pt x="128588" y="11112"/>
                          <a:pt x="121400" y="12512"/>
                          <a:pt x="114300" y="14287"/>
                        </a:cubicBezTo>
                        <a:cubicBezTo>
                          <a:pt x="111865" y="14896"/>
                          <a:pt x="108932" y="14893"/>
                          <a:pt x="107157" y="16668"/>
                        </a:cubicBezTo>
                        <a:cubicBezTo>
                          <a:pt x="104647" y="19178"/>
                          <a:pt x="103982" y="23018"/>
                          <a:pt x="102394" y="26193"/>
                        </a:cubicBezTo>
                        <a:cubicBezTo>
                          <a:pt x="103188" y="38893"/>
                          <a:pt x="103443" y="51638"/>
                          <a:pt x="104775" y="64293"/>
                        </a:cubicBezTo>
                        <a:cubicBezTo>
                          <a:pt x="105038" y="66789"/>
                          <a:pt x="105589" y="69477"/>
                          <a:pt x="107157" y="71437"/>
                        </a:cubicBezTo>
                        <a:cubicBezTo>
                          <a:pt x="108945" y="73672"/>
                          <a:pt x="111620" y="75195"/>
                          <a:pt x="114300" y="76200"/>
                        </a:cubicBezTo>
                        <a:cubicBezTo>
                          <a:pt x="118090" y="77621"/>
                          <a:pt x="122238" y="77787"/>
                          <a:pt x="126207" y="78581"/>
                        </a:cubicBezTo>
                        <a:cubicBezTo>
                          <a:pt x="146726" y="86788"/>
                          <a:pt x="129698" y="80599"/>
                          <a:pt x="147638" y="85725"/>
                        </a:cubicBezTo>
                        <a:cubicBezTo>
                          <a:pt x="150052" y="86415"/>
                          <a:pt x="152287" y="87829"/>
                          <a:pt x="154782" y="88106"/>
                        </a:cubicBezTo>
                        <a:cubicBezTo>
                          <a:pt x="166641" y="89424"/>
                          <a:pt x="178594" y="89693"/>
                          <a:pt x="190500" y="90487"/>
                        </a:cubicBezTo>
                        <a:cubicBezTo>
                          <a:pt x="207530" y="92920"/>
                          <a:pt x="210241" y="94723"/>
                          <a:pt x="228600" y="90487"/>
                        </a:cubicBezTo>
                        <a:cubicBezTo>
                          <a:pt x="232059" y="89689"/>
                          <a:pt x="235081" y="87551"/>
                          <a:pt x="238125" y="85725"/>
                        </a:cubicBezTo>
                        <a:cubicBezTo>
                          <a:pt x="248250" y="79651"/>
                          <a:pt x="259784" y="69596"/>
                          <a:pt x="271463" y="66675"/>
                        </a:cubicBezTo>
                        <a:cubicBezTo>
                          <a:pt x="285859" y="63075"/>
                          <a:pt x="277882" y="65328"/>
                          <a:pt x="295275" y="59531"/>
                        </a:cubicBezTo>
                        <a:cubicBezTo>
                          <a:pt x="297656" y="58737"/>
                          <a:pt x="299969" y="57695"/>
                          <a:pt x="302419" y="57150"/>
                        </a:cubicBezTo>
                        <a:cubicBezTo>
                          <a:pt x="328563" y="51339"/>
                          <a:pt x="316632" y="53590"/>
                          <a:pt x="338138" y="50006"/>
                        </a:cubicBezTo>
                        <a:cubicBezTo>
                          <a:pt x="359183" y="55267"/>
                          <a:pt x="354435" y="50765"/>
                          <a:pt x="345282" y="92868"/>
                        </a:cubicBezTo>
                        <a:cubicBezTo>
                          <a:pt x="343340" y="101799"/>
                          <a:pt x="333552" y="109725"/>
                          <a:pt x="326232" y="114300"/>
                        </a:cubicBezTo>
                        <a:cubicBezTo>
                          <a:pt x="323222" y="116181"/>
                          <a:pt x="319970" y="117664"/>
                          <a:pt x="316707" y="119062"/>
                        </a:cubicBezTo>
                        <a:cubicBezTo>
                          <a:pt x="314400" y="120051"/>
                          <a:pt x="311870" y="120454"/>
                          <a:pt x="309563" y="121443"/>
                        </a:cubicBezTo>
                        <a:cubicBezTo>
                          <a:pt x="289202" y="130169"/>
                          <a:pt x="311024" y="121629"/>
                          <a:pt x="290513" y="133350"/>
                        </a:cubicBezTo>
                        <a:cubicBezTo>
                          <a:pt x="287565" y="135034"/>
                          <a:pt x="276285" y="137380"/>
                          <a:pt x="273844" y="138112"/>
                        </a:cubicBezTo>
                        <a:cubicBezTo>
                          <a:pt x="269036" y="139555"/>
                          <a:pt x="263734" y="140091"/>
                          <a:pt x="259557" y="142875"/>
                        </a:cubicBezTo>
                        <a:cubicBezTo>
                          <a:pt x="250324" y="149029"/>
                          <a:pt x="255128" y="146732"/>
                          <a:pt x="245269" y="150018"/>
                        </a:cubicBezTo>
                        <a:cubicBezTo>
                          <a:pt x="242888" y="151606"/>
                          <a:pt x="240740" y="153619"/>
                          <a:pt x="238125" y="154781"/>
                        </a:cubicBezTo>
                        <a:cubicBezTo>
                          <a:pt x="232198" y="157415"/>
                          <a:pt x="221234" y="160387"/>
                          <a:pt x="214313" y="161925"/>
                        </a:cubicBezTo>
                        <a:cubicBezTo>
                          <a:pt x="210362" y="162803"/>
                          <a:pt x="206312" y="163241"/>
                          <a:pt x="202407" y="164306"/>
                        </a:cubicBezTo>
                        <a:cubicBezTo>
                          <a:pt x="197564" y="165627"/>
                          <a:pt x="193071" y="168242"/>
                          <a:pt x="188119" y="169068"/>
                        </a:cubicBezTo>
                        <a:cubicBezTo>
                          <a:pt x="183357" y="169862"/>
                          <a:pt x="178553" y="170438"/>
                          <a:pt x="173832" y="171450"/>
                        </a:cubicBezTo>
                        <a:cubicBezTo>
                          <a:pt x="167432" y="172822"/>
                          <a:pt x="154782" y="176212"/>
                          <a:pt x="154782" y="176212"/>
                        </a:cubicBezTo>
                        <a:cubicBezTo>
                          <a:pt x="139701" y="175418"/>
                          <a:pt x="124578" y="175198"/>
                          <a:pt x="109538" y="173831"/>
                        </a:cubicBezTo>
                        <a:cubicBezTo>
                          <a:pt x="102344" y="173177"/>
                          <a:pt x="100748" y="170538"/>
                          <a:pt x="97632" y="164306"/>
                        </a:cubicBezTo>
                        <a:cubicBezTo>
                          <a:pt x="96509" y="162061"/>
                          <a:pt x="96642" y="159251"/>
                          <a:pt x="95250" y="157162"/>
                        </a:cubicBezTo>
                        <a:cubicBezTo>
                          <a:pt x="93382" y="154360"/>
                          <a:pt x="90488" y="152399"/>
                          <a:pt x="88107" y="150018"/>
                        </a:cubicBezTo>
                        <a:cubicBezTo>
                          <a:pt x="90488" y="143668"/>
                          <a:pt x="90101" y="135382"/>
                          <a:pt x="95250" y="130968"/>
                        </a:cubicBezTo>
                        <a:cubicBezTo>
                          <a:pt x="97945" y="128658"/>
                          <a:pt x="101269" y="135177"/>
                          <a:pt x="104775" y="135731"/>
                        </a:cubicBezTo>
                        <a:cubicBezTo>
                          <a:pt x="116562" y="137592"/>
                          <a:pt x="128588" y="137318"/>
                          <a:pt x="140494" y="138112"/>
                        </a:cubicBezTo>
                        <a:cubicBezTo>
                          <a:pt x="141091" y="138231"/>
                          <a:pt x="157101" y="140921"/>
                          <a:pt x="159544" y="142875"/>
                        </a:cubicBezTo>
                        <a:cubicBezTo>
                          <a:pt x="174933" y="155185"/>
                          <a:pt x="153494" y="146412"/>
                          <a:pt x="171450" y="152400"/>
                        </a:cubicBezTo>
                        <a:cubicBezTo>
                          <a:pt x="175096" y="163332"/>
                          <a:pt x="173927" y="158589"/>
                          <a:pt x="176213" y="173831"/>
                        </a:cubicBezTo>
                        <a:cubicBezTo>
                          <a:pt x="177878" y="184932"/>
                          <a:pt x="180975" y="207168"/>
                          <a:pt x="180975" y="207168"/>
                        </a:cubicBezTo>
                        <a:cubicBezTo>
                          <a:pt x="181769" y="220662"/>
                          <a:pt x="182186" y="234183"/>
                          <a:pt x="183357" y="247650"/>
                        </a:cubicBezTo>
                        <a:cubicBezTo>
                          <a:pt x="183775" y="252460"/>
                          <a:pt x="183393" y="257717"/>
                          <a:pt x="185738" y="261937"/>
                        </a:cubicBezTo>
                        <a:cubicBezTo>
                          <a:pt x="187665" y="265406"/>
                          <a:pt x="192088" y="266700"/>
                          <a:pt x="195263" y="269081"/>
                        </a:cubicBezTo>
                        <a:cubicBezTo>
                          <a:pt x="221457" y="268287"/>
                          <a:pt x="247708" y="268612"/>
                          <a:pt x="273844" y="266700"/>
                        </a:cubicBezTo>
                        <a:cubicBezTo>
                          <a:pt x="281498" y="266140"/>
                          <a:pt x="299160" y="259849"/>
                          <a:pt x="307182" y="257175"/>
                        </a:cubicBezTo>
                        <a:cubicBezTo>
                          <a:pt x="309563" y="256381"/>
                          <a:pt x="312080" y="255915"/>
                          <a:pt x="314325" y="254793"/>
                        </a:cubicBezTo>
                        <a:cubicBezTo>
                          <a:pt x="324560" y="249676"/>
                          <a:pt x="320300" y="250031"/>
                          <a:pt x="326232" y="250031"/>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7" name="Freeform 316"/>
                  <p:cNvSpPr/>
                  <p:nvPr/>
                </p:nvSpPr>
                <p:spPr>
                  <a:xfrm>
                    <a:off x="5400849" y="1351788"/>
                    <a:ext cx="390525" cy="304800"/>
                  </a:xfrm>
                  <a:custGeom>
                    <a:avLst/>
                    <a:gdLst>
                      <a:gd name="connsiteX0" fmla="*/ 0 w 381000"/>
                      <a:gd name="connsiteY0" fmla="*/ 0 h 319088"/>
                      <a:gd name="connsiteX1" fmla="*/ 23812 w 381000"/>
                      <a:gd name="connsiteY1" fmla="*/ 85725 h 319088"/>
                      <a:gd name="connsiteX2" fmla="*/ 347662 w 381000"/>
                      <a:gd name="connsiteY2" fmla="*/ 319088 h 319088"/>
                      <a:gd name="connsiteX3" fmla="*/ 381000 w 381000"/>
                      <a:gd name="connsiteY3" fmla="*/ 266700 h 319088"/>
                      <a:gd name="connsiteX4" fmla="*/ 66675 w 381000"/>
                      <a:gd name="connsiteY4" fmla="*/ 38100 h 319088"/>
                      <a:gd name="connsiteX5" fmla="*/ 0 w 381000"/>
                      <a:gd name="connsiteY5" fmla="*/ 0 h 319088"/>
                      <a:gd name="connsiteX0" fmla="*/ 0 w 390525"/>
                      <a:gd name="connsiteY0" fmla="*/ 0 h 304800"/>
                      <a:gd name="connsiteX1" fmla="*/ 33337 w 390525"/>
                      <a:gd name="connsiteY1" fmla="*/ 71437 h 304800"/>
                      <a:gd name="connsiteX2" fmla="*/ 357187 w 390525"/>
                      <a:gd name="connsiteY2" fmla="*/ 304800 h 304800"/>
                      <a:gd name="connsiteX3" fmla="*/ 390525 w 390525"/>
                      <a:gd name="connsiteY3" fmla="*/ 252412 h 304800"/>
                      <a:gd name="connsiteX4" fmla="*/ 76200 w 390525"/>
                      <a:gd name="connsiteY4" fmla="*/ 23812 h 304800"/>
                      <a:gd name="connsiteX5" fmla="*/ 0 w 390525"/>
                      <a:gd name="connsiteY5" fmla="*/ 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0525" h="304800">
                        <a:moveTo>
                          <a:pt x="0" y="0"/>
                        </a:moveTo>
                        <a:lnTo>
                          <a:pt x="33337" y="71437"/>
                        </a:lnTo>
                        <a:lnTo>
                          <a:pt x="357187" y="304800"/>
                        </a:lnTo>
                        <a:lnTo>
                          <a:pt x="390525" y="252412"/>
                        </a:lnTo>
                        <a:lnTo>
                          <a:pt x="76200" y="23812"/>
                        </a:lnTo>
                        <a:lnTo>
                          <a:pt x="0" y="0"/>
                        </a:lnTo>
                        <a:close/>
                      </a:path>
                    </a:pathLst>
                  </a:custGeom>
                  <a:solidFill>
                    <a:srgbClr val="C0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14" name="Rectangle 313"/>
                <p:cNvSpPr/>
                <p:nvPr/>
              </p:nvSpPr>
              <p:spPr>
                <a:xfrm>
                  <a:off x="5004049" y="1725988"/>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Free Draw</a:t>
                  </a:r>
                  <a:endParaRPr lang="en-AU" sz="1100" dirty="0">
                    <a:latin typeface="Segoe UI" pitchFamily="34" charset="0"/>
                    <a:cs typeface="Segoe UI" pitchFamily="34" charset="0"/>
                  </a:endParaRPr>
                </a:p>
              </p:txBody>
            </p:sp>
          </p:grpSp>
          <p:cxnSp>
            <p:nvCxnSpPr>
              <p:cNvPr id="255" name="Straight Connector 254"/>
              <p:cNvCxnSpPr/>
              <p:nvPr/>
            </p:nvCxnSpPr>
            <p:spPr>
              <a:xfrm>
                <a:off x="4098672"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6" name="Straight Connector 255"/>
              <p:cNvCxnSpPr/>
              <p:nvPr/>
            </p:nvCxnSpPr>
            <p:spPr>
              <a:xfrm>
                <a:off x="5040000"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7" name="Straight Connector 256"/>
              <p:cNvCxnSpPr/>
              <p:nvPr/>
            </p:nvCxnSpPr>
            <p:spPr>
              <a:xfrm>
                <a:off x="3262277" y="200863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8" name="Straight Connector 257"/>
              <p:cNvCxnSpPr/>
              <p:nvPr/>
            </p:nvCxnSpPr>
            <p:spPr>
              <a:xfrm>
                <a:off x="3262277" y="317426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grpSp>
            <p:nvGrpSpPr>
              <p:cNvPr id="259" name="Group 258"/>
              <p:cNvGrpSpPr/>
              <p:nvPr/>
            </p:nvGrpSpPr>
            <p:grpSpPr>
              <a:xfrm>
                <a:off x="4098672" y="2143466"/>
                <a:ext cx="941329" cy="895637"/>
                <a:chOff x="4098672" y="2143466"/>
                <a:chExt cx="941329" cy="895637"/>
              </a:xfrm>
            </p:grpSpPr>
            <p:sp>
              <p:nvSpPr>
                <p:cNvPr id="300" name="Rectangle 299"/>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Documents</a:t>
                  </a:r>
                  <a:endParaRPr lang="en-AU" sz="1100" dirty="0">
                    <a:latin typeface="Segoe UI" pitchFamily="34" charset="0"/>
                    <a:cs typeface="Segoe UI" pitchFamily="34" charset="0"/>
                  </a:endParaRPr>
                </a:p>
              </p:txBody>
            </p:sp>
            <p:grpSp>
              <p:nvGrpSpPr>
                <p:cNvPr id="301" name="Group 300"/>
                <p:cNvGrpSpPr/>
                <p:nvPr/>
              </p:nvGrpSpPr>
              <p:grpSpPr>
                <a:xfrm>
                  <a:off x="4199709" y="2143466"/>
                  <a:ext cx="744585" cy="655211"/>
                  <a:chOff x="4193285" y="2143466"/>
                  <a:chExt cx="744585" cy="655211"/>
                </a:xfrm>
              </p:grpSpPr>
              <p:grpSp>
                <p:nvGrpSpPr>
                  <p:cNvPr id="302" name="Group 301"/>
                  <p:cNvGrpSpPr/>
                  <p:nvPr/>
                </p:nvGrpSpPr>
                <p:grpSpPr>
                  <a:xfrm>
                    <a:off x="4193285" y="2143466"/>
                    <a:ext cx="699392" cy="536110"/>
                    <a:chOff x="2123728" y="1986160"/>
                    <a:chExt cx="576064" cy="441574"/>
                  </a:xfrm>
                </p:grpSpPr>
                <p:sp>
                  <p:nvSpPr>
                    <p:cNvPr id="311" name="Rectangle 310"/>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2" name="Trapezoid 311"/>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303" name="Group 302"/>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304" name="Rectangle 303"/>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305" name="Straight Connector 304"/>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6" name="Straight Connector 305"/>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7" name="Straight Connector 306"/>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8" name="Straight Connector 307"/>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9" name="Straight Connector 308"/>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10" name="Straight Connector 309"/>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260" name="Group 259"/>
              <p:cNvGrpSpPr/>
              <p:nvPr/>
            </p:nvGrpSpPr>
            <p:grpSpPr>
              <a:xfrm>
                <a:off x="5039106" y="2143466"/>
                <a:ext cx="941329" cy="895637"/>
                <a:chOff x="5039106" y="2143466"/>
                <a:chExt cx="941329" cy="895637"/>
              </a:xfrm>
            </p:grpSpPr>
            <p:sp>
              <p:nvSpPr>
                <p:cNvPr id="289" name="Rectangle 288"/>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Music</a:t>
                  </a:r>
                  <a:endParaRPr lang="en-AU" sz="1100" dirty="0">
                    <a:latin typeface="Segoe UI" pitchFamily="34" charset="0"/>
                    <a:cs typeface="Segoe UI" pitchFamily="34" charset="0"/>
                  </a:endParaRPr>
                </a:p>
              </p:txBody>
            </p:sp>
            <p:grpSp>
              <p:nvGrpSpPr>
                <p:cNvPr id="290" name="Group 289"/>
                <p:cNvGrpSpPr/>
                <p:nvPr/>
              </p:nvGrpSpPr>
              <p:grpSpPr>
                <a:xfrm>
                  <a:off x="5162739" y="2143466"/>
                  <a:ext cx="699392" cy="634359"/>
                  <a:chOff x="5140143" y="2143466"/>
                  <a:chExt cx="699392" cy="634359"/>
                </a:xfrm>
              </p:grpSpPr>
              <p:grpSp>
                <p:nvGrpSpPr>
                  <p:cNvPr id="291" name="Group 290"/>
                  <p:cNvGrpSpPr/>
                  <p:nvPr/>
                </p:nvGrpSpPr>
                <p:grpSpPr>
                  <a:xfrm>
                    <a:off x="5140143" y="2143466"/>
                    <a:ext cx="699392" cy="536110"/>
                    <a:chOff x="2123728" y="1986160"/>
                    <a:chExt cx="576064" cy="441574"/>
                  </a:xfrm>
                </p:grpSpPr>
                <p:sp>
                  <p:nvSpPr>
                    <p:cNvPr id="298" name="Rectangle 297"/>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9" name="Trapezoid 298"/>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92" name="Group 291"/>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293" name="Oval 292"/>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4" name="Oval 293"/>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295" name="Straight Connector 294"/>
                    <p:cNvCxnSpPr>
                      <a:stCxn id="293" idx="6"/>
                      <a:endCxn id="297"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96" name="Straight Connector 295"/>
                    <p:cNvCxnSpPr>
                      <a:stCxn id="294" idx="6"/>
                      <a:endCxn id="297"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297" name="Rectangle 296"/>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1" name="Group 260"/>
              <p:cNvGrpSpPr/>
              <p:nvPr/>
            </p:nvGrpSpPr>
            <p:grpSpPr>
              <a:xfrm>
                <a:off x="3133947" y="3275932"/>
                <a:ext cx="941329" cy="895637"/>
                <a:chOff x="3133947" y="3275932"/>
                <a:chExt cx="941329" cy="895637"/>
              </a:xfrm>
            </p:grpSpPr>
            <p:sp>
              <p:nvSpPr>
                <p:cNvPr id="281" name="Rectangle 280"/>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Videos</a:t>
                  </a:r>
                  <a:endParaRPr lang="en-AU" sz="1100" dirty="0">
                    <a:latin typeface="Segoe UI" pitchFamily="34" charset="0"/>
                    <a:cs typeface="Segoe UI" pitchFamily="34" charset="0"/>
                  </a:endParaRPr>
                </a:p>
              </p:txBody>
            </p:sp>
            <p:grpSp>
              <p:nvGrpSpPr>
                <p:cNvPr id="282" name="Group 281"/>
                <p:cNvGrpSpPr/>
                <p:nvPr/>
              </p:nvGrpSpPr>
              <p:grpSpPr>
                <a:xfrm>
                  <a:off x="3254915" y="3275932"/>
                  <a:ext cx="699392" cy="569699"/>
                  <a:chOff x="3257580" y="3275932"/>
                  <a:chExt cx="699392" cy="569699"/>
                </a:xfrm>
              </p:grpSpPr>
              <p:grpSp>
                <p:nvGrpSpPr>
                  <p:cNvPr id="283" name="Group 282"/>
                  <p:cNvGrpSpPr/>
                  <p:nvPr/>
                </p:nvGrpSpPr>
                <p:grpSpPr>
                  <a:xfrm>
                    <a:off x="3257580" y="3275932"/>
                    <a:ext cx="699392" cy="536110"/>
                    <a:chOff x="2123728" y="1986160"/>
                    <a:chExt cx="576064" cy="441574"/>
                  </a:xfrm>
                </p:grpSpPr>
                <p:sp>
                  <p:nvSpPr>
                    <p:cNvPr id="287" name="Rectangle 286"/>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8" name="Trapezoid 287"/>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84" name="Group 283"/>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285" name="Rectangle 284"/>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6" name="Isosceles Triangle 285"/>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2" name="Group 261"/>
              <p:cNvGrpSpPr/>
              <p:nvPr/>
            </p:nvGrpSpPr>
            <p:grpSpPr>
              <a:xfrm>
                <a:off x="4097777" y="3275932"/>
                <a:ext cx="941329" cy="895637"/>
                <a:chOff x="4099230" y="3275932"/>
                <a:chExt cx="941329" cy="895637"/>
              </a:xfrm>
            </p:grpSpPr>
            <p:sp>
              <p:nvSpPr>
                <p:cNvPr id="263" name="Rectangle 262"/>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Games</a:t>
                  </a:r>
                  <a:endParaRPr lang="en-AU" sz="1100" dirty="0">
                    <a:latin typeface="Segoe UI" pitchFamily="34" charset="0"/>
                    <a:cs typeface="Segoe UI" pitchFamily="34" charset="0"/>
                  </a:endParaRPr>
                </a:p>
              </p:txBody>
            </p:sp>
            <p:grpSp>
              <p:nvGrpSpPr>
                <p:cNvPr id="264" name="Group 263"/>
                <p:cNvGrpSpPr/>
                <p:nvPr/>
              </p:nvGrpSpPr>
              <p:grpSpPr>
                <a:xfrm>
                  <a:off x="4200966" y="3275932"/>
                  <a:ext cx="737856" cy="635347"/>
                  <a:chOff x="4220198" y="3275932"/>
                  <a:chExt cx="737856" cy="635347"/>
                </a:xfrm>
              </p:grpSpPr>
              <p:grpSp>
                <p:nvGrpSpPr>
                  <p:cNvPr id="265" name="Group 264"/>
                  <p:cNvGrpSpPr/>
                  <p:nvPr/>
                </p:nvGrpSpPr>
                <p:grpSpPr>
                  <a:xfrm>
                    <a:off x="4220198" y="3275932"/>
                    <a:ext cx="699392" cy="536110"/>
                    <a:chOff x="2123728" y="1986160"/>
                    <a:chExt cx="576064" cy="441574"/>
                  </a:xfrm>
                </p:grpSpPr>
                <p:sp>
                  <p:nvSpPr>
                    <p:cNvPr id="279" name="Rectangle 278"/>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0" name="Trapezoid 279"/>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66" name="Group 265"/>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267" name="Rectangle 266"/>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8" name="Oval 267"/>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9" name="Oval 268"/>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70" name="Group 269"/>
                    <p:cNvGrpSpPr/>
                    <p:nvPr/>
                  </p:nvGrpSpPr>
                  <p:grpSpPr>
                    <a:xfrm>
                      <a:off x="4318464" y="3577517"/>
                      <a:ext cx="118183" cy="118183"/>
                      <a:chOff x="4318464" y="3577517"/>
                      <a:chExt cx="118183" cy="118183"/>
                    </a:xfrm>
                    <a:effectLst/>
                  </p:grpSpPr>
                  <p:cxnSp>
                    <p:nvCxnSpPr>
                      <p:cNvPr id="277" name="Straight Connector 276"/>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78" name="Straight Connector 277"/>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71" name="Group 270"/>
                    <p:cNvGrpSpPr/>
                    <p:nvPr/>
                  </p:nvGrpSpPr>
                  <p:grpSpPr>
                    <a:xfrm rot="20573383">
                      <a:off x="4683580" y="3579039"/>
                      <a:ext cx="140891" cy="136707"/>
                      <a:chOff x="5105406" y="3507854"/>
                      <a:chExt cx="171999" cy="166891"/>
                    </a:xfrm>
                    <a:effectLst/>
                  </p:grpSpPr>
                  <p:sp>
                    <p:nvSpPr>
                      <p:cNvPr id="273" name="Oval 272"/>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4" name="Oval 273"/>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5" name="Oval 274"/>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6" name="Oval 275"/>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cxnSp>
                  <p:nvCxnSpPr>
                    <p:cNvPr id="272" name="Straight Connector 271"/>
                    <p:cNvCxnSpPr>
                      <a:stCxn id="267"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sp>
          <p:nvSpPr>
            <p:cNvPr id="106" name="Rounded Rectangle 105"/>
            <p:cNvSpPr/>
            <p:nvPr/>
          </p:nvSpPr>
          <p:spPr>
            <a:xfrm>
              <a:off x="1763688" y="951569"/>
              <a:ext cx="5616624" cy="3219999"/>
            </a:xfrm>
            <a:prstGeom prst="roundRect">
              <a:avLst>
                <a:gd name="adj" fmla="val 0"/>
              </a:avLst>
            </a:prstGeom>
            <a:solidFill>
              <a:schemeClr val="bg1">
                <a:lumMod val="75000"/>
                <a:alpha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200" b="1" dirty="0" smtClean="0">
                  <a:solidFill>
                    <a:schemeClr val="tx1"/>
                  </a:solidFill>
                  <a:latin typeface="Segoe UI" pitchFamily="34" charset="0"/>
                  <a:cs typeface="Segoe UI" pitchFamily="34" charset="0"/>
                </a:rPr>
                <a:t>Home</a:t>
              </a:r>
              <a:endParaRPr lang="en-AU" sz="1200" b="1" dirty="0">
                <a:solidFill>
                  <a:schemeClr val="tx1"/>
                </a:solidFill>
                <a:latin typeface="Segoe UI" pitchFamily="34" charset="0"/>
                <a:cs typeface="Segoe UI" pitchFamily="34" charset="0"/>
              </a:endParaRPr>
            </a:p>
          </p:txBody>
        </p:sp>
        <p:sp>
          <p:nvSpPr>
            <p:cNvPr id="108" name="Rectangle 107"/>
            <p:cNvSpPr/>
            <p:nvPr/>
          </p:nvSpPr>
          <p:spPr>
            <a:xfrm>
              <a:off x="3275856" y="1251855"/>
              <a:ext cx="4104456" cy="2811702"/>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algn="r"/>
              <a:r>
                <a:rPr lang="en-AU" sz="5400" dirty="0" smtClean="0">
                  <a:solidFill>
                    <a:schemeClr val="bg1"/>
                  </a:solidFill>
                  <a:effectLst>
                    <a:outerShdw blurRad="63500" sx="102000" sy="102000" algn="ctr" rotWithShape="0">
                      <a:prstClr val="black">
                        <a:alpha val="40000"/>
                      </a:prstClr>
                    </a:outerShdw>
                  </a:effectLst>
                  <a:latin typeface="Segoe UI" pitchFamily="34" charset="0"/>
                  <a:cs typeface="Segoe UI" pitchFamily="34" charset="0"/>
                </a:rPr>
                <a:t>home</a:t>
              </a:r>
              <a:endParaRPr lang="en-AU" sz="5400" dirty="0">
                <a:solidFill>
                  <a:schemeClr val="bg1"/>
                </a:solidFill>
                <a:effectLst>
                  <a:outerShdw blurRad="63500" sx="102000" sy="102000" algn="ctr" rotWithShape="0">
                    <a:prstClr val="black">
                      <a:alpha val="40000"/>
                    </a:prstClr>
                  </a:outerShdw>
                </a:effectLst>
                <a:latin typeface="Segoe UI" pitchFamily="34" charset="0"/>
                <a:cs typeface="Segoe UI" pitchFamily="34" charset="0"/>
              </a:endParaRPr>
            </a:p>
          </p:txBody>
        </p:sp>
        <p:sp>
          <p:nvSpPr>
            <p:cNvPr id="109" name="Rounded Rectangle 108">
              <a:hlinkClick r:id="rId5" action="ppaction://hlinksldjump"/>
            </p:cNvPr>
            <p:cNvSpPr/>
            <p:nvPr/>
          </p:nvSpPr>
          <p:spPr>
            <a:xfrm>
              <a:off x="1835696" y="1005576"/>
              <a:ext cx="144000" cy="144016"/>
            </a:xfrm>
            <a:prstGeom prst="roundRect">
              <a:avLst/>
            </a:prstGeom>
            <a:gradFill flip="none" rotWithShape="1">
              <a:gsLst>
                <a:gs pos="0">
                  <a:srgbClr val="FF0000">
                    <a:shade val="30000"/>
                    <a:satMod val="115000"/>
                  </a:srgbClr>
                </a:gs>
                <a:gs pos="50000">
                  <a:srgbClr val="FF0000">
                    <a:shade val="67500"/>
                    <a:satMod val="115000"/>
                  </a:srgbClr>
                </a:gs>
                <a:gs pos="100000">
                  <a:srgbClr val="FF0000">
                    <a:shade val="100000"/>
                    <a:satMod val="115000"/>
                  </a:srgbClr>
                </a:gs>
              </a:gsLst>
              <a:lin ang="16200000" scaled="1"/>
              <a:tileRect/>
            </a:gradFill>
            <a:ln w="3175">
              <a:solidFill>
                <a:schemeClr val="tx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solidFill>
                  <a:schemeClr val="bg1"/>
                </a:solidFill>
                <a:latin typeface="Segoe UI" pitchFamily="34" charset="0"/>
                <a:cs typeface="Segoe UI" pitchFamily="34" charset="0"/>
              </a:endParaRPr>
            </a:p>
          </p:txBody>
        </p:sp>
        <p:sp>
          <p:nvSpPr>
            <p:cNvPr id="3" name="Rectangle 2"/>
            <p:cNvSpPr/>
            <p:nvPr/>
          </p:nvSpPr>
          <p:spPr>
            <a:xfrm>
              <a:off x="1763688" y="1251855"/>
              <a:ext cx="1512168" cy="2811702"/>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 name="Rectangle 3">
              <a:hlinkClick r:id="rId6" action="ppaction://hlinksldjump"/>
            </p:cNvPr>
            <p:cNvSpPr/>
            <p:nvPr/>
          </p:nvSpPr>
          <p:spPr>
            <a:xfrm>
              <a:off x="1763688" y="1251855"/>
              <a:ext cx="1512168" cy="241448"/>
            </a:xfrm>
            <a:prstGeom prst="rect">
              <a:avLst/>
            </a:prstGeom>
            <a:solidFill>
              <a:srgbClr val="00B0F0">
                <a:alpha val="50000"/>
              </a:srgb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400" b="1" dirty="0" smtClean="0">
                  <a:solidFill>
                    <a:srgbClr val="0070C0"/>
                  </a:solidFill>
                  <a:latin typeface="Segoe UI" pitchFamily="34" charset="0"/>
                  <a:cs typeface="Segoe UI" pitchFamily="34" charset="0"/>
                </a:rPr>
                <a:t>Home</a:t>
              </a:r>
              <a:endParaRPr lang="en-AU" sz="1400" b="1" dirty="0">
                <a:solidFill>
                  <a:srgbClr val="0070C0"/>
                </a:solidFill>
                <a:latin typeface="Segoe UI" pitchFamily="34" charset="0"/>
                <a:cs typeface="Segoe UI" pitchFamily="34" charset="0"/>
              </a:endParaRPr>
            </a:p>
          </p:txBody>
        </p:sp>
        <p:sp>
          <p:nvSpPr>
            <p:cNvPr id="194" name="Rectangle 193"/>
            <p:cNvSpPr/>
            <p:nvPr/>
          </p:nvSpPr>
          <p:spPr>
            <a:xfrm>
              <a:off x="1763688" y="1805086"/>
              <a:ext cx="1512168" cy="1235294"/>
            </a:xfrm>
            <a:prstGeom prst="rect">
              <a:avLst/>
            </a:prstGeom>
            <a:solidFill>
              <a:schemeClr val="accent5">
                <a:lumMod val="40000"/>
                <a:lumOff val="60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1200" dirty="0">
                <a:solidFill>
                  <a:schemeClr val="tx1"/>
                </a:solidFill>
                <a:latin typeface="Segoe UI" pitchFamily="34" charset="0"/>
                <a:cs typeface="Segoe UI" pitchFamily="34" charset="0"/>
              </a:endParaRPr>
            </a:p>
          </p:txBody>
        </p:sp>
        <p:sp>
          <p:nvSpPr>
            <p:cNvPr id="138" name="Rectangle 137"/>
            <p:cNvSpPr/>
            <p:nvPr/>
          </p:nvSpPr>
          <p:spPr>
            <a:xfrm>
              <a:off x="1763688" y="1563638"/>
              <a:ext cx="1512168" cy="241448"/>
            </a:xfrm>
            <a:prstGeom prst="rect">
              <a:avLst/>
            </a:prstGeom>
            <a:solidFill>
              <a:schemeClr val="accent5">
                <a:lumMod val="40000"/>
                <a:lumOff val="60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Folders</a:t>
              </a:r>
              <a:endParaRPr lang="en-AU" sz="1200" dirty="0">
                <a:solidFill>
                  <a:schemeClr val="tx1"/>
                </a:solidFill>
                <a:latin typeface="Segoe UI" pitchFamily="34" charset="0"/>
                <a:cs typeface="Segoe UI" pitchFamily="34" charset="0"/>
              </a:endParaRPr>
            </a:p>
          </p:txBody>
        </p:sp>
        <p:sp>
          <p:nvSpPr>
            <p:cNvPr id="139" name="Rectangle 138">
              <a:hlinkClick r:id="rId7" action="ppaction://hlinksldjump"/>
            </p:cNvPr>
            <p:cNvSpPr/>
            <p:nvPr/>
          </p:nvSpPr>
          <p:spPr>
            <a:xfrm>
              <a:off x="2056704" y="1843627"/>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Documents</a:t>
              </a:r>
              <a:endParaRPr lang="en-AU" sz="1200" dirty="0">
                <a:solidFill>
                  <a:schemeClr val="tx1"/>
                </a:solidFill>
                <a:latin typeface="Segoe UI" pitchFamily="34" charset="0"/>
                <a:cs typeface="Segoe UI" pitchFamily="34" charset="0"/>
              </a:endParaRPr>
            </a:p>
          </p:txBody>
        </p:sp>
        <p:sp>
          <p:nvSpPr>
            <p:cNvPr id="140" name="Rectangle 139">
              <a:hlinkClick r:id="rId8" action="ppaction://hlinksldjump"/>
            </p:cNvPr>
            <p:cNvSpPr/>
            <p:nvPr/>
          </p:nvSpPr>
          <p:spPr>
            <a:xfrm>
              <a:off x="2056704" y="2139702"/>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Music</a:t>
              </a:r>
              <a:endParaRPr lang="en-AU" sz="1200" dirty="0">
                <a:solidFill>
                  <a:schemeClr val="tx1"/>
                </a:solidFill>
                <a:latin typeface="Segoe UI" pitchFamily="34" charset="0"/>
                <a:cs typeface="Segoe UI" pitchFamily="34" charset="0"/>
              </a:endParaRPr>
            </a:p>
          </p:txBody>
        </p:sp>
        <p:sp>
          <p:nvSpPr>
            <p:cNvPr id="141" name="Rectangle 140">
              <a:hlinkClick r:id="rId9" action="ppaction://hlinksldjump"/>
            </p:cNvPr>
            <p:cNvSpPr/>
            <p:nvPr/>
          </p:nvSpPr>
          <p:spPr>
            <a:xfrm>
              <a:off x="2056704" y="2424669"/>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Videos</a:t>
              </a:r>
              <a:endParaRPr lang="en-AU" sz="1200" dirty="0">
                <a:solidFill>
                  <a:schemeClr val="tx1"/>
                </a:solidFill>
                <a:latin typeface="Segoe UI" pitchFamily="34" charset="0"/>
                <a:cs typeface="Segoe UI" pitchFamily="34" charset="0"/>
              </a:endParaRPr>
            </a:p>
          </p:txBody>
        </p:sp>
        <p:sp>
          <p:nvSpPr>
            <p:cNvPr id="142" name="Rectangle 141">
              <a:hlinkClick r:id="rId10" action="ppaction://hlinksldjump"/>
            </p:cNvPr>
            <p:cNvSpPr/>
            <p:nvPr/>
          </p:nvSpPr>
          <p:spPr>
            <a:xfrm>
              <a:off x="2056704" y="2722116"/>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Games</a:t>
              </a:r>
              <a:endParaRPr lang="en-AU" sz="1200" dirty="0">
                <a:solidFill>
                  <a:schemeClr val="tx1"/>
                </a:solidFill>
                <a:latin typeface="Segoe UI" pitchFamily="34" charset="0"/>
                <a:cs typeface="Segoe UI" pitchFamily="34" charset="0"/>
              </a:endParaRPr>
            </a:p>
          </p:txBody>
        </p:sp>
        <p:grpSp>
          <p:nvGrpSpPr>
            <p:cNvPr id="7" name="Group 6"/>
            <p:cNvGrpSpPr/>
            <p:nvPr/>
          </p:nvGrpSpPr>
          <p:grpSpPr>
            <a:xfrm>
              <a:off x="1893456" y="1852468"/>
              <a:ext cx="186839" cy="223766"/>
              <a:chOff x="4527690" y="2258677"/>
              <a:chExt cx="450886" cy="540000"/>
            </a:xfrm>
          </p:grpSpPr>
          <p:sp>
            <p:nvSpPr>
              <p:cNvPr id="150" name="Rectangle 149"/>
              <p:cNvSpPr/>
              <p:nvPr/>
            </p:nvSpPr>
            <p:spPr>
              <a:xfrm>
                <a:off x="4527690" y="2258677"/>
                <a:ext cx="450886" cy="540000"/>
              </a:xfrm>
              <a:prstGeom prst="rect">
                <a:avLst/>
              </a:prstGeom>
              <a:solidFill>
                <a:srgbClr val="0070C0"/>
              </a:solid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52" name="Straight Connector 151"/>
              <p:cNvCxnSpPr/>
              <p:nvPr/>
            </p:nvCxnSpPr>
            <p:spPr>
              <a:xfrm>
                <a:off x="4574226" y="2328996"/>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4" name="Straight Connector 153"/>
              <p:cNvCxnSpPr/>
              <p:nvPr/>
            </p:nvCxnSpPr>
            <p:spPr>
              <a:xfrm>
                <a:off x="4574226" y="2407151"/>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p:cNvCxnSpPr/>
              <p:nvPr/>
            </p:nvCxnSpPr>
            <p:spPr>
              <a:xfrm>
                <a:off x="4574226" y="2487837"/>
                <a:ext cx="138772"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p:cNvCxnSpPr/>
              <p:nvPr/>
            </p:nvCxnSpPr>
            <p:spPr>
              <a:xfrm>
                <a:off x="4574226" y="2564038"/>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2" name="Straight Connector 161"/>
              <p:cNvCxnSpPr/>
              <p:nvPr/>
            </p:nvCxnSpPr>
            <p:spPr>
              <a:xfrm>
                <a:off x="4574226" y="2631413"/>
                <a:ext cx="280263"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3" name="Straight Connector 162"/>
              <p:cNvCxnSpPr/>
              <p:nvPr/>
            </p:nvCxnSpPr>
            <p:spPr>
              <a:xfrm>
                <a:off x="4574226" y="2720924"/>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31" name="Group 30"/>
            <p:cNvGrpSpPr/>
            <p:nvPr/>
          </p:nvGrpSpPr>
          <p:grpSpPr>
            <a:xfrm>
              <a:off x="1844070" y="2153683"/>
              <a:ext cx="236225" cy="213486"/>
              <a:chOff x="2433190" y="2867712"/>
              <a:chExt cx="489780" cy="442634"/>
            </a:xfrm>
            <a:solidFill>
              <a:srgbClr val="0070C0"/>
            </a:solidFill>
          </p:grpSpPr>
          <p:sp>
            <p:nvSpPr>
              <p:cNvPr id="164" name="Oval 163"/>
              <p:cNvSpPr/>
              <p:nvPr/>
            </p:nvSpPr>
            <p:spPr>
              <a:xfrm>
                <a:off x="2433190" y="3198734"/>
                <a:ext cx="111612" cy="111612"/>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65" name="Oval 164"/>
              <p:cNvSpPr/>
              <p:nvPr/>
            </p:nvSpPr>
            <p:spPr>
              <a:xfrm>
                <a:off x="2811358" y="3198734"/>
                <a:ext cx="111612" cy="111612"/>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67" name="Straight Connector 166"/>
              <p:cNvCxnSpPr>
                <a:stCxn id="164" idx="6"/>
                <a:endCxn id="180" idx="1"/>
              </p:cNvCxnSpPr>
              <p:nvPr/>
            </p:nvCxnSpPr>
            <p:spPr>
              <a:xfrm flipV="1">
                <a:off x="2544802" y="2903148"/>
                <a:ext cx="0" cy="351392"/>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5" name="Straight Connector 174"/>
              <p:cNvCxnSpPr>
                <a:stCxn id="165" idx="6"/>
                <a:endCxn id="180" idx="3"/>
              </p:cNvCxnSpPr>
              <p:nvPr/>
            </p:nvCxnSpPr>
            <p:spPr>
              <a:xfrm flipV="1">
                <a:off x="2922970" y="2903148"/>
                <a:ext cx="0" cy="351392"/>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80" name="Rectangle 179"/>
              <p:cNvSpPr/>
              <p:nvPr/>
            </p:nvSpPr>
            <p:spPr>
              <a:xfrm>
                <a:off x="2544802" y="2867712"/>
                <a:ext cx="378168" cy="70872"/>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grpSp>
        <p:grpSp>
          <p:nvGrpSpPr>
            <p:cNvPr id="32" name="Group 31"/>
            <p:cNvGrpSpPr/>
            <p:nvPr/>
          </p:nvGrpSpPr>
          <p:grpSpPr>
            <a:xfrm>
              <a:off x="1846237" y="2460418"/>
              <a:ext cx="234058" cy="169950"/>
              <a:chOff x="3469840" y="3505731"/>
              <a:chExt cx="468117" cy="339900"/>
            </a:xfrm>
            <a:solidFill>
              <a:srgbClr val="0070C0"/>
            </a:solidFill>
          </p:grpSpPr>
          <p:sp>
            <p:nvSpPr>
              <p:cNvPr id="181" name="Rectangle 180"/>
              <p:cNvSpPr/>
              <p:nvPr/>
            </p:nvSpPr>
            <p:spPr>
              <a:xfrm>
                <a:off x="3469840" y="3505731"/>
                <a:ext cx="468117" cy="339900"/>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2" name="Isosceles Triangle 181"/>
              <p:cNvSpPr/>
              <p:nvPr/>
            </p:nvSpPr>
            <p:spPr>
              <a:xfrm rot="5400000">
                <a:off x="3655108" y="3626891"/>
                <a:ext cx="97580" cy="97580"/>
              </a:xfrm>
              <a:prstGeom prst="triangl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grpSp>
        <p:grpSp>
          <p:nvGrpSpPr>
            <p:cNvPr id="34" name="Group 33"/>
            <p:cNvGrpSpPr/>
            <p:nvPr/>
          </p:nvGrpSpPr>
          <p:grpSpPr>
            <a:xfrm>
              <a:off x="1819275" y="2726319"/>
              <a:ext cx="261020" cy="233043"/>
              <a:chOff x="4344066" y="3385536"/>
              <a:chExt cx="589664" cy="526462"/>
            </a:xfrm>
            <a:solidFill>
              <a:srgbClr val="0070C0"/>
            </a:solidFill>
          </p:grpSpPr>
          <p:sp>
            <p:nvSpPr>
              <p:cNvPr id="183" name="Rectangle 182"/>
              <p:cNvSpPr/>
              <p:nvPr/>
            </p:nvSpPr>
            <p:spPr>
              <a:xfrm>
                <a:off x="4502348" y="3565664"/>
                <a:ext cx="265623" cy="151713"/>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4" name="Oval 183"/>
              <p:cNvSpPr/>
              <p:nvPr/>
            </p:nvSpPr>
            <p:spPr>
              <a:xfrm rot="20742615">
                <a:off x="4747417" y="3550028"/>
                <a:ext cx="186313" cy="361970"/>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5" name="Oval 184"/>
              <p:cNvSpPr/>
              <p:nvPr/>
            </p:nvSpPr>
            <p:spPr>
              <a:xfrm rot="942615" flipH="1">
                <a:off x="4344066" y="3545028"/>
                <a:ext cx="186313" cy="361970"/>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86" name="Straight Connector 185"/>
              <p:cNvCxnSpPr/>
              <p:nvPr/>
            </p:nvCxnSpPr>
            <p:spPr>
              <a:xfrm rot="42615" flipH="1">
                <a:off x="4430901" y="3596900"/>
                <a:ext cx="38394" cy="118183"/>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87" name="Straight Connector 186"/>
              <p:cNvCxnSpPr/>
              <p:nvPr/>
            </p:nvCxnSpPr>
            <p:spPr>
              <a:xfrm rot="16242615" flipH="1">
                <a:off x="4433284" y="3596931"/>
                <a:ext cx="38394" cy="118183"/>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88" name="Oval 187"/>
              <p:cNvSpPr/>
              <p:nvPr/>
            </p:nvSpPr>
            <p:spPr>
              <a:xfrm rot="20615998">
                <a:off x="4792637" y="3604945"/>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9" name="Oval 188"/>
              <p:cNvSpPr/>
              <p:nvPr/>
            </p:nvSpPr>
            <p:spPr>
              <a:xfrm rot="20615998">
                <a:off x="4850950" y="3636738"/>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90" name="Oval 189"/>
              <p:cNvSpPr/>
              <p:nvPr/>
            </p:nvSpPr>
            <p:spPr>
              <a:xfrm rot="20615998">
                <a:off x="4817975" y="3691037"/>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91" name="Oval 190"/>
              <p:cNvSpPr/>
              <p:nvPr/>
            </p:nvSpPr>
            <p:spPr>
              <a:xfrm rot="20615998">
                <a:off x="4760844" y="3663257"/>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92" name="Straight Connector 191"/>
              <p:cNvCxnSpPr/>
              <p:nvPr/>
            </p:nvCxnSpPr>
            <p:spPr>
              <a:xfrm flipV="1">
                <a:off x="4635160" y="3385536"/>
                <a:ext cx="3173" cy="180128"/>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95" name="Group 194"/>
            <p:cNvGrpSpPr/>
            <p:nvPr/>
          </p:nvGrpSpPr>
          <p:grpSpPr>
            <a:xfrm>
              <a:off x="3498430" y="1407627"/>
              <a:ext cx="941329" cy="895637"/>
              <a:chOff x="4098672" y="2143466"/>
              <a:chExt cx="941329" cy="895637"/>
            </a:xfrm>
          </p:grpSpPr>
          <p:sp>
            <p:nvSpPr>
              <p:cNvPr id="196" name="Rectangle 195"/>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Documents</a:t>
                </a:r>
                <a:endParaRPr lang="en-AU" sz="1100" dirty="0">
                  <a:solidFill>
                    <a:schemeClr val="tx1"/>
                  </a:solidFill>
                  <a:latin typeface="Segoe UI" pitchFamily="34" charset="0"/>
                  <a:cs typeface="Segoe UI" pitchFamily="34" charset="0"/>
                </a:endParaRPr>
              </a:p>
            </p:txBody>
          </p:sp>
          <p:grpSp>
            <p:nvGrpSpPr>
              <p:cNvPr id="197" name="Group 196"/>
              <p:cNvGrpSpPr/>
              <p:nvPr/>
            </p:nvGrpSpPr>
            <p:grpSpPr>
              <a:xfrm>
                <a:off x="4199709" y="2143466"/>
                <a:ext cx="744585" cy="655211"/>
                <a:chOff x="4193285" y="2143466"/>
                <a:chExt cx="744585" cy="655211"/>
              </a:xfrm>
            </p:grpSpPr>
            <p:grpSp>
              <p:nvGrpSpPr>
                <p:cNvPr id="198" name="Group 197"/>
                <p:cNvGrpSpPr/>
                <p:nvPr/>
              </p:nvGrpSpPr>
              <p:grpSpPr>
                <a:xfrm>
                  <a:off x="4193285" y="2143466"/>
                  <a:ext cx="699392" cy="536110"/>
                  <a:chOff x="2123728" y="1986160"/>
                  <a:chExt cx="576064" cy="441574"/>
                </a:xfrm>
              </p:grpSpPr>
              <p:sp>
                <p:nvSpPr>
                  <p:cNvPr id="207" name="Rectangle 206"/>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08" name="Trapezoid 207"/>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199" name="Group 198"/>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200" name="Rectangle 199"/>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201" name="Straight Connector 200"/>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2" name="Straight Connector 201"/>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3" name="Straight Connector 202"/>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4" name="Straight Connector 203"/>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5" name="Straight Connector 204"/>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6" name="Straight Connector 205"/>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209" name="Group 208"/>
            <p:cNvGrpSpPr/>
            <p:nvPr/>
          </p:nvGrpSpPr>
          <p:grpSpPr>
            <a:xfrm>
              <a:off x="4708417" y="1407627"/>
              <a:ext cx="941329" cy="895637"/>
              <a:chOff x="5039106" y="2143466"/>
              <a:chExt cx="941329" cy="895637"/>
            </a:xfrm>
          </p:grpSpPr>
          <p:sp>
            <p:nvSpPr>
              <p:cNvPr id="210" name="Rectangle 209"/>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Music</a:t>
                </a:r>
                <a:endParaRPr lang="en-AU" sz="1100" dirty="0">
                  <a:solidFill>
                    <a:schemeClr val="tx1"/>
                  </a:solidFill>
                  <a:latin typeface="Segoe UI" pitchFamily="34" charset="0"/>
                  <a:cs typeface="Segoe UI" pitchFamily="34" charset="0"/>
                </a:endParaRPr>
              </a:p>
            </p:txBody>
          </p:sp>
          <p:grpSp>
            <p:nvGrpSpPr>
              <p:cNvPr id="211" name="Group 210"/>
              <p:cNvGrpSpPr/>
              <p:nvPr/>
            </p:nvGrpSpPr>
            <p:grpSpPr>
              <a:xfrm>
                <a:off x="5162739" y="2143466"/>
                <a:ext cx="699392" cy="634359"/>
                <a:chOff x="5140143" y="2143466"/>
                <a:chExt cx="699392" cy="634359"/>
              </a:xfrm>
            </p:grpSpPr>
            <p:grpSp>
              <p:nvGrpSpPr>
                <p:cNvPr id="212" name="Group 211"/>
                <p:cNvGrpSpPr/>
                <p:nvPr/>
              </p:nvGrpSpPr>
              <p:grpSpPr>
                <a:xfrm>
                  <a:off x="5140143" y="2143466"/>
                  <a:ext cx="699392" cy="536110"/>
                  <a:chOff x="2123728" y="1986160"/>
                  <a:chExt cx="576064" cy="441574"/>
                </a:xfrm>
              </p:grpSpPr>
              <p:sp>
                <p:nvSpPr>
                  <p:cNvPr id="219" name="Rectangle 218"/>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20" name="Trapezoid 219"/>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213" name="Group 212"/>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214" name="Oval 213"/>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15" name="Oval 214"/>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216" name="Straight Connector 215"/>
                  <p:cNvCxnSpPr>
                    <a:stCxn id="214" idx="6"/>
                    <a:endCxn id="218"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17" name="Straight Connector 216"/>
                  <p:cNvCxnSpPr>
                    <a:stCxn id="215" idx="6"/>
                    <a:endCxn id="218"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218" name="Rectangle 217"/>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grpSp>
        <p:grpSp>
          <p:nvGrpSpPr>
            <p:cNvPr id="221" name="Group 220"/>
            <p:cNvGrpSpPr/>
            <p:nvPr/>
          </p:nvGrpSpPr>
          <p:grpSpPr>
            <a:xfrm>
              <a:off x="5870519" y="1407627"/>
              <a:ext cx="941329" cy="895637"/>
              <a:chOff x="3133947" y="3275932"/>
              <a:chExt cx="941329" cy="895637"/>
            </a:xfrm>
          </p:grpSpPr>
          <p:sp>
            <p:nvSpPr>
              <p:cNvPr id="222" name="Rectangle 221"/>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Videos</a:t>
                </a:r>
                <a:endParaRPr lang="en-AU" sz="1100" dirty="0">
                  <a:solidFill>
                    <a:schemeClr val="tx1"/>
                  </a:solidFill>
                  <a:latin typeface="Segoe UI" pitchFamily="34" charset="0"/>
                  <a:cs typeface="Segoe UI" pitchFamily="34" charset="0"/>
                </a:endParaRPr>
              </a:p>
            </p:txBody>
          </p:sp>
          <p:grpSp>
            <p:nvGrpSpPr>
              <p:cNvPr id="223" name="Group 222"/>
              <p:cNvGrpSpPr/>
              <p:nvPr/>
            </p:nvGrpSpPr>
            <p:grpSpPr>
              <a:xfrm>
                <a:off x="3254915" y="3275932"/>
                <a:ext cx="699392" cy="569699"/>
                <a:chOff x="3257580" y="3275932"/>
                <a:chExt cx="699392" cy="569699"/>
              </a:xfrm>
            </p:grpSpPr>
            <p:grpSp>
              <p:nvGrpSpPr>
                <p:cNvPr id="224" name="Group 223"/>
                <p:cNvGrpSpPr/>
                <p:nvPr/>
              </p:nvGrpSpPr>
              <p:grpSpPr>
                <a:xfrm>
                  <a:off x="3257580" y="3275932"/>
                  <a:ext cx="699392" cy="536110"/>
                  <a:chOff x="2123728" y="1986160"/>
                  <a:chExt cx="576064" cy="441574"/>
                </a:xfrm>
              </p:grpSpPr>
              <p:sp>
                <p:nvSpPr>
                  <p:cNvPr id="228" name="Rectangle 227"/>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29" name="Trapezoid 228"/>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225" name="Group 224"/>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226" name="Rectangle 225"/>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27" name="Isosceles Triangle 226"/>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grpSp>
        <p:grpSp>
          <p:nvGrpSpPr>
            <p:cNvPr id="230" name="Group 229"/>
            <p:cNvGrpSpPr/>
            <p:nvPr/>
          </p:nvGrpSpPr>
          <p:grpSpPr>
            <a:xfrm>
              <a:off x="3484281" y="2487747"/>
              <a:ext cx="941329" cy="895637"/>
              <a:chOff x="4099230" y="3275932"/>
              <a:chExt cx="941329" cy="895637"/>
            </a:xfrm>
          </p:grpSpPr>
          <p:sp>
            <p:nvSpPr>
              <p:cNvPr id="231" name="Rectangle 230"/>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Games</a:t>
                </a:r>
                <a:endParaRPr lang="en-AU" sz="1100" dirty="0">
                  <a:solidFill>
                    <a:schemeClr val="tx1"/>
                  </a:solidFill>
                  <a:latin typeface="Segoe UI" pitchFamily="34" charset="0"/>
                  <a:cs typeface="Segoe UI" pitchFamily="34" charset="0"/>
                </a:endParaRPr>
              </a:p>
            </p:txBody>
          </p:sp>
          <p:grpSp>
            <p:nvGrpSpPr>
              <p:cNvPr id="232" name="Group 231"/>
              <p:cNvGrpSpPr/>
              <p:nvPr/>
            </p:nvGrpSpPr>
            <p:grpSpPr>
              <a:xfrm>
                <a:off x="4200966" y="3275932"/>
                <a:ext cx="737856" cy="635347"/>
                <a:chOff x="4220198" y="3275932"/>
                <a:chExt cx="737856" cy="635347"/>
              </a:xfrm>
            </p:grpSpPr>
            <p:grpSp>
              <p:nvGrpSpPr>
                <p:cNvPr id="233" name="Group 232"/>
                <p:cNvGrpSpPr/>
                <p:nvPr/>
              </p:nvGrpSpPr>
              <p:grpSpPr>
                <a:xfrm>
                  <a:off x="4220198" y="3275932"/>
                  <a:ext cx="699392" cy="536110"/>
                  <a:chOff x="2123728" y="1986160"/>
                  <a:chExt cx="576064" cy="441574"/>
                </a:xfrm>
              </p:grpSpPr>
              <p:sp>
                <p:nvSpPr>
                  <p:cNvPr id="247" name="Rectangle 246"/>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8" name="Trapezoid 247"/>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234" name="Group 233"/>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235" name="Rectangle 234"/>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36" name="Oval 235"/>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37" name="Oval 236"/>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nvGrpSpPr>
                  <p:cNvPr id="238" name="Group 237"/>
                  <p:cNvGrpSpPr/>
                  <p:nvPr/>
                </p:nvGrpSpPr>
                <p:grpSpPr>
                  <a:xfrm>
                    <a:off x="4318464" y="3577517"/>
                    <a:ext cx="118183" cy="118183"/>
                    <a:chOff x="4318464" y="3577517"/>
                    <a:chExt cx="118183" cy="118183"/>
                  </a:xfrm>
                  <a:effectLst/>
                </p:grpSpPr>
                <p:cxnSp>
                  <p:nvCxnSpPr>
                    <p:cNvPr id="245" name="Straight Connector 244"/>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46" name="Straight Connector 245"/>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39" name="Group 238"/>
                  <p:cNvGrpSpPr/>
                  <p:nvPr/>
                </p:nvGrpSpPr>
                <p:grpSpPr>
                  <a:xfrm rot="20573383">
                    <a:off x="4683580" y="3579039"/>
                    <a:ext cx="140891" cy="136707"/>
                    <a:chOff x="5105406" y="3507854"/>
                    <a:chExt cx="171999" cy="166891"/>
                  </a:xfrm>
                  <a:effectLst/>
                </p:grpSpPr>
                <p:sp>
                  <p:nvSpPr>
                    <p:cNvPr id="241" name="Oval 240"/>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2" name="Oval 241"/>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3" name="Oval 242"/>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4" name="Oval 243"/>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cxnSp>
                <p:nvCxnSpPr>
                  <p:cNvPr id="240" name="Straight Connector 239"/>
                  <p:cNvCxnSpPr>
                    <a:stCxn id="235"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sp>
          <p:nvSpPr>
            <p:cNvPr id="38" name="Rectangle 37">
              <a:hlinkClick r:id="rId7" action="ppaction://hlinksldjump"/>
            </p:cNvPr>
            <p:cNvSpPr/>
            <p:nvPr/>
          </p:nvSpPr>
          <p:spPr>
            <a:xfrm>
              <a:off x="3424047" y="134761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9" name="Rectangle 328">
              <a:hlinkClick r:id="rId8" action="ppaction://hlinksldjump"/>
            </p:cNvPr>
            <p:cNvSpPr/>
            <p:nvPr/>
          </p:nvSpPr>
          <p:spPr>
            <a:xfrm>
              <a:off x="4634034" y="134761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30" name="Rectangle 329">
              <a:hlinkClick r:id="rId9" action="ppaction://hlinksldjump"/>
            </p:cNvPr>
            <p:cNvSpPr/>
            <p:nvPr/>
          </p:nvSpPr>
          <p:spPr>
            <a:xfrm>
              <a:off x="5796136" y="134761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31" name="Rectangle 330">
              <a:hlinkClick r:id="rId10" action="ppaction://hlinksldjump"/>
            </p:cNvPr>
            <p:cNvSpPr/>
            <p:nvPr/>
          </p:nvSpPr>
          <p:spPr>
            <a:xfrm>
              <a:off x="3409898" y="242773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332" name="Group 331"/>
            <p:cNvGrpSpPr/>
            <p:nvPr/>
          </p:nvGrpSpPr>
          <p:grpSpPr>
            <a:xfrm>
              <a:off x="4747033" y="2500280"/>
              <a:ext cx="864096" cy="870570"/>
              <a:chOff x="7308304" y="278598"/>
              <a:chExt cx="864096" cy="870570"/>
            </a:xfrm>
          </p:grpSpPr>
          <p:sp>
            <p:nvSpPr>
              <p:cNvPr id="333" name="Freeform 332"/>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334" name="Rectangle 333"/>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Impress</a:t>
                </a:r>
                <a:endParaRPr lang="en-AU" sz="1100" dirty="0">
                  <a:solidFill>
                    <a:schemeClr val="tx1"/>
                  </a:solidFill>
                  <a:latin typeface="Segoe UI" pitchFamily="34" charset="0"/>
                  <a:cs typeface="Segoe UI" pitchFamily="34" charset="0"/>
                </a:endParaRPr>
              </a:p>
            </p:txBody>
          </p:sp>
        </p:grpSp>
        <p:grpSp>
          <p:nvGrpSpPr>
            <p:cNvPr id="335" name="Group 334"/>
            <p:cNvGrpSpPr/>
            <p:nvPr/>
          </p:nvGrpSpPr>
          <p:grpSpPr>
            <a:xfrm>
              <a:off x="5909135" y="2488498"/>
              <a:ext cx="864096" cy="894135"/>
              <a:chOff x="6444208" y="255033"/>
              <a:chExt cx="864096" cy="894135"/>
            </a:xfrm>
          </p:grpSpPr>
          <p:grpSp>
            <p:nvGrpSpPr>
              <p:cNvPr id="336" name="Group 335"/>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338" name="Freeform 337"/>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339" name="Freeform 338"/>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sp>
            <p:nvSpPr>
              <p:cNvPr id="337" name="Rectangle 336"/>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Express</a:t>
                </a:r>
                <a:endParaRPr lang="en-AU" sz="1100" dirty="0">
                  <a:solidFill>
                    <a:schemeClr val="tx1"/>
                  </a:solidFill>
                  <a:latin typeface="Segoe UI" pitchFamily="34" charset="0"/>
                  <a:cs typeface="Segoe UI" pitchFamily="34" charset="0"/>
                </a:endParaRPr>
              </a:p>
            </p:txBody>
          </p:sp>
        </p:grpSp>
      </p:grpSp>
      <p:sp>
        <p:nvSpPr>
          <p:cNvPr id="341" name="Rounded Rectangle 340"/>
          <p:cNvSpPr/>
          <p:nvPr/>
        </p:nvSpPr>
        <p:spPr>
          <a:xfrm>
            <a:off x="467785" y="134363"/>
            <a:ext cx="8208431" cy="4874774"/>
          </a:xfrm>
          <a:prstGeom prst="roundRect">
            <a:avLst>
              <a:gd name="adj" fmla="val 0"/>
            </a:avLst>
          </a:prstGeom>
          <a:solidFill>
            <a:schemeClr val="bg1">
              <a:lumMod val="75000"/>
              <a:alpha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200" b="1" dirty="0" smtClean="0">
                <a:solidFill>
                  <a:schemeClr val="tx1"/>
                </a:solidFill>
                <a:latin typeface="Segoe UI" pitchFamily="34" charset="0"/>
                <a:cs typeface="Segoe UI" pitchFamily="34" charset="0"/>
              </a:rPr>
              <a:t>Express</a:t>
            </a:r>
            <a:endParaRPr lang="en-AU" sz="1200" b="1" dirty="0">
              <a:solidFill>
                <a:schemeClr val="tx1"/>
              </a:solidFill>
              <a:latin typeface="Segoe UI" pitchFamily="34" charset="0"/>
              <a:cs typeface="Segoe UI" pitchFamily="34" charset="0"/>
            </a:endParaRPr>
          </a:p>
        </p:txBody>
      </p:sp>
      <p:sp>
        <p:nvSpPr>
          <p:cNvPr id="345" name="Rectangle 344"/>
          <p:cNvSpPr/>
          <p:nvPr/>
        </p:nvSpPr>
        <p:spPr>
          <a:xfrm>
            <a:off x="467785" y="434649"/>
            <a:ext cx="8208430" cy="446647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algn="r"/>
            <a:endParaRPr lang="en-AU" sz="5400" dirty="0">
              <a:solidFill>
                <a:schemeClr val="bg1"/>
              </a:solidFill>
              <a:effectLst>
                <a:outerShdw blurRad="63500" sx="102000" sy="102000" algn="ctr" rotWithShape="0">
                  <a:prstClr val="black">
                    <a:alpha val="40000"/>
                  </a:prstClr>
                </a:outerShdw>
              </a:effectLst>
              <a:latin typeface="Segoe UI" pitchFamily="34" charset="0"/>
              <a:cs typeface="Segoe UI" pitchFamily="34" charset="0"/>
            </a:endParaRPr>
          </a:p>
        </p:txBody>
      </p:sp>
      <p:sp>
        <p:nvSpPr>
          <p:cNvPr id="346" name="Rectangle 345"/>
          <p:cNvSpPr/>
          <p:nvPr/>
        </p:nvSpPr>
        <p:spPr>
          <a:xfrm>
            <a:off x="2386253" y="616435"/>
            <a:ext cx="4371495" cy="3107443"/>
          </a:xfrm>
          <a:prstGeom prst="rect">
            <a:avLst/>
          </a:prstGeom>
          <a:gradFill flip="none" rotWithShape="1">
            <a:gsLst>
              <a:gs pos="0">
                <a:srgbClr val="00B050"/>
              </a:gs>
              <a:gs pos="50000">
                <a:srgbClr val="92D050"/>
              </a:gs>
              <a:gs pos="100000">
                <a:schemeClr val="bg1"/>
              </a:gs>
            </a:gsLst>
            <a:path path="rect">
              <a:fillToRect l="100000" t="100000"/>
            </a:path>
            <a:tileRect r="-100000" b="-100000"/>
          </a:gra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5" name="Rectangle 4"/>
          <p:cNvSpPr/>
          <p:nvPr/>
        </p:nvSpPr>
        <p:spPr>
          <a:xfrm>
            <a:off x="3098465" y="1452912"/>
            <a:ext cx="2947070" cy="505641"/>
          </a:xfrm>
          <a:prstGeom prst="rect">
            <a:avLst/>
          </a:prstGeom>
          <a:noFill/>
          <a:ln w="3175">
            <a:solidFill>
              <a:schemeClr val="tx1">
                <a:alpha val="50000"/>
              </a:schemeClr>
            </a:solidFill>
            <a:prstDash val="dash"/>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40" name="Rectangle 339"/>
          <p:cNvSpPr/>
          <p:nvPr/>
        </p:nvSpPr>
        <p:spPr>
          <a:xfrm>
            <a:off x="3256245" y="2107256"/>
            <a:ext cx="2631510" cy="421421"/>
          </a:xfrm>
          <a:prstGeom prst="rect">
            <a:avLst/>
          </a:prstGeom>
          <a:noFill/>
          <a:ln w="3175">
            <a:solidFill>
              <a:schemeClr val="tx1">
                <a:alpha val="50000"/>
              </a:schemeClr>
            </a:solidFill>
            <a:prstDash val="dash"/>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9" name="Teardrop 8"/>
          <p:cNvSpPr/>
          <p:nvPr/>
        </p:nvSpPr>
        <p:spPr>
          <a:xfrm>
            <a:off x="6397748" y="616435"/>
            <a:ext cx="360000" cy="360000"/>
          </a:xfrm>
          <a:prstGeom prst="teardrop">
            <a:avLst/>
          </a:prstGeom>
          <a:solidFill>
            <a:srgbClr val="FFC000">
              <a:alpha val="50000"/>
            </a:srgbClr>
          </a:solidFill>
          <a:ln w="3175">
            <a:solidFill>
              <a:schemeClr val="tx1">
                <a:alpha val="50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600" dirty="0" smtClean="0">
                <a:solidFill>
                  <a:schemeClr val="tx1">
                    <a:alpha val="50000"/>
                  </a:schemeClr>
                </a:solidFill>
                <a:latin typeface="Segoe UI" pitchFamily="34" charset="0"/>
                <a:cs typeface="Segoe UI" pitchFamily="34" charset="0"/>
              </a:rPr>
              <a:t>1</a:t>
            </a:r>
            <a:endParaRPr lang="en-AU" sz="1600" dirty="0">
              <a:solidFill>
                <a:schemeClr val="tx1">
                  <a:alpha val="50000"/>
                </a:schemeClr>
              </a:solidFill>
              <a:latin typeface="Segoe UI" pitchFamily="34" charset="0"/>
              <a:cs typeface="Segoe UI" pitchFamily="34" charset="0"/>
            </a:endParaRPr>
          </a:p>
        </p:txBody>
      </p:sp>
      <p:sp>
        <p:nvSpPr>
          <p:cNvPr id="350" name="Rectangle 349"/>
          <p:cNvSpPr/>
          <p:nvPr/>
        </p:nvSpPr>
        <p:spPr>
          <a:xfrm>
            <a:off x="467544" y="3812042"/>
            <a:ext cx="8208671" cy="1089084"/>
          </a:xfrm>
          <a:prstGeom prst="rect">
            <a:avLst/>
          </a:prstGeom>
          <a:solidFill>
            <a:schemeClr val="bg1">
              <a:lumMod val="75000"/>
            </a:schemeClr>
          </a:solidFill>
          <a:ln w="3175">
            <a:solidFill>
              <a:schemeClr val="tx1"/>
            </a:solidFill>
          </a:ln>
          <a:effectLst>
            <a:innerShdw blurRad="63500" dist="50800" dir="162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1" name="Group 20"/>
          <p:cNvGrpSpPr/>
          <p:nvPr/>
        </p:nvGrpSpPr>
        <p:grpSpPr>
          <a:xfrm>
            <a:off x="577090" y="3885555"/>
            <a:ext cx="1325272" cy="942059"/>
            <a:chOff x="577090" y="3864029"/>
            <a:chExt cx="1325272" cy="942059"/>
          </a:xfrm>
        </p:grpSpPr>
        <p:sp>
          <p:nvSpPr>
            <p:cNvPr id="347" name="Rectangle 346"/>
            <p:cNvSpPr/>
            <p:nvPr/>
          </p:nvSpPr>
          <p:spPr>
            <a:xfrm>
              <a:off x="577090" y="3864029"/>
              <a:ext cx="1325272" cy="942059"/>
            </a:xfrm>
            <a:prstGeom prst="rect">
              <a:avLst/>
            </a:prstGeom>
            <a:gradFill flip="none" rotWithShape="1">
              <a:gsLst>
                <a:gs pos="0">
                  <a:srgbClr val="00B050"/>
                </a:gs>
                <a:gs pos="50000">
                  <a:srgbClr val="92D050"/>
                </a:gs>
                <a:gs pos="100000">
                  <a:schemeClr val="bg1"/>
                </a:gs>
              </a:gsLst>
              <a:path path="rect">
                <a:fillToRect l="100000" t="100000"/>
              </a:path>
              <a:tileRect r="-100000" b="-100000"/>
            </a:gra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48" name="Rectangle 347"/>
            <p:cNvSpPr/>
            <p:nvPr/>
          </p:nvSpPr>
          <p:spPr>
            <a:xfrm>
              <a:off x="793006" y="4117617"/>
              <a:ext cx="893440" cy="153291"/>
            </a:xfrm>
            <a:prstGeom prst="rect">
              <a:avLst/>
            </a:prstGeom>
            <a:noFill/>
            <a:ln w="3175">
              <a:solidFill>
                <a:schemeClr val="tx1">
                  <a:alpha val="50000"/>
                </a:schemeClr>
              </a:solidFill>
              <a:prstDash val="dash"/>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Aa Bb</a:t>
              </a:r>
              <a:endParaRPr lang="en-AU" sz="1100" dirty="0">
                <a:solidFill>
                  <a:schemeClr val="tx1"/>
                </a:solidFill>
                <a:latin typeface="Segoe UI" pitchFamily="34" charset="0"/>
                <a:cs typeface="Segoe UI" pitchFamily="34" charset="0"/>
              </a:endParaRPr>
            </a:p>
          </p:txBody>
        </p:sp>
        <p:sp>
          <p:nvSpPr>
            <p:cNvPr id="349" name="Rectangle 348"/>
            <p:cNvSpPr/>
            <p:nvPr/>
          </p:nvSpPr>
          <p:spPr>
            <a:xfrm>
              <a:off x="840839" y="4315989"/>
              <a:ext cx="797774" cy="127759"/>
            </a:xfrm>
            <a:prstGeom prst="rect">
              <a:avLst/>
            </a:prstGeom>
            <a:noFill/>
            <a:ln w="3175">
              <a:solidFill>
                <a:schemeClr val="tx1">
                  <a:alpha val="50000"/>
                </a:schemeClr>
              </a:solidFill>
              <a:prstDash val="dash"/>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900" dirty="0" smtClean="0">
                  <a:solidFill>
                    <a:schemeClr val="bg1">
                      <a:lumMod val="50000"/>
                    </a:schemeClr>
                  </a:solidFill>
                  <a:latin typeface="Segoe UI" pitchFamily="34" charset="0"/>
                  <a:cs typeface="Segoe UI" pitchFamily="34" charset="0"/>
                </a:rPr>
                <a:t>Cc Dd</a:t>
              </a:r>
              <a:endParaRPr lang="en-AU" sz="900" dirty="0">
                <a:solidFill>
                  <a:schemeClr val="bg1">
                    <a:lumMod val="50000"/>
                  </a:schemeClr>
                </a:solidFill>
                <a:latin typeface="Segoe UI" pitchFamily="34" charset="0"/>
                <a:cs typeface="Segoe UI" pitchFamily="34" charset="0"/>
              </a:endParaRPr>
            </a:p>
          </p:txBody>
        </p:sp>
        <p:sp>
          <p:nvSpPr>
            <p:cNvPr id="344" name="Teardrop 343"/>
            <p:cNvSpPr/>
            <p:nvPr/>
          </p:nvSpPr>
          <p:spPr>
            <a:xfrm>
              <a:off x="1542362" y="3864029"/>
              <a:ext cx="360000" cy="360000"/>
            </a:xfrm>
            <a:prstGeom prst="teardrop">
              <a:avLst/>
            </a:prstGeom>
            <a:solidFill>
              <a:srgbClr val="FFC000">
                <a:alpha val="50000"/>
              </a:srgbClr>
            </a:solidFill>
            <a:ln w="3175">
              <a:solidFill>
                <a:schemeClr val="tx1">
                  <a:alpha val="50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600" dirty="0" smtClean="0">
                  <a:solidFill>
                    <a:schemeClr val="tx1">
                      <a:alpha val="50000"/>
                    </a:schemeClr>
                  </a:solidFill>
                  <a:latin typeface="Segoe UI" pitchFamily="34" charset="0"/>
                  <a:cs typeface="Segoe UI" pitchFamily="34" charset="0"/>
                </a:rPr>
                <a:t>1</a:t>
              </a:r>
              <a:endParaRPr lang="en-AU" sz="1600" dirty="0">
                <a:solidFill>
                  <a:schemeClr val="tx1">
                    <a:alpha val="50000"/>
                  </a:schemeClr>
                </a:solidFill>
                <a:latin typeface="Segoe UI" pitchFamily="34" charset="0"/>
                <a:cs typeface="Segoe UI" pitchFamily="34" charset="0"/>
              </a:endParaRPr>
            </a:p>
          </p:txBody>
        </p:sp>
      </p:grpSp>
      <p:sp>
        <p:nvSpPr>
          <p:cNvPr id="20" name="Rounded Rectangle 19">
            <a:hlinkClick r:id="rId11" action="ppaction://hlinksldjump"/>
          </p:cNvPr>
          <p:cNvSpPr/>
          <p:nvPr/>
        </p:nvSpPr>
        <p:spPr>
          <a:xfrm>
            <a:off x="2009835" y="4230376"/>
            <a:ext cx="252417" cy="252417"/>
          </a:xfrm>
          <a:prstGeom prst="roundRect">
            <a:avLst/>
          </a:prstGeom>
          <a:solidFill>
            <a:schemeClr val="tx1">
              <a:alpha val="50000"/>
            </a:scheme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dirty="0" smtClean="0">
                <a:latin typeface="Segoe UI" pitchFamily="34" charset="0"/>
                <a:cs typeface="Segoe UI" pitchFamily="34" charset="0"/>
              </a:rPr>
              <a:t>+</a:t>
            </a:r>
            <a:endParaRPr lang="en-AU" dirty="0">
              <a:latin typeface="Segoe UI" pitchFamily="34" charset="0"/>
              <a:cs typeface="Segoe UI" pitchFamily="34" charset="0"/>
            </a:endParaRPr>
          </a:p>
        </p:txBody>
      </p:sp>
      <p:sp>
        <p:nvSpPr>
          <p:cNvPr id="355" name="Rounded Rectangle 354">
            <a:hlinkClick r:id="rId5" action="ppaction://hlinksldjump"/>
          </p:cNvPr>
          <p:cNvSpPr/>
          <p:nvPr/>
        </p:nvSpPr>
        <p:spPr>
          <a:xfrm>
            <a:off x="539794" y="188370"/>
            <a:ext cx="144000" cy="144016"/>
          </a:xfrm>
          <a:prstGeom prst="roundRect">
            <a:avLst/>
          </a:prstGeom>
          <a:gradFill flip="none" rotWithShape="1">
            <a:gsLst>
              <a:gs pos="0">
                <a:srgbClr val="FF0000">
                  <a:shade val="30000"/>
                  <a:satMod val="115000"/>
                </a:srgbClr>
              </a:gs>
              <a:gs pos="50000">
                <a:srgbClr val="FF0000">
                  <a:shade val="67500"/>
                  <a:satMod val="115000"/>
                </a:srgbClr>
              </a:gs>
              <a:gs pos="100000">
                <a:srgbClr val="FF0000">
                  <a:shade val="100000"/>
                  <a:satMod val="115000"/>
                </a:srgbClr>
              </a:gs>
            </a:gsLst>
            <a:lin ang="16200000" scaled="1"/>
            <a:tileRect/>
          </a:gradFill>
          <a:ln w="3175">
            <a:solidFill>
              <a:schemeClr val="tx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solidFill>
                <a:schemeClr val="bg1"/>
              </a:solidFill>
              <a:latin typeface="Segoe UI" pitchFamily="34" charset="0"/>
              <a:cs typeface="Segoe UI" pitchFamily="34" charset="0"/>
            </a:endParaRPr>
          </a:p>
        </p:txBody>
      </p:sp>
      <p:sp>
        <p:nvSpPr>
          <p:cNvPr id="356" name="Left Arrow 355">
            <a:hlinkClick r:id="rId12" action="ppaction://hlinksldjump"/>
          </p:cNvPr>
          <p:cNvSpPr/>
          <p:nvPr/>
        </p:nvSpPr>
        <p:spPr>
          <a:xfrm>
            <a:off x="575439" y="559006"/>
            <a:ext cx="359806" cy="356560"/>
          </a:xfrm>
          <a:prstGeom prst="leftArrow">
            <a:avLst/>
          </a:prstGeom>
          <a:solidFill>
            <a:srgbClr val="00B0F0">
              <a:alpha val="50000"/>
            </a:srgb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solidFill>
                <a:schemeClr val="tx1"/>
              </a:solidFill>
            </a:endParaRPr>
          </a:p>
        </p:txBody>
      </p:sp>
      <p:grpSp>
        <p:nvGrpSpPr>
          <p:cNvPr id="357" name="Group 356"/>
          <p:cNvGrpSpPr/>
          <p:nvPr/>
        </p:nvGrpSpPr>
        <p:grpSpPr>
          <a:xfrm>
            <a:off x="0" y="1202871"/>
            <a:ext cx="467544" cy="2737758"/>
            <a:chOff x="0" y="1202871"/>
            <a:chExt cx="467544" cy="2737758"/>
          </a:xfrm>
        </p:grpSpPr>
        <p:sp>
          <p:nvSpPr>
            <p:cNvPr id="358" name="Rounded Rectangle 357"/>
            <p:cNvSpPr/>
            <p:nvPr/>
          </p:nvSpPr>
          <p:spPr>
            <a:xfrm>
              <a:off x="0" y="1202871"/>
              <a:ext cx="467544" cy="2737758"/>
            </a:xfrm>
            <a:prstGeom prst="roundRect">
              <a:avLst>
                <a:gd name="adj" fmla="val 10437"/>
              </a:avLst>
            </a:prstGeom>
            <a:solidFill>
              <a:schemeClr val="tx1">
                <a:alpha val="50000"/>
              </a:schemeClr>
            </a:solidFill>
            <a:ln w="317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359" name="Group 358"/>
            <p:cNvGrpSpPr/>
            <p:nvPr/>
          </p:nvGrpSpPr>
          <p:grpSpPr>
            <a:xfrm>
              <a:off x="53772" y="1890180"/>
              <a:ext cx="360000" cy="363600"/>
              <a:chOff x="899592" y="1419622"/>
              <a:chExt cx="432048" cy="432048"/>
            </a:xfrm>
            <a:effectLst/>
          </p:grpSpPr>
          <p:sp>
            <p:nvSpPr>
              <p:cNvPr id="374" name="Rounded Rectangle 373"/>
              <p:cNvSpPr/>
              <p:nvPr/>
            </p:nvSpPr>
            <p:spPr>
              <a:xfrm>
                <a:off x="971600" y="1563638"/>
                <a:ext cx="288032" cy="288032"/>
              </a:xfrm>
              <a:prstGeom prst="roundRect">
                <a:avLst>
                  <a:gd name="adj" fmla="val 9226"/>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75" name="Isosceles Triangle 374"/>
              <p:cNvSpPr/>
              <p:nvPr/>
            </p:nvSpPr>
            <p:spPr>
              <a:xfrm>
                <a:off x="899592" y="1419622"/>
                <a:ext cx="432048" cy="180020"/>
              </a:xfrm>
              <a:prstGeom prst="triangle">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360" name="Group 359"/>
            <p:cNvGrpSpPr/>
            <p:nvPr/>
          </p:nvGrpSpPr>
          <p:grpSpPr>
            <a:xfrm>
              <a:off x="53752" y="1264720"/>
              <a:ext cx="360040" cy="435694"/>
              <a:chOff x="971600" y="1383618"/>
              <a:chExt cx="360040" cy="435694"/>
            </a:xfrm>
          </p:grpSpPr>
          <p:cxnSp>
            <p:nvCxnSpPr>
              <p:cNvPr id="369" name="Straight Connector 368"/>
              <p:cNvCxnSpPr/>
              <p:nvPr/>
            </p:nvCxnSpPr>
            <p:spPr>
              <a:xfrm>
                <a:off x="1187624" y="1639292"/>
                <a:ext cx="144016" cy="18002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370" name="Donut 369"/>
              <p:cNvSpPr/>
              <p:nvPr/>
            </p:nvSpPr>
            <p:spPr>
              <a:xfrm>
                <a:off x="971600" y="1383618"/>
                <a:ext cx="288032" cy="288000"/>
              </a:xfrm>
              <a:prstGeom prst="donut">
                <a:avLst>
                  <a:gd name="adj" fmla="val 4746"/>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371" name="Straight Connector 370"/>
              <p:cNvCxnSpPr/>
              <p:nvPr/>
            </p:nvCxnSpPr>
            <p:spPr>
              <a:xfrm rot="1413972">
                <a:off x="1051228" y="1435850"/>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372" name="Straight Connector 371"/>
              <p:cNvCxnSpPr/>
              <p:nvPr/>
            </p:nvCxnSpPr>
            <p:spPr>
              <a:xfrm rot="1413972">
                <a:off x="1116662" y="1436293"/>
                <a:ext cx="0" cy="183562"/>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373" name="Straight Connector 372"/>
              <p:cNvCxnSpPr/>
              <p:nvPr/>
            </p:nvCxnSpPr>
            <p:spPr>
              <a:xfrm rot="1413972">
                <a:off x="1180005" y="1492021"/>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grpSp>
        <p:cxnSp>
          <p:nvCxnSpPr>
            <p:cNvPr id="361" name="Straight Connector 360"/>
            <p:cNvCxnSpPr/>
            <p:nvPr/>
          </p:nvCxnSpPr>
          <p:spPr>
            <a:xfrm flipH="1">
              <a:off x="26886" y="1812206"/>
              <a:ext cx="413772"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nvGrpSpPr>
            <p:cNvPr id="362" name="Group 361"/>
            <p:cNvGrpSpPr/>
            <p:nvPr/>
          </p:nvGrpSpPr>
          <p:grpSpPr>
            <a:xfrm>
              <a:off x="39771" y="2460418"/>
              <a:ext cx="388002" cy="297418"/>
              <a:chOff x="2123728" y="1986160"/>
              <a:chExt cx="576064" cy="441574"/>
            </a:xfrm>
          </p:grpSpPr>
          <p:sp>
            <p:nvSpPr>
              <p:cNvPr id="367" name="Rectangle 366"/>
              <p:cNvSpPr/>
              <p:nvPr/>
            </p:nvSpPr>
            <p:spPr>
              <a:xfrm>
                <a:off x="2195736" y="1986160"/>
                <a:ext cx="432048" cy="441574"/>
              </a:xfrm>
              <a:prstGeom prst="rect">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68" name="Trapezoid 367"/>
              <p:cNvSpPr/>
              <p:nvPr/>
            </p:nvSpPr>
            <p:spPr>
              <a:xfrm flipV="1">
                <a:off x="2123728" y="2139884"/>
                <a:ext cx="576064" cy="287850"/>
              </a:xfrm>
              <a:prstGeom prst="trapezoid">
                <a:avLst/>
              </a:pr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63" name="Freeform 362"/>
            <p:cNvSpPr/>
            <p:nvPr/>
          </p:nvSpPr>
          <p:spPr>
            <a:xfrm>
              <a:off x="61273" y="2903148"/>
              <a:ext cx="344998" cy="411311"/>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364" name="Group 363"/>
            <p:cNvGrpSpPr/>
            <p:nvPr/>
          </p:nvGrpSpPr>
          <p:grpSpPr>
            <a:xfrm>
              <a:off x="82631" y="3424960"/>
              <a:ext cx="302283" cy="444864"/>
              <a:chOff x="51020" y="3423030"/>
              <a:chExt cx="356155" cy="524147"/>
            </a:xfrm>
            <a:effectLst>
              <a:outerShdw blurRad="63500" sx="102000" sy="102000" algn="ctr" rotWithShape="0">
                <a:prstClr val="black">
                  <a:alpha val="40000"/>
                </a:prstClr>
              </a:outerShdw>
            </a:effectLst>
          </p:grpSpPr>
          <p:sp>
            <p:nvSpPr>
              <p:cNvPr id="365" name="Freeform 364"/>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a:effectLst>
                <a:glow rad="101600">
                  <a:schemeClr val="bg1">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66" name="Freeform 365"/>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a:effectLst>
                <a:glow rad="101600">
                  <a:schemeClr val="bg1">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spTree>
    <p:controls>
      <mc:AlternateContent xmlns:mc="http://schemas.openxmlformats.org/markup-compatibility/2006">
        <mc:Choice xmlns:v="urn:schemas-microsoft-com:vml" Requires="v">
          <p:control spid="27684" name="TextBox1" r:id="rId2" imgW="6915240" imgH="4029120"/>
        </mc:Choice>
        <mc:Fallback>
          <p:control name="TextBox1" r:id="rId2" imgW="6915240" imgH="4029120">
            <p:pic>
              <p:nvPicPr>
                <p:cNvPr id="0" name="TextBox1"/>
                <p:cNvPicPr preferRelativeResize="0">
                  <a:picLocks noChangeArrowheads="1" noChangeShapeType="1"/>
                </p:cNvPicPr>
                <p:nvPr/>
              </p:nvPicPr>
              <p:blipFill>
                <a:blip r:embed="rId13">
                  <a:extLst>
                    <a:ext uri="{28A0092B-C50C-407E-A947-70E740481C1C}">
                      <a14:useLocalDpi xmlns:a14="http://schemas.microsoft.com/office/drawing/2010/main" val="0"/>
                    </a:ext>
                  </a:extLst>
                </a:blip>
                <a:srcRect/>
                <a:stretch>
                  <a:fillRect/>
                </a:stretch>
              </p:blipFill>
              <p:spPr bwMode="auto">
                <a:xfrm>
                  <a:off x="3132138" y="1492250"/>
                  <a:ext cx="2879725" cy="431800"/>
                </a:xfrm>
                <a:prstGeom prst="rect">
                  <a:avLst/>
                </a:prstGeom>
                <a:noFill/>
                <a:ln>
                  <a:noFill/>
                </a:ln>
                <a:effectLst/>
                <a:extLst>
                  <a:ext uri="{909E8E84-426E-40DD-AFC4-6F175D3DCCD1}">
                    <a14:hiddenFill xmlns:a14="http://schemas.microsoft.com/office/drawing/2010/main">
                      <a:noFill/>
                    </a14:hiddenFill>
                  </a:ext>
                  <a:ext uri="{91240B29-F687-4F45-9708-019B960494DF}">
                    <a14:hiddenLine xmlns:a14="http://schemas.microsoft.com/office/drawing/2010/main" w="9525">
                      <a:no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control>
        </mc:Fallback>
      </mc:AlternateContent>
      <mc:AlternateContent xmlns:mc="http://schemas.openxmlformats.org/markup-compatibility/2006">
        <mc:Choice xmlns:v="urn:schemas-microsoft-com:vml" Requires="v">
          <p:control spid="27685" name="TextBox2" r:id="rId3" imgW="6915240" imgH="4029120"/>
        </mc:Choice>
        <mc:Fallback>
          <p:control name="TextBox2" r:id="rId3" imgW="6915240" imgH="4029120">
            <p:pic>
              <p:nvPicPr>
                <p:cNvPr id="0" name="TextBox2"/>
                <p:cNvPicPr preferRelativeResize="0">
                  <a:picLocks noChangeArrowheads="1" noChangeShapeType="1"/>
                </p:cNvPicPr>
                <p:nvPr/>
              </p:nvPicPr>
              <p:blipFill>
                <a:blip r:embed="rId14">
                  <a:extLst>
                    <a:ext uri="{28A0092B-C50C-407E-A947-70E740481C1C}">
                      <a14:useLocalDpi xmlns:a14="http://schemas.microsoft.com/office/drawing/2010/main" val="0"/>
                    </a:ext>
                  </a:extLst>
                </a:blip>
                <a:srcRect/>
                <a:stretch>
                  <a:fillRect/>
                </a:stretch>
              </p:blipFill>
              <p:spPr bwMode="auto">
                <a:xfrm>
                  <a:off x="3276600" y="2139950"/>
                  <a:ext cx="2590800" cy="358775"/>
                </a:xfrm>
                <a:prstGeom prst="rect">
                  <a:avLst/>
                </a:prstGeom>
                <a:noFill/>
                <a:ln>
                  <a:noFill/>
                </a:ln>
                <a:effectLst/>
                <a:extLst>
                  <a:ext uri="{909E8E84-426E-40DD-AFC4-6F175D3DCCD1}">
                    <a14:hiddenFill xmlns:a14="http://schemas.microsoft.com/office/drawing/2010/main">
                      <a:noFill/>
                    </a14:hiddenFill>
                  </a:ext>
                  <a:ext uri="{91240B29-F687-4F45-9708-019B960494DF}">
                    <a14:hiddenLine xmlns:a14="http://schemas.microsoft.com/office/drawing/2010/main" w="9525">
                      <a:no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control>
        </mc:Fallback>
      </mc:AlternateContent>
    </p:controls>
    <p:extLst>
      <p:ext uri="{BB962C8B-B14F-4D97-AF65-F5344CB8AC3E}">
        <p14:creationId xmlns:p14="http://schemas.microsoft.com/office/powerpoint/2010/main" val="2134151986"/>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1763688" y="843750"/>
            <a:ext cx="5616624" cy="3456000"/>
            <a:chOff x="1763688" y="843750"/>
            <a:chExt cx="5616624" cy="3456000"/>
          </a:xfrm>
        </p:grpSpPr>
        <p:grpSp>
          <p:nvGrpSpPr>
            <p:cNvPr id="249" name="Group 248"/>
            <p:cNvGrpSpPr/>
            <p:nvPr/>
          </p:nvGrpSpPr>
          <p:grpSpPr>
            <a:xfrm>
              <a:off x="3131841" y="843750"/>
              <a:ext cx="2880320" cy="3456000"/>
              <a:chOff x="3131841" y="843750"/>
              <a:chExt cx="2880320" cy="3456000"/>
            </a:xfrm>
          </p:grpSpPr>
          <p:sp>
            <p:nvSpPr>
              <p:cNvPr id="250" name="Rounded Rectangle 249"/>
              <p:cNvSpPr/>
              <p:nvPr/>
            </p:nvSpPr>
            <p:spPr>
              <a:xfrm>
                <a:off x="3131841" y="843750"/>
                <a:ext cx="2880320" cy="3456000"/>
              </a:xfrm>
              <a:prstGeom prst="roundRect">
                <a:avLst>
                  <a:gd name="adj" fmla="val 2228"/>
                </a:avLst>
              </a:prstGeom>
              <a:solidFill>
                <a:schemeClr val="tx1">
                  <a:alpha val="50000"/>
                </a:schemeClr>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51" name="Group 250"/>
              <p:cNvGrpSpPr/>
              <p:nvPr/>
            </p:nvGrpSpPr>
            <p:grpSpPr>
              <a:xfrm>
                <a:off x="3198624" y="984777"/>
                <a:ext cx="864096" cy="870570"/>
                <a:chOff x="7308304" y="278598"/>
                <a:chExt cx="864096" cy="870570"/>
              </a:xfrm>
            </p:grpSpPr>
            <p:sp>
              <p:nvSpPr>
                <p:cNvPr id="327" name="Freeform 326"/>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8" name="Rectangle 327"/>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Impress</a:t>
                  </a:r>
                  <a:endParaRPr lang="en-AU" sz="1100" dirty="0">
                    <a:latin typeface="Segoe UI" pitchFamily="34" charset="0"/>
                    <a:cs typeface="Segoe UI" pitchFamily="34" charset="0"/>
                  </a:endParaRPr>
                </a:p>
              </p:txBody>
            </p:sp>
          </p:grpSp>
          <p:grpSp>
            <p:nvGrpSpPr>
              <p:cNvPr id="252" name="Group 251"/>
              <p:cNvGrpSpPr/>
              <p:nvPr/>
            </p:nvGrpSpPr>
            <p:grpSpPr>
              <a:xfrm>
                <a:off x="4139953" y="972995"/>
                <a:ext cx="864096" cy="894135"/>
                <a:chOff x="6444208" y="255033"/>
                <a:chExt cx="864096" cy="894135"/>
              </a:xfrm>
            </p:grpSpPr>
            <p:grpSp>
              <p:nvGrpSpPr>
                <p:cNvPr id="323" name="Group 322"/>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325" name="Freeform 324"/>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6" name="Freeform 325"/>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24" name="Rectangle 323"/>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Express</a:t>
                  </a:r>
                  <a:endParaRPr lang="en-AU" sz="1100" dirty="0">
                    <a:latin typeface="Segoe UI" pitchFamily="34" charset="0"/>
                    <a:cs typeface="Segoe UI" pitchFamily="34" charset="0"/>
                  </a:endParaRPr>
                </a:p>
              </p:txBody>
            </p:sp>
          </p:grpSp>
          <p:grpSp>
            <p:nvGrpSpPr>
              <p:cNvPr id="253" name="Group 252"/>
              <p:cNvGrpSpPr/>
              <p:nvPr/>
            </p:nvGrpSpPr>
            <p:grpSpPr>
              <a:xfrm>
                <a:off x="3198624" y="2157429"/>
                <a:ext cx="864096" cy="881674"/>
                <a:chOff x="8172400" y="267494"/>
                <a:chExt cx="864096" cy="881674"/>
              </a:xfrm>
            </p:grpSpPr>
            <p:grpSp>
              <p:nvGrpSpPr>
                <p:cNvPr id="318" name="Group 317"/>
                <p:cNvGrpSpPr/>
                <p:nvPr/>
              </p:nvGrpSpPr>
              <p:grpSpPr>
                <a:xfrm>
                  <a:off x="8351877" y="267494"/>
                  <a:ext cx="523806" cy="648072"/>
                  <a:chOff x="87738" y="3286770"/>
                  <a:chExt cx="291003" cy="360040"/>
                </a:xfrm>
              </p:grpSpPr>
              <p:sp>
                <p:nvSpPr>
                  <p:cNvPr id="320" name="Rectangle 31"/>
                  <p:cNvSpPr/>
                  <p:nvPr/>
                </p:nvSpPr>
                <p:spPr>
                  <a:xfrm>
                    <a:off x="87738" y="3286770"/>
                    <a:ext cx="291002" cy="360040"/>
                  </a:xfrm>
                  <a:prstGeom prst="rect">
                    <a:avLst/>
                  </a:prstGeom>
                  <a:solidFill>
                    <a:srgbClr val="FFC000"/>
                  </a:solidFill>
                  <a:ln w="9525" cap="rnd">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1" name="Rectangle 31"/>
                  <p:cNvSpPr/>
                  <p:nvPr/>
                </p:nvSpPr>
                <p:spPr>
                  <a:xfrm>
                    <a:off x="87738" y="3286770"/>
                    <a:ext cx="291002" cy="360040"/>
                  </a:xfrm>
                  <a:custGeom>
                    <a:avLst/>
                    <a:gdLst>
                      <a:gd name="connsiteX0" fmla="*/ 0 w 291002"/>
                      <a:gd name="connsiteY0" fmla="*/ 0 h 360040"/>
                      <a:gd name="connsiteX1" fmla="*/ 291002 w 291002"/>
                      <a:gd name="connsiteY1" fmla="*/ 0 h 360040"/>
                      <a:gd name="connsiteX2" fmla="*/ 291002 w 291002"/>
                      <a:gd name="connsiteY2" fmla="*/ 360040 h 360040"/>
                      <a:gd name="connsiteX3" fmla="*/ 0 w 291002"/>
                      <a:gd name="connsiteY3" fmla="*/ 360040 h 360040"/>
                      <a:gd name="connsiteX4" fmla="*/ 0 w 291002"/>
                      <a:gd name="connsiteY4" fmla="*/ 0 h 360040"/>
                      <a:gd name="connsiteX0" fmla="*/ 0 w 291002"/>
                      <a:gd name="connsiteY0" fmla="*/ 0 h 360040"/>
                      <a:gd name="connsiteX1" fmla="*/ 236233 w 291002"/>
                      <a:gd name="connsiteY1" fmla="*/ 88106 h 360040"/>
                      <a:gd name="connsiteX2" fmla="*/ 291002 w 291002"/>
                      <a:gd name="connsiteY2" fmla="*/ 360040 h 360040"/>
                      <a:gd name="connsiteX3" fmla="*/ 0 w 291002"/>
                      <a:gd name="connsiteY3" fmla="*/ 360040 h 360040"/>
                      <a:gd name="connsiteX4" fmla="*/ 0 w 291002"/>
                      <a:gd name="connsiteY4" fmla="*/ 0 h 360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1002" h="360040">
                        <a:moveTo>
                          <a:pt x="0" y="0"/>
                        </a:moveTo>
                        <a:lnTo>
                          <a:pt x="236233" y="88106"/>
                        </a:lnTo>
                        <a:lnTo>
                          <a:pt x="291002" y="360040"/>
                        </a:lnTo>
                        <a:lnTo>
                          <a:pt x="0" y="360040"/>
                        </a:lnTo>
                        <a:lnTo>
                          <a:pt x="0" y="0"/>
                        </a:lnTo>
                        <a:close/>
                      </a:path>
                    </a:pathLst>
                  </a:cu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2" name="Rectangle 321"/>
                  <p:cNvSpPr/>
                  <p:nvPr/>
                </p:nvSpPr>
                <p:spPr>
                  <a:xfrm>
                    <a:off x="87738" y="3435846"/>
                    <a:ext cx="291003" cy="210964"/>
                  </a:xfrm>
                  <a:prstGeom prst="rect">
                    <a:avLst/>
                  </a:prstGeom>
                  <a:noFill/>
                  <a:ln w="9525" cap="rnd">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2000" dirty="0" smtClean="0">
                        <a:solidFill>
                          <a:schemeClr val="tx1"/>
                        </a:solidFill>
                        <a:effectLst>
                          <a:outerShdw blurRad="63500" sx="102000" sy="102000" algn="ctr" rotWithShape="0">
                            <a:prstClr val="black">
                              <a:alpha val="40000"/>
                            </a:prstClr>
                          </a:outerShdw>
                        </a:effectLst>
                        <a:latin typeface="Segoe UI" pitchFamily="34" charset="0"/>
                        <a:cs typeface="Segoe UI" pitchFamily="34" charset="0"/>
                      </a:rPr>
                      <a:t>Aa</a:t>
                    </a:r>
                    <a:endParaRPr lang="en-AU" sz="2000" dirty="0">
                      <a:solidFill>
                        <a:schemeClr val="tx1"/>
                      </a:solidFill>
                      <a:effectLst>
                        <a:outerShdw blurRad="63500" sx="102000" sy="102000" algn="ctr" rotWithShape="0">
                          <a:prstClr val="black">
                            <a:alpha val="40000"/>
                          </a:prstClr>
                        </a:outerShdw>
                      </a:effectLst>
                      <a:latin typeface="Segoe UI" pitchFamily="34" charset="0"/>
                      <a:cs typeface="Segoe UI" pitchFamily="34" charset="0"/>
                    </a:endParaRPr>
                  </a:p>
                </p:txBody>
              </p:sp>
            </p:grpSp>
            <p:sp>
              <p:nvSpPr>
                <p:cNvPr id="319" name="Rectangle 318"/>
                <p:cNvSpPr/>
                <p:nvPr/>
              </p:nvSpPr>
              <p:spPr>
                <a:xfrm>
                  <a:off x="8172400"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Note Pad</a:t>
                  </a:r>
                  <a:endParaRPr lang="en-AU" sz="1100" dirty="0">
                    <a:latin typeface="Segoe UI" pitchFamily="34" charset="0"/>
                    <a:cs typeface="Segoe UI" pitchFamily="34" charset="0"/>
                  </a:endParaRPr>
                </a:p>
              </p:txBody>
            </p:sp>
          </p:grpSp>
          <p:grpSp>
            <p:nvGrpSpPr>
              <p:cNvPr id="254" name="Group 253"/>
              <p:cNvGrpSpPr/>
              <p:nvPr/>
            </p:nvGrpSpPr>
            <p:grpSpPr>
              <a:xfrm>
                <a:off x="5080409" y="980461"/>
                <a:ext cx="864096" cy="877462"/>
                <a:chOff x="5004049" y="1064550"/>
                <a:chExt cx="864096" cy="877462"/>
              </a:xfrm>
            </p:grpSpPr>
            <p:grpSp>
              <p:nvGrpSpPr>
                <p:cNvPr id="313" name="Group 312"/>
                <p:cNvGrpSpPr/>
                <p:nvPr/>
              </p:nvGrpSpPr>
              <p:grpSpPr>
                <a:xfrm>
                  <a:off x="5042434" y="1064550"/>
                  <a:ext cx="787325" cy="610716"/>
                  <a:chOff x="5004049" y="1045872"/>
                  <a:chExt cx="787325" cy="610716"/>
                </a:xfrm>
                <a:effectLst>
                  <a:outerShdw blurRad="63500" sx="102000" sy="102000" algn="ctr" rotWithShape="0">
                    <a:prstClr val="black">
                      <a:alpha val="40000"/>
                    </a:prstClr>
                  </a:outerShdw>
                </a:effectLst>
              </p:grpSpPr>
              <p:sp>
                <p:nvSpPr>
                  <p:cNvPr id="315" name="Rectangle 314"/>
                  <p:cNvSpPr/>
                  <p:nvPr/>
                </p:nvSpPr>
                <p:spPr>
                  <a:xfrm>
                    <a:off x="5004049" y="1045872"/>
                    <a:ext cx="504055" cy="460191"/>
                  </a:xfrm>
                  <a:prstGeom prst="rect">
                    <a:avLst/>
                  </a:prstGeom>
                  <a:solidFill>
                    <a:schemeClr val="bg1"/>
                  </a:solidFill>
                  <a:ln w="9525" cap="rnd">
                    <a:solidFill>
                      <a:schemeClr val="bg1"/>
                    </a:solid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6" name="Freeform 315"/>
                  <p:cNvSpPr/>
                  <p:nvPr/>
                </p:nvSpPr>
                <p:spPr>
                  <a:xfrm>
                    <a:off x="5022056" y="1106047"/>
                    <a:ext cx="414040" cy="272698"/>
                  </a:xfrm>
                  <a:custGeom>
                    <a:avLst/>
                    <a:gdLst>
                      <a:gd name="connsiteX0" fmla="*/ 0 w 353052"/>
                      <a:gd name="connsiteY0" fmla="*/ 0 h 269081"/>
                      <a:gd name="connsiteX1" fmla="*/ 19050 w 353052"/>
                      <a:gd name="connsiteY1" fmla="*/ 33337 h 269081"/>
                      <a:gd name="connsiteX2" fmla="*/ 28575 w 353052"/>
                      <a:gd name="connsiteY2" fmla="*/ 38100 h 269081"/>
                      <a:gd name="connsiteX3" fmla="*/ 33338 w 353052"/>
                      <a:gd name="connsiteY3" fmla="*/ 45243 h 269081"/>
                      <a:gd name="connsiteX4" fmla="*/ 50007 w 353052"/>
                      <a:gd name="connsiteY4" fmla="*/ 54768 h 269081"/>
                      <a:gd name="connsiteX5" fmla="*/ 59532 w 353052"/>
                      <a:gd name="connsiteY5" fmla="*/ 61912 h 269081"/>
                      <a:gd name="connsiteX6" fmla="*/ 85725 w 353052"/>
                      <a:gd name="connsiteY6" fmla="*/ 71437 h 269081"/>
                      <a:gd name="connsiteX7" fmla="*/ 135732 w 353052"/>
                      <a:gd name="connsiteY7" fmla="*/ 69056 h 269081"/>
                      <a:gd name="connsiteX8" fmla="*/ 142875 w 353052"/>
                      <a:gd name="connsiteY8" fmla="*/ 66675 h 269081"/>
                      <a:gd name="connsiteX9" fmla="*/ 150019 w 353052"/>
                      <a:gd name="connsiteY9" fmla="*/ 61912 h 269081"/>
                      <a:gd name="connsiteX10" fmla="*/ 157163 w 353052"/>
                      <a:gd name="connsiteY10" fmla="*/ 54768 h 269081"/>
                      <a:gd name="connsiteX11" fmla="*/ 161925 w 353052"/>
                      <a:gd name="connsiteY11" fmla="*/ 45243 h 269081"/>
                      <a:gd name="connsiteX12" fmla="*/ 157163 w 353052"/>
                      <a:gd name="connsiteY12" fmla="*/ 26193 h 269081"/>
                      <a:gd name="connsiteX13" fmla="*/ 150019 w 353052"/>
                      <a:gd name="connsiteY13" fmla="*/ 19050 h 269081"/>
                      <a:gd name="connsiteX14" fmla="*/ 135732 w 353052"/>
                      <a:gd name="connsiteY14" fmla="*/ 9525 h 269081"/>
                      <a:gd name="connsiteX15" fmla="*/ 114300 w 353052"/>
                      <a:gd name="connsiteY15" fmla="*/ 14287 h 269081"/>
                      <a:gd name="connsiteX16" fmla="*/ 107157 w 353052"/>
                      <a:gd name="connsiteY16" fmla="*/ 16668 h 269081"/>
                      <a:gd name="connsiteX17" fmla="*/ 102394 w 353052"/>
                      <a:gd name="connsiteY17" fmla="*/ 26193 h 269081"/>
                      <a:gd name="connsiteX18" fmla="*/ 104775 w 353052"/>
                      <a:gd name="connsiteY18" fmla="*/ 64293 h 269081"/>
                      <a:gd name="connsiteX19" fmla="*/ 107157 w 353052"/>
                      <a:gd name="connsiteY19" fmla="*/ 71437 h 269081"/>
                      <a:gd name="connsiteX20" fmla="*/ 114300 w 353052"/>
                      <a:gd name="connsiteY20" fmla="*/ 76200 h 269081"/>
                      <a:gd name="connsiteX21" fmla="*/ 126207 w 353052"/>
                      <a:gd name="connsiteY21" fmla="*/ 78581 h 269081"/>
                      <a:gd name="connsiteX22" fmla="*/ 147638 w 353052"/>
                      <a:gd name="connsiteY22" fmla="*/ 85725 h 269081"/>
                      <a:gd name="connsiteX23" fmla="*/ 154782 w 353052"/>
                      <a:gd name="connsiteY23" fmla="*/ 88106 h 269081"/>
                      <a:gd name="connsiteX24" fmla="*/ 190500 w 353052"/>
                      <a:gd name="connsiteY24" fmla="*/ 90487 h 269081"/>
                      <a:gd name="connsiteX25" fmla="*/ 228600 w 353052"/>
                      <a:gd name="connsiteY25" fmla="*/ 90487 h 269081"/>
                      <a:gd name="connsiteX26" fmla="*/ 238125 w 353052"/>
                      <a:gd name="connsiteY26" fmla="*/ 85725 h 269081"/>
                      <a:gd name="connsiteX27" fmla="*/ 271463 w 353052"/>
                      <a:gd name="connsiteY27" fmla="*/ 66675 h 269081"/>
                      <a:gd name="connsiteX28" fmla="*/ 295275 w 353052"/>
                      <a:gd name="connsiteY28" fmla="*/ 59531 h 269081"/>
                      <a:gd name="connsiteX29" fmla="*/ 302419 w 353052"/>
                      <a:gd name="connsiteY29" fmla="*/ 57150 h 269081"/>
                      <a:gd name="connsiteX30" fmla="*/ 338138 w 353052"/>
                      <a:gd name="connsiteY30" fmla="*/ 50006 h 269081"/>
                      <a:gd name="connsiteX31" fmla="*/ 345282 w 353052"/>
                      <a:gd name="connsiteY31" fmla="*/ 92868 h 269081"/>
                      <a:gd name="connsiteX32" fmla="*/ 326232 w 353052"/>
                      <a:gd name="connsiteY32" fmla="*/ 114300 h 269081"/>
                      <a:gd name="connsiteX33" fmla="*/ 316707 w 353052"/>
                      <a:gd name="connsiteY33" fmla="*/ 119062 h 269081"/>
                      <a:gd name="connsiteX34" fmla="*/ 309563 w 353052"/>
                      <a:gd name="connsiteY34" fmla="*/ 121443 h 269081"/>
                      <a:gd name="connsiteX35" fmla="*/ 290513 w 353052"/>
                      <a:gd name="connsiteY35" fmla="*/ 133350 h 269081"/>
                      <a:gd name="connsiteX36" fmla="*/ 273844 w 353052"/>
                      <a:gd name="connsiteY36" fmla="*/ 138112 h 269081"/>
                      <a:gd name="connsiteX37" fmla="*/ 259557 w 353052"/>
                      <a:gd name="connsiteY37" fmla="*/ 142875 h 269081"/>
                      <a:gd name="connsiteX38" fmla="*/ 245269 w 353052"/>
                      <a:gd name="connsiteY38" fmla="*/ 150018 h 269081"/>
                      <a:gd name="connsiteX39" fmla="*/ 238125 w 353052"/>
                      <a:gd name="connsiteY39" fmla="*/ 154781 h 269081"/>
                      <a:gd name="connsiteX40" fmla="*/ 214313 w 353052"/>
                      <a:gd name="connsiteY40" fmla="*/ 161925 h 269081"/>
                      <a:gd name="connsiteX41" fmla="*/ 202407 w 353052"/>
                      <a:gd name="connsiteY41" fmla="*/ 164306 h 269081"/>
                      <a:gd name="connsiteX42" fmla="*/ 188119 w 353052"/>
                      <a:gd name="connsiteY42" fmla="*/ 169068 h 269081"/>
                      <a:gd name="connsiteX43" fmla="*/ 173832 w 353052"/>
                      <a:gd name="connsiteY43" fmla="*/ 171450 h 269081"/>
                      <a:gd name="connsiteX44" fmla="*/ 154782 w 353052"/>
                      <a:gd name="connsiteY44" fmla="*/ 176212 h 269081"/>
                      <a:gd name="connsiteX45" fmla="*/ 109538 w 353052"/>
                      <a:gd name="connsiteY45" fmla="*/ 173831 h 269081"/>
                      <a:gd name="connsiteX46" fmla="*/ 97632 w 353052"/>
                      <a:gd name="connsiteY46" fmla="*/ 164306 h 269081"/>
                      <a:gd name="connsiteX47" fmla="*/ 95250 w 353052"/>
                      <a:gd name="connsiteY47" fmla="*/ 157162 h 269081"/>
                      <a:gd name="connsiteX48" fmla="*/ 88107 w 353052"/>
                      <a:gd name="connsiteY48" fmla="*/ 150018 h 269081"/>
                      <a:gd name="connsiteX49" fmla="*/ 95250 w 353052"/>
                      <a:gd name="connsiteY49" fmla="*/ 130968 h 269081"/>
                      <a:gd name="connsiteX50" fmla="*/ 104775 w 353052"/>
                      <a:gd name="connsiteY50" fmla="*/ 135731 h 269081"/>
                      <a:gd name="connsiteX51" fmla="*/ 140494 w 353052"/>
                      <a:gd name="connsiteY51" fmla="*/ 138112 h 269081"/>
                      <a:gd name="connsiteX52" fmla="*/ 159544 w 353052"/>
                      <a:gd name="connsiteY52" fmla="*/ 142875 h 269081"/>
                      <a:gd name="connsiteX53" fmla="*/ 171450 w 353052"/>
                      <a:gd name="connsiteY53" fmla="*/ 152400 h 269081"/>
                      <a:gd name="connsiteX54" fmla="*/ 176213 w 353052"/>
                      <a:gd name="connsiteY54" fmla="*/ 173831 h 269081"/>
                      <a:gd name="connsiteX55" fmla="*/ 180975 w 353052"/>
                      <a:gd name="connsiteY55" fmla="*/ 207168 h 269081"/>
                      <a:gd name="connsiteX56" fmla="*/ 183357 w 353052"/>
                      <a:gd name="connsiteY56" fmla="*/ 247650 h 269081"/>
                      <a:gd name="connsiteX57" fmla="*/ 185738 w 353052"/>
                      <a:gd name="connsiteY57" fmla="*/ 261937 h 269081"/>
                      <a:gd name="connsiteX58" fmla="*/ 195263 w 353052"/>
                      <a:gd name="connsiteY58" fmla="*/ 269081 h 269081"/>
                      <a:gd name="connsiteX59" fmla="*/ 273844 w 353052"/>
                      <a:gd name="connsiteY59" fmla="*/ 266700 h 269081"/>
                      <a:gd name="connsiteX60" fmla="*/ 307182 w 353052"/>
                      <a:gd name="connsiteY60" fmla="*/ 257175 h 269081"/>
                      <a:gd name="connsiteX61" fmla="*/ 314325 w 353052"/>
                      <a:gd name="connsiteY61" fmla="*/ 254793 h 269081"/>
                      <a:gd name="connsiteX62" fmla="*/ 326232 w 353052"/>
                      <a:gd name="connsiteY62" fmla="*/ 250031 h 269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53052" h="269081">
                        <a:moveTo>
                          <a:pt x="0" y="0"/>
                        </a:moveTo>
                        <a:cubicBezTo>
                          <a:pt x="3626" y="10876"/>
                          <a:pt x="7518" y="27571"/>
                          <a:pt x="19050" y="33337"/>
                        </a:cubicBezTo>
                        <a:lnTo>
                          <a:pt x="28575" y="38100"/>
                        </a:lnTo>
                        <a:cubicBezTo>
                          <a:pt x="30163" y="40481"/>
                          <a:pt x="31314" y="43219"/>
                          <a:pt x="33338" y="45243"/>
                        </a:cubicBezTo>
                        <a:cubicBezTo>
                          <a:pt x="37711" y="49616"/>
                          <a:pt x="45021" y="51652"/>
                          <a:pt x="50007" y="54768"/>
                        </a:cubicBezTo>
                        <a:cubicBezTo>
                          <a:pt x="53373" y="56871"/>
                          <a:pt x="56167" y="59808"/>
                          <a:pt x="59532" y="61912"/>
                        </a:cubicBezTo>
                        <a:cubicBezTo>
                          <a:pt x="67905" y="67145"/>
                          <a:pt x="76325" y="69087"/>
                          <a:pt x="85725" y="71437"/>
                        </a:cubicBezTo>
                        <a:cubicBezTo>
                          <a:pt x="102394" y="70643"/>
                          <a:pt x="119102" y="70442"/>
                          <a:pt x="135732" y="69056"/>
                        </a:cubicBezTo>
                        <a:cubicBezTo>
                          <a:pt x="138233" y="68848"/>
                          <a:pt x="140630" y="67797"/>
                          <a:pt x="142875" y="66675"/>
                        </a:cubicBezTo>
                        <a:cubicBezTo>
                          <a:pt x="145435" y="65395"/>
                          <a:pt x="147820" y="63744"/>
                          <a:pt x="150019" y="61912"/>
                        </a:cubicBezTo>
                        <a:cubicBezTo>
                          <a:pt x="152606" y="59756"/>
                          <a:pt x="154782" y="57149"/>
                          <a:pt x="157163" y="54768"/>
                        </a:cubicBezTo>
                        <a:cubicBezTo>
                          <a:pt x="158750" y="51593"/>
                          <a:pt x="161533" y="48771"/>
                          <a:pt x="161925" y="45243"/>
                        </a:cubicBezTo>
                        <a:cubicBezTo>
                          <a:pt x="162039" y="44213"/>
                          <a:pt x="158971" y="28905"/>
                          <a:pt x="157163" y="26193"/>
                        </a:cubicBezTo>
                        <a:cubicBezTo>
                          <a:pt x="155295" y="23391"/>
                          <a:pt x="152677" y="21117"/>
                          <a:pt x="150019" y="19050"/>
                        </a:cubicBezTo>
                        <a:cubicBezTo>
                          <a:pt x="145501" y="15536"/>
                          <a:pt x="135732" y="9525"/>
                          <a:pt x="135732" y="9525"/>
                        </a:cubicBezTo>
                        <a:cubicBezTo>
                          <a:pt x="128588" y="11112"/>
                          <a:pt x="121400" y="12512"/>
                          <a:pt x="114300" y="14287"/>
                        </a:cubicBezTo>
                        <a:cubicBezTo>
                          <a:pt x="111865" y="14896"/>
                          <a:pt x="108932" y="14893"/>
                          <a:pt x="107157" y="16668"/>
                        </a:cubicBezTo>
                        <a:cubicBezTo>
                          <a:pt x="104647" y="19178"/>
                          <a:pt x="103982" y="23018"/>
                          <a:pt x="102394" y="26193"/>
                        </a:cubicBezTo>
                        <a:cubicBezTo>
                          <a:pt x="103188" y="38893"/>
                          <a:pt x="103443" y="51638"/>
                          <a:pt x="104775" y="64293"/>
                        </a:cubicBezTo>
                        <a:cubicBezTo>
                          <a:pt x="105038" y="66789"/>
                          <a:pt x="105589" y="69477"/>
                          <a:pt x="107157" y="71437"/>
                        </a:cubicBezTo>
                        <a:cubicBezTo>
                          <a:pt x="108945" y="73672"/>
                          <a:pt x="111620" y="75195"/>
                          <a:pt x="114300" y="76200"/>
                        </a:cubicBezTo>
                        <a:cubicBezTo>
                          <a:pt x="118090" y="77621"/>
                          <a:pt x="122238" y="77787"/>
                          <a:pt x="126207" y="78581"/>
                        </a:cubicBezTo>
                        <a:cubicBezTo>
                          <a:pt x="146726" y="86788"/>
                          <a:pt x="129698" y="80599"/>
                          <a:pt x="147638" y="85725"/>
                        </a:cubicBezTo>
                        <a:cubicBezTo>
                          <a:pt x="150052" y="86415"/>
                          <a:pt x="152287" y="87829"/>
                          <a:pt x="154782" y="88106"/>
                        </a:cubicBezTo>
                        <a:cubicBezTo>
                          <a:pt x="166641" y="89424"/>
                          <a:pt x="178594" y="89693"/>
                          <a:pt x="190500" y="90487"/>
                        </a:cubicBezTo>
                        <a:cubicBezTo>
                          <a:pt x="207530" y="92920"/>
                          <a:pt x="210241" y="94723"/>
                          <a:pt x="228600" y="90487"/>
                        </a:cubicBezTo>
                        <a:cubicBezTo>
                          <a:pt x="232059" y="89689"/>
                          <a:pt x="235081" y="87551"/>
                          <a:pt x="238125" y="85725"/>
                        </a:cubicBezTo>
                        <a:cubicBezTo>
                          <a:pt x="248250" y="79651"/>
                          <a:pt x="259784" y="69596"/>
                          <a:pt x="271463" y="66675"/>
                        </a:cubicBezTo>
                        <a:cubicBezTo>
                          <a:pt x="285859" y="63075"/>
                          <a:pt x="277882" y="65328"/>
                          <a:pt x="295275" y="59531"/>
                        </a:cubicBezTo>
                        <a:cubicBezTo>
                          <a:pt x="297656" y="58737"/>
                          <a:pt x="299969" y="57695"/>
                          <a:pt x="302419" y="57150"/>
                        </a:cubicBezTo>
                        <a:cubicBezTo>
                          <a:pt x="328563" y="51339"/>
                          <a:pt x="316632" y="53590"/>
                          <a:pt x="338138" y="50006"/>
                        </a:cubicBezTo>
                        <a:cubicBezTo>
                          <a:pt x="359183" y="55267"/>
                          <a:pt x="354435" y="50765"/>
                          <a:pt x="345282" y="92868"/>
                        </a:cubicBezTo>
                        <a:cubicBezTo>
                          <a:pt x="343340" y="101799"/>
                          <a:pt x="333552" y="109725"/>
                          <a:pt x="326232" y="114300"/>
                        </a:cubicBezTo>
                        <a:cubicBezTo>
                          <a:pt x="323222" y="116181"/>
                          <a:pt x="319970" y="117664"/>
                          <a:pt x="316707" y="119062"/>
                        </a:cubicBezTo>
                        <a:cubicBezTo>
                          <a:pt x="314400" y="120051"/>
                          <a:pt x="311870" y="120454"/>
                          <a:pt x="309563" y="121443"/>
                        </a:cubicBezTo>
                        <a:cubicBezTo>
                          <a:pt x="289202" y="130169"/>
                          <a:pt x="311024" y="121629"/>
                          <a:pt x="290513" y="133350"/>
                        </a:cubicBezTo>
                        <a:cubicBezTo>
                          <a:pt x="287565" y="135034"/>
                          <a:pt x="276285" y="137380"/>
                          <a:pt x="273844" y="138112"/>
                        </a:cubicBezTo>
                        <a:cubicBezTo>
                          <a:pt x="269036" y="139555"/>
                          <a:pt x="263734" y="140091"/>
                          <a:pt x="259557" y="142875"/>
                        </a:cubicBezTo>
                        <a:cubicBezTo>
                          <a:pt x="250324" y="149029"/>
                          <a:pt x="255128" y="146732"/>
                          <a:pt x="245269" y="150018"/>
                        </a:cubicBezTo>
                        <a:cubicBezTo>
                          <a:pt x="242888" y="151606"/>
                          <a:pt x="240740" y="153619"/>
                          <a:pt x="238125" y="154781"/>
                        </a:cubicBezTo>
                        <a:cubicBezTo>
                          <a:pt x="232198" y="157415"/>
                          <a:pt x="221234" y="160387"/>
                          <a:pt x="214313" y="161925"/>
                        </a:cubicBezTo>
                        <a:cubicBezTo>
                          <a:pt x="210362" y="162803"/>
                          <a:pt x="206312" y="163241"/>
                          <a:pt x="202407" y="164306"/>
                        </a:cubicBezTo>
                        <a:cubicBezTo>
                          <a:pt x="197564" y="165627"/>
                          <a:pt x="193071" y="168242"/>
                          <a:pt x="188119" y="169068"/>
                        </a:cubicBezTo>
                        <a:cubicBezTo>
                          <a:pt x="183357" y="169862"/>
                          <a:pt x="178553" y="170438"/>
                          <a:pt x="173832" y="171450"/>
                        </a:cubicBezTo>
                        <a:cubicBezTo>
                          <a:pt x="167432" y="172822"/>
                          <a:pt x="154782" y="176212"/>
                          <a:pt x="154782" y="176212"/>
                        </a:cubicBezTo>
                        <a:cubicBezTo>
                          <a:pt x="139701" y="175418"/>
                          <a:pt x="124578" y="175198"/>
                          <a:pt x="109538" y="173831"/>
                        </a:cubicBezTo>
                        <a:cubicBezTo>
                          <a:pt x="102344" y="173177"/>
                          <a:pt x="100748" y="170538"/>
                          <a:pt x="97632" y="164306"/>
                        </a:cubicBezTo>
                        <a:cubicBezTo>
                          <a:pt x="96509" y="162061"/>
                          <a:pt x="96642" y="159251"/>
                          <a:pt x="95250" y="157162"/>
                        </a:cubicBezTo>
                        <a:cubicBezTo>
                          <a:pt x="93382" y="154360"/>
                          <a:pt x="90488" y="152399"/>
                          <a:pt x="88107" y="150018"/>
                        </a:cubicBezTo>
                        <a:cubicBezTo>
                          <a:pt x="90488" y="143668"/>
                          <a:pt x="90101" y="135382"/>
                          <a:pt x="95250" y="130968"/>
                        </a:cubicBezTo>
                        <a:cubicBezTo>
                          <a:pt x="97945" y="128658"/>
                          <a:pt x="101269" y="135177"/>
                          <a:pt x="104775" y="135731"/>
                        </a:cubicBezTo>
                        <a:cubicBezTo>
                          <a:pt x="116562" y="137592"/>
                          <a:pt x="128588" y="137318"/>
                          <a:pt x="140494" y="138112"/>
                        </a:cubicBezTo>
                        <a:cubicBezTo>
                          <a:pt x="141091" y="138231"/>
                          <a:pt x="157101" y="140921"/>
                          <a:pt x="159544" y="142875"/>
                        </a:cubicBezTo>
                        <a:cubicBezTo>
                          <a:pt x="174933" y="155185"/>
                          <a:pt x="153494" y="146412"/>
                          <a:pt x="171450" y="152400"/>
                        </a:cubicBezTo>
                        <a:cubicBezTo>
                          <a:pt x="175096" y="163332"/>
                          <a:pt x="173927" y="158589"/>
                          <a:pt x="176213" y="173831"/>
                        </a:cubicBezTo>
                        <a:cubicBezTo>
                          <a:pt x="177878" y="184932"/>
                          <a:pt x="180975" y="207168"/>
                          <a:pt x="180975" y="207168"/>
                        </a:cubicBezTo>
                        <a:cubicBezTo>
                          <a:pt x="181769" y="220662"/>
                          <a:pt x="182186" y="234183"/>
                          <a:pt x="183357" y="247650"/>
                        </a:cubicBezTo>
                        <a:cubicBezTo>
                          <a:pt x="183775" y="252460"/>
                          <a:pt x="183393" y="257717"/>
                          <a:pt x="185738" y="261937"/>
                        </a:cubicBezTo>
                        <a:cubicBezTo>
                          <a:pt x="187665" y="265406"/>
                          <a:pt x="192088" y="266700"/>
                          <a:pt x="195263" y="269081"/>
                        </a:cubicBezTo>
                        <a:cubicBezTo>
                          <a:pt x="221457" y="268287"/>
                          <a:pt x="247708" y="268612"/>
                          <a:pt x="273844" y="266700"/>
                        </a:cubicBezTo>
                        <a:cubicBezTo>
                          <a:pt x="281498" y="266140"/>
                          <a:pt x="299160" y="259849"/>
                          <a:pt x="307182" y="257175"/>
                        </a:cubicBezTo>
                        <a:cubicBezTo>
                          <a:pt x="309563" y="256381"/>
                          <a:pt x="312080" y="255915"/>
                          <a:pt x="314325" y="254793"/>
                        </a:cubicBezTo>
                        <a:cubicBezTo>
                          <a:pt x="324560" y="249676"/>
                          <a:pt x="320300" y="250031"/>
                          <a:pt x="326232" y="250031"/>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7" name="Freeform 316"/>
                  <p:cNvSpPr/>
                  <p:nvPr/>
                </p:nvSpPr>
                <p:spPr>
                  <a:xfrm>
                    <a:off x="5400849" y="1351788"/>
                    <a:ext cx="390525" cy="304800"/>
                  </a:xfrm>
                  <a:custGeom>
                    <a:avLst/>
                    <a:gdLst>
                      <a:gd name="connsiteX0" fmla="*/ 0 w 381000"/>
                      <a:gd name="connsiteY0" fmla="*/ 0 h 319088"/>
                      <a:gd name="connsiteX1" fmla="*/ 23812 w 381000"/>
                      <a:gd name="connsiteY1" fmla="*/ 85725 h 319088"/>
                      <a:gd name="connsiteX2" fmla="*/ 347662 w 381000"/>
                      <a:gd name="connsiteY2" fmla="*/ 319088 h 319088"/>
                      <a:gd name="connsiteX3" fmla="*/ 381000 w 381000"/>
                      <a:gd name="connsiteY3" fmla="*/ 266700 h 319088"/>
                      <a:gd name="connsiteX4" fmla="*/ 66675 w 381000"/>
                      <a:gd name="connsiteY4" fmla="*/ 38100 h 319088"/>
                      <a:gd name="connsiteX5" fmla="*/ 0 w 381000"/>
                      <a:gd name="connsiteY5" fmla="*/ 0 h 319088"/>
                      <a:gd name="connsiteX0" fmla="*/ 0 w 390525"/>
                      <a:gd name="connsiteY0" fmla="*/ 0 h 304800"/>
                      <a:gd name="connsiteX1" fmla="*/ 33337 w 390525"/>
                      <a:gd name="connsiteY1" fmla="*/ 71437 h 304800"/>
                      <a:gd name="connsiteX2" fmla="*/ 357187 w 390525"/>
                      <a:gd name="connsiteY2" fmla="*/ 304800 h 304800"/>
                      <a:gd name="connsiteX3" fmla="*/ 390525 w 390525"/>
                      <a:gd name="connsiteY3" fmla="*/ 252412 h 304800"/>
                      <a:gd name="connsiteX4" fmla="*/ 76200 w 390525"/>
                      <a:gd name="connsiteY4" fmla="*/ 23812 h 304800"/>
                      <a:gd name="connsiteX5" fmla="*/ 0 w 390525"/>
                      <a:gd name="connsiteY5" fmla="*/ 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0525" h="304800">
                        <a:moveTo>
                          <a:pt x="0" y="0"/>
                        </a:moveTo>
                        <a:lnTo>
                          <a:pt x="33337" y="71437"/>
                        </a:lnTo>
                        <a:lnTo>
                          <a:pt x="357187" y="304800"/>
                        </a:lnTo>
                        <a:lnTo>
                          <a:pt x="390525" y="252412"/>
                        </a:lnTo>
                        <a:lnTo>
                          <a:pt x="76200" y="23812"/>
                        </a:lnTo>
                        <a:lnTo>
                          <a:pt x="0" y="0"/>
                        </a:lnTo>
                        <a:close/>
                      </a:path>
                    </a:pathLst>
                  </a:custGeom>
                  <a:solidFill>
                    <a:srgbClr val="C0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14" name="Rectangle 313"/>
                <p:cNvSpPr/>
                <p:nvPr/>
              </p:nvSpPr>
              <p:spPr>
                <a:xfrm>
                  <a:off x="5004049" y="1725988"/>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Free Draw</a:t>
                  </a:r>
                  <a:endParaRPr lang="en-AU" sz="1100" dirty="0">
                    <a:latin typeface="Segoe UI" pitchFamily="34" charset="0"/>
                    <a:cs typeface="Segoe UI" pitchFamily="34" charset="0"/>
                  </a:endParaRPr>
                </a:p>
              </p:txBody>
            </p:sp>
          </p:grpSp>
          <p:cxnSp>
            <p:nvCxnSpPr>
              <p:cNvPr id="255" name="Straight Connector 254"/>
              <p:cNvCxnSpPr/>
              <p:nvPr/>
            </p:nvCxnSpPr>
            <p:spPr>
              <a:xfrm>
                <a:off x="4098672"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6" name="Straight Connector 255"/>
              <p:cNvCxnSpPr/>
              <p:nvPr/>
            </p:nvCxnSpPr>
            <p:spPr>
              <a:xfrm>
                <a:off x="5040000"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7" name="Straight Connector 256"/>
              <p:cNvCxnSpPr/>
              <p:nvPr/>
            </p:nvCxnSpPr>
            <p:spPr>
              <a:xfrm>
                <a:off x="3262277" y="200863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8" name="Straight Connector 257"/>
              <p:cNvCxnSpPr/>
              <p:nvPr/>
            </p:nvCxnSpPr>
            <p:spPr>
              <a:xfrm>
                <a:off x="3262277" y="317426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grpSp>
            <p:nvGrpSpPr>
              <p:cNvPr id="259" name="Group 258"/>
              <p:cNvGrpSpPr/>
              <p:nvPr/>
            </p:nvGrpSpPr>
            <p:grpSpPr>
              <a:xfrm>
                <a:off x="4098672" y="2143466"/>
                <a:ext cx="941329" cy="895637"/>
                <a:chOff x="4098672" y="2143466"/>
                <a:chExt cx="941329" cy="895637"/>
              </a:xfrm>
            </p:grpSpPr>
            <p:sp>
              <p:nvSpPr>
                <p:cNvPr id="300" name="Rectangle 299"/>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Documents</a:t>
                  </a:r>
                  <a:endParaRPr lang="en-AU" sz="1100" dirty="0">
                    <a:latin typeface="Segoe UI" pitchFamily="34" charset="0"/>
                    <a:cs typeface="Segoe UI" pitchFamily="34" charset="0"/>
                  </a:endParaRPr>
                </a:p>
              </p:txBody>
            </p:sp>
            <p:grpSp>
              <p:nvGrpSpPr>
                <p:cNvPr id="301" name="Group 300"/>
                <p:cNvGrpSpPr/>
                <p:nvPr/>
              </p:nvGrpSpPr>
              <p:grpSpPr>
                <a:xfrm>
                  <a:off x="4199709" y="2143466"/>
                  <a:ext cx="744585" cy="655211"/>
                  <a:chOff x="4193285" y="2143466"/>
                  <a:chExt cx="744585" cy="655211"/>
                </a:xfrm>
              </p:grpSpPr>
              <p:grpSp>
                <p:nvGrpSpPr>
                  <p:cNvPr id="302" name="Group 301"/>
                  <p:cNvGrpSpPr/>
                  <p:nvPr/>
                </p:nvGrpSpPr>
                <p:grpSpPr>
                  <a:xfrm>
                    <a:off x="4193285" y="2143466"/>
                    <a:ext cx="699392" cy="536110"/>
                    <a:chOff x="2123728" y="1986160"/>
                    <a:chExt cx="576064" cy="441574"/>
                  </a:xfrm>
                </p:grpSpPr>
                <p:sp>
                  <p:nvSpPr>
                    <p:cNvPr id="311" name="Rectangle 310"/>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2" name="Trapezoid 311"/>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303" name="Group 302"/>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304" name="Rectangle 303"/>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305" name="Straight Connector 304"/>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6" name="Straight Connector 305"/>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7" name="Straight Connector 306"/>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8" name="Straight Connector 307"/>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9" name="Straight Connector 308"/>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10" name="Straight Connector 309"/>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260" name="Group 259"/>
              <p:cNvGrpSpPr/>
              <p:nvPr/>
            </p:nvGrpSpPr>
            <p:grpSpPr>
              <a:xfrm>
                <a:off x="5039106" y="2143466"/>
                <a:ext cx="941329" cy="895637"/>
                <a:chOff x="5039106" y="2143466"/>
                <a:chExt cx="941329" cy="895637"/>
              </a:xfrm>
            </p:grpSpPr>
            <p:sp>
              <p:nvSpPr>
                <p:cNvPr id="289" name="Rectangle 288"/>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Music</a:t>
                  </a:r>
                  <a:endParaRPr lang="en-AU" sz="1100" dirty="0">
                    <a:latin typeface="Segoe UI" pitchFamily="34" charset="0"/>
                    <a:cs typeface="Segoe UI" pitchFamily="34" charset="0"/>
                  </a:endParaRPr>
                </a:p>
              </p:txBody>
            </p:sp>
            <p:grpSp>
              <p:nvGrpSpPr>
                <p:cNvPr id="290" name="Group 289"/>
                <p:cNvGrpSpPr/>
                <p:nvPr/>
              </p:nvGrpSpPr>
              <p:grpSpPr>
                <a:xfrm>
                  <a:off x="5162739" y="2143466"/>
                  <a:ext cx="699392" cy="634359"/>
                  <a:chOff x="5140143" y="2143466"/>
                  <a:chExt cx="699392" cy="634359"/>
                </a:xfrm>
              </p:grpSpPr>
              <p:grpSp>
                <p:nvGrpSpPr>
                  <p:cNvPr id="291" name="Group 290"/>
                  <p:cNvGrpSpPr/>
                  <p:nvPr/>
                </p:nvGrpSpPr>
                <p:grpSpPr>
                  <a:xfrm>
                    <a:off x="5140143" y="2143466"/>
                    <a:ext cx="699392" cy="536110"/>
                    <a:chOff x="2123728" y="1986160"/>
                    <a:chExt cx="576064" cy="441574"/>
                  </a:xfrm>
                </p:grpSpPr>
                <p:sp>
                  <p:nvSpPr>
                    <p:cNvPr id="298" name="Rectangle 297"/>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9" name="Trapezoid 298"/>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92" name="Group 291"/>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293" name="Oval 292"/>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4" name="Oval 293"/>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295" name="Straight Connector 294"/>
                    <p:cNvCxnSpPr>
                      <a:stCxn id="293" idx="6"/>
                      <a:endCxn id="297"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96" name="Straight Connector 295"/>
                    <p:cNvCxnSpPr>
                      <a:stCxn id="294" idx="6"/>
                      <a:endCxn id="297"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297" name="Rectangle 296"/>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1" name="Group 260"/>
              <p:cNvGrpSpPr/>
              <p:nvPr/>
            </p:nvGrpSpPr>
            <p:grpSpPr>
              <a:xfrm>
                <a:off x="3133947" y="3275932"/>
                <a:ext cx="941329" cy="895637"/>
                <a:chOff x="3133947" y="3275932"/>
                <a:chExt cx="941329" cy="895637"/>
              </a:xfrm>
            </p:grpSpPr>
            <p:sp>
              <p:nvSpPr>
                <p:cNvPr id="281" name="Rectangle 280"/>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Videos</a:t>
                  </a:r>
                  <a:endParaRPr lang="en-AU" sz="1100" dirty="0">
                    <a:latin typeface="Segoe UI" pitchFamily="34" charset="0"/>
                    <a:cs typeface="Segoe UI" pitchFamily="34" charset="0"/>
                  </a:endParaRPr>
                </a:p>
              </p:txBody>
            </p:sp>
            <p:grpSp>
              <p:nvGrpSpPr>
                <p:cNvPr id="282" name="Group 281"/>
                <p:cNvGrpSpPr/>
                <p:nvPr/>
              </p:nvGrpSpPr>
              <p:grpSpPr>
                <a:xfrm>
                  <a:off x="3254915" y="3275932"/>
                  <a:ext cx="699392" cy="569699"/>
                  <a:chOff x="3257580" y="3275932"/>
                  <a:chExt cx="699392" cy="569699"/>
                </a:xfrm>
              </p:grpSpPr>
              <p:grpSp>
                <p:nvGrpSpPr>
                  <p:cNvPr id="283" name="Group 282"/>
                  <p:cNvGrpSpPr/>
                  <p:nvPr/>
                </p:nvGrpSpPr>
                <p:grpSpPr>
                  <a:xfrm>
                    <a:off x="3257580" y="3275932"/>
                    <a:ext cx="699392" cy="536110"/>
                    <a:chOff x="2123728" y="1986160"/>
                    <a:chExt cx="576064" cy="441574"/>
                  </a:xfrm>
                </p:grpSpPr>
                <p:sp>
                  <p:nvSpPr>
                    <p:cNvPr id="287" name="Rectangle 286"/>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8" name="Trapezoid 287"/>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84" name="Group 283"/>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285" name="Rectangle 284"/>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6" name="Isosceles Triangle 285"/>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2" name="Group 261"/>
              <p:cNvGrpSpPr/>
              <p:nvPr/>
            </p:nvGrpSpPr>
            <p:grpSpPr>
              <a:xfrm>
                <a:off x="4097777" y="3275932"/>
                <a:ext cx="941329" cy="895637"/>
                <a:chOff x="4099230" y="3275932"/>
                <a:chExt cx="941329" cy="895637"/>
              </a:xfrm>
            </p:grpSpPr>
            <p:sp>
              <p:nvSpPr>
                <p:cNvPr id="263" name="Rectangle 262"/>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Games</a:t>
                  </a:r>
                  <a:endParaRPr lang="en-AU" sz="1100" dirty="0">
                    <a:latin typeface="Segoe UI" pitchFamily="34" charset="0"/>
                    <a:cs typeface="Segoe UI" pitchFamily="34" charset="0"/>
                  </a:endParaRPr>
                </a:p>
              </p:txBody>
            </p:sp>
            <p:grpSp>
              <p:nvGrpSpPr>
                <p:cNvPr id="264" name="Group 263"/>
                <p:cNvGrpSpPr/>
                <p:nvPr/>
              </p:nvGrpSpPr>
              <p:grpSpPr>
                <a:xfrm>
                  <a:off x="4200966" y="3275932"/>
                  <a:ext cx="737856" cy="635347"/>
                  <a:chOff x="4220198" y="3275932"/>
                  <a:chExt cx="737856" cy="635347"/>
                </a:xfrm>
              </p:grpSpPr>
              <p:grpSp>
                <p:nvGrpSpPr>
                  <p:cNvPr id="265" name="Group 264"/>
                  <p:cNvGrpSpPr/>
                  <p:nvPr/>
                </p:nvGrpSpPr>
                <p:grpSpPr>
                  <a:xfrm>
                    <a:off x="4220198" y="3275932"/>
                    <a:ext cx="699392" cy="536110"/>
                    <a:chOff x="2123728" y="1986160"/>
                    <a:chExt cx="576064" cy="441574"/>
                  </a:xfrm>
                </p:grpSpPr>
                <p:sp>
                  <p:nvSpPr>
                    <p:cNvPr id="279" name="Rectangle 278"/>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0" name="Trapezoid 279"/>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66" name="Group 265"/>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267" name="Rectangle 266"/>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8" name="Oval 267"/>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9" name="Oval 268"/>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70" name="Group 269"/>
                    <p:cNvGrpSpPr/>
                    <p:nvPr/>
                  </p:nvGrpSpPr>
                  <p:grpSpPr>
                    <a:xfrm>
                      <a:off x="4318464" y="3577517"/>
                      <a:ext cx="118183" cy="118183"/>
                      <a:chOff x="4318464" y="3577517"/>
                      <a:chExt cx="118183" cy="118183"/>
                    </a:xfrm>
                    <a:effectLst/>
                  </p:grpSpPr>
                  <p:cxnSp>
                    <p:nvCxnSpPr>
                      <p:cNvPr id="277" name="Straight Connector 276"/>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78" name="Straight Connector 277"/>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71" name="Group 270"/>
                    <p:cNvGrpSpPr/>
                    <p:nvPr/>
                  </p:nvGrpSpPr>
                  <p:grpSpPr>
                    <a:xfrm rot="20573383">
                      <a:off x="4683580" y="3579039"/>
                      <a:ext cx="140891" cy="136707"/>
                      <a:chOff x="5105406" y="3507854"/>
                      <a:chExt cx="171999" cy="166891"/>
                    </a:xfrm>
                    <a:effectLst/>
                  </p:grpSpPr>
                  <p:sp>
                    <p:nvSpPr>
                      <p:cNvPr id="273" name="Oval 272"/>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4" name="Oval 273"/>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5" name="Oval 274"/>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6" name="Oval 275"/>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cxnSp>
                  <p:nvCxnSpPr>
                    <p:cNvPr id="272" name="Straight Connector 271"/>
                    <p:cNvCxnSpPr>
                      <a:stCxn id="267"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sp>
          <p:nvSpPr>
            <p:cNvPr id="106" name="Rounded Rectangle 105"/>
            <p:cNvSpPr/>
            <p:nvPr/>
          </p:nvSpPr>
          <p:spPr>
            <a:xfrm>
              <a:off x="1763688" y="951569"/>
              <a:ext cx="5616624" cy="3219999"/>
            </a:xfrm>
            <a:prstGeom prst="roundRect">
              <a:avLst>
                <a:gd name="adj" fmla="val 0"/>
              </a:avLst>
            </a:prstGeom>
            <a:solidFill>
              <a:schemeClr val="bg1">
                <a:lumMod val="75000"/>
                <a:alpha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200" b="1" dirty="0" smtClean="0">
                  <a:solidFill>
                    <a:schemeClr val="tx1"/>
                  </a:solidFill>
                  <a:latin typeface="Segoe UI" pitchFamily="34" charset="0"/>
                  <a:cs typeface="Segoe UI" pitchFamily="34" charset="0"/>
                </a:rPr>
                <a:t>Home</a:t>
              </a:r>
              <a:endParaRPr lang="en-AU" sz="1200" b="1" dirty="0">
                <a:solidFill>
                  <a:schemeClr val="tx1"/>
                </a:solidFill>
                <a:latin typeface="Segoe UI" pitchFamily="34" charset="0"/>
                <a:cs typeface="Segoe UI" pitchFamily="34" charset="0"/>
              </a:endParaRPr>
            </a:p>
          </p:txBody>
        </p:sp>
        <p:sp>
          <p:nvSpPr>
            <p:cNvPr id="108" name="Rectangle 107"/>
            <p:cNvSpPr/>
            <p:nvPr/>
          </p:nvSpPr>
          <p:spPr>
            <a:xfrm>
              <a:off x="3275856" y="1251855"/>
              <a:ext cx="4104456" cy="2811702"/>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algn="r"/>
              <a:r>
                <a:rPr lang="en-AU" sz="5400" dirty="0" smtClean="0">
                  <a:solidFill>
                    <a:schemeClr val="bg1"/>
                  </a:solidFill>
                  <a:effectLst>
                    <a:outerShdw blurRad="63500" sx="102000" sy="102000" algn="ctr" rotWithShape="0">
                      <a:prstClr val="black">
                        <a:alpha val="40000"/>
                      </a:prstClr>
                    </a:outerShdw>
                  </a:effectLst>
                  <a:latin typeface="Segoe UI" pitchFamily="34" charset="0"/>
                  <a:cs typeface="Segoe UI" pitchFamily="34" charset="0"/>
                </a:rPr>
                <a:t>home</a:t>
              </a:r>
              <a:endParaRPr lang="en-AU" sz="5400" dirty="0">
                <a:solidFill>
                  <a:schemeClr val="bg1"/>
                </a:solidFill>
                <a:effectLst>
                  <a:outerShdw blurRad="63500" sx="102000" sy="102000" algn="ctr" rotWithShape="0">
                    <a:prstClr val="black">
                      <a:alpha val="40000"/>
                    </a:prstClr>
                  </a:outerShdw>
                </a:effectLst>
                <a:latin typeface="Segoe UI" pitchFamily="34" charset="0"/>
                <a:cs typeface="Segoe UI" pitchFamily="34" charset="0"/>
              </a:endParaRPr>
            </a:p>
          </p:txBody>
        </p:sp>
        <p:sp>
          <p:nvSpPr>
            <p:cNvPr id="109" name="Rounded Rectangle 108">
              <a:hlinkClick r:id="rId5" action="ppaction://hlinksldjump"/>
            </p:cNvPr>
            <p:cNvSpPr/>
            <p:nvPr/>
          </p:nvSpPr>
          <p:spPr>
            <a:xfrm>
              <a:off x="1835696" y="1005576"/>
              <a:ext cx="144000" cy="144016"/>
            </a:xfrm>
            <a:prstGeom prst="roundRect">
              <a:avLst/>
            </a:prstGeom>
            <a:gradFill flip="none" rotWithShape="1">
              <a:gsLst>
                <a:gs pos="0">
                  <a:srgbClr val="FF0000">
                    <a:shade val="30000"/>
                    <a:satMod val="115000"/>
                  </a:srgbClr>
                </a:gs>
                <a:gs pos="50000">
                  <a:srgbClr val="FF0000">
                    <a:shade val="67500"/>
                    <a:satMod val="115000"/>
                  </a:srgbClr>
                </a:gs>
                <a:gs pos="100000">
                  <a:srgbClr val="FF0000">
                    <a:shade val="100000"/>
                    <a:satMod val="115000"/>
                  </a:srgbClr>
                </a:gs>
              </a:gsLst>
              <a:lin ang="16200000" scaled="1"/>
              <a:tileRect/>
            </a:gradFill>
            <a:ln w="3175">
              <a:solidFill>
                <a:schemeClr val="tx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solidFill>
                  <a:schemeClr val="bg1"/>
                </a:solidFill>
                <a:latin typeface="Segoe UI" pitchFamily="34" charset="0"/>
                <a:cs typeface="Segoe UI" pitchFamily="34" charset="0"/>
              </a:endParaRPr>
            </a:p>
          </p:txBody>
        </p:sp>
        <p:sp>
          <p:nvSpPr>
            <p:cNvPr id="3" name="Rectangle 2"/>
            <p:cNvSpPr/>
            <p:nvPr/>
          </p:nvSpPr>
          <p:spPr>
            <a:xfrm>
              <a:off x="1763688" y="1251855"/>
              <a:ext cx="1512168" cy="2811702"/>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 name="Rectangle 3">
              <a:hlinkClick r:id="rId6" action="ppaction://hlinksldjump"/>
            </p:cNvPr>
            <p:cNvSpPr/>
            <p:nvPr/>
          </p:nvSpPr>
          <p:spPr>
            <a:xfrm>
              <a:off x="1763688" y="1251855"/>
              <a:ext cx="1512168" cy="241448"/>
            </a:xfrm>
            <a:prstGeom prst="rect">
              <a:avLst/>
            </a:prstGeom>
            <a:solidFill>
              <a:srgbClr val="00B0F0">
                <a:alpha val="50000"/>
              </a:srgb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400" b="1" dirty="0" smtClean="0">
                  <a:solidFill>
                    <a:srgbClr val="0070C0"/>
                  </a:solidFill>
                  <a:latin typeface="Segoe UI" pitchFamily="34" charset="0"/>
                  <a:cs typeface="Segoe UI" pitchFamily="34" charset="0"/>
                </a:rPr>
                <a:t>Home</a:t>
              </a:r>
              <a:endParaRPr lang="en-AU" sz="1400" b="1" dirty="0">
                <a:solidFill>
                  <a:srgbClr val="0070C0"/>
                </a:solidFill>
                <a:latin typeface="Segoe UI" pitchFamily="34" charset="0"/>
                <a:cs typeface="Segoe UI" pitchFamily="34" charset="0"/>
              </a:endParaRPr>
            </a:p>
          </p:txBody>
        </p:sp>
        <p:sp>
          <p:nvSpPr>
            <p:cNvPr id="194" name="Rectangle 193"/>
            <p:cNvSpPr/>
            <p:nvPr/>
          </p:nvSpPr>
          <p:spPr>
            <a:xfrm>
              <a:off x="1763688" y="1805086"/>
              <a:ext cx="1512168" cy="1235294"/>
            </a:xfrm>
            <a:prstGeom prst="rect">
              <a:avLst/>
            </a:prstGeom>
            <a:solidFill>
              <a:schemeClr val="accent5">
                <a:lumMod val="40000"/>
                <a:lumOff val="60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1200" dirty="0">
                <a:solidFill>
                  <a:schemeClr val="tx1"/>
                </a:solidFill>
                <a:latin typeface="Segoe UI" pitchFamily="34" charset="0"/>
                <a:cs typeface="Segoe UI" pitchFamily="34" charset="0"/>
              </a:endParaRPr>
            </a:p>
          </p:txBody>
        </p:sp>
        <p:sp>
          <p:nvSpPr>
            <p:cNvPr id="138" name="Rectangle 137"/>
            <p:cNvSpPr/>
            <p:nvPr/>
          </p:nvSpPr>
          <p:spPr>
            <a:xfrm>
              <a:off x="1763688" y="1563638"/>
              <a:ext cx="1512168" cy="241448"/>
            </a:xfrm>
            <a:prstGeom prst="rect">
              <a:avLst/>
            </a:prstGeom>
            <a:solidFill>
              <a:schemeClr val="accent5">
                <a:lumMod val="40000"/>
                <a:lumOff val="60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Folders</a:t>
              </a:r>
              <a:endParaRPr lang="en-AU" sz="1200" dirty="0">
                <a:solidFill>
                  <a:schemeClr val="tx1"/>
                </a:solidFill>
                <a:latin typeface="Segoe UI" pitchFamily="34" charset="0"/>
                <a:cs typeface="Segoe UI" pitchFamily="34" charset="0"/>
              </a:endParaRPr>
            </a:p>
          </p:txBody>
        </p:sp>
        <p:sp>
          <p:nvSpPr>
            <p:cNvPr id="139" name="Rectangle 138">
              <a:hlinkClick r:id="rId7" action="ppaction://hlinksldjump"/>
            </p:cNvPr>
            <p:cNvSpPr/>
            <p:nvPr/>
          </p:nvSpPr>
          <p:spPr>
            <a:xfrm>
              <a:off x="2056704" y="1843627"/>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Documents</a:t>
              </a:r>
              <a:endParaRPr lang="en-AU" sz="1200" dirty="0">
                <a:solidFill>
                  <a:schemeClr val="tx1"/>
                </a:solidFill>
                <a:latin typeface="Segoe UI" pitchFamily="34" charset="0"/>
                <a:cs typeface="Segoe UI" pitchFamily="34" charset="0"/>
              </a:endParaRPr>
            </a:p>
          </p:txBody>
        </p:sp>
        <p:sp>
          <p:nvSpPr>
            <p:cNvPr id="140" name="Rectangle 139">
              <a:hlinkClick r:id="rId8" action="ppaction://hlinksldjump"/>
            </p:cNvPr>
            <p:cNvSpPr/>
            <p:nvPr/>
          </p:nvSpPr>
          <p:spPr>
            <a:xfrm>
              <a:off x="2056704" y="2139702"/>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Music</a:t>
              </a:r>
              <a:endParaRPr lang="en-AU" sz="1200" dirty="0">
                <a:solidFill>
                  <a:schemeClr val="tx1"/>
                </a:solidFill>
                <a:latin typeface="Segoe UI" pitchFamily="34" charset="0"/>
                <a:cs typeface="Segoe UI" pitchFamily="34" charset="0"/>
              </a:endParaRPr>
            </a:p>
          </p:txBody>
        </p:sp>
        <p:sp>
          <p:nvSpPr>
            <p:cNvPr id="141" name="Rectangle 140">
              <a:hlinkClick r:id="rId9" action="ppaction://hlinksldjump"/>
            </p:cNvPr>
            <p:cNvSpPr/>
            <p:nvPr/>
          </p:nvSpPr>
          <p:spPr>
            <a:xfrm>
              <a:off x="2056704" y="2424669"/>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Videos</a:t>
              </a:r>
              <a:endParaRPr lang="en-AU" sz="1200" dirty="0">
                <a:solidFill>
                  <a:schemeClr val="tx1"/>
                </a:solidFill>
                <a:latin typeface="Segoe UI" pitchFamily="34" charset="0"/>
                <a:cs typeface="Segoe UI" pitchFamily="34" charset="0"/>
              </a:endParaRPr>
            </a:p>
          </p:txBody>
        </p:sp>
        <p:sp>
          <p:nvSpPr>
            <p:cNvPr id="142" name="Rectangle 141">
              <a:hlinkClick r:id="rId10" action="ppaction://hlinksldjump"/>
            </p:cNvPr>
            <p:cNvSpPr/>
            <p:nvPr/>
          </p:nvSpPr>
          <p:spPr>
            <a:xfrm>
              <a:off x="2056704" y="2722116"/>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Games</a:t>
              </a:r>
              <a:endParaRPr lang="en-AU" sz="1200" dirty="0">
                <a:solidFill>
                  <a:schemeClr val="tx1"/>
                </a:solidFill>
                <a:latin typeface="Segoe UI" pitchFamily="34" charset="0"/>
                <a:cs typeface="Segoe UI" pitchFamily="34" charset="0"/>
              </a:endParaRPr>
            </a:p>
          </p:txBody>
        </p:sp>
        <p:grpSp>
          <p:nvGrpSpPr>
            <p:cNvPr id="7" name="Group 6"/>
            <p:cNvGrpSpPr/>
            <p:nvPr/>
          </p:nvGrpSpPr>
          <p:grpSpPr>
            <a:xfrm>
              <a:off x="1893456" y="1852468"/>
              <a:ext cx="186839" cy="223766"/>
              <a:chOff x="4527690" y="2258677"/>
              <a:chExt cx="450886" cy="540000"/>
            </a:xfrm>
          </p:grpSpPr>
          <p:sp>
            <p:nvSpPr>
              <p:cNvPr id="150" name="Rectangle 149"/>
              <p:cNvSpPr/>
              <p:nvPr/>
            </p:nvSpPr>
            <p:spPr>
              <a:xfrm>
                <a:off x="4527690" y="2258677"/>
                <a:ext cx="450886" cy="540000"/>
              </a:xfrm>
              <a:prstGeom prst="rect">
                <a:avLst/>
              </a:prstGeom>
              <a:solidFill>
                <a:srgbClr val="0070C0"/>
              </a:solid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52" name="Straight Connector 151"/>
              <p:cNvCxnSpPr/>
              <p:nvPr/>
            </p:nvCxnSpPr>
            <p:spPr>
              <a:xfrm>
                <a:off x="4574226" y="2328996"/>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4" name="Straight Connector 153"/>
              <p:cNvCxnSpPr/>
              <p:nvPr/>
            </p:nvCxnSpPr>
            <p:spPr>
              <a:xfrm>
                <a:off x="4574226" y="2407151"/>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p:cNvCxnSpPr/>
              <p:nvPr/>
            </p:nvCxnSpPr>
            <p:spPr>
              <a:xfrm>
                <a:off x="4574226" y="2487837"/>
                <a:ext cx="138772"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p:cNvCxnSpPr/>
              <p:nvPr/>
            </p:nvCxnSpPr>
            <p:spPr>
              <a:xfrm>
                <a:off x="4574226" y="2564038"/>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2" name="Straight Connector 161"/>
              <p:cNvCxnSpPr/>
              <p:nvPr/>
            </p:nvCxnSpPr>
            <p:spPr>
              <a:xfrm>
                <a:off x="4574226" y="2631413"/>
                <a:ext cx="280263"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3" name="Straight Connector 162"/>
              <p:cNvCxnSpPr/>
              <p:nvPr/>
            </p:nvCxnSpPr>
            <p:spPr>
              <a:xfrm>
                <a:off x="4574226" y="2720924"/>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31" name="Group 30"/>
            <p:cNvGrpSpPr/>
            <p:nvPr/>
          </p:nvGrpSpPr>
          <p:grpSpPr>
            <a:xfrm>
              <a:off x="1844070" y="2153683"/>
              <a:ext cx="236225" cy="213486"/>
              <a:chOff x="2433190" y="2867712"/>
              <a:chExt cx="489780" cy="442634"/>
            </a:xfrm>
            <a:solidFill>
              <a:srgbClr val="0070C0"/>
            </a:solidFill>
          </p:grpSpPr>
          <p:sp>
            <p:nvSpPr>
              <p:cNvPr id="164" name="Oval 163"/>
              <p:cNvSpPr/>
              <p:nvPr/>
            </p:nvSpPr>
            <p:spPr>
              <a:xfrm>
                <a:off x="2433190" y="3198734"/>
                <a:ext cx="111612" cy="111612"/>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65" name="Oval 164"/>
              <p:cNvSpPr/>
              <p:nvPr/>
            </p:nvSpPr>
            <p:spPr>
              <a:xfrm>
                <a:off x="2811358" y="3198734"/>
                <a:ext cx="111612" cy="111612"/>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67" name="Straight Connector 166"/>
              <p:cNvCxnSpPr>
                <a:stCxn id="164" idx="6"/>
                <a:endCxn id="180" idx="1"/>
              </p:cNvCxnSpPr>
              <p:nvPr/>
            </p:nvCxnSpPr>
            <p:spPr>
              <a:xfrm flipV="1">
                <a:off x="2544802" y="2903148"/>
                <a:ext cx="0" cy="351392"/>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5" name="Straight Connector 174"/>
              <p:cNvCxnSpPr>
                <a:stCxn id="165" idx="6"/>
                <a:endCxn id="180" idx="3"/>
              </p:cNvCxnSpPr>
              <p:nvPr/>
            </p:nvCxnSpPr>
            <p:spPr>
              <a:xfrm flipV="1">
                <a:off x="2922970" y="2903148"/>
                <a:ext cx="0" cy="351392"/>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80" name="Rectangle 179"/>
              <p:cNvSpPr/>
              <p:nvPr/>
            </p:nvSpPr>
            <p:spPr>
              <a:xfrm>
                <a:off x="2544802" y="2867712"/>
                <a:ext cx="378168" cy="70872"/>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grpSp>
        <p:grpSp>
          <p:nvGrpSpPr>
            <p:cNvPr id="32" name="Group 31"/>
            <p:cNvGrpSpPr/>
            <p:nvPr/>
          </p:nvGrpSpPr>
          <p:grpSpPr>
            <a:xfrm>
              <a:off x="1846237" y="2460418"/>
              <a:ext cx="234058" cy="169950"/>
              <a:chOff x="3469840" y="3505731"/>
              <a:chExt cx="468117" cy="339900"/>
            </a:xfrm>
            <a:solidFill>
              <a:srgbClr val="0070C0"/>
            </a:solidFill>
          </p:grpSpPr>
          <p:sp>
            <p:nvSpPr>
              <p:cNvPr id="181" name="Rectangle 180"/>
              <p:cNvSpPr/>
              <p:nvPr/>
            </p:nvSpPr>
            <p:spPr>
              <a:xfrm>
                <a:off x="3469840" y="3505731"/>
                <a:ext cx="468117" cy="339900"/>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2" name="Isosceles Triangle 181"/>
              <p:cNvSpPr/>
              <p:nvPr/>
            </p:nvSpPr>
            <p:spPr>
              <a:xfrm rot="5400000">
                <a:off x="3655108" y="3626891"/>
                <a:ext cx="97580" cy="97580"/>
              </a:xfrm>
              <a:prstGeom prst="triangl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grpSp>
        <p:grpSp>
          <p:nvGrpSpPr>
            <p:cNvPr id="34" name="Group 33"/>
            <p:cNvGrpSpPr/>
            <p:nvPr/>
          </p:nvGrpSpPr>
          <p:grpSpPr>
            <a:xfrm>
              <a:off x="1819275" y="2726319"/>
              <a:ext cx="261020" cy="233043"/>
              <a:chOff x="4344066" y="3385536"/>
              <a:chExt cx="589664" cy="526462"/>
            </a:xfrm>
            <a:solidFill>
              <a:srgbClr val="0070C0"/>
            </a:solidFill>
          </p:grpSpPr>
          <p:sp>
            <p:nvSpPr>
              <p:cNvPr id="183" name="Rectangle 182"/>
              <p:cNvSpPr/>
              <p:nvPr/>
            </p:nvSpPr>
            <p:spPr>
              <a:xfrm>
                <a:off x="4502348" y="3565664"/>
                <a:ext cx="265623" cy="151713"/>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4" name="Oval 183"/>
              <p:cNvSpPr/>
              <p:nvPr/>
            </p:nvSpPr>
            <p:spPr>
              <a:xfrm rot="20742615">
                <a:off x="4747417" y="3550028"/>
                <a:ext cx="186313" cy="361970"/>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5" name="Oval 184"/>
              <p:cNvSpPr/>
              <p:nvPr/>
            </p:nvSpPr>
            <p:spPr>
              <a:xfrm rot="942615" flipH="1">
                <a:off x="4344066" y="3545028"/>
                <a:ext cx="186313" cy="361970"/>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86" name="Straight Connector 185"/>
              <p:cNvCxnSpPr/>
              <p:nvPr/>
            </p:nvCxnSpPr>
            <p:spPr>
              <a:xfrm rot="42615" flipH="1">
                <a:off x="4430901" y="3596900"/>
                <a:ext cx="38394" cy="118183"/>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87" name="Straight Connector 186"/>
              <p:cNvCxnSpPr/>
              <p:nvPr/>
            </p:nvCxnSpPr>
            <p:spPr>
              <a:xfrm rot="16242615" flipH="1">
                <a:off x="4433284" y="3596931"/>
                <a:ext cx="38394" cy="118183"/>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88" name="Oval 187"/>
              <p:cNvSpPr/>
              <p:nvPr/>
            </p:nvSpPr>
            <p:spPr>
              <a:xfrm rot="20615998">
                <a:off x="4792637" y="3604945"/>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9" name="Oval 188"/>
              <p:cNvSpPr/>
              <p:nvPr/>
            </p:nvSpPr>
            <p:spPr>
              <a:xfrm rot="20615998">
                <a:off x="4850950" y="3636738"/>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90" name="Oval 189"/>
              <p:cNvSpPr/>
              <p:nvPr/>
            </p:nvSpPr>
            <p:spPr>
              <a:xfrm rot="20615998">
                <a:off x="4817975" y="3691037"/>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91" name="Oval 190"/>
              <p:cNvSpPr/>
              <p:nvPr/>
            </p:nvSpPr>
            <p:spPr>
              <a:xfrm rot="20615998">
                <a:off x="4760844" y="3663257"/>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92" name="Straight Connector 191"/>
              <p:cNvCxnSpPr/>
              <p:nvPr/>
            </p:nvCxnSpPr>
            <p:spPr>
              <a:xfrm flipV="1">
                <a:off x="4635160" y="3385536"/>
                <a:ext cx="3173" cy="180128"/>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95" name="Group 194"/>
            <p:cNvGrpSpPr/>
            <p:nvPr/>
          </p:nvGrpSpPr>
          <p:grpSpPr>
            <a:xfrm>
              <a:off x="3498430" y="1407627"/>
              <a:ext cx="941329" cy="895637"/>
              <a:chOff x="4098672" y="2143466"/>
              <a:chExt cx="941329" cy="895637"/>
            </a:xfrm>
          </p:grpSpPr>
          <p:sp>
            <p:nvSpPr>
              <p:cNvPr id="196" name="Rectangle 195"/>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Documents</a:t>
                </a:r>
                <a:endParaRPr lang="en-AU" sz="1100" dirty="0">
                  <a:solidFill>
                    <a:schemeClr val="tx1"/>
                  </a:solidFill>
                  <a:latin typeface="Segoe UI" pitchFamily="34" charset="0"/>
                  <a:cs typeface="Segoe UI" pitchFamily="34" charset="0"/>
                </a:endParaRPr>
              </a:p>
            </p:txBody>
          </p:sp>
          <p:grpSp>
            <p:nvGrpSpPr>
              <p:cNvPr id="197" name="Group 196"/>
              <p:cNvGrpSpPr/>
              <p:nvPr/>
            </p:nvGrpSpPr>
            <p:grpSpPr>
              <a:xfrm>
                <a:off x="4199709" y="2143466"/>
                <a:ext cx="744585" cy="655211"/>
                <a:chOff x="4193285" y="2143466"/>
                <a:chExt cx="744585" cy="655211"/>
              </a:xfrm>
            </p:grpSpPr>
            <p:grpSp>
              <p:nvGrpSpPr>
                <p:cNvPr id="198" name="Group 197"/>
                <p:cNvGrpSpPr/>
                <p:nvPr/>
              </p:nvGrpSpPr>
              <p:grpSpPr>
                <a:xfrm>
                  <a:off x="4193285" y="2143466"/>
                  <a:ext cx="699392" cy="536110"/>
                  <a:chOff x="2123728" y="1986160"/>
                  <a:chExt cx="576064" cy="441574"/>
                </a:xfrm>
              </p:grpSpPr>
              <p:sp>
                <p:nvSpPr>
                  <p:cNvPr id="207" name="Rectangle 206"/>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08" name="Trapezoid 207"/>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199" name="Group 198"/>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200" name="Rectangle 199"/>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201" name="Straight Connector 200"/>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2" name="Straight Connector 201"/>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3" name="Straight Connector 202"/>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4" name="Straight Connector 203"/>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5" name="Straight Connector 204"/>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6" name="Straight Connector 205"/>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209" name="Group 208"/>
            <p:cNvGrpSpPr/>
            <p:nvPr/>
          </p:nvGrpSpPr>
          <p:grpSpPr>
            <a:xfrm>
              <a:off x="4708417" y="1407627"/>
              <a:ext cx="941329" cy="895637"/>
              <a:chOff x="5039106" y="2143466"/>
              <a:chExt cx="941329" cy="895637"/>
            </a:xfrm>
          </p:grpSpPr>
          <p:sp>
            <p:nvSpPr>
              <p:cNvPr id="210" name="Rectangle 209"/>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Music</a:t>
                </a:r>
                <a:endParaRPr lang="en-AU" sz="1100" dirty="0">
                  <a:solidFill>
                    <a:schemeClr val="tx1"/>
                  </a:solidFill>
                  <a:latin typeface="Segoe UI" pitchFamily="34" charset="0"/>
                  <a:cs typeface="Segoe UI" pitchFamily="34" charset="0"/>
                </a:endParaRPr>
              </a:p>
            </p:txBody>
          </p:sp>
          <p:grpSp>
            <p:nvGrpSpPr>
              <p:cNvPr id="211" name="Group 210"/>
              <p:cNvGrpSpPr/>
              <p:nvPr/>
            </p:nvGrpSpPr>
            <p:grpSpPr>
              <a:xfrm>
                <a:off x="5162739" y="2143466"/>
                <a:ext cx="699392" cy="634359"/>
                <a:chOff x="5140143" y="2143466"/>
                <a:chExt cx="699392" cy="634359"/>
              </a:xfrm>
            </p:grpSpPr>
            <p:grpSp>
              <p:nvGrpSpPr>
                <p:cNvPr id="212" name="Group 211"/>
                <p:cNvGrpSpPr/>
                <p:nvPr/>
              </p:nvGrpSpPr>
              <p:grpSpPr>
                <a:xfrm>
                  <a:off x="5140143" y="2143466"/>
                  <a:ext cx="699392" cy="536110"/>
                  <a:chOff x="2123728" y="1986160"/>
                  <a:chExt cx="576064" cy="441574"/>
                </a:xfrm>
              </p:grpSpPr>
              <p:sp>
                <p:nvSpPr>
                  <p:cNvPr id="219" name="Rectangle 218"/>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20" name="Trapezoid 219"/>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213" name="Group 212"/>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214" name="Oval 213"/>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15" name="Oval 214"/>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216" name="Straight Connector 215"/>
                  <p:cNvCxnSpPr>
                    <a:stCxn id="214" idx="6"/>
                    <a:endCxn id="218"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17" name="Straight Connector 216"/>
                  <p:cNvCxnSpPr>
                    <a:stCxn id="215" idx="6"/>
                    <a:endCxn id="218"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218" name="Rectangle 217"/>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grpSp>
        <p:grpSp>
          <p:nvGrpSpPr>
            <p:cNvPr id="221" name="Group 220"/>
            <p:cNvGrpSpPr/>
            <p:nvPr/>
          </p:nvGrpSpPr>
          <p:grpSpPr>
            <a:xfrm>
              <a:off x="5870519" y="1407627"/>
              <a:ext cx="941329" cy="895637"/>
              <a:chOff x="3133947" y="3275932"/>
              <a:chExt cx="941329" cy="895637"/>
            </a:xfrm>
          </p:grpSpPr>
          <p:sp>
            <p:nvSpPr>
              <p:cNvPr id="222" name="Rectangle 221"/>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Videos</a:t>
                </a:r>
                <a:endParaRPr lang="en-AU" sz="1100" dirty="0">
                  <a:solidFill>
                    <a:schemeClr val="tx1"/>
                  </a:solidFill>
                  <a:latin typeface="Segoe UI" pitchFamily="34" charset="0"/>
                  <a:cs typeface="Segoe UI" pitchFamily="34" charset="0"/>
                </a:endParaRPr>
              </a:p>
            </p:txBody>
          </p:sp>
          <p:grpSp>
            <p:nvGrpSpPr>
              <p:cNvPr id="223" name="Group 222"/>
              <p:cNvGrpSpPr/>
              <p:nvPr/>
            </p:nvGrpSpPr>
            <p:grpSpPr>
              <a:xfrm>
                <a:off x="3254915" y="3275932"/>
                <a:ext cx="699392" cy="569699"/>
                <a:chOff x="3257580" y="3275932"/>
                <a:chExt cx="699392" cy="569699"/>
              </a:xfrm>
            </p:grpSpPr>
            <p:grpSp>
              <p:nvGrpSpPr>
                <p:cNvPr id="224" name="Group 223"/>
                <p:cNvGrpSpPr/>
                <p:nvPr/>
              </p:nvGrpSpPr>
              <p:grpSpPr>
                <a:xfrm>
                  <a:off x="3257580" y="3275932"/>
                  <a:ext cx="699392" cy="536110"/>
                  <a:chOff x="2123728" y="1986160"/>
                  <a:chExt cx="576064" cy="441574"/>
                </a:xfrm>
              </p:grpSpPr>
              <p:sp>
                <p:nvSpPr>
                  <p:cNvPr id="228" name="Rectangle 227"/>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29" name="Trapezoid 228"/>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225" name="Group 224"/>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226" name="Rectangle 225"/>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27" name="Isosceles Triangle 226"/>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grpSp>
        <p:grpSp>
          <p:nvGrpSpPr>
            <p:cNvPr id="230" name="Group 229"/>
            <p:cNvGrpSpPr/>
            <p:nvPr/>
          </p:nvGrpSpPr>
          <p:grpSpPr>
            <a:xfrm>
              <a:off x="3484281" y="2487747"/>
              <a:ext cx="941329" cy="895637"/>
              <a:chOff x="4099230" y="3275932"/>
              <a:chExt cx="941329" cy="895637"/>
            </a:xfrm>
          </p:grpSpPr>
          <p:sp>
            <p:nvSpPr>
              <p:cNvPr id="231" name="Rectangle 230"/>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Games</a:t>
                </a:r>
                <a:endParaRPr lang="en-AU" sz="1100" dirty="0">
                  <a:solidFill>
                    <a:schemeClr val="tx1"/>
                  </a:solidFill>
                  <a:latin typeface="Segoe UI" pitchFamily="34" charset="0"/>
                  <a:cs typeface="Segoe UI" pitchFamily="34" charset="0"/>
                </a:endParaRPr>
              </a:p>
            </p:txBody>
          </p:sp>
          <p:grpSp>
            <p:nvGrpSpPr>
              <p:cNvPr id="232" name="Group 231"/>
              <p:cNvGrpSpPr/>
              <p:nvPr/>
            </p:nvGrpSpPr>
            <p:grpSpPr>
              <a:xfrm>
                <a:off x="4200966" y="3275932"/>
                <a:ext cx="737856" cy="635347"/>
                <a:chOff x="4220198" y="3275932"/>
                <a:chExt cx="737856" cy="635347"/>
              </a:xfrm>
            </p:grpSpPr>
            <p:grpSp>
              <p:nvGrpSpPr>
                <p:cNvPr id="233" name="Group 232"/>
                <p:cNvGrpSpPr/>
                <p:nvPr/>
              </p:nvGrpSpPr>
              <p:grpSpPr>
                <a:xfrm>
                  <a:off x="4220198" y="3275932"/>
                  <a:ext cx="699392" cy="536110"/>
                  <a:chOff x="2123728" y="1986160"/>
                  <a:chExt cx="576064" cy="441574"/>
                </a:xfrm>
              </p:grpSpPr>
              <p:sp>
                <p:nvSpPr>
                  <p:cNvPr id="247" name="Rectangle 246"/>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8" name="Trapezoid 247"/>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234" name="Group 233"/>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235" name="Rectangle 234"/>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36" name="Oval 235"/>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37" name="Oval 236"/>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nvGrpSpPr>
                  <p:cNvPr id="238" name="Group 237"/>
                  <p:cNvGrpSpPr/>
                  <p:nvPr/>
                </p:nvGrpSpPr>
                <p:grpSpPr>
                  <a:xfrm>
                    <a:off x="4318464" y="3577517"/>
                    <a:ext cx="118183" cy="118183"/>
                    <a:chOff x="4318464" y="3577517"/>
                    <a:chExt cx="118183" cy="118183"/>
                  </a:xfrm>
                  <a:effectLst/>
                </p:grpSpPr>
                <p:cxnSp>
                  <p:nvCxnSpPr>
                    <p:cNvPr id="245" name="Straight Connector 244"/>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46" name="Straight Connector 245"/>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39" name="Group 238"/>
                  <p:cNvGrpSpPr/>
                  <p:nvPr/>
                </p:nvGrpSpPr>
                <p:grpSpPr>
                  <a:xfrm rot="20573383">
                    <a:off x="4683580" y="3579039"/>
                    <a:ext cx="140891" cy="136707"/>
                    <a:chOff x="5105406" y="3507854"/>
                    <a:chExt cx="171999" cy="166891"/>
                  </a:xfrm>
                  <a:effectLst/>
                </p:grpSpPr>
                <p:sp>
                  <p:nvSpPr>
                    <p:cNvPr id="241" name="Oval 240"/>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2" name="Oval 241"/>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3" name="Oval 242"/>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4" name="Oval 243"/>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cxnSp>
                <p:nvCxnSpPr>
                  <p:cNvPr id="240" name="Straight Connector 239"/>
                  <p:cNvCxnSpPr>
                    <a:stCxn id="235"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sp>
          <p:nvSpPr>
            <p:cNvPr id="38" name="Rectangle 37">
              <a:hlinkClick r:id="rId7" action="ppaction://hlinksldjump"/>
            </p:cNvPr>
            <p:cNvSpPr/>
            <p:nvPr/>
          </p:nvSpPr>
          <p:spPr>
            <a:xfrm>
              <a:off x="3424047" y="134761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9" name="Rectangle 328">
              <a:hlinkClick r:id="rId8" action="ppaction://hlinksldjump"/>
            </p:cNvPr>
            <p:cNvSpPr/>
            <p:nvPr/>
          </p:nvSpPr>
          <p:spPr>
            <a:xfrm>
              <a:off x="4634034" y="134761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30" name="Rectangle 329">
              <a:hlinkClick r:id="rId9" action="ppaction://hlinksldjump"/>
            </p:cNvPr>
            <p:cNvSpPr/>
            <p:nvPr/>
          </p:nvSpPr>
          <p:spPr>
            <a:xfrm>
              <a:off x="5796136" y="134761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31" name="Rectangle 330">
              <a:hlinkClick r:id="rId10" action="ppaction://hlinksldjump"/>
            </p:cNvPr>
            <p:cNvSpPr/>
            <p:nvPr/>
          </p:nvSpPr>
          <p:spPr>
            <a:xfrm>
              <a:off x="3409898" y="242773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332" name="Group 331"/>
            <p:cNvGrpSpPr/>
            <p:nvPr/>
          </p:nvGrpSpPr>
          <p:grpSpPr>
            <a:xfrm>
              <a:off x="4747033" y="2500280"/>
              <a:ext cx="864096" cy="870570"/>
              <a:chOff x="7308304" y="278598"/>
              <a:chExt cx="864096" cy="870570"/>
            </a:xfrm>
          </p:grpSpPr>
          <p:sp>
            <p:nvSpPr>
              <p:cNvPr id="333" name="Freeform 332"/>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334" name="Rectangle 333"/>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Impress</a:t>
                </a:r>
                <a:endParaRPr lang="en-AU" sz="1100" dirty="0">
                  <a:solidFill>
                    <a:schemeClr val="tx1"/>
                  </a:solidFill>
                  <a:latin typeface="Segoe UI" pitchFamily="34" charset="0"/>
                  <a:cs typeface="Segoe UI" pitchFamily="34" charset="0"/>
                </a:endParaRPr>
              </a:p>
            </p:txBody>
          </p:sp>
        </p:grpSp>
        <p:grpSp>
          <p:nvGrpSpPr>
            <p:cNvPr id="335" name="Group 334"/>
            <p:cNvGrpSpPr/>
            <p:nvPr/>
          </p:nvGrpSpPr>
          <p:grpSpPr>
            <a:xfrm>
              <a:off x="5909135" y="2488498"/>
              <a:ext cx="864096" cy="894135"/>
              <a:chOff x="6444208" y="255033"/>
              <a:chExt cx="864096" cy="894135"/>
            </a:xfrm>
          </p:grpSpPr>
          <p:grpSp>
            <p:nvGrpSpPr>
              <p:cNvPr id="336" name="Group 335"/>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338" name="Freeform 337"/>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339" name="Freeform 338"/>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sp>
            <p:nvSpPr>
              <p:cNvPr id="337" name="Rectangle 336"/>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Express</a:t>
                </a:r>
                <a:endParaRPr lang="en-AU" sz="1100" dirty="0">
                  <a:solidFill>
                    <a:schemeClr val="tx1"/>
                  </a:solidFill>
                  <a:latin typeface="Segoe UI" pitchFamily="34" charset="0"/>
                  <a:cs typeface="Segoe UI" pitchFamily="34" charset="0"/>
                </a:endParaRPr>
              </a:p>
            </p:txBody>
          </p:sp>
        </p:grpSp>
      </p:grpSp>
      <p:sp>
        <p:nvSpPr>
          <p:cNvPr id="341" name="Rounded Rectangle 340"/>
          <p:cNvSpPr/>
          <p:nvPr/>
        </p:nvSpPr>
        <p:spPr>
          <a:xfrm>
            <a:off x="467785" y="134363"/>
            <a:ext cx="8208431" cy="4874774"/>
          </a:xfrm>
          <a:prstGeom prst="roundRect">
            <a:avLst>
              <a:gd name="adj" fmla="val 0"/>
            </a:avLst>
          </a:prstGeom>
          <a:solidFill>
            <a:schemeClr val="bg1">
              <a:lumMod val="75000"/>
              <a:alpha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200" b="1" dirty="0" smtClean="0">
                <a:solidFill>
                  <a:schemeClr val="tx1"/>
                </a:solidFill>
                <a:latin typeface="Segoe UI" pitchFamily="34" charset="0"/>
                <a:cs typeface="Segoe UI" pitchFamily="34" charset="0"/>
              </a:rPr>
              <a:t>Express</a:t>
            </a:r>
            <a:endParaRPr lang="en-AU" sz="1200" b="1" dirty="0">
              <a:solidFill>
                <a:schemeClr val="tx1"/>
              </a:solidFill>
              <a:latin typeface="Segoe UI" pitchFamily="34" charset="0"/>
              <a:cs typeface="Segoe UI" pitchFamily="34" charset="0"/>
            </a:endParaRPr>
          </a:p>
        </p:txBody>
      </p:sp>
      <p:sp>
        <p:nvSpPr>
          <p:cNvPr id="345" name="Rectangle 344"/>
          <p:cNvSpPr/>
          <p:nvPr/>
        </p:nvSpPr>
        <p:spPr>
          <a:xfrm>
            <a:off x="467785" y="434649"/>
            <a:ext cx="8208430" cy="446647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algn="r"/>
            <a:endParaRPr lang="en-AU" sz="5400" dirty="0">
              <a:solidFill>
                <a:schemeClr val="bg1"/>
              </a:solidFill>
              <a:effectLst>
                <a:outerShdw blurRad="63500" sx="102000" sy="102000" algn="ctr" rotWithShape="0">
                  <a:prstClr val="black">
                    <a:alpha val="40000"/>
                  </a:prstClr>
                </a:outerShdw>
              </a:effectLst>
              <a:latin typeface="Segoe UI" pitchFamily="34" charset="0"/>
              <a:cs typeface="Segoe UI" pitchFamily="34" charset="0"/>
            </a:endParaRPr>
          </a:p>
        </p:txBody>
      </p:sp>
      <p:sp>
        <p:nvSpPr>
          <p:cNvPr id="346" name="Rectangle 345"/>
          <p:cNvSpPr/>
          <p:nvPr/>
        </p:nvSpPr>
        <p:spPr>
          <a:xfrm>
            <a:off x="2386253" y="616435"/>
            <a:ext cx="4371495" cy="3107443"/>
          </a:xfrm>
          <a:prstGeom prst="rect">
            <a:avLst/>
          </a:prstGeom>
          <a:gradFill flip="none" rotWithShape="1">
            <a:gsLst>
              <a:gs pos="0">
                <a:srgbClr val="00B050"/>
              </a:gs>
              <a:gs pos="50000">
                <a:srgbClr val="92D050"/>
              </a:gs>
              <a:gs pos="100000">
                <a:schemeClr val="bg1"/>
              </a:gs>
            </a:gsLst>
            <a:path path="rect">
              <a:fillToRect l="100000" t="100000"/>
            </a:path>
            <a:tileRect r="-100000" b="-100000"/>
          </a:gra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5" name="Rectangle 4"/>
          <p:cNvSpPr/>
          <p:nvPr/>
        </p:nvSpPr>
        <p:spPr>
          <a:xfrm>
            <a:off x="2513159" y="729737"/>
            <a:ext cx="3828024" cy="505641"/>
          </a:xfrm>
          <a:prstGeom prst="rect">
            <a:avLst/>
          </a:prstGeom>
          <a:noFill/>
          <a:ln w="3175">
            <a:solidFill>
              <a:schemeClr val="tx1">
                <a:alpha val="50000"/>
              </a:schemeClr>
            </a:solidFill>
            <a:prstDash val="dash"/>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40" name="Rectangle 339"/>
          <p:cNvSpPr/>
          <p:nvPr/>
        </p:nvSpPr>
        <p:spPr>
          <a:xfrm>
            <a:off x="2524339" y="1325914"/>
            <a:ext cx="3816844" cy="2246630"/>
          </a:xfrm>
          <a:prstGeom prst="rect">
            <a:avLst/>
          </a:prstGeom>
          <a:noFill/>
          <a:ln w="3175">
            <a:solidFill>
              <a:schemeClr val="tx1">
                <a:alpha val="50000"/>
              </a:schemeClr>
            </a:solidFill>
            <a:prstDash val="dash"/>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50" name="Rectangle 349"/>
          <p:cNvSpPr/>
          <p:nvPr/>
        </p:nvSpPr>
        <p:spPr>
          <a:xfrm>
            <a:off x="467544" y="3812042"/>
            <a:ext cx="8208671" cy="1089084"/>
          </a:xfrm>
          <a:prstGeom prst="rect">
            <a:avLst/>
          </a:prstGeom>
          <a:solidFill>
            <a:schemeClr val="bg1">
              <a:lumMod val="75000"/>
            </a:schemeClr>
          </a:solidFill>
          <a:ln w="3175">
            <a:solidFill>
              <a:schemeClr val="tx1"/>
            </a:solidFill>
          </a:ln>
          <a:effectLst>
            <a:innerShdw blurRad="63500" dist="50800" dir="162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0" name="Rounded Rectangle 19">
            <a:hlinkClick r:id="rId11" action="ppaction://hlinksldjump"/>
          </p:cNvPr>
          <p:cNvSpPr/>
          <p:nvPr/>
        </p:nvSpPr>
        <p:spPr>
          <a:xfrm>
            <a:off x="3491880" y="4230376"/>
            <a:ext cx="252417" cy="252417"/>
          </a:xfrm>
          <a:prstGeom prst="roundRect">
            <a:avLst/>
          </a:prstGeom>
          <a:solidFill>
            <a:schemeClr val="tx1">
              <a:alpha val="50000"/>
            </a:scheme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dirty="0" smtClean="0">
                <a:latin typeface="Segoe UI" pitchFamily="34" charset="0"/>
                <a:cs typeface="Segoe UI" pitchFamily="34" charset="0"/>
              </a:rPr>
              <a:t>-</a:t>
            </a:r>
            <a:endParaRPr lang="en-AU" dirty="0">
              <a:latin typeface="Segoe UI" pitchFamily="34" charset="0"/>
              <a:cs typeface="Segoe UI" pitchFamily="34" charset="0"/>
            </a:endParaRPr>
          </a:p>
        </p:txBody>
      </p:sp>
      <p:grpSp>
        <p:nvGrpSpPr>
          <p:cNvPr id="343" name="Group 342"/>
          <p:cNvGrpSpPr/>
          <p:nvPr/>
        </p:nvGrpSpPr>
        <p:grpSpPr>
          <a:xfrm>
            <a:off x="577090" y="3885555"/>
            <a:ext cx="1325272" cy="942059"/>
            <a:chOff x="577090" y="3864029"/>
            <a:chExt cx="1325272" cy="942059"/>
          </a:xfrm>
        </p:grpSpPr>
        <p:sp>
          <p:nvSpPr>
            <p:cNvPr id="351" name="Rectangle 350"/>
            <p:cNvSpPr/>
            <p:nvPr/>
          </p:nvSpPr>
          <p:spPr>
            <a:xfrm>
              <a:off x="577090" y="3864029"/>
              <a:ext cx="1325272" cy="942059"/>
            </a:xfrm>
            <a:prstGeom prst="rect">
              <a:avLst/>
            </a:prstGeom>
            <a:gradFill flip="none" rotWithShape="1">
              <a:gsLst>
                <a:gs pos="0">
                  <a:srgbClr val="00B050"/>
                </a:gs>
                <a:gs pos="50000">
                  <a:srgbClr val="92D050"/>
                </a:gs>
                <a:gs pos="100000">
                  <a:schemeClr val="bg1"/>
                </a:gs>
              </a:gsLst>
              <a:path path="rect">
                <a:fillToRect l="100000" t="100000"/>
              </a:path>
              <a:tileRect r="-100000" b="-100000"/>
            </a:gra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52" name="Rectangle 351"/>
            <p:cNvSpPr/>
            <p:nvPr/>
          </p:nvSpPr>
          <p:spPr>
            <a:xfrm>
              <a:off x="793006" y="4117617"/>
              <a:ext cx="893440" cy="153291"/>
            </a:xfrm>
            <a:prstGeom prst="rect">
              <a:avLst/>
            </a:prstGeom>
            <a:noFill/>
            <a:ln w="3175">
              <a:solidFill>
                <a:schemeClr val="tx1">
                  <a:alpha val="50000"/>
                </a:schemeClr>
              </a:solidFill>
              <a:prstDash val="dash"/>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Aa Bb</a:t>
              </a:r>
              <a:endParaRPr lang="en-AU" sz="1100" dirty="0">
                <a:solidFill>
                  <a:schemeClr val="tx1"/>
                </a:solidFill>
                <a:latin typeface="Segoe UI" pitchFamily="34" charset="0"/>
                <a:cs typeface="Segoe UI" pitchFamily="34" charset="0"/>
              </a:endParaRPr>
            </a:p>
          </p:txBody>
        </p:sp>
        <p:sp>
          <p:nvSpPr>
            <p:cNvPr id="353" name="Rectangle 352"/>
            <p:cNvSpPr/>
            <p:nvPr/>
          </p:nvSpPr>
          <p:spPr>
            <a:xfrm>
              <a:off x="840839" y="4315989"/>
              <a:ext cx="797774" cy="127759"/>
            </a:xfrm>
            <a:prstGeom prst="rect">
              <a:avLst/>
            </a:prstGeom>
            <a:noFill/>
            <a:ln w="3175">
              <a:solidFill>
                <a:schemeClr val="tx1">
                  <a:alpha val="50000"/>
                </a:schemeClr>
              </a:solidFill>
              <a:prstDash val="dash"/>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900" dirty="0" smtClean="0">
                  <a:solidFill>
                    <a:schemeClr val="bg1">
                      <a:lumMod val="50000"/>
                    </a:schemeClr>
                  </a:solidFill>
                  <a:latin typeface="Segoe UI" pitchFamily="34" charset="0"/>
                  <a:cs typeface="Segoe UI" pitchFamily="34" charset="0"/>
                </a:rPr>
                <a:t>Cc Dd</a:t>
              </a:r>
              <a:endParaRPr lang="en-AU" sz="900" dirty="0">
                <a:solidFill>
                  <a:schemeClr val="bg1">
                    <a:lumMod val="50000"/>
                  </a:schemeClr>
                </a:solidFill>
                <a:latin typeface="Segoe UI" pitchFamily="34" charset="0"/>
                <a:cs typeface="Segoe UI" pitchFamily="34" charset="0"/>
              </a:endParaRPr>
            </a:p>
          </p:txBody>
        </p:sp>
        <p:sp>
          <p:nvSpPr>
            <p:cNvPr id="354" name="Teardrop 353"/>
            <p:cNvSpPr/>
            <p:nvPr/>
          </p:nvSpPr>
          <p:spPr>
            <a:xfrm>
              <a:off x="1542362" y="3864029"/>
              <a:ext cx="360000" cy="360000"/>
            </a:xfrm>
            <a:prstGeom prst="teardrop">
              <a:avLst/>
            </a:prstGeom>
            <a:solidFill>
              <a:srgbClr val="FFC000">
                <a:alpha val="50000"/>
              </a:srgbClr>
            </a:solidFill>
            <a:ln w="3175">
              <a:solidFill>
                <a:schemeClr val="tx1">
                  <a:alpha val="50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600" dirty="0" smtClean="0">
                  <a:solidFill>
                    <a:schemeClr val="tx1">
                      <a:alpha val="50000"/>
                    </a:schemeClr>
                  </a:solidFill>
                  <a:latin typeface="Segoe UI" pitchFamily="34" charset="0"/>
                  <a:cs typeface="Segoe UI" pitchFamily="34" charset="0"/>
                </a:rPr>
                <a:t>1</a:t>
              </a:r>
              <a:endParaRPr lang="en-AU" sz="1600" dirty="0">
                <a:solidFill>
                  <a:schemeClr val="tx1">
                    <a:alpha val="50000"/>
                  </a:schemeClr>
                </a:solidFill>
                <a:latin typeface="Segoe UI" pitchFamily="34" charset="0"/>
                <a:cs typeface="Segoe UI" pitchFamily="34" charset="0"/>
              </a:endParaRPr>
            </a:p>
          </p:txBody>
        </p:sp>
      </p:grpSp>
      <p:sp>
        <p:nvSpPr>
          <p:cNvPr id="9" name="Teardrop 8"/>
          <p:cNvSpPr/>
          <p:nvPr/>
        </p:nvSpPr>
        <p:spPr>
          <a:xfrm>
            <a:off x="6397748" y="616435"/>
            <a:ext cx="360000" cy="360000"/>
          </a:xfrm>
          <a:prstGeom prst="teardrop">
            <a:avLst/>
          </a:prstGeom>
          <a:solidFill>
            <a:srgbClr val="FFC000">
              <a:alpha val="50000"/>
            </a:srgbClr>
          </a:solidFill>
          <a:ln w="3175">
            <a:solidFill>
              <a:schemeClr val="tx1">
                <a:alpha val="50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600" dirty="0" smtClean="0">
                <a:solidFill>
                  <a:schemeClr val="tx1">
                    <a:alpha val="50000"/>
                  </a:schemeClr>
                </a:solidFill>
                <a:latin typeface="Segoe UI" pitchFamily="34" charset="0"/>
                <a:cs typeface="Segoe UI" pitchFamily="34" charset="0"/>
              </a:rPr>
              <a:t>2</a:t>
            </a:r>
            <a:endParaRPr lang="en-AU" sz="1600" dirty="0">
              <a:solidFill>
                <a:schemeClr val="tx1">
                  <a:alpha val="50000"/>
                </a:schemeClr>
              </a:solidFill>
              <a:latin typeface="Segoe UI" pitchFamily="34" charset="0"/>
              <a:cs typeface="Segoe UI" pitchFamily="34" charset="0"/>
            </a:endParaRPr>
          </a:p>
        </p:txBody>
      </p:sp>
      <p:grpSp>
        <p:nvGrpSpPr>
          <p:cNvPr id="355" name="Group 354"/>
          <p:cNvGrpSpPr/>
          <p:nvPr/>
        </p:nvGrpSpPr>
        <p:grpSpPr>
          <a:xfrm>
            <a:off x="2029948" y="3885555"/>
            <a:ext cx="1325272" cy="942059"/>
            <a:chOff x="577090" y="3864029"/>
            <a:chExt cx="1325272" cy="942059"/>
          </a:xfrm>
        </p:grpSpPr>
        <p:sp>
          <p:nvSpPr>
            <p:cNvPr id="356" name="Rectangle 355"/>
            <p:cNvSpPr/>
            <p:nvPr/>
          </p:nvSpPr>
          <p:spPr>
            <a:xfrm>
              <a:off x="577090" y="3864029"/>
              <a:ext cx="1325272" cy="942059"/>
            </a:xfrm>
            <a:prstGeom prst="rect">
              <a:avLst/>
            </a:prstGeom>
            <a:gradFill flip="none" rotWithShape="1">
              <a:gsLst>
                <a:gs pos="0">
                  <a:srgbClr val="00B050"/>
                </a:gs>
                <a:gs pos="50000">
                  <a:srgbClr val="92D050"/>
                </a:gs>
                <a:gs pos="100000">
                  <a:schemeClr val="bg1"/>
                </a:gs>
              </a:gsLst>
              <a:path path="rect">
                <a:fillToRect l="100000" t="100000"/>
              </a:path>
              <a:tileRect r="-100000" b="-100000"/>
            </a:gra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57" name="Rectangle 356"/>
            <p:cNvSpPr/>
            <p:nvPr/>
          </p:nvSpPr>
          <p:spPr>
            <a:xfrm>
              <a:off x="628283" y="3934019"/>
              <a:ext cx="1173773" cy="153291"/>
            </a:xfrm>
            <a:prstGeom prst="rect">
              <a:avLst/>
            </a:prstGeom>
            <a:noFill/>
            <a:ln w="3175">
              <a:solidFill>
                <a:schemeClr val="tx1">
                  <a:alpha val="50000"/>
                </a:schemeClr>
              </a:solidFill>
              <a:prstDash val="dash"/>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Aa Bb</a:t>
              </a:r>
              <a:endParaRPr lang="en-AU" sz="1100" dirty="0">
                <a:solidFill>
                  <a:schemeClr val="tx1"/>
                </a:solidFill>
                <a:latin typeface="Segoe UI" pitchFamily="34" charset="0"/>
                <a:cs typeface="Segoe UI" pitchFamily="34" charset="0"/>
              </a:endParaRPr>
            </a:p>
          </p:txBody>
        </p:sp>
        <p:sp>
          <p:nvSpPr>
            <p:cNvPr id="358" name="Rectangle 357"/>
            <p:cNvSpPr/>
            <p:nvPr/>
          </p:nvSpPr>
          <p:spPr>
            <a:xfrm>
              <a:off x="627436" y="4117618"/>
              <a:ext cx="1174619" cy="647170"/>
            </a:xfrm>
            <a:prstGeom prst="rect">
              <a:avLst/>
            </a:prstGeom>
            <a:noFill/>
            <a:ln w="3175">
              <a:solidFill>
                <a:schemeClr val="tx1">
                  <a:alpha val="50000"/>
                </a:schemeClr>
              </a:solidFill>
              <a:prstDash val="dash"/>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700" dirty="0" smtClean="0">
                  <a:solidFill>
                    <a:schemeClr val="tx1"/>
                  </a:solidFill>
                  <a:latin typeface="Segoe UI" pitchFamily="34" charset="0"/>
                  <a:cs typeface="Segoe UI" pitchFamily="34" charset="0"/>
                </a:rPr>
                <a:t>Cc Dd Ee Ff Gg Hh Ii Jj Kk Ll Mm Nn Oo Pp Qq Rr Ss Tt Uu Vv Ww Xx Yy Zz</a:t>
              </a:r>
              <a:endParaRPr lang="en-AU" sz="700" dirty="0">
                <a:solidFill>
                  <a:schemeClr val="tx1"/>
                </a:solidFill>
                <a:latin typeface="Segoe UI" pitchFamily="34" charset="0"/>
                <a:cs typeface="Segoe UI" pitchFamily="34" charset="0"/>
              </a:endParaRPr>
            </a:p>
          </p:txBody>
        </p:sp>
        <p:sp>
          <p:nvSpPr>
            <p:cNvPr id="359" name="Teardrop 358"/>
            <p:cNvSpPr/>
            <p:nvPr/>
          </p:nvSpPr>
          <p:spPr>
            <a:xfrm>
              <a:off x="1542362" y="3864029"/>
              <a:ext cx="360000" cy="360000"/>
            </a:xfrm>
            <a:prstGeom prst="teardrop">
              <a:avLst/>
            </a:prstGeom>
            <a:solidFill>
              <a:srgbClr val="FFC000">
                <a:alpha val="50000"/>
              </a:srgbClr>
            </a:solidFill>
            <a:ln w="3175">
              <a:solidFill>
                <a:schemeClr val="tx1">
                  <a:alpha val="50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600" dirty="0" smtClean="0">
                  <a:solidFill>
                    <a:schemeClr val="tx1">
                      <a:alpha val="50000"/>
                    </a:schemeClr>
                  </a:solidFill>
                  <a:latin typeface="Segoe UI" pitchFamily="34" charset="0"/>
                  <a:cs typeface="Segoe UI" pitchFamily="34" charset="0"/>
                </a:rPr>
                <a:t>2</a:t>
              </a:r>
              <a:endParaRPr lang="en-AU" sz="1600" dirty="0">
                <a:solidFill>
                  <a:schemeClr val="tx1">
                    <a:alpha val="50000"/>
                  </a:schemeClr>
                </a:solidFill>
                <a:latin typeface="Segoe UI" pitchFamily="34" charset="0"/>
                <a:cs typeface="Segoe UI" pitchFamily="34" charset="0"/>
              </a:endParaRPr>
            </a:p>
          </p:txBody>
        </p:sp>
      </p:grpSp>
      <p:sp>
        <p:nvSpPr>
          <p:cNvPr id="361" name="Rounded Rectangle 360">
            <a:hlinkClick r:id="rId5" action="ppaction://hlinksldjump"/>
          </p:cNvPr>
          <p:cNvSpPr/>
          <p:nvPr/>
        </p:nvSpPr>
        <p:spPr>
          <a:xfrm>
            <a:off x="539794" y="188370"/>
            <a:ext cx="144000" cy="144016"/>
          </a:xfrm>
          <a:prstGeom prst="roundRect">
            <a:avLst/>
          </a:prstGeom>
          <a:gradFill flip="none" rotWithShape="1">
            <a:gsLst>
              <a:gs pos="0">
                <a:srgbClr val="FF0000">
                  <a:shade val="30000"/>
                  <a:satMod val="115000"/>
                </a:srgbClr>
              </a:gs>
              <a:gs pos="50000">
                <a:srgbClr val="FF0000">
                  <a:shade val="67500"/>
                  <a:satMod val="115000"/>
                </a:srgbClr>
              </a:gs>
              <a:gs pos="100000">
                <a:srgbClr val="FF0000">
                  <a:shade val="100000"/>
                  <a:satMod val="115000"/>
                </a:srgbClr>
              </a:gs>
            </a:gsLst>
            <a:lin ang="16200000" scaled="1"/>
            <a:tileRect/>
          </a:gradFill>
          <a:ln w="3175">
            <a:solidFill>
              <a:schemeClr val="tx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solidFill>
                <a:schemeClr val="bg1"/>
              </a:solidFill>
              <a:latin typeface="Segoe UI" pitchFamily="34" charset="0"/>
              <a:cs typeface="Segoe UI" pitchFamily="34" charset="0"/>
            </a:endParaRPr>
          </a:p>
        </p:txBody>
      </p:sp>
      <p:sp>
        <p:nvSpPr>
          <p:cNvPr id="362" name="Left Arrow 361">
            <a:hlinkClick r:id="rId12" action="ppaction://hlinksldjump"/>
          </p:cNvPr>
          <p:cNvSpPr/>
          <p:nvPr/>
        </p:nvSpPr>
        <p:spPr>
          <a:xfrm>
            <a:off x="575439" y="559006"/>
            <a:ext cx="359806" cy="356560"/>
          </a:xfrm>
          <a:prstGeom prst="leftArrow">
            <a:avLst/>
          </a:prstGeom>
          <a:solidFill>
            <a:srgbClr val="00B0F0">
              <a:alpha val="50000"/>
            </a:srgb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solidFill>
                <a:schemeClr val="tx1"/>
              </a:solidFill>
            </a:endParaRPr>
          </a:p>
        </p:txBody>
      </p:sp>
      <p:grpSp>
        <p:nvGrpSpPr>
          <p:cNvPr id="363" name="Group 362"/>
          <p:cNvGrpSpPr/>
          <p:nvPr/>
        </p:nvGrpSpPr>
        <p:grpSpPr>
          <a:xfrm>
            <a:off x="0" y="1202871"/>
            <a:ext cx="467544" cy="2737758"/>
            <a:chOff x="0" y="1202871"/>
            <a:chExt cx="467544" cy="2737758"/>
          </a:xfrm>
        </p:grpSpPr>
        <p:sp>
          <p:nvSpPr>
            <p:cNvPr id="364" name="Rounded Rectangle 363"/>
            <p:cNvSpPr/>
            <p:nvPr/>
          </p:nvSpPr>
          <p:spPr>
            <a:xfrm>
              <a:off x="0" y="1202871"/>
              <a:ext cx="467544" cy="2737758"/>
            </a:xfrm>
            <a:prstGeom prst="roundRect">
              <a:avLst>
                <a:gd name="adj" fmla="val 10437"/>
              </a:avLst>
            </a:prstGeom>
            <a:solidFill>
              <a:schemeClr val="tx1">
                <a:alpha val="50000"/>
              </a:schemeClr>
            </a:solidFill>
            <a:ln w="317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365" name="Group 364"/>
            <p:cNvGrpSpPr/>
            <p:nvPr/>
          </p:nvGrpSpPr>
          <p:grpSpPr>
            <a:xfrm>
              <a:off x="53772" y="1890180"/>
              <a:ext cx="360000" cy="363600"/>
              <a:chOff x="899592" y="1419622"/>
              <a:chExt cx="432048" cy="432048"/>
            </a:xfrm>
            <a:effectLst/>
          </p:grpSpPr>
          <p:sp>
            <p:nvSpPr>
              <p:cNvPr id="380" name="Rounded Rectangle 379"/>
              <p:cNvSpPr/>
              <p:nvPr/>
            </p:nvSpPr>
            <p:spPr>
              <a:xfrm>
                <a:off x="971600" y="1563638"/>
                <a:ext cx="288032" cy="288032"/>
              </a:xfrm>
              <a:prstGeom prst="roundRect">
                <a:avLst>
                  <a:gd name="adj" fmla="val 9226"/>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81" name="Isosceles Triangle 380"/>
              <p:cNvSpPr/>
              <p:nvPr/>
            </p:nvSpPr>
            <p:spPr>
              <a:xfrm>
                <a:off x="899592" y="1419622"/>
                <a:ext cx="432048" cy="180020"/>
              </a:xfrm>
              <a:prstGeom prst="triangle">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366" name="Group 365"/>
            <p:cNvGrpSpPr/>
            <p:nvPr/>
          </p:nvGrpSpPr>
          <p:grpSpPr>
            <a:xfrm>
              <a:off x="53752" y="1264720"/>
              <a:ext cx="360040" cy="435694"/>
              <a:chOff x="971600" y="1383618"/>
              <a:chExt cx="360040" cy="435694"/>
            </a:xfrm>
          </p:grpSpPr>
          <p:cxnSp>
            <p:nvCxnSpPr>
              <p:cNvPr id="375" name="Straight Connector 374"/>
              <p:cNvCxnSpPr/>
              <p:nvPr/>
            </p:nvCxnSpPr>
            <p:spPr>
              <a:xfrm>
                <a:off x="1187624" y="1639292"/>
                <a:ext cx="144016" cy="18002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376" name="Donut 375"/>
              <p:cNvSpPr/>
              <p:nvPr/>
            </p:nvSpPr>
            <p:spPr>
              <a:xfrm>
                <a:off x="971600" y="1383618"/>
                <a:ext cx="288032" cy="288000"/>
              </a:xfrm>
              <a:prstGeom prst="donut">
                <a:avLst>
                  <a:gd name="adj" fmla="val 4746"/>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377" name="Straight Connector 376"/>
              <p:cNvCxnSpPr/>
              <p:nvPr/>
            </p:nvCxnSpPr>
            <p:spPr>
              <a:xfrm rot="1413972">
                <a:off x="1051228" y="1435850"/>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378" name="Straight Connector 377"/>
              <p:cNvCxnSpPr/>
              <p:nvPr/>
            </p:nvCxnSpPr>
            <p:spPr>
              <a:xfrm rot="1413972">
                <a:off x="1116662" y="1436293"/>
                <a:ext cx="0" cy="183562"/>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379" name="Straight Connector 378"/>
              <p:cNvCxnSpPr/>
              <p:nvPr/>
            </p:nvCxnSpPr>
            <p:spPr>
              <a:xfrm rot="1413972">
                <a:off x="1180005" y="1492021"/>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grpSp>
        <p:cxnSp>
          <p:nvCxnSpPr>
            <p:cNvPr id="367" name="Straight Connector 366"/>
            <p:cNvCxnSpPr/>
            <p:nvPr/>
          </p:nvCxnSpPr>
          <p:spPr>
            <a:xfrm flipH="1">
              <a:off x="26886" y="1812206"/>
              <a:ext cx="413772"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nvGrpSpPr>
            <p:cNvPr id="368" name="Group 367"/>
            <p:cNvGrpSpPr/>
            <p:nvPr/>
          </p:nvGrpSpPr>
          <p:grpSpPr>
            <a:xfrm>
              <a:off x="39771" y="2460418"/>
              <a:ext cx="388002" cy="297418"/>
              <a:chOff x="2123728" y="1986160"/>
              <a:chExt cx="576064" cy="441574"/>
            </a:xfrm>
          </p:grpSpPr>
          <p:sp>
            <p:nvSpPr>
              <p:cNvPr id="373" name="Rectangle 372"/>
              <p:cNvSpPr/>
              <p:nvPr/>
            </p:nvSpPr>
            <p:spPr>
              <a:xfrm>
                <a:off x="2195736" y="1986160"/>
                <a:ext cx="432048" cy="441574"/>
              </a:xfrm>
              <a:prstGeom prst="rect">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74" name="Trapezoid 373"/>
              <p:cNvSpPr/>
              <p:nvPr/>
            </p:nvSpPr>
            <p:spPr>
              <a:xfrm flipV="1">
                <a:off x="2123728" y="2139884"/>
                <a:ext cx="576064" cy="287850"/>
              </a:xfrm>
              <a:prstGeom prst="trapezoid">
                <a:avLst/>
              </a:pr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69" name="Freeform 368"/>
            <p:cNvSpPr/>
            <p:nvPr/>
          </p:nvSpPr>
          <p:spPr>
            <a:xfrm>
              <a:off x="61273" y="2903148"/>
              <a:ext cx="344998" cy="411311"/>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370" name="Group 369"/>
            <p:cNvGrpSpPr/>
            <p:nvPr/>
          </p:nvGrpSpPr>
          <p:grpSpPr>
            <a:xfrm>
              <a:off x="82631" y="3424960"/>
              <a:ext cx="302283" cy="444864"/>
              <a:chOff x="51020" y="3423030"/>
              <a:chExt cx="356155" cy="524147"/>
            </a:xfrm>
            <a:effectLst>
              <a:outerShdw blurRad="63500" sx="102000" sy="102000" algn="ctr" rotWithShape="0">
                <a:prstClr val="black">
                  <a:alpha val="40000"/>
                </a:prstClr>
              </a:outerShdw>
            </a:effectLst>
          </p:grpSpPr>
          <p:sp>
            <p:nvSpPr>
              <p:cNvPr id="371" name="Freeform 370"/>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a:effectLst>
                <a:glow rad="101600">
                  <a:schemeClr val="bg1">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72" name="Freeform 371"/>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a:effectLst>
                <a:glow rad="101600">
                  <a:schemeClr val="bg1">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spTree>
    <p:controls>
      <mc:AlternateContent xmlns:mc="http://schemas.openxmlformats.org/markup-compatibility/2006">
        <mc:Choice xmlns:v="urn:schemas-microsoft-com:vml" Requires="v">
          <p:control spid="28708" name="TextBox3" r:id="rId2" imgW="6915240" imgH="4029120"/>
        </mc:Choice>
        <mc:Fallback>
          <p:control name="TextBox3" r:id="rId2" imgW="6915240" imgH="4029120">
            <p:pic>
              <p:nvPicPr>
                <p:cNvPr id="0" name="TextBox3"/>
                <p:cNvPicPr preferRelativeResize="0">
                  <a:picLocks noChangeArrowheads="1" noChangeShapeType="1"/>
                </p:cNvPicPr>
                <p:nvPr/>
              </p:nvPicPr>
              <p:blipFill>
                <a:blip r:embed="rId13">
                  <a:extLst>
                    <a:ext uri="{28A0092B-C50C-407E-A947-70E740481C1C}">
                      <a14:useLocalDpi xmlns:a14="http://schemas.microsoft.com/office/drawing/2010/main" val="0"/>
                    </a:ext>
                  </a:extLst>
                </a:blip>
                <a:srcRect/>
                <a:stretch>
                  <a:fillRect/>
                </a:stretch>
              </p:blipFill>
              <p:spPr bwMode="auto">
                <a:xfrm>
                  <a:off x="2555875" y="771525"/>
                  <a:ext cx="3744913" cy="431800"/>
                </a:xfrm>
                <a:prstGeom prst="rect">
                  <a:avLst/>
                </a:prstGeom>
                <a:noFill/>
                <a:ln>
                  <a:noFill/>
                </a:ln>
                <a:effectLst/>
                <a:extLst>
                  <a:ext uri="{909E8E84-426E-40DD-AFC4-6F175D3DCCD1}">
                    <a14:hiddenFill xmlns:a14="http://schemas.microsoft.com/office/drawing/2010/main">
                      <a:noFill/>
                    </a14:hiddenFill>
                  </a:ext>
                  <a:ext uri="{91240B29-F687-4F45-9708-019B960494DF}">
                    <a14:hiddenLine xmlns:a14="http://schemas.microsoft.com/office/drawing/2010/main" w="9525">
                      <a:no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control>
        </mc:Fallback>
      </mc:AlternateContent>
      <mc:AlternateContent xmlns:mc="http://schemas.openxmlformats.org/markup-compatibility/2006">
        <mc:Choice xmlns:v="urn:schemas-microsoft-com:vml" Requires="v">
          <p:control spid="28709" name="TextBox4" r:id="rId3" imgW="6915240" imgH="4029120"/>
        </mc:Choice>
        <mc:Fallback>
          <p:control name="TextBox4" r:id="rId3" imgW="6915240" imgH="4029120">
            <p:pic>
              <p:nvPicPr>
                <p:cNvPr id="0" name="TextBox4"/>
                <p:cNvPicPr preferRelativeResize="0">
                  <a:picLocks noChangeArrowheads="1" noChangeShapeType="1"/>
                </p:cNvPicPr>
                <p:nvPr/>
              </p:nvPicPr>
              <p:blipFill>
                <a:blip r:embed="rId14">
                  <a:extLst>
                    <a:ext uri="{28A0092B-C50C-407E-A947-70E740481C1C}">
                      <a14:useLocalDpi xmlns:a14="http://schemas.microsoft.com/office/drawing/2010/main" val="0"/>
                    </a:ext>
                  </a:extLst>
                </a:blip>
                <a:srcRect/>
                <a:stretch>
                  <a:fillRect/>
                </a:stretch>
              </p:blipFill>
              <p:spPr bwMode="auto">
                <a:xfrm>
                  <a:off x="2555875" y="1347788"/>
                  <a:ext cx="3744913" cy="2160587"/>
                </a:xfrm>
                <a:prstGeom prst="rect">
                  <a:avLst/>
                </a:prstGeom>
                <a:noFill/>
                <a:ln>
                  <a:noFill/>
                </a:ln>
                <a:effectLst/>
                <a:extLst>
                  <a:ext uri="{909E8E84-426E-40DD-AFC4-6F175D3DCCD1}">
                    <a14:hiddenFill xmlns:a14="http://schemas.microsoft.com/office/drawing/2010/main">
                      <a:noFill/>
                    </a14:hiddenFill>
                  </a:ext>
                  <a:ext uri="{91240B29-F687-4F45-9708-019B960494DF}">
                    <a14:hiddenLine xmlns:a14="http://schemas.microsoft.com/office/drawing/2010/main" w="9525">
                      <a:no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control>
        </mc:Fallback>
      </mc:AlternateContent>
    </p:controls>
    <p:extLst>
      <p:ext uri="{BB962C8B-B14F-4D97-AF65-F5344CB8AC3E}">
        <p14:creationId xmlns:p14="http://schemas.microsoft.com/office/powerpoint/2010/main" val="2873979171"/>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1763688" y="843750"/>
            <a:ext cx="5616624" cy="3456000"/>
            <a:chOff x="1763688" y="843750"/>
            <a:chExt cx="5616624" cy="3456000"/>
          </a:xfrm>
        </p:grpSpPr>
        <p:grpSp>
          <p:nvGrpSpPr>
            <p:cNvPr id="249" name="Group 248"/>
            <p:cNvGrpSpPr/>
            <p:nvPr/>
          </p:nvGrpSpPr>
          <p:grpSpPr>
            <a:xfrm>
              <a:off x="3131841" y="843750"/>
              <a:ext cx="2880320" cy="3456000"/>
              <a:chOff x="3131841" y="843750"/>
              <a:chExt cx="2880320" cy="3456000"/>
            </a:xfrm>
          </p:grpSpPr>
          <p:sp>
            <p:nvSpPr>
              <p:cNvPr id="250" name="Rounded Rectangle 249"/>
              <p:cNvSpPr/>
              <p:nvPr/>
            </p:nvSpPr>
            <p:spPr>
              <a:xfrm>
                <a:off x="3131841" y="843750"/>
                <a:ext cx="2880320" cy="3456000"/>
              </a:xfrm>
              <a:prstGeom prst="roundRect">
                <a:avLst>
                  <a:gd name="adj" fmla="val 2228"/>
                </a:avLst>
              </a:prstGeom>
              <a:solidFill>
                <a:schemeClr val="tx1">
                  <a:alpha val="50000"/>
                </a:schemeClr>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51" name="Group 250"/>
              <p:cNvGrpSpPr/>
              <p:nvPr/>
            </p:nvGrpSpPr>
            <p:grpSpPr>
              <a:xfrm>
                <a:off x="3198624" y="984777"/>
                <a:ext cx="864096" cy="870570"/>
                <a:chOff x="7308304" y="278598"/>
                <a:chExt cx="864096" cy="870570"/>
              </a:xfrm>
            </p:grpSpPr>
            <p:sp>
              <p:nvSpPr>
                <p:cNvPr id="327" name="Freeform 326"/>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8" name="Rectangle 327"/>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Impress</a:t>
                  </a:r>
                  <a:endParaRPr lang="en-AU" sz="1100" dirty="0">
                    <a:latin typeface="Segoe UI" pitchFamily="34" charset="0"/>
                    <a:cs typeface="Segoe UI" pitchFamily="34" charset="0"/>
                  </a:endParaRPr>
                </a:p>
              </p:txBody>
            </p:sp>
          </p:grpSp>
          <p:grpSp>
            <p:nvGrpSpPr>
              <p:cNvPr id="252" name="Group 251"/>
              <p:cNvGrpSpPr/>
              <p:nvPr/>
            </p:nvGrpSpPr>
            <p:grpSpPr>
              <a:xfrm>
                <a:off x="4139953" y="972995"/>
                <a:ext cx="864096" cy="894135"/>
                <a:chOff x="6444208" y="255033"/>
                <a:chExt cx="864096" cy="894135"/>
              </a:xfrm>
            </p:grpSpPr>
            <p:grpSp>
              <p:nvGrpSpPr>
                <p:cNvPr id="323" name="Group 322"/>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325" name="Freeform 324"/>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6" name="Freeform 325"/>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24" name="Rectangle 323"/>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Express</a:t>
                  </a:r>
                  <a:endParaRPr lang="en-AU" sz="1100" dirty="0">
                    <a:latin typeface="Segoe UI" pitchFamily="34" charset="0"/>
                    <a:cs typeface="Segoe UI" pitchFamily="34" charset="0"/>
                  </a:endParaRPr>
                </a:p>
              </p:txBody>
            </p:sp>
          </p:grpSp>
          <p:grpSp>
            <p:nvGrpSpPr>
              <p:cNvPr id="253" name="Group 252"/>
              <p:cNvGrpSpPr/>
              <p:nvPr/>
            </p:nvGrpSpPr>
            <p:grpSpPr>
              <a:xfrm>
                <a:off x="3198624" y="2157429"/>
                <a:ext cx="864096" cy="881674"/>
                <a:chOff x="8172400" y="267494"/>
                <a:chExt cx="864096" cy="881674"/>
              </a:xfrm>
            </p:grpSpPr>
            <p:grpSp>
              <p:nvGrpSpPr>
                <p:cNvPr id="318" name="Group 317"/>
                <p:cNvGrpSpPr/>
                <p:nvPr/>
              </p:nvGrpSpPr>
              <p:grpSpPr>
                <a:xfrm>
                  <a:off x="8351877" y="267494"/>
                  <a:ext cx="523806" cy="648072"/>
                  <a:chOff x="87738" y="3286770"/>
                  <a:chExt cx="291003" cy="360040"/>
                </a:xfrm>
              </p:grpSpPr>
              <p:sp>
                <p:nvSpPr>
                  <p:cNvPr id="320" name="Rectangle 31"/>
                  <p:cNvSpPr/>
                  <p:nvPr/>
                </p:nvSpPr>
                <p:spPr>
                  <a:xfrm>
                    <a:off x="87738" y="3286770"/>
                    <a:ext cx="291002" cy="360040"/>
                  </a:xfrm>
                  <a:prstGeom prst="rect">
                    <a:avLst/>
                  </a:prstGeom>
                  <a:solidFill>
                    <a:srgbClr val="FFC000"/>
                  </a:solidFill>
                  <a:ln w="9525" cap="rnd">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1" name="Rectangle 31"/>
                  <p:cNvSpPr/>
                  <p:nvPr/>
                </p:nvSpPr>
                <p:spPr>
                  <a:xfrm>
                    <a:off x="87738" y="3286770"/>
                    <a:ext cx="291002" cy="360040"/>
                  </a:xfrm>
                  <a:custGeom>
                    <a:avLst/>
                    <a:gdLst>
                      <a:gd name="connsiteX0" fmla="*/ 0 w 291002"/>
                      <a:gd name="connsiteY0" fmla="*/ 0 h 360040"/>
                      <a:gd name="connsiteX1" fmla="*/ 291002 w 291002"/>
                      <a:gd name="connsiteY1" fmla="*/ 0 h 360040"/>
                      <a:gd name="connsiteX2" fmla="*/ 291002 w 291002"/>
                      <a:gd name="connsiteY2" fmla="*/ 360040 h 360040"/>
                      <a:gd name="connsiteX3" fmla="*/ 0 w 291002"/>
                      <a:gd name="connsiteY3" fmla="*/ 360040 h 360040"/>
                      <a:gd name="connsiteX4" fmla="*/ 0 w 291002"/>
                      <a:gd name="connsiteY4" fmla="*/ 0 h 360040"/>
                      <a:gd name="connsiteX0" fmla="*/ 0 w 291002"/>
                      <a:gd name="connsiteY0" fmla="*/ 0 h 360040"/>
                      <a:gd name="connsiteX1" fmla="*/ 236233 w 291002"/>
                      <a:gd name="connsiteY1" fmla="*/ 88106 h 360040"/>
                      <a:gd name="connsiteX2" fmla="*/ 291002 w 291002"/>
                      <a:gd name="connsiteY2" fmla="*/ 360040 h 360040"/>
                      <a:gd name="connsiteX3" fmla="*/ 0 w 291002"/>
                      <a:gd name="connsiteY3" fmla="*/ 360040 h 360040"/>
                      <a:gd name="connsiteX4" fmla="*/ 0 w 291002"/>
                      <a:gd name="connsiteY4" fmla="*/ 0 h 360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1002" h="360040">
                        <a:moveTo>
                          <a:pt x="0" y="0"/>
                        </a:moveTo>
                        <a:lnTo>
                          <a:pt x="236233" y="88106"/>
                        </a:lnTo>
                        <a:lnTo>
                          <a:pt x="291002" y="360040"/>
                        </a:lnTo>
                        <a:lnTo>
                          <a:pt x="0" y="360040"/>
                        </a:lnTo>
                        <a:lnTo>
                          <a:pt x="0" y="0"/>
                        </a:lnTo>
                        <a:close/>
                      </a:path>
                    </a:pathLst>
                  </a:cu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2" name="Rectangle 321"/>
                  <p:cNvSpPr/>
                  <p:nvPr/>
                </p:nvSpPr>
                <p:spPr>
                  <a:xfrm>
                    <a:off x="87738" y="3435846"/>
                    <a:ext cx="291003" cy="210964"/>
                  </a:xfrm>
                  <a:prstGeom prst="rect">
                    <a:avLst/>
                  </a:prstGeom>
                  <a:noFill/>
                  <a:ln w="9525" cap="rnd">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2000" dirty="0" smtClean="0">
                        <a:solidFill>
                          <a:schemeClr val="tx1"/>
                        </a:solidFill>
                        <a:effectLst>
                          <a:outerShdw blurRad="63500" sx="102000" sy="102000" algn="ctr" rotWithShape="0">
                            <a:prstClr val="black">
                              <a:alpha val="40000"/>
                            </a:prstClr>
                          </a:outerShdw>
                        </a:effectLst>
                        <a:latin typeface="Segoe UI" pitchFamily="34" charset="0"/>
                        <a:cs typeface="Segoe UI" pitchFamily="34" charset="0"/>
                      </a:rPr>
                      <a:t>Aa</a:t>
                    </a:r>
                    <a:endParaRPr lang="en-AU" sz="2000" dirty="0">
                      <a:solidFill>
                        <a:schemeClr val="tx1"/>
                      </a:solidFill>
                      <a:effectLst>
                        <a:outerShdw blurRad="63500" sx="102000" sy="102000" algn="ctr" rotWithShape="0">
                          <a:prstClr val="black">
                            <a:alpha val="40000"/>
                          </a:prstClr>
                        </a:outerShdw>
                      </a:effectLst>
                      <a:latin typeface="Segoe UI" pitchFamily="34" charset="0"/>
                      <a:cs typeface="Segoe UI" pitchFamily="34" charset="0"/>
                    </a:endParaRPr>
                  </a:p>
                </p:txBody>
              </p:sp>
            </p:grpSp>
            <p:sp>
              <p:nvSpPr>
                <p:cNvPr id="319" name="Rectangle 318"/>
                <p:cNvSpPr/>
                <p:nvPr/>
              </p:nvSpPr>
              <p:spPr>
                <a:xfrm>
                  <a:off x="8172400"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Note Pad</a:t>
                  </a:r>
                  <a:endParaRPr lang="en-AU" sz="1100" dirty="0">
                    <a:latin typeface="Segoe UI" pitchFamily="34" charset="0"/>
                    <a:cs typeface="Segoe UI" pitchFamily="34" charset="0"/>
                  </a:endParaRPr>
                </a:p>
              </p:txBody>
            </p:sp>
          </p:grpSp>
          <p:grpSp>
            <p:nvGrpSpPr>
              <p:cNvPr id="254" name="Group 253"/>
              <p:cNvGrpSpPr/>
              <p:nvPr/>
            </p:nvGrpSpPr>
            <p:grpSpPr>
              <a:xfrm>
                <a:off x="5080409" y="980461"/>
                <a:ext cx="864096" cy="877462"/>
                <a:chOff x="5004049" y="1064550"/>
                <a:chExt cx="864096" cy="877462"/>
              </a:xfrm>
            </p:grpSpPr>
            <p:grpSp>
              <p:nvGrpSpPr>
                <p:cNvPr id="313" name="Group 312"/>
                <p:cNvGrpSpPr/>
                <p:nvPr/>
              </p:nvGrpSpPr>
              <p:grpSpPr>
                <a:xfrm>
                  <a:off x="5042434" y="1064550"/>
                  <a:ext cx="787325" cy="610716"/>
                  <a:chOff x="5004049" y="1045872"/>
                  <a:chExt cx="787325" cy="610716"/>
                </a:xfrm>
                <a:effectLst>
                  <a:outerShdw blurRad="63500" sx="102000" sy="102000" algn="ctr" rotWithShape="0">
                    <a:prstClr val="black">
                      <a:alpha val="40000"/>
                    </a:prstClr>
                  </a:outerShdw>
                </a:effectLst>
              </p:grpSpPr>
              <p:sp>
                <p:nvSpPr>
                  <p:cNvPr id="315" name="Rectangle 314"/>
                  <p:cNvSpPr/>
                  <p:nvPr/>
                </p:nvSpPr>
                <p:spPr>
                  <a:xfrm>
                    <a:off x="5004049" y="1045872"/>
                    <a:ext cx="504055" cy="460191"/>
                  </a:xfrm>
                  <a:prstGeom prst="rect">
                    <a:avLst/>
                  </a:prstGeom>
                  <a:solidFill>
                    <a:schemeClr val="bg1"/>
                  </a:solidFill>
                  <a:ln w="9525" cap="rnd">
                    <a:solidFill>
                      <a:schemeClr val="bg1"/>
                    </a:solid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6" name="Freeform 315"/>
                  <p:cNvSpPr/>
                  <p:nvPr/>
                </p:nvSpPr>
                <p:spPr>
                  <a:xfrm>
                    <a:off x="5022056" y="1106047"/>
                    <a:ext cx="414040" cy="272698"/>
                  </a:xfrm>
                  <a:custGeom>
                    <a:avLst/>
                    <a:gdLst>
                      <a:gd name="connsiteX0" fmla="*/ 0 w 353052"/>
                      <a:gd name="connsiteY0" fmla="*/ 0 h 269081"/>
                      <a:gd name="connsiteX1" fmla="*/ 19050 w 353052"/>
                      <a:gd name="connsiteY1" fmla="*/ 33337 h 269081"/>
                      <a:gd name="connsiteX2" fmla="*/ 28575 w 353052"/>
                      <a:gd name="connsiteY2" fmla="*/ 38100 h 269081"/>
                      <a:gd name="connsiteX3" fmla="*/ 33338 w 353052"/>
                      <a:gd name="connsiteY3" fmla="*/ 45243 h 269081"/>
                      <a:gd name="connsiteX4" fmla="*/ 50007 w 353052"/>
                      <a:gd name="connsiteY4" fmla="*/ 54768 h 269081"/>
                      <a:gd name="connsiteX5" fmla="*/ 59532 w 353052"/>
                      <a:gd name="connsiteY5" fmla="*/ 61912 h 269081"/>
                      <a:gd name="connsiteX6" fmla="*/ 85725 w 353052"/>
                      <a:gd name="connsiteY6" fmla="*/ 71437 h 269081"/>
                      <a:gd name="connsiteX7" fmla="*/ 135732 w 353052"/>
                      <a:gd name="connsiteY7" fmla="*/ 69056 h 269081"/>
                      <a:gd name="connsiteX8" fmla="*/ 142875 w 353052"/>
                      <a:gd name="connsiteY8" fmla="*/ 66675 h 269081"/>
                      <a:gd name="connsiteX9" fmla="*/ 150019 w 353052"/>
                      <a:gd name="connsiteY9" fmla="*/ 61912 h 269081"/>
                      <a:gd name="connsiteX10" fmla="*/ 157163 w 353052"/>
                      <a:gd name="connsiteY10" fmla="*/ 54768 h 269081"/>
                      <a:gd name="connsiteX11" fmla="*/ 161925 w 353052"/>
                      <a:gd name="connsiteY11" fmla="*/ 45243 h 269081"/>
                      <a:gd name="connsiteX12" fmla="*/ 157163 w 353052"/>
                      <a:gd name="connsiteY12" fmla="*/ 26193 h 269081"/>
                      <a:gd name="connsiteX13" fmla="*/ 150019 w 353052"/>
                      <a:gd name="connsiteY13" fmla="*/ 19050 h 269081"/>
                      <a:gd name="connsiteX14" fmla="*/ 135732 w 353052"/>
                      <a:gd name="connsiteY14" fmla="*/ 9525 h 269081"/>
                      <a:gd name="connsiteX15" fmla="*/ 114300 w 353052"/>
                      <a:gd name="connsiteY15" fmla="*/ 14287 h 269081"/>
                      <a:gd name="connsiteX16" fmla="*/ 107157 w 353052"/>
                      <a:gd name="connsiteY16" fmla="*/ 16668 h 269081"/>
                      <a:gd name="connsiteX17" fmla="*/ 102394 w 353052"/>
                      <a:gd name="connsiteY17" fmla="*/ 26193 h 269081"/>
                      <a:gd name="connsiteX18" fmla="*/ 104775 w 353052"/>
                      <a:gd name="connsiteY18" fmla="*/ 64293 h 269081"/>
                      <a:gd name="connsiteX19" fmla="*/ 107157 w 353052"/>
                      <a:gd name="connsiteY19" fmla="*/ 71437 h 269081"/>
                      <a:gd name="connsiteX20" fmla="*/ 114300 w 353052"/>
                      <a:gd name="connsiteY20" fmla="*/ 76200 h 269081"/>
                      <a:gd name="connsiteX21" fmla="*/ 126207 w 353052"/>
                      <a:gd name="connsiteY21" fmla="*/ 78581 h 269081"/>
                      <a:gd name="connsiteX22" fmla="*/ 147638 w 353052"/>
                      <a:gd name="connsiteY22" fmla="*/ 85725 h 269081"/>
                      <a:gd name="connsiteX23" fmla="*/ 154782 w 353052"/>
                      <a:gd name="connsiteY23" fmla="*/ 88106 h 269081"/>
                      <a:gd name="connsiteX24" fmla="*/ 190500 w 353052"/>
                      <a:gd name="connsiteY24" fmla="*/ 90487 h 269081"/>
                      <a:gd name="connsiteX25" fmla="*/ 228600 w 353052"/>
                      <a:gd name="connsiteY25" fmla="*/ 90487 h 269081"/>
                      <a:gd name="connsiteX26" fmla="*/ 238125 w 353052"/>
                      <a:gd name="connsiteY26" fmla="*/ 85725 h 269081"/>
                      <a:gd name="connsiteX27" fmla="*/ 271463 w 353052"/>
                      <a:gd name="connsiteY27" fmla="*/ 66675 h 269081"/>
                      <a:gd name="connsiteX28" fmla="*/ 295275 w 353052"/>
                      <a:gd name="connsiteY28" fmla="*/ 59531 h 269081"/>
                      <a:gd name="connsiteX29" fmla="*/ 302419 w 353052"/>
                      <a:gd name="connsiteY29" fmla="*/ 57150 h 269081"/>
                      <a:gd name="connsiteX30" fmla="*/ 338138 w 353052"/>
                      <a:gd name="connsiteY30" fmla="*/ 50006 h 269081"/>
                      <a:gd name="connsiteX31" fmla="*/ 345282 w 353052"/>
                      <a:gd name="connsiteY31" fmla="*/ 92868 h 269081"/>
                      <a:gd name="connsiteX32" fmla="*/ 326232 w 353052"/>
                      <a:gd name="connsiteY32" fmla="*/ 114300 h 269081"/>
                      <a:gd name="connsiteX33" fmla="*/ 316707 w 353052"/>
                      <a:gd name="connsiteY33" fmla="*/ 119062 h 269081"/>
                      <a:gd name="connsiteX34" fmla="*/ 309563 w 353052"/>
                      <a:gd name="connsiteY34" fmla="*/ 121443 h 269081"/>
                      <a:gd name="connsiteX35" fmla="*/ 290513 w 353052"/>
                      <a:gd name="connsiteY35" fmla="*/ 133350 h 269081"/>
                      <a:gd name="connsiteX36" fmla="*/ 273844 w 353052"/>
                      <a:gd name="connsiteY36" fmla="*/ 138112 h 269081"/>
                      <a:gd name="connsiteX37" fmla="*/ 259557 w 353052"/>
                      <a:gd name="connsiteY37" fmla="*/ 142875 h 269081"/>
                      <a:gd name="connsiteX38" fmla="*/ 245269 w 353052"/>
                      <a:gd name="connsiteY38" fmla="*/ 150018 h 269081"/>
                      <a:gd name="connsiteX39" fmla="*/ 238125 w 353052"/>
                      <a:gd name="connsiteY39" fmla="*/ 154781 h 269081"/>
                      <a:gd name="connsiteX40" fmla="*/ 214313 w 353052"/>
                      <a:gd name="connsiteY40" fmla="*/ 161925 h 269081"/>
                      <a:gd name="connsiteX41" fmla="*/ 202407 w 353052"/>
                      <a:gd name="connsiteY41" fmla="*/ 164306 h 269081"/>
                      <a:gd name="connsiteX42" fmla="*/ 188119 w 353052"/>
                      <a:gd name="connsiteY42" fmla="*/ 169068 h 269081"/>
                      <a:gd name="connsiteX43" fmla="*/ 173832 w 353052"/>
                      <a:gd name="connsiteY43" fmla="*/ 171450 h 269081"/>
                      <a:gd name="connsiteX44" fmla="*/ 154782 w 353052"/>
                      <a:gd name="connsiteY44" fmla="*/ 176212 h 269081"/>
                      <a:gd name="connsiteX45" fmla="*/ 109538 w 353052"/>
                      <a:gd name="connsiteY45" fmla="*/ 173831 h 269081"/>
                      <a:gd name="connsiteX46" fmla="*/ 97632 w 353052"/>
                      <a:gd name="connsiteY46" fmla="*/ 164306 h 269081"/>
                      <a:gd name="connsiteX47" fmla="*/ 95250 w 353052"/>
                      <a:gd name="connsiteY47" fmla="*/ 157162 h 269081"/>
                      <a:gd name="connsiteX48" fmla="*/ 88107 w 353052"/>
                      <a:gd name="connsiteY48" fmla="*/ 150018 h 269081"/>
                      <a:gd name="connsiteX49" fmla="*/ 95250 w 353052"/>
                      <a:gd name="connsiteY49" fmla="*/ 130968 h 269081"/>
                      <a:gd name="connsiteX50" fmla="*/ 104775 w 353052"/>
                      <a:gd name="connsiteY50" fmla="*/ 135731 h 269081"/>
                      <a:gd name="connsiteX51" fmla="*/ 140494 w 353052"/>
                      <a:gd name="connsiteY51" fmla="*/ 138112 h 269081"/>
                      <a:gd name="connsiteX52" fmla="*/ 159544 w 353052"/>
                      <a:gd name="connsiteY52" fmla="*/ 142875 h 269081"/>
                      <a:gd name="connsiteX53" fmla="*/ 171450 w 353052"/>
                      <a:gd name="connsiteY53" fmla="*/ 152400 h 269081"/>
                      <a:gd name="connsiteX54" fmla="*/ 176213 w 353052"/>
                      <a:gd name="connsiteY54" fmla="*/ 173831 h 269081"/>
                      <a:gd name="connsiteX55" fmla="*/ 180975 w 353052"/>
                      <a:gd name="connsiteY55" fmla="*/ 207168 h 269081"/>
                      <a:gd name="connsiteX56" fmla="*/ 183357 w 353052"/>
                      <a:gd name="connsiteY56" fmla="*/ 247650 h 269081"/>
                      <a:gd name="connsiteX57" fmla="*/ 185738 w 353052"/>
                      <a:gd name="connsiteY57" fmla="*/ 261937 h 269081"/>
                      <a:gd name="connsiteX58" fmla="*/ 195263 w 353052"/>
                      <a:gd name="connsiteY58" fmla="*/ 269081 h 269081"/>
                      <a:gd name="connsiteX59" fmla="*/ 273844 w 353052"/>
                      <a:gd name="connsiteY59" fmla="*/ 266700 h 269081"/>
                      <a:gd name="connsiteX60" fmla="*/ 307182 w 353052"/>
                      <a:gd name="connsiteY60" fmla="*/ 257175 h 269081"/>
                      <a:gd name="connsiteX61" fmla="*/ 314325 w 353052"/>
                      <a:gd name="connsiteY61" fmla="*/ 254793 h 269081"/>
                      <a:gd name="connsiteX62" fmla="*/ 326232 w 353052"/>
                      <a:gd name="connsiteY62" fmla="*/ 250031 h 269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53052" h="269081">
                        <a:moveTo>
                          <a:pt x="0" y="0"/>
                        </a:moveTo>
                        <a:cubicBezTo>
                          <a:pt x="3626" y="10876"/>
                          <a:pt x="7518" y="27571"/>
                          <a:pt x="19050" y="33337"/>
                        </a:cubicBezTo>
                        <a:lnTo>
                          <a:pt x="28575" y="38100"/>
                        </a:lnTo>
                        <a:cubicBezTo>
                          <a:pt x="30163" y="40481"/>
                          <a:pt x="31314" y="43219"/>
                          <a:pt x="33338" y="45243"/>
                        </a:cubicBezTo>
                        <a:cubicBezTo>
                          <a:pt x="37711" y="49616"/>
                          <a:pt x="45021" y="51652"/>
                          <a:pt x="50007" y="54768"/>
                        </a:cubicBezTo>
                        <a:cubicBezTo>
                          <a:pt x="53373" y="56871"/>
                          <a:pt x="56167" y="59808"/>
                          <a:pt x="59532" y="61912"/>
                        </a:cubicBezTo>
                        <a:cubicBezTo>
                          <a:pt x="67905" y="67145"/>
                          <a:pt x="76325" y="69087"/>
                          <a:pt x="85725" y="71437"/>
                        </a:cubicBezTo>
                        <a:cubicBezTo>
                          <a:pt x="102394" y="70643"/>
                          <a:pt x="119102" y="70442"/>
                          <a:pt x="135732" y="69056"/>
                        </a:cubicBezTo>
                        <a:cubicBezTo>
                          <a:pt x="138233" y="68848"/>
                          <a:pt x="140630" y="67797"/>
                          <a:pt x="142875" y="66675"/>
                        </a:cubicBezTo>
                        <a:cubicBezTo>
                          <a:pt x="145435" y="65395"/>
                          <a:pt x="147820" y="63744"/>
                          <a:pt x="150019" y="61912"/>
                        </a:cubicBezTo>
                        <a:cubicBezTo>
                          <a:pt x="152606" y="59756"/>
                          <a:pt x="154782" y="57149"/>
                          <a:pt x="157163" y="54768"/>
                        </a:cubicBezTo>
                        <a:cubicBezTo>
                          <a:pt x="158750" y="51593"/>
                          <a:pt x="161533" y="48771"/>
                          <a:pt x="161925" y="45243"/>
                        </a:cubicBezTo>
                        <a:cubicBezTo>
                          <a:pt x="162039" y="44213"/>
                          <a:pt x="158971" y="28905"/>
                          <a:pt x="157163" y="26193"/>
                        </a:cubicBezTo>
                        <a:cubicBezTo>
                          <a:pt x="155295" y="23391"/>
                          <a:pt x="152677" y="21117"/>
                          <a:pt x="150019" y="19050"/>
                        </a:cubicBezTo>
                        <a:cubicBezTo>
                          <a:pt x="145501" y="15536"/>
                          <a:pt x="135732" y="9525"/>
                          <a:pt x="135732" y="9525"/>
                        </a:cubicBezTo>
                        <a:cubicBezTo>
                          <a:pt x="128588" y="11112"/>
                          <a:pt x="121400" y="12512"/>
                          <a:pt x="114300" y="14287"/>
                        </a:cubicBezTo>
                        <a:cubicBezTo>
                          <a:pt x="111865" y="14896"/>
                          <a:pt x="108932" y="14893"/>
                          <a:pt x="107157" y="16668"/>
                        </a:cubicBezTo>
                        <a:cubicBezTo>
                          <a:pt x="104647" y="19178"/>
                          <a:pt x="103982" y="23018"/>
                          <a:pt x="102394" y="26193"/>
                        </a:cubicBezTo>
                        <a:cubicBezTo>
                          <a:pt x="103188" y="38893"/>
                          <a:pt x="103443" y="51638"/>
                          <a:pt x="104775" y="64293"/>
                        </a:cubicBezTo>
                        <a:cubicBezTo>
                          <a:pt x="105038" y="66789"/>
                          <a:pt x="105589" y="69477"/>
                          <a:pt x="107157" y="71437"/>
                        </a:cubicBezTo>
                        <a:cubicBezTo>
                          <a:pt x="108945" y="73672"/>
                          <a:pt x="111620" y="75195"/>
                          <a:pt x="114300" y="76200"/>
                        </a:cubicBezTo>
                        <a:cubicBezTo>
                          <a:pt x="118090" y="77621"/>
                          <a:pt x="122238" y="77787"/>
                          <a:pt x="126207" y="78581"/>
                        </a:cubicBezTo>
                        <a:cubicBezTo>
                          <a:pt x="146726" y="86788"/>
                          <a:pt x="129698" y="80599"/>
                          <a:pt x="147638" y="85725"/>
                        </a:cubicBezTo>
                        <a:cubicBezTo>
                          <a:pt x="150052" y="86415"/>
                          <a:pt x="152287" y="87829"/>
                          <a:pt x="154782" y="88106"/>
                        </a:cubicBezTo>
                        <a:cubicBezTo>
                          <a:pt x="166641" y="89424"/>
                          <a:pt x="178594" y="89693"/>
                          <a:pt x="190500" y="90487"/>
                        </a:cubicBezTo>
                        <a:cubicBezTo>
                          <a:pt x="207530" y="92920"/>
                          <a:pt x="210241" y="94723"/>
                          <a:pt x="228600" y="90487"/>
                        </a:cubicBezTo>
                        <a:cubicBezTo>
                          <a:pt x="232059" y="89689"/>
                          <a:pt x="235081" y="87551"/>
                          <a:pt x="238125" y="85725"/>
                        </a:cubicBezTo>
                        <a:cubicBezTo>
                          <a:pt x="248250" y="79651"/>
                          <a:pt x="259784" y="69596"/>
                          <a:pt x="271463" y="66675"/>
                        </a:cubicBezTo>
                        <a:cubicBezTo>
                          <a:pt x="285859" y="63075"/>
                          <a:pt x="277882" y="65328"/>
                          <a:pt x="295275" y="59531"/>
                        </a:cubicBezTo>
                        <a:cubicBezTo>
                          <a:pt x="297656" y="58737"/>
                          <a:pt x="299969" y="57695"/>
                          <a:pt x="302419" y="57150"/>
                        </a:cubicBezTo>
                        <a:cubicBezTo>
                          <a:pt x="328563" y="51339"/>
                          <a:pt x="316632" y="53590"/>
                          <a:pt x="338138" y="50006"/>
                        </a:cubicBezTo>
                        <a:cubicBezTo>
                          <a:pt x="359183" y="55267"/>
                          <a:pt x="354435" y="50765"/>
                          <a:pt x="345282" y="92868"/>
                        </a:cubicBezTo>
                        <a:cubicBezTo>
                          <a:pt x="343340" y="101799"/>
                          <a:pt x="333552" y="109725"/>
                          <a:pt x="326232" y="114300"/>
                        </a:cubicBezTo>
                        <a:cubicBezTo>
                          <a:pt x="323222" y="116181"/>
                          <a:pt x="319970" y="117664"/>
                          <a:pt x="316707" y="119062"/>
                        </a:cubicBezTo>
                        <a:cubicBezTo>
                          <a:pt x="314400" y="120051"/>
                          <a:pt x="311870" y="120454"/>
                          <a:pt x="309563" y="121443"/>
                        </a:cubicBezTo>
                        <a:cubicBezTo>
                          <a:pt x="289202" y="130169"/>
                          <a:pt x="311024" y="121629"/>
                          <a:pt x="290513" y="133350"/>
                        </a:cubicBezTo>
                        <a:cubicBezTo>
                          <a:pt x="287565" y="135034"/>
                          <a:pt x="276285" y="137380"/>
                          <a:pt x="273844" y="138112"/>
                        </a:cubicBezTo>
                        <a:cubicBezTo>
                          <a:pt x="269036" y="139555"/>
                          <a:pt x="263734" y="140091"/>
                          <a:pt x="259557" y="142875"/>
                        </a:cubicBezTo>
                        <a:cubicBezTo>
                          <a:pt x="250324" y="149029"/>
                          <a:pt x="255128" y="146732"/>
                          <a:pt x="245269" y="150018"/>
                        </a:cubicBezTo>
                        <a:cubicBezTo>
                          <a:pt x="242888" y="151606"/>
                          <a:pt x="240740" y="153619"/>
                          <a:pt x="238125" y="154781"/>
                        </a:cubicBezTo>
                        <a:cubicBezTo>
                          <a:pt x="232198" y="157415"/>
                          <a:pt x="221234" y="160387"/>
                          <a:pt x="214313" y="161925"/>
                        </a:cubicBezTo>
                        <a:cubicBezTo>
                          <a:pt x="210362" y="162803"/>
                          <a:pt x="206312" y="163241"/>
                          <a:pt x="202407" y="164306"/>
                        </a:cubicBezTo>
                        <a:cubicBezTo>
                          <a:pt x="197564" y="165627"/>
                          <a:pt x="193071" y="168242"/>
                          <a:pt x="188119" y="169068"/>
                        </a:cubicBezTo>
                        <a:cubicBezTo>
                          <a:pt x="183357" y="169862"/>
                          <a:pt x="178553" y="170438"/>
                          <a:pt x="173832" y="171450"/>
                        </a:cubicBezTo>
                        <a:cubicBezTo>
                          <a:pt x="167432" y="172822"/>
                          <a:pt x="154782" y="176212"/>
                          <a:pt x="154782" y="176212"/>
                        </a:cubicBezTo>
                        <a:cubicBezTo>
                          <a:pt x="139701" y="175418"/>
                          <a:pt x="124578" y="175198"/>
                          <a:pt x="109538" y="173831"/>
                        </a:cubicBezTo>
                        <a:cubicBezTo>
                          <a:pt x="102344" y="173177"/>
                          <a:pt x="100748" y="170538"/>
                          <a:pt x="97632" y="164306"/>
                        </a:cubicBezTo>
                        <a:cubicBezTo>
                          <a:pt x="96509" y="162061"/>
                          <a:pt x="96642" y="159251"/>
                          <a:pt x="95250" y="157162"/>
                        </a:cubicBezTo>
                        <a:cubicBezTo>
                          <a:pt x="93382" y="154360"/>
                          <a:pt x="90488" y="152399"/>
                          <a:pt x="88107" y="150018"/>
                        </a:cubicBezTo>
                        <a:cubicBezTo>
                          <a:pt x="90488" y="143668"/>
                          <a:pt x="90101" y="135382"/>
                          <a:pt x="95250" y="130968"/>
                        </a:cubicBezTo>
                        <a:cubicBezTo>
                          <a:pt x="97945" y="128658"/>
                          <a:pt x="101269" y="135177"/>
                          <a:pt x="104775" y="135731"/>
                        </a:cubicBezTo>
                        <a:cubicBezTo>
                          <a:pt x="116562" y="137592"/>
                          <a:pt x="128588" y="137318"/>
                          <a:pt x="140494" y="138112"/>
                        </a:cubicBezTo>
                        <a:cubicBezTo>
                          <a:pt x="141091" y="138231"/>
                          <a:pt x="157101" y="140921"/>
                          <a:pt x="159544" y="142875"/>
                        </a:cubicBezTo>
                        <a:cubicBezTo>
                          <a:pt x="174933" y="155185"/>
                          <a:pt x="153494" y="146412"/>
                          <a:pt x="171450" y="152400"/>
                        </a:cubicBezTo>
                        <a:cubicBezTo>
                          <a:pt x="175096" y="163332"/>
                          <a:pt x="173927" y="158589"/>
                          <a:pt x="176213" y="173831"/>
                        </a:cubicBezTo>
                        <a:cubicBezTo>
                          <a:pt x="177878" y="184932"/>
                          <a:pt x="180975" y="207168"/>
                          <a:pt x="180975" y="207168"/>
                        </a:cubicBezTo>
                        <a:cubicBezTo>
                          <a:pt x="181769" y="220662"/>
                          <a:pt x="182186" y="234183"/>
                          <a:pt x="183357" y="247650"/>
                        </a:cubicBezTo>
                        <a:cubicBezTo>
                          <a:pt x="183775" y="252460"/>
                          <a:pt x="183393" y="257717"/>
                          <a:pt x="185738" y="261937"/>
                        </a:cubicBezTo>
                        <a:cubicBezTo>
                          <a:pt x="187665" y="265406"/>
                          <a:pt x="192088" y="266700"/>
                          <a:pt x="195263" y="269081"/>
                        </a:cubicBezTo>
                        <a:cubicBezTo>
                          <a:pt x="221457" y="268287"/>
                          <a:pt x="247708" y="268612"/>
                          <a:pt x="273844" y="266700"/>
                        </a:cubicBezTo>
                        <a:cubicBezTo>
                          <a:pt x="281498" y="266140"/>
                          <a:pt x="299160" y="259849"/>
                          <a:pt x="307182" y="257175"/>
                        </a:cubicBezTo>
                        <a:cubicBezTo>
                          <a:pt x="309563" y="256381"/>
                          <a:pt x="312080" y="255915"/>
                          <a:pt x="314325" y="254793"/>
                        </a:cubicBezTo>
                        <a:cubicBezTo>
                          <a:pt x="324560" y="249676"/>
                          <a:pt x="320300" y="250031"/>
                          <a:pt x="326232" y="250031"/>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7" name="Freeform 316"/>
                  <p:cNvSpPr/>
                  <p:nvPr/>
                </p:nvSpPr>
                <p:spPr>
                  <a:xfrm>
                    <a:off x="5400849" y="1351788"/>
                    <a:ext cx="390525" cy="304800"/>
                  </a:xfrm>
                  <a:custGeom>
                    <a:avLst/>
                    <a:gdLst>
                      <a:gd name="connsiteX0" fmla="*/ 0 w 381000"/>
                      <a:gd name="connsiteY0" fmla="*/ 0 h 319088"/>
                      <a:gd name="connsiteX1" fmla="*/ 23812 w 381000"/>
                      <a:gd name="connsiteY1" fmla="*/ 85725 h 319088"/>
                      <a:gd name="connsiteX2" fmla="*/ 347662 w 381000"/>
                      <a:gd name="connsiteY2" fmla="*/ 319088 h 319088"/>
                      <a:gd name="connsiteX3" fmla="*/ 381000 w 381000"/>
                      <a:gd name="connsiteY3" fmla="*/ 266700 h 319088"/>
                      <a:gd name="connsiteX4" fmla="*/ 66675 w 381000"/>
                      <a:gd name="connsiteY4" fmla="*/ 38100 h 319088"/>
                      <a:gd name="connsiteX5" fmla="*/ 0 w 381000"/>
                      <a:gd name="connsiteY5" fmla="*/ 0 h 319088"/>
                      <a:gd name="connsiteX0" fmla="*/ 0 w 390525"/>
                      <a:gd name="connsiteY0" fmla="*/ 0 h 304800"/>
                      <a:gd name="connsiteX1" fmla="*/ 33337 w 390525"/>
                      <a:gd name="connsiteY1" fmla="*/ 71437 h 304800"/>
                      <a:gd name="connsiteX2" fmla="*/ 357187 w 390525"/>
                      <a:gd name="connsiteY2" fmla="*/ 304800 h 304800"/>
                      <a:gd name="connsiteX3" fmla="*/ 390525 w 390525"/>
                      <a:gd name="connsiteY3" fmla="*/ 252412 h 304800"/>
                      <a:gd name="connsiteX4" fmla="*/ 76200 w 390525"/>
                      <a:gd name="connsiteY4" fmla="*/ 23812 h 304800"/>
                      <a:gd name="connsiteX5" fmla="*/ 0 w 390525"/>
                      <a:gd name="connsiteY5" fmla="*/ 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0525" h="304800">
                        <a:moveTo>
                          <a:pt x="0" y="0"/>
                        </a:moveTo>
                        <a:lnTo>
                          <a:pt x="33337" y="71437"/>
                        </a:lnTo>
                        <a:lnTo>
                          <a:pt x="357187" y="304800"/>
                        </a:lnTo>
                        <a:lnTo>
                          <a:pt x="390525" y="252412"/>
                        </a:lnTo>
                        <a:lnTo>
                          <a:pt x="76200" y="23812"/>
                        </a:lnTo>
                        <a:lnTo>
                          <a:pt x="0" y="0"/>
                        </a:lnTo>
                        <a:close/>
                      </a:path>
                    </a:pathLst>
                  </a:custGeom>
                  <a:solidFill>
                    <a:srgbClr val="C0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14" name="Rectangle 313"/>
                <p:cNvSpPr/>
                <p:nvPr/>
              </p:nvSpPr>
              <p:spPr>
                <a:xfrm>
                  <a:off x="5004049" y="1725988"/>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Free Draw</a:t>
                  </a:r>
                  <a:endParaRPr lang="en-AU" sz="1100" dirty="0">
                    <a:latin typeface="Segoe UI" pitchFamily="34" charset="0"/>
                    <a:cs typeface="Segoe UI" pitchFamily="34" charset="0"/>
                  </a:endParaRPr>
                </a:p>
              </p:txBody>
            </p:sp>
          </p:grpSp>
          <p:cxnSp>
            <p:nvCxnSpPr>
              <p:cNvPr id="255" name="Straight Connector 254"/>
              <p:cNvCxnSpPr/>
              <p:nvPr/>
            </p:nvCxnSpPr>
            <p:spPr>
              <a:xfrm>
                <a:off x="4098672"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6" name="Straight Connector 255"/>
              <p:cNvCxnSpPr/>
              <p:nvPr/>
            </p:nvCxnSpPr>
            <p:spPr>
              <a:xfrm>
                <a:off x="5040000"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7" name="Straight Connector 256"/>
              <p:cNvCxnSpPr/>
              <p:nvPr/>
            </p:nvCxnSpPr>
            <p:spPr>
              <a:xfrm>
                <a:off x="3262277" y="200863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8" name="Straight Connector 257"/>
              <p:cNvCxnSpPr/>
              <p:nvPr/>
            </p:nvCxnSpPr>
            <p:spPr>
              <a:xfrm>
                <a:off x="3262277" y="317426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grpSp>
            <p:nvGrpSpPr>
              <p:cNvPr id="259" name="Group 258"/>
              <p:cNvGrpSpPr/>
              <p:nvPr/>
            </p:nvGrpSpPr>
            <p:grpSpPr>
              <a:xfrm>
                <a:off x="4098672" y="2143466"/>
                <a:ext cx="941329" cy="895637"/>
                <a:chOff x="4098672" y="2143466"/>
                <a:chExt cx="941329" cy="895637"/>
              </a:xfrm>
            </p:grpSpPr>
            <p:sp>
              <p:nvSpPr>
                <p:cNvPr id="300" name="Rectangle 299"/>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Documents</a:t>
                  </a:r>
                  <a:endParaRPr lang="en-AU" sz="1100" dirty="0">
                    <a:latin typeface="Segoe UI" pitchFamily="34" charset="0"/>
                    <a:cs typeface="Segoe UI" pitchFamily="34" charset="0"/>
                  </a:endParaRPr>
                </a:p>
              </p:txBody>
            </p:sp>
            <p:grpSp>
              <p:nvGrpSpPr>
                <p:cNvPr id="301" name="Group 300"/>
                <p:cNvGrpSpPr/>
                <p:nvPr/>
              </p:nvGrpSpPr>
              <p:grpSpPr>
                <a:xfrm>
                  <a:off x="4199709" y="2143466"/>
                  <a:ext cx="744585" cy="655211"/>
                  <a:chOff x="4193285" y="2143466"/>
                  <a:chExt cx="744585" cy="655211"/>
                </a:xfrm>
              </p:grpSpPr>
              <p:grpSp>
                <p:nvGrpSpPr>
                  <p:cNvPr id="302" name="Group 301"/>
                  <p:cNvGrpSpPr/>
                  <p:nvPr/>
                </p:nvGrpSpPr>
                <p:grpSpPr>
                  <a:xfrm>
                    <a:off x="4193285" y="2143466"/>
                    <a:ext cx="699392" cy="536110"/>
                    <a:chOff x="2123728" y="1986160"/>
                    <a:chExt cx="576064" cy="441574"/>
                  </a:xfrm>
                </p:grpSpPr>
                <p:sp>
                  <p:nvSpPr>
                    <p:cNvPr id="311" name="Rectangle 310"/>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2" name="Trapezoid 311"/>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303" name="Group 302"/>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304" name="Rectangle 303"/>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305" name="Straight Connector 304"/>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6" name="Straight Connector 305"/>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7" name="Straight Connector 306"/>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8" name="Straight Connector 307"/>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9" name="Straight Connector 308"/>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10" name="Straight Connector 309"/>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260" name="Group 259"/>
              <p:cNvGrpSpPr/>
              <p:nvPr/>
            </p:nvGrpSpPr>
            <p:grpSpPr>
              <a:xfrm>
                <a:off x="5039106" y="2143466"/>
                <a:ext cx="941329" cy="895637"/>
                <a:chOff x="5039106" y="2143466"/>
                <a:chExt cx="941329" cy="895637"/>
              </a:xfrm>
            </p:grpSpPr>
            <p:sp>
              <p:nvSpPr>
                <p:cNvPr id="289" name="Rectangle 288"/>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Music</a:t>
                  </a:r>
                  <a:endParaRPr lang="en-AU" sz="1100" dirty="0">
                    <a:latin typeface="Segoe UI" pitchFamily="34" charset="0"/>
                    <a:cs typeface="Segoe UI" pitchFamily="34" charset="0"/>
                  </a:endParaRPr>
                </a:p>
              </p:txBody>
            </p:sp>
            <p:grpSp>
              <p:nvGrpSpPr>
                <p:cNvPr id="290" name="Group 289"/>
                <p:cNvGrpSpPr/>
                <p:nvPr/>
              </p:nvGrpSpPr>
              <p:grpSpPr>
                <a:xfrm>
                  <a:off x="5162739" y="2143466"/>
                  <a:ext cx="699392" cy="634359"/>
                  <a:chOff x="5140143" y="2143466"/>
                  <a:chExt cx="699392" cy="634359"/>
                </a:xfrm>
              </p:grpSpPr>
              <p:grpSp>
                <p:nvGrpSpPr>
                  <p:cNvPr id="291" name="Group 290"/>
                  <p:cNvGrpSpPr/>
                  <p:nvPr/>
                </p:nvGrpSpPr>
                <p:grpSpPr>
                  <a:xfrm>
                    <a:off x="5140143" y="2143466"/>
                    <a:ext cx="699392" cy="536110"/>
                    <a:chOff x="2123728" y="1986160"/>
                    <a:chExt cx="576064" cy="441574"/>
                  </a:xfrm>
                </p:grpSpPr>
                <p:sp>
                  <p:nvSpPr>
                    <p:cNvPr id="298" name="Rectangle 297"/>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9" name="Trapezoid 298"/>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92" name="Group 291"/>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293" name="Oval 292"/>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4" name="Oval 293"/>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295" name="Straight Connector 294"/>
                    <p:cNvCxnSpPr>
                      <a:stCxn id="293" idx="6"/>
                      <a:endCxn id="297"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96" name="Straight Connector 295"/>
                    <p:cNvCxnSpPr>
                      <a:stCxn id="294" idx="6"/>
                      <a:endCxn id="297"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297" name="Rectangle 296"/>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1" name="Group 260"/>
              <p:cNvGrpSpPr/>
              <p:nvPr/>
            </p:nvGrpSpPr>
            <p:grpSpPr>
              <a:xfrm>
                <a:off x="3133947" y="3275932"/>
                <a:ext cx="941329" cy="895637"/>
                <a:chOff x="3133947" y="3275932"/>
                <a:chExt cx="941329" cy="895637"/>
              </a:xfrm>
            </p:grpSpPr>
            <p:sp>
              <p:nvSpPr>
                <p:cNvPr id="281" name="Rectangle 280"/>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Videos</a:t>
                  </a:r>
                  <a:endParaRPr lang="en-AU" sz="1100" dirty="0">
                    <a:latin typeface="Segoe UI" pitchFamily="34" charset="0"/>
                    <a:cs typeface="Segoe UI" pitchFamily="34" charset="0"/>
                  </a:endParaRPr>
                </a:p>
              </p:txBody>
            </p:sp>
            <p:grpSp>
              <p:nvGrpSpPr>
                <p:cNvPr id="282" name="Group 281"/>
                <p:cNvGrpSpPr/>
                <p:nvPr/>
              </p:nvGrpSpPr>
              <p:grpSpPr>
                <a:xfrm>
                  <a:off x="3254915" y="3275932"/>
                  <a:ext cx="699392" cy="569699"/>
                  <a:chOff x="3257580" y="3275932"/>
                  <a:chExt cx="699392" cy="569699"/>
                </a:xfrm>
              </p:grpSpPr>
              <p:grpSp>
                <p:nvGrpSpPr>
                  <p:cNvPr id="283" name="Group 282"/>
                  <p:cNvGrpSpPr/>
                  <p:nvPr/>
                </p:nvGrpSpPr>
                <p:grpSpPr>
                  <a:xfrm>
                    <a:off x="3257580" y="3275932"/>
                    <a:ext cx="699392" cy="536110"/>
                    <a:chOff x="2123728" y="1986160"/>
                    <a:chExt cx="576064" cy="441574"/>
                  </a:xfrm>
                </p:grpSpPr>
                <p:sp>
                  <p:nvSpPr>
                    <p:cNvPr id="287" name="Rectangle 286"/>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8" name="Trapezoid 287"/>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84" name="Group 283"/>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285" name="Rectangle 284"/>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6" name="Isosceles Triangle 285"/>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2" name="Group 261"/>
              <p:cNvGrpSpPr/>
              <p:nvPr/>
            </p:nvGrpSpPr>
            <p:grpSpPr>
              <a:xfrm>
                <a:off x="4097777" y="3275932"/>
                <a:ext cx="941329" cy="895637"/>
                <a:chOff x="4099230" y="3275932"/>
                <a:chExt cx="941329" cy="895637"/>
              </a:xfrm>
            </p:grpSpPr>
            <p:sp>
              <p:nvSpPr>
                <p:cNvPr id="263" name="Rectangle 262"/>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Games</a:t>
                  </a:r>
                  <a:endParaRPr lang="en-AU" sz="1100" dirty="0">
                    <a:latin typeface="Segoe UI" pitchFamily="34" charset="0"/>
                    <a:cs typeface="Segoe UI" pitchFamily="34" charset="0"/>
                  </a:endParaRPr>
                </a:p>
              </p:txBody>
            </p:sp>
            <p:grpSp>
              <p:nvGrpSpPr>
                <p:cNvPr id="264" name="Group 263"/>
                <p:cNvGrpSpPr/>
                <p:nvPr/>
              </p:nvGrpSpPr>
              <p:grpSpPr>
                <a:xfrm>
                  <a:off x="4200966" y="3275932"/>
                  <a:ext cx="737856" cy="635347"/>
                  <a:chOff x="4220198" y="3275932"/>
                  <a:chExt cx="737856" cy="635347"/>
                </a:xfrm>
              </p:grpSpPr>
              <p:grpSp>
                <p:nvGrpSpPr>
                  <p:cNvPr id="265" name="Group 264"/>
                  <p:cNvGrpSpPr/>
                  <p:nvPr/>
                </p:nvGrpSpPr>
                <p:grpSpPr>
                  <a:xfrm>
                    <a:off x="4220198" y="3275932"/>
                    <a:ext cx="699392" cy="536110"/>
                    <a:chOff x="2123728" y="1986160"/>
                    <a:chExt cx="576064" cy="441574"/>
                  </a:xfrm>
                </p:grpSpPr>
                <p:sp>
                  <p:nvSpPr>
                    <p:cNvPr id="279" name="Rectangle 278"/>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0" name="Trapezoid 279"/>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66" name="Group 265"/>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267" name="Rectangle 266"/>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8" name="Oval 267"/>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9" name="Oval 268"/>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70" name="Group 269"/>
                    <p:cNvGrpSpPr/>
                    <p:nvPr/>
                  </p:nvGrpSpPr>
                  <p:grpSpPr>
                    <a:xfrm>
                      <a:off x="4318464" y="3577517"/>
                      <a:ext cx="118183" cy="118183"/>
                      <a:chOff x="4318464" y="3577517"/>
                      <a:chExt cx="118183" cy="118183"/>
                    </a:xfrm>
                    <a:effectLst/>
                  </p:grpSpPr>
                  <p:cxnSp>
                    <p:nvCxnSpPr>
                      <p:cNvPr id="277" name="Straight Connector 276"/>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78" name="Straight Connector 277"/>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71" name="Group 270"/>
                    <p:cNvGrpSpPr/>
                    <p:nvPr/>
                  </p:nvGrpSpPr>
                  <p:grpSpPr>
                    <a:xfrm rot="20573383">
                      <a:off x="4683580" y="3579039"/>
                      <a:ext cx="140891" cy="136707"/>
                      <a:chOff x="5105406" y="3507854"/>
                      <a:chExt cx="171999" cy="166891"/>
                    </a:xfrm>
                    <a:effectLst/>
                  </p:grpSpPr>
                  <p:sp>
                    <p:nvSpPr>
                      <p:cNvPr id="273" name="Oval 272"/>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4" name="Oval 273"/>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5" name="Oval 274"/>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6" name="Oval 275"/>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cxnSp>
                  <p:nvCxnSpPr>
                    <p:cNvPr id="272" name="Straight Connector 271"/>
                    <p:cNvCxnSpPr>
                      <a:stCxn id="267"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sp>
          <p:nvSpPr>
            <p:cNvPr id="106" name="Rounded Rectangle 105"/>
            <p:cNvSpPr/>
            <p:nvPr/>
          </p:nvSpPr>
          <p:spPr>
            <a:xfrm>
              <a:off x="1763688" y="951569"/>
              <a:ext cx="5616624" cy="3219999"/>
            </a:xfrm>
            <a:prstGeom prst="roundRect">
              <a:avLst>
                <a:gd name="adj" fmla="val 0"/>
              </a:avLst>
            </a:prstGeom>
            <a:solidFill>
              <a:schemeClr val="bg1">
                <a:lumMod val="75000"/>
                <a:alpha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200" b="1" dirty="0" smtClean="0">
                  <a:solidFill>
                    <a:schemeClr val="tx1"/>
                  </a:solidFill>
                  <a:latin typeface="Segoe UI" pitchFamily="34" charset="0"/>
                  <a:cs typeface="Segoe UI" pitchFamily="34" charset="0"/>
                </a:rPr>
                <a:t>Home</a:t>
              </a:r>
              <a:endParaRPr lang="en-AU" sz="1200" b="1" dirty="0">
                <a:solidFill>
                  <a:schemeClr val="tx1"/>
                </a:solidFill>
                <a:latin typeface="Segoe UI" pitchFamily="34" charset="0"/>
                <a:cs typeface="Segoe UI" pitchFamily="34" charset="0"/>
              </a:endParaRPr>
            </a:p>
          </p:txBody>
        </p:sp>
        <p:sp>
          <p:nvSpPr>
            <p:cNvPr id="108" name="Rectangle 107"/>
            <p:cNvSpPr/>
            <p:nvPr/>
          </p:nvSpPr>
          <p:spPr>
            <a:xfrm>
              <a:off x="3275856" y="1251855"/>
              <a:ext cx="4104456" cy="2811702"/>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algn="r"/>
              <a:r>
                <a:rPr lang="en-AU" sz="5400" dirty="0" smtClean="0">
                  <a:solidFill>
                    <a:schemeClr val="bg1"/>
                  </a:solidFill>
                  <a:effectLst>
                    <a:outerShdw blurRad="63500" sx="102000" sy="102000" algn="ctr" rotWithShape="0">
                      <a:prstClr val="black">
                        <a:alpha val="40000"/>
                      </a:prstClr>
                    </a:outerShdw>
                  </a:effectLst>
                  <a:latin typeface="Segoe UI" pitchFamily="34" charset="0"/>
                  <a:cs typeface="Segoe UI" pitchFamily="34" charset="0"/>
                </a:rPr>
                <a:t>home</a:t>
              </a:r>
              <a:endParaRPr lang="en-AU" sz="5400" dirty="0">
                <a:solidFill>
                  <a:schemeClr val="bg1"/>
                </a:solidFill>
                <a:effectLst>
                  <a:outerShdw blurRad="63500" sx="102000" sy="102000" algn="ctr" rotWithShape="0">
                    <a:prstClr val="black">
                      <a:alpha val="40000"/>
                    </a:prstClr>
                  </a:outerShdw>
                </a:effectLst>
                <a:latin typeface="Segoe UI" pitchFamily="34" charset="0"/>
                <a:cs typeface="Segoe UI" pitchFamily="34" charset="0"/>
              </a:endParaRPr>
            </a:p>
          </p:txBody>
        </p:sp>
        <p:sp>
          <p:nvSpPr>
            <p:cNvPr id="109" name="Rounded Rectangle 108">
              <a:hlinkClick r:id="rId5" action="ppaction://hlinksldjump"/>
            </p:cNvPr>
            <p:cNvSpPr/>
            <p:nvPr/>
          </p:nvSpPr>
          <p:spPr>
            <a:xfrm>
              <a:off x="1835696" y="1005576"/>
              <a:ext cx="144000" cy="144016"/>
            </a:xfrm>
            <a:prstGeom prst="roundRect">
              <a:avLst/>
            </a:prstGeom>
            <a:gradFill flip="none" rotWithShape="1">
              <a:gsLst>
                <a:gs pos="0">
                  <a:srgbClr val="FF0000">
                    <a:shade val="30000"/>
                    <a:satMod val="115000"/>
                  </a:srgbClr>
                </a:gs>
                <a:gs pos="50000">
                  <a:srgbClr val="FF0000">
                    <a:shade val="67500"/>
                    <a:satMod val="115000"/>
                  </a:srgbClr>
                </a:gs>
                <a:gs pos="100000">
                  <a:srgbClr val="FF0000">
                    <a:shade val="100000"/>
                    <a:satMod val="115000"/>
                  </a:srgbClr>
                </a:gs>
              </a:gsLst>
              <a:lin ang="16200000" scaled="1"/>
              <a:tileRect/>
            </a:gradFill>
            <a:ln w="3175">
              <a:solidFill>
                <a:schemeClr val="tx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solidFill>
                  <a:schemeClr val="bg1"/>
                </a:solidFill>
                <a:latin typeface="Segoe UI" pitchFamily="34" charset="0"/>
                <a:cs typeface="Segoe UI" pitchFamily="34" charset="0"/>
              </a:endParaRPr>
            </a:p>
          </p:txBody>
        </p:sp>
        <p:sp>
          <p:nvSpPr>
            <p:cNvPr id="3" name="Rectangle 2"/>
            <p:cNvSpPr/>
            <p:nvPr/>
          </p:nvSpPr>
          <p:spPr>
            <a:xfrm>
              <a:off x="1763688" y="1251855"/>
              <a:ext cx="1512168" cy="2811702"/>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 name="Rectangle 3">
              <a:hlinkClick r:id="rId6" action="ppaction://hlinksldjump"/>
            </p:cNvPr>
            <p:cNvSpPr/>
            <p:nvPr/>
          </p:nvSpPr>
          <p:spPr>
            <a:xfrm>
              <a:off x="1763688" y="1251855"/>
              <a:ext cx="1512168" cy="241448"/>
            </a:xfrm>
            <a:prstGeom prst="rect">
              <a:avLst/>
            </a:prstGeom>
            <a:solidFill>
              <a:srgbClr val="00B0F0">
                <a:alpha val="50000"/>
              </a:srgb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400" b="1" dirty="0" smtClean="0">
                  <a:solidFill>
                    <a:srgbClr val="0070C0"/>
                  </a:solidFill>
                  <a:latin typeface="Segoe UI" pitchFamily="34" charset="0"/>
                  <a:cs typeface="Segoe UI" pitchFamily="34" charset="0"/>
                </a:rPr>
                <a:t>Home</a:t>
              </a:r>
              <a:endParaRPr lang="en-AU" sz="1400" b="1" dirty="0">
                <a:solidFill>
                  <a:srgbClr val="0070C0"/>
                </a:solidFill>
                <a:latin typeface="Segoe UI" pitchFamily="34" charset="0"/>
                <a:cs typeface="Segoe UI" pitchFamily="34" charset="0"/>
              </a:endParaRPr>
            </a:p>
          </p:txBody>
        </p:sp>
        <p:sp>
          <p:nvSpPr>
            <p:cNvPr id="194" name="Rectangle 193"/>
            <p:cNvSpPr/>
            <p:nvPr/>
          </p:nvSpPr>
          <p:spPr>
            <a:xfrm>
              <a:off x="1763688" y="1805086"/>
              <a:ext cx="1512168" cy="1235294"/>
            </a:xfrm>
            <a:prstGeom prst="rect">
              <a:avLst/>
            </a:prstGeom>
            <a:solidFill>
              <a:schemeClr val="accent5">
                <a:lumMod val="40000"/>
                <a:lumOff val="60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1200" dirty="0">
                <a:solidFill>
                  <a:schemeClr val="tx1"/>
                </a:solidFill>
                <a:latin typeface="Segoe UI" pitchFamily="34" charset="0"/>
                <a:cs typeface="Segoe UI" pitchFamily="34" charset="0"/>
              </a:endParaRPr>
            </a:p>
          </p:txBody>
        </p:sp>
        <p:sp>
          <p:nvSpPr>
            <p:cNvPr id="138" name="Rectangle 137"/>
            <p:cNvSpPr/>
            <p:nvPr/>
          </p:nvSpPr>
          <p:spPr>
            <a:xfrm>
              <a:off x="1763688" y="1563638"/>
              <a:ext cx="1512168" cy="241448"/>
            </a:xfrm>
            <a:prstGeom prst="rect">
              <a:avLst/>
            </a:prstGeom>
            <a:solidFill>
              <a:schemeClr val="accent5">
                <a:lumMod val="40000"/>
                <a:lumOff val="60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Folders</a:t>
              </a:r>
              <a:endParaRPr lang="en-AU" sz="1200" dirty="0">
                <a:solidFill>
                  <a:schemeClr val="tx1"/>
                </a:solidFill>
                <a:latin typeface="Segoe UI" pitchFamily="34" charset="0"/>
                <a:cs typeface="Segoe UI" pitchFamily="34" charset="0"/>
              </a:endParaRPr>
            </a:p>
          </p:txBody>
        </p:sp>
        <p:sp>
          <p:nvSpPr>
            <p:cNvPr id="139" name="Rectangle 138">
              <a:hlinkClick r:id="rId7" action="ppaction://hlinksldjump"/>
            </p:cNvPr>
            <p:cNvSpPr/>
            <p:nvPr/>
          </p:nvSpPr>
          <p:spPr>
            <a:xfrm>
              <a:off x="2056704" y="1843627"/>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Documents</a:t>
              </a:r>
              <a:endParaRPr lang="en-AU" sz="1200" dirty="0">
                <a:solidFill>
                  <a:schemeClr val="tx1"/>
                </a:solidFill>
                <a:latin typeface="Segoe UI" pitchFamily="34" charset="0"/>
                <a:cs typeface="Segoe UI" pitchFamily="34" charset="0"/>
              </a:endParaRPr>
            </a:p>
          </p:txBody>
        </p:sp>
        <p:sp>
          <p:nvSpPr>
            <p:cNvPr id="140" name="Rectangle 139">
              <a:hlinkClick r:id="rId8" action="ppaction://hlinksldjump"/>
            </p:cNvPr>
            <p:cNvSpPr/>
            <p:nvPr/>
          </p:nvSpPr>
          <p:spPr>
            <a:xfrm>
              <a:off x="2056704" y="2139702"/>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Music</a:t>
              </a:r>
              <a:endParaRPr lang="en-AU" sz="1200" dirty="0">
                <a:solidFill>
                  <a:schemeClr val="tx1"/>
                </a:solidFill>
                <a:latin typeface="Segoe UI" pitchFamily="34" charset="0"/>
                <a:cs typeface="Segoe UI" pitchFamily="34" charset="0"/>
              </a:endParaRPr>
            </a:p>
          </p:txBody>
        </p:sp>
        <p:sp>
          <p:nvSpPr>
            <p:cNvPr id="141" name="Rectangle 140">
              <a:hlinkClick r:id="rId9" action="ppaction://hlinksldjump"/>
            </p:cNvPr>
            <p:cNvSpPr/>
            <p:nvPr/>
          </p:nvSpPr>
          <p:spPr>
            <a:xfrm>
              <a:off x="2056704" y="2424669"/>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Videos</a:t>
              </a:r>
              <a:endParaRPr lang="en-AU" sz="1200" dirty="0">
                <a:solidFill>
                  <a:schemeClr val="tx1"/>
                </a:solidFill>
                <a:latin typeface="Segoe UI" pitchFamily="34" charset="0"/>
                <a:cs typeface="Segoe UI" pitchFamily="34" charset="0"/>
              </a:endParaRPr>
            </a:p>
          </p:txBody>
        </p:sp>
        <p:sp>
          <p:nvSpPr>
            <p:cNvPr id="142" name="Rectangle 141">
              <a:hlinkClick r:id="rId10" action="ppaction://hlinksldjump"/>
            </p:cNvPr>
            <p:cNvSpPr/>
            <p:nvPr/>
          </p:nvSpPr>
          <p:spPr>
            <a:xfrm>
              <a:off x="2056704" y="2722116"/>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Games</a:t>
              </a:r>
              <a:endParaRPr lang="en-AU" sz="1200" dirty="0">
                <a:solidFill>
                  <a:schemeClr val="tx1"/>
                </a:solidFill>
                <a:latin typeface="Segoe UI" pitchFamily="34" charset="0"/>
                <a:cs typeface="Segoe UI" pitchFamily="34" charset="0"/>
              </a:endParaRPr>
            </a:p>
          </p:txBody>
        </p:sp>
        <p:grpSp>
          <p:nvGrpSpPr>
            <p:cNvPr id="7" name="Group 6"/>
            <p:cNvGrpSpPr/>
            <p:nvPr/>
          </p:nvGrpSpPr>
          <p:grpSpPr>
            <a:xfrm>
              <a:off x="1893456" y="1852468"/>
              <a:ext cx="186839" cy="223766"/>
              <a:chOff x="4527690" y="2258677"/>
              <a:chExt cx="450886" cy="540000"/>
            </a:xfrm>
          </p:grpSpPr>
          <p:sp>
            <p:nvSpPr>
              <p:cNvPr id="150" name="Rectangle 149"/>
              <p:cNvSpPr/>
              <p:nvPr/>
            </p:nvSpPr>
            <p:spPr>
              <a:xfrm>
                <a:off x="4527690" y="2258677"/>
                <a:ext cx="450886" cy="540000"/>
              </a:xfrm>
              <a:prstGeom prst="rect">
                <a:avLst/>
              </a:prstGeom>
              <a:solidFill>
                <a:srgbClr val="0070C0"/>
              </a:solid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52" name="Straight Connector 151"/>
              <p:cNvCxnSpPr/>
              <p:nvPr/>
            </p:nvCxnSpPr>
            <p:spPr>
              <a:xfrm>
                <a:off x="4574226" y="2328996"/>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4" name="Straight Connector 153"/>
              <p:cNvCxnSpPr/>
              <p:nvPr/>
            </p:nvCxnSpPr>
            <p:spPr>
              <a:xfrm>
                <a:off x="4574226" y="2407151"/>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p:cNvCxnSpPr/>
              <p:nvPr/>
            </p:nvCxnSpPr>
            <p:spPr>
              <a:xfrm>
                <a:off x="4574226" y="2487837"/>
                <a:ext cx="138772"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p:cNvCxnSpPr/>
              <p:nvPr/>
            </p:nvCxnSpPr>
            <p:spPr>
              <a:xfrm>
                <a:off x="4574226" y="2564038"/>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2" name="Straight Connector 161"/>
              <p:cNvCxnSpPr/>
              <p:nvPr/>
            </p:nvCxnSpPr>
            <p:spPr>
              <a:xfrm>
                <a:off x="4574226" y="2631413"/>
                <a:ext cx="280263"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3" name="Straight Connector 162"/>
              <p:cNvCxnSpPr/>
              <p:nvPr/>
            </p:nvCxnSpPr>
            <p:spPr>
              <a:xfrm>
                <a:off x="4574226" y="2720924"/>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31" name="Group 30"/>
            <p:cNvGrpSpPr/>
            <p:nvPr/>
          </p:nvGrpSpPr>
          <p:grpSpPr>
            <a:xfrm>
              <a:off x="1844070" y="2153683"/>
              <a:ext cx="236225" cy="213486"/>
              <a:chOff x="2433190" y="2867712"/>
              <a:chExt cx="489780" cy="442634"/>
            </a:xfrm>
            <a:solidFill>
              <a:srgbClr val="0070C0"/>
            </a:solidFill>
          </p:grpSpPr>
          <p:sp>
            <p:nvSpPr>
              <p:cNvPr id="164" name="Oval 163"/>
              <p:cNvSpPr/>
              <p:nvPr/>
            </p:nvSpPr>
            <p:spPr>
              <a:xfrm>
                <a:off x="2433190" y="3198734"/>
                <a:ext cx="111612" cy="111612"/>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65" name="Oval 164"/>
              <p:cNvSpPr/>
              <p:nvPr/>
            </p:nvSpPr>
            <p:spPr>
              <a:xfrm>
                <a:off x="2811358" y="3198734"/>
                <a:ext cx="111612" cy="111612"/>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67" name="Straight Connector 166"/>
              <p:cNvCxnSpPr>
                <a:stCxn id="164" idx="6"/>
                <a:endCxn id="180" idx="1"/>
              </p:cNvCxnSpPr>
              <p:nvPr/>
            </p:nvCxnSpPr>
            <p:spPr>
              <a:xfrm flipV="1">
                <a:off x="2544802" y="2903148"/>
                <a:ext cx="0" cy="351392"/>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5" name="Straight Connector 174"/>
              <p:cNvCxnSpPr>
                <a:stCxn id="165" idx="6"/>
                <a:endCxn id="180" idx="3"/>
              </p:cNvCxnSpPr>
              <p:nvPr/>
            </p:nvCxnSpPr>
            <p:spPr>
              <a:xfrm flipV="1">
                <a:off x="2922970" y="2903148"/>
                <a:ext cx="0" cy="351392"/>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80" name="Rectangle 179"/>
              <p:cNvSpPr/>
              <p:nvPr/>
            </p:nvSpPr>
            <p:spPr>
              <a:xfrm>
                <a:off x="2544802" y="2867712"/>
                <a:ext cx="378168" cy="70872"/>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grpSp>
        <p:grpSp>
          <p:nvGrpSpPr>
            <p:cNvPr id="32" name="Group 31"/>
            <p:cNvGrpSpPr/>
            <p:nvPr/>
          </p:nvGrpSpPr>
          <p:grpSpPr>
            <a:xfrm>
              <a:off x="1846237" y="2460418"/>
              <a:ext cx="234058" cy="169950"/>
              <a:chOff x="3469840" y="3505731"/>
              <a:chExt cx="468117" cy="339900"/>
            </a:xfrm>
            <a:solidFill>
              <a:srgbClr val="0070C0"/>
            </a:solidFill>
          </p:grpSpPr>
          <p:sp>
            <p:nvSpPr>
              <p:cNvPr id="181" name="Rectangle 180"/>
              <p:cNvSpPr/>
              <p:nvPr/>
            </p:nvSpPr>
            <p:spPr>
              <a:xfrm>
                <a:off x="3469840" y="3505731"/>
                <a:ext cx="468117" cy="339900"/>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2" name="Isosceles Triangle 181"/>
              <p:cNvSpPr/>
              <p:nvPr/>
            </p:nvSpPr>
            <p:spPr>
              <a:xfrm rot="5400000">
                <a:off x="3655108" y="3626891"/>
                <a:ext cx="97580" cy="97580"/>
              </a:xfrm>
              <a:prstGeom prst="triangl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grpSp>
        <p:grpSp>
          <p:nvGrpSpPr>
            <p:cNvPr id="34" name="Group 33"/>
            <p:cNvGrpSpPr/>
            <p:nvPr/>
          </p:nvGrpSpPr>
          <p:grpSpPr>
            <a:xfrm>
              <a:off x="1819275" y="2726319"/>
              <a:ext cx="261020" cy="233043"/>
              <a:chOff x="4344066" y="3385536"/>
              <a:chExt cx="589664" cy="526462"/>
            </a:xfrm>
            <a:solidFill>
              <a:srgbClr val="0070C0"/>
            </a:solidFill>
          </p:grpSpPr>
          <p:sp>
            <p:nvSpPr>
              <p:cNvPr id="183" name="Rectangle 182"/>
              <p:cNvSpPr/>
              <p:nvPr/>
            </p:nvSpPr>
            <p:spPr>
              <a:xfrm>
                <a:off x="4502348" y="3565664"/>
                <a:ext cx="265623" cy="151713"/>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4" name="Oval 183"/>
              <p:cNvSpPr/>
              <p:nvPr/>
            </p:nvSpPr>
            <p:spPr>
              <a:xfrm rot="20742615">
                <a:off x="4747417" y="3550028"/>
                <a:ext cx="186313" cy="361970"/>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5" name="Oval 184"/>
              <p:cNvSpPr/>
              <p:nvPr/>
            </p:nvSpPr>
            <p:spPr>
              <a:xfrm rot="942615" flipH="1">
                <a:off x="4344066" y="3545028"/>
                <a:ext cx="186313" cy="361970"/>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86" name="Straight Connector 185"/>
              <p:cNvCxnSpPr/>
              <p:nvPr/>
            </p:nvCxnSpPr>
            <p:spPr>
              <a:xfrm rot="42615" flipH="1">
                <a:off x="4430901" y="3596900"/>
                <a:ext cx="38394" cy="118183"/>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87" name="Straight Connector 186"/>
              <p:cNvCxnSpPr/>
              <p:nvPr/>
            </p:nvCxnSpPr>
            <p:spPr>
              <a:xfrm rot="16242615" flipH="1">
                <a:off x="4433284" y="3596931"/>
                <a:ext cx="38394" cy="118183"/>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88" name="Oval 187"/>
              <p:cNvSpPr/>
              <p:nvPr/>
            </p:nvSpPr>
            <p:spPr>
              <a:xfrm rot="20615998">
                <a:off x="4792637" y="3604945"/>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9" name="Oval 188"/>
              <p:cNvSpPr/>
              <p:nvPr/>
            </p:nvSpPr>
            <p:spPr>
              <a:xfrm rot="20615998">
                <a:off x="4850950" y="3636738"/>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90" name="Oval 189"/>
              <p:cNvSpPr/>
              <p:nvPr/>
            </p:nvSpPr>
            <p:spPr>
              <a:xfrm rot="20615998">
                <a:off x="4817975" y="3691037"/>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91" name="Oval 190"/>
              <p:cNvSpPr/>
              <p:nvPr/>
            </p:nvSpPr>
            <p:spPr>
              <a:xfrm rot="20615998">
                <a:off x="4760844" y="3663257"/>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92" name="Straight Connector 191"/>
              <p:cNvCxnSpPr/>
              <p:nvPr/>
            </p:nvCxnSpPr>
            <p:spPr>
              <a:xfrm flipV="1">
                <a:off x="4635160" y="3385536"/>
                <a:ext cx="3173" cy="180128"/>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95" name="Group 194"/>
            <p:cNvGrpSpPr/>
            <p:nvPr/>
          </p:nvGrpSpPr>
          <p:grpSpPr>
            <a:xfrm>
              <a:off x="3498430" y="1407627"/>
              <a:ext cx="941329" cy="895637"/>
              <a:chOff x="4098672" y="2143466"/>
              <a:chExt cx="941329" cy="895637"/>
            </a:xfrm>
          </p:grpSpPr>
          <p:sp>
            <p:nvSpPr>
              <p:cNvPr id="196" name="Rectangle 195"/>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Documents</a:t>
                </a:r>
                <a:endParaRPr lang="en-AU" sz="1100" dirty="0">
                  <a:solidFill>
                    <a:schemeClr val="tx1"/>
                  </a:solidFill>
                  <a:latin typeface="Segoe UI" pitchFamily="34" charset="0"/>
                  <a:cs typeface="Segoe UI" pitchFamily="34" charset="0"/>
                </a:endParaRPr>
              </a:p>
            </p:txBody>
          </p:sp>
          <p:grpSp>
            <p:nvGrpSpPr>
              <p:cNvPr id="197" name="Group 196"/>
              <p:cNvGrpSpPr/>
              <p:nvPr/>
            </p:nvGrpSpPr>
            <p:grpSpPr>
              <a:xfrm>
                <a:off x="4199709" y="2143466"/>
                <a:ext cx="744585" cy="655211"/>
                <a:chOff x="4193285" y="2143466"/>
                <a:chExt cx="744585" cy="655211"/>
              </a:xfrm>
            </p:grpSpPr>
            <p:grpSp>
              <p:nvGrpSpPr>
                <p:cNvPr id="198" name="Group 197"/>
                <p:cNvGrpSpPr/>
                <p:nvPr/>
              </p:nvGrpSpPr>
              <p:grpSpPr>
                <a:xfrm>
                  <a:off x="4193285" y="2143466"/>
                  <a:ext cx="699392" cy="536110"/>
                  <a:chOff x="2123728" y="1986160"/>
                  <a:chExt cx="576064" cy="441574"/>
                </a:xfrm>
              </p:grpSpPr>
              <p:sp>
                <p:nvSpPr>
                  <p:cNvPr id="207" name="Rectangle 206"/>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08" name="Trapezoid 207"/>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199" name="Group 198"/>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200" name="Rectangle 199"/>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201" name="Straight Connector 200"/>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2" name="Straight Connector 201"/>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3" name="Straight Connector 202"/>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4" name="Straight Connector 203"/>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5" name="Straight Connector 204"/>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6" name="Straight Connector 205"/>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209" name="Group 208"/>
            <p:cNvGrpSpPr/>
            <p:nvPr/>
          </p:nvGrpSpPr>
          <p:grpSpPr>
            <a:xfrm>
              <a:off x="4708417" y="1407627"/>
              <a:ext cx="941329" cy="895637"/>
              <a:chOff x="5039106" y="2143466"/>
              <a:chExt cx="941329" cy="895637"/>
            </a:xfrm>
          </p:grpSpPr>
          <p:sp>
            <p:nvSpPr>
              <p:cNvPr id="210" name="Rectangle 209"/>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Music</a:t>
                </a:r>
                <a:endParaRPr lang="en-AU" sz="1100" dirty="0">
                  <a:solidFill>
                    <a:schemeClr val="tx1"/>
                  </a:solidFill>
                  <a:latin typeface="Segoe UI" pitchFamily="34" charset="0"/>
                  <a:cs typeface="Segoe UI" pitchFamily="34" charset="0"/>
                </a:endParaRPr>
              </a:p>
            </p:txBody>
          </p:sp>
          <p:grpSp>
            <p:nvGrpSpPr>
              <p:cNvPr id="211" name="Group 210"/>
              <p:cNvGrpSpPr/>
              <p:nvPr/>
            </p:nvGrpSpPr>
            <p:grpSpPr>
              <a:xfrm>
                <a:off x="5162739" y="2143466"/>
                <a:ext cx="699392" cy="634359"/>
                <a:chOff x="5140143" y="2143466"/>
                <a:chExt cx="699392" cy="634359"/>
              </a:xfrm>
            </p:grpSpPr>
            <p:grpSp>
              <p:nvGrpSpPr>
                <p:cNvPr id="212" name="Group 211"/>
                <p:cNvGrpSpPr/>
                <p:nvPr/>
              </p:nvGrpSpPr>
              <p:grpSpPr>
                <a:xfrm>
                  <a:off x="5140143" y="2143466"/>
                  <a:ext cx="699392" cy="536110"/>
                  <a:chOff x="2123728" y="1986160"/>
                  <a:chExt cx="576064" cy="441574"/>
                </a:xfrm>
              </p:grpSpPr>
              <p:sp>
                <p:nvSpPr>
                  <p:cNvPr id="219" name="Rectangle 218"/>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20" name="Trapezoid 219"/>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213" name="Group 212"/>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214" name="Oval 213"/>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15" name="Oval 214"/>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216" name="Straight Connector 215"/>
                  <p:cNvCxnSpPr>
                    <a:stCxn id="214" idx="6"/>
                    <a:endCxn id="218"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17" name="Straight Connector 216"/>
                  <p:cNvCxnSpPr>
                    <a:stCxn id="215" idx="6"/>
                    <a:endCxn id="218"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218" name="Rectangle 217"/>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grpSp>
        <p:grpSp>
          <p:nvGrpSpPr>
            <p:cNvPr id="221" name="Group 220"/>
            <p:cNvGrpSpPr/>
            <p:nvPr/>
          </p:nvGrpSpPr>
          <p:grpSpPr>
            <a:xfrm>
              <a:off x="5870519" y="1407627"/>
              <a:ext cx="941329" cy="895637"/>
              <a:chOff x="3133947" y="3275932"/>
              <a:chExt cx="941329" cy="895637"/>
            </a:xfrm>
          </p:grpSpPr>
          <p:sp>
            <p:nvSpPr>
              <p:cNvPr id="222" name="Rectangle 221"/>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Videos</a:t>
                </a:r>
                <a:endParaRPr lang="en-AU" sz="1100" dirty="0">
                  <a:solidFill>
                    <a:schemeClr val="tx1"/>
                  </a:solidFill>
                  <a:latin typeface="Segoe UI" pitchFamily="34" charset="0"/>
                  <a:cs typeface="Segoe UI" pitchFamily="34" charset="0"/>
                </a:endParaRPr>
              </a:p>
            </p:txBody>
          </p:sp>
          <p:grpSp>
            <p:nvGrpSpPr>
              <p:cNvPr id="223" name="Group 222"/>
              <p:cNvGrpSpPr/>
              <p:nvPr/>
            </p:nvGrpSpPr>
            <p:grpSpPr>
              <a:xfrm>
                <a:off x="3254915" y="3275932"/>
                <a:ext cx="699392" cy="569699"/>
                <a:chOff x="3257580" y="3275932"/>
                <a:chExt cx="699392" cy="569699"/>
              </a:xfrm>
            </p:grpSpPr>
            <p:grpSp>
              <p:nvGrpSpPr>
                <p:cNvPr id="224" name="Group 223"/>
                <p:cNvGrpSpPr/>
                <p:nvPr/>
              </p:nvGrpSpPr>
              <p:grpSpPr>
                <a:xfrm>
                  <a:off x="3257580" y="3275932"/>
                  <a:ext cx="699392" cy="536110"/>
                  <a:chOff x="2123728" y="1986160"/>
                  <a:chExt cx="576064" cy="441574"/>
                </a:xfrm>
              </p:grpSpPr>
              <p:sp>
                <p:nvSpPr>
                  <p:cNvPr id="228" name="Rectangle 227"/>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29" name="Trapezoid 228"/>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225" name="Group 224"/>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226" name="Rectangle 225"/>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27" name="Isosceles Triangle 226"/>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grpSp>
        <p:grpSp>
          <p:nvGrpSpPr>
            <p:cNvPr id="230" name="Group 229"/>
            <p:cNvGrpSpPr/>
            <p:nvPr/>
          </p:nvGrpSpPr>
          <p:grpSpPr>
            <a:xfrm>
              <a:off x="3484281" y="2487747"/>
              <a:ext cx="941329" cy="895637"/>
              <a:chOff x="4099230" y="3275932"/>
              <a:chExt cx="941329" cy="895637"/>
            </a:xfrm>
          </p:grpSpPr>
          <p:sp>
            <p:nvSpPr>
              <p:cNvPr id="231" name="Rectangle 230"/>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Games</a:t>
                </a:r>
                <a:endParaRPr lang="en-AU" sz="1100" dirty="0">
                  <a:solidFill>
                    <a:schemeClr val="tx1"/>
                  </a:solidFill>
                  <a:latin typeface="Segoe UI" pitchFamily="34" charset="0"/>
                  <a:cs typeface="Segoe UI" pitchFamily="34" charset="0"/>
                </a:endParaRPr>
              </a:p>
            </p:txBody>
          </p:sp>
          <p:grpSp>
            <p:nvGrpSpPr>
              <p:cNvPr id="232" name="Group 231"/>
              <p:cNvGrpSpPr/>
              <p:nvPr/>
            </p:nvGrpSpPr>
            <p:grpSpPr>
              <a:xfrm>
                <a:off x="4200966" y="3275932"/>
                <a:ext cx="737856" cy="635347"/>
                <a:chOff x="4220198" y="3275932"/>
                <a:chExt cx="737856" cy="635347"/>
              </a:xfrm>
            </p:grpSpPr>
            <p:grpSp>
              <p:nvGrpSpPr>
                <p:cNvPr id="233" name="Group 232"/>
                <p:cNvGrpSpPr/>
                <p:nvPr/>
              </p:nvGrpSpPr>
              <p:grpSpPr>
                <a:xfrm>
                  <a:off x="4220198" y="3275932"/>
                  <a:ext cx="699392" cy="536110"/>
                  <a:chOff x="2123728" y="1986160"/>
                  <a:chExt cx="576064" cy="441574"/>
                </a:xfrm>
              </p:grpSpPr>
              <p:sp>
                <p:nvSpPr>
                  <p:cNvPr id="247" name="Rectangle 246"/>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8" name="Trapezoid 247"/>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234" name="Group 233"/>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235" name="Rectangle 234"/>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36" name="Oval 235"/>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37" name="Oval 236"/>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nvGrpSpPr>
                  <p:cNvPr id="238" name="Group 237"/>
                  <p:cNvGrpSpPr/>
                  <p:nvPr/>
                </p:nvGrpSpPr>
                <p:grpSpPr>
                  <a:xfrm>
                    <a:off x="4318464" y="3577517"/>
                    <a:ext cx="118183" cy="118183"/>
                    <a:chOff x="4318464" y="3577517"/>
                    <a:chExt cx="118183" cy="118183"/>
                  </a:xfrm>
                  <a:effectLst/>
                </p:grpSpPr>
                <p:cxnSp>
                  <p:nvCxnSpPr>
                    <p:cNvPr id="245" name="Straight Connector 244"/>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46" name="Straight Connector 245"/>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39" name="Group 238"/>
                  <p:cNvGrpSpPr/>
                  <p:nvPr/>
                </p:nvGrpSpPr>
                <p:grpSpPr>
                  <a:xfrm rot="20573383">
                    <a:off x="4683580" y="3579039"/>
                    <a:ext cx="140891" cy="136707"/>
                    <a:chOff x="5105406" y="3507854"/>
                    <a:chExt cx="171999" cy="166891"/>
                  </a:xfrm>
                  <a:effectLst/>
                </p:grpSpPr>
                <p:sp>
                  <p:nvSpPr>
                    <p:cNvPr id="241" name="Oval 240"/>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2" name="Oval 241"/>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3" name="Oval 242"/>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4" name="Oval 243"/>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cxnSp>
                <p:nvCxnSpPr>
                  <p:cNvPr id="240" name="Straight Connector 239"/>
                  <p:cNvCxnSpPr>
                    <a:stCxn id="235"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sp>
          <p:nvSpPr>
            <p:cNvPr id="38" name="Rectangle 37">
              <a:hlinkClick r:id="rId7" action="ppaction://hlinksldjump"/>
            </p:cNvPr>
            <p:cNvSpPr/>
            <p:nvPr/>
          </p:nvSpPr>
          <p:spPr>
            <a:xfrm>
              <a:off x="3424047" y="134761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9" name="Rectangle 328">
              <a:hlinkClick r:id="rId8" action="ppaction://hlinksldjump"/>
            </p:cNvPr>
            <p:cNvSpPr/>
            <p:nvPr/>
          </p:nvSpPr>
          <p:spPr>
            <a:xfrm>
              <a:off x="4634034" y="134761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30" name="Rectangle 329">
              <a:hlinkClick r:id="rId9" action="ppaction://hlinksldjump"/>
            </p:cNvPr>
            <p:cNvSpPr/>
            <p:nvPr/>
          </p:nvSpPr>
          <p:spPr>
            <a:xfrm>
              <a:off x="5796136" y="134761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31" name="Rectangle 330">
              <a:hlinkClick r:id="rId10" action="ppaction://hlinksldjump"/>
            </p:cNvPr>
            <p:cNvSpPr/>
            <p:nvPr/>
          </p:nvSpPr>
          <p:spPr>
            <a:xfrm>
              <a:off x="3409898" y="242773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332" name="Group 331"/>
            <p:cNvGrpSpPr/>
            <p:nvPr/>
          </p:nvGrpSpPr>
          <p:grpSpPr>
            <a:xfrm>
              <a:off x="4747033" y="2500280"/>
              <a:ext cx="864096" cy="870570"/>
              <a:chOff x="7308304" y="278598"/>
              <a:chExt cx="864096" cy="870570"/>
            </a:xfrm>
          </p:grpSpPr>
          <p:sp>
            <p:nvSpPr>
              <p:cNvPr id="333" name="Freeform 332"/>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334" name="Rectangle 333"/>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Impress</a:t>
                </a:r>
                <a:endParaRPr lang="en-AU" sz="1100" dirty="0">
                  <a:solidFill>
                    <a:schemeClr val="tx1"/>
                  </a:solidFill>
                  <a:latin typeface="Segoe UI" pitchFamily="34" charset="0"/>
                  <a:cs typeface="Segoe UI" pitchFamily="34" charset="0"/>
                </a:endParaRPr>
              </a:p>
            </p:txBody>
          </p:sp>
        </p:grpSp>
        <p:grpSp>
          <p:nvGrpSpPr>
            <p:cNvPr id="335" name="Group 334"/>
            <p:cNvGrpSpPr/>
            <p:nvPr/>
          </p:nvGrpSpPr>
          <p:grpSpPr>
            <a:xfrm>
              <a:off x="5909135" y="2488498"/>
              <a:ext cx="864096" cy="894135"/>
              <a:chOff x="6444208" y="255033"/>
              <a:chExt cx="864096" cy="894135"/>
            </a:xfrm>
          </p:grpSpPr>
          <p:grpSp>
            <p:nvGrpSpPr>
              <p:cNvPr id="336" name="Group 335"/>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338" name="Freeform 337"/>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339" name="Freeform 338"/>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sp>
            <p:nvSpPr>
              <p:cNvPr id="337" name="Rectangle 336"/>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Express</a:t>
                </a:r>
                <a:endParaRPr lang="en-AU" sz="1100" dirty="0">
                  <a:solidFill>
                    <a:schemeClr val="tx1"/>
                  </a:solidFill>
                  <a:latin typeface="Segoe UI" pitchFamily="34" charset="0"/>
                  <a:cs typeface="Segoe UI" pitchFamily="34" charset="0"/>
                </a:endParaRPr>
              </a:p>
            </p:txBody>
          </p:sp>
        </p:grpSp>
      </p:grpSp>
      <p:sp>
        <p:nvSpPr>
          <p:cNvPr id="341" name="Rounded Rectangle 340"/>
          <p:cNvSpPr/>
          <p:nvPr/>
        </p:nvSpPr>
        <p:spPr>
          <a:xfrm>
            <a:off x="467785" y="134363"/>
            <a:ext cx="8208431" cy="4874774"/>
          </a:xfrm>
          <a:prstGeom prst="roundRect">
            <a:avLst>
              <a:gd name="adj" fmla="val 0"/>
            </a:avLst>
          </a:prstGeom>
          <a:solidFill>
            <a:schemeClr val="bg1">
              <a:lumMod val="75000"/>
              <a:alpha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200" b="1" dirty="0" smtClean="0">
                <a:solidFill>
                  <a:schemeClr val="tx1"/>
                </a:solidFill>
                <a:latin typeface="Segoe UI" pitchFamily="34" charset="0"/>
                <a:cs typeface="Segoe UI" pitchFamily="34" charset="0"/>
              </a:rPr>
              <a:t>Express</a:t>
            </a:r>
            <a:endParaRPr lang="en-AU" sz="1200" b="1" dirty="0">
              <a:solidFill>
                <a:schemeClr val="tx1"/>
              </a:solidFill>
              <a:latin typeface="Segoe UI" pitchFamily="34" charset="0"/>
              <a:cs typeface="Segoe UI" pitchFamily="34" charset="0"/>
            </a:endParaRPr>
          </a:p>
        </p:txBody>
      </p:sp>
      <p:sp>
        <p:nvSpPr>
          <p:cNvPr id="345" name="Rectangle 344"/>
          <p:cNvSpPr/>
          <p:nvPr/>
        </p:nvSpPr>
        <p:spPr>
          <a:xfrm>
            <a:off x="467785" y="434649"/>
            <a:ext cx="8208430" cy="446647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algn="r"/>
            <a:endParaRPr lang="en-AU" sz="5400" dirty="0">
              <a:solidFill>
                <a:schemeClr val="bg1"/>
              </a:solidFill>
              <a:effectLst>
                <a:outerShdw blurRad="63500" sx="102000" sy="102000" algn="ctr" rotWithShape="0">
                  <a:prstClr val="black">
                    <a:alpha val="40000"/>
                  </a:prstClr>
                </a:outerShdw>
              </a:effectLst>
              <a:latin typeface="Segoe UI" pitchFamily="34" charset="0"/>
              <a:cs typeface="Segoe UI" pitchFamily="34" charset="0"/>
            </a:endParaRPr>
          </a:p>
        </p:txBody>
      </p:sp>
      <p:sp>
        <p:nvSpPr>
          <p:cNvPr id="346" name="Rectangle 345"/>
          <p:cNvSpPr/>
          <p:nvPr/>
        </p:nvSpPr>
        <p:spPr>
          <a:xfrm>
            <a:off x="2386253" y="616435"/>
            <a:ext cx="4371495" cy="3107443"/>
          </a:xfrm>
          <a:prstGeom prst="rect">
            <a:avLst/>
          </a:prstGeom>
          <a:solidFill>
            <a:schemeClr val="bg1"/>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5" name="Rectangle 4"/>
          <p:cNvSpPr/>
          <p:nvPr/>
        </p:nvSpPr>
        <p:spPr>
          <a:xfrm>
            <a:off x="3098465" y="1452912"/>
            <a:ext cx="2947070" cy="505641"/>
          </a:xfrm>
          <a:prstGeom prst="rect">
            <a:avLst/>
          </a:prstGeom>
          <a:noFill/>
          <a:ln w="3175">
            <a:solidFill>
              <a:schemeClr val="tx1">
                <a:alpha val="50000"/>
              </a:schemeClr>
            </a:solidFill>
            <a:prstDash val="dash"/>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40" name="Rectangle 339"/>
          <p:cNvSpPr/>
          <p:nvPr/>
        </p:nvSpPr>
        <p:spPr>
          <a:xfrm>
            <a:off x="3256245" y="2107256"/>
            <a:ext cx="2631510" cy="421421"/>
          </a:xfrm>
          <a:prstGeom prst="rect">
            <a:avLst/>
          </a:prstGeom>
          <a:noFill/>
          <a:ln w="3175">
            <a:solidFill>
              <a:schemeClr val="tx1">
                <a:alpha val="50000"/>
              </a:schemeClr>
            </a:solidFill>
            <a:prstDash val="dash"/>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9" name="Teardrop 8"/>
          <p:cNvSpPr/>
          <p:nvPr/>
        </p:nvSpPr>
        <p:spPr>
          <a:xfrm>
            <a:off x="6397748" y="616435"/>
            <a:ext cx="360000" cy="360000"/>
          </a:xfrm>
          <a:prstGeom prst="teardrop">
            <a:avLst/>
          </a:prstGeom>
          <a:solidFill>
            <a:srgbClr val="FFC000">
              <a:alpha val="50000"/>
            </a:srgbClr>
          </a:solidFill>
          <a:ln w="3175">
            <a:solidFill>
              <a:schemeClr val="tx1">
                <a:alpha val="50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600" dirty="0" smtClean="0">
                <a:solidFill>
                  <a:schemeClr val="tx1">
                    <a:alpha val="50000"/>
                  </a:schemeClr>
                </a:solidFill>
                <a:latin typeface="Segoe UI" pitchFamily="34" charset="0"/>
                <a:cs typeface="Segoe UI" pitchFamily="34" charset="0"/>
              </a:rPr>
              <a:t>1</a:t>
            </a:r>
            <a:endParaRPr lang="en-AU" sz="1600" dirty="0">
              <a:solidFill>
                <a:schemeClr val="tx1">
                  <a:alpha val="50000"/>
                </a:schemeClr>
              </a:solidFill>
              <a:latin typeface="Segoe UI" pitchFamily="34" charset="0"/>
              <a:cs typeface="Segoe UI" pitchFamily="34" charset="0"/>
            </a:endParaRPr>
          </a:p>
        </p:txBody>
      </p:sp>
      <p:sp>
        <p:nvSpPr>
          <p:cNvPr id="350" name="Rectangle 349"/>
          <p:cNvSpPr/>
          <p:nvPr/>
        </p:nvSpPr>
        <p:spPr>
          <a:xfrm>
            <a:off x="467544" y="3812042"/>
            <a:ext cx="8208671" cy="1089084"/>
          </a:xfrm>
          <a:prstGeom prst="rect">
            <a:avLst/>
          </a:prstGeom>
          <a:solidFill>
            <a:schemeClr val="bg1">
              <a:lumMod val="75000"/>
            </a:schemeClr>
          </a:solidFill>
          <a:ln w="3175">
            <a:solidFill>
              <a:schemeClr val="tx1"/>
            </a:solidFill>
          </a:ln>
          <a:effectLst>
            <a:innerShdw blurRad="63500" dist="50800" dir="162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1" name="Group 20"/>
          <p:cNvGrpSpPr/>
          <p:nvPr/>
        </p:nvGrpSpPr>
        <p:grpSpPr>
          <a:xfrm>
            <a:off x="577090" y="3885555"/>
            <a:ext cx="1325272" cy="942059"/>
            <a:chOff x="577090" y="3864029"/>
            <a:chExt cx="1325272" cy="942059"/>
          </a:xfrm>
        </p:grpSpPr>
        <p:sp>
          <p:nvSpPr>
            <p:cNvPr id="347" name="Rectangle 346"/>
            <p:cNvSpPr/>
            <p:nvPr/>
          </p:nvSpPr>
          <p:spPr>
            <a:xfrm>
              <a:off x="577090" y="3864029"/>
              <a:ext cx="1325272" cy="942059"/>
            </a:xfrm>
            <a:prstGeom prst="rect">
              <a:avLst/>
            </a:prstGeom>
            <a:solidFill>
              <a:schemeClr val="bg1"/>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48" name="Rectangle 347"/>
            <p:cNvSpPr/>
            <p:nvPr/>
          </p:nvSpPr>
          <p:spPr>
            <a:xfrm>
              <a:off x="793006" y="4117617"/>
              <a:ext cx="893440" cy="153291"/>
            </a:xfrm>
            <a:prstGeom prst="rect">
              <a:avLst/>
            </a:prstGeom>
            <a:noFill/>
            <a:ln w="3175">
              <a:solidFill>
                <a:schemeClr val="tx1">
                  <a:alpha val="50000"/>
                </a:schemeClr>
              </a:solidFill>
              <a:prstDash val="dash"/>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Aa Bb</a:t>
              </a:r>
              <a:endParaRPr lang="en-AU" sz="1100" dirty="0">
                <a:solidFill>
                  <a:schemeClr val="tx1"/>
                </a:solidFill>
                <a:latin typeface="Segoe UI" pitchFamily="34" charset="0"/>
                <a:cs typeface="Segoe UI" pitchFamily="34" charset="0"/>
              </a:endParaRPr>
            </a:p>
          </p:txBody>
        </p:sp>
        <p:sp>
          <p:nvSpPr>
            <p:cNvPr id="349" name="Rectangle 348"/>
            <p:cNvSpPr/>
            <p:nvPr/>
          </p:nvSpPr>
          <p:spPr>
            <a:xfrm>
              <a:off x="840839" y="4315989"/>
              <a:ext cx="797774" cy="127759"/>
            </a:xfrm>
            <a:prstGeom prst="rect">
              <a:avLst/>
            </a:prstGeom>
            <a:noFill/>
            <a:ln w="3175">
              <a:solidFill>
                <a:schemeClr val="tx1">
                  <a:alpha val="50000"/>
                </a:schemeClr>
              </a:solidFill>
              <a:prstDash val="dash"/>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900" dirty="0" smtClean="0">
                  <a:solidFill>
                    <a:schemeClr val="bg1">
                      <a:lumMod val="50000"/>
                    </a:schemeClr>
                  </a:solidFill>
                  <a:latin typeface="Segoe UI" pitchFamily="34" charset="0"/>
                  <a:cs typeface="Segoe UI" pitchFamily="34" charset="0"/>
                </a:rPr>
                <a:t>Cc Dd</a:t>
              </a:r>
              <a:endParaRPr lang="en-AU" sz="900" dirty="0">
                <a:solidFill>
                  <a:schemeClr val="bg1">
                    <a:lumMod val="50000"/>
                  </a:schemeClr>
                </a:solidFill>
                <a:latin typeface="Segoe UI" pitchFamily="34" charset="0"/>
                <a:cs typeface="Segoe UI" pitchFamily="34" charset="0"/>
              </a:endParaRPr>
            </a:p>
          </p:txBody>
        </p:sp>
        <p:sp>
          <p:nvSpPr>
            <p:cNvPr id="344" name="Teardrop 343"/>
            <p:cNvSpPr/>
            <p:nvPr/>
          </p:nvSpPr>
          <p:spPr>
            <a:xfrm>
              <a:off x="1542362" y="3864029"/>
              <a:ext cx="360000" cy="360000"/>
            </a:xfrm>
            <a:prstGeom prst="teardrop">
              <a:avLst/>
            </a:prstGeom>
            <a:solidFill>
              <a:srgbClr val="FFC000">
                <a:alpha val="50000"/>
              </a:srgbClr>
            </a:solidFill>
            <a:ln w="3175">
              <a:solidFill>
                <a:schemeClr val="tx1">
                  <a:alpha val="50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600" dirty="0" smtClean="0">
                  <a:solidFill>
                    <a:schemeClr val="tx1">
                      <a:alpha val="50000"/>
                    </a:schemeClr>
                  </a:solidFill>
                  <a:latin typeface="Segoe UI" pitchFamily="34" charset="0"/>
                  <a:cs typeface="Segoe UI" pitchFamily="34" charset="0"/>
                </a:rPr>
                <a:t>1</a:t>
              </a:r>
              <a:endParaRPr lang="en-AU" sz="1600" dirty="0">
                <a:solidFill>
                  <a:schemeClr val="tx1">
                    <a:alpha val="50000"/>
                  </a:schemeClr>
                </a:solidFill>
                <a:latin typeface="Segoe UI" pitchFamily="34" charset="0"/>
                <a:cs typeface="Segoe UI" pitchFamily="34" charset="0"/>
              </a:endParaRPr>
            </a:p>
          </p:txBody>
        </p:sp>
      </p:grpSp>
      <p:sp>
        <p:nvSpPr>
          <p:cNvPr id="20" name="Rounded Rectangle 19">
            <a:hlinkClick r:id="rId11" action="ppaction://hlinksldjump"/>
          </p:cNvPr>
          <p:cNvSpPr/>
          <p:nvPr/>
        </p:nvSpPr>
        <p:spPr>
          <a:xfrm>
            <a:off x="2009835" y="4230376"/>
            <a:ext cx="252417" cy="252417"/>
          </a:xfrm>
          <a:prstGeom prst="roundRect">
            <a:avLst/>
          </a:prstGeom>
          <a:solidFill>
            <a:schemeClr val="tx1">
              <a:alpha val="50000"/>
            </a:scheme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dirty="0" smtClean="0">
                <a:latin typeface="Segoe UI" pitchFamily="34" charset="0"/>
                <a:cs typeface="Segoe UI" pitchFamily="34" charset="0"/>
              </a:rPr>
              <a:t>+</a:t>
            </a:r>
            <a:endParaRPr lang="en-AU" dirty="0">
              <a:latin typeface="Segoe UI" pitchFamily="34" charset="0"/>
              <a:cs typeface="Segoe UI" pitchFamily="34" charset="0"/>
            </a:endParaRPr>
          </a:p>
        </p:txBody>
      </p:sp>
      <p:sp>
        <p:nvSpPr>
          <p:cNvPr id="358" name="Rounded Rectangle 357">
            <a:hlinkClick r:id="rId5" action="ppaction://hlinksldjump"/>
          </p:cNvPr>
          <p:cNvSpPr/>
          <p:nvPr/>
        </p:nvSpPr>
        <p:spPr>
          <a:xfrm>
            <a:off x="539794" y="188370"/>
            <a:ext cx="144000" cy="144016"/>
          </a:xfrm>
          <a:prstGeom prst="roundRect">
            <a:avLst/>
          </a:prstGeom>
          <a:gradFill flip="none" rotWithShape="1">
            <a:gsLst>
              <a:gs pos="0">
                <a:srgbClr val="FF0000">
                  <a:shade val="30000"/>
                  <a:satMod val="115000"/>
                </a:srgbClr>
              </a:gs>
              <a:gs pos="50000">
                <a:srgbClr val="FF0000">
                  <a:shade val="67500"/>
                  <a:satMod val="115000"/>
                </a:srgbClr>
              </a:gs>
              <a:gs pos="100000">
                <a:srgbClr val="FF0000">
                  <a:shade val="100000"/>
                  <a:satMod val="115000"/>
                </a:srgbClr>
              </a:gs>
            </a:gsLst>
            <a:lin ang="16200000" scaled="1"/>
            <a:tileRect/>
          </a:gradFill>
          <a:ln w="3175">
            <a:solidFill>
              <a:schemeClr val="tx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solidFill>
                <a:schemeClr val="bg1"/>
              </a:solidFill>
              <a:latin typeface="Segoe UI" pitchFamily="34" charset="0"/>
              <a:cs typeface="Segoe UI" pitchFamily="34" charset="0"/>
            </a:endParaRPr>
          </a:p>
        </p:txBody>
      </p:sp>
      <p:sp>
        <p:nvSpPr>
          <p:cNvPr id="359" name="Left Arrow 358">
            <a:hlinkClick r:id="rId12" action="ppaction://hlinksldjump"/>
          </p:cNvPr>
          <p:cNvSpPr/>
          <p:nvPr/>
        </p:nvSpPr>
        <p:spPr>
          <a:xfrm>
            <a:off x="575439" y="559006"/>
            <a:ext cx="359806" cy="356560"/>
          </a:xfrm>
          <a:prstGeom prst="leftArrow">
            <a:avLst/>
          </a:prstGeom>
          <a:solidFill>
            <a:srgbClr val="00B0F0">
              <a:alpha val="50000"/>
            </a:srgb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solidFill>
                <a:schemeClr val="tx1"/>
              </a:solidFill>
            </a:endParaRPr>
          </a:p>
        </p:txBody>
      </p:sp>
      <p:grpSp>
        <p:nvGrpSpPr>
          <p:cNvPr id="360" name="Group 359"/>
          <p:cNvGrpSpPr/>
          <p:nvPr/>
        </p:nvGrpSpPr>
        <p:grpSpPr>
          <a:xfrm>
            <a:off x="0" y="1202871"/>
            <a:ext cx="467544" cy="2737758"/>
            <a:chOff x="0" y="1202871"/>
            <a:chExt cx="467544" cy="2737758"/>
          </a:xfrm>
        </p:grpSpPr>
        <p:sp>
          <p:nvSpPr>
            <p:cNvPr id="361" name="Rounded Rectangle 360"/>
            <p:cNvSpPr/>
            <p:nvPr/>
          </p:nvSpPr>
          <p:spPr>
            <a:xfrm>
              <a:off x="0" y="1202871"/>
              <a:ext cx="467544" cy="2737758"/>
            </a:xfrm>
            <a:prstGeom prst="roundRect">
              <a:avLst>
                <a:gd name="adj" fmla="val 10437"/>
              </a:avLst>
            </a:prstGeom>
            <a:solidFill>
              <a:schemeClr val="tx1">
                <a:alpha val="50000"/>
              </a:schemeClr>
            </a:solidFill>
            <a:ln w="317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362" name="Group 361"/>
            <p:cNvGrpSpPr/>
            <p:nvPr/>
          </p:nvGrpSpPr>
          <p:grpSpPr>
            <a:xfrm>
              <a:off x="53772" y="1890180"/>
              <a:ext cx="360000" cy="363600"/>
              <a:chOff x="899592" y="1419622"/>
              <a:chExt cx="432048" cy="432048"/>
            </a:xfrm>
            <a:effectLst/>
          </p:grpSpPr>
          <p:sp>
            <p:nvSpPr>
              <p:cNvPr id="377" name="Rounded Rectangle 376"/>
              <p:cNvSpPr/>
              <p:nvPr/>
            </p:nvSpPr>
            <p:spPr>
              <a:xfrm>
                <a:off x="971600" y="1563638"/>
                <a:ext cx="288032" cy="288032"/>
              </a:xfrm>
              <a:prstGeom prst="roundRect">
                <a:avLst>
                  <a:gd name="adj" fmla="val 9226"/>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78" name="Isosceles Triangle 377"/>
              <p:cNvSpPr/>
              <p:nvPr/>
            </p:nvSpPr>
            <p:spPr>
              <a:xfrm>
                <a:off x="899592" y="1419622"/>
                <a:ext cx="432048" cy="180020"/>
              </a:xfrm>
              <a:prstGeom prst="triangle">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363" name="Group 362"/>
            <p:cNvGrpSpPr/>
            <p:nvPr/>
          </p:nvGrpSpPr>
          <p:grpSpPr>
            <a:xfrm>
              <a:off x="53752" y="1264720"/>
              <a:ext cx="360040" cy="435694"/>
              <a:chOff x="971600" y="1383618"/>
              <a:chExt cx="360040" cy="435694"/>
            </a:xfrm>
          </p:grpSpPr>
          <p:cxnSp>
            <p:nvCxnSpPr>
              <p:cNvPr id="372" name="Straight Connector 371"/>
              <p:cNvCxnSpPr/>
              <p:nvPr/>
            </p:nvCxnSpPr>
            <p:spPr>
              <a:xfrm>
                <a:off x="1187624" y="1639292"/>
                <a:ext cx="144016" cy="18002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373" name="Donut 372"/>
              <p:cNvSpPr/>
              <p:nvPr/>
            </p:nvSpPr>
            <p:spPr>
              <a:xfrm>
                <a:off x="971600" y="1383618"/>
                <a:ext cx="288032" cy="288000"/>
              </a:xfrm>
              <a:prstGeom prst="donut">
                <a:avLst>
                  <a:gd name="adj" fmla="val 4746"/>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374" name="Straight Connector 373"/>
              <p:cNvCxnSpPr/>
              <p:nvPr/>
            </p:nvCxnSpPr>
            <p:spPr>
              <a:xfrm rot="1413972">
                <a:off x="1051228" y="1435850"/>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375" name="Straight Connector 374"/>
              <p:cNvCxnSpPr/>
              <p:nvPr/>
            </p:nvCxnSpPr>
            <p:spPr>
              <a:xfrm rot="1413972">
                <a:off x="1116662" y="1436293"/>
                <a:ext cx="0" cy="183562"/>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376" name="Straight Connector 375"/>
              <p:cNvCxnSpPr/>
              <p:nvPr/>
            </p:nvCxnSpPr>
            <p:spPr>
              <a:xfrm rot="1413972">
                <a:off x="1180005" y="1492021"/>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grpSp>
        <p:cxnSp>
          <p:nvCxnSpPr>
            <p:cNvPr id="364" name="Straight Connector 363"/>
            <p:cNvCxnSpPr/>
            <p:nvPr/>
          </p:nvCxnSpPr>
          <p:spPr>
            <a:xfrm flipH="1">
              <a:off x="26886" y="1812206"/>
              <a:ext cx="413772"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nvGrpSpPr>
            <p:cNvPr id="365" name="Group 364"/>
            <p:cNvGrpSpPr/>
            <p:nvPr/>
          </p:nvGrpSpPr>
          <p:grpSpPr>
            <a:xfrm>
              <a:off x="39771" y="2460418"/>
              <a:ext cx="388002" cy="297418"/>
              <a:chOff x="2123728" y="1986160"/>
              <a:chExt cx="576064" cy="441574"/>
            </a:xfrm>
          </p:grpSpPr>
          <p:sp>
            <p:nvSpPr>
              <p:cNvPr id="370" name="Rectangle 369"/>
              <p:cNvSpPr/>
              <p:nvPr/>
            </p:nvSpPr>
            <p:spPr>
              <a:xfrm>
                <a:off x="2195736" y="1986160"/>
                <a:ext cx="432048" cy="441574"/>
              </a:xfrm>
              <a:prstGeom prst="rect">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71" name="Trapezoid 370"/>
              <p:cNvSpPr/>
              <p:nvPr/>
            </p:nvSpPr>
            <p:spPr>
              <a:xfrm flipV="1">
                <a:off x="2123728" y="2139884"/>
                <a:ext cx="576064" cy="287850"/>
              </a:xfrm>
              <a:prstGeom prst="trapezoid">
                <a:avLst/>
              </a:pr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66" name="Freeform 365"/>
            <p:cNvSpPr/>
            <p:nvPr/>
          </p:nvSpPr>
          <p:spPr>
            <a:xfrm>
              <a:off x="61273" y="2903148"/>
              <a:ext cx="344998" cy="411311"/>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367" name="Group 366"/>
            <p:cNvGrpSpPr/>
            <p:nvPr/>
          </p:nvGrpSpPr>
          <p:grpSpPr>
            <a:xfrm>
              <a:off x="82631" y="3424960"/>
              <a:ext cx="302283" cy="444864"/>
              <a:chOff x="51020" y="3423030"/>
              <a:chExt cx="356155" cy="524147"/>
            </a:xfrm>
            <a:effectLst>
              <a:outerShdw blurRad="63500" sx="102000" sy="102000" algn="ctr" rotWithShape="0">
                <a:prstClr val="black">
                  <a:alpha val="40000"/>
                </a:prstClr>
              </a:outerShdw>
            </a:effectLst>
          </p:grpSpPr>
          <p:sp>
            <p:nvSpPr>
              <p:cNvPr id="368" name="Freeform 367"/>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a:effectLst>
                <a:glow rad="101600">
                  <a:schemeClr val="bg1">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69" name="Freeform 368"/>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a:effectLst>
                <a:glow rad="101600">
                  <a:schemeClr val="bg1">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spTree>
    <p:controls>
      <mc:AlternateContent xmlns:mc="http://schemas.openxmlformats.org/markup-compatibility/2006">
        <mc:Choice xmlns:v="urn:schemas-microsoft-com:vml" Requires="v">
          <p:control spid="29732" name="TextBox1" r:id="rId2" imgW="6915240" imgH="4029120"/>
        </mc:Choice>
        <mc:Fallback>
          <p:control name="TextBox1" r:id="rId2" imgW="6915240" imgH="4029120">
            <p:pic>
              <p:nvPicPr>
                <p:cNvPr id="0" name="TextBox1"/>
                <p:cNvPicPr preferRelativeResize="0">
                  <a:picLocks noChangeArrowheads="1" noChangeShapeType="1"/>
                </p:cNvPicPr>
                <p:nvPr/>
              </p:nvPicPr>
              <p:blipFill>
                <a:blip r:embed="rId13">
                  <a:extLst>
                    <a:ext uri="{28A0092B-C50C-407E-A947-70E740481C1C}">
                      <a14:useLocalDpi xmlns:a14="http://schemas.microsoft.com/office/drawing/2010/main" val="0"/>
                    </a:ext>
                  </a:extLst>
                </a:blip>
                <a:srcRect/>
                <a:stretch>
                  <a:fillRect/>
                </a:stretch>
              </p:blipFill>
              <p:spPr bwMode="auto">
                <a:xfrm>
                  <a:off x="3132138" y="1492250"/>
                  <a:ext cx="2879725" cy="431800"/>
                </a:xfrm>
                <a:prstGeom prst="rect">
                  <a:avLst/>
                </a:prstGeom>
                <a:noFill/>
                <a:ln>
                  <a:noFill/>
                </a:ln>
                <a:effectLst/>
                <a:extLst>
                  <a:ext uri="{909E8E84-426E-40DD-AFC4-6F175D3DCCD1}">
                    <a14:hiddenFill xmlns:a14="http://schemas.microsoft.com/office/drawing/2010/main">
                      <a:noFill/>
                    </a14:hiddenFill>
                  </a:ext>
                  <a:ext uri="{91240B29-F687-4F45-9708-019B960494DF}">
                    <a14:hiddenLine xmlns:a14="http://schemas.microsoft.com/office/drawing/2010/main" w="9525">
                      <a:no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control>
        </mc:Fallback>
      </mc:AlternateContent>
      <mc:AlternateContent xmlns:mc="http://schemas.openxmlformats.org/markup-compatibility/2006">
        <mc:Choice xmlns:v="urn:schemas-microsoft-com:vml" Requires="v">
          <p:control spid="29733" name="TextBox2" r:id="rId3" imgW="6915240" imgH="4029120"/>
        </mc:Choice>
        <mc:Fallback>
          <p:control name="TextBox2" r:id="rId3" imgW="6915240" imgH="4029120">
            <p:pic>
              <p:nvPicPr>
                <p:cNvPr id="0" name="TextBox2"/>
                <p:cNvPicPr preferRelativeResize="0">
                  <a:picLocks noChangeArrowheads="1" noChangeShapeType="1"/>
                </p:cNvPicPr>
                <p:nvPr/>
              </p:nvPicPr>
              <p:blipFill>
                <a:blip r:embed="rId14">
                  <a:extLst>
                    <a:ext uri="{28A0092B-C50C-407E-A947-70E740481C1C}">
                      <a14:useLocalDpi xmlns:a14="http://schemas.microsoft.com/office/drawing/2010/main" val="0"/>
                    </a:ext>
                  </a:extLst>
                </a:blip>
                <a:srcRect/>
                <a:stretch>
                  <a:fillRect/>
                </a:stretch>
              </p:blipFill>
              <p:spPr bwMode="auto">
                <a:xfrm>
                  <a:off x="3276600" y="2139950"/>
                  <a:ext cx="2590800" cy="358775"/>
                </a:xfrm>
                <a:prstGeom prst="rect">
                  <a:avLst/>
                </a:prstGeom>
                <a:noFill/>
                <a:ln>
                  <a:noFill/>
                </a:ln>
                <a:effectLst/>
                <a:extLst>
                  <a:ext uri="{909E8E84-426E-40DD-AFC4-6F175D3DCCD1}">
                    <a14:hiddenFill xmlns:a14="http://schemas.microsoft.com/office/drawing/2010/main">
                      <a:noFill/>
                    </a14:hiddenFill>
                  </a:ext>
                  <a:ext uri="{91240B29-F687-4F45-9708-019B960494DF}">
                    <a14:hiddenLine xmlns:a14="http://schemas.microsoft.com/office/drawing/2010/main" w="9525">
                      <a:no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control>
        </mc:Fallback>
      </mc:AlternateContent>
    </p:controls>
    <p:extLst>
      <p:ext uri="{BB962C8B-B14F-4D97-AF65-F5344CB8AC3E}">
        <p14:creationId xmlns:p14="http://schemas.microsoft.com/office/powerpoint/2010/main" val="1917059616"/>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1763688" y="843750"/>
            <a:ext cx="5616624" cy="3456000"/>
            <a:chOff x="1763688" y="843750"/>
            <a:chExt cx="5616624" cy="3456000"/>
          </a:xfrm>
        </p:grpSpPr>
        <p:grpSp>
          <p:nvGrpSpPr>
            <p:cNvPr id="249" name="Group 248"/>
            <p:cNvGrpSpPr/>
            <p:nvPr/>
          </p:nvGrpSpPr>
          <p:grpSpPr>
            <a:xfrm>
              <a:off x="3131841" y="843750"/>
              <a:ext cx="2880320" cy="3456000"/>
              <a:chOff x="3131841" y="843750"/>
              <a:chExt cx="2880320" cy="3456000"/>
            </a:xfrm>
          </p:grpSpPr>
          <p:sp>
            <p:nvSpPr>
              <p:cNvPr id="250" name="Rounded Rectangle 249"/>
              <p:cNvSpPr/>
              <p:nvPr/>
            </p:nvSpPr>
            <p:spPr>
              <a:xfrm>
                <a:off x="3131841" y="843750"/>
                <a:ext cx="2880320" cy="3456000"/>
              </a:xfrm>
              <a:prstGeom prst="roundRect">
                <a:avLst>
                  <a:gd name="adj" fmla="val 2228"/>
                </a:avLst>
              </a:prstGeom>
              <a:solidFill>
                <a:schemeClr val="tx1">
                  <a:alpha val="50000"/>
                </a:schemeClr>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51" name="Group 250"/>
              <p:cNvGrpSpPr/>
              <p:nvPr/>
            </p:nvGrpSpPr>
            <p:grpSpPr>
              <a:xfrm>
                <a:off x="3198624" y="984777"/>
                <a:ext cx="864096" cy="870570"/>
                <a:chOff x="7308304" y="278598"/>
                <a:chExt cx="864096" cy="870570"/>
              </a:xfrm>
            </p:grpSpPr>
            <p:sp>
              <p:nvSpPr>
                <p:cNvPr id="327" name="Freeform 326"/>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8" name="Rectangle 327"/>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Impress</a:t>
                  </a:r>
                  <a:endParaRPr lang="en-AU" sz="1100" dirty="0">
                    <a:latin typeface="Segoe UI" pitchFamily="34" charset="0"/>
                    <a:cs typeface="Segoe UI" pitchFamily="34" charset="0"/>
                  </a:endParaRPr>
                </a:p>
              </p:txBody>
            </p:sp>
          </p:grpSp>
          <p:grpSp>
            <p:nvGrpSpPr>
              <p:cNvPr id="252" name="Group 251"/>
              <p:cNvGrpSpPr/>
              <p:nvPr/>
            </p:nvGrpSpPr>
            <p:grpSpPr>
              <a:xfrm>
                <a:off x="4139953" y="972995"/>
                <a:ext cx="864096" cy="894135"/>
                <a:chOff x="6444208" y="255033"/>
                <a:chExt cx="864096" cy="894135"/>
              </a:xfrm>
            </p:grpSpPr>
            <p:grpSp>
              <p:nvGrpSpPr>
                <p:cNvPr id="323" name="Group 322"/>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325" name="Freeform 324"/>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6" name="Freeform 325"/>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24" name="Rectangle 323"/>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Express</a:t>
                  </a:r>
                  <a:endParaRPr lang="en-AU" sz="1100" dirty="0">
                    <a:latin typeface="Segoe UI" pitchFamily="34" charset="0"/>
                    <a:cs typeface="Segoe UI" pitchFamily="34" charset="0"/>
                  </a:endParaRPr>
                </a:p>
              </p:txBody>
            </p:sp>
          </p:grpSp>
          <p:grpSp>
            <p:nvGrpSpPr>
              <p:cNvPr id="253" name="Group 252"/>
              <p:cNvGrpSpPr/>
              <p:nvPr/>
            </p:nvGrpSpPr>
            <p:grpSpPr>
              <a:xfrm>
                <a:off x="3198624" y="2157429"/>
                <a:ext cx="864096" cy="881674"/>
                <a:chOff x="8172400" y="267494"/>
                <a:chExt cx="864096" cy="881674"/>
              </a:xfrm>
            </p:grpSpPr>
            <p:grpSp>
              <p:nvGrpSpPr>
                <p:cNvPr id="318" name="Group 317"/>
                <p:cNvGrpSpPr/>
                <p:nvPr/>
              </p:nvGrpSpPr>
              <p:grpSpPr>
                <a:xfrm>
                  <a:off x="8351877" y="267494"/>
                  <a:ext cx="523806" cy="648072"/>
                  <a:chOff x="87738" y="3286770"/>
                  <a:chExt cx="291003" cy="360040"/>
                </a:xfrm>
              </p:grpSpPr>
              <p:sp>
                <p:nvSpPr>
                  <p:cNvPr id="320" name="Rectangle 31"/>
                  <p:cNvSpPr/>
                  <p:nvPr/>
                </p:nvSpPr>
                <p:spPr>
                  <a:xfrm>
                    <a:off x="87738" y="3286770"/>
                    <a:ext cx="291002" cy="360040"/>
                  </a:xfrm>
                  <a:prstGeom prst="rect">
                    <a:avLst/>
                  </a:prstGeom>
                  <a:solidFill>
                    <a:srgbClr val="FFC000"/>
                  </a:solidFill>
                  <a:ln w="9525" cap="rnd">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1" name="Rectangle 31"/>
                  <p:cNvSpPr/>
                  <p:nvPr/>
                </p:nvSpPr>
                <p:spPr>
                  <a:xfrm>
                    <a:off x="87738" y="3286770"/>
                    <a:ext cx="291002" cy="360040"/>
                  </a:xfrm>
                  <a:custGeom>
                    <a:avLst/>
                    <a:gdLst>
                      <a:gd name="connsiteX0" fmla="*/ 0 w 291002"/>
                      <a:gd name="connsiteY0" fmla="*/ 0 h 360040"/>
                      <a:gd name="connsiteX1" fmla="*/ 291002 w 291002"/>
                      <a:gd name="connsiteY1" fmla="*/ 0 h 360040"/>
                      <a:gd name="connsiteX2" fmla="*/ 291002 w 291002"/>
                      <a:gd name="connsiteY2" fmla="*/ 360040 h 360040"/>
                      <a:gd name="connsiteX3" fmla="*/ 0 w 291002"/>
                      <a:gd name="connsiteY3" fmla="*/ 360040 h 360040"/>
                      <a:gd name="connsiteX4" fmla="*/ 0 w 291002"/>
                      <a:gd name="connsiteY4" fmla="*/ 0 h 360040"/>
                      <a:gd name="connsiteX0" fmla="*/ 0 w 291002"/>
                      <a:gd name="connsiteY0" fmla="*/ 0 h 360040"/>
                      <a:gd name="connsiteX1" fmla="*/ 236233 w 291002"/>
                      <a:gd name="connsiteY1" fmla="*/ 88106 h 360040"/>
                      <a:gd name="connsiteX2" fmla="*/ 291002 w 291002"/>
                      <a:gd name="connsiteY2" fmla="*/ 360040 h 360040"/>
                      <a:gd name="connsiteX3" fmla="*/ 0 w 291002"/>
                      <a:gd name="connsiteY3" fmla="*/ 360040 h 360040"/>
                      <a:gd name="connsiteX4" fmla="*/ 0 w 291002"/>
                      <a:gd name="connsiteY4" fmla="*/ 0 h 360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1002" h="360040">
                        <a:moveTo>
                          <a:pt x="0" y="0"/>
                        </a:moveTo>
                        <a:lnTo>
                          <a:pt x="236233" y="88106"/>
                        </a:lnTo>
                        <a:lnTo>
                          <a:pt x="291002" y="360040"/>
                        </a:lnTo>
                        <a:lnTo>
                          <a:pt x="0" y="360040"/>
                        </a:lnTo>
                        <a:lnTo>
                          <a:pt x="0" y="0"/>
                        </a:lnTo>
                        <a:close/>
                      </a:path>
                    </a:pathLst>
                  </a:cu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2" name="Rectangle 321"/>
                  <p:cNvSpPr/>
                  <p:nvPr/>
                </p:nvSpPr>
                <p:spPr>
                  <a:xfrm>
                    <a:off x="87738" y="3435846"/>
                    <a:ext cx="291003" cy="210964"/>
                  </a:xfrm>
                  <a:prstGeom prst="rect">
                    <a:avLst/>
                  </a:prstGeom>
                  <a:noFill/>
                  <a:ln w="9525" cap="rnd">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2000" dirty="0" smtClean="0">
                        <a:solidFill>
                          <a:schemeClr val="tx1"/>
                        </a:solidFill>
                        <a:effectLst>
                          <a:outerShdw blurRad="63500" sx="102000" sy="102000" algn="ctr" rotWithShape="0">
                            <a:prstClr val="black">
                              <a:alpha val="40000"/>
                            </a:prstClr>
                          </a:outerShdw>
                        </a:effectLst>
                        <a:latin typeface="Segoe UI" pitchFamily="34" charset="0"/>
                        <a:cs typeface="Segoe UI" pitchFamily="34" charset="0"/>
                      </a:rPr>
                      <a:t>Aa</a:t>
                    </a:r>
                    <a:endParaRPr lang="en-AU" sz="2000" dirty="0">
                      <a:solidFill>
                        <a:schemeClr val="tx1"/>
                      </a:solidFill>
                      <a:effectLst>
                        <a:outerShdw blurRad="63500" sx="102000" sy="102000" algn="ctr" rotWithShape="0">
                          <a:prstClr val="black">
                            <a:alpha val="40000"/>
                          </a:prstClr>
                        </a:outerShdw>
                      </a:effectLst>
                      <a:latin typeface="Segoe UI" pitchFamily="34" charset="0"/>
                      <a:cs typeface="Segoe UI" pitchFamily="34" charset="0"/>
                    </a:endParaRPr>
                  </a:p>
                </p:txBody>
              </p:sp>
            </p:grpSp>
            <p:sp>
              <p:nvSpPr>
                <p:cNvPr id="319" name="Rectangle 318"/>
                <p:cNvSpPr/>
                <p:nvPr/>
              </p:nvSpPr>
              <p:spPr>
                <a:xfrm>
                  <a:off x="8172400"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Note Pad</a:t>
                  </a:r>
                  <a:endParaRPr lang="en-AU" sz="1100" dirty="0">
                    <a:latin typeface="Segoe UI" pitchFamily="34" charset="0"/>
                    <a:cs typeface="Segoe UI" pitchFamily="34" charset="0"/>
                  </a:endParaRPr>
                </a:p>
              </p:txBody>
            </p:sp>
          </p:grpSp>
          <p:grpSp>
            <p:nvGrpSpPr>
              <p:cNvPr id="254" name="Group 253"/>
              <p:cNvGrpSpPr/>
              <p:nvPr/>
            </p:nvGrpSpPr>
            <p:grpSpPr>
              <a:xfrm>
                <a:off x="5080409" y="980461"/>
                <a:ext cx="864096" cy="877462"/>
                <a:chOff x="5004049" y="1064550"/>
                <a:chExt cx="864096" cy="877462"/>
              </a:xfrm>
            </p:grpSpPr>
            <p:grpSp>
              <p:nvGrpSpPr>
                <p:cNvPr id="313" name="Group 312"/>
                <p:cNvGrpSpPr/>
                <p:nvPr/>
              </p:nvGrpSpPr>
              <p:grpSpPr>
                <a:xfrm>
                  <a:off x="5042434" y="1064550"/>
                  <a:ext cx="787325" cy="610716"/>
                  <a:chOff x="5004049" y="1045872"/>
                  <a:chExt cx="787325" cy="610716"/>
                </a:xfrm>
                <a:effectLst>
                  <a:outerShdw blurRad="63500" sx="102000" sy="102000" algn="ctr" rotWithShape="0">
                    <a:prstClr val="black">
                      <a:alpha val="40000"/>
                    </a:prstClr>
                  </a:outerShdw>
                </a:effectLst>
              </p:grpSpPr>
              <p:sp>
                <p:nvSpPr>
                  <p:cNvPr id="315" name="Rectangle 314"/>
                  <p:cNvSpPr/>
                  <p:nvPr/>
                </p:nvSpPr>
                <p:spPr>
                  <a:xfrm>
                    <a:off x="5004049" y="1045872"/>
                    <a:ext cx="504055" cy="460191"/>
                  </a:xfrm>
                  <a:prstGeom prst="rect">
                    <a:avLst/>
                  </a:prstGeom>
                  <a:solidFill>
                    <a:schemeClr val="bg1"/>
                  </a:solidFill>
                  <a:ln w="9525" cap="rnd">
                    <a:solidFill>
                      <a:schemeClr val="bg1"/>
                    </a:solid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6" name="Freeform 315"/>
                  <p:cNvSpPr/>
                  <p:nvPr/>
                </p:nvSpPr>
                <p:spPr>
                  <a:xfrm>
                    <a:off x="5022056" y="1106047"/>
                    <a:ext cx="414040" cy="272698"/>
                  </a:xfrm>
                  <a:custGeom>
                    <a:avLst/>
                    <a:gdLst>
                      <a:gd name="connsiteX0" fmla="*/ 0 w 353052"/>
                      <a:gd name="connsiteY0" fmla="*/ 0 h 269081"/>
                      <a:gd name="connsiteX1" fmla="*/ 19050 w 353052"/>
                      <a:gd name="connsiteY1" fmla="*/ 33337 h 269081"/>
                      <a:gd name="connsiteX2" fmla="*/ 28575 w 353052"/>
                      <a:gd name="connsiteY2" fmla="*/ 38100 h 269081"/>
                      <a:gd name="connsiteX3" fmla="*/ 33338 w 353052"/>
                      <a:gd name="connsiteY3" fmla="*/ 45243 h 269081"/>
                      <a:gd name="connsiteX4" fmla="*/ 50007 w 353052"/>
                      <a:gd name="connsiteY4" fmla="*/ 54768 h 269081"/>
                      <a:gd name="connsiteX5" fmla="*/ 59532 w 353052"/>
                      <a:gd name="connsiteY5" fmla="*/ 61912 h 269081"/>
                      <a:gd name="connsiteX6" fmla="*/ 85725 w 353052"/>
                      <a:gd name="connsiteY6" fmla="*/ 71437 h 269081"/>
                      <a:gd name="connsiteX7" fmla="*/ 135732 w 353052"/>
                      <a:gd name="connsiteY7" fmla="*/ 69056 h 269081"/>
                      <a:gd name="connsiteX8" fmla="*/ 142875 w 353052"/>
                      <a:gd name="connsiteY8" fmla="*/ 66675 h 269081"/>
                      <a:gd name="connsiteX9" fmla="*/ 150019 w 353052"/>
                      <a:gd name="connsiteY9" fmla="*/ 61912 h 269081"/>
                      <a:gd name="connsiteX10" fmla="*/ 157163 w 353052"/>
                      <a:gd name="connsiteY10" fmla="*/ 54768 h 269081"/>
                      <a:gd name="connsiteX11" fmla="*/ 161925 w 353052"/>
                      <a:gd name="connsiteY11" fmla="*/ 45243 h 269081"/>
                      <a:gd name="connsiteX12" fmla="*/ 157163 w 353052"/>
                      <a:gd name="connsiteY12" fmla="*/ 26193 h 269081"/>
                      <a:gd name="connsiteX13" fmla="*/ 150019 w 353052"/>
                      <a:gd name="connsiteY13" fmla="*/ 19050 h 269081"/>
                      <a:gd name="connsiteX14" fmla="*/ 135732 w 353052"/>
                      <a:gd name="connsiteY14" fmla="*/ 9525 h 269081"/>
                      <a:gd name="connsiteX15" fmla="*/ 114300 w 353052"/>
                      <a:gd name="connsiteY15" fmla="*/ 14287 h 269081"/>
                      <a:gd name="connsiteX16" fmla="*/ 107157 w 353052"/>
                      <a:gd name="connsiteY16" fmla="*/ 16668 h 269081"/>
                      <a:gd name="connsiteX17" fmla="*/ 102394 w 353052"/>
                      <a:gd name="connsiteY17" fmla="*/ 26193 h 269081"/>
                      <a:gd name="connsiteX18" fmla="*/ 104775 w 353052"/>
                      <a:gd name="connsiteY18" fmla="*/ 64293 h 269081"/>
                      <a:gd name="connsiteX19" fmla="*/ 107157 w 353052"/>
                      <a:gd name="connsiteY19" fmla="*/ 71437 h 269081"/>
                      <a:gd name="connsiteX20" fmla="*/ 114300 w 353052"/>
                      <a:gd name="connsiteY20" fmla="*/ 76200 h 269081"/>
                      <a:gd name="connsiteX21" fmla="*/ 126207 w 353052"/>
                      <a:gd name="connsiteY21" fmla="*/ 78581 h 269081"/>
                      <a:gd name="connsiteX22" fmla="*/ 147638 w 353052"/>
                      <a:gd name="connsiteY22" fmla="*/ 85725 h 269081"/>
                      <a:gd name="connsiteX23" fmla="*/ 154782 w 353052"/>
                      <a:gd name="connsiteY23" fmla="*/ 88106 h 269081"/>
                      <a:gd name="connsiteX24" fmla="*/ 190500 w 353052"/>
                      <a:gd name="connsiteY24" fmla="*/ 90487 h 269081"/>
                      <a:gd name="connsiteX25" fmla="*/ 228600 w 353052"/>
                      <a:gd name="connsiteY25" fmla="*/ 90487 h 269081"/>
                      <a:gd name="connsiteX26" fmla="*/ 238125 w 353052"/>
                      <a:gd name="connsiteY26" fmla="*/ 85725 h 269081"/>
                      <a:gd name="connsiteX27" fmla="*/ 271463 w 353052"/>
                      <a:gd name="connsiteY27" fmla="*/ 66675 h 269081"/>
                      <a:gd name="connsiteX28" fmla="*/ 295275 w 353052"/>
                      <a:gd name="connsiteY28" fmla="*/ 59531 h 269081"/>
                      <a:gd name="connsiteX29" fmla="*/ 302419 w 353052"/>
                      <a:gd name="connsiteY29" fmla="*/ 57150 h 269081"/>
                      <a:gd name="connsiteX30" fmla="*/ 338138 w 353052"/>
                      <a:gd name="connsiteY30" fmla="*/ 50006 h 269081"/>
                      <a:gd name="connsiteX31" fmla="*/ 345282 w 353052"/>
                      <a:gd name="connsiteY31" fmla="*/ 92868 h 269081"/>
                      <a:gd name="connsiteX32" fmla="*/ 326232 w 353052"/>
                      <a:gd name="connsiteY32" fmla="*/ 114300 h 269081"/>
                      <a:gd name="connsiteX33" fmla="*/ 316707 w 353052"/>
                      <a:gd name="connsiteY33" fmla="*/ 119062 h 269081"/>
                      <a:gd name="connsiteX34" fmla="*/ 309563 w 353052"/>
                      <a:gd name="connsiteY34" fmla="*/ 121443 h 269081"/>
                      <a:gd name="connsiteX35" fmla="*/ 290513 w 353052"/>
                      <a:gd name="connsiteY35" fmla="*/ 133350 h 269081"/>
                      <a:gd name="connsiteX36" fmla="*/ 273844 w 353052"/>
                      <a:gd name="connsiteY36" fmla="*/ 138112 h 269081"/>
                      <a:gd name="connsiteX37" fmla="*/ 259557 w 353052"/>
                      <a:gd name="connsiteY37" fmla="*/ 142875 h 269081"/>
                      <a:gd name="connsiteX38" fmla="*/ 245269 w 353052"/>
                      <a:gd name="connsiteY38" fmla="*/ 150018 h 269081"/>
                      <a:gd name="connsiteX39" fmla="*/ 238125 w 353052"/>
                      <a:gd name="connsiteY39" fmla="*/ 154781 h 269081"/>
                      <a:gd name="connsiteX40" fmla="*/ 214313 w 353052"/>
                      <a:gd name="connsiteY40" fmla="*/ 161925 h 269081"/>
                      <a:gd name="connsiteX41" fmla="*/ 202407 w 353052"/>
                      <a:gd name="connsiteY41" fmla="*/ 164306 h 269081"/>
                      <a:gd name="connsiteX42" fmla="*/ 188119 w 353052"/>
                      <a:gd name="connsiteY42" fmla="*/ 169068 h 269081"/>
                      <a:gd name="connsiteX43" fmla="*/ 173832 w 353052"/>
                      <a:gd name="connsiteY43" fmla="*/ 171450 h 269081"/>
                      <a:gd name="connsiteX44" fmla="*/ 154782 w 353052"/>
                      <a:gd name="connsiteY44" fmla="*/ 176212 h 269081"/>
                      <a:gd name="connsiteX45" fmla="*/ 109538 w 353052"/>
                      <a:gd name="connsiteY45" fmla="*/ 173831 h 269081"/>
                      <a:gd name="connsiteX46" fmla="*/ 97632 w 353052"/>
                      <a:gd name="connsiteY46" fmla="*/ 164306 h 269081"/>
                      <a:gd name="connsiteX47" fmla="*/ 95250 w 353052"/>
                      <a:gd name="connsiteY47" fmla="*/ 157162 h 269081"/>
                      <a:gd name="connsiteX48" fmla="*/ 88107 w 353052"/>
                      <a:gd name="connsiteY48" fmla="*/ 150018 h 269081"/>
                      <a:gd name="connsiteX49" fmla="*/ 95250 w 353052"/>
                      <a:gd name="connsiteY49" fmla="*/ 130968 h 269081"/>
                      <a:gd name="connsiteX50" fmla="*/ 104775 w 353052"/>
                      <a:gd name="connsiteY50" fmla="*/ 135731 h 269081"/>
                      <a:gd name="connsiteX51" fmla="*/ 140494 w 353052"/>
                      <a:gd name="connsiteY51" fmla="*/ 138112 h 269081"/>
                      <a:gd name="connsiteX52" fmla="*/ 159544 w 353052"/>
                      <a:gd name="connsiteY52" fmla="*/ 142875 h 269081"/>
                      <a:gd name="connsiteX53" fmla="*/ 171450 w 353052"/>
                      <a:gd name="connsiteY53" fmla="*/ 152400 h 269081"/>
                      <a:gd name="connsiteX54" fmla="*/ 176213 w 353052"/>
                      <a:gd name="connsiteY54" fmla="*/ 173831 h 269081"/>
                      <a:gd name="connsiteX55" fmla="*/ 180975 w 353052"/>
                      <a:gd name="connsiteY55" fmla="*/ 207168 h 269081"/>
                      <a:gd name="connsiteX56" fmla="*/ 183357 w 353052"/>
                      <a:gd name="connsiteY56" fmla="*/ 247650 h 269081"/>
                      <a:gd name="connsiteX57" fmla="*/ 185738 w 353052"/>
                      <a:gd name="connsiteY57" fmla="*/ 261937 h 269081"/>
                      <a:gd name="connsiteX58" fmla="*/ 195263 w 353052"/>
                      <a:gd name="connsiteY58" fmla="*/ 269081 h 269081"/>
                      <a:gd name="connsiteX59" fmla="*/ 273844 w 353052"/>
                      <a:gd name="connsiteY59" fmla="*/ 266700 h 269081"/>
                      <a:gd name="connsiteX60" fmla="*/ 307182 w 353052"/>
                      <a:gd name="connsiteY60" fmla="*/ 257175 h 269081"/>
                      <a:gd name="connsiteX61" fmla="*/ 314325 w 353052"/>
                      <a:gd name="connsiteY61" fmla="*/ 254793 h 269081"/>
                      <a:gd name="connsiteX62" fmla="*/ 326232 w 353052"/>
                      <a:gd name="connsiteY62" fmla="*/ 250031 h 269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53052" h="269081">
                        <a:moveTo>
                          <a:pt x="0" y="0"/>
                        </a:moveTo>
                        <a:cubicBezTo>
                          <a:pt x="3626" y="10876"/>
                          <a:pt x="7518" y="27571"/>
                          <a:pt x="19050" y="33337"/>
                        </a:cubicBezTo>
                        <a:lnTo>
                          <a:pt x="28575" y="38100"/>
                        </a:lnTo>
                        <a:cubicBezTo>
                          <a:pt x="30163" y="40481"/>
                          <a:pt x="31314" y="43219"/>
                          <a:pt x="33338" y="45243"/>
                        </a:cubicBezTo>
                        <a:cubicBezTo>
                          <a:pt x="37711" y="49616"/>
                          <a:pt x="45021" y="51652"/>
                          <a:pt x="50007" y="54768"/>
                        </a:cubicBezTo>
                        <a:cubicBezTo>
                          <a:pt x="53373" y="56871"/>
                          <a:pt x="56167" y="59808"/>
                          <a:pt x="59532" y="61912"/>
                        </a:cubicBezTo>
                        <a:cubicBezTo>
                          <a:pt x="67905" y="67145"/>
                          <a:pt x="76325" y="69087"/>
                          <a:pt x="85725" y="71437"/>
                        </a:cubicBezTo>
                        <a:cubicBezTo>
                          <a:pt x="102394" y="70643"/>
                          <a:pt x="119102" y="70442"/>
                          <a:pt x="135732" y="69056"/>
                        </a:cubicBezTo>
                        <a:cubicBezTo>
                          <a:pt x="138233" y="68848"/>
                          <a:pt x="140630" y="67797"/>
                          <a:pt x="142875" y="66675"/>
                        </a:cubicBezTo>
                        <a:cubicBezTo>
                          <a:pt x="145435" y="65395"/>
                          <a:pt x="147820" y="63744"/>
                          <a:pt x="150019" y="61912"/>
                        </a:cubicBezTo>
                        <a:cubicBezTo>
                          <a:pt x="152606" y="59756"/>
                          <a:pt x="154782" y="57149"/>
                          <a:pt x="157163" y="54768"/>
                        </a:cubicBezTo>
                        <a:cubicBezTo>
                          <a:pt x="158750" y="51593"/>
                          <a:pt x="161533" y="48771"/>
                          <a:pt x="161925" y="45243"/>
                        </a:cubicBezTo>
                        <a:cubicBezTo>
                          <a:pt x="162039" y="44213"/>
                          <a:pt x="158971" y="28905"/>
                          <a:pt x="157163" y="26193"/>
                        </a:cubicBezTo>
                        <a:cubicBezTo>
                          <a:pt x="155295" y="23391"/>
                          <a:pt x="152677" y="21117"/>
                          <a:pt x="150019" y="19050"/>
                        </a:cubicBezTo>
                        <a:cubicBezTo>
                          <a:pt x="145501" y="15536"/>
                          <a:pt x="135732" y="9525"/>
                          <a:pt x="135732" y="9525"/>
                        </a:cubicBezTo>
                        <a:cubicBezTo>
                          <a:pt x="128588" y="11112"/>
                          <a:pt x="121400" y="12512"/>
                          <a:pt x="114300" y="14287"/>
                        </a:cubicBezTo>
                        <a:cubicBezTo>
                          <a:pt x="111865" y="14896"/>
                          <a:pt x="108932" y="14893"/>
                          <a:pt x="107157" y="16668"/>
                        </a:cubicBezTo>
                        <a:cubicBezTo>
                          <a:pt x="104647" y="19178"/>
                          <a:pt x="103982" y="23018"/>
                          <a:pt x="102394" y="26193"/>
                        </a:cubicBezTo>
                        <a:cubicBezTo>
                          <a:pt x="103188" y="38893"/>
                          <a:pt x="103443" y="51638"/>
                          <a:pt x="104775" y="64293"/>
                        </a:cubicBezTo>
                        <a:cubicBezTo>
                          <a:pt x="105038" y="66789"/>
                          <a:pt x="105589" y="69477"/>
                          <a:pt x="107157" y="71437"/>
                        </a:cubicBezTo>
                        <a:cubicBezTo>
                          <a:pt x="108945" y="73672"/>
                          <a:pt x="111620" y="75195"/>
                          <a:pt x="114300" y="76200"/>
                        </a:cubicBezTo>
                        <a:cubicBezTo>
                          <a:pt x="118090" y="77621"/>
                          <a:pt x="122238" y="77787"/>
                          <a:pt x="126207" y="78581"/>
                        </a:cubicBezTo>
                        <a:cubicBezTo>
                          <a:pt x="146726" y="86788"/>
                          <a:pt x="129698" y="80599"/>
                          <a:pt x="147638" y="85725"/>
                        </a:cubicBezTo>
                        <a:cubicBezTo>
                          <a:pt x="150052" y="86415"/>
                          <a:pt x="152287" y="87829"/>
                          <a:pt x="154782" y="88106"/>
                        </a:cubicBezTo>
                        <a:cubicBezTo>
                          <a:pt x="166641" y="89424"/>
                          <a:pt x="178594" y="89693"/>
                          <a:pt x="190500" y="90487"/>
                        </a:cubicBezTo>
                        <a:cubicBezTo>
                          <a:pt x="207530" y="92920"/>
                          <a:pt x="210241" y="94723"/>
                          <a:pt x="228600" y="90487"/>
                        </a:cubicBezTo>
                        <a:cubicBezTo>
                          <a:pt x="232059" y="89689"/>
                          <a:pt x="235081" y="87551"/>
                          <a:pt x="238125" y="85725"/>
                        </a:cubicBezTo>
                        <a:cubicBezTo>
                          <a:pt x="248250" y="79651"/>
                          <a:pt x="259784" y="69596"/>
                          <a:pt x="271463" y="66675"/>
                        </a:cubicBezTo>
                        <a:cubicBezTo>
                          <a:pt x="285859" y="63075"/>
                          <a:pt x="277882" y="65328"/>
                          <a:pt x="295275" y="59531"/>
                        </a:cubicBezTo>
                        <a:cubicBezTo>
                          <a:pt x="297656" y="58737"/>
                          <a:pt x="299969" y="57695"/>
                          <a:pt x="302419" y="57150"/>
                        </a:cubicBezTo>
                        <a:cubicBezTo>
                          <a:pt x="328563" y="51339"/>
                          <a:pt x="316632" y="53590"/>
                          <a:pt x="338138" y="50006"/>
                        </a:cubicBezTo>
                        <a:cubicBezTo>
                          <a:pt x="359183" y="55267"/>
                          <a:pt x="354435" y="50765"/>
                          <a:pt x="345282" y="92868"/>
                        </a:cubicBezTo>
                        <a:cubicBezTo>
                          <a:pt x="343340" y="101799"/>
                          <a:pt x="333552" y="109725"/>
                          <a:pt x="326232" y="114300"/>
                        </a:cubicBezTo>
                        <a:cubicBezTo>
                          <a:pt x="323222" y="116181"/>
                          <a:pt x="319970" y="117664"/>
                          <a:pt x="316707" y="119062"/>
                        </a:cubicBezTo>
                        <a:cubicBezTo>
                          <a:pt x="314400" y="120051"/>
                          <a:pt x="311870" y="120454"/>
                          <a:pt x="309563" y="121443"/>
                        </a:cubicBezTo>
                        <a:cubicBezTo>
                          <a:pt x="289202" y="130169"/>
                          <a:pt x="311024" y="121629"/>
                          <a:pt x="290513" y="133350"/>
                        </a:cubicBezTo>
                        <a:cubicBezTo>
                          <a:pt x="287565" y="135034"/>
                          <a:pt x="276285" y="137380"/>
                          <a:pt x="273844" y="138112"/>
                        </a:cubicBezTo>
                        <a:cubicBezTo>
                          <a:pt x="269036" y="139555"/>
                          <a:pt x="263734" y="140091"/>
                          <a:pt x="259557" y="142875"/>
                        </a:cubicBezTo>
                        <a:cubicBezTo>
                          <a:pt x="250324" y="149029"/>
                          <a:pt x="255128" y="146732"/>
                          <a:pt x="245269" y="150018"/>
                        </a:cubicBezTo>
                        <a:cubicBezTo>
                          <a:pt x="242888" y="151606"/>
                          <a:pt x="240740" y="153619"/>
                          <a:pt x="238125" y="154781"/>
                        </a:cubicBezTo>
                        <a:cubicBezTo>
                          <a:pt x="232198" y="157415"/>
                          <a:pt x="221234" y="160387"/>
                          <a:pt x="214313" y="161925"/>
                        </a:cubicBezTo>
                        <a:cubicBezTo>
                          <a:pt x="210362" y="162803"/>
                          <a:pt x="206312" y="163241"/>
                          <a:pt x="202407" y="164306"/>
                        </a:cubicBezTo>
                        <a:cubicBezTo>
                          <a:pt x="197564" y="165627"/>
                          <a:pt x="193071" y="168242"/>
                          <a:pt x="188119" y="169068"/>
                        </a:cubicBezTo>
                        <a:cubicBezTo>
                          <a:pt x="183357" y="169862"/>
                          <a:pt x="178553" y="170438"/>
                          <a:pt x="173832" y="171450"/>
                        </a:cubicBezTo>
                        <a:cubicBezTo>
                          <a:pt x="167432" y="172822"/>
                          <a:pt x="154782" y="176212"/>
                          <a:pt x="154782" y="176212"/>
                        </a:cubicBezTo>
                        <a:cubicBezTo>
                          <a:pt x="139701" y="175418"/>
                          <a:pt x="124578" y="175198"/>
                          <a:pt x="109538" y="173831"/>
                        </a:cubicBezTo>
                        <a:cubicBezTo>
                          <a:pt x="102344" y="173177"/>
                          <a:pt x="100748" y="170538"/>
                          <a:pt x="97632" y="164306"/>
                        </a:cubicBezTo>
                        <a:cubicBezTo>
                          <a:pt x="96509" y="162061"/>
                          <a:pt x="96642" y="159251"/>
                          <a:pt x="95250" y="157162"/>
                        </a:cubicBezTo>
                        <a:cubicBezTo>
                          <a:pt x="93382" y="154360"/>
                          <a:pt x="90488" y="152399"/>
                          <a:pt x="88107" y="150018"/>
                        </a:cubicBezTo>
                        <a:cubicBezTo>
                          <a:pt x="90488" y="143668"/>
                          <a:pt x="90101" y="135382"/>
                          <a:pt x="95250" y="130968"/>
                        </a:cubicBezTo>
                        <a:cubicBezTo>
                          <a:pt x="97945" y="128658"/>
                          <a:pt x="101269" y="135177"/>
                          <a:pt x="104775" y="135731"/>
                        </a:cubicBezTo>
                        <a:cubicBezTo>
                          <a:pt x="116562" y="137592"/>
                          <a:pt x="128588" y="137318"/>
                          <a:pt x="140494" y="138112"/>
                        </a:cubicBezTo>
                        <a:cubicBezTo>
                          <a:pt x="141091" y="138231"/>
                          <a:pt x="157101" y="140921"/>
                          <a:pt x="159544" y="142875"/>
                        </a:cubicBezTo>
                        <a:cubicBezTo>
                          <a:pt x="174933" y="155185"/>
                          <a:pt x="153494" y="146412"/>
                          <a:pt x="171450" y="152400"/>
                        </a:cubicBezTo>
                        <a:cubicBezTo>
                          <a:pt x="175096" y="163332"/>
                          <a:pt x="173927" y="158589"/>
                          <a:pt x="176213" y="173831"/>
                        </a:cubicBezTo>
                        <a:cubicBezTo>
                          <a:pt x="177878" y="184932"/>
                          <a:pt x="180975" y="207168"/>
                          <a:pt x="180975" y="207168"/>
                        </a:cubicBezTo>
                        <a:cubicBezTo>
                          <a:pt x="181769" y="220662"/>
                          <a:pt x="182186" y="234183"/>
                          <a:pt x="183357" y="247650"/>
                        </a:cubicBezTo>
                        <a:cubicBezTo>
                          <a:pt x="183775" y="252460"/>
                          <a:pt x="183393" y="257717"/>
                          <a:pt x="185738" y="261937"/>
                        </a:cubicBezTo>
                        <a:cubicBezTo>
                          <a:pt x="187665" y="265406"/>
                          <a:pt x="192088" y="266700"/>
                          <a:pt x="195263" y="269081"/>
                        </a:cubicBezTo>
                        <a:cubicBezTo>
                          <a:pt x="221457" y="268287"/>
                          <a:pt x="247708" y="268612"/>
                          <a:pt x="273844" y="266700"/>
                        </a:cubicBezTo>
                        <a:cubicBezTo>
                          <a:pt x="281498" y="266140"/>
                          <a:pt x="299160" y="259849"/>
                          <a:pt x="307182" y="257175"/>
                        </a:cubicBezTo>
                        <a:cubicBezTo>
                          <a:pt x="309563" y="256381"/>
                          <a:pt x="312080" y="255915"/>
                          <a:pt x="314325" y="254793"/>
                        </a:cubicBezTo>
                        <a:cubicBezTo>
                          <a:pt x="324560" y="249676"/>
                          <a:pt x="320300" y="250031"/>
                          <a:pt x="326232" y="250031"/>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7" name="Freeform 316"/>
                  <p:cNvSpPr/>
                  <p:nvPr/>
                </p:nvSpPr>
                <p:spPr>
                  <a:xfrm>
                    <a:off x="5400849" y="1351788"/>
                    <a:ext cx="390525" cy="304800"/>
                  </a:xfrm>
                  <a:custGeom>
                    <a:avLst/>
                    <a:gdLst>
                      <a:gd name="connsiteX0" fmla="*/ 0 w 381000"/>
                      <a:gd name="connsiteY0" fmla="*/ 0 h 319088"/>
                      <a:gd name="connsiteX1" fmla="*/ 23812 w 381000"/>
                      <a:gd name="connsiteY1" fmla="*/ 85725 h 319088"/>
                      <a:gd name="connsiteX2" fmla="*/ 347662 w 381000"/>
                      <a:gd name="connsiteY2" fmla="*/ 319088 h 319088"/>
                      <a:gd name="connsiteX3" fmla="*/ 381000 w 381000"/>
                      <a:gd name="connsiteY3" fmla="*/ 266700 h 319088"/>
                      <a:gd name="connsiteX4" fmla="*/ 66675 w 381000"/>
                      <a:gd name="connsiteY4" fmla="*/ 38100 h 319088"/>
                      <a:gd name="connsiteX5" fmla="*/ 0 w 381000"/>
                      <a:gd name="connsiteY5" fmla="*/ 0 h 319088"/>
                      <a:gd name="connsiteX0" fmla="*/ 0 w 390525"/>
                      <a:gd name="connsiteY0" fmla="*/ 0 h 304800"/>
                      <a:gd name="connsiteX1" fmla="*/ 33337 w 390525"/>
                      <a:gd name="connsiteY1" fmla="*/ 71437 h 304800"/>
                      <a:gd name="connsiteX2" fmla="*/ 357187 w 390525"/>
                      <a:gd name="connsiteY2" fmla="*/ 304800 h 304800"/>
                      <a:gd name="connsiteX3" fmla="*/ 390525 w 390525"/>
                      <a:gd name="connsiteY3" fmla="*/ 252412 h 304800"/>
                      <a:gd name="connsiteX4" fmla="*/ 76200 w 390525"/>
                      <a:gd name="connsiteY4" fmla="*/ 23812 h 304800"/>
                      <a:gd name="connsiteX5" fmla="*/ 0 w 390525"/>
                      <a:gd name="connsiteY5" fmla="*/ 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0525" h="304800">
                        <a:moveTo>
                          <a:pt x="0" y="0"/>
                        </a:moveTo>
                        <a:lnTo>
                          <a:pt x="33337" y="71437"/>
                        </a:lnTo>
                        <a:lnTo>
                          <a:pt x="357187" y="304800"/>
                        </a:lnTo>
                        <a:lnTo>
                          <a:pt x="390525" y="252412"/>
                        </a:lnTo>
                        <a:lnTo>
                          <a:pt x="76200" y="23812"/>
                        </a:lnTo>
                        <a:lnTo>
                          <a:pt x="0" y="0"/>
                        </a:lnTo>
                        <a:close/>
                      </a:path>
                    </a:pathLst>
                  </a:custGeom>
                  <a:solidFill>
                    <a:srgbClr val="C0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14" name="Rectangle 313"/>
                <p:cNvSpPr/>
                <p:nvPr/>
              </p:nvSpPr>
              <p:spPr>
                <a:xfrm>
                  <a:off x="5004049" y="1725988"/>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Free Draw</a:t>
                  </a:r>
                  <a:endParaRPr lang="en-AU" sz="1100" dirty="0">
                    <a:latin typeface="Segoe UI" pitchFamily="34" charset="0"/>
                    <a:cs typeface="Segoe UI" pitchFamily="34" charset="0"/>
                  </a:endParaRPr>
                </a:p>
              </p:txBody>
            </p:sp>
          </p:grpSp>
          <p:cxnSp>
            <p:nvCxnSpPr>
              <p:cNvPr id="255" name="Straight Connector 254"/>
              <p:cNvCxnSpPr/>
              <p:nvPr/>
            </p:nvCxnSpPr>
            <p:spPr>
              <a:xfrm>
                <a:off x="4098672"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6" name="Straight Connector 255"/>
              <p:cNvCxnSpPr/>
              <p:nvPr/>
            </p:nvCxnSpPr>
            <p:spPr>
              <a:xfrm>
                <a:off x="5040000"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7" name="Straight Connector 256"/>
              <p:cNvCxnSpPr/>
              <p:nvPr/>
            </p:nvCxnSpPr>
            <p:spPr>
              <a:xfrm>
                <a:off x="3262277" y="200863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8" name="Straight Connector 257"/>
              <p:cNvCxnSpPr/>
              <p:nvPr/>
            </p:nvCxnSpPr>
            <p:spPr>
              <a:xfrm>
                <a:off x="3262277" y="317426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grpSp>
            <p:nvGrpSpPr>
              <p:cNvPr id="259" name="Group 258"/>
              <p:cNvGrpSpPr/>
              <p:nvPr/>
            </p:nvGrpSpPr>
            <p:grpSpPr>
              <a:xfrm>
                <a:off x="4098672" y="2143466"/>
                <a:ext cx="941329" cy="895637"/>
                <a:chOff x="4098672" y="2143466"/>
                <a:chExt cx="941329" cy="895637"/>
              </a:xfrm>
            </p:grpSpPr>
            <p:sp>
              <p:nvSpPr>
                <p:cNvPr id="300" name="Rectangle 299"/>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Documents</a:t>
                  </a:r>
                  <a:endParaRPr lang="en-AU" sz="1100" dirty="0">
                    <a:latin typeface="Segoe UI" pitchFamily="34" charset="0"/>
                    <a:cs typeface="Segoe UI" pitchFamily="34" charset="0"/>
                  </a:endParaRPr>
                </a:p>
              </p:txBody>
            </p:sp>
            <p:grpSp>
              <p:nvGrpSpPr>
                <p:cNvPr id="301" name="Group 300"/>
                <p:cNvGrpSpPr/>
                <p:nvPr/>
              </p:nvGrpSpPr>
              <p:grpSpPr>
                <a:xfrm>
                  <a:off x="4199709" y="2143466"/>
                  <a:ext cx="744585" cy="655211"/>
                  <a:chOff x="4193285" y="2143466"/>
                  <a:chExt cx="744585" cy="655211"/>
                </a:xfrm>
              </p:grpSpPr>
              <p:grpSp>
                <p:nvGrpSpPr>
                  <p:cNvPr id="302" name="Group 301"/>
                  <p:cNvGrpSpPr/>
                  <p:nvPr/>
                </p:nvGrpSpPr>
                <p:grpSpPr>
                  <a:xfrm>
                    <a:off x="4193285" y="2143466"/>
                    <a:ext cx="699392" cy="536110"/>
                    <a:chOff x="2123728" y="1986160"/>
                    <a:chExt cx="576064" cy="441574"/>
                  </a:xfrm>
                </p:grpSpPr>
                <p:sp>
                  <p:nvSpPr>
                    <p:cNvPr id="311" name="Rectangle 310"/>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2" name="Trapezoid 311"/>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303" name="Group 302"/>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304" name="Rectangle 303"/>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305" name="Straight Connector 304"/>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6" name="Straight Connector 305"/>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7" name="Straight Connector 306"/>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8" name="Straight Connector 307"/>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9" name="Straight Connector 308"/>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10" name="Straight Connector 309"/>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260" name="Group 259"/>
              <p:cNvGrpSpPr/>
              <p:nvPr/>
            </p:nvGrpSpPr>
            <p:grpSpPr>
              <a:xfrm>
                <a:off x="5039106" y="2143466"/>
                <a:ext cx="941329" cy="895637"/>
                <a:chOff x="5039106" y="2143466"/>
                <a:chExt cx="941329" cy="895637"/>
              </a:xfrm>
            </p:grpSpPr>
            <p:sp>
              <p:nvSpPr>
                <p:cNvPr id="289" name="Rectangle 288"/>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Music</a:t>
                  </a:r>
                  <a:endParaRPr lang="en-AU" sz="1100" dirty="0">
                    <a:latin typeface="Segoe UI" pitchFamily="34" charset="0"/>
                    <a:cs typeface="Segoe UI" pitchFamily="34" charset="0"/>
                  </a:endParaRPr>
                </a:p>
              </p:txBody>
            </p:sp>
            <p:grpSp>
              <p:nvGrpSpPr>
                <p:cNvPr id="290" name="Group 289"/>
                <p:cNvGrpSpPr/>
                <p:nvPr/>
              </p:nvGrpSpPr>
              <p:grpSpPr>
                <a:xfrm>
                  <a:off x="5162739" y="2143466"/>
                  <a:ext cx="699392" cy="634359"/>
                  <a:chOff x="5140143" y="2143466"/>
                  <a:chExt cx="699392" cy="634359"/>
                </a:xfrm>
              </p:grpSpPr>
              <p:grpSp>
                <p:nvGrpSpPr>
                  <p:cNvPr id="291" name="Group 290"/>
                  <p:cNvGrpSpPr/>
                  <p:nvPr/>
                </p:nvGrpSpPr>
                <p:grpSpPr>
                  <a:xfrm>
                    <a:off x="5140143" y="2143466"/>
                    <a:ext cx="699392" cy="536110"/>
                    <a:chOff x="2123728" y="1986160"/>
                    <a:chExt cx="576064" cy="441574"/>
                  </a:xfrm>
                </p:grpSpPr>
                <p:sp>
                  <p:nvSpPr>
                    <p:cNvPr id="298" name="Rectangle 297"/>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9" name="Trapezoid 298"/>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92" name="Group 291"/>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293" name="Oval 292"/>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4" name="Oval 293"/>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295" name="Straight Connector 294"/>
                    <p:cNvCxnSpPr>
                      <a:stCxn id="293" idx="6"/>
                      <a:endCxn id="297"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96" name="Straight Connector 295"/>
                    <p:cNvCxnSpPr>
                      <a:stCxn id="294" idx="6"/>
                      <a:endCxn id="297"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297" name="Rectangle 296"/>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1" name="Group 260"/>
              <p:cNvGrpSpPr/>
              <p:nvPr/>
            </p:nvGrpSpPr>
            <p:grpSpPr>
              <a:xfrm>
                <a:off x="3133947" y="3275932"/>
                <a:ext cx="941329" cy="895637"/>
                <a:chOff x="3133947" y="3275932"/>
                <a:chExt cx="941329" cy="895637"/>
              </a:xfrm>
            </p:grpSpPr>
            <p:sp>
              <p:nvSpPr>
                <p:cNvPr id="281" name="Rectangle 280"/>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Videos</a:t>
                  </a:r>
                  <a:endParaRPr lang="en-AU" sz="1100" dirty="0">
                    <a:latin typeface="Segoe UI" pitchFamily="34" charset="0"/>
                    <a:cs typeface="Segoe UI" pitchFamily="34" charset="0"/>
                  </a:endParaRPr>
                </a:p>
              </p:txBody>
            </p:sp>
            <p:grpSp>
              <p:nvGrpSpPr>
                <p:cNvPr id="282" name="Group 281"/>
                <p:cNvGrpSpPr/>
                <p:nvPr/>
              </p:nvGrpSpPr>
              <p:grpSpPr>
                <a:xfrm>
                  <a:off x="3254915" y="3275932"/>
                  <a:ext cx="699392" cy="569699"/>
                  <a:chOff x="3257580" y="3275932"/>
                  <a:chExt cx="699392" cy="569699"/>
                </a:xfrm>
              </p:grpSpPr>
              <p:grpSp>
                <p:nvGrpSpPr>
                  <p:cNvPr id="283" name="Group 282"/>
                  <p:cNvGrpSpPr/>
                  <p:nvPr/>
                </p:nvGrpSpPr>
                <p:grpSpPr>
                  <a:xfrm>
                    <a:off x="3257580" y="3275932"/>
                    <a:ext cx="699392" cy="536110"/>
                    <a:chOff x="2123728" y="1986160"/>
                    <a:chExt cx="576064" cy="441574"/>
                  </a:xfrm>
                </p:grpSpPr>
                <p:sp>
                  <p:nvSpPr>
                    <p:cNvPr id="287" name="Rectangle 286"/>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8" name="Trapezoid 287"/>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84" name="Group 283"/>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285" name="Rectangle 284"/>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6" name="Isosceles Triangle 285"/>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2" name="Group 261"/>
              <p:cNvGrpSpPr/>
              <p:nvPr/>
            </p:nvGrpSpPr>
            <p:grpSpPr>
              <a:xfrm>
                <a:off x="4097777" y="3275932"/>
                <a:ext cx="941329" cy="895637"/>
                <a:chOff x="4099230" y="3275932"/>
                <a:chExt cx="941329" cy="895637"/>
              </a:xfrm>
            </p:grpSpPr>
            <p:sp>
              <p:nvSpPr>
                <p:cNvPr id="263" name="Rectangle 262"/>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Games</a:t>
                  </a:r>
                  <a:endParaRPr lang="en-AU" sz="1100" dirty="0">
                    <a:latin typeface="Segoe UI" pitchFamily="34" charset="0"/>
                    <a:cs typeface="Segoe UI" pitchFamily="34" charset="0"/>
                  </a:endParaRPr>
                </a:p>
              </p:txBody>
            </p:sp>
            <p:grpSp>
              <p:nvGrpSpPr>
                <p:cNvPr id="264" name="Group 263"/>
                <p:cNvGrpSpPr/>
                <p:nvPr/>
              </p:nvGrpSpPr>
              <p:grpSpPr>
                <a:xfrm>
                  <a:off x="4200966" y="3275932"/>
                  <a:ext cx="737856" cy="635347"/>
                  <a:chOff x="4220198" y="3275932"/>
                  <a:chExt cx="737856" cy="635347"/>
                </a:xfrm>
              </p:grpSpPr>
              <p:grpSp>
                <p:nvGrpSpPr>
                  <p:cNvPr id="265" name="Group 264"/>
                  <p:cNvGrpSpPr/>
                  <p:nvPr/>
                </p:nvGrpSpPr>
                <p:grpSpPr>
                  <a:xfrm>
                    <a:off x="4220198" y="3275932"/>
                    <a:ext cx="699392" cy="536110"/>
                    <a:chOff x="2123728" y="1986160"/>
                    <a:chExt cx="576064" cy="441574"/>
                  </a:xfrm>
                </p:grpSpPr>
                <p:sp>
                  <p:nvSpPr>
                    <p:cNvPr id="279" name="Rectangle 278"/>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0" name="Trapezoid 279"/>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66" name="Group 265"/>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267" name="Rectangle 266"/>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8" name="Oval 267"/>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9" name="Oval 268"/>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70" name="Group 269"/>
                    <p:cNvGrpSpPr/>
                    <p:nvPr/>
                  </p:nvGrpSpPr>
                  <p:grpSpPr>
                    <a:xfrm>
                      <a:off x="4318464" y="3577517"/>
                      <a:ext cx="118183" cy="118183"/>
                      <a:chOff x="4318464" y="3577517"/>
                      <a:chExt cx="118183" cy="118183"/>
                    </a:xfrm>
                    <a:effectLst/>
                  </p:grpSpPr>
                  <p:cxnSp>
                    <p:nvCxnSpPr>
                      <p:cNvPr id="277" name="Straight Connector 276"/>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78" name="Straight Connector 277"/>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71" name="Group 270"/>
                    <p:cNvGrpSpPr/>
                    <p:nvPr/>
                  </p:nvGrpSpPr>
                  <p:grpSpPr>
                    <a:xfrm rot="20573383">
                      <a:off x="4683580" y="3579039"/>
                      <a:ext cx="140891" cy="136707"/>
                      <a:chOff x="5105406" y="3507854"/>
                      <a:chExt cx="171999" cy="166891"/>
                    </a:xfrm>
                    <a:effectLst/>
                  </p:grpSpPr>
                  <p:sp>
                    <p:nvSpPr>
                      <p:cNvPr id="273" name="Oval 272"/>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4" name="Oval 273"/>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5" name="Oval 274"/>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6" name="Oval 275"/>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cxnSp>
                  <p:nvCxnSpPr>
                    <p:cNvPr id="272" name="Straight Connector 271"/>
                    <p:cNvCxnSpPr>
                      <a:stCxn id="267"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sp>
          <p:nvSpPr>
            <p:cNvPr id="106" name="Rounded Rectangle 105"/>
            <p:cNvSpPr/>
            <p:nvPr/>
          </p:nvSpPr>
          <p:spPr>
            <a:xfrm>
              <a:off x="1763688" y="951569"/>
              <a:ext cx="5616624" cy="3219999"/>
            </a:xfrm>
            <a:prstGeom prst="roundRect">
              <a:avLst>
                <a:gd name="adj" fmla="val 0"/>
              </a:avLst>
            </a:prstGeom>
            <a:solidFill>
              <a:schemeClr val="bg1">
                <a:lumMod val="75000"/>
                <a:alpha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200" b="1" dirty="0" smtClean="0">
                  <a:solidFill>
                    <a:schemeClr val="tx1"/>
                  </a:solidFill>
                  <a:latin typeface="Segoe UI" pitchFamily="34" charset="0"/>
                  <a:cs typeface="Segoe UI" pitchFamily="34" charset="0"/>
                </a:rPr>
                <a:t>Home</a:t>
              </a:r>
              <a:endParaRPr lang="en-AU" sz="1200" b="1" dirty="0">
                <a:solidFill>
                  <a:schemeClr val="tx1"/>
                </a:solidFill>
                <a:latin typeface="Segoe UI" pitchFamily="34" charset="0"/>
                <a:cs typeface="Segoe UI" pitchFamily="34" charset="0"/>
              </a:endParaRPr>
            </a:p>
          </p:txBody>
        </p:sp>
        <p:sp>
          <p:nvSpPr>
            <p:cNvPr id="108" name="Rectangle 107"/>
            <p:cNvSpPr/>
            <p:nvPr/>
          </p:nvSpPr>
          <p:spPr>
            <a:xfrm>
              <a:off x="3275856" y="1251855"/>
              <a:ext cx="4104456" cy="2811702"/>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algn="r"/>
              <a:r>
                <a:rPr lang="en-AU" sz="5400" dirty="0" smtClean="0">
                  <a:solidFill>
                    <a:schemeClr val="bg1"/>
                  </a:solidFill>
                  <a:effectLst>
                    <a:outerShdw blurRad="63500" sx="102000" sy="102000" algn="ctr" rotWithShape="0">
                      <a:prstClr val="black">
                        <a:alpha val="40000"/>
                      </a:prstClr>
                    </a:outerShdw>
                  </a:effectLst>
                  <a:latin typeface="Segoe UI" pitchFamily="34" charset="0"/>
                  <a:cs typeface="Segoe UI" pitchFamily="34" charset="0"/>
                </a:rPr>
                <a:t>home</a:t>
              </a:r>
              <a:endParaRPr lang="en-AU" sz="5400" dirty="0">
                <a:solidFill>
                  <a:schemeClr val="bg1"/>
                </a:solidFill>
                <a:effectLst>
                  <a:outerShdw blurRad="63500" sx="102000" sy="102000" algn="ctr" rotWithShape="0">
                    <a:prstClr val="black">
                      <a:alpha val="40000"/>
                    </a:prstClr>
                  </a:outerShdw>
                </a:effectLst>
                <a:latin typeface="Segoe UI" pitchFamily="34" charset="0"/>
                <a:cs typeface="Segoe UI" pitchFamily="34" charset="0"/>
              </a:endParaRPr>
            </a:p>
          </p:txBody>
        </p:sp>
        <p:sp>
          <p:nvSpPr>
            <p:cNvPr id="109" name="Rounded Rectangle 108">
              <a:hlinkClick r:id="rId5" action="ppaction://hlinksldjump"/>
            </p:cNvPr>
            <p:cNvSpPr/>
            <p:nvPr/>
          </p:nvSpPr>
          <p:spPr>
            <a:xfrm>
              <a:off x="1835696" y="1005576"/>
              <a:ext cx="144000" cy="144016"/>
            </a:xfrm>
            <a:prstGeom prst="roundRect">
              <a:avLst/>
            </a:prstGeom>
            <a:gradFill flip="none" rotWithShape="1">
              <a:gsLst>
                <a:gs pos="0">
                  <a:srgbClr val="FF0000">
                    <a:shade val="30000"/>
                    <a:satMod val="115000"/>
                  </a:srgbClr>
                </a:gs>
                <a:gs pos="50000">
                  <a:srgbClr val="FF0000">
                    <a:shade val="67500"/>
                    <a:satMod val="115000"/>
                  </a:srgbClr>
                </a:gs>
                <a:gs pos="100000">
                  <a:srgbClr val="FF0000">
                    <a:shade val="100000"/>
                    <a:satMod val="115000"/>
                  </a:srgbClr>
                </a:gs>
              </a:gsLst>
              <a:lin ang="16200000" scaled="1"/>
              <a:tileRect/>
            </a:gradFill>
            <a:ln w="3175">
              <a:solidFill>
                <a:schemeClr val="tx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solidFill>
                  <a:schemeClr val="bg1"/>
                </a:solidFill>
                <a:latin typeface="Segoe UI" pitchFamily="34" charset="0"/>
                <a:cs typeface="Segoe UI" pitchFamily="34" charset="0"/>
              </a:endParaRPr>
            </a:p>
          </p:txBody>
        </p:sp>
        <p:sp>
          <p:nvSpPr>
            <p:cNvPr id="3" name="Rectangle 2"/>
            <p:cNvSpPr/>
            <p:nvPr/>
          </p:nvSpPr>
          <p:spPr>
            <a:xfrm>
              <a:off x="1763688" y="1251855"/>
              <a:ext cx="1512168" cy="2811702"/>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 name="Rectangle 3">
              <a:hlinkClick r:id="rId6" action="ppaction://hlinksldjump"/>
            </p:cNvPr>
            <p:cNvSpPr/>
            <p:nvPr/>
          </p:nvSpPr>
          <p:spPr>
            <a:xfrm>
              <a:off x="1763688" y="1251855"/>
              <a:ext cx="1512168" cy="241448"/>
            </a:xfrm>
            <a:prstGeom prst="rect">
              <a:avLst/>
            </a:prstGeom>
            <a:solidFill>
              <a:srgbClr val="00B0F0">
                <a:alpha val="50000"/>
              </a:srgb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400" b="1" dirty="0" smtClean="0">
                  <a:solidFill>
                    <a:srgbClr val="0070C0"/>
                  </a:solidFill>
                  <a:latin typeface="Segoe UI" pitchFamily="34" charset="0"/>
                  <a:cs typeface="Segoe UI" pitchFamily="34" charset="0"/>
                </a:rPr>
                <a:t>Home</a:t>
              </a:r>
              <a:endParaRPr lang="en-AU" sz="1400" b="1" dirty="0">
                <a:solidFill>
                  <a:srgbClr val="0070C0"/>
                </a:solidFill>
                <a:latin typeface="Segoe UI" pitchFamily="34" charset="0"/>
                <a:cs typeface="Segoe UI" pitchFamily="34" charset="0"/>
              </a:endParaRPr>
            </a:p>
          </p:txBody>
        </p:sp>
        <p:sp>
          <p:nvSpPr>
            <p:cNvPr id="194" name="Rectangle 193"/>
            <p:cNvSpPr/>
            <p:nvPr/>
          </p:nvSpPr>
          <p:spPr>
            <a:xfrm>
              <a:off x="1763688" y="1805086"/>
              <a:ext cx="1512168" cy="1235294"/>
            </a:xfrm>
            <a:prstGeom prst="rect">
              <a:avLst/>
            </a:prstGeom>
            <a:solidFill>
              <a:schemeClr val="accent5">
                <a:lumMod val="40000"/>
                <a:lumOff val="60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1200" dirty="0">
                <a:solidFill>
                  <a:schemeClr val="tx1"/>
                </a:solidFill>
                <a:latin typeface="Segoe UI" pitchFamily="34" charset="0"/>
                <a:cs typeface="Segoe UI" pitchFamily="34" charset="0"/>
              </a:endParaRPr>
            </a:p>
          </p:txBody>
        </p:sp>
        <p:sp>
          <p:nvSpPr>
            <p:cNvPr id="138" name="Rectangle 137"/>
            <p:cNvSpPr/>
            <p:nvPr/>
          </p:nvSpPr>
          <p:spPr>
            <a:xfrm>
              <a:off x="1763688" y="1563638"/>
              <a:ext cx="1512168" cy="241448"/>
            </a:xfrm>
            <a:prstGeom prst="rect">
              <a:avLst/>
            </a:prstGeom>
            <a:solidFill>
              <a:schemeClr val="accent5">
                <a:lumMod val="40000"/>
                <a:lumOff val="60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Folders</a:t>
              </a:r>
              <a:endParaRPr lang="en-AU" sz="1200" dirty="0">
                <a:solidFill>
                  <a:schemeClr val="tx1"/>
                </a:solidFill>
                <a:latin typeface="Segoe UI" pitchFamily="34" charset="0"/>
                <a:cs typeface="Segoe UI" pitchFamily="34" charset="0"/>
              </a:endParaRPr>
            </a:p>
          </p:txBody>
        </p:sp>
        <p:sp>
          <p:nvSpPr>
            <p:cNvPr id="139" name="Rectangle 138">
              <a:hlinkClick r:id="rId7" action="ppaction://hlinksldjump"/>
            </p:cNvPr>
            <p:cNvSpPr/>
            <p:nvPr/>
          </p:nvSpPr>
          <p:spPr>
            <a:xfrm>
              <a:off x="2056704" y="1843627"/>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Documents</a:t>
              </a:r>
              <a:endParaRPr lang="en-AU" sz="1200" dirty="0">
                <a:solidFill>
                  <a:schemeClr val="tx1"/>
                </a:solidFill>
                <a:latin typeface="Segoe UI" pitchFamily="34" charset="0"/>
                <a:cs typeface="Segoe UI" pitchFamily="34" charset="0"/>
              </a:endParaRPr>
            </a:p>
          </p:txBody>
        </p:sp>
        <p:sp>
          <p:nvSpPr>
            <p:cNvPr id="140" name="Rectangle 139">
              <a:hlinkClick r:id="rId8" action="ppaction://hlinksldjump"/>
            </p:cNvPr>
            <p:cNvSpPr/>
            <p:nvPr/>
          </p:nvSpPr>
          <p:spPr>
            <a:xfrm>
              <a:off x="2056704" y="2139702"/>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Music</a:t>
              </a:r>
              <a:endParaRPr lang="en-AU" sz="1200" dirty="0">
                <a:solidFill>
                  <a:schemeClr val="tx1"/>
                </a:solidFill>
                <a:latin typeface="Segoe UI" pitchFamily="34" charset="0"/>
                <a:cs typeface="Segoe UI" pitchFamily="34" charset="0"/>
              </a:endParaRPr>
            </a:p>
          </p:txBody>
        </p:sp>
        <p:sp>
          <p:nvSpPr>
            <p:cNvPr id="141" name="Rectangle 140">
              <a:hlinkClick r:id="rId9" action="ppaction://hlinksldjump"/>
            </p:cNvPr>
            <p:cNvSpPr/>
            <p:nvPr/>
          </p:nvSpPr>
          <p:spPr>
            <a:xfrm>
              <a:off x="2056704" y="2424669"/>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Videos</a:t>
              </a:r>
              <a:endParaRPr lang="en-AU" sz="1200" dirty="0">
                <a:solidFill>
                  <a:schemeClr val="tx1"/>
                </a:solidFill>
                <a:latin typeface="Segoe UI" pitchFamily="34" charset="0"/>
                <a:cs typeface="Segoe UI" pitchFamily="34" charset="0"/>
              </a:endParaRPr>
            </a:p>
          </p:txBody>
        </p:sp>
        <p:sp>
          <p:nvSpPr>
            <p:cNvPr id="142" name="Rectangle 141">
              <a:hlinkClick r:id="rId10" action="ppaction://hlinksldjump"/>
            </p:cNvPr>
            <p:cNvSpPr/>
            <p:nvPr/>
          </p:nvSpPr>
          <p:spPr>
            <a:xfrm>
              <a:off x="2056704" y="2722116"/>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Games</a:t>
              </a:r>
              <a:endParaRPr lang="en-AU" sz="1200" dirty="0">
                <a:solidFill>
                  <a:schemeClr val="tx1"/>
                </a:solidFill>
                <a:latin typeface="Segoe UI" pitchFamily="34" charset="0"/>
                <a:cs typeface="Segoe UI" pitchFamily="34" charset="0"/>
              </a:endParaRPr>
            </a:p>
          </p:txBody>
        </p:sp>
        <p:grpSp>
          <p:nvGrpSpPr>
            <p:cNvPr id="7" name="Group 6"/>
            <p:cNvGrpSpPr/>
            <p:nvPr/>
          </p:nvGrpSpPr>
          <p:grpSpPr>
            <a:xfrm>
              <a:off x="1893456" y="1852468"/>
              <a:ext cx="186839" cy="223766"/>
              <a:chOff x="4527690" y="2258677"/>
              <a:chExt cx="450886" cy="540000"/>
            </a:xfrm>
          </p:grpSpPr>
          <p:sp>
            <p:nvSpPr>
              <p:cNvPr id="150" name="Rectangle 149"/>
              <p:cNvSpPr/>
              <p:nvPr/>
            </p:nvSpPr>
            <p:spPr>
              <a:xfrm>
                <a:off x="4527690" y="2258677"/>
                <a:ext cx="450886" cy="540000"/>
              </a:xfrm>
              <a:prstGeom prst="rect">
                <a:avLst/>
              </a:prstGeom>
              <a:solidFill>
                <a:srgbClr val="0070C0"/>
              </a:solid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52" name="Straight Connector 151"/>
              <p:cNvCxnSpPr/>
              <p:nvPr/>
            </p:nvCxnSpPr>
            <p:spPr>
              <a:xfrm>
                <a:off x="4574226" y="2328996"/>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4" name="Straight Connector 153"/>
              <p:cNvCxnSpPr/>
              <p:nvPr/>
            </p:nvCxnSpPr>
            <p:spPr>
              <a:xfrm>
                <a:off x="4574226" y="2407151"/>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p:cNvCxnSpPr/>
              <p:nvPr/>
            </p:nvCxnSpPr>
            <p:spPr>
              <a:xfrm>
                <a:off x="4574226" y="2487837"/>
                <a:ext cx="138772"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p:cNvCxnSpPr/>
              <p:nvPr/>
            </p:nvCxnSpPr>
            <p:spPr>
              <a:xfrm>
                <a:off x="4574226" y="2564038"/>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2" name="Straight Connector 161"/>
              <p:cNvCxnSpPr/>
              <p:nvPr/>
            </p:nvCxnSpPr>
            <p:spPr>
              <a:xfrm>
                <a:off x="4574226" y="2631413"/>
                <a:ext cx="280263"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3" name="Straight Connector 162"/>
              <p:cNvCxnSpPr/>
              <p:nvPr/>
            </p:nvCxnSpPr>
            <p:spPr>
              <a:xfrm>
                <a:off x="4574226" y="2720924"/>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31" name="Group 30"/>
            <p:cNvGrpSpPr/>
            <p:nvPr/>
          </p:nvGrpSpPr>
          <p:grpSpPr>
            <a:xfrm>
              <a:off x="1844070" y="2153683"/>
              <a:ext cx="236225" cy="213486"/>
              <a:chOff x="2433190" y="2867712"/>
              <a:chExt cx="489780" cy="442634"/>
            </a:xfrm>
            <a:solidFill>
              <a:srgbClr val="0070C0"/>
            </a:solidFill>
          </p:grpSpPr>
          <p:sp>
            <p:nvSpPr>
              <p:cNvPr id="164" name="Oval 163"/>
              <p:cNvSpPr/>
              <p:nvPr/>
            </p:nvSpPr>
            <p:spPr>
              <a:xfrm>
                <a:off x="2433190" y="3198734"/>
                <a:ext cx="111612" cy="111612"/>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65" name="Oval 164"/>
              <p:cNvSpPr/>
              <p:nvPr/>
            </p:nvSpPr>
            <p:spPr>
              <a:xfrm>
                <a:off x="2811358" y="3198734"/>
                <a:ext cx="111612" cy="111612"/>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67" name="Straight Connector 166"/>
              <p:cNvCxnSpPr>
                <a:stCxn id="164" idx="6"/>
                <a:endCxn id="180" idx="1"/>
              </p:cNvCxnSpPr>
              <p:nvPr/>
            </p:nvCxnSpPr>
            <p:spPr>
              <a:xfrm flipV="1">
                <a:off x="2544802" y="2903148"/>
                <a:ext cx="0" cy="351392"/>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5" name="Straight Connector 174"/>
              <p:cNvCxnSpPr>
                <a:stCxn id="165" idx="6"/>
                <a:endCxn id="180" idx="3"/>
              </p:cNvCxnSpPr>
              <p:nvPr/>
            </p:nvCxnSpPr>
            <p:spPr>
              <a:xfrm flipV="1">
                <a:off x="2922970" y="2903148"/>
                <a:ext cx="0" cy="351392"/>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80" name="Rectangle 179"/>
              <p:cNvSpPr/>
              <p:nvPr/>
            </p:nvSpPr>
            <p:spPr>
              <a:xfrm>
                <a:off x="2544802" y="2867712"/>
                <a:ext cx="378168" cy="70872"/>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grpSp>
        <p:grpSp>
          <p:nvGrpSpPr>
            <p:cNvPr id="32" name="Group 31"/>
            <p:cNvGrpSpPr/>
            <p:nvPr/>
          </p:nvGrpSpPr>
          <p:grpSpPr>
            <a:xfrm>
              <a:off x="1846237" y="2460418"/>
              <a:ext cx="234058" cy="169950"/>
              <a:chOff x="3469840" y="3505731"/>
              <a:chExt cx="468117" cy="339900"/>
            </a:xfrm>
            <a:solidFill>
              <a:srgbClr val="0070C0"/>
            </a:solidFill>
          </p:grpSpPr>
          <p:sp>
            <p:nvSpPr>
              <p:cNvPr id="181" name="Rectangle 180"/>
              <p:cNvSpPr/>
              <p:nvPr/>
            </p:nvSpPr>
            <p:spPr>
              <a:xfrm>
                <a:off x="3469840" y="3505731"/>
                <a:ext cx="468117" cy="339900"/>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2" name="Isosceles Triangle 181"/>
              <p:cNvSpPr/>
              <p:nvPr/>
            </p:nvSpPr>
            <p:spPr>
              <a:xfrm rot="5400000">
                <a:off x="3655108" y="3626891"/>
                <a:ext cx="97580" cy="97580"/>
              </a:xfrm>
              <a:prstGeom prst="triangl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grpSp>
        <p:grpSp>
          <p:nvGrpSpPr>
            <p:cNvPr id="34" name="Group 33"/>
            <p:cNvGrpSpPr/>
            <p:nvPr/>
          </p:nvGrpSpPr>
          <p:grpSpPr>
            <a:xfrm>
              <a:off x="1819275" y="2726319"/>
              <a:ext cx="261020" cy="233043"/>
              <a:chOff x="4344066" y="3385536"/>
              <a:chExt cx="589664" cy="526462"/>
            </a:xfrm>
            <a:solidFill>
              <a:srgbClr val="0070C0"/>
            </a:solidFill>
          </p:grpSpPr>
          <p:sp>
            <p:nvSpPr>
              <p:cNvPr id="183" name="Rectangle 182"/>
              <p:cNvSpPr/>
              <p:nvPr/>
            </p:nvSpPr>
            <p:spPr>
              <a:xfrm>
                <a:off x="4502348" y="3565664"/>
                <a:ext cx="265623" cy="151713"/>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4" name="Oval 183"/>
              <p:cNvSpPr/>
              <p:nvPr/>
            </p:nvSpPr>
            <p:spPr>
              <a:xfrm rot="20742615">
                <a:off x="4747417" y="3550028"/>
                <a:ext cx="186313" cy="361970"/>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5" name="Oval 184"/>
              <p:cNvSpPr/>
              <p:nvPr/>
            </p:nvSpPr>
            <p:spPr>
              <a:xfrm rot="942615" flipH="1">
                <a:off x="4344066" y="3545028"/>
                <a:ext cx="186313" cy="361970"/>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86" name="Straight Connector 185"/>
              <p:cNvCxnSpPr/>
              <p:nvPr/>
            </p:nvCxnSpPr>
            <p:spPr>
              <a:xfrm rot="42615" flipH="1">
                <a:off x="4430901" y="3596900"/>
                <a:ext cx="38394" cy="118183"/>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87" name="Straight Connector 186"/>
              <p:cNvCxnSpPr/>
              <p:nvPr/>
            </p:nvCxnSpPr>
            <p:spPr>
              <a:xfrm rot="16242615" flipH="1">
                <a:off x="4433284" y="3596931"/>
                <a:ext cx="38394" cy="118183"/>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88" name="Oval 187"/>
              <p:cNvSpPr/>
              <p:nvPr/>
            </p:nvSpPr>
            <p:spPr>
              <a:xfrm rot="20615998">
                <a:off x="4792637" y="3604945"/>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89" name="Oval 188"/>
              <p:cNvSpPr/>
              <p:nvPr/>
            </p:nvSpPr>
            <p:spPr>
              <a:xfrm rot="20615998">
                <a:off x="4850950" y="3636738"/>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90" name="Oval 189"/>
              <p:cNvSpPr/>
              <p:nvPr/>
            </p:nvSpPr>
            <p:spPr>
              <a:xfrm rot="20615998">
                <a:off x="4817975" y="3691037"/>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91" name="Oval 190"/>
              <p:cNvSpPr/>
              <p:nvPr/>
            </p:nvSpPr>
            <p:spPr>
              <a:xfrm rot="20615998">
                <a:off x="4760844" y="3663257"/>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92" name="Straight Connector 191"/>
              <p:cNvCxnSpPr/>
              <p:nvPr/>
            </p:nvCxnSpPr>
            <p:spPr>
              <a:xfrm flipV="1">
                <a:off x="4635160" y="3385536"/>
                <a:ext cx="3173" cy="180128"/>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95" name="Group 194"/>
            <p:cNvGrpSpPr/>
            <p:nvPr/>
          </p:nvGrpSpPr>
          <p:grpSpPr>
            <a:xfrm>
              <a:off x="3498430" y="1407627"/>
              <a:ext cx="941329" cy="895637"/>
              <a:chOff x="4098672" y="2143466"/>
              <a:chExt cx="941329" cy="895637"/>
            </a:xfrm>
          </p:grpSpPr>
          <p:sp>
            <p:nvSpPr>
              <p:cNvPr id="196" name="Rectangle 195"/>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Documents</a:t>
                </a:r>
                <a:endParaRPr lang="en-AU" sz="1100" dirty="0">
                  <a:solidFill>
                    <a:schemeClr val="tx1"/>
                  </a:solidFill>
                  <a:latin typeface="Segoe UI" pitchFamily="34" charset="0"/>
                  <a:cs typeface="Segoe UI" pitchFamily="34" charset="0"/>
                </a:endParaRPr>
              </a:p>
            </p:txBody>
          </p:sp>
          <p:grpSp>
            <p:nvGrpSpPr>
              <p:cNvPr id="197" name="Group 196"/>
              <p:cNvGrpSpPr/>
              <p:nvPr/>
            </p:nvGrpSpPr>
            <p:grpSpPr>
              <a:xfrm>
                <a:off x="4199709" y="2143466"/>
                <a:ext cx="744585" cy="655211"/>
                <a:chOff x="4193285" y="2143466"/>
                <a:chExt cx="744585" cy="655211"/>
              </a:xfrm>
            </p:grpSpPr>
            <p:grpSp>
              <p:nvGrpSpPr>
                <p:cNvPr id="198" name="Group 197"/>
                <p:cNvGrpSpPr/>
                <p:nvPr/>
              </p:nvGrpSpPr>
              <p:grpSpPr>
                <a:xfrm>
                  <a:off x="4193285" y="2143466"/>
                  <a:ext cx="699392" cy="536110"/>
                  <a:chOff x="2123728" y="1986160"/>
                  <a:chExt cx="576064" cy="441574"/>
                </a:xfrm>
              </p:grpSpPr>
              <p:sp>
                <p:nvSpPr>
                  <p:cNvPr id="207" name="Rectangle 206"/>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08" name="Trapezoid 207"/>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199" name="Group 198"/>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200" name="Rectangle 199"/>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201" name="Straight Connector 200"/>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2" name="Straight Connector 201"/>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3" name="Straight Connector 202"/>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4" name="Straight Connector 203"/>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5" name="Straight Connector 204"/>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6" name="Straight Connector 205"/>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209" name="Group 208"/>
            <p:cNvGrpSpPr/>
            <p:nvPr/>
          </p:nvGrpSpPr>
          <p:grpSpPr>
            <a:xfrm>
              <a:off x="4708417" y="1407627"/>
              <a:ext cx="941329" cy="895637"/>
              <a:chOff x="5039106" y="2143466"/>
              <a:chExt cx="941329" cy="895637"/>
            </a:xfrm>
          </p:grpSpPr>
          <p:sp>
            <p:nvSpPr>
              <p:cNvPr id="210" name="Rectangle 209"/>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Music</a:t>
                </a:r>
                <a:endParaRPr lang="en-AU" sz="1100" dirty="0">
                  <a:solidFill>
                    <a:schemeClr val="tx1"/>
                  </a:solidFill>
                  <a:latin typeface="Segoe UI" pitchFamily="34" charset="0"/>
                  <a:cs typeface="Segoe UI" pitchFamily="34" charset="0"/>
                </a:endParaRPr>
              </a:p>
            </p:txBody>
          </p:sp>
          <p:grpSp>
            <p:nvGrpSpPr>
              <p:cNvPr id="211" name="Group 210"/>
              <p:cNvGrpSpPr/>
              <p:nvPr/>
            </p:nvGrpSpPr>
            <p:grpSpPr>
              <a:xfrm>
                <a:off x="5162739" y="2143466"/>
                <a:ext cx="699392" cy="634359"/>
                <a:chOff x="5140143" y="2143466"/>
                <a:chExt cx="699392" cy="634359"/>
              </a:xfrm>
            </p:grpSpPr>
            <p:grpSp>
              <p:nvGrpSpPr>
                <p:cNvPr id="212" name="Group 211"/>
                <p:cNvGrpSpPr/>
                <p:nvPr/>
              </p:nvGrpSpPr>
              <p:grpSpPr>
                <a:xfrm>
                  <a:off x="5140143" y="2143466"/>
                  <a:ext cx="699392" cy="536110"/>
                  <a:chOff x="2123728" y="1986160"/>
                  <a:chExt cx="576064" cy="441574"/>
                </a:xfrm>
              </p:grpSpPr>
              <p:sp>
                <p:nvSpPr>
                  <p:cNvPr id="219" name="Rectangle 218"/>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20" name="Trapezoid 219"/>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213" name="Group 212"/>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214" name="Oval 213"/>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15" name="Oval 214"/>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216" name="Straight Connector 215"/>
                  <p:cNvCxnSpPr>
                    <a:stCxn id="214" idx="6"/>
                    <a:endCxn id="218"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17" name="Straight Connector 216"/>
                  <p:cNvCxnSpPr>
                    <a:stCxn id="215" idx="6"/>
                    <a:endCxn id="218"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218" name="Rectangle 217"/>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grpSp>
        <p:grpSp>
          <p:nvGrpSpPr>
            <p:cNvPr id="221" name="Group 220"/>
            <p:cNvGrpSpPr/>
            <p:nvPr/>
          </p:nvGrpSpPr>
          <p:grpSpPr>
            <a:xfrm>
              <a:off x="5870519" y="1407627"/>
              <a:ext cx="941329" cy="895637"/>
              <a:chOff x="3133947" y="3275932"/>
              <a:chExt cx="941329" cy="895637"/>
            </a:xfrm>
          </p:grpSpPr>
          <p:sp>
            <p:nvSpPr>
              <p:cNvPr id="222" name="Rectangle 221"/>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Videos</a:t>
                </a:r>
                <a:endParaRPr lang="en-AU" sz="1100" dirty="0">
                  <a:solidFill>
                    <a:schemeClr val="tx1"/>
                  </a:solidFill>
                  <a:latin typeface="Segoe UI" pitchFamily="34" charset="0"/>
                  <a:cs typeface="Segoe UI" pitchFamily="34" charset="0"/>
                </a:endParaRPr>
              </a:p>
            </p:txBody>
          </p:sp>
          <p:grpSp>
            <p:nvGrpSpPr>
              <p:cNvPr id="223" name="Group 222"/>
              <p:cNvGrpSpPr/>
              <p:nvPr/>
            </p:nvGrpSpPr>
            <p:grpSpPr>
              <a:xfrm>
                <a:off x="3254915" y="3275932"/>
                <a:ext cx="699392" cy="569699"/>
                <a:chOff x="3257580" y="3275932"/>
                <a:chExt cx="699392" cy="569699"/>
              </a:xfrm>
            </p:grpSpPr>
            <p:grpSp>
              <p:nvGrpSpPr>
                <p:cNvPr id="224" name="Group 223"/>
                <p:cNvGrpSpPr/>
                <p:nvPr/>
              </p:nvGrpSpPr>
              <p:grpSpPr>
                <a:xfrm>
                  <a:off x="3257580" y="3275932"/>
                  <a:ext cx="699392" cy="536110"/>
                  <a:chOff x="2123728" y="1986160"/>
                  <a:chExt cx="576064" cy="441574"/>
                </a:xfrm>
              </p:grpSpPr>
              <p:sp>
                <p:nvSpPr>
                  <p:cNvPr id="228" name="Rectangle 227"/>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29" name="Trapezoid 228"/>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225" name="Group 224"/>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226" name="Rectangle 225"/>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27" name="Isosceles Triangle 226"/>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grpSp>
        <p:grpSp>
          <p:nvGrpSpPr>
            <p:cNvPr id="230" name="Group 229"/>
            <p:cNvGrpSpPr/>
            <p:nvPr/>
          </p:nvGrpSpPr>
          <p:grpSpPr>
            <a:xfrm>
              <a:off x="3484281" y="2487747"/>
              <a:ext cx="941329" cy="895637"/>
              <a:chOff x="4099230" y="3275932"/>
              <a:chExt cx="941329" cy="895637"/>
            </a:xfrm>
          </p:grpSpPr>
          <p:sp>
            <p:nvSpPr>
              <p:cNvPr id="231" name="Rectangle 230"/>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Games</a:t>
                </a:r>
                <a:endParaRPr lang="en-AU" sz="1100" dirty="0">
                  <a:solidFill>
                    <a:schemeClr val="tx1"/>
                  </a:solidFill>
                  <a:latin typeface="Segoe UI" pitchFamily="34" charset="0"/>
                  <a:cs typeface="Segoe UI" pitchFamily="34" charset="0"/>
                </a:endParaRPr>
              </a:p>
            </p:txBody>
          </p:sp>
          <p:grpSp>
            <p:nvGrpSpPr>
              <p:cNvPr id="232" name="Group 231"/>
              <p:cNvGrpSpPr/>
              <p:nvPr/>
            </p:nvGrpSpPr>
            <p:grpSpPr>
              <a:xfrm>
                <a:off x="4200966" y="3275932"/>
                <a:ext cx="737856" cy="635347"/>
                <a:chOff x="4220198" y="3275932"/>
                <a:chExt cx="737856" cy="635347"/>
              </a:xfrm>
            </p:grpSpPr>
            <p:grpSp>
              <p:nvGrpSpPr>
                <p:cNvPr id="233" name="Group 232"/>
                <p:cNvGrpSpPr/>
                <p:nvPr/>
              </p:nvGrpSpPr>
              <p:grpSpPr>
                <a:xfrm>
                  <a:off x="4220198" y="3275932"/>
                  <a:ext cx="699392" cy="536110"/>
                  <a:chOff x="2123728" y="1986160"/>
                  <a:chExt cx="576064" cy="441574"/>
                </a:xfrm>
              </p:grpSpPr>
              <p:sp>
                <p:nvSpPr>
                  <p:cNvPr id="247" name="Rectangle 246"/>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8" name="Trapezoid 247"/>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grpSp>
              <p:nvGrpSpPr>
                <p:cNvPr id="234" name="Group 233"/>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235" name="Rectangle 234"/>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36" name="Oval 235"/>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37" name="Oval 236"/>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nvGrpSpPr>
                  <p:cNvPr id="238" name="Group 237"/>
                  <p:cNvGrpSpPr/>
                  <p:nvPr/>
                </p:nvGrpSpPr>
                <p:grpSpPr>
                  <a:xfrm>
                    <a:off x="4318464" y="3577517"/>
                    <a:ext cx="118183" cy="118183"/>
                    <a:chOff x="4318464" y="3577517"/>
                    <a:chExt cx="118183" cy="118183"/>
                  </a:xfrm>
                  <a:effectLst/>
                </p:grpSpPr>
                <p:cxnSp>
                  <p:nvCxnSpPr>
                    <p:cNvPr id="245" name="Straight Connector 244"/>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46" name="Straight Connector 245"/>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39" name="Group 238"/>
                  <p:cNvGrpSpPr/>
                  <p:nvPr/>
                </p:nvGrpSpPr>
                <p:grpSpPr>
                  <a:xfrm rot="20573383">
                    <a:off x="4683580" y="3579039"/>
                    <a:ext cx="140891" cy="136707"/>
                    <a:chOff x="5105406" y="3507854"/>
                    <a:chExt cx="171999" cy="166891"/>
                  </a:xfrm>
                  <a:effectLst/>
                </p:grpSpPr>
                <p:sp>
                  <p:nvSpPr>
                    <p:cNvPr id="241" name="Oval 240"/>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2" name="Oval 241"/>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3" name="Oval 242"/>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244" name="Oval 243"/>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cxnSp>
                <p:nvCxnSpPr>
                  <p:cNvPr id="240" name="Straight Connector 239"/>
                  <p:cNvCxnSpPr>
                    <a:stCxn id="235"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sp>
          <p:nvSpPr>
            <p:cNvPr id="38" name="Rectangle 37">
              <a:hlinkClick r:id="rId7" action="ppaction://hlinksldjump"/>
            </p:cNvPr>
            <p:cNvSpPr/>
            <p:nvPr/>
          </p:nvSpPr>
          <p:spPr>
            <a:xfrm>
              <a:off x="3424047" y="134761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9" name="Rectangle 328">
              <a:hlinkClick r:id="rId8" action="ppaction://hlinksldjump"/>
            </p:cNvPr>
            <p:cNvSpPr/>
            <p:nvPr/>
          </p:nvSpPr>
          <p:spPr>
            <a:xfrm>
              <a:off x="4634034" y="134761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30" name="Rectangle 329">
              <a:hlinkClick r:id="rId9" action="ppaction://hlinksldjump"/>
            </p:cNvPr>
            <p:cNvSpPr/>
            <p:nvPr/>
          </p:nvSpPr>
          <p:spPr>
            <a:xfrm>
              <a:off x="5796136" y="134761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31" name="Rectangle 330">
              <a:hlinkClick r:id="rId10" action="ppaction://hlinksldjump"/>
            </p:cNvPr>
            <p:cNvSpPr/>
            <p:nvPr/>
          </p:nvSpPr>
          <p:spPr>
            <a:xfrm>
              <a:off x="3409898" y="2427734"/>
              <a:ext cx="1090094" cy="1015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332" name="Group 331"/>
            <p:cNvGrpSpPr/>
            <p:nvPr/>
          </p:nvGrpSpPr>
          <p:grpSpPr>
            <a:xfrm>
              <a:off x="4747033" y="2500280"/>
              <a:ext cx="864096" cy="870570"/>
              <a:chOff x="7308304" y="278598"/>
              <a:chExt cx="864096" cy="870570"/>
            </a:xfrm>
          </p:grpSpPr>
          <p:sp>
            <p:nvSpPr>
              <p:cNvPr id="333" name="Freeform 332"/>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334" name="Rectangle 333"/>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Impress</a:t>
                </a:r>
                <a:endParaRPr lang="en-AU" sz="1100" dirty="0">
                  <a:solidFill>
                    <a:schemeClr val="tx1"/>
                  </a:solidFill>
                  <a:latin typeface="Segoe UI" pitchFamily="34" charset="0"/>
                  <a:cs typeface="Segoe UI" pitchFamily="34" charset="0"/>
                </a:endParaRPr>
              </a:p>
            </p:txBody>
          </p:sp>
        </p:grpSp>
        <p:grpSp>
          <p:nvGrpSpPr>
            <p:cNvPr id="335" name="Group 334"/>
            <p:cNvGrpSpPr/>
            <p:nvPr/>
          </p:nvGrpSpPr>
          <p:grpSpPr>
            <a:xfrm>
              <a:off x="5909135" y="2488498"/>
              <a:ext cx="864096" cy="894135"/>
              <a:chOff x="6444208" y="255033"/>
              <a:chExt cx="864096" cy="894135"/>
            </a:xfrm>
          </p:grpSpPr>
          <p:grpSp>
            <p:nvGrpSpPr>
              <p:cNvPr id="336" name="Group 335"/>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338" name="Freeform 337"/>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
              <p:nvSpPr>
                <p:cNvPr id="339" name="Freeform 338"/>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grpSp>
          <p:sp>
            <p:nvSpPr>
              <p:cNvPr id="337" name="Rectangle 336"/>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Express</a:t>
                </a:r>
                <a:endParaRPr lang="en-AU" sz="1100" dirty="0">
                  <a:solidFill>
                    <a:schemeClr val="tx1"/>
                  </a:solidFill>
                  <a:latin typeface="Segoe UI" pitchFamily="34" charset="0"/>
                  <a:cs typeface="Segoe UI" pitchFamily="34" charset="0"/>
                </a:endParaRPr>
              </a:p>
            </p:txBody>
          </p:sp>
        </p:grpSp>
      </p:grpSp>
      <p:sp>
        <p:nvSpPr>
          <p:cNvPr id="341" name="Rounded Rectangle 340"/>
          <p:cNvSpPr/>
          <p:nvPr/>
        </p:nvSpPr>
        <p:spPr>
          <a:xfrm>
            <a:off x="467785" y="134363"/>
            <a:ext cx="8208431" cy="4874774"/>
          </a:xfrm>
          <a:prstGeom prst="roundRect">
            <a:avLst>
              <a:gd name="adj" fmla="val 0"/>
            </a:avLst>
          </a:prstGeom>
          <a:solidFill>
            <a:schemeClr val="bg1">
              <a:lumMod val="75000"/>
              <a:alpha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200" b="1" dirty="0" smtClean="0">
                <a:solidFill>
                  <a:schemeClr val="tx1"/>
                </a:solidFill>
                <a:latin typeface="Segoe UI" pitchFamily="34" charset="0"/>
                <a:cs typeface="Segoe UI" pitchFamily="34" charset="0"/>
              </a:rPr>
              <a:t>Express</a:t>
            </a:r>
            <a:endParaRPr lang="en-AU" sz="1200" b="1" dirty="0">
              <a:solidFill>
                <a:schemeClr val="tx1"/>
              </a:solidFill>
              <a:latin typeface="Segoe UI" pitchFamily="34" charset="0"/>
              <a:cs typeface="Segoe UI" pitchFamily="34" charset="0"/>
            </a:endParaRPr>
          </a:p>
        </p:txBody>
      </p:sp>
      <p:sp>
        <p:nvSpPr>
          <p:cNvPr id="345" name="Rectangle 344"/>
          <p:cNvSpPr/>
          <p:nvPr/>
        </p:nvSpPr>
        <p:spPr>
          <a:xfrm>
            <a:off x="467785" y="434649"/>
            <a:ext cx="8208430" cy="446647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algn="r"/>
            <a:endParaRPr lang="en-AU" sz="5400" dirty="0">
              <a:solidFill>
                <a:schemeClr val="bg1"/>
              </a:solidFill>
              <a:effectLst>
                <a:outerShdw blurRad="63500" sx="102000" sy="102000" algn="ctr" rotWithShape="0">
                  <a:prstClr val="black">
                    <a:alpha val="40000"/>
                  </a:prstClr>
                </a:outerShdw>
              </a:effectLst>
              <a:latin typeface="Segoe UI" pitchFamily="34" charset="0"/>
              <a:cs typeface="Segoe UI" pitchFamily="34" charset="0"/>
            </a:endParaRPr>
          </a:p>
        </p:txBody>
      </p:sp>
      <p:sp>
        <p:nvSpPr>
          <p:cNvPr id="346" name="Rectangle 345"/>
          <p:cNvSpPr/>
          <p:nvPr/>
        </p:nvSpPr>
        <p:spPr>
          <a:xfrm>
            <a:off x="2386253" y="616435"/>
            <a:ext cx="4371495" cy="3107443"/>
          </a:xfrm>
          <a:prstGeom prst="rect">
            <a:avLst/>
          </a:prstGeom>
          <a:solidFill>
            <a:schemeClr val="bg1"/>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5" name="Rectangle 4"/>
          <p:cNvSpPr/>
          <p:nvPr/>
        </p:nvSpPr>
        <p:spPr>
          <a:xfrm>
            <a:off x="2513159" y="729737"/>
            <a:ext cx="3828024" cy="505641"/>
          </a:xfrm>
          <a:prstGeom prst="rect">
            <a:avLst/>
          </a:prstGeom>
          <a:noFill/>
          <a:ln w="3175">
            <a:solidFill>
              <a:schemeClr val="tx1">
                <a:alpha val="50000"/>
              </a:schemeClr>
            </a:solidFill>
            <a:prstDash val="dash"/>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40" name="Rectangle 339"/>
          <p:cNvSpPr/>
          <p:nvPr/>
        </p:nvSpPr>
        <p:spPr>
          <a:xfrm>
            <a:off x="2524339" y="1325914"/>
            <a:ext cx="3816844" cy="2246630"/>
          </a:xfrm>
          <a:prstGeom prst="rect">
            <a:avLst/>
          </a:prstGeom>
          <a:noFill/>
          <a:ln w="3175">
            <a:solidFill>
              <a:schemeClr val="tx1">
                <a:alpha val="50000"/>
              </a:schemeClr>
            </a:solidFill>
            <a:prstDash val="dash"/>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50" name="Rectangle 349"/>
          <p:cNvSpPr/>
          <p:nvPr/>
        </p:nvSpPr>
        <p:spPr>
          <a:xfrm>
            <a:off x="467544" y="3812042"/>
            <a:ext cx="8208671" cy="1089084"/>
          </a:xfrm>
          <a:prstGeom prst="rect">
            <a:avLst/>
          </a:prstGeom>
          <a:solidFill>
            <a:schemeClr val="bg1">
              <a:lumMod val="75000"/>
            </a:schemeClr>
          </a:solidFill>
          <a:ln w="3175">
            <a:solidFill>
              <a:schemeClr val="tx1"/>
            </a:solidFill>
          </a:ln>
          <a:effectLst>
            <a:innerShdw blurRad="63500" dist="50800" dir="162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0" name="Rounded Rectangle 19">
            <a:hlinkClick r:id="rId11" action="ppaction://hlinksldjump"/>
          </p:cNvPr>
          <p:cNvSpPr/>
          <p:nvPr/>
        </p:nvSpPr>
        <p:spPr>
          <a:xfrm>
            <a:off x="3491880" y="4230376"/>
            <a:ext cx="252417" cy="252417"/>
          </a:xfrm>
          <a:prstGeom prst="roundRect">
            <a:avLst/>
          </a:prstGeom>
          <a:solidFill>
            <a:schemeClr val="tx1">
              <a:alpha val="50000"/>
            </a:scheme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dirty="0" smtClean="0">
                <a:latin typeface="Segoe UI" pitchFamily="34" charset="0"/>
                <a:cs typeface="Segoe UI" pitchFamily="34" charset="0"/>
              </a:rPr>
              <a:t>-</a:t>
            </a:r>
            <a:endParaRPr lang="en-AU" dirty="0">
              <a:latin typeface="Segoe UI" pitchFamily="34" charset="0"/>
              <a:cs typeface="Segoe UI" pitchFamily="34" charset="0"/>
            </a:endParaRPr>
          </a:p>
        </p:txBody>
      </p:sp>
      <p:grpSp>
        <p:nvGrpSpPr>
          <p:cNvPr id="343" name="Group 342"/>
          <p:cNvGrpSpPr/>
          <p:nvPr/>
        </p:nvGrpSpPr>
        <p:grpSpPr>
          <a:xfrm>
            <a:off x="577090" y="3885555"/>
            <a:ext cx="1325272" cy="942059"/>
            <a:chOff x="577090" y="3864029"/>
            <a:chExt cx="1325272" cy="942059"/>
          </a:xfrm>
        </p:grpSpPr>
        <p:sp>
          <p:nvSpPr>
            <p:cNvPr id="351" name="Rectangle 350"/>
            <p:cNvSpPr/>
            <p:nvPr/>
          </p:nvSpPr>
          <p:spPr>
            <a:xfrm>
              <a:off x="577090" y="3864029"/>
              <a:ext cx="1325272" cy="942059"/>
            </a:xfrm>
            <a:prstGeom prst="rect">
              <a:avLst/>
            </a:prstGeom>
            <a:solidFill>
              <a:schemeClr val="bg1"/>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52" name="Rectangle 351"/>
            <p:cNvSpPr/>
            <p:nvPr/>
          </p:nvSpPr>
          <p:spPr>
            <a:xfrm>
              <a:off x="793006" y="4117617"/>
              <a:ext cx="893440" cy="153291"/>
            </a:xfrm>
            <a:prstGeom prst="rect">
              <a:avLst/>
            </a:prstGeom>
            <a:noFill/>
            <a:ln w="3175">
              <a:solidFill>
                <a:schemeClr val="tx1">
                  <a:alpha val="50000"/>
                </a:schemeClr>
              </a:solidFill>
              <a:prstDash val="dash"/>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Aa Bb</a:t>
              </a:r>
              <a:endParaRPr lang="en-AU" sz="1100" dirty="0">
                <a:solidFill>
                  <a:schemeClr val="tx1"/>
                </a:solidFill>
                <a:latin typeface="Segoe UI" pitchFamily="34" charset="0"/>
                <a:cs typeface="Segoe UI" pitchFamily="34" charset="0"/>
              </a:endParaRPr>
            </a:p>
          </p:txBody>
        </p:sp>
        <p:sp>
          <p:nvSpPr>
            <p:cNvPr id="353" name="Rectangle 352"/>
            <p:cNvSpPr/>
            <p:nvPr/>
          </p:nvSpPr>
          <p:spPr>
            <a:xfrm>
              <a:off x="840839" y="4315989"/>
              <a:ext cx="797774" cy="127759"/>
            </a:xfrm>
            <a:prstGeom prst="rect">
              <a:avLst/>
            </a:prstGeom>
            <a:noFill/>
            <a:ln w="3175">
              <a:solidFill>
                <a:schemeClr val="tx1">
                  <a:alpha val="50000"/>
                </a:schemeClr>
              </a:solidFill>
              <a:prstDash val="dash"/>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900" dirty="0" smtClean="0">
                  <a:solidFill>
                    <a:schemeClr val="bg1">
                      <a:lumMod val="50000"/>
                    </a:schemeClr>
                  </a:solidFill>
                  <a:latin typeface="Segoe UI" pitchFamily="34" charset="0"/>
                  <a:cs typeface="Segoe UI" pitchFamily="34" charset="0"/>
                </a:rPr>
                <a:t>Cc Dd</a:t>
              </a:r>
              <a:endParaRPr lang="en-AU" sz="900" dirty="0">
                <a:solidFill>
                  <a:schemeClr val="bg1">
                    <a:lumMod val="50000"/>
                  </a:schemeClr>
                </a:solidFill>
                <a:latin typeface="Segoe UI" pitchFamily="34" charset="0"/>
                <a:cs typeface="Segoe UI" pitchFamily="34" charset="0"/>
              </a:endParaRPr>
            </a:p>
          </p:txBody>
        </p:sp>
        <p:sp>
          <p:nvSpPr>
            <p:cNvPr id="354" name="Teardrop 353"/>
            <p:cNvSpPr/>
            <p:nvPr/>
          </p:nvSpPr>
          <p:spPr>
            <a:xfrm>
              <a:off x="1542362" y="3864029"/>
              <a:ext cx="360000" cy="360000"/>
            </a:xfrm>
            <a:prstGeom prst="teardrop">
              <a:avLst/>
            </a:prstGeom>
            <a:solidFill>
              <a:srgbClr val="FFC000">
                <a:alpha val="50000"/>
              </a:srgbClr>
            </a:solidFill>
            <a:ln w="3175">
              <a:solidFill>
                <a:schemeClr val="tx1">
                  <a:alpha val="50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600" dirty="0" smtClean="0">
                  <a:solidFill>
                    <a:schemeClr val="tx1">
                      <a:alpha val="50000"/>
                    </a:schemeClr>
                  </a:solidFill>
                  <a:latin typeface="Segoe UI" pitchFamily="34" charset="0"/>
                  <a:cs typeface="Segoe UI" pitchFamily="34" charset="0"/>
                </a:rPr>
                <a:t>1</a:t>
              </a:r>
              <a:endParaRPr lang="en-AU" sz="1600" dirty="0">
                <a:solidFill>
                  <a:schemeClr val="tx1">
                    <a:alpha val="50000"/>
                  </a:schemeClr>
                </a:solidFill>
                <a:latin typeface="Segoe UI" pitchFamily="34" charset="0"/>
                <a:cs typeface="Segoe UI" pitchFamily="34" charset="0"/>
              </a:endParaRPr>
            </a:p>
          </p:txBody>
        </p:sp>
      </p:grpSp>
      <p:sp>
        <p:nvSpPr>
          <p:cNvPr id="9" name="Teardrop 8"/>
          <p:cNvSpPr/>
          <p:nvPr/>
        </p:nvSpPr>
        <p:spPr>
          <a:xfrm>
            <a:off x="6397748" y="616435"/>
            <a:ext cx="360000" cy="360000"/>
          </a:xfrm>
          <a:prstGeom prst="teardrop">
            <a:avLst/>
          </a:prstGeom>
          <a:solidFill>
            <a:srgbClr val="FFC000">
              <a:alpha val="50000"/>
            </a:srgbClr>
          </a:solidFill>
          <a:ln w="3175">
            <a:solidFill>
              <a:schemeClr val="tx1">
                <a:alpha val="50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600" dirty="0" smtClean="0">
                <a:solidFill>
                  <a:schemeClr val="tx1">
                    <a:alpha val="50000"/>
                  </a:schemeClr>
                </a:solidFill>
                <a:latin typeface="Segoe UI" pitchFamily="34" charset="0"/>
                <a:cs typeface="Segoe UI" pitchFamily="34" charset="0"/>
              </a:rPr>
              <a:t>2</a:t>
            </a:r>
            <a:endParaRPr lang="en-AU" sz="1600" dirty="0">
              <a:solidFill>
                <a:schemeClr val="tx1">
                  <a:alpha val="50000"/>
                </a:schemeClr>
              </a:solidFill>
              <a:latin typeface="Segoe UI" pitchFamily="34" charset="0"/>
              <a:cs typeface="Segoe UI" pitchFamily="34" charset="0"/>
            </a:endParaRPr>
          </a:p>
        </p:txBody>
      </p:sp>
      <p:grpSp>
        <p:nvGrpSpPr>
          <p:cNvPr id="355" name="Group 354"/>
          <p:cNvGrpSpPr/>
          <p:nvPr/>
        </p:nvGrpSpPr>
        <p:grpSpPr>
          <a:xfrm>
            <a:off x="2029948" y="3885555"/>
            <a:ext cx="1325272" cy="942059"/>
            <a:chOff x="577090" y="3864029"/>
            <a:chExt cx="1325272" cy="942059"/>
          </a:xfrm>
        </p:grpSpPr>
        <p:sp>
          <p:nvSpPr>
            <p:cNvPr id="356" name="Rectangle 355"/>
            <p:cNvSpPr/>
            <p:nvPr/>
          </p:nvSpPr>
          <p:spPr>
            <a:xfrm>
              <a:off x="577090" y="3864029"/>
              <a:ext cx="1325272" cy="942059"/>
            </a:xfrm>
            <a:prstGeom prst="rect">
              <a:avLst/>
            </a:prstGeom>
            <a:solidFill>
              <a:schemeClr val="bg1"/>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57" name="Rectangle 356"/>
            <p:cNvSpPr/>
            <p:nvPr/>
          </p:nvSpPr>
          <p:spPr>
            <a:xfrm>
              <a:off x="628283" y="3934019"/>
              <a:ext cx="1173773" cy="153291"/>
            </a:xfrm>
            <a:prstGeom prst="rect">
              <a:avLst/>
            </a:prstGeom>
            <a:noFill/>
            <a:ln w="3175">
              <a:solidFill>
                <a:schemeClr val="tx1">
                  <a:alpha val="50000"/>
                </a:schemeClr>
              </a:solidFill>
              <a:prstDash val="dash"/>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Aa Bb</a:t>
              </a:r>
              <a:endParaRPr lang="en-AU" sz="1100" dirty="0">
                <a:solidFill>
                  <a:schemeClr val="tx1"/>
                </a:solidFill>
                <a:latin typeface="Segoe UI" pitchFamily="34" charset="0"/>
                <a:cs typeface="Segoe UI" pitchFamily="34" charset="0"/>
              </a:endParaRPr>
            </a:p>
          </p:txBody>
        </p:sp>
        <p:sp>
          <p:nvSpPr>
            <p:cNvPr id="358" name="Rectangle 357"/>
            <p:cNvSpPr/>
            <p:nvPr/>
          </p:nvSpPr>
          <p:spPr>
            <a:xfrm>
              <a:off x="627436" y="4117618"/>
              <a:ext cx="1174619" cy="647170"/>
            </a:xfrm>
            <a:prstGeom prst="rect">
              <a:avLst/>
            </a:prstGeom>
            <a:noFill/>
            <a:ln w="3175">
              <a:solidFill>
                <a:schemeClr val="tx1">
                  <a:alpha val="50000"/>
                </a:schemeClr>
              </a:solidFill>
              <a:prstDash val="dash"/>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700" dirty="0" smtClean="0">
                  <a:solidFill>
                    <a:schemeClr val="tx1"/>
                  </a:solidFill>
                  <a:latin typeface="Segoe UI" pitchFamily="34" charset="0"/>
                  <a:cs typeface="Segoe UI" pitchFamily="34" charset="0"/>
                </a:rPr>
                <a:t>Cc Dd Ee Ff Gg Hh Ii Jj Kk Ll Mm Nn Oo Pp Qq Rr Ss Tt Uu Vv Ww Xx Yy Zz</a:t>
              </a:r>
              <a:endParaRPr lang="en-AU" sz="700" dirty="0">
                <a:solidFill>
                  <a:schemeClr val="tx1"/>
                </a:solidFill>
                <a:latin typeface="Segoe UI" pitchFamily="34" charset="0"/>
                <a:cs typeface="Segoe UI" pitchFamily="34" charset="0"/>
              </a:endParaRPr>
            </a:p>
          </p:txBody>
        </p:sp>
        <p:sp>
          <p:nvSpPr>
            <p:cNvPr id="359" name="Teardrop 358"/>
            <p:cNvSpPr/>
            <p:nvPr/>
          </p:nvSpPr>
          <p:spPr>
            <a:xfrm>
              <a:off x="1542362" y="3864029"/>
              <a:ext cx="360000" cy="360000"/>
            </a:xfrm>
            <a:prstGeom prst="teardrop">
              <a:avLst/>
            </a:prstGeom>
            <a:solidFill>
              <a:srgbClr val="FFC000">
                <a:alpha val="50000"/>
              </a:srgbClr>
            </a:solidFill>
            <a:ln w="3175">
              <a:solidFill>
                <a:schemeClr val="tx1">
                  <a:alpha val="50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600" dirty="0" smtClean="0">
                  <a:solidFill>
                    <a:schemeClr val="tx1">
                      <a:alpha val="50000"/>
                    </a:schemeClr>
                  </a:solidFill>
                  <a:latin typeface="Segoe UI" pitchFamily="34" charset="0"/>
                  <a:cs typeface="Segoe UI" pitchFamily="34" charset="0"/>
                </a:rPr>
                <a:t>2</a:t>
              </a:r>
              <a:endParaRPr lang="en-AU" sz="1600" dirty="0">
                <a:solidFill>
                  <a:schemeClr val="tx1">
                    <a:alpha val="50000"/>
                  </a:schemeClr>
                </a:solidFill>
                <a:latin typeface="Segoe UI" pitchFamily="34" charset="0"/>
                <a:cs typeface="Segoe UI" pitchFamily="34" charset="0"/>
              </a:endParaRPr>
            </a:p>
          </p:txBody>
        </p:sp>
      </p:grpSp>
      <p:sp>
        <p:nvSpPr>
          <p:cNvPr id="349" name="Rounded Rectangle 348">
            <a:hlinkClick r:id="rId5" action="ppaction://hlinksldjump"/>
          </p:cNvPr>
          <p:cNvSpPr/>
          <p:nvPr/>
        </p:nvSpPr>
        <p:spPr>
          <a:xfrm>
            <a:off x="539794" y="188370"/>
            <a:ext cx="144000" cy="144016"/>
          </a:xfrm>
          <a:prstGeom prst="roundRect">
            <a:avLst/>
          </a:prstGeom>
          <a:gradFill flip="none" rotWithShape="1">
            <a:gsLst>
              <a:gs pos="0">
                <a:srgbClr val="FF0000">
                  <a:shade val="30000"/>
                  <a:satMod val="115000"/>
                </a:srgbClr>
              </a:gs>
              <a:gs pos="50000">
                <a:srgbClr val="FF0000">
                  <a:shade val="67500"/>
                  <a:satMod val="115000"/>
                </a:srgbClr>
              </a:gs>
              <a:gs pos="100000">
                <a:srgbClr val="FF0000">
                  <a:shade val="100000"/>
                  <a:satMod val="115000"/>
                </a:srgbClr>
              </a:gs>
            </a:gsLst>
            <a:lin ang="16200000" scaled="1"/>
            <a:tileRect/>
          </a:gradFill>
          <a:ln w="3175">
            <a:solidFill>
              <a:schemeClr val="tx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solidFill>
                <a:schemeClr val="bg1"/>
              </a:solidFill>
              <a:latin typeface="Segoe UI" pitchFamily="34" charset="0"/>
              <a:cs typeface="Segoe UI" pitchFamily="34" charset="0"/>
            </a:endParaRPr>
          </a:p>
        </p:txBody>
      </p:sp>
      <p:sp>
        <p:nvSpPr>
          <p:cNvPr id="360" name="Left Arrow 359">
            <a:hlinkClick r:id="rId12" action="ppaction://hlinksldjump"/>
          </p:cNvPr>
          <p:cNvSpPr/>
          <p:nvPr/>
        </p:nvSpPr>
        <p:spPr>
          <a:xfrm>
            <a:off x="575439" y="559006"/>
            <a:ext cx="359806" cy="356560"/>
          </a:xfrm>
          <a:prstGeom prst="leftArrow">
            <a:avLst/>
          </a:prstGeom>
          <a:solidFill>
            <a:srgbClr val="00B0F0">
              <a:alpha val="50000"/>
            </a:srgb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solidFill>
                <a:schemeClr val="tx1"/>
              </a:solidFill>
            </a:endParaRPr>
          </a:p>
        </p:txBody>
      </p:sp>
      <p:grpSp>
        <p:nvGrpSpPr>
          <p:cNvPr id="361" name="Group 360"/>
          <p:cNvGrpSpPr/>
          <p:nvPr/>
        </p:nvGrpSpPr>
        <p:grpSpPr>
          <a:xfrm>
            <a:off x="0" y="1202871"/>
            <a:ext cx="467544" cy="2737758"/>
            <a:chOff x="0" y="1202871"/>
            <a:chExt cx="467544" cy="2737758"/>
          </a:xfrm>
        </p:grpSpPr>
        <p:sp>
          <p:nvSpPr>
            <p:cNvPr id="362" name="Rounded Rectangle 361"/>
            <p:cNvSpPr/>
            <p:nvPr/>
          </p:nvSpPr>
          <p:spPr>
            <a:xfrm>
              <a:off x="0" y="1202871"/>
              <a:ext cx="467544" cy="2737758"/>
            </a:xfrm>
            <a:prstGeom prst="roundRect">
              <a:avLst>
                <a:gd name="adj" fmla="val 10437"/>
              </a:avLst>
            </a:prstGeom>
            <a:solidFill>
              <a:schemeClr val="tx1">
                <a:alpha val="50000"/>
              </a:schemeClr>
            </a:solidFill>
            <a:ln w="317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363" name="Group 362"/>
            <p:cNvGrpSpPr/>
            <p:nvPr/>
          </p:nvGrpSpPr>
          <p:grpSpPr>
            <a:xfrm>
              <a:off x="53772" y="1890180"/>
              <a:ext cx="360000" cy="363600"/>
              <a:chOff x="899592" y="1419622"/>
              <a:chExt cx="432048" cy="432048"/>
            </a:xfrm>
            <a:effectLst/>
          </p:grpSpPr>
          <p:sp>
            <p:nvSpPr>
              <p:cNvPr id="378" name="Rounded Rectangle 377"/>
              <p:cNvSpPr/>
              <p:nvPr/>
            </p:nvSpPr>
            <p:spPr>
              <a:xfrm>
                <a:off x="971600" y="1563638"/>
                <a:ext cx="288032" cy="288032"/>
              </a:xfrm>
              <a:prstGeom prst="roundRect">
                <a:avLst>
                  <a:gd name="adj" fmla="val 9226"/>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79" name="Isosceles Triangle 378"/>
              <p:cNvSpPr/>
              <p:nvPr/>
            </p:nvSpPr>
            <p:spPr>
              <a:xfrm>
                <a:off x="899592" y="1419622"/>
                <a:ext cx="432048" cy="180020"/>
              </a:xfrm>
              <a:prstGeom prst="triangle">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364" name="Group 363"/>
            <p:cNvGrpSpPr/>
            <p:nvPr/>
          </p:nvGrpSpPr>
          <p:grpSpPr>
            <a:xfrm>
              <a:off x="53752" y="1264720"/>
              <a:ext cx="360040" cy="435694"/>
              <a:chOff x="971600" y="1383618"/>
              <a:chExt cx="360040" cy="435694"/>
            </a:xfrm>
          </p:grpSpPr>
          <p:cxnSp>
            <p:nvCxnSpPr>
              <p:cNvPr id="373" name="Straight Connector 372"/>
              <p:cNvCxnSpPr/>
              <p:nvPr/>
            </p:nvCxnSpPr>
            <p:spPr>
              <a:xfrm>
                <a:off x="1187624" y="1639292"/>
                <a:ext cx="144016" cy="18002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374" name="Donut 373"/>
              <p:cNvSpPr/>
              <p:nvPr/>
            </p:nvSpPr>
            <p:spPr>
              <a:xfrm>
                <a:off x="971600" y="1383618"/>
                <a:ext cx="288032" cy="288000"/>
              </a:xfrm>
              <a:prstGeom prst="donut">
                <a:avLst>
                  <a:gd name="adj" fmla="val 4746"/>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375" name="Straight Connector 374"/>
              <p:cNvCxnSpPr/>
              <p:nvPr/>
            </p:nvCxnSpPr>
            <p:spPr>
              <a:xfrm rot="1413972">
                <a:off x="1051228" y="1435850"/>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376" name="Straight Connector 375"/>
              <p:cNvCxnSpPr/>
              <p:nvPr/>
            </p:nvCxnSpPr>
            <p:spPr>
              <a:xfrm rot="1413972">
                <a:off x="1116662" y="1436293"/>
                <a:ext cx="0" cy="183562"/>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377" name="Straight Connector 376"/>
              <p:cNvCxnSpPr/>
              <p:nvPr/>
            </p:nvCxnSpPr>
            <p:spPr>
              <a:xfrm rot="1413972">
                <a:off x="1180005" y="1492021"/>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grpSp>
        <p:cxnSp>
          <p:nvCxnSpPr>
            <p:cNvPr id="365" name="Straight Connector 364"/>
            <p:cNvCxnSpPr/>
            <p:nvPr/>
          </p:nvCxnSpPr>
          <p:spPr>
            <a:xfrm flipH="1">
              <a:off x="26886" y="1812206"/>
              <a:ext cx="413772"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nvGrpSpPr>
            <p:cNvPr id="366" name="Group 365"/>
            <p:cNvGrpSpPr/>
            <p:nvPr/>
          </p:nvGrpSpPr>
          <p:grpSpPr>
            <a:xfrm>
              <a:off x="39771" y="2460418"/>
              <a:ext cx="388002" cy="297418"/>
              <a:chOff x="2123728" y="1986160"/>
              <a:chExt cx="576064" cy="441574"/>
            </a:xfrm>
          </p:grpSpPr>
          <p:sp>
            <p:nvSpPr>
              <p:cNvPr id="371" name="Rectangle 370"/>
              <p:cNvSpPr/>
              <p:nvPr/>
            </p:nvSpPr>
            <p:spPr>
              <a:xfrm>
                <a:off x="2195736" y="1986160"/>
                <a:ext cx="432048" cy="441574"/>
              </a:xfrm>
              <a:prstGeom prst="rect">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72" name="Trapezoid 371"/>
              <p:cNvSpPr/>
              <p:nvPr/>
            </p:nvSpPr>
            <p:spPr>
              <a:xfrm flipV="1">
                <a:off x="2123728" y="2139884"/>
                <a:ext cx="576064" cy="287850"/>
              </a:xfrm>
              <a:prstGeom prst="trapezoid">
                <a:avLst/>
              </a:pr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67" name="Freeform 366"/>
            <p:cNvSpPr/>
            <p:nvPr/>
          </p:nvSpPr>
          <p:spPr>
            <a:xfrm>
              <a:off x="61273" y="2903148"/>
              <a:ext cx="344998" cy="411311"/>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368" name="Group 367"/>
            <p:cNvGrpSpPr/>
            <p:nvPr/>
          </p:nvGrpSpPr>
          <p:grpSpPr>
            <a:xfrm>
              <a:off x="82631" y="3424960"/>
              <a:ext cx="302283" cy="444864"/>
              <a:chOff x="51020" y="3423030"/>
              <a:chExt cx="356155" cy="524147"/>
            </a:xfrm>
            <a:effectLst>
              <a:outerShdw blurRad="63500" sx="102000" sy="102000" algn="ctr" rotWithShape="0">
                <a:prstClr val="black">
                  <a:alpha val="40000"/>
                </a:prstClr>
              </a:outerShdw>
            </a:effectLst>
          </p:grpSpPr>
          <p:sp>
            <p:nvSpPr>
              <p:cNvPr id="369" name="Freeform 368"/>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a:effectLst>
                <a:glow rad="101600">
                  <a:schemeClr val="bg1">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70" name="Freeform 369"/>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a:effectLst>
                <a:glow rad="101600">
                  <a:schemeClr val="bg1">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spTree>
    <p:controls>
      <mc:AlternateContent xmlns:mc="http://schemas.openxmlformats.org/markup-compatibility/2006">
        <mc:Choice xmlns:v="urn:schemas-microsoft-com:vml" Requires="v">
          <p:control spid="30756" name="TextBox3" r:id="rId2" imgW="6915240" imgH="4029120"/>
        </mc:Choice>
        <mc:Fallback>
          <p:control name="TextBox3" r:id="rId2" imgW="6915240" imgH="4029120">
            <p:pic>
              <p:nvPicPr>
                <p:cNvPr id="0" name="TextBox3"/>
                <p:cNvPicPr preferRelativeResize="0">
                  <a:picLocks noChangeArrowheads="1" noChangeShapeType="1"/>
                </p:cNvPicPr>
                <p:nvPr/>
              </p:nvPicPr>
              <p:blipFill>
                <a:blip r:embed="rId13">
                  <a:extLst>
                    <a:ext uri="{28A0092B-C50C-407E-A947-70E740481C1C}">
                      <a14:useLocalDpi xmlns:a14="http://schemas.microsoft.com/office/drawing/2010/main" val="0"/>
                    </a:ext>
                  </a:extLst>
                </a:blip>
                <a:srcRect/>
                <a:stretch>
                  <a:fillRect/>
                </a:stretch>
              </p:blipFill>
              <p:spPr bwMode="auto">
                <a:xfrm>
                  <a:off x="2555875" y="771525"/>
                  <a:ext cx="3744913" cy="431800"/>
                </a:xfrm>
                <a:prstGeom prst="rect">
                  <a:avLst/>
                </a:prstGeom>
                <a:noFill/>
                <a:ln>
                  <a:noFill/>
                </a:ln>
                <a:effectLst/>
                <a:extLst>
                  <a:ext uri="{909E8E84-426E-40DD-AFC4-6F175D3DCCD1}">
                    <a14:hiddenFill xmlns:a14="http://schemas.microsoft.com/office/drawing/2010/main">
                      <a:noFill/>
                    </a14:hiddenFill>
                  </a:ext>
                  <a:ext uri="{91240B29-F687-4F45-9708-019B960494DF}">
                    <a14:hiddenLine xmlns:a14="http://schemas.microsoft.com/office/drawing/2010/main" w="9525">
                      <a:no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control>
        </mc:Fallback>
      </mc:AlternateContent>
      <mc:AlternateContent xmlns:mc="http://schemas.openxmlformats.org/markup-compatibility/2006">
        <mc:Choice xmlns:v="urn:schemas-microsoft-com:vml" Requires="v">
          <p:control spid="30757" name="TextBox4" r:id="rId3" imgW="6915240" imgH="4029120"/>
        </mc:Choice>
        <mc:Fallback>
          <p:control name="TextBox4" r:id="rId3" imgW="6915240" imgH="4029120">
            <p:pic>
              <p:nvPicPr>
                <p:cNvPr id="0" name="TextBox4"/>
                <p:cNvPicPr preferRelativeResize="0">
                  <a:picLocks noChangeArrowheads="1" noChangeShapeType="1"/>
                </p:cNvPicPr>
                <p:nvPr/>
              </p:nvPicPr>
              <p:blipFill>
                <a:blip r:embed="rId14">
                  <a:extLst>
                    <a:ext uri="{28A0092B-C50C-407E-A947-70E740481C1C}">
                      <a14:useLocalDpi xmlns:a14="http://schemas.microsoft.com/office/drawing/2010/main" val="0"/>
                    </a:ext>
                  </a:extLst>
                </a:blip>
                <a:srcRect/>
                <a:stretch>
                  <a:fillRect/>
                </a:stretch>
              </p:blipFill>
              <p:spPr bwMode="auto">
                <a:xfrm>
                  <a:off x="2555875" y="1347788"/>
                  <a:ext cx="3744913" cy="2160587"/>
                </a:xfrm>
                <a:prstGeom prst="rect">
                  <a:avLst/>
                </a:prstGeom>
                <a:noFill/>
                <a:ln>
                  <a:noFill/>
                </a:ln>
                <a:effectLst/>
                <a:extLst>
                  <a:ext uri="{909E8E84-426E-40DD-AFC4-6F175D3DCCD1}">
                    <a14:hiddenFill xmlns:a14="http://schemas.microsoft.com/office/drawing/2010/main">
                      <a:noFill/>
                    </a14:hiddenFill>
                  </a:ext>
                  <a:ext uri="{91240B29-F687-4F45-9708-019B960494DF}">
                    <a14:hiddenLine xmlns:a14="http://schemas.microsoft.com/office/drawing/2010/main" w="9525">
                      <a:no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control>
        </mc:Fallback>
      </mc:AlternateContent>
    </p:controls>
    <p:extLst>
      <p:ext uri="{BB962C8B-B14F-4D97-AF65-F5344CB8AC3E}">
        <p14:creationId xmlns:p14="http://schemas.microsoft.com/office/powerpoint/2010/main" val="307560313"/>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7" name="Group 36"/>
          <p:cNvGrpSpPr/>
          <p:nvPr/>
        </p:nvGrpSpPr>
        <p:grpSpPr>
          <a:xfrm>
            <a:off x="0" y="1202871"/>
            <a:ext cx="467544" cy="2737758"/>
            <a:chOff x="0" y="1202871"/>
            <a:chExt cx="467544" cy="2737758"/>
          </a:xfrm>
        </p:grpSpPr>
        <p:sp>
          <p:nvSpPr>
            <p:cNvPr id="6" name="Rounded Rectangle 5"/>
            <p:cNvSpPr/>
            <p:nvPr/>
          </p:nvSpPr>
          <p:spPr>
            <a:xfrm>
              <a:off x="0" y="1202871"/>
              <a:ext cx="467544" cy="2737758"/>
            </a:xfrm>
            <a:prstGeom prst="roundRect">
              <a:avLst>
                <a:gd name="adj" fmla="val 10437"/>
              </a:avLst>
            </a:prstGeom>
            <a:solidFill>
              <a:schemeClr val="tx1">
                <a:alpha val="50000"/>
              </a:schemeClr>
            </a:solidFill>
            <a:ln w="317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12" name="Group 11"/>
            <p:cNvGrpSpPr/>
            <p:nvPr/>
          </p:nvGrpSpPr>
          <p:grpSpPr>
            <a:xfrm>
              <a:off x="53772" y="1890180"/>
              <a:ext cx="360000" cy="363600"/>
              <a:chOff x="899592" y="1419622"/>
              <a:chExt cx="432048" cy="432048"/>
            </a:xfrm>
            <a:effectLst/>
          </p:grpSpPr>
          <p:sp>
            <p:nvSpPr>
              <p:cNvPr id="10" name="Rounded Rectangle 9"/>
              <p:cNvSpPr/>
              <p:nvPr/>
            </p:nvSpPr>
            <p:spPr>
              <a:xfrm>
                <a:off x="971600" y="1563638"/>
                <a:ext cx="288032" cy="288032"/>
              </a:xfrm>
              <a:prstGeom prst="roundRect">
                <a:avLst>
                  <a:gd name="adj" fmla="val 9226"/>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 name="Isosceles Triangle 10"/>
              <p:cNvSpPr/>
              <p:nvPr/>
            </p:nvSpPr>
            <p:spPr>
              <a:xfrm>
                <a:off x="899592" y="1419622"/>
                <a:ext cx="432048" cy="180020"/>
              </a:xfrm>
              <a:prstGeom prst="triangle">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4" name="Group 23"/>
            <p:cNvGrpSpPr/>
            <p:nvPr/>
          </p:nvGrpSpPr>
          <p:grpSpPr>
            <a:xfrm>
              <a:off x="53752" y="1264720"/>
              <a:ext cx="360040" cy="435694"/>
              <a:chOff x="971600" y="1383618"/>
              <a:chExt cx="360040" cy="435694"/>
            </a:xfrm>
          </p:grpSpPr>
          <p:cxnSp>
            <p:nvCxnSpPr>
              <p:cNvPr id="14" name="Straight Connector 13"/>
              <p:cNvCxnSpPr/>
              <p:nvPr/>
            </p:nvCxnSpPr>
            <p:spPr>
              <a:xfrm>
                <a:off x="1187624" y="1639292"/>
                <a:ext cx="144016" cy="18002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5" name="Donut 14"/>
              <p:cNvSpPr/>
              <p:nvPr/>
            </p:nvSpPr>
            <p:spPr>
              <a:xfrm>
                <a:off x="971600" y="1383618"/>
                <a:ext cx="288032" cy="288000"/>
              </a:xfrm>
              <a:prstGeom prst="donut">
                <a:avLst>
                  <a:gd name="adj" fmla="val 4746"/>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17" name="Straight Connector 16"/>
              <p:cNvCxnSpPr/>
              <p:nvPr/>
            </p:nvCxnSpPr>
            <p:spPr>
              <a:xfrm rot="1413972">
                <a:off x="1051228" y="1435850"/>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rot="1413972">
                <a:off x="1116662" y="1436293"/>
                <a:ext cx="0" cy="183562"/>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rot="1413972">
                <a:off x="1180005" y="1492021"/>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grpSp>
        <p:cxnSp>
          <p:nvCxnSpPr>
            <p:cNvPr id="26" name="Straight Connector 25"/>
            <p:cNvCxnSpPr/>
            <p:nvPr/>
          </p:nvCxnSpPr>
          <p:spPr>
            <a:xfrm flipH="1">
              <a:off x="26886" y="1812206"/>
              <a:ext cx="413772"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nvGrpSpPr>
            <p:cNvPr id="30" name="Group 29"/>
            <p:cNvGrpSpPr/>
            <p:nvPr/>
          </p:nvGrpSpPr>
          <p:grpSpPr>
            <a:xfrm>
              <a:off x="39771" y="2460418"/>
              <a:ext cx="388002" cy="297418"/>
              <a:chOff x="2123728" y="1986160"/>
              <a:chExt cx="576064" cy="441574"/>
            </a:xfrm>
          </p:grpSpPr>
          <p:sp>
            <p:nvSpPr>
              <p:cNvPr id="29" name="Rectangle 28"/>
              <p:cNvSpPr/>
              <p:nvPr/>
            </p:nvSpPr>
            <p:spPr>
              <a:xfrm>
                <a:off x="2195736" y="1986160"/>
                <a:ext cx="432048" cy="441574"/>
              </a:xfrm>
              <a:prstGeom prst="rect">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 name="Trapezoid 27"/>
              <p:cNvSpPr/>
              <p:nvPr/>
            </p:nvSpPr>
            <p:spPr>
              <a:xfrm flipV="1">
                <a:off x="2123728" y="2139884"/>
                <a:ext cx="576064" cy="287850"/>
              </a:xfrm>
              <a:prstGeom prst="trapezoid">
                <a:avLst/>
              </a:pr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41" name="Freeform 40"/>
            <p:cNvSpPr/>
            <p:nvPr/>
          </p:nvSpPr>
          <p:spPr>
            <a:xfrm>
              <a:off x="61273" y="2903148"/>
              <a:ext cx="344998" cy="411311"/>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45" name="Group 44"/>
            <p:cNvGrpSpPr/>
            <p:nvPr/>
          </p:nvGrpSpPr>
          <p:grpSpPr>
            <a:xfrm>
              <a:off x="82631" y="3424960"/>
              <a:ext cx="302283" cy="444864"/>
              <a:chOff x="51020" y="3423030"/>
              <a:chExt cx="356155" cy="524147"/>
            </a:xfrm>
            <a:effectLst>
              <a:outerShdw blurRad="63500" sx="102000" sy="102000" algn="ctr" rotWithShape="0">
                <a:prstClr val="black">
                  <a:alpha val="40000"/>
                </a:prstClr>
              </a:outerShdw>
            </a:effectLst>
          </p:grpSpPr>
          <p:sp>
            <p:nvSpPr>
              <p:cNvPr id="43" name="Freeform 42"/>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4" name="Freeform 43"/>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nvGrpSpPr>
          <p:cNvPr id="249" name="Group 248"/>
          <p:cNvGrpSpPr/>
          <p:nvPr/>
        </p:nvGrpSpPr>
        <p:grpSpPr>
          <a:xfrm>
            <a:off x="3131841" y="843750"/>
            <a:ext cx="2880320" cy="3456000"/>
            <a:chOff x="3131841" y="843750"/>
            <a:chExt cx="2880320" cy="3456000"/>
          </a:xfrm>
        </p:grpSpPr>
        <p:sp>
          <p:nvSpPr>
            <p:cNvPr id="250" name="Rounded Rectangle 249"/>
            <p:cNvSpPr/>
            <p:nvPr/>
          </p:nvSpPr>
          <p:spPr>
            <a:xfrm>
              <a:off x="3131841" y="843750"/>
              <a:ext cx="2880320" cy="3456000"/>
            </a:xfrm>
            <a:prstGeom prst="roundRect">
              <a:avLst>
                <a:gd name="adj" fmla="val 2228"/>
              </a:avLst>
            </a:prstGeom>
            <a:solidFill>
              <a:schemeClr val="tx1">
                <a:alpha val="50000"/>
              </a:schemeClr>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51" name="Group 250"/>
            <p:cNvGrpSpPr/>
            <p:nvPr/>
          </p:nvGrpSpPr>
          <p:grpSpPr>
            <a:xfrm>
              <a:off x="3198624" y="984777"/>
              <a:ext cx="864096" cy="870570"/>
              <a:chOff x="7308304" y="278598"/>
              <a:chExt cx="864096" cy="870570"/>
            </a:xfrm>
          </p:grpSpPr>
          <p:sp>
            <p:nvSpPr>
              <p:cNvPr id="327" name="Freeform 326"/>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8" name="Rectangle 327"/>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Impress</a:t>
                </a:r>
                <a:endParaRPr lang="en-AU" sz="1100" dirty="0">
                  <a:latin typeface="Segoe UI" pitchFamily="34" charset="0"/>
                  <a:cs typeface="Segoe UI" pitchFamily="34" charset="0"/>
                </a:endParaRPr>
              </a:p>
            </p:txBody>
          </p:sp>
        </p:grpSp>
        <p:grpSp>
          <p:nvGrpSpPr>
            <p:cNvPr id="252" name="Group 251"/>
            <p:cNvGrpSpPr/>
            <p:nvPr/>
          </p:nvGrpSpPr>
          <p:grpSpPr>
            <a:xfrm>
              <a:off x="4139953" y="972995"/>
              <a:ext cx="864096" cy="894135"/>
              <a:chOff x="6444208" y="255033"/>
              <a:chExt cx="864096" cy="894135"/>
            </a:xfrm>
          </p:grpSpPr>
          <p:grpSp>
            <p:nvGrpSpPr>
              <p:cNvPr id="323" name="Group 322"/>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325" name="Freeform 324"/>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6" name="Freeform 325"/>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24" name="Rectangle 323"/>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Express</a:t>
                </a:r>
                <a:endParaRPr lang="en-AU" sz="1100" dirty="0">
                  <a:latin typeface="Segoe UI" pitchFamily="34" charset="0"/>
                  <a:cs typeface="Segoe UI" pitchFamily="34" charset="0"/>
                </a:endParaRPr>
              </a:p>
            </p:txBody>
          </p:sp>
        </p:grpSp>
        <p:grpSp>
          <p:nvGrpSpPr>
            <p:cNvPr id="253" name="Group 252"/>
            <p:cNvGrpSpPr/>
            <p:nvPr/>
          </p:nvGrpSpPr>
          <p:grpSpPr>
            <a:xfrm>
              <a:off x="3198624" y="2157429"/>
              <a:ext cx="864096" cy="881674"/>
              <a:chOff x="8172400" y="267494"/>
              <a:chExt cx="864096" cy="881674"/>
            </a:xfrm>
          </p:grpSpPr>
          <p:grpSp>
            <p:nvGrpSpPr>
              <p:cNvPr id="318" name="Group 317"/>
              <p:cNvGrpSpPr/>
              <p:nvPr/>
            </p:nvGrpSpPr>
            <p:grpSpPr>
              <a:xfrm>
                <a:off x="8351877" y="267494"/>
                <a:ext cx="523806" cy="648072"/>
                <a:chOff x="87738" y="3286770"/>
                <a:chExt cx="291003" cy="360040"/>
              </a:xfrm>
            </p:grpSpPr>
            <p:sp>
              <p:nvSpPr>
                <p:cNvPr id="320" name="Rectangle 31"/>
                <p:cNvSpPr/>
                <p:nvPr/>
              </p:nvSpPr>
              <p:spPr>
                <a:xfrm>
                  <a:off x="87738" y="3286770"/>
                  <a:ext cx="291002" cy="360040"/>
                </a:xfrm>
                <a:prstGeom prst="rect">
                  <a:avLst/>
                </a:prstGeom>
                <a:solidFill>
                  <a:srgbClr val="FFC000"/>
                </a:solidFill>
                <a:ln w="9525" cap="rnd">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1" name="Rectangle 31"/>
                <p:cNvSpPr/>
                <p:nvPr/>
              </p:nvSpPr>
              <p:spPr>
                <a:xfrm>
                  <a:off x="87738" y="3286770"/>
                  <a:ext cx="291002" cy="360040"/>
                </a:xfrm>
                <a:custGeom>
                  <a:avLst/>
                  <a:gdLst>
                    <a:gd name="connsiteX0" fmla="*/ 0 w 291002"/>
                    <a:gd name="connsiteY0" fmla="*/ 0 h 360040"/>
                    <a:gd name="connsiteX1" fmla="*/ 291002 w 291002"/>
                    <a:gd name="connsiteY1" fmla="*/ 0 h 360040"/>
                    <a:gd name="connsiteX2" fmla="*/ 291002 w 291002"/>
                    <a:gd name="connsiteY2" fmla="*/ 360040 h 360040"/>
                    <a:gd name="connsiteX3" fmla="*/ 0 w 291002"/>
                    <a:gd name="connsiteY3" fmla="*/ 360040 h 360040"/>
                    <a:gd name="connsiteX4" fmla="*/ 0 w 291002"/>
                    <a:gd name="connsiteY4" fmla="*/ 0 h 360040"/>
                    <a:gd name="connsiteX0" fmla="*/ 0 w 291002"/>
                    <a:gd name="connsiteY0" fmla="*/ 0 h 360040"/>
                    <a:gd name="connsiteX1" fmla="*/ 236233 w 291002"/>
                    <a:gd name="connsiteY1" fmla="*/ 88106 h 360040"/>
                    <a:gd name="connsiteX2" fmla="*/ 291002 w 291002"/>
                    <a:gd name="connsiteY2" fmla="*/ 360040 h 360040"/>
                    <a:gd name="connsiteX3" fmla="*/ 0 w 291002"/>
                    <a:gd name="connsiteY3" fmla="*/ 360040 h 360040"/>
                    <a:gd name="connsiteX4" fmla="*/ 0 w 291002"/>
                    <a:gd name="connsiteY4" fmla="*/ 0 h 360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1002" h="360040">
                      <a:moveTo>
                        <a:pt x="0" y="0"/>
                      </a:moveTo>
                      <a:lnTo>
                        <a:pt x="236233" y="88106"/>
                      </a:lnTo>
                      <a:lnTo>
                        <a:pt x="291002" y="360040"/>
                      </a:lnTo>
                      <a:lnTo>
                        <a:pt x="0" y="360040"/>
                      </a:lnTo>
                      <a:lnTo>
                        <a:pt x="0" y="0"/>
                      </a:lnTo>
                      <a:close/>
                    </a:path>
                  </a:pathLst>
                </a:cu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2" name="Rectangle 321"/>
                <p:cNvSpPr/>
                <p:nvPr/>
              </p:nvSpPr>
              <p:spPr>
                <a:xfrm>
                  <a:off x="87738" y="3435846"/>
                  <a:ext cx="291003" cy="210964"/>
                </a:xfrm>
                <a:prstGeom prst="rect">
                  <a:avLst/>
                </a:prstGeom>
                <a:noFill/>
                <a:ln w="9525" cap="rnd">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2000" dirty="0" smtClean="0">
                      <a:solidFill>
                        <a:schemeClr val="tx1"/>
                      </a:solidFill>
                      <a:effectLst>
                        <a:outerShdw blurRad="63500" sx="102000" sy="102000" algn="ctr" rotWithShape="0">
                          <a:prstClr val="black">
                            <a:alpha val="40000"/>
                          </a:prstClr>
                        </a:outerShdw>
                      </a:effectLst>
                      <a:latin typeface="Segoe UI" pitchFamily="34" charset="0"/>
                      <a:cs typeface="Segoe UI" pitchFamily="34" charset="0"/>
                    </a:rPr>
                    <a:t>Aa</a:t>
                  </a:r>
                  <a:endParaRPr lang="en-AU" sz="2000" dirty="0">
                    <a:solidFill>
                      <a:schemeClr val="tx1"/>
                    </a:solidFill>
                    <a:effectLst>
                      <a:outerShdw blurRad="63500" sx="102000" sy="102000" algn="ctr" rotWithShape="0">
                        <a:prstClr val="black">
                          <a:alpha val="40000"/>
                        </a:prstClr>
                      </a:outerShdw>
                    </a:effectLst>
                    <a:latin typeface="Segoe UI" pitchFamily="34" charset="0"/>
                    <a:cs typeface="Segoe UI" pitchFamily="34" charset="0"/>
                  </a:endParaRPr>
                </a:p>
              </p:txBody>
            </p:sp>
          </p:grpSp>
          <p:sp>
            <p:nvSpPr>
              <p:cNvPr id="319" name="Rectangle 318"/>
              <p:cNvSpPr/>
              <p:nvPr/>
            </p:nvSpPr>
            <p:spPr>
              <a:xfrm>
                <a:off x="8172400"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Note Pad</a:t>
                </a:r>
                <a:endParaRPr lang="en-AU" sz="1100" dirty="0">
                  <a:latin typeface="Segoe UI" pitchFamily="34" charset="0"/>
                  <a:cs typeface="Segoe UI" pitchFamily="34" charset="0"/>
                </a:endParaRPr>
              </a:p>
            </p:txBody>
          </p:sp>
        </p:grpSp>
        <p:grpSp>
          <p:nvGrpSpPr>
            <p:cNvPr id="254" name="Group 253"/>
            <p:cNvGrpSpPr/>
            <p:nvPr/>
          </p:nvGrpSpPr>
          <p:grpSpPr>
            <a:xfrm>
              <a:off x="5080409" y="980461"/>
              <a:ext cx="864096" cy="877462"/>
              <a:chOff x="5004049" y="1064550"/>
              <a:chExt cx="864096" cy="877462"/>
            </a:xfrm>
          </p:grpSpPr>
          <p:grpSp>
            <p:nvGrpSpPr>
              <p:cNvPr id="313" name="Group 312"/>
              <p:cNvGrpSpPr/>
              <p:nvPr/>
            </p:nvGrpSpPr>
            <p:grpSpPr>
              <a:xfrm>
                <a:off x="5042434" y="1064550"/>
                <a:ext cx="787325" cy="610716"/>
                <a:chOff x="5004049" y="1045872"/>
                <a:chExt cx="787325" cy="610716"/>
              </a:xfrm>
              <a:effectLst>
                <a:outerShdw blurRad="63500" sx="102000" sy="102000" algn="ctr" rotWithShape="0">
                  <a:prstClr val="black">
                    <a:alpha val="40000"/>
                  </a:prstClr>
                </a:outerShdw>
              </a:effectLst>
            </p:grpSpPr>
            <p:sp>
              <p:nvSpPr>
                <p:cNvPr id="315" name="Rectangle 314"/>
                <p:cNvSpPr/>
                <p:nvPr/>
              </p:nvSpPr>
              <p:spPr>
                <a:xfrm>
                  <a:off x="5004049" y="1045872"/>
                  <a:ext cx="504055" cy="460191"/>
                </a:xfrm>
                <a:prstGeom prst="rect">
                  <a:avLst/>
                </a:prstGeom>
                <a:solidFill>
                  <a:schemeClr val="bg1"/>
                </a:solidFill>
                <a:ln w="9525" cap="rnd">
                  <a:solidFill>
                    <a:schemeClr val="bg1"/>
                  </a:solid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6" name="Freeform 315"/>
                <p:cNvSpPr/>
                <p:nvPr/>
              </p:nvSpPr>
              <p:spPr>
                <a:xfrm>
                  <a:off x="5022056" y="1106047"/>
                  <a:ext cx="414040" cy="272698"/>
                </a:xfrm>
                <a:custGeom>
                  <a:avLst/>
                  <a:gdLst>
                    <a:gd name="connsiteX0" fmla="*/ 0 w 353052"/>
                    <a:gd name="connsiteY0" fmla="*/ 0 h 269081"/>
                    <a:gd name="connsiteX1" fmla="*/ 19050 w 353052"/>
                    <a:gd name="connsiteY1" fmla="*/ 33337 h 269081"/>
                    <a:gd name="connsiteX2" fmla="*/ 28575 w 353052"/>
                    <a:gd name="connsiteY2" fmla="*/ 38100 h 269081"/>
                    <a:gd name="connsiteX3" fmla="*/ 33338 w 353052"/>
                    <a:gd name="connsiteY3" fmla="*/ 45243 h 269081"/>
                    <a:gd name="connsiteX4" fmla="*/ 50007 w 353052"/>
                    <a:gd name="connsiteY4" fmla="*/ 54768 h 269081"/>
                    <a:gd name="connsiteX5" fmla="*/ 59532 w 353052"/>
                    <a:gd name="connsiteY5" fmla="*/ 61912 h 269081"/>
                    <a:gd name="connsiteX6" fmla="*/ 85725 w 353052"/>
                    <a:gd name="connsiteY6" fmla="*/ 71437 h 269081"/>
                    <a:gd name="connsiteX7" fmla="*/ 135732 w 353052"/>
                    <a:gd name="connsiteY7" fmla="*/ 69056 h 269081"/>
                    <a:gd name="connsiteX8" fmla="*/ 142875 w 353052"/>
                    <a:gd name="connsiteY8" fmla="*/ 66675 h 269081"/>
                    <a:gd name="connsiteX9" fmla="*/ 150019 w 353052"/>
                    <a:gd name="connsiteY9" fmla="*/ 61912 h 269081"/>
                    <a:gd name="connsiteX10" fmla="*/ 157163 w 353052"/>
                    <a:gd name="connsiteY10" fmla="*/ 54768 h 269081"/>
                    <a:gd name="connsiteX11" fmla="*/ 161925 w 353052"/>
                    <a:gd name="connsiteY11" fmla="*/ 45243 h 269081"/>
                    <a:gd name="connsiteX12" fmla="*/ 157163 w 353052"/>
                    <a:gd name="connsiteY12" fmla="*/ 26193 h 269081"/>
                    <a:gd name="connsiteX13" fmla="*/ 150019 w 353052"/>
                    <a:gd name="connsiteY13" fmla="*/ 19050 h 269081"/>
                    <a:gd name="connsiteX14" fmla="*/ 135732 w 353052"/>
                    <a:gd name="connsiteY14" fmla="*/ 9525 h 269081"/>
                    <a:gd name="connsiteX15" fmla="*/ 114300 w 353052"/>
                    <a:gd name="connsiteY15" fmla="*/ 14287 h 269081"/>
                    <a:gd name="connsiteX16" fmla="*/ 107157 w 353052"/>
                    <a:gd name="connsiteY16" fmla="*/ 16668 h 269081"/>
                    <a:gd name="connsiteX17" fmla="*/ 102394 w 353052"/>
                    <a:gd name="connsiteY17" fmla="*/ 26193 h 269081"/>
                    <a:gd name="connsiteX18" fmla="*/ 104775 w 353052"/>
                    <a:gd name="connsiteY18" fmla="*/ 64293 h 269081"/>
                    <a:gd name="connsiteX19" fmla="*/ 107157 w 353052"/>
                    <a:gd name="connsiteY19" fmla="*/ 71437 h 269081"/>
                    <a:gd name="connsiteX20" fmla="*/ 114300 w 353052"/>
                    <a:gd name="connsiteY20" fmla="*/ 76200 h 269081"/>
                    <a:gd name="connsiteX21" fmla="*/ 126207 w 353052"/>
                    <a:gd name="connsiteY21" fmla="*/ 78581 h 269081"/>
                    <a:gd name="connsiteX22" fmla="*/ 147638 w 353052"/>
                    <a:gd name="connsiteY22" fmla="*/ 85725 h 269081"/>
                    <a:gd name="connsiteX23" fmla="*/ 154782 w 353052"/>
                    <a:gd name="connsiteY23" fmla="*/ 88106 h 269081"/>
                    <a:gd name="connsiteX24" fmla="*/ 190500 w 353052"/>
                    <a:gd name="connsiteY24" fmla="*/ 90487 h 269081"/>
                    <a:gd name="connsiteX25" fmla="*/ 228600 w 353052"/>
                    <a:gd name="connsiteY25" fmla="*/ 90487 h 269081"/>
                    <a:gd name="connsiteX26" fmla="*/ 238125 w 353052"/>
                    <a:gd name="connsiteY26" fmla="*/ 85725 h 269081"/>
                    <a:gd name="connsiteX27" fmla="*/ 271463 w 353052"/>
                    <a:gd name="connsiteY27" fmla="*/ 66675 h 269081"/>
                    <a:gd name="connsiteX28" fmla="*/ 295275 w 353052"/>
                    <a:gd name="connsiteY28" fmla="*/ 59531 h 269081"/>
                    <a:gd name="connsiteX29" fmla="*/ 302419 w 353052"/>
                    <a:gd name="connsiteY29" fmla="*/ 57150 h 269081"/>
                    <a:gd name="connsiteX30" fmla="*/ 338138 w 353052"/>
                    <a:gd name="connsiteY30" fmla="*/ 50006 h 269081"/>
                    <a:gd name="connsiteX31" fmla="*/ 345282 w 353052"/>
                    <a:gd name="connsiteY31" fmla="*/ 92868 h 269081"/>
                    <a:gd name="connsiteX32" fmla="*/ 326232 w 353052"/>
                    <a:gd name="connsiteY32" fmla="*/ 114300 h 269081"/>
                    <a:gd name="connsiteX33" fmla="*/ 316707 w 353052"/>
                    <a:gd name="connsiteY33" fmla="*/ 119062 h 269081"/>
                    <a:gd name="connsiteX34" fmla="*/ 309563 w 353052"/>
                    <a:gd name="connsiteY34" fmla="*/ 121443 h 269081"/>
                    <a:gd name="connsiteX35" fmla="*/ 290513 w 353052"/>
                    <a:gd name="connsiteY35" fmla="*/ 133350 h 269081"/>
                    <a:gd name="connsiteX36" fmla="*/ 273844 w 353052"/>
                    <a:gd name="connsiteY36" fmla="*/ 138112 h 269081"/>
                    <a:gd name="connsiteX37" fmla="*/ 259557 w 353052"/>
                    <a:gd name="connsiteY37" fmla="*/ 142875 h 269081"/>
                    <a:gd name="connsiteX38" fmla="*/ 245269 w 353052"/>
                    <a:gd name="connsiteY38" fmla="*/ 150018 h 269081"/>
                    <a:gd name="connsiteX39" fmla="*/ 238125 w 353052"/>
                    <a:gd name="connsiteY39" fmla="*/ 154781 h 269081"/>
                    <a:gd name="connsiteX40" fmla="*/ 214313 w 353052"/>
                    <a:gd name="connsiteY40" fmla="*/ 161925 h 269081"/>
                    <a:gd name="connsiteX41" fmla="*/ 202407 w 353052"/>
                    <a:gd name="connsiteY41" fmla="*/ 164306 h 269081"/>
                    <a:gd name="connsiteX42" fmla="*/ 188119 w 353052"/>
                    <a:gd name="connsiteY42" fmla="*/ 169068 h 269081"/>
                    <a:gd name="connsiteX43" fmla="*/ 173832 w 353052"/>
                    <a:gd name="connsiteY43" fmla="*/ 171450 h 269081"/>
                    <a:gd name="connsiteX44" fmla="*/ 154782 w 353052"/>
                    <a:gd name="connsiteY44" fmla="*/ 176212 h 269081"/>
                    <a:gd name="connsiteX45" fmla="*/ 109538 w 353052"/>
                    <a:gd name="connsiteY45" fmla="*/ 173831 h 269081"/>
                    <a:gd name="connsiteX46" fmla="*/ 97632 w 353052"/>
                    <a:gd name="connsiteY46" fmla="*/ 164306 h 269081"/>
                    <a:gd name="connsiteX47" fmla="*/ 95250 w 353052"/>
                    <a:gd name="connsiteY47" fmla="*/ 157162 h 269081"/>
                    <a:gd name="connsiteX48" fmla="*/ 88107 w 353052"/>
                    <a:gd name="connsiteY48" fmla="*/ 150018 h 269081"/>
                    <a:gd name="connsiteX49" fmla="*/ 95250 w 353052"/>
                    <a:gd name="connsiteY49" fmla="*/ 130968 h 269081"/>
                    <a:gd name="connsiteX50" fmla="*/ 104775 w 353052"/>
                    <a:gd name="connsiteY50" fmla="*/ 135731 h 269081"/>
                    <a:gd name="connsiteX51" fmla="*/ 140494 w 353052"/>
                    <a:gd name="connsiteY51" fmla="*/ 138112 h 269081"/>
                    <a:gd name="connsiteX52" fmla="*/ 159544 w 353052"/>
                    <a:gd name="connsiteY52" fmla="*/ 142875 h 269081"/>
                    <a:gd name="connsiteX53" fmla="*/ 171450 w 353052"/>
                    <a:gd name="connsiteY53" fmla="*/ 152400 h 269081"/>
                    <a:gd name="connsiteX54" fmla="*/ 176213 w 353052"/>
                    <a:gd name="connsiteY54" fmla="*/ 173831 h 269081"/>
                    <a:gd name="connsiteX55" fmla="*/ 180975 w 353052"/>
                    <a:gd name="connsiteY55" fmla="*/ 207168 h 269081"/>
                    <a:gd name="connsiteX56" fmla="*/ 183357 w 353052"/>
                    <a:gd name="connsiteY56" fmla="*/ 247650 h 269081"/>
                    <a:gd name="connsiteX57" fmla="*/ 185738 w 353052"/>
                    <a:gd name="connsiteY57" fmla="*/ 261937 h 269081"/>
                    <a:gd name="connsiteX58" fmla="*/ 195263 w 353052"/>
                    <a:gd name="connsiteY58" fmla="*/ 269081 h 269081"/>
                    <a:gd name="connsiteX59" fmla="*/ 273844 w 353052"/>
                    <a:gd name="connsiteY59" fmla="*/ 266700 h 269081"/>
                    <a:gd name="connsiteX60" fmla="*/ 307182 w 353052"/>
                    <a:gd name="connsiteY60" fmla="*/ 257175 h 269081"/>
                    <a:gd name="connsiteX61" fmla="*/ 314325 w 353052"/>
                    <a:gd name="connsiteY61" fmla="*/ 254793 h 269081"/>
                    <a:gd name="connsiteX62" fmla="*/ 326232 w 353052"/>
                    <a:gd name="connsiteY62" fmla="*/ 250031 h 269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53052" h="269081">
                      <a:moveTo>
                        <a:pt x="0" y="0"/>
                      </a:moveTo>
                      <a:cubicBezTo>
                        <a:pt x="3626" y="10876"/>
                        <a:pt x="7518" y="27571"/>
                        <a:pt x="19050" y="33337"/>
                      </a:cubicBezTo>
                      <a:lnTo>
                        <a:pt x="28575" y="38100"/>
                      </a:lnTo>
                      <a:cubicBezTo>
                        <a:pt x="30163" y="40481"/>
                        <a:pt x="31314" y="43219"/>
                        <a:pt x="33338" y="45243"/>
                      </a:cubicBezTo>
                      <a:cubicBezTo>
                        <a:pt x="37711" y="49616"/>
                        <a:pt x="45021" y="51652"/>
                        <a:pt x="50007" y="54768"/>
                      </a:cubicBezTo>
                      <a:cubicBezTo>
                        <a:pt x="53373" y="56871"/>
                        <a:pt x="56167" y="59808"/>
                        <a:pt x="59532" y="61912"/>
                      </a:cubicBezTo>
                      <a:cubicBezTo>
                        <a:pt x="67905" y="67145"/>
                        <a:pt x="76325" y="69087"/>
                        <a:pt x="85725" y="71437"/>
                      </a:cubicBezTo>
                      <a:cubicBezTo>
                        <a:pt x="102394" y="70643"/>
                        <a:pt x="119102" y="70442"/>
                        <a:pt x="135732" y="69056"/>
                      </a:cubicBezTo>
                      <a:cubicBezTo>
                        <a:pt x="138233" y="68848"/>
                        <a:pt x="140630" y="67797"/>
                        <a:pt x="142875" y="66675"/>
                      </a:cubicBezTo>
                      <a:cubicBezTo>
                        <a:pt x="145435" y="65395"/>
                        <a:pt x="147820" y="63744"/>
                        <a:pt x="150019" y="61912"/>
                      </a:cubicBezTo>
                      <a:cubicBezTo>
                        <a:pt x="152606" y="59756"/>
                        <a:pt x="154782" y="57149"/>
                        <a:pt x="157163" y="54768"/>
                      </a:cubicBezTo>
                      <a:cubicBezTo>
                        <a:pt x="158750" y="51593"/>
                        <a:pt x="161533" y="48771"/>
                        <a:pt x="161925" y="45243"/>
                      </a:cubicBezTo>
                      <a:cubicBezTo>
                        <a:pt x="162039" y="44213"/>
                        <a:pt x="158971" y="28905"/>
                        <a:pt x="157163" y="26193"/>
                      </a:cubicBezTo>
                      <a:cubicBezTo>
                        <a:pt x="155295" y="23391"/>
                        <a:pt x="152677" y="21117"/>
                        <a:pt x="150019" y="19050"/>
                      </a:cubicBezTo>
                      <a:cubicBezTo>
                        <a:pt x="145501" y="15536"/>
                        <a:pt x="135732" y="9525"/>
                        <a:pt x="135732" y="9525"/>
                      </a:cubicBezTo>
                      <a:cubicBezTo>
                        <a:pt x="128588" y="11112"/>
                        <a:pt x="121400" y="12512"/>
                        <a:pt x="114300" y="14287"/>
                      </a:cubicBezTo>
                      <a:cubicBezTo>
                        <a:pt x="111865" y="14896"/>
                        <a:pt x="108932" y="14893"/>
                        <a:pt x="107157" y="16668"/>
                      </a:cubicBezTo>
                      <a:cubicBezTo>
                        <a:pt x="104647" y="19178"/>
                        <a:pt x="103982" y="23018"/>
                        <a:pt x="102394" y="26193"/>
                      </a:cubicBezTo>
                      <a:cubicBezTo>
                        <a:pt x="103188" y="38893"/>
                        <a:pt x="103443" y="51638"/>
                        <a:pt x="104775" y="64293"/>
                      </a:cubicBezTo>
                      <a:cubicBezTo>
                        <a:pt x="105038" y="66789"/>
                        <a:pt x="105589" y="69477"/>
                        <a:pt x="107157" y="71437"/>
                      </a:cubicBezTo>
                      <a:cubicBezTo>
                        <a:pt x="108945" y="73672"/>
                        <a:pt x="111620" y="75195"/>
                        <a:pt x="114300" y="76200"/>
                      </a:cubicBezTo>
                      <a:cubicBezTo>
                        <a:pt x="118090" y="77621"/>
                        <a:pt x="122238" y="77787"/>
                        <a:pt x="126207" y="78581"/>
                      </a:cubicBezTo>
                      <a:cubicBezTo>
                        <a:pt x="146726" y="86788"/>
                        <a:pt x="129698" y="80599"/>
                        <a:pt x="147638" y="85725"/>
                      </a:cubicBezTo>
                      <a:cubicBezTo>
                        <a:pt x="150052" y="86415"/>
                        <a:pt x="152287" y="87829"/>
                        <a:pt x="154782" y="88106"/>
                      </a:cubicBezTo>
                      <a:cubicBezTo>
                        <a:pt x="166641" y="89424"/>
                        <a:pt x="178594" y="89693"/>
                        <a:pt x="190500" y="90487"/>
                      </a:cubicBezTo>
                      <a:cubicBezTo>
                        <a:pt x="207530" y="92920"/>
                        <a:pt x="210241" y="94723"/>
                        <a:pt x="228600" y="90487"/>
                      </a:cubicBezTo>
                      <a:cubicBezTo>
                        <a:pt x="232059" y="89689"/>
                        <a:pt x="235081" y="87551"/>
                        <a:pt x="238125" y="85725"/>
                      </a:cubicBezTo>
                      <a:cubicBezTo>
                        <a:pt x="248250" y="79651"/>
                        <a:pt x="259784" y="69596"/>
                        <a:pt x="271463" y="66675"/>
                      </a:cubicBezTo>
                      <a:cubicBezTo>
                        <a:pt x="285859" y="63075"/>
                        <a:pt x="277882" y="65328"/>
                        <a:pt x="295275" y="59531"/>
                      </a:cubicBezTo>
                      <a:cubicBezTo>
                        <a:pt x="297656" y="58737"/>
                        <a:pt x="299969" y="57695"/>
                        <a:pt x="302419" y="57150"/>
                      </a:cubicBezTo>
                      <a:cubicBezTo>
                        <a:pt x="328563" y="51339"/>
                        <a:pt x="316632" y="53590"/>
                        <a:pt x="338138" y="50006"/>
                      </a:cubicBezTo>
                      <a:cubicBezTo>
                        <a:pt x="359183" y="55267"/>
                        <a:pt x="354435" y="50765"/>
                        <a:pt x="345282" y="92868"/>
                      </a:cubicBezTo>
                      <a:cubicBezTo>
                        <a:pt x="343340" y="101799"/>
                        <a:pt x="333552" y="109725"/>
                        <a:pt x="326232" y="114300"/>
                      </a:cubicBezTo>
                      <a:cubicBezTo>
                        <a:pt x="323222" y="116181"/>
                        <a:pt x="319970" y="117664"/>
                        <a:pt x="316707" y="119062"/>
                      </a:cubicBezTo>
                      <a:cubicBezTo>
                        <a:pt x="314400" y="120051"/>
                        <a:pt x="311870" y="120454"/>
                        <a:pt x="309563" y="121443"/>
                      </a:cubicBezTo>
                      <a:cubicBezTo>
                        <a:pt x="289202" y="130169"/>
                        <a:pt x="311024" y="121629"/>
                        <a:pt x="290513" y="133350"/>
                      </a:cubicBezTo>
                      <a:cubicBezTo>
                        <a:pt x="287565" y="135034"/>
                        <a:pt x="276285" y="137380"/>
                        <a:pt x="273844" y="138112"/>
                      </a:cubicBezTo>
                      <a:cubicBezTo>
                        <a:pt x="269036" y="139555"/>
                        <a:pt x="263734" y="140091"/>
                        <a:pt x="259557" y="142875"/>
                      </a:cubicBezTo>
                      <a:cubicBezTo>
                        <a:pt x="250324" y="149029"/>
                        <a:pt x="255128" y="146732"/>
                        <a:pt x="245269" y="150018"/>
                      </a:cubicBezTo>
                      <a:cubicBezTo>
                        <a:pt x="242888" y="151606"/>
                        <a:pt x="240740" y="153619"/>
                        <a:pt x="238125" y="154781"/>
                      </a:cubicBezTo>
                      <a:cubicBezTo>
                        <a:pt x="232198" y="157415"/>
                        <a:pt x="221234" y="160387"/>
                        <a:pt x="214313" y="161925"/>
                      </a:cubicBezTo>
                      <a:cubicBezTo>
                        <a:pt x="210362" y="162803"/>
                        <a:pt x="206312" y="163241"/>
                        <a:pt x="202407" y="164306"/>
                      </a:cubicBezTo>
                      <a:cubicBezTo>
                        <a:pt x="197564" y="165627"/>
                        <a:pt x="193071" y="168242"/>
                        <a:pt x="188119" y="169068"/>
                      </a:cubicBezTo>
                      <a:cubicBezTo>
                        <a:pt x="183357" y="169862"/>
                        <a:pt x="178553" y="170438"/>
                        <a:pt x="173832" y="171450"/>
                      </a:cubicBezTo>
                      <a:cubicBezTo>
                        <a:pt x="167432" y="172822"/>
                        <a:pt x="154782" y="176212"/>
                        <a:pt x="154782" y="176212"/>
                      </a:cubicBezTo>
                      <a:cubicBezTo>
                        <a:pt x="139701" y="175418"/>
                        <a:pt x="124578" y="175198"/>
                        <a:pt x="109538" y="173831"/>
                      </a:cubicBezTo>
                      <a:cubicBezTo>
                        <a:pt x="102344" y="173177"/>
                        <a:pt x="100748" y="170538"/>
                        <a:pt x="97632" y="164306"/>
                      </a:cubicBezTo>
                      <a:cubicBezTo>
                        <a:pt x="96509" y="162061"/>
                        <a:pt x="96642" y="159251"/>
                        <a:pt x="95250" y="157162"/>
                      </a:cubicBezTo>
                      <a:cubicBezTo>
                        <a:pt x="93382" y="154360"/>
                        <a:pt x="90488" y="152399"/>
                        <a:pt x="88107" y="150018"/>
                      </a:cubicBezTo>
                      <a:cubicBezTo>
                        <a:pt x="90488" y="143668"/>
                        <a:pt x="90101" y="135382"/>
                        <a:pt x="95250" y="130968"/>
                      </a:cubicBezTo>
                      <a:cubicBezTo>
                        <a:pt x="97945" y="128658"/>
                        <a:pt x="101269" y="135177"/>
                        <a:pt x="104775" y="135731"/>
                      </a:cubicBezTo>
                      <a:cubicBezTo>
                        <a:pt x="116562" y="137592"/>
                        <a:pt x="128588" y="137318"/>
                        <a:pt x="140494" y="138112"/>
                      </a:cubicBezTo>
                      <a:cubicBezTo>
                        <a:pt x="141091" y="138231"/>
                        <a:pt x="157101" y="140921"/>
                        <a:pt x="159544" y="142875"/>
                      </a:cubicBezTo>
                      <a:cubicBezTo>
                        <a:pt x="174933" y="155185"/>
                        <a:pt x="153494" y="146412"/>
                        <a:pt x="171450" y="152400"/>
                      </a:cubicBezTo>
                      <a:cubicBezTo>
                        <a:pt x="175096" y="163332"/>
                        <a:pt x="173927" y="158589"/>
                        <a:pt x="176213" y="173831"/>
                      </a:cubicBezTo>
                      <a:cubicBezTo>
                        <a:pt x="177878" y="184932"/>
                        <a:pt x="180975" y="207168"/>
                        <a:pt x="180975" y="207168"/>
                      </a:cubicBezTo>
                      <a:cubicBezTo>
                        <a:pt x="181769" y="220662"/>
                        <a:pt x="182186" y="234183"/>
                        <a:pt x="183357" y="247650"/>
                      </a:cubicBezTo>
                      <a:cubicBezTo>
                        <a:pt x="183775" y="252460"/>
                        <a:pt x="183393" y="257717"/>
                        <a:pt x="185738" y="261937"/>
                      </a:cubicBezTo>
                      <a:cubicBezTo>
                        <a:pt x="187665" y="265406"/>
                        <a:pt x="192088" y="266700"/>
                        <a:pt x="195263" y="269081"/>
                      </a:cubicBezTo>
                      <a:cubicBezTo>
                        <a:pt x="221457" y="268287"/>
                        <a:pt x="247708" y="268612"/>
                        <a:pt x="273844" y="266700"/>
                      </a:cubicBezTo>
                      <a:cubicBezTo>
                        <a:pt x="281498" y="266140"/>
                        <a:pt x="299160" y="259849"/>
                        <a:pt x="307182" y="257175"/>
                      </a:cubicBezTo>
                      <a:cubicBezTo>
                        <a:pt x="309563" y="256381"/>
                        <a:pt x="312080" y="255915"/>
                        <a:pt x="314325" y="254793"/>
                      </a:cubicBezTo>
                      <a:cubicBezTo>
                        <a:pt x="324560" y="249676"/>
                        <a:pt x="320300" y="250031"/>
                        <a:pt x="326232" y="250031"/>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7" name="Freeform 316"/>
                <p:cNvSpPr/>
                <p:nvPr/>
              </p:nvSpPr>
              <p:spPr>
                <a:xfrm>
                  <a:off x="5400849" y="1351788"/>
                  <a:ext cx="390525" cy="304800"/>
                </a:xfrm>
                <a:custGeom>
                  <a:avLst/>
                  <a:gdLst>
                    <a:gd name="connsiteX0" fmla="*/ 0 w 381000"/>
                    <a:gd name="connsiteY0" fmla="*/ 0 h 319088"/>
                    <a:gd name="connsiteX1" fmla="*/ 23812 w 381000"/>
                    <a:gd name="connsiteY1" fmla="*/ 85725 h 319088"/>
                    <a:gd name="connsiteX2" fmla="*/ 347662 w 381000"/>
                    <a:gd name="connsiteY2" fmla="*/ 319088 h 319088"/>
                    <a:gd name="connsiteX3" fmla="*/ 381000 w 381000"/>
                    <a:gd name="connsiteY3" fmla="*/ 266700 h 319088"/>
                    <a:gd name="connsiteX4" fmla="*/ 66675 w 381000"/>
                    <a:gd name="connsiteY4" fmla="*/ 38100 h 319088"/>
                    <a:gd name="connsiteX5" fmla="*/ 0 w 381000"/>
                    <a:gd name="connsiteY5" fmla="*/ 0 h 319088"/>
                    <a:gd name="connsiteX0" fmla="*/ 0 w 390525"/>
                    <a:gd name="connsiteY0" fmla="*/ 0 h 304800"/>
                    <a:gd name="connsiteX1" fmla="*/ 33337 w 390525"/>
                    <a:gd name="connsiteY1" fmla="*/ 71437 h 304800"/>
                    <a:gd name="connsiteX2" fmla="*/ 357187 w 390525"/>
                    <a:gd name="connsiteY2" fmla="*/ 304800 h 304800"/>
                    <a:gd name="connsiteX3" fmla="*/ 390525 w 390525"/>
                    <a:gd name="connsiteY3" fmla="*/ 252412 h 304800"/>
                    <a:gd name="connsiteX4" fmla="*/ 76200 w 390525"/>
                    <a:gd name="connsiteY4" fmla="*/ 23812 h 304800"/>
                    <a:gd name="connsiteX5" fmla="*/ 0 w 390525"/>
                    <a:gd name="connsiteY5" fmla="*/ 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0525" h="304800">
                      <a:moveTo>
                        <a:pt x="0" y="0"/>
                      </a:moveTo>
                      <a:lnTo>
                        <a:pt x="33337" y="71437"/>
                      </a:lnTo>
                      <a:lnTo>
                        <a:pt x="357187" y="304800"/>
                      </a:lnTo>
                      <a:lnTo>
                        <a:pt x="390525" y="252412"/>
                      </a:lnTo>
                      <a:lnTo>
                        <a:pt x="76200" y="23812"/>
                      </a:lnTo>
                      <a:lnTo>
                        <a:pt x="0" y="0"/>
                      </a:lnTo>
                      <a:close/>
                    </a:path>
                  </a:pathLst>
                </a:custGeom>
                <a:solidFill>
                  <a:srgbClr val="C0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14" name="Rectangle 313"/>
              <p:cNvSpPr/>
              <p:nvPr/>
            </p:nvSpPr>
            <p:spPr>
              <a:xfrm>
                <a:off x="5004049" y="1725988"/>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Free Draw</a:t>
                </a:r>
                <a:endParaRPr lang="en-AU" sz="1100" dirty="0">
                  <a:latin typeface="Segoe UI" pitchFamily="34" charset="0"/>
                  <a:cs typeface="Segoe UI" pitchFamily="34" charset="0"/>
                </a:endParaRPr>
              </a:p>
            </p:txBody>
          </p:sp>
        </p:grpSp>
        <p:cxnSp>
          <p:nvCxnSpPr>
            <p:cNvPr id="255" name="Straight Connector 254"/>
            <p:cNvCxnSpPr/>
            <p:nvPr/>
          </p:nvCxnSpPr>
          <p:spPr>
            <a:xfrm>
              <a:off x="4098672"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6" name="Straight Connector 255"/>
            <p:cNvCxnSpPr/>
            <p:nvPr/>
          </p:nvCxnSpPr>
          <p:spPr>
            <a:xfrm>
              <a:off x="5040000"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7" name="Straight Connector 256"/>
            <p:cNvCxnSpPr/>
            <p:nvPr/>
          </p:nvCxnSpPr>
          <p:spPr>
            <a:xfrm>
              <a:off x="3262277" y="200863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8" name="Straight Connector 257"/>
            <p:cNvCxnSpPr/>
            <p:nvPr/>
          </p:nvCxnSpPr>
          <p:spPr>
            <a:xfrm>
              <a:off x="3262277" y="317426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grpSp>
          <p:nvGrpSpPr>
            <p:cNvPr id="259" name="Group 258"/>
            <p:cNvGrpSpPr/>
            <p:nvPr/>
          </p:nvGrpSpPr>
          <p:grpSpPr>
            <a:xfrm>
              <a:off x="4098672" y="2143466"/>
              <a:ext cx="941329" cy="895637"/>
              <a:chOff x="4098672" y="2143466"/>
              <a:chExt cx="941329" cy="895637"/>
            </a:xfrm>
          </p:grpSpPr>
          <p:sp>
            <p:nvSpPr>
              <p:cNvPr id="300" name="Rectangle 299"/>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Documents</a:t>
                </a:r>
                <a:endParaRPr lang="en-AU" sz="1100" dirty="0">
                  <a:latin typeface="Segoe UI" pitchFamily="34" charset="0"/>
                  <a:cs typeface="Segoe UI" pitchFamily="34" charset="0"/>
                </a:endParaRPr>
              </a:p>
            </p:txBody>
          </p:sp>
          <p:grpSp>
            <p:nvGrpSpPr>
              <p:cNvPr id="301" name="Group 300"/>
              <p:cNvGrpSpPr/>
              <p:nvPr/>
            </p:nvGrpSpPr>
            <p:grpSpPr>
              <a:xfrm>
                <a:off x="4199709" y="2143466"/>
                <a:ext cx="744585" cy="655211"/>
                <a:chOff x="4193285" y="2143466"/>
                <a:chExt cx="744585" cy="655211"/>
              </a:xfrm>
            </p:grpSpPr>
            <p:grpSp>
              <p:nvGrpSpPr>
                <p:cNvPr id="302" name="Group 301"/>
                <p:cNvGrpSpPr/>
                <p:nvPr/>
              </p:nvGrpSpPr>
              <p:grpSpPr>
                <a:xfrm>
                  <a:off x="4193285" y="2143466"/>
                  <a:ext cx="699392" cy="536110"/>
                  <a:chOff x="2123728" y="1986160"/>
                  <a:chExt cx="576064" cy="441574"/>
                </a:xfrm>
              </p:grpSpPr>
              <p:sp>
                <p:nvSpPr>
                  <p:cNvPr id="311" name="Rectangle 310"/>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2" name="Trapezoid 311"/>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303" name="Group 302"/>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304" name="Rectangle 303"/>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305" name="Straight Connector 304"/>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6" name="Straight Connector 305"/>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7" name="Straight Connector 306"/>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8" name="Straight Connector 307"/>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9" name="Straight Connector 308"/>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10" name="Straight Connector 309"/>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260" name="Group 259"/>
            <p:cNvGrpSpPr/>
            <p:nvPr/>
          </p:nvGrpSpPr>
          <p:grpSpPr>
            <a:xfrm>
              <a:off x="5039106" y="2143466"/>
              <a:ext cx="941329" cy="895637"/>
              <a:chOff x="5039106" y="2143466"/>
              <a:chExt cx="941329" cy="895637"/>
            </a:xfrm>
          </p:grpSpPr>
          <p:sp>
            <p:nvSpPr>
              <p:cNvPr id="289" name="Rectangle 288"/>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Music</a:t>
                </a:r>
                <a:endParaRPr lang="en-AU" sz="1100" dirty="0">
                  <a:latin typeface="Segoe UI" pitchFamily="34" charset="0"/>
                  <a:cs typeface="Segoe UI" pitchFamily="34" charset="0"/>
                </a:endParaRPr>
              </a:p>
            </p:txBody>
          </p:sp>
          <p:grpSp>
            <p:nvGrpSpPr>
              <p:cNvPr id="290" name="Group 289"/>
              <p:cNvGrpSpPr/>
              <p:nvPr/>
            </p:nvGrpSpPr>
            <p:grpSpPr>
              <a:xfrm>
                <a:off x="5162739" y="2143466"/>
                <a:ext cx="699392" cy="634359"/>
                <a:chOff x="5140143" y="2143466"/>
                <a:chExt cx="699392" cy="634359"/>
              </a:xfrm>
            </p:grpSpPr>
            <p:grpSp>
              <p:nvGrpSpPr>
                <p:cNvPr id="291" name="Group 290"/>
                <p:cNvGrpSpPr/>
                <p:nvPr/>
              </p:nvGrpSpPr>
              <p:grpSpPr>
                <a:xfrm>
                  <a:off x="5140143" y="2143466"/>
                  <a:ext cx="699392" cy="536110"/>
                  <a:chOff x="2123728" y="1986160"/>
                  <a:chExt cx="576064" cy="441574"/>
                </a:xfrm>
              </p:grpSpPr>
              <p:sp>
                <p:nvSpPr>
                  <p:cNvPr id="298" name="Rectangle 297"/>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9" name="Trapezoid 298"/>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92" name="Group 291"/>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293" name="Oval 292"/>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4" name="Oval 293"/>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295" name="Straight Connector 294"/>
                  <p:cNvCxnSpPr>
                    <a:stCxn id="293" idx="6"/>
                    <a:endCxn id="297"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96" name="Straight Connector 295"/>
                  <p:cNvCxnSpPr>
                    <a:stCxn id="294" idx="6"/>
                    <a:endCxn id="297"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297" name="Rectangle 296"/>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1" name="Group 260"/>
            <p:cNvGrpSpPr/>
            <p:nvPr/>
          </p:nvGrpSpPr>
          <p:grpSpPr>
            <a:xfrm>
              <a:off x="3133947" y="3275932"/>
              <a:ext cx="941329" cy="895637"/>
              <a:chOff x="3133947" y="3275932"/>
              <a:chExt cx="941329" cy="895637"/>
            </a:xfrm>
          </p:grpSpPr>
          <p:sp>
            <p:nvSpPr>
              <p:cNvPr id="281" name="Rectangle 280"/>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Videos</a:t>
                </a:r>
                <a:endParaRPr lang="en-AU" sz="1100" dirty="0">
                  <a:latin typeface="Segoe UI" pitchFamily="34" charset="0"/>
                  <a:cs typeface="Segoe UI" pitchFamily="34" charset="0"/>
                </a:endParaRPr>
              </a:p>
            </p:txBody>
          </p:sp>
          <p:grpSp>
            <p:nvGrpSpPr>
              <p:cNvPr id="282" name="Group 281"/>
              <p:cNvGrpSpPr/>
              <p:nvPr/>
            </p:nvGrpSpPr>
            <p:grpSpPr>
              <a:xfrm>
                <a:off x="3254915" y="3275932"/>
                <a:ext cx="699392" cy="569699"/>
                <a:chOff x="3257580" y="3275932"/>
                <a:chExt cx="699392" cy="569699"/>
              </a:xfrm>
            </p:grpSpPr>
            <p:grpSp>
              <p:nvGrpSpPr>
                <p:cNvPr id="283" name="Group 282"/>
                <p:cNvGrpSpPr/>
                <p:nvPr/>
              </p:nvGrpSpPr>
              <p:grpSpPr>
                <a:xfrm>
                  <a:off x="3257580" y="3275932"/>
                  <a:ext cx="699392" cy="536110"/>
                  <a:chOff x="2123728" y="1986160"/>
                  <a:chExt cx="576064" cy="441574"/>
                </a:xfrm>
              </p:grpSpPr>
              <p:sp>
                <p:nvSpPr>
                  <p:cNvPr id="287" name="Rectangle 286"/>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8" name="Trapezoid 287"/>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84" name="Group 283"/>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285" name="Rectangle 284"/>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6" name="Isosceles Triangle 285"/>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2" name="Group 261"/>
            <p:cNvGrpSpPr/>
            <p:nvPr/>
          </p:nvGrpSpPr>
          <p:grpSpPr>
            <a:xfrm>
              <a:off x="4097777" y="3275932"/>
              <a:ext cx="941329" cy="895637"/>
              <a:chOff x="4099230" y="3275932"/>
              <a:chExt cx="941329" cy="895637"/>
            </a:xfrm>
          </p:grpSpPr>
          <p:sp>
            <p:nvSpPr>
              <p:cNvPr id="263" name="Rectangle 262"/>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Games</a:t>
                </a:r>
                <a:endParaRPr lang="en-AU" sz="1100" dirty="0">
                  <a:latin typeface="Segoe UI" pitchFamily="34" charset="0"/>
                  <a:cs typeface="Segoe UI" pitchFamily="34" charset="0"/>
                </a:endParaRPr>
              </a:p>
            </p:txBody>
          </p:sp>
          <p:grpSp>
            <p:nvGrpSpPr>
              <p:cNvPr id="264" name="Group 263"/>
              <p:cNvGrpSpPr/>
              <p:nvPr/>
            </p:nvGrpSpPr>
            <p:grpSpPr>
              <a:xfrm>
                <a:off x="4200966" y="3275932"/>
                <a:ext cx="737856" cy="635347"/>
                <a:chOff x="4220198" y="3275932"/>
                <a:chExt cx="737856" cy="635347"/>
              </a:xfrm>
            </p:grpSpPr>
            <p:grpSp>
              <p:nvGrpSpPr>
                <p:cNvPr id="265" name="Group 264"/>
                <p:cNvGrpSpPr/>
                <p:nvPr/>
              </p:nvGrpSpPr>
              <p:grpSpPr>
                <a:xfrm>
                  <a:off x="4220198" y="3275932"/>
                  <a:ext cx="699392" cy="536110"/>
                  <a:chOff x="2123728" y="1986160"/>
                  <a:chExt cx="576064" cy="441574"/>
                </a:xfrm>
              </p:grpSpPr>
              <p:sp>
                <p:nvSpPr>
                  <p:cNvPr id="279" name="Rectangle 278"/>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0" name="Trapezoid 279"/>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66" name="Group 265"/>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267" name="Rectangle 266"/>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8" name="Oval 267"/>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9" name="Oval 268"/>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70" name="Group 269"/>
                  <p:cNvGrpSpPr/>
                  <p:nvPr/>
                </p:nvGrpSpPr>
                <p:grpSpPr>
                  <a:xfrm>
                    <a:off x="4318464" y="3577517"/>
                    <a:ext cx="118183" cy="118183"/>
                    <a:chOff x="4318464" y="3577517"/>
                    <a:chExt cx="118183" cy="118183"/>
                  </a:xfrm>
                  <a:effectLst/>
                </p:grpSpPr>
                <p:cxnSp>
                  <p:nvCxnSpPr>
                    <p:cNvPr id="277" name="Straight Connector 276"/>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78" name="Straight Connector 277"/>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71" name="Group 270"/>
                  <p:cNvGrpSpPr/>
                  <p:nvPr/>
                </p:nvGrpSpPr>
                <p:grpSpPr>
                  <a:xfrm rot="20573383">
                    <a:off x="4683580" y="3579039"/>
                    <a:ext cx="140891" cy="136707"/>
                    <a:chOff x="5105406" y="3507854"/>
                    <a:chExt cx="171999" cy="166891"/>
                  </a:xfrm>
                  <a:effectLst/>
                </p:grpSpPr>
                <p:sp>
                  <p:nvSpPr>
                    <p:cNvPr id="273" name="Oval 272"/>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4" name="Oval 273"/>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5" name="Oval 274"/>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6" name="Oval 275"/>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cxnSp>
                <p:nvCxnSpPr>
                  <p:cNvPr id="272" name="Straight Connector 271"/>
                  <p:cNvCxnSpPr>
                    <a:stCxn id="267"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grpSp>
        <p:nvGrpSpPr>
          <p:cNvPr id="13" name="Group 12"/>
          <p:cNvGrpSpPr/>
          <p:nvPr/>
        </p:nvGrpSpPr>
        <p:grpSpPr>
          <a:xfrm>
            <a:off x="2302442" y="1409176"/>
            <a:ext cx="4539117" cy="2325148"/>
            <a:chOff x="2049108" y="1409176"/>
            <a:chExt cx="4539117" cy="2325148"/>
          </a:xfrm>
        </p:grpSpPr>
        <p:sp>
          <p:nvSpPr>
            <p:cNvPr id="8" name="Rounded Rectangle 7"/>
            <p:cNvSpPr/>
            <p:nvPr/>
          </p:nvSpPr>
          <p:spPr>
            <a:xfrm>
              <a:off x="2049108" y="1409176"/>
              <a:ext cx="4539117" cy="2325148"/>
            </a:xfrm>
            <a:prstGeom prst="roundRect">
              <a:avLst>
                <a:gd name="adj" fmla="val 5376"/>
              </a:avLst>
            </a:prstGeom>
            <a:blipFill>
              <a:blip r:embed="rId2"/>
              <a:tile tx="0" ty="0" sx="100000" sy="100000" flip="none" algn="tl"/>
            </a:blipFill>
            <a:ln w="3175">
              <a:solidFill>
                <a:schemeClr val="tx1"/>
              </a:solidFill>
            </a:ln>
            <a:effectLst>
              <a:glow rad="101600">
                <a:schemeClr val="accent1">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algn="r"/>
              <a:endParaRPr lang="en-AU" sz="1400" dirty="0" smtClean="0">
                <a:solidFill>
                  <a:schemeClr val="tx1"/>
                </a:solidFill>
                <a:latin typeface="Segoe UI" pitchFamily="34" charset="0"/>
                <a:cs typeface="Segoe UI" pitchFamily="34" charset="0"/>
              </a:endParaRPr>
            </a:p>
          </p:txBody>
        </p:sp>
        <p:sp>
          <p:nvSpPr>
            <p:cNvPr id="116" name="Rounded Rectangle 115"/>
            <p:cNvSpPr/>
            <p:nvPr/>
          </p:nvSpPr>
          <p:spPr>
            <a:xfrm>
              <a:off x="2049109" y="1409176"/>
              <a:ext cx="4539116" cy="2325148"/>
            </a:xfrm>
            <a:prstGeom prst="roundRect">
              <a:avLst>
                <a:gd name="adj" fmla="val 5376"/>
              </a:avLst>
            </a:prstGeom>
            <a:gradFill flip="none" rotWithShape="1">
              <a:gsLst>
                <a:gs pos="0">
                  <a:schemeClr val="bg1"/>
                </a:gs>
                <a:gs pos="50000">
                  <a:schemeClr val="bg1">
                    <a:alpha val="50000"/>
                  </a:schemeClr>
                </a:gs>
                <a:gs pos="100000">
                  <a:schemeClr val="bg1">
                    <a:alpha val="0"/>
                  </a:schemeClr>
                </a:gs>
              </a:gsLst>
              <a:lin ang="10800000" scaled="1"/>
              <a:tileRect/>
            </a:gradFill>
            <a:ln w="3175">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r"/>
              <a:r>
                <a:rPr lang="en-AU" sz="4800" dirty="0" smtClean="0">
                  <a:solidFill>
                    <a:schemeClr val="tx1"/>
                  </a:solidFill>
                  <a:latin typeface="Segoe Print" pitchFamily="2" charset="0"/>
                  <a:cs typeface="Segoe UI" pitchFamily="34" charset="0"/>
                </a:rPr>
                <a:t>Free Draw</a:t>
              </a:r>
            </a:p>
          </p:txBody>
        </p:sp>
        <p:grpSp>
          <p:nvGrpSpPr>
            <p:cNvPr id="118" name="Group 117"/>
            <p:cNvGrpSpPr/>
            <p:nvPr/>
          </p:nvGrpSpPr>
          <p:grpSpPr>
            <a:xfrm>
              <a:off x="2195736" y="2283718"/>
              <a:ext cx="1678787" cy="1302209"/>
              <a:chOff x="5004049" y="1045872"/>
              <a:chExt cx="787325" cy="610716"/>
            </a:xfrm>
            <a:effectLst>
              <a:outerShdw blurRad="63500" sx="102000" sy="102000" algn="ctr" rotWithShape="0">
                <a:prstClr val="black">
                  <a:alpha val="40000"/>
                </a:prstClr>
              </a:outerShdw>
            </a:effectLst>
          </p:grpSpPr>
          <p:sp>
            <p:nvSpPr>
              <p:cNvPr id="120" name="Rectangle 119"/>
              <p:cNvSpPr/>
              <p:nvPr/>
            </p:nvSpPr>
            <p:spPr>
              <a:xfrm>
                <a:off x="5004049" y="1045872"/>
                <a:ext cx="504055" cy="460191"/>
              </a:xfrm>
              <a:prstGeom prst="rect">
                <a:avLst/>
              </a:prstGeom>
              <a:solidFill>
                <a:schemeClr val="bg1"/>
              </a:solidFill>
              <a:ln w="9525" cap="rnd">
                <a:solidFill>
                  <a:schemeClr val="bg1"/>
                </a:solid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21" name="Freeform 120"/>
              <p:cNvSpPr/>
              <p:nvPr/>
            </p:nvSpPr>
            <p:spPr>
              <a:xfrm>
                <a:off x="5022056" y="1106047"/>
                <a:ext cx="414040" cy="272698"/>
              </a:xfrm>
              <a:custGeom>
                <a:avLst/>
                <a:gdLst>
                  <a:gd name="connsiteX0" fmla="*/ 0 w 353052"/>
                  <a:gd name="connsiteY0" fmla="*/ 0 h 269081"/>
                  <a:gd name="connsiteX1" fmla="*/ 19050 w 353052"/>
                  <a:gd name="connsiteY1" fmla="*/ 33337 h 269081"/>
                  <a:gd name="connsiteX2" fmla="*/ 28575 w 353052"/>
                  <a:gd name="connsiteY2" fmla="*/ 38100 h 269081"/>
                  <a:gd name="connsiteX3" fmla="*/ 33338 w 353052"/>
                  <a:gd name="connsiteY3" fmla="*/ 45243 h 269081"/>
                  <a:gd name="connsiteX4" fmla="*/ 50007 w 353052"/>
                  <a:gd name="connsiteY4" fmla="*/ 54768 h 269081"/>
                  <a:gd name="connsiteX5" fmla="*/ 59532 w 353052"/>
                  <a:gd name="connsiteY5" fmla="*/ 61912 h 269081"/>
                  <a:gd name="connsiteX6" fmla="*/ 85725 w 353052"/>
                  <a:gd name="connsiteY6" fmla="*/ 71437 h 269081"/>
                  <a:gd name="connsiteX7" fmla="*/ 135732 w 353052"/>
                  <a:gd name="connsiteY7" fmla="*/ 69056 h 269081"/>
                  <a:gd name="connsiteX8" fmla="*/ 142875 w 353052"/>
                  <a:gd name="connsiteY8" fmla="*/ 66675 h 269081"/>
                  <a:gd name="connsiteX9" fmla="*/ 150019 w 353052"/>
                  <a:gd name="connsiteY9" fmla="*/ 61912 h 269081"/>
                  <a:gd name="connsiteX10" fmla="*/ 157163 w 353052"/>
                  <a:gd name="connsiteY10" fmla="*/ 54768 h 269081"/>
                  <a:gd name="connsiteX11" fmla="*/ 161925 w 353052"/>
                  <a:gd name="connsiteY11" fmla="*/ 45243 h 269081"/>
                  <a:gd name="connsiteX12" fmla="*/ 157163 w 353052"/>
                  <a:gd name="connsiteY12" fmla="*/ 26193 h 269081"/>
                  <a:gd name="connsiteX13" fmla="*/ 150019 w 353052"/>
                  <a:gd name="connsiteY13" fmla="*/ 19050 h 269081"/>
                  <a:gd name="connsiteX14" fmla="*/ 135732 w 353052"/>
                  <a:gd name="connsiteY14" fmla="*/ 9525 h 269081"/>
                  <a:gd name="connsiteX15" fmla="*/ 114300 w 353052"/>
                  <a:gd name="connsiteY15" fmla="*/ 14287 h 269081"/>
                  <a:gd name="connsiteX16" fmla="*/ 107157 w 353052"/>
                  <a:gd name="connsiteY16" fmla="*/ 16668 h 269081"/>
                  <a:gd name="connsiteX17" fmla="*/ 102394 w 353052"/>
                  <a:gd name="connsiteY17" fmla="*/ 26193 h 269081"/>
                  <a:gd name="connsiteX18" fmla="*/ 104775 w 353052"/>
                  <a:gd name="connsiteY18" fmla="*/ 64293 h 269081"/>
                  <a:gd name="connsiteX19" fmla="*/ 107157 w 353052"/>
                  <a:gd name="connsiteY19" fmla="*/ 71437 h 269081"/>
                  <a:gd name="connsiteX20" fmla="*/ 114300 w 353052"/>
                  <a:gd name="connsiteY20" fmla="*/ 76200 h 269081"/>
                  <a:gd name="connsiteX21" fmla="*/ 126207 w 353052"/>
                  <a:gd name="connsiteY21" fmla="*/ 78581 h 269081"/>
                  <a:gd name="connsiteX22" fmla="*/ 147638 w 353052"/>
                  <a:gd name="connsiteY22" fmla="*/ 85725 h 269081"/>
                  <a:gd name="connsiteX23" fmla="*/ 154782 w 353052"/>
                  <a:gd name="connsiteY23" fmla="*/ 88106 h 269081"/>
                  <a:gd name="connsiteX24" fmla="*/ 190500 w 353052"/>
                  <a:gd name="connsiteY24" fmla="*/ 90487 h 269081"/>
                  <a:gd name="connsiteX25" fmla="*/ 228600 w 353052"/>
                  <a:gd name="connsiteY25" fmla="*/ 90487 h 269081"/>
                  <a:gd name="connsiteX26" fmla="*/ 238125 w 353052"/>
                  <a:gd name="connsiteY26" fmla="*/ 85725 h 269081"/>
                  <a:gd name="connsiteX27" fmla="*/ 271463 w 353052"/>
                  <a:gd name="connsiteY27" fmla="*/ 66675 h 269081"/>
                  <a:gd name="connsiteX28" fmla="*/ 295275 w 353052"/>
                  <a:gd name="connsiteY28" fmla="*/ 59531 h 269081"/>
                  <a:gd name="connsiteX29" fmla="*/ 302419 w 353052"/>
                  <a:gd name="connsiteY29" fmla="*/ 57150 h 269081"/>
                  <a:gd name="connsiteX30" fmla="*/ 338138 w 353052"/>
                  <a:gd name="connsiteY30" fmla="*/ 50006 h 269081"/>
                  <a:gd name="connsiteX31" fmla="*/ 345282 w 353052"/>
                  <a:gd name="connsiteY31" fmla="*/ 92868 h 269081"/>
                  <a:gd name="connsiteX32" fmla="*/ 326232 w 353052"/>
                  <a:gd name="connsiteY32" fmla="*/ 114300 h 269081"/>
                  <a:gd name="connsiteX33" fmla="*/ 316707 w 353052"/>
                  <a:gd name="connsiteY33" fmla="*/ 119062 h 269081"/>
                  <a:gd name="connsiteX34" fmla="*/ 309563 w 353052"/>
                  <a:gd name="connsiteY34" fmla="*/ 121443 h 269081"/>
                  <a:gd name="connsiteX35" fmla="*/ 290513 w 353052"/>
                  <a:gd name="connsiteY35" fmla="*/ 133350 h 269081"/>
                  <a:gd name="connsiteX36" fmla="*/ 273844 w 353052"/>
                  <a:gd name="connsiteY36" fmla="*/ 138112 h 269081"/>
                  <a:gd name="connsiteX37" fmla="*/ 259557 w 353052"/>
                  <a:gd name="connsiteY37" fmla="*/ 142875 h 269081"/>
                  <a:gd name="connsiteX38" fmla="*/ 245269 w 353052"/>
                  <a:gd name="connsiteY38" fmla="*/ 150018 h 269081"/>
                  <a:gd name="connsiteX39" fmla="*/ 238125 w 353052"/>
                  <a:gd name="connsiteY39" fmla="*/ 154781 h 269081"/>
                  <a:gd name="connsiteX40" fmla="*/ 214313 w 353052"/>
                  <a:gd name="connsiteY40" fmla="*/ 161925 h 269081"/>
                  <a:gd name="connsiteX41" fmla="*/ 202407 w 353052"/>
                  <a:gd name="connsiteY41" fmla="*/ 164306 h 269081"/>
                  <a:gd name="connsiteX42" fmla="*/ 188119 w 353052"/>
                  <a:gd name="connsiteY42" fmla="*/ 169068 h 269081"/>
                  <a:gd name="connsiteX43" fmla="*/ 173832 w 353052"/>
                  <a:gd name="connsiteY43" fmla="*/ 171450 h 269081"/>
                  <a:gd name="connsiteX44" fmla="*/ 154782 w 353052"/>
                  <a:gd name="connsiteY44" fmla="*/ 176212 h 269081"/>
                  <a:gd name="connsiteX45" fmla="*/ 109538 w 353052"/>
                  <a:gd name="connsiteY45" fmla="*/ 173831 h 269081"/>
                  <a:gd name="connsiteX46" fmla="*/ 97632 w 353052"/>
                  <a:gd name="connsiteY46" fmla="*/ 164306 h 269081"/>
                  <a:gd name="connsiteX47" fmla="*/ 95250 w 353052"/>
                  <a:gd name="connsiteY47" fmla="*/ 157162 h 269081"/>
                  <a:gd name="connsiteX48" fmla="*/ 88107 w 353052"/>
                  <a:gd name="connsiteY48" fmla="*/ 150018 h 269081"/>
                  <a:gd name="connsiteX49" fmla="*/ 95250 w 353052"/>
                  <a:gd name="connsiteY49" fmla="*/ 130968 h 269081"/>
                  <a:gd name="connsiteX50" fmla="*/ 104775 w 353052"/>
                  <a:gd name="connsiteY50" fmla="*/ 135731 h 269081"/>
                  <a:gd name="connsiteX51" fmla="*/ 140494 w 353052"/>
                  <a:gd name="connsiteY51" fmla="*/ 138112 h 269081"/>
                  <a:gd name="connsiteX52" fmla="*/ 159544 w 353052"/>
                  <a:gd name="connsiteY52" fmla="*/ 142875 h 269081"/>
                  <a:gd name="connsiteX53" fmla="*/ 171450 w 353052"/>
                  <a:gd name="connsiteY53" fmla="*/ 152400 h 269081"/>
                  <a:gd name="connsiteX54" fmla="*/ 176213 w 353052"/>
                  <a:gd name="connsiteY54" fmla="*/ 173831 h 269081"/>
                  <a:gd name="connsiteX55" fmla="*/ 180975 w 353052"/>
                  <a:gd name="connsiteY55" fmla="*/ 207168 h 269081"/>
                  <a:gd name="connsiteX56" fmla="*/ 183357 w 353052"/>
                  <a:gd name="connsiteY56" fmla="*/ 247650 h 269081"/>
                  <a:gd name="connsiteX57" fmla="*/ 185738 w 353052"/>
                  <a:gd name="connsiteY57" fmla="*/ 261937 h 269081"/>
                  <a:gd name="connsiteX58" fmla="*/ 195263 w 353052"/>
                  <a:gd name="connsiteY58" fmla="*/ 269081 h 269081"/>
                  <a:gd name="connsiteX59" fmla="*/ 273844 w 353052"/>
                  <a:gd name="connsiteY59" fmla="*/ 266700 h 269081"/>
                  <a:gd name="connsiteX60" fmla="*/ 307182 w 353052"/>
                  <a:gd name="connsiteY60" fmla="*/ 257175 h 269081"/>
                  <a:gd name="connsiteX61" fmla="*/ 314325 w 353052"/>
                  <a:gd name="connsiteY61" fmla="*/ 254793 h 269081"/>
                  <a:gd name="connsiteX62" fmla="*/ 326232 w 353052"/>
                  <a:gd name="connsiteY62" fmla="*/ 250031 h 269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53052" h="269081">
                    <a:moveTo>
                      <a:pt x="0" y="0"/>
                    </a:moveTo>
                    <a:cubicBezTo>
                      <a:pt x="3626" y="10876"/>
                      <a:pt x="7518" y="27571"/>
                      <a:pt x="19050" y="33337"/>
                    </a:cubicBezTo>
                    <a:lnTo>
                      <a:pt x="28575" y="38100"/>
                    </a:lnTo>
                    <a:cubicBezTo>
                      <a:pt x="30163" y="40481"/>
                      <a:pt x="31314" y="43219"/>
                      <a:pt x="33338" y="45243"/>
                    </a:cubicBezTo>
                    <a:cubicBezTo>
                      <a:pt x="37711" y="49616"/>
                      <a:pt x="45021" y="51652"/>
                      <a:pt x="50007" y="54768"/>
                    </a:cubicBezTo>
                    <a:cubicBezTo>
                      <a:pt x="53373" y="56871"/>
                      <a:pt x="56167" y="59808"/>
                      <a:pt x="59532" y="61912"/>
                    </a:cubicBezTo>
                    <a:cubicBezTo>
                      <a:pt x="67905" y="67145"/>
                      <a:pt x="76325" y="69087"/>
                      <a:pt x="85725" y="71437"/>
                    </a:cubicBezTo>
                    <a:cubicBezTo>
                      <a:pt x="102394" y="70643"/>
                      <a:pt x="119102" y="70442"/>
                      <a:pt x="135732" y="69056"/>
                    </a:cubicBezTo>
                    <a:cubicBezTo>
                      <a:pt x="138233" y="68848"/>
                      <a:pt x="140630" y="67797"/>
                      <a:pt x="142875" y="66675"/>
                    </a:cubicBezTo>
                    <a:cubicBezTo>
                      <a:pt x="145435" y="65395"/>
                      <a:pt x="147820" y="63744"/>
                      <a:pt x="150019" y="61912"/>
                    </a:cubicBezTo>
                    <a:cubicBezTo>
                      <a:pt x="152606" y="59756"/>
                      <a:pt x="154782" y="57149"/>
                      <a:pt x="157163" y="54768"/>
                    </a:cubicBezTo>
                    <a:cubicBezTo>
                      <a:pt x="158750" y="51593"/>
                      <a:pt x="161533" y="48771"/>
                      <a:pt x="161925" y="45243"/>
                    </a:cubicBezTo>
                    <a:cubicBezTo>
                      <a:pt x="162039" y="44213"/>
                      <a:pt x="158971" y="28905"/>
                      <a:pt x="157163" y="26193"/>
                    </a:cubicBezTo>
                    <a:cubicBezTo>
                      <a:pt x="155295" y="23391"/>
                      <a:pt x="152677" y="21117"/>
                      <a:pt x="150019" y="19050"/>
                    </a:cubicBezTo>
                    <a:cubicBezTo>
                      <a:pt x="145501" y="15536"/>
                      <a:pt x="135732" y="9525"/>
                      <a:pt x="135732" y="9525"/>
                    </a:cubicBezTo>
                    <a:cubicBezTo>
                      <a:pt x="128588" y="11112"/>
                      <a:pt x="121400" y="12512"/>
                      <a:pt x="114300" y="14287"/>
                    </a:cubicBezTo>
                    <a:cubicBezTo>
                      <a:pt x="111865" y="14896"/>
                      <a:pt x="108932" y="14893"/>
                      <a:pt x="107157" y="16668"/>
                    </a:cubicBezTo>
                    <a:cubicBezTo>
                      <a:pt x="104647" y="19178"/>
                      <a:pt x="103982" y="23018"/>
                      <a:pt x="102394" y="26193"/>
                    </a:cubicBezTo>
                    <a:cubicBezTo>
                      <a:pt x="103188" y="38893"/>
                      <a:pt x="103443" y="51638"/>
                      <a:pt x="104775" y="64293"/>
                    </a:cubicBezTo>
                    <a:cubicBezTo>
                      <a:pt x="105038" y="66789"/>
                      <a:pt x="105589" y="69477"/>
                      <a:pt x="107157" y="71437"/>
                    </a:cubicBezTo>
                    <a:cubicBezTo>
                      <a:pt x="108945" y="73672"/>
                      <a:pt x="111620" y="75195"/>
                      <a:pt x="114300" y="76200"/>
                    </a:cubicBezTo>
                    <a:cubicBezTo>
                      <a:pt x="118090" y="77621"/>
                      <a:pt x="122238" y="77787"/>
                      <a:pt x="126207" y="78581"/>
                    </a:cubicBezTo>
                    <a:cubicBezTo>
                      <a:pt x="146726" y="86788"/>
                      <a:pt x="129698" y="80599"/>
                      <a:pt x="147638" y="85725"/>
                    </a:cubicBezTo>
                    <a:cubicBezTo>
                      <a:pt x="150052" y="86415"/>
                      <a:pt x="152287" y="87829"/>
                      <a:pt x="154782" y="88106"/>
                    </a:cubicBezTo>
                    <a:cubicBezTo>
                      <a:pt x="166641" y="89424"/>
                      <a:pt x="178594" y="89693"/>
                      <a:pt x="190500" y="90487"/>
                    </a:cubicBezTo>
                    <a:cubicBezTo>
                      <a:pt x="207530" y="92920"/>
                      <a:pt x="210241" y="94723"/>
                      <a:pt x="228600" y="90487"/>
                    </a:cubicBezTo>
                    <a:cubicBezTo>
                      <a:pt x="232059" y="89689"/>
                      <a:pt x="235081" y="87551"/>
                      <a:pt x="238125" y="85725"/>
                    </a:cubicBezTo>
                    <a:cubicBezTo>
                      <a:pt x="248250" y="79651"/>
                      <a:pt x="259784" y="69596"/>
                      <a:pt x="271463" y="66675"/>
                    </a:cubicBezTo>
                    <a:cubicBezTo>
                      <a:pt x="285859" y="63075"/>
                      <a:pt x="277882" y="65328"/>
                      <a:pt x="295275" y="59531"/>
                    </a:cubicBezTo>
                    <a:cubicBezTo>
                      <a:pt x="297656" y="58737"/>
                      <a:pt x="299969" y="57695"/>
                      <a:pt x="302419" y="57150"/>
                    </a:cubicBezTo>
                    <a:cubicBezTo>
                      <a:pt x="328563" y="51339"/>
                      <a:pt x="316632" y="53590"/>
                      <a:pt x="338138" y="50006"/>
                    </a:cubicBezTo>
                    <a:cubicBezTo>
                      <a:pt x="359183" y="55267"/>
                      <a:pt x="354435" y="50765"/>
                      <a:pt x="345282" y="92868"/>
                    </a:cubicBezTo>
                    <a:cubicBezTo>
                      <a:pt x="343340" y="101799"/>
                      <a:pt x="333552" y="109725"/>
                      <a:pt x="326232" y="114300"/>
                    </a:cubicBezTo>
                    <a:cubicBezTo>
                      <a:pt x="323222" y="116181"/>
                      <a:pt x="319970" y="117664"/>
                      <a:pt x="316707" y="119062"/>
                    </a:cubicBezTo>
                    <a:cubicBezTo>
                      <a:pt x="314400" y="120051"/>
                      <a:pt x="311870" y="120454"/>
                      <a:pt x="309563" y="121443"/>
                    </a:cubicBezTo>
                    <a:cubicBezTo>
                      <a:pt x="289202" y="130169"/>
                      <a:pt x="311024" y="121629"/>
                      <a:pt x="290513" y="133350"/>
                    </a:cubicBezTo>
                    <a:cubicBezTo>
                      <a:pt x="287565" y="135034"/>
                      <a:pt x="276285" y="137380"/>
                      <a:pt x="273844" y="138112"/>
                    </a:cubicBezTo>
                    <a:cubicBezTo>
                      <a:pt x="269036" y="139555"/>
                      <a:pt x="263734" y="140091"/>
                      <a:pt x="259557" y="142875"/>
                    </a:cubicBezTo>
                    <a:cubicBezTo>
                      <a:pt x="250324" y="149029"/>
                      <a:pt x="255128" y="146732"/>
                      <a:pt x="245269" y="150018"/>
                    </a:cubicBezTo>
                    <a:cubicBezTo>
                      <a:pt x="242888" y="151606"/>
                      <a:pt x="240740" y="153619"/>
                      <a:pt x="238125" y="154781"/>
                    </a:cubicBezTo>
                    <a:cubicBezTo>
                      <a:pt x="232198" y="157415"/>
                      <a:pt x="221234" y="160387"/>
                      <a:pt x="214313" y="161925"/>
                    </a:cubicBezTo>
                    <a:cubicBezTo>
                      <a:pt x="210362" y="162803"/>
                      <a:pt x="206312" y="163241"/>
                      <a:pt x="202407" y="164306"/>
                    </a:cubicBezTo>
                    <a:cubicBezTo>
                      <a:pt x="197564" y="165627"/>
                      <a:pt x="193071" y="168242"/>
                      <a:pt x="188119" y="169068"/>
                    </a:cubicBezTo>
                    <a:cubicBezTo>
                      <a:pt x="183357" y="169862"/>
                      <a:pt x="178553" y="170438"/>
                      <a:pt x="173832" y="171450"/>
                    </a:cubicBezTo>
                    <a:cubicBezTo>
                      <a:pt x="167432" y="172822"/>
                      <a:pt x="154782" y="176212"/>
                      <a:pt x="154782" y="176212"/>
                    </a:cubicBezTo>
                    <a:cubicBezTo>
                      <a:pt x="139701" y="175418"/>
                      <a:pt x="124578" y="175198"/>
                      <a:pt x="109538" y="173831"/>
                    </a:cubicBezTo>
                    <a:cubicBezTo>
                      <a:pt x="102344" y="173177"/>
                      <a:pt x="100748" y="170538"/>
                      <a:pt x="97632" y="164306"/>
                    </a:cubicBezTo>
                    <a:cubicBezTo>
                      <a:pt x="96509" y="162061"/>
                      <a:pt x="96642" y="159251"/>
                      <a:pt x="95250" y="157162"/>
                    </a:cubicBezTo>
                    <a:cubicBezTo>
                      <a:pt x="93382" y="154360"/>
                      <a:pt x="90488" y="152399"/>
                      <a:pt x="88107" y="150018"/>
                    </a:cubicBezTo>
                    <a:cubicBezTo>
                      <a:pt x="90488" y="143668"/>
                      <a:pt x="90101" y="135382"/>
                      <a:pt x="95250" y="130968"/>
                    </a:cubicBezTo>
                    <a:cubicBezTo>
                      <a:pt x="97945" y="128658"/>
                      <a:pt x="101269" y="135177"/>
                      <a:pt x="104775" y="135731"/>
                    </a:cubicBezTo>
                    <a:cubicBezTo>
                      <a:pt x="116562" y="137592"/>
                      <a:pt x="128588" y="137318"/>
                      <a:pt x="140494" y="138112"/>
                    </a:cubicBezTo>
                    <a:cubicBezTo>
                      <a:pt x="141091" y="138231"/>
                      <a:pt x="157101" y="140921"/>
                      <a:pt x="159544" y="142875"/>
                    </a:cubicBezTo>
                    <a:cubicBezTo>
                      <a:pt x="174933" y="155185"/>
                      <a:pt x="153494" y="146412"/>
                      <a:pt x="171450" y="152400"/>
                    </a:cubicBezTo>
                    <a:cubicBezTo>
                      <a:pt x="175096" y="163332"/>
                      <a:pt x="173927" y="158589"/>
                      <a:pt x="176213" y="173831"/>
                    </a:cubicBezTo>
                    <a:cubicBezTo>
                      <a:pt x="177878" y="184932"/>
                      <a:pt x="180975" y="207168"/>
                      <a:pt x="180975" y="207168"/>
                    </a:cubicBezTo>
                    <a:cubicBezTo>
                      <a:pt x="181769" y="220662"/>
                      <a:pt x="182186" y="234183"/>
                      <a:pt x="183357" y="247650"/>
                    </a:cubicBezTo>
                    <a:cubicBezTo>
                      <a:pt x="183775" y="252460"/>
                      <a:pt x="183393" y="257717"/>
                      <a:pt x="185738" y="261937"/>
                    </a:cubicBezTo>
                    <a:cubicBezTo>
                      <a:pt x="187665" y="265406"/>
                      <a:pt x="192088" y="266700"/>
                      <a:pt x="195263" y="269081"/>
                    </a:cubicBezTo>
                    <a:cubicBezTo>
                      <a:pt x="221457" y="268287"/>
                      <a:pt x="247708" y="268612"/>
                      <a:pt x="273844" y="266700"/>
                    </a:cubicBezTo>
                    <a:cubicBezTo>
                      <a:pt x="281498" y="266140"/>
                      <a:pt x="299160" y="259849"/>
                      <a:pt x="307182" y="257175"/>
                    </a:cubicBezTo>
                    <a:cubicBezTo>
                      <a:pt x="309563" y="256381"/>
                      <a:pt x="312080" y="255915"/>
                      <a:pt x="314325" y="254793"/>
                    </a:cubicBezTo>
                    <a:cubicBezTo>
                      <a:pt x="324560" y="249676"/>
                      <a:pt x="320300" y="250031"/>
                      <a:pt x="326232" y="250031"/>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22" name="Freeform 121"/>
              <p:cNvSpPr/>
              <p:nvPr/>
            </p:nvSpPr>
            <p:spPr>
              <a:xfrm>
                <a:off x="5400849" y="1351788"/>
                <a:ext cx="390525" cy="304800"/>
              </a:xfrm>
              <a:custGeom>
                <a:avLst/>
                <a:gdLst>
                  <a:gd name="connsiteX0" fmla="*/ 0 w 381000"/>
                  <a:gd name="connsiteY0" fmla="*/ 0 h 319088"/>
                  <a:gd name="connsiteX1" fmla="*/ 23812 w 381000"/>
                  <a:gd name="connsiteY1" fmla="*/ 85725 h 319088"/>
                  <a:gd name="connsiteX2" fmla="*/ 347662 w 381000"/>
                  <a:gd name="connsiteY2" fmla="*/ 319088 h 319088"/>
                  <a:gd name="connsiteX3" fmla="*/ 381000 w 381000"/>
                  <a:gd name="connsiteY3" fmla="*/ 266700 h 319088"/>
                  <a:gd name="connsiteX4" fmla="*/ 66675 w 381000"/>
                  <a:gd name="connsiteY4" fmla="*/ 38100 h 319088"/>
                  <a:gd name="connsiteX5" fmla="*/ 0 w 381000"/>
                  <a:gd name="connsiteY5" fmla="*/ 0 h 319088"/>
                  <a:gd name="connsiteX0" fmla="*/ 0 w 390525"/>
                  <a:gd name="connsiteY0" fmla="*/ 0 h 304800"/>
                  <a:gd name="connsiteX1" fmla="*/ 33337 w 390525"/>
                  <a:gd name="connsiteY1" fmla="*/ 71437 h 304800"/>
                  <a:gd name="connsiteX2" fmla="*/ 357187 w 390525"/>
                  <a:gd name="connsiteY2" fmla="*/ 304800 h 304800"/>
                  <a:gd name="connsiteX3" fmla="*/ 390525 w 390525"/>
                  <a:gd name="connsiteY3" fmla="*/ 252412 h 304800"/>
                  <a:gd name="connsiteX4" fmla="*/ 76200 w 390525"/>
                  <a:gd name="connsiteY4" fmla="*/ 23812 h 304800"/>
                  <a:gd name="connsiteX5" fmla="*/ 0 w 390525"/>
                  <a:gd name="connsiteY5" fmla="*/ 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0525" h="304800">
                    <a:moveTo>
                      <a:pt x="0" y="0"/>
                    </a:moveTo>
                    <a:lnTo>
                      <a:pt x="33337" y="71437"/>
                    </a:lnTo>
                    <a:lnTo>
                      <a:pt x="357187" y="304800"/>
                    </a:lnTo>
                    <a:lnTo>
                      <a:pt x="390525" y="252412"/>
                    </a:lnTo>
                    <a:lnTo>
                      <a:pt x="76200" y="23812"/>
                    </a:lnTo>
                    <a:lnTo>
                      <a:pt x="0" y="0"/>
                    </a:lnTo>
                    <a:close/>
                  </a:path>
                </a:pathLst>
              </a:custGeom>
              <a:solidFill>
                <a:srgbClr val="C0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cxnSp>
          <p:nvCxnSpPr>
            <p:cNvPr id="3" name="Straight Connector 2"/>
            <p:cNvCxnSpPr/>
            <p:nvPr/>
          </p:nvCxnSpPr>
          <p:spPr>
            <a:xfrm>
              <a:off x="2049108" y="2132580"/>
              <a:ext cx="4539117" cy="0"/>
            </a:xfrm>
            <a:prstGeom prst="line">
              <a:avLst/>
            </a:prstGeom>
            <a:ln w="3175">
              <a:gradFill flip="none" rotWithShape="1">
                <a:gsLst>
                  <a:gs pos="0">
                    <a:schemeClr val="tx1">
                      <a:alpha val="0"/>
                    </a:schemeClr>
                  </a:gs>
                  <a:gs pos="50000">
                    <a:schemeClr val="tx1"/>
                  </a:gs>
                  <a:gs pos="100000">
                    <a:schemeClr val="tx1">
                      <a:alpha val="0"/>
                    </a:schemeClr>
                  </a:gs>
                </a:gsLst>
                <a:lin ang="0" scaled="1"/>
                <a:tileRect/>
              </a:gradFill>
            </a:ln>
          </p:spPr>
          <p:style>
            <a:lnRef idx="1">
              <a:schemeClr val="accent1"/>
            </a:lnRef>
            <a:fillRef idx="0">
              <a:schemeClr val="accent1"/>
            </a:fillRef>
            <a:effectRef idx="0">
              <a:schemeClr val="accent1"/>
            </a:effectRef>
            <a:fontRef idx="minor">
              <a:schemeClr val="tx1"/>
            </a:fontRef>
          </p:style>
        </p:cxnSp>
        <p:sp>
          <p:nvSpPr>
            <p:cNvPr id="4" name="Rectangle 3"/>
            <p:cNvSpPr/>
            <p:nvPr/>
          </p:nvSpPr>
          <p:spPr>
            <a:xfrm>
              <a:off x="3809387" y="2187817"/>
              <a:ext cx="2706830" cy="1430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r"/>
              <a:r>
                <a:rPr lang="en-AU" sz="1100" dirty="0" smtClean="0">
                  <a:solidFill>
                    <a:schemeClr val="tx1"/>
                  </a:solidFill>
                  <a:latin typeface="Segoe Print" pitchFamily="2" charset="0"/>
                  <a:cs typeface="Segoe UI" pitchFamily="34" charset="0"/>
                </a:rPr>
                <a:t>This program belongs to E-STAR OS and MrMinecraftStudio001.</a:t>
              </a:r>
            </a:p>
            <a:p>
              <a:pPr algn="r"/>
              <a:endParaRPr lang="en-AU" sz="1100" dirty="0" smtClean="0">
                <a:solidFill>
                  <a:schemeClr val="tx1"/>
                </a:solidFill>
                <a:latin typeface="Segoe Print" pitchFamily="2" charset="0"/>
                <a:cs typeface="Segoe UI" pitchFamily="34" charset="0"/>
              </a:endParaRPr>
            </a:p>
            <a:p>
              <a:pPr algn="r"/>
              <a:r>
                <a:rPr lang="en-AU" sz="1100" dirty="0" smtClean="0">
                  <a:solidFill>
                    <a:schemeClr val="tx1"/>
                  </a:solidFill>
                  <a:latin typeface="Segoe Print" pitchFamily="2" charset="0"/>
                  <a:cs typeface="Segoe UI" pitchFamily="34" charset="0"/>
                </a:rPr>
                <a:t>This program is also Copyright ©, so any coping or ‘editing’ this software is illegal.</a:t>
              </a:r>
            </a:p>
          </p:txBody>
        </p:sp>
      </p:grpSp>
    </p:spTree>
    <p:extLst>
      <p:ext uri="{BB962C8B-B14F-4D97-AF65-F5344CB8AC3E}">
        <p14:creationId xmlns:p14="http://schemas.microsoft.com/office/powerpoint/2010/main" val="3424053423"/>
      </p:ext>
    </p:extLst>
  </p:cSld>
  <p:clrMapOvr>
    <a:masterClrMapping/>
  </p:clrMapOvr>
  <mc:AlternateContent xmlns:mc="http://schemas.openxmlformats.org/markup-compatibility/2006" xmlns:p14="http://schemas.microsoft.com/office/powerpoint/2010/main">
    <mc:Choice Requires="p14">
      <p:transition p14:dur="10" advClick="0" advTm="3000"/>
    </mc:Choice>
    <mc:Fallback xmlns="">
      <p:transition advClick="0" advTm="3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72" fill="hold" nodeType="afterEffect">
                                  <p:stCondLst>
                                    <p:cond delay="0"/>
                                  </p:stCondLst>
                                  <p:childTnLst>
                                    <p:set>
                                      <p:cBhvr>
                                        <p:cTn id="6" dur="1" fill="hold">
                                          <p:stCondLst>
                                            <p:cond delay="0"/>
                                          </p:stCondLst>
                                        </p:cTn>
                                        <p:tgtEl>
                                          <p:spTgt spid="13"/>
                                        </p:tgtEl>
                                        <p:attrNameLst>
                                          <p:attrName>style.visibility</p:attrName>
                                        </p:attrNameLst>
                                      </p:cBhvr>
                                      <p:to>
                                        <p:strVal val="visible"/>
                                      </p:to>
                                    </p:set>
                                    <p:anim calcmode="lin" valueType="num">
                                      <p:cBhvr>
                                        <p:cTn id="7" dur="300" fill="hold"/>
                                        <p:tgtEl>
                                          <p:spTgt spid="13"/>
                                        </p:tgtEl>
                                        <p:attrNameLst>
                                          <p:attrName>ppt_w</p:attrName>
                                        </p:attrNameLst>
                                      </p:cBhvr>
                                      <p:tavLst>
                                        <p:tav tm="0">
                                          <p:val>
                                            <p:strVal val="2/3*#ppt_w"/>
                                          </p:val>
                                        </p:tav>
                                        <p:tav tm="100000">
                                          <p:val>
                                            <p:strVal val="#ppt_w"/>
                                          </p:val>
                                        </p:tav>
                                      </p:tavLst>
                                    </p:anim>
                                    <p:anim calcmode="lin" valueType="num">
                                      <p:cBhvr>
                                        <p:cTn id="8" dur="300" fill="hold"/>
                                        <p:tgtEl>
                                          <p:spTgt spid="13"/>
                                        </p:tgtEl>
                                        <p:attrNameLst>
                                          <p:attrName>ppt_h</p:attrName>
                                        </p:attrNameLst>
                                      </p:cBhvr>
                                      <p:tavLst>
                                        <p:tav tm="0">
                                          <p:val>
                                            <p:strVal val="2/3*#ppt_h"/>
                                          </p:val>
                                        </p:tav>
                                        <p:tav tm="100000">
                                          <p:val>
                                            <p:strVal val="#ppt_h"/>
                                          </p:val>
                                        </p:tav>
                                      </p:tavLst>
                                    </p:anim>
                                  </p:childTnLst>
                                </p:cTn>
                              </p:par>
                              <p:par>
                                <p:cTn id="9" presetID="10" presetClass="entr" presetSubtype="0" fill="hold" nodeType="withEffect">
                                  <p:stCondLst>
                                    <p:cond delay="0"/>
                                  </p:stCondLst>
                                  <p:childTnLst>
                                    <p:set>
                                      <p:cBhvr>
                                        <p:cTn id="10" dur="1" fill="hold">
                                          <p:stCondLst>
                                            <p:cond delay="0"/>
                                          </p:stCondLst>
                                        </p:cTn>
                                        <p:tgtEl>
                                          <p:spTgt spid="13"/>
                                        </p:tgtEl>
                                        <p:attrNameLst>
                                          <p:attrName>style.visibility</p:attrName>
                                        </p:attrNameLst>
                                      </p:cBhvr>
                                      <p:to>
                                        <p:strVal val="visible"/>
                                      </p:to>
                                    </p:set>
                                    <p:animEffect transition="in" filter="fade">
                                      <p:cBhvr>
                                        <p:cTn id="11" dur="3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7" name="Group 36"/>
          <p:cNvGrpSpPr/>
          <p:nvPr/>
        </p:nvGrpSpPr>
        <p:grpSpPr>
          <a:xfrm>
            <a:off x="0" y="1202871"/>
            <a:ext cx="467544" cy="2737758"/>
            <a:chOff x="0" y="1202871"/>
            <a:chExt cx="467544" cy="2737758"/>
          </a:xfrm>
        </p:grpSpPr>
        <p:sp>
          <p:nvSpPr>
            <p:cNvPr id="6" name="Rounded Rectangle 5"/>
            <p:cNvSpPr/>
            <p:nvPr/>
          </p:nvSpPr>
          <p:spPr>
            <a:xfrm>
              <a:off x="0" y="1202871"/>
              <a:ext cx="467544" cy="2737758"/>
            </a:xfrm>
            <a:prstGeom prst="roundRect">
              <a:avLst>
                <a:gd name="adj" fmla="val 10437"/>
              </a:avLst>
            </a:prstGeom>
            <a:solidFill>
              <a:schemeClr val="tx1">
                <a:alpha val="50000"/>
              </a:schemeClr>
            </a:solidFill>
            <a:ln w="317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12" name="Group 11"/>
            <p:cNvGrpSpPr/>
            <p:nvPr/>
          </p:nvGrpSpPr>
          <p:grpSpPr>
            <a:xfrm>
              <a:off x="53772" y="1890180"/>
              <a:ext cx="360000" cy="363600"/>
              <a:chOff x="899592" y="1419622"/>
              <a:chExt cx="432048" cy="432048"/>
            </a:xfrm>
            <a:effectLst/>
          </p:grpSpPr>
          <p:sp>
            <p:nvSpPr>
              <p:cNvPr id="10" name="Rounded Rectangle 9"/>
              <p:cNvSpPr/>
              <p:nvPr/>
            </p:nvSpPr>
            <p:spPr>
              <a:xfrm>
                <a:off x="971600" y="1563638"/>
                <a:ext cx="288032" cy="288032"/>
              </a:xfrm>
              <a:prstGeom prst="roundRect">
                <a:avLst>
                  <a:gd name="adj" fmla="val 9226"/>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 name="Isosceles Triangle 10"/>
              <p:cNvSpPr/>
              <p:nvPr/>
            </p:nvSpPr>
            <p:spPr>
              <a:xfrm>
                <a:off x="899592" y="1419622"/>
                <a:ext cx="432048" cy="180020"/>
              </a:xfrm>
              <a:prstGeom prst="triangle">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4" name="Group 23"/>
            <p:cNvGrpSpPr/>
            <p:nvPr/>
          </p:nvGrpSpPr>
          <p:grpSpPr>
            <a:xfrm>
              <a:off x="53752" y="1264720"/>
              <a:ext cx="360040" cy="435694"/>
              <a:chOff x="971600" y="1383618"/>
              <a:chExt cx="360040" cy="435694"/>
            </a:xfrm>
          </p:grpSpPr>
          <p:cxnSp>
            <p:nvCxnSpPr>
              <p:cNvPr id="14" name="Straight Connector 13"/>
              <p:cNvCxnSpPr/>
              <p:nvPr/>
            </p:nvCxnSpPr>
            <p:spPr>
              <a:xfrm>
                <a:off x="1187624" y="1639292"/>
                <a:ext cx="144016" cy="18002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5" name="Donut 14"/>
              <p:cNvSpPr/>
              <p:nvPr/>
            </p:nvSpPr>
            <p:spPr>
              <a:xfrm>
                <a:off x="971600" y="1383618"/>
                <a:ext cx="288032" cy="288000"/>
              </a:xfrm>
              <a:prstGeom prst="donut">
                <a:avLst>
                  <a:gd name="adj" fmla="val 4746"/>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17" name="Straight Connector 16"/>
              <p:cNvCxnSpPr/>
              <p:nvPr/>
            </p:nvCxnSpPr>
            <p:spPr>
              <a:xfrm rot="1413972">
                <a:off x="1051228" y="1435850"/>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rot="1413972">
                <a:off x="1116662" y="1436293"/>
                <a:ext cx="0" cy="183562"/>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rot="1413972">
                <a:off x="1180005" y="1492021"/>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grpSp>
        <p:cxnSp>
          <p:nvCxnSpPr>
            <p:cNvPr id="26" name="Straight Connector 25"/>
            <p:cNvCxnSpPr/>
            <p:nvPr/>
          </p:nvCxnSpPr>
          <p:spPr>
            <a:xfrm flipH="1">
              <a:off x="26886" y="1812206"/>
              <a:ext cx="413772"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nvGrpSpPr>
            <p:cNvPr id="30" name="Group 29"/>
            <p:cNvGrpSpPr/>
            <p:nvPr/>
          </p:nvGrpSpPr>
          <p:grpSpPr>
            <a:xfrm>
              <a:off x="39771" y="2460418"/>
              <a:ext cx="388002" cy="297418"/>
              <a:chOff x="2123728" y="1986160"/>
              <a:chExt cx="576064" cy="441574"/>
            </a:xfrm>
          </p:grpSpPr>
          <p:sp>
            <p:nvSpPr>
              <p:cNvPr id="29" name="Rectangle 28"/>
              <p:cNvSpPr/>
              <p:nvPr/>
            </p:nvSpPr>
            <p:spPr>
              <a:xfrm>
                <a:off x="2195736" y="1986160"/>
                <a:ext cx="432048" cy="441574"/>
              </a:xfrm>
              <a:prstGeom prst="rect">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 name="Trapezoid 27"/>
              <p:cNvSpPr/>
              <p:nvPr/>
            </p:nvSpPr>
            <p:spPr>
              <a:xfrm flipV="1">
                <a:off x="2123728" y="2139884"/>
                <a:ext cx="576064" cy="287850"/>
              </a:xfrm>
              <a:prstGeom prst="trapezoid">
                <a:avLst/>
              </a:pr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41" name="Freeform 40"/>
            <p:cNvSpPr/>
            <p:nvPr/>
          </p:nvSpPr>
          <p:spPr>
            <a:xfrm>
              <a:off x="61273" y="2903148"/>
              <a:ext cx="344998" cy="411311"/>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45" name="Group 44"/>
            <p:cNvGrpSpPr/>
            <p:nvPr/>
          </p:nvGrpSpPr>
          <p:grpSpPr>
            <a:xfrm>
              <a:off x="82631" y="3424960"/>
              <a:ext cx="302283" cy="444864"/>
              <a:chOff x="51020" y="3423030"/>
              <a:chExt cx="356155" cy="524147"/>
            </a:xfrm>
            <a:effectLst>
              <a:outerShdw blurRad="63500" sx="102000" sy="102000" algn="ctr" rotWithShape="0">
                <a:prstClr val="black">
                  <a:alpha val="40000"/>
                </a:prstClr>
              </a:outerShdw>
            </a:effectLst>
          </p:grpSpPr>
          <p:sp>
            <p:nvSpPr>
              <p:cNvPr id="43" name="Freeform 42"/>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4" name="Freeform 43"/>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nvGrpSpPr>
          <p:cNvPr id="249" name="Group 248"/>
          <p:cNvGrpSpPr/>
          <p:nvPr/>
        </p:nvGrpSpPr>
        <p:grpSpPr>
          <a:xfrm>
            <a:off x="3131841" y="843750"/>
            <a:ext cx="2880320" cy="3456000"/>
            <a:chOff x="3131841" y="843750"/>
            <a:chExt cx="2880320" cy="3456000"/>
          </a:xfrm>
        </p:grpSpPr>
        <p:sp>
          <p:nvSpPr>
            <p:cNvPr id="250" name="Rounded Rectangle 249"/>
            <p:cNvSpPr/>
            <p:nvPr/>
          </p:nvSpPr>
          <p:spPr>
            <a:xfrm>
              <a:off x="3131841" y="843750"/>
              <a:ext cx="2880320" cy="3456000"/>
            </a:xfrm>
            <a:prstGeom prst="roundRect">
              <a:avLst>
                <a:gd name="adj" fmla="val 2228"/>
              </a:avLst>
            </a:prstGeom>
            <a:solidFill>
              <a:schemeClr val="tx1">
                <a:alpha val="50000"/>
              </a:schemeClr>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51" name="Group 250"/>
            <p:cNvGrpSpPr/>
            <p:nvPr/>
          </p:nvGrpSpPr>
          <p:grpSpPr>
            <a:xfrm>
              <a:off x="3198624" y="984777"/>
              <a:ext cx="864096" cy="870570"/>
              <a:chOff x="7308304" y="278598"/>
              <a:chExt cx="864096" cy="870570"/>
            </a:xfrm>
          </p:grpSpPr>
          <p:sp>
            <p:nvSpPr>
              <p:cNvPr id="327" name="Freeform 326"/>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8" name="Rectangle 327"/>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Impress</a:t>
                </a:r>
                <a:endParaRPr lang="en-AU" sz="1100" dirty="0">
                  <a:latin typeface="Segoe UI" pitchFamily="34" charset="0"/>
                  <a:cs typeface="Segoe UI" pitchFamily="34" charset="0"/>
                </a:endParaRPr>
              </a:p>
            </p:txBody>
          </p:sp>
        </p:grpSp>
        <p:grpSp>
          <p:nvGrpSpPr>
            <p:cNvPr id="252" name="Group 251"/>
            <p:cNvGrpSpPr/>
            <p:nvPr/>
          </p:nvGrpSpPr>
          <p:grpSpPr>
            <a:xfrm>
              <a:off x="4139953" y="972995"/>
              <a:ext cx="864096" cy="894135"/>
              <a:chOff x="6444208" y="255033"/>
              <a:chExt cx="864096" cy="894135"/>
            </a:xfrm>
          </p:grpSpPr>
          <p:grpSp>
            <p:nvGrpSpPr>
              <p:cNvPr id="323" name="Group 322"/>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325" name="Freeform 324"/>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6" name="Freeform 325"/>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24" name="Rectangle 323"/>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Express</a:t>
                </a:r>
                <a:endParaRPr lang="en-AU" sz="1100" dirty="0">
                  <a:latin typeface="Segoe UI" pitchFamily="34" charset="0"/>
                  <a:cs typeface="Segoe UI" pitchFamily="34" charset="0"/>
                </a:endParaRPr>
              </a:p>
            </p:txBody>
          </p:sp>
        </p:grpSp>
        <p:grpSp>
          <p:nvGrpSpPr>
            <p:cNvPr id="253" name="Group 252"/>
            <p:cNvGrpSpPr/>
            <p:nvPr/>
          </p:nvGrpSpPr>
          <p:grpSpPr>
            <a:xfrm>
              <a:off x="3198624" y="2157429"/>
              <a:ext cx="864096" cy="881674"/>
              <a:chOff x="8172400" y="267494"/>
              <a:chExt cx="864096" cy="881674"/>
            </a:xfrm>
          </p:grpSpPr>
          <p:grpSp>
            <p:nvGrpSpPr>
              <p:cNvPr id="318" name="Group 317"/>
              <p:cNvGrpSpPr/>
              <p:nvPr/>
            </p:nvGrpSpPr>
            <p:grpSpPr>
              <a:xfrm>
                <a:off x="8351877" y="267494"/>
                <a:ext cx="523806" cy="648072"/>
                <a:chOff x="87738" y="3286770"/>
                <a:chExt cx="291003" cy="360040"/>
              </a:xfrm>
            </p:grpSpPr>
            <p:sp>
              <p:nvSpPr>
                <p:cNvPr id="320" name="Rectangle 31"/>
                <p:cNvSpPr/>
                <p:nvPr/>
              </p:nvSpPr>
              <p:spPr>
                <a:xfrm>
                  <a:off x="87738" y="3286770"/>
                  <a:ext cx="291002" cy="360040"/>
                </a:xfrm>
                <a:prstGeom prst="rect">
                  <a:avLst/>
                </a:prstGeom>
                <a:solidFill>
                  <a:srgbClr val="FFC000"/>
                </a:solidFill>
                <a:ln w="9525" cap="rnd">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1" name="Rectangle 31"/>
                <p:cNvSpPr/>
                <p:nvPr/>
              </p:nvSpPr>
              <p:spPr>
                <a:xfrm>
                  <a:off x="87738" y="3286770"/>
                  <a:ext cx="291002" cy="360040"/>
                </a:xfrm>
                <a:custGeom>
                  <a:avLst/>
                  <a:gdLst>
                    <a:gd name="connsiteX0" fmla="*/ 0 w 291002"/>
                    <a:gd name="connsiteY0" fmla="*/ 0 h 360040"/>
                    <a:gd name="connsiteX1" fmla="*/ 291002 w 291002"/>
                    <a:gd name="connsiteY1" fmla="*/ 0 h 360040"/>
                    <a:gd name="connsiteX2" fmla="*/ 291002 w 291002"/>
                    <a:gd name="connsiteY2" fmla="*/ 360040 h 360040"/>
                    <a:gd name="connsiteX3" fmla="*/ 0 w 291002"/>
                    <a:gd name="connsiteY3" fmla="*/ 360040 h 360040"/>
                    <a:gd name="connsiteX4" fmla="*/ 0 w 291002"/>
                    <a:gd name="connsiteY4" fmla="*/ 0 h 360040"/>
                    <a:gd name="connsiteX0" fmla="*/ 0 w 291002"/>
                    <a:gd name="connsiteY0" fmla="*/ 0 h 360040"/>
                    <a:gd name="connsiteX1" fmla="*/ 236233 w 291002"/>
                    <a:gd name="connsiteY1" fmla="*/ 88106 h 360040"/>
                    <a:gd name="connsiteX2" fmla="*/ 291002 w 291002"/>
                    <a:gd name="connsiteY2" fmla="*/ 360040 h 360040"/>
                    <a:gd name="connsiteX3" fmla="*/ 0 w 291002"/>
                    <a:gd name="connsiteY3" fmla="*/ 360040 h 360040"/>
                    <a:gd name="connsiteX4" fmla="*/ 0 w 291002"/>
                    <a:gd name="connsiteY4" fmla="*/ 0 h 360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1002" h="360040">
                      <a:moveTo>
                        <a:pt x="0" y="0"/>
                      </a:moveTo>
                      <a:lnTo>
                        <a:pt x="236233" y="88106"/>
                      </a:lnTo>
                      <a:lnTo>
                        <a:pt x="291002" y="360040"/>
                      </a:lnTo>
                      <a:lnTo>
                        <a:pt x="0" y="360040"/>
                      </a:lnTo>
                      <a:lnTo>
                        <a:pt x="0" y="0"/>
                      </a:lnTo>
                      <a:close/>
                    </a:path>
                  </a:pathLst>
                </a:cu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2" name="Rectangle 321"/>
                <p:cNvSpPr/>
                <p:nvPr/>
              </p:nvSpPr>
              <p:spPr>
                <a:xfrm>
                  <a:off x="87738" y="3435846"/>
                  <a:ext cx="291003" cy="210964"/>
                </a:xfrm>
                <a:prstGeom prst="rect">
                  <a:avLst/>
                </a:prstGeom>
                <a:noFill/>
                <a:ln w="9525" cap="rnd">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2000" dirty="0" smtClean="0">
                      <a:solidFill>
                        <a:schemeClr val="tx1"/>
                      </a:solidFill>
                      <a:effectLst>
                        <a:outerShdw blurRad="63500" sx="102000" sy="102000" algn="ctr" rotWithShape="0">
                          <a:prstClr val="black">
                            <a:alpha val="40000"/>
                          </a:prstClr>
                        </a:outerShdw>
                      </a:effectLst>
                      <a:latin typeface="Segoe UI" pitchFamily="34" charset="0"/>
                      <a:cs typeface="Segoe UI" pitchFamily="34" charset="0"/>
                    </a:rPr>
                    <a:t>Aa</a:t>
                  </a:r>
                  <a:endParaRPr lang="en-AU" sz="2000" dirty="0">
                    <a:solidFill>
                      <a:schemeClr val="tx1"/>
                    </a:solidFill>
                    <a:effectLst>
                      <a:outerShdw blurRad="63500" sx="102000" sy="102000" algn="ctr" rotWithShape="0">
                        <a:prstClr val="black">
                          <a:alpha val="40000"/>
                        </a:prstClr>
                      </a:outerShdw>
                    </a:effectLst>
                    <a:latin typeface="Segoe UI" pitchFamily="34" charset="0"/>
                    <a:cs typeface="Segoe UI" pitchFamily="34" charset="0"/>
                  </a:endParaRPr>
                </a:p>
              </p:txBody>
            </p:sp>
          </p:grpSp>
          <p:sp>
            <p:nvSpPr>
              <p:cNvPr id="319" name="Rectangle 318"/>
              <p:cNvSpPr/>
              <p:nvPr/>
            </p:nvSpPr>
            <p:spPr>
              <a:xfrm>
                <a:off x="8172400"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Note Pad</a:t>
                </a:r>
                <a:endParaRPr lang="en-AU" sz="1100" dirty="0">
                  <a:latin typeface="Segoe UI" pitchFamily="34" charset="0"/>
                  <a:cs typeface="Segoe UI" pitchFamily="34" charset="0"/>
                </a:endParaRPr>
              </a:p>
            </p:txBody>
          </p:sp>
        </p:grpSp>
        <p:grpSp>
          <p:nvGrpSpPr>
            <p:cNvPr id="254" name="Group 253"/>
            <p:cNvGrpSpPr/>
            <p:nvPr/>
          </p:nvGrpSpPr>
          <p:grpSpPr>
            <a:xfrm>
              <a:off x="5080409" y="980461"/>
              <a:ext cx="864096" cy="877462"/>
              <a:chOff x="5004049" y="1064550"/>
              <a:chExt cx="864096" cy="877462"/>
            </a:xfrm>
          </p:grpSpPr>
          <p:grpSp>
            <p:nvGrpSpPr>
              <p:cNvPr id="313" name="Group 312"/>
              <p:cNvGrpSpPr/>
              <p:nvPr/>
            </p:nvGrpSpPr>
            <p:grpSpPr>
              <a:xfrm>
                <a:off x="5042434" y="1064550"/>
                <a:ext cx="787325" cy="610716"/>
                <a:chOff x="5004049" y="1045872"/>
                <a:chExt cx="787325" cy="610716"/>
              </a:xfrm>
              <a:effectLst>
                <a:outerShdw blurRad="63500" sx="102000" sy="102000" algn="ctr" rotWithShape="0">
                  <a:prstClr val="black">
                    <a:alpha val="40000"/>
                  </a:prstClr>
                </a:outerShdw>
              </a:effectLst>
            </p:grpSpPr>
            <p:sp>
              <p:nvSpPr>
                <p:cNvPr id="315" name="Rectangle 314"/>
                <p:cNvSpPr/>
                <p:nvPr/>
              </p:nvSpPr>
              <p:spPr>
                <a:xfrm>
                  <a:off x="5004049" y="1045872"/>
                  <a:ext cx="504055" cy="460191"/>
                </a:xfrm>
                <a:prstGeom prst="rect">
                  <a:avLst/>
                </a:prstGeom>
                <a:solidFill>
                  <a:schemeClr val="bg1"/>
                </a:solidFill>
                <a:ln w="9525" cap="rnd">
                  <a:solidFill>
                    <a:schemeClr val="bg1"/>
                  </a:solid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6" name="Freeform 315"/>
                <p:cNvSpPr/>
                <p:nvPr/>
              </p:nvSpPr>
              <p:spPr>
                <a:xfrm>
                  <a:off x="5022056" y="1106047"/>
                  <a:ext cx="414040" cy="272698"/>
                </a:xfrm>
                <a:custGeom>
                  <a:avLst/>
                  <a:gdLst>
                    <a:gd name="connsiteX0" fmla="*/ 0 w 353052"/>
                    <a:gd name="connsiteY0" fmla="*/ 0 h 269081"/>
                    <a:gd name="connsiteX1" fmla="*/ 19050 w 353052"/>
                    <a:gd name="connsiteY1" fmla="*/ 33337 h 269081"/>
                    <a:gd name="connsiteX2" fmla="*/ 28575 w 353052"/>
                    <a:gd name="connsiteY2" fmla="*/ 38100 h 269081"/>
                    <a:gd name="connsiteX3" fmla="*/ 33338 w 353052"/>
                    <a:gd name="connsiteY3" fmla="*/ 45243 h 269081"/>
                    <a:gd name="connsiteX4" fmla="*/ 50007 w 353052"/>
                    <a:gd name="connsiteY4" fmla="*/ 54768 h 269081"/>
                    <a:gd name="connsiteX5" fmla="*/ 59532 w 353052"/>
                    <a:gd name="connsiteY5" fmla="*/ 61912 h 269081"/>
                    <a:gd name="connsiteX6" fmla="*/ 85725 w 353052"/>
                    <a:gd name="connsiteY6" fmla="*/ 71437 h 269081"/>
                    <a:gd name="connsiteX7" fmla="*/ 135732 w 353052"/>
                    <a:gd name="connsiteY7" fmla="*/ 69056 h 269081"/>
                    <a:gd name="connsiteX8" fmla="*/ 142875 w 353052"/>
                    <a:gd name="connsiteY8" fmla="*/ 66675 h 269081"/>
                    <a:gd name="connsiteX9" fmla="*/ 150019 w 353052"/>
                    <a:gd name="connsiteY9" fmla="*/ 61912 h 269081"/>
                    <a:gd name="connsiteX10" fmla="*/ 157163 w 353052"/>
                    <a:gd name="connsiteY10" fmla="*/ 54768 h 269081"/>
                    <a:gd name="connsiteX11" fmla="*/ 161925 w 353052"/>
                    <a:gd name="connsiteY11" fmla="*/ 45243 h 269081"/>
                    <a:gd name="connsiteX12" fmla="*/ 157163 w 353052"/>
                    <a:gd name="connsiteY12" fmla="*/ 26193 h 269081"/>
                    <a:gd name="connsiteX13" fmla="*/ 150019 w 353052"/>
                    <a:gd name="connsiteY13" fmla="*/ 19050 h 269081"/>
                    <a:gd name="connsiteX14" fmla="*/ 135732 w 353052"/>
                    <a:gd name="connsiteY14" fmla="*/ 9525 h 269081"/>
                    <a:gd name="connsiteX15" fmla="*/ 114300 w 353052"/>
                    <a:gd name="connsiteY15" fmla="*/ 14287 h 269081"/>
                    <a:gd name="connsiteX16" fmla="*/ 107157 w 353052"/>
                    <a:gd name="connsiteY16" fmla="*/ 16668 h 269081"/>
                    <a:gd name="connsiteX17" fmla="*/ 102394 w 353052"/>
                    <a:gd name="connsiteY17" fmla="*/ 26193 h 269081"/>
                    <a:gd name="connsiteX18" fmla="*/ 104775 w 353052"/>
                    <a:gd name="connsiteY18" fmla="*/ 64293 h 269081"/>
                    <a:gd name="connsiteX19" fmla="*/ 107157 w 353052"/>
                    <a:gd name="connsiteY19" fmla="*/ 71437 h 269081"/>
                    <a:gd name="connsiteX20" fmla="*/ 114300 w 353052"/>
                    <a:gd name="connsiteY20" fmla="*/ 76200 h 269081"/>
                    <a:gd name="connsiteX21" fmla="*/ 126207 w 353052"/>
                    <a:gd name="connsiteY21" fmla="*/ 78581 h 269081"/>
                    <a:gd name="connsiteX22" fmla="*/ 147638 w 353052"/>
                    <a:gd name="connsiteY22" fmla="*/ 85725 h 269081"/>
                    <a:gd name="connsiteX23" fmla="*/ 154782 w 353052"/>
                    <a:gd name="connsiteY23" fmla="*/ 88106 h 269081"/>
                    <a:gd name="connsiteX24" fmla="*/ 190500 w 353052"/>
                    <a:gd name="connsiteY24" fmla="*/ 90487 h 269081"/>
                    <a:gd name="connsiteX25" fmla="*/ 228600 w 353052"/>
                    <a:gd name="connsiteY25" fmla="*/ 90487 h 269081"/>
                    <a:gd name="connsiteX26" fmla="*/ 238125 w 353052"/>
                    <a:gd name="connsiteY26" fmla="*/ 85725 h 269081"/>
                    <a:gd name="connsiteX27" fmla="*/ 271463 w 353052"/>
                    <a:gd name="connsiteY27" fmla="*/ 66675 h 269081"/>
                    <a:gd name="connsiteX28" fmla="*/ 295275 w 353052"/>
                    <a:gd name="connsiteY28" fmla="*/ 59531 h 269081"/>
                    <a:gd name="connsiteX29" fmla="*/ 302419 w 353052"/>
                    <a:gd name="connsiteY29" fmla="*/ 57150 h 269081"/>
                    <a:gd name="connsiteX30" fmla="*/ 338138 w 353052"/>
                    <a:gd name="connsiteY30" fmla="*/ 50006 h 269081"/>
                    <a:gd name="connsiteX31" fmla="*/ 345282 w 353052"/>
                    <a:gd name="connsiteY31" fmla="*/ 92868 h 269081"/>
                    <a:gd name="connsiteX32" fmla="*/ 326232 w 353052"/>
                    <a:gd name="connsiteY32" fmla="*/ 114300 h 269081"/>
                    <a:gd name="connsiteX33" fmla="*/ 316707 w 353052"/>
                    <a:gd name="connsiteY33" fmla="*/ 119062 h 269081"/>
                    <a:gd name="connsiteX34" fmla="*/ 309563 w 353052"/>
                    <a:gd name="connsiteY34" fmla="*/ 121443 h 269081"/>
                    <a:gd name="connsiteX35" fmla="*/ 290513 w 353052"/>
                    <a:gd name="connsiteY35" fmla="*/ 133350 h 269081"/>
                    <a:gd name="connsiteX36" fmla="*/ 273844 w 353052"/>
                    <a:gd name="connsiteY36" fmla="*/ 138112 h 269081"/>
                    <a:gd name="connsiteX37" fmla="*/ 259557 w 353052"/>
                    <a:gd name="connsiteY37" fmla="*/ 142875 h 269081"/>
                    <a:gd name="connsiteX38" fmla="*/ 245269 w 353052"/>
                    <a:gd name="connsiteY38" fmla="*/ 150018 h 269081"/>
                    <a:gd name="connsiteX39" fmla="*/ 238125 w 353052"/>
                    <a:gd name="connsiteY39" fmla="*/ 154781 h 269081"/>
                    <a:gd name="connsiteX40" fmla="*/ 214313 w 353052"/>
                    <a:gd name="connsiteY40" fmla="*/ 161925 h 269081"/>
                    <a:gd name="connsiteX41" fmla="*/ 202407 w 353052"/>
                    <a:gd name="connsiteY41" fmla="*/ 164306 h 269081"/>
                    <a:gd name="connsiteX42" fmla="*/ 188119 w 353052"/>
                    <a:gd name="connsiteY42" fmla="*/ 169068 h 269081"/>
                    <a:gd name="connsiteX43" fmla="*/ 173832 w 353052"/>
                    <a:gd name="connsiteY43" fmla="*/ 171450 h 269081"/>
                    <a:gd name="connsiteX44" fmla="*/ 154782 w 353052"/>
                    <a:gd name="connsiteY44" fmla="*/ 176212 h 269081"/>
                    <a:gd name="connsiteX45" fmla="*/ 109538 w 353052"/>
                    <a:gd name="connsiteY45" fmla="*/ 173831 h 269081"/>
                    <a:gd name="connsiteX46" fmla="*/ 97632 w 353052"/>
                    <a:gd name="connsiteY46" fmla="*/ 164306 h 269081"/>
                    <a:gd name="connsiteX47" fmla="*/ 95250 w 353052"/>
                    <a:gd name="connsiteY47" fmla="*/ 157162 h 269081"/>
                    <a:gd name="connsiteX48" fmla="*/ 88107 w 353052"/>
                    <a:gd name="connsiteY48" fmla="*/ 150018 h 269081"/>
                    <a:gd name="connsiteX49" fmla="*/ 95250 w 353052"/>
                    <a:gd name="connsiteY49" fmla="*/ 130968 h 269081"/>
                    <a:gd name="connsiteX50" fmla="*/ 104775 w 353052"/>
                    <a:gd name="connsiteY50" fmla="*/ 135731 h 269081"/>
                    <a:gd name="connsiteX51" fmla="*/ 140494 w 353052"/>
                    <a:gd name="connsiteY51" fmla="*/ 138112 h 269081"/>
                    <a:gd name="connsiteX52" fmla="*/ 159544 w 353052"/>
                    <a:gd name="connsiteY52" fmla="*/ 142875 h 269081"/>
                    <a:gd name="connsiteX53" fmla="*/ 171450 w 353052"/>
                    <a:gd name="connsiteY53" fmla="*/ 152400 h 269081"/>
                    <a:gd name="connsiteX54" fmla="*/ 176213 w 353052"/>
                    <a:gd name="connsiteY54" fmla="*/ 173831 h 269081"/>
                    <a:gd name="connsiteX55" fmla="*/ 180975 w 353052"/>
                    <a:gd name="connsiteY55" fmla="*/ 207168 h 269081"/>
                    <a:gd name="connsiteX56" fmla="*/ 183357 w 353052"/>
                    <a:gd name="connsiteY56" fmla="*/ 247650 h 269081"/>
                    <a:gd name="connsiteX57" fmla="*/ 185738 w 353052"/>
                    <a:gd name="connsiteY57" fmla="*/ 261937 h 269081"/>
                    <a:gd name="connsiteX58" fmla="*/ 195263 w 353052"/>
                    <a:gd name="connsiteY58" fmla="*/ 269081 h 269081"/>
                    <a:gd name="connsiteX59" fmla="*/ 273844 w 353052"/>
                    <a:gd name="connsiteY59" fmla="*/ 266700 h 269081"/>
                    <a:gd name="connsiteX60" fmla="*/ 307182 w 353052"/>
                    <a:gd name="connsiteY60" fmla="*/ 257175 h 269081"/>
                    <a:gd name="connsiteX61" fmla="*/ 314325 w 353052"/>
                    <a:gd name="connsiteY61" fmla="*/ 254793 h 269081"/>
                    <a:gd name="connsiteX62" fmla="*/ 326232 w 353052"/>
                    <a:gd name="connsiteY62" fmla="*/ 250031 h 269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53052" h="269081">
                      <a:moveTo>
                        <a:pt x="0" y="0"/>
                      </a:moveTo>
                      <a:cubicBezTo>
                        <a:pt x="3626" y="10876"/>
                        <a:pt x="7518" y="27571"/>
                        <a:pt x="19050" y="33337"/>
                      </a:cubicBezTo>
                      <a:lnTo>
                        <a:pt x="28575" y="38100"/>
                      </a:lnTo>
                      <a:cubicBezTo>
                        <a:pt x="30163" y="40481"/>
                        <a:pt x="31314" y="43219"/>
                        <a:pt x="33338" y="45243"/>
                      </a:cubicBezTo>
                      <a:cubicBezTo>
                        <a:pt x="37711" y="49616"/>
                        <a:pt x="45021" y="51652"/>
                        <a:pt x="50007" y="54768"/>
                      </a:cubicBezTo>
                      <a:cubicBezTo>
                        <a:pt x="53373" y="56871"/>
                        <a:pt x="56167" y="59808"/>
                        <a:pt x="59532" y="61912"/>
                      </a:cubicBezTo>
                      <a:cubicBezTo>
                        <a:pt x="67905" y="67145"/>
                        <a:pt x="76325" y="69087"/>
                        <a:pt x="85725" y="71437"/>
                      </a:cubicBezTo>
                      <a:cubicBezTo>
                        <a:pt x="102394" y="70643"/>
                        <a:pt x="119102" y="70442"/>
                        <a:pt x="135732" y="69056"/>
                      </a:cubicBezTo>
                      <a:cubicBezTo>
                        <a:pt x="138233" y="68848"/>
                        <a:pt x="140630" y="67797"/>
                        <a:pt x="142875" y="66675"/>
                      </a:cubicBezTo>
                      <a:cubicBezTo>
                        <a:pt x="145435" y="65395"/>
                        <a:pt x="147820" y="63744"/>
                        <a:pt x="150019" y="61912"/>
                      </a:cubicBezTo>
                      <a:cubicBezTo>
                        <a:pt x="152606" y="59756"/>
                        <a:pt x="154782" y="57149"/>
                        <a:pt x="157163" y="54768"/>
                      </a:cubicBezTo>
                      <a:cubicBezTo>
                        <a:pt x="158750" y="51593"/>
                        <a:pt x="161533" y="48771"/>
                        <a:pt x="161925" y="45243"/>
                      </a:cubicBezTo>
                      <a:cubicBezTo>
                        <a:pt x="162039" y="44213"/>
                        <a:pt x="158971" y="28905"/>
                        <a:pt x="157163" y="26193"/>
                      </a:cubicBezTo>
                      <a:cubicBezTo>
                        <a:pt x="155295" y="23391"/>
                        <a:pt x="152677" y="21117"/>
                        <a:pt x="150019" y="19050"/>
                      </a:cubicBezTo>
                      <a:cubicBezTo>
                        <a:pt x="145501" y="15536"/>
                        <a:pt x="135732" y="9525"/>
                        <a:pt x="135732" y="9525"/>
                      </a:cubicBezTo>
                      <a:cubicBezTo>
                        <a:pt x="128588" y="11112"/>
                        <a:pt x="121400" y="12512"/>
                        <a:pt x="114300" y="14287"/>
                      </a:cubicBezTo>
                      <a:cubicBezTo>
                        <a:pt x="111865" y="14896"/>
                        <a:pt x="108932" y="14893"/>
                        <a:pt x="107157" y="16668"/>
                      </a:cubicBezTo>
                      <a:cubicBezTo>
                        <a:pt x="104647" y="19178"/>
                        <a:pt x="103982" y="23018"/>
                        <a:pt x="102394" y="26193"/>
                      </a:cubicBezTo>
                      <a:cubicBezTo>
                        <a:pt x="103188" y="38893"/>
                        <a:pt x="103443" y="51638"/>
                        <a:pt x="104775" y="64293"/>
                      </a:cubicBezTo>
                      <a:cubicBezTo>
                        <a:pt x="105038" y="66789"/>
                        <a:pt x="105589" y="69477"/>
                        <a:pt x="107157" y="71437"/>
                      </a:cubicBezTo>
                      <a:cubicBezTo>
                        <a:pt x="108945" y="73672"/>
                        <a:pt x="111620" y="75195"/>
                        <a:pt x="114300" y="76200"/>
                      </a:cubicBezTo>
                      <a:cubicBezTo>
                        <a:pt x="118090" y="77621"/>
                        <a:pt x="122238" y="77787"/>
                        <a:pt x="126207" y="78581"/>
                      </a:cubicBezTo>
                      <a:cubicBezTo>
                        <a:pt x="146726" y="86788"/>
                        <a:pt x="129698" y="80599"/>
                        <a:pt x="147638" y="85725"/>
                      </a:cubicBezTo>
                      <a:cubicBezTo>
                        <a:pt x="150052" y="86415"/>
                        <a:pt x="152287" y="87829"/>
                        <a:pt x="154782" y="88106"/>
                      </a:cubicBezTo>
                      <a:cubicBezTo>
                        <a:pt x="166641" y="89424"/>
                        <a:pt x="178594" y="89693"/>
                        <a:pt x="190500" y="90487"/>
                      </a:cubicBezTo>
                      <a:cubicBezTo>
                        <a:pt x="207530" y="92920"/>
                        <a:pt x="210241" y="94723"/>
                        <a:pt x="228600" y="90487"/>
                      </a:cubicBezTo>
                      <a:cubicBezTo>
                        <a:pt x="232059" y="89689"/>
                        <a:pt x="235081" y="87551"/>
                        <a:pt x="238125" y="85725"/>
                      </a:cubicBezTo>
                      <a:cubicBezTo>
                        <a:pt x="248250" y="79651"/>
                        <a:pt x="259784" y="69596"/>
                        <a:pt x="271463" y="66675"/>
                      </a:cubicBezTo>
                      <a:cubicBezTo>
                        <a:pt x="285859" y="63075"/>
                        <a:pt x="277882" y="65328"/>
                        <a:pt x="295275" y="59531"/>
                      </a:cubicBezTo>
                      <a:cubicBezTo>
                        <a:pt x="297656" y="58737"/>
                        <a:pt x="299969" y="57695"/>
                        <a:pt x="302419" y="57150"/>
                      </a:cubicBezTo>
                      <a:cubicBezTo>
                        <a:pt x="328563" y="51339"/>
                        <a:pt x="316632" y="53590"/>
                        <a:pt x="338138" y="50006"/>
                      </a:cubicBezTo>
                      <a:cubicBezTo>
                        <a:pt x="359183" y="55267"/>
                        <a:pt x="354435" y="50765"/>
                        <a:pt x="345282" y="92868"/>
                      </a:cubicBezTo>
                      <a:cubicBezTo>
                        <a:pt x="343340" y="101799"/>
                        <a:pt x="333552" y="109725"/>
                        <a:pt x="326232" y="114300"/>
                      </a:cubicBezTo>
                      <a:cubicBezTo>
                        <a:pt x="323222" y="116181"/>
                        <a:pt x="319970" y="117664"/>
                        <a:pt x="316707" y="119062"/>
                      </a:cubicBezTo>
                      <a:cubicBezTo>
                        <a:pt x="314400" y="120051"/>
                        <a:pt x="311870" y="120454"/>
                        <a:pt x="309563" y="121443"/>
                      </a:cubicBezTo>
                      <a:cubicBezTo>
                        <a:pt x="289202" y="130169"/>
                        <a:pt x="311024" y="121629"/>
                        <a:pt x="290513" y="133350"/>
                      </a:cubicBezTo>
                      <a:cubicBezTo>
                        <a:pt x="287565" y="135034"/>
                        <a:pt x="276285" y="137380"/>
                        <a:pt x="273844" y="138112"/>
                      </a:cubicBezTo>
                      <a:cubicBezTo>
                        <a:pt x="269036" y="139555"/>
                        <a:pt x="263734" y="140091"/>
                        <a:pt x="259557" y="142875"/>
                      </a:cubicBezTo>
                      <a:cubicBezTo>
                        <a:pt x="250324" y="149029"/>
                        <a:pt x="255128" y="146732"/>
                        <a:pt x="245269" y="150018"/>
                      </a:cubicBezTo>
                      <a:cubicBezTo>
                        <a:pt x="242888" y="151606"/>
                        <a:pt x="240740" y="153619"/>
                        <a:pt x="238125" y="154781"/>
                      </a:cubicBezTo>
                      <a:cubicBezTo>
                        <a:pt x="232198" y="157415"/>
                        <a:pt x="221234" y="160387"/>
                        <a:pt x="214313" y="161925"/>
                      </a:cubicBezTo>
                      <a:cubicBezTo>
                        <a:pt x="210362" y="162803"/>
                        <a:pt x="206312" y="163241"/>
                        <a:pt x="202407" y="164306"/>
                      </a:cubicBezTo>
                      <a:cubicBezTo>
                        <a:pt x="197564" y="165627"/>
                        <a:pt x="193071" y="168242"/>
                        <a:pt x="188119" y="169068"/>
                      </a:cubicBezTo>
                      <a:cubicBezTo>
                        <a:pt x="183357" y="169862"/>
                        <a:pt x="178553" y="170438"/>
                        <a:pt x="173832" y="171450"/>
                      </a:cubicBezTo>
                      <a:cubicBezTo>
                        <a:pt x="167432" y="172822"/>
                        <a:pt x="154782" y="176212"/>
                        <a:pt x="154782" y="176212"/>
                      </a:cubicBezTo>
                      <a:cubicBezTo>
                        <a:pt x="139701" y="175418"/>
                        <a:pt x="124578" y="175198"/>
                        <a:pt x="109538" y="173831"/>
                      </a:cubicBezTo>
                      <a:cubicBezTo>
                        <a:pt x="102344" y="173177"/>
                        <a:pt x="100748" y="170538"/>
                        <a:pt x="97632" y="164306"/>
                      </a:cubicBezTo>
                      <a:cubicBezTo>
                        <a:pt x="96509" y="162061"/>
                        <a:pt x="96642" y="159251"/>
                        <a:pt x="95250" y="157162"/>
                      </a:cubicBezTo>
                      <a:cubicBezTo>
                        <a:pt x="93382" y="154360"/>
                        <a:pt x="90488" y="152399"/>
                        <a:pt x="88107" y="150018"/>
                      </a:cubicBezTo>
                      <a:cubicBezTo>
                        <a:pt x="90488" y="143668"/>
                        <a:pt x="90101" y="135382"/>
                        <a:pt x="95250" y="130968"/>
                      </a:cubicBezTo>
                      <a:cubicBezTo>
                        <a:pt x="97945" y="128658"/>
                        <a:pt x="101269" y="135177"/>
                        <a:pt x="104775" y="135731"/>
                      </a:cubicBezTo>
                      <a:cubicBezTo>
                        <a:pt x="116562" y="137592"/>
                        <a:pt x="128588" y="137318"/>
                        <a:pt x="140494" y="138112"/>
                      </a:cubicBezTo>
                      <a:cubicBezTo>
                        <a:pt x="141091" y="138231"/>
                        <a:pt x="157101" y="140921"/>
                        <a:pt x="159544" y="142875"/>
                      </a:cubicBezTo>
                      <a:cubicBezTo>
                        <a:pt x="174933" y="155185"/>
                        <a:pt x="153494" y="146412"/>
                        <a:pt x="171450" y="152400"/>
                      </a:cubicBezTo>
                      <a:cubicBezTo>
                        <a:pt x="175096" y="163332"/>
                        <a:pt x="173927" y="158589"/>
                        <a:pt x="176213" y="173831"/>
                      </a:cubicBezTo>
                      <a:cubicBezTo>
                        <a:pt x="177878" y="184932"/>
                        <a:pt x="180975" y="207168"/>
                        <a:pt x="180975" y="207168"/>
                      </a:cubicBezTo>
                      <a:cubicBezTo>
                        <a:pt x="181769" y="220662"/>
                        <a:pt x="182186" y="234183"/>
                        <a:pt x="183357" y="247650"/>
                      </a:cubicBezTo>
                      <a:cubicBezTo>
                        <a:pt x="183775" y="252460"/>
                        <a:pt x="183393" y="257717"/>
                        <a:pt x="185738" y="261937"/>
                      </a:cubicBezTo>
                      <a:cubicBezTo>
                        <a:pt x="187665" y="265406"/>
                        <a:pt x="192088" y="266700"/>
                        <a:pt x="195263" y="269081"/>
                      </a:cubicBezTo>
                      <a:cubicBezTo>
                        <a:pt x="221457" y="268287"/>
                        <a:pt x="247708" y="268612"/>
                        <a:pt x="273844" y="266700"/>
                      </a:cubicBezTo>
                      <a:cubicBezTo>
                        <a:pt x="281498" y="266140"/>
                        <a:pt x="299160" y="259849"/>
                        <a:pt x="307182" y="257175"/>
                      </a:cubicBezTo>
                      <a:cubicBezTo>
                        <a:pt x="309563" y="256381"/>
                        <a:pt x="312080" y="255915"/>
                        <a:pt x="314325" y="254793"/>
                      </a:cubicBezTo>
                      <a:cubicBezTo>
                        <a:pt x="324560" y="249676"/>
                        <a:pt x="320300" y="250031"/>
                        <a:pt x="326232" y="250031"/>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7" name="Freeform 316"/>
                <p:cNvSpPr/>
                <p:nvPr/>
              </p:nvSpPr>
              <p:spPr>
                <a:xfrm>
                  <a:off x="5400849" y="1351788"/>
                  <a:ext cx="390525" cy="304800"/>
                </a:xfrm>
                <a:custGeom>
                  <a:avLst/>
                  <a:gdLst>
                    <a:gd name="connsiteX0" fmla="*/ 0 w 381000"/>
                    <a:gd name="connsiteY0" fmla="*/ 0 h 319088"/>
                    <a:gd name="connsiteX1" fmla="*/ 23812 w 381000"/>
                    <a:gd name="connsiteY1" fmla="*/ 85725 h 319088"/>
                    <a:gd name="connsiteX2" fmla="*/ 347662 w 381000"/>
                    <a:gd name="connsiteY2" fmla="*/ 319088 h 319088"/>
                    <a:gd name="connsiteX3" fmla="*/ 381000 w 381000"/>
                    <a:gd name="connsiteY3" fmla="*/ 266700 h 319088"/>
                    <a:gd name="connsiteX4" fmla="*/ 66675 w 381000"/>
                    <a:gd name="connsiteY4" fmla="*/ 38100 h 319088"/>
                    <a:gd name="connsiteX5" fmla="*/ 0 w 381000"/>
                    <a:gd name="connsiteY5" fmla="*/ 0 h 319088"/>
                    <a:gd name="connsiteX0" fmla="*/ 0 w 390525"/>
                    <a:gd name="connsiteY0" fmla="*/ 0 h 304800"/>
                    <a:gd name="connsiteX1" fmla="*/ 33337 w 390525"/>
                    <a:gd name="connsiteY1" fmla="*/ 71437 h 304800"/>
                    <a:gd name="connsiteX2" fmla="*/ 357187 w 390525"/>
                    <a:gd name="connsiteY2" fmla="*/ 304800 h 304800"/>
                    <a:gd name="connsiteX3" fmla="*/ 390525 w 390525"/>
                    <a:gd name="connsiteY3" fmla="*/ 252412 h 304800"/>
                    <a:gd name="connsiteX4" fmla="*/ 76200 w 390525"/>
                    <a:gd name="connsiteY4" fmla="*/ 23812 h 304800"/>
                    <a:gd name="connsiteX5" fmla="*/ 0 w 390525"/>
                    <a:gd name="connsiteY5" fmla="*/ 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0525" h="304800">
                      <a:moveTo>
                        <a:pt x="0" y="0"/>
                      </a:moveTo>
                      <a:lnTo>
                        <a:pt x="33337" y="71437"/>
                      </a:lnTo>
                      <a:lnTo>
                        <a:pt x="357187" y="304800"/>
                      </a:lnTo>
                      <a:lnTo>
                        <a:pt x="390525" y="252412"/>
                      </a:lnTo>
                      <a:lnTo>
                        <a:pt x="76200" y="23812"/>
                      </a:lnTo>
                      <a:lnTo>
                        <a:pt x="0" y="0"/>
                      </a:lnTo>
                      <a:close/>
                    </a:path>
                  </a:pathLst>
                </a:custGeom>
                <a:solidFill>
                  <a:srgbClr val="C0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14" name="Rectangle 313"/>
              <p:cNvSpPr/>
              <p:nvPr/>
            </p:nvSpPr>
            <p:spPr>
              <a:xfrm>
                <a:off x="5004049" y="1725988"/>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Free Draw</a:t>
                </a:r>
                <a:endParaRPr lang="en-AU" sz="1100" dirty="0">
                  <a:latin typeface="Segoe UI" pitchFamily="34" charset="0"/>
                  <a:cs typeface="Segoe UI" pitchFamily="34" charset="0"/>
                </a:endParaRPr>
              </a:p>
            </p:txBody>
          </p:sp>
        </p:grpSp>
        <p:cxnSp>
          <p:nvCxnSpPr>
            <p:cNvPr id="255" name="Straight Connector 254"/>
            <p:cNvCxnSpPr/>
            <p:nvPr/>
          </p:nvCxnSpPr>
          <p:spPr>
            <a:xfrm>
              <a:off x="4098672"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6" name="Straight Connector 255"/>
            <p:cNvCxnSpPr/>
            <p:nvPr/>
          </p:nvCxnSpPr>
          <p:spPr>
            <a:xfrm>
              <a:off x="5040000"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7" name="Straight Connector 256"/>
            <p:cNvCxnSpPr/>
            <p:nvPr/>
          </p:nvCxnSpPr>
          <p:spPr>
            <a:xfrm>
              <a:off x="3262277" y="200863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8" name="Straight Connector 257"/>
            <p:cNvCxnSpPr/>
            <p:nvPr/>
          </p:nvCxnSpPr>
          <p:spPr>
            <a:xfrm>
              <a:off x="3262277" y="317426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grpSp>
          <p:nvGrpSpPr>
            <p:cNvPr id="259" name="Group 258"/>
            <p:cNvGrpSpPr/>
            <p:nvPr/>
          </p:nvGrpSpPr>
          <p:grpSpPr>
            <a:xfrm>
              <a:off x="4098672" y="2143466"/>
              <a:ext cx="941329" cy="895637"/>
              <a:chOff x="4098672" y="2143466"/>
              <a:chExt cx="941329" cy="895637"/>
            </a:xfrm>
          </p:grpSpPr>
          <p:sp>
            <p:nvSpPr>
              <p:cNvPr id="300" name="Rectangle 299"/>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Documents</a:t>
                </a:r>
                <a:endParaRPr lang="en-AU" sz="1100" dirty="0">
                  <a:latin typeface="Segoe UI" pitchFamily="34" charset="0"/>
                  <a:cs typeface="Segoe UI" pitchFamily="34" charset="0"/>
                </a:endParaRPr>
              </a:p>
            </p:txBody>
          </p:sp>
          <p:grpSp>
            <p:nvGrpSpPr>
              <p:cNvPr id="301" name="Group 300"/>
              <p:cNvGrpSpPr/>
              <p:nvPr/>
            </p:nvGrpSpPr>
            <p:grpSpPr>
              <a:xfrm>
                <a:off x="4199709" y="2143466"/>
                <a:ext cx="744585" cy="655211"/>
                <a:chOff x="4193285" y="2143466"/>
                <a:chExt cx="744585" cy="655211"/>
              </a:xfrm>
            </p:grpSpPr>
            <p:grpSp>
              <p:nvGrpSpPr>
                <p:cNvPr id="302" name="Group 301"/>
                <p:cNvGrpSpPr/>
                <p:nvPr/>
              </p:nvGrpSpPr>
              <p:grpSpPr>
                <a:xfrm>
                  <a:off x="4193285" y="2143466"/>
                  <a:ext cx="699392" cy="536110"/>
                  <a:chOff x="2123728" y="1986160"/>
                  <a:chExt cx="576064" cy="441574"/>
                </a:xfrm>
              </p:grpSpPr>
              <p:sp>
                <p:nvSpPr>
                  <p:cNvPr id="311" name="Rectangle 310"/>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2" name="Trapezoid 311"/>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303" name="Group 302"/>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304" name="Rectangle 303"/>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305" name="Straight Connector 304"/>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6" name="Straight Connector 305"/>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7" name="Straight Connector 306"/>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8" name="Straight Connector 307"/>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9" name="Straight Connector 308"/>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10" name="Straight Connector 309"/>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260" name="Group 259"/>
            <p:cNvGrpSpPr/>
            <p:nvPr/>
          </p:nvGrpSpPr>
          <p:grpSpPr>
            <a:xfrm>
              <a:off x="5039106" y="2143466"/>
              <a:ext cx="941329" cy="895637"/>
              <a:chOff x="5039106" y="2143466"/>
              <a:chExt cx="941329" cy="895637"/>
            </a:xfrm>
          </p:grpSpPr>
          <p:sp>
            <p:nvSpPr>
              <p:cNvPr id="289" name="Rectangle 288"/>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Music</a:t>
                </a:r>
                <a:endParaRPr lang="en-AU" sz="1100" dirty="0">
                  <a:latin typeface="Segoe UI" pitchFamily="34" charset="0"/>
                  <a:cs typeface="Segoe UI" pitchFamily="34" charset="0"/>
                </a:endParaRPr>
              </a:p>
            </p:txBody>
          </p:sp>
          <p:grpSp>
            <p:nvGrpSpPr>
              <p:cNvPr id="290" name="Group 289"/>
              <p:cNvGrpSpPr/>
              <p:nvPr/>
            </p:nvGrpSpPr>
            <p:grpSpPr>
              <a:xfrm>
                <a:off x="5162739" y="2143466"/>
                <a:ext cx="699392" cy="634359"/>
                <a:chOff x="5140143" y="2143466"/>
                <a:chExt cx="699392" cy="634359"/>
              </a:xfrm>
            </p:grpSpPr>
            <p:grpSp>
              <p:nvGrpSpPr>
                <p:cNvPr id="291" name="Group 290"/>
                <p:cNvGrpSpPr/>
                <p:nvPr/>
              </p:nvGrpSpPr>
              <p:grpSpPr>
                <a:xfrm>
                  <a:off x="5140143" y="2143466"/>
                  <a:ext cx="699392" cy="536110"/>
                  <a:chOff x="2123728" y="1986160"/>
                  <a:chExt cx="576064" cy="441574"/>
                </a:xfrm>
              </p:grpSpPr>
              <p:sp>
                <p:nvSpPr>
                  <p:cNvPr id="298" name="Rectangle 297"/>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9" name="Trapezoid 298"/>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92" name="Group 291"/>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293" name="Oval 292"/>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4" name="Oval 293"/>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295" name="Straight Connector 294"/>
                  <p:cNvCxnSpPr>
                    <a:stCxn id="293" idx="6"/>
                    <a:endCxn id="297"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96" name="Straight Connector 295"/>
                  <p:cNvCxnSpPr>
                    <a:stCxn id="294" idx="6"/>
                    <a:endCxn id="297"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297" name="Rectangle 296"/>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1" name="Group 260"/>
            <p:cNvGrpSpPr/>
            <p:nvPr/>
          </p:nvGrpSpPr>
          <p:grpSpPr>
            <a:xfrm>
              <a:off x="3133947" y="3275932"/>
              <a:ext cx="941329" cy="895637"/>
              <a:chOff x="3133947" y="3275932"/>
              <a:chExt cx="941329" cy="895637"/>
            </a:xfrm>
          </p:grpSpPr>
          <p:sp>
            <p:nvSpPr>
              <p:cNvPr id="281" name="Rectangle 280"/>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Videos</a:t>
                </a:r>
                <a:endParaRPr lang="en-AU" sz="1100" dirty="0">
                  <a:latin typeface="Segoe UI" pitchFamily="34" charset="0"/>
                  <a:cs typeface="Segoe UI" pitchFamily="34" charset="0"/>
                </a:endParaRPr>
              </a:p>
            </p:txBody>
          </p:sp>
          <p:grpSp>
            <p:nvGrpSpPr>
              <p:cNvPr id="282" name="Group 281"/>
              <p:cNvGrpSpPr/>
              <p:nvPr/>
            </p:nvGrpSpPr>
            <p:grpSpPr>
              <a:xfrm>
                <a:off x="3254915" y="3275932"/>
                <a:ext cx="699392" cy="569699"/>
                <a:chOff x="3257580" y="3275932"/>
                <a:chExt cx="699392" cy="569699"/>
              </a:xfrm>
            </p:grpSpPr>
            <p:grpSp>
              <p:nvGrpSpPr>
                <p:cNvPr id="283" name="Group 282"/>
                <p:cNvGrpSpPr/>
                <p:nvPr/>
              </p:nvGrpSpPr>
              <p:grpSpPr>
                <a:xfrm>
                  <a:off x="3257580" y="3275932"/>
                  <a:ext cx="699392" cy="536110"/>
                  <a:chOff x="2123728" y="1986160"/>
                  <a:chExt cx="576064" cy="441574"/>
                </a:xfrm>
              </p:grpSpPr>
              <p:sp>
                <p:nvSpPr>
                  <p:cNvPr id="287" name="Rectangle 286"/>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8" name="Trapezoid 287"/>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84" name="Group 283"/>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285" name="Rectangle 284"/>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6" name="Isosceles Triangle 285"/>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2" name="Group 261"/>
            <p:cNvGrpSpPr/>
            <p:nvPr/>
          </p:nvGrpSpPr>
          <p:grpSpPr>
            <a:xfrm>
              <a:off x="4097777" y="3275932"/>
              <a:ext cx="941329" cy="895637"/>
              <a:chOff x="4099230" y="3275932"/>
              <a:chExt cx="941329" cy="895637"/>
            </a:xfrm>
          </p:grpSpPr>
          <p:sp>
            <p:nvSpPr>
              <p:cNvPr id="263" name="Rectangle 262"/>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Games</a:t>
                </a:r>
                <a:endParaRPr lang="en-AU" sz="1100" dirty="0">
                  <a:latin typeface="Segoe UI" pitchFamily="34" charset="0"/>
                  <a:cs typeface="Segoe UI" pitchFamily="34" charset="0"/>
                </a:endParaRPr>
              </a:p>
            </p:txBody>
          </p:sp>
          <p:grpSp>
            <p:nvGrpSpPr>
              <p:cNvPr id="264" name="Group 263"/>
              <p:cNvGrpSpPr/>
              <p:nvPr/>
            </p:nvGrpSpPr>
            <p:grpSpPr>
              <a:xfrm>
                <a:off x="4200966" y="3275932"/>
                <a:ext cx="737856" cy="635347"/>
                <a:chOff x="4220198" y="3275932"/>
                <a:chExt cx="737856" cy="635347"/>
              </a:xfrm>
            </p:grpSpPr>
            <p:grpSp>
              <p:nvGrpSpPr>
                <p:cNvPr id="265" name="Group 264"/>
                <p:cNvGrpSpPr/>
                <p:nvPr/>
              </p:nvGrpSpPr>
              <p:grpSpPr>
                <a:xfrm>
                  <a:off x="4220198" y="3275932"/>
                  <a:ext cx="699392" cy="536110"/>
                  <a:chOff x="2123728" y="1986160"/>
                  <a:chExt cx="576064" cy="441574"/>
                </a:xfrm>
              </p:grpSpPr>
              <p:sp>
                <p:nvSpPr>
                  <p:cNvPr id="279" name="Rectangle 278"/>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0" name="Trapezoid 279"/>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66" name="Group 265"/>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267" name="Rectangle 266"/>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8" name="Oval 267"/>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9" name="Oval 268"/>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70" name="Group 269"/>
                  <p:cNvGrpSpPr/>
                  <p:nvPr/>
                </p:nvGrpSpPr>
                <p:grpSpPr>
                  <a:xfrm>
                    <a:off x="4318464" y="3577517"/>
                    <a:ext cx="118183" cy="118183"/>
                    <a:chOff x="4318464" y="3577517"/>
                    <a:chExt cx="118183" cy="118183"/>
                  </a:xfrm>
                  <a:effectLst/>
                </p:grpSpPr>
                <p:cxnSp>
                  <p:nvCxnSpPr>
                    <p:cNvPr id="277" name="Straight Connector 276"/>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78" name="Straight Connector 277"/>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71" name="Group 270"/>
                  <p:cNvGrpSpPr/>
                  <p:nvPr/>
                </p:nvGrpSpPr>
                <p:grpSpPr>
                  <a:xfrm rot="20573383">
                    <a:off x="4683580" y="3579039"/>
                    <a:ext cx="140891" cy="136707"/>
                    <a:chOff x="5105406" y="3507854"/>
                    <a:chExt cx="171999" cy="166891"/>
                  </a:xfrm>
                  <a:effectLst/>
                </p:grpSpPr>
                <p:sp>
                  <p:nvSpPr>
                    <p:cNvPr id="273" name="Oval 272"/>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4" name="Oval 273"/>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5" name="Oval 274"/>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6" name="Oval 275"/>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cxnSp>
                <p:nvCxnSpPr>
                  <p:cNvPr id="272" name="Straight Connector 271"/>
                  <p:cNvCxnSpPr>
                    <a:stCxn id="267"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grpSp>
        <p:nvGrpSpPr>
          <p:cNvPr id="110" name="Group 109"/>
          <p:cNvGrpSpPr/>
          <p:nvPr/>
        </p:nvGrpSpPr>
        <p:grpSpPr>
          <a:xfrm>
            <a:off x="1655797" y="528367"/>
            <a:ext cx="5832407" cy="4086766"/>
            <a:chOff x="467785" y="134364"/>
            <a:chExt cx="5832407" cy="4466376"/>
          </a:xfrm>
        </p:grpSpPr>
        <p:sp>
          <p:nvSpPr>
            <p:cNvPr id="111" name="Rounded Rectangle 110"/>
            <p:cNvSpPr/>
            <p:nvPr/>
          </p:nvSpPr>
          <p:spPr>
            <a:xfrm>
              <a:off x="467785" y="134364"/>
              <a:ext cx="5832407" cy="4466376"/>
            </a:xfrm>
            <a:prstGeom prst="roundRect">
              <a:avLst>
                <a:gd name="adj" fmla="val 0"/>
              </a:avLst>
            </a:prstGeom>
            <a:solidFill>
              <a:schemeClr val="bg1">
                <a:lumMod val="75000"/>
                <a:alpha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200" b="1" dirty="0" smtClean="0">
                  <a:solidFill>
                    <a:schemeClr val="tx1"/>
                  </a:solidFill>
                  <a:latin typeface="Segoe UI" pitchFamily="34" charset="0"/>
                  <a:cs typeface="Segoe UI" pitchFamily="34" charset="0"/>
                </a:rPr>
                <a:t>Free Draw</a:t>
              </a:r>
              <a:endParaRPr lang="en-AU" sz="1200" b="1" dirty="0">
                <a:solidFill>
                  <a:schemeClr val="tx1"/>
                </a:solidFill>
                <a:latin typeface="Segoe UI" pitchFamily="34" charset="0"/>
                <a:cs typeface="Segoe UI" pitchFamily="34" charset="0"/>
              </a:endParaRPr>
            </a:p>
          </p:txBody>
        </p:sp>
        <p:sp>
          <p:nvSpPr>
            <p:cNvPr id="112" name="Rounded Rectangle 111">
              <a:hlinkClick r:id="rId4" action="ppaction://hlinksldjump"/>
            </p:cNvPr>
            <p:cNvSpPr/>
            <p:nvPr/>
          </p:nvSpPr>
          <p:spPr>
            <a:xfrm>
              <a:off x="539794" y="188370"/>
              <a:ext cx="144000" cy="144016"/>
            </a:xfrm>
            <a:prstGeom prst="roundRect">
              <a:avLst/>
            </a:prstGeom>
            <a:gradFill flip="none" rotWithShape="1">
              <a:gsLst>
                <a:gs pos="0">
                  <a:srgbClr val="FF0000">
                    <a:shade val="30000"/>
                    <a:satMod val="115000"/>
                  </a:srgbClr>
                </a:gs>
                <a:gs pos="50000">
                  <a:srgbClr val="FF0000">
                    <a:shade val="67500"/>
                    <a:satMod val="115000"/>
                  </a:srgbClr>
                </a:gs>
                <a:gs pos="100000">
                  <a:srgbClr val="FF0000">
                    <a:shade val="100000"/>
                    <a:satMod val="115000"/>
                  </a:srgbClr>
                </a:gs>
              </a:gsLst>
              <a:lin ang="16200000" scaled="1"/>
              <a:tileRect/>
            </a:gradFill>
            <a:ln w="3175">
              <a:solidFill>
                <a:schemeClr val="tx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solidFill>
                  <a:schemeClr val="bg1"/>
                </a:solidFill>
                <a:latin typeface="Segoe UI" pitchFamily="34" charset="0"/>
                <a:cs typeface="Segoe UI" pitchFamily="34" charset="0"/>
              </a:endParaRPr>
            </a:p>
          </p:txBody>
        </p:sp>
        <p:sp>
          <p:nvSpPr>
            <p:cNvPr id="113" name="Rectangle 112"/>
            <p:cNvSpPr/>
            <p:nvPr/>
          </p:nvSpPr>
          <p:spPr>
            <a:xfrm>
              <a:off x="467786" y="434649"/>
              <a:ext cx="5832406" cy="4048046"/>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algn="r"/>
              <a:endParaRPr lang="en-AU" sz="5400" dirty="0">
                <a:solidFill>
                  <a:schemeClr val="bg1"/>
                </a:solidFill>
                <a:effectLst>
                  <a:outerShdw blurRad="63500" sx="102000" sy="102000" algn="ctr" rotWithShape="0">
                    <a:prstClr val="black">
                      <a:alpha val="40000"/>
                    </a:prstClr>
                  </a:outerShdw>
                </a:effectLst>
                <a:latin typeface="Segoe UI" pitchFamily="34" charset="0"/>
                <a:cs typeface="Segoe UI" pitchFamily="34" charset="0"/>
              </a:endParaRPr>
            </a:p>
          </p:txBody>
        </p:sp>
      </p:grpSp>
      <p:grpSp>
        <p:nvGrpSpPr>
          <p:cNvPr id="123" name="Group 122"/>
          <p:cNvGrpSpPr/>
          <p:nvPr/>
        </p:nvGrpSpPr>
        <p:grpSpPr>
          <a:xfrm>
            <a:off x="2302442" y="1409176"/>
            <a:ext cx="4539117" cy="2325148"/>
            <a:chOff x="2049108" y="1409176"/>
            <a:chExt cx="4539117" cy="2325148"/>
          </a:xfrm>
        </p:grpSpPr>
        <p:sp>
          <p:nvSpPr>
            <p:cNvPr id="124" name="Rounded Rectangle 123"/>
            <p:cNvSpPr/>
            <p:nvPr/>
          </p:nvSpPr>
          <p:spPr>
            <a:xfrm>
              <a:off x="2049108" y="1409176"/>
              <a:ext cx="4539117" cy="2325148"/>
            </a:xfrm>
            <a:prstGeom prst="roundRect">
              <a:avLst>
                <a:gd name="adj" fmla="val 5376"/>
              </a:avLst>
            </a:prstGeom>
            <a:blipFill>
              <a:blip r:embed="rId5"/>
              <a:tile tx="0" ty="0" sx="100000" sy="100000" flip="none" algn="tl"/>
            </a:blipFill>
            <a:ln w="3175">
              <a:solidFill>
                <a:schemeClr val="tx1"/>
              </a:solidFill>
            </a:ln>
            <a:effectLst>
              <a:glow rad="101600">
                <a:schemeClr val="accent1">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algn="r"/>
              <a:endParaRPr lang="en-AU" sz="1400" dirty="0" smtClean="0">
                <a:solidFill>
                  <a:schemeClr val="tx1"/>
                </a:solidFill>
                <a:latin typeface="Segoe UI" pitchFamily="34" charset="0"/>
                <a:cs typeface="Segoe UI" pitchFamily="34" charset="0"/>
              </a:endParaRPr>
            </a:p>
          </p:txBody>
        </p:sp>
        <p:sp>
          <p:nvSpPr>
            <p:cNvPr id="125" name="Rounded Rectangle 124"/>
            <p:cNvSpPr/>
            <p:nvPr/>
          </p:nvSpPr>
          <p:spPr>
            <a:xfrm>
              <a:off x="2049109" y="1409176"/>
              <a:ext cx="4539116" cy="2325148"/>
            </a:xfrm>
            <a:prstGeom prst="roundRect">
              <a:avLst>
                <a:gd name="adj" fmla="val 5376"/>
              </a:avLst>
            </a:prstGeom>
            <a:gradFill flip="none" rotWithShape="1">
              <a:gsLst>
                <a:gs pos="0">
                  <a:schemeClr val="bg1"/>
                </a:gs>
                <a:gs pos="50000">
                  <a:schemeClr val="bg1">
                    <a:alpha val="50000"/>
                  </a:schemeClr>
                </a:gs>
                <a:gs pos="100000">
                  <a:schemeClr val="bg1">
                    <a:alpha val="0"/>
                  </a:schemeClr>
                </a:gs>
              </a:gsLst>
              <a:lin ang="10800000" scaled="1"/>
              <a:tileRect/>
            </a:gradFill>
            <a:ln w="3175">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r"/>
              <a:r>
                <a:rPr lang="en-AU" sz="4800" dirty="0" smtClean="0">
                  <a:solidFill>
                    <a:schemeClr val="tx1"/>
                  </a:solidFill>
                  <a:latin typeface="Segoe Print" pitchFamily="2" charset="0"/>
                  <a:cs typeface="Segoe UI" pitchFamily="34" charset="0"/>
                </a:rPr>
                <a:t>Free Draw</a:t>
              </a:r>
            </a:p>
          </p:txBody>
        </p:sp>
        <p:grpSp>
          <p:nvGrpSpPr>
            <p:cNvPr id="126" name="Group 125"/>
            <p:cNvGrpSpPr/>
            <p:nvPr/>
          </p:nvGrpSpPr>
          <p:grpSpPr>
            <a:xfrm>
              <a:off x="2195736" y="2283718"/>
              <a:ext cx="1678787" cy="1302209"/>
              <a:chOff x="5004049" y="1045872"/>
              <a:chExt cx="787325" cy="610716"/>
            </a:xfrm>
            <a:effectLst>
              <a:outerShdw blurRad="63500" sx="102000" sy="102000" algn="ctr" rotWithShape="0">
                <a:prstClr val="black">
                  <a:alpha val="40000"/>
                </a:prstClr>
              </a:outerShdw>
            </a:effectLst>
          </p:grpSpPr>
          <p:sp>
            <p:nvSpPr>
              <p:cNvPr id="129" name="Rectangle 128"/>
              <p:cNvSpPr/>
              <p:nvPr/>
            </p:nvSpPr>
            <p:spPr>
              <a:xfrm>
                <a:off x="5004049" y="1045872"/>
                <a:ext cx="504055" cy="460191"/>
              </a:xfrm>
              <a:prstGeom prst="rect">
                <a:avLst/>
              </a:prstGeom>
              <a:solidFill>
                <a:schemeClr val="bg1"/>
              </a:solidFill>
              <a:ln w="9525" cap="rnd">
                <a:solidFill>
                  <a:schemeClr val="bg1"/>
                </a:solid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30" name="Freeform 129"/>
              <p:cNvSpPr/>
              <p:nvPr/>
            </p:nvSpPr>
            <p:spPr>
              <a:xfrm>
                <a:off x="5022056" y="1106047"/>
                <a:ext cx="414040" cy="272698"/>
              </a:xfrm>
              <a:custGeom>
                <a:avLst/>
                <a:gdLst>
                  <a:gd name="connsiteX0" fmla="*/ 0 w 353052"/>
                  <a:gd name="connsiteY0" fmla="*/ 0 h 269081"/>
                  <a:gd name="connsiteX1" fmla="*/ 19050 w 353052"/>
                  <a:gd name="connsiteY1" fmla="*/ 33337 h 269081"/>
                  <a:gd name="connsiteX2" fmla="*/ 28575 w 353052"/>
                  <a:gd name="connsiteY2" fmla="*/ 38100 h 269081"/>
                  <a:gd name="connsiteX3" fmla="*/ 33338 w 353052"/>
                  <a:gd name="connsiteY3" fmla="*/ 45243 h 269081"/>
                  <a:gd name="connsiteX4" fmla="*/ 50007 w 353052"/>
                  <a:gd name="connsiteY4" fmla="*/ 54768 h 269081"/>
                  <a:gd name="connsiteX5" fmla="*/ 59532 w 353052"/>
                  <a:gd name="connsiteY5" fmla="*/ 61912 h 269081"/>
                  <a:gd name="connsiteX6" fmla="*/ 85725 w 353052"/>
                  <a:gd name="connsiteY6" fmla="*/ 71437 h 269081"/>
                  <a:gd name="connsiteX7" fmla="*/ 135732 w 353052"/>
                  <a:gd name="connsiteY7" fmla="*/ 69056 h 269081"/>
                  <a:gd name="connsiteX8" fmla="*/ 142875 w 353052"/>
                  <a:gd name="connsiteY8" fmla="*/ 66675 h 269081"/>
                  <a:gd name="connsiteX9" fmla="*/ 150019 w 353052"/>
                  <a:gd name="connsiteY9" fmla="*/ 61912 h 269081"/>
                  <a:gd name="connsiteX10" fmla="*/ 157163 w 353052"/>
                  <a:gd name="connsiteY10" fmla="*/ 54768 h 269081"/>
                  <a:gd name="connsiteX11" fmla="*/ 161925 w 353052"/>
                  <a:gd name="connsiteY11" fmla="*/ 45243 h 269081"/>
                  <a:gd name="connsiteX12" fmla="*/ 157163 w 353052"/>
                  <a:gd name="connsiteY12" fmla="*/ 26193 h 269081"/>
                  <a:gd name="connsiteX13" fmla="*/ 150019 w 353052"/>
                  <a:gd name="connsiteY13" fmla="*/ 19050 h 269081"/>
                  <a:gd name="connsiteX14" fmla="*/ 135732 w 353052"/>
                  <a:gd name="connsiteY14" fmla="*/ 9525 h 269081"/>
                  <a:gd name="connsiteX15" fmla="*/ 114300 w 353052"/>
                  <a:gd name="connsiteY15" fmla="*/ 14287 h 269081"/>
                  <a:gd name="connsiteX16" fmla="*/ 107157 w 353052"/>
                  <a:gd name="connsiteY16" fmla="*/ 16668 h 269081"/>
                  <a:gd name="connsiteX17" fmla="*/ 102394 w 353052"/>
                  <a:gd name="connsiteY17" fmla="*/ 26193 h 269081"/>
                  <a:gd name="connsiteX18" fmla="*/ 104775 w 353052"/>
                  <a:gd name="connsiteY18" fmla="*/ 64293 h 269081"/>
                  <a:gd name="connsiteX19" fmla="*/ 107157 w 353052"/>
                  <a:gd name="connsiteY19" fmla="*/ 71437 h 269081"/>
                  <a:gd name="connsiteX20" fmla="*/ 114300 w 353052"/>
                  <a:gd name="connsiteY20" fmla="*/ 76200 h 269081"/>
                  <a:gd name="connsiteX21" fmla="*/ 126207 w 353052"/>
                  <a:gd name="connsiteY21" fmla="*/ 78581 h 269081"/>
                  <a:gd name="connsiteX22" fmla="*/ 147638 w 353052"/>
                  <a:gd name="connsiteY22" fmla="*/ 85725 h 269081"/>
                  <a:gd name="connsiteX23" fmla="*/ 154782 w 353052"/>
                  <a:gd name="connsiteY23" fmla="*/ 88106 h 269081"/>
                  <a:gd name="connsiteX24" fmla="*/ 190500 w 353052"/>
                  <a:gd name="connsiteY24" fmla="*/ 90487 h 269081"/>
                  <a:gd name="connsiteX25" fmla="*/ 228600 w 353052"/>
                  <a:gd name="connsiteY25" fmla="*/ 90487 h 269081"/>
                  <a:gd name="connsiteX26" fmla="*/ 238125 w 353052"/>
                  <a:gd name="connsiteY26" fmla="*/ 85725 h 269081"/>
                  <a:gd name="connsiteX27" fmla="*/ 271463 w 353052"/>
                  <a:gd name="connsiteY27" fmla="*/ 66675 h 269081"/>
                  <a:gd name="connsiteX28" fmla="*/ 295275 w 353052"/>
                  <a:gd name="connsiteY28" fmla="*/ 59531 h 269081"/>
                  <a:gd name="connsiteX29" fmla="*/ 302419 w 353052"/>
                  <a:gd name="connsiteY29" fmla="*/ 57150 h 269081"/>
                  <a:gd name="connsiteX30" fmla="*/ 338138 w 353052"/>
                  <a:gd name="connsiteY30" fmla="*/ 50006 h 269081"/>
                  <a:gd name="connsiteX31" fmla="*/ 345282 w 353052"/>
                  <a:gd name="connsiteY31" fmla="*/ 92868 h 269081"/>
                  <a:gd name="connsiteX32" fmla="*/ 326232 w 353052"/>
                  <a:gd name="connsiteY32" fmla="*/ 114300 h 269081"/>
                  <a:gd name="connsiteX33" fmla="*/ 316707 w 353052"/>
                  <a:gd name="connsiteY33" fmla="*/ 119062 h 269081"/>
                  <a:gd name="connsiteX34" fmla="*/ 309563 w 353052"/>
                  <a:gd name="connsiteY34" fmla="*/ 121443 h 269081"/>
                  <a:gd name="connsiteX35" fmla="*/ 290513 w 353052"/>
                  <a:gd name="connsiteY35" fmla="*/ 133350 h 269081"/>
                  <a:gd name="connsiteX36" fmla="*/ 273844 w 353052"/>
                  <a:gd name="connsiteY36" fmla="*/ 138112 h 269081"/>
                  <a:gd name="connsiteX37" fmla="*/ 259557 w 353052"/>
                  <a:gd name="connsiteY37" fmla="*/ 142875 h 269081"/>
                  <a:gd name="connsiteX38" fmla="*/ 245269 w 353052"/>
                  <a:gd name="connsiteY38" fmla="*/ 150018 h 269081"/>
                  <a:gd name="connsiteX39" fmla="*/ 238125 w 353052"/>
                  <a:gd name="connsiteY39" fmla="*/ 154781 h 269081"/>
                  <a:gd name="connsiteX40" fmla="*/ 214313 w 353052"/>
                  <a:gd name="connsiteY40" fmla="*/ 161925 h 269081"/>
                  <a:gd name="connsiteX41" fmla="*/ 202407 w 353052"/>
                  <a:gd name="connsiteY41" fmla="*/ 164306 h 269081"/>
                  <a:gd name="connsiteX42" fmla="*/ 188119 w 353052"/>
                  <a:gd name="connsiteY42" fmla="*/ 169068 h 269081"/>
                  <a:gd name="connsiteX43" fmla="*/ 173832 w 353052"/>
                  <a:gd name="connsiteY43" fmla="*/ 171450 h 269081"/>
                  <a:gd name="connsiteX44" fmla="*/ 154782 w 353052"/>
                  <a:gd name="connsiteY44" fmla="*/ 176212 h 269081"/>
                  <a:gd name="connsiteX45" fmla="*/ 109538 w 353052"/>
                  <a:gd name="connsiteY45" fmla="*/ 173831 h 269081"/>
                  <a:gd name="connsiteX46" fmla="*/ 97632 w 353052"/>
                  <a:gd name="connsiteY46" fmla="*/ 164306 h 269081"/>
                  <a:gd name="connsiteX47" fmla="*/ 95250 w 353052"/>
                  <a:gd name="connsiteY47" fmla="*/ 157162 h 269081"/>
                  <a:gd name="connsiteX48" fmla="*/ 88107 w 353052"/>
                  <a:gd name="connsiteY48" fmla="*/ 150018 h 269081"/>
                  <a:gd name="connsiteX49" fmla="*/ 95250 w 353052"/>
                  <a:gd name="connsiteY49" fmla="*/ 130968 h 269081"/>
                  <a:gd name="connsiteX50" fmla="*/ 104775 w 353052"/>
                  <a:gd name="connsiteY50" fmla="*/ 135731 h 269081"/>
                  <a:gd name="connsiteX51" fmla="*/ 140494 w 353052"/>
                  <a:gd name="connsiteY51" fmla="*/ 138112 h 269081"/>
                  <a:gd name="connsiteX52" fmla="*/ 159544 w 353052"/>
                  <a:gd name="connsiteY52" fmla="*/ 142875 h 269081"/>
                  <a:gd name="connsiteX53" fmla="*/ 171450 w 353052"/>
                  <a:gd name="connsiteY53" fmla="*/ 152400 h 269081"/>
                  <a:gd name="connsiteX54" fmla="*/ 176213 w 353052"/>
                  <a:gd name="connsiteY54" fmla="*/ 173831 h 269081"/>
                  <a:gd name="connsiteX55" fmla="*/ 180975 w 353052"/>
                  <a:gd name="connsiteY55" fmla="*/ 207168 h 269081"/>
                  <a:gd name="connsiteX56" fmla="*/ 183357 w 353052"/>
                  <a:gd name="connsiteY56" fmla="*/ 247650 h 269081"/>
                  <a:gd name="connsiteX57" fmla="*/ 185738 w 353052"/>
                  <a:gd name="connsiteY57" fmla="*/ 261937 h 269081"/>
                  <a:gd name="connsiteX58" fmla="*/ 195263 w 353052"/>
                  <a:gd name="connsiteY58" fmla="*/ 269081 h 269081"/>
                  <a:gd name="connsiteX59" fmla="*/ 273844 w 353052"/>
                  <a:gd name="connsiteY59" fmla="*/ 266700 h 269081"/>
                  <a:gd name="connsiteX60" fmla="*/ 307182 w 353052"/>
                  <a:gd name="connsiteY60" fmla="*/ 257175 h 269081"/>
                  <a:gd name="connsiteX61" fmla="*/ 314325 w 353052"/>
                  <a:gd name="connsiteY61" fmla="*/ 254793 h 269081"/>
                  <a:gd name="connsiteX62" fmla="*/ 326232 w 353052"/>
                  <a:gd name="connsiteY62" fmla="*/ 250031 h 269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53052" h="269081">
                    <a:moveTo>
                      <a:pt x="0" y="0"/>
                    </a:moveTo>
                    <a:cubicBezTo>
                      <a:pt x="3626" y="10876"/>
                      <a:pt x="7518" y="27571"/>
                      <a:pt x="19050" y="33337"/>
                    </a:cubicBezTo>
                    <a:lnTo>
                      <a:pt x="28575" y="38100"/>
                    </a:lnTo>
                    <a:cubicBezTo>
                      <a:pt x="30163" y="40481"/>
                      <a:pt x="31314" y="43219"/>
                      <a:pt x="33338" y="45243"/>
                    </a:cubicBezTo>
                    <a:cubicBezTo>
                      <a:pt x="37711" y="49616"/>
                      <a:pt x="45021" y="51652"/>
                      <a:pt x="50007" y="54768"/>
                    </a:cubicBezTo>
                    <a:cubicBezTo>
                      <a:pt x="53373" y="56871"/>
                      <a:pt x="56167" y="59808"/>
                      <a:pt x="59532" y="61912"/>
                    </a:cubicBezTo>
                    <a:cubicBezTo>
                      <a:pt x="67905" y="67145"/>
                      <a:pt x="76325" y="69087"/>
                      <a:pt x="85725" y="71437"/>
                    </a:cubicBezTo>
                    <a:cubicBezTo>
                      <a:pt x="102394" y="70643"/>
                      <a:pt x="119102" y="70442"/>
                      <a:pt x="135732" y="69056"/>
                    </a:cubicBezTo>
                    <a:cubicBezTo>
                      <a:pt x="138233" y="68848"/>
                      <a:pt x="140630" y="67797"/>
                      <a:pt x="142875" y="66675"/>
                    </a:cubicBezTo>
                    <a:cubicBezTo>
                      <a:pt x="145435" y="65395"/>
                      <a:pt x="147820" y="63744"/>
                      <a:pt x="150019" y="61912"/>
                    </a:cubicBezTo>
                    <a:cubicBezTo>
                      <a:pt x="152606" y="59756"/>
                      <a:pt x="154782" y="57149"/>
                      <a:pt x="157163" y="54768"/>
                    </a:cubicBezTo>
                    <a:cubicBezTo>
                      <a:pt x="158750" y="51593"/>
                      <a:pt x="161533" y="48771"/>
                      <a:pt x="161925" y="45243"/>
                    </a:cubicBezTo>
                    <a:cubicBezTo>
                      <a:pt x="162039" y="44213"/>
                      <a:pt x="158971" y="28905"/>
                      <a:pt x="157163" y="26193"/>
                    </a:cubicBezTo>
                    <a:cubicBezTo>
                      <a:pt x="155295" y="23391"/>
                      <a:pt x="152677" y="21117"/>
                      <a:pt x="150019" y="19050"/>
                    </a:cubicBezTo>
                    <a:cubicBezTo>
                      <a:pt x="145501" y="15536"/>
                      <a:pt x="135732" y="9525"/>
                      <a:pt x="135732" y="9525"/>
                    </a:cubicBezTo>
                    <a:cubicBezTo>
                      <a:pt x="128588" y="11112"/>
                      <a:pt x="121400" y="12512"/>
                      <a:pt x="114300" y="14287"/>
                    </a:cubicBezTo>
                    <a:cubicBezTo>
                      <a:pt x="111865" y="14896"/>
                      <a:pt x="108932" y="14893"/>
                      <a:pt x="107157" y="16668"/>
                    </a:cubicBezTo>
                    <a:cubicBezTo>
                      <a:pt x="104647" y="19178"/>
                      <a:pt x="103982" y="23018"/>
                      <a:pt x="102394" y="26193"/>
                    </a:cubicBezTo>
                    <a:cubicBezTo>
                      <a:pt x="103188" y="38893"/>
                      <a:pt x="103443" y="51638"/>
                      <a:pt x="104775" y="64293"/>
                    </a:cubicBezTo>
                    <a:cubicBezTo>
                      <a:pt x="105038" y="66789"/>
                      <a:pt x="105589" y="69477"/>
                      <a:pt x="107157" y="71437"/>
                    </a:cubicBezTo>
                    <a:cubicBezTo>
                      <a:pt x="108945" y="73672"/>
                      <a:pt x="111620" y="75195"/>
                      <a:pt x="114300" y="76200"/>
                    </a:cubicBezTo>
                    <a:cubicBezTo>
                      <a:pt x="118090" y="77621"/>
                      <a:pt x="122238" y="77787"/>
                      <a:pt x="126207" y="78581"/>
                    </a:cubicBezTo>
                    <a:cubicBezTo>
                      <a:pt x="146726" y="86788"/>
                      <a:pt x="129698" y="80599"/>
                      <a:pt x="147638" y="85725"/>
                    </a:cubicBezTo>
                    <a:cubicBezTo>
                      <a:pt x="150052" y="86415"/>
                      <a:pt x="152287" y="87829"/>
                      <a:pt x="154782" y="88106"/>
                    </a:cubicBezTo>
                    <a:cubicBezTo>
                      <a:pt x="166641" y="89424"/>
                      <a:pt x="178594" y="89693"/>
                      <a:pt x="190500" y="90487"/>
                    </a:cubicBezTo>
                    <a:cubicBezTo>
                      <a:pt x="207530" y="92920"/>
                      <a:pt x="210241" y="94723"/>
                      <a:pt x="228600" y="90487"/>
                    </a:cubicBezTo>
                    <a:cubicBezTo>
                      <a:pt x="232059" y="89689"/>
                      <a:pt x="235081" y="87551"/>
                      <a:pt x="238125" y="85725"/>
                    </a:cubicBezTo>
                    <a:cubicBezTo>
                      <a:pt x="248250" y="79651"/>
                      <a:pt x="259784" y="69596"/>
                      <a:pt x="271463" y="66675"/>
                    </a:cubicBezTo>
                    <a:cubicBezTo>
                      <a:pt x="285859" y="63075"/>
                      <a:pt x="277882" y="65328"/>
                      <a:pt x="295275" y="59531"/>
                    </a:cubicBezTo>
                    <a:cubicBezTo>
                      <a:pt x="297656" y="58737"/>
                      <a:pt x="299969" y="57695"/>
                      <a:pt x="302419" y="57150"/>
                    </a:cubicBezTo>
                    <a:cubicBezTo>
                      <a:pt x="328563" y="51339"/>
                      <a:pt x="316632" y="53590"/>
                      <a:pt x="338138" y="50006"/>
                    </a:cubicBezTo>
                    <a:cubicBezTo>
                      <a:pt x="359183" y="55267"/>
                      <a:pt x="354435" y="50765"/>
                      <a:pt x="345282" y="92868"/>
                    </a:cubicBezTo>
                    <a:cubicBezTo>
                      <a:pt x="343340" y="101799"/>
                      <a:pt x="333552" y="109725"/>
                      <a:pt x="326232" y="114300"/>
                    </a:cubicBezTo>
                    <a:cubicBezTo>
                      <a:pt x="323222" y="116181"/>
                      <a:pt x="319970" y="117664"/>
                      <a:pt x="316707" y="119062"/>
                    </a:cubicBezTo>
                    <a:cubicBezTo>
                      <a:pt x="314400" y="120051"/>
                      <a:pt x="311870" y="120454"/>
                      <a:pt x="309563" y="121443"/>
                    </a:cubicBezTo>
                    <a:cubicBezTo>
                      <a:pt x="289202" y="130169"/>
                      <a:pt x="311024" y="121629"/>
                      <a:pt x="290513" y="133350"/>
                    </a:cubicBezTo>
                    <a:cubicBezTo>
                      <a:pt x="287565" y="135034"/>
                      <a:pt x="276285" y="137380"/>
                      <a:pt x="273844" y="138112"/>
                    </a:cubicBezTo>
                    <a:cubicBezTo>
                      <a:pt x="269036" y="139555"/>
                      <a:pt x="263734" y="140091"/>
                      <a:pt x="259557" y="142875"/>
                    </a:cubicBezTo>
                    <a:cubicBezTo>
                      <a:pt x="250324" y="149029"/>
                      <a:pt x="255128" y="146732"/>
                      <a:pt x="245269" y="150018"/>
                    </a:cubicBezTo>
                    <a:cubicBezTo>
                      <a:pt x="242888" y="151606"/>
                      <a:pt x="240740" y="153619"/>
                      <a:pt x="238125" y="154781"/>
                    </a:cubicBezTo>
                    <a:cubicBezTo>
                      <a:pt x="232198" y="157415"/>
                      <a:pt x="221234" y="160387"/>
                      <a:pt x="214313" y="161925"/>
                    </a:cubicBezTo>
                    <a:cubicBezTo>
                      <a:pt x="210362" y="162803"/>
                      <a:pt x="206312" y="163241"/>
                      <a:pt x="202407" y="164306"/>
                    </a:cubicBezTo>
                    <a:cubicBezTo>
                      <a:pt x="197564" y="165627"/>
                      <a:pt x="193071" y="168242"/>
                      <a:pt x="188119" y="169068"/>
                    </a:cubicBezTo>
                    <a:cubicBezTo>
                      <a:pt x="183357" y="169862"/>
                      <a:pt x="178553" y="170438"/>
                      <a:pt x="173832" y="171450"/>
                    </a:cubicBezTo>
                    <a:cubicBezTo>
                      <a:pt x="167432" y="172822"/>
                      <a:pt x="154782" y="176212"/>
                      <a:pt x="154782" y="176212"/>
                    </a:cubicBezTo>
                    <a:cubicBezTo>
                      <a:pt x="139701" y="175418"/>
                      <a:pt x="124578" y="175198"/>
                      <a:pt x="109538" y="173831"/>
                    </a:cubicBezTo>
                    <a:cubicBezTo>
                      <a:pt x="102344" y="173177"/>
                      <a:pt x="100748" y="170538"/>
                      <a:pt x="97632" y="164306"/>
                    </a:cubicBezTo>
                    <a:cubicBezTo>
                      <a:pt x="96509" y="162061"/>
                      <a:pt x="96642" y="159251"/>
                      <a:pt x="95250" y="157162"/>
                    </a:cubicBezTo>
                    <a:cubicBezTo>
                      <a:pt x="93382" y="154360"/>
                      <a:pt x="90488" y="152399"/>
                      <a:pt x="88107" y="150018"/>
                    </a:cubicBezTo>
                    <a:cubicBezTo>
                      <a:pt x="90488" y="143668"/>
                      <a:pt x="90101" y="135382"/>
                      <a:pt x="95250" y="130968"/>
                    </a:cubicBezTo>
                    <a:cubicBezTo>
                      <a:pt x="97945" y="128658"/>
                      <a:pt x="101269" y="135177"/>
                      <a:pt x="104775" y="135731"/>
                    </a:cubicBezTo>
                    <a:cubicBezTo>
                      <a:pt x="116562" y="137592"/>
                      <a:pt x="128588" y="137318"/>
                      <a:pt x="140494" y="138112"/>
                    </a:cubicBezTo>
                    <a:cubicBezTo>
                      <a:pt x="141091" y="138231"/>
                      <a:pt x="157101" y="140921"/>
                      <a:pt x="159544" y="142875"/>
                    </a:cubicBezTo>
                    <a:cubicBezTo>
                      <a:pt x="174933" y="155185"/>
                      <a:pt x="153494" y="146412"/>
                      <a:pt x="171450" y="152400"/>
                    </a:cubicBezTo>
                    <a:cubicBezTo>
                      <a:pt x="175096" y="163332"/>
                      <a:pt x="173927" y="158589"/>
                      <a:pt x="176213" y="173831"/>
                    </a:cubicBezTo>
                    <a:cubicBezTo>
                      <a:pt x="177878" y="184932"/>
                      <a:pt x="180975" y="207168"/>
                      <a:pt x="180975" y="207168"/>
                    </a:cubicBezTo>
                    <a:cubicBezTo>
                      <a:pt x="181769" y="220662"/>
                      <a:pt x="182186" y="234183"/>
                      <a:pt x="183357" y="247650"/>
                    </a:cubicBezTo>
                    <a:cubicBezTo>
                      <a:pt x="183775" y="252460"/>
                      <a:pt x="183393" y="257717"/>
                      <a:pt x="185738" y="261937"/>
                    </a:cubicBezTo>
                    <a:cubicBezTo>
                      <a:pt x="187665" y="265406"/>
                      <a:pt x="192088" y="266700"/>
                      <a:pt x="195263" y="269081"/>
                    </a:cubicBezTo>
                    <a:cubicBezTo>
                      <a:pt x="221457" y="268287"/>
                      <a:pt x="247708" y="268612"/>
                      <a:pt x="273844" y="266700"/>
                    </a:cubicBezTo>
                    <a:cubicBezTo>
                      <a:pt x="281498" y="266140"/>
                      <a:pt x="299160" y="259849"/>
                      <a:pt x="307182" y="257175"/>
                    </a:cubicBezTo>
                    <a:cubicBezTo>
                      <a:pt x="309563" y="256381"/>
                      <a:pt x="312080" y="255915"/>
                      <a:pt x="314325" y="254793"/>
                    </a:cubicBezTo>
                    <a:cubicBezTo>
                      <a:pt x="324560" y="249676"/>
                      <a:pt x="320300" y="250031"/>
                      <a:pt x="326232" y="250031"/>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31" name="Freeform 130"/>
              <p:cNvSpPr/>
              <p:nvPr/>
            </p:nvSpPr>
            <p:spPr>
              <a:xfrm>
                <a:off x="5400849" y="1351788"/>
                <a:ext cx="390525" cy="304800"/>
              </a:xfrm>
              <a:custGeom>
                <a:avLst/>
                <a:gdLst>
                  <a:gd name="connsiteX0" fmla="*/ 0 w 381000"/>
                  <a:gd name="connsiteY0" fmla="*/ 0 h 319088"/>
                  <a:gd name="connsiteX1" fmla="*/ 23812 w 381000"/>
                  <a:gd name="connsiteY1" fmla="*/ 85725 h 319088"/>
                  <a:gd name="connsiteX2" fmla="*/ 347662 w 381000"/>
                  <a:gd name="connsiteY2" fmla="*/ 319088 h 319088"/>
                  <a:gd name="connsiteX3" fmla="*/ 381000 w 381000"/>
                  <a:gd name="connsiteY3" fmla="*/ 266700 h 319088"/>
                  <a:gd name="connsiteX4" fmla="*/ 66675 w 381000"/>
                  <a:gd name="connsiteY4" fmla="*/ 38100 h 319088"/>
                  <a:gd name="connsiteX5" fmla="*/ 0 w 381000"/>
                  <a:gd name="connsiteY5" fmla="*/ 0 h 319088"/>
                  <a:gd name="connsiteX0" fmla="*/ 0 w 390525"/>
                  <a:gd name="connsiteY0" fmla="*/ 0 h 304800"/>
                  <a:gd name="connsiteX1" fmla="*/ 33337 w 390525"/>
                  <a:gd name="connsiteY1" fmla="*/ 71437 h 304800"/>
                  <a:gd name="connsiteX2" fmla="*/ 357187 w 390525"/>
                  <a:gd name="connsiteY2" fmla="*/ 304800 h 304800"/>
                  <a:gd name="connsiteX3" fmla="*/ 390525 w 390525"/>
                  <a:gd name="connsiteY3" fmla="*/ 252412 h 304800"/>
                  <a:gd name="connsiteX4" fmla="*/ 76200 w 390525"/>
                  <a:gd name="connsiteY4" fmla="*/ 23812 h 304800"/>
                  <a:gd name="connsiteX5" fmla="*/ 0 w 390525"/>
                  <a:gd name="connsiteY5" fmla="*/ 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0525" h="304800">
                    <a:moveTo>
                      <a:pt x="0" y="0"/>
                    </a:moveTo>
                    <a:lnTo>
                      <a:pt x="33337" y="71437"/>
                    </a:lnTo>
                    <a:lnTo>
                      <a:pt x="357187" y="304800"/>
                    </a:lnTo>
                    <a:lnTo>
                      <a:pt x="390525" y="252412"/>
                    </a:lnTo>
                    <a:lnTo>
                      <a:pt x="76200" y="23812"/>
                    </a:lnTo>
                    <a:lnTo>
                      <a:pt x="0" y="0"/>
                    </a:lnTo>
                    <a:close/>
                  </a:path>
                </a:pathLst>
              </a:custGeom>
              <a:solidFill>
                <a:srgbClr val="C0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cxnSp>
          <p:nvCxnSpPr>
            <p:cNvPr id="127" name="Straight Connector 126"/>
            <p:cNvCxnSpPr/>
            <p:nvPr/>
          </p:nvCxnSpPr>
          <p:spPr>
            <a:xfrm>
              <a:off x="2049108" y="2132580"/>
              <a:ext cx="4539117" cy="0"/>
            </a:xfrm>
            <a:prstGeom prst="line">
              <a:avLst/>
            </a:prstGeom>
            <a:ln w="3175">
              <a:gradFill flip="none" rotWithShape="1">
                <a:gsLst>
                  <a:gs pos="0">
                    <a:schemeClr val="tx1">
                      <a:alpha val="0"/>
                    </a:schemeClr>
                  </a:gs>
                  <a:gs pos="50000">
                    <a:schemeClr val="tx1"/>
                  </a:gs>
                  <a:gs pos="100000">
                    <a:schemeClr val="tx1">
                      <a:alpha val="0"/>
                    </a:schemeClr>
                  </a:gs>
                </a:gsLst>
                <a:lin ang="0" scaled="1"/>
                <a:tileRect/>
              </a:gradFill>
            </a:ln>
          </p:spPr>
          <p:style>
            <a:lnRef idx="1">
              <a:schemeClr val="accent1"/>
            </a:lnRef>
            <a:fillRef idx="0">
              <a:schemeClr val="accent1"/>
            </a:fillRef>
            <a:effectRef idx="0">
              <a:schemeClr val="accent1"/>
            </a:effectRef>
            <a:fontRef idx="minor">
              <a:schemeClr val="tx1"/>
            </a:fontRef>
          </p:style>
        </p:cxnSp>
        <p:sp>
          <p:nvSpPr>
            <p:cNvPr id="128" name="Rectangle 127"/>
            <p:cNvSpPr/>
            <p:nvPr/>
          </p:nvSpPr>
          <p:spPr>
            <a:xfrm>
              <a:off x="3809387" y="2187817"/>
              <a:ext cx="2706830" cy="14306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r"/>
              <a:r>
                <a:rPr lang="en-AU" sz="1100" dirty="0" smtClean="0">
                  <a:solidFill>
                    <a:schemeClr val="tx1"/>
                  </a:solidFill>
                  <a:latin typeface="Segoe Print" pitchFamily="2" charset="0"/>
                  <a:cs typeface="Segoe UI" pitchFamily="34" charset="0"/>
                </a:rPr>
                <a:t>This program belongs to E-STAR OS and MrMinecraftStudio001.</a:t>
              </a:r>
            </a:p>
            <a:p>
              <a:pPr algn="r"/>
              <a:endParaRPr lang="en-AU" sz="1100" dirty="0" smtClean="0">
                <a:solidFill>
                  <a:schemeClr val="tx1"/>
                </a:solidFill>
                <a:latin typeface="Segoe Print" pitchFamily="2" charset="0"/>
                <a:cs typeface="Segoe UI" pitchFamily="34" charset="0"/>
              </a:endParaRPr>
            </a:p>
            <a:p>
              <a:pPr algn="r"/>
              <a:r>
                <a:rPr lang="en-AU" sz="1100" dirty="0" smtClean="0">
                  <a:solidFill>
                    <a:schemeClr val="tx1"/>
                  </a:solidFill>
                  <a:latin typeface="Segoe Print" pitchFamily="2" charset="0"/>
                  <a:cs typeface="Segoe UI" pitchFamily="34" charset="0"/>
                </a:rPr>
                <a:t>This program is also Copyright ©, so any coping or ‘editing’ this software is illegal.</a:t>
              </a:r>
            </a:p>
          </p:txBody>
        </p:sp>
      </p:grpSp>
      <p:grpSp>
        <p:nvGrpSpPr>
          <p:cNvPr id="114" name="Group 113"/>
          <p:cNvGrpSpPr/>
          <p:nvPr/>
        </p:nvGrpSpPr>
        <p:grpSpPr>
          <a:xfrm>
            <a:off x="3467523" y="123478"/>
            <a:ext cx="2208955" cy="252000"/>
            <a:chOff x="2945525" y="123478"/>
            <a:chExt cx="2208955" cy="252000"/>
          </a:xfrm>
        </p:grpSpPr>
        <p:grpSp>
          <p:nvGrpSpPr>
            <p:cNvPr id="115" name="Group 114"/>
            <p:cNvGrpSpPr/>
            <p:nvPr/>
          </p:nvGrpSpPr>
          <p:grpSpPr>
            <a:xfrm>
              <a:off x="3174480" y="123478"/>
              <a:ext cx="1980000" cy="252000"/>
              <a:chOff x="3964586" y="123478"/>
              <a:chExt cx="893482" cy="252000"/>
            </a:xfrm>
          </p:grpSpPr>
          <p:sp>
            <p:nvSpPr>
              <p:cNvPr id="122" name="Rounded Rectangle 121"/>
              <p:cNvSpPr/>
              <p:nvPr/>
            </p:nvSpPr>
            <p:spPr>
              <a:xfrm>
                <a:off x="3964586" y="123478"/>
                <a:ext cx="893482" cy="252000"/>
              </a:xfrm>
              <a:prstGeom prst="roundRect">
                <a:avLst/>
              </a:prstGeom>
              <a:solidFill>
                <a:schemeClr val="tx1">
                  <a:alpha val="50000"/>
                </a:scheme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latin typeface="Segoe UI" pitchFamily="34" charset="0"/>
                  <a:cs typeface="Segoe UI" pitchFamily="34" charset="0"/>
                </a:endParaRPr>
              </a:p>
            </p:txBody>
          </p:sp>
          <p:sp>
            <p:nvSpPr>
              <p:cNvPr id="132" name="Rounded Rectangle 131"/>
              <p:cNvSpPr/>
              <p:nvPr/>
            </p:nvSpPr>
            <p:spPr>
              <a:xfrm>
                <a:off x="3972709" y="141478"/>
                <a:ext cx="877237" cy="216000"/>
              </a:xfrm>
              <a:prstGeom prst="roundRect">
                <a:avLst/>
              </a:prstGeom>
              <a:noFill/>
              <a:ln w="12700">
                <a:solidFill>
                  <a:srgbClr val="FFC000"/>
                </a:solidFill>
                <a:prstDash val="solid"/>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latin typeface="Segoe UI" pitchFamily="34" charset="0"/>
                    <a:cs typeface="Segoe UI" pitchFamily="34" charset="0"/>
                  </a:rPr>
                  <a:t>Welcome to Free Draw.</a:t>
                </a:r>
                <a:endParaRPr lang="en-AU" sz="1200" dirty="0">
                  <a:latin typeface="Segoe UI" pitchFamily="34" charset="0"/>
                  <a:cs typeface="Segoe UI" pitchFamily="34" charset="0"/>
                </a:endParaRPr>
              </a:p>
            </p:txBody>
          </p:sp>
        </p:grpSp>
        <p:grpSp>
          <p:nvGrpSpPr>
            <p:cNvPr id="116" name="Group 115"/>
            <p:cNvGrpSpPr/>
            <p:nvPr/>
          </p:nvGrpSpPr>
          <p:grpSpPr>
            <a:xfrm>
              <a:off x="2945525" y="153588"/>
              <a:ext cx="191781" cy="191781"/>
              <a:chOff x="3848349" y="2388430"/>
              <a:chExt cx="675778" cy="675778"/>
            </a:xfrm>
            <a:effectLst>
              <a:outerShdw blurRad="63500" sx="102000" sy="102000" algn="ctr" rotWithShape="0">
                <a:prstClr val="black">
                  <a:alpha val="40000"/>
                </a:prstClr>
              </a:outerShdw>
            </a:effectLst>
          </p:grpSpPr>
          <p:sp>
            <p:nvSpPr>
              <p:cNvPr id="117" name="Oval 116"/>
              <p:cNvSpPr/>
              <p:nvPr/>
            </p:nvSpPr>
            <p:spPr>
              <a:xfrm>
                <a:off x="3848349" y="2388430"/>
                <a:ext cx="675778" cy="675778"/>
              </a:xfrm>
              <a:prstGeom prst="ellipse">
                <a:avLst/>
              </a:prstGeom>
              <a:solidFill>
                <a:srgbClr val="C00000"/>
              </a:solid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grpSp>
            <p:nvGrpSpPr>
              <p:cNvPr id="118" name="Group 117"/>
              <p:cNvGrpSpPr/>
              <p:nvPr/>
            </p:nvGrpSpPr>
            <p:grpSpPr>
              <a:xfrm>
                <a:off x="4049013" y="2524441"/>
                <a:ext cx="274450" cy="403756"/>
                <a:chOff x="4017169" y="2476618"/>
                <a:chExt cx="333375" cy="490444"/>
              </a:xfrm>
              <a:effectLst>
                <a:outerShdw blurRad="63500" sx="102000" sy="102000" algn="ctr" rotWithShape="0">
                  <a:prstClr val="black">
                    <a:alpha val="40000"/>
                  </a:prstClr>
                </a:outerShdw>
              </a:effectLst>
            </p:grpSpPr>
            <p:sp>
              <p:nvSpPr>
                <p:cNvPr id="119" name="Rounded Rectangle 118"/>
                <p:cNvSpPr/>
                <p:nvPr/>
              </p:nvSpPr>
              <p:spPr>
                <a:xfrm>
                  <a:off x="4106560" y="2476618"/>
                  <a:ext cx="144015" cy="260118"/>
                </a:xfrm>
                <a:prstGeom prst="roundRect">
                  <a:avLst>
                    <a:gd name="adj" fmla="val 50000"/>
                  </a:avLst>
                </a:prstGeom>
                <a:solidFill>
                  <a:srgbClr val="C00000"/>
                </a:solidFill>
                <a:ln w="6350" cap="rnd">
                  <a:solidFill>
                    <a:schemeClr val="bg1"/>
                  </a:solidFill>
                </a:ln>
                <a:effectLst>
                  <a:innerShdw blurRad="254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20" name="Freeform 119"/>
                <p:cNvSpPr/>
                <p:nvPr/>
              </p:nvSpPr>
              <p:spPr>
                <a:xfrm>
                  <a:off x="4017169" y="2744500"/>
                  <a:ext cx="333375" cy="79802"/>
                </a:xfrm>
                <a:custGeom>
                  <a:avLst/>
                  <a:gdLst>
                    <a:gd name="connsiteX0" fmla="*/ 0 w 333375"/>
                    <a:gd name="connsiteY0" fmla="*/ 7144 h 102415"/>
                    <a:gd name="connsiteX1" fmla="*/ 169069 w 333375"/>
                    <a:gd name="connsiteY1" fmla="*/ 102394 h 102415"/>
                    <a:gd name="connsiteX2" fmla="*/ 333375 w 333375"/>
                    <a:gd name="connsiteY2" fmla="*/ 0 h 102415"/>
                  </a:gdLst>
                  <a:ahLst/>
                  <a:cxnLst>
                    <a:cxn ang="0">
                      <a:pos x="connsiteX0" y="connsiteY0"/>
                    </a:cxn>
                    <a:cxn ang="0">
                      <a:pos x="connsiteX1" y="connsiteY1"/>
                    </a:cxn>
                    <a:cxn ang="0">
                      <a:pos x="connsiteX2" y="connsiteY2"/>
                    </a:cxn>
                  </a:cxnLst>
                  <a:rect l="l" t="t" r="r" b="b"/>
                  <a:pathLst>
                    <a:path w="333375" h="102415">
                      <a:moveTo>
                        <a:pt x="0" y="7144"/>
                      </a:moveTo>
                      <a:cubicBezTo>
                        <a:pt x="56753" y="55364"/>
                        <a:pt x="113507" y="103585"/>
                        <a:pt x="169069" y="102394"/>
                      </a:cubicBezTo>
                      <a:cubicBezTo>
                        <a:pt x="224631" y="101203"/>
                        <a:pt x="279003" y="50601"/>
                        <a:pt x="333375" y="0"/>
                      </a:cubicBezTo>
                    </a:path>
                  </a:pathLst>
                </a:custGeom>
                <a:no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cxnSp>
              <p:nvCxnSpPr>
                <p:cNvPr id="121" name="Straight Connector 120"/>
                <p:cNvCxnSpPr>
                  <a:stCxn id="120" idx="1"/>
                </p:cNvCxnSpPr>
                <p:nvPr/>
              </p:nvCxnSpPr>
              <p:spPr>
                <a:xfrm>
                  <a:off x="4186238" y="2824286"/>
                  <a:ext cx="0" cy="142776"/>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pic>
        <p:nvPicPr>
          <p:cNvPr id="2" name="Welcome to Free Draw.mp3">
            <a:hlinkClick r:id="" action="ppaction://media"/>
          </p:cNvPr>
          <p:cNvPicPr>
            <a:picLocks noChangeAspect="1"/>
          </p:cNvPicPr>
          <p:nvPr>
            <a:audioFile r:link="rId2"/>
            <p:extLst>
              <p:ext uri="{DAA4B4D4-6D71-4841-9C94-3DE7FCFB9230}">
                <p14:media xmlns:p14="http://schemas.microsoft.com/office/powerpoint/2010/main" r:embed="rId1"/>
              </p:ext>
            </p:extLst>
          </p:nvPr>
        </p:nvPicPr>
        <p:blipFill>
          <a:blip r:embed="rId6"/>
          <a:stretch>
            <a:fillRect/>
          </a:stretch>
        </p:blipFill>
        <p:spPr>
          <a:xfrm>
            <a:off x="-609600" y="0"/>
            <a:ext cx="609600" cy="609600"/>
          </a:xfrm>
          <a:prstGeom prst="rect">
            <a:avLst/>
          </a:prstGeom>
        </p:spPr>
      </p:pic>
    </p:spTree>
    <p:extLst>
      <p:ext uri="{BB962C8B-B14F-4D97-AF65-F5344CB8AC3E}">
        <p14:creationId xmlns:p14="http://schemas.microsoft.com/office/powerpoint/2010/main" val="585055266"/>
      </p:ext>
    </p:extLst>
  </p:cSld>
  <p:clrMapOvr>
    <a:masterClrMapping/>
  </p:clrMapOvr>
  <mc:AlternateContent xmlns:mc="http://schemas.openxmlformats.org/markup-compatibility/2006" xmlns:p14="http://schemas.microsoft.com/office/powerpoint/2010/main">
    <mc:Choice Requires="p14">
      <p:transition p14:dur="10" advClick="0" advTm="0"/>
    </mc:Choice>
    <mc:Fallback xmlns="">
      <p:transition advClick="0" advTm="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accel="50000" decel="50000" fill="hold" nodeType="afterEffect">
                                  <p:stCondLst>
                                    <p:cond delay="0"/>
                                  </p:stCondLst>
                                  <p:childTnLst>
                                    <p:set>
                                      <p:cBhvr>
                                        <p:cTn id="6" dur="1" fill="hold">
                                          <p:stCondLst>
                                            <p:cond delay="0"/>
                                          </p:stCondLst>
                                        </p:cTn>
                                        <p:tgtEl>
                                          <p:spTgt spid="114"/>
                                        </p:tgtEl>
                                        <p:attrNameLst>
                                          <p:attrName>style.visibility</p:attrName>
                                        </p:attrNameLst>
                                      </p:cBhvr>
                                      <p:to>
                                        <p:strVal val="visible"/>
                                      </p:to>
                                    </p:set>
                                    <p:anim calcmode="lin" valueType="num">
                                      <p:cBhvr additive="base">
                                        <p:cTn id="7" dur="500" fill="hold"/>
                                        <p:tgtEl>
                                          <p:spTgt spid="114"/>
                                        </p:tgtEl>
                                        <p:attrNameLst>
                                          <p:attrName>ppt_x</p:attrName>
                                        </p:attrNameLst>
                                      </p:cBhvr>
                                      <p:tavLst>
                                        <p:tav tm="0">
                                          <p:val>
                                            <p:strVal val="#ppt_x"/>
                                          </p:val>
                                        </p:tav>
                                        <p:tav tm="100000">
                                          <p:val>
                                            <p:strVal val="#ppt_x"/>
                                          </p:val>
                                        </p:tav>
                                      </p:tavLst>
                                    </p:anim>
                                    <p:anim calcmode="lin" valueType="num">
                                      <p:cBhvr additive="base">
                                        <p:cTn id="8" dur="500" fill="hold"/>
                                        <p:tgtEl>
                                          <p:spTgt spid="114"/>
                                        </p:tgtEl>
                                        <p:attrNameLst>
                                          <p:attrName>ppt_y</p:attrName>
                                        </p:attrNameLst>
                                      </p:cBhvr>
                                      <p:tavLst>
                                        <p:tav tm="0">
                                          <p:val>
                                            <p:strVal val="0-#ppt_h/2"/>
                                          </p:val>
                                        </p:tav>
                                        <p:tav tm="100000">
                                          <p:val>
                                            <p:strVal val="#ppt_y"/>
                                          </p:val>
                                        </p:tav>
                                      </p:tavLst>
                                    </p:anim>
                                  </p:childTnLst>
                                </p:cTn>
                              </p:par>
                              <p:par>
                                <p:cTn id="9" presetID="23" presetClass="exit" presetSubtype="16" fill="hold" nodeType="withEffect">
                                  <p:stCondLst>
                                    <p:cond delay="0"/>
                                  </p:stCondLst>
                                  <p:childTnLst>
                                    <p:anim calcmode="lin" valueType="num">
                                      <p:cBhvr>
                                        <p:cTn id="10" dur="300"/>
                                        <p:tgtEl>
                                          <p:spTgt spid="123"/>
                                        </p:tgtEl>
                                        <p:attrNameLst>
                                          <p:attrName>ppt_w</p:attrName>
                                        </p:attrNameLst>
                                      </p:cBhvr>
                                      <p:tavLst>
                                        <p:tav tm="0">
                                          <p:val>
                                            <p:strVal val="ppt_w"/>
                                          </p:val>
                                        </p:tav>
                                        <p:tav tm="100000">
                                          <p:val>
                                            <p:strVal val="4*ppt_w"/>
                                          </p:val>
                                        </p:tav>
                                      </p:tavLst>
                                    </p:anim>
                                    <p:anim calcmode="lin" valueType="num">
                                      <p:cBhvr>
                                        <p:cTn id="11" dur="300"/>
                                        <p:tgtEl>
                                          <p:spTgt spid="123"/>
                                        </p:tgtEl>
                                        <p:attrNameLst>
                                          <p:attrName>ppt_h</p:attrName>
                                        </p:attrNameLst>
                                      </p:cBhvr>
                                      <p:tavLst>
                                        <p:tav tm="0">
                                          <p:val>
                                            <p:strVal val="ppt_h"/>
                                          </p:val>
                                        </p:tav>
                                        <p:tav tm="100000">
                                          <p:val>
                                            <p:strVal val="4*ppt_h"/>
                                          </p:val>
                                        </p:tav>
                                      </p:tavLst>
                                    </p:anim>
                                    <p:set>
                                      <p:cBhvr>
                                        <p:cTn id="12" dur="1" fill="hold">
                                          <p:stCondLst>
                                            <p:cond delay="299"/>
                                          </p:stCondLst>
                                        </p:cTn>
                                        <p:tgtEl>
                                          <p:spTgt spid="123"/>
                                        </p:tgtEl>
                                        <p:attrNameLst>
                                          <p:attrName>style.visibility</p:attrName>
                                        </p:attrNameLst>
                                      </p:cBhvr>
                                      <p:to>
                                        <p:strVal val="hidden"/>
                                      </p:to>
                                    </p:set>
                                  </p:childTnLst>
                                </p:cTn>
                              </p:par>
                              <p:par>
                                <p:cTn id="13" presetID="10" presetClass="exit" presetSubtype="0" fill="hold" nodeType="withEffect">
                                  <p:stCondLst>
                                    <p:cond delay="0"/>
                                  </p:stCondLst>
                                  <p:childTnLst>
                                    <p:animEffect transition="out" filter="fade">
                                      <p:cBhvr>
                                        <p:cTn id="14" dur="300"/>
                                        <p:tgtEl>
                                          <p:spTgt spid="123"/>
                                        </p:tgtEl>
                                      </p:cBhvr>
                                    </p:animEffect>
                                    <p:set>
                                      <p:cBhvr>
                                        <p:cTn id="15" dur="1" fill="hold">
                                          <p:stCondLst>
                                            <p:cond delay="299"/>
                                          </p:stCondLst>
                                        </p:cTn>
                                        <p:tgtEl>
                                          <p:spTgt spid="123"/>
                                        </p:tgtEl>
                                        <p:attrNameLst>
                                          <p:attrName>style.visibility</p:attrName>
                                        </p:attrNameLst>
                                      </p:cBhvr>
                                      <p:to>
                                        <p:strVal val="hidden"/>
                                      </p:to>
                                    </p:set>
                                  </p:childTnLst>
                                </p:cTn>
                              </p:par>
                              <p:par>
                                <p:cTn id="16" presetID="1" presetClass="mediacall" presetSubtype="0" fill="hold" nodeType="withEffect">
                                  <p:stCondLst>
                                    <p:cond delay="0"/>
                                  </p:stCondLst>
                                  <p:childTnLst>
                                    <p:cmd type="call" cmd="playFrom(0.0)">
                                      <p:cBhvr>
                                        <p:cTn id="17" dur="1684" fill="hold"/>
                                        <p:tgtEl>
                                          <p:spTgt spid="2"/>
                                        </p:tgtEl>
                                      </p:cBhvr>
                                    </p:cmd>
                                  </p:childTnLst>
                                </p:cTn>
                              </p:par>
                              <p:par>
                                <p:cTn id="18" presetID="23" presetClass="entr" presetSubtype="272" fill="hold" nodeType="withEffect">
                                  <p:stCondLst>
                                    <p:cond delay="0"/>
                                  </p:stCondLst>
                                  <p:childTnLst>
                                    <p:set>
                                      <p:cBhvr>
                                        <p:cTn id="19" dur="1" fill="hold">
                                          <p:stCondLst>
                                            <p:cond delay="0"/>
                                          </p:stCondLst>
                                        </p:cTn>
                                        <p:tgtEl>
                                          <p:spTgt spid="110"/>
                                        </p:tgtEl>
                                        <p:attrNameLst>
                                          <p:attrName>style.visibility</p:attrName>
                                        </p:attrNameLst>
                                      </p:cBhvr>
                                      <p:to>
                                        <p:strVal val="visible"/>
                                      </p:to>
                                    </p:set>
                                    <p:anim calcmode="lin" valueType="num">
                                      <p:cBhvr>
                                        <p:cTn id="20" dur="300" fill="hold"/>
                                        <p:tgtEl>
                                          <p:spTgt spid="110"/>
                                        </p:tgtEl>
                                        <p:attrNameLst>
                                          <p:attrName>ppt_w</p:attrName>
                                        </p:attrNameLst>
                                      </p:cBhvr>
                                      <p:tavLst>
                                        <p:tav tm="0">
                                          <p:val>
                                            <p:strVal val="2/3*#ppt_w"/>
                                          </p:val>
                                        </p:tav>
                                        <p:tav tm="100000">
                                          <p:val>
                                            <p:strVal val="#ppt_w"/>
                                          </p:val>
                                        </p:tav>
                                      </p:tavLst>
                                    </p:anim>
                                    <p:anim calcmode="lin" valueType="num">
                                      <p:cBhvr>
                                        <p:cTn id="21" dur="300" fill="hold"/>
                                        <p:tgtEl>
                                          <p:spTgt spid="110"/>
                                        </p:tgtEl>
                                        <p:attrNameLst>
                                          <p:attrName>ppt_h</p:attrName>
                                        </p:attrNameLst>
                                      </p:cBhvr>
                                      <p:tavLst>
                                        <p:tav tm="0">
                                          <p:val>
                                            <p:strVal val="2/3*#ppt_h"/>
                                          </p:val>
                                        </p:tav>
                                        <p:tav tm="100000">
                                          <p:val>
                                            <p:strVal val="#ppt_h"/>
                                          </p:val>
                                        </p:tav>
                                      </p:tavLst>
                                    </p:anim>
                                  </p:childTnLst>
                                </p:cTn>
                              </p:par>
                              <p:par>
                                <p:cTn id="22" presetID="10" presetClass="entr" presetSubtype="0" fill="hold" nodeType="withEffect">
                                  <p:stCondLst>
                                    <p:cond delay="0"/>
                                  </p:stCondLst>
                                  <p:childTnLst>
                                    <p:set>
                                      <p:cBhvr>
                                        <p:cTn id="23" dur="1" fill="hold">
                                          <p:stCondLst>
                                            <p:cond delay="0"/>
                                          </p:stCondLst>
                                        </p:cTn>
                                        <p:tgtEl>
                                          <p:spTgt spid="110"/>
                                        </p:tgtEl>
                                        <p:attrNameLst>
                                          <p:attrName>style.visibility</p:attrName>
                                        </p:attrNameLst>
                                      </p:cBhvr>
                                      <p:to>
                                        <p:strVal val="visible"/>
                                      </p:to>
                                    </p:set>
                                    <p:animEffect transition="in" filter="fade">
                                      <p:cBhvr>
                                        <p:cTn id="24" dur="300"/>
                                        <p:tgtEl>
                                          <p:spTgt spid="110"/>
                                        </p:tgtEl>
                                      </p:cBhvr>
                                    </p:animEffect>
                                  </p:childTnLst>
                                </p:cTn>
                              </p:par>
                            </p:childTnLst>
                          </p:cTn>
                        </p:par>
                      </p:childTnLst>
                    </p:cTn>
                  </p:par>
                </p:childTnLst>
              </p:cTn>
              <p:prevCondLst>
                <p:cond evt="onPrev" delay="0">
                  <p:tgtEl>
                    <p:sldTgt/>
                  </p:tgtEl>
                </p:cond>
              </p:prevCondLst>
              <p:nextCondLst>
                <p:cond evt="onNext" delay="0">
                  <p:tgtEl>
                    <p:sldTgt/>
                  </p:tgtEl>
                </p:cond>
              </p:nextCondLst>
            </p:seq>
            <p:audio>
              <p:cMediaNode vol="80000">
                <p:cTn id="25" fill="hold" display="0">
                  <p:stCondLst>
                    <p:cond delay="indefinite"/>
                  </p:stCondLst>
                  <p:endCondLst>
                    <p:cond evt="onStopAudio" delay="0">
                      <p:tgtEl>
                        <p:sldTgt/>
                      </p:tgtEl>
                    </p:cond>
                  </p:endCondLst>
                </p:cTn>
                <p:tgtEl>
                  <p:spTgt spid="2"/>
                </p:tgtEl>
              </p:cMediaNode>
            </p:audio>
          </p:childTnLst>
        </p:cTn>
      </p:par>
    </p:tnLst>
  </p:timing>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7" name="Group 36"/>
          <p:cNvGrpSpPr/>
          <p:nvPr/>
        </p:nvGrpSpPr>
        <p:grpSpPr>
          <a:xfrm>
            <a:off x="0" y="1202871"/>
            <a:ext cx="467544" cy="2737758"/>
            <a:chOff x="0" y="1202871"/>
            <a:chExt cx="467544" cy="2737758"/>
          </a:xfrm>
        </p:grpSpPr>
        <p:sp>
          <p:nvSpPr>
            <p:cNvPr id="6" name="Rounded Rectangle 5"/>
            <p:cNvSpPr/>
            <p:nvPr/>
          </p:nvSpPr>
          <p:spPr>
            <a:xfrm>
              <a:off x="0" y="1202871"/>
              <a:ext cx="467544" cy="2737758"/>
            </a:xfrm>
            <a:prstGeom prst="roundRect">
              <a:avLst>
                <a:gd name="adj" fmla="val 10437"/>
              </a:avLst>
            </a:prstGeom>
            <a:solidFill>
              <a:schemeClr val="tx1">
                <a:alpha val="50000"/>
              </a:schemeClr>
            </a:solidFill>
            <a:ln w="317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12" name="Group 11"/>
            <p:cNvGrpSpPr/>
            <p:nvPr/>
          </p:nvGrpSpPr>
          <p:grpSpPr>
            <a:xfrm>
              <a:off x="53772" y="1890180"/>
              <a:ext cx="360000" cy="363600"/>
              <a:chOff x="899592" y="1419622"/>
              <a:chExt cx="432048" cy="432048"/>
            </a:xfrm>
            <a:effectLst/>
          </p:grpSpPr>
          <p:sp>
            <p:nvSpPr>
              <p:cNvPr id="10" name="Rounded Rectangle 9"/>
              <p:cNvSpPr/>
              <p:nvPr/>
            </p:nvSpPr>
            <p:spPr>
              <a:xfrm>
                <a:off x="971600" y="1563638"/>
                <a:ext cx="288032" cy="288032"/>
              </a:xfrm>
              <a:prstGeom prst="roundRect">
                <a:avLst>
                  <a:gd name="adj" fmla="val 9226"/>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 name="Isosceles Triangle 10"/>
              <p:cNvSpPr/>
              <p:nvPr/>
            </p:nvSpPr>
            <p:spPr>
              <a:xfrm>
                <a:off x="899592" y="1419622"/>
                <a:ext cx="432048" cy="180020"/>
              </a:xfrm>
              <a:prstGeom prst="triangle">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4" name="Group 23"/>
            <p:cNvGrpSpPr/>
            <p:nvPr/>
          </p:nvGrpSpPr>
          <p:grpSpPr>
            <a:xfrm>
              <a:off x="53752" y="1264720"/>
              <a:ext cx="360040" cy="435694"/>
              <a:chOff x="971600" y="1383618"/>
              <a:chExt cx="360040" cy="435694"/>
            </a:xfrm>
          </p:grpSpPr>
          <p:cxnSp>
            <p:nvCxnSpPr>
              <p:cNvPr id="14" name="Straight Connector 13"/>
              <p:cNvCxnSpPr/>
              <p:nvPr/>
            </p:nvCxnSpPr>
            <p:spPr>
              <a:xfrm>
                <a:off x="1187624" y="1639292"/>
                <a:ext cx="144016" cy="18002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5" name="Donut 14"/>
              <p:cNvSpPr/>
              <p:nvPr/>
            </p:nvSpPr>
            <p:spPr>
              <a:xfrm>
                <a:off x="971600" y="1383618"/>
                <a:ext cx="288032" cy="288000"/>
              </a:xfrm>
              <a:prstGeom prst="donut">
                <a:avLst>
                  <a:gd name="adj" fmla="val 4746"/>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17" name="Straight Connector 16"/>
              <p:cNvCxnSpPr/>
              <p:nvPr/>
            </p:nvCxnSpPr>
            <p:spPr>
              <a:xfrm rot="1413972">
                <a:off x="1051228" y="1435850"/>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rot="1413972">
                <a:off x="1116662" y="1436293"/>
                <a:ext cx="0" cy="183562"/>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rot="1413972">
                <a:off x="1180005" y="1492021"/>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grpSp>
        <p:cxnSp>
          <p:nvCxnSpPr>
            <p:cNvPr id="26" name="Straight Connector 25"/>
            <p:cNvCxnSpPr/>
            <p:nvPr/>
          </p:nvCxnSpPr>
          <p:spPr>
            <a:xfrm flipH="1">
              <a:off x="26886" y="1812206"/>
              <a:ext cx="413772"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nvGrpSpPr>
            <p:cNvPr id="30" name="Group 29"/>
            <p:cNvGrpSpPr/>
            <p:nvPr/>
          </p:nvGrpSpPr>
          <p:grpSpPr>
            <a:xfrm>
              <a:off x="39771" y="2460418"/>
              <a:ext cx="388002" cy="297418"/>
              <a:chOff x="2123728" y="1986160"/>
              <a:chExt cx="576064" cy="441574"/>
            </a:xfrm>
          </p:grpSpPr>
          <p:sp>
            <p:nvSpPr>
              <p:cNvPr id="29" name="Rectangle 28"/>
              <p:cNvSpPr/>
              <p:nvPr/>
            </p:nvSpPr>
            <p:spPr>
              <a:xfrm>
                <a:off x="2195736" y="1986160"/>
                <a:ext cx="432048" cy="441574"/>
              </a:xfrm>
              <a:prstGeom prst="rect">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 name="Trapezoid 27"/>
              <p:cNvSpPr/>
              <p:nvPr/>
            </p:nvSpPr>
            <p:spPr>
              <a:xfrm flipV="1">
                <a:off x="2123728" y="2139884"/>
                <a:ext cx="576064" cy="287850"/>
              </a:xfrm>
              <a:prstGeom prst="trapezoid">
                <a:avLst/>
              </a:pr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41" name="Freeform 40"/>
            <p:cNvSpPr/>
            <p:nvPr/>
          </p:nvSpPr>
          <p:spPr>
            <a:xfrm>
              <a:off x="61273" y="2903148"/>
              <a:ext cx="344998" cy="411311"/>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45" name="Group 44"/>
            <p:cNvGrpSpPr/>
            <p:nvPr/>
          </p:nvGrpSpPr>
          <p:grpSpPr>
            <a:xfrm>
              <a:off x="82631" y="3424960"/>
              <a:ext cx="302283" cy="444864"/>
              <a:chOff x="51020" y="3423030"/>
              <a:chExt cx="356155" cy="524147"/>
            </a:xfrm>
            <a:effectLst>
              <a:outerShdw blurRad="63500" sx="102000" sy="102000" algn="ctr" rotWithShape="0">
                <a:prstClr val="black">
                  <a:alpha val="40000"/>
                </a:prstClr>
              </a:outerShdw>
            </a:effectLst>
          </p:grpSpPr>
          <p:sp>
            <p:nvSpPr>
              <p:cNvPr id="43" name="Freeform 42"/>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4" name="Freeform 43"/>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nvGrpSpPr>
          <p:cNvPr id="249" name="Group 248"/>
          <p:cNvGrpSpPr/>
          <p:nvPr/>
        </p:nvGrpSpPr>
        <p:grpSpPr>
          <a:xfrm>
            <a:off x="3131841" y="843750"/>
            <a:ext cx="2880320" cy="3456000"/>
            <a:chOff x="3131841" y="843750"/>
            <a:chExt cx="2880320" cy="3456000"/>
          </a:xfrm>
        </p:grpSpPr>
        <p:sp>
          <p:nvSpPr>
            <p:cNvPr id="250" name="Rounded Rectangle 249"/>
            <p:cNvSpPr/>
            <p:nvPr/>
          </p:nvSpPr>
          <p:spPr>
            <a:xfrm>
              <a:off x="3131841" y="843750"/>
              <a:ext cx="2880320" cy="3456000"/>
            </a:xfrm>
            <a:prstGeom prst="roundRect">
              <a:avLst>
                <a:gd name="adj" fmla="val 2228"/>
              </a:avLst>
            </a:prstGeom>
            <a:solidFill>
              <a:schemeClr val="tx1">
                <a:alpha val="50000"/>
              </a:schemeClr>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51" name="Group 250"/>
            <p:cNvGrpSpPr/>
            <p:nvPr/>
          </p:nvGrpSpPr>
          <p:grpSpPr>
            <a:xfrm>
              <a:off x="3198624" y="984777"/>
              <a:ext cx="864096" cy="870570"/>
              <a:chOff x="7308304" y="278598"/>
              <a:chExt cx="864096" cy="870570"/>
            </a:xfrm>
          </p:grpSpPr>
          <p:sp>
            <p:nvSpPr>
              <p:cNvPr id="327" name="Freeform 326"/>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8" name="Rectangle 327"/>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Impress</a:t>
                </a:r>
                <a:endParaRPr lang="en-AU" sz="1100" dirty="0">
                  <a:latin typeface="Segoe UI" pitchFamily="34" charset="0"/>
                  <a:cs typeface="Segoe UI" pitchFamily="34" charset="0"/>
                </a:endParaRPr>
              </a:p>
            </p:txBody>
          </p:sp>
        </p:grpSp>
        <p:grpSp>
          <p:nvGrpSpPr>
            <p:cNvPr id="252" name="Group 251"/>
            <p:cNvGrpSpPr/>
            <p:nvPr/>
          </p:nvGrpSpPr>
          <p:grpSpPr>
            <a:xfrm>
              <a:off x="4139953" y="972995"/>
              <a:ext cx="864096" cy="894135"/>
              <a:chOff x="6444208" y="255033"/>
              <a:chExt cx="864096" cy="894135"/>
            </a:xfrm>
          </p:grpSpPr>
          <p:grpSp>
            <p:nvGrpSpPr>
              <p:cNvPr id="323" name="Group 322"/>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325" name="Freeform 324"/>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6" name="Freeform 325"/>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24" name="Rectangle 323"/>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Express</a:t>
                </a:r>
                <a:endParaRPr lang="en-AU" sz="1100" dirty="0">
                  <a:latin typeface="Segoe UI" pitchFamily="34" charset="0"/>
                  <a:cs typeface="Segoe UI" pitchFamily="34" charset="0"/>
                </a:endParaRPr>
              </a:p>
            </p:txBody>
          </p:sp>
        </p:grpSp>
        <p:grpSp>
          <p:nvGrpSpPr>
            <p:cNvPr id="253" name="Group 252"/>
            <p:cNvGrpSpPr/>
            <p:nvPr/>
          </p:nvGrpSpPr>
          <p:grpSpPr>
            <a:xfrm>
              <a:off x="3198624" y="2157429"/>
              <a:ext cx="864096" cy="881674"/>
              <a:chOff x="8172400" y="267494"/>
              <a:chExt cx="864096" cy="881674"/>
            </a:xfrm>
          </p:grpSpPr>
          <p:grpSp>
            <p:nvGrpSpPr>
              <p:cNvPr id="318" name="Group 317"/>
              <p:cNvGrpSpPr/>
              <p:nvPr/>
            </p:nvGrpSpPr>
            <p:grpSpPr>
              <a:xfrm>
                <a:off x="8351877" y="267494"/>
                <a:ext cx="523806" cy="648072"/>
                <a:chOff x="87738" y="3286770"/>
                <a:chExt cx="291003" cy="360040"/>
              </a:xfrm>
            </p:grpSpPr>
            <p:sp>
              <p:nvSpPr>
                <p:cNvPr id="320" name="Rectangle 31"/>
                <p:cNvSpPr/>
                <p:nvPr/>
              </p:nvSpPr>
              <p:spPr>
                <a:xfrm>
                  <a:off x="87738" y="3286770"/>
                  <a:ext cx="291002" cy="360040"/>
                </a:xfrm>
                <a:prstGeom prst="rect">
                  <a:avLst/>
                </a:prstGeom>
                <a:solidFill>
                  <a:srgbClr val="FFC000"/>
                </a:solidFill>
                <a:ln w="9525" cap="rnd">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1" name="Rectangle 31"/>
                <p:cNvSpPr/>
                <p:nvPr/>
              </p:nvSpPr>
              <p:spPr>
                <a:xfrm>
                  <a:off x="87738" y="3286770"/>
                  <a:ext cx="291002" cy="360040"/>
                </a:xfrm>
                <a:custGeom>
                  <a:avLst/>
                  <a:gdLst>
                    <a:gd name="connsiteX0" fmla="*/ 0 w 291002"/>
                    <a:gd name="connsiteY0" fmla="*/ 0 h 360040"/>
                    <a:gd name="connsiteX1" fmla="*/ 291002 w 291002"/>
                    <a:gd name="connsiteY1" fmla="*/ 0 h 360040"/>
                    <a:gd name="connsiteX2" fmla="*/ 291002 w 291002"/>
                    <a:gd name="connsiteY2" fmla="*/ 360040 h 360040"/>
                    <a:gd name="connsiteX3" fmla="*/ 0 w 291002"/>
                    <a:gd name="connsiteY3" fmla="*/ 360040 h 360040"/>
                    <a:gd name="connsiteX4" fmla="*/ 0 w 291002"/>
                    <a:gd name="connsiteY4" fmla="*/ 0 h 360040"/>
                    <a:gd name="connsiteX0" fmla="*/ 0 w 291002"/>
                    <a:gd name="connsiteY0" fmla="*/ 0 h 360040"/>
                    <a:gd name="connsiteX1" fmla="*/ 236233 w 291002"/>
                    <a:gd name="connsiteY1" fmla="*/ 88106 h 360040"/>
                    <a:gd name="connsiteX2" fmla="*/ 291002 w 291002"/>
                    <a:gd name="connsiteY2" fmla="*/ 360040 h 360040"/>
                    <a:gd name="connsiteX3" fmla="*/ 0 w 291002"/>
                    <a:gd name="connsiteY3" fmla="*/ 360040 h 360040"/>
                    <a:gd name="connsiteX4" fmla="*/ 0 w 291002"/>
                    <a:gd name="connsiteY4" fmla="*/ 0 h 360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1002" h="360040">
                      <a:moveTo>
                        <a:pt x="0" y="0"/>
                      </a:moveTo>
                      <a:lnTo>
                        <a:pt x="236233" y="88106"/>
                      </a:lnTo>
                      <a:lnTo>
                        <a:pt x="291002" y="360040"/>
                      </a:lnTo>
                      <a:lnTo>
                        <a:pt x="0" y="360040"/>
                      </a:lnTo>
                      <a:lnTo>
                        <a:pt x="0" y="0"/>
                      </a:lnTo>
                      <a:close/>
                    </a:path>
                  </a:pathLst>
                </a:cu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2" name="Rectangle 321"/>
                <p:cNvSpPr/>
                <p:nvPr/>
              </p:nvSpPr>
              <p:spPr>
                <a:xfrm>
                  <a:off x="87738" y="3435846"/>
                  <a:ext cx="291003" cy="210964"/>
                </a:xfrm>
                <a:prstGeom prst="rect">
                  <a:avLst/>
                </a:prstGeom>
                <a:noFill/>
                <a:ln w="9525" cap="rnd">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2000" dirty="0" smtClean="0">
                      <a:solidFill>
                        <a:schemeClr val="tx1"/>
                      </a:solidFill>
                      <a:effectLst>
                        <a:outerShdw blurRad="63500" sx="102000" sy="102000" algn="ctr" rotWithShape="0">
                          <a:prstClr val="black">
                            <a:alpha val="40000"/>
                          </a:prstClr>
                        </a:outerShdw>
                      </a:effectLst>
                      <a:latin typeface="Segoe UI" pitchFamily="34" charset="0"/>
                      <a:cs typeface="Segoe UI" pitchFamily="34" charset="0"/>
                    </a:rPr>
                    <a:t>Aa</a:t>
                  </a:r>
                  <a:endParaRPr lang="en-AU" sz="2000" dirty="0">
                    <a:solidFill>
                      <a:schemeClr val="tx1"/>
                    </a:solidFill>
                    <a:effectLst>
                      <a:outerShdw blurRad="63500" sx="102000" sy="102000" algn="ctr" rotWithShape="0">
                        <a:prstClr val="black">
                          <a:alpha val="40000"/>
                        </a:prstClr>
                      </a:outerShdw>
                    </a:effectLst>
                    <a:latin typeface="Segoe UI" pitchFamily="34" charset="0"/>
                    <a:cs typeface="Segoe UI" pitchFamily="34" charset="0"/>
                  </a:endParaRPr>
                </a:p>
              </p:txBody>
            </p:sp>
          </p:grpSp>
          <p:sp>
            <p:nvSpPr>
              <p:cNvPr id="319" name="Rectangle 318"/>
              <p:cNvSpPr/>
              <p:nvPr/>
            </p:nvSpPr>
            <p:spPr>
              <a:xfrm>
                <a:off x="8172400"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Note Pad</a:t>
                </a:r>
                <a:endParaRPr lang="en-AU" sz="1100" dirty="0">
                  <a:latin typeface="Segoe UI" pitchFamily="34" charset="0"/>
                  <a:cs typeface="Segoe UI" pitchFamily="34" charset="0"/>
                </a:endParaRPr>
              </a:p>
            </p:txBody>
          </p:sp>
        </p:grpSp>
        <p:grpSp>
          <p:nvGrpSpPr>
            <p:cNvPr id="254" name="Group 253"/>
            <p:cNvGrpSpPr/>
            <p:nvPr/>
          </p:nvGrpSpPr>
          <p:grpSpPr>
            <a:xfrm>
              <a:off x="5080409" y="980461"/>
              <a:ext cx="864096" cy="877462"/>
              <a:chOff x="5004049" y="1064550"/>
              <a:chExt cx="864096" cy="877462"/>
            </a:xfrm>
          </p:grpSpPr>
          <p:grpSp>
            <p:nvGrpSpPr>
              <p:cNvPr id="313" name="Group 312"/>
              <p:cNvGrpSpPr/>
              <p:nvPr/>
            </p:nvGrpSpPr>
            <p:grpSpPr>
              <a:xfrm>
                <a:off x="5042434" y="1064550"/>
                <a:ext cx="787325" cy="610716"/>
                <a:chOff x="5004049" y="1045872"/>
                <a:chExt cx="787325" cy="610716"/>
              </a:xfrm>
              <a:effectLst>
                <a:outerShdw blurRad="63500" sx="102000" sy="102000" algn="ctr" rotWithShape="0">
                  <a:prstClr val="black">
                    <a:alpha val="40000"/>
                  </a:prstClr>
                </a:outerShdw>
              </a:effectLst>
            </p:grpSpPr>
            <p:sp>
              <p:nvSpPr>
                <p:cNvPr id="315" name="Rectangle 314"/>
                <p:cNvSpPr/>
                <p:nvPr/>
              </p:nvSpPr>
              <p:spPr>
                <a:xfrm>
                  <a:off x="5004049" y="1045872"/>
                  <a:ext cx="504055" cy="460191"/>
                </a:xfrm>
                <a:prstGeom prst="rect">
                  <a:avLst/>
                </a:prstGeom>
                <a:solidFill>
                  <a:schemeClr val="bg1"/>
                </a:solidFill>
                <a:ln w="9525" cap="rnd">
                  <a:solidFill>
                    <a:schemeClr val="bg1"/>
                  </a:solid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6" name="Freeform 315"/>
                <p:cNvSpPr/>
                <p:nvPr/>
              </p:nvSpPr>
              <p:spPr>
                <a:xfrm>
                  <a:off x="5022056" y="1106047"/>
                  <a:ext cx="414040" cy="272698"/>
                </a:xfrm>
                <a:custGeom>
                  <a:avLst/>
                  <a:gdLst>
                    <a:gd name="connsiteX0" fmla="*/ 0 w 353052"/>
                    <a:gd name="connsiteY0" fmla="*/ 0 h 269081"/>
                    <a:gd name="connsiteX1" fmla="*/ 19050 w 353052"/>
                    <a:gd name="connsiteY1" fmla="*/ 33337 h 269081"/>
                    <a:gd name="connsiteX2" fmla="*/ 28575 w 353052"/>
                    <a:gd name="connsiteY2" fmla="*/ 38100 h 269081"/>
                    <a:gd name="connsiteX3" fmla="*/ 33338 w 353052"/>
                    <a:gd name="connsiteY3" fmla="*/ 45243 h 269081"/>
                    <a:gd name="connsiteX4" fmla="*/ 50007 w 353052"/>
                    <a:gd name="connsiteY4" fmla="*/ 54768 h 269081"/>
                    <a:gd name="connsiteX5" fmla="*/ 59532 w 353052"/>
                    <a:gd name="connsiteY5" fmla="*/ 61912 h 269081"/>
                    <a:gd name="connsiteX6" fmla="*/ 85725 w 353052"/>
                    <a:gd name="connsiteY6" fmla="*/ 71437 h 269081"/>
                    <a:gd name="connsiteX7" fmla="*/ 135732 w 353052"/>
                    <a:gd name="connsiteY7" fmla="*/ 69056 h 269081"/>
                    <a:gd name="connsiteX8" fmla="*/ 142875 w 353052"/>
                    <a:gd name="connsiteY8" fmla="*/ 66675 h 269081"/>
                    <a:gd name="connsiteX9" fmla="*/ 150019 w 353052"/>
                    <a:gd name="connsiteY9" fmla="*/ 61912 h 269081"/>
                    <a:gd name="connsiteX10" fmla="*/ 157163 w 353052"/>
                    <a:gd name="connsiteY10" fmla="*/ 54768 h 269081"/>
                    <a:gd name="connsiteX11" fmla="*/ 161925 w 353052"/>
                    <a:gd name="connsiteY11" fmla="*/ 45243 h 269081"/>
                    <a:gd name="connsiteX12" fmla="*/ 157163 w 353052"/>
                    <a:gd name="connsiteY12" fmla="*/ 26193 h 269081"/>
                    <a:gd name="connsiteX13" fmla="*/ 150019 w 353052"/>
                    <a:gd name="connsiteY13" fmla="*/ 19050 h 269081"/>
                    <a:gd name="connsiteX14" fmla="*/ 135732 w 353052"/>
                    <a:gd name="connsiteY14" fmla="*/ 9525 h 269081"/>
                    <a:gd name="connsiteX15" fmla="*/ 114300 w 353052"/>
                    <a:gd name="connsiteY15" fmla="*/ 14287 h 269081"/>
                    <a:gd name="connsiteX16" fmla="*/ 107157 w 353052"/>
                    <a:gd name="connsiteY16" fmla="*/ 16668 h 269081"/>
                    <a:gd name="connsiteX17" fmla="*/ 102394 w 353052"/>
                    <a:gd name="connsiteY17" fmla="*/ 26193 h 269081"/>
                    <a:gd name="connsiteX18" fmla="*/ 104775 w 353052"/>
                    <a:gd name="connsiteY18" fmla="*/ 64293 h 269081"/>
                    <a:gd name="connsiteX19" fmla="*/ 107157 w 353052"/>
                    <a:gd name="connsiteY19" fmla="*/ 71437 h 269081"/>
                    <a:gd name="connsiteX20" fmla="*/ 114300 w 353052"/>
                    <a:gd name="connsiteY20" fmla="*/ 76200 h 269081"/>
                    <a:gd name="connsiteX21" fmla="*/ 126207 w 353052"/>
                    <a:gd name="connsiteY21" fmla="*/ 78581 h 269081"/>
                    <a:gd name="connsiteX22" fmla="*/ 147638 w 353052"/>
                    <a:gd name="connsiteY22" fmla="*/ 85725 h 269081"/>
                    <a:gd name="connsiteX23" fmla="*/ 154782 w 353052"/>
                    <a:gd name="connsiteY23" fmla="*/ 88106 h 269081"/>
                    <a:gd name="connsiteX24" fmla="*/ 190500 w 353052"/>
                    <a:gd name="connsiteY24" fmla="*/ 90487 h 269081"/>
                    <a:gd name="connsiteX25" fmla="*/ 228600 w 353052"/>
                    <a:gd name="connsiteY25" fmla="*/ 90487 h 269081"/>
                    <a:gd name="connsiteX26" fmla="*/ 238125 w 353052"/>
                    <a:gd name="connsiteY26" fmla="*/ 85725 h 269081"/>
                    <a:gd name="connsiteX27" fmla="*/ 271463 w 353052"/>
                    <a:gd name="connsiteY27" fmla="*/ 66675 h 269081"/>
                    <a:gd name="connsiteX28" fmla="*/ 295275 w 353052"/>
                    <a:gd name="connsiteY28" fmla="*/ 59531 h 269081"/>
                    <a:gd name="connsiteX29" fmla="*/ 302419 w 353052"/>
                    <a:gd name="connsiteY29" fmla="*/ 57150 h 269081"/>
                    <a:gd name="connsiteX30" fmla="*/ 338138 w 353052"/>
                    <a:gd name="connsiteY30" fmla="*/ 50006 h 269081"/>
                    <a:gd name="connsiteX31" fmla="*/ 345282 w 353052"/>
                    <a:gd name="connsiteY31" fmla="*/ 92868 h 269081"/>
                    <a:gd name="connsiteX32" fmla="*/ 326232 w 353052"/>
                    <a:gd name="connsiteY32" fmla="*/ 114300 h 269081"/>
                    <a:gd name="connsiteX33" fmla="*/ 316707 w 353052"/>
                    <a:gd name="connsiteY33" fmla="*/ 119062 h 269081"/>
                    <a:gd name="connsiteX34" fmla="*/ 309563 w 353052"/>
                    <a:gd name="connsiteY34" fmla="*/ 121443 h 269081"/>
                    <a:gd name="connsiteX35" fmla="*/ 290513 w 353052"/>
                    <a:gd name="connsiteY35" fmla="*/ 133350 h 269081"/>
                    <a:gd name="connsiteX36" fmla="*/ 273844 w 353052"/>
                    <a:gd name="connsiteY36" fmla="*/ 138112 h 269081"/>
                    <a:gd name="connsiteX37" fmla="*/ 259557 w 353052"/>
                    <a:gd name="connsiteY37" fmla="*/ 142875 h 269081"/>
                    <a:gd name="connsiteX38" fmla="*/ 245269 w 353052"/>
                    <a:gd name="connsiteY38" fmla="*/ 150018 h 269081"/>
                    <a:gd name="connsiteX39" fmla="*/ 238125 w 353052"/>
                    <a:gd name="connsiteY39" fmla="*/ 154781 h 269081"/>
                    <a:gd name="connsiteX40" fmla="*/ 214313 w 353052"/>
                    <a:gd name="connsiteY40" fmla="*/ 161925 h 269081"/>
                    <a:gd name="connsiteX41" fmla="*/ 202407 w 353052"/>
                    <a:gd name="connsiteY41" fmla="*/ 164306 h 269081"/>
                    <a:gd name="connsiteX42" fmla="*/ 188119 w 353052"/>
                    <a:gd name="connsiteY42" fmla="*/ 169068 h 269081"/>
                    <a:gd name="connsiteX43" fmla="*/ 173832 w 353052"/>
                    <a:gd name="connsiteY43" fmla="*/ 171450 h 269081"/>
                    <a:gd name="connsiteX44" fmla="*/ 154782 w 353052"/>
                    <a:gd name="connsiteY44" fmla="*/ 176212 h 269081"/>
                    <a:gd name="connsiteX45" fmla="*/ 109538 w 353052"/>
                    <a:gd name="connsiteY45" fmla="*/ 173831 h 269081"/>
                    <a:gd name="connsiteX46" fmla="*/ 97632 w 353052"/>
                    <a:gd name="connsiteY46" fmla="*/ 164306 h 269081"/>
                    <a:gd name="connsiteX47" fmla="*/ 95250 w 353052"/>
                    <a:gd name="connsiteY47" fmla="*/ 157162 h 269081"/>
                    <a:gd name="connsiteX48" fmla="*/ 88107 w 353052"/>
                    <a:gd name="connsiteY48" fmla="*/ 150018 h 269081"/>
                    <a:gd name="connsiteX49" fmla="*/ 95250 w 353052"/>
                    <a:gd name="connsiteY49" fmla="*/ 130968 h 269081"/>
                    <a:gd name="connsiteX50" fmla="*/ 104775 w 353052"/>
                    <a:gd name="connsiteY50" fmla="*/ 135731 h 269081"/>
                    <a:gd name="connsiteX51" fmla="*/ 140494 w 353052"/>
                    <a:gd name="connsiteY51" fmla="*/ 138112 h 269081"/>
                    <a:gd name="connsiteX52" fmla="*/ 159544 w 353052"/>
                    <a:gd name="connsiteY52" fmla="*/ 142875 h 269081"/>
                    <a:gd name="connsiteX53" fmla="*/ 171450 w 353052"/>
                    <a:gd name="connsiteY53" fmla="*/ 152400 h 269081"/>
                    <a:gd name="connsiteX54" fmla="*/ 176213 w 353052"/>
                    <a:gd name="connsiteY54" fmla="*/ 173831 h 269081"/>
                    <a:gd name="connsiteX55" fmla="*/ 180975 w 353052"/>
                    <a:gd name="connsiteY55" fmla="*/ 207168 h 269081"/>
                    <a:gd name="connsiteX56" fmla="*/ 183357 w 353052"/>
                    <a:gd name="connsiteY56" fmla="*/ 247650 h 269081"/>
                    <a:gd name="connsiteX57" fmla="*/ 185738 w 353052"/>
                    <a:gd name="connsiteY57" fmla="*/ 261937 h 269081"/>
                    <a:gd name="connsiteX58" fmla="*/ 195263 w 353052"/>
                    <a:gd name="connsiteY58" fmla="*/ 269081 h 269081"/>
                    <a:gd name="connsiteX59" fmla="*/ 273844 w 353052"/>
                    <a:gd name="connsiteY59" fmla="*/ 266700 h 269081"/>
                    <a:gd name="connsiteX60" fmla="*/ 307182 w 353052"/>
                    <a:gd name="connsiteY60" fmla="*/ 257175 h 269081"/>
                    <a:gd name="connsiteX61" fmla="*/ 314325 w 353052"/>
                    <a:gd name="connsiteY61" fmla="*/ 254793 h 269081"/>
                    <a:gd name="connsiteX62" fmla="*/ 326232 w 353052"/>
                    <a:gd name="connsiteY62" fmla="*/ 250031 h 269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53052" h="269081">
                      <a:moveTo>
                        <a:pt x="0" y="0"/>
                      </a:moveTo>
                      <a:cubicBezTo>
                        <a:pt x="3626" y="10876"/>
                        <a:pt x="7518" y="27571"/>
                        <a:pt x="19050" y="33337"/>
                      </a:cubicBezTo>
                      <a:lnTo>
                        <a:pt x="28575" y="38100"/>
                      </a:lnTo>
                      <a:cubicBezTo>
                        <a:pt x="30163" y="40481"/>
                        <a:pt x="31314" y="43219"/>
                        <a:pt x="33338" y="45243"/>
                      </a:cubicBezTo>
                      <a:cubicBezTo>
                        <a:pt x="37711" y="49616"/>
                        <a:pt x="45021" y="51652"/>
                        <a:pt x="50007" y="54768"/>
                      </a:cubicBezTo>
                      <a:cubicBezTo>
                        <a:pt x="53373" y="56871"/>
                        <a:pt x="56167" y="59808"/>
                        <a:pt x="59532" y="61912"/>
                      </a:cubicBezTo>
                      <a:cubicBezTo>
                        <a:pt x="67905" y="67145"/>
                        <a:pt x="76325" y="69087"/>
                        <a:pt x="85725" y="71437"/>
                      </a:cubicBezTo>
                      <a:cubicBezTo>
                        <a:pt x="102394" y="70643"/>
                        <a:pt x="119102" y="70442"/>
                        <a:pt x="135732" y="69056"/>
                      </a:cubicBezTo>
                      <a:cubicBezTo>
                        <a:pt x="138233" y="68848"/>
                        <a:pt x="140630" y="67797"/>
                        <a:pt x="142875" y="66675"/>
                      </a:cubicBezTo>
                      <a:cubicBezTo>
                        <a:pt x="145435" y="65395"/>
                        <a:pt x="147820" y="63744"/>
                        <a:pt x="150019" y="61912"/>
                      </a:cubicBezTo>
                      <a:cubicBezTo>
                        <a:pt x="152606" y="59756"/>
                        <a:pt x="154782" y="57149"/>
                        <a:pt x="157163" y="54768"/>
                      </a:cubicBezTo>
                      <a:cubicBezTo>
                        <a:pt x="158750" y="51593"/>
                        <a:pt x="161533" y="48771"/>
                        <a:pt x="161925" y="45243"/>
                      </a:cubicBezTo>
                      <a:cubicBezTo>
                        <a:pt x="162039" y="44213"/>
                        <a:pt x="158971" y="28905"/>
                        <a:pt x="157163" y="26193"/>
                      </a:cubicBezTo>
                      <a:cubicBezTo>
                        <a:pt x="155295" y="23391"/>
                        <a:pt x="152677" y="21117"/>
                        <a:pt x="150019" y="19050"/>
                      </a:cubicBezTo>
                      <a:cubicBezTo>
                        <a:pt x="145501" y="15536"/>
                        <a:pt x="135732" y="9525"/>
                        <a:pt x="135732" y="9525"/>
                      </a:cubicBezTo>
                      <a:cubicBezTo>
                        <a:pt x="128588" y="11112"/>
                        <a:pt x="121400" y="12512"/>
                        <a:pt x="114300" y="14287"/>
                      </a:cubicBezTo>
                      <a:cubicBezTo>
                        <a:pt x="111865" y="14896"/>
                        <a:pt x="108932" y="14893"/>
                        <a:pt x="107157" y="16668"/>
                      </a:cubicBezTo>
                      <a:cubicBezTo>
                        <a:pt x="104647" y="19178"/>
                        <a:pt x="103982" y="23018"/>
                        <a:pt x="102394" y="26193"/>
                      </a:cubicBezTo>
                      <a:cubicBezTo>
                        <a:pt x="103188" y="38893"/>
                        <a:pt x="103443" y="51638"/>
                        <a:pt x="104775" y="64293"/>
                      </a:cubicBezTo>
                      <a:cubicBezTo>
                        <a:pt x="105038" y="66789"/>
                        <a:pt x="105589" y="69477"/>
                        <a:pt x="107157" y="71437"/>
                      </a:cubicBezTo>
                      <a:cubicBezTo>
                        <a:pt x="108945" y="73672"/>
                        <a:pt x="111620" y="75195"/>
                        <a:pt x="114300" y="76200"/>
                      </a:cubicBezTo>
                      <a:cubicBezTo>
                        <a:pt x="118090" y="77621"/>
                        <a:pt x="122238" y="77787"/>
                        <a:pt x="126207" y="78581"/>
                      </a:cubicBezTo>
                      <a:cubicBezTo>
                        <a:pt x="146726" y="86788"/>
                        <a:pt x="129698" y="80599"/>
                        <a:pt x="147638" y="85725"/>
                      </a:cubicBezTo>
                      <a:cubicBezTo>
                        <a:pt x="150052" y="86415"/>
                        <a:pt x="152287" y="87829"/>
                        <a:pt x="154782" y="88106"/>
                      </a:cubicBezTo>
                      <a:cubicBezTo>
                        <a:pt x="166641" y="89424"/>
                        <a:pt x="178594" y="89693"/>
                        <a:pt x="190500" y="90487"/>
                      </a:cubicBezTo>
                      <a:cubicBezTo>
                        <a:pt x="207530" y="92920"/>
                        <a:pt x="210241" y="94723"/>
                        <a:pt x="228600" y="90487"/>
                      </a:cubicBezTo>
                      <a:cubicBezTo>
                        <a:pt x="232059" y="89689"/>
                        <a:pt x="235081" y="87551"/>
                        <a:pt x="238125" y="85725"/>
                      </a:cubicBezTo>
                      <a:cubicBezTo>
                        <a:pt x="248250" y="79651"/>
                        <a:pt x="259784" y="69596"/>
                        <a:pt x="271463" y="66675"/>
                      </a:cubicBezTo>
                      <a:cubicBezTo>
                        <a:pt x="285859" y="63075"/>
                        <a:pt x="277882" y="65328"/>
                        <a:pt x="295275" y="59531"/>
                      </a:cubicBezTo>
                      <a:cubicBezTo>
                        <a:pt x="297656" y="58737"/>
                        <a:pt x="299969" y="57695"/>
                        <a:pt x="302419" y="57150"/>
                      </a:cubicBezTo>
                      <a:cubicBezTo>
                        <a:pt x="328563" y="51339"/>
                        <a:pt x="316632" y="53590"/>
                        <a:pt x="338138" y="50006"/>
                      </a:cubicBezTo>
                      <a:cubicBezTo>
                        <a:pt x="359183" y="55267"/>
                        <a:pt x="354435" y="50765"/>
                        <a:pt x="345282" y="92868"/>
                      </a:cubicBezTo>
                      <a:cubicBezTo>
                        <a:pt x="343340" y="101799"/>
                        <a:pt x="333552" y="109725"/>
                        <a:pt x="326232" y="114300"/>
                      </a:cubicBezTo>
                      <a:cubicBezTo>
                        <a:pt x="323222" y="116181"/>
                        <a:pt x="319970" y="117664"/>
                        <a:pt x="316707" y="119062"/>
                      </a:cubicBezTo>
                      <a:cubicBezTo>
                        <a:pt x="314400" y="120051"/>
                        <a:pt x="311870" y="120454"/>
                        <a:pt x="309563" y="121443"/>
                      </a:cubicBezTo>
                      <a:cubicBezTo>
                        <a:pt x="289202" y="130169"/>
                        <a:pt x="311024" y="121629"/>
                        <a:pt x="290513" y="133350"/>
                      </a:cubicBezTo>
                      <a:cubicBezTo>
                        <a:pt x="287565" y="135034"/>
                        <a:pt x="276285" y="137380"/>
                        <a:pt x="273844" y="138112"/>
                      </a:cubicBezTo>
                      <a:cubicBezTo>
                        <a:pt x="269036" y="139555"/>
                        <a:pt x="263734" y="140091"/>
                        <a:pt x="259557" y="142875"/>
                      </a:cubicBezTo>
                      <a:cubicBezTo>
                        <a:pt x="250324" y="149029"/>
                        <a:pt x="255128" y="146732"/>
                        <a:pt x="245269" y="150018"/>
                      </a:cubicBezTo>
                      <a:cubicBezTo>
                        <a:pt x="242888" y="151606"/>
                        <a:pt x="240740" y="153619"/>
                        <a:pt x="238125" y="154781"/>
                      </a:cubicBezTo>
                      <a:cubicBezTo>
                        <a:pt x="232198" y="157415"/>
                        <a:pt x="221234" y="160387"/>
                        <a:pt x="214313" y="161925"/>
                      </a:cubicBezTo>
                      <a:cubicBezTo>
                        <a:pt x="210362" y="162803"/>
                        <a:pt x="206312" y="163241"/>
                        <a:pt x="202407" y="164306"/>
                      </a:cubicBezTo>
                      <a:cubicBezTo>
                        <a:pt x="197564" y="165627"/>
                        <a:pt x="193071" y="168242"/>
                        <a:pt x="188119" y="169068"/>
                      </a:cubicBezTo>
                      <a:cubicBezTo>
                        <a:pt x="183357" y="169862"/>
                        <a:pt x="178553" y="170438"/>
                        <a:pt x="173832" y="171450"/>
                      </a:cubicBezTo>
                      <a:cubicBezTo>
                        <a:pt x="167432" y="172822"/>
                        <a:pt x="154782" y="176212"/>
                        <a:pt x="154782" y="176212"/>
                      </a:cubicBezTo>
                      <a:cubicBezTo>
                        <a:pt x="139701" y="175418"/>
                        <a:pt x="124578" y="175198"/>
                        <a:pt x="109538" y="173831"/>
                      </a:cubicBezTo>
                      <a:cubicBezTo>
                        <a:pt x="102344" y="173177"/>
                        <a:pt x="100748" y="170538"/>
                        <a:pt x="97632" y="164306"/>
                      </a:cubicBezTo>
                      <a:cubicBezTo>
                        <a:pt x="96509" y="162061"/>
                        <a:pt x="96642" y="159251"/>
                        <a:pt x="95250" y="157162"/>
                      </a:cubicBezTo>
                      <a:cubicBezTo>
                        <a:pt x="93382" y="154360"/>
                        <a:pt x="90488" y="152399"/>
                        <a:pt x="88107" y="150018"/>
                      </a:cubicBezTo>
                      <a:cubicBezTo>
                        <a:pt x="90488" y="143668"/>
                        <a:pt x="90101" y="135382"/>
                        <a:pt x="95250" y="130968"/>
                      </a:cubicBezTo>
                      <a:cubicBezTo>
                        <a:pt x="97945" y="128658"/>
                        <a:pt x="101269" y="135177"/>
                        <a:pt x="104775" y="135731"/>
                      </a:cubicBezTo>
                      <a:cubicBezTo>
                        <a:pt x="116562" y="137592"/>
                        <a:pt x="128588" y="137318"/>
                        <a:pt x="140494" y="138112"/>
                      </a:cubicBezTo>
                      <a:cubicBezTo>
                        <a:pt x="141091" y="138231"/>
                        <a:pt x="157101" y="140921"/>
                        <a:pt x="159544" y="142875"/>
                      </a:cubicBezTo>
                      <a:cubicBezTo>
                        <a:pt x="174933" y="155185"/>
                        <a:pt x="153494" y="146412"/>
                        <a:pt x="171450" y="152400"/>
                      </a:cubicBezTo>
                      <a:cubicBezTo>
                        <a:pt x="175096" y="163332"/>
                        <a:pt x="173927" y="158589"/>
                        <a:pt x="176213" y="173831"/>
                      </a:cubicBezTo>
                      <a:cubicBezTo>
                        <a:pt x="177878" y="184932"/>
                        <a:pt x="180975" y="207168"/>
                        <a:pt x="180975" y="207168"/>
                      </a:cubicBezTo>
                      <a:cubicBezTo>
                        <a:pt x="181769" y="220662"/>
                        <a:pt x="182186" y="234183"/>
                        <a:pt x="183357" y="247650"/>
                      </a:cubicBezTo>
                      <a:cubicBezTo>
                        <a:pt x="183775" y="252460"/>
                        <a:pt x="183393" y="257717"/>
                        <a:pt x="185738" y="261937"/>
                      </a:cubicBezTo>
                      <a:cubicBezTo>
                        <a:pt x="187665" y="265406"/>
                        <a:pt x="192088" y="266700"/>
                        <a:pt x="195263" y="269081"/>
                      </a:cubicBezTo>
                      <a:cubicBezTo>
                        <a:pt x="221457" y="268287"/>
                        <a:pt x="247708" y="268612"/>
                        <a:pt x="273844" y="266700"/>
                      </a:cubicBezTo>
                      <a:cubicBezTo>
                        <a:pt x="281498" y="266140"/>
                        <a:pt x="299160" y="259849"/>
                        <a:pt x="307182" y="257175"/>
                      </a:cubicBezTo>
                      <a:cubicBezTo>
                        <a:pt x="309563" y="256381"/>
                        <a:pt x="312080" y="255915"/>
                        <a:pt x="314325" y="254793"/>
                      </a:cubicBezTo>
                      <a:cubicBezTo>
                        <a:pt x="324560" y="249676"/>
                        <a:pt x="320300" y="250031"/>
                        <a:pt x="326232" y="250031"/>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7" name="Freeform 316"/>
                <p:cNvSpPr/>
                <p:nvPr/>
              </p:nvSpPr>
              <p:spPr>
                <a:xfrm>
                  <a:off x="5400849" y="1351788"/>
                  <a:ext cx="390525" cy="304800"/>
                </a:xfrm>
                <a:custGeom>
                  <a:avLst/>
                  <a:gdLst>
                    <a:gd name="connsiteX0" fmla="*/ 0 w 381000"/>
                    <a:gd name="connsiteY0" fmla="*/ 0 h 319088"/>
                    <a:gd name="connsiteX1" fmla="*/ 23812 w 381000"/>
                    <a:gd name="connsiteY1" fmla="*/ 85725 h 319088"/>
                    <a:gd name="connsiteX2" fmla="*/ 347662 w 381000"/>
                    <a:gd name="connsiteY2" fmla="*/ 319088 h 319088"/>
                    <a:gd name="connsiteX3" fmla="*/ 381000 w 381000"/>
                    <a:gd name="connsiteY3" fmla="*/ 266700 h 319088"/>
                    <a:gd name="connsiteX4" fmla="*/ 66675 w 381000"/>
                    <a:gd name="connsiteY4" fmla="*/ 38100 h 319088"/>
                    <a:gd name="connsiteX5" fmla="*/ 0 w 381000"/>
                    <a:gd name="connsiteY5" fmla="*/ 0 h 319088"/>
                    <a:gd name="connsiteX0" fmla="*/ 0 w 390525"/>
                    <a:gd name="connsiteY0" fmla="*/ 0 h 304800"/>
                    <a:gd name="connsiteX1" fmla="*/ 33337 w 390525"/>
                    <a:gd name="connsiteY1" fmla="*/ 71437 h 304800"/>
                    <a:gd name="connsiteX2" fmla="*/ 357187 w 390525"/>
                    <a:gd name="connsiteY2" fmla="*/ 304800 h 304800"/>
                    <a:gd name="connsiteX3" fmla="*/ 390525 w 390525"/>
                    <a:gd name="connsiteY3" fmla="*/ 252412 h 304800"/>
                    <a:gd name="connsiteX4" fmla="*/ 76200 w 390525"/>
                    <a:gd name="connsiteY4" fmla="*/ 23812 h 304800"/>
                    <a:gd name="connsiteX5" fmla="*/ 0 w 390525"/>
                    <a:gd name="connsiteY5" fmla="*/ 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0525" h="304800">
                      <a:moveTo>
                        <a:pt x="0" y="0"/>
                      </a:moveTo>
                      <a:lnTo>
                        <a:pt x="33337" y="71437"/>
                      </a:lnTo>
                      <a:lnTo>
                        <a:pt x="357187" y="304800"/>
                      </a:lnTo>
                      <a:lnTo>
                        <a:pt x="390525" y="252412"/>
                      </a:lnTo>
                      <a:lnTo>
                        <a:pt x="76200" y="23812"/>
                      </a:lnTo>
                      <a:lnTo>
                        <a:pt x="0" y="0"/>
                      </a:lnTo>
                      <a:close/>
                    </a:path>
                  </a:pathLst>
                </a:custGeom>
                <a:solidFill>
                  <a:srgbClr val="C0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14" name="Rectangle 313"/>
              <p:cNvSpPr/>
              <p:nvPr/>
            </p:nvSpPr>
            <p:spPr>
              <a:xfrm>
                <a:off x="5004049" y="1725988"/>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Free Draw</a:t>
                </a:r>
                <a:endParaRPr lang="en-AU" sz="1100" dirty="0">
                  <a:latin typeface="Segoe UI" pitchFamily="34" charset="0"/>
                  <a:cs typeface="Segoe UI" pitchFamily="34" charset="0"/>
                </a:endParaRPr>
              </a:p>
            </p:txBody>
          </p:sp>
        </p:grpSp>
        <p:cxnSp>
          <p:nvCxnSpPr>
            <p:cNvPr id="255" name="Straight Connector 254"/>
            <p:cNvCxnSpPr/>
            <p:nvPr/>
          </p:nvCxnSpPr>
          <p:spPr>
            <a:xfrm>
              <a:off x="4098672"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6" name="Straight Connector 255"/>
            <p:cNvCxnSpPr/>
            <p:nvPr/>
          </p:nvCxnSpPr>
          <p:spPr>
            <a:xfrm>
              <a:off x="5040000"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7" name="Straight Connector 256"/>
            <p:cNvCxnSpPr/>
            <p:nvPr/>
          </p:nvCxnSpPr>
          <p:spPr>
            <a:xfrm>
              <a:off x="3262277" y="200863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8" name="Straight Connector 257"/>
            <p:cNvCxnSpPr/>
            <p:nvPr/>
          </p:nvCxnSpPr>
          <p:spPr>
            <a:xfrm>
              <a:off x="3262277" y="317426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grpSp>
          <p:nvGrpSpPr>
            <p:cNvPr id="259" name="Group 258"/>
            <p:cNvGrpSpPr/>
            <p:nvPr/>
          </p:nvGrpSpPr>
          <p:grpSpPr>
            <a:xfrm>
              <a:off x="4098672" y="2143466"/>
              <a:ext cx="941329" cy="895637"/>
              <a:chOff x="4098672" y="2143466"/>
              <a:chExt cx="941329" cy="895637"/>
            </a:xfrm>
          </p:grpSpPr>
          <p:sp>
            <p:nvSpPr>
              <p:cNvPr id="300" name="Rectangle 299"/>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Documents</a:t>
                </a:r>
                <a:endParaRPr lang="en-AU" sz="1100" dirty="0">
                  <a:latin typeface="Segoe UI" pitchFamily="34" charset="0"/>
                  <a:cs typeface="Segoe UI" pitchFamily="34" charset="0"/>
                </a:endParaRPr>
              </a:p>
            </p:txBody>
          </p:sp>
          <p:grpSp>
            <p:nvGrpSpPr>
              <p:cNvPr id="301" name="Group 300"/>
              <p:cNvGrpSpPr/>
              <p:nvPr/>
            </p:nvGrpSpPr>
            <p:grpSpPr>
              <a:xfrm>
                <a:off x="4199709" y="2143466"/>
                <a:ext cx="744585" cy="655211"/>
                <a:chOff x="4193285" y="2143466"/>
                <a:chExt cx="744585" cy="655211"/>
              </a:xfrm>
            </p:grpSpPr>
            <p:grpSp>
              <p:nvGrpSpPr>
                <p:cNvPr id="302" name="Group 301"/>
                <p:cNvGrpSpPr/>
                <p:nvPr/>
              </p:nvGrpSpPr>
              <p:grpSpPr>
                <a:xfrm>
                  <a:off x="4193285" y="2143466"/>
                  <a:ext cx="699392" cy="536110"/>
                  <a:chOff x="2123728" y="1986160"/>
                  <a:chExt cx="576064" cy="441574"/>
                </a:xfrm>
              </p:grpSpPr>
              <p:sp>
                <p:nvSpPr>
                  <p:cNvPr id="311" name="Rectangle 310"/>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2" name="Trapezoid 311"/>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303" name="Group 302"/>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304" name="Rectangle 303"/>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305" name="Straight Connector 304"/>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6" name="Straight Connector 305"/>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7" name="Straight Connector 306"/>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8" name="Straight Connector 307"/>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9" name="Straight Connector 308"/>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10" name="Straight Connector 309"/>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260" name="Group 259"/>
            <p:cNvGrpSpPr/>
            <p:nvPr/>
          </p:nvGrpSpPr>
          <p:grpSpPr>
            <a:xfrm>
              <a:off x="5039106" y="2143466"/>
              <a:ext cx="941329" cy="895637"/>
              <a:chOff x="5039106" y="2143466"/>
              <a:chExt cx="941329" cy="895637"/>
            </a:xfrm>
          </p:grpSpPr>
          <p:sp>
            <p:nvSpPr>
              <p:cNvPr id="289" name="Rectangle 288"/>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Music</a:t>
                </a:r>
                <a:endParaRPr lang="en-AU" sz="1100" dirty="0">
                  <a:latin typeface="Segoe UI" pitchFamily="34" charset="0"/>
                  <a:cs typeface="Segoe UI" pitchFamily="34" charset="0"/>
                </a:endParaRPr>
              </a:p>
            </p:txBody>
          </p:sp>
          <p:grpSp>
            <p:nvGrpSpPr>
              <p:cNvPr id="290" name="Group 289"/>
              <p:cNvGrpSpPr/>
              <p:nvPr/>
            </p:nvGrpSpPr>
            <p:grpSpPr>
              <a:xfrm>
                <a:off x="5162739" y="2143466"/>
                <a:ext cx="699392" cy="634359"/>
                <a:chOff x="5140143" y="2143466"/>
                <a:chExt cx="699392" cy="634359"/>
              </a:xfrm>
            </p:grpSpPr>
            <p:grpSp>
              <p:nvGrpSpPr>
                <p:cNvPr id="291" name="Group 290"/>
                <p:cNvGrpSpPr/>
                <p:nvPr/>
              </p:nvGrpSpPr>
              <p:grpSpPr>
                <a:xfrm>
                  <a:off x="5140143" y="2143466"/>
                  <a:ext cx="699392" cy="536110"/>
                  <a:chOff x="2123728" y="1986160"/>
                  <a:chExt cx="576064" cy="441574"/>
                </a:xfrm>
              </p:grpSpPr>
              <p:sp>
                <p:nvSpPr>
                  <p:cNvPr id="298" name="Rectangle 297"/>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9" name="Trapezoid 298"/>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92" name="Group 291"/>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293" name="Oval 292"/>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4" name="Oval 293"/>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295" name="Straight Connector 294"/>
                  <p:cNvCxnSpPr>
                    <a:stCxn id="293" idx="6"/>
                    <a:endCxn id="297"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96" name="Straight Connector 295"/>
                  <p:cNvCxnSpPr>
                    <a:stCxn id="294" idx="6"/>
                    <a:endCxn id="297"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297" name="Rectangle 296"/>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1" name="Group 260"/>
            <p:cNvGrpSpPr/>
            <p:nvPr/>
          </p:nvGrpSpPr>
          <p:grpSpPr>
            <a:xfrm>
              <a:off x="3133947" y="3275932"/>
              <a:ext cx="941329" cy="895637"/>
              <a:chOff x="3133947" y="3275932"/>
              <a:chExt cx="941329" cy="895637"/>
            </a:xfrm>
          </p:grpSpPr>
          <p:sp>
            <p:nvSpPr>
              <p:cNvPr id="281" name="Rectangle 280"/>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Videos</a:t>
                </a:r>
                <a:endParaRPr lang="en-AU" sz="1100" dirty="0">
                  <a:latin typeface="Segoe UI" pitchFamily="34" charset="0"/>
                  <a:cs typeface="Segoe UI" pitchFamily="34" charset="0"/>
                </a:endParaRPr>
              </a:p>
            </p:txBody>
          </p:sp>
          <p:grpSp>
            <p:nvGrpSpPr>
              <p:cNvPr id="282" name="Group 281"/>
              <p:cNvGrpSpPr/>
              <p:nvPr/>
            </p:nvGrpSpPr>
            <p:grpSpPr>
              <a:xfrm>
                <a:off x="3254915" y="3275932"/>
                <a:ext cx="699392" cy="569699"/>
                <a:chOff x="3257580" y="3275932"/>
                <a:chExt cx="699392" cy="569699"/>
              </a:xfrm>
            </p:grpSpPr>
            <p:grpSp>
              <p:nvGrpSpPr>
                <p:cNvPr id="283" name="Group 282"/>
                <p:cNvGrpSpPr/>
                <p:nvPr/>
              </p:nvGrpSpPr>
              <p:grpSpPr>
                <a:xfrm>
                  <a:off x="3257580" y="3275932"/>
                  <a:ext cx="699392" cy="536110"/>
                  <a:chOff x="2123728" y="1986160"/>
                  <a:chExt cx="576064" cy="441574"/>
                </a:xfrm>
              </p:grpSpPr>
              <p:sp>
                <p:nvSpPr>
                  <p:cNvPr id="287" name="Rectangle 286"/>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8" name="Trapezoid 287"/>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84" name="Group 283"/>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285" name="Rectangle 284"/>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6" name="Isosceles Triangle 285"/>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2" name="Group 261"/>
            <p:cNvGrpSpPr/>
            <p:nvPr/>
          </p:nvGrpSpPr>
          <p:grpSpPr>
            <a:xfrm>
              <a:off x="4097777" y="3275932"/>
              <a:ext cx="941329" cy="895637"/>
              <a:chOff x="4099230" y="3275932"/>
              <a:chExt cx="941329" cy="895637"/>
            </a:xfrm>
          </p:grpSpPr>
          <p:sp>
            <p:nvSpPr>
              <p:cNvPr id="263" name="Rectangle 262"/>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Games</a:t>
                </a:r>
                <a:endParaRPr lang="en-AU" sz="1100" dirty="0">
                  <a:latin typeface="Segoe UI" pitchFamily="34" charset="0"/>
                  <a:cs typeface="Segoe UI" pitchFamily="34" charset="0"/>
                </a:endParaRPr>
              </a:p>
            </p:txBody>
          </p:sp>
          <p:grpSp>
            <p:nvGrpSpPr>
              <p:cNvPr id="264" name="Group 263"/>
              <p:cNvGrpSpPr/>
              <p:nvPr/>
            </p:nvGrpSpPr>
            <p:grpSpPr>
              <a:xfrm>
                <a:off x="4200966" y="3275932"/>
                <a:ext cx="737856" cy="635347"/>
                <a:chOff x="4220198" y="3275932"/>
                <a:chExt cx="737856" cy="635347"/>
              </a:xfrm>
            </p:grpSpPr>
            <p:grpSp>
              <p:nvGrpSpPr>
                <p:cNvPr id="265" name="Group 264"/>
                <p:cNvGrpSpPr/>
                <p:nvPr/>
              </p:nvGrpSpPr>
              <p:grpSpPr>
                <a:xfrm>
                  <a:off x="4220198" y="3275932"/>
                  <a:ext cx="699392" cy="536110"/>
                  <a:chOff x="2123728" y="1986160"/>
                  <a:chExt cx="576064" cy="441574"/>
                </a:xfrm>
              </p:grpSpPr>
              <p:sp>
                <p:nvSpPr>
                  <p:cNvPr id="279" name="Rectangle 278"/>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0" name="Trapezoid 279"/>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66" name="Group 265"/>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267" name="Rectangle 266"/>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8" name="Oval 267"/>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9" name="Oval 268"/>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70" name="Group 269"/>
                  <p:cNvGrpSpPr/>
                  <p:nvPr/>
                </p:nvGrpSpPr>
                <p:grpSpPr>
                  <a:xfrm>
                    <a:off x="4318464" y="3577517"/>
                    <a:ext cx="118183" cy="118183"/>
                    <a:chOff x="4318464" y="3577517"/>
                    <a:chExt cx="118183" cy="118183"/>
                  </a:xfrm>
                  <a:effectLst/>
                </p:grpSpPr>
                <p:cxnSp>
                  <p:nvCxnSpPr>
                    <p:cNvPr id="277" name="Straight Connector 276"/>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78" name="Straight Connector 277"/>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71" name="Group 270"/>
                  <p:cNvGrpSpPr/>
                  <p:nvPr/>
                </p:nvGrpSpPr>
                <p:grpSpPr>
                  <a:xfrm rot="20573383">
                    <a:off x="4683580" y="3579039"/>
                    <a:ext cx="140891" cy="136707"/>
                    <a:chOff x="5105406" y="3507854"/>
                    <a:chExt cx="171999" cy="166891"/>
                  </a:xfrm>
                  <a:effectLst/>
                </p:grpSpPr>
                <p:sp>
                  <p:nvSpPr>
                    <p:cNvPr id="273" name="Oval 272"/>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4" name="Oval 273"/>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5" name="Oval 274"/>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6" name="Oval 275"/>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cxnSp>
                <p:nvCxnSpPr>
                  <p:cNvPr id="272" name="Straight Connector 271"/>
                  <p:cNvCxnSpPr>
                    <a:stCxn id="267"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grpSp>
        <p:nvGrpSpPr>
          <p:cNvPr id="110" name="Group 109"/>
          <p:cNvGrpSpPr/>
          <p:nvPr/>
        </p:nvGrpSpPr>
        <p:grpSpPr>
          <a:xfrm>
            <a:off x="1655797" y="528367"/>
            <a:ext cx="5832407" cy="4086766"/>
            <a:chOff x="467785" y="134364"/>
            <a:chExt cx="5832407" cy="4466376"/>
          </a:xfrm>
        </p:grpSpPr>
        <p:sp>
          <p:nvSpPr>
            <p:cNvPr id="111" name="Rounded Rectangle 110"/>
            <p:cNvSpPr/>
            <p:nvPr/>
          </p:nvSpPr>
          <p:spPr>
            <a:xfrm>
              <a:off x="467785" y="134364"/>
              <a:ext cx="5832407" cy="4466376"/>
            </a:xfrm>
            <a:prstGeom prst="roundRect">
              <a:avLst>
                <a:gd name="adj" fmla="val 0"/>
              </a:avLst>
            </a:prstGeom>
            <a:solidFill>
              <a:schemeClr val="bg1">
                <a:lumMod val="75000"/>
                <a:alpha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200" b="1" dirty="0" smtClean="0">
                  <a:solidFill>
                    <a:schemeClr val="tx1"/>
                  </a:solidFill>
                  <a:latin typeface="Segoe UI" pitchFamily="34" charset="0"/>
                  <a:cs typeface="Segoe UI" pitchFamily="34" charset="0"/>
                </a:rPr>
                <a:t>Free Draw</a:t>
              </a:r>
              <a:endParaRPr lang="en-AU" sz="1200" b="1" dirty="0">
                <a:solidFill>
                  <a:schemeClr val="tx1"/>
                </a:solidFill>
                <a:latin typeface="Segoe UI" pitchFamily="34" charset="0"/>
                <a:cs typeface="Segoe UI" pitchFamily="34" charset="0"/>
              </a:endParaRPr>
            </a:p>
          </p:txBody>
        </p:sp>
        <p:sp>
          <p:nvSpPr>
            <p:cNvPr id="112" name="Rounded Rectangle 111">
              <a:hlinkClick r:id="rId4" action="ppaction://hlinksldjump"/>
            </p:cNvPr>
            <p:cNvSpPr/>
            <p:nvPr/>
          </p:nvSpPr>
          <p:spPr>
            <a:xfrm>
              <a:off x="539794" y="188370"/>
              <a:ext cx="144000" cy="144016"/>
            </a:xfrm>
            <a:prstGeom prst="roundRect">
              <a:avLst/>
            </a:prstGeom>
            <a:gradFill flip="none" rotWithShape="1">
              <a:gsLst>
                <a:gs pos="0">
                  <a:srgbClr val="FF0000">
                    <a:shade val="30000"/>
                    <a:satMod val="115000"/>
                  </a:srgbClr>
                </a:gs>
                <a:gs pos="50000">
                  <a:srgbClr val="FF0000">
                    <a:shade val="67500"/>
                    <a:satMod val="115000"/>
                  </a:srgbClr>
                </a:gs>
                <a:gs pos="100000">
                  <a:srgbClr val="FF0000">
                    <a:shade val="100000"/>
                    <a:satMod val="115000"/>
                  </a:srgbClr>
                </a:gs>
              </a:gsLst>
              <a:lin ang="16200000" scaled="1"/>
              <a:tileRect/>
            </a:gradFill>
            <a:ln w="3175">
              <a:solidFill>
                <a:schemeClr val="tx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solidFill>
                  <a:schemeClr val="bg1"/>
                </a:solidFill>
                <a:latin typeface="Segoe UI" pitchFamily="34" charset="0"/>
                <a:cs typeface="Segoe UI" pitchFamily="34" charset="0"/>
              </a:endParaRPr>
            </a:p>
          </p:txBody>
        </p:sp>
        <p:sp>
          <p:nvSpPr>
            <p:cNvPr id="113" name="Rectangle 112"/>
            <p:cNvSpPr/>
            <p:nvPr/>
          </p:nvSpPr>
          <p:spPr>
            <a:xfrm>
              <a:off x="467786" y="434649"/>
              <a:ext cx="5832406" cy="4048046"/>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algn="r"/>
              <a:endParaRPr lang="en-AU" sz="5400" dirty="0">
                <a:solidFill>
                  <a:schemeClr val="bg1"/>
                </a:solidFill>
                <a:effectLst>
                  <a:outerShdw blurRad="63500" sx="102000" sy="102000" algn="ctr" rotWithShape="0">
                    <a:prstClr val="black">
                      <a:alpha val="40000"/>
                    </a:prstClr>
                  </a:outerShdw>
                </a:effectLst>
                <a:latin typeface="Segoe UI" pitchFamily="34" charset="0"/>
                <a:cs typeface="Segoe UI" pitchFamily="34" charset="0"/>
              </a:endParaRPr>
            </a:p>
          </p:txBody>
        </p:sp>
      </p:grpSp>
      <p:sp>
        <p:nvSpPr>
          <p:cNvPr id="2" name="Rectangle 1"/>
          <p:cNvSpPr/>
          <p:nvPr/>
        </p:nvSpPr>
        <p:spPr>
          <a:xfrm>
            <a:off x="1799990" y="915950"/>
            <a:ext cx="5544021" cy="3456000"/>
          </a:xfrm>
          <a:prstGeom prst="rect">
            <a:avLst/>
          </a:prstGeom>
          <a:solidFill>
            <a:schemeClr val="bg1"/>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grpSp>
        <p:nvGrpSpPr>
          <p:cNvPr id="106" name="Group 105"/>
          <p:cNvGrpSpPr/>
          <p:nvPr/>
        </p:nvGrpSpPr>
        <p:grpSpPr>
          <a:xfrm>
            <a:off x="3467523" y="123478"/>
            <a:ext cx="2208955" cy="252000"/>
            <a:chOff x="2945525" y="123478"/>
            <a:chExt cx="2208955" cy="252000"/>
          </a:xfrm>
        </p:grpSpPr>
        <p:grpSp>
          <p:nvGrpSpPr>
            <p:cNvPr id="107" name="Group 106"/>
            <p:cNvGrpSpPr/>
            <p:nvPr/>
          </p:nvGrpSpPr>
          <p:grpSpPr>
            <a:xfrm>
              <a:off x="3174480" y="123478"/>
              <a:ext cx="1980000" cy="252000"/>
              <a:chOff x="3964586" y="123478"/>
              <a:chExt cx="893482" cy="252000"/>
            </a:xfrm>
          </p:grpSpPr>
          <p:sp>
            <p:nvSpPr>
              <p:cNvPr id="118" name="Rounded Rectangle 117"/>
              <p:cNvSpPr/>
              <p:nvPr/>
            </p:nvSpPr>
            <p:spPr>
              <a:xfrm>
                <a:off x="3964586" y="123478"/>
                <a:ext cx="893482" cy="252000"/>
              </a:xfrm>
              <a:prstGeom prst="roundRect">
                <a:avLst/>
              </a:prstGeom>
              <a:solidFill>
                <a:schemeClr val="tx1">
                  <a:alpha val="50000"/>
                </a:scheme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latin typeface="Segoe UI" pitchFamily="34" charset="0"/>
                  <a:cs typeface="Segoe UI" pitchFamily="34" charset="0"/>
                </a:endParaRPr>
              </a:p>
            </p:txBody>
          </p:sp>
          <p:sp>
            <p:nvSpPr>
              <p:cNvPr id="119" name="Rounded Rectangle 118"/>
              <p:cNvSpPr/>
              <p:nvPr/>
            </p:nvSpPr>
            <p:spPr>
              <a:xfrm>
                <a:off x="3972709" y="141478"/>
                <a:ext cx="877237" cy="216000"/>
              </a:xfrm>
              <a:prstGeom prst="roundRect">
                <a:avLst/>
              </a:prstGeom>
              <a:noFill/>
              <a:ln w="12700">
                <a:solidFill>
                  <a:srgbClr val="FFC000"/>
                </a:solidFill>
                <a:prstDash val="solid"/>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latin typeface="Segoe UI" pitchFamily="34" charset="0"/>
                    <a:cs typeface="Segoe UI" pitchFamily="34" charset="0"/>
                  </a:rPr>
                  <a:t>Welcome to Free Draw.</a:t>
                </a:r>
                <a:endParaRPr lang="en-AU" sz="1200" dirty="0">
                  <a:latin typeface="Segoe UI" pitchFamily="34" charset="0"/>
                  <a:cs typeface="Segoe UI" pitchFamily="34" charset="0"/>
                </a:endParaRPr>
              </a:p>
            </p:txBody>
          </p:sp>
        </p:grpSp>
        <p:grpSp>
          <p:nvGrpSpPr>
            <p:cNvPr id="108" name="Group 107"/>
            <p:cNvGrpSpPr/>
            <p:nvPr/>
          </p:nvGrpSpPr>
          <p:grpSpPr>
            <a:xfrm>
              <a:off x="2945525" y="153588"/>
              <a:ext cx="191781" cy="191781"/>
              <a:chOff x="3848349" y="2388430"/>
              <a:chExt cx="675778" cy="675778"/>
            </a:xfrm>
            <a:effectLst>
              <a:outerShdw blurRad="63500" sx="102000" sy="102000" algn="ctr" rotWithShape="0">
                <a:prstClr val="black">
                  <a:alpha val="40000"/>
                </a:prstClr>
              </a:outerShdw>
            </a:effectLst>
          </p:grpSpPr>
          <p:sp>
            <p:nvSpPr>
              <p:cNvPr id="109" name="Oval 108"/>
              <p:cNvSpPr/>
              <p:nvPr/>
            </p:nvSpPr>
            <p:spPr>
              <a:xfrm>
                <a:off x="3848349" y="2388430"/>
                <a:ext cx="675778" cy="675778"/>
              </a:xfrm>
              <a:prstGeom prst="ellipse">
                <a:avLst/>
              </a:prstGeom>
              <a:solidFill>
                <a:srgbClr val="C00000"/>
              </a:solid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grpSp>
            <p:nvGrpSpPr>
              <p:cNvPr id="114" name="Group 113"/>
              <p:cNvGrpSpPr/>
              <p:nvPr/>
            </p:nvGrpSpPr>
            <p:grpSpPr>
              <a:xfrm>
                <a:off x="4049013" y="2524441"/>
                <a:ext cx="274450" cy="403756"/>
                <a:chOff x="4017169" y="2476618"/>
                <a:chExt cx="333375" cy="490444"/>
              </a:xfrm>
              <a:effectLst>
                <a:outerShdw blurRad="63500" sx="102000" sy="102000" algn="ctr" rotWithShape="0">
                  <a:prstClr val="black">
                    <a:alpha val="40000"/>
                  </a:prstClr>
                </a:outerShdw>
              </a:effectLst>
            </p:grpSpPr>
            <p:sp>
              <p:nvSpPr>
                <p:cNvPr id="115" name="Rounded Rectangle 114"/>
                <p:cNvSpPr/>
                <p:nvPr/>
              </p:nvSpPr>
              <p:spPr>
                <a:xfrm>
                  <a:off x="4106560" y="2476618"/>
                  <a:ext cx="144015" cy="260118"/>
                </a:xfrm>
                <a:prstGeom prst="roundRect">
                  <a:avLst>
                    <a:gd name="adj" fmla="val 50000"/>
                  </a:avLst>
                </a:prstGeom>
                <a:solidFill>
                  <a:srgbClr val="C00000"/>
                </a:solidFill>
                <a:ln w="6350" cap="rnd">
                  <a:solidFill>
                    <a:schemeClr val="bg1"/>
                  </a:solidFill>
                </a:ln>
                <a:effectLst>
                  <a:innerShdw blurRad="254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16" name="Freeform 115"/>
                <p:cNvSpPr/>
                <p:nvPr/>
              </p:nvSpPr>
              <p:spPr>
                <a:xfrm>
                  <a:off x="4017169" y="2744500"/>
                  <a:ext cx="333375" cy="79802"/>
                </a:xfrm>
                <a:custGeom>
                  <a:avLst/>
                  <a:gdLst>
                    <a:gd name="connsiteX0" fmla="*/ 0 w 333375"/>
                    <a:gd name="connsiteY0" fmla="*/ 7144 h 102415"/>
                    <a:gd name="connsiteX1" fmla="*/ 169069 w 333375"/>
                    <a:gd name="connsiteY1" fmla="*/ 102394 h 102415"/>
                    <a:gd name="connsiteX2" fmla="*/ 333375 w 333375"/>
                    <a:gd name="connsiteY2" fmla="*/ 0 h 102415"/>
                  </a:gdLst>
                  <a:ahLst/>
                  <a:cxnLst>
                    <a:cxn ang="0">
                      <a:pos x="connsiteX0" y="connsiteY0"/>
                    </a:cxn>
                    <a:cxn ang="0">
                      <a:pos x="connsiteX1" y="connsiteY1"/>
                    </a:cxn>
                    <a:cxn ang="0">
                      <a:pos x="connsiteX2" y="connsiteY2"/>
                    </a:cxn>
                  </a:cxnLst>
                  <a:rect l="l" t="t" r="r" b="b"/>
                  <a:pathLst>
                    <a:path w="333375" h="102415">
                      <a:moveTo>
                        <a:pt x="0" y="7144"/>
                      </a:moveTo>
                      <a:cubicBezTo>
                        <a:pt x="56753" y="55364"/>
                        <a:pt x="113507" y="103585"/>
                        <a:pt x="169069" y="102394"/>
                      </a:cubicBezTo>
                      <a:cubicBezTo>
                        <a:pt x="224631" y="101203"/>
                        <a:pt x="279003" y="50601"/>
                        <a:pt x="333375" y="0"/>
                      </a:cubicBezTo>
                    </a:path>
                  </a:pathLst>
                </a:custGeom>
                <a:no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cxnSp>
              <p:nvCxnSpPr>
                <p:cNvPr id="117" name="Straight Connector 116"/>
                <p:cNvCxnSpPr>
                  <a:stCxn id="116" idx="1"/>
                </p:cNvCxnSpPr>
                <p:nvPr/>
              </p:nvCxnSpPr>
              <p:spPr>
                <a:xfrm>
                  <a:off x="4186238" y="2824286"/>
                  <a:ext cx="0" cy="142776"/>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spTree>
    <p:controls>
      <mc:AlternateContent xmlns:mc="http://schemas.openxmlformats.org/markup-compatibility/2006">
        <mc:Choice xmlns:v="urn:schemas-microsoft-com:vml" Requires="v">
          <p:control spid="31766" name="InkPicture1" r:id="rId2" imgW="5553000" imgH="3454560"/>
        </mc:Choice>
        <mc:Fallback>
          <p:control name="InkPicture1" r:id="rId2" imgW="5553000" imgH="3454560">
            <p:pic>
              <p:nvPicPr>
                <p:cNvPr id="0" name="InkPicture1"/>
                <p:cNvPicPr preferRelativeResize="0">
                  <a:picLocks noChangeArrowheads="1" noChangeShapeType="1"/>
                </p:cNvPicPr>
                <p:nvPr/>
              </p:nvPicPr>
              <p:blipFill>
                <a:blip r:embed="rId5">
                  <a:extLst>
                    <a:ext uri="{28A0092B-C50C-407E-A947-70E740481C1C}">
                      <a14:useLocalDpi xmlns:a14="http://schemas.microsoft.com/office/drawing/2010/main" val="0"/>
                    </a:ext>
                  </a:extLst>
                </a:blip>
                <a:srcRect/>
                <a:stretch>
                  <a:fillRect/>
                </a:stretch>
              </p:blipFill>
              <p:spPr bwMode="auto">
                <a:xfrm>
                  <a:off x="1797050" y="915988"/>
                  <a:ext cx="5553075" cy="3460750"/>
                </a:xfrm>
                <a:prstGeom prst="rect">
                  <a:avLst/>
                </a:prstGeom>
                <a:noFill/>
                <a:ln>
                  <a:noFill/>
                </a:ln>
                <a:effectLst/>
                <a:extLst>
                  <a:ext uri="{909E8E84-426E-40DD-AFC4-6F175D3DCCD1}">
                    <a14:hiddenFill xmlns:a14="http://schemas.microsoft.com/office/drawing/2010/main">
                      <a:noFill/>
                    </a14:hiddenFill>
                  </a:ext>
                  <a:ext uri="{91240B29-F687-4F45-9708-019B960494DF}">
                    <a14:hiddenLine xmlns:a14="http://schemas.microsoft.com/office/drawing/2010/main" w="9525">
                      <a:no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control>
        </mc:Fallback>
      </mc:AlternateContent>
    </p:controls>
    <p:extLst>
      <p:ext uri="{BB962C8B-B14F-4D97-AF65-F5344CB8AC3E}">
        <p14:creationId xmlns:p14="http://schemas.microsoft.com/office/powerpoint/2010/main" val="280680338"/>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spd="med" advClick="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xit" presetSubtype="1" accel="50000" decel="50000" fill="hold" nodeType="afterEffect">
                                  <p:stCondLst>
                                    <p:cond delay="2000"/>
                                  </p:stCondLst>
                                  <p:childTnLst>
                                    <p:anim calcmode="lin" valueType="num">
                                      <p:cBhvr additive="base">
                                        <p:cTn id="6" dur="500"/>
                                        <p:tgtEl>
                                          <p:spTgt spid="106"/>
                                        </p:tgtEl>
                                        <p:attrNameLst>
                                          <p:attrName>ppt_x</p:attrName>
                                        </p:attrNameLst>
                                      </p:cBhvr>
                                      <p:tavLst>
                                        <p:tav tm="0">
                                          <p:val>
                                            <p:strVal val="ppt_x"/>
                                          </p:val>
                                        </p:tav>
                                        <p:tav tm="100000">
                                          <p:val>
                                            <p:strVal val="ppt_x"/>
                                          </p:val>
                                        </p:tav>
                                      </p:tavLst>
                                    </p:anim>
                                    <p:anim calcmode="lin" valueType="num">
                                      <p:cBhvr additive="base">
                                        <p:cTn id="7" dur="500"/>
                                        <p:tgtEl>
                                          <p:spTgt spid="106"/>
                                        </p:tgtEl>
                                        <p:attrNameLst>
                                          <p:attrName>ppt_y</p:attrName>
                                        </p:attrNameLst>
                                      </p:cBhvr>
                                      <p:tavLst>
                                        <p:tav tm="0">
                                          <p:val>
                                            <p:strVal val="ppt_y"/>
                                          </p:val>
                                        </p:tav>
                                        <p:tav tm="100000">
                                          <p:val>
                                            <p:strVal val="0-ppt_h/2"/>
                                          </p:val>
                                        </p:tav>
                                      </p:tavLst>
                                    </p:anim>
                                    <p:set>
                                      <p:cBhvr>
                                        <p:cTn id="8" dur="1" fill="hold">
                                          <p:stCondLst>
                                            <p:cond delay="499"/>
                                          </p:stCondLst>
                                        </p:cTn>
                                        <p:tgtEl>
                                          <p:spTgt spid="106"/>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7" name="Group 36"/>
          <p:cNvGrpSpPr/>
          <p:nvPr/>
        </p:nvGrpSpPr>
        <p:grpSpPr>
          <a:xfrm>
            <a:off x="0" y="1202871"/>
            <a:ext cx="467544" cy="2737758"/>
            <a:chOff x="0" y="1202871"/>
            <a:chExt cx="467544" cy="2737758"/>
          </a:xfrm>
        </p:grpSpPr>
        <p:sp>
          <p:nvSpPr>
            <p:cNvPr id="6" name="Rounded Rectangle 5"/>
            <p:cNvSpPr/>
            <p:nvPr/>
          </p:nvSpPr>
          <p:spPr>
            <a:xfrm>
              <a:off x="0" y="1202871"/>
              <a:ext cx="467544" cy="2737758"/>
            </a:xfrm>
            <a:prstGeom prst="roundRect">
              <a:avLst>
                <a:gd name="adj" fmla="val 10437"/>
              </a:avLst>
            </a:prstGeom>
            <a:solidFill>
              <a:schemeClr val="tx1">
                <a:alpha val="50000"/>
              </a:schemeClr>
            </a:solidFill>
            <a:ln w="317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12" name="Group 11"/>
            <p:cNvGrpSpPr/>
            <p:nvPr/>
          </p:nvGrpSpPr>
          <p:grpSpPr>
            <a:xfrm>
              <a:off x="53772" y="1890180"/>
              <a:ext cx="360000" cy="363600"/>
              <a:chOff x="899592" y="1419622"/>
              <a:chExt cx="432048" cy="432048"/>
            </a:xfrm>
            <a:effectLst/>
          </p:grpSpPr>
          <p:sp>
            <p:nvSpPr>
              <p:cNvPr id="10" name="Rounded Rectangle 9"/>
              <p:cNvSpPr/>
              <p:nvPr/>
            </p:nvSpPr>
            <p:spPr>
              <a:xfrm>
                <a:off x="971600" y="1563638"/>
                <a:ext cx="288032" cy="288032"/>
              </a:xfrm>
              <a:prstGeom prst="roundRect">
                <a:avLst>
                  <a:gd name="adj" fmla="val 9226"/>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 name="Isosceles Triangle 10"/>
              <p:cNvSpPr/>
              <p:nvPr/>
            </p:nvSpPr>
            <p:spPr>
              <a:xfrm>
                <a:off x="899592" y="1419622"/>
                <a:ext cx="432048" cy="180020"/>
              </a:xfrm>
              <a:prstGeom prst="triangle">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4" name="Group 23"/>
            <p:cNvGrpSpPr/>
            <p:nvPr/>
          </p:nvGrpSpPr>
          <p:grpSpPr>
            <a:xfrm>
              <a:off x="53752" y="1264720"/>
              <a:ext cx="360040" cy="435694"/>
              <a:chOff x="971600" y="1383618"/>
              <a:chExt cx="360040" cy="435694"/>
            </a:xfrm>
          </p:grpSpPr>
          <p:cxnSp>
            <p:nvCxnSpPr>
              <p:cNvPr id="14" name="Straight Connector 13"/>
              <p:cNvCxnSpPr/>
              <p:nvPr/>
            </p:nvCxnSpPr>
            <p:spPr>
              <a:xfrm>
                <a:off x="1187624" y="1639292"/>
                <a:ext cx="144016" cy="18002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5" name="Donut 14"/>
              <p:cNvSpPr/>
              <p:nvPr/>
            </p:nvSpPr>
            <p:spPr>
              <a:xfrm>
                <a:off x="971600" y="1383618"/>
                <a:ext cx="288032" cy="288000"/>
              </a:xfrm>
              <a:prstGeom prst="donut">
                <a:avLst>
                  <a:gd name="adj" fmla="val 4746"/>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17" name="Straight Connector 16"/>
              <p:cNvCxnSpPr/>
              <p:nvPr/>
            </p:nvCxnSpPr>
            <p:spPr>
              <a:xfrm rot="1413972">
                <a:off x="1051228" y="1435850"/>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rot="1413972">
                <a:off x="1116662" y="1436293"/>
                <a:ext cx="0" cy="183562"/>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rot="1413972">
                <a:off x="1180005" y="1492021"/>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grpSp>
        <p:cxnSp>
          <p:nvCxnSpPr>
            <p:cNvPr id="26" name="Straight Connector 25"/>
            <p:cNvCxnSpPr/>
            <p:nvPr/>
          </p:nvCxnSpPr>
          <p:spPr>
            <a:xfrm flipH="1">
              <a:off x="26886" y="1812206"/>
              <a:ext cx="413772"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nvGrpSpPr>
            <p:cNvPr id="30" name="Group 29"/>
            <p:cNvGrpSpPr/>
            <p:nvPr/>
          </p:nvGrpSpPr>
          <p:grpSpPr>
            <a:xfrm>
              <a:off x="39771" y="2460418"/>
              <a:ext cx="388002" cy="297418"/>
              <a:chOff x="2123728" y="1986160"/>
              <a:chExt cx="576064" cy="441574"/>
            </a:xfrm>
          </p:grpSpPr>
          <p:sp>
            <p:nvSpPr>
              <p:cNvPr id="29" name="Rectangle 28"/>
              <p:cNvSpPr/>
              <p:nvPr/>
            </p:nvSpPr>
            <p:spPr>
              <a:xfrm>
                <a:off x="2195736" y="1986160"/>
                <a:ext cx="432048" cy="441574"/>
              </a:xfrm>
              <a:prstGeom prst="rect">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 name="Trapezoid 27"/>
              <p:cNvSpPr/>
              <p:nvPr/>
            </p:nvSpPr>
            <p:spPr>
              <a:xfrm flipV="1">
                <a:off x="2123728" y="2139884"/>
                <a:ext cx="576064" cy="287850"/>
              </a:xfrm>
              <a:prstGeom prst="trapezoid">
                <a:avLst/>
              </a:pr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41" name="Freeform 40"/>
            <p:cNvSpPr/>
            <p:nvPr/>
          </p:nvSpPr>
          <p:spPr>
            <a:xfrm>
              <a:off x="61273" y="2903148"/>
              <a:ext cx="344998" cy="411311"/>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45" name="Group 44"/>
            <p:cNvGrpSpPr/>
            <p:nvPr/>
          </p:nvGrpSpPr>
          <p:grpSpPr>
            <a:xfrm>
              <a:off x="82631" y="3424960"/>
              <a:ext cx="302283" cy="444864"/>
              <a:chOff x="51020" y="3423030"/>
              <a:chExt cx="356155" cy="524147"/>
            </a:xfrm>
            <a:effectLst>
              <a:outerShdw blurRad="63500" sx="102000" sy="102000" algn="ctr" rotWithShape="0">
                <a:prstClr val="black">
                  <a:alpha val="40000"/>
                </a:prstClr>
              </a:outerShdw>
            </a:effectLst>
          </p:grpSpPr>
          <p:sp>
            <p:nvSpPr>
              <p:cNvPr id="43" name="Freeform 42"/>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4" name="Freeform 43"/>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nvGrpSpPr>
          <p:cNvPr id="249" name="Group 248"/>
          <p:cNvGrpSpPr/>
          <p:nvPr/>
        </p:nvGrpSpPr>
        <p:grpSpPr>
          <a:xfrm>
            <a:off x="3131841" y="843750"/>
            <a:ext cx="2880320" cy="3456000"/>
            <a:chOff x="3131841" y="843750"/>
            <a:chExt cx="2880320" cy="3456000"/>
          </a:xfrm>
        </p:grpSpPr>
        <p:sp>
          <p:nvSpPr>
            <p:cNvPr id="250" name="Rounded Rectangle 249"/>
            <p:cNvSpPr/>
            <p:nvPr/>
          </p:nvSpPr>
          <p:spPr>
            <a:xfrm>
              <a:off x="3131841" y="843750"/>
              <a:ext cx="2880320" cy="3456000"/>
            </a:xfrm>
            <a:prstGeom prst="roundRect">
              <a:avLst>
                <a:gd name="adj" fmla="val 2228"/>
              </a:avLst>
            </a:prstGeom>
            <a:solidFill>
              <a:schemeClr val="tx1">
                <a:alpha val="50000"/>
              </a:schemeClr>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51" name="Group 250"/>
            <p:cNvGrpSpPr/>
            <p:nvPr/>
          </p:nvGrpSpPr>
          <p:grpSpPr>
            <a:xfrm>
              <a:off x="3198624" y="984777"/>
              <a:ext cx="864096" cy="870570"/>
              <a:chOff x="7308304" y="278598"/>
              <a:chExt cx="864096" cy="870570"/>
            </a:xfrm>
          </p:grpSpPr>
          <p:sp>
            <p:nvSpPr>
              <p:cNvPr id="327" name="Freeform 326"/>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8" name="Rectangle 327"/>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Impress</a:t>
                </a:r>
                <a:endParaRPr lang="en-AU" sz="1100" dirty="0">
                  <a:latin typeface="Segoe UI" pitchFamily="34" charset="0"/>
                  <a:cs typeface="Segoe UI" pitchFamily="34" charset="0"/>
                </a:endParaRPr>
              </a:p>
            </p:txBody>
          </p:sp>
        </p:grpSp>
        <p:grpSp>
          <p:nvGrpSpPr>
            <p:cNvPr id="252" name="Group 251"/>
            <p:cNvGrpSpPr/>
            <p:nvPr/>
          </p:nvGrpSpPr>
          <p:grpSpPr>
            <a:xfrm>
              <a:off x="4139953" y="972995"/>
              <a:ext cx="864096" cy="894135"/>
              <a:chOff x="6444208" y="255033"/>
              <a:chExt cx="864096" cy="894135"/>
            </a:xfrm>
          </p:grpSpPr>
          <p:grpSp>
            <p:nvGrpSpPr>
              <p:cNvPr id="323" name="Group 322"/>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325" name="Freeform 324"/>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6" name="Freeform 325"/>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24" name="Rectangle 323"/>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Express</a:t>
                </a:r>
                <a:endParaRPr lang="en-AU" sz="1100" dirty="0">
                  <a:latin typeface="Segoe UI" pitchFamily="34" charset="0"/>
                  <a:cs typeface="Segoe UI" pitchFamily="34" charset="0"/>
                </a:endParaRPr>
              </a:p>
            </p:txBody>
          </p:sp>
        </p:grpSp>
        <p:grpSp>
          <p:nvGrpSpPr>
            <p:cNvPr id="253" name="Group 252"/>
            <p:cNvGrpSpPr/>
            <p:nvPr/>
          </p:nvGrpSpPr>
          <p:grpSpPr>
            <a:xfrm>
              <a:off x="3198624" y="2157429"/>
              <a:ext cx="864096" cy="881674"/>
              <a:chOff x="8172400" y="267494"/>
              <a:chExt cx="864096" cy="881674"/>
            </a:xfrm>
          </p:grpSpPr>
          <p:grpSp>
            <p:nvGrpSpPr>
              <p:cNvPr id="318" name="Group 317"/>
              <p:cNvGrpSpPr/>
              <p:nvPr/>
            </p:nvGrpSpPr>
            <p:grpSpPr>
              <a:xfrm>
                <a:off x="8351877" y="267494"/>
                <a:ext cx="523806" cy="648072"/>
                <a:chOff x="87738" y="3286770"/>
                <a:chExt cx="291003" cy="360040"/>
              </a:xfrm>
            </p:grpSpPr>
            <p:sp>
              <p:nvSpPr>
                <p:cNvPr id="320" name="Rectangle 31"/>
                <p:cNvSpPr/>
                <p:nvPr/>
              </p:nvSpPr>
              <p:spPr>
                <a:xfrm>
                  <a:off x="87738" y="3286770"/>
                  <a:ext cx="291002" cy="360040"/>
                </a:xfrm>
                <a:prstGeom prst="rect">
                  <a:avLst/>
                </a:prstGeom>
                <a:solidFill>
                  <a:srgbClr val="FFC000"/>
                </a:solidFill>
                <a:ln w="9525" cap="rnd">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1" name="Rectangle 31"/>
                <p:cNvSpPr/>
                <p:nvPr/>
              </p:nvSpPr>
              <p:spPr>
                <a:xfrm>
                  <a:off x="87738" y="3286770"/>
                  <a:ext cx="291002" cy="360040"/>
                </a:xfrm>
                <a:custGeom>
                  <a:avLst/>
                  <a:gdLst>
                    <a:gd name="connsiteX0" fmla="*/ 0 w 291002"/>
                    <a:gd name="connsiteY0" fmla="*/ 0 h 360040"/>
                    <a:gd name="connsiteX1" fmla="*/ 291002 w 291002"/>
                    <a:gd name="connsiteY1" fmla="*/ 0 h 360040"/>
                    <a:gd name="connsiteX2" fmla="*/ 291002 w 291002"/>
                    <a:gd name="connsiteY2" fmla="*/ 360040 h 360040"/>
                    <a:gd name="connsiteX3" fmla="*/ 0 w 291002"/>
                    <a:gd name="connsiteY3" fmla="*/ 360040 h 360040"/>
                    <a:gd name="connsiteX4" fmla="*/ 0 w 291002"/>
                    <a:gd name="connsiteY4" fmla="*/ 0 h 360040"/>
                    <a:gd name="connsiteX0" fmla="*/ 0 w 291002"/>
                    <a:gd name="connsiteY0" fmla="*/ 0 h 360040"/>
                    <a:gd name="connsiteX1" fmla="*/ 236233 w 291002"/>
                    <a:gd name="connsiteY1" fmla="*/ 88106 h 360040"/>
                    <a:gd name="connsiteX2" fmla="*/ 291002 w 291002"/>
                    <a:gd name="connsiteY2" fmla="*/ 360040 h 360040"/>
                    <a:gd name="connsiteX3" fmla="*/ 0 w 291002"/>
                    <a:gd name="connsiteY3" fmla="*/ 360040 h 360040"/>
                    <a:gd name="connsiteX4" fmla="*/ 0 w 291002"/>
                    <a:gd name="connsiteY4" fmla="*/ 0 h 360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1002" h="360040">
                      <a:moveTo>
                        <a:pt x="0" y="0"/>
                      </a:moveTo>
                      <a:lnTo>
                        <a:pt x="236233" y="88106"/>
                      </a:lnTo>
                      <a:lnTo>
                        <a:pt x="291002" y="360040"/>
                      </a:lnTo>
                      <a:lnTo>
                        <a:pt x="0" y="360040"/>
                      </a:lnTo>
                      <a:lnTo>
                        <a:pt x="0" y="0"/>
                      </a:lnTo>
                      <a:close/>
                    </a:path>
                  </a:pathLst>
                </a:cu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2" name="Rectangle 321"/>
                <p:cNvSpPr/>
                <p:nvPr/>
              </p:nvSpPr>
              <p:spPr>
                <a:xfrm>
                  <a:off x="87738" y="3435846"/>
                  <a:ext cx="291003" cy="210964"/>
                </a:xfrm>
                <a:prstGeom prst="rect">
                  <a:avLst/>
                </a:prstGeom>
                <a:noFill/>
                <a:ln w="9525" cap="rnd">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2000" dirty="0" smtClean="0">
                      <a:solidFill>
                        <a:schemeClr val="tx1"/>
                      </a:solidFill>
                      <a:effectLst>
                        <a:outerShdw blurRad="63500" sx="102000" sy="102000" algn="ctr" rotWithShape="0">
                          <a:prstClr val="black">
                            <a:alpha val="40000"/>
                          </a:prstClr>
                        </a:outerShdw>
                      </a:effectLst>
                      <a:latin typeface="Segoe UI" pitchFamily="34" charset="0"/>
                      <a:cs typeface="Segoe UI" pitchFamily="34" charset="0"/>
                    </a:rPr>
                    <a:t>Aa</a:t>
                  </a:r>
                  <a:endParaRPr lang="en-AU" sz="2000" dirty="0">
                    <a:solidFill>
                      <a:schemeClr val="tx1"/>
                    </a:solidFill>
                    <a:effectLst>
                      <a:outerShdw blurRad="63500" sx="102000" sy="102000" algn="ctr" rotWithShape="0">
                        <a:prstClr val="black">
                          <a:alpha val="40000"/>
                        </a:prstClr>
                      </a:outerShdw>
                    </a:effectLst>
                    <a:latin typeface="Segoe UI" pitchFamily="34" charset="0"/>
                    <a:cs typeface="Segoe UI" pitchFamily="34" charset="0"/>
                  </a:endParaRPr>
                </a:p>
              </p:txBody>
            </p:sp>
          </p:grpSp>
          <p:sp>
            <p:nvSpPr>
              <p:cNvPr id="319" name="Rectangle 318"/>
              <p:cNvSpPr/>
              <p:nvPr/>
            </p:nvSpPr>
            <p:spPr>
              <a:xfrm>
                <a:off x="8172400"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Note Pad</a:t>
                </a:r>
                <a:endParaRPr lang="en-AU" sz="1100" dirty="0">
                  <a:latin typeface="Segoe UI" pitchFamily="34" charset="0"/>
                  <a:cs typeface="Segoe UI" pitchFamily="34" charset="0"/>
                </a:endParaRPr>
              </a:p>
            </p:txBody>
          </p:sp>
        </p:grpSp>
        <p:grpSp>
          <p:nvGrpSpPr>
            <p:cNvPr id="254" name="Group 253"/>
            <p:cNvGrpSpPr/>
            <p:nvPr/>
          </p:nvGrpSpPr>
          <p:grpSpPr>
            <a:xfrm>
              <a:off x="5080409" y="980461"/>
              <a:ext cx="864096" cy="877462"/>
              <a:chOff x="5004049" y="1064550"/>
              <a:chExt cx="864096" cy="877462"/>
            </a:xfrm>
          </p:grpSpPr>
          <p:grpSp>
            <p:nvGrpSpPr>
              <p:cNvPr id="313" name="Group 312"/>
              <p:cNvGrpSpPr/>
              <p:nvPr/>
            </p:nvGrpSpPr>
            <p:grpSpPr>
              <a:xfrm>
                <a:off x="5042434" y="1064550"/>
                <a:ext cx="787325" cy="610716"/>
                <a:chOff x="5004049" y="1045872"/>
                <a:chExt cx="787325" cy="610716"/>
              </a:xfrm>
              <a:effectLst>
                <a:outerShdw blurRad="63500" sx="102000" sy="102000" algn="ctr" rotWithShape="0">
                  <a:prstClr val="black">
                    <a:alpha val="40000"/>
                  </a:prstClr>
                </a:outerShdw>
              </a:effectLst>
            </p:grpSpPr>
            <p:sp>
              <p:nvSpPr>
                <p:cNvPr id="315" name="Rectangle 314"/>
                <p:cNvSpPr/>
                <p:nvPr/>
              </p:nvSpPr>
              <p:spPr>
                <a:xfrm>
                  <a:off x="5004049" y="1045872"/>
                  <a:ext cx="504055" cy="460191"/>
                </a:xfrm>
                <a:prstGeom prst="rect">
                  <a:avLst/>
                </a:prstGeom>
                <a:solidFill>
                  <a:schemeClr val="bg1"/>
                </a:solidFill>
                <a:ln w="9525" cap="rnd">
                  <a:solidFill>
                    <a:schemeClr val="bg1"/>
                  </a:solid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6" name="Freeform 315"/>
                <p:cNvSpPr/>
                <p:nvPr/>
              </p:nvSpPr>
              <p:spPr>
                <a:xfrm>
                  <a:off x="5022056" y="1106047"/>
                  <a:ext cx="414040" cy="272698"/>
                </a:xfrm>
                <a:custGeom>
                  <a:avLst/>
                  <a:gdLst>
                    <a:gd name="connsiteX0" fmla="*/ 0 w 353052"/>
                    <a:gd name="connsiteY0" fmla="*/ 0 h 269081"/>
                    <a:gd name="connsiteX1" fmla="*/ 19050 w 353052"/>
                    <a:gd name="connsiteY1" fmla="*/ 33337 h 269081"/>
                    <a:gd name="connsiteX2" fmla="*/ 28575 w 353052"/>
                    <a:gd name="connsiteY2" fmla="*/ 38100 h 269081"/>
                    <a:gd name="connsiteX3" fmla="*/ 33338 w 353052"/>
                    <a:gd name="connsiteY3" fmla="*/ 45243 h 269081"/>
                    <a:gd name="connsiteX4" fmla="*/ 50007 w 353052"/>
                    <a:gd name="connsiteY4" fmla="*/ 54768 h 269081"/>
                    <a:gd name="connsiteX5" fmla="*/ 59532 w 353052"/>
                    <a:gd name="connsiteY5" fmla="*/ 61912 h 269081"/>
                    <a:gd name="connsiteX6" fmla="*/ 85725 w 353052"/>
                    <a:gd name="connsiteY6" fmla="*/ 71437 h 269081"/>
                    <a:gd name="connsiteX7" fmla="*/ 135732 w 353052"/>
                    <a:gd name="connsiteY7" fmla="*/ 69056 h 269081"/>
                    <a:gd name="connsiteX8" fmla="*/ 142875 w 353052"/>
                    <a:gd name="connsiteY8" fmla="*/ 66675 h 269081"/>
                    <a:gd name="connsiteX9" fmla="*/ 150019 w 353052"/>
                    <a:gd name="connsiteY9" fmla="*/ 61912 h 269081"/>
                    <a:gd name="connsiteX10" fmla="*/ 157163 w 353052"/>
                    <a:gd name="connsiteY10" fmla="*/ 54768 h 269081"/>
                    <a:gd name="connsiteX11" fmla="*/ 161925 w 353052"/>
                    <a:gd name="connsiteY11" fmla="*/ 45243 h 269081"/>
                    <a:gd name="connsiteX12" fmla="*/ 157163 w 353052"/>
                    <a:gd name="connsiteY12" fmla="*/ 26193 h 269081"/>
                    <a:gd name="connsiteX13" fmla="*/ 150019 w 353052"/>
                    <a:gd name="connsiteY13" fmla="*/ 19050 h 269081"/>
                    <a:gd name="connsiteX14" fmla="*/ 135732 w 353052"/>
                    <a:gd name="connsiteY14" fmla="*/ 9525 h 269081"/>
                    <a:gd name="connsiteX15" fmla="*/ 114300 w 353052"/>
                    <a:gd name="connsiteY15" fmla="*/ 14287 h 269081"/>
                    <a:gd name="connsiteX16" fmla="*/ 107157 w 353052"/>
                    <a:gd name="connsiteY16" fmla="*/ 16668 h 269081"/>
                    <a:gd name="connsiteX17" fmla="*/ 102394 w 353052"/>
                    <a:gd name="connsiteY17" fmla="*/ 26193 h 269081"/>
                    <a:gd name="connsiteX18" fmla="*/ 104775 w 353052"/>
                    <a:gd name="connsiteY18" fmla="*/ 64293 h 269081"/>
                    <a:gd name="connsiteX19" fmla="*/ 107157 w 353052"/>
                    <a:gd name="connsiteY19" fmla="*/ 71437 h 269081"/>
                    <a:gd name="connsiteX20" fmla="*/ 114300 w 353052"/>
                    <a:gd name="connsiteY20" fmla="*/ 76200 h 269081"/>
                    <a:gd name="connsiteX21" fmla="*/ 126207 w 353052"/>
                    <a:gd name="connsiteY21" fmla="*/ 78581 h 269081"/>
                    <a:gd name="connsiteX22" fmla="*/ 147638 w 353052"/>
                    <a:gd name="connsiteY22" fmla="*/ 85725 h 269081"/>
                    <a:gd name="connsiteX23" fmla="*/ 154782 w 353052"/>
                    <a:gd name="connsiteY23" fmla="*/ 88106 h 269081"/>
                    <a:gd name="connsiteX24" fmla="*/ 190500 w 353052"/>
                    <a:gd name="connsiteY24" fmla="*/ 90487 h 269081"/>
                    <a:gd name="connsiteX25" fmla="*/ 228600 w 353052"/>
                    <a:gd name="connsiteY25" fmla="*/ 90487 h 269081"/>
                    <a:gd name="connsiteX26" fmla="*/ 238125 w 353052"/>
                    <a:gd name="connsiteY26" fmla="*/ 85725 h 269081"/>
                    <a:gd name="connsiteX27" fmla="*/ 271463 w 353052"/>
                    <a:gd name="connsiteY27" fmla="*/ 66675 h 269081"/>
                    <a:gd name="connsiteX28" fmla="*/ 295275 w 353052"/>
                    <a:gd name="connsiteY28" fmla="*/ 59531 h 269081"/>
                    <a:gd name="connsiteX29" fmla="*/ 302419 w 353052"/>
                    <a:gd name="connsiteY29" fmla="*/ 57150 h 269081"/>
                    <a:gd name="connsiteX30" fmla="*/ 338138 w 353052"/>
                    <a:gd name="connsiteY30" fmla="*/ 50006 h 269081"/>
                    <a:gd name="connsiteX31" fmla="*/ 345282 w 353052"/>
                    <a:gd name="connsiteY31" fmla="*/ 92868 h 269081"/>
                    <a:gd name="connsiteX32" fmla="*/ 326232 w 353052"/>
                    <a:gd name="connsiteY32" fmla="*/ 114300 h 269081"/>
                    <a:gd name="connsiteX33" fmla="*/ 316707 w 353052"/>
                    <a:gd name="connsiteY33" fmla="*/ 119062 h 269081"/>
                    <a:gd name="connsiteX34" fmla="*/ 309563 w 353052"/>
                    <a:gd name="connsiteY34" fmla="*/ 121443 h 269081"/>
                    <a:gd name="connsiteX35" fmla="*/ 290513 w 353052"/>
                    <a:gd name="connsiteY35" fmla="*/ 133350 h 269081"/>
                    <a:gd name="connsiteX36" fmla="*/ 273844 w 353052"/>
                    <a:gd name="connsiteY36" fmla="*/ 138112 h 269081"/>
                    <a:gd name="connsiteX37" fmla="*/ 259557 w 353052"/>
                    <a:gd name="connsiteY37" fmla="*/ 142875 h 269081"/>
                    <a:gd name="connsiteX38" fmla="*/ 245269 w 353052"/>
                    <a:gd name="connsiteY38" fmla="*/ 150018 h 269081"/>
                    <a:gd name="connsiteX39" fmla="*/ 238125 w 353052"/>
                    <a:gd name="connsiteY39" fmla="*/ 154781 h 269081"/>
                    <a:gd name="connsiteX40" fmla="*/ 214313 w 353052"/>
                    <a:gd name="connsiteY40" fmla="*/ 161925 h 269081"/>
                    <a:gd name="connsiteX41" fmla="*/ 202407 w 353052"/>
                    <a:gd name="connsiteY41" fmla="*/ 164306 h 269081"/>
                    <a:gd name="connsiteX42" fmla="*/ 188119 w 353052"/>
                    <a:gd name="connsiteY42" fmla="*/ 169068 h 269081"/>
                    <a:gd name="connsiteX43" fmla="*/ 173832 w 353052"/>
                    <a:gd name="connsiteY43" fmla="*/ 171450 h 269081"/>
                    <a:gd name="connsiteX44" fmla="*/ 154782 w 353052"/>
                    <a:gd name="connsiteY44" fmla="*/ 176212 h 269081"/>
                    <a:gd name="connsiteX45" fmla="*/ 109538 w 353052"/>
                    <a:gd name="connsiteY45" fmla="*/ 173831 h 269081"/>
                    <a:gd name="connsiteX46" fmla="*/ 97632 w 353052"/>
                    <a:gd name="connsiteY46" fmla="*/ 164306 h 269081"/>
                    <a:gd name="connsiteX47" fmla="*/ 95250 w 353052"/>
                    <a:gd name="connsiteY47" fmla="*/ 157162 h 269081"/>
                    <a:gd name="connsiteX48" fmla="*/ 88107 w 353052"/>
                    <a:gd name="connsiteY48" fmla="*/ 150018 h 269081"/>
                    <a:gd name="connsiteX49" fmla="*/ 95250 w 353052"/>
                    <a:gd name="connsiteY49" fmla="*/ 130968 h 269081"/>
                    <a:gd name="connsiteX50" fmla="*/ 104775 w 353052"/>
                    <a:gd name="connsiteY50" fmla="*/ 135731 h 269081"/>
                    <a:gd name="connsiteX51" fmla="*/ 140494 w 353052"/>
                    <a:gd name="connsiteY51" fmla="*/ 138112 h 269081"/>
                    <a:gd name="connsiteX52" fmla="*/ 159544 w 353052"/>
                    <a:gd name="connsiteY52" fmla="*/ 142875 h 269081"/>
                    <a:gd name="connsiteX53" fmla="*/ 171450 w 353052"/>
                    <a:gd name="connsiteY53" fmla="*/ 152400 h 269081"/>
                    <a:gd name="connsiteX54" fmla="*/ 176213 w 353052"/>
                    <a:gd name="connsiteY54" fmla="*/ 173831 h 269081"/>
                    <a:gd name="connsiteX55" fmla="*/ 180975 w 353052"/>
                    <a:gd name="connsiteY55" fmla="*/ 207168 h 269081"/>
                    <a:gd name="connsiteX56" fmla="*/ 183357 w 353052"/>
                    <a:gd name="connsiteY56" fmla="*/ 247650 h 269081"/>
                    <a:gd name="connsiteX57" fmla="*/ 185738 w 353052"/>
                    <a:gd name="connsiteY57" fmla="*/ 261937 h 269081"/>
                    <a:gd name="connsiteX58" fmla="*/ 195263 w 353052"/>
                    <a:gd name="connsiteY58" fmla="*/ 269081 h 269081"/>
                    <a:gd name="connsiteX59" fmla="*/ 273844 w 353052"/>
                    <a:gd name="connsiteY59" fmla="*/ 266700 h 269081"/>
                    <a:gd name="connsiteX60" fmla="*/ 307182 w 353052"/>
                    <a:gd name="connsiteY60" fmla="*/ 257175 h 269081"/>
                    <a:gd name="connsiteX61" fmla="*/ 314325 w 353052"/>
                    <a:gd name="connsiteY61" fmla="*/ 254793 h 269081"/>
                    <a:gd name="connsiteX62" fmla="*/ 326232 w 353052"/>
                    <a:gd name="connsiteY62" fmla="*/ 250031 h 269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53052" h="269081">
                      <a:moveTo>
                        <a:pt x="0" y="0"/>
                      </a:moveTo>
                      <a:cubicBezTo>
                        <a:pt x="3626" y="10876"/>
                        <a:pt x="7518" y="27571"/>
                        <a:pt x="19050" y="33337"/>
                      </a:cubicBezTo>
                      <a:lnTo>
                        <a:pt x="28575" y="38100"/>
                      </a:lnTo>
                      <a:cubicBezTo>
                        <a:pt x="30163" y="40481"/>
                        <a:pt x="31314" y="43219"/>
                        <a:pt x="33338" y="45243"/>
                      </a:cubicBezTo>
                      <a:cubicBezTo>
                        <a:pt x="37711" y="49616"/>
                        <a:pt x="45021" y="51652"/>
                        <a:pt x="50007" y="54768"/>
                      </a:cubicBezTo>
                      <a:cubicBezTo>
                        <a:pt x="53373" y="56871"/>
                        <a:pt x="56167" y="59808"/>
                        <a:pt x="59532" y="61912"/>
                      </a:cubicBezTo>
                      <a:cubicBezTo>
                        <a:pt x="67905" y="67145"/>
                        <a:pt x="76325" y="69087"/>
                        <a:pt x="85725" y="71437"/>
                      </a:cubicBezTo>
                      <a:cubicBezTo>
                        <a:pt x="102394" y="70643"/>
                        <a:pt x="119102" y="70442"/>
                        <a:pt x="135732" y="69056"/>
                      </a:cubicBezTo>
                      <a:cubicBezTo>
                        <a:pt x="138233" y="68848"/>
                        <a:pt x="140630" y="67797"/>
                        <a:pt x="142875" y="66675"/>
                      </a:cubicBezTo>
                      <a:cubicBezTo>
                        <a:pt x="145435" y="65395"/>
                        <a:pt x="147820" y="63744"/>
                        <a:pt x="150019" y="61912"/>
                      </a:cubicBezTo>
                      <a:cubicBezTo>
                        <a:pt x="152606" y="59756"/>
                        <a:pt x="154782" y="57149"/>
                        <a:pt x="157163" y="54768"/>
                      </a:cubicBezTo>
                      <a:cubicBezTo>
                        <a:pt x="158750" y="51593"/>
                        <a:pt x="161533" y="48771"/>
                        <a:pt x="161925" y="45243"/>
                      </a:cubicBezTo>
                      <a:cubicBezTo>
                        <a:pt x="162039" y="44213"/>
                        <a:pt x="158971" y="28905"/>
                        <a:pt x="157163" y="26193"/>
                      </a:cubicBezTo>
                      <a:cubicBezTo>
                        <a:pt x="155295" y="23391"/>
                        <a:pt x="152677" y="21117"/>
                        <a:pt x="150019" y="19050"/>
                      </a:cubicBezTo>
                      <a:cubicBezTo>
                        <a:pt x="145501" y="15536"/>
                        <a:pt x="135732" y="9525"/>
                        <a:pt x="135732" y="9525"/>
                      </a:cubicBezTo>
                      <a:cubicBezTo>
                        <a:pt x="128588" y="11112"/>
                        <a:pt x="121400" y="12512"/>
                        <a:pt x="114300" y="14287"/>
                      </a:cubicBezTo>
                      <a:cubicBezTo>
                        <a:pt x="111865" y="14896"/>
                        <a:pt x="108932" y="14893"/>
                        <a:pt x="107157" y="16668"/>
                      </a:cubicBezTo>
                      <a:cubicBezTo>
                        <a:pt x="104647" y="19178"/>
                        <a:pt x="103982" y="23018"/>
                        <a:pt x="102394" y="26193"/>
                      </a:cubicBezTo>
                      <a:cubicBezTo>
                        <a:pt x="103188" y="38893"/>
                        <a:pt x="103443" y="51638"/>
                        <a:pt x="104775" y="64293"/>
                      </a:cubicBezTo>
                      <a:cubicBezTo>
                        <a:pt x="105038" y="66789"/>
                        <a:pt x="105589" y="69477"/>
                        <a:pt x="107157" y="71437"/>
                      </a:cubicBezTo>
                      <a:cubicBezTo>
                        <a:pt x="108945" y="73672"/>
                        <a:pt x="111620" y="75195"/>
                        <a:pt x="114300" y="76200"/>
                      </a:cubicBezTo>
                      <a:cubicBezTo>
                        <a:pt x="118090" y="77621"/>
                        <a:pt x="122238" y="77787"/>
                        <a:pt x="126207" y="78581"/>
                      </a:cubicBezTo>
                      <a:cubicBezTo>
                        <a:pt x="146726" y="86788"/>
                        <a:pt x="129698" y="80599"/>
                        <a:pt x="147638" y="85725"/>
                      </a:cubicBezTo>
                      <a:cubicBezTo>
                        <a:pt x="150052" y="86415"/>
                        <a:pt x="152287" y="87829"/>
                        <a:pt x="154782" y="88106"/>
                      </a:cubicBezTo>
                      <a:cubicBezTo>
                        <a:pt x="166641" y="89424"/>
                        <a:pt x="178594" y="89693"/>
                        <a:pt x="190500" y="90487"/>
                      </a:cubicBezTo>
                      <a:cubicBezTo>
                        <a:pt x="207530" y="92920"/>
                        <a:pt x="210241" y="94723"/>
                        <a:pt x="228600" y="90487"/>
                      </a:cubicBezTo>
                      <a:cubicBezTo>
                        <a:pt x="232059" y="89689"/>
                        <a:pt x="235081" y="87551"/>
                        <a:pt x="238125" y="85725"/>
                      </a:cubicBezTo>
                      <a:cubicBezTo>
                        <a:pt x="248250" y="79651"/>
                        <a:pt x="259784" y="69596"/>
                        <a:pt x="271463" y="66675"/>
                      </a:cubicBezTo>
                      <a:cubicBezTo>
                        <a:pt x="285859" y="63075"/>
                        <a:pt x="277882" y="65328"/>
                        <a:pt x="295275" y="59531"/>
                      </a:cubicBezTo>
                      <a:cubicBezTo>
                        <a:pt x="297656" y="58737"/>
                        <a:pt x="299969" y="57695"/>
                        <a:pt x="302419" y="57150"/>
                      </a:cubicBezTo>
                      <a:cubicBezTo>
                        <a:pt x="328563" y="51339"/>
                        <a:pt x="316632" y="53590"/>
                        <a:pt x="338138" y="50006"/>
                      </a:cubicBezTo>
                      <a:cubicBezTo>
                        <a:pt x="359183" y="55267"/>
                        <a:pt x="354435" y="50765"/>
                        <a:pt x="345282" y="92868"/>
                      </a:cubicBezTo>
                      <a:cubicBezTo>
                        <a:pt x="343340" y="101799"/>
                        <a:pt x="333552" y="109725"/>
                        <a:pt x="326232" y="114300"/>
                      </a:cubicBezTo>
                      <a:cubicBezTo>
                        <a:pt x="323222" y="116181"/>
                        <a:pt x="319970" y="117664"/>
                        <a:pt x="316707" y="119062"/>
                      </a:cubicBezTo>
                      <a:cubicBezTo>
                        <a:pt x="314400" y="120051"/>
                        <a:pt x="311870" y="120454"/>
                        <a:pt x="309563" y="121443"/>
                      </a:cubicBezTo>
                      <a:cubicBezTo>
                        <a:pt x="289202" y="130169"/>
                        <a:pt x="311024" y="121629"/>
                        <a:pt x="290513" y="133350"/>
                      </a:cubicBezTo>
                      <a:cubicBezTo>
                        <a:pt x="287565" y="135034"/>
                        <a:pt x="276285" y="137380"/>
                        <a:pt x="273844" y="138112"/>
                      </a:cubicBezTo>
                      <a:cubicBezTo>
                        <a:pt x="269036" y="139555"/>
                        <a:pt x="263734" y="140091"/>
                        <a:pt x="259557" y="142875"/>
                      </a:cubicBezTo>
                      <a:cubicBezTo>
                        <a:pt x="250324" y="149029"/>
                        <a:pt x="255128" y="146732"/>
                        <a:pt x="245269" y="150018"/>
                      </a:cubicBezTo>
                      <a:cubicBezTo>
                        <a:pt x="242888" y="151606"/>
                        <a:pt x="240740" y="153619"/>
                        <a:pt x="238125" y="154781"/>
                      </a:cubicBezTo>
                      <a:cubicBezTo>
                        <a:pt x="232198" y="157415"/>
                        <a:pt x="221234" y="160387"/>
                        <a:pt x="214313" y="161925"/>
                      </a:cubicBezTo>
                      <a:cubicBezTo>
                        <a:pt x="210362" y="162803"/>
                        <a:pt x="206312" y="163241"/>
                        <a:pt x="202407" y="164306"/>
                      </a:cubicBezTo>
                      <a:cubicBezTo>
                        <a:pt x="197564" y="165627"/>
                        <a:pt x="193071" y="168242"/>
                        <a:pt x="188119" y="169068"/>
                      </a:cubicBezTo>
                      <a:cubicBezTo>
                        <a:pt x="183357" y="169862"/>
                        <a:pt x="178553" y="170438"/>
                        <a:pt x="173832" y="171450"/>
                      </a:cubicBezTo>
                      <a:cubicBezTo>
                        <a:pt x="167432" y="172822"/>
                        <a:pt x="154782" y="176212"/>
                        <a:pt x="154782" y="176212"/>
                      </a:cubicBezTo>
                      <a:cubicBezTo>
                        <a:pt x="139701" y="175418"/>
                        <a:pt x="124578" y="175198"/>
                        <a:pt x="109538" y="173831"/>
                      </a:cubicBezTo>
                      <a:cubicBezTo>
                        <a:pt x="102344" y="173177"/>
                        <a:pt x="100748" y="170538"/>
                        <a:pt x="97632" y="164306"/>
                      </a:cubicBezTo>
                      <a:cubicBezTo>
                        <a:pt x="96509" y="162061"/>
                        <a:pt x="96642" y="159251"/>
                        <a:pt x="95250" y="157162"/>
                      </a:cubicBezTo>
                      <a:cubicBezTo>
                        <a:pt x="93382" y="154360"/>
                        <a:pt x="90488" y="152399"/>
                        <a:pt x="88107" y="150018"/>
                      </a:cubicBezTo>
                      <a:cubicBezTo>
                        <a:pt x="90488" y="143668"/>
                        <a:pt x="90101" y="135382"/>
                        <a:pt x="95250" y="130968"/>
                      </a:cubicBezTo>
                      <a:cubicBezTo>
                        <a:pt x="97945" y="128658"/>
                        <a:pt x="101269" y="135177"/>
                        <a:pt x="104775" y="135731"/>
                      </a:cubicBezTo>
                      <a:cubicBezTo>
                        <a:pt x="116562" y="137592"/>
                        <a:pt x="128588" y="137318"/>
                        <a:pt x="140494" y="138112"/>
                      </a:cubicBezTo>
                      <a:cubicBezTo>
                        <a:pt x="141091" y="138231"/>
                        <a:pt x="157101" y="140921"/>
                        <a:pt x="159544" y="142875"/>
                      </a:cubicBezTo>
                      <a:cubicBezTo>
                        <a:pt x="174933" y="155185"/>
                        <a:pt x="153494" y="146412"/>
                        <a:pt x="171450" y="152400"/>
                      </a:cubicBezTo>
                      <a:cubicBezTo>
                        <a:pt x="175096" y="163332"/>
                        <a:pt x="173927" y="158589"/>
                        <a:pt x="176213" y="173831"/>
                      </a:cubicBezTo>
                      <a:cubicBezTo>
                        <a:pt x="177878" y="184932"/>
                        <a:pt x="180975" y="207168"/>
                        <a:pt x="180975" y="207168"/>
                      </a:cubicBezTo>
                      <a:cubicBezTo>
                        <a:pt x="181769" y="220662"/>
                        <a:pt x="182186" y="234183"/>
                        <a:pt x="183357" y="247650"/>
                      </a:cubicBezTo>
                      <a:cubicBezTo>
                        <a:pt x="183775" y="252460"/>
                        <a:pt x="183393" y="257717"/>
                        <a:pt x="185738" y="261937"/>
                      </a:cubicBezTo>
                      <a:cubicBezTo>
                        <a:pt x="187665" y="265406"/>
                        <a:pt x="192088" y="266700"/>
                        <a:pt x="195263" y="269081"/>
                      </a:cubicBezTo>
                      <a:cubicBezTo>
                        <a:pt x="221457" y="268287"/>
                        <a:pt x="247708" y="268612"/>
                        <a:pt x="273844" y="266700"/>
                      </a:cubicBezTo>
                      <a:cubicBezTo>
                        <a:pt x="281498" y="266140"/>
                        <a:pt x="299160" y="259849"/>
                        <a:pt x="307182" y="257175"/>
                      </a:cubicBezTo>
                      <a:cubicBezTo>
                        <a:pt x="309563" y="256381"/>
                        <a:pt x="312080" y="255915"/>
                        <a:pt x="314325" y="254793"/>
                      </a:cubicBezTo>
                      <a:cubicBezTo>
                        <a:pt x="324560" y="249676"/>
                        <a:pt x="320300" y="250031"/>
                        <a:pt x="326232" y="250031"/>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7" name="Freeform 316"/>
                <p:cNvSpPr/>
                <p:nvPr/>
              </p:nvSpPr>
              <p:spPr>
                <a:xfrm>
                  <a:off x="5400849" y="1351788"/>
                  <a:ext cx="390525" cy="304800"/>
                </a:xfrm>
                <a:custGeom>
                  <a:avLst/>
                  <a:gdLst>
                    <a:gd name="connsiteX0" fmla="*/ 0 w 381000"/>
                    <a:gd name="connsiteY0" fmla="*/ 0 h 319088"/>
                    <a:gd name="connsiteX1" fmla="*/ 23812 w 381000"/>
                    <a:gd name="connsiteY1" fmla="*/ 85725 h 319088"/>
                    <a:gd name="connsiteX2" fmla="*/ 347662 w 381000"/>
                    <a:gd name="connsiteY2" fmla="*/ 319088 h 319088"/>
                    <a:gd name="connsiteX3" fmla="*/ 381000 w 381000"/>
                    <a:gd name="connsiteY3" fmla="*/ 266700 h 319088"/>
                    <a:gd name="connsiteX4" fmla="*/ 66675 w 381000"/>
                    <a:gd name="connsiteY4" fmla="*/ 38100 h 319088"/>
                    <a:gd name="connsiteX5" fmla="*/ 0 w 381000"/>
                    <a:gd name="connsiteY5" fmla="*/ 0 h 319088"/>
                    <a:gd name="connsiteX0" fmla="*/ 0 w 390525"/>
                    <a:gd name="connsiteY0" fmla="*/ 0 h 304800"/>
                    <a:gd name="connsiteX1" fmla="*/ 33337 w 390525"/>
                    <a:gd name="connsiteY1" fmla="*/ 71437 h 304800"/>
                    <a:gd name="connsiteX2" fmla="*/ 357187 w 390525"/>
                    <a:gd name="connsiteY2" fmla="*/ 304800 h 304800"/>
                    <a:gd name="connsiteX3" fmla="*/ 390525 w 390525"/>
                    <a:gd name="connsiteY3" fmla="*/ 252412 h 304800"/>
                    <a:gd name="connsiteX4" fmla="*/ 76200 w 390525"/>
                    <a:gd name="connsiteY4" fmla="*/ 23812 h 304800"/>
                    <a:gd name="connsiteX5" fmla="*/ 0 w 390525"/>
                    <a:gd name="connsiteY5" fmla="*/ 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0525" h="304800">
                      <a:moveTo>
                        <a:pt x="0" y="0"/>
                      </a:moveTo>
                      <a:lnTo>
                        <a:pt x="33337" y="71437"/>
                      </a:lnTo>
                      <a:lnTo>
                        <a:pt x="357187" y="304800"/>
                      </a:lnTo>
                      <a:lnTo>
                        <a:pt x="390525" y="252412"/>
                      </a:lnTo>
                      <a:lnTo>
                        <a:pt x="76200" y="23812"/>
                      </a:lnTo>
                      <a:lnTo>
                        <a:pt x="0" y="0"/>
                      </a:lnTo>
                      <a:close/>
                    </a:path>
                  </a:pathLst>
                </a:custGeom>
                <a:solidFill>
                  <a:srgbClr val="C0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14" name="Rectangle 313"/>
              <p:cNvSpPr/>
              <p:nvPr/>
            </p:nvSpPr>
            <p:spPr>
              <a:xfrm>
                <a:off x="5004049" y="1725988"/>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Free Draw</a:t>
                </a:r>
                <a:endParaRPr lang="en-AU" sz="1100" dirty="0">
                  <a:latin typeface="Segoe UI" pitchFamily="34" charset="0"/>
                  <a:cs typeface="Segoe UI" pitchFamily="34" charset="0"/>
                </a:endParaRPr>
              </a:p>
            </p:txBody>
          </p:sp>
        </p:grpSp>
        <p:cxnSp>
          <p:nvCxnSpPr>
            <p:cNvPr id="255" name="Straight Connector 254"/>
            <p:cNvCxnSpPr/>
            <p:nvPr/>
          </p:nvCxnSpPr>
          <p:spPr>
            <a:xfrm>
              <a:off x="4098672"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6" name="Straight Connector 255"/>
            <p:cNvCxnSpPr/>
            <p:nvPr/>
          </p:nvCxnSpPr>
          <p:spPr>
            <a:xfrm>
              <a:off x="5040000"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7" name="Straight Connector 256"/>
            <p:cNvCxnSpPr/>
            <p:nvPr/>
          </p:nvCxnSpPr>
          <p:spPr>
            <a:xfrm>
              <a:off x="3262277" y="200863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8" name="Straight Connector 257"/>
            <p:cNvCxnSpPr/>
            <p:nvPr/>
          </p:nvCxnSpPr>
          <p:spPr>
            <a:xfrm>
              <a:off x="3262277" y="317426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grpSp>
          <p:nvGrpSpPr>
            <p:cNvPr id="259" name="Group 258"/>
            <p:cNvGrpSpPr/>
            <p:nvPr/>
          </p:nvGrpSpPr>
          <p:grpSpPr>
            <a:xfrm>
              <a:off x="4098672" y="2143466"/>
              <a:ext cx="941329" cy="895637"/>
              <a:chOff x="4098672" y="2143466"/>
              <a:chExt cx="941329" cy="895637"/>
            </a:xfrm>
          </p:grpSpPr>
          <p:sp>
            <p:nvSpPr>
              <p:cNvPr id="300" name="Rectangle 299"/>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Documents</a:t>
                </a:r>
                <a:endParaRPr lang="en-AU" sz="1100" dirty="0">
                  <a:latin typeface="Segoe UI" pitchFamily="34" charset="0"/>
                  <a:cs typeface="Segoe UI" pitchFamily="34" charset="0"/>
                </a:endParaRPr>
              </a:p>
            </p:txBody>
          </p:sp>
          <p:grpSp>
            <p:nvGrpSpPr>
              <p:cNvPr id="301" name="Group 300"/>
              <p:cNvGrpSpPr/>
              <p:nvPr/>
            </p:nvGrpSpPr>
            <p:grpSpPr>
              <a:xfrm>
                <a:off x="4199709" y="2143466"/>
                <a:ext cx="744585" cy="655211"/>
                <a:chOff x="4193285" y="2143466"/>
                <a:chExt cx="744585" cy="655211"/>
              </a:xfrm>
            </p:grpSpPr>
            <p:grpSp>
              <p:nvGrpSpPr>
                <p:cNvPr id="302" name="Group 301"/>
                <p:cNvGrpSpPr/>
                <p:nvPr/>
              </p:nvGrpSpPr>
              <p:grpSpPr>
                <a:xfrm>
                  <a:off x="4193285" y="2143466"/>
                  <a:ext cx="699392" cy="536110"/>
                  <a:chOff x="2123728" y="1986160"/>
                  <a:chExt cx="576064" cy="441574"/>
                </a:xfrm>
              </p:grpSpPr>
              <p:sp>
                <p:nvSpPr>
                  <p:cNvPr id="311" name="Rectangle 310"/>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2" name="Trapezoid 311"/>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303" name="Group 302"/>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304" name="Rectangle 303"/>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305" name="Straight Connector 304"/>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6" name="Straight Connector 305"/>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7" name="Straight Connector 306"/>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8" name="Straight Connector 307"/>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9" name="Straight Connector 308"/>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10" name="Straight Connector 309"/>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260" name="Group 259"/>
            <p:cNvGrpSpPr/>
            <p:nvPr/>
          </p:nvGrpSpPr>
          <p:grpSpPr>
            <a:xfrm>
              <a:off x="5039106" y="2143466"/>
              <a:ext cx="941329" cy="895637"/>
              <a:chOff x="5039106" y="2143466"/>
              <a:chExt cx="941329" cy="895637"/>
            </a:xfrm>
          </p:grpSpPr>
          <p:sp>
            <p:nvSpPr>
              <p:cNvPr id="289" name="Rectangle 288"/>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Music</a:t>
                </a:r>
                <a:endParaRPr lang="en-AU" sz="1100" dirty="0">
                  <a:latin typeface="Segoe UI" pitchFamily="34" charset="0"/>
                  <a:cs typeface="Segoe UI" pitchFamily="34" charset="0"/>
                </a:endParaRPr>
              </a:p>
            </p:txBody>
          </p:sp>
          <p:grpSp>
            <p:nvGrpSpPr>
              <p:cNvPr id="290" name="Group 289"/>
              <p:cNvGrpSpPr/>
              <p:nvPr/>
            </p:nvGrpSpPr>
            <p:grpSpPr>
              <a:xfrm>
                <a:off x="5162739" y="2143466"/>
                <a:ext cx="699392" cy="634359"/>
                <a:chOff x="5140143" y="2143466"/>
                <a:chExt cx="699392" cy="634359"/>
              </a:xfrm>
            </p:grpSpPr>
            <p:grpSp>
              <p:nvGrpSpPr>
                <p:cNvPr id="291" name="Group 290"/>
                <p:cNvGrpSpPr/>
                <p:nvPr/>
              </p:nvGrpSpPr>
              <p:grpSpPr>
                <a:xfrm>
                  <a:off x="5140143" y="2143466"/>
                  <a:ext cx="699392" cy="536110"/>
                  <a:chOff x="2123728" y="1986160"/>
                  <a:chExt cx="576064" cy="441574"/>
                </a:xfrm>
              </p:grpSpPr>
              <p:sp>
                <p:nvSpPr>
                  <p:cNvPr id="298" name="Rectangle 297"/>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9" name="Trapezoid 298"/>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92" name="Group 291"/>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293" name="Oval 292"/>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4" name="Oval 293"/>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295" name="Straight Connector 294"/>
                  <p:cNvCxnSpPr>
                    <a:stCxn id="293" idx="6"/>
                    <a:endCxn id="297"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96" name="Straight Connector 295"/>
                  <p:cNvCxnSpPr>
                    <a:stCxn id="294" idx="6"/>
                    <a:endCxn id="297"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297" name="Rectangle 296"/>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1" name="Group 260"/>
            <p:cNvGrpSpPr/>
            <p:nvPr/>
          </p:nvGrpSpPr>
          <p:grpSpPr>
            <a:xfrm>
              <a:off x="3133947" y="3275932"/>
              <a:ext cx="941329" cy="895637"/>
              <a:chOff x="3133947" y="3275932"/>
              <a:chExt cx="941329" cy="895637"/>
            </a:xfrm>
          </p:grpSpPr>
          <p:sp>
            <p:nvSpPr>
              <p:cNvPr id="281" name="Rectangle 280"/>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Videos</a:t>
                </a:r>
                <a:endParaRPr lang="en-AU" sz="1100" dirty="0">
                  <a:latin typeface="Segoe UI" pitchFamily="34" charset="0"/>
                  <a:cs typeface="Segoe UI" pitchFamily="34" charset="0"/>
                </a:endParaRPr>
              </a:p>
            </p:txBody>
          </p:sp>
          <p:grpSp>
            <p:nvGrpSpPr>
              <p:cNvPr id="282" name="Group 281"/>
              <p:cNvGrpSpPr/>
              <p:nvPr/>
            </p:nvGrpSpPr>
            <p:grpSpPr>
              <a:xfrm>
                <a:off x="3254915" y="3275932"/>
                <a:ext cx="699392" cy="569699"/>
                <a:chOff x="3257580" y="3275932"/>
                <a:chExt cx="699392" cy="569699"/>
              </a:xfrm>
            </p:grpSpPr>
            <p:grpSp>
              <p:nvGrpSpPr>
                <p:cNvPr id="283" name="Group 282"/>
                <p:cNvGrpSpPr/>
                <p:nvPr/>
              </p:nvGrpSpPr>
              <p:grpSpPr>
                <a:xfrm>
                  <a:off x="3257580" y="3275932"/>
                  <a:ext cx="699392" cy="536110"/>
                  <a:chOff x="2123728" y="1986160"/>
                  <a:chExt cx="576064" cy="441574"/>
                </a:xfrm>
              </p:grpSpPr>
              <p:sp>
                <p:nvSpPr>
                  <p:cNvPr id="287" name="Rectangle 286"/>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8" name="Trapezoid 287"/>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84" name="Group 283"/>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285" name="Rectangle 284"/>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6" name="Isosceles Triangle 285"/>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2" name="Group 261"/>
            <p:cNvGrpSpPr/>
            <p:nvPr/>
          </p:nvGrpSpPr>
          <p:grpSpPr>
            <a:xfrm>
              <a:off x="4097777" y="3275932"/>
              <a:ext cx="941329" cy="895637"/>
              <a:chOff x="4099230" y="3275932"/>
              <a:chExt cx="941329" cy="895637"/>
            </a:xfrm>
          </p:grpSpPr>
          <p:sp>
            <p:nvSpPr>
              <p:cNvPr id="263" name="Rectangle 262"/>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Games</a:t>
                </a:r>
                <a:endParaRPr lang="en-AU" sz="1100" dirty="0">
                  <a:latin typeface="Segoe UI" pitchFamily="34" charset="0"/>
                  <a:cs typeface="Segoe UI" pitchFamily="34" charset="0"/>
                </a:endParaRPr>
              </a:p>
            </p:txBody>
          </p:sp>
          <p:grpSp>
            <p:nvGrpSpPr>
              <p:cNvPr id="264" name="Group 263"/>
              <p:cNvGrpSpPr/>
              <p:nvPr/>
            </p:nvGrpSpPr>
            <p:grpSpPr>
              <a:xfrm>
                <a:off x="4200966" y="3275932"/>
                <a:ext cx="737856" cy="635347"/>
                <a:chOff x="4220198" y="3275932"/>
                <a:chExt cx="737856" cy="635347"/>
              </a:xfrm>
            </p:grpSpPr>
            <p:grpSp>
              <p:nvGrpSpPr>
                <p:cNvPr id="265" name="Group 264"/>
                <p:cNvGrpSpPr/>
                <p:nvPr/>
              </p:nvGrpSpPr>
              <p:grpSpPr>
                <a:xfrm>
                  <a:off x="4220198" y="3275932"/>
                  <a:ext cx="699392" cy="536110"/>
                  <a:chOff x="2123728" y="1986160"/>
                  <a:chExt cx="576064" cy="441574"/>
                </a:xfrm>
              </p:grpSpPr>
              <p:sp>
                <p:nvSpPr>
                  <p:cNvPr id="279" name="Rectangle 278"/>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0" name="Trapezoid 279"/>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66" name="Group 265"/>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267" name="Rectangle 266"/>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8" name="Oval 267"/>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9" name="Oval 268"/>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70" name="Group 269"/>
                  <p:cNvGrpSpPr/>
                  <p:nvPr/>
                </p:nvGrpSpPr>
                <p:grpSpPr>
                  <a:xfrm>
                    <a:off x="4318464" y="3577517"/>
                    <a:ext cx="118183" cy="118183"/>
                    <a:chOff x="4318464" y="3577517"/>
                    <a:chExt cx="118183" cy="118183"/>
                  </a:xfrm>
                  <a:effectLst/>
                </p:grpSpPr>
                <p:cxnSp>
                  <p:nvCxnSpPr>
                    <p:cNvPr id="277" name="Straight Connector 276"/>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78" name="Straight Connector 277"/>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71" name="Group 270"/>
                  <p:cNvGrpSpPr/>
                  <p:nvPr/>
                </p:nvGrpSpPr>
                <p:grpSpPr>
                  <a:xfrm rot="20573383">
                    <a:off x="4683580" y="3579039"/>
                    <a:ext cx="140891" cy="136707"/>
                    <a:chOff x="5105406" y="3507854"/>
                    <a:chExt cx="171999" cy="166891"/>
                  </a:xfrm>
                  <a:effectLst/>
                </p:grpSpPr>
                <p:sp>
                  <p:nvSpPr>
                    <p:cNvPr id="273" name="Oval 272"/>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4" name="Oval 273"/>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5" name="Oval 274"/>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6" name="Oval 275"/>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cxnSp>
                <p:nvCxnSpPr>
                  <p:cNvPr id="272" name="Straight Connector 271"/>
                  <p:cNvCxnSpPr>
                    <a:stCxn id="267"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grpSp>
        <p:nvGrpSpPr>
          <p:cNvPr id="5" name="Group 4"/>
          <p:cNvGrpSpPr/>
          <p:nvPr/>
        </p:nvGrpSpPr>
        <p:grpSpPr>
          <a:xfrm>
            <a:off x="2538324" y="528367"/>
            <a:ext cx="4067352" cy="4086766"/>
            <a:chOff x="1655797" y="528367"/>
            <a:chExt cx="4067352" cy="4086766"/>
          </a:xfrm>
        </p:grpSpPr>
        <p:sp>
          <p:nvSpPr>
            <p:cNvPr id="111" name="Rounded Rectangle 110"/>
            <p:cNvSpPr/>
            <p:nvPr/>
          </p:nvSpPr>
          <p:spPr>
            <a:xfrm>
              <a:off x="1655797" y="528367"/>
              <a:ext cx="4067351" cy="4086766"/>
            </a:xfrm>
            <a:prstGeom prst="roundRect">
              <a:avLst>
                <a:gd name="adj" fmla="val 0"/>
              </a:avLst>
            </a:prstGeom>
            <a:solidFill>
              <a:schemeClr val="bg1">
                <a:lumMod val="75000"/>
                <a:alpha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200" b="1" dirty="0" smtClean="0">
                  <a:solidFill>
                    <a:schemeClr val="tx1"/>
                  </a:solidFill>
                  <a:latin typeface="Segoe UI" pitchFamily="34" charset="0"/>
                  <a:cs typeface="Segoe UI" pitchFamily="34" charset="0"/>
                </a:rPr>
                <a:t>Note Pad</a:t>
              </a:r>
              <a:endParaRPr lang="en-AU" sz="1200" b="1" dirty="0">
                <a:solidFill>
                  <a:schemeClr val="tx1"/>
                </a:solidFill>
                <a:latin typeface="Segoe UI" pitchFamily="34" charset="0"/>
                <a:cs typeface="Segoe UI" pitchFamily="34" charset="0"/>
              </a:endParaRPr>
            </a:p>
          </p:txBody>
        </p:sp>
        <p:sp>
          <p:nvSpPr>
            <p:cNvPr id="112" name="Rounded Rectangle 111">
              <a:hlinkClick r:id="rId4" action="ppaction://hlinksldjump"/>
            </p:cNvPr>
            <p:cNvSpPr/>
            <p:nvPr/>
          </p:nvSpPr>
          <p:spPr>
            <a:xfrm>
              <a:off x="1727806" y="577783"/>
              <a:ext cx="144000" cy="131776"/>
            </a:xfrm>
            <a:prstGeom prst="roundRect">
              <a:avLst/>
            </a:prstGeom>
            <a:gradFill flip="none" rotWithShape="1">
              <a:gsLst>
                <a:gs pos="0">
                  <a:srgbClr val="FF0000">
                    <a:shade val="30000"/>
                    <a:satMod val="115000"/>
                  </a:srgbClr>
                </a:gs>
                <a:gs pos="50000">
                  <a:srgbClr val="FF0000">
                    <a:shade val="67500"/>
                    <a:satMod val="115000"/>
                  </a:srgbClr>
                </a:gs>
                <a:gs pos="100000">
                  <a:srgbClr val="FF0000">
                    <a:shade val="100000"/>
                    <a:satMod val="115000"/>
                  </a:srgbClr>
                </a:gs>
              </a:gsLst>
              <a:lin ang="16200000" scaled="1"/>
              <a:tileRect/>
            </a:gradFill>
            <a:ln w="3175">
              <a:solidFill>
                <a:schemeClr val="tx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solidFill>
                  <a:schemeClr val="bg1"/>
                </a:solidFill>
                <a:latin typeface="Segoe UI" pitchFamily="34" charset="0"/>
                <a:cs typeface="Segoe UI" pitchFamily="34" charset="0"/>
              </a:endParaRPr>
            </a:p>
          </p:txBody>
        </p:sp>
        <p:sp>
          <p:nvSpPr>
            <p:cNvPr id="113" name="Rectangle 112"/>
            <p:cNvSpPr/>
            <p:nvPr/>
          </p:nvSpPr>
          <p:spPr>
            <a:xfrm>
              <a:off x="1655798" y="1040636"/>
              <a:ext cx="4067350" cy="346648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algn="r"/>
              <a:endParaRPr lang="en-AU" sz="5400" dirty="0">
                <a:solidFill>
                  <a:schemeClr val="bg1"/>
                </a:solidFill>
                <a:effectLst>
                  <a:outerShdw blurRad="63500" sx="102000" sy="102000" algn="ctr" rotWithShape="0">
                    <a:prstClr val="black">
                      <a:alpha val="40000"/>
                    </a:prstClr>
                  </a:outerShdw>
                </a:effectLst>
                <a:latin typeface="Segoe UI" pitchFamily="34" charset="0"/>
                <a:cs typeface="Segoe UI" pitchFamily="34" charset="0"/>
              </a:endParaRPr>
            </a:p>
          </p:txBody>
        </p:sp>
        <p:sp>
          <p:nvSpPr>
            <p:cNvPr id="119" name="Rectangle 118"/>
            <p:cNvSpPr/>
            <p:nvPr/>
          </p:nvSpPr>
          <p:spPr>
            <a:xfrm>
              <a:off x="1655798" y="803130"/>
              <a:ext cx="4067350" cy="237506"/>
            </a:xfrm>
            <a:prstGeom prst="rect">
              <a:avLst/>
            </a:prstGeom>
            <a:solidFill>
              <a:schemeClr val="bg1">
                <a:lumMod val="5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algn="r"/>
              <a:endParaRPr lang="en-AU" sz="5400" dirty="0">
                <a:solidFill>
                  <a:schemeClr val="bg1"/>
                </a:solidFill>
                <a:effectLst>
                  <a:outerShdw blurRad="63500" sx="102000" sy="102000" algn="ctr" rotWithShape="0">
                    <a:prstClr val="black">
                      <a:alpha val="40000"/>
                    </a:prstClr>
                  </a:outerShdw>
                </a:effectLst>
                <a:latin typeface="Segoe UI" pitchFamily="34" charset="0"/>
                <a:cs typeface="Segoe UI" pitchFamily="34" charset="0"/>
              </a:endParaRPr>
            </a:p>
          </p:txBody>
        </p:sp>
        <p:sp>
          <p:nvSpPr>
            <p:cNvPr id="115" name="Round Same Side Corner Rectangle 114"/>
            <p:cNvSpPr/>
            <p:nvPr/>
          </p:nvSpPr>
          <p:spPr>
            <a:xfrm>
              <a:off x="2672623" y="803130"/>
              <a:ext cx="1016824" cy="237506"/>
            </a:xfrm>
            <a:prstGeom prst="round2SameRect">
              <a:avLst/>
            </a:prstGeom>
            <a:solidFill>
              <a:schemeClr val="bg1">
                <a:alpha val="5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100" dirty="0" smtClean="0">
                  <a:solidFill>
                    <a:schemeClr val="tx1"/>
                  </a:solidFill>
                  <a:latin typeface="Segoe UI" pitchFamily="34" charset="0"/>
                  <a:cs typeface="Segoe UI" pitchFamily="34" charset="0"/>
                </a:rPr>
                <a:t>Note 2</a:t>
              </a:r>
              <a:endParaRPr lang="en-AU" sz="1100" dirty="0">
                <a:solidFill>
                  <a:schemeClr val="tx1"/>
                </a:solidFill>
                <a:latin typeface="Segoe UI" pitchFamily="34" charset="0"/>
                <a:cs typeface="Segoe UI" pitchFamily="34" charset="0"/>
              </a:endParaRPr>
            </a:p>
          </p:txBody>
        </p:sp>
        <p:sp>
          <p:nvSpPr>
            <p:cNvPr id="116" name="Round Same Side Corner Rectangle 115"/>
            <p:cNvSpPr/>
            <p:nvPr/>
          </p:nvSpPr>
          <p:spPr>
            <a:xfrm>
              <a:off x="3689500" y="803130"/>
              <a:ext cx="1016824" cy="237506"/>
            </a:xfrm>
            <a:prstGeom prst="round2SameRect">
              <a:avLst/>
            </a:prstGeom>
            <a:solidFill>
              <a:schemeClr val="bg1">
                <a:alpha val="5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100" dirty="0" smtClean="0">
                  <a:solidFill>
                    <a:schemeClr val="tx1"/>
                  </a:solidFill>
                  <a:latin typeface="Segoe UI" pitchFamily="34" charset="0"/>
                  <a:cs typeface="Segoe UI" pitchFamily="34" charset="0"/>
                </a:rPr>
                <a:t>Note 3</a:t>
              </a:r>
              <a:endParaRPr lang="en-AU" sz="1100" dirty="0">
                <a:solidFill>
                  <a:schemeClr val="tx1"/>
                </a:solidFill>
                <a:latin typeface="Segoe UI" pitchFamily="34" charset="0"/>
                <a:cs typeface="Segoe UI" pitchFamily="34" charset="0"/>
              </a:endParaRPr>
            </a:p>
          </p:txBody>
        </p:sp>
        <p:sp>
          <p:nvSpPr>
            <p:cNvPr id="117" name="Round Same Side Corner Rectangle 116"/>
            <p:cNvSpPr/>
            <p:nvPr/>
          </p:nvSpPr>
          <p:spPr>
            <a:xfrm>
              <a:off x="4706325" y="803130"/>
              <a:ext cx="1016824" cy="237506"/>
            </a:xfrm>
            <a:prstGeom prst="round2SameRect">
              <a:avLst/>
            </a:prstGeom>
            <a:solidFill>
              <a:schemeClr val="bg1">
                <a:alpha val="5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100" dirty="0" smtClean="0">
                  <a:solidFill>
                    <a:schemeClr val="tx1"/>
                  </a:solidFill>
                  <a:latin typeface="Segoe UI" pitchFamily="34" charset="0"/>
                  <a:cs typeface="Segoe UI" pitchFamily="34" charset="0"/>
                </a:rPr>
                <a:t>Note 4</a:t>
              </a:r>
              <a:endParaRPr lang="en-AU" sz="1100" dirty="0">
                <a:solidFill>
                  <a:schemeClr val="tx1"/>
                </a:solidFill>
                <a:latin typeface="Segoe UI" pitchFamily="34" charset="0"/>
                <a:cs typeface="Segoe UI" pitchFamily="34" charset="0"/>
              </a:endParaRPr>
            </a:p>
          </p:txBody>
        </p:sp>
        <p:sp>
          <p:nvSpPr>
            <p:cNvPr id="2" name="Round Same Side Corner Rectangle 1"/>
            <p:cNvSpPr/>
            <p:nvPr/>
          </p:nvSpPr>
          <p:spPr>
            <a:xfrm>
              <a:off x="1655798" y="803130"/>
              <a:ext cx="1016825" cy="237506"/>
            </a:xfrm>
            <a:prstGeom prst="round2SameRect">
              <a:avLst/>
            </a:prstGeom>
            <a:solidFill>
              <a:schemeClr val="bg1">
                <a:alpha val="5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100" dirty="0" smtClean="0">
                  <a:solidFill>
                    <a:schemeClr val="tx1"/>
                  </a:solidFill>
                  <a:latin typeface="Segoe UI" pitchFamily="34" charset="0"/>
                  <a:cs typeface="Segoe UI" pitchFamily="34" charset="0"/>
                </a:rPr>
                <a:t>Note 1</a:t>
              </a:r>
              <a:endParaRPr lang="en-AU" sz="1100" dirty="0">
                <a:solidFill>
                  <a:schemeClr val="tx1"/>
                </a:solidFill>
                <a:latin typeface="Segoe UI" pitchFamily="34" charset="0"/>
                <a:cs typeface="Segoe UI" pitchFamily="34" charset="0"/>
              </a:endParaRPr>
            </a:p>
          </p:txBody>
        </p:sp>
      </p:grpSp>
      <p:grpSp>
        <p:nvGrpSpPr>
          <p:cNvPr id="110" name="Group 109"/>
          <p:cNvGrpSpPr/>
          <p:nvPr/>
        </p:nvGrpSpPr>
        <p:grpSpPr>
          <a:xfrm>
            <a:off x="3467523" y="123478"/>
            <a:ext cx="2208955" cy="252000"/>
            <a:chOff x="2945525" y="123478"/>
            <a:chExt cx="2208955" cy="252000"/>
          </a:xfrm>
        </p:grpSpPr>
        <p:grpSp>
          <p:nvGrpSpPr>
            <p:cNvPr id="114" name="Group 113"/>
            <p:cNvGrpSpPr/>
            <p:nvPr/>
          </p:nvGrpSpPr>
          <p:grpSpPr>
            <a:xfrm>
              <a:off x="3174480" y="123478"/>
              <a:ext cx="1980000" cy="252000"/>
              <a:chOff x="3964586" y="123478"/>
              <a:chExt cx="893482" cy="252000"/>
            </a:xfrm>
          </p:grpSpPr>
          <p:sp>
            <p:nvSpPr>
              <p:cNvPr id="125" name="Rounded Rectangle 124"/>
              <p:cNvSpPr/>
              <p:nvPr/>
            </p:nvSpPr>
            <p:spPr>
              <a:xfrm>
                <a:off x="3964586" y="123478"/>
                <a:ext cx="893482" cy="252000"/>
              </a:xfrm>
              <a:prstGeom prst="roundRect">
                <a:avLst/>
              </a:prstGeom>
              <a:solidFill>
                <a:schemeClr val="tx1">
                  <a:alpha val="50000"/>
                </a:scheme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latin typeface="Segoe UI" pitchFamily="34" charset="0"/>
                  <a:cs typeface="Segoe UI" pitchFamily="34" charset="0"/>
                </a:endParaRPr>
              </a:p>
            </p:txBody>
          </p:sp>
          <p:sp>
            <p:nvSpPr>
              <p:cNvPr id="126" name="Rounded Rectangle 125"/>
              <p:cNvSpPr/>
              <p:nvPr/>
            </p:nvSpPr>
            <p:spPr>
              <a:xfrm>
                <a:off x="3972709" y="141478"/>
                <a:ext cx="877237" cy="216000"/>
              </a:xfrm>
              <a:prstGeom prst="roundRect">
                <a:avLst/>
              </a:prstGeom>
              <a:noFill/>
              <a:ln w="12700">
                <a:solidFill>
                  <a:srgbClr val="FFC000"/>
                </a:solidFill>
                <a:prstDash val="solid"/>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latin typeface="Segoe UI" pitchFamily="34" charset="0"/>
                    <a:cs typeface="Segoe UI" pitchFamily="34" charset="0"/>
                  </a:rPr>
                  <a:t>You opened Note Pad.</a:t>
                </a:r>
                <a:endParaRPr lang="en-AU" sz="1200" dirty="0">
                  <a:latin typeface="Segoe UI" pitchFamily="34" charset="0"/>
                  <a:cs typeface="Segoe UI" pitchFamily="34" charset="0"/>
                </a:endParaRPr>
              </a:p>
            </p:txBody>
          </p:sp>
        </p:grpSp>
        <p:grpSp>
          <p:nvGrpSpPr>
            <p:cNvPr id="118" name="Group 117"/>
            <p:cNvGrpSpPr/>
            <p:nvPr/>
          </p:nvGrpSpPr>
          <p:grpSpPr>
            <a:xfrm>
              <a:off x="2945525" y="153588"/>
              <a:ext cx="191781" cy="191781"/>
              <a:chOff x="3848349" y="2388430"/>
              <a:chExt cx="675778" cy="675778"/>
            </a:xfrm>
            <a:effectLst>
              <a:outerShdw blurRad="63500" sx="102000" sy="102000" algn="ctr" rotWithShape="0">
                <a:prstClr val="black">
                  <a:alpha val="40000"/>
                </a:prstClr>
              </a:outerShdw>
            </a:effectLst>
          </p:grpSpPr>
          <p:sp>
            <p:nvSpPr>
              <p:cNvPr id="120" name="Oval 119"/>
              <p:cNvSpPr/>
              <p:nvPr/>
            </p:nvSpPr>
            <p:spPr>
              <a:xfrm>
                <a:off x="3848349" y="2388430"/>
                <a:ext cx="675778" cy="675778"/>
              </a:xfrm>
              <a:prstGeom prst="ellipse">
                <a:avLst/>
              </a:prstGeom>
              <a:solidFill>
                <a:srgbClr val="C00000"/>
              </a:solid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grpSp>
            <p:nvGrpSpPr>
              <p:cNvPr id="121" name="Group 120"/>
              <p:cNvGrpSpPr/>
              <p:nvPr/>
            </p:nvGrpSpPr>
            <p:grpSpPr>
              <a:xfrm>
                <a:off x="4049013" y="2524441"/>
                <a:ext cx="274450" cy="403756"/>
                <a:chOff x="4017169" y="2476618"/>
                <a:chExt cx="333375" cy="490444"/>
              </a:xfrm>
              <a:effectLst>
                <a:outerShdw blurRad="63500" sx="102000" sy="102000" algn="ctr" rotWithShape="0">
                  <a:prstClr val="black">
                    <a:alpha val="40000"/>
                  </a:prstClr>
                </a:outerShdw>
              </a:effectLst>
            </p:grpSpPr>
            <p:sp>
              <p:nvSpPr>
                <p:cNvPr id="122" name="Rounded Rectangle 121"/>
                <p:cNvSpPr/>
                <p:nvPr/>
              </p:nvSpPr>
              <p:spPr>
                <a:xfrm>
                  <a:off x="4106560" y="2476618"/>
                  <a:ext cx="144015" cy="260118"/>
                </a:xfrm>
                <a:prstGeom prst="roundRect">
                  <a:avLst>
                    <a:gd name="adj" fmla="val 50000"/>
                  </a:avLst>
                </a:prstGeom>
                <a:solidFill>
                  <a:srgbClr val="C00000"/>
                </a:solidFill>
                <a:ln w="6350" cap="rnd">
                  <a:solidFill>
                    <a:schemeClr val="bg1"/>
                  </a:solidFill>
                </a:ln>
                <a:effectLst>
                  <a:innerShdw blurRad="254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23" name="Freeform 122"/>
                <p:cNvSpPr/>
                <p:nvPr/>
              </p:nvSpPr>
              <p:spPr>
                <a:xfrm>
                  <a:off x="4017169" y="2744500"/>
                  <a:ext cx="333375" cy="79802"/>
                </a:xfrm>
                <a:custGeom>
                  <a:avLst/>
                  <a:gdLst>
                    <a:gd name="connsiteX0" fmla="*/ 0 w 333375"/>
                    <a:gd name="connsiteY0" fmla="*/ 7144 h 102415"/>
                    <a:gd name="connsiteX1" fmla="*/ 169069 w 333375"/>
                    <a:gd name="connsiteY1" fmla="*/ 102394 h 102415"/>
                    <a:gd name="connsiteX2" fmla="*/ 333375 w 333375"/>
                    <a:gd name="connsiteY2" fmla="*/ 0 h 102415"/>
                  </a:gdLst>
                  <a:ahLst/>
                  <a:cxnLst>
                    <a:cxn ang="0">
                      <a:pos x="connsiteX0" y="connsiteY0"/>
                    </a:cxn>
                    <a:cxn ang="0">
                      <a:pos x="connsiteX1" y="connsiteY1"/>
                    </a:cxn>
                    <a:cxn ang="0">
                      <a:pos x="connsiteX2" y="connsiteY2"/>
                    </a:cxn>
                  </a:cxnLst>
                  <a:rect l="l" t="t" r="r" b="b"/>
                  <a:pathLst>
                    <a:path w="333375" h="102415">
                      <a:moveTo>
                        <a:pt x="0" y="7144"/>
                      </a:moveTo>
                      <a:cubicBezTo>
                        <a:pt x="56753" y="55364"/>
                        <a:pt x="113507" y="103585"/>
                        <a:pt x="169069" y="102394"/>
                      </a:cubicBezTo>
                      <a:cubicBezTo>
                        <a:pt x="224631" y="101203"/>
                        <a:pt x="279003" y="50601"/>
                        <a:pt x="333375" y="0"/>
                      </a:cubicBezTo>
                    </a:path>
                  </a:pathLst>
                </a:custGeom>
                <a:no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cxnSp>
              <p:nvCxnSpPr>
                <p:cNvPr id="124" name="Straight Connector 123"/>
                <p:cNvCxnSpPr>
                  <a:stCxn id="123" idx="1"/>
                </p:cNvCxnSpPr>
                <p:nvPr/>
              </p:nvCxnSpPr>
              <p:spPr>
                <a:xfrm>
                  <a:off x="4186238" y="2824286"/>
                  <a:ext cx="0" cy="142776"/>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pic>
        <p:nvPicPr>
          <p:cNvPr id="3" name="You opened Note Pad.mp3">
            <a:hlinkClick r:id="" action="ppaction://media"/>
          </p:cNvPr>
          <p:cNvPicPr>
            <a:picLocks noChangeAspect="1"/>
          </p:cNvPicPr>
          <p:nvPr>
            <a:audioFile r:link="rId2"/>
            <p:extLst>
              <p:ext uri="{DAA4B4D4-6D71-4841-9C94-3DE7FCFB9230}">
                <p14:media xmlns:p14="http://schemas.microsoft.com/office/powerpoint/2010/main" r:embed="rId1"/>
              </p:ext>
            </p:extLst>
          </p:nvPr>
        </p:nvPicPr>
        <p:blipFill>
          <a:blip r:embed="rId5"/>
          <a:stretch>
            <a:fillRect/>
          </a:stretch>
        </p:blipFill>
        <p:spPr>
          <a:xfrm>
            <a:off x="-609600" y="0"/>
            <a:ext cx="609600" cy="609600"/>
          </a:xfrm>
          <a:prstGeom prst="rect">
            <a:avLst/>
          </a:prstGeom>
        </p:spPr>
      </p:pic>
    </p:spTree>
    <p:extLst>
      <p:ext uri="{BB962C8B-B14F-4D97-AF65-F5344CB8AC3E}">
        <p14:creationId xmlns:p14="http://schemas.microsoft.com/office/powerpoint/2010/main" val="518191240"/>
      </p:ext>
    </p:extLst>
  </p:cSld>
  <p:clrMapOvr>
    <a:masterClrMapping/>
  </p:clrMapOvr>
  <mc:AlternateContent xmlns:mc="http://schemas.openxmlformats.org/markup-compatibility/2006" xmlns:p14="http://schemas.microsoft.com/office/powerpoint/2010/main">
    <mc:Choice Requires="p14">
      <p:transition p14:dur="10" advClick="0" advTm="0"/>
    </mc:Choice>
    <mc:Fallback xmlns="">
      <p:transition advClick="0" advTm="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accel="50000" decel="50000" fill="hold" nodeType="afterEffect">
                                  <p:stCondLst>
                                    <p:cond delay="0"/>
                                  </p:stCondLst>
                                  <p:childTnLst>
                                    <p:set>
                                      <p:cBhvr>
                                        <p:cTn id="6" dur="1" fill="hold">
                                          <p:stCondLst>
                                            <p:cond delay="0"/>
                                          </p:stCondLst>
                                        </p:cTn>
                                        <p:tgtEl>
                                          <p:spTgt spid="110"/>
                                        </p:tgtEl>
                                        <p:attrNameLst>
                                          <p:attrName>style.visibility</p:attrName>
                                        </p:attrNameLst>
                                      </p:cBhvr>
                                      <p:to>
                                        <p:strVal val="visible"/>
                                      </p:to>
                                    </p:set>
                                    <p:anim calcmode="lin" valueType="num">
                                      <p:cBhvr additive="base">
                                        <p:cTn id="7" dur="500" fill="hold"/>
                                        <p:tgtEl>
                                          <p:spTgt spid="110"/>
                                        </p:tgtEl>
                                        <p:attrNameLst>
                                          <p:attrName>ppt_x</p:attrName>
                                        </p:attrNameLst>
                                      </p:cBhvr>
                                      <p:tavLst>
                                        <p:tav tm="0">
                                          <p:val>
                                            <p:strVal val="#ppt_x"/>
                                          </p:val>
                                        </p:tav>
                                        <p:tav tm="100000">
                                          <p:val>
                                            <p:strVal val="#ppt_x"/>
                                          </p:val>
                                        </p:tav>
                                      </p:tavLst>
                                    </p:anim>
                                    <p:anim calcmode="lin" valueType="num">
                                      <p:cBhvr additive="base">
                                        <p:cTn id="8" dur="500" fill="hold"/>
                                        <p:tgtEl>
                                          <p:spTgt spid="110"/>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23" presetClass="entr" presetSubtype="272" fill="hold" nodeType="afterEffect">
                                  <p:stCondLst>
                                    <p:cond delay="0"/>
                                  </p:stCondLst>
                                  <p:childTnLst>
                                    <p:set>
                                      <p:cBhvr>
                                        <p:cTn id="11" dur="1" fill="hold">
                                          <p:stCondLst>
                                            <p:cond delay="0"/>
                                          </p:stCondLst>
                                        </p:cTn>
                                        <p:tgtEl>
                                          <p:spTgt spid="5"/>
                                        </p:tgtEl>
                                        <p:attrNameLst>
                                          <p:attrName>style.visibility</p:attrName>
                                        </p:attrNameLst>
                                      </p:cBhvr>
                                      <p:to>
                                        <p:strVal val="visible"/>
                                      </p:to>
                                    </p:set>
                                    <p:anim calcmode="lin" valueType="num">
                                      <p:cBhvr>
                                        <p:cTn id="12" dur="300" fill="hold"/>
                                        <p:tgtEl>
                                          <p:spTgt spid="5"/>
                                        </p:tgtEl>
                                        <p:attrNameLst>
                                          <p:attrName>ppt_w</p:attrName>
                                        </p:attrNameLst>
                                      </p:cBhvr>
                                      <p:tavLst>
                                        <p:tav tm="0">
                                          <p:val>
                                            <p:strVal val="2/3*#ppt_w"/>
                                          </p:val>
                                        </p:tav>
                                        <p:tav tm="100000">
                                          <p:val>
                                            <p:strVal val="#ppt_w"/>
                                          </p:val>
                                        </p:tav>
                                      </p:tavLst>
                                    </p:anim>
                                    <p:anim calcmode="lin" valueType="num">
                                      <p:cBhvr>
                                        <p:cTn id="13" dur="300" fill="hold"/>
                                        <p:tgtEl>
                                          <p:spTgt spid="5"/>
                                        </p:tgtEl>
                                        <p:attrNameLst>
                                          <p:attrName>ppt_h</p:attrName>
                                        </p:attrNameLst>
                                      </p:cBhvr>
                                      <p:tavLst>
                                        <p:tav tm="0">
                                          <p:val>
                                            <p:strVal val="2/3*#ppt_h"/>
                                          </p:val>
                                        </p:tav>
                                        <p:tav tm="100000">
                                          <p:val>
                                            <p:strVal val="#ppt_h"/>
                                          </p:val>
                                        </p:tav>
                                      </p:tavLst>
                                    </p:anim>
                                  </p:childTnLst>
                                </p:cTn>
                              </p:par>
                              <p:par>
                                <p:cTn id="14" presetID="10" presetClass="entr" presetSubtype="0" fill="hold" nodeType="withEffect">
                                  <p:stCondLst>
                                    <p:cond delay="0"/>
                                  </p:stCondLst>
                                  <p:childTnLst>
                                    <p:set>
                                      <p:cBhvr>
                                        <p:cTn id="15" dur="1" fill="hold">
                                          <p:stCondLst>
                                            <p:cond delay="0"/>
                                          </p:stCondLst>
                                        </p:cTn>
                                        <p:tgtEl>
                                          <p:spTgt spid="5"/>
                                        </p:tgtEl>
                                        <p:attrNameLst>
                                          <p:attrName>style.visibility</p:attrName>
                                        </p:attrNameLst>
                                      </p:cBhvr>
                                      <p:to>
                                        <p:strVal val="visible"/>
                                      </p:to>
                                    </p:set>
                                    <p:animEffect transition="in" filter="fade">
                                      <p:cBhvr>
                                        <p:cTn id="16" dur="300"/>
                                        <p:tgtEl>
                                          <p:spTgt spid="5"/>
                                        </p:tgtEl>
                                      </p:cBhvr>
                                    </p:animEffect>
                                  </p:childTnLst>
                                </p:cTn>
                              </p:par>
                              <p:par>
                                <p:cTn id="17" presetID="1" presetClass="mediacall" presetSubtype="0" fill="hold" nodeType="withEffect">
                                  <p:stCondLst>
                                    <p:cond delay="0"/>
                                  </p:stCondLst>
                                  <p:childTnLst>
                                    <p:cmd type="call" cmd="playFrom(0.0)">
                                      <p:cBhvr>
                                        <p:cTn id="18" dur="1823" fill="hold"/>
                                        <p:tgtEl>
                                          <p:spTgt spid="3"/>
                                        </p:tgtEl>
                                      </p:cBhvr>
                                    </p:cmd>
                                  </p:childTnLst>
                                </p:cTn>
                              </p:par>
                            </p:childTnLst>
                          </p:cTn>
                        </p:par>
                      </p:childTnLst>
                    </p:cTn>
                  </p:par>
                </p:childTnLst>
              </p:cTn>
              <p:prevCondLst>
                <p:cond evt="onPrev" delay="0">
                  <p:tgtEl>
                    <p:sldTgt/>
                  </p:tgtEl>
                </p:cond>
              </p:prevCondLst>
              <p:nextCondLst>
                <p:cond evt="onNext" delay="0">
                  <p:tgtEl>
                    <p:sldTgt/>
                  </p:tgtEl>
                </p:cond>
              </p:nextCondLst>
            </p:seq>
            <p:audio>
              <p:cMediaNode vol="80000">
                <p:cTn id="19" fill="hold" display="0">
                  <p:stCondLst>
                    <p:cond delay="indefinite"/>
                  </p:stCondLst>
                  <p:endCondLst>
                    <p:cond evt="onStopAudio" delay="0">
                      <p:tgtEl>
                        <p:sldTgt/>
                      </p:tgtEl>
                    </p:cond>
                  </p:endCondLst>
                </p:cTn>
                <p:tgtEl>
                  <p:spTgt spid="3"/>
                </p:tgtEl>
              </p:cMediaNode>
            </p:audio>
          </p:childTnLst>
        </p:cTn>
      </p:par>
    </p:tnLst>
  </p:timing>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7" name="Group 36"/>
          <p:cNvGrpSpPr/>
          <p:nvPr/>
        </p:nvGrpSpPr>
        <p:grpSpPr>
          <a:xfrm>
            <a:off x="0" y="1202871"/>
            <a:ext cx="467544" cy="2737758"/>
            <a:chOff x="0" y="1202871"/>
            <a:chExt cx="467544" cy="2737758"/>
          </a:xfrm>
        </p:grpSpPr>
        <p:sp>
          <p:nvSpPr>
            <p:cNvPr id="6" name="Rounded Rectangle 5"/>
            <p:cNvSpPr/>
            <p:nvPr/>
          </p:nvSpPr>
          <p:spPr>
            <a:xfrm>
              <a:off x="0" y="1202871"/>
              <a:ext cx="467544" cy="2737758"/>
            </a:xfrm>
            <a:prstGeom prst="roundRect">
              <a:avLst>
                <a:gd name="adj" fmla="val 10437"/>
              </a:avLst>
            </a:prstGeom>
            <a:solidFill>
              <a:schemeClr val="tx1">
                <a:alpha val="50000"/>
              </a:schemeClr>
            </a:solidFill>
            <a:ln w="317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12" name="Group 11"/>
            <p:cNvGrpSpPr/>
            <p:nvPr/>
          </p:nvGrpSpPr>
          <p:grpSpPr>
            <a:xfrm>
              <a:off x="53772" y="1890180"/>
              <a:ext cx="360000" cy="363600"/>
              <a:chOff x="899592" y="1419622"/>
              <a:chExt cx="432048" cy="432048"/>
            </a:xfrm>
            <a:effectLst/>
          </p:grpSpPr>
          <p:sp>
            <p:nvSpPr>
              <p:cNvPr id="10" name="Rounded Rectangle 9"/>
              <p:cNvSpPr/>
              <p:nvPr/>
            </p:nvSpPr>
            <p:spPr>
              <a:xfrm>
                <a:off x="971600" y="1563638"/>
                <a:ext cx="288032" cy="288032"/>
              </a:xfrm>
              <a:prstGeom prst="roundRect">
                <a:avLst>
                  <a:gd name="adj" fmla="val 9226"/>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 name="Isosceles Triangle 10"/>
              <p:cNvSpPr/>
              <p:nvPr/>
            </p:nvSpPr>
            <p:spPr>
              <a:xfrm>
                <a:off x="899592" y="1419622"/>
                <a:ext cx="432048" cy="180020"/>
              </a:xfrm>
              <a:prstGeom prst="triangle">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4" name="Group 23"/>
            <p:cNvGrpSpPr/>
            <p:nvPr/>
          </p:nvGrpSpPr>
          <p:grpSpPr>
            <a:xfrm>
              <a:off x="53752" y="1264720"/>
              <a:ext cx="360040" cy="435694"/>
              <a:chOff x="971600" y="1383618"/>
              <a:chExt cx="360040" cy="435694"/>
            </a:xfrm>
          </p:grpSpPr>
          <p:cxnSp>
            <p:nvCxnSpPr>
              <p:cNvPr id="14" name="Straight Connector 13"/>
              <p:cNvCxnSpPr/>
              <p:nvPr/>
            </p:nvCxnSpPr>
            <p:spPr>
              <a:xfrm>
                <a:off x="1187624" y="1639292"/>
                <a:ext cx="144016" cy="18002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5" name="Donut 14"/>
              <p:cNvSpPr/>
              <p:nvPr/>
            </p:nvSpPr>
            <p:spPr>
              <a:xfrm>
                <a:off x="971600" y="1383618"/>
                <a:ext cx="288032" cy="288000"/>
              </a:xfrm>
              <a:prstGeom prst="donut">
                <a:avLst>
                  <a:gd name="adj" fmla="val 4746"/>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17" name="Straight Connector 16"/>
              <p:cNvCxnSpPr/>
              <p:nvPr/>
            </p:nvCxnSpPr>
            <p:spPr>
              <a:xfrm rot="1413972">
                <a:off x="1051228" y="1435850"/>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rot="1413972">
                <a:off x="1116662" y="1436293"/>
                <a:ext cx="0" cy="183562"/>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rot="1413972">
                <a:off x="1180005" y="1492021"/>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grpSp>
        <p:cxnSp>
          <p:nvCxnSpPr>
            <p:cNvPr id="26" name="Straight Connector 25"/>
            <p:cNvCxnSpPr/>
            <p:nvPr/>
          </p:nvCxnSpPr>
          <p:spPr>
            <a:xfrm flipH="1">
              <a:off x="26886" y="1812206"/>
              <a:ext cx="413772"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nvGrpSpPr>
            <p:cNvPr id="30" name="Group 29"/>
            <p:cNvGrpSpPr/>
            <p:nvPr/>
          </p:nvGrpSpPr>
          <p:grpSpPr>
            <a:xfrm>
              <a:off x="39771" y="2460418"/>
              <a:ext cx="388002" cy="297418"/>
              <a:chOff x="2123728" y="1986160"/>
              <a:chExt cx="576064" cy="441574"/>
            </a:xfrm>
          </p:grpSpPr>
          <p:sp>
            <p:nvSpPr>
              <p:cNvPr id="29" name="Rectangle 28"/>
              <p:cNvSpPr/>
              <p:nvPr/>
            </p:nvSpPr>
            <p:spPr>
              <a:xfrm>
                <a:off x="2195736" y="1986160"/>
                <a:ext cx="432048" cy="441574"/>
              </a:xfrm>
              <a:prstGeom prst="rect">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 name="Trapezoid 27"/>
              <p:cNvSpPr/>
              <p:nvPr/>
            </p:nvSpPr>
            <p:spPr>
              <a:xfrm flipV="1">
                <a:off x="2123728" y="2139884"/>
                <a:ext cx="576064" cy="287850"/>
              </a:xfrm>
              <a:prstGeom prst="trapezoid">
                <a:avLst/>
              </a:pr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41" name="Freeform 40"/>
            <p:cNvSpPr/>
            <p:nvPr/>
          </p:nvSpPr>
          <p:spPr>
            <a:xfrm>
              <a:off x="61273" y="2903148"/>
              <a:ext cx="344998" cy="411311"/>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45" name="Group 44"/>
            <p:cNvGrpSpPr/>
            <p:nvPr/>
          </p:nvGrpSpPr>
          <p:grpSpPr>
            <a:xfrm>
              <a:off x="82631" y="3424960"/>
              <a:ext cx="302283" cy="444864"/>
              <a:chOff x="51020" y="3423030"/>
              <a:chExt cx="356155" cy="524147"/>
            </a:xfrm>
            <a:effectLst>
              <a:outerShdw blurRad="63500" sx="102000" sy="102000" algn="ctr" rotWithShape="0">
                <a:prstClr val="black">
                  <a:alpha val="40000"/>
                </a:prstClr>
              </a:outerShdw>
            </a:effectLst>
          </p:grpSpPr>
          <p:sp>
            <p:nvSpPr>
              <p:cNvPr id="43" name="Freeform 42"/>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4" name="Freeform 43"/>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nvGrpSpPr>
          <p:cNvPr id="249" name="Group 248"/>
          <p:cNvGrpSpPr/>
          <p:nvPr/>
        </p:nvGrpSpPr>
        <p:grpSpPr>
          <a:xfrm>
            <a:off x="3131841" y="843750"/>
            <a:ext cx="2880320" cy="3456000"/>
            <a:chOff x="3131841" y="843750"/>
            <a:chExt cx="2880320" cy="3456000"/>
          </a:xfrm>
        </p:grpSpPr>
        <p:sp>
          <p:nvSpPr>
            <p:cNvPr id="250" name="Rounded Rectangle 249"/>
            <p:cNvSpPr/>
            <p:nvPr/>
          </p:nvSpPr>
          <p:spPr>
            <a:xfrm>
              <a:off x="3131841" y="843750"/>
              <a:ext cx="2880320" cy="3456000"/>
            </a:xfrm>
            <a:prstGeom prst="roundRect">
              <a:avLst>
                <a:gd name="adj" fmla="val 2228"/>
              </a:avLst>
            </a:prstGeom>
            <a:solidFill>
              <a:schemeClr val="tx1">
                <a:alpha val="50000"/>
              </a:schemeClr>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51" name="Group 250"/>
            <p:cNvGrpSpPr/>
            <p:nvPr/>
          </p:nvGrpSpPr>
          <p:grpSpPr>
            <a:xfrm>
              <a:off x="3198624" y="984777"/>
              <a:ext cx="864096" cy="870570"/>
              <a:chOff x="7308304" y="278598"/>
              <a:chExt cx="864096" cy="870570"/>
            </a:xfrm>
          </p:grpSpPr>
          <p:sp>
            <p:nvSpPr>
              <p:cNvPr id="327" name="Freeform 326"/>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8" name="Rectangle 327"/>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Impress</a:t>
                </a:r>
                <a:endParaRPr lang="en-AU" sz="1100" dirty="0">
                  <a:latin typeface="Segoe UI" pitchFamily="34" charset="0"/>
                  <a:cs typeface="Segoe UI" pitchFamily="34" charset="0"/>
                </a:endParaRPr>
              </a:p>
            </p:txBody>
          </p:sp>
        </p:grpSp>
        <p:grpSp>
          <p:nvGrpSpPr>
            <p:cNvPr id="252" name="Group 251"/>
            <p:cNvGrpSpPr/>
            <p:nvPr/>
          </p:nvGrpSpPr>
          <p:grpSpPr>
            <a:xfrm>
              <a:off x="4139953" y="972995"/>
              <a:ext cx="864096" cy="894135"/>
              <a:chOff x="6444208" y="255033"/>
              <a:chExt cx="864096" cy="894135"/>
            </a:xfrm>
          </p:grpSpPr>
          <p:grpSp>
            <p:nvGrpSpPr>
              <p:cNvPr id="323" name="Group 322"/>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325" name="Freeform 324"/>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6" name="Freeform 325"/>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24" name="Rectangle 323"/>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Express</a:t>
                </a:r>
                <a:endParaRPr lang="en-AU" sz="1100" dirty="0">
                  <a:latin typeface="Segoe UI" pitchFamily="34" charset="0"/>
                  <a:cs typeface="Segoe UI" pitchFamily="34" charset="0"/>
                </a:endParaRPr>
              </a:p>
            </p:txBody>
          </p:sp>
        </p:grpSp>
        <p:grpSp>
          <p:nvGrpSpPr>
            <p:cNvPr id="253" name="Group 252"/>
            <p:cNvGrpSpPr/>
            <p:nvPr/>
          </p:nvGrpSpPr>
          <p:grpSpPr>
            <a:xfrm>
              <a:off x="3198624" y="2157429"/>
              <a:ext cx="864096" cy="881674"/>
              <a:chOff x="8172400" y="267494"/>
              <a:chExt cx="864096" cy="881674"/>
            </a:xfrm>
          </p:grpSpPr>
          <p:grpSp>
            <p:nvGrpSpPr>
              <p:cNvPr id="318" name="Group 317"/>
              <p:cNvGrpSpPr/>
              <p:nvPr/>
            </p:nvGrpSpPr>
            <p:grpSpPr>
              <a:xfrm>
                <a:off x="8351877" y="267494"/>
                <a:ext cx="523806" cy="648072"/>
                <a:chOff x="87738" y="3286770"/>
                <a:chExt cx="291003" cy="360040"/>
              </a:xfrm>
            </p:grpSpPr>
            <p:sp>
              <p:nvSpPr>
                <p:cNvPr id="320" name="Rectangle 31"/>
                <p:cNvSpPr/>
                <p:nvPr/>
              </p:nvSpPr>
              <p:spPr>
                <a:xfrm>
                  <a:off x="87738" y="3286770"/>
                  <a:ext cx="291002" cy="360040"/>
                </a:xfrm>
                <a:prstGeom prst="rect">
                  <a:avLst/>
                </a:prstGeom>
                <a:solidFill>
                  <a:srgbClr val="FFC000"/>
                </a:solidFill>
                <a:ln w="9525" cap="rnd">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1" name="Rectangle 31"/>
                <p:cNvSpPr/>
                <p:nvPr/>
              </p:nvSpPr>
              <p:spPr>
                <a:xfrm>
                  <a:off x="87738" y="3286770"/>
                  <a:ext cx="291002" cy="360040"/>
                </a:xfrm>
                <a:custGeom>
                  <a:avLst/>
                  <a:gdLst>
                    <a:gd name="connsiteX0" fmla="*/ 0 w 291002"/>
                    <a:gd name="connsiteY0" fmla="*/ 0 h 360040"/>
                    <a:gd name="connsiteX1" fmla="*/ 291002 w 291002"/>
                    <a:gd name="connsiteY1" fmla="*/ 0 h 360040"/>
                    <a:gd name="connsiteX2" fmla="*/ 291002 w 291002"/>
                    <a:gd name="connsiteY2" fmla="*/ 360040 h 360040"/>
                    <a:gd name="connsiteX3" fmla="*/ 0 w 291002"/>
                    <a:gd name="connsiteY3" fmla="*/ 360040 h 360040"/>
                    <a:gd name="connsiteX4" fmla="*/ 0 w 291002"/>
                    <a:gd name="connsiteY4" fmla="*/ 0 h 360040"/>
                    <a:gd name="connsiteX0" fmla="*/ 0 w 291002"/>
                    <a:gd name="connsiteY0" fmla="*/ 0 h 360040"/>
                    <a:gd name="connsiteX1" fmla="*/ 236233 w 291002"/>
                    <a:gd name="connsiteY1" fmla="*/ 88106 h 360040"/>
                    <a:gd name="connsiteX2" fmla="*/ 291002 w 291002"/>
                    <a:gd name="connsiteY2" fmla="*/ 360040 h 360040"/>
                    <a:gd name="connsiteX3" fmla="*/ 0 w 291002"/>
                    <a:gd name="connsiteY3" fmla="*/ 360040 h 360040"/>
                    <a:gd name="connsiteX4" fmla="*/ 0 w 291002"/>
                    <a:gd name="connsiteY4" fmla="*/ 0 h 360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1002" h="360040">
                      <a:moveTo>
                        <a:pt x="0" y="0"/>
                      </a:moveTo>
                      <a:lnTo>
                        <a:pt x="236233" y="88106"/>
                      </a:lnTo>
                      <a:lnTo>
                        <a:pt x="291002" y="360040"/>
                      </a:lnTo>
                      <a:lnTo>
                        <a:pt x="0" y="360040"/>
                      </a:lnTo>
                      <a:lnTo>
                        <a:pt x="0" y="0"/>
                      </a:lnTo>
                      <a:close/>
                    </a:path>
                  </a:pathLst>
                </a:cu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2" name="Rectangle 321"/>
                <p:cNvSpPr/>
                <p:nvPr/>
              </p:nvSpPr>
              <p:spPr>
                <a:xfrm>
                  <a:off x="87738" y="3435846"/>
                  <a:ext cx="291003" cy="210964"/>
                </a:xfrm>
                <a:prstGeom prst="rect">
                  <a:avLst/>
                </a:prstGeom>
                <a:noFill/>
                <a:ln w="9525" cap="rnd">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2000" dirty="0" smtClean="0">
                      <a:solidFill>
                        <a:schemeClr val="tx1"/>
                      </a:solidFill>
                      <a:effectLst>
                        <a:outerShdw blurRad="63500" sx="102000" sy="102000" algn="ctr" rotWithShape="0">
                          <a:prstClr val="black">
                            <a:alpha val="40000"/>
                          </a:prstClr>
                        </a:outerShdw>
                      </a:effectLst>
                      <a:latin typeface="Segoe UI" pitchFamily="34" charset="0"/>
                      <a:cs typeface="Segoe UI" pitchFamily="34" charset="0"/>
                    </a:rPr>
                    <a:t>Aa</a:t>
                  </a:r>
                  <a:endParaRPr lang="en-AU" sz="2000" dirty="0">
                    <a:solidFill>
                      <a:schemeClr val="tx1"/>
                    </a:solidFill>
                    <a:effectLst>
                      <a:outerShdw blurRad="63500" sx="102000" sy="102000" algn="ctr" rotWithShape="0">
                        <a:prstClr val="black">
                          <a:alpha val="40000"/>
                        </a:prstClr>
                      </a:outerShdw>
                    </a:effectLst>
                    <a:latin typeface="Segoe UI" pitchFamily="34" charset="0"/>
                    <a:cs typeface="Segoe UI" pitchFamily="34" charset="0"/>
                  </a:endParaRPr>
                </a:p>
              </p:txBody>
            </p:sp>
          </p:grpSp>
          <p:sp>
            <p:nvSpPr>
              <p:cNvPr id="319" name="Rectangle 318"/>
              <p:cNvSpPr/>
              <p:nvPr/>
            </p:nvSpPr>
            <p:spPr>
              <a:xfrm>
                <a:off x="8172400"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Note Pad</a:t>
                </a:r>
                <a:endParaRPr lang="en-AU" sz="1100" dirty="0">
                  <a:latin typeface="Segoe UI" pitchFamily="34" charset="0"/>
                  <a:cs typeface="Segoe UI" pitchFamily="34" charset="0"/>
                </a:endParaRPr>
              </a:p>
            </p:txBody>
          </p:sp>
        </p:grpSp>
        <p:grpSp>
          <p:nvGrpSpPr>
            <p:cNvPr id="254" name="Group 253"/>
            <p:cNvGrpSpPr/>
            <p:nvPr/>
          </p:nvGrpSpPr>
          <p:grpSpPr>
            <a:xfrm>
              <a:off x="5080409" y="980461"/>
              <a:ext cx="864096" cy="877462"/>
              <a:chOff x="5004049" y="1064550"/>
              <a:chExt cx="864096" cy="877462"/>
            </a:xfrm>
          </p:grpSpPr>
          <p:grpSp>
            <p:nvGrpSpPr>
              <p:cNvPr id="313" name="Group 312"/>
              <p:cNvGrpSpPr/>
              <p:nvPr/>
            </p:nvGrpSpPr>
            <p:grpSpPr>
              <a:xfrm>
                <a:off x="5042434" y="1064550"/>
                <a:ext cx="787325" cy="610716"/>
                <a:chOff x="5004049" y="1045872"/>
                <a:chExt cx="787325" cy="610716"/>
              </a:xfrm>
              <a:effectLst>
                <a:outerShdw blurRad="63500" sx="102000" sy="102000" algn="ctr" rotWithShape="0">
                  <a:prstClr val="black">
                    <a:alpha val="40000"/>
                  </a:prstClr>
                </a:outerShdw>
              </a:effectLst>
            </p:grpSpPr>
            <p:sp>
              <p:nvSpPr>
                <p:cNvPr id="315" name="Rectangle 314"/>
                <p:cNvSpPr/>
                <p:nvPr/>
              </p:nvSpPr>
              <p:spPr>
                <a:xfrm>
                  <a:off x="5004049" y="1045872"/>
                  <a:ext cx="504055" cy="460191"/>
                </a:xfrm>
                <a:prstGeom prst="rect">
                  <a:avLst/>
                </a:prstGeom>
                <a:solidFill>
                  <a:schemeClr val="bg1"/>
                </a:solidFill>
                <a:ln w="9525" cap="rnd">
                  <a:solidFill>
                    <a:schemeClr val="bg1"/>
                  </a:solid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6" name="Freeform 315"/>
                <p:cNvSpPr/>
                <p:nvPr/>
              </p:nvSpPr>
              <p:spPr>
                <a:xfrm>
                  <a:off x="5022056" y="1106047"/>
                  <a:ext cx="414040" cy="272698"/>
                </a:xfrm>
                <a:custGeom>
                  <a:avLst/>
                  <a:gdLst>
                    <a:gd name="connsiteX0" fmla="*/ 0 w 353052"/>
                    <a:gd name="connsiteY0" fmla="*/ 0 h 269081"/>
                    <a:gd name="connsiteX1" fmla="*/ 19050 w 353052"/>
                    <a:gd name="connsiteY1" fmla="*/ 33337 h 269081"/>
                    <a:gd name="connsiteX2" fmla="*/ 28575 w 353052"/>
                    <a:gd name="connsiteY2" fmla="*/ 38100 h 269081"/>
                    <a:gd name="connsiteX3" fmla="*/ 33338 w 353052"/>
                    <a:gd name="connsiteY3" fmla="*/ 45243 h 269081"/>
                    <a:gd name="connsiteX4" fmla="*/ 50007 w 353052"/>
                    <a:gd name="connsiteY4" fmla="*/ 54768 h 269081"/>
                    <a:gd name="connsiteX5" fmla="*/ 59532 w 353052"/>
                    <a:gd name="connsiteY5" fmla="*/ 61912 h 269081"/>
                    <a:gd name="connsiteX6" fmla="*/ 85725 w 353052"/>
                    <a:gd name="connsiteY6" fmla="*/ 71437 h 269081"/>
                    <a:gd name="connsiteX7" fmla="*/ 135732 w 353052"/>
                    <a:gd name="connsiteY7" fmla="*/ 69056 h 269081"/>
                    <a:gd name="connsiteX8" fmla="*/ 142875 w 353052"/>
                    <a:gd name="connsiteY8" fmla="*/ 66675 h 269081"/>
                    <a:gd name="connsiteX9" fmla="*/ 150019 w 353052"/>
                    <a:gd name="connsiteY9" fmla="*/ 61912 h 269081"/>
                    <a:gd name="connsiteX10" fmla="*/ 157163 w 353052"/>
                    <a:gd name="connsiteY10" fmla="*/ 54768 h 269081"/>
                    <a:gd name="connsiteX11" fmla="*/ 161925 w 353052"/>
                    <a:gd name="connsiteY11" fmla="*/ 45243 h 269081"/>
                    <a:gd name="connsiteX12" fmla="*/ 157163 w 353052"/>
                    <a:gd name="connsiteY12" fmla="*/ 26193 h 269081"/>
                    <a:gd name="connsiteX13" fmla="*/ 150019 w 353052"/>
                    <a:gd name="connsiteY13" fmla="*/ 19050 h 269081"/>
                    <a:gd name="connsiteX14" fmla="*/ 135732 w 353052"/>
                    <a:gd name="connsiteY14" fmla="*/ 9525 h 269081"/>
                    <a:gd name="connsiteX15" fmla="*/ 114300 w 353052"/>
                    <a:gd name="connsiteY15" fmla="*/ 14287 h 269081"/>
                    <a:gd name="connsiteX16" fmla="*/ 107157 w 353052"/>
                    <a:gd name="connsiteY16" fmla="*/ 16668 h 269081"/>
                    <a:gd name="connsiteX17" fmla="*/ 102394 w 353052"/>
                    <a:gd name="connsiteY17" fmla="*/ 26193 h 269081"/>
                    <a:gd name="connsiteX18" fmla="*/ 104775 w 353052"/>
                    <a:gd name="connsiteY18" fmla="*/ 64293 h 269081"/>
                    <a:gd name="connsiteX19" fmla="*/ 107157 w 353052"/>
                    <a:gd name="connsiteY19" fmla="*/ 71437 h 269081"/>
                    <a:gd name="connsiteX20" fmla="*/ 114300 w 353052"/>
                    <a:gd name="connsiteY20" fmla="*/ 76200 h 269081"/>
                    <a:gd name="connsiteX21" fmla="*/ 126207 w 353052"/>
                    <a:gd name="connsiteY21" fmla="*/ 78581 h 269081"/>
                    <a:gd name="connsiteX22" fmla="*/ 147638 w 353052"/>
                    <a:gd name="connsiteY22" fmla="*/ 85725 h 269081"/>
                    <a:gd name="connsiteX23" fmla="*/ 154782 w 353052"/>
                    <a:gd name="connsiteY23" fmla="*/ 88106 h 269081"/>
                    <a:gd name="connsiteX24" fmla="*/ 190500 w 353052"/>
                    <a:gd name="connsiteY24" fmla="*/ 90487 h 269081"/>
                    <a:gd name="connsiteX25" fmla="*/ 228600 w 353052"/>
                    <a:gd name="connsiteY25" fmla="*/ 90487 h 269081"/>
                    <a:gd name="connsiteX26" fmla="*/ 238125 w 353052"/>
                    <a:gd name="connsiteY26" fmla="*/ 85725 h 269081"/>
                    <a:gd name="connsiteX27" fmla="*/ 271463 w 353052"/>
                    <a:gd name="connsiteY27" fmla="*/ 66675 h 269081"/>
                    <a:gd name="connsiteX28" fmla="*/ 295275 w 353052"/>
                    <a:gd name="connsiteY28" fmla="*/ 59531 h 269081"/>
                    <a:gd name="connsiteX29" fmla="*/ 302419 w 353052"/>
                    <a:gd name="connsiteY29" fmla="*/ 57150 h 269081"/>
                    <a:gd name="connsiteX30" fmla="*/ 338138 w 353052"/>
                    <a:gd name="connsiteY30" fmla="*/ 50006 h 269081"/>
                    <a:gd name="connsiteX31" fmla="*/ 345282 w 353052"/>
                    <a:gd name="connsiteY31" fmla="*/ 92868 h 269081"/>
                    <a:gd name="connsiteX32" fmla="*/ 326232 w 353052"/>
                    <a:gd name="connsiteY32" fmla="*/ 114300 h 269081"/>
                    <a:gd name="connsiteX33" fmla="*/ 316707 w 353052"/>
                    <a:gd name="connsiteY33" fmla="*/ 119062 h 269081"/>
                    <a:gd name="connsiteX34" fmla="*/ 309563 w 353052"/>
                    <a:gd name="connsiteY34" fmla="*/ 121443 h 269081"/>
                    <a:gd name="connsiteX35" fmla="*/ 290513 w 353052"/>
                    <a:gd name="connsiteY35" fmla="*/ 133350 h 269081"/>
                    <a:gd name="connsiteX36" fmla="*/ 273844 w 353052"/>
                    <a:gd name="connsiteY36" fmla="*/ 138112 h 269081"/>
                    <a:gd name="connsiteX37" fmla="*/ 259557 w 353052"/>
                    <a:gd name="connsiteY37" fmla="*/ 142875 h 269081"/>
                    <a:gd name="connsiteX38" fmla="*/ 245269 w 353052"/>
                    <a:gd name="connsiteY38" fmla="*/ 150018 h 269081"/>
                    <a:gd name="connsiteX39" fmla="*/ 238125 w 353052"/>
                    <a:gd name="connsiteY39" fmla="*/ 154781 h 269081"/>
                    <a:gd name="connsiteX40" fmla="*/ 214313 w 353052"/>
                    <a:gd name="connsiteY40" fmla="*/ 161925 h 269081"/>
                    <a:gd name="connsiteX41" fmla="*/ 202407 w 353052"/>
                    <a:gd name="connsiteY41" fmla="*/ 164306 h 269081"/>
                    <a:gd name="connsiteX42" fmla="*/ 188119 w 353052"/>
                    <a:gd name="connsiteY42" fmla="*/ 169068 h 269081"/>
                    <a:gd name="connsiteX43" fmla="*/ 173832 w 353052"/>
                    <a:gd name="connsiteY43" fmla="*/ 171450 h 269081"/>
                    <a:gd name="connsiteX44" fmla="*/ 154782 w 353052"/>
                    <a:gd name="connsiteY44" fmla="*/ 176212 h 269081"/>
                    <a:gd name="connsiteX45" fmla="*/ 109538 w 353052"/>
                    <a:gd name="connsiteY45" fmla="*/ 173831 h 269081"/>
                    <a:gd name="connsiteX46" fmla="*/ 97632 w 353052"/>
                    <a:gd name="connsiteY46" fmla="*/ 164306 h 269081"/>
                    <a:gd name="connsiteX47" fmla="*/ 95250 w 353052"/>
                    <a:gd name="connsiteY47" fmla="*/ 157162 h 269081"/>
                    <a:gd name="connsiteX48" fmla="*/ 88107 w 353052"/>
                    <a:gd name="connsiteY48" fmla="*/ 150018 h 269081"/>
                    <a:gd name="connsiteX49" fmla="*/ 95250 w 353052"/>
                    <a:gd name="connsiteY49" fmla="*/ 130968 h 269081"/>
                    <a:gd name="connsiteX50" fmla="*/ 104775 w 353052"/>
                    <a:gd name="connsiteY50" fmla="*/ 135731 h 269081"/>
                    <a:gd name="connsiteX51" fmla="*/ 140494 w 353052"/>
                    <a:gd name="connsiteY51" fmla="*/ 138112 h 269081"/>
                    <a:gd name="connsiteX52" fmla="*/ 159544 w 353052"/>
                    <a:gd name="connsiteY52" fmla="*/ 142875 h 269081"/>
                    <a:gd name="connsiteX53" fmla="*/ 171450 w 353052"/>
                    <a:gd name="connsiteY53" fmla="*/ 152400 h 269081"/>
                    <a:gd name="connsiteX54" fmla="*/ 176213 w 353052"/>
                    <a:gd name="connsiteY54" fmla="*/ 173831 h 269081"/>
                    <a:gd name="connsiteX55" fmla="*/ 180975 w 353052"/>
                    <a:gd name="connsiteY55" fmla="*/ 207168 h 269081"/>
                    <a:gd name="connsiteX56" fmla="*/ 183357 w 353052"/>
                    <a:gd name="connsiteY56" fmla="*/ 247650 h 269081"/>
                    <a:gd name="connsiteX57" fmla="*/ 185738 w 353052"/>
                    <a:gd name="connsiteY57" fmla="*/ 261937 h 269081"/>
                    <a:gd name="connsiteX58" fmla="*/ 195263 w 353052"/>
                    <a:gd name="connsiteY58" fmla="*/ 269081 h 269081"/>
                    <a:gd name="connsiteX59" fmla="*/ 273844 w 353052"/>
                    <a:gd name="connsiteY59" fmla="*/ 266700 h 269081"/>
                    <a:gd name="connsiteX60" fmla="*/ 307182 w 353052"/>
                    <a:gd name="connsiteY60" fmla="*/ 257175 h 269081"/>
                    <a:gd name="connsiteX61" fmla="*/ 314325 w 353052"/>
                    <a:gd name="connsiteY61" fmla="*/ 254793 h 269081"/>
                    <a:gd name="connsiteX62" fmla="*/ 326232 w 353052"/>
                    <a:gd name="connsiteY62" fmla="*/ 250031 h 269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53052" h="269081">
                      <a:moveTo>
                        <a:pt x="0" y="0"/>
                      </a:moveTo>
                      <a:cubicBezTo>
                        <a:pt x="3626" y="10876"/>
                        <a:pt x="7518" y="27571"/>
                        <a:pt x="19050" y="33337"/>
                      </a:cubicBezTo>
                      <a:lnTo>
                        <a:pt x="28575" y="38100"/>
                      </a:lnTo>
                      <a:cubicBezTo>
                        <a:pt x="30163" y="40481"/>
                        <a:pt x="31314" y="43219"/>
                        <a:pt x="33338" y="45243"/>
                      </a:cubicBezTo>
                      <a:cubicBezTo>
                        <a:pt x="37711" y="49616"/>
                        <a:pt x="45021" y="51652"/>
                        <a:pt x="50007" y="54768"/>
                      </a:cubicBezTo>
                      <a:cubicBezTo>
                        <a:pt x="53373" y="56871"/>
                        <a:pt x="56167" y="59808"/>
                        <a:pt x="59532" y="61912"/>
                      </a:cubicBezTo>
                      <a:cubicBezTo>
                        <a:pt x="67905" y="67145"/>
                        <a:pt x="76325" y="69087"/>
                        <a:pt x="85725" y="71437"/>
                      </a:cubicBezTo>
                      <a:cubicBezTo>
                        <a:pt x="102394" y="70643"/>
                        <a:pt x="119102" y="70442"/>
                        <a:pt x="135732" y="69056"/>
                      </a:cubicBezTo>
                      <a:cubicBezTo>
                        <a:pt x="138233" y="68848"/>
                        <a:pt x="140630" y="67797"/>
                        <a:pt x="142875" y="66675"/>
                      </a:cubicBezTo>
                      <a:cubicBezTo>
                        <a:pt x="145435" y="65395"/>
                        <a:pt x="147820" y="63744"/>
                        <a:pt x="150019" y="61912"/>
                      </a:cubicBezTo>
                      <a:cubicBezTo>
                        <a:pt x="152606" y="59756"/>
                        <a:pt x="154782" y="57149"/>
                        <a:pt x="157163" y="54768"/>
                      </a:cubicBezTo>
                      <a:cubicBezTo>
                        <a:pt x="158750" y="51593"/>
                        <a:pt x="161533" y="48771"/>
                        <a:pt x="161925" y="45243"/>
                      </a:cubicBezTo>
                      <a:cubicBezTo>
                        <a:pt x="162039" y="44213"/>
                        <a:pt x="158971" y="28905"/>
                        <a:pt x="157163" y="26193"/>
                      </a:cubicBezTo>
                      <a:cubicBezTo>
                        <a:pt x="155295" y="23391"/>
                        <a:pt x="152677" y="21117"/>
                        <a:pt x="150019" y="19050"/>
                      </a:cubicBezTo>
                      <a:cubicBezTo>
                        <a:pt x="145501" y="15536"/>
                        <a:pt x="135732" y="9525"/>
                        <a:pt x="135732" y="9525"/>
                      </a:cubicBezTo>
                      <a:cubicBezTo>
                        <a:pt x="128588" y="11112"/>
                        <a:pt x="121400" y="12512"/>
                        <a:pt x="114300" y="14287"/>
                      </a:cubicBezTo>
                      <a:cubicBezTo>
                        <a:pt x="111865" y="14896"/>
                        <a:pt x="108932" y="14893"/>
                        <a:pt x="107157" y="16668"/>
                      </a:cubicBezTo>
                      <a:cubicBezTo>
                        <a:pt x="104647" y="19178"/>
                        <a:pt x="103982" y="23018"/>
                        <a:pt x="102394" y="26193"/>
                      </a:cubicBezTo>
                      <a:cubicBezTo>
                        <a:pt x="103188" y="38893"/>
                        <a:pt x="103443" y="51638"/>
                        <a:pt x="104775" y="64293"/>
                      </a:cubicBezTo>
                      <a:cubicBezTo>
                        <a:pt x="105038" y="66789"/>
                        <a:pt x="105589" y="69477"/>
                        <a:pt x="107157" y="71437"/>
                      </a:cubicBezTo>
                      <a:cubicBezTo>
                        <a:pt x="108945" y="73672"/>
                        <a:pt x="111620" y="75195"/>
                        <a:pt x="114300" y="76200"/>
                      </a:cubicBezTo>
                      <a:cubicBezTo>
                        <a:pt x="118090" y="77621"/>
                        <a:pt x="122238" y="77787"/>
                        <a:pt x="126207" y="78581"/>
                      </a:cubicBezTo>
                      <a:cubicBezTo>
                        <a:pt x="146726" y="86788"/>
                        <a:pt x="129698" y="80599"/>
                        <a:pt x="147638" y="85725"/>
                      </a:cubicBezTo>
                      <a:cubicBezTo>
                        <a:pt x="150052" y="86415"/>
                        <a:pt x="152287" y="87829"/>
                        <a:pt x="154782" y="88106"/>
                      </a:cubicBezTo>
                      <a:cubicBezTo>
                        <a:pt x="166641" y="89424"/>
                        <a:pt x="178594" y="89693"/>
                        <a:pt x="190500" y="90487"/>
                      </a:cubicBezTo>
                      <a:cubicBezTo>
                        <a:pt x="207530" y="92920"/>
                        <a:pt x="210241" y="94723"/>
                        <a:pt x="228600" y="90487"/>
                      </a:cubicBezTo>
                      <a:cubicBezTo>
                        <a:pt x="232059" y="89689"/>
                        <a:pt x="235081" y="87551"/>
                        <a:pt x="238125" y="85725"/>
                      </a:cubicBezTo>
                      <a:cubicBezTo>
                        <a:pt x="248250" y="79651"/>
                        <a:pt x="259784" y="69596"/>
                        <a:pt x="271463" y="66675"/>
                      </a:cubicBezTo>
                      <a:cubicBezTo>
                        <a:pt x="285859" y="63075"/>
                        <a:pt x="277882" y="65328"/>
                        <a:pt x="295275" y="59531"/>
                      </a:cubicBezTo>
                      <a:cubicBezTo>
                        <a:pt x="297656" y="58737"/>
                        <a:pt x="299969" y="57695"/>
                        <a:pt x="302419" y="57150"/>
                      </a:cubicBezTo>
                      <a:cubicBezTo>
                        <a:pt x="328563" y="51339"/>
                        <a:pt x="316632" y="53590"/>
                        <a:pt x="338138" y="50006"/>
                      </a:cubicBezTo>
                      <a:cubicBezTo>
                        <a:pt x="359183" y="55267"/>
                        <a:pt x="354435" y="50765"/>
                        <a:pt x="345282" y="92868"/>
                      </a:cubicBezTo>
                      <a:cubicBezTo>
                        <a:pt x="343340" y="101799"/>
                        <a:pt x="333552" y="109725"/>
                        <a:pt x="326232" y="114300"/>
                      </a:cubicBezTo>
                      <a:cubicBezTo>
                        <a:pt x="323222" y="116181"/>
                        <a:pt x="319970" y="117664"/>
                        <a:pt x="316707" y="119062"/>
                      </a:cubicBezTo>
                      <a:cubicBezTo>
                        <a:pt x="314400" y="120051"/>
                        <a:pt x="311870" y="120454"/>
                        <a:pt x="309563" y="121443"/>
                      </a:cubicBezTo>
                      <a:cubicBezTo>
                        <a:pt x="289202" y="130169"/>
                        <a:pt x="311024" y="121629"/>
                        <a:pt x="290513" y="133350"/>
                      </a:cubicBezTo>
                      <a:cubicBezTo>
                        <a:pt x="287565" y="135034"/>
                        <a:pt x="276285" y="137380"/>
                        <a:pt x="273844" y="138112"/>
                      </a:cubicBezTo>
                      <a:cubicBezTo>
                        <a:pt x="269036" y="139555"/>
                        <a:pt x="263734" y="140091"/>
                        <a:pt x="259557" y="142875"/>
                      </a:cubicBezTo>
                      <a:cubicBezTo>
                        <a:pt x="250324" y="149029"/>
                        <a:pt x="255128" y="146732"/>
                        <a:pt x="245269" y="150018"/>
                      </a:cubicBezTo>
                      <a:cubicBezTo>
                        <a:pt x="242888" y="151606"/>
                        <a:pt x="240740" y="153619"/>
                        <a:pt x="238125" y="154781"/>
                      </a:cubicBezTo>
                      <a:cubicBezTo>
                        <a:pt x="232198" y="157415"/>
                        <a:pt x="221234" y="160387"/>
                        <a:pt x="214313" y="161925"/>
                      </a:cubicBezTo>
                      <a:cubicBezTo>
                        <a:pt x="210362" y="162803"/>
                        <a:pt x="206312" y="163241"/>
                        <a:pt x="202407" y="164306"/>
                      </a:cubicBezTo>
                      <a:cubicBezTo>
                        <a:pt x="197564" y="165627"/>
                        <a:pt x="193071" y="168242"/>
                        <a:pt x="188119" y="169068"/>
                      </a:cubicBezTo>
                      <a:cubicBezTo>
                        <a:pt x="183357" y="169862"/>
                        <a:pt x="178553" y="170438"/>
                        <a:pt x="173832" y="171450"/>
                      </a:cubicBezTo>
                      <a:cubicBezTo>
                        <a:pt x="167432" y="172822"/>
                        <a:pt x="154782" y="176212"/>
                        <a:pt x="154782" y="176212"/>
                      </a:cubicBezTo>
                      <a:cubicBezTo>
                        <a:pt x="139701" y="175418"/>
                        <a:pt x="124578" y="175198"/>
                        <a:pt x="109538" y="173831"/>
                      </a:cubicBezTo>
                      <a:cubicBezTo>
                        <a:pt x="102344" y="173177"/>
                        <a:pt x="100748" y="170538"/>
                        <a:pt x="97632" y="164306"/>
                      </a:cubicBezTo>
                      <a:cubicBezTo>
                        <a:pt x="96509" y="162061"/>
                        <a:pt x="96642" y="159251"/>
                        <a:pt x="95250" y="157162"/>
                      </a:cubicBezTo>
                      <a:cubicBezTo>
                        <a:pt x="93382" y="154360"/>
                        <a:pt x="90488" y="152399"/>
                        <a:pt x="88107" y="150018"/>
                      </a:cubicBezTo>
                      <a:cubicBezTo>
                        <a:pt x="90488" y="143668"/>
                        <a:pt x="90101" y="135382"/>
                        <a:pt x="95250" y="130968"/>
                      </a:cubicBezTo>
                      <a:cubicBezTo>
                        <a:pt x="97945" y="128658"/>
                        <a:pt x="101269" y="135177"/>
                        <a:pt x="104775" y="135731"/>
                      </a:cubicBezTo>
                      <a:cubicBezTo>
                        <a:pt x="116562" y="137592"/>
                        <a:pt x="128588" y="137318"/>
                        <a:pt x="140494" y="138112"/>
                      </a:cubicBezTo>
                      <a:cubicBezTo>
                        <a:pt x="141091" y="138231"/>
                        <a:pt x="157101" y="140921"/>
                        <a:pt x="159544" y="142875"/>
                      </a:cubicBezTo>
                      <a:cubicBezTo>
                        <a:pt x="174933" y="155185"/>
                        <a:pt x="153494" y="146412"/>
                        <a:pt x="171450" y="152400"/>
                      </a:cubicBezTo>
                      <a:cubicBezTo>
                        <a:pt x="175096" y="163332"/>
                        <a:pt x="173927" y="158589"/>
                        <a:pt x="176213" y="173831"/>
                      </a:cubicBezTo>
                      <a:cubicBezTo>
                        <a:pt x="177878" y="184932"/>
                        <a:pt x="180975" y="207168"/>
                        <a:pt x="180975" y="207168"/>
                      </a:cubicBezTo>
                      <a:cubicBezTo>
                        <a:pt x="181769" y="220662"/>
                        <a:pt x="182186" y="234183"/>
                        <a:pt x="183357" y="247650"/>
                      </a:cubicBezTo>
                      <a:cubicBezTo>
                        <a:pt x="183775" y="252460"/>
                        <a:pt x="183393" y="257717"/>
                        <a:pt x="185738" y="261937"/>
                      </a:cubicBezTo>
                      <a:cubicBezTo>
                        <a:pt x="187665" y="265406"/>
                        <a:pt x="192088" y="266700"/>
                        <a:pt x="195263" y="269081"/>
                      </a:cubicBezTo>
                      <a:cubicBezTo>
                        <a:pt x="221457" y="268287"/>
                        <a:pt x="247708" y="268612"/>
                        <a:pt x="273844" y="266700"/>
                      </a:cubicBezTo>
                      <a:cubicBezTo>
                        <a:pt x="281498" y="266140"/>
                        <a:pt x="299160" y="259849"/>
                        <a:pt x="307182" y="257175"/>
                      </a:cubicBezTo>
                      <a:cubicBezTo>
                        <a:pt x="309563" y="256381"/>
                        <a:pt x="312080" y="255915"/>
                        <a:pt x="314325" y="254793"/>
                      </a:cubicBezTo>
                      <a:cubicBezTo>
                        <a:pt x="324560" y="249676"/>
                        <a:pt x="320300" y="250031"/>
                        <a:pt x="326232" y="250031"/>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7" name="Freeform 316"/>
                <p:cNvSpPr/>
                <p:nvPr/>
              </p:nvSpPr>
              <p:spPr>
                <a:xfrm>
                  <a:off x="5400849" y="1351788"/>
                  <a:ext cx="390525" cy="304800"/>
                </a:xfrm>
                <a:custGeom>
                  <a:avLst/>
                  <a:gdLst>
                    <a:gd name="connsiteX0" fmla="*/ 0 w 381000"/>
                    <a:gd name="connsiteY0" fmla="*/ 0 h 319088"/>
                    <a:gd name="connsiteX1" fmla="*/ 23812 w 381000"/>
                    <a:gd name="connsiteY1" fmla="*/ 85725 h 319088"/>
                    <a:gd name="connsiteX2" fmla="*/ 347662 w 381000"/>
                    <a:gd name="connsiteY2" fmla="*/ 319088 h 319088"/>
                    <a:gd name="connsiteX3" fmla="*/ 381000 w 381000"/>
                    <a:gd name="connsiteY3" fmla="*/ 266700 h 319088"/>
                    <a:gd name="connsiteX4" fmla="*/ 66675 w 381000"/>
                    <a:gd name="connsiteY4" fmla="*/ 38100 h 319088"/>
                    <a:gd name="connsiteX5" fmla="*/ 0 w 381000"/>
                    <a:gd name="connsiteY5" fmla="*/ 0 h 319088"/>
                    <a:gd name="connsiteX0" fmla="*/ 0 w 390525"/>
                    <a:gd name="connsiteY0" fmla="*/ 0 h 304800"/>
                    <a:gd name="connsiteX1" fmla="*/ 33337 w 390525"/>
                    <a:gd name="connsiteY1" fmla="*/ 71437 h 304800"/>
                    <a:gd name="connsiteX2" fmla="*/ 357187 w 390525"/>
                    <a:gd name="connsiteY2" fmla="*/ 304800 h 304800"/>
                    <a:gd name="connsiteX3" fmla="*/ 390525 w 390525"/>
                    <a:gd name="connsiteY3" fmla="*/ 252412 h 304800"/>
                    <a:gd name="connsiteX4" fmla="*/ 76200 w 390525"/>
                    <a:gd name="connsiteY4" fmla="*/ 23812 h 304800"/>
                    <a:gd name="connsiteX5" fmla="*/ 0 w 390525"/>
                    <a:gd name="connsiteY5" fmla="*/ 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0525" h="304800">
                      <a:moveTo>
                        <a:pt x="0" y="0"/>
                      </a:moveTo>
                      <a:lnTo>
                        <a:pt x="33337" y="71437"/>
                      </a:lnTo>
                      <a:lnTo>
                        <a:pt x="357187" y="304800"/>
                      </a:lnTo>
                      <a:lnTo>
                        <a:pt x="390525" y="252412"/>
                      </a:lnTo>
                      <a:lnTo>
                        <a:pt x="76200" y="23812"/>
                      </a:lnTo>
                      <a:lnTo>
                        <a:pt x="0" y="0"/>
                      </a:lnTo>
                      <a:close/>
                    </a:path>
                  </a:pathLst>
                </a:custGeom>
                <a:solidFill>
                  <a:srgbClr val="C0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14" name="Rectangle 313"/>
              <p:cNvSpPr/>
              <p:nvPr/>
            </p:nvSpPr>
            <p:spPr>
              <a:xfrm>
                <a:off x="5004049" y="1725988"/>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Free Draw</a:t>
                </a:r>
                <a:endParaRPr lang="en-AU" sz="1100" dirty="0">
                  <a:latin typeface="Segoe UI" pitchFamily="34" charset="0"/>
                  <a:cs typeface="Segoe UI" pitchFamily="34" charset="0"/>
                </a:endParaRPr>
              </a:p>
            </p:txBody>
          </p:sp>
        </p:grpSp>
        <p:cxnSp>
          <p:nvCxnSpPr>
            <p:cNvPr id="255" name="Straight Connector 254"/>
            <p:cNvCxnSpPr/>
            <p:nvPr/>
          </p:nvCxnSpPr>
          <p:spPr>
            <a:xfrm>
              <a:off x="4098672"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6" name="Straight Connector 255"/>
            <p:cNvCxnSpPr/>
            <p:nvPr/>
          </p:nvCxnSpPr>
          <p:spPr>
            <a:xfrm>
              <a:off x="5040000"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7" name="Straight Connector 256"/>
            <p:cNvCxnSpPr/>
            <p:nvPr/>
          </p:nvCxnSpPr>
          <p:spPr>
            <a:xfrm>
              <a:off x="3262277" y="200863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8" name="Straight Connector 257"/>
            <p:cNvCxnSpPr/>
            <p:nvPr/>
          </p:nvCxnSpPr>
          <p:spPr>
            <a:xfrm>
              <a:off x="3262277" y="317426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grpSp>
          <p:nvGrpSpPr>
            <p:cNvPr id="259" name="Group 258"/>
            <p:cNvGrpSpPr/>
            <p:nvPr/>
          </p:nvGrpSpPr>
          <p:grpSpPr>
            <a:xfrm>
              <a:off x="4098672" y="2143466"/>
              <a:ext cx="941329" cy="895637"/>
              <a:chOff x="4098672" y="2143466"/>
              <a:chExt cx="941329" cy="895637"/>
            </a:xfrm>
          </p:grpSpPr>
          <p:sp>
            <p:nvSpPr>
              <p:cNvPr id="300" name="Rectangle 299"/>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Documents</a:t>
                </a:r>
                <a:endParaRPr lang="en-AU" sz="1100" dirty="0">
                  <a:latin typeface="Segoe UI" pitchFamily="34" charset="0"/>
                  <a:cs typeface="Segoe UI" pitchFamily="34" charset="0"/>
                </a:endParaRPr>
              </a:p>
            </p:txBody>
          </p:sp>
          <p:grpSp>
            <p:nvGrpSpPr>
              <p:cNvPr id="301" name="Group 300"/>
              <p:cNvGrpSpPr/>
              <p:nvPr/>
            </p:nvGrpSpPr>
            <p:grpSpPr>
              <a:xfrm>
                <a:off x="4199709" y="2143466"/>
                <a:ext cx="744585" cy="655211"/>
                <a:chOff x="4193285" y="2143466"/>
                <a:chExt cx="744585" cy="655211"/>
              </a:xfrm>
            </p:grpSpPr>
            <p:grpSp>
              <p:nvGrpSpPr>
                <p:cNvPr id="302" name="Group 301"/>
                <p:cNvGrpSpPr/>
                <p:nvPr/>
              </p:nvGrpSpPr>
              <p:grpSpPr>
                <a:xfrm>
                  <a:off x="4193285" y="2143466"/>
                  <a:ext cx="699392" cy="536110"/>
                  <a:chOff x="2123728" y="1986160"/>
                  <a:chExt cx="576064" cy="441574"/>
                </a:xfrm>
              </p:grpSpPr>
              <p:sp>
                <p:nvSpPr>
                  <p:cNvPr id="311" name="Rectangle 310"/>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2" name="Trapezoid 311"/>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303" name="Group 302"/>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304" name="Rectangle 303"/>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305" name="Straight Connector 304"/>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6" name="Straight Connector 305"/>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7" name="Straight Connector 306"/>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8" name="Straight Connector 307"/>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9" name="Straight Connector 308"/>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10" name="Straight Connector 309"/>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260" name="Group 259"/>
            <p:cNvGrpSpPr/>
            <p:nvPr/>
          </p:nvGrpSpPr>
          <p:grpSpPr>
            <a:xfrm>
              <a:off x="5039106" y="2143466"/>
              <a:ext cx="941329" cy="895637"/>
              <a:chOff x="5039106" y="2143466"/>
              <a:chExt cx="941329" cy="895637"/>
            </a:xfrm>
          </p:grpSpPr>
          <p:sp>
            <p:nvSpPr>
              <p:cNvPr id="289" name="Rectangle 288"/>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Music</a:t>
                </a:r>
                <a:endParaRPr lang="en-AU" sz="1100" dirty="0">
                  <a:latin typeface="Segoe UI" pitchFamily="34" charset="0"/>
                  <a:cs typeface="Segoe UI" pitchFamily="34" charset="0"/>
                </a:endParaRPr>
              </a:p>
            </p:txBody>
          </p:sp>
          <p:grpSp>
            <p:nvGrpSpPr>
              <p:cNvPr id="290" name="Group 289"/>
              <p:cNvGrpSpPr/>
              <p:nvPr/>
            </p:nvGrpSpPr>
            <p:grpSpPr>
              <a:xfrm>
                <a:off x="5162739" y="2143466"/>
                <a:ext cx="699392" cy="634359"/>
                <a:chOff x="5140143" y="2143466"/>
                <a:chExt cx="699392" cy="634359"/>
              </a:xfrm>
            </p:grpSpPr>
            <p:grpSp>
              <p:nvGrpSpPr>
                <p:cNvPr id="291" name="Group 290"/>
                <p:cNvGrpSpPr/>
                <p:nvPr/>
              </p:nvGrpSpPr>
              <p:grpSpPr>
                <a:xfrm>
                  <a:off x="5140143" y="2143466"/>
                  <a:ext cx="699392" cy="536110"/>
                  <a:chOff x="2123728" y="1986160"/>
                  <a:chExt cx="576064" cy="441574"/>
                </a:xfrm>
              </p:grpSpPr>
              <p:sp>
                <p:nvSpPr>
                  <p:cNvPr id="298" name="Rectangle 297"/>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9" name="Trapezoid 298"/>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92" name="Group 291"/>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293" name="Oval 292"/>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4" name="Oval 293"/>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295" name="Straight Connector 294"/>
                  <p:cNvCxnSpPr>
                    <a:stCxn id="293" idx="6"/>
                    <a:endCxn id="297"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96" name="Straight Connector 295"/>
                  <p:cNvCxnSpPr>
                    <a:stCxn id="294" idx="6"/>
                    <a:endCxn id="297"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297" name="Rectangle 296"/>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1" name="Group 260"/>
            <p:cNvGrpSpPr/>
            <p:nvPr/>
          </p:nvGrpSpPr>
          <p:grpSpPr>
            <a:xfrm>
              <a:off x="3133947" y="3275932"/>
              <a:ext cx="941329" cy="895637"/>
              <a:chOff x="3133947" y="3275932"/>
              <a:chExt cx="941329" cy="895637"/>
            </a:xfrm>
          </p:grpSpPr>
          <p:sp>
            <p:nvSpPr>
              <p:cNvPr id="281" name="Rectangle 280"/>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Videos</a:t>
                </a:r>
                <a:endParaRPr lang="en-AU" sz="1100" dirty="0">
                  <a:latin typeface="Segoe UI" pitchFamily="34" charset="0"/>
                  <a:cs typeface="Segoe UI" pitchFamily="34" charset="0"/>
                </a:endParaRPr>
              </a:p>
            </p:txBody>
          </p:sp>
          <p:grpSp>
            <p:nvGrpSpPr>
              <p:cNvPr id="282" name="Group 281"/>
              <p:cNvGrpSpPr/>
              <p:nvPr/>
            </p:nvGrpSpPr>
            <p:grpSpPr>
              <a:xfrm>
                <a:off x="3254915" y="3275932"/>
                <a:ext cx="699392" cy="569699"/>
                <a:chOff x="3257580" y="3275932"/>
                <a:chExt cx="699392" cy="569699"/>
              </a:xfrm>
            </p:grpSpPr>
            <p:grpSp>
              <p:nvGrpSpPr>
                <p:cNvPr id="283" name="Group 282"/>
                <p:cNvGrpSpPr/>
                <p:nvPr/>
              </p:nvGrpSpPr>
              <p:grpSpPr>
                <a:xfrm>
                  <a:off x="3257580" y="3275932"/>
                  <a:ext cx="699392" cy="536110"/>
                  <a:chOff x="2123728" y="1986160"/>
                  <a:chExt cx="576064" cy="441574"/>
                </a:xfrm>
              </p:grpSpPr>
              <p:sp>
                <p:nvSpPr>
                  <p:cNvPr id="287" name="Rectangle 286"/>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8" name="Trapezoid 287"/>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84" name="Group 283"/>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285" name="Rectangle 284"/>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6" name="Isosceles Triangle 285"/>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2" name="Group 261"/>
            <p:cNvGrpSpPr/>
            <p:nvPr/>
          </p:nvGrpSpPr>
          <p:grpSpPr>
            <a:xfrm>
              <a:off x="4097777" y="3275932"/>
              <a:ext cx="941329" cy="895637"/>
              <a:chOff x="4099230" y="3275932"/>
              <a:chExt cx="941329" cy="895637"/>
            </a:xfrm>
          </p:grpSpPr>
          <p:sp>
            <p:nvSpPr>
              <p:cNvPr id="263" name="Rectangle 262"/>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Games</a:t>
                </a:r>
                <a:endParaRPr lang="en-AU" sz="1100" dirty="0">
                  <a:latin typeface="Segoe UI" pitchFamily="34" charset="0"/>
                  <a:cs typeface="Segoe UI" pitchFamily="34" charset="0"/>
                </a:endParaRPr>
              </a:p>
            </p:txBody>
          </p:sp>
          <p:grpSp>
            <p:nvGrpSpPr>
              <p:cNvPr id="264" name="Group 263"/>
              <p:cNvGrpSpPr/>
              <p:nvPr/>
            </p:nvGrpSpPr>
            <p:grpSpPr>
              <a:xfrm>
                <a:off x="4200966" y="3275932"/>
                <a:ext cx="737856" cy="635347"/>
                <a:chOff x="4220198" y="3275932"/>
                <a:chExt cx="737856" cy="635347"/>
              </a:xfrm>
            </p:grpSpPr>
            <p:grpSp>
              <p:nvGrpSpPr>
                <p:cNvPr id="265" name="Group 264"/>
                <p:cNvGrpSpPr/>
                <p:nvPr/>
              </p:nvGrpSpPr>
              <p:grpSpPr>
                <a:xfrm>
                  <a:off x="4220198" y="3275932"/>
                  <a:ext cx="699392" cy="536110"/>
                  <a:chOff x="2123728" y="1986160"/>
                  <a:chExt cx="576064" cy="441574"/>
                </a:xfrm>
              </p:grpSpPr>
              <p:sp>
                <p:nvSpPr>
                  <p:cNvPr id="279" name="Rectangle 278"/>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0" name="Trapezoid 279"/>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66" name="Group 265"/>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267" name="Rectangle 266"/>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8" name="Oval 267"/>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9" name="Oval 268"/>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70" name="Group 269"/>
                  <p:cNvGrpSpPr/>
                  <p:nvPr/>
                </p:nvGrpSpPr>
                <p:grpSpPr>
                  <a:xfrm>
                    <a:off x="4318464" y="3577517"/>
                    <a:ext cx="118183" cy="118183"/>
                    <a:chOff x="4318464" y="3577517"/>
                    <a:chExt cx="118183" cy="118183"/>
                  </a:xfrm>
                  <a:effectLst/>
                </p:grpSpPr>
                <p:cxnSp>
                  <p:nvCxnSpPr>
                    <p:cNvPr id="277" name="Straight Connector 276"/>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78" name="Straight Connector 277"/>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71" name="Group 270"/>
                  <p:cNvGrpSpPr/>
                  <p:nvPr/>
                </p:nvGrpSpPr>
                <p:grpSpPr>
                  <a:xfrm rot="20573383">
                    <a:off x="4683580" y="3579039"/>
                    <a:ext cx="140891" cy="136707"/>
                    <a:chOff x="5105406" y="3507854"/>
                    <a:chExt cx="171999" cy="166891"/>
                  </a:xfrm>
                  <a:effectLst/>
                </p:grpSpPr>
                <p:sp>
                  <p:nvSpPr>
                    <p:cNvPr id="273" name="Oval 272"/>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4" name="Oval 273"/>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5" name="Oval 274"/>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6" name="Oval 275"/>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cxnSp>
                <p:nvCxnSpPr>
                  <p:cNvPr id="272" name="Straight Connector 271"/>
                  <p:cNvCxnSpPr>
                    <a:stCxn id="267"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grpSp>
        <p:nvGrpSpPr>
          <p:cNvPr id="5" name="Group 4"/>
          <p:cNvGrpSpPr/>
          <p:nvPr/>
        </p:nvGrpSpPr>
        <p:grpSpPr>
          <a:xfrm>
            <a:off x="2538324" y="528367"/>
            <a:ext cx="4067352" cy="4086766"/>
            <a:chOff x="1655797" y="528367"/>
            <a:chExt cx="4067352" cy="4086766"/>
          </a:xfrm>
        </p:grpSpPr>
        <p:sp>
          <p:nvSpPr>
            <p:cNvPr id="111" name="Rounded Rectangle 110"/>
            <p:cNvSpPr/>
            <p:nvPr/>
          </p:nvSpPr>
          <p:spPr>
            <a:xfrm>
              <a:off x="1655797" y="528367"/>
              <a:ext cx="4067351" cy="4086766"/>
            </a:xfrm>
            <a:prstGeom prst="roundRect">
              <a:avLst>
                <a:gd name="adj" fmla="val 0"/>
              </a:avLst>
            </a:prstGeom>
            <a:solidFill>
              <a:schemeClr val="bg1">
                <a:lumMod val="75000"/>
                <a:alpha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200" b="1" dirty="0" smtClean="0">
                  <a:solidFill>
                    <a:schemeClr val="tx1"/>
                  </a:solidFill>
                  <a:latin typeface="Segoe UI" pitchFamily="34" charset="0"/>
                  <a:cs typeface="Segoe UI" pitchFamily="34" charset="0"/>
                </a:rPr>
                <a:t>Note Pad</a:t>
              </a:r>
              <a:endParaRPr lang="en-AU" sz="1200" b="1" dirty="0">
                <a:solidFill>
                  <a:schemeClr val="tx1"/>
                </a:solidFill>
                <a:latin typeface="Segoe UI" pitchFamily="34" charset="0"/>
                <a:cs typeface="Segoe UI" pitchFamily="34" charset="0"/>
              </a:endParaRPr>
            </a:p>
          </p:txBody>
        </p:sp>
        <p:sp>
          <p:nvSpPr>
            <p:cNvPr id="112" name="Rounded Rectangle 111">
              <a:hlinkClick r:id="rId4" action="ppaction://hlinksldjump"/>
            </p:cNvPr>
            <p:cNvSpPr/>
            <p:nvPr/>
          </p:nvSpPr>
          <p:spPr>
            <a:xfrm>
              <a:off x="1727806" y="577783"/>
              <a:ext cx="144000" cy="131776"/>
            </a:xfrm>
            <a:prstGeom prst="roundRect">
              <a:avLst/>
            </a:prstGeom>
            <a:gradFill flip="none" rotWithShape="1">
              <a:gsLst>
                <a:gs pos="0">
                  <a:srgbClr val="FF0000">
                    <a:shade val="30000"/>
                    <a:satMod val="115000"/>
                  </a:srgbClr>
                </a:gs>
                <a:gs pos="50000">
                  <a:srgbClr val="FF0000">
                    <a:shade val="67500"/>
                    <a:satMod val="115000"/>
                  </a:srgbClr>
                </a:gs>
                <a:gs pos="100000">
                  <a:srgbClr val="FF0000">
                    <a:shade val="100000"/>
                    <a:satMod val="115000"/>
                  </a:srgbClr>
                </a:gs>
              </a:gsLst>
              <a:lin ang="16200000" scaled="1"/>
              <a:tileRect/>
            </a:gradFill>
            <a:ln w="3175">
              <a:solidFill>
                <a:schemeClr val="tx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solidFill>
                  <a:schemeClr val="bg1"/>
                </a:solidFill>
                <a:latin typeface="Segoe UI" pitchFamily="34" charset="0"/>
                <a:cs typeface="Segoe UI" pitchFamily="34" charset="0"/>
              </a:endParaRPr>
            </a:p>
          </p:txBody>
        </p:sp>
        <p:sp>
          <p:nvSpPr>
            <p:cNvPr id="113" name="Rectangle 112"/>
            <p:cNvSpPr/>
            <p:nvPr/>
          </p:nvSpPr>
          <p:spPr>
            <a:xfrm>
              <a:off x="1655798" y="1040636"/>
              <a:ext cx="4067350" cy="346648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algn="r"/>
              <a:endParaRPr lang="en-AU" sz="5400" dirty="0">
                <a:solidFill>
                  <a:schemeClr val="bg1"/>
                </a:solidFill>
                <a:effectLst>
                  <a:outerShdw blurRad="63500" sx="102000" sy="102000" algn="ctr" rotWithShape="0">
                    <a:prstClr val="black">
                      <a:alpha val="40000"/>
                    </a:prstClr>
                  </a:outerShdw>
                </a:effectLst>
                <a:latin typeface="Segoe UI" pitchFamily="34" charset="0"/>
                <a:cs typeface="Segoe UI" pitchFamily="34" charset="0"/>
              </a:endParaRPr>
            </a:p>
          </p:txBody>
        </p:sp>
        <p:sp>
          <p:nvSpPr>
            <p:cNvPr id="119" name="Rectangle 118"/>
            <p:cNvSpPr/>
            <p:nvPr/>
          </p:nvSpPr>
          <p:spPr>
            <a:xfrm>
              <a:off x="1655798" y="803130"/>
              <a:ext cx="4067350" cy="237506"/>
            </a:xfrm>
            <a:prstGeom prst="rect">
              <a:avLst/>
            </a:prstGeom>
            <a:solidFill>
              <a:schemeClr val="bg1">
                <a:lumMod val="5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algn="r"/>
              <a:endParaRPr lang="en-AU" sz="5400" dirty="0">
                <a:solidFill>
                  <a:schemeClr val="bg1"/>
                </a:solidFill>
                <a:effectLst>
                  <a:outerShdw blurRad="63500" sx="102000" sy="102000" algn="ctr" rotWithShape="0">
                    <a:prstClr val="black">
                      <a:alpha val="40000"/>
                    </a:prstClr>
                  </a:outerShdw>
                </a:effectLst>
                <a:latin typeface="Segoe UI" pitchFamily="34" charset="0"/>
                <a:cs typeface="Segoe UI" pitchFamily="34" charset="0"/>
              </a:endParaRPr>
            </a:p>
          </p:txBody>
        </p:sp>
        <p:sp>
          <p:nvSpPr>
            <p:cNvPr id="115" name="Round Same Side Corner Rectangle 114">
              <a:hlinkClick r:id="rId5" action="ppaction://hlinksldjump"/>
            </p:cNvPr>
            <p:cNvSpPr/>
            <p:nvPr/>
          </p:nvSpPr>
          <p:spPr>
            <a:xfrm>
              <a:off x="2672623" y="803130"/>
              <a:ext cx="1016824" cy="237506"/>
            </a:xfrm>
            <a:prstGeom prst="round2SameRect">
              <a:avLst/>
            </a:prstGeom>
            <a:solidFill>
              <a:schemeClr val="bg1">
                <a:alpha val="5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100" dirty="0" smtClean="0">
                  <a:solidFill>
                    <a:schemeClr val="tx1"/>
                  </a:solidFill>
                  <a:latin typeface="Segoe UI" pitchFamily="34" charset="0"/>
                  <a:cs typeface="Segoe UI" pitchFamily="34" charset="0"/>
                </a:rPr>
                <a:t>Note 2</a:t>
              </a:r>
              <a:endParaRPr lang="en-AU" sz="1100" dirty="0">
                <a:solidFill>
                  <a:schemeClr val="tx1"/>
                </a:solidFill>
                <a:latin typeface="Segoe UI" pitchFamily="34" charset="0"/>
                <a:cs typeface="Segoe UI" pitchFamily="34" charset="0"/>
              </a:endParaRPr>
            </a:p>
          </p:txBody>
        </p:sp>
        <p:sp>
          <p:nvSpPr>
            <p:cNvPr id="116" name="Round Same Side Corner Rectangle 115">
              <a:hlinkClick r:id="rId6" action="ppaction://hlinksldjump"/>
            </p:cNvPr>
            <p:cNvSpPr/>
            <p:nvPr/>
          </p:nvSpPr>
          <p:spPr>
            <a:xfrm>
              <a:off x="3689500" y="803130"/>
              <a:ext cx="1016824" cy="237506"/>
            </a:xfrm>
            <a:prstGeom prst="round2SameRect">
              <a:avLst/>
            </a:prstGeom>
            <a:solidFill>
              <a:schemeClr val="bg1">
                <a:alpha val="5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100" dirty="0" smtClean="0">
                  <a:solidFill>
                    <a:schemeClr val="tx1"/>
                  </a:solidFill>
                  <a:latin typeface="Segoe UI" pitchFamily="34" charset="0"/>
                  <a:cs typeface="Segoe UI" pitchFamily="34" charset="0"/>
                </a:rPr>
                <a:t>Note 3</a:t>
              </a:r>
              <a:endParaRPr lang="en-AU" sz="1100" dirty="0">
                <a:solidFill>
                  <a:schemeClr val="tx1"/>
                </a:solidFill>
                <a:latin typeface="Segoe UI" pitchFamily="34" charset="0"/>
                <a:cs typeface="Segoe UI" pitchFamily="34" charset="0"/>
              </a:endParaRPr>
            </a:p>
          </p:txBody>
        </p:sp>
        <p:sp>
          <p:nvSpPr>
            <p:cNvPr id="117" name="Round Same Side Corner Rectangle 116">
              <a:hlinkClick r:id="rId7" action="ppaction://hlinksldjump"/>
            </p:cNvPr>
            <p:cNvSpPr/>
            <p:nvPr/>
          </p:nvSpPr>
          <p:spPr>
            <a:xfrm>
              <a:off x="4706325" y="803130"/>
              <a:ext cx="1016824" cy="237506"/>
            </a:xfrm>
            <a:prstGeom prst="round2SameRect">
              <a:avLst/>
            </a:prstGeom>
            <a:solidFill>
              <a:schemeClr val="bg1">
                <a:alpha val="5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100" dirty="0" smtClean="0">
                  <a:solidFill>
                    <a:schemeClr val="tx1"/>
                  </a:solidFill>
                  <a:latin typeface="Segoe UI" pitchFamily="34" charset="0"/>
                  <a:cs typeface="Segoe UI" pitchFamily="34" charset="0"/>
                </a:rPr>
                <a:t>Note 4</a:t>
              </a:r>
              <a:endParaRPr lang="en-AU" sz="1100" dirty="0">
                <a:solidFill>
                  <a:schemeClr val="tx1"/>
                </a:solidFill>
                <a:latin typeface="Segoe UI" pitchFamily="34" charset="0"/>
                <a:cs typeface="Segoe UI" pitchFamily="34" charset="0"/>
              </a:endParaRPr>
            </a:p>
          </p:txBody>
        </p:sp>
        <p:sp>
          <p:nvSpPr>
            <p:cNvPr id="2" name="Round Same Side Corner Rectangle 1">
              <a:hlinkClick r:id="rId8" action="ppaction://hlinksldjump"/>
            </p:cNvPr>
            <p:cNvSpPr/>
            <p:nvPr/>
          </p:nvSpPr>
          <p:spPr>
            <a:xfrm>
              <a:off x="1655798" y="803130"/>
              <a:ext cx="1016825" cy="237506"/>
            </a:xfrm>
            <a:prstGeom prst="round2SameRect">
              <a:avLst/>
            </a:prstGeom>
            <a:solidFill>
              <a:srgbClr val="0070C0">
                <a:alpha val="50000"/>
              </a:srgb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100" dirty="0" smtClean="0">
                  <a:solidFill>
                    <a:schemeClr val="bg1"/>
                  </a:solidFill>
                  <a:latin typeface="Segoe UI" pitchFamily="34" charset="0"/>
                  <a:cs typeface="Segoe UI" pitchFamily="34" charset="0"/>
                </a:rPr>
                <a:t>Note 1</a:t>
              </a:r>
              <a:endParaRPr lang="en-AU" sz="1100" dirty="0">
                <a:solidFill>
                  <a:schemeClr val="bg1"/>
                </a:solidFill>
                <a:latin typeface="Segoe UI" pitchFamily="34" charset="0"/>
                <a:cs typeface="Segoe UI" pitchFamily="34" charset="0"/>
              </a:endParaRPr>
            </a:p>
          </p:txBody>
        </p:sp>
      </p:grpSp>
      <p:grpSp>
        <p:nvGrpSpPr>
          <p:cNvPr id="110" name="Group 109"/>
          <p:cNvGrpSpPr/>
          <p:nvPr/>
        </p:nvGrpSpPr>
        <p:grpSpPr>
          <a:xfrm>
            <a:off x="3467523" y="123478"/>
            <a:ext cx="2208955" cy="252000"/>
            <a:chOff x="2945525" y="123478"/>
            <a:chExt cx="2208955" cy="252000"/>
          </a:xfrm>
        </p:grpSpPr>
        <p:grpSp>
          <p:nvGrpSpPr>
            <p:cNvPr id="114" name="Group 113"/>
            <p:cNvGrpSpPr/>
            <p:nvPr/>
          </p:nvGrpSpPr>
          <p:grpSpPr>
            <a:xfrm>
              <a:off x="3174480" y="123478"/>
              <a:ext cx="1980000" cy="252000"/>
              <a:chOff x="3964586" y="123478"/>
              <a:chExt cx="893482" cy="252000"/>
            </a:xfrm>
          </p:grpSpPr>
          <p:sp>
            <p:nvSpPr>
              <p:cNvPr id="125" name="Rounded Rectangle 124"/>
              <p:cNvSpPr/>
              <p:nvPr/>
            </p:nvSpPr>
            <p:spPr>
              <a:xfrm>
                <a:off x="3964586" y="123478"/>
                <a:ext cx="893482" cy="252000"/>
              </a:xfrm>
              <a:prstGeom prst="roundRect">
                <a:avLst/>
              </a:prstGeom>
              <a:solidFill>
                <a:schemeClr val="tx1">
                  <a:alpha val="50000"/>
                </a:scheme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latin typeface="Segoe UI" pitchFamily="34" charset="0"/>
                  <a:cs typeface="Segoe UI" pitchFamily="34" charset="0"/>
                </a:endParaRPr>
              </a:p>
            </p:txBody>
          </p:sp>
          <p:sp>
            <p:nvSpPr>
              <p:cNvPr id="126" name="Rounded Rectangle 125"/>
              <p:cNvSpPr/>
              <p:nvPr/>
            </p:nvSpPr>
            <p:spPr>
              <a:xfrm>
                <a:off x="3972709" y="141478"/>
                <a:ext cx="877237" cy="216000"/>
              </a:xfrm>
              <a:prstGeom prst="roundRect">
                <a:avLst/>
              </a:prstGeom>
              <a:noFill/>
              <a:ln w="12700">
                <a:solidFill>
                  <a:srgbClr val="FFC000"/>
                </a:solidFill>
                <a:prstDash val="solid"/>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latin typeface="Segoe UI" pitchFamily="34" charset="0"/>
                    <a:cs typeface="Segoe UI" pitchFamily="34" charset="0"/>
                  </a:rPr>
                  <a:t>You opened Note Pad.</a:t>
                </a:r>
                <a:endParaRPr lang="en-AU" sz="1200" dirty="0">
                  <a:latin typeface="Segoe UI" pitchFamily="34" charset="0"/>
                  <a:cs typeface="Segoe UI" pitchFamily="34" charset="0"/>
                </a:endParaRPr>
              </a:p>
            </p:txBody>
          </p:sp>
        </p:grpSp>
        <p:grpSp>
          <p:nvGrpSpPr>
            <p:cNvPr id="118" name="Group 117"/>
            <p:cNvGrpSpPr/>
            <p:nvPr/>
          </p:nvGrpSpPr>
          <p:grpSpPr>
            <a:xfrm>
              <a:off x="2945525" y="153588"/>
              <a:ext cx="191781" cy="191781"/>
              <a:chOff x="3848349" y="2388430"/>
              <a:chExt cx="675778" cy="675778"/>
            </a:xfrm>
            <a:effectLst>
              <a:outerShdw blurRad="63500" sx="102000" sy="102000" algn="ctr" rotWithShape="0">
                <a:prstClr val="black">
                  <a:alpha val="40000"/>
                </a:prstClr>
              </a:outerShdw>
            </a:effectLst>
          </p:grpSpPr>
          <p:sp>
            <p:nvSpPr>
              <p:cNvPr id="120" name="Oval 119"/>
              <p:cNvSpPr/>
              <p:nvPr/>
            </p:nvSpPr>
            <p:spPr>
              <a:xfrm>
                <a:off x="3848349" y="2388430"/>
                <a:ext cx="675778" cy="675778"/>
              </a:xfrm>
              <a:prstGeom prst="ellipse">
                <a:avLst/>
              </a:prstGeom>
              <a:solidFill>
                <a:srgbClr val="C00000"/>
              </a:solid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grpSp>
            <p:nvGrpSpPr>
              <p:cNvPr id="121" name="Group 120"/>
              <p:cNvGrpSpPr/>
              <p:nvPr/>
            </p:nvGrpSpPr>
            <p:grpSpPr>
              <a:xfrm>
                <a:off x="4049013" y="2524441"/>
                <a:ext cx="274450" cy="403756"/>
                <a:chOff x="4017169" y="2476618"/>
                <a:chExt cx="333375" cy="490444"/>
              </a:xfrm>
              <a:effectLst>
                <a:outerShdw blurRad="63500" sx="102000" sy="102000" algn="ctr" rotWithShape="0">
                  <a:prstClr val="black">
                    <a:alpha val="40000"/>
                  </a:prstClr>
                </a:outerShdw>
              </a:effectLst>
            </p:grpSpPr>
            <p:sp>
              <p:nvSpPr>
                <p:cNvPr id="122" name="Rounded Rectangle 121"/>
                <p:cNvSpPr/>
                <p:nvPr/>
              </p:nvSpPr>
              <p:spPr>
                <a:xfrm>
                  <a:off x="4106560" y="2476618"/>
                  <a:ext cx="144015" cy="260118"/>
                </a:xfrm>
                <a:prstGeom prst="roundRect">
                  <a:avLst>
                    <a:gd name="adj" fmla="val 50000"/>
                  </a:avLst>
                </a:prstGeom>
                <a:solidFill>
                  <a:srgbClr val="C00000"/>
                </a:solidFill>
                <a:ln w="6350" cap="rnd">
                  <a:solidFill>
                    <a:schemeClr val="bg1"/>
                  </a:solidFill>
                </a:ln>
                <a:effectLst>
                  <a:innerShdw blurRad="254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23" name="Freeform 122"/>
                <p:cNvSpPr/>
                <p:nvPr/>
              </p:nvSpPr>
              <p:spPr>
                <a:xfrm>
                  <a:off x="4017169" y="2744500"/>
                  <a:ext cx="333375" cy="79802"/>
                </a:xfrm>
                <a:custGeom>
                  <a:avLst/>
                  <a:gdLst>
                    <a:gd name="connsiteX0" fmla="*/ 0 w 333375"/>
                    <a:gd name="connsiteY0" fmla="*/ 7144 h 102415"/>
                    <a:gd name="connsiteX1" fmla="*/ 169069 w 333375"/>
                    <a:gd name="connsiteY1" fmla="*/ 102394 h 102415"/>
                    <a:gd name="connsiteX2" fmla="*/ 333375 w 333375"/>
                    <a:gd name="connsiteY2" fmla="*/ 0 h 102415"/>
                  </a:gdLst>
                  <a:ahLst/>
                  <a:cxnLst>
                    <a:cxn ang="0">
                      <a:pos x="connsiteX0" y="connsiteY0"/>
                    </a:cxn>
                    <a:cxn ang="0">
                      <a:pos x="connsiteX1" y="connsiteY1"/>
                    </a:cxn>
                    <a:cxn ang="0">
                      <a:pos x="connsiteX2" y="connsiteY2"/>
                    </a:cxn>
                  </a:cxnLst>
                  <a:rect l="l" t="t" r="r" b="b"/>
                  <a:pathLst>
                    <a:path w="333375" h="102415">
                      <a:moveTo>
                        <a:pt x="0" y="7144"/>
                      </a:moveTo>
                      <a:cubicBezTo>
                        <a:pt x="56753" y="55364"/>
                        <a:pt x="113507" y="103585"/>
                        <a:pt x="169069" y="102394"/>
                      </a:cubicBezTo>
                      <a:cubicBezTo>
                        <a:pt x="224631" y="101203"/>
                        <a:pt x="279003" y="50601"/>
                        <a:pt x="333375" y="0"/>
                      </a:cubicBezTo>
                    </a:path>
                  </a:pathLst>
                </a:custGeom>
                <a:no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cxnSp>
              <p:nvCxnSpPr>
                <p:cNvPr id="124" name="Straight Connector 123"/>
                <p:cNvCxnSpPr>
                  <a:stCxn id="123" idx="1"/>
                </p:cNvCxnSpPr>
                <p:nvPr/>
              </p:nvCxnSpPr>
              <p:spPr>
                <a:xfrm>
                  <a:off x="4186238" y="2824286"/>
                  <a:ext cx="0" cy="142776"/>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spTree>
    <p:controls>
      <mc:AlternateContent xmlns:mc="http://schemas.openxmlformats.org/markup-compatibility/2006">
        <mc:Choice xmlns:v="urn:schemas-microsoft-com:vml" Requires="v">
          <p:control spid="32787" name="TextBox1" r:id="rId2" imgW="4029120" imgH="3457440"/>
        </mc:Choice>
        <mc:Fallback>
          <p:control name="TextBox1" r:id="rId2" imgW="4029120" imgH="3457440">
            <p:pic>
              <p:nvPicPr>
                <p:cNvPr id="0" name="TextBox1"/>
                <p:cNvPicPr preferRelativeResize="0">
                  <a:picLocks noChangeArrowheads="1" noChangeShapeType="1"/>
                </p:cNvPicPr>
                <p:nvPr/>
              </p:nvPicPr>
              <p:blipFill>
                <a:blip r:embed="rId9">
                  <a:extLst>
                    <a:ext uri="{28A0092B-C50C-407E-A947-70E740481C1C}">
                      <a14:useLocalDpi xmlns:a14="http://schemas.microsoft.com/office/drawing/2010/main" val="0"/>
                    </a:ext>
                  </a:extLst>
                </a:blip>
                <a:srcRect/>
                <a:stretch>
                  <a:fillRect/>
                </a:stretch>
              </p:blipFill>
              <p:spPr bwMode="auto">
                <a:xfrm>
                  <a:off x="2555875" y="1058863"/>
                  <a:ext cx="4032250" cy="3457575"/>
                </a:xfrm>
                <a:prstGeom prst="rect">
                  <a:avLst/>
                </a:prstGeom>
                <a:noFill/>
                <a:ln>
                  <a:noFill/>
                </a:ln>
                <a:effectLst/>
                <a:extLst>
                  <a:ext uri="{909E8E84-426E-40DD-AFC4-6F175D3DCCD1}">
                    <a14:hiddenFill xmlns:a14="http://schemas.microsoft.com/office/drawing/2010/main">
                      <a:noFill/>
                    </a14:hiddenFill>
                  </a:ext>
                  <a:ext uri="{91240B29-F687-4F45-9708-019B960494DF}">
                    <a14:hiddenLine xmlns:a14="http://schemas.microsoft.com/office/drawing/2010/main" w="9525">
                      <a:no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control>
        </mc:Fallback>
      </mc:AlternateContent>
    </p:controls>
    <p:extLst>
      <p:ext uri="{BB962C8B-B14F-4D97-AF65-F5344CB8AC3E}">
        <p14:creationId xmlns:p14="http://schemas.microsoft.com/office/powerpoint/2010/main" val="1581375589"/>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xit" presetSubtype="1" accel="50000" decel="50000" fill="hold" nodeType="afterEffect">
                                  <p:stCondLst>
                                    <p:cond delay="2000"/>
                                  </p:stCondLst>
                                  <p:childTnLst>
                                    <p:anim calcmode="lin" valueType="num">
                                      <p:cBhvr additive="base">
                                        <p:cTn id="6" dur="500"/>
                                        <p:tgtEl>
                                          <p:spTgt spid="110"/>
                                        </p:tgtEl>
                                        <p:attrNameLst>
                                          <p:attrName>ppt_x</p:attrName>
                                        </p:attrNameLst>
                                      </p:cBhvr>
                                      <p:tavLst>
                                        <p:tav tm="0">
                                          <p:val>
                                            <p:strVal val="ppt_x"/>
                                          </p:val>
                                        </p:tav>
                                        <p:tav tm="100000">
                                          <p:val>
                                            <p:strVal val="ppt_x"/>
                                          </p:val>
                                        </p:tav>
                                      </p:tavLst>
                                    </p:anim>
                                    <p:anim calcmode="lin" valueType="num">
                                      <p:cBhvr additive="base">
                                        <p:cTn id="7" dur="500"/>
                                        <p:tgtEl>
                                          <p:spTgt spid="110"/>
                                        </p:tgtEl>
                                        <p:attrNameLst>
                                          <p:attrName>ppt_y</p:attrName>
                                        </p:attrNameLst>
                                      </p:cBhvr>
                                      <p:tavLst>
                                        <p:tav tm="0">
                                          <p:val>
                                            <p:strVal val="ppt_y"/>
                                          </p:val>
                                        </p:tav>
                                        <p:tav tm="100000">
                                          <p:val>
                                            <p:strVal val="0-ppt_h/2"/>
                                          </p:val>
                                        </p:tav>
                                      </p:tavLst>
                                    </p:anim>
                                    <p:set>
                                      <p:cBhvr>
                                        <p:cTn id="8" dur="1" fill="hold">
                                          <p:stCondLst>
                                            <p:cond delay="499"/>
                                          </p:stCondLst>
                                        </p:cTn>
                                        <p:tgtEl>
                                          <p:spTgt spid="110"/>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7" name="Group 36"/>
          <p:cNvGrpSpPr/>
          <p:nvPr/>
        </p:nvGrpSpPr>
        <p:grpSpPr>
          <a:xfrm>
            <a:off x="0" y="1202871"/>
            <a:ext cx="467544" cy="2737758"/>
            <a:chOff x="0" y="1202871"/>
            <a:chExt cx="467544" cy="2737758"/>
          </a:xfrm>
        </p:grpSpPr>
        <p:sp>
          <p:nvSpPr>
            <p:cNvPr id="6" name="Rounded Rectangle 5"/>
            <p:cNvSpPr/>
            <p:nvPr/>
          </p:nvSpPr>
          <p:spPr>
            <a:xfrm>
              <a:off x="0" y="1202871"/>
              <a:ext cx="467544" cy="2737758"/>
            </a:xfrm>
            <a:prstGeom prst="roundRect">
              <a:avLst>
                <a:gd name="adj" fmla="val 10437"/>
              </a:avLst>
            </a:prstGeom>
            <a:solidFill>
              <a:schemeClr val="tx1">
                <a:alpha val="50000"/>
              </a:schemeClr>
            </a:solidFill>
            <a:ln w="317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12" name="Group 11"/>
            <p:cNvGrpSpPr/>
            <p:nvPr/>
          </p:nvGrpSpPr>
          <p:grpSpPr>
            <a:xfrm>
              <a:off x="53772" y="1890180"/>
              <a:ext cx="360000" cy="363600"/>
              <a:chOff x="899592" y="1419622"/>
              <a:chExt cx="432048" cy="432048"/>
            </a:xfrm>
            <a:effectLst/>
          </p:grpSpPr>
          <p:sp>
            <p:nvSpPr>
              <p:cNvPr id="10" name="Rounded Rectangle 9"/>
              <p:cNvSpPr/>
              <p:nvPr/>
            </p:nvSpPr>
            <p:spPr>
              <a:xfrm>
                <a:off x="971600" y="1563638"/>
                <a:ext cx="288032" cy="288032"/>
              </a:xfrm>
              <a:prstGeom prst="roundRect">
                <a:avLst>
                  <a:gd name="adj" fmla="val 9226"/>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 name="Isosceles Triangle 10"/>
              <p:cNvSpPr/>
              <p:nvPr/>
            </p:nvSpPr>
            <p:spPr>
              <a:xfrm>
                <a:off x="899592" y="1419622"/>
                <a:ext cx="432048" cy="180020"/>
              </a:xfrm>
              <a:prstGeom prst="triangle">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4" name="Group 23"/>
            <p:cNvGrpSpPr/>
            <p:nvPr/>
          </p:nvGrpSpPr>
          <p:grpSpPr>
            <a:xfrm>
              <a:off x="53752" y="1264720"/>
              <a:ext cx="360040" cy="435694"/>
              <a:chOff x="971600" y="1383618"/>
              <a:chExt cx="360040" cy="435694"/>
            </a:xfrm>
          </p:grpSpPr>
          <p:cxnSp>
            <p:nvCxnSpPr>
              <p:cNvPr id="14" name="Straight Connector 13"/>
              <p:cNvCxnSpPr/>
              <p:nvPr/>
            </p:nvCxnSpPr>
            <p:spPr>
              <a:xfrm>
                <a:off x="1187624" y="1639292"/>
                <a:ext cx="144016" cy="18002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5" name="Donut 14"/>
              <p:cNvSpPr/>
              <p:nvPr/>
            </p:nvSpPr>
            <p:spPr>
              <a:xfrm>
                <a:off x="971600" y="1383618"/>
                <a:ext cx="288032" cy="288000"/>
              </a:xfrm>
              <a:prstGeom prst="donut">
                <a:avLst>
                  <a:gd name="adj" fmla="val 4746"/>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17" name="Straight Connector 16"/>
              <p:cNvCxnSpPr/>
              <p:nvPr/>
            </p:nvCxnSpPr>
            <p:spPr>
              <a:xfrm rot="1413972">
                <a:off x="1051228" y="1435850"/>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rot="1413972">
                <a:off x="1116662" y="1436293"/>
                <a:ext cx="0" cy="183562"/>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rot="1413972">
                <a:off x="1180005" y="1492021"/>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grpSp>
        <p:cxnSp>
          <p:nvCxnSpPr>
            <p:cNvPr id="26" name="Straight Connector 25"/>
            <p:cNvCxnSpPr/>
            <p:nvPr/>
          </p:nvCxnSpPr>
          <p:spPr>
            <a:xfrm flipH="1">
              <a:off x="26886" y="1812206"/>
              <a:ext cx="413772"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nvGrpSpPr>
            <p:cNvPr id="30" name="Group 29"/>
            <p:cNvGrpSpPr/>
            <p:nvPr/>
          </p:nvGrpSpPr>
          <p:grpSpPr>
            <a:xfrm>
              <a:off x="39771" y="2460418"/>
              <a:ext cx="388002" cy="297418"/>
              <a:chOff x="2123728" y="1986160"/>
              <a:chExt cx="576064" cy="441574"/>
            </a:xfrm>
          </p:grpSpPr>
          <p:sp>
            <p:nvSpPr>
              <p:cNvPr id="29" name="Rectangle 28"/>
              <p:cNvSpPr/>
              <p:nvPr/>
            </p:nvSpPr>
            <p:spPr>
              <a:xfrm>
                <a:off x="2195736" y="1986160"/>
                <a:ext cx="432048" cy="441574"/>
              </a:xfrm>
              <a:prstGeom prst="rect">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 name="Trapezoid 27"/>
              <p:cNvSpPr/>
              <p:nvPr/>
            </p:nvSpPr>
            <p:spPr>
              <a:xfrm flipV="1">
                <a:off x="2123728" y="2139884"/>
                <a:ext cx="576064" cy="287850"/>
              </a:xfrm>
              <a:prstGeom prst="trapezoid">
                <a:avLst/>
              </a:pr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41" name="Freeform 40"/>
            <p:cNvSpPr/>
            <p:nvPr/>
          </p:nvSpPr>
          <p:spPr>
            <a:xfrm>
              <a:off x="61273" y="2903148"/>
              <a:ext cx="344998" cy="411311"/>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45" name="Group 44"/>
            <p:cNvGrpSpPr/>
            <p:nvPr/>
          </p:nvGrpSpPr>
          <p:grpSpPr>
            <a:xfrm>
              <a:off x="82631" y="3424960"/>
              <a:ext cx="302283" cy="444864"/>
              <a:chOff x="51020" y="3423030"/>
              <a:chExt cx="356155" cy="524147"/>
            </a:xfrm>
            <a:effectLst>
              <a:outerShdw blurRad="63500" sx="102000" sy="102000" algn="ctr" rotWithShape="0">
                <a:prstClr val="black">
                  <a:alpha val="40000"/>
                </a:prstClr>
              </a:outerShdw>
            </a:effectLst>
          </p:grpSpPr>
          <p:sp>
            <p:nvSpPr>
              <p:cNvPr id="43" name="Freeform 42"/>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4" name="Freeform 43"/>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nvGrpSpPr>
          <p:cNvPr id="249" name="Group 248"/>
          <p:cNvGrpSpPr/>
          <p:nvPr/>
        </p:nvGrpSpPr>
        <p:grpSpPr>
          <a:xfrm>
            <a:off x="3131841" y="843750"/>
            <a:ext cx="2880320" cy="3456000"/>
            <a:chOff x="3131841" y="843750"/>
            <a:chExt cx="2880320" cy="3456000"/>
          </a:xfrm>
        </p:grpSpPr>
        <p:sp>
          <p:nvSpPr>
            <p:cNvPr id="250" name="Rounded Rectangle 249"/>
            <p:cNvSpPr/>
            <p:nvPr/>
          </p:nvSpPr>
          <p:spPr>
            <a:xfrm>
              <a:off x="3131841" y="843750"/>
              <a:ext cx="2880320" cy="3456000"/>
            </a:xfrm>
            <a:prstGeom prst="roundRect">
              <a:avLst>
                <a:gd name="adj" fmla="val 2228"/>
              </a:avLst>
            </a:prstGeom>
            <a:solidFill>
              <a:schemeClr val="tx1">
                <a:alpha val="50000"/>
              </a:schemeClr>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51" name="Group 250"/>
            <p:cNvGrpSpPr/>
            <p:nvPr/>
          </p:nvGrpSpPr>
          <p:grpSpPr>
            <a:xfrm>
              <a:off x="3198624" y="984777"/>
              <a:ext cx="864096" cy="870570"/>
              <a:chOff x="7308304" y="278598"/>
              <a:chExt cx="864096" cy="870570"/>
            </a:xfrm>
          </p:grpSpPr>
          <p:sp>
            <p:nvSpPr>
              <p:cNvPr id="327" name="Freeform 326"/>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8" name="Rectangle 327"/>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Impress</a:t>
                </a:r>
                <a:endParaRPr lang="en-AU" sz="1100" dirty="0">
                  <a:latin typeface="Segoe UI" pitchFamily="34" charset="0"/>
                  <a:cs typeface="Segoe UI" pitchFamily="34" charset="0"/>
                </a:endParaRPr>
              </a:p>
            </p:txBody>
          </p:sp>
        </p:grpSp>
        <p:grpSp>
          <p:nvGrpSpPr>
            <p:cNvPr id="252" name="Group 251"/>
            <p:cNvGrpSpPr/>
            <p:nvPr/>
          </p:nvGrpSpPr>
          <p:grpSpPr>
            <a:xfrm>
              <a:off x="4139953" y="972995"/>
              <a:ext cx="864096" cy="894135"/>
              <a:chOff x="6444208" y="255033"/>
              <a:chExt cx="864096" cy="894135"/>
            </a:xfrm>
          </p:grpSpPr>
          <p:grpSp>
            <p:nvGrpSpPr>
              <p:cNvPr id="323" name="Group 322"/>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325" name="Freeform 324"/>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6" name="Freeform 325"/>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24" name="Rectangle 323"/>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Express</a:t>
                </a:r>
                <a:endParaRPr lang="en-AU" sz="1100" dirty="0">
                  <a:latin typeface="Segoe UI" pitchFamily="34" charset="0"/>
                  <a:cs typeface="Segoe UI" pitchFamily="34" charset="0"/>
                </a:endParaRPr>
              </a:p>
            </p:txBody>
          </p:sp>
        </p:grpSp>
        <p:grpSp>
          <p:nvGrpSpPr>
            <p:cNvPr id="253" name="Group 252"/>
            <p:cNvGrpSpPr/>
            <p:nvPr/>
          </p:nvGrpSpPr>
          <p:grpSpPr>
            <a:xfrm>
              <a:off x="3198624" y="2157429"/>
              <a:ext cx="864096" cy="881674"/>
              <a:chOff x="8172400" y="267494"/>
              <a:chExt cx="864096" cy="881674"/>
            </a:xfrm>
          </p:grpSpPr>
          <p:grpSp>
            <p:nvGrpSpPr>
              <p:cNvPr id="318" name="Group 317"/>
              <p:cNvGrpSpPr/>
              <p:nvPr/>
            </p:nvGrpSpPr>
            <p:grpSpPr>
              <a:xfrm>
                <a:off x="8351877" y="267494"/>
                <a:ext cx="523806" cy="648072"/>
                <a:chOff x="87738" y="3286770"/>
                <a:chExt cx="291003" cy="360040"/>
              </a:xfrm>
            </p:grpSpPr>
            <p:sp>
              <p:nvSpPr>
                <p:cNvPr id="320" name="Rectangle 31"/>
                <p:cNvSpPr/>
                <p:nvPr/>
              </p:nvSpPr>
              <p:spPr>
                <a:xfrm>
                  <a:off x="87738" y="3286770"/>
                  <a:ext cx="291002" cy="360040"/>
                </a:xfrm>
                <a:prstGeom prst="rect">
                  <a:avLst/>
                </a:prstGeom>
                <a:solidFill>
                  <a:srgbClr val="FFC000"/>
                </a:solidFill>
                <a:ln w="9525" cap="rnd">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1" name="Rectangle 31"/>
                <p:cNvSpPr/>
                <p:nvPr/>
              </p:nvSpPr>
              <p:spPr>
                <a:xfrm>
                  <a:off x="87738" y="3286770"/>
                  <a:ext cx="291002" cy="360040"/>
                </a:xfrm>
                <a:custGeom>
                  <a:avLst/>
                  <a:gdLst>
                    <a:gd name="connsiteX0" fmla="*/ 0 w 291002"/>
                    <a:gd name="connsiteY0" fmla="*/ 0 h 360040"/>
                    <a:gd name="connsiteX1" fmla="*/ 291002 w 291002"/>
                    <a:gd name="connsiteY1" fmla="*/ 0 h 360040"/>
                    <a:gd name="connsiteX2" fmla="*/ 291002 w 291002"/>
                    <a:gd name="connsiteY2" fmla="*/ 360040 h 360040"/>
                    <a:gd name="connsiteX3" fmla="*/ 0 w 291002"/>
                    <a:gd name="connsiteY3" fmla="*/ 360040 h 360040"/>
                    <a:gd name="connsiteX4" fmla="*/ 0 w 291002"/>
                    <a:gd name="connsiteY4" fmla="*/ 0 h 360040"/>
                    <a:gd name="connsiteX0" fmla="*/ 0 w 291002"/>
                    <a:gd name="connsiteY0" fmla="*/ 0 h 360040"/>
                    <a:gd name="connsiteX1" fmla="*/ 236233 w 291002"/>
                    <a:gd name="connsiteY1" fmla="*/ 88106 h 360040"/>
                    <a:gd name="connsiteX2" fmla="*/ 291002 w 291002"/>
                    <a:gd name="connsiteY2" fmla="*/ 360040 h 360040"/>
                    <a:gd name="connsiteX3" fmla="*/ 0 w 291002"/>
                    <a:gd name="connsiteY3" fmla="*/ 360040 h 360040"/>
                    <a:gd name="connsiteX4" fmla="*/ 0 w 291002"/>
                    <a:gd name="connsiteY4" fmla="*/ 0 h 360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1002" h="360040">
                      <a:moveTo>
                        <a:pt x="0" y="0"/>
                      </a:moveTo>
                      <a:lnTo>
                        <a:pt x="236233" y="88106"/>
                      </a:lnTo>
                      <a:lnTo>
                        <a:pt x="291002" y="360040"/>
                      </a:lnTo>
                      <a:lnTo>
                        <a:pt x="0" y="360040"/>
                      </a:lnTo>
                      <a:lnTo>
                        <a:pt x="0" y="0"/>
                      </a:lnTo>
                      <a:close/>
                    </a:path>
                  </a:pathLst>
                </a:cu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2" name="Rectangle 321"/>
                <p:cNvSpPr/>
                <p:nvPr/>
              </p:nvSpPr>
              <p:spPr>
                <a:xfrm>
                  <a:off x="87738" y="3435846"/>
                  <a:ext cx="291003" cy="210964"/>
                </a:xfrm>
                <a:prstGeom prst="rect">
                  <a:avLst/>
                </a:prstGeom>
                <a:noFill/>
                <a:ln w="9525" cap="rnd">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2000" dirty="0" smtClean="0">
                      <a:solidFill>
                        <a:schemeClr val="tx1"/>
                      </a:solidFill>
                      <a:effectLst>
                        <a:outerShdw blurRad="63500" sx="102000" sy="102000" algn="ctr" rotWithShape="0">
                          <a:prstClr val="black">
                            <a:alpha val="40000"/>
                          </a:prstClr>
                        </a:outerShdw>
                      </a:effectLst>
                      <a:latin typeface="Segoe UI" pitchFamily="34" charset="0"/>
                      <a:cs typeface="Segoe UI" pitchFamily="34" charset="0"/>
                    </a:rPr>
                    <a:t>Aa</a:t>
                  </a:r>
                  <a:endParaRPr lang="en-AU" sz="2000" dirty="0">
                    <a:solidFill>
                      <a:schemeClr val="tx1"/>
                    </a:solidFill>
                    <a:effectLst>
                      <a:outerShdw blurRad="63500" sx="102000" sy="102000" algn="ctr" rotWithShape="0">
                        <a:prstClr val="black">
                          <a:alpha val="40000"/>
                        </a:prstClr>
                      </a:outerShdw>
                    </a:effectLst>
                    <a:latin typeface="Segoe UI" pitchFamily="34" charset="0"/>
                    <a:cs typeface="Segoe UI" pitchFamily="34" charset="0"/>
                  </a:endParaRPr>
                </a:p>
              </p:txBody>
            </p:sp>
          </p:grpSp>
          <p:sp>
            <p:nvSpPr>
              <p:cNvPr id="319" name="Rectangle 318"/>
              <p:cNvSpPr/>
              <p:nvPr/>
            </p:nvSpPr>
            <p:spPr>
              <a:xfrm>
                <a:off x="8172400"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Note Pad</a:t>
                </a:r>
                <a:endParaRPr lang="en-AU" sz="1100" dirty="0">
                  <a:latin typeface="Segoe UI" pitchFamily="34" charset="0"/>
                  <a:cs typeface="Segoe UI" pitchFamily="34" charset="0"/>
                </a:endParaRPr>
              </a:p>
            </p:txBody>
          </p:sp>
        </p:grpSp>
        <p:grpSp>
          <p:nvGrpSpPr>
            <p:cNvPr id="254" name="Group 253"/>
            <p:cNvGrpSpPr/>
            <p:nvPr/>
          </p:nvGrpSpPr>
          <p:grpSpPr>
            <a:xfrm>
              <a:off x="5080409" y="980461"/>
              <a:ext cx="864096" cy="877462"/>
              <a:chOff x="5004049" y="1064550"/>
              <a:chExt cx="864096" cy="877462"/>
            </a:xfrm>
          </p:grpSpPr>
          <p:grpSp>
            <p:nvGrpSpPr>
              <p:cNvPr id="313" name="Group 312"/>
              <p:cNvGrpSpPr/>
              <p:nvPr/>
            </p:nvGrpSpPr>
            <p:grpSpPr>
              <a:xfrm>
                <a:off x="5042434" y="1064550"/>
                <a:ext cx="787325" cy="610716"/>
                <a:chOff x="5004049" y="1045872"/>
                <a:chExt cx="787325" cy="610716"/>
              </a:xfrm>
              <a:effectLst>
                <a:outerShdw blurRad="63500" sx="102000" sy="102000" algn="ctr" rotWithShape="0">
                  <a:prstClr val="black">
                    <a:alpha val="40000"/>
                  </a:prstClr>
                </a:outerShdw>
              </a:effectLst>
            </p:grpSpPr>
            <p:sp>
              <p:nvSpPr>
                <p:cNvPr id="315" name="Rectangle 314"/>
                <p:cNvSpPr/>
                <p:nvPr/>
              </p:nvSpPr>
              <p:spPr>
                <a:xfrm>
                  <a:off x="5004049" y="1045872"/>
                  <a:ext cx="504055" cy="460191"/>
                </a:xfrm>
                <a:prstGeom prst="rect">
                  <a:avLst/>
                </a:prstGeom>
                <a:solidFill>
                  <a:schemeClr val="bg1"/>
                </a:solidFill>
                <a:ln w="9525" cap="rnd">
                  <a:solidFill>
                    <a:schemeClr val="bg1"/>
                  </a:solid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6" name="Freeform 315"/>
                <p:cNvSpPr/>
                <p:nvPr/>
              </p:nvSpPr>
              <p:spPr>
                <a:xfrm>
                  <a:off x="5022056" y="1106047"/>
                  <a:ext cx="414040" cy="272698"/>
                </a:xfrm>
                <a:custGeom>
                  <a:avLst/>
                  <a:gdLst>
                    <a:gd name="connsiteX0" fmla="*/ 0 w 353052"/>
                    <a:gd name="connsiteY0" fmla="*/ 0 h 269081"/>
                    <a:gd name="connsiteX1" fmla="*/ 19050 w 353052"/>
                    <a:gd name="connsiteY1" fmla="*/ 33337 h 269081"/>
                    <a:gd name="connsiteX2" fmla="*/ 28575 w 353052"/>
                    <a:gd name="connsiteY2" fmla="*/ 38100 h 269081"/>
                    <a:gd name="connsiteX3" fmla="*/ 33338 w 353052"/>
                    <a:gd name="connsiteY3" fmla="*/ 45243 h 269081"/>
                    <a:gd name="connsiteX4" fmla="*/ 50007 w 353052"/>
                    <a:gd name="connsiteY4" fmla="*/ 54768 h 269081"/>
                    <a:gd name="connsiteX5" fmla="*/ 59532 w 353052"/>
                    <a:gd name="connsiteY5" fmla="*/ 61912 h 269081"/>
                    <a:gd name="connsiteX6" fmla="*/ 85725 w 353052"/>
                    <a:gd name="connsiteY6" fmla="*/ 71437 h 269081"/>
                    <a:gd name="connsiteX7" fmla="*/ 135732 w 353052"/>
                    <a:gd name="connsiteY7" fmla="*/ 69056 h 269081"/>
                    <a:gd name="connsiteX8" fmla="*/ 142875 w 353052"/>
                    <a:gd name="connsiteY8" fmla="*/ 66675 h 269081"/>
                    <a:gd name="connsiteX9" fmla="*/ 150019 w 353052"/>
                    <a:gd name="connsiteY9" fmla="*/ 61912 h 269081"/>
                    <a:gd name="connsiteX10" fmla="*/ 157163 w 353052"/>
                    <a:gd name="connsiteY10" fmla="*/ 54768 h 269081"/>
                    <a:gd name="connsiteX11" fmla="*/ 161925 w 353052"/>
                    <a:gd name="connsiteY11" fmla="*/ 45243 h 269081"/>
                    <a:gd name="connsiteX12" fmla="*/ 157163 w 353052"/>
                    <a:gd name="connsiteY12" fmla="*/ 26193 h 269081"/>
                    <a:gd name="connsiteX13" fmla="*/ 150019 w 353052"/>
                    <a:gd name="connsiteY13" fmla="*/ 19050 h 269081"/>
                    <a:gd name="connsiteX14" fmla="*/ 135732 w 353052"/>
                    <a:gd name="connsiteY14" fmla="*/ 9525 h 269081"/>
                    <a:gd name="connsiteX15" fmla="*/ 114300 w 353052"/>
                    <a:gd name="connsiteY15" fmla="*/ 14287 h 269081"/>
                    <a:gd name="connsiteX16" fmla="*/ 107157 w 353052"/>
                    <a:gd name="connsiteY16" fmla="*/ 16668 h 269081"/>
                    <a:gd name="connsiteX17" fmla="*/ 102394 w 353052"/>
                    <a:gd name="connsiteY17" fmla="*/ 26193 h 269081"/>
                    <a:gd name="connsiteX18" fmla="*/ 104775 w 353052"/>
                    <a:gd name="connsiteY18" fmla="*/ 64293 h 269081"/>
                    <a:gd name="connsiteX19" fmla="*/ 107157 w 353052"/>
                    <a:gd name="connsiteY19" fmla="*/ 71437 h 269081"/>
                    <a:gd name="connsiteX20" fmla="*/ 114300 w 353052"/>
                    <a:gd name="connsiteY20" fmla="*/ 76200 h 269081"/>
                    <a:gd name="connsiteX21" fmla="*/ 126207 w 353052"/>
                    <a:gd name="connsiteY21" fmla="*/ 78581 h 269081"/>
                    <a:gd name="connsiteX22" fmla="*/ 147638 w 353052"/>
                    <a:gd name="connsiteY22" fmla="*/ 85725 h 269081"/>
                    <a:gd name="connsiteX23" fmla="*/ 154782 w 353052"/>
                    <a:gd name="connsiteY23" fmla="*/ 88106 h 269081"/>
                    <a:gd name="connsiteX24" fmla="*/ 190500 w 353052"/>
                    <a:gd name="connsiteY24" fmla="*/ 90487 h 269081"/>
                    <a:gd name="connsiteX25" fmla="*/ 228600 w 353052"/>
                    <a:gd name="connsiteY25" fmla="*/ 90487 h 269081"/>
                    <a:gd name="connsiteX26" fmla="*/ 238125 w 353052"/>
                    <a:gd name="connsiteY26" fmla="*/ 85725 h 269081"/>
                    <a:gd name="connsiteX27" fmla="*/ 271463 w 353052"/>
                    <a:gd name="connsiteY27" fmla="*/ 66675 h 269081"/>
                    <a:gd name="connsiteX28" fmla="*/ 295275 w 353052"/>
                    <a:gd name="connsiteY28" fmla="*/ 59531 h 269081"/>
                    <a:gd name="connsiteX29" fmla="*/ 302419 w 353052"/>
                    <a:gd name="connsiteY29" fmla="*/ 57150 h 269081"/>
                    <a:gd name="connsiteX30" fmla="*/ 338138 w 353052"/>
                    <a:gd name="connsiteY30" fmla="*/ 50006 h 269081"/>
                    <a:gd name="connsiteX31" fmla="*/ 345282 w 353052"/>
                    <a:gd name="connsiteY31" fmla="*/ 92868 h 269081"/>
                    <a:gd name="connsiteX32" fmla="*/ 326232 w 353052"/>
                    <a:gd name="connsiteY32" fmla="*/ 114300 h 269081"/>
                    <a:gd name="connsiteX33" fmla="*/ 316707 w 353052"/>
                    <a:gd name="connsiteY33" fmla="*/ 119062 h 269081"/>
                    <a:gd name="connsiteX34" fmla="*/ 309563 w 353052"/>
                    <a:gd name="connsiteY34" fmla="*/ 121443 h 269081"/>
                    <a:gd name="connsiteX35" fmla="*/ 290513 w 353052"/>
                    <a:gd name="connsiteY35" fmla="*/ 133350 h 269081"/>
                    <a:gd name="connsiteX36" fmla="*/ 273844 w 353052"/>
                    <a:gd name="connsiteY36" fmla="*/ 138112 h 269081"/>
                    <a:gd name="connsiteX37" fmla="*/ 259557 w 353052"/>
                    <a:gd name="connsiteY37" fmla="*/ 142875 h 269081"/>
                    <a:gd name="connsiteX38" fmla="*/ 245269 w 353052"/>
                    <a:gd name="connsiteY38" fmla="*/ 150018 h 269081"/>
                    <a:gd name="connsiteX39" fmla="*/ 238125 w 353052"/>
                    <a:gd name="connsiteY39" fmla="*/ 154781 h 269081"/>
                    <a:gd name="connsiteX40" fmla="*/ 214313 w 353052"/>
                    <a:gd name="connsiteY40" fmla="*/ 161925 h 269081"/>
                    <a:gd name="connsiteX41" fmla="*/ 202407 w 353052"/>
                    <a:gd name="connsiteY41" fmla="*/ 164306 h 269081"/>
                    <a:gd name="connsiteX42" fmla="*/ 188119 w 353052"/>
                    <a:gd name="connsiteY42" fmla="*/ 169068 h 269081"/>
                    <a:gd name="connsiteX43" fmla="*/ 173832 w 353052"/>
                    <a:gd name="connsiteY43" fmla="*/ 171450 h 269081"/>
                    <a:gd name="connsiteX44" fmla="*/ 154782 w 353052"/>
                    <a:gd name="connsiteY44" fmla="*/ 176212 h 269081"/>
                    <a:gd name="connsiteX45" fmla="*/ 109538 w 353052"/>
                    <a:gd name="connsiteY45" fmla="*/ 173831 h 269081"/>
                    <a:gd name="connsiteX46" fmla="*/ 97632 w 353052"/>
                    <a:gd name="connsiteY46" fmla="*/ 164306 h 269081"/>
                    <a:gd name="connsiteX47" fmla="*/ 95250 w 353052"/>
                    <a:gd name="connsiteY47" fmla="*/ 157162 h 269081"/>
                    <a:gd name="connsiteX48" fmla="*/ 88107 w 353052"/>
                    <a:gd name="connsiteY48" fmla="*/ 150018 h 269081"/>
                    <a:gd name="connsiteX49" fmla="*/ 95250 w 353052"/>
                    <a:gd name="connsiteY49" fmla="*/ 130968 h 269081"/>
                    <a:gd name="connsiteX50" fmla="*/ 104775 w 353052"/>
                    <a:gd name="connsiteY50" fmla="*/ 135731 h 269081"/>
                    <a:gd name="connsiteX51" fmla="*/ 140494 w 353052"/>
                    <a:gd name="connsiteY51" fmla="*/ 138112 h 269081"/>
                    <a:gd name="connsiteX52" fmla="*/ 159544 w 353052"/>
                    <a:gd name="connsiteY52" fmla="*/ 142875 h 269081"/>
                    <a:gd name="connsiteX53" fmla="*/ 171450 w 353052"/>
                    <a:gd name="connsiteY53" fmla="*/ 152400 h 269081"/>
                    <a:gd name="connsiteX54" fmla="*/ 176213 w 353052"/>
                    <a:gd name="connsiteY54" fmla="*/ 173831 h 269081"/>
                    <a:gd name="connsiteX55" fmla="*/ 180975 w 353052"/>
                    <a:gd name="connsiteY55" fmla="*/ 207168 h 269081"/>
                    <a:gd name="connsiteX56" fmla="*/ 183357 w 353052"/>
                    <a:gd name="connsiteY56" fmla="*/ 247650 h 269081"/>
                    <a:gd name="connsiteX57" fmla="*/ 185738 w 353052"/>
                    <a:gd name="connsiteY57" fmla="*/ 261937 h 269081"/>
                    <a:gd name="connsiteX58" fmla="*/ 195263 w 353052"/>
                    <a:gd name="connsiteY58" fmla="*/ 269081 h 269081"/>
                    <a:gd name="connsiteX59" fmla="*/ 273844 w 353052"/>
                    <a:gd name="connsiteY59" fmla="*/ 266700 h 269081"/>
                    <a:gd name="connsiteX60" fmla="*/ 307182 w 353052"/>
                    <a:gd name="connsiteY60" fmla="*/ 257175 h 269081"/>
                    <a:gd name="connsiteX61" fmla="*/ 314325 w 353052"/>
                    <a:gd name="connsiteY61" fmla="*/ 254793 h 269081"/>
                    <a:gd name="connsiteX62" fmla="*/ 326232 w 353052"/>
                    <a:gd name="connsiteY62" fmla="*/ 250031 h 269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53052" h="269081">
                      <a:moveTo>
                        <a:pt x="0" y="0"/>
                      </a:moveTo>
                      <a:cubicBezTo>
                        <a:pt x="3626" y="10876"/>
                        <a:pt x="7518" y="27571"/>
                        <a:pt x="19050" y="33337"/>
                      </a:cubicBezTo>
                      <a:lnTo>
                        <a:pt x="28575" y="38100"/>
                      </a:lnTo>
                      <a:cubicBezTo>
                        <a:pt x="30163" y="40481"/>
                        <a:pt x="31314" y="43219"/>
                        <a:pt x="33338" y="45243"/>
                      </a:cubicBezTo>
                      <a:cubicBezTo>
                        <a:pt x="37711" y="49616"/>
                        <a:pt x="45021" y="51652"/>
                        <a:pt x="50007" y="54768"/>
                      </a:cubicBezTo>
                      <a:cubicBezTo>
                        <a:pt x="53373" y="56871"/>
                        <a:pt x="56167" y="59808"/>
                        <a:pt x="59532" y="61912"/>
                      </a:cubicBezTo>
                      <a:cubicBezTo>
                        <a:pt x="67905" y="67145"/>
                        <a:pt x="76325" y="69087"/>
                        <a:pt x="85725" y="71437"/>
                      </a:cubicBezTo>
                      <a:cubicBezTo>
                        <a:pt x="102394" y="70643"/>
                        <a:pt x="119102" y="70442"/>
                        <a:pt x="135732" y="69056"/>
                      </a:cubicBezTo>
                      <a:cubicBezTo>
                        <a:pt x="138233" y="68848"/>
                        <a:pt x="140630" y="67797"/>
                        <a:pt x="142875" y="66675"/>
                      </a:cubicBezTo>
                      <a:cubicBezTo>
                        <a:pt x="145435" y="65395"/>
                        <a:pt x="147820" y="63744"/>
                        <a:pt x="150019" y="61912"/>
                      </a:cubicBezTo>
                      <a:cubicBezTo>
                        <a:pt x="152606" y="59756"/>
                        <a:pt x="154782" y="57149"/>
                        <a:pt x="157163" y="54768"/>
                      </a:cubicBezTo>
                      <a:cubicBezTo>
                        <a:pt x="158750" y="51593"/>
                        <a:pt x="161533" y="48771"/>
                        <a:pt x="161925" y="45243"/>
                      </a:cubicBezTo>
                      <a:cubicBezTo>
                        <a:pt x="162039" y="44213"/>
                        <a:pt x="158971" y="28905"/>
                        <a:pt x="157163" y="26193"/>
                      </a:cubicBezTo>
                      <a:cubicBezTo>
                        <a:pt x="155295" y="23391"/>
                        <a:pt x="152677" y="21117"/>
                        <a:pt x="150019" y="19050"/>
                      </a:cubicBezTo>
                      <a:cubicBezTo>
                        <a:pt x="145501" y="15536"/>
                        <a:pt x="135732" y="9525"/>
                        <a:pt x="135732" y="9525"/>
                      </a:cubicBezTo>
                      <a:cubicBezTo>
                        <a:pt x="128588" y="11112"/>
                        <a:pt x="121400" y="12512"/>
                        <a:pt x="114300" y="14287"/>
                      </a:cubicBezTo>
                      <a:cubicBezTo>
                        <a:pt x="111865" y="14896"/>
                        <a:pt x="108932" y="14893"/>
                        <a:pt x="107157" y="16668"/>
                      </a:cubicBezTo>
                      <a:cubicBezTo>
                        <a:pt x="104647" y="19178"/>
                        <a:pt x="103982" y="23018"/>
                        <a:pt x="102394" y="26193"/>
                      </a:cubicBezTo>
                      <a:cubicBezTo>
                        <a:pt x="103188" y="38893"/>
                        <a:pt x="103443" y="51638"/>
                        <a:pt x="104775" y="64293"/>
                      </a:cubicBezTo>
                      <a:cubicBezTo>
                        <a:pt x="105038" y="66789"/>
                        <a:pt x="105589" y="69477"/>
                        <a:pt x="107157" y="71437"/>
                      </a:cubicBezTo>
                      <a:cubicBezTo>
                        <a:pt x="108945" y="73672"/>
                        <a:pt x="111620" y="75195"/>
                        <a:pt x="114300" y="76200"/>
                      </a:cubicBezTo>
                      <a:cubicBezTo>
                        <a:pt x="118090" y="77621"/>
                        <a:pt x="122238" y="77787"/>
                        <a:pt x="126207" y="78581"/>
                      </a:cubicBezTo>
                      <a:cubicBezTo>
                        <a:pt x="146726" y="86788"/>
                        <a:pt x="129698" y="80599"/>
                        <a:pt x="147638" y="85725"/>
                      </a:cubicBezTo>
                      <a:cubicBezTo>
                        <a:pt x="150052" y="86415"/>
                        <a:pt x="152287" y="87829"/>
                        <a:pt x="154782" y="88106"/>
                      </a:cubicBezTo>
                      <a:cubicBezTo>
                        <a:pt x="166641" y="89424"/>
                        <a:pt x="178594" y="89693"/>
                        <a:pt x="190500" y="90487"/>
                      </a:cubicBezTo>
                      <a:cubicBezTo>
                        <a:pt x="207530" y="92920"/>
                        <a:pt x="210241" y="94723"/>
                        <a:pt x="228600" y="90487"/>
                      </a:cubicBezTo>
                      <a:cubicBezTo>
                        <a:pt x="232059" y="89689"/>
                        <a:pt x="235081" y="87551"/>
                        <a:pt x="238125" y="85725"/>
                      </a:cubicBezTo>
                      <a:cubicBezTo>
                        <a:pt x="248250" y="79651"/>
                        <a:pt x="259784" y="69596"/>
                        <a:pt x="271463" y="66675"/>
                      </a:cubicBezTo>
                      <a:cubicBezTo>
                        <a:pt x="285859" y="63075"/>
                        <a:pt x="277882" y="65328"/>
                        <a:pt x="295275" y="59531"/>
                      </a:cubicBezTo>
                      <a:cubicBezTo>
                        <a:pt x="297656" y="58737"/>
                        <a:pt x="299969" y="57695"/>
                        <a:pt x="302419" y="57150"/>
                      </a:cubicBezTo>
                      <a:cubicBezTo>
                        <a:pt x="328563" y="51339"/>
                        <a:pt x="316632" y="53590"/>
                        <a:pt x="338138" y="50006"/>
                      </a:cubicBezTo>
                      <a:cubicBezTo>
                        <a:pt x="359183" y="55267"/>
                        <a:pt x="354435" y="50765"/>
                        <a:pt x="345282" y="92868"/>
                      </a:cubicBezTo>
                      <a:cubicBezTo>
                        <a:pt x="343340" y="101799"/>
                        <a:pt x="333552" y="109725"/>
                        <a:pt x="326232" y="114300"/>
                      </a:cubicBezTo>
                      <a:cubicBezTo>
                        <a:pt x="323222" y="116181"/>
                        <a:pt x="319970" y="117664"/>
                        <a:pt x="316707" y="119062"/>
                      </a:cubicBezTo>
                      <a:cubicBezTo>
                        <a:pt x="314400" y="120051"/>
                        <a:pt x="311870" y="120454"/>
                        <a:pt x="309563" y="121443"/>
                      </a:cubicBezTo>
                      <a:cubicBezTo>
                        <a:pt x="289202" y="130169"/>
                        <a:pt x="311024" y="121629"/>
                        <a:pt x="290513" y="133350"/>
                      </a:cubicBezTo>
                      <a:cubicBezTo>
                        <a:pt x="287565" y="135034"/>
                        <a:pt x="276285" y="137380"/>
                        <a:pt x="273844" y="138112"/>
                      </a:cubicBezTo>
                      <a:cubicBezTo>
                        <a:pt x="269036" y="139555"/>
                        <a:pt x="263734" y="140091"/>
                        <a:pt x="259557" y="142875"/>
                      </a:cubicBezTo>
                      <a:cubicBezTo>
                        <a:pt x="250324" y="149029"/>
                        <a:pt x="255128" y="146732"/>
                        <a:pt x="245269" y="150018"/>
                      </a:cubicBezTo>
                      <a:cubicBezTo>
                        <a:pt x="242888" y="151606"/>
                        <a:pt x="240740" y="153619"/>
                        <a:pt x="238125" y="154781"/>
                      </a:cubicBezTo>
                      <a:cubicBezTo>
                        <a:pt x="232198" y="157415"/>
                        <a:pt x="221234" y="160387"/>
                        <a:pt x="214313" y="161925"/>
                      </a:cubicBezTo>
                      <a:cubicBezTo>
                        <a:pt x="210362" y="162803"/>
                        <a:pt x="206312" y="163241"/>
                        <a:pt x="202407" y="164306"/>
                      </a:cubicBezTo>
                      <a:cubicBezTo>
                        <a:pt x="197564" y="165627"/>
                        <a:pt x="193071" y="168242"/>
                        <a:pt x="188119" y="169068"/>
                      </a:cubicBezTo>
                      <a:cubicBezTo>
                        <a:pt x="183357" y="169862"/>
                        <a:pt x="178553" y="170438"/>
                        <a:pt x="173832" y="171450"/>
                      </a:cubicBezTo>
                      <a:cubicBezTo>
                        <a:pt x="167432" y="172822"/>
                        <a:pt x="154782" y="176212"/>
                        <a:pt x="154782" y="176212"/>
                      </a:cubicBezTo>
                      <a:cubicBezTo>
                        <a:pt x="139701" y="175418"/>
                        <a:pt x="124578" y="175198"/>
                        <a:pt x="109538" y="173831"/>
                      </a:cubicBezTo>
                      <a:cubicBezTo>
                        <a:pt x="102344" y="173177"/>
                        <a:pt x="100748" y="170538"/>
                        <a:pt x="97632" y="164306"/>
                      </a:cubicBezTo>
                      <a:cubicBezTo>
                        <a:pt x="96509" y="162061"/>
                        <a:pt x="96642" y="159251"/>
                        <a:pt x="95250" y="157162"/>
                      </a:cubicBezTo>
                      <a:cubicBezTo>
                        <a:pt x="93382" y="154360"/>
                        <a:pt x="90488" y="152399"/>
                        <a:pt x="88107" y="150018"/>
                      </a:cubicBezTo>
                      <a:cubicBezTo>
                        <a:pt x="90488" y="143668"/>
                        <a:pt x="90101" y="135382"/>
                        <a:pt x="95250" y="130968"/>
                      </a:cubicBezTo>
                      <a:cubicBezTo>
                        <a:pt x="97945" y="128658"/>
                        <a:pt x="101269" y="135177"/>
                        <a:pt x="104775" y="135731"/>
                      </a:cubicBezTo>
                      <a:cubicBezTo>
                        <a:pt x="116562" y="137592"/>
                        <a:pt x="128588" y="137318"/>
                        <a:pt x="140494" y="138112"/>
                      </a:cubicBezTo>
                      <a:cubicBezTo>
                        <a:pt x="141091" y="138231"/>
                        <a:pt x="157101" y="140921"/>
                        <a:pt x="159544" y="142875"/>
                      </a:cubicBezTo>
                      <a:cubicBezTo>
                        <a:pt x="174933" y="155185"/>
                        <a:pt x="153494" y="146412"/>
                        <a:pt x="171450" y="152400"/>
                      </a:cubicBezTo>
                      <a:cubicBezTo>
                        <a:pt x="175096" y="163332"/>
                        <a:pt x="173927" y="158589"/>
                        <a:pt x="176213" y="173831"/>
                      </a:cubicBezTo>
                      <a:cubicBezTo>
                        <a:pt x="177878" y="184932"/>
                        <a:pt x="180975" y="207168"/>
                        <a:pt x="180975" y="207168"/>
                      </a:cubicBezTo>
                      <a:cubicBezTo>
                        <a:pt x="181769" y="220662"/>
                        <a:pt x="182186" y="234183"/>
                        <a:pt x="183357" y="247650"/>
                      </a:cubicBezTo>
                      <a:cubicBezTo>
                        <a:pt x="183775" y="252460"/>
                        <a:pt x="183393" y="257717"/>
                        <a:pt x="185738" y="261937"/>
                      </a:cubicBezTo>
                      <a:cubicBezTo>
                        <a:pt x="187665" y="265406"/>
                        <a:pt x="192088" y="266700"/>
                        <a:pt x="195263" y="269081"/>
                      </a:cubicBezTo>
                      <a:cubicBezTo>
                        <a:pt x="221457" y="268287"/>
                        <a:pt x="247708" y="268612"/>
                        <a:pt x="273844" y="266700"/>
                      </a:cubicBezTo>
                      <a:cubicBezTo>
                        <a:pt x="281498" y="266140"/>
                        <a:pt x="299160" y="259849"/>
                        <a:pt x="307182" y="257175"/>
                      </a:cubicBezTo>
                      <a:cubicBezTo>
                        <a:pt x="309563" y="256381"/>
                        <a:pt x="312080" y="255915"/>
                        <a:pt x="314325" y="254793"/>
                      </a:cubicBezTo>
                      <a:cubicBezTo>
                        <a:pt x="324560" y="249676"/>
                        <a:pt x="320300" y="250031"/>
                        <a:pt x="326232" y="250031"/>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7" name="Freeform 316"/>
                <p:cNvSpPr/>
                <p:nvPr/>
              </p:nvSpPr>
              <p:spPr>
                <a:xfrm>
                  <a:off x="5400849" y="1351788"/>
                  <a:ext cx="390525" cy="304800"/>
                </a:xfrm>
                <a:custGeom>
                  <a:avLst/>
                  <a:gdLst>
                    <a:gd name="connsiteX0" fmla="*/ 0 w 381000"/>
                    <a:gd name="connsiteY0" fmla="*/ 0 h 319088"/>
                    <a:gd name="connsiteX1" fmla="*/ 23812 w 381000"/>
                    <a:gd name="connsiteY1" fmla="*/ 85725 h 319088"/>
                    <a:gd name="connsiteX2" fmla="*/ 347662 w 381000"/>
                    <a:gd name="connsiteY2" fmla="*/ 319088 h 319088"/>
                    <a:gd name="connsiteX3" fmla="*/ 381000 w 381000"/>
                    <a:gd name="connsiteY3" fmla="*/ 266700 h 319088"/>
                    <a:gd name="connsiteX4" fmla="*/ 66675 w 381000"/>
                    <a:gd name="connsiteY4" fmla="*/ 38100 h 319088"/>
                    <a:gd name="connsiteX5" fmla="*/ 0 w 381000"/>
                    <a:gd name="connsiteY5" fmla="*/ 0 h 319088"/>
                    <a:gd name="connsiteX0" fmla="*/ 0 w 390525"/>
                    <a:gd name="connsiteY0" fmla="*/ 0 h 304800"/>
                    <a:gd name="connsiteX1" fmla="*/ 33337 w 390525"/>
                    <a:gd name="connsiteY1" fmla="*/ 71437 h 304800"/>
                    <a:gd name="connsiteX2" fmla="*/ 357187 w 390525"/>
                    <a:gd name="connsiteY2" fmla="*/ 304800 h 304800"/>
                    <a:gd name="connsiteX3" fmla="*/ 390525 w 390525"/>
                    <a:gd name="connsiteY3" fmla="*/ 252412 h 304800"/>
                    <a:gd name="connsiteX4" fmla="*/ 76200 w 390525"/>
                    <a:gd name="connsiteY4" fmla="*/ 23812 h 304800"/>
                    <a:gd name="connsiteX5" fmla="*/ 0 w 390525"/>
                    <a:gd name="connsiteY5" fmla="*/ 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0525" h="304800">
                      <a:moveTo>
                        <a:pt x="0" y="0"/>
                      </a:moveTo>
                      <a:lnTo>
                        <a:pt x="33337" y="71437"/>
                      </a:lnTo>
                      <a:lnTo>
                        <a:pt x="357187" y="304800"/>
                      </a:lnTo>
                      <a:lnTo>
                        <a:pt x="390525" y="252412"/>
                      </a:lnTo>
                      <a:lnTo>
                        <a:pt x="76200" y="23812"/>
                      </a:lnTo>
                      <a:lnTo>
                        <a:pt x="0" y="0"/>
                      </a:lnTo>
                      <a:close/>
                    </a:path>
                  </a:pathLst>
                </a:custGeom>
                <a:solidFill>
                  <a:srgbClr val="C0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14" name="Rectangle 313"/>
              <p:cNvSpPr/>
              <p:nvPr/>
            </p:nvSpPr>
            <p:spPr>
              <a:xfrm>
                <a:off x="5004049" y="1725988"/>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Free Draw</a:t>
                </a:r>
                <a:endParaRPr lang="en-AU" sz="1100" dirty="0">
                  <a:latin typeface="Segoe UI" pitchFamily="34" charset="0"/>
                  <a:cs typeface="Segoe UI" pitchFamily="34" charset="0"/>
                </a:endParaRPr>
              </a:p>
            </p:txBody>
          </p:sp>
        </p:grpSp>
        <p:cxnSp>
          <p:nvCxnSpPr>
            <p:cNvPr id="255" name="Straight Connector 254"/>
            <p:cNvCxnSpPr/>
            <p:nvPr/>
          </p:nvCxnSpPr>
          <p:spPr>
            <a:xfrm>
              <a:off x="4098672"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6" name="Straight Connector 255"/>
            <p:cNvCxnSpPr/>
            <p:nvPr/>
          </p:nvCxnSpPr>
          <p:spPr>
            <a:xfrm>
              <a:off x="5040000"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7" name="Straight Connector 256"/>
            <p:cNvCxnSpPr/>
            <p:nvPr/>
          </p:nvCxnSpPr>
          <p:spPr>
            <a:xfrm>
              <a:off x="3262277" y="200863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8" name="Straight Connector 257"/>
            <p:cNvCxnSpPr/>
            <p:nvPr/>
          </p:nvCxnSpPr>
          <p:spPr>
            <a:xfrm>
              <a:off x="3262277" y="317426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grpSp>
          <p:nvGrpSpPr>
            <p:cNvPr id="259" name="Group 258"/>
            <p:cNvGrpSpPr/>
            <p:nvPr/>
          </p:nvGrpSpPr>
          <p:grpSpPr>
            <a:xfrm>
              <a:off x="4098672" y="2143466"/>
              <a:ext cx="941329" cy="895637"/>
              <a:chOff x="4098672" y="2143466"/>
              <a:chExt cx="941329" cy="895637"/>
            </a:xfrm>
          </p:grpSpPr>
          <p:sp>
            <p:nvSpPr>
              <p:cNvPr id="300" name="Rectangle 299"/>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Documents</a:t>
                </a:r>
                <a:endParaRPr lang="en-AU" sz="1100" dirty="0">
                  <a:latin typeface="Segoe UI" pitchFamily="34" charset="0"/>
                  <a:cs typeface="Segoe UI" pitchFamily="34" charset="0"/>
                </a:endParaRPr>
              </a:p>
            </p:txBody>
          </p:sp>
          <p:grpSp>
            <p:nvGrpSpPr>
              <p:cNvPr id="301" name="Group 300"/>
              <p:cNvGrpSpPr/>
              <p:nvPr/>
            </p:nvGrpSpPr>
            <p:grpSpPr>
              <a:xfrm>
                <a:off x="4199709" y="2143466"/>
                <a:ext cx="744585" cy="655211"/>
                <a:chOff x="4193285" y="2143466"/>
                <a:chExt cx="744585" cy="655211"/>
              </a:xfrm>
            </p:grpSpPr>
            <p:grpSp>
              <p:nvGrpSpPr>
                <p:cNvPr id="302" name="Group 301"/>
                <p:cNvGrpSpPr/>
                <p:nvPr/>
              </p:nvGrpSpPr>
              <p:grpSpPr>
                <a:xfrm>
                  <a:off x="4193285" y="2143466"/>
                  <a:ext cx="699392" cy="536110"/>
                  <a:chOff x="2123728" y="1986160"/>
                  <a:chExt cx="576064" cy="441574"/>
                </a:xfrm>
              </p:grpSpPr>
              <p:sp>
                <p:nvSpPr>
                  <p:cNvPr id="311" name="Rectangle 310"/>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2" name="Trapezoid 311"/>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303" name="Group 302"/>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304" name="Rectangle 303"/>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305" name="Straight Connector 304"/>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6" name="Straight Connector 305"/>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7" name="Straight Connector 306"/>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8" name="Straight Connector 307"/>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9" name="Straight Connector 308"/>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10" name="Straight Connector 309"/>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260" name="Group 259"/>
            <p:cNvGrpSpPr/>
            <p:nvPr/>
          </p:nvGrpSpPr>
          <p:grpSpPr>
            <a:xfrm>
              <a:off x="5039106" y="2143466"/>
              <a:ext cx="941329" cy="895637"/>
              <a:chOff x="5039106" y="2143466"/>
              <a:chExt cx="941329" cy="895637"/>
            </a:xfrm>
          </p:grpSpPr>
          <p:sp>
            <p:nvSpPr>
              <p:cNvPr id="289" name="Rectangle 288"/>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Music</a:t>
                </a:r>
                <a:endParaRPr lang="en-AU" sz="1100" dirty="0">
                  <a:latin typeface="Segoe UI" pitchFamily="34" charset="0"/>
                  <a:cs typeface="Segoe UI" pitchFamily="34" charset="0"/>
                </a:endParaRPr>
              </a:p>
            </p:txBody>
          </p:sp>
          <p:grpSp>
            <p:nvGrpSpPr>
              <p:cNvPr id="290" name="Group 289"/>
              <p:cNvGrpSpPr/>
              <p:nvPr/>
            </p:nvGrpSpPr>
            <p:grpSpPr>
              <a:xfrm>
                <a:off x="5162739" y="2143466"/>
                <a:ext cx="699392" cy="634359"/>
                <a:chOff x="5140143" y="2143466"/>
                <a:chExt cx="699392" cy="634359"/>
              </a:xfrm>
            </p:grpSpPr>
            <p:grpSp>
              <p:nvGrpSpPr>
                <p:cNvPr id="291" name="Group 290"/>
                <p:cNvGrpSpPr/>
                <p:nvPr/>
              </p:nvGrpSpPr>
              <p:grpSpPr>
                <a:xfrm>
                  <a:off x="5140143" y="2143466"/>
                  <a:ext cx="699392" cy="536110"/>
                  <a:chOff x="2123728" y="1986160"/>
                  <a:chExt cx="576064" cy="441574"/>
                </a:xfrm>
              </p:grpSpPr>
              <p:sp>
                <p:nvSpPr>
                  <p:cNvPr id="298" name="Rectangle 297"/>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9" name="Trapezoid 298"/>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92" name="Group 291"/>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293" name="Oval 292"/>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4" name="Oval 293"/>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295" name="Straight Connector 294"/>
                  <p:cNvCxnSpPr>
                    <a:stCxn id="293" idx="6"/>
                    <a:endCxn id="297"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96" name="Straight Connector 295"/>
                  <p:cNvCxnSpPr>
                    <a:stCxn id="294" idx="6"/>
                    <a:endCxn id="297"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297" name="Rectangle 296"/>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1" name="Group 260"/>
            <p:cNvGrpSpPr/>
            <p:nvPr/>
          </p:nvGrpSpPr>
          <p:grpSpPr>
            <a:xfrm>
              <a:off x="3133947" y="3275932"/>
              <a:ext cx="941329" cy="895637"/>
              <a:chOff x="3133947" y="3275932"/>
              <a:chExt cx="941329" cy="895637"/>
            </a:xfrm>
          </p:grpSpPr>
          <p:sp>
            <p:nvSpPr>
              <p:cNvPr id="281" name="Rectangle 280"/>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Videos</a:t>
                </a:r>
                <a:endParaRPr lang="en-AU" sz="1100" dirty="0">
                  <a:latin typeface="Segoe UI" pitchFamily="34" charset="0"/>
                  <a:cs typeface="Segoe UI" pitchFamily="34" charset="0"/>
                </a:endParaRPr>
              </a:p>
            </p:txBody>
          </p:sp>
          <p:grpSp>
            <p:nvGrpSpPr>
              <p:cNvPr id="282" name="Group 281"/>
              <p:cNvGrpSpPr/>
              <p:nvPr/>
            </p:nvGrpSpPr>
            <p:grpSpPr>
              <a:xfrm>
                <a:off x="3254915" y="3275932"/>
                <a:ext cx="699392" cy="569699"/>
                <a:chOff x="3257580" y="3275932"/>
                <a:chExt cx="699392" cy="569699"/>
              </a:xfrm>
            </p:grpSpPr>
            <p:grpSp>
              <p:nvGrpSpPr>
                <p:cNvPr id="283" name="Group 282"/>
                <p:cNvGrpSpPr/>
                <p:nvPr/>
              </p:nvGrpSpPr>
              <p:grpSpPr>
                <a:xfrm>
                  <a:off x="3257580" y="3275932"/>
                  <a:ext cx="699392" cy="536110"/>
                  <a:chOff x="2123728" y="1986160"/>
                  <a:chExt cx="576064" cy="441574"/>
                </a:xfrm>
              </p:grpSpPr>
              <p:sp>
                <p:nvSpPr>
                  <p:cNvPr id="287" name="Rectangle 286"/>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8" name="Trapezoid 287"/>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84" name="Group 283"/>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285" name="Rectangle 284"/>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6" name="Isosceles Triangle 285"/>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2" name="Group 261"/>
            <p:cNvGrpSpPr/>
            <p:nvPr/>
          </p:nvGrpSpPr>
          <p:grpSpPr>
            <a:xfrm>
              <a:off x="4097777" y="3275932"/>
              <a:ext cx="941329" cy="895637"/>
              <a:chOff x="4099230" y="3275932"/>
              <a:chExt cx="941329" cy="895637"/>
            </a:xfrm>
          </p:grpSpPr>
          <p:sp>
            <p:nvSpPr>
              <p:cNvPr id="263" name="Rectangle 262"/>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Games</a:t>
                </a:r>
                <a:endParaRPr lang="en-AU" sz="1100" dirty="0">
                  <a:latin typeface="Segoe UI" pitchFamily="34" charset="0"/>
                  <a:cs typeface="Segoe UI" pitchFamily="34" charset="0"/>
                </a:endParaRPr>
              </a:p>
            </p:txBody>
          </p:sp>
          <p:grpSp>
            <p:nvGrpSpPr>
              <p:cNvPr id="264" name="Group 263"/>
              <p:cNvGrpSpPr/>
              <p:nvPr/>
            </p:nvGrpSpPr>
            <p:grpSpPr>
              <a:xfrm>
                <a:off x="4200966" y="3275932"/>
                <a:ext cx="737856" cy="635347"/>
                <a:chOff x="4220198" y="3275932"/>
                <a:chExt cx="737856" cy="635347"/>
              </a:xfrm>
            </p:grpSpPr>
            <p:grpSp>
              <p:nvGrpSpPr>
                <p:cNvPr id="265" name="Group 264"/>
                <p:cNvGrpSpPr/>
                <p:nvPr/>
              </p:nvGrpSpPr>
              <p:grpSpPr>
                <a:xfrm>
                  <a:off x="4220198" y="3275932"/>
                  <a:ext cx="699392" cy="536110"/>
                  <a:chOff x="2123728" y="1986160"/>
                  <a:chExt cx="576064" cy="441574"/>
                </a:xfrm>
              </p:grpSpPr>
              <p:sp>
                <p:nvSpPr>
                  <p:cNvPr id="279" name="Rectangle 278"/>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0" name="Trapezoid 279"/>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66" name="Group 265"/>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267" name="Rectangle 266"/>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8" name="Oval 267"/>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9" name="Oval 268"/>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70" name="Group 269"/>
                  <p:cNvGrpSpPr/>
                  <p:nvPr/>
                </p:nvGrpSpPr>
                <p:grpSpPr>
                  <a:xfrm>
                    <a:off x="4318464" y="3577517"/>
                    <a:ext cx="118183" cy="118183"/>
                    <a:chOff x="4318464" y="3577517"/>
                    <a:chExt cx="118183" cy="118183"/>
                  </a:xfrm>
                  <a:effectLst/>
                </p:grpSpPr>
                <p:cxnSp>
                  <p:nvCxnSpPr>
                    <p:cNvPr id="277" name="Straight Connector 276"/>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78" name="Straight Connector 277"/>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71" name="Group 270"/>
                  <p:cNvGrpSpPr/>
                  <p:nvPr/>
                </p:nvGrpSpPr>
                <p:grpSpPr>
                  <a:xfrm rot="20573383">
                    <a:off x="4683580" y="3579039"/>
                    <a:ext cx="140891" cy="136707"/>
                    <a:chOff x="5105406" y="3507854"/>
                    <a:chExt cx="171999" cy="166891"/>
                  </a:xfrm>
                  <a:effectLst/>
                </p:grpSpPr>
                <p:sp>
                  <p:nvSpPr>
                    <p:cNvPr id="273" name="Oval 272"/>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4" name="Oval 273"/>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5" name="Oval 274"/>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6" name="Oval 275"/>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cxnSp>
                <p:nvCxnSpPr>
                  <p:cNvPr id="272" name="Straight Connector 271"/>
                  <p:cNvCxnSpPr>
                    <a:stCxn id="267"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sp>
        <p:nvSpPr>
          <p:cNvPr id="113" name="Rectangle 112"/>
          <p:cNvSpPr/>
          <p:nvPr/>
        </p:nvSpPr>
        <p:spPr>
          <a:xfrm>
            <a:off x="2538325" y="1040636"/>
            <a:ext cx="4067350" cy="346648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algn="r"/>
            <a:endParaRPr lang="en-AU" sz="5400" dirty="0">
              <a:solidFill>
                <a:schemeClr val="bg1"/>
              </a:solidFill>
              <a:effectLst>
                <a:outerShdw blurRad="63500" sx="102000" sy="102000" algn="ctr" rotWithShape="0">
                  <a:prstClr val="black">
                    <a:alpha val="40000"/>
                  </a:prstClr>
                </a:outerShdw>
              </a:effectLst>
              <a:latin typeface="Segoe UI" pitchFamily="34" charset="0"/>
              <a:cs typeface="Segoe UI" pitchFamily="34" charset="0"/>
            </a:endParaRPr>
          </a:p>
        </p:txBody>
      </p:sp>
      <p:grpSp>
        <p:nvGrpSpPr>
          <p:cNvPr id="3" name="Group 2"/>
          <p:cNvGrpSpPr/>
          <p:nvPr/>
        </p:nvGrpSpPr>
        <p:grpSpPr>
          <a:xfrm>
            <a:off x="2538324" y="528367"/>
            <a:ext cx="4067352" cy="4086766"/>
            <a:chOff x="2538324" y="528367"/>
            <a:chExt cx="4067352" cy="4086766"/>
          </a:xfrm>
        </p:grpSpPr>
        <p:sp>
          <p:nvSpPr>
            <p:cNvPr id="111" name="Rounded Rectangle 110"/>
            <p:cNvSpPr/>
            <p:nvPr/>
          </p:nvSpPr>
          <p:spPr>
            <a:xfrm>
              <a:off x="2538324" y="528367"/>
              <a:ext cx="4067351" cy="4086766"/>
            </a:xfrm>
            <a:prstGeom prst="roundRect">
              <a:avLst>
                <a:gd name="adj" fmla="val 0"/>
              </a:avLst>
            </a:prstGeom>
            <a:solidFill>
              <a:schemeClr val="bg1">
                <a:lumMod val="75000"/>
                <a:alpha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200" b="1" dirty="0" smtClean="0">
                  <a:solidFill>
                    <a:schemeClr val="tx1"/>
                  </a:solidFill>
                  <a:latin typeface="Segoe UI" pitchFamily="34" charset="0"/>
                  <a:cs typeface="Segoe UI" pitchFamily="34" charset="0"/>
                </a:rPr>
                <a:t>Note Pad</a:t>
              </a:r>
              <a:endParaRPr lang="en-AU" sz="1200" b="1" dirty="0">
                <a:solidFill>
                  <a:schemeClr val="tx1"/>
                </a:solidFill>
                <a:latin typeface="Segoe UI" pitchFamily="34" charset="0"/>
                <a:cs typeface="Segoe UI" pitchFamily="34" charset="0"/>
              </a:endParaRPr>
            </a:p>
          </p:txBody>
        </p:sp>
        <p:sp>
          <p:nvSpPr>
            <p:cNvPr id="112" name="Rounded Rectangle 111">
              <a:hlinkClick r:id="rId4" action="ppaction://hlinksldjump"/>
            </p:cNvPr>
            <p:cNvSpPr/>
            <p:nvPr/>
          </p:nvSpPr>
          <p:spPr>
            <a:xfrm>
              <a:off x="2610333" y="577783"/>
              <a:ext cx="144000" cy="131776"/>
            </a:xfrm>
            <a:prstGeom prst="roundRect">
              <a:avLst/>
            </a:prstGeom>
            <a:gradFill flip="none" rotWithShape="1">
              <a:gsLst>
                <a:gs pos="0">
                  <a:srgbClr val="FF0000">
                    <a:shade val="30000"/>
                    <a:satMod val="115000"/>
                  </a:srgbClr>
                </a:gs>
                <a:gs pos="50000">
                  <a:srgbClr val="FF0000">
                    <a:shade val="67500"/>
                    <a:satMod val="115000"/>
                  </a:srgbClr>
                </a:gs>
                <a:gs pos="100000">
                  <a:srgbClr val="FF0000">
                    <a:shade val="100000"/>
                    <a:satMod val="115000"/>
                  </a:srgbClr>
                </a:gs>
              </a:gsLst>
              <a:lin ang="16200000" scaled="1"/>
              <a:tileRect/>
            </a:gradFill>
            <a:ln w="3175">
              <a:solidFill>
                <a:schemeClr val="tx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solidFill>
                  <a:schemeClr val="bg1"/>
                </a:solidFill>
                <a:latin typeface="Segoe UI" pitchFamily="34" charset="0"/>
                <a:cs typeface="Segoe UI" pitchFamily="34" charset="0"/>
              </a:endParaRPr>
            </a:p>
          </p:txBody>
        </p:sp>
        <p:sp>
          <p:nvSpPr>
            <p:cNvPr id="119" name="Rectangle 118"/>
            <p:cNvSpPr/>
            <p:nvPr/>
          </p:nvSpPr>
          <p:spPr>
            <a:xfrm>
              <a:off x="2538325" y="803130"/>
              <a:ext cx="4067350" cy="237506"/>
            </a:xfrm>
            <a:prstGeom prst="rect">
              <a:avLst/>
            </a:prstGeom>
            <a:solidFill>
              <a:schemeClr val="bg1">
                <a:lumMod val="5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algn="r"/>
              <a:endParaRPr lang="en-AU" sz="5400" dirty="0">
                <a:solidFill>
                  <a:schemeClr val="bg1"/>
                </a:solidFill>
                <a:effectLst>
                  <a:outerShdw blurRad="63500" sx="102000" sy="102000" algn="ctr" rotWithShape="0">
                    <a:prstClr val="black">
                      <a:alpha val="40000"/>
                    </a:prstClr>
                  </a:outerShdw>
                </a:effectLst>
                <a:latin typeface="Segoe UI" pitchFamily="34" charset="0"/>
                <a:cs typeface="Segoe UI" pitchFamily="34" charset="0"/>
              </a:endParaRPr>
            </a:p>
          </p:txBody>
        </p:sp>
        <p:sp>
          <p:nvSpPr>
            <p:cNvPr id="121" name="Round Same Side Corner Rectangle 120">
              <a:hlinkClick r:id="rId5" action="ppaction://hlinksldjump"/>
            </p:cNvPr>
            <p:cNvSpPr/>
            <p:nvPr/>
          </p:nvSpPr>
          <p:spPr>
            <a:xfrm>
              <a:off x="3555150" y="803130"/>
              <a:ext cx="1016824" cy="237506"/>
            </a:xfrm>
            <a:prstGeom prst="round2SameRect">
              <a:avLst/>
            </a:prstGeom>
            <a:solidFill>
              <a:srgbClr val="0070C0">
                <a:alpha val="50000"/>
              </a:srgb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100" dirty="0" smtClean="0">
                  <a:solidFill>
                    <a:schemeClr val="bg1"/>
                  </a:solidFill>
                  <a:latin typeface="Segoe UI" pitchFamily="34" charset="0"/>
                  <a:cs typeface="Segoe UI" pitchFamily="34" charset="0"/>
                </a:rPr>
                <a:t>Note 2</a:t>
              </a:r>
              <a:endParaRPr lang="en-AU" sz="1100" dirty="0">
                <a:solidFill>
                  <a:schemeClr val="bg1"/>
                </a:solidFill>
                <a:latin typeface="Segoe UI" pitchFamily="34" charset="0"/>
                <a:cs typeface="Segoe UI" pitchFamily="34" charset="0"/>
              </a:endParaRPr>
            </a:p>
          </p:txBody>
        </p:sp>
        <p:sp>
          <p:nvSpPr>
            <p:cNvPr id="122" name="Round Same Side Corner Rectangle 121">
              <a:hlinkClick r:id="rId6" action="ppaction://hlinksldjump"/>
            </p:cNvPr>
            <p:cNvSpPr/>
            <p:nvPr/>
          </p:nvSpPr>
          <p:spPr>
            <a:xfrm>
              <a:off x="4572027" y="803130"/>
              <a:ext cx="1016824" cy="237506"/>
            </a:xfrm>
            <a:prstGeom prst="round2SameRect">
              <a:avLst/>
            </a:prstGeom>
            <a:solidFill>
              <a:schemeClr val="bg1">
                <a:alpha val="5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100" dirty="0" smtClean="0">
                  <a:solidFill>
                    <a:schemeClr val="tx1"/>
                  </a:solidFill>
                  <a:latin typeface="Segoe UI" pitchFamily="34" charset="0"/>
                  <a:cs typeface="Segoe UI" pitchFamily="34" charset="0"/>
                </a:rPr>
                <a:t>Note 3</a:t>
              </a:r>
              <a:endParaRPr lang="en-AU" sz="1100" dirty="0">
                <a:solidFill>
                  <a:schemeClr val="tx1"/>
                </a:solidFill>
                <a:latin typeface="Segoe UI" pitchFamily="34" charset="0"/>
                <a:cs typeface="Segoe UI" pitchFamily="34" charset="0"/>
              </a:endParaRPr>
            </a:p>
          </p:txBody>
        </p:sp>
        <p:sp>
          <p:nvSpPr>
            <p:cNvPr id="123" name="Round Same Side Corner Rectangle 122">
              <a:hlinkClick r:id="rId7" action="ppaction://hlinksldjump"/>
            </p:cNvPr>
            <p:cNvSpPr/>
            <p:nvPr/>
          </p:nvSpPr>
          <p:spPr>
            <a:xfrm>
              <a:off x="5588852" y="803130"/>
              <a:ext cx="1016824" cy="237506"/>
            </a:xfrm>
            <a:prstGeom prst="round2SameRect">
              <a:avLst/>
            </a:prstGeom>
            <a:solidFill>
              <a:schemeClr val="bg1">
                <a:alpha val="5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100" dirty="0" smtClean="0">
                  <a:solidFill>
                    <a:schemeClr val="tx1"/>
                  </a:solidFill>
                  <a:latin typeface="Segoe UI" pitchFamily="34" charset="0"/>
                  <a:cs typeface="Segoe UI" pitchFamily="34" charset="0"/>
                </a:rPr>
                <a:t>Note 4</a:t>
              </a:r>
              <a:endParaRPr lang="en-AU" sz="1100" dirty="0">
                <a:solidFill>
                  <a:schemeClr val="tx1"/>
                </a:solidFill>
                <a:latin typeface="Segoe UI" pitchFamily="34" charset="0"/>
                <a:cs typeface="Segoe UI" pitchFamily="34" charset="0"/>
              </a:endParaRPr>
            </a:p>
          </p:txBody>
        </p:sp>
        <p:sp>
          <p:nvSpPr>
            <p:cNvPr id="124" name="Round Same Side Corner Rectangle 123">
              <a:hlinkClick r:id="rId8" action="ppaction://hlinksldjump"/>
            </p:cNvPr>
            <p:cNvSpPr/>
            <p:nvPr/>
          </p:nvSpPr>
          <p:spPr>
            <a:xfrm>
              <a:off x="2538325" y="803130"/>
              <a:ext cx="1016825" cy="237506"/>
            </a:xfrm>
            <a:prstGeom prst="round2SameRect">
              <a:avLst/>
            </a:prstGeom>
            <a:solidFill>
              <a:schemeClr val="bg1">
                <a:alpha val="5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100" dirty="0" smtClean="0">
                  <a:solidFill>
                    <a:schemeClr val="tx1"/>
                  </a:solidFill>
                  <a:latin typeface="Segoe UI" pitchFamily="34" charset="0"/>
                  <a:cs typeface="Segoe UI" pitchFamily="34" charset="0"/>
                </a:rPr>
                <a:t>Note 1</a:t>
              </a:r>
              <a:endParaRPr lang="en-AU" sz="1100" dirty="0">
                <a:solidFill>
                  <a:schemeClr val="tx1"/>
                </a:solidFill>
                <a:latin typeface="Segoe UI" pitchFamily="34" charset="0"/>
                <a:cs typeface="Segoe UI" pitchFamily="34" charset="0"/>
              </a:endParaRPr>
            </a:p>
          </p:txBody>
        </p:sp>
      </p:grpSp>
    </p:spTree>
    <p:controls>
      <mc:AlternateContent xmlns:mc="http://schemas.openxmlformats.org/markup-compatibility/2006">
        <mc:Choice xmlns:v="urn:schemas-microsoft-com:vml" Requires="v">
          <p:control spid="33811" name="TextBox1" r:id="rId2" imgW="4029120" imgH="3457440"/>
        </mc:Choice>
        <mc:Fallback>
          <p:control name="TextBox1" r:id="rId2" imgW="4029120" imgH="3457440">
            <p:pic>
              <p:nvPicPr>
                <p:cNvPr id="0" name="TextBox1"/>
                <p:cNvPicPr preferRelativeResize="0">
                  <a:picLocks noChangeArrowheads="1" noChangeShapeType="1"/>
                </p:cNvPicPr>
                <p:nvPr/>
              </p:nvPicPr>
              <p:blipFill>
                <a:blip r:embed="rId9">
                  <a:extLst>
                    <a:ext uri="{28A0092B-C50C-407E-A947-70E740481C1C}">
                      <a14:useLocalDpi xmlns:a14="http://schemas.microsoft.com/office/drawing/2010/main" val="0"/>
                    </a:ext>
                  </a:extLst>
                </a:blip>
                <a:srcRect/>
                <a:stretch>
                  <a:fillRect/>
                </a:stretch>
              </p:blipFill>
              <p:spPr bwMode="auto">
                <a:xfrm>
                  <a:off x="2555875" y="1058863"/>
                  <a:ext cx="4032250" cy="3457575"/>
                </a:xfrm>
                <a:prstGeom prst="rect">
                  <a:avLst/>
                </a:prstGeom>
                <a:noFill/>
                <a:ln>
                  <a:noFill/>
                </a:ln>
                <a:effectLst/>
                <a:extLst>
                  <a:ext uri="{909E8E84-426E-40DD-AFC4-6F175D3DCCD1}">
                    <a14:hiddenFill xmlns:a14="http://schemas.microsoft.com/office/drawing/2010/main">
                      <a:noFill/>
                    </a14:hiddenFill>
                  </a:ext>
                  <a:ext uri="{91240B29-F687-4F45-9708-019B960494DF}">
                    <a14:hiddenLine xmlns:a14="http://schemas.microsoft.com/office/drawing/2010/main" w="9525">
                      <a:no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control>
        </mc:Fallback>
      </mc:AlternateContent>
    </p:controls>
    <p:extLst>
      <p:ext uri="{BB962C8B-B14F-4D97-AF65-F5344CB8AC3E}">
        <p14:creationId xmlns:p14="http://schemas.microsoft.com/office/powerpoint/2010/main" val="2402227264"/>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7" name="Group 36"/>
          <p:cNvGrpSpPr/>
          <p:nvPr/>
        </p:nvGrpSpPr>
        <p:grpSpPr>
          <a:xfrm>
            <a:off x="0" y="1202871"/>
            <a:ext cx="467544" cy="2737758"/>
            <a:chOff x="0" y="1202871"/>
            <a:chExt cx="467544" cy="2737758"/>
          </a:xfrm>
        </p:grpSpPr>
        <p:sp>
          <p:nvSpPr>
            <p:cNvPr id="6" name="Rounded Rectangle 5"/>
            <p:cNvSpPr/>
            <p:nvPr/>
          </p:nvSpPr>
          <p:spPr>
            <a:xfrm>
              <a:off x="0" y="1202871"/>
              <a:ext cx="467544" cy="2737758"/>
            </a:xfrm>
            <a:prstGeom prst="roundRect">
              <a:avLst>
                <a:gd name="adj" fmla="val 10437"/>
              </a:avLst>
            </a:prstGeom>
            <a:solidFill>
              <a:schemeClr val="tx1">
                <a:alpha val="50000"/>
              </a:schemeClr>
            </a:solidFill>
            <a:ln w="317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12" name="Group 11"/>
            <p:cNvGrpSpPr/>
            <p:nvPr/>
          </p:nvGrpSpPr>
          <p:grpSpPr>
            <a:xfrm>
              <a:off x="53772" y="1890180"/>
              <a:ext cx="360000" cy="363600"/>
              <a:chOff x="899592" y="1419622"/>
              <a:chExt cx="432048" cy="432048"/>
            </a:xfrm>
            <a:effectLst/>
          </p:grpSpPr>
          <p:sp>
            <p:nvSpPr>
              <p:cNvPr id="10" name="Rounded Rectangle 9"/>
              <p:cNvSpPr/>
              <p:nvPr/>
            </p:nvSpPr>
            <p:spPr>
              <a:xfrm>
                <a:off x="971600" y="1563638"/>
                <a:ext cx="288032" cy="288032"/>
              </a:xfrm>
              <a:prstGeom prst="roundRect">
                <a:avLst>
                  <a:gd name="adj" fmla="val 9226"/>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 name="Isosceles Triangle 10"/>
              <p:cNvSpPr/>
              <p:nvPr/>
            </p:nvSpPr>
            <p:spPr>
              <a:xfrm>
                <a:off x="899592" y="1419622"/>
                <a:ext cx="432048" cy="180020"/>
              </a:xfrm>
              <a:prstGeom prst="triangle">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4" name="Group 23"/>
            <p:cNvGrpSpPr/>
            <p:nvPr/>
          </p:nvGrpSpPr>
          <p:grpSpPr>
            <a:xfrm>
              <a:off x="53752" y="1264720"/>
              <a:ext cx="360040" cy="435694"/>
              <a:chOff x="971600" y="1383618"/>
              <a:chExt cx="360040" cy="435694"/>
            </a:xfrm>
          </p:grpSpPr>
          <p:cxnSp>
            <p:nvCxnSpPr>
              <p:cNvPr id="14" name="Straight Connector 13"/>
              <p:cNvCxnSpPr/>
              <p:nvPr/>
            </p:nvCxnSpPr>
            <p:spPr>
              <a:xfrm>
                <a:off x="1187624" y="1639292"/>
                <a:ext cx="144016" cy="18002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5" name="Donut 14"/>
              <p:cNvSpPr/>
              <p:nvPr/>
            </p:nvSpPr>
            <p:spPr>
              <a:xfrm>
                <a:off x="971600" y="1383618"/>
                <a:ext cx="288032" cy="288000"/>
              </a:xfrm>
              <a:prstGeom prst="donut">
                <a:avLst>
                  <a:gd name="adj" fmla="val 4746"/>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17" name="Straight Connector 16"/>
              <p:cNvCxnSpPr/>
              <p:nvPr/>
            </p:nvCxnSpPr>
            <p:spPr>
              <a:xfrm rot="1413972">
                <a:off x="1051228" y="1435850"/>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rot="1413972">
                <a:off x="1116662" y="1436293"/>
                <a:ext cx="0" cy="183562"/>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rot="1413972">
                <a:off x="1180005" y="1492021"/>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grpSp>
        <p:cxnSp>
          <p:nvCxnSpPr>
            <p:cNvPr id="26" name="Straight Connector 25"/>
            <p:cNvCxnSpPr/>
            <p:nvPr/>
          </p:nvCxnSpPr>
          <p:spPr>
            <a:xfrm flipH="1">
              <a:off x="26886" y="1812206"/>
              <a:ext cx="413772"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nvGrpSpPr>
            <p:cNvPr id="30" name="Group 29"/>
            <p:cNvGrpSpPr/>
            <p:nvPr/>
          </p:nvGrpSpPr>
          <p:grpSpPr>
            <a:xfrm>
              <a:off x="39771" y="2460418"/>
              <a:ext cx="388002" cy="297418"/>
              <a:chOff x="2123728" y="1986160"/>
              <a:chExt cx="576064" cy="441574"/>
            </a:xfrm>
          </p:grpSpPr>
          <p:sp>
            <p:nvSpPr>
              <p:cNvPr id="29" name="Rectangle 28"/>
              <p:cNvSpPr/>
              <p:nvPr/>
            </p:nvSpPr>
            <p:spPr>
              <a:xfrm>
                <a:off x="2195736" y="1986160"/>
                <a:ext cx="432048" cy="441574"/>
              </a:xfrm>
              <a:prstGeom prst="rect">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 name="Trapezoid 27"/>
              <p:cNvSpPr/>
              <p:nvPr/>
            </p:nvSpPr>
            <p:spPr>
              <a:xfrm flipV="1">
                <a:off x="2123728" y="2139884"/>
                <a:ext cx="576064" cy="287850"/>
              </a:xfrm>
              <a:prstGeom prst="trapezoid">
                <a:avLst/>
              </a:pr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41" name="Freeform 40"/>
            <p:cNvSpPr/>
            <p:nvPr/>
          </p:nvSpPr>
          <p:spPr>
            <a:xfrm>
              <a:off x="61273" y="2903148"/>
              <a:ext cx="344998" cy="411311"/>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45" name="Group 44"/>
            <p:cNvGrpSpPr/>
            <p:nvPr/>
          </p:nvGrpSpPr>
          <p:grpSpPr>
            <a:xfrm>
              <a:off x="82631" y="3424960"/>
              <a:ext cx="302283" cy="444864"/>
              <a:chOff x="51020" y="3423030"/>
              <a:chExt cx="356155" cy="524147"/>
            </a:xfrm>
            <a:effectLst>
              <a:outerShdw blurRad="63500" sx="102000" sy="102000" algn="ctr" rotWithShape="0">
                <a:prstClr val="black">
                  <a:alpha val="40000"/>
                </a:prstClr>
              </a:outerShdw>
            </a:effectLst>
          </p:grpSpPr>
          <p:sp>
            <p:nvSpPr>
              <p:cNvPr id="43" name="Freeform 42"/>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4" name="Freeform 43"/>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nvGrpSpPr>
          <p:cNvPr id="249" name="Group 248"/>
          <p:cNvGrpSpPr/>
          <p:nvPr/>
        </p:nvGrpSpPr>
        <p:grpSpPr>
          <a:xfrm>
            <a:off x="3131841" y="843750"/>
            <a:ext cx="2880320" cy="3456000"/>
            <a:chOff x="3131841" y="843750"/>
            <a:chExt cx="2880320" cy="3456000"/>
          </a:xfrm>
        </p:grpSpPr>
        <p:sp>
          <p:nvSpPr>
            <p:cNvPr id="250" name="Rounded Rectangle 249"/>
            <p:cNvSpPr/>
            <p:nvPr/>
          </p:nvSpPr>
          <p:spPr>
            <a:xfrm>
              <a:off x="3131841" y="843750"/>
              <a:ext cx="2880320" cy="3456000"/>
            </a:xfrm>
            <a:prstGeom prst="roundRect">
              <a:avLst>
                <a:gd name="adj" fmla="val 2228"/>
              </a:avLst>
            </a:prstGeom>
            <a:solidFill>
              <a:schemeClr val="tx1">
                <a:alpha val="50000"/>
              </a:schemeClr>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51" name="Group 250"/>
            <p:cNvGrpSpPr/>
            <p:nvPr/>
          </p:nvGrpSpPr>
          <p:grpSpPr>
            <a:xfrm>
              <a:off x="3198624" y="984777"/>
              <a:ext cx="864096" cy="870570"/>
              <a:chOff x="7308304" y="278598"/>
              <a:chExt cx="864096" cy="870570"/>
            </a:xfrm>
          </p:grpSpPr>
          <p:sp>
            <p:nvSpPr>
              <p:cNvPr id="327" name="Freeform 326"/>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8" name="Rectangle 327"/>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Impress</a:t>
                </a:r>
                <a:endParaRPr lang="en-AU" sz="1100" dirty="0">
                  <a:latin typeface="Segoe UI" pitchFamily="34" charset="0"/>
                  <a:cs typeface="Segoe UI" pitchFamily="34" charset="0"/>
                </a:endParaRPr>
              </a:p>
            </p:txBody>
          </p:sp>
        </p:grpSp>
        <p:grpSp>
          <p:nvGrpSpPr>
            <p:cNvPr id="252" name="Group 251"/>
            <p:cNvGrpSpPr/>
            <p:nvPr/>
          </p:nvGrpSpPr>
          <p:grpSpPr>
            <a:xfrm>
              <a:off x="4139953" y="972995"/>
              <a:ext cx="864096" cy="894135"/>
              <a:chOff x="6444208" y="255033"/>
              <a:chExt cx="864096" cy="894135"/>
            </a:xfrm>
          </p:grpSpPr>
          <p:grpSp>
            <p:nvGrpSpPr>
              <p:cNvPr id="323" name="Group 322"/>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325" name="Freeform 324"/>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6" name="Freeform 325"/>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24" name="Rectangle 323"/>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Express</a:t>
                </a:r>
                <a:endParaRPr lang="en-AU" sz="1100" dirty="0">
                  <a:latin typeface="Segoe UI" pitchFamily="34" charset="0"/>
                  <a:cs typeface="Segoe UI" pitchFamily="34" charset="0"/>
                </a:endParaRPr>
              </a:p>
            </p:txBody>
          </p:sp>
        </p:grpSp>
        <p:grpSp>
          <p:nvGrpSpPr>
            <p:cNvPr id="253" name="Group 252"/>
            <p:cNvGrpSpPr/>
            <p:nvPr/>
          </p:nvGrpSpPr>
          <p:grpSpPr>
            <a:xfrm>
              <a:off x="3198624" y="2157429"/>
              <a:ext cx="864096" cy="881674"/>
              <a:chOff x="8172400" y="267494"/>
              <a:chExt cx="864096" cy="881674"/>
            </a:xfrm>
          </p:grpSpPr>
          <p:grpSp>
            <p:nvGrpSpPr>
              <p:cNvPr id="318" name="Group 317"/>
              <p:cNvGrpSpPr/>
              <p:nvPr/>
            </p:nvGrpSpPr>
            <p:grpSpPr>
              <a:xfrm>
                <a:off x="8351877" y="267494"/>
                <a:ext cx="523806" cy="648072"/>
                <a:chOff x="87738" y="3286770"/>
                <a:chExt cx="291003" cy="360040"/>
              </a:xfrm>
            </p:grpSpPr>
            <p:sp>
              <p:nvSpPr>
                <p:cNvPr id="320" name="Rectangle 31"/>
                <p:cNvSpPr/>
                <p:nvPr/>
              </p:nvSpPr>
              <p:spPr>
                <a:xfrm>
                  <a:off x="87738" y="3286770"/>
                  <a:ext cx="291002" cy="360040"/>
                </a:xfrm>
                <a:prstGeom prst="rect">
                  <a:avLst/>
                </a:prstGeom>
                <a:solidFill>
                  <a:srgbClr val="FFC000"/>
                </a:solidFill>
                <a:ln w="9525" cap="rnd">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1" name="Rectangle 31"/>
                <p:cNvSpPr/>
                <p:nvPr/>
              </p:nvSpPr>
              <p:spPr>
                <a:xfrm>
                  <a:off x="87738" y="3286770"/>
                  <a:ext cx="291002" cy="360040"/>
                </a:xfrm>
                <a:custGeom>
                  <a:avLst/>
                  <a:gdLst>
                    <a:gd name="connsiteX0" fmla="*/ 0 w 291002"/>
                    <a:gd name="connsiteY0" fmla="*/ 0 h 360040"/>
                    <a:gd name="connsiteX1" fmla="*/ 291002 w 291002"/>
                    <a:gd name="connsiteY1" fmla="*/ 0 h 360040"/>
                    <a:gd name="connsiteX2" fmla="*/ 291002 w 291002"/>
                    <a:gd name="connsiteY2" fmla="*/ 360040 h 360040"/>
                    <a:gd name="connsiteX3" fmla="*/ 0 w 291002"/>
                    <a:gd name="connsiteY3" fmla="*/ 360040 h 360040"/>
                    <a:gd name="connsiteX4" fmla="*/ 0 w 291002"/>
                    <a:gd name="connsiteY4" fmla="*/ 0 h 360040"/>
                    <a:gd name="connsiteX0" fmla="*/ 0 w 291002"/>
                    <a:gd name="connsiteY0" fmla="*/ 0 h 360040"/>
                    <a:gd name="connsiteX1" fmla="*/ 236233 w 291002"/>
                    <a:gd name="connsiteY1" fmla="*/ 88106 h 360040"/>
                    <a:gd name="connsiteX2" fmla="*/ 291002 w 291002"/>
                    <a:gd name="connsiteY2" fmla="*/ 360040 h 360040"/>
                    <a:gd name="connsiteX3" fmla="*/ 0 w 291002"/>
                    <a:gd name="connsiteY3" fmla="*/ 360040 h 360040"/>
                    <a:gd name="connsiteX4" fmla="*/ 0 w 291002"/>
                    <a:gd name="connsiteY4" fmla="*/ 0 h 360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1002" h="360040">
                      <a:moveTo>
                        <a:pt x="0" y="0"/>
                      </a:moveTo>
                      <a:lnTo>
                        <a:pt x="236233" y="88106"/>
                      </a:lnTo>
                      <a:lnTo>
                        <a:pt x="291002" y="360040"/>
                      </a:lnTo>
                      <a:lnTo>
                        <a:pt x="0" y="360040"/>
                      </a:lnTo>
                      <a:lnTo>
                        <a:pt x="0" y="0"/>
                      </a:lnTo>
                      <a:close/>
                    </a:path>
                  </a:pathLst>
                </a:cu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2" name="Rectangle 321"/>
                <p:cNvSpPr/>
                <p:nvPr/>
              </p:nvSpPr>
              <p:spPr>
                <a:xfrm>
                  <a:off x="87738" y="3435846"/>
                  <a:ext cx="291003" cy="210964"/>
                </a:xfrm>
                <a:prstGeom prst="rect">
                  <a:avLst/>
                </a:prstGeom>
                <a:noFill/>
                <a:ln w="9525" cap="rnd">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2000" dirty="0" smtClean="0">
                      <a:solidFill>
                        <a:schemeClr val="tx1"/>
                      </a:solidFill>
                      <a:effectLst>
                        <a:outerShdw blurRad="63500" sx="102000" sy="102000" algn="ctr" rotWithShape="0">
                          <a:prstClr val="black">
                            <a:alpha val="40000"/>
                          </a:prstClr>
                        </a:outerShdw>
                      </a:effectLst>
                      <a:latin typeface="Segoe UI" pitchFamily="34" charset="0"/>
                      <a:cs typeface="Segoe UI" pitchFamily="34" charset="0"/>
                    </a:rPr>
                    <a:t>Aa</a:t>
                  </a:r>
                  <a:endParaRPr lang="en-AU" sz="2000" dirty="0">
                    <a:solidFill>
                      <a:schemeClr val="tx1"/>
                    </a:solidFill>
                    <a:effectLst>
                      <a:outerShdw blurRad="63500" sx="102000" sy="102000" algn="ctr" rotWithShape="0">
                        <a:prstClr val="black">
                          <a:alpha val="40000"/>
                        </a:prstClr>
                      </a:outerShdw>
                    </a:effectLst>
                    <a:latin typeface="Segoe UI" pitchFamily="34" charset="0"/>
                    <a:cs typeface="Segoe UI" pitchFamily="34" charset="0"/>
                  </a:endParaRPr>
                </a:p>
              </p:txBody>
            </p:sp>
          </p:grpSp>
          <p:sp>
            <p:nvSpPr>
              <p:cNvPr id="319" name="Rectangle 318"/>
              <p:cNvSpPr/>
              <p:nvPr/>
            </p:nvSpPr>
            <p:spPr>
              <a:xfrm>
                <a:off x="8172400"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Note Pad</a:t>
                </a:r>
                <a:endParaRPr lang="en-AU" sz="1100" dirty="0">
                  <a:latin typeface="Segoe UI" pitchFamily="34" charset="0"/>
                  <a:cs typeface="Segoe UI" pitchFamily="34" charset="0"/>
                </a:endParaRPr>
              </a:p>
            </p:txBody>
          </p:sp>
        </p:grpSp>
        <p:grpSp>
          <p:nvGrpSpPr>
            <p:cNvPr id="254" name="Group 253"/>
            <p:cNvGrpSpPr/>
            <p:nvPr/>
          </p:nvGrpSpPr>
          <p:grpSpPr>
            <a:xfrm>
              <a:off x="5080409" y="980461"/>
              <a:ext cx="864096" cy="877462"/>
              <a:chOff x="5004049" y="1064550"/>
              <a:chExt cx="864096" cy="877462"/>
            </a:xfrm>
          </p:grpSpPr>
          <p:grpSp>
            <p:nvGrpSpPr>
              <p:cNvPr id="313" name="Group 312"/>
              <p:cNvGrpSpPr/>
              <p:nvPr/>
            </p:nvGrpSpPr>
            <p:grpSpPr>
              <a:xfrm>
                <a:off x="5042434" y="1064550"/>
                <a:ext cx="787325" cy="610716"/>
                <a:chOff x="5004049" y="1045872"/>
                <a:chExt cx="787325" cy="610716"/>
              </a:xfrm>
              <a:effectLst>
                <a:outerShdw blurRad="63500" sx="102000" sy="102000" algn="ctr" rotWithShape="0">
                  <a:prstClr val="black">
                    <a:alpha val="40000"/>
                  </a:prstClr>
                </a:outerShdw>
              </a:effectLst>
            </p:grpSpPr>
            <p:sp>
              <p:nvSpPr>
                <p:cNvPr id="315" name="Rectangle 314"/>
                <p:cNvSpPr/>
                <p:nvPr/>
              </p:nvSpPr>
              <p:spPr>
                <a:xfrm>
                  <a:off x="5004049" y="1045872"/>
                  <a:ext cx="504055" cy="460191"/>
                </a:xfrm>
                <a:prstGeom prst="rect">
                  <a:avLst/>
                </a:prstGeom>
                <a:solidFill>
                  <a:schemeClr val="bg1"/>
                </a:solidFill>
                <a:ln w="9525" cap="rnd">
                  <a:solidFill>
                    <a:schemeClr val="bg1"/>
                  </a:solid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6" name="Freeform 315"/>
                <p:cNvSpPr/>
                <p:nvPr/>
              </p:nvSpPr>
              <p:spPr>
                <a:xfrm>
                  <a:off x="5022056" y="1106047"/>
                  <a:ext cx="414040" cy="272698"/>
                </a:xfrm>
                <a:custGeom>
                  <a:avLst/>
                  <a:gdLst>
                    <a:gd name="connsiteX0" fmla="*/ 0 w 353052"/>
                    <a:gd name="connsiteY0" fmla="*/ 0 h 269081"/>
                    <a:gd name="connsiteX1" fmla="*/ 19050 w 353052"/>
                    <a:gd name="connsiteY1" fmla="*/ 33337 h 269081"/>
                    <a:gd name="connsiteX2" fmla="*/ 28575 w 353052"/>
                    <a:gd name="connsiteY2" fmla="*/ 38100 h 269081"/>
                    <a:gd name="connsiteX3" fmla="*/ 33338 w 353052"/>
                    <a:gd name="connsiteY3" fmla="*/ 45243 h 269081"/>
                    <a:gd name="connsiteX4" fmla="*/ 50007 w 353052"/>
                    <a:gd name="connsiteY4" fmla="*/ 54768 h 269081"/>
                    <a:gd name="connsiteX5" fmla="*/ 59532 w 353052"/>
                    <a:gd name="connsiteY5" fmla="*/ 61912 h 269081"/>
                    <a:gd name="connsiteX6" fmla="*/ 85725 w 353052"/>
                    <a:gd name="connsiteY6" fmla="*/ 71437 h 269081"/>
                    <a:gd name="connsiteX7" fmla="*/ 135732 w 353052"/>
                    <a:gd name="connsiteY7" fmla="*/ 69056 h 269081"/>
                    <a:gd name="connsiteX8" fmla="*/ 142875 w 353052"/>
                    <a:gd name="connsiteY8" fmla="*/ 66675 h 269081"/>
                    <a:gd name="connsiteX9" fmla="*/ 150019 w 353052"/>
                    <a:gd name="connsiteY9" fmla="*/ 61912 h 269081"/>
                    <a:gd name="connsiteX10" fmla="*/ 157163 w 353052"/>
                    <a:gd name="connsiteY10" fmla="*/ 54768 h 269081"/>
                    <a:gd name="connsiteX11" fmla="*/ 161925 w 353052"/>
                    <a:gd name="connsiteY11" fmla="*/ 45243 h 269081"/>
                    <a:gd name="connsiteX12" fmla="*/ 157163 w 353052"/>
                    <a:gd name="connsiteY12" fmla="*/ 26193 h 269081"/>
                    <a:gd name="connsiteX13" fmla="*/ 150019 w 353052"/>
                    <a:gd name="connsiteY13" fmla="*/ 19050 h 269081"/>
                    <a:gd name="connsiteX14" fmla="*/ 135732 w 353052"/>
                    <a:gd name="connsiteY14" fmla="*/ 9525 h 269081"/>
                    <a:gd name="connsiteX15" fmla="*/ 114300 w 353052"/>
                    <a:gd name="connsiteY15" fmla="*/ 14287 h 269081"/>
                    <a:gd name="connsiteX16" fmla="*/ 107157 w 353052"/>
                    <a:gd name="connsiteY16" fmla="*/ 16668 h 269081"/>
                    <a:gd name="connsiteX17" fmla="*/ 102394 w 353052"/>
                    <a:gd name="connsiteY17" fmla="*/ 26193 h 269081"/>
                    <a:gd name="connsiteX18" fmla="*/ 104775 w 353052"/>
                    <a:gd name="connsiteY18" fmla="*/ 64293 h 269081"/>
                    <a:gd name="connsiteX19" fmla="*/ 107157 w 353052"/>
                    <a:gd name="connsiteY19" fmla="*/ 71437 h 269081"/>
                    <a:gd name="connsiteX20" fmla="*/ 114300 w 353052"/>
                    <a:gd name="connsiteY20" fmla="*/ 76200 h 269081"/>
                    <a:gd name="connsiteX21" fmla="*/ 126207 w 353052"/>
                    <a:gd name="connsiteY21" fmla="*/ 78581 h 269081"/>
                    <a:gd name="connsiteX22" fmla="*/ 147638 w 353052"/>
                    <a:gd name="connsiteY22" fmla="*/ 85725 h 269081"/>
                    <a:gd name="connsiteX23" fmla="*/ 154782 w 353052"/>
                    <a:gd name="connsiteY23" fmla="*/ 88106 h 269081"/>
                    <a:gd name="connsiteX24" fmla="*/ 190500 w 353052"/>
                    <a:gd name="connsiteY24" fmla="*/ 90487 h 269081"/>
                    <a:gd name="connsiteX25" fmla="*/ 228600 w 353052"/>
                    <a:gd name="connsiteY25" fmla="*/ 90487 h 269081"/>
                    <a:gd name="connsiteX26" fmla="*/ 238125 w 353052"/>
                    <a:gd name="connsiteY26" fmla="*/ 85725 h 269081"/>
                    <a:gd name="connsiteX27" fmla="*/ 271463 w 353052"/>
                    <a:gd name="connsiteY27" fmla="*/ 66675 h 269081"/>
                    <a:gd name="connsiteX28" fmla="*/ 295275 w 353052"/>
                    <a:gd name="connsiteY28" fmla="*/ 59531 h 269081"/>
                    <a:gd name="connsiteX29" fmla="*/ 302419 w 353052"/>
                    <a:gd name="connsiteY29" fmla="*/ 57150 h 269081"/>
                    <a:gd name="connsiteX30" fmla="*/ 338138 w 353052"/>
                    <a:gd name="connsiteY30" fmla="*/ 50006 h 269081"/>
                    <a:gd name="connsiteX31" fmla="*/ 345282 w 353052"/>
                    <a:gd name="connsiteY31" fmla="*/ 92868 h 269081"/>
                    <a:gd name="connsiteX32" fmla="*/ 326232 w 353052"/>
                    <a:gd name="connsiteY32" fmla="*/ 114300 h 269081"/>
                    <a:gd name="connsiteX33" fmla="*/ 316707 w 353052"/>
                    <a:gd name="connsiteY33" fmla="*/ 119062 h 269081"/>
                    <a:gd name="connsiteX34" fmla="*/ 309563 w 353052"/>
                    <a:gd name="connsiteY34" fmla="*/ 121443 h 269081"/>
                    <a:gd name="connsiteX35" fmla="*/ 290513 w 353052"/>
                    <a:gd name="connsiteY35" fmla="*/ 133350 h 269081"/>
                    <a:gd name="connsiteX36" fmla="*/ 273844 w 353052"/>
                    <a:gd name="connsiteY36" fmla="*/ 138112 h 269081"/>
                    <a:gd name="connsiteX37" fmla="*/ 259557 w 353052"/>
                    <a:gd name="connsiteY37" fmla="*/ 142875 h 269081"/>
                    <a:gd name="connsiteX38" fmla="*/ 245269 w 353052"/>
                    <a:gd name="connsiteY38" fmla="*/ 150018 h 269081"/>
                    <a:gd name="connsiteX39" fmla="*/ 238125 w 353052"/>
                    <a:gd name="connsiteY39" fmla="*/ 154781 h 269081"/>
                    <a:gd name="connsiteX40" fmla="*/ 214313 w 353052"/>
                    <a:gd name="connsiteY40" fmla="*/ 161925 h 269081"/>
                    <a:gd name="connsiteX41" fmla="*/ 202407 w 353052"/>
                    <a:gd name="connsiteY41" fmla="*/ 164306 h 269081"/>
                    <a:gd name="connsiteX42" fmla="*/ 188119 w 353052"/>
                    <a:gd name="connsiteY42" fmla="*/ 169068 h 269081"/>
                    <a:gd name="connsiteX43" fmla="*/ 173832 w 353052"/>
                    <a:gd name="connsiteY43" fmla="*/ 171450 h 269081"/>
                    <a:gd name="connsiteX44" fmla="*/ 154782 w 353052"/>
                    <a:gd name="connsiteY44" fmla="*/ 176212 h 269081"/>
                    <a:gd name="connsiteX45" fmla="*/ 109538 w 353052"/>
                    <a:gd name="connsiteY45" fmla="*/ 173831 h 269081"/>
                    <a:gd name="connsiteX46" fmla="*/ 97632 w 353052"/>
                    <a:gd name="connsiteY46" fmla="*/ 164306 h 269081"/>
                    <a:gd name="connsiteX47" fmla="*/ 95250 w 353052"/>
                    <a:gd name="connsiteY47" fmla="*/ 157162 h 269081"/>
                    <a:gd name="connsiteX48" fmla="*/ 88107 w 353052"/>
                    <a:gd name="connsiteY48" fmla="*/ 150018 h 269081"/>
                    <a:gd name="connsiteX49" fmla="*/ 95250 w 353052"/>
                    <a:gd name="connsiteY49" fmla="*/ 130968 h 269081"/>
                    <a:gd name="connsiteX50" fmla="*/ 104775 w 353052"/>
                    <a:gd name="connsiteY50" fmla="*/ 135731 h 269081"/>
                    <a:gd name="connsiteX51" fmla="*/ 140494 w 353052"/>
                    <a:gd name="connsiteY51" fmla="*/ 138112 h 269081"/>
                    <a:gd name="connsiteX52" fmla="*/ 159544 w 353052"/>
                    <a:gd name="connsiteY52" fmla="*/ 142875 h 269081"/>
                    <a:gd name="connsiteX53" fmla="*/ 171450 w 353052"/>
                    <a:gd name="connsiteY53" fmla="*/ 152400 h 269081"/>
                    <a:gd name="connsiteX54" fmla="*/ 176213 w 353052"/>
                    <a:gd name="connsiteY54" fmla="*/ 173831 h 269081"/>
                    <a:gd name="connsiteX55" fmla="*/ 180975 w 353052"/>
                    <a:gd name="connsiteY55" fmla="*/ 207168 h 269081"/>
                    <a:gd name="connsiteX56" fmla="*/ 183357 w 353052"/>
                    <a:gd name="connsiteY56" fmla="*/ 247650 h 269081"/>
                    <a:gd name="connsiteX57" fmla="*/ 185738 w 353052"/>
                    <a:gd name="connsiteY57" fmla="*/ 261937 h 269081"/>
                    <a:gd name="connsiteX58" fmla="*/ 195263 w 353052"/>
                    <a:gd name="connsiteY58" fmla="*/ 269081 h 269081"/>
                    <a:gd name="connsiteX59" fmla="*/ 273844 w 353052"/>
                    <a:gd name="connsiteY59" fmla="*/ 266700 h 269081"/>
                    <a:gd name="connsiteX60" fmla="*/ 307182 w 353052"/>
                    <a:gd name="connsiteY60" fmla="*/ 257175 h 269081"/>
                    <a:gd name="connsiteX61" fmla="*/ 314325 w 353052"/>
                    <a:gd name="connsiteY61" fmla="*/ 254793 h 269081"/>
                    <a:gd name="connsiteX62" fmla="*/ 326232 w 353052"/>
                    <a:gd name="connsiteY62" fmla="*/ 250031 h 269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53052" h="269081">
                      <a:moveTo>
                        <a:pt x="0" y="0"/>
                      </a:moveTo>
                      <a:cubicBezTo>
                        <a:pt x="3626" y="10876"/>
                        <a:pt x="7518" y="27571"/>
                        <a:pt x="19050" y="33337"/>
                      </a:cubicBezTo>
                      <a:lnTo>
                        <a:pt x="28575" y="38100"/>
                      </a:lnTo>
                      <a:cubicBezTo>
                        <a:pt x="30163" y="40481"/>
                        <a:pt x="31314" y="43219"/>
                        <a:pt x="33338" y="45243"/>
                      </a:cubicBezTo>
                      <a:cubicBezTo>
                        <a:pt x="37711" y="49616"/>
                        <a:pt x="45021" y="51652"/>
                        <a:pt x="50007" y="54768"/>
                      </a:cubicBezTo>
                      <a:cubicBezTo>
                        <a:pt x="53373" y="56871"/>
                        <a:pt x="56167" y="59808"/>
                        <a:pt x="59532" y="61912"/>
                      </a:cubicBezTo>
                      <a:cubicBezTo>
                        <a:pt x="67905" y="67145"/>
                        <a:pt x="76325" y="69087"/>
                        <a:pt x="85725" y="71437"/>
                      </a:cubicBezTo>
                      <a:cubicBezTo>
                        <a:pt x="102394" y="70643"/>
                        <a:pt x="119102" y="70442"/>
                        <a:pt x="135732" y="69056"/>
                      </a:cubicBezTo>
                      <a:cubicBezTo>
                        <a:pt x="138233" y="68848"/>
                        <a:pt x="140630" y="67797"/>
                        <a:pt x="142875" y="66675"/>
                      </a:cubicBezTo>
                      <a:cubicBezTo>
                        <a:pt x="145435" y="65395"/>
                        <a:pt x="147820" y="63744"/>
                        <a:pt x="150019" y="61912"/>
                      </a:cubicBezTo>
                      <a:cubicBezTo>
                        <a:pt x="152606" y="59756"/>
                        <a:pt x="154782" y="57149"/>
                        <a:pt x="157163" y="54768"/>
                      </a:cubicBezTo>
                      <a:cubicBezTo>
                        <a:pt x="158750" y="51593"/>
                        <a:pt x="161533" y="48771"/>
                        <a:pt x="161925" y="45243"/>
                      </a:cubicBezTo>
                      <a:cubicBezTo>
                        <a:pt x="162039" y="44213"/>
                        <a:pt x="158971" y="28905"/>
                        <a:pt x="157163" y="26193"/>
                      </a:cubicBezTo>
                      <a:cubicBezTo>
                        <a:pt x="155295" y="23391"/>
                        <a:pt x="152677" y="21117"/>
                        <a:pt x="150019" y="19050"/>
                      </a:cubicBezTo>
                      <a:cubicBezTo>
                        <a:pt x="145501" y="15536"/>
                        <a:pt x="135732" y="9525"/>
                        <a:pt x="135732" y="9525"/>
                      </a:cubicBezTo>
                      <a:cubicBezTo>
                        <a:pt x="128588" y="11112"/>
                        <a:pt x="121400" y="12512"/>
                        <a:pt x="114300" y="14287"/>
                      </a:cubicBezTo>
                      <a:cubicBezTo>
                        <a:pt x="111865" y="14896"/>
                        <a:pt x="108932" y="14893"/>
                        <a:pt x="107157" y="16668"/>
                      </a:cubicBezTo>
                      <a:cubicBezTo>
                        <a:pt x="104647" y="19178"/>
                        <a:pt x="103982" y="23018"/>
                        <a:pt x="102394" y="26193"/>
                      </a:cubicBezTo>
                      <a:cubicBezTo>
                        <a:pt x="103188" y="38893"/>
                        <a:pt x="103443" y="51638"/>
                        <a:pt x="104775" y="64293"/>
                      </a:cubicBezTo>
                      <a:cubicBezTo>
                        <a:pt x="105038" y="66789"/>
                        <a:pt x="105589" y="69477"/>
                        <a:pt x="107157" y="71437"/>
                      </a:cubicBezTo>
                      <a:cubicBezTo>
                        <a:pt x="108945" y="73672"/>
                        <a:pt x="111620" y="75195"/>
                        <a:pt x="114300" y="76200"/>
                      </a:cubicBezTo>
                      <a:cubicBezTo>
                        <a:pt x="118090" y="77621"/>
                        <a:pt x="122238" y="77787"/>
                        <a:pt x="126207" y="78581"/>
                      </a:cubicBezTo>
                      <a:cubicBezTo>
                        <a:pt x="146726" y="86788"/>
                        <a:pt x="129698" y="80599"/>
                        <a:pt x="147638" y="85725"/>
                      </a:cubicBezTo>
                      <a:cubicBezTo>
                        <a:pt x="150052" y="86415"/>
                        <a:pt x="152287" y="87829"/>
                        <a:pt x="154782" y="88106"/>
                      </a:cubicBezTo>
                      <a:cubicBezTo>
                        <a:pt x="166641" y="89424"/>
                        <a:pt x="178594" y="89693"/>
                        <a:pt x="190500" y="90487"/>
                      </a:cubicBezTo>
                      <a:cubicBezTo>
                        <a:pt x="207530" y="92920"/>
                        <a:pt x="210241" y="94723"/>
                        <a:pt x="228600" y="90487"/>
                      </a:cubicBezTo>
                      <a:cubicBezTo>
                        <a:pt x="232059" y="89689"/>
                        <a:pt x="235081" y="87551"/>
                        <a:pt x="238125" y="85725"/>
                      </a:cubicBezTo>
                      <a:cubicBezTo>
                        <a:pt x="248250" y="79651"/>
                        <a:pt x="259784" y="69596"/>
                        <a:pt x="271463" y="66675"/>
                      </a:cubicBezTo>
                      <a:cubicBezTo>
                        <a:pt x="285859" y="63075"/>
                        <a:pt x="277882" y="65328"/>
                        <a:pt x="295275" y="59531"/>
                      </a:cubicBezTo>
                      <a:cubicBezTo>
                        <a:pt x="297656" y="58737"/>
                        <a:pt x="299969" y="57695"/>
                        <a:pt x="302419" y="57150"/>
                      </a:cubicBezTo>
                      <a:cubicBezTo>
                        <a:pt x="328563" y="51339"/>
                        <a:pt x="316632" y="53590"/>
                        <a:pt x="338138" y="50006"/>
                      </a:cubicBezTo>
                      <a:cubicBezTo>
                        <a:pt x="359183" y="55267"/>
                        <a:pt x="354435" y="50765"/>
                        <a:pt x="345282" y="92868"/>
                      </a:cubicBezTo>
                      <a:cubicBezTo>
                        <a:pt x="343340" y="101799"/>
                        <a:pt x="333552" y="109725"/>
                        <a:pt x="326232" y="114300"/>
                      </a:cubicBezTo>
                      <a:cubicBezTo>
                        <a:pt x="323222" y="116181"/>
                        <a:pt x="319970" y="117664"/>
                        <a:pt x="316707" y="119062"/>
                      </a:cubicBezTo>
                      <a:cubicBezTo>
                        <a:pt x="314400" y="120051"/>
                        <a:pt x="311870" y="120454"/>
                        <a:pt x="309563" y="121443"/>
                      </a:cubicBezTo>
                      <a:cubicBezTo>
                        <a:pt x="289202" y="130169"/>
                        <a:pt x="311024" y="121629"/>
                        <a:pt x="290513" y="133350"/>
                      </a:cubicBezTo>
                      <a:cubicBezTo>
                        <a:pt x="287565" y="135034"/>
                        <a:pt x="276285" y="137380"/>
                        <a:pt x="273844" y="138112"/>
                      </a:cubicBezTo>
                      <a:cubicBezTo>
                        <a:pt x="269036" y="139555"/>
                        <a:pt x="263734" y="140091"/>
                        <a:pt x="259557" y="142875"/>
                      </a:cubicBezTo>
                      <a:cubicBezTo>
                        <a:pt x="250324" y="149029"/>
                        <a:pt x="255128" y="146732"/>
                        <a:pt x="245269" y="150018"/>
                      </a:cubicBezTo>
                      <a:cubicBezTo>
                        <a:pt x="242888" y="151606"/>
                        <a:pt x="240740" y="153619"/>
                        <a:pt x="238125" y="154781"/>
                      </a:cubicBezTo>
                      <a:cubicBezTo>
                        <a:pt x="232198" y="157415"/>
                        <a:pt x="221234" y="160387"/>
                        <a:pt x="214313" y="161925"/>
                      </a:cubicBezTo>
                      <a:cubicBezTo>
                        <a:pt x="210362" y="162803"/>
                        <a:pt x="206312" y="163241"/>
                        <a:pt x="202407" y="164306"/>
                      </a:cubicBezTo>
                      <a:cubicBezTo>
                        <a:pt x="197564" y="165627"/>
                        <a:pt x="193071" y="168242"/>
                        <a:pt x="188119" y="169068"/>
                      </a:cubicBezTo>
                      <a:cubicBezTo>
                        <a:pt x="183357" y="169862"/>
                        <a:pt x="178553" y="170438"/>
                        <a:pt x="173832" y="171450"/>
                      </a:cubicBezTo>
                      <a:cubicBezTo>
                        <a:pt x="167432" y="172822"/>
                        <a:pt x="154782" y="176212"/>
                        <a:pt x="154782" y="176212"/>
                      </a:cubicBezTo>
                      <a:cubicBezTo>
                        <a:pt x="139701" y="175418"/>
                        <a:pt x="124578" y="175198"/>
                        <a:pt x="109538" y="173831"/>
                      </a:cubicBezTo>
                      <a:cubicBezTo>
                        <a:pt x="102344" y="173177"/>
                        <a:pt x="100748" y="170538"/>
                        <a:pt x="97632" y="164306"/>
                      </a:cubicBezTo>
                      <a:cubicBezTo>
                        <a:pt x="96509" y="162061"/>
                        <a:pt x="96642" y="159251"/>
                        <a:pt x="95250" y="157162"/>
                      </a:cubicBezTo>
                      <a:cubicBezTo>
                        <a:pt x="93382" y="154360"/>
                        <a:pt x="90488" y="152399"/>
                        <a:pt x="88107" y="150018"/>
                      </a:cubicBezTo>
                      <a:cubicBezTo>
                        <a:pt x="90488" y="143668"/>
                        <a:pt x="90101" y="135382"/>
                        <a:pt x="95250" y="130968"/>
                      </a:cubicBezTo>
                      <a:cubicBezTo>
                        <a:pt x="97945" y="128658"/>
                        <a:pt x="101269" y="135177"/>
                        <a:pt x="104775" y="135731"/>
                      </a:cubicBezTo>
                      <a:cubicBezTo>
                        <a:pt x="116562" y="137592"/>
                        <a:pt x="128588" y="137318"/>
                        <a:pt x="140494" y="138112"/>
                      </a:cubicBezTo>
                      <a:cubicBezTo>
                        <a:pt x="141091" y="138231"/>
                        <a:pt x="157101" y="140921"/>
                        <a:pt x="159544" y="142875"/>
                      </a:cubicBezTo>
                      <a:cubicBezTo>
                        <a:pt x="174933" y="155185"/>
                        <a:pt x="153494" y="146412"/>
                        <a:pt x="171450" y="152400"/>
                      </a:cubicBezTo>
                      <a:cubicBezTo>
                        <a:pt x="175096" y="163332"/>
                        <a:pt x="173927" y="158589"/>
                        <a:pt x="176213" y="173831"/>
                      </a:cubicBezTo>
                      <a:cubicBezTo>
                        <a:pt x="177878" y="184932"/>
                        <a:pt x="180975" y="207168"/>
                        <a:pt x="180975" y="207168"/>
                      </a:cubicBezTo>
                      <a:cubicBezTo>
                        <a:pt x="181769" y="220662"/>
                        <a:pt x="182186" y="234183"/>
                        <a:pt x="183357" y="247650"/>
                      </a:cubicBezTo>
                      <a:cubicBezTo>
                        <a:pt x="183775" y="252460"/>
                        <a:pt x="183393" y="257717"/>
                        <a:pt x="185738" y="261937"/>
                      </a:cubicBezTo>
                      <a:cubicBezTo>
                        <a:pt x="187665" y="265406"/>
                        <a:pt x="192088" y="266700"/>
                        <a:pt x="195263" y="269081"/>
                      </a:cubicBezTo>
                      <a:cubicBezTo>
                        <a:pt x="221457" y="268287"/>
                        <a:pt x="247708" y="268612"/>
                        <a:pt x="273844" y="266700"/>
                      </a:cubicBezTo>
                      <a:cubicBezTo>
                        <a:pt x="281498" y="266140"/>
                        <a:pt x="299160" y="259849"/>
                        <a:pt x="307182" y="257175"/>
                      </a:cubicBezTo>
                      <a:cubicBezTo>
                        <a:pt x="309563" y="256381"/>
                        <a:pt x="312080" y="255915"/>
                        <a:pt x="314325" y="254793"/>
                      </a:cubicBezTo>
                      <a:cubicBezTo>
                        <a:pt x="324560" y="249676"/>
                        <a:pt x="320300" y="250031"/>
                        <a:pt x="326232" y="250031"/>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7" name="Freeform 316"/>
                <p:cNvSpPr/>
                <p:nvPr/>
              </p:nvSpPr>
              <p:spPr>
                <a:xfrm>
                  <a:off x="5400849" y="1351788"/>
                  <a:ext cx="390525" cy="304800"/>
                </a:xfrm>
                <a:custGeom>
                  <a:avLst/>
                  <a:gdLst>
                    <a:gd name="connsiteX0" fmla="*/ 0 w 381000"/>
                    <a:gd name="connsiteY0" fmla="*/ 0 h 319088"/>
                    <a:gd name="connsiteX1" fmla="*/ 23812 w 381000"/>
                    <a:gd name="connsiteY1" fmla="*/ 85725 h 319088"/>
                    <a:gd name="connsiteX2" fmla="*/ 347662 w 381000"/>
                    <a:gd name="connsiteY2" fmla="*/ 319088 h 319088"/>
                    <a:gd name="connsiteX3" fmla="*/ 381000 w 381000"/>
                    <a:gd name="connsiteY3" fmla="*/ 266700 h 319088"/>
                    <a:gd name="connsiteX4" fmla="*/ 66675 w 381000"/>
                    <a:gd name="connsiteY4" fmla="*/ 38100 h 319088"/>
                    <a:gd name="connsiteX5" fmla="*/ 0 w 381000"/>
                    <a:gd name="connsiteY5" fmla="*/ 0 h 319088"/>
                    <a:gd name="connsiteX0" fmla="*/ 0 w 390525"/>
                    <a:gd name="connsiteY0" fmla="*/ 0 h 304800"/>
                    <a:gd name="connsiteX1" fmla="*/ 33337 w 390525"/>
                    <a:gd name="connsiteY1" fmla="*/ 71437 h 304800"/>
                    <a:gd name="connsiteX2" fmla="*/ 357187 w 390525"/>
                    <a:gd name="connsiteY2" fmla="*/ 304800 h 304800"/>
                    <a:gd name="connsiteX3" fmla="*/ 390525 w 390525"/>
                    <a:gd name="connsiteY3" fmla="*/ 252412 h 304800"/>
                    <a:gd name="connsiteX4" fmla="*/ 76200 w 390525"/>
                    <a:gd name="connsiteY4" fmla="*/ 23812 h 304800"/>
                    <a:gd name="connsiteX5" fmla="*/ 0 w 390525"/>
                    <a:gd name="connsiteY5" fmla="*/ 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0525" h="304800">
                      <a:moveTo>
                        <a:pt x="0" y="0"/>
                      </a:moveTo>
                      <a:lnTo>
                        <a:pt x="33337" y="71437"/>
                      </a:lnTo>
                      <a:lnTo>
                        <a:pt x="357187" y="304800"/>
                      </a:lnTo>
                      <a:lnTo>
                        <a:pt x="390525" y="252412"/>
                      </a:lnTo>
                      <a:lnTo>
                        <a:pt x="76200" y="23812"/>
                      </a:lnTo>
                      <a:lnTo>
                        <a:pt x="0" y="0"/>
                      </a:lnTo>
                      <a:close/>
                    </a:path>
                  </a:pathLst>
                </a:custGeom>
                <a:solidFill>
                  <a:srgbClr val="C0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14" name="Rectangle 313"/>
              <p:cNvSpPr/>
              <p:nvPr/>
            </p:nvSpPr>
            <p:spPr>
              <a:xfrm>
                <a:off x="5004049" y="1725988"/>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Free Draw</a:t>
                </a:r>
                <a:endParaRPr lang="en-AU" sz="1100" dirty="0">
                  <a:latin typeface="Segoe UI" pitchFamily="34" charset="0"/>
                  <a:cs typeface="Segoe UI" pitchFamily="34" charset="0"/>
                </a:endParaRPr>
              </a:p>
            </p:txBody>
          </p:sp>
        </p:grpSp>
        <p:cxnSp>
          <p:nvCxnSpPr>
            <p:cNvPr id="255" name="Straight Connector 254"/>
            <p:cNvCxnSpPr/>
            <p:nvPr/>
          </p:nvCxnSpPr>
          <p:spPr>
            <a:xfrm>
              <a:off x="4098672"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6" name="Straight Connector 255"/>
            <p:cNvCxnSpPr/>
            <p:nvPr/>
          </p:nvCxnSpPr>
          <p:spPr>
            <a:xfrm>
              <a:off x="5040000"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7" name="Straight Connector 256"/>
            <p:cNvCxnSpPr/>
            <p:nvPr/>
          </p:nvCxnSpPr>
          <p:spPr>
            <a:xfrm>
              <a:off x="3262277" y="200863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8" name="Straight Connector 257"/>
            <p:cNvCxnSpPr/>
            <p:nvPr/>
          </p:nvCxnSpPr>
          <p:spPr>
            <a:xfrm>
              <a:off x="3262277" y="317426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grpSp>
          <p:nvGrpSpPr>
            <p:cNvPr id="259" name="Group 258"/>
            <p:cNvGrpSpPr/>
            <p:nvPr/>
          </p:nvGrpSpPr>
          <p:grpSpPr>
            <a:xfrm>
              <a:off x="4098672" y="2143466"/>
              <a:ext cx="941329" cy="895637"/>
              <a:chOff x="4098672" y="2143466"/>
              <a:chExt cx="941329" cy="895637"/>
            </a:xfrm>
          </p:grpSpPr>
          <p:sp>
            <p:nvSpPr>
              <p:cNvPr id="300" name="Rectangle 299"/>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Documents</a:t>
                </a:r>
                <a:endParaRPr lang="en-AU" sz="1100" dirty="0">
                  <a:latin typeface="Segoe UI" pitchFamily="34" charset="0"/>
                  <a:cs typeface="Segoe UI" pitchFamily="34" charset="0"/>
                </a:endParaRPr>
              </a:p>
            </p:txBody>
          </p:sp>
          <p:grpSp>
            <p:nvGrpSpPr>
              <p:cNvPr id="301" name="Group 300"/>
              <p:cNvGrpSpPr/>
              <p:nvPr/>
            </p:nvGrpSpPr>
            <p:grpSpPr>
              <a:xfrm>
                <a:off x="4199709" y="2143466"/>
                <a:ext cx="744585" cy="655211"/>
                <a:chOff x="4193285" y="2143466"/>
                <a:chExt cx="744585" cy="655211"/>
              </a:xfrm>
            </p:grpSpPr>
            <p:grpSp>
              <p:nvGrpSpPr>
                <p:cNvPr id="302" name="Group 301"/>
                <p:cNvGrpSpPr/>
                <p:nvPr/>
              </p:nvGrpSpPr>
              <p:grpSpPr>
                <a:xfrm>
                  <a:off x="4193285" y="2143466"/>
                  <a:ext cx="699392" cy="536110"/>
                  <a:chOff x="2123728" y="1986160"/>
                  <a:chExt cx="576064" cy="441574"/>
                </a:xfrm>
              </p:grpSpPr>
              <p:sp>
                <p:nvSpPr>
                  <p:cNvPr id="311" name="Rectangle 310"/>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2" name="Trapezoid 311"/>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303" name="Group 302"/>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304" name="Rectangle 303"/>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305" name="Straight Connector 304"/>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6" name="Straight Connector 305"/>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7" name="Straight Connector 306"/>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8" name="Straight Connector 307"/>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9" name="Straight Connector 308"/>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10" name="Straight Connector 309"/>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260" name="Group 259"/>
            <p:cNvGrpSpPr/>
            <p:nvPr/>
          </p:nvGrpSpPr>
          <p:grpSpPr>
            <a:xfrm>
              <a:off x="5039106" y="2143466"/>
              <a:ext cx="941329" cy="895637"/>
              <a:chOff x="5039106" y="2143466"/>
              <a:chExt cx="941329" cy="895637"/>
            </a:xfrm>
          </p:grpSpPr>
          <p:sp>
            <p:nvSpPr>
              <p:cNvPr id="289" name="Rectangle 288"/>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Music</a:t>
                </a:r>
                <a:endParaRPr lang="en-AU" sz="1100" dirty="0">
                  <a:latin typeface="Segoe UI" pitchFamily="34" charset="0"/>
                  <a:cs typeface="Segoe UI" pitchFamily="34" charset="0"/>
                </a:endParaRPr>
              </a:p>
            </p:txBody>
          </p:sp>
          <p:grpSp>
            <p:nvGrpSpPr>
              <p:cNvPr id="290" name="Group 289"/>
              <p:cNvGrpSpPr/>
              <p:nvPr/>
            </p:nvGrpSpPr>
            <p:grpSpPr>
              <a:xfrm>
                <a:off x="5162739" y="2143466"/>
                <a:ext cx="699392" cy="634359"/>
                <a:chOff x="5140143" y="2143466"/>
                <a:chExt cx="699392" cy="634359"/>
              </a:xfrm>
            </p:grpSpPr>
            <p:grpSp>
              <p:nvGrpSpPr>
                <p:cNvPr id="291" name="Group 290"/>
                <p:cNvGrpSpPr/>
                <p:nvPr/>
              </p:nvGrpSpPr>
              <p:grpSpPr>
                <a:xfrm>
                  <a:off x="5140143" y="2143466"/>
                  <a:ext cx="699392" cy="536110"/>
                  <a:chOff x="2123728" y="1986160"/>
                  <a:chExt cx="576064" cy="441574"/>
                </a:xfrm>
              </p:grpSpPr>
              <p:sp>
                <p:nvSpPr>
                  <p:cNvPr id="298" name="Rectangle 297"/>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9" name="Trapezoid 298"/>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92" name="Group 291"/>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293" name="Oval 292"/>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4" name="Oval 293"/>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295" name="Straight Connector 294"/>
                  <p:cNvCxnSpPr>
                    <a:stCxn id="293" idx="6"/>
                    <a:endCxn id="297"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96" name="Straight Connector 295"/>
                  <p:cNvCxnSpPr>
                    <a:stCxn id="294" idx="6"/>
                    <a:endCxn id="297"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297" name="Rectangle 296"/>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1" name="Group 260"/>
            <p:cNvGrpSpPr/>
            <p:nvPr/>
          </p:nvGrpSpPr>
          <p:grpSpPr>
            <a:xfrm>
              <a:off x="3133947" y="3275932"/>
              <a:ext cx="941329" cy="895637"/>
              <a:chOff x="3133947" y="3275932"/>
              <a:chExt cx="941329" cy="895637"/>
            </a:xfrm>
          </p:grpSpPr>
          <p:sp>
            <p:nvSpPr>
              <p:cNvPr id="281" name="Rectangle 280"/>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Videos</a:t>
                </a:r>
                <a:endParaRPr lang="en-AU" sz="1100" dirty="0">
                  <a:latin typeface="Segoe UI" pitchFamily="34" charset="0"/>
                  <a:cs typeface="Segoe UI" pitchFamily="34" charset="0"/>
                </a:endParaRPr>
              </a:p>
            </p:txBody>
          </p:sp>
          <p:grpSp>
            <p:nvGrpSpPr>
              <p:cNvPr id="282" name="Group 281"/>
              <p:cNvGrpSpPr/>
              <p:nvPr/>
            </p:nvGrpSpPr>
            <p:grpSpPr>
              <a:xfrm>
                <a:off x="3254915" y="3275932"/>
                <a:ext cx="699392" cy="569699"/>
                <a:chOff x="3257580" y="3275932"/>
                <a:chExt cx="699392" cy="569699"/>
              </a:xfrm>
            </p:grpSpPr>
            <p:grpSp>
              <p:nvGrpSpPr>
                <p:cNvPr id="283" name="Group 282"/>
                <p:cNvGrpSpPr/>
                <p:nvPr/>
              </p:nvGrpSpPr>
              <p:grpSpPr>
                <a:xfrm>
                  <a:off x="3257580" y="3275932"/>
                  <a:ext cx="699392" cy="536110"/>
                  <a:chOff x="2123728" y="1986160"/>
                  <a:chExt cx="576064" cy="441574"/>
                </a:xfrm>
              </p:grpSpPr>
              <p:sp>
                <p:nvSpPr>
                  <p:cNvPr id="287" name="Rectangle 286"/>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8" name="Trapezoid 287"/>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84" name="Group 283"/>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285" name="Rectangle 284"/>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6" name="Isosceles Triangle 285"/>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2" name="Group 261"/>
            <p:cNvGrpSpPr/>
            <p:nvPr/>
          </p:nvGrpSpPr>
          <p:grpSpPr>
            <a:xfrm>
              <a:off x="4097777" y="3275932"/>
              <a:ext cx="941329" cy="895637"/>
              <a:chOff x="4099230" y="3275932"/>
              <a:chExt cx="941329" cy="895637"/>
            </a:xfrm>
          </p:grpSpPr>
          <p:sp>
            <p:nvSpPr>
              <p:cNvPr id="263" name="Rectangle 262"/>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Games</a:t>
                </a:r>
                <a:endParaRPr lang="en-AU" sz="1100" dirty="0">
                  <a:latin typeface="Segoe UI" pitchFamily="34" charset="0"/>
                  <a:cs typeface="Segoe UI" pitchFamily="34" charset="0"/>
                </a:endParaRPr>
              </a:p>
            </p:txBody>
          </p:sp>
          <p:grpSp>
            <p:nvGrpSpPr>
              <p:cNvPr id="264" name="Group 263"/>
              <p:cNvGrpSpPr/>
              <p:nvPr/>
            </p:nvGrpSpPr>
            <p:grpSpPr>
              <a:xfrm>
                <a:off x="4200966" y="3275932"/>
                <a:ext cx="737856" cy="635347"/>
                <a:chOff x="4220198" y="3275932"/>
                <a:chExt cx="737856" cy="635347"/>
              </a:xfrm>
            </p:grpSpPr>
            <p:grpSp>
              <p:nvGrpSpPr>
                <p:cNvPr id="265" name="Group 264"/>
                <p:cNvGrpSpPr/>
                <p:nvPr/>
              </p:nvGrpSpPr>
              <p:grpSpPr>
                <a:xfrm>
                  <a:off x="4220198" y="3275932"/>
                  <a:ext cx="699392" cy="536110"/>
                  <a:chOff x="2123728" y="1986160"/>
                  <a:chExt cx="576064" cy="441574"/>
                </a:xfrm>
              </p:grpSpPr>
              <p:sp>
                <p:nvSpPr>
                  <p:cNvPr id="279" name="Rectangle 278"/>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0" name="Trapezoid 279"/>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66" name="Group 265"/>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267" name="Rectangle 266"/>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8" name="Oval 267"/>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9" name="Oval 268"/>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70" name="Group 269"/>
                  <p:cNvGrpSpPr/>
                  <p:nvPr/>
                </p:nvGrpSpPr>
                <p:grpSpPr>
                  <a:xfrm>
                    <a:off x="4318464" y="3577517"/>
                    <a:ext cx="118183" cy="118183"/>
                    <a:chOff x="4318464" y="3577517"/>
                    <a:chExt cx="118183" cy="118183"/>
                  </a:xfrm>
                  <a:effectLst/>
                </p:grpSpPr>
                <p:cxnSp>
                  <p:nvCxnSpPr>
                    <p:cNvPr id="277" name="Straight Connector 276"/>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78" name="Straight Connector 277"/>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71" name="Group 270"/>
                  <p:cNvGrpSpPr/>
                  <p:nvPr/>
                </p:nvGrpSpPr>
                <p:grpSpPr>
                  <a:xfrm rot="20573383">
                    <a:off x="4683580" y="3579039"/>
                    <a:ext cx="140891" cy="136707"/>
                    <a:chOff x="5105406" y="3507854"/>
                    <a:chExt cx="171999" cy="166891"/>
                  </a:xfrm>
                  <a:effectLst/>
                </p:grpSpPr>
                <p:sp>
                  <p:nvSpPr>
                    <p:cNvPr id="273" name="Oval 272"/>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4" name="Oval 273"/>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5" name="Oval 274"/>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6" name="Oval 275"/>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cxnSp>
                <p:nvCxnSpPr>
                  <p:cNvPr id="272" name="Straight Connector 271"/>
                  <p:cNvCxnSpPr>
                    <a:stCxn id="267"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sp>
        <p:nvSpPr>
          <p:cNvPr id="113" name="Rectangle 112"/>
          <p:cNvSpPr/>
          <p:nvPr/>
        </p:nvSpPr>
        <p:spPr>
          <a:xfrm>
            <a:off x="2538325" y="1040636"/>
            <a:ext cx="4067350" cy="346648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algn="r"/>
            <a:endParaRPr lang="en-AU" sz="5400" dirty="0">
              <a:solidFill>
                <a:schemeClr val="bg1"/>
              </a:solidFill>
              <a:effectLst>
                <a:outerShdw blurRad="63500" sx="102000" sy="102000" algn="ctr" rotWithShape="0">
                  <a:prstClr val="black">
                    <a:alpha val="40000"/>
                  </a:prstClr>
                </a:outerShdw>
              </a:effectLst>
              <a:latin typeface="Segoe UI" pitchFamily="34" charset="0"/>
              <a:cs typeface="Segoe UI" pitchFamily="34" charset="0"/>
            </a:endParaRPr>
          </a:p>
        </p:txBody>
      </p:sp>
      <p:grpSp>
        <p:nvGrpSpPr>
          <p:cNvPr id="3" name="Group 2"/>
          <p:cNvGrpSpPr/>
          <p:nvPr/>
        </p:nvGrpSpPr>
        <p:grpSpPr>
          <a:xfrm>
            <a:off x="2538324" y="528367"/>
            <a:ext cx="4067352" cy="4086766"/>
            <a:chOff x="2538324" y="528367"/>
            <a:chExt cx="4067352" cy="4086766"/>
          </a:xfrm>
        </p:grpSpPr>
        <p:sp>
          <p:nvSpPr>
            <p:cNvPr id="111" name="Rounded Rectangle 110"/>
            <p:cNvSpPr/>
            <p:nvPr/>
          </p:nvSpPr>
          <p:spPr>
            <a:xfrm>
              <a:off x="2538324" y="528367"/>
              <a:ext cx="4067351" cy="4086766"/>
            </a:xfrm>
            <a:prstGeom prst="roundRect">
              <a:avLst>
                <a:gd name="adj" fmla="val 0"/>
              </a:avLst>
            </a:prstGeom>
            <a:solidFill>
              <a:schemeClr val="bg1">
                <a:lumMod val="75000"/>
                <a:alpha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200" b="1" dirty="0" smtClean="0">
                  <a:solidFill>
                    <a:schemeClr val="tx1"/>
                  </a:solidFill>
                  <a:latin typeface="Segoe UI" pitchFamily="34" charset="0"/>
                  <a:cs typeface="Segoe UI" pitchFamily="34" charset="0"/>
                </a:rPr>
                <a:t>Note Pad</a:t>
              </a:r>
              <a:endParaRPr lang="en-AU" sz="1200" b="1" dirty="0">
                <a:solidFill>
                  <a:schemeClr val="tx1"/>
                </a:solidFill>
                <a:latin typeface="Segoe UI" pitchFamily="34" charset="0"/>
                <a:cs typeface="Segoe UI" pitchFamily="34" charset="0"/>
              </a:endParaRPr>
            </a:p>
          </p:txBody>
        </p:sp>
        <p:sp>
          <p:nvSpPr>
            <p:cNvPr id="112" name="Rounded Rectangle 111">
              <a:hlinkClick r:id="rId4" action="ppaction://hlinksldjump"/>
            </p:cNvPr>
            <p:cNvSpPr/>
            <p:nvPr/>
          </p:nvSpPr>
          <p:spPr>
            <a:xfrm>
              <a:off x="2610333" y="577783"/>
              <a:ext cx="144000" cy="131776"/>
            </a:xfrm>
            <a:prstGeom prst="roundRect">
              <a:avLst/>
            </a:prstGeom>
            <a:gradFill flip="none" rotWithShape="1">
              <a:gsLst>
                <a:gs pos="0">
                  <a:srgbClr val="FF0000">
                    <a:shade val="30000"/>
                    <a:satMod val="115000"/>
                  </a:srgbClr>
                </a:gs>
                <a:gs pos="50000">
                  <a:srgbClr val="FF0000">
                    <a:shade val="67500"/>
                    <a:satMod val="115000"/>
                  </a:srgbClr>
                </a:gs>
                <a:gs pos="100000">
                  <a:srgbClr val="FF0000">
                    <a:shade val="100000"/>
                    <a:satMod val="115000"/>
                  </a:srgbClr>
                </a:gs>
              </a:gsLst>
              <a:lin ang="16200000" scaled="1"/>
              <a:tileRect/>
            </a:gradFill>
            <a:ln w="3175">
              <a:solidFill>
                <a:schemeClr val="tx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solidFill>
                  <a:schemeClr val="bg1"/>
                </a:solidFill>
                <a:latin typeface="Segoe UI" pitchFamily="34" charset="0"/>
                <a:cs typeface="Segoe UI" pitchFamily="34" charset="0"/>
              </a:endParaRPr>
            </a:p>
          </p:txBody>
        </p:sp>
        <p:sp>
          <p:nvSpPr>
            <p:cNvPr id="119" name="Rectangle 118"/>
            <p:cNvSpPr/>
            <p:nvPr/>
          </p:nvSpPr>
          <p:spPr>
            <a:xfrm>
              <a:off x="2538325" y="803130"/>
              <a:ext cx="4067350" cy="237506"/>
            </a:xfrm>
            <a:prstGeom prst="rect">
              <a:avLst/>
            </a:prstGeom>
            <a:solidFill>
              <a:schemeClr val="bg1">
                <a:lumMod val="5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algn="r"/>
              <a:endParaRPr lang="en-AU" sz="5400" dirty="0">
                <a:solidFill>
                  <a:schemeClr val="bg1"/>
                </a:solidFill>
                <a:effectLst>
                  <a:outerShdw blurRad="63500" sx="102000" sy="102000" algn="ctr" rotWithShape="0">
                    <a:prstClr val="black">
                      <a:alpha val="40000"/>
                    </a:prstClr>
                  </a:outerShdw>
                </a:effectLst>
                <a:latin typeface="Segoe UI" pitchFamily="34" charset="0"/>
                <a:cs typeface="Segoe UI" pitchFamily="34" charset="0"/>
              </a:endParaRPr>
            </a:p>
          </p:txBody>
        </p:sp>
        <p:sp>
          <p:nvSpPr>
            <p:cNvPr id="110" name="Round Same Side Corner Rectangle 109">
              <a:hlinkClick r:id="rId5" action="ppaction://hlinksldjump"/>
            </p:cNvPr>
            <p:cNvSpPr/>
            <p:nvPr/>
          </p:nvSpPr>
          <p:spPr>
            <a:xfrm>
              <a:off x="3555150" y="803130"/>
              <a:ext cx="1016824" cy="237506"/>
            </a:xfrm>
            <a:prstGeom prst="round2SameRect">
              <a:avLst/>
            </a:prstGeom>
            <a:solidFill>
              <a:schemeClr val="bg1">
                <a:alpha val="5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100" dirty="0" smtClean="0">
                  <a:solidFill>
                    <a:schemeClr val="tx1"/>
                  </a:solidFill>
                  <a:latin typeface="Segoe UI" pitchFamily="34" charset="0"/>
                  <a:cs typeface="Segoe UI" pitchFamily="34" charset="0"/>
                </a:rPr>
                <a:t>Note 2</a:t>
              </a:r>
              <a:endParaRPr lang="en-AU" sz="1100" dirty="0">
                <a:solidFill>
                  <a:schemeClr val="tx1"/>
                </a:solidFill>
                <a:latin typeface="Segoe UI" pitchFamily="34" charset="0"/>
                <a:cs typeface="Segoe UI" pitchFamily="34" charset="0"/>
              </a:endParaRPr>
            </a:p>
          </p:txBody>
        </p:sp>
        <p:sp>
          <p:nvSpPr>
            <p:cNvPr id="114" name="Round Same Side Corner Rectangle 113">
              <a:hlinkClick r:id="rId6" action="ppaction://hlinksldjump"/>
            </p:cNvPr>
            <p:cNvSpPr/>
            <p:nvPr/>
          </p:nvSpPr>
          <p:spPr>
            <a:xfrm>
              <a:off x="4572027" y="803130"/>
              <a:ext cx="1016824" cy="237506"/>
            </a:xfrm>
            <a:prstGeom prst="round2SameRect">
              <a:avLst/>
            </a:prstGeom>
            <a:solidFill>
              <a:srgbClr val="0070C0">
                <a:alpha val="50000"/>
              </a:srgb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100" dirty="0" smtClean="0">
                  <a:solidFill>
                    <a:schemeClr val="bg1"/>
                  </a:solidFill>
                  <a:latin typeface="Segoe UI" pitchFamily="34" charset="0"/>
                  <a:cs typeface="Segoe UI" pitchFamily="34" charset="0"/>
                </a:rPr>
                <a:t>Note 3</a:t>
              </a:r>
              <a:endParaRPr lang="en-AU" sz="1100" dirty="0">
                <a:solidFill>
                  <a:schemeClr val="bg1"/>
                </a:solidFill>
                <a:latin typeface="Segoe UI" pitchFamily="34" charset="0"/>
                <a:cs typeface="Segoe UI" pitchFamily="34" charset="0"/>
              </a:endParaRPr>
            </a:p>
          </p:txBody>
        </p:sp>
        <p:sp>
          <p:nvSpPr>
            <p:cNvPr id="118" name="Round Same Side Corner Rectangle 117">
              <a:hlinkClick r:id="rId7" action="ppaction://hlinksldjump"/>
            </p:cNvPr>
            <p:cNvSpPr/>
            <p:nvPr/>
          </p:nvSpPr>
          <p:spPr>
            <a:xfrm>
              <a:off x="5588852" y="803130"/>
              <a:ext cx="1016824" cy="237506"/>
            </a:xfrm>
            <a:prstGeom prst="round2SameRect">
              <a:avLst/>
            </a:prstGeom>
            <a:solidFill>
              <a:schemeClr val="bg1">
                <a:alpha val="5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100" dirty="0" smtClean="0">
                  <a:solidFill>
                    <a:schemeClr val="tx1"/>
                  </a:solidFill>
                  <a:latin typeface="Segoe UI" pitchFamily="34" charset="0"/>
                  <a:cs typeface="Segoe UI" pitchFamily="34" charset="0"/>
                </a:rPr>
                <a:t>Note 4</a:t>
              </a:r>
              <a:endParaRPr lang="en-AU" sz="1100" dirty="0">
                <a:solidFill>
                  <a:schemeClr val="tx1"/>
                </a:solidFill>
                <a:latin typeface="Segoe UI" pitchFamily="34" charset="0"/>
                <a:cs typeface="Segoe UI" pitchFamily="34" charset="0"/>
              </a:endParaRPr>
            </a:p>
          </p:txBody>
        </p:sp>
        <p:sp>
          <p:nvSpPr>
            <p:cNvPr id="120" name="Round Same Side Corner Rectangle 119">
              <a:hlinkClick r:id="rId8" action="ppaction://hlinksldjump"/>
            </p:cNvPr>
            <p:cNvSpPr/>
            <p:nvPr/>
          </p:nvSpPr>
          <p:spPr>
            <a:xfrm>
              <a:off x="2538325" y="803130"/>
              <a:ext cx="1016825" cy="237506"/>
            </a:xfrm>
            <a:prstGeom prst="round2SameRect">
              <a:avLst/>
            </a:prstGeom>
            <a:solidFill>
              <a:schemeClr val="bg1">
                <a:alpha val="5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100" dirty="0" smtClean="0">
                  <a:solidFill>
                    <a:schemeClr val="tx1"/>
                  </a:solidFill>
                  <a:latin typeface="Segoe UI" pitchFamily="34" charset="0"/>
                  <a:cs typeface="Segoe UI" pitchFamily="34" charset="0"/>
                </a:rPr>
                <a:t>Note 1</a:t>
              </a:r>
              <a:endParaRPr lang="en-AU" sz="1100" dirty="0">
                <a:solidFill>
                  <a:schemeClr val="tx1"/>
                </a:solidFill>
                <a:latin typeface="Segoe UI" pitchFamily="34" charset="0"/>
                <a:cs typeface="Segoe UI" pitchFamily="34" charset="0"/>
              </a:endParaRPr>
            </a:p>
          </p:txBody>
        </p:sp>
      </p:grpSp>
    </p:spTree>
    <p:controls>
      <mc:AlternateContent xmlns:mc="http://schemas.openxmlformats.org/markup-compatibility/2006">
        <mc:Choice xmlns:v="urn:schemas-microsoft-com:vml" Requires="v">
          <p:control spid="34835" name="TextBox1" r:id="rId2" imgW="4029120" imgH="3457440"/>
        </mc:Choice>
        <mc:Fallback>
          <p:control name="TextBox1" r:id="rId2" imgW="4029120" imgH="3457440">
            <p:pic>
              <p:nvPicPr>
                <p:cNvPr id="0" name="TextBox1"/>
                <p:cNvPicPr preferRelativeResize="0">
                  <a:picLocks noChangeArrowheads="1" noChangeShapeType="1"/>
                </p:cNvPicPr>
                <p:nvPr/>
              </p:nvPicPr>
              <p:blipFill>
                <a:blip r:embed="rId9">
                  <a:extLst>
                    <a:ext uri="{28A0092B-C50C-407E-A947-70E740481C1C}">
                      <a14:useLocalDpi xmlns:a14="http://schemas.microsoft.com/office/drawing/2010/main" val="0"/>
                    </a:ext>
                  </a:extLst>
                </a:blip>
                <a:srcRect/>
                <a:stretch>
                  <a:fillRect/>
                </a:stretch>
              </p:blipFill>
              <p:spPr bwMode="auto">
                <a:xfrm>
                  <a:off x="2555875" y="1058863"/>
                  <a:ext cx="4032250" cy="3457575"/>
                </a:xfrm>
                <a:prstGeom prst="rect">
                  <a:avLst/>
                </a:prstGeom>
                <a:noFill/>
                <a:ln>
                  <a:noFill/>
                </a:ln>
                <a:effectLst/>
                <a:extLst>
                  <a:ext uri="{909E8E84-426E-40DD-AFC4-6F175D3DCCD1}">
                    <a14:hiddenFill xmlns:a14="http://schemas.microsoft.com/office/drawing/2010/main">
                      <a:noFill/>
                    </a14:hiddenFill>
                  </a:ext>
                  <a:ext uri="{91240B29-F687-4F45-9708-019B960494DF}">
                    <a14:hiddenLine xmlns:a14="http://schemas.microsoft.com/office/drawing/2010/main" w="9525">
                      <a:no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control>
        </mc:Fallback>
      </mc:AlternateContent>
    </p:controls>
    <p:extLst>
      <p:ext uri="{BB962C8B-B14F-4D97-AF65-F5344CB8AC3E}">
        <p14:creationId xmlns:p14="http://schemas.microsoft.com/office/powerpoint/2010/main" val="2402227264"/>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7" name="Group 36"/>
          <p:cNvGrpSpPr/>
          <p:nvPr/>
        </p:nvGrpSpPr>
        <p:grpSpPr>
          <a:xfrm>
            <a:off x="0" y="1202871"/>
            <a:ext cx="467544" cy="2737758"/>
            <a:chOff x="0" y="1202871"/>
            <a:chExt cx="467544" cy="2737758"/>
          </a:xfrm>
        </p:grpSpPr>
        <p:sp>
          <p:nvSpPr>
            <p:cNvPr id="6" name="Rounded Rectangle 5"/>
            <p:cNvSpPr/>
            <p:nvPr/>
          </p:nvSpPr>
          <p:spPr>
            <a:xfrm>
              <a:off x="0" y="1202871"/>
              <a:ext cx="467544" cy="2737758"/>
            </a:xfrm>
            <a:prstGeom prst="roundRect">
              <a:avLst>
                <a:gd name="adj" fmla="val 10437"/>
              </a:avLst>
            </a:prstGeom>
            <a:solidFill>
              <a:schemeClr val="tx1">
                <a:alpha val="50000"/>
              </a:schemeClr>
            </a:solidFill>
            <a:ln w="317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12" name="Group 11"/>
            <p:cNvGrpSpPr/>
            <p:nvPr/>
          </p:nvGrpSpPr>
          <p:grpSpPr>
            <a:xfrm>
              <a:off x="53772" y="1890180"/>
              <a:ext cx="360000" cy="363600"/>
              <a:chOff x="899592" y="1419622"/>
              <a:chExt cx="432048" cy="432048"/>
            </a:xfrm>
            <a:effectLst/>
          </p:grpSpPr>
          <p:sp>
            <p:nvSpPr>
              <p:cNvPr id="10" name="Rounded Rectangle 9"/>
              <p:cNvSpPr/>
              <p:nvPr/>
            </p:nvSpPr>
            <p:spPr>
              <a:xfrm>
                <a:off x="971600" y="1563638"/>
                <a:ext cx="288032" cy="288032"/>
              </a:xfrm>
              <a:prstGeom prst="roundRect">
                <a:avLst>
                  <a:gd name="adj" fmla="val 9226"/>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 name="Isosceles Triangle 10"/>
              <p:cNvSpPr/>
              <p:nvPr/>
            </p:nvSpPr>
            <p:spPr>
              <a:xfrm>
                <a:off x="899592" y="1419622"/>
                <a:ext cx="432048" cy="180020"/>
              </a:xfrm>
              <a:prstGeom prst="triangle">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4" name="Group 23"/>
            <p:cNvGrpSpPr/>
            <p:nvPr/>
          </p:nvGrpSpPr>
          <p:grpSpPr>
            <a:xfrm>
              <a:off x="53752" y="1264720"/>
              <a:ext cx="360040" cy="435694"/>
              <a:chOff x="971600" y="1383618"/>
              <a:chExt cx="360040" cy="435694"/>
            </a:xfrm>
          </p:grpSpPr>
          <p:cxnSp>
            <p:nvCxnSpPr>
              <p:cNvPr id="14" name="Straight Connector 13"/>
              <p:cNvCxnSpPr/>
              <p:nvPr/>
            </p:nvCxnSpPr>
            <p:spPr>
              <a:xfrm>
                <a:off x="1187624" y="1639292"/>
                <a:ext cx="144016" cy="18002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5" name="Donut 14"/>
              <p:cNvSpPr/>
              <p:nvPr/>
            </p:nvSpPr>
            <p:spPr>
              <a:xfrm>
                <a:off x="971600" y="1383618"/>
                <a:ext cx="288032" cy="288000"/>
              </a:xfrm>
              <a:prstGeom prst="donut">
                <a:avLst>
                  <a:gd name="adj" fmla="val 4746"/>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17" name="Straight Connector 16"/>
              <p:cNvCxnSpPr/>
              <p:nvPr/>
            </p:nvCxnSpPr>
            <p:spPr>
              <a:xfrm rot="1413972">
                <a:off x="1051228" y="1435850"/>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rot="1413972">
                <a:off x="1116662" y="1436293"/>
                <a:ext cx="0" cy="183562"/>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rot="1413972">
                <a:off x="1180005" y="1492021"/>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grpSp>
        <p:cxnSp>
          <p:nvCxnSpPr>
            <p:cNvPr id="26" name="Straight Connector 25"/>
            <p:cNvCxnSpPr/>
            <p:nvPr/>
          </p:nvCxnSpPr>
          <p:spPr>
            <a:xfrm flipH="1">
              <a:off x="26886" y="1812206"/>
              <a:ext cx="413772"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nvGrpSpPr>
            <p:cNvPr id="30" name="Group 29"/>
            <p:cNvGrpSpPr/>
            <p:nvPr/>
          </p:nvGrpSpPr>
          <p:grpSpPr>
            <a:xfrm>
              <a:off x="39771" y="2460418"/>
              <a:ext cx="388002" cy="297418"/>
              <a:chOff x="2123728" y="1986160"/>
              <a:chExt cx="576064" cy="441574"/>
            </a:xfrm>
          </p:grpSpPr>
          <p:sp>
            <p:nvSpPr>
              <p:cNvPr id="29" name="Rectangle 28"/>
              <p:cNvSpPr/>
              <p:nvPr/>
            </p:nvSpPr>
            <p:spPr>
              <a:xfrm>
                <a:off x="2195736" y="1986160"/>
                <a:ext cx="432048" cy="441574"/>
              </a:xfrm>
              <a:prstGeom prst="rect">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 name="Trapezoid 27"/>
              <p:cNvSpPr/>
              <p:nvPr/>
            </p:nvSpPr>
            <p:spPr>
              <a:xfrm flipV="1">
                <a:off x="2123728" y="2139884"/>
                <a:ext cx="576064" cy="287850"/>
              </a:xfrm>
              <a:prstGeom prst="trapezoid">
                <a:avLst/>
              </a:pr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41" name="Freeform 40"/>
            <p:cNvSpPr/>
            <p:nvPr/>
          </p:nvSpPr>
          <p:spPr>
            <a:xfrm>
              <a:off x="61273" y="2903148"/>
              <a:ext cx="344998" cy="411311"/>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45" name="Group 44"/>
            <p:cNvGrpSpPr/>
            <p:nvPr/>
          </p:nvGrpSpPr>
          <p:grpSpPr>
            <a:xfrm>
              <a:off x="82631" y="3424960"/>
              <a:ext cx="302283" cy="444864"/>
              <a:chOff x="51020" y="3423030"/>
              <a:chExt cx="356155" cy="524147"/>
            </a:xfrm>
            <a:effectLst>
              <a:outerShdw blurRad="63500" sx="102000" sy="102000" algn="ctr" rotWithShape="0">
                <a:prstClr val="black">
                  <a:alpha val="40000"/>
                </a:prstClr>
              </a:outerShdw>
            </a:effectLst>
          </p:grpSpPr>
          <p:sp>
            <p:nvSpPr>
              <p:cNvPr id="43" name="Freeform 42"/>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4" name="Freeform 43"/>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nvGrpSpPr>
          <p:cNvPr id="249" name="Group 248"/>
          <p:cNvGrpSpPr/>
          <p:nvPr/>
        </p:nvGrpSpPr>
        <p:grpSpPr>
          <a:xfrm>
            <a:off x="3131841" y="843750"/>
            <a:ext cx="2880320" cy="3456000"/>
            <a:chOff x="3131841" y="843750"/>
            <a:chExt cx="2880320" cy="3456000"/>
          </a:xfrm>
        </p:grpSpPr>
        <p:sp>
          <p:nvSpPr>
            <p:cNvPr id="250" name="Rounded Rectangle 249"/>
            <p:cNvSpPr/>
            <p:nvPr/>
          </p:nvSpPr>
          <p:spPr>
            <a:xfrm>
              <a:off x="3131841" y="843750"/>
              <a:ext cx="2880320" cy="3456000"/>
            </a:xfrm>
            <a:prstGeom prst="roundRect">
              <a:avLst>
                <a:gd name="adj" fmla="val 2228"/>
              </a:avLst>
            </a:prstGeom>
            <a:solidFill>
              <a:schemeClr val="tx1">
                <a:alpha val="50000"/>
              </a:schemeClr>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51" name="Group 250"/>
            <p:cNvGrpSpPr/>
            <p:nvPr/>
          </p:nvGrpSpPr>
          <p:grpSpPr>
            <a:xfrm>
              <a:off x="3198624" y="984777"/>
              <a:ext cx="864096" cy="870570"/>
              <a:chOff x="7308304" y="278598"/>
              <a:chExt cx="864096" cy="870570"/>
            </a:xfrm>
          </p:grpSpPr>
          <p:sp>
            <p:nvSpPr>
              <p:cNvPr id="327" name="Freeform 326"/>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8" name="Rectangle 327"/>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Impress</a:t>
                </a:r>
                <a:endParaRPr lang="en-AU" sz="1100" dirty="0">
                  <a:latin typeface="Segoe UI" pitchFamily="34" charset="0"/>
                  <a:cs typeface="Segoe UI" pitchFamily="34" charset="0"/>
                </a:endParaRPr>
              </a:p>
            </p:txBody>
          </p:sp>
        </p:grpSp>
        <p:grpSp>
          <p:nvGrpSpPr>
            <p:cNvPr id="252" name="Group 251"/>
            <p:cNvGrpSpPr/>
            <p:nvPr/>
          </p:nvGrpSpPr>
          <p:grpSpPr>
            <a:xfrm>
              <a:off x="4139953" y="972995"/>
              <a:ext cx="864096" cy="894135"/>
              <a:chOff x="6444208" y="255033"/>
              <a:chExt cx="864096" cy="894135"/>
            </a:xfrm>
          </p:grpSpPr>
          <p:grpSp>
            <p:nvGrpSpPr>
              <p:cNvPr id="323" name="Group 322"/>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325" name="Freeform 324"/>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6" name="Freeform 325"/>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24" name="Rectangle 323"/>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Express</a:t>
                </a:r>
                <a:endParaRPr lang="en-AU" sz="1100" dirty="0">
                  <a:latin typeface="Segoe UI" pitchFamily="34" charset="0"/>
                  <a:cs typeface="Segoe UI" pitchFamily="34" charset="0"/>
                </a:endParaRPr>
              </a:p>
            </p:txBody>
          </p:sp>
        </p:grpSp>
        <p:grpSp>
          <p:nvGrpSpPr>
            <p:cNvPr id="253" name="Group 252"/>
            <p:cNvGrpSpPr/>
            <p:nvPr/>
          </p:nvGrpSpPr>
          <p:grpSpPr>
            <a:xfrm>
              <a:off x="3198624" y="2157429"/>
              <a:ext cx="864096" cy="881674"/>
              <a:chOff x="8172400" y="267494"/>
              <a:chExt cx="864096" cy="881674"/>
            </a:xfrm>
          </p:grpSpPr>
          <p:grpSp>
            <p:nvGrpSpPr>
              <p:cNvPr id="318" name="Group 317"/>
              <p:cNvGrpSpPr/>
              <p:nvPr/>
            </p:nvGrpSpPr>
            <p:grpSpPr>
              <a:xfrm>
                <a:off x="8351877" y="267494"/>
                <a:ext cx="523806" cy="648072"/>
                <a:chOff x="87738" y="3286770"/>
                <a:chExt cx="291003" cy="360040"/>
              </a:xfrm>
            </p:grpSpPr>
            <p:sp>
              <p:nvSpPr>
                <p:cNvPr id="320" name="Rectangle 31"/>
                <p:cNvSpPr/>
                <p:nvPr/>
              </p:nvSpPr>
              <p:spPr>
                <a:xfrm>
                  <a:off x="87738" y="3286770"/>
                  <a:ext cx="291002" cy="360040"/>
                </a:xfrm>
                <a:prstGeom prst="rect">
                  <a:avLst/>
                </a:prstGeom>
                <a:solidFill>
                  <a:srgbClr val="FFC000"/>
                </a:solidFill>
                <a:ln w="9525" cap="rnd">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1" name="Rectangle 31"/>
                <p:cNvSpPr/>
                <p:nvPr/>
              </p:nvSpPr>
              <p:spPr>
                <a:xfrm>
                  <a:off x="87738" y="3286770"/>
                  <a:ext cx="291002" cy="360040"/>
                </a:xfrm>
                <a:custGeom>
                  <a:avLst/>
                  <a:gdLst>
                    <a:gd name="connsiteX0" fmla="*/ 0 w 291002"/>
                    <a:gd name="connsiteY0" fmla="*/ 0 h 360040"/>
                    <a:gd name="connsiteX1" fmla="*/ 291002 w 291002"/>
                    <a:gd name="connsiteY1" fmla="*/ 0 h 360040"/>
                    <a:gd name="connsiteX2" fmla="*/ 291002 w 291002"/>
                    <a:gd name="connsiteY2" fmla="*/ 360040 h 360040"/>
                    <a:gd name="connsiteX3" fmla="*/ 0 w 291002"/>
                    <a:gd name="connsiteY3" fmla="*/ 360040 h 360040"/>
                    <a:gd name="connsiteX4" fmla="*/ 0 w 291002"/>
                    <a:gd name="connsiteY4" fmla="*/ 0 h 360040"/>
                    <a:gd name="connsiteX0" fmla="*/ 0 w 291002"/>
                    <a:gd name="connsiteY0" fmla="*/ 0 h 360040"/>
                    <a:gd name="connsiteX1" fmla="*/ 236233 w 291002"/>
                    <a:gd name="connsiteY1" fmla="*/ 88106 h 360040"/>
                    <a:gd name="connsiteX2" fmla="*/ 291002 w 291002"/>
                    <a:gd name="connsiteY2" fmla="*/ 360040 h 360040"/>
                    <a:gd name="connsiteX3" fmla="*/ 0 w 291002"/>
                    <a:gd name="connsiteY3" fmla="*/ 360040 h 360040"/>
                    <a:gd name="connsiteX4" fmla="*/ 0 w 291002"/>
                    <a:gd name="connsiteY4" fmla="*/ 0 h 360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1002" h="360040">
                      <a:moveTo>
                        <a:pt x="0" y="0"/>
                      </a:moveTo>
                      <a:lnTo>
                        <a:pt x="236233" y="88106"/>
                      </a:lnTo>
                      <a:lnTo>
                        <a:pt x="291002" y="360040"/>
                      </a:lnTo>
                      <a:lnTo>
                        <a:pt x="0" y="360040"/>
                      </a:lnTo>
                      <a:lnTo>
                        <a:pt x="0" y="0"/>
                      </a:lnTo>
                      <a:close/>
                    </a:path>
                  </a:pathLst>
                </a:cu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2" name="Rectangle 321"/>
                <p:cNvSpPr/>
                <p:nvPr/>
              </p:nvSpPr>
              <p:spPr>
                <a:xfrm>
                  <a:off x="87738" y="3435846"/>
                  <a:ext cx="291003" cy="210964"/>
                </a:xfrm>
                <a:prstGeom prst="rect">
                  <a:avLst/>
                </a:prstGeom>
                <a:noFill/>
                <a:ln w="9525" cap="rnd">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2000" dirty="0" smtClean="0">
                      <a:solidFill>
                        <a:schemeClr val="tx1"/>
                      </a:solidFill>
                      <a:effectLst>
                        <a:outerShdw blurRad="63500" sx="102000" sy="102000" algn="ctr" rotWithShape="0">
                          <a:prstClr val="black">
                            <a:alpha val="40000"/>
                          </a:prstClr>
                        </a:outerShdw>
                      </a:effectLst>
                      <a:latin typeface="Segoe UI" pitchFamily="34" charset="0"/>
                      <a:cs typeface="Segoe UI" pitchFamily="34" charset="0"/>
                    </a:rPr>
                    <a:t>Aa</a:t>
                  </a:r>
                  <a:endParaRPr lang="en-AU" sz="2000" dirty="0">
                    <a:solidFill>
                      <a:schemeClr val="tx1"/>
                    </a:solidFill>
                    <a:effectLst>
                      <a:outerShdw blurRad="63500" sx="102000" sy="102000" algn="ctr" rotWithShape="0">
                        <a:prstClr val="black">
                          <a:alpha val="40000"/>
                        </a:prstClr>
                      </a:outerShdw>
                    </a:effectLst>
                    <a:latin typeface="Segoe UI" pitchFamily="34" charset="0"/>
                    <a:cs typeface="Segoe UI" pitchFamily="34" charset="0"/>
                  </a:endParaRPr>
                </a:p>
              </p:txBody>
            </p:sp>
          </p:grpSp>
          <p:sp>
            <p:nvSpPr>
              <p:cNvPr id="319" name="Rectangle 318"/>
              <p:cNvSpPr/>
              <p:nvPr/>
            </p:nvSpPr>
            <p:spPr>
              <a:xfrm>
                <a:off x="8172400"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Note Pad</a:t>
                </a:r>
                <a:endParaRPr lang="en-AU" sz="1100" dirty="0">
                  <a:latin typeface="Segoe UI" pitchFamily="34" charset="0"/>
                  <a:cs typeface="Segoe UI" pitchFamily="34" charset="0"/>
                </a:endParaRPr>
              </a:p>
            </p:txBody>
          </p:sp>
        </p:grpSp>
        <p:grpSp>
          <p:nvGrpSpPr>
            <p:cNvPr id="254" name="Group 253"/>
            <p:cNvGrpSpPr/>
            <p:nvPr/>
          </p:nvGrpSpPr>
          <p:grpSpPr>
            <a:xfrm>
              <a:off x="5080409" y="980461"/>
              <a:ext cx="864096" cy="877462"/>
              <a:chOff x="5004049" y="1064550"/>
              <a:chExt cx="864096" cy="877462"/>
            </a:xfrm>
          </p:grpSpPr>
          <p:grpSp>
            <p:nvGrpSpPr>
              <p:cNvPr id="313" name="Group 312"/>
              <p:cNvGrpSpPr/>
              <p:nvPr/>
            </p:nvGrpSpPr>
            <p:grpSpPr>
              <a:xfrm>
                <a:off x="5042434" y="1064550"/>
                <a:ext cx="787325" cy="610716"/>
                <a:chOff x="5004049" y="1045872"/>
                <a:chExt cx="787325" cy="610716"/>
              </a:xfrm>
              <a:effectLst>
                <a:outerShdw blurRad="63500" sx="102000" sy="102000" algn="ctr" rotWithShape="0">
                  <a:prstClr val="black">
                    <a:alpha val="40000"/>
                  </a:prstClr>
                </a:outerShdw>
              </a:effectLst>
            </p:grpSpPr>
            <p:sp>
              <p:nvSpPr>
                <p:cNvPr id="315" name="Rectangle 314"/>
                <p:cNvSpPr/>
                <p:nvPr/>
              </p:nvSpPr>
              <p:spPr>
                <a:xfrm>
                  <a:off x="5004049" y="1045872"/>
                  <a:ext cx="504055" cy="460191"/>
                </a:xfrm>
                <a:prstGeom prst="rect">
                  <a:avLst/>
                </a:prstGeom>
                <a:solidFill>
                  <a:schemeClr val="bg1"/>
                </a:solidFill>
                <a:ln w="9525" cap="rnd">
                  <a:solidFill>
                    <a:schemeClr val="bg1"/>
                  </a:solid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6" name="Freeform 315"/>
                <p:cNvSpPr/>
                <p:nvPr/>
              </p:nvSpPr>
              <p:spPr>
                <a:xfrm>
                  <a:off x="5022056" y="1106047"/>
                  <a:ext cx="414040" cy="272698"/>
                </a:xfrm>
                <a:custGeom>
                  <a:avLst/>
                  <a:gdLst>
                    <a:gd name="connsiteX0" fmla="*/ 0 w 353052"/>
                    <a:gd name="connsiteY0" fmla="*/ 0 h 269081"/>
                    <a:gd name="connsiteX1" fmla="*/ 19050 w 353052"/>
                    <a:gd name="connsiteY1" fmla="*/ 33337 h 269081"/>
                    <a:gd name="connsiteX2" fmla="*/ 28575 w 353052"/>
                    <a:gd name="connsiteY2" fmla="*/ 38100 h 269081"/>
                    <a:gd name="connsiteX3" fmla="*/ 33338 w 353052"/>
                    <a:gd name="connsiteY3" fmla="*/ 45243 h 269081"/>
                    <a:gd name="connsiteX4" fmla="*/ 50007 w 353052"/>
                    <a:gd name="connsiteY4" fmla="*/ 54768 h 269081"/>
                    <a:gd name="connsiteX5" fmla="*/ 59532 w 353052"/>
                    <a:gd name="connsiteY5" fmla="*/ 61912 h 269081"/>
                    <a:gd name="connsiteX6" fmla="*/ 85725 w 353052"/>
                    <a:gd name="connsiteY6" fmla="*/ 71437 h 269081"/>
                    <a:gd name="connsiteX7" fmla="*/ 135732 w 353052"/>
                    <a:gd name="connsiteY7" fmla="*/ 69056 h 269081"/>
                    <a:gd name="connsiteX8" fmla="*/ 142875 w 353052"/>
                    <a:gd name="connsiteY8" fmla="*/ 66675 h 269081"/>
                    <a:gd name="connsiteX9" fmla="*/ 150019 w 353052"/>
                    <a:gd name="connsiteY9" fmla="*/ 61912 h 269081"/>
                    <a:gd name="connsiteX10" fmla="*/ 157163 w 353052"/>
                    <a:gd name="connsiteY10" fmla="*/ 54768 h 269081"/>
                    <a:gd name="connsiteX11" fmla="*/ 161925 w 353052"/>
                    <a:gd name="connsiteY11" fmla="*/ 45243 h 269081"/>
                    <a:gd name="connsiteX12" fmla="*/ 157163 w 353052"/>
                    <a:gd name="connsiteY12" fmla="*/ 26193 h 269081"/>
                    <a:gd name="connsiteX13" fmla="*/ 150019 w 353052"/>
                    <a:gd name="connsiteY13" fmla="*/ 19050 h 269081"/>
                    <a:gd name="connsiteX14" fmla="*/ 135732 w 353052"/>
                    <a:gd name="connsiteY14" fmla="*/ 9525 h 269081"/>
                    <a:gd name="connsiteX15" fmla="*/ 114300 w 353052"/>
                    <a:gd name="connsiteY15" fmla="*/ 14287 h 269081"/>
                    <a:gd name="connsiteX16" fmla="*/ 107157 w 353052"/>
                    <a:gd name="connsiteY16" fmla="*/ 16668 h 269081"/>
                    <a:gd name="connsiteX17" fmla="*/ 102394 w 353052"/>
                    <a:gd name="connsiteY17" fmla="*/ 26193 h 269081"/>
                    <a:gd name="connsiteX18" fmla="*/ 104775 w 353052"/>
                    <a:gd name="connsiteY18" fmla="*/ 64293 h 269081"/>
                    <a:gd name="connsiteX19" fmla="*/ 107157 w 353052"/>
                    <a:gd name="connsiteY19" fmla="*/ 71437 h 269081"/>
                    <a:gd name="connsiteX20" fmla="*/ 114300 w 353052"/>
                    <a:gd name="connsiteY20" fmla="*/ 76200 h 269081"/>
                    <a:gd name="connsiteX21" fmla="*/ 126207 w 353052"/>
                    <a:gd name="connsiteY21" fmla="*/ 78581 h 269081"/>
                    <a:gd name="connsiteX22" fmla="*/ 147638 w 353052"/>
                    <a:gd name="connsiteY22" fmla="*/ 85725 h 269081"/>
                    <a:gd name="connsiteX23" fmla="*/ 154782 w 353052"/>
                    <a:gd name="connsiteY23" fmla="*/ 88106 h 269081"/>
                    <a:gd name="connsiteX24" fmla="*/ 190500 w 353052"/>
                    <a:gd name="connsiteY24" fmla="*/ 90487 h 269081"/>
                    <a:gd name="connsiteX25" fmla="*/ 228600 w 353052"/>
                    <a:gd name="connsiteY25" fmla="*/ 90487 h 269081"/>
                    <a:gd name="connsiteX26" fmla="*/ 238125 w 353052"/>
                    <a:gd name="connsiteY26" fmla="*/ 85725 h 269081"/>
                    <a:gd name="connsiteX27" fmla="*/ 271463 w 353052"/>
                    <a:gd name="connsiteY27" fmla="*/ 66675 h 269081"/>
                    <a:gd name="connsiteX28" fmla="*/ 295275 w 353052"/>
                    <a:gd name="connsiteY28" fmla="*/ 59531 h 269081"/>
                    <a:gd name="connsiteX29" fmla="*/ 302419 w 353052"/>
                    <a:gd name="connsiteY29" fmla="*/ 57150 h 269081"/>
                    <a:gd name="connsiteX30" fmla="*/ 338138 w 353052"/>
                    <a:gd name="connsiteY30" fmla="*/ 50006 h 269081"/>
                    <a:gd name="connsiteX31" fmla="*/ 345282 w 353052"/>
                    <a:gd name="connsiteY31" fmla="*/ 92868 h 269081"/>
                    <a:gd name="connsiteX32" fmla="*/ 326232 w 353052"/>
                    <a:gd name="connsiteY32" fmla="*/ 114300 h 269081"/>
                    <a:gd name="connsiteX33" fmla="*/ 316707 w 353052"/>
                    <a:gd name="connsiteY33" fmla="*/ 119062 h 269081"/>
                    <a:gd name="connsiteX34" fmla="*/ 309563 w 353052"/>
                    <a:gd name="connsiteY34" fmla="*/ 121443 h 269081"/>
                    <a:gd name="connsiteX35" fmla="*/ 290513 w 353052"/>
                    <a:gd name="connsiteY35" fmla="*/ 133350 h 269081"/>
                    <a:gd name="connsiteX36" fmla="*/ 273844 w 353052"/>
                    <a:gd name="connsiteY36" fmla="*/ 138112 h 269081"/>
                    <a:gd name="connsiteX37" fmla="*/ 259557 w 353052"/>
                    <a:gd name="connsiteY37" fmla="*/ 142875 h 269081"/>
                    <a:gd name="connsiteX38" fmla="*/ 245269 w 353052"/>
                    <a:gd name="connsiteY38" fmla="*/ 150018 h 269081"/>
                    <a:gd name="connsiteX39" fmla="*/ 238125 w 353052"/>
                    <a:gd name="connsiteY39" fmla="*/ 154781 h 269081"/>
                    <a:gd name="connsiteX40" fmla="*/ 214313 w 353052"/>
                    <a:gd name="connsiteY40" fmla="*/ 161925 h 269081"/>
                    <a:gd name="connsiteX41" fmla="*/ 202407 w 353052"/>
                    <a:gd name="connsiteY41" fmla="*/ 164306 h 269081"/>
                    <a:gd name="connsiteX42" fmla="*/ 188119 w 353052"/>
                    <a:gd name="connsiteY42" fmla="*/ 169068 h 269081"/>
                    <a:gd name="connsiteX43" fmla="*/ 173832 w 353052"/>
                    <a:gd name="connsiteY43" fmla="*/ 171450 h 269081"/>
                    <a:gd name="connsiteX44" fmla="*/ 154782 w 353052"/>
                    <a:gd name="connsiteY44" fmla="*/ 176212 h 269081"/>
                    <a:gd name="connsiteX45" fmla="*/ 109538 w 353052"/>
                    <a:gd name="connsiteY45" fmla="*/ 173831 h 269081"/>
                    <a:gd name="connsiteX46" fmla="*/ 97632 w 353052"/>
                    <a:gd name="connsiteY46" fmla="*/ 164306 h 269081"/>
                    <a:gd name="connsiteX47" fmla="*/ 95250 w 353052"/>
                    <a:gd name="connsiteY47" fmla="*/ 157162 h 269081"/>
                    <a:gd name="connsiteX48" fmla="*/ 88107 w 353052"/>
                    <a:gd name="connsiteY48" fmla="*/ 150018 h 269081"/>
                    <a:gd name="connsiteX49" fmla="*/ 95250 w 353052"/>
                    <a:gd name="connsiteY49" fmla="*/ 130968 h 269081"/>
                    <a:gd name="connsiteX50" fmla="*/ 104775 w 353052"/>
                    <a:gd name="connsiteY50" fmla="*/ 135731 h 269081"/>
                    <a:gd name="connsiteX51" fmla="*/ 140494 w 353052"/>
                    <a:gd name="connsiteY51" fmla="*/ 138112 h 269081"/>
                    <a:gd name="connsiteX52" fmla="*/ 159544 w 353052"/>
                    <a:gd name="connsiteY52" fmla="*/ 142875 h 269081"/>
                    <a:gd name="connsiteX53" fmla="*/ 171450 w 353052"/>
                    <a:gd name="connsiteY53" fmla="*/ 152400 h 269081"/>
                    <a:gd name="connsiteX54" fmla="*/ 176213 w 353052"/>
                    <a:gd name="connsiteY54" fmla="*/ 173831 h 269081"/>
                    <a:gd name="connsiteX55" fmla="*/ 180975 w 353052"/>
                    <a:gd name="connsiteY55" fmla="*/ 207168 h 269081"/>
                    <a:gd name="connsiteX56" fmla="*/ 183357 w 353052"/>
                    <a:gd name="connsiteY56" fmla="*/ 247650 h 269081"/>
                    <a:gd name="connsiteX57" fmla="*/ 185738 w 353052"/>
                    <a:gd name="connsiteY57" fmla="*/ 261937 h 269081"/>
                    <a:gd name="connsiteX58" fmla="*/ 195263 w 353052"/>
                    <a:gd name="connsiteY58" fmla="*/ 269081 h 269081"/>
                    <a:gd name="connsiteX59" fmla="*/ 273844 w 353052"/>
                    <a:gd name="connsiteY59" fmla="*/ 266700 h 269081"/>
                    <a:gd name="connsiteX60" fmla="*/ 307182 w 353052"/>
                    <a:gd name="connsiteY60" fmla="*/ 257175 h 269081"/>
                    <a:gd name="connsiteX61" fmla="*/ 314325 w 353052"/>
                    <a:gd name="connsiteY61" fmla="*/ 254793 h 269081"/>
                    <a:gd name="connsiteX62" fmla="*/ 326232 w 353052"/>
                    <a:gd name="connsiteY62" fmla="*/ 250031 h 269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53052" h="269081">
                      <a:moveTo>
                        <a:pt x="0" y="0"/>
                      </a:moveTo>
                      <a:cubicBezTo>
                        <a:pt x="3626" y="10876"/>
                        <a:pt x="7518" y="27571"/>
                        <a:pt x="19050" y="33337"/>
                      </a:cubicBezTo>
                      <a:lnTo>
                        <a:pt x="28575" y="38100"/>
                      </a:lnTo>
                      <a:cubicBezTo>
                        <a:pt x="30163" y="40481"/>
                        <a:pt x="31314" y="43219"/>
                        <a:pt x="33338" y="45243"/>
                      </a:cubicBezTo>
                      <a:cubicBezTo>
                        <a:pt x="37711" y="49616"/>
                        <a:pt x="45021" y="51652"/>
                        <a:pt x="50007" y="54768"/>
                      </a:cubicBezTo>
                      <a:cubicBezTo>
                        <a:pt x="53373" y="56871"/>
                        <a:pt x="56167" y="59808"/>
                        <a:pt x="59532" y="61912"/>
                      </a:cubicBezTo>
                      <a:cubicBezTo>
                        <a:pt x="67905" y="67145"/>
                        <a:pt x="76325" y="69087"/>
                        <a:pt x="85725" y="71437"/>
                      </a:cubicBezTo>
                      <a:cubicBezTo>
                        <a:pt x="102394" y="70643"/>
                        <a:pt x="119102" y="70442"/>
                        <a:pt x="135732" y="69056"/>
                      </a:cubicBezTo>
                      <a:cubicBezTo>
                        <a:pt x="138233" y="68848"/>
                        <a:pt x="140630" y="67797"/>
                        <a:pt x="142875" y="66675"/>
                      </a:cubicBezTo>
                      <a:cubicBezTo>
                        <a:pt x="145435" y="65395"/>
                        <a:pt x="147820" y="63744"/>
                        <a:pt x="150019" y="61912"/>
                      </a:cubicBezTo>
                      <a:cubicBezTo>
                        <a:pt x="152606" y="59756"/>
                        <a:pt x="154782" y="57149"/>
                        <a:pt x="157163" y="54768"/>
                      </a:cubicBezTo>
                      <a:cubicBezTo>
                        <a:pt x="158750" y="51593"/>
                        <a:pt x="161533" y="48771"/>
                        <a:pt x="161925" y="45243"/>
                      </a:cubicBezTo>
                      <a:cubicBezTo>
                        <a:pt x="162039" y="44213"/>
                        <a:pt x="158971" y="28905"/>
                        <a:pt x="157163" y="26193"/>
                      </a:cubicBezTo>
                      <a:cubicBezTo>
                        <a:pt x="155295" y="23391"/>
                        <a:pt x="152677" y="21117"/>
                        <a:pt x="150019" y="19050"/>
                      </a:cubicBezTo>
                      <a:cubicBezTo>
                        <a:pt x="145501" y="15536"/>
                        <a:pt x="135732" y="9525"/>
                        <a:pt x="135732" y="9525"/>
                      </a:cubicBezTo>
                      <a:cubicBezTo>
                        <a:pt x="128588" y="11112"/>
                        <a:pt x="121400" y="12512"/>
                        <a:pt x="114300" y="14287"/>
                      </a:cubicBezTo>
                      <a:cubicBezTo>
                        <a:pt x="111865" y="14896"/>
                        <a:pt x="108932" y="14893"/>
                        <a:pt x="107157" y="16668"/>
                      </a:cubicBezTo>
                      <a:cubicBezTo>
                        <a:pt x="104647" y="19178"/>
                        <a:pt x="103982" y="23018"/>
                        <a:pt x="102394" y="26193"/>
                      </a:cubicBezTo>
                      <a:cubicBezTo>
                        <a:pt x="103188" y="38893"/>
                        <a:pt x="103443" y="51638"/>
                        <a:pt x="104775" y="64293"/>
                      </a:cubicBezTo>
                      <a:cubicBezTo>
                        <a:pt x="105038" y="66789"/>
                        <a:pt x="105589" y="69477"/>
                        <a:pt x="107157" y="71437"/>
                      </a:cubicBezTo>
                      <a:cubicBezTo>
                        <a:pt x="108945" y="73672"/>
                        <a:pt x="111620" y="75195"/>
                        <a:pt x="114300" y="76200"/>
                      </a:cubicBezTo>
                      <a:cubicBezTo>
                        <a:pt x="118090" y="77621"/>
                        <a:pt x="122238" y="77787"/>
                        <a:pt x="126207" y="78581"/>
                      </a:cubicBezTo>
                      <a:cubicBezTo>
                        <a:pt x="146726" y="86788"/>
                        <a:pt x="129698" y="80599"/>
                        <a:pt x="147638" y="85725"/>
                      </a:cubicBezTo>
                      <a:cubicBezTo>
                        <a:pt x="150052" y="86415"/>
                        <a:pt x="152287" y="87829"/>
                        <a:pt x="154782" y="88106"/>
                      </a:cubicBezTo>
                      <a:cubicBezTo>
                        <a:pt x="166641" y="89424"/>
                        <a:pt x="178594" y="89693"/>
                        <a:pt x="190500" y="90487"/>
                      </a:cubicBezTo>
                      <a:cubicBezTo>
                        <a:pt x="207530" y="92920"/>
                        <a:pt x="210241" y="94723"/>
                        <a:pt x="228600" y="90487"/>
                      </a:cubicBezTo>
                      <a:cubicBezTo>
                        <a:pt x="232059" y="89689"/>
                        <a:pt x="235081" y="87551"/>
                        <a:pt x="238125" y="85725"/>
                      </a:cubicBezTo>
                      <a:cubicBezTo>
                        <a:pt x="248250" y="79651"/>
                        <a:pt x="259784" y="69596"/>
                        <a:pt x="271463" y="66675"/>
                      </a:cubicBezTo>
                      <a:cubicBezTo>
                        <a:pt x="285859" y="63075"/>
                        <a:pt x="277882" y="65328"/>
                        <a:pt x="295275" y="59531"/>
                      </a:cubicBezTo>
                      <a:cubicBezTo>
                        <a:pt x="297656" y="58737"/>
                        <a:pt x="299969" y="57695"/>
                        <a:pt x="302419" y="57150"/>
                      </a:cubicBezTo>
                      <a:cubicBezTo>
                        <a:pt x="328563" y="51339"/>
                        <a:pt x="316632" y="53590"/>
                        <a:pt x="338138" y="50006"/>
                      </a:cubicBezTo>
                      <a:cubicBezTo>
                        <a:pt x="359183" y="55267"/>
                        <a:pt x="354435" y="50765"/>
                        <a:pt x="345282" y="92868"/>
                      </a:cubicBezTo>
                      <a:cubicBezTo>
                        <a:pt x="343340" y="101799"/>
                        <a:pt x="333552" y="109725"/>
                        <a:pt x="326232" y="114300"/>
                      </a:cubicBezTo>
                      <a:cubicBezTo>
                        <a:pt x="323222" y="116181"/>
                        <a:pt x="319970" y="117664"/>
                        <a:pt x="316707" y="119062"/>
                      </a:cubicBezTo>
                      <a:cubicBezTo>
                        <a:pt x="314400" y="120051"/>
                        <a:pt x="311870" y="120454"/>
                        <a:pt x="309563" y="121443"/>
                      </a:cubicBezTo>
                      <a:cubicBezTo>
                        <a:pt x="289202" y="130169"/>
                        <a:pt x="311024" y="121629"/>
                        <a:pt x="290513" y="133350"/>
                      </a:cubicBezTo>
                      <a:cubicBezTo>
                        <a:pt x="287565" y="135034"/>
                        <a:pt x="276285" y="137380"/>
                        <a:pt x="273844" y="138112"/>
                      </a:cubicBezTo>
                      <a:cubicBezTo>
                        <a:pt x="269036" y="139555"/>
                        <a:pt x="263734" y="140091"/>
                        <a:pt x="259557" y="142875"/>
                      </a:cubicBezTo>
                      <a:cubicBezTo>
                        <a:pt x="250324" y="149029"/>
                        <a:pt x="255128" y="146732"/>
                        <a:pt x="245269" y="150018"/>
                      </a:cubicBezTo>
                      <a:cubicBezTo>
                        <a:pt x="242888" y="151606"/>
                        <a:pt x="240740" y="153619"/>
                        <a:pt x="238125" y="154781"/>
                      </a:cubicBezTo>
                      <a:cubicBezTo>
                        <a:pt x="232198" y="157415"/>
                        <a:pt x="221234" y="160387"/>
                        <a:pt x="214313" y="161925"/>
                      </a:cubicBezTo>
                      <a:cubicBezTo>
                        <a:pt x="210362" y="162803"/>
                        <a:pt x="206312" y="163241"/>
                        <a:pt x="202407" y="164306"/>
                      </a:cubicBezTo>
                      <a:cubicBezTo>
                        <a:pt x="197564" y="165627"/>
                        <a:pt x="193071" y="168242"/>
                        <a:pt x="188119" y="169068"/>
                      </a:cubicBezTo>
                      <a:cubicBezTo>
                        <a:pt x="183357" y="169862"/>
                        <a:pt x="178553" y="170438"/>
                        <a:pt x="173832" y="171450"/>
                      </a:cubicBezTo>
                      <a:cubicBezTo>
                        <a:pt x="167432" y="172822"/>
                        <a:pt x="154782" y="176212"/>
                        <a:pt x="154782" y="176212"/>
                      </a:cubicBezTo>
                      <a:cubicBezTo>
                        <a:pt x="139701" y="175418"/>
                        <a:pt x="124578" y="175198"/>
                        <a:pt x="109538" y="173831"/>
                      </a:cubicBezTo>
                      <a:cubicBezTo>
                        <a:pt x="102344" y="173177"/>
                        <a:pt x="100748" y="170538"/>
                        <a:pt x="97632" y="164306"/>
                      </a:cubicBezTo>
                      <a:cubicBezTo>
                        <a:pt x="96509" y="162061"/>
                        <a:pt x="96642" y="159251"/>
                        <a:pt x="95250" y="157162"/>
                      </a:cubicBezTo>
                      <a:cubicBezTo>
                        <a:pt x="93382" y="154360"/>
                        <a:pt x="90488" y="152399"/>
                        <a:pt x="88107" y="150018"/>
                      </a:cubicBezTo>
                      <a:cubicBezTo>
                        <a:pt x="90488" y="143668"/>
                        <a:pt x="90101" y="135382"/>
                        <a:pt x="95250" y="130968"/>
                      </a:cubicBezTo>
                      <a:cubicBezTo>
                        <a:pt x="97945" y="128658"/>
                        <a:pt x="101269" y="135177"/>
                        <a:pt x="104775" y="135731"/>
                      </a:cubicBezTo>
                      <a:cubicBezTo>
                        <a:pt x="116562" y="137592"/>
                        <a:pt x="128588" y="137318"/>
                        <a:pt x="140494" y="138112"/>
                      </a:cubicBezTo>
                      <a:cubicBezTo>
                        <a:pt x="141091" y="138231"/>
                        <a:pt x="157101" y="140921"/>
                        <a:pt x="159544" y="142875"/>
                      </a:cubicBezTo>
                      <a:cubicBezTo>
                        <a:pt x="174933" y="155185"/>
                        <a:pt x="153494" y="146412"/>
                        <a:pt x="171450" y="152400"/>
                      </a:cubicBezTo>
                      <a:cubicBezTo>
                        <a:pt x="175096" y="163332"/>
                        <a:pt x="173927" y="158589"/>
                        <a:pt x="176213" y="173831"/>
                      </a:cubicBezTo>
                      <a:cubicBezTo>
                        <a:pt x="177878" y="184932"/>
                        <a:pt x="180975" y="207168"/>
                        <a:pt x="180975" y="207168"/>
                      </a:cubicBezTo>
                      <a:cubicBezTo>
                        <a:pt x="181769" y="220662"/>
                        <a:pt x="182186" y="234183"/>
                        <a:pt x="183357" y="247650"/>
                      </a:cubicBezTo>
                      <a:cubicBezTo>
                        <a:pt x="183775" y="252460"/>
                        <a:pt x="183393" y="257717"/>
                        <a:pt x="185738" y="261937"/>
                      </a:cubicBezTo>
                      <a:cubicBezTo>
                        <a:pt x="187665" y="265406"/>
                        <a:pt x="192088" y="266700"/>
                        <a:pt x="195263" y="269081"/>
                      </a:cubicBezTo>
                      <a:cubicBezTo>
                        <a:pt x="221457" y="268287"/>
                        <a:pt x="247708" y="268612"/>
                        <a:pt x="273844" y="266700"/>
                      </a:cubicBezTo>
                      <a:cubicBezTo>
                        <a:pt x="281498" y="266140"/>
                        <a:pt x="299160" y="259849"/>
                        <a:pt x="307182" y="257175"/>
                      </a:cubicBezTo>
                      <a:cubicBezTo>
                        <a:pt x="309563" y="256381"/>
                        <a:pt x="312080" y="255915"/>
                        <a:pt x="314325" y="254793"/>
                      </a:cubicBezTo>
                      <a:cubicBezTo>
                        <a:pt x="324560" y="249676"/>
                        <a:pt x="320300" y="250031"/>
                        <a:pt x="326232" y="250031"/>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7" name="Freeform 316"/>
                <p:cNvSpPr/>
                <p:nvPr/>
              </p:nvSpPr>
              <p:spPr>
                <a:xfrm>
                  <a:off x="5400849" y="1351788"/>
                  <a:ext cx="390525" cy="304800"/>
                </a:xfrm>
                <a:custGeom>
                  <a:avLst/>
                  <a:gdLst>
                    <a:gd name="connsiteX0" fmla="*/ 0 w 381000"/>
                    <a:gd name="connsiteY0" fmla="*/ 0 h 319088"/>
                    <a:gd name="connsiteX1" fmla="*/ 23812 w 381000"/>
                    <a:gd name="connsiteY1" fmla="*/ 85725 h 319088"/>
                    <a:gd name="connsiteX2" fmla="*/ 347662 w 381000"/>
                    <a:gd name="connsiteY2" fmla="*/ 319088 h 319088"/>
                    <a:gd name="connsiteX3" fmla="*/ 381000 w 381000"/>
                    <a:gd name="connsiteY3" fmla="*/ 266700 h 319088"/>
                    <a:gd name="connsiteX4" fmla="*/ 66675 w 381000"/>
                    <a:gd name="connsiteY4" fmla="*/ 38100 h 319088"/>
                    <a:gd name="connsiteX5" fmla="*/ 0 w 381000"/>
                    <a:gd name="connsiteY5" fmla="*/ 0 h 319088"/>
                    <a:gd name="connsiteX0" fmla="*/ 0 w 390525"/>
                    <a:gd name="connsiteY0" fmla="*/ 0 h 304800"/>
                    <a:gd name="connsiteX1" fmla="*/ 33337 w 390525"/>
                    <a:gd name="connsiteY1" fmla="*/ 71437 h 304800"/>
                    <a:gd name="connsiteX2" fmla="*/ 357187 w 390525"/>
                    <a:gd name="connsiteY2" fmla="*/ 304800 h 304800"/>
                    <a:gd name="connsiteX3" fmla="*/ 390525 w 390525"/>
                    <a:gd name="connsiteY3" fmla="*/ 252412 h 304800"/>
                    <a:gd name="connsiteX4" fmla="*/ 76200 w 390525"/>
                    <a:gd name="connsiteY4" fmla="*/ 23812 h 304800"/>
                    <a:gd name="connsiteX5" fmla="*/ 0 w 390525"/>
                    <a:gd name="connsiteY5" fmla="*/ 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0525" h="304800">
                      <a:moveTo>
                        <a:pt x="0" y="0"/>
                      </a:moveTo>
                      <a:lnTo>
                        <a:pt x="33337" y="71437"/>
                      </a:lnTo>
                      <a:lnTo>
                        <a:pt x="357187" y="304800"/>
                      </a:lnTo>
                      <a:lnTo>
                        <a:pt x="390525" y="252412"/>
                      </a:lnTo>
                      <a:lnTo>
                        <a:pt x="76200" y="23812"/>
                      </a:lnTo>
                      <a:lnTo>
                        <a:pt x="0" y="0"/>
                      </a:lnTo>
                      <a:close/>
                    </a:path>
                  </a:pathLst>
                </a:custGeom>
                <a:solidFill>
                  <a:srgbClr val="C0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14" name="Rectangle 313"/>
              <p:cNvSpPr/>
              <p:nvPr/>
            </p:nvSpPr>
            <p:spPr>
              <a:xfrm>
                <a:off x="5004049" y="1725988"/>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Free Draw</a:t>
                </a:r>
                <a:endParaRPr lang="en-AU" sz="1100" dirty="0">
                  <a:latin typeface="Segoe UI" pitchFamily="34" charset="0"/>
                  <a:cs typeface="Segoe UI" pitchFamily="34" charset="0"/>
                </a:endParaRPr>
              </a:p>
            </p:txBody>
          </p:sp>
        </p:grpSp>
        <p:cxnSp>
          <p:nvCxnSpPr>
            <p:cNvPr id="255" name="Straight Connector 254"/>
            <p:cNvCxnSpPr/>
            <p:nvPr/>
          </p:nvCxnSpPr>
          <p:spPr>
            <a:xfrm>
              <a:off x="4098672"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6" name="Straight Connector 255"/>
            <p:cNvCxnSpPr/>
            <p:nvPr/>
          </p:nvCxnSpPr>
          <p:spPr>
            <a:xfrm>
              <a:off x="5040000"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7" name="Straight Connector 256"/>
            <p:cNvCxnSpPr/>
            <p:nvPr/>
          </p:nvCxnSpPr>
          <p:spPr>
            <a:xfrm>
              <a:off x="3262277" y="200863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8" name="Straight Connector 257"/>
            <p:cNvCxnSpPr/>
            <p:nvPr/>
          </p:nvCxnSpPr>
          <p:spPr>
            <a:xfrm>
              <a:off x="3262277" y="317426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grpSp>
          <p:nvGrpSpPr>
            <p:cNvPr id="259" name="Group 258"/>
            <p:cNvGrpSpPr/>
            <p:nvPr/>
          </p:nvGrpSpPr>
          <p:grpSpPr>
            <a:xfrm>
              <a:off x="4098672" y="2143466"/>
              <a:ext cx="941329" cy="895637"/>
              <a:chOff x="4098672" y="2143466"/>
              <a:chExt cx="941329" cy="895637"/>
            </a:xfrm>
          </p:grpSpPr>
          <p:sp>
            <p:nvSpPr>
              <p:cNvPr id="300" name="Rectangle 299"/>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Documents</a:t>
                </a:r>
                <a:endParaRPr lang="en-AU" sz="1100" dirty="0">
                  <a:latin typeface="Segoe UI" pitchFamily="34" charset="0"/>
                  <a:cs typeface="Segoe UI" pitchFamily="34" charset="0"/>
                </a:endParaRPr>
              </a:p>
            </p:txBody>
          </p:sp>
          <p:grpSp>
            <p:nvGrpSpPr>
              <p:cNvPr id="301" name="Group 300"/>
              <p:cNvGrpSpPr/>
              <p:nvPr/>
            </p:nvGrpSpPr>
            <p:grpSpPr>
              <a:xfrm>
                <a:off x="4199709" y="2143466"/>
                <a:ext cx="744585" cy="655211"/>
                <a:chOff x="4193285" y="2143466"/>
                <a:chExt cx="744585" cy="655211"/>
              </a:xfrm>
            </p:grpSpPr>
            <p:grpSp>
              <p:nvGrpSpPr>
                <p:cNvPr id="302" name="Group 301"/>
                <p:cNvGrpSpPr/>
                <p:nvPr/>
              </p:nvGrpSpPr>
              <p:grpSpPr>
                <a:xfrm>
                  <a:off x="4193285" y="2143466"/>
                  <a:ext cx="699392" cy="536110"/>
                  <a:chOff x="2123728" y="1986160"/>
                  <a:chExt cx="576064" cy="441574"/>
                </a:xfrm>
              </p:grpSpPr>
              <p:sp>
                <p:nvSpPr>
                  <p:cNvPr id="311" name="Rectangle 310"/>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2" name="Trapezoid 311"/>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303" name="Group 302"/>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304" name="Rectangle 303"/>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305" name="Straight Connector 304"/>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6" name="Straight Connector 305"/>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7" name="Straight Connector 306"/>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8" name="Straight Connector 307"/>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9" name="Straight Connector 308"/>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10" name="Straight Connector 309"/>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260" name="Group 259"/>
            <p:cNvGrpSpPr/>
            <p:nvPr/>
          </p:nvGrpSpPr>
          <p:grpSpPr>
            <a:xfrm>
              <a:off x="5039106" y="2143466"/>
              <a:ext cx="941329" cy="895637"/>
              <a:chOff x="5039106" y="2143466"/>
              <a:chExt cx="941329" cy="895637"/>
            </a:xfrm>
          </p:grpSpPr>
          <p:sp>
            <p:nvSpPr>
              <p:cNvPr id="289" name="Rectangle 288"/>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Music</a:t>
                </a:r>
                <a:endParaRPr lang="en-AU" sz="1100" dirty="0">
                  <a:latin typeface="Segoe UI" pitchFamily="34" charset="0"/>
                  <a:cs typeface="Segoe UI" pitchFamily="34" charset="0"/>
                </a:endParaRPr>
              </a:p>
            </p:txBody>
          </p:sp>
          <p:grpSp>
            <p:nvGrpSpPr>
              <p:cNvPr id="290" name="Group 289"/>
              <p:cNvGrpSpPr/>
              <p:nvPr/>
            </p:nvGrpSpPr>
            <p:grpSpPr>
              <a:xfrm>
                <a:off x="5162739" y="2143466"/>
                <a:ext cx="699392" cy="634359"/>
                <a:chOff x="5140143" y="2143466"/>
                <a:chExt cx="699392" cy="634359"/>
              </a:xfrm>
            </p:grpSpPr>
            <p:grpSp>
              <p:nvGrpSpPr>
                <p:cNvPr id="291" name="Group 290"/>
                <p:cNvGrpSpPr/>
                <p:nvPr/>
              </p:nvGrpSpPr>
              <p:grpSpPr>
                <a:xfrm>
                  <a:off x="5140143" y="2143466"/>
                  <a:ext cx="699392" cy="536110"/>
                  <a:chOff x="2123728" y="1986160"/>
                  <a:chExt cx="576064" cy="441574"/>
                </a:xfrm>
              </p:grpSpPr>
              <p:sp>
                <p:nvSpPr>
                  <p:cNvPr id="298" name="Rectangle 297"/>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9" name="Trapezoid 298"/>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92" name="Group 291"/>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293" name="Oval 292"/>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4" name="Oval 293"/>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295" name="Straight Connector 294"/>
                  <p:cNvCxnSpPr>
                    <a:stCxn id="293" idx="6"/>
                    <a:endCxn id="297"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96" name="Straight Connector 295"/>
                  <p:cNvCxnSpPr>
                    <a:stCxn id="294" idx="6"/>
                    <a:endCxn id="297"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297" name="Rectangle 296"/>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1" name="Group 260"/>
            <p:cNvGrpSpPr/>
            <p:nvPr/>
          </p:nvGrpSpPr>
          <p:grpSpPr>
            <a:xfrm>
              <a:off x="3133947" y="3275932"/>
              <a:ext cx="941329" cy="895637"/>
              <a:chOff x="3133947" y="3275932"/>
              <a:chExt cx="941329" cy="895637"/>
            </a:xfrm>
          </p:grpSpPr>
          <p:sp>
            <p:nvSpPr>
              <p:cNvPr id="281" name="Rectangle 280"/>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Videos</a:t>
                </a:r>
                <a:endParaRPr lang="en-AU" sz="1100" dirty="0">
                  <a:latin typeface="Segoe UI" pitchFamily="34" charset="0"/>
                  <a:cs typeface="Segoe UI" pitchFamily="34" charset="0"/>
                </a:endParaRPr>
              </a:p>
            </p:txBody>
          </p:sp>
          <p:grpSp>
            <p:nvGrpSpPr>
              <p:cNvPr id="282" name="Group 281"/>
              <p:cNvGrpSpPr/>
              <p:nvPr/>
            </p:nvGrpSpPr>
            <p:grpSpPr>
              <a:xfrm>
                <a:off x="3254915" y="3275932"/>
                <a:ext cx="699392" cy="569699"/>
                <a:chOff x="3257580" y="3275932"/>
                <a:chExt cx="699392" cy="569699"/>
              </a:xfrm>
            </p:grpSpPr>
            <p:grpSp>
              <p:nvGrpSpPr>
                <p:cNvPr id="283" name="Group 282"/>
                <p:cNvGrpSpPr/>
                <p:nvPr/>
              </p:nvGrpSpPr>
              <p:grpSpPr>
                <a:xfrm>
                  <a:off x="3257580" y="3275932"/>
                  <a:ext cx="699392" cy="536110"/>
                  <a:chOff x="2123728" y="1986160"/>
                  <a:chExt cx="576064" cy="441574"/>
                </a:xfrm>
              </p:grpSpPr>
              <p:sp>
                <p:nvSpPr>
                  <p:cNvPr id="287" name="Rectangle 286"/>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8" name="Trapezoid 287"/>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84" name="Group 283"/>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285" name="Rectangle 284"/>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6" name="Isosceles Triangle 285"/>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2" name="Group 261"/>
            <p:cNvGrpSpPr/>
            <p:nvPr/>
          </p:nvGrpSpPr>
          <p:grpSpPr>
            <a:xfrm>
              <a:off x="4097777" y="3275932"/>
              <a:ext cx="941329" cy="895637"/>
              <a:chOff x="4099230" y="3275932"/>
              <a:chExt cx="941329" cy="895637"/>
            </a:xfrm>
          </p:grpSpPr>
          <p:sp>
            <p:nvSpPr>
              <p:cNvPr id="263" name="Rectangle 262"/>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Games</a:t>
                </a:r>
                <a:endParaRPr lang="en-AU" sz="1100" dirty="0">
                  <a:latin typeface="Segoe UI" pitchFamily="34" charset="0"/>
                  <a:cs typeface="Segoe UI" pitchFamily="34" charset="0"/>
                </a:endParaRPr>
              </a:p>
            </p:txBody>
          </p:sp>
          <p:grpSp>
            <p:nvGrpSpPr>
              <p:cNvPr id="264" name="Group 263"/>
              <p:cNvGrpSpPr/>
              <p:nvPr/>
            </p:nvGrpSpPr>
            <p:grpSpPr>
              <a:xfrm>
                <a:off x="4200966" y="3275932"/>
                <a:ext cx="737856" cy="635347"/>
                <a:chOff x="4220198" y="3275932"/>
                <a:chExt cx="737856" cy="635347"/>
              </a:xfrm>
            </p:grpSpPr>
            <p:grpSp>
              <p:nvGrpSpPr>
                <p:cNvPr id="265" name="Group 264"/>
                <p:cNvGrpSpPr/>
                <p:nvPr/>
              </p:nvGrpSpPr>
              <p:grpSpPr>
                <a:xfrm>
                  <a:off x="4220198" y="3275932"/>
                  <a:ext cx="699392" cy="536110"/>
                  <a:chOff x="2123728" y="1986160"/>
                  <a:chExt cx="576064" cy="441574"/>
                </a:xfrm>
              </p:grpSpPr>
              <p:sp>
                <p:nvSpPr>
                  <p:cNvPr id="279" name="Rectangle 278"/>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0" name="Trapezoid 279"/>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66" name="Group 265"/>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267" name="Rectangle 266"/>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8" name="Oval 267"/>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9" name="Oval 268"/>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70" name="Group 269"/>
                  <p:cNvGrpSpPr/>
                  <p:nvPr/>
                </p:nvGrpSpPr>
                <p:grpSpPr>
                  <a:xfrm>
                    <a:off x="4318464" y="3577517"/>
                    <a:ext cx="118183" cy="118183"/>
                    <a:chOff x="4318464" y="3577517"/>
                    <a:chExt cx="118183" cy="118183"/>
                  </a:xfrm>
                  <a:effectLst/>
                </p:grpSpPr>
                <p:cxnSp>
                  <p:nvCxnSpPr>
                    <p:cNvPr id="277" name="Straight Connector 276"/>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78" name="Straight Connector 277"/>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71" name="Group 270"/>
                  <p:cNvGrpSpPr/>
                  <p:nvPr/>
                </p:nvGrpSpPr>
                <p:grpSpPr>
                  <a:xfrm rot="20573383">
                    <a:off x="4683580" y="3579039"/>
                    <a:ext cx="140891" cy="136707"/>
                    <a:chOff x="5105406" y="3507854"/>
                    <a:chExt cx="171999" cy="166891"/>
                  </a:xfrm>
                  <a:effectLst/>
                </p:grpSpPr>
                <p:sp>
                  <p:nvSpPr>
                    <p:cNvPr id="273" name="Oval 272"/>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4" name="Oval 273"/>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5" name="Oval 274"/>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6" name="Oval 275"/>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cxnSp>
                <p:nvCxnSpPr>
                  <p:cNvPr id="272" name="Straight Connector 271"/>
                  <p:cNvCxnSpPr>
                    <a:stCxn id="267"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sp>
        <p:nvSpPr>
          <p:cNvPr id="113" name="Rectangle 112"/>
          <p:cNvSpPr/>
          <p:nvPr/>
        </p:nvSpPr>
        <p:spPr>
          <a:xfrm>
            <a:off x="2538325" y="1040636"/>
            <a:ext cx="4067350" cy="346648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algn="r"/>
            <a:endParaRPr lang="en-AU" sz="5400" dirty="0">
              <a:solidFill>
                <a:schemeClr val="bg1"/>
              </a:solidFill>
              <a:effectLst>
                <a:outerShdw blurRad="63500" sx="102000" sy="102000" algn="ctr" rotWithShape="0">
                  <a:prstClr val="black">
                    <a:alpha val="40000"/>
                  </a:prstClr>
                </a:outerShdw>
              </a:effectLst>
              <a:latin typeface="Segoe UI" pitchFamily="34" charset="0"/>
              <a:cs typeface="Segoe UI" pitchFamily="34" charset="0"/>
            </a:endParaRPr>
          </a:p>
        </p:txBody>
      </p:sp>
      <p:grpSp>
        <p:nvGrpSpPr>
          <p:cNvPr id="3" name="Group 2"/>
          <p:cNvGrpSpPr/>
          <p:nvPr/>
        </p:nvGrpSpPr>
        <p:grpSpPr>
          <a:xfrm>
            <a:off x="2538324" y="528367"/>
            <a:ext cx="4067352" cy="4086766"/>
            <a:chOff x="2538324" y="528367"/>
            <a:chExt cx="4067352" cy="4086766"/>
          </a:xfrm>
        </p:grpSpPr>
        <p:sp>
          <p:nvSpPr>
            <p:cNvPr id="111" name="Rounded Rectangle 110"/>
            <p:cNvSpPr/>
            <p:nvPr/>
          </p:nvSpPr>
          <p:spPr>
            <a:xfrm>
              <a:off x="2538324" y="528367"/>
              <a:ext cx="4067351" cy="4086766"/>
            </a:xfrm>
            <a:prstGeom prst="roundRect">
              <a:avLst>
                <a:gd name="adj" fmla="val 0"/>
              </a:avLst>
            </a:prstGeom>
            <a:solidFill>
              <a:schemeClr val="bg1">
                <a:lumMod val="75000"/>
                <a:alpha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200" b="1" dirty="0" smtClean="0">
                  <a:solidFill>
                    <a:schemeClr val="tx1"/>
                  </a:solidFill>
                  <a:latin typeface="Segoe UI" pitchFamily="34" charset="0"/>
                  <a:cs typeface="Segoe UI" pitchFamily="34" charset="0"/>
                </a:rPr>
                <a:t>Note Pad</a:t>
              </a:r>
              <a:endParaRPr lang="en-AU" sz="1200" b="1" dirty="0">
                <a:solidFill>
                  <a:schemeClr val="tx1"/>
                </a:solidFill>
                <a:latin typeface="Segoe UI" pitchFamily="34" charset="0"/>
                <a:cs typeface="Segoe UI" pitchFamily="34" charset="0"/>
              </a:endParaRPr>
            </a:p>
          </p:txBody>
        </p:sp>
        <p:sp>
          <p:nvSpPr>
            <p:cNvPr id="112" name="Rounded Rectangle 111">
              <a:hlinkClick r:id="rId5" action="ppaction://hlinksldjump"/>
            </p:cNvPr>
            <p:cNvSpPr/>
            <p:nvPr/>
          </p:nvSpPr>
          <p:spPr>
            <a:xfrm>
              <a:off x="2610333" y="577783"/>
              <a:ext cx="144000" cy="131776"/>
            </a:xfrm>
            <a:prstGeom prst="roundRect">
              <a:avLst/>
            </a:prstGeom>
            <a:gradFill flip="none" rotWithShape="1">
              <a:gsLst>
                <a:gs pos="0">
                  <a:srgbClr val="FF0000">
                    <a:shade val="30000"/>
                    <a:satMod val="115000"/>
                  </a:srgbClr>
                </a:gs>
                <a:gs pos="50000">
                  <a:srgbClr val="FF0000">
                    <a:shade val="67500"/>
                    <a:satMod val="115000"/>
                  </a:srgbClr>
                </a:gs>
                <a:gs pos="100000">
                  <a:srgbClr val="FF0000">
                    <a:shade val="100000"/>
                    <a:satMod val="115000"/>
                  </a:srgbClr>
                </a:gs>
              </a:gsLst>
              <a:lin ang="16200000" scaled="1"/>
              <a:tileRect/>
            </a:gradFill>
            <a:ln w="3175">
              <a:solidFill>
                <a:schemeClr val="tx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solidFill>
                  <a:schemeClr val="bg1"/>
                </a:solidFill>
                <a:latin typeface="Segoe UI" pitchFamily="34" charset="0"/>
                <a:cs typeface="Segoe UI" pitchFamily="34" charset="0"/>
              </a:endParaRPr>
            </a:p>
          </p:txBody>
        </p:sp>
        <p:sp>
          <p:nvSpPr>
            <p:cNvPr id="119" name="Rectangle 118"/>
            <p:cNvSpPr/>
            <p:nvPr/>
          </p:nvSpPr>
          <p:spPr>
            <a:xfrm>
              <a:off x="2538325" y="803130"/>
              <a:ext cx="4067350" cy="237506"/>
            </a:xfrm>
            <a:prstGeom prst="rect">
              <a:avLst/>
            </a:prstGeom>
            <a:solidFill>
              <a:schemeClr val="bg1">
                <a:lumMod val="5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algn="r"/>
              <a:endParaRPr lang="en-AU" sz="5400" dirty="0">
                <a:solidFill>
                  <a:schemeClr val="bg1"/>
                </a:solidFill>
                <a:effectLst>
                  <a:outerShdw blurRad="63500" sx="102000" sy="102000" algn="ctr" rotWithShape="0">
                    <a:prstClr val="black">
                      <a:alpha val="40000"/>
                    </a:prstClr>
                  </a:outerShdw>
                </a:effectLst>
                <a:latin typeface="Segoe UI" pitchFamily="34" charset="0"/>
                <a:cs typeface="Segoe UI" pitchFamily="34" charset="0"/>
              </a:endParaRPr>
            </a:p>
          </p:txBody>
        </p:sp>
        <p:sp>
          <p:nvSpPr>
            <p:cNvPr id="110" name="Round Same Side Corner Rectangle 109">
              <a:hlinkClick r:id="rId6" action="ppaction://hlinksldjump"/>
            </p:cNvPr>
            <p:cNvSpPr/>
            <p:nvPr/>
          </p:nvSpPr>
          <p:spPr>
            <a:xfrm>
              <a:off x="3555150" y="803130"/>
              <a:ext cx="1016824" cy="237506"/>
            </a:xfrm>
            <a:prstGeom prst="round2SameRect">
              <a:avLst/>
            </a:prstGeom>
            <a:solidFill>
              <a:schemeClr val="bg1">
                <a:alpha val="5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100" dirty="0" smtClean="0">
                  <a:solidFill>
                    <a:schemeClr val="tx1"/>
                  </a:solidFill>
                  <a:latin typeface="Segoe UI" pitchFamily="34" charset="0"/>
                  <a:cs typeface="Segoe UI" pitchFamily="34" charset="0"/>
                </a:rPr>
                <a:t>Note 2</a:t>
              </a:r>
              <a:endParaRPr lang="en-AU" sz="1100" dirty="0">
                <a:solidFill>
                  <a:schemeClr val="tx1"/>
                </a:solidFill>
                <a:latin typeface="Segoe UI" pitchFamily="34" charset="0"/>
                <a:cs typeface="Segoe UI" pitchFamily="34" charset="0"/>
              </a:endParaRPr>
            </a:p>
          </p:txBody>
        </p:sp>
        <p:sp>
          <p:nvSpPr>
            <p:cNvPr id="114" name="Round Same Side Corner Rectangle 113">
              <a:hlinkClick r:id="rId7" action="ppaction://hlinksldjump"/>
            </p:cNvPr>
            <p:cNvSpPr/>
            <p:nvPr/>
          </p:nvSpPr>
          <p:spPr>
            <a:xfrm>
              <a:off x="4572027" y="803130"/>
              <a:ext cx="1016824" cy="237506"/>
            </a:xfrm>
            <a:prstGeom prst="round2SameRect">
              <a:avLst/>
            </a:prstGeom>
            <a:solidFill>
              <a:schemeClr val="bg1">
                <a:alpha val="5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100" dirty="0" smtClean="0">
                  <a:solidFill>
                    <a:schemeClr val="tx1"/>
                  </a:solidFill>
                  <a:latin typeface="Segoe UI" pitchFamily="34" charset="0"/>
                  <a:cs typeface="Segoe UI" pitchFamily="34" charset="0"/>
                </a:rPr>
                <a:t>Note 3</a:t>
              </a:r>
              <a:endParaRPr lang="en-AU" sz="1100" dirty="0">
                <a:solidFill>
                  <a:schemeClr val="tx1"/>
                </a:solidFill>
                <a:latin typeface="Segoe UI" pitchFamily="34" charset="0"/>
                <a:cs typeface="Segoe UI" pitchFamily="34" charset="0"/>
              </a:endParaRPr>
            </a:p>
          </p:txBody>
        </p:sp>
        <p:sp>
          <p:nvSpPr>
            <p:cNvPr id="118" name="Round Same Side Corner Rectangle 117">
              <a:hlinkClick r:id="rId8" action="ppaction://hlinksldjump"/>
            </p:cNvPr>
            <p:cNvSpPr/>
            <p:nvPr/>
          </p:nvSpPr>
          <p:spPr>
            <a:xfrm>
              <a:off x="5588852" y="803130"/>
              <a:ext cx="1016824" cy="237506"/>
            </a:xfrm>
            <a:prstGeom prst="round2SameRect">
              <a:avLst/>
            </a:prstGeom>
            <a:solidFill>
              <a:srgbClr val="0070C0">
                <a:alpha val="50000"/>
              </a:srgb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100" dirty="0" smtClean="0">
                  <a:solidFill>
                    <a:schemeClr val="bg1"/>
                  </a:solidFill>
                  <a:latin typeface="Segoe UI" pitchFamily="34" charset="0"/>
                  <a:cs typeface="Segoe UI" pitchFamily="34" charset="0"/>
                </a:rPr>
                <a:t>Note 4</a:t>
              </a:r>
              <a:endParaRPr lang="en-AU" sz="1100" dirty="0">
                <a:solidFill>
                  <a:schemeClr val="bg1"/>
                </a:solidFill>
                <a:latin typeface="Segoe UI" pitchFamily="34" charset="0"/>
                <a:cs typeface="Segoe UI" pitchFamily="34" charset="0"/>
              </a:endParaRPr>
            </a:p>
          </p:txBody>
        </p:sp>
        <p:sp>
          <p:nvSpPr>
            <p:cNvPr id="120" name="Round Same Side Corner Rectangle 119">
              <a:hlinkClick r:id="rId9" action="ppaction://hlinksldjump"/>
            </p:cNvPr>
            <p:cNvSpPr/>
            <p:nvPr/>
          </p:nvSpPr>
          <p:spPr>
            <a:xfrm>
              <a:off x="2538325" y="803130"/>
              <a:ext cx="1016825" cy="237506"/>
            </a:xfrm>
            <a:prstGeom prst="round2SameRect">
              <a:avLst/>
            </a:prstGeom>
            <a:solidFill>
              <a:schemeClr val="bg1">
                <a:alpha val="5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100" dirty="0" smtClean="0">
                  <a:solidFill>
                    <a:schemeClr val="tx1"/>
                  </a:solidFill>
                  <a:latin typeface="Segoe UI" pitchFamily="34" charset="0"/>
                  <a:cs typeface="Segoe UI" pitchFamily="34" charset="0"/>
                </a:rPr>
                <a:t>Note 1</a:t>
              </a:r>
              <a:endParaRPr lang="en-AU" sz="1100" dirty="0">
                <a:solidFill>
                  <a:schemeClr val="tx1"/>
                </a:solidFill>
                <a:latin typeface="Segoe UI" pitchFamily="34" charset="0"/>
                <a:cs typeface="Segoe UI" pitchFamily="34" charset="0"/>
              </a:endParaRPr>
            </a:p>
          </p:txBody>
        </p:sp>
      </p:grpSp>
    </p:spTree>
    <p:controls>
      <mc:AlternateContent xmlns:mc="http://schemas.openxmlformats.org/markup-compatibility/2006">
        <mc:Choice xmlns:v="urn:schemas-microsoft-com:vml" Requires="v">
          <p:control spid="35876" name="TextBox1" r:id="rId2" imgW="4029120" imgH="3457440"/>
        </mc:Choice>
        <mc:Fallback>
          <p:control name="TextBox1" r:id="rId2" imgW="4029120" imgH="3457440">
            <p:pic>
              <p:nvPicPr>
                <p:cNvPr id="0" name="TextBox1"/>
                <p:cNvPicPr preferRelativeResize="0">
                  <a:picLocks noChangeArrowheads="1" noChangeShapeType="1"/>
                </p:cNvPicPr>
                <p:nvPr/>
              </p:nvPicPr>
              <p:blipFill>
                <a:blip r:embed="rId10">
                  <a:extLst>
                    <a:ext uri="{28A0092B-C50C-407E-A947-70E740481C1C}">
                      <a14:useLocalDpi xmlns:a14="http://schemas.microsoft.com/office/drawing/2010/main" val="0"/>
                    </a:ext>
                  </a:extLst>
                </a:blip>
                <a:srcRect/>
                <a:stretch>
                  <a:fillRect/>
                </a:stretch>
              </p:blipFill>
              <p:spPr bwMode="auto">
                <a:xfrm>
                  <a:off x="2555875" y="1058863"/>
                  <a:ext cx="4032250" cy="3457575"/>
                </a:xfrm>
                <a:prstGeom prst="rect">
                  <a:avLst/>
                </a:prstGeom>
                <a:noFill/>
                <a:ln>
                  <a:noFill/>
                </a:ln>
                <a:effectLst/>
                <a:extLst>
                  <a:ext uri="{909E8E84-426E-40DD-AFC4-6F175D3DCCD1}">
                    <a14:hiddenFill xmlns:a14="http://schemas.microsoft.com/office/drawing/2010/main">
                      <a:noFill/>
                    </a14:hiddenFill>
                  </a:ext>
                  <a:ext uri="{91240B29-F687-4F45-9708-019B960494DF}">
                    <a14:hiddenLine xmlns:a14="http://schemas.microsoft.com/office/drawing/2010/main" w="9525">
                      <a:no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control>
        </mc:Fallback>
      </mc:AlternateContent>
      <mc:AlternateContent xmlns:mc="http://schemas.openxmlformats.org/markup-compatibility/2006">
        <mc:Choice xmlns:v="urn:schemas-microsoft-com:vml" Requires="v">
          <p:control spid="35877" name="TextBox2" r:id="rId3" imgW="4029120" imgH="3457440"/>
        </mc:Choice>
        <mc:Fallback>
          <p:control name="TextBox2" r:id="rId3" imgW="4029120" imgH="3457440">
            <p:pic>
              <p:nvPicPr>
                <p:cNvPr id="0" name="TextBox2"/>
                <p:cNvPicPr preferRelativeResize="0">
                  <a:picLocks noChangeArrowheads="1" noChangeShapeType="1"/>
                </p:cNvPicPr>
                <p:nvPr/>
              </p:nvPicPr>
              <p:blipFill>
                <a:blip r:embed="rId11">
                  <a:extLst>
                    <a:ext uri="{28A0092B-C50C-407E-A947-70E740481C1C}">
                      <a14:useLocalDpi xmlns:a14="http://schemas.microsoft.com/office/drawing/2010/main" val="0"/>
                    </a:ext>
                  </a:extLst>
                </a:blip>
                <a:srcRect/>
                <a:stretch>
                  <a:fillRect/>
                </a:stretch>
              </p:blipFill>
              <p:spPr bwMode="auto">
                <a:xfrm>
                  <a:off x="2555875" y="1058863"/>
                  <a:ext cx="4032250" cy="3457575"/>
                </a:xfrm>
                <a:prstGeom prst="rect">
                  <a:avLst/>
                </a:prstGeom>
                <a:noFill/>
                <a:ln>
                  <a:noFill/>
                </a:ln>
                <a:effectLst/>
                <a:extLst>
                  <a:ext uri="{909E8E84-426E-40DD-AFC4-6F175D3DCCD1}">
                    <a14:hiddenFill xmlns:a14="http://schemas.microsoft.com/office/drawing/2010/main">
                      <a:noFill/>
                    </a14:hiddenFill>
                  </a:ext>
                  <a:ext uri="{91240B29-F687-4F45-9708-019B960494DF}">
                    <a14:hiddenLine xmlns:a14="http://schemas.microsoft.com/office/drawing/2010/main" w="9525">
                      <a:no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control>
        </mc:Fallback>
      </mc:AlternateContent>
    </p:controls>
    <p:extLst>
      <p:ext uri="{BB962C8B-B14F-4D97-AF65-F5344CB8AC3E}">
        <p14:creationId xmlns:p14="http://schemas.microsoft.com/office/powerpoint/2010/main" val="2402227264"/>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7" name="Group 36"/>
          <p:cNvGrpSpPr/>
          <p:nvPr/>
        </p:nvGrpSpPr>
        <p:grpSpPr>
          <a:xfrm>
            <a:off x="0" y="1202871"/>
            <a:ext cx="467544" cy="2737758"/>
            <a:chOff x="0" y="1202871"/>
            <a:chExt cx="467544" cy="2737758"/>
          </a:xfrm>
        </p:grpSpPr>
        <p:sp>
          <p:nvSpPr>
            <p:cNvPr id="6" name="Rounded Rectangle 5"/>
            <p:cNvSpPr/>
            <p:nvPr/>
          </p:nvSpPr>
          <p:spPr>
            <a:xfrm>
              <a:off x="0" y="1202871"/>
              <a:ext cx="467544" cy="2737758"/>
            </a:xfrm>
            <a:prstGeom prst="roundRect">
              <a:avLst>
                <a:gd name="adj" fmla="val 10437"/>
              </a:avLst>
            </a:prstGeom>
            <a:solidFill>
              <a:schemeClr val="tx1">
                <a:alpha val="50000"/>
              </a:schemeClr>
            </a:solidFill>
            <a:ln w="317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12" name="Group 11"/>
            <p:cNvGrpSpPr/>
            <p:nvPr/>
          </p:nvGrpSpPr>
          <p:grpSpPr>
            <a:xfrm>
              <a:off x="53772" y="1890180"/>
              <a:ext cx="360000" cy="363600"/>
              <a:chOff x="899592" y="1419622"/>
              <a:chExt cx="432048" cy="432048"/>
            </a:xfrm>
            <a:effectLst/>
          </p:grpSpPr>
          <p:sp>
            <p:nvSpPr>
              <p:cNvPr id="10" name="Rounded Rectangle 9"/>
              <p:cNvSpPr/>
              <p:nvPr/>
            </p:nvSpPr>
            <p:spPr>
              <a:xfrm>
                <a:off x="971600" y="1563638"/>
                <a:ext cx="288032" cy="288032"/>
              </a:xfrm>
              <a:prstGeom prst="roundRect">
                <a:avLst>
                  <a:gd name="adj" fmla="val 9226"/>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 name="Isosceles Triangle 10"/>
              <p:cNvSpPr/>
              <p:nvPr/>
            </p:nvSpPr>
            <p:spPr>
              <a:xfrm>
                <a:off x="899592" y="1419622"/>
                <a:ext cx="432048" cy="180020"/>
              </a:xfrm>
              <a:prstGeom prst="triangle">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4" name="Group 23"/>
            <p:cNvGrpSpPr/>
            <p:nvPr/>
          </p:nvGrpSpPr>
          <p:grpSpPr>
            <a:xfrm>
              <a:off x="53752" y="1264720"/>
              <a:ext cx="360040" cy="435694"/>
              <a:chOff x="971600" y="1383618"/>
              <a:chExt cx="360040" cy="435694"/>
            </a:xfrm>
          </p:grpSpPr>
          <p:cxnSp>
            <p:nvCxnSpPr>
              <p:cNvPr id="14" name="Straight Connector 13"/>
              <p:cNvCxnSpPr/>
              <p:nvPr/>
            </p:nvCxnSpPr>
            <p:spPr>
              <a:xfrm>
                <a:off x="1187624" y="1639292"/>
                <a:ext cx="144016" cy="18002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5" name="Donut 14"/>
              <p:cNvSpPr/>
              <p:nvPr/>
            </p:nvSpPr>
            <p:spPr>
              <a:xfrm>
                <a:off x="971600" y="1383618"/>
                <a:ext cx="288032" cy="288000"/>
              </a:xfrm>
              <a:prstGeom prst="donut">
                <a:avLst>
                  <a:gd name="adj" fmla="val 4746"/>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17" name="Straight Connector 16"/>
              <p:cNvCxnSpPr/>
              <p:nvPr/>
            </p:nvCxnSpPr>
            <p:spPr>
              <a:xfrm rot="1413972">
                <a:off x="1051228" y="1435850"/>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rot="1413972">
                <a:off x="1116662" y="1436293"/>
                <a:ext cx="0" cy="183562"/>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rot="1413972">
                <a:off x="1180005" y="1492021"/>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grpSp>
        <p:cxnSp>
          <p:nvCxnSpPr>
            <p:cNvPr id="26" name="Straight Connector 25"/>
            <p:cNvCxnSpPr/>
            <p:nvPr/>
          </p:nvCxnSpPr>
          <p:spPr>
            <a:xfrm flipH="1">
              <a:off x="26886" y="1812206"/>
              <a:ext cx="413772"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nvGrpSpPr>
            <p:cNvPr id="30" name="Group 29"/>
            <p:cNvGrpSpPr/>
            <p:nvPr/>
          </p:nvGrpSpPr>
          <p:grpSpPr>
            <a:xfrm>
              <a:off x="39771" y="2460418"/>
              <a:ext cx="388002" cy="297418"/>
              <a:chOff x="2123728" y="1986160"/>
              <a:chExt cx="576064" cy="441574"/>
            </a:xfrm>
          </p:grpSpPr>
          <p:sp>
            <p:nvSpPr>
              <p:cNvPr id="29" name="Rectangle 28"/>
              <p:cNvSpPr/>
              <p:nvPr/>
            </p:nvSpPr>
            <p:spPr>
              <a:xfrm>
                <a:off x="2195736" y="1986160"/>
                <a:ext cx="432048" cy="441574"/>
              </a:xfrm>
              <a:prstGeom prst="rect">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 name="Trapezoid 27"/>
              <p:cNvSpPr/>
              <p:nvPr/>
            </p:nvSpPr>
            <p:spPr>
              <a:xfrm flipV="1">
                <a:off x="2123728" y="2139884"/>
                <a:ext cx="576064" cy="287850"/>
              </a:xfrm>
              <a:prstGeom prst="trapezoid">
                <a:avLst/>
              </a:pr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41" name="Freeform 40"/>
            <p:cNvSpPr/>
            <p:nvPr/>
          </p:nvSpPr>
          <p:spPr>
            <a:xfrm>
              <a:off x="61273" y="2903148"/>
              <a:ext cx="344998" cy="411311"/>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45" name="Group 44"/>
            <p:cNvGrpSpPr/>
            <p:nvPr/>
          </p:nvGrpSpPr>
          <p:grpSpPr>
            <a:xfrm>
              <a:off x="82631" y="3424960"/>
              <a:ext cx="302283" cy="444864"/>
              <a:chOff x="51020" y="3423030"/>
              <a:chExt cx="356155" cy="524147"/>
            </a:xfrm>
            <a:effectLst>
              <a:outerShdw blurRad="63500" sx="102000" sy="102000" algn="ctr" rotWithShape="0">
                <a:prstClr val="black">
                  <a:alpha val="40000"/>
                </a:prstClr>
              </a:outerShdw>
            </a:effectLst>
          </p:grpSpPr>
          <p:sp>
            <p:nvSpPr>
              <p:cNvPr id="43" name="Freeform 42"/>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4" name="Freeform 43"/>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nvGrpSpPr>
          <p:cNvPr id="249" name="Group 248"/>
          <p:cNvGrpSpPr/>
          <p:nvPr/>
        </p:nvGrpSpPr>
        <p:grpSpPr>
          <a:xfrm>
            <a:off x="3131841" y="843750"/>
            <a:ext cx="2880320" cy="3456000"/>
            <a:chOff x="3131841" y="843750"/>
            <a:chExt cx="2880320" cy="3456000"/>
          </a:xfrm>
        </p:grpSpPr>
        <p:sp>
          <p:nvSpPr>
            <p:cNvPr id="250" name="Rounded Rectangle 249"/>
            <p:cNvSpPr/>
            <p:nvPr/>
          </p:nvSpPr>
          <p:spPr>
            <a:xfrm>
              <a:off x="3131841" y="843750"/>
              <a:ext cx="2880320" cy="3456000"/>
            </a:xfrm>
            <a:prstGeom prst="roundRect">
              <a:avLst>
                <a:gd name="adj" fmla="val 2228"/>
              </a:avLst>
            </a:prstGeom>
            <a:solidFill>
              <a:schemeClr val="tx1">
                <a:alpha val="50000"/>
              </a:schemeClr>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51" name="Group 250"/>
            <p:cNvGrpSpPr/>
            <p:nvPr/>
          </p:nvGrpSpPr>
          <p:grpSpPr>
            <a:xfrm>
              <a:off x="3198624" y="984777"/>
              <a:ext cx="864096" cy="870570"/>
              <a:chOff x="7308304" y="278598"/>
              <a:chExt cx="864096" cy="870570"/>
            </a:xfrm>
          </p:grpSpPr>
          <p:sp>
            <p:nvSpPr>
              <p:cNvPr id="327" name="Freeform 326"/>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8" name="Rectangle 327"/>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Impress</a:t>
                </a:r>
                <a:endParaRPr lang="en-AU" sz="1100" dirty="0">
                  <a:latin typeface="Segoe UI" pitchFamily="34" charset="0"/>
                  <a:cs typeface="Segoe UI" pitchFamily="34" charset="0"/>
                </a:endParaRPr>
              </a:p>
            </p:txBody>
          </p:sp>
        </p:grpSp>
        <p:grpSp>
          <p:nvGrpSpPr>
            <p:cNvPr id="252" name="Group 251"/>
            <p:cNvGrpSpPr/>
            <p:nvPr/>
          </p:nvGrpSpPr>
          <p:grpSpPr>
            <a:xfrm>
              <a:off x="4139953" y="972995"/>
              <a:ext cx="864096" cy="894135"/>
              <a:chOff x="6444208" y="255033"/>
              <a:chExt cx="864096" cy="894135"/>
            </a:xfrm>
          </p:grpSpPr>
          <p:grpSp>
            <p:nvGrpSpPr>
              <p:cNvPr id="323" name="Group 322"/>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325" name="Freeform 324"/>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6" name="Freeform 325"/>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24" name="Rectangle 323"/>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Express</a:t>
                </a:r>
                <a:endParaRPr lang="en-AU" sz="1100" dirty="0">
                  <a:latin typeface="Segoe UI" pitchFamily="34" charset="0"/>
                  <a:cs typeface="Segoe UI" pitchFamily="34" charset="0"/>
                </a:endParaRPr>
              </a:p>
            </p:txBody>
          </p:sp>
        </p:grpSp>
        <p:grpSp>
          <p:nvGrpSpPr>
            <p:cNvPr id="253" name="Group 252"/>
            <p:cNvGrpSpPr/>
            <p:nvPr/>
          </p:nvGrpSpPr>
          <p:grpSpPr>
            <a:xfrm>
              <a:off x="3198624" y="2157429"/>
              <a:ext cx="864096" cy="881674"/>
              <a:chOff x="8172400" y="267494"/>
              <a:chExt cx="864096" cy="881674"/>
            </a:xfrm>
          </p:grpSpPr>
          <p:grpSp>
            <p:nvGrpSpPr>
              <p:cNvPr id="318" name="Group 317"/>
              <p:cNvGrpSpPr/>
              <p:nvPr/>
            </p:nvGrpSpPr>
            <p:grpSpPr>
              <a:xfrm>
                <a:off x="8351877" y="267494"/>
                <a:ext cx="523806" cy="648072"/>
                <a:chOff x="87738" y="3286770"/>
                <a:chExt cx="291003" cy="360040"/>
              </a:xfrm>
            </p:grpSpPr>
            <p:sp>
              <p:nvSpPr>
                <p:cNvPr id="320" name="Rectangle 31"/>
                <p:cNvSpPr/>
                <p:nvPr/>
              </p:nvSpPr>
              <p:spPr>
                <a:xfrm>
                  <a:off x="87738" y="3286770"/>
                  <a:ext cx="291002" cy="360040"/>
                </a:xfrm>
                <a:prstGeom prst="rect">
                  <a:avLst/>
                </a:prstGeom>
                <a:solidFill>
                  <a:srgbClr val="FFC000"/>
                </a:solidFill>
                <a:ln w="9525" cap="rnd">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1" name="Rectangle 31"/>
                <p:cNvSpPr/>
                <p:nvPr/>
              </p:nvSpPr>
              <p:spPr>
                <a:xfrm>
                  <a:off x="87738" y="3286770"/>
                  <a:ext cx="291002" cy="360040"/>
                </a:xfrm>
                <a:custGeom>
                  <a:avLst/>
                  <a:gdLst>
                    <a:gd name="connsiteX0" fmla="*/ 0 w 291002"/>
                    <a:gd name="connsiteY0" fmla="*/ 0 h 360040"/>
                    <a:gd name="connsiteX1" fmla="*/ 291002 w 291002"/>
                    <a:gd name="connsiteY1" fmla="*/ 0 h 360040"/>
                    <a:gd name="connsiteX2" fmla="*/ 291002 w 291002"/>
                    <a:gd name="connsiteY2" fmla="*/ 360040 h 360040"/>
                    <a:gd name="connsiteX3" fmla="*/ 0 w 291002"/>
                    <a:gd name="connsiteY3" fmla="*/ 360040 h 360040"/>
                    <a:gd name="connsiteX4" fmla="*/ 0 w 291002"/>
                    <a:gd name="connsiteY4" fmla="*/ 0 h 360040"/>
                    <a:gd name="connsiteX0" fmla="*/ 0 w 291002"/>
                    <a:gd name="connsiteY0" fmla="*/ 0 h 360040"/>
                    <a:gd name="connsiteX1" fmla="*/ 236233 w 291002"/>
                    <a:gd name="connsiteY1" fmla="*/ 88106 h 360040"/>
                    <a:gd name="connsiteX2" fmla="*/ 291002 w 291002"/>
                    <a:gd name="connsiteY2" fmla="*/ 360040 h 360040"/>
                    <a:gd name="connsiteX3" fmla="*/ 0 w 291002"/>
                    <a:gd name="connsiteY3" fmla="*/ 360040 h 360040"/>
                    <a:gd name="connsiteX4" fmla="*/ 0 w 291002"/>
                    <a:gd name="connsiteY4" fmla="*/ 0 h 360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1002" h="360040">
                      <a:moveTo>
                        <a:pt x="0" y="0"/>
                      </a:moveTo>
                      <a:lnTo>
                        <a:pt x="236233" y="88106"/>
                      </a:lnTo>
                      <a:lnTo>
                        <a:pt x="291002" y="360040"/>
                      </a:lnTo>
                      <a:lnTo>
                        <a:pt x="0" y="360040"/>
                      </a:lnTo>
                      <a:lnTo>
                        <a:pt x="0" y="0"/>
                      </a:lnTo>
                      <a:close/>
                    </a:path>
                  </a:pathLst>
                </a:cu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2" name="Rectangle 321"/>
                <p:cNvSpPr/>
                <p:nvPr/>
              </p:nvSpPr>
              <p:spPr>
                <a:xfrm>
                  <a:off x="87738" y="3435846"/>
                  <a:ext cx="291003" cy="210964"/>
                </a:xfrm>
                <a:prstGeom prst="rect">
                  <a:avLst/>
                </a:prstGeom>
                <a:noFill/>
                <a:ln w="9525" cap="rnd">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2000" dirty="0" smtClean="0">
                      <a:solidFill>
                        <a:schemeClr val="tx1"/>
                      </a:solidFill>
                      <a:effectLst>
                        <a:outerShdw blurRad="63500" sx="102000" sy="102000" algn="ctr" rotWithShape="0">
                          <a:prstClr val="black">
                            <a:alpha val="40000"/>
                          </a:prstClr>
                        </a:outerShdw>
                      </a:effectLst>
                      <a:latin typeface="Segoe UI" pitchFamily="34" charset="0"/>
                      <a:cs typeface="Segoe UI" pitchFamily="34" charset="0"/>
                    </a:rPr>
                    <a:t>Aa</a:t>
                  </a:r>
                  <a:endParaRPr lang="en-AU" sz="2000" dirty="0">
                    <a:solidFill>
                      <a:schemeClr val="tx1"/>
                    </a:solidFill>
                    <a:effectLst>
                      <a:outerShdw blurRad="63500" sx="102000" sy="102000" algn="ctr" rotWithShape="0">
                        <a:prstClr val="black">
                          <a:alpha val="40000"/>
                        </a:prstClr>
                      </a:outerShdw>
                    </a:effectLst>
                    <a:latin typeface="Segoe UI" pitchFamily="34" charset="0"/>
                    <a:cs typeface="Segoe UI" pitchFamily="34" charset="0"/>
                  </a:endParaRPr>
                </a:p>
              </p:txBody>
            </p:sp>
          </p:grpSp>
          <p:sp>
            <p:nvSpPr>
              <p:cNvPr id="319" name="Rectangle 318"/>
              <p:cNvSpPr/>
              <p:nvPr/>
            </p:nvSpPr>
            <p:spPr>
              <a:xfrm>
                <a:off x="8172400"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Note Pad</a:t>
                </a:r>
                <a:endParaRPr lang="en-AU" sz="1100" dirty="0">
                  <a:latin typeface="Segoe UI" pitchFamily="34" charset="0"/>
                  <a:cs typeface="Segoe UI" pitchFamily="34" charset="0"/>
                </a:endParaRPr>
              </a:p>
            </p:txBody>
          </p:sp>
        </p:grpSp>
        <p:grpSp>
          <p:nvGrpSpPr>
            <p:cNvPr id="254" name="Group 253"/>
            <p:cNvGrpSpPr/>
            <p:nvPr/>
          </p:nvGrpSpPr>
          <p:grpSpPr>
            <a:xfrm>
              <a:off x="5080409" y="980461"/>
              <a:ext cx="864096" cy="877462"/>
              <a:chOff x="5004049" y="1064550"/>
              <a:chExt cx="864096" cy="877462"/>
            </a:xfrm>
          </p:grpSpPr>
          <p:grpSp>
            <p:nvGrpSpPr>
              <p:cNvPr id="313" name="Group 312"/>
              <p:cNvGrpSpPr/>
              <p:nvPr/>
            </p:nvGrpSpPr>
            <p:grpSpPr>
              <a:xfrm>
                <a:off x="5042434" y="1064550"/>
                <a:ext cx="787325" cy="610716"/>
                <a:chOff x="5004049" y="1045872"/>
                <a:chExt cx="787325" cy="610716"/>
              </a:xfrm>
              <a:effectLst>
                <a:outerShdw blurRad="63500" sx="102000" sy="102000" algn="ctr" rotWithShape="0">
                  <a:prstClr val="black">
                    <a:alpha val="40000"/>
                  </a:prstClr>
                </a:outerShdw>
              </a:effectLst>
            </p:grpSpPr>
            <p:sp>
              <p:nvSpPr>
                <p:cNvPr id="315" name="Rectangle 314"/>
                <p:cNvSpPr/>
                <p:nvPr/>
              </p:nvSpPr>
              <p:spPr>
                <a:xfrm>
                  <a:off x="5004049" y="1045872"/>
                  <a:ext cx="504055" cy="460191"/>
                </a:xfrm>
                <a:prstGeom prst="rect">
                  <a:avLst/>
                </a:prstGeom>
                <a:solidFill>
                  <a:schemeClr val="bg1"/>
                </a:solidFill>
                <a:ln w="9525" cap="rnd">
                  <a:solidFill>
                    <a:schemeClr val="bg1"/>
                  </a:solid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6" name="Freeform 315"/>
                <p:cNvSpPr/>
                <p:nvPr/>
              </p:nvSpPr>
              <p:spPr>
                <a:xfrm>
                  <a:off x="5022056" y="1106047"/>
                  <a:ext cx="414040" cy="272698"/>
                </a:xfrm>
                <a:custGeom>
                  <a:avLst/>
                  <a:gdLst>
                    <a:gd name="connsiteX0" fmla="*/ 0 w 353052"/>
                    <a:gd name="connsiteY0" fmla="*/ 0 h 269081"/>
                    <a:gd name="connsiteX1" fmla="*/ 19050 w 353052"/>
                    <a:gd name="connsiteY1" fmla="*/ 33337 h 269081"/>
                    <a:gd name="connsiteX2" fmla="*/ 28575 w 353052"/>
                    <a:gd name="connsiteY2" fmla="*/ 38100 h 269081"/>
                    <a:gd name="connsiteX3" fmla="*/ 33338 w 353052"/>
                    <a:gd name="connsiteY3" fmla="*/ 45243 h 269081"/>
                    <a:gd name="connsiteX4" fmla="*/ 50007 w 353052"/>
                    <a:gd name="connsiteY4" fmla="*/ 54768 h 269081"/>
                    <a:gd name="connsiteX5" fmla="*/ 59532 w 353052"/>
                    <a:gd name="connsiteY5" fmla="*/ 61912 h 269081"/>
                    <a:gd name="connsiteX6" fmla="*/ 85725 w 353052"/>
                    <a:gd name="connsiteY6" fmla="*/ 71437 h 269081"/>
                    <a:gd name="connsiteX7" fmla="*/ 135732 w 353052"/>
                    <a:gd name="connsiteY7" fmla="*/ 69056 h 269081"/>
                    <a:gd name="connsiteX8" fmla="*/ 142875 w 353052"/>
                    <a:gd name="connsiteY8" fmla="*/ 66675 h 269081"/>
                    <a:gd name="connsiteX9" fmla="*/ 150019 w 353052"/>
                    <a:gd name="connsiteY9" fmla="*/ 61912 h 269081"/>
                    <a:gd name="connsiteX10" fmla="*/ 157163 w 353052"/>
                    <a:gd name="connsiteY10" fmla="*/ 54768 h 269081"/>
                    <a:gd name="connsiteX11" fmla="*/ 161925 w 353052"/>
                    <a:gd name="connsiteY11" fmla="*/ 45243 h 269081"/>
                    <a:gd name="connsiteX12" fmla="*/ 157163 w 353052"/>
                    <a:gd name="connsiteY12" fmla="*/ 26193 h 269081"/>
                    <a:gd name="connsiteX13" fmla="*/ 150019 w 353052"/>
                    <a:gd name="connsiteY13" fmla="*/ 19050 h 269081"/>
                    <a:gd name="connsiteX14" fmla="*/ 135732 w 353052"/>
                    <a:gd name="connsiteY14" fmla="*/ 9525 h 269081"/>
                    <a:gd name="connsiteX15" fmla="*/ 114300 w 353052"/>
                    <a:gd name="connsiteY15" fmla="*/ 14287 h 269081"/>
                    <a:gd name="connsiteX16" fmla="*/ 107157 w 353052"/>
                    <a:gd name="connsiteY16" fmla="*/ 16668 h 269081"/>
                    <a:gd name="connsiteX17" fmla="*/ 102394 w 353052"/>
                    <a:gd name="connsiteY17" fmla="*/ 26193 h 269081"/>
                    <a:gd name="connsiteX18" fmla="*/ 104775 w 353052"/>
                    <a:gd name="connsiteY18" fmla="*/ 64293 h 269081"/>
                    <a:gd name="connsiteX19" fmla="*/ 107157 w 353052"/>
                    <a:gd name="connsiteY19" fmla="*/ 71437 h 269081"/>
                    <a:gd name="connsiteX20" fmla="*/ 114300 w 353052"/>
                    <a:gd name="connsiteY20" fmla="*/ 76200 h 269081"/>
                    <a:gd name="connsiteX21" fmla="*/ 126207 w 353052"/>
                    <a:gd name="connsiteY21" fmla="*/ 78581 h 269081"/>
                    <a:gd name="connsiteX22" fmla="*/ 147638 w 353052"/>
                    <a:gd name="connsiteY22" fmla="*/ 85725 h 269081"/>
                    <a:gd name="connsiteX23" fmla="*/ 154782 w 353052"/>
                    <a:gd name="connsiteY23" fmla="*/ 88106 h 269081"/>
                    <a:gd name="connsiteX24" fmla="*/ 190500 w 353052"/>
                    <a:gd name="connsiteY24" fmla="*/ 90487 h 269081"/>
                    <a:gd name="connsiteX25" fmla="*/ 228600 w 353052"/>
                    <a:gd name="connsiteY25" fmla="*/ 90487 h 269081"/>
                    <a:gd name="connsiteX26" fmla="*/ 238125 w 353052"/>
                    <a:gd name="connsiteY26" fmla="*/ 85725 h 269081"/>
                    <a:gd name="connsiteX27" fmla="*/ 271463 w 353052"/>
                    <a:gd name="connsiteY27" fmla="*/ 66675 h 269081"/>
                    <a:gd name="connsiteX28" fmla="*/ 295275 w 353052"/>
                    <a:gd name="connsiteY28" fmla="*/ 59531 h 269081"/>
                    <a:gd name="connsiteX29" fmla="*/ 302419 w 353052"/>
                    <a:gd name="connsiteY29" fmla="*/ 57150 h 269081"/>
                    <a:gd name="connsiteX30" fmla="*/ 338138 w 353052"/>
                    <a:gd name="connsiteY30" fmla="*/ 50006 h 269081"/>
                    <a:gd name="connsiteX31" fmla="*/ 345282 w 353052"/>
                    <a:gd name="connsiteY31" fmla="*/ 92868 h 269081"/>
                    <a:gd name="connsiteX32" fmla="*/ 326232 w 353052"/>
                    <a:gd name="connsiteY32" fmla="*/ 114300 h 269081"/>
                    <a:gd name="connsiteX33" fmla="*/ 316707 w 353052"/>
                    <a:gd name="connsiteY33" fmla="*/ 119062 h 269081"/>
                    <a:gd name="connsiteX34" fmla="*/ 309563 w 353052"/>
                    <a:gd name="connsiteY34" fmla="*/ 121443 h 269081"/>
                    <a:gd name="connsiteX35" fmla="*/ 290513 w 353052"/>
                    <a:gd name="connsiteY35" fmla="*/ 133350 h 269081"/>
                    <a:gd name="connsiteX36" fmla="*/ 273844 w 353052"/>
                    <a:gd name="connsiteY36" fmla="*/ 138112 h 269081"/>
                    <a:gd name="connsiteX37" fmla="*/ 259557 w 353052"/>
                    <a:gd name="connsiteY37" fmla="*/ 142875 h 269081"/>
                    <a:gd name="connsiteX38" fmla="*/ 245269 w 353052"/>
                    <a:gd name="connsiteY38" fmla="*/ 150018 h 269081"/>
                    <a:gd name="connsiteX39" fmla="*/ 238125 w 353052"/>
                    <a:gd name="connsiteY39" fmla="*/ 154781 h 269081"/>
                    <a:gd name="connsiteX40" fmla="*/ 214313 w 353052"/>
                    <a:gd name="connsiteY40" fmla="*/ 161925 h 269081"/>
                    <a:gd name="connsiteX41" fmla="*/ 202407 w 353052"/>
                    <a:gd name="connsiteY41" fmla="*/ 164306 h 269081"/>
                    <a:gd name="connsiteX42" fmla="*/ 188119 w 353052"/>
                    <a:gd name="connsiteY42" fmla="*/ 169068 h 269081"/>
                    <a:gd name="connsiteX43" fmla="*/ 173832 w 353052"/>
                    <a:gd name="connsiteY43" fmla="*/ 171450 h 269081"/>
                    <a:gd name="connsiteX44" fmla="*/ 154782 w 353052"/>
                    <a:gd name="connsiteY44" fmla="*/ 176212 h 269081"/>
                    <a:gd name="connsiteX45" fmla="*/ 109538 w 353052"/>
                    <a:gd name="connsiteY45" fmla="*/ 173831 h 269081"/>
                    <a:gd name="connsiteX46" fmla="*/ 97632 w 353052"/>
                    <a:gd name="connsiteY46" fmla="*/ 164306 h 269081"/>
                    <a:gd name="connsiteX47" fmla="*/ 95250 w 353052"/>
                    <a:gd name="connsiteY47" fmla="*/ 157162 h 269081"/>
                    <a:gd name="connsiteX48" fmla="*/ 88107 w 353052"/>
                    <a:gd name="connsiteY48" fmla="*/ 150018 h 269081"/>
                    <a:gd name="connsiteX49" fmla="*/ 95250 w 353052"/>
                    <a:gd name="connsiteY49" fmla="*/ 130968 h 269081"/>
                    <a:gd name="connsiteX50" fmla="*/ 104775 w 353052"/>
                    <a:gd name="connsiteY50" fmla="*/ 135731 h 269081"/>
                    <a:gd name="connsiteX51" fmla="*/ 140494 w 353052"/>
                    <a:gd name="connsiteY51" fmla="*/ 138112 h 269081"/>
                    <a:gd name="connsiteX52" fmla="*/ 159544 w 353052"/>
                    <a:gd name="connsiteY52" fmla="*/ 142875 h 269081"/>
                    <a:gd name="connsiteX53" fmla="*/ 171450 w 353052"/>
                    <a:gd name="connsiteY53" fmla="*/ 152400 h 269081"/>
                    <a:gd name="connsiteX54" fmla="*/ 176213 w 353052"/>
                    <a:gd name="connsiteY54" fmla="*/ 173831 h 269081"/>
                    <a:gd name="connsiteX55" fmla="*/ 180975 w 353052"/>
                    <a:gd name="connsiteY55" fmla="*/ 207168 h 269081"/>
                    <a:gd name="connsiteX56" fmla="*/ 183357 w 353052"/>
                    <a:gd name="connsiteY56" fmla="*/ 247650 h 269081"/>
                    <a:gd name="connsiteX57" fmla="*/ 185738 w 353052"/>
                    <a:gd name="connsiteY57" fmla="*/ 261937 h 269081"/>
                    <a:gd name="connsiteX58" fmla="*/ 195263 w 353052"/>
                    <a:gd name="connsiteY58" fmla="*/ 269081 h 269081"/>
                    <a:gd name="connsiteX59" fmla="*/ 273844 w 353052"/>
                    <a:gd name="connsiteY59" fmla="*/ 266700 h 269081"/>
                    <a:gd name="connsiteX60" fmla="*/ 307182 w 353052"/>
                    <a:gd name="connsiteY60" fmla="*/ 257175 h 269081"/>
                    <a:gd name="connsiteX61" fmla="*/ 314325 w 353052"/>
                    <a:gd name="connsiteY61" fmla="*/ 254793 h 269081"/>
                    <a:gd name="connsiteX62" fmla="*/ 326232 w 353052"/>
                    <a:gd name="connsiteY62" fmla="*/ 250031 h 269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53052" h="269081">
                      <a:moveTo>
                        <a:pt x="0" y="0"/>
                      </a:moveTo>
                      <a:cubicBezTo>
                        <a:pt x="3626" y="10876"/>
                        <a:pt x="7518" y="27571"/>
                        <a:pt x="19050" y="33337"/>
                      </a:cubicBezTo>
                      <a:lnTo>
                        <a:pt x="28575" y="38100"/>
                      </a:lnTo>
                      <a:cubicBezTo>
                        <a:pt x="30163" y="40481"/>
                        <a:pt x="31314" y="43219"/>
                        <a:pt x="33338" y="45243"/>
                      </a:cubicBezTo>
                      <a:cubicBezTo>
                        <a:pt x="37711" y="49616"/>
                        <a:pt x="45021" y="51652"/>
                        <a:pt x="50007" y="54768"/>
                      </a:cubicBezTo>
                      <a:cubicBezTo>
                        <a:pt x="53373" y="56871"/>
                        <a:pt x="56167" y="59808"/>
                        <a:pt x="59532" y="61912"/>
                      </a:cubicBezTo>
                      <a:cubicBezTo>
                        <a:pt x="67905" y="67145"/>
                        <a:pt x="76325" y="69087"/>
                        <a:pt x="85725" y="71437"/>
                      </a:cubicBezTo>
                      <a:cubicBezTo>
                        <a:pt x="102394" y="70643"/>
                        <a:pt x="119102" y="70442"/>
                        <a:pt x="135732" y="69056"/>
                      </a:cubicBezTo>
                      <a:cubicBezTo>
                        <a:pt x="138233" y="68848"/>
                        <a:pt x="140630" y="67797"/>
                        <a:pt x="142875" y="66675"/>
                      </a:cubicBezTo>
                      <a:cubicBezTo>
                        <a:pt x="145435" y="65395"/>
                        <a:pt x="147820" y="63744"/>
                        <a:pt x="150019" y="61912"/>
                      </a:cubicBezTo>
                      <a:cubicBezTo>
                        <a:pt x="152606" y="59756"/>
                        <a:pt x="154782" y="57149"/>
                        <a:pt x="157163" y="54768"/>
                      </a:cubicBezTo>
                      <a:cubicBezTo>
                        <a:pt x="158750" y="51593"/>
                        <a:pt x="161533" y="48771"/>
                        <a:pt x="161925" y="45243"/>
                      </a:cubicBezTo>
                      <a:cubicBezTo>
                        <a:pt x="162039" y="44213"/>
                        <a:pt x="158971" y="28905"/>
                        <a:pt x="157163" y="26193"/>
                      </a:cubicBezTo>
                      <a:cubicBezTo>
                        <a:pt x="155295" y="23391"/>
                        <a:pt x="152677" y="21117"/>
                        <a:pt x="150019" y="19050"/>
                      </a:cubicBezTo>
                      <a:cubicBezTo>
                        <a:pt x="145501" y="15536"/>
                        <a:pt x="135732" y="9525"/>
                        <a:pt x="135732" y="9525"/>
                      </a:cubicBezTo>
                      <a:cubicBezTo>
                        <a:pt x="128588" y="11112"/>
                        <a:pt x="121400" y="12512"/>
                        <a:pt x="114300" y="14287"/>
                      </a:cubicBezTo>
                      <a:cubicBezTo>
                        <a:pt x="111865" y="14896"/>
                        <a:pt x="108932" y="14893"/>
                        <a:pt x="107157" y="16668"/>
                      </a:cubicBezTo>
                      <a:cubicBezTo>
                        <a:pt x="104647" y="19178"/>
                        <a:pt x="103982" y="23018"/>
                        <a:pt x="102394" y="26193"/>
                      </a:cubicBezTo>
                      <a:cubicBezTo>
                        <a:pt x="103188" y="38893"/>
                        <a:pt x="103443" y="51638"/>
                        <a:pt x="104775" y="64293"/>
                      </a:cubicBezTo>
                      <a:cubicBezTo>
                        <a:pt x="105038" y="66789"/>
                        <a:pt x="105589" y="69477"/>
                        <a:pt x="107157" y="71437"/>
                      </a:cubicBezTo>
                      <a:cubicBezTo>
                        <a:pt x="108945" y="73672"/>
                        <a:pt x="111620" y="75195"/>
                        <a:pt x="114300" y="76200"/>
                      </a:cubicBezTo>
                      <a:cubicBezTo>
                        <a:pt x="118090" y="77621"/>
                        <a:pt x="122238" y="77787"/>
                        <a:pt x="126207" y="78581"/>
                      </a:cubicBezTo>
                      <a:cubicBezTo>
                        <a:pt x="146726" y="86788"/>
                        <a:pt x="129698" y="80599"/>
                        <a:pt x="147638" y="85725"/>
                      </a:cubicBezTo>
                      <a:cubicBezTo>
                        <a:pt x="150052" y="86415"/>
                        <a:pt x="152287" y="87829"/>
                        <a:pt x="154782" y="88106"/>
                      </a:cubicBezTo>
                      <a:cubicBezTo>
                        <a:pt x="166641" y="89424"/>
                        <a:pt x="178594" y="89693"/>
                        <a:pt x="190500" y="90487"/>
                      </a:cubicBezTo>
                      <a:cubicBezTo>
                        <a:pt x="207530" y="92920"/>
                        <a:pt x="210241" y="94723"/>
                        <a:pt x="228600" y="90487"/>
                      </a:cubicBezTo>
                      <a:cubicBezTo>
                        <a:pt x="232059" y="89689"/>
                        <a:pt x="235081" y="87551"/>
                        <a:pt x="238125" y="85725"/>
                      </a:cubicBezTo>
                      <a:cubicBezTo>
                        <a:pt x="248250" y="79651"/>
                        <a:pt x="259784" y="69596"/>
                        <a:pt x="271463" y="66675"/>
                      </a:cubicBezTo>
                      <a:cubicBezTo>
                        <a:pt x="285859" y="63075"/>
                        <a:pt x="277882" y="65328"/>
                        <a:pt x="295275" y="59531"/>
                      </a:cubicBezTo>
                      <a:cubicBezTo>
                        <a:pt x="297656" y="58737"/>
                        <a:pt x="299969" y="57695"/>
                        <a:pt x="302419" y="57150"/>
                      </a:cubicBezTo>
                      <a:cubicBezTo>
                        <a:pt x="328563" y="51339"/>
                        <a:pt x="316632" y="53590"/>
                        <a:pt x="338138" y="50006"/>
                      </a:cubicBezTo>
                      <a:cubicBezTo>
                        <a:pt x="359183" y="55267"/>
                        <a:pt x="354435" y="50765"/>
                        <a:pt x="345282" y="92868"/>
                      </a:cubicBezTo>
                      <a:cubicBezTo>
                        <a:pt x="343340" y="101799"/>
                        <a:pt x="333552" y="109725"/>
                        <a:pt x="326232" y="114300"/>
                      </a:cubicBezTo>
                      <a:cubicBezTo>
                        <a:pt x="323222" y="116181"/>
                        <a:pt x="319970" y="117664"/>
                        <a:pt x="316707" y="119062"/>
                      </a:cubicBezTo>
                      <a:cubicBezTo>
                        <a:pt x="314400" y="120051"/>
                        <a:pt x="311870" y="120454"/>
                        <a:pt x="309563" y="121443"/>
                      </a:cubicBezTo>
                      <a:cubicBezTo>
                        <a:pt x="289202" y="130169"/>
                        <a:pt x="311024" y="121629"/>
                        <a:pt x="290513" y="133350"/>
                      </a:cubicBezTo>
                      <a:cubicBezTo>
                        <a:pt x="287565" y="135034"/>
                        <a:pt x="276285" y="137380"/>
                        <a:pt x="273844" y="138112"/>
                      </a:cubicBezTo>
                      <a:cubicBezTo>
                        <a:pt x="269036" y="139555"/>
                        <a:pt x="263734" y="140091"/>
                        <a:pt x="259557" y="142875"/>
                      </a:cubicBezTo>
                      <a:cubicBezTo>
                        <a:pt x="250324" y="149029"/>
                        <a:pt x="255128" y="146732"/>
                        <a:pt x="245269" y="150018"/>
                      </a:cubicBezTo>
                      <a:cubicBezTo>
                        <a:pt x="242888" y="151606"/>
                        <a:pt x="240740" y="153619"/>
                        <a:pt x="238125" y="154781"/>
                      </a:cubicBezTo>
                      <a:cubicBezTo>
                        <a:pt x="232198" y="157415"/>
                        <a:pt x="221234" y="160387"/>
                        <a:pt x="214313" y="161925"/>
                      </a:cubicBezTo>
                      <a:cubicBezTo>
                        <a:pt x="210362" y="162803"/>
                        <a:pt x="206312" y="163241"/>
                        <a:pt x="202407" y="164306"/>
                      </a:cubicBezTo>
                      <a:cubicBezTo>
                        <a:pt x="197564" y="165627"/>
                        <a:pt x="193071" y="168242"/>
                        <a:pt x="188119" y="169068"/>
                      </a:cubicBezTo>
                      <a:cubicBezTo>
                        <a:pt x="183357" y="169862"/>
                        <a:pt x="178553" y="170438"/>
                        <a:pt x="173832" y="171450"/>
                      </a:cubicBezTo>
                      <a:cubicBezTo>
                        <a:pt x="167432" y="172822"/>
                        <a:pt x="154782" y="176212"/>
                        <a:pt x="154782" y="176212"/>
                      </a:cubicBezTo>
                      <a:cubicBezTo>
                        <a:pt x="139701" y="175418"/>
                        <a:pt x="124578" y="175198"/>
                        <a:pt x="109538" y="173831"/>
                      </a:cubicBezTo>
                      <a:cubicBezTo>
                        <a:pt x="102344" y="173177"/>
                        <a:pt x="100748" y="170538"/>
                        <a:pt x="97632" y="164306"/>
                      </a:cubicBezTo>
                      <a:cubicBezTo>
                        <a:pt x="96509" y="162061"/>
                        <a:pt x="96642" y="159251"/>
                        <a:pt x="95250" y="157162"/>
                      </a:cubicBezTo>
                      <a:cubicBezTo>
                        <a:pt x="93382" y="154360"/>
                        <a:pt x="90488" y="152399"/>
                        <a:pt x="88107" y="150018"/>
                      </a:cubicBezTo>
                      <a:cubicBezTo>
                        <a:pt x="90488" y="143668"/>
                        <a:pt x="90101" y="135382"/>
                        <a:pt x="95250" y="130968"/>
                      </a:cubicBezTo>
                      <a:cubicBezTo>
                        <a:pt x="97945" y="128658"/>
                        <a:pt x="101269" y="135177"/>
                        <a:pt x="104775" y="135731"/>
                      </a:cubicBezTo>
                      <a:cubicBezTo>
                        <a:pt x="116562" y="137592"/>
                        <a:pt x="128588" y="137318"/>
                        <a:pt x="140494" y="138112"/>
                      </a:cubicBezTo>
                      <a:cubicBezTo>
                        <a:pt x="141091" y="138231"/>
                        <a:pt x="157101" y="140921"/>
                        <a:pt x="159544" y="142875"/>
                      </a:cubicBezTo>
                      <a:cubicBezTo>
                        <a:pt x="174933" y="155185"/>
                        <a:pt x="153494" y="146412"/>
                        <a:pt x="171450" y="152400"/>
                      </a:cubicBezTo>
                      <a:cubicBezTo>
                        <a:pt x="175096" y="163332"/>
                        <a:pt x="173927" y="158589"/>
                        <a:pt x="176213" y="173831"/>
                      </a:cubicBezTo>
                      <a:cubicBezTo>
                        <a:pt x="177878" y="184932"/>
                        <a:pt x="180975" y="207168"/>
                        <a:pt x="180975" y="207168"/>
                      </a:cubicBezTo>
                      <a:cubicBezTo>
                        <a:pt x="181769" y="220662"/>
                        <a:pt x="182186" y="234183"/>
                        <a:pt x="183357" y="247650"/>
                      </a:cubicBezTo>
                      <a:cubicBezTo>
                        <a:pt x="183775" y="252460"/>
                        <a:pt x="183393" y="257717"/>
                        <a:pt x="185738" y="261937"/>
                      </a:cubicBezTo>
                      <a:cubicBezTo>
                        <a:pt x="187665" y="265406"/>
                        <a:pt x="192088" y="266700"/>
                        <a:pt x="195263" y="269081"/>
                      </a:cubicBezTo>
                      <a:cubicBezTo>
                        <a:pt x="221457" y="268287"/>
                        <a:pt x="247708" y="268612"/>
                        <a:pt x="273844" y="266700"/>
                      </a:cubicBezTo>
                      <a:cubicBezTo>
                        <a:pt x="281498" y="266140"/>
                        <a:pt x="299160" y="259849"/>
                        <a:pt x="307182" y="257175"/>
                      </a:cubicBezTo>
                      <a:cubicBezTo>
                        <a:pt x="309563" y="256381"/>
                        <a:pt x="312080" y="255915"/>
                        <a:pt x="314325" y="254793"/>
                      </a:cubicBezTo>
                      <a:cubicBezTo>
                        <a:pt x="324560" y="249676"/>
                        <a:pt x="320300" y="250031"/>
                        <a:pt x="326232" y="250031"/>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7" name="Freeform 316"/>
                <p:cNvSpPr/>
                <p:nvPr/>
              </p:nvSpPr>
              <p:spPr>
                <a:xfrm>
                  <a:off x="5400849" y="1351788"/>
                  <a:ext cx="390525" cy="304800"/>
                </a:xfrm>
                <a:custGeom>
                  <a:avLst/>
                  <a:gdLst>
                    <a:gd name="connsiteX0" fmla="*/ 0 w 381000"/>
                    <a:gd name="connsiteY0" fmla="*/ 0 h 319088"/>
                    <a:gd name="connsiteX1" fmla="*/ 23812 w 381000"/>
                    <a:gd name="connsiteY1" fmla="*/ 85725 h 319088"/>
                    <a:gd name="connsiteX2" fmla="*/ 347662 w 381000"/>
                    <a:gd name="connsiteY2" fmla="*/ 319088 h 319088"/>
                    <a:gd name="connsiteX3" fmla="*/ 381000 w 381000"/>
                    <a:gd name="connsiteY3" fmla="*/ 266700 h 319088"/>
                    <a:gd name="connsiteX4" fmla="*/ 66675 w 381000"/>
                    <a:gd name="connsiteY4" fmla="*/ 38100 h 319088"/>
                    <a:gd name="connsiteX5" fmla="*/ 0 w 381000"/>
                    <a:gd name="connsiteY5" fmla="*/ 0 h 319088"/>
                    <a:gd name="connsiteX0" fmla="*/ 0 w 390525"/>
                    <a:gd name="connsiteY0" fmla="*/ 0 h 304800"/>
                    <a:gd name="connsiteX1" fmla="*/ 33337 w 390525"/>
                    <a:gd name="connsiteY1" fmla="*/ 71437 h 304800"/>
                    <a:gd name="connsiteX2" fmla="*/ 357187 w 390525"/>
                    <a:gd name="connsiteY2" fmla="*/ 304800 h 304800"/>
                    <a:gd name="connsiteX3" fmla="*/ 390525 w 390525"/>
                    <a:gd name="connsiteY3" fmla="*/ 252412 h 304800"/>
                    <a:gd name="connsiteX4" fmla="*/ 76200 w 390525"/>
                    <a:gd name="connsiteY4" fmla="*/ 23812 h 304800"/>
                    <a:gd name="connsiteX5" fmla="*/ 0 w 390525"/>
                    <a:gd name="connsiteY5" fmla="*/ 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0525" h="304800">
                      <a:moveTo>
                        <a:pt x="0" y="0"/>
                      </a:moveTo>
                      <a:lnTo>
                        <a:pt x="33337" y="71437"/>
                      </a:lnTo>
                      <a:lnTo>
                        <a:pt x="357187" y="304800"/>
                      </a:lnTo>
                      <a:lnTo>
                        <a:pt x="390525" y="252412"/>
                      </a:lnTo>
                      <a:lnTo>
                        <a:pt x="76200" y="23812"/>
                      </a:lnTo>
                      <a:lnTo>
                        <a:pt x="0" y="0"/>
                      </a:lnTo>
                      <a:close/>
                    </a:path>
                  </a:pathLst>
                </a:custGeom>
                <a:solidFill>
                  <a:srgbClr val="C0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14" name="Rectangle 313"/>
              <p:cNvSpPr/>
              <p:nvPr/>
            </p:nvSpPr>
            <p:spPr>
              <a:xfrm>
                <a:off x="5004049" y="1725988"/>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Free Draw</a:t>
                </a:r>
                <a:endParaRPr lang="en-AU" sz="1100" dirty="0">
                  <a:latin typeface="Segoe UI" pitchFamily="34" charset="0"/>
                  <a:cs typeface="Segoe UI" pitchFamily="34" charset="0"/>
                </a:endParaRPr>
              </a:p>
            </p:txBody>
          </p:sp>
        </p:grpSp>
        <p:cxnSp>
          <p:nvCxnSpPr>
            <p:cNvPr id="255" name="Straight Connector 254"/>
            <p:cNvCxnSpPr/>
            <p:nvPr/>
          </p:nvCxnSpPr>
          <p:spPr>
            <a:xfrm>
              <a:off x="4098672"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6" name="Straight Connector 255"/>
            <p:cNvCxnSpPr/>
            <p:nvPr/>
          </p:nvCxnSpPr>
          <p:spPr>
            <a:xfrm>
              <a:off x="5040000"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7" name="Straight Connector 256"/>
            <p:cNvCxnSpPr/>
            <p:nvPr/>
          </p:nvCxnSpPr>
          <p:spPr>
            <a:xfrm>
              <a:off x="3262277" y="200863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8" name="Straight Connector 257"/>
            <p:cNvCxnSpPr/>
            <p:nvPr/>
          </p:nvCxnSpPr>
          <p:spPr>
            <a:xfrm>
              <a:off x="3262277" y="317426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grpSp>
          <p:nvGrpSpPr>
            <p:cNvPr id="259" name="Group 258"/>
            <p:cNvGrpSpPr/>
            <p:nvPr/>
          </p:nvGrpSpPr>
          <p:grpSpPr>
            <a:xfrm>
              <a:off x="4098672" y="2143466"/>
              <a:ext cx="941329" cy="895637"/>
              <a:chOff x="4098672" y="2143466"/>
              <a:chExt cx="941329" cy="895637"/>
            </a:xfrm>
          </p:grpSpPr>
          <p:sp>
            <p:nvSpPr>
              <p:cNvPr id="300" name="Rectangle 299"/>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Documents</a:t>
                </a:r>
                <a:endParaRPr lang="en-AU" sz="1100" dirty="0">
                  <a:latin typeface="Segoe UI" pitchFamily="34" charset="0"/>
                  <a:cs typeface="Segoe UI" pitchFamily="34" charset="0"/>
                </a:endParaRPr>
              </a:p>
            </p:txBody>
          </p:sp>
          <p:grpSp>
            <p:nvGrpSpPr>
              <p:cNvPr id="301" name="Group 300"/>
              <p:cNvGrpSpPr/>
              <p:nvPr/>
            </p:nvGrpSpPr>
            <p:grpSpPr>
              <a:xfrm>
                <a:off x="4199709" y="2143466"/>
                <a:ext cx="744585" cy="655211"/>
                <a:chOff x="4193285" y="2143466"/>
                <a:chExt cx="744585" cy="655211"/>
              </a:xfrm>
            </p:grpSpPr>
            <p:grpSp>
              <p:nvGrpSpPr>
                <p:cNvPr id="302" name="Group 301"/>
                <p:cNvGrpSpPr/>
                <p:nvPr/>
              </p:nvGrpSpPr>
              <p:grpSpPr>
                <a:xfrm>
                  <a:off x="4193285" y="2143466"/>
                  <a:ext cx="699392" cy="536110"/>
                  <a:chOff x="2123728" y="1986160"/>
                  <a:chExt cx="576064" cy="441574"/>
                </a:xfrm>
              </p:grpSpPr>
              <p:sp>
                <p:nvSpPr>
                  <p:cNvPr id="311" name="Rectangle 310"/>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2" name="Trapezoid 311"/>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303" name="Group 302"/>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304" name="Rectangle 303"/>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305" name="Straight Connector 304"/>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6" name="Straight Connector 305"/>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7" name="Straight Connector 306"/>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8" name="Straight Connector 307"/>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9" name="Straight Connector 308"/>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10" name="Straight Connector 309"/>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260" name="Group 259"/>
            <p:cNvGrpSpPr/>
            <p:nvPr/>
          </p:nvGrpSpPr>
          <p:grpSpPr>
            <a:xfrm>
              <a:off x="5039106" y="2143466"/>
              <a:ext cx="941329" cy="895637"/>
              <a:chOff x="5039106" y="2143466"/>
              <a:chExt cx="941329" cy="895637"/>
            </a:xfrm>
          </p:grpSpPr>
          <p:sp>
            <p:nvSpPr>
              <p:cNvPr id="289" name="Rectangle 288"/>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Music</a:t>
                </a:r>
                <a:endParaRPr lang="en-AU" sz="1100" dirty="0">
                  <a:latin typeface="Segoe UI" pitchFamily="34" charset="0"/>
                  <a:cs typeface="Segoe UI" pitchFamily="34" charset="0"/>
                </a:endParaRPr>
              </a:p>
            </p:txBody>
          </p:sp>
          <p:grpSp>
            <p:nvGrpSpPr>
              <p:cNvPr id="290" name="Group 289"/>
              <p:cNvGrpSpPr/>
              <p:nvPr/>
            </p:nvGrpSpPr>
            <p:grpSpPr>
              <a:xfrm>
                <a:off x="5162739" y="2143466"/>
                <a:ext cx="699392" cy="634359"/>
                <a:chOff x="5140143" y="2143466"/>
                <a:chExt cx="699392" cy="634359"/>
              </a:xfrm>
            </p:grpSpPr>
            <p:grpSp>
              <p:nvGrpSpPr>
                <p:cNvPr id="291" name="Group 290"/>
                <p:cNvGrpSpPr/>
                <p:nvPr/>
              </p:nvGrpSpPr>
              <p:grpSpPr>
                <a:xfrm>
                  <a:off x="5140143" y="2143466"/>
                  <a:ext cx="699392" cy="536110"/>
                  <a:chOff x="2123728" y="1986160"/>
                  <a:chExt cx="576064" cy="441574"/>
                </a:xfrm>
              </p:grpSpPr>
              <p:sp>
                <p:nvSpPr>
                  <p:cNvPr id="298" name="Rectangle 297"/>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9" name="Trapezoid 298"/>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92" name="Group 291"/>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293" name="Oval 292"/>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4" name="Oval 293"/>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295" name="Straight Connector 294"/>
                  <p:cNvCxnSpPr>
                    <a:stCxn id="293" idx="6"/>
                    <a:endCxn id="297"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96" name="Straight Connector 295"/>
                  <p:cNvCxnSpPr>
                    <a:stCxn id="294" idx="6"/>
                    <a:endCxn id="297"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297" name="Rectangle 296"/>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1" name="Group 260"/>
            <p:cNvGrpSpPr/>
            <p:nvPr/>
          </p:nvGrpSpPr>
          <p:grpSpPr>
            <a:xfrm>
              <a:off x="3133947" y="3275932"/>
              <a:ext cx="941329" cy="895637"/>
              <a:chOff x="3133947" y="3275932"/>
              <a:chExt cx="941329" cy="895637"/>
            </a:xfrm>
          </p:grpSpPr>
          <p:sp>
            <p:nvSpPr>
              <p:cNvPr id="281" name="Rectangle 280"/>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Videos</a:t>
                </a:r>
                <a:endParaRPr lang="en-AU" sz="1100" dirty="0">
                  <a:latin typeface="Segoe UI" pitchFamily="34" charset="0"/>
                  <a:cs typeface="Segoe UI" pitchFamily="34" charset="0"/>
                </a:endParaRPr>
              </a:p>
            </p:txBody>
          </p:sp>
          <p:grpSp>
            <p:nvGrpSpPr>
              <p:cNvPr id="282" name="Group 281"/>
              <p:cNvGrpSpPr/>
              <p:nvPr/>
            </p:nvGrpSpPr>
            <p:grpSpPr>
              <a:xfrm>
                <a:off x="3254915" y="3275932"/>
                <a:ext cx="699392" cy="569699"/>
                <a:chOff x="3257580" y="3275932"/>
                <a:chExt cx="699392" cy="569699"/>
              </a:xfrm>
            </p:grpSpPr>
            <p:grpSp>
              <p:nvGrpSpPr>
                <p:cNvPr id="283" name="Group 282"/>
                <p:cNvGrpSpPr/>
                <p:nvPr/>
              </p:nvGrpSpPr>
              <p:grpSpPr>
                <a:xfrm>
                  <a:off x="3257580" y="3275932"/>
                  <a:ext cx="699392" cy="536110"/>
                  <a:chOff x="2123728" y="1986160"/>
                  <a:chExt cx="576064" cy="441574"/>
                </a:xfrm>
              </p:grpSpPr>
              <p:sp>
                <p:nvSpPr>
                  <p:cNvPr id="287" name="Rectangle 286"/>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8" name="Trapezoid 287"/>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84" name="Group 283"/>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285" name="Rectangle 284"/>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6" name="Isosceles Triangle 285"/>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2" name="Group 261"/>
            <p:cNvGrpSpPr/>
            <p:nvPr/>
          </p:nvGrpSpPr>
          <p:grpSpPr>
            <a:xfrm>
              <a:off x="4097777" y="3275932"/>
              <a:ext cx="941329" cy="895637"/>
              <a:chOff x="4099230" y="3275932"/>
              <a:chExt cx="941329" cy="895637"/>
            </a:xfrm>
          </p:grpSpPr>
          <p:sp>
            <p:nvSpPr>
              <p:cNvPr id="263" name="Rectangle 262"/>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Games</a:t>
                </a:r>
                <a:endParaRPr lang="en-AU" sz="1100" dirty="0">
                  <a:latin typeface="Segoe UI" pitchFamily="34" charset="0"/>
                  <a:cs typeface="Segoe UI" pitchFamily="34" charset="0"/>
                </a:endParaRPr>
              </a:p>
            </p:txBody>
          </p:sp>
          <p:grpSp>
            <p:nvGrpSpPr>
              <p:cNvPr id="264" name="Group 263"/>
              <p:cNvGrpSpPr/>
              <p:nvPr/>
            </p:nvGrpSpPr>
            <p:grpSpPr>
              <a:xfrm>
                <a:off x="4200966" y="3275932"/>
                <a:ext cx="737856" cy="635347"/>
                <a:chOff x="4220198" y="3275932"/>
                <a:chExt cx="737856" cy="635347"/>
              </a:xfrm>
            </p:grpSpPr>
            <p:grpSp>
              <p:nvGrpSpPr>
                <p:cNvPr id="265" name="Group 264"/>
                <p:cNvGrpSpPr/>
                <p:nvPr/>
              </p:nvGrpSpPr>
              <p:grpSpPr>
                <a:xfrm>
                  <a:off x="4220198" y="3275932"/>
                  <a:ext cx="699392" cy="536110"/>
                  <a:chOff x="2123728" y="1986160"/>
                  <a:chExt cx="576064" cy="441574"/>
                </a:xfrm>
              </p:grpSpPr>
              <p:sp>
                <p:nvSpPr>
                  <p:cNvPr id="279" name="Rectangle 278"/>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0" name="Trapezoid 279"/>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66" name="Group 265"/>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267" name="Rectangle 266"/>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8" name="Oval 267"/>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9" name="Oval 268"/>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70" name="Group 269"/>
                  <p:cNvGrpSpPr/>
                  <p:nvPr/>
                </p:nvGrpSpPr>
                <p:grpSpPr>
                  <a:xfrm>
                    <a:off x="4318464" y="3577517"/>
                    <a:ext cx="118183" cy="118183"/>
                    <a:chOff x="4318464" y="3577517"/>
                    <a:chExt cx="118183" cy="118183"/>
                  </a:xfrm>
                  <a:effectLst/>
                </p:grpSpPr>
                <p:cxnSp>
                  <p:nvCxnSpPr>
                    <p:cNvPr id="277" name="Straight Connector 276"/>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78" name="Straight Connector 277"/>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71" name="Group 270"/>
                  <p:cNvGrpSpPr/>
                  <p:nvPr/>
                </p:nvGrpSpPr>
                <p:grpSpPr>
                  <a:xfrm rot="20573383">
                    <a:off x="4683580" y="3579039"/>
                    <a:ext cx="140891" cy="136707"/>
                    <a:chOff x="5105406" y="3507854"/>
                    <a:chExt cx="171999" cy="166891"/>
                  </a:xfrm>
                  <a:effectLst/>
                </p:grpSpPr>
                <p:sp>
                  <p:nvSpPr>
                    <p:cNvPr id="273" name="Oval 272"/>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4" name="Oval 273"/>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5" name="Oval 274"/>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6" name="Oval 275"/>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cxnSp>
                <p:nvCxnSpPr>
                  <p:cNvPr id="272" name="Straight Connector 271"/>
                  <p:cNvCxnSpPr>
                    <a:stCxn id="267"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grpSp>
        <p:nvGrpSpPr>
          <p:cNvPr id="9" name="Group 8"/>
          <p:cNvGrpSpPr/>
          <p:nvPr/>
        </p:nvGrpSpPr>
        <p:grpSpPr>
          <a:xfrm>
            <a:off x="1763688" y="951569"/>
            <a:ext cx="5616624" cy="3219999"/>
            <a:chOff x="1763688" y="951569"/>
            <a:chExt cx="5616624" cy="3219999"/>
          </a:xfrm>
        </p:grpSpPr>
        <p:sp>
          <p:nvSpPr>
            <p:cNvPr id="115" name="Rounded Rectangle 114"/>
            <p:cNvSpPr/>
            <p:nvPr/>
          </p:nvSpPr>
          <p:spPr>
            <a:xfrm>
              <a:off x="1763688" y="951569"/>
              <a:ext cx="5616624" cy="3219999"/>
            </a:xfrm>
            <a:prstGeom prst="roundRect">
              <a:avLst>
                <a:gd name="adj" fmla="val 0"/>
              </a:avLst>
            </a:prstGeom>
            <a:solidFill>
              <a:schemeClr val="bg1">
                <a:lumMod val="75000"/>
                <a:alpha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200" b="1" dirty="0" smtClean="0">
                  <a:solidFill>
                    <a:schemeClr val="tx1"/>
                  </a:solidFill>
                  <a:latin typeface="Segoe UI" pitchFamily="34" charset="0"/>
                  <a:cs typeface="Segoe UI" pitchFamily="34" charset="0"/>
                </a:rPr>
                <a:t>Home</a:t>
              </a:r>
              <a:endParaRPr lang="en-AU" sz="1200" b="1" dirty="0">
                <a:solidFill>
                  <a:schemeClr val="tx1"/>
                </a:solidFill>
                <a:latin typeface="Segoe UI" pitchFamily="34" charset="0"/>
                <a:cs typeface="Segoe UI" pitchFamily="34" charset="0"/>
              </a:endParaRPr>
            </a:p>
          </p:txBody>
        </p:sp>
        <p:sp>
          <p:nvSpPr>
            <p:cNvPr id="116" name="Rectangle 115"/>
            <p:cNvSpPr/>
            <p:nvPr/>
          </p:nvSpPr>
          <p:spPr>
            <a:xfrm>
              <a:off x="3275856" y="1251855"/>
              <a:ext cx="4104456" cy="2811702"/>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algn="r"/>
              <a:r>
                <a:rPr lang="en-AU" sz="5400" dirty="0" smtClean="0">
                  <a:solidFill>
                    <a:schemeClr val="bg1"/>
                  </a:solidFill>
                  <a:effectLst>
                    <a:outerShdw blurRad="63500" sx="102000" sy="102000" algn="ctr" rotWithShape="0">
                      <a:prstClr val="black">
                        <a:alpha val="40000"/>
                      </a:prstClr>
                    </a:outerShdw>
                  </a:effectLst>
                  <a:latin typeface="Segoe UI" pitchFamily="34" charset="0"/>
                  <a:cs typeface="Segoe UI" pitchFamily="34" charset="0"/>
                </a:rPr>
                <a:t>home</a:t>
              </a:r>
              <a:endParaRPr lang="en-AU" sz="5400" dirty="0">
                <a:solidFill>
                  <a:schemeClr val="bg1"/>
                </a:solidFill>
                <a:effectLst>
                  <a:outerShdw blurRad="63500" sx="102000" sy="102000" algn="ctr" rotWithShape="0">
                    <a:prstClr val="black">
                      <a:alpha val="40000"/>
                    </a:prstClr>
                  </a:outerShdw>
                </a:effectLst>
                <a:latin typeface="Segoe UI" pitchFamily="34" charset="0"/>
                <a:cs typeface="Segoe UI" pitchFamily="34" charset="0"/>
              </a:endParaRPr>
            </a:p>
          </p:txBody>
        </p:sp>
        <p:sp>
          <p:nvSpPr>
            <p:cNvPr id="117" name="Rounded Rectangle 116">
              <a:hlinkClick r:id="rId2" action="ppaction://hlinksldjump"/>
            </p:cNvPr>
            <p:cNvSpPr/>
            <p:nvPr/>
          </p:nvSpPr>
          <p:spPr>
            <a:xfrm>
              <a:off x="1835696" y="1005576"/>
              <a:ext cx="144000" cy="144016"/>
            </a:xfrm>
            <a:prstGeom prst="roundRect">
              <a:avLst/>
            </a:prstGeom>
            <a:gradFill flip="none" rotWithShape="1">
              <a:gsLst>
                <a:gs pos="0">
                  <a:srgbClr val="FF0000">
                    <a:shade val="30000"/>
                    <a:satMod val="115000"/>
                  </a:srgbClr>
                </a:gs>
                <a:gs pos="50000">
                  <a:srgbClr val="FF0000">
                    <a:shade val="67500"/>
                    <a:satMod val="115000"/>
                  </a:srgbClr>
                </a:gs>
                <a:gs pos="100000">
                  <a:srgbClr val="FF0000">
                    <a:shade val="100000"/>
                    <a:satMod val="115000"/>
                  </a:srgbClr>
                </a:gs>
              </a:gsLst>
              <a:lin ang="16200000" scaled="1"/>
              <a:tileRect/>
            </a:gradFill>
            <a:ln w="3175">
              <a:solidFill>
                <a:schemeClr val="tx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solidFill>
                  <a:schemeClr val="bg1"/>
                </a:solidFill>
                <a:latin typeface="Segoe UI" pitchFamily="34" charset="0"/>
                <a:cs typeface="Segoe UI" pitchFamily="34" charset="0"/>
              </a:endParaRPr>
            </a:p>
          </p:txBody>
        </p:sp>
        <p:sp>
          <p:nvSpPr>
            <p:cNvPr id="121" name="Isosceles Triangle 120"/>
            <p:cNvSpPr/>
            <p:nvPr/>
          </p:nvSpPr>
          <p:spPr>
            <a:xfrm rot="16200000" flipH="1">
              <a:off x="3355242" y="2537854"/>
              <a:ext cx="278058" cy="239705"/>
            </a:xfrm>
            <a:prstGeom prst="triangle">
              <a:avLst/>
            </a:prstGeom>
            <a:solidFill>
              <a:srgbClr val="0070C0">
                <a:alpha val="50000"/>
              </a:srgb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22" name="Rectangle 121"/>
            <p:cNvSpPr/>
            <p:nvPr/>
          </p:nvSpPr>
          <p:spPr>
            <a:xfrm>
              <a:off x="1763688" y="1251855"/>
              <a:ext cx="1512168" cy="2811702"/>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23" name="Rectangle 122"/>
            <p:cNvSpPr/>
            <p:nvPr/>
          </p:nvSpPr>
          <p:spPr>
            <a:xfrm>
              <a:off x="1763688" y="1251855"/>
              <a:ext cx="1512168" cy="241448"/>
            </a:xfrm>
            <a:prstGeom prst="rect">
              <a:avLst/>
            </a:prstGeom>
            <a:solidFill>
              <a:srgbClr val="00B0F0">
                <a:alpha val="50000"/>
              </a:srgb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400" b="1" dirty="0" smtClean="0">
                  <a:solidFill>
                    <a:srgbClr val="0070C0"/>
                  </a:solidFill>
                  <a:latin typeface="Segoe UI" pitchFamily="34" charset="0"/>
                  <a:cs typeface="Segoe UI" pitchFamily="34" charset="0"/>
                </a:rPr>
                <a:t>Home</a:t>
              </a:r>
              <a:endParaRPr lang="en-AU" sz="1400" b="1" dirty="0">
                <a:solidFill>
                  <a:srgbClr val="0070C0"/>
                </a:solidFill>
                <a:latin typeface="Segoe UI" pitchFamily="34" charset="0"/>
                <a:cs typeface="Segoe UI" pitchFamily="34" charset="0"/>
              </a:endParaRPr>
            </a:p>
          </p:txBody>
        </p:sp>
        <p:sp>
          <p:nvSpPr>
            <p:cNvPr id="124" name="Rectangle 123"/>
            <p:cNvSpPr/>
            <p:nvPr/>
          </p:nvSpPr>
          <p:spPr>
            <a:xfrm>
              <a:off x="1763688" y="1805086"/>
              <a:ext cx="1512168" cy="1235294"/>
            </a:xfrm>
            <a:prstGeom prst="rect">
              <a:avLst/>
            </a:prstGeom>
            <a:solidFill>
              <a:schemeClr val="accent5">
                <a:lumMod val="40000"/>
                <a:lumOff val="60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1200" dirty="0">
                <a:solidFill>
                  <a:schemeClr val="tx1"/>
                </a:solidFill>
                <a:latin typeface="Segoe UI" pitchFamily="34" charset="0"/>
                <a:cs typeface="Segoe UI" pitchFamily="34" charset="0"/>
              </a:endParaRPr>
            </a:p>
          </p:txBody>
        </p:sp>
        <p:sp>
          <p:nvSpPr>
            <p:cNvPr id="125" name="Rectangle 124"/>
            <p:cNvSpPr/>
            <p:nvPr/>
          </p:nvSpPr>
          <p:spPr>
            <a:xfrm>
              <a:off x="1763688" y="1563638"/>
              <a:ext cx="1512168" cy="241448"/>
            </a:xfrm>
            <a:prstGeom prst="rect">
              <a:avLst/>
            </a:prstGeom>
            <a:solidFill>
              <a:schemeClr val="accent5">
                <a:lumMod val="40000"/>
                <a:lumOff val="60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Folders</a:t>
              </a:r>
              <a:endParaRPr lang="en-AU" sz="1200" dirty="0">
                <a:solidFill>
                  <a:schemeClr val="tx1"/>
                </a:solidFill>
                <a:latin typeface="Segoe UI" pitchFamily="34" charset="0"/>
                <a:cs typeface="Segoe UI" pitchFamily="34" charset="0"/>
              </a:endParaRPr>
            </a:p>
          </p:txBody>
        </p:sp>
        <p:sp>
          <p:nvSpPr>
            <p:cNvPr id="126" name="Rectangle 125"/>
            <p:cNvSpPr/>
            <p:nvPr/>
          </p:nvSpPr>
          <p:spPr>
            <a:xfrm>
              <a:off x="2056704" y="1843627"/>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Documents</a:t>
              </a:r>
              <a:endParaRPr lang="en-AU" sz="1200" dirty="0">
                <a:solidFill>
                  <a:schemeClr val="tx1"/>
                </a:solidFill>
                <a:latin typeface="Segoe UI" pitchFamily="34" charset="0"/>
                <a:cs typeface="Segoe UI" pitchFamily="34" charset="0"/>
              </a:endParaRPr>
            </a:p>
          </p:txBody>
        </p:sp>
        <p:sp>
          <p:nvSpPr>
            <p:cNvPr id="127" name="Rectangle 126"/>
            <p:cNvSpPr/>
            <p:nvPr/>
          </p:nvSpPr>
          <p:spPr>
            <a:xfrm>
              <a:off x="2056704" y="2139702"/>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Music</a:t>
              </a:r>
              <a:endParaRPr lang="en-AU" sz="1200" dirty="0">
                <a:solidFill>
                  <a:schemeClr val="tx1"/>
                </a:solidFill>
                <a:latin typeface="Segoe UI" pitchFamily="34" charset="0"/>
                <a:cs typeface="Segoe UI" pitchFamily="34" charset="0"/>
              </a:endParaRPr>
            </a:p>
          </p:txBody>
        </p:sp>
        <p:sp>
          <p:nvSpPr>
            <p:cNvPr id="128" name="Rectangle 127"/>
            <p:cNvSpPr/>
            <p:nvPr/>
          </p:nvSpPr>
          <p:spPr>
            <a:xfrm>
              <a:off x="2056704" y="2424669"/>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Videos</a:t>
              </a:r>
              <a:endParaRPr lang="en-AU" sz="1200" dirty="0">
                <a:solidFill>
                  <a:schemeClr val="tx1"/>
                </a:solidFill>
                <a:latin typeface="Segoe UI" pitchFamily="34" charset="0"/>
                <a:cs typeface="Segoe UI" pitchFamily="34" charset="0"/>
              </a:endParaRPr>
            </a:p>
          </p:txBody>
        </p:sp>
        <p:sp>
          <p:nvSpPr>
            <p:cNvPr id="129" name="Rectangle 128"/>
            <p:cNvSpPr/>
            <p:nvPr/>
          </p:nvSpPr>
          <p:spPr>
            <a:xfrm>
              <a:off x="2056704" y="2722116"/>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Games</a:t>
              </a:r>
              <a:endParaRPr lang="en-AU" sz="1200" dirty="0">
                <a:solidFill>
                  <a:schemeClr val="tx1"/>
                </a:solidFill>
                <a:latin typeface="Segoe UI" pitchFamily="34" charset="0"/>
                <a:cs typeface="Segoe UI" pitchFamily="34" charset="0"/>
              </a:endParaRPr>
            </a:p>
          </p:txBody>
        </p:sp>
        <p:grpSp>
          <p:nvGrpSpPr>
            <p:cNvPr id="130" name="Group 129"/>
            <p:cNvGrpSpPr/>
            <p:nvPr/>
          </p:nvGrpSpPr>
          <p:grpSpPr>
            <a:xfrm>
              <a:off x="1893456" y="1852468"/>
              <a:ext cx="186839" cy="223766"/>
              <a:chOff x="4527690" y="2258677"/>
              <a:chExt cx="450886" cy="540000"/>
            </a:xfrm>
          </p:grpSpPr>
          <p:sp>
            <p:nvSpPr>
              <p:cNvPr id="131" name="Rectangle 130"/>
              <p:cNvSpPr/>
              <p:nvPr/>
            </p:nvSpPr>
            <p:spPr>
              <a:xfrm>
                <a:off x="4527690" y="2258677"/>
                <a:ext cx="450886" cy="540000"/>
              </a:xfrm>
              <a:prstGeom prst="rect">
                <a:avLst/>
              </a:prstGeom>
              <a:solidFill>
                <a:srgbClr val="0070C0"/>
              </a:solid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32" name="Straight Connector 131"/>
              <p:cNvCxnSpPr/>
              <p:nvPr/>
            </p:nvCxnSpPr>
            <p:spPr>
              <a:xfrm>
                <a:off x="4574226" y="2328996"/>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3" name="Straight Connector 132"/>
              <p:cNvCxnSpPr/>
              <p:nvPr/>
            </p:nvCxnSpPr>
            <p:spPr>
              <a:xfrm>
                <a:off x="4574226" y="2407151"/>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4" name="Straight Connector 133"/>
              <p:cNvCxnSpPr/>
              <p:nvPr/>
            </p:nvCxnSpPr>
            <p:spPr>
              <a:xfrm>
                <a:off x="4574226" y="2487837"/>
                <a:ext cx="138772"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5" name="Straight Connector 134"/>
              <p:cNvCxnSpPr/>
              <p:nvPr/>
            </p:nvCxnSpPr>
            <p:spPr>
              <a:xfrm>
                <a:off x="4574226" y="2564038"/>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6" name="Straight Connector 135"/>
              <p:cNvCxnSpPr/>
              <p:nvPr/>
            </p:nvCxnSpPr>
            <p:spPr>
              <a:xfrm>
                <a:off x="4574226" y="2631413"/>
                <a:ext cx="280263"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7" name="Straight Connector 136"/>
              <p:cNvCxnSpPr/>
              <p:nvPr/>
            </p:nvCxnSpPr>
            <p:spPr>
              <a:xfrm>
                <a:off x="4574226" y="2720924"/>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38" name="Group 137"/>
            <p:cNvGrpSpPr/>
            <p:nvPr/>
          </p:nvGrpSpPr>
          <p:grpSpPr>
            <a:xfrm>
              <a:off x="1844070" y="2153683"/>
              <a:ext cx="236225" cy="213486"/>
              <a:chOff x="2433190" y="2867712"/>
              <a:chExt cx="489780" cy="442634"/>
            </a:xfrm>
            <a:solidFill>
              <a:srgbClr val="0070C0"/>
            </a:solidFill>
          </p:grpSpPr>
          <p:sp>
            <p:nvSpPr>
              <p:cNvPr id="139" name="Oval 138"/>
              <p:cNvSpPr/>
              <p:nvPr/>
            </p:nvSpPr>
            <p:spPr>
              <a:xfrm>
                <a:off x="2433190" y="3198734"/>
                <a:ext cx="111612" cy="111612"/>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40" name="Oval 139"/>
              <p:cNvSpPr/>
              <p:nvPr/>
            </p:nvSpPr>
            <p:spPr>
              <a:xfrm>
                <a:off x="2811358" y="3198734"/>
                <a:ext cx="111612" cy="111612"/>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41" name="Straight Connector 140"/>
              <p:cNvCxnSpPr>
                <a:stCxn id="139" idx="6"/>
                <a:endCxn id="143" idx="1"/>
              </p:cNvCxnSpPr>
              <p:nvPr/>
            </p:nvCxnSpPr>
            <p:spPr>
              <a:xfrm flipV="1">
                <a:off x="2544802" y="2903148"/>
                <a:ext cx="0" cy="351392"/>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2" name="Straight Connector 141"/>
              <p:cNvCxnSpPr>
                <a:stCxn id="140" idx="6"/>
                <a:endCxn id="143" idx="3"/>
              </p:cNvCxnSpPr>
              <p:nvPr/>
            </p:nvCxnSpPr>
            <p:spPr>
              <a:xfrm flipV="1">
                <a:off x="2922970" y="2903148"/>
                <a:ext cx="0" cy="351392"/>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43" name="Rectangle 142"/>
              <p:cNvSpPr/>
              <p:nvPr/>
            </p:nvSpPr>
            <p:spPr>
              <a:xfrm>
                <a:off x="2544802" y="2867712"/>
                <a:ext cx="378168" cy="70872"/>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grpSp>
        <p:grpSp>
          <p:nvGrpSpPr>
            <p:cNvPr id="144" name="Group 143"/>
            <p:cNvGrpSpPr/>
            <p:nvPr/>
          </p:nvGrpSpPr>
          <p:grpSpPr>
            <a:xfrm>
              <a:off x="1846237" y="2460418"/>
              <a:ext cx="234058" cy="169950"/>
              <a:chOff x="3469840" y="3505731"/>
              <a:chExt cx="468117" cy="339900"/>
            </a:xfrm>
            <a:solidFill>
              <a:srgbClr val="0070C0"/>
            </a:solidFill>
          </p:grpSpPr>
          <p:sp>
            <p:nvSpPr>
              <p:cNvPr id="145" name="Rectangle 144"/>
              <p:cNvSpPr/>
              <p:nvPr/>
            </p:nvSpPr>
            <p:spPr>
              <a:xfrm>
                <a:off x="3469840" y="3505731"/>
                <a:ext cx="468117" cy="339900"/>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46" name="Isosceles Triangle 145"/>
              <p:cNvSpPr/>
              <p:nvPr/>
            </p:nvSpPr>
            <p:spPr>
              <a:xfrm rot="5400000">
                <a:off x="3655108" y="3626891"/>
                <a:ext cx="97580" cy="97580"/>
              </a:xfrm>
              <a:prstGeom prst="triangl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grpSp>
        <p:grpSp>
          <p:nvGrpSpPr>
            <p:cNvPr id="147" name="Group 146"/>
            <p:cNvGrpSpPr/>
            <p:nvPr/>
          </p:nvGrpSpPr>
          <p:grpSpPr>
            <a:xfrm>
              <a:off x="1819275" y="2726319"/>
              <a:ext cx="261020" cy="233043"/>
              <a:chOff x="4344066" y="3385536"/>
              <a:chExt cx="589664" cy="526462"/>
            </a:xfrm>
            <a:solidFill>
              <a:srgbClr val="0070C0"/>
            </a:solidFill>
          </p:grpSpPr>
          <p:sp>
            <p:nvSpPr>
              <p:cNvPr id="148" name="Rectangle 147"/>
              <p:cNvSpPr/>
              <p:nvPr/>
            </p:nvSpPr>
            <p:spPr>
              <a:xfrm>
                <a:off x="4502348" y="3565664"/>
                <a:ext cx="265623" cy="151713"/>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49" name="Oval 148"/>
              <p:cNvSpPr/>
              <p:nvPr/>
            </p:nvSpPr>
            <p:spPr>
              <a:xfrm rot="20742615">
                <a:off x="4747417" y="3550028"/>
                <a:ext cx="186313" cy="361970"/>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50" name="Oval 149"/>
              <p:cNvSpPr/>
              <p:nvPr/>
            </p:nvSpPr>
            <p:spPr>
              <a:xfrm rot="942615" flipH="1">
                <a:off x="4344066" y="3545028"/>
                <a:ext cx="186313" cy="361970"/>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51" name="Straight Connector 150"/>
              <p:cNvCxnSpPr/>
              <p:nvPr/>
            </p:nvCxnSpPr>
            <p:spPr>
              <a:xfrm rot="42615" flipH="1">
                <a:off x="4430901" y="3596900"/>
                <a:ext cx="38394" cy="118183"/>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2" name="Straight Connector 151"/>
              <p:cNvCxnSpPr/>
              <p:nvPr/>
            </p:nvCxnSpPr>
            <p:spPr>
              <a:xfrm rot="16242615" flipH="1">
                <a:off x="4433284" y="3596931"/>
                <a:ext cx="38394" cy="118183"/>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53" name="Oval 152"/>
              <p:cNvSpPr/>
              <p:nvPr/>
            </p:nvSpPr>
            <p:spPr>
              <a:xfrm rot="20615998">
                <a:off x="4792637" y="3604945"/>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54" name="Oval 153"/>
              <p:cNvSpPr/>
              <p:nvPr/>
            </p:nvSpPr>
            <p:spPr>
              <a:xfrm rot="20615998">
                <a:off x="4850950" y="3636738"/>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55" name="Oval 154"/>
              <p:cNvSpPr/>
              <p:nvPr/>
            </p:nvSpPr>
            <p:spPr>
              <a:xfrm rot="20615998">
                <a:off x="4817975" y="3691037"/>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56" name="Oval 155"/>
              <p:cNvSpPr/>
              <p:nvPr/>
            </p:nvSpPr>
            <p:spPr>
              <a:xfrm rot="20615998">
                <a:off x="4760844" y="3663257"/>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57" name="Straight Connector 156"/>
              <p:cNvCxnSpPr/>
              <p:nvPr/>
            </p:nvCxnSpPr>
            <p:spPr>
              <a:xfrm flipV="1">
                <a:off x="4635160" y="3385536"/>
                <a:ext cx="3173" cy="180128"/>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58" name="Group 157"/>
            <p:cNvGrpSpPr/>
            <p:nvPr/>
          </p:nvGrpSpPr>
          <p:grpSpPr>
            <a:xfrm>
              <a:off x="3784106" y="1367921"/>
              <a:ext cx="941329" cy="935343"/>
              <a:chOff x="3498430" y="1367921"/>
              <a:chExt cx="941329" cy="935343"/>
            </a:xfrm>
          </p:grpSpPr>
          <p:sp>
            <p:nvSpPr>
              <p:cNvPr id="159" name="Rectangle 158"/>
              <p:cNvSpPr/>
              <p:nvPr/>
            </p:nvSpPr>
            <p:spPr>
              <a:xfrm>
                <a:off x="3498430" y="2087240"/>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Store</a:t>
                </a:r>
                <a:endParaRPr lang="en-AU" sz="1100" dirty="0">
                  <a:solidFill>
                    <a:schemeClr val="tx1"/>
                  </a:solidFill>
                  <a:latin typeface="Segoe UI" pitchFamily="34" charset="0"/>
                  <a:cs typeface="Segoe UI" pitchFamily="34" charset="0"/>
                </a:endParaRPr>
              </a:p>
            </p:txBody>
          </p:sp>
          <p:grpSp>
            <p:nvGrpSpPr>
              <p:cNvPr id="160" name="Group 159"/>
              <p:cNvGrpSpPr/>
              <p:nvPr/>
            </p:nvGrpSpPr>
            <p:grpSpPr>
              <a:xfrm>
                <a:off x="3723981" y="1367921"/>
                <a:ext cx="490225" cy="725939"/>
                <a:chOff x="3723981" y="1319574"/>
                <a:chExt cx="490225" cy="725939"/>
              </a:xfrm>
              <a:effectLst>
                <a:outerShdw blurRad="63500" sx="102000" sy="102000" algn="ctr" rotWithShape="0">
                  <a:prstClr val="black">
                    <a:alpha val="40000"/>
                  </a:prstClr>
                </a:outerShdw>
              </a:effectLst>
            </p:grpSpPr>
            <p:sp>
              <p:nvSpPr>
                <p:cNvPr id="161" name="Block Arc 160"/>
                <p:cNvSpPr/>
                <p:nvPr/>
              </p:nvSpPr>
              <p:spPr>
                <a:xfrm>
                  <a:off x="3760886" y="1319574"/>
                  <a:ext cx="416072" cy="349222"/>
                </a:xfrm>
                <a:prstGeom prst="blockArc">
                  <a:avLst>
                    <a:gd name="adj1" fmla="val 10800000"/>
                    <a:gd name="adj2" fmla="val 21599145"/>
                    <a:gd name="adj3" fmla="val 5065"/>
                  </a:avLst>
                </a:prstGeom>
                <a:solidFill>
                  <a:schemeClr val="tx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100">
                    <a:solidFill>
                      <a:schemeClr val="tx1"/>
                    </a:solidFill>
                    <a:latin typeface="Segoe UI" pitchFamily="34" charset="0"/>
                    <a:cs typeface="Segoe UI" pitchFamily="34" charset="0"/>
                  </a:endParaRPr>
                </a:p>
              </p:txBody>
            </p:sp>
            <p:sp>
              <p:nvSpPr>
                <p:cNvPr id="162" name="Trapezoid 161"/>
                <p:cNvSpPr/>
                <p:nvPr/>
              </p:nvSpPr>
              <p:spPr>
                <a:xfrm>
                  <a:off x="3723981" y="1495729"/>
                  <a:ext cx="490225" cy="549784"/>
                </a:xfrm>
                <a:prstGeom prst="trapezoid">
                  <a:avLst>
                    <a:gd name="adj" fmla="val 7826"/>
                  </a:avLst>
                </a:prstGeom>
                <a:gradFill flip="none" rotWithShape="1">
                  <a:gsLst>
                    <a:gs pos="0">
                      <a:schemeClr val="bg1">
                        <a:shade val="30000"/>
                        <a:satMod val="115000"/>
                      </a:schemeClr>
                    </a:gs>
                    <a:gs pos="50000">
                      <a:schemeClr val="bg1">
                        <a:shade val="67500"/>
                        <a:satMod val="115000"/>
                      </a:schemeClr>
                    </a:gs>
                    <a:gs pos="100000">
                      <a:schemeClr val="bg1">
                        <a:shade val="100000"/>
                        <a:satMod val="115000"/>
                      </a:schemeClr>
                    </a:gs>
                  </a:gsLst>
                  <a:lin ang="16200000" scaled="1"/>
                  <a:tileRect/>
                </a:gra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100">
                    <a:latin typeface="Segoe UI" pitchFamily="34" charset="0"/>
                    <a:cs typeface="Segoe UI" pitchFamily="34" charset="0"/>
                  </a:endParaRPr>
                </a:p>
              </p:txBody>
            </p:sp>
            <p:sp>
              <p:nvSpPr>
                <p:cNvPr id="163" name="Rectangle 162"/>
                <p:cNvSpPr/>
                <p:nvPr/>
              </p:nvSpPr>
              <p:spPr>
                <a:xfrm rot="20681790">
                  <a:off x="3861081" y="1569573"/>
                  <a:ext cx="216024" cy="40209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rstTxWarp prst="textPlain">
                    <a:avLst/>
                  </a:prstTxWarp>
                </a:bodyPr>
                <a:lstStyle/>
                <a:p>
                  <a:pPr algn="ctr"/>
                  <a:r>
                    <a:rPr lang="en-AU" sz="1100" dirty="0" smtClean="0">
                      <a:solidFill>
                        <a:srgbClr val="0070C0"/>
                      </a:solidFill>
                      <a:effectLst>
                        <a:innerShdw blurRad="63500">
                          <a:schemeClr val="tx1"/>
                        </a:innerShdw>
                      </a:effectLst>
                      <a:latin typeface="Segoe UI" pitchFamily="34" charset="0"/>
                      <a:cs typeface="Segoe UI" pitchFamily="34" charset="0"/>
                    </a:rPr>
                    <a:t>$</a:t>
                  </a:r>
                  <a:endParaRPr lang="en-AU" sz="1100" dirty="0">
                    <a:solidFill>
                      <a:srgbClr val="0070C0"/>
                    </a:solidFill>
                    <a:effectLst>
                      <a:innerShdw blurRad="63500">
                        <a:schemeClr val="tx1"/>
                      </a:innerShdw>
                    </a:effectLst>
                    <a:latin typeface="Segoe UI" pitchFamily="34" charset="0"/>
                    <a:cs typeface="Segoe UI" pitchFamily="34" charset="0"/>
                  </a:endParaRPr>
                </a:p>
              </p:txBody>
            </p:sp>
          </p:grpSp>
        </p:grpSp>
        <p:grpSp>
          <p:nvGrpSpPr>
            <p:cNvPr id="8" name="Group 7"/>
            <p:cNvGrpSpPr/>
            <p:nvPr/>
          </p:nvGrpSpPr>
          <p:grpSpPr>
            <a:xfrm>
              <a:off x="4994093" y="1377156"/>
              <a:ext cx="941329" cy="926108"/>
              <a:chOff x="4994093" y="1377156"/>
              <a:chExt cx="941329" cy="926108"/>
            </a:xfrm>
          </p:grpSpPr>
          <p:sp>
            <p:nvSpPr>
              <p:cNvPr id="165" name="Rectangle 164"/>
              <p:cNvSpPr/>
              <p:nvPr/>
            </p:nvSpPr>
            <p:spPr>
              <a:xfrm>
                <a:off x="4994093" y="2087240"/>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E-Browser</a:t>
                </a:r>
                <a:endParaRPr lang="en-AU" sz="1100" dirty="0">
                  <a:solidFill>
                    <a:schemeClr val="tx1"/>
                  </a:solidFill>
                  <a:latin typeface="Segoe UI" pitchFamily="34" charset="0"/>
                  <a:cs typeface="Segoe UI" pitchFamily="34" charset="0"/>
                </a:endParaRPr>
              </a:p>
            </p:txBody>
          </p:sp>
          <p:grpSp>
            <p:nvGrpSpPr>
              <p:cNvPr id="166" name="Group 165"/>
              <p:cNvGrpSpPr/>
              <p:nvPr/>
            </p:nvGrpSpPr>
            <p:grpSpPr>
              <a:xfrm>
                <a:off x="5060375" y="1377156"/>
                <a:ext cx="808763" cy="707468"/>
                <a:chOff x="4666807" y="1386426"/>
                <a:chExt cx="921090" cy="805726"/>
              </a:xfrm>
              <a:effectLst>
                <a:outerShdw blurRad="63500" sx="102000" sy="102000" algn="ctr" rotWithShape="0">
                  <a:prstClr val="black">
                    <a:alpha val="40000"/>
                  </a:prstClr>
                </a:outerShdw>
              </a:effectLst>
            </p:grpSpPr>
            <p:grpSp>
              <p:nvGrpSpPr>
                <p:cNvPr id="167" name="Group 166"/>
                <p:cNvGrpSpPr/>
                <p:nvPr/>
              </p:nvGrpSpPr>
              <p:grpSpPr>
                <a:xfrm>
                  <a:off x="4835061" y="1386426"/>
                  <a:ext cx="717194" cy="717195"/>
                  <a:chOff x="4835061" y="1386425"/>
                  <a:chExt cx="717194" cy="717194"/>
                </a:xfrm>
              </p:grpSpPr>
              <p:sp>
                <p:nvSpPr>
                  <p:cNvPr id="169" name="Oval 168"/>
                  <p:cNvSpPr/>
                  <p:nvPr/>
                </p:nvSpPr>
                <p:spPr>
                  <a:xfrm>
                    <a:off x="4835061" y="1386425"/>
                    <a:ext cx="717194" cy="717194"/>
                  </a:xfrm>
                  <a:prstGeom prst="ellipse">
                    <a:avLst/>
                  </a:prstGeom>
                  <a:solidFill>
                    <a:srgbClr val="00B0F0"/>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cxnSp>
                <p:nvCxnSpPr>
                  <p:cNvPr id="170" name="Straight Connector 169"/>
                  <p:cNvCxnSpPr>
                    <a:stCxn id="169" idx="0"/>
                    <a:endCxn id="169" idx="4"/>
                  </p:cNvCxnSpPr>
                  <p:nvPr/>
                </p:nvCxnSpPr>
                <p:spPr>
                  <a:xfrm>
                    <a:off x="5193658" y="1386425"/>
                    <a:ext cx="0" cy="717194"/>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171" name="Straight Connector 170"/>
                  <p:cNvCxnSpPr>
                    <a:stCxn id="169" idx="7"/>
                    <a:endCxn id="169" idx="5"/>
                  </p:cNvCxnSpPr>
                  <p:nvPr/>
                </p:nvCxnSpPr>
                <p:spPr>
                  <a:xfrm>
                    <a:off x="5447224" y="1491456"/>
                    <a:ext cx="0" cy="507132"/>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172" name="Straight Connector 171"/>
                  <p:cNvCxnSpPr>
                    <a:stCxn id="169" idx="1"/>
                    <a:endCxn id="169" idx="3"/>
                  </p:cNvCxnSpPr>
                  <p:nvPr/>
                </p:nvCxnSpPr>
                <p:spPr>
                  <a:xfrm>
                    <a:off x="4940092" y="1491456"/>
                    <a:ext cx="0" cy="507132"/>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173" name="Straight Connector 172"/>
                  <p:cNvCxnSpPr>
                    <a:stCxn id="169" idx="2"/>
                    <a:endCxn id="169" idx="6"/>
                  </p:cNvCxnSpPr>
                  <p:nvPr/>
                </p:nvCxnSpPr>
                <p:spPr>
                  <a:xfrm>
                    <a:off x="4835061" y="1745022"/>
                    <a:ext cx="717194" cy="0"/>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174" name="Straight Connector 173"/>
                  <p:cNvCxnSpPr>
                    <a:stCxn id="169" idx="1"/>
                    <a:endCxn id="169" idx="7"/>
                  </p:cNvCxnSpPr>
                  <p:nvPr/>
                </p:nvCxnSpPr>
                <p:spPr>
                  <a:xfrm>
                    <a:off x="4940092" y="1491456"/>
                    <a:ext cx="507132" cy="0"/>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175" name="Straight Connector 174"/>
                  <p:cNvCxnSpPr>
                    <a:stCxn id="169" idx="5"/>
                    <a:endCxn id="169" idx="3"/>
                  </p:cNvCxnSpPr>
                  <p:nvPr/>
                </p:nvCxnSpPr>
                <p:spPr>
                  <a:xfrm flipH="1">
                    <a:off x="4940092" y="1998588"/>
                    <a:ext cx="507132" cy="0"/>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176" name="Straight Connector 175"/>
                  <p:cNvCxnSpPr/>
                  <p:nvPr/>
                </p:nvCxnSpPr>
                <p:spPr>
                  <a:xfrm>
                    <a:off x="5320441" y="1410238"/>
                    <a:ext cx="0" cy="674549"/>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177" name="Straight Connector 176"/>
                  <p:cNvCxnSpPr/>
                  <p:nvPr/>
                </p:nvCxnSpPr>
                <p:spPr>
                  <a:xfrm flipH="1">
                    <a:off x="4855453" y="1618239"/>
                    <a:ext cx="675515" cy="0"/>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178" name="Straight Connector 177"/>
                  <p:cNvCxnSpPr/>
                  <p:nvPr/>
                </p:nvCxnSpPr>
                <p:spPr>
                  <a:xfrm flipH="1">
                    <a:off x="4855453" y="1872533"/>
                    <a:ext cx="675515" cy="0"/>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179" name="Straight Connector 178"/>
                  <p:cNvCxnSpPr/>
                  <p:nvPr/>
                </p:nvCxnSpPr>
                <p:spPr>
                  <a:xfrm>
                    <a:off x="5066427" y="1402356"/>
                    <a:ext cx="0" cy="682431"/>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grpSp>
            <p:sp>
              <p:nvSpPr>
                <p:cNvPr id="168" name="Freeform 167"/>
                <p:cNvSpPr/>
                <p:nvPr/>
              </p:nvSpPr>
              <p:spPr>
                <a:xfrm>
                  <a:off x="4666807" y="1419475"/>
                  <a:ext cx="921090" cy="772677"/>
                </a:xfrm>
                <a:custGeom>
                  <a:avLst/>
                  <a:gdLst>
                    <a:gd name="connsiteX0" fmla="*/ 270318 w 921090"/>
                    <a:gd name="connsiteY0" fmla="*/ 63250 h 772677"/>
                    <a:gd name="connsiteX1" fmla="*/ 29018 w 921090"/>
                    <a:gd name="connsiteY1" fmla="*/ 66425 h 772677"/>
                    <a:gd name="connsiteX2" fmla="*/ 860868 w 921090"/>
                    <a:gd name="connsiteY2" fmla="*/ 745875 h 772677"/>
                    <a:gd name="connsiteX3" fmla="*/ 791018 w 921090"/>
                    <a:gd name="connsiteY3" fmla="*/ 571250 h 772677"/>
                  </a:gdLst>
                  <a:ahLst/>
                  <a:cxnLst>
                    <a:cxn ang="0">
                      <a:pos x="connsiteX0" y="connsiteY0"/>
                    </a:cxn>
                    <a:cxn ang="0">
                      <a:pos x="connsiteX1" y="connsiteY1"/>
                    </a:cxn>
                    <a:cxn ang="0">
                      <a:pos x="connsiteX2" y="connsiteY2"/>
                    </a:cxn>
                    <a:cxn ang="0">
                      <a:pos x="connsiteX3" y="connsiteY3"/>
                    </a:cxn>
                  </a:cxnLst>
                  <a:rect l="l" t="t" r="r" b="b"/>
                  <a:pathLst>
                    <a:path w="921090" h="772677">
                      <a:moveTo>
                        <a:pt x="270318" y="63250"/>
                      </a:moveTo>
                      <a:cubicBezTo>
                        <a:pt x="100455" y="7952"/>
                        <a:pt x="-69407" y="-47346"/>
                        <a:pt x="29018" y="66425"/>
                      </a:cubicBezTo>
                      <a:cubicBezTo>
                        <a:pt x="127443" y="180196"/>
                        <a:pt x="733868" y="661738"/>
                        <a:pt x="860868" y="745875"/>
                      </a:cubicBezTo>
                      <a:cubicBezTo>
                        <a:pt x="987868" y="830013"/>
                        <a:pt x="889443" y="700631"/>
                        <a:pt x="791018" y="571250"/>
                      </a:cubicBezTo>
                    </a:path>
                  </a:pathLst>
                </a:custGeom>
                <a:no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grpSp>
        </p:grpSp>
        <p:grpSp>
          <p:nvGrpSpPr>
            <p:cNvPr id="180" name="Group 179"/>
            <p:cNvGrpSpPr/>
            <p:nvPr/>
          </p:nvGrpSpPr>
          <p:grpSpPr>
            <a:xfrm>
              <a:off x="6308595" y="1347144"/>
              <a:ext cx="941329" cy="930124"/>
              <a:chOff x="5870519" y="1373140"/>
              <a:chExt cx="941329" cy="930124"/>
            </a:xfrm>
          </p:grpSpPr>
          <p:sp>
            <p:nvSpPr>
              <p:cNvPr id="181" name="Rectangle 180"/>
              <p:cNvSpPr/>
              <p:nvPr/>
            </p:nvSpPr>
            <p:spPr>
              <a:xfrm>
                <a:off x="5870519" y="2087240"/>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Preferences</a:t>
                </a:r>
                <a:endParaRPr lang="en-AU" sz="1100" dirty="0">
                  <a:solidFill>
                    <a:schemeClr val="tx1"/>
                  </a:solidFill>
                  <a:latin typeface="Segoe UI" pitchFamily="34" charset="0"/>
                  <a:cs typeface="Segoe UI" pitchFamily="34" charset="0"/>
                </a:endParaRPr>
              </a:p>
            </p:txBody>
          </p:sp>
          <p:grpSp>
            <p:nvGrpSpPr>
              <p:cNvPr id="182" name="Group 181"/>
              <p:cNvGrpSpPr/>
              <p:nvPr/>
            </p:nvGrpSpPr>
            <p:grpSpPr>
              <a:xfrm>
                <a:off x="5946586" y="1373140"/>
                <a:ext cx="789194" cy="715500"/>
                <a:chOff x="6126475" y="1358519"/>
                <a:chExt cx="789194" cy="715500"/>
              </a:xfrm>
            </p:grpSpPr>
            <p:grpSp>
              <p:nvGrpSpPr>
                <p:cNvPr id="183" name="Group 182"/>
                <p:cNvGrpSpPr/>
                <p:nvPr/>
              </p:nvGrpSpPr>
              <p:grpSpPr>
                <a:xfrm>
                  <a:off x="6126475" y="1419475"/>
                  <a:ext cx="469140" cy="479261"/>
                  <a:chOff x="6297538" y="1525795"/>
                  <a:chExt cx="600468" cy="613422"/>
                </a:xfrm>
                <a:solidFill>
                  <a:schemeClr val="bg1">
                    <a:lumMod val="50000"/>
                  </a:schemeClr>
                </a:solidFill>
                <a:effectLst>
                  <a:outerShdw blurRad="63500" sx="102000" sy="102000" algn="ctr" rotWithShape="0">
                    <a:prstClr val="black">
                      <a:alpha val="40000"/>
                    </a:prstClr>
                  </a:outerShdw>
                </a:effectLst>
              </p:grpSpPr>
              <p:sp>
                <p:nvSpPr>
                  <p:cNvPr id="204" name="Rectangle 203"/>
                  <p:cNvSpPr/>
                  <p:nvPr/>
                </p:nvSpPr>
                <p:spPr>
                  <a:xfrm>
                    <a:off x="6532240" y="1525795"/>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05" name="Rectangle 204"/>
                  <p:cNvSpPr/>
                  <p:nvPr/>
                </p:nvSpPr>
                <p:spPr>
                  <a:xfrm>
                    <a:off x="6527253" y="2029061"/>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06" name="Rectangle 205"/>
                  <p:cNvSpPr/>
                  <p:nvPr/>
                </p:nvSpPr>
                <p:spPr>
                  <a:xfrm rot="16200000">
                    <a:off x="6280608" y="1775330"/>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07" name="Rectangle 206"/>
                  <p:cNvSpPr/>
                  <p:nvPr/>
                </p:nvSpPr>
                <p:spPr>
                  <a:xfrm rot="16200000">
                    <a:off x="6770920" y="1777823"/>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08" name="Rectangle 207"/>
                  <p:cNvSpPr/>
                  <p:nvPr/>
                </p:nvSpPr>
                <p:spPr>
                  <a:xfrm rot="2781525">
                    <a:off x="6712334" y="1608452"/>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09" name="Rectangle 208"/>
                  <p:cNvSpPr/>
                  <p:nvPr/>
                </p:nvSpPr>
                <p:spPr>
                  <a:xfrm rot="2781525">
                    <a:off x="6344691" y="1952168"/>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10" name="Rectangle 209"/>
                  <p:cNvSpPr/>
                  <p:nvPr/>
                </p:nvSpPr>
                <p:spPr>
                  <a:xfrm rot="18981525">
                    <a:off x="6358090" y="1598567"/>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11" name="Rectangle 210"/>
                  <p:cNvSpPr/>
                  <p:nvPr/>
                </p:nvSpPr>
                <p:spPr>
                  <a:xfrm rot="18981525">
                    <a:off x="6694670" y="1955114"/>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12" name="Donut 211"/>
                  <p:cNvSpPr/>
                  <p:nvPr/>
                </p:nvSpPr>
                <p:spPr>
                  <a:xfrm>
                    <a:off x="6347233" y="1580873"/>
                    <a:ext cx="504056" cy="504056"/>
                  </a:xfrm>
                  <a:prstGeom prst="donut">
                    <a:avLst>
                      <a:gd name="adj" fmla="val 22161"/>
                    </a:avLst>
                  </a:prstGeom>
                  <a:grpFill/>
                  <a:ln w="952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solidFill>
                        <a:schemeClr val="tx1"/>
                      </a:solidFill>
                    </a:endParaRPr>
                  </a:p>
                </p:txBody>
              </p:sp>
            </p:grpSp>
            <p:grpSp>
              <p:nvGrpSpPr>
                <p:cNvPr id="184" name="Group 183"/>
                <p:cNvGrpSpPr/>
                <p:nvPr/>
              </p:nvGrpSpPr>
              <p:grpSpPr>
                <a:xfrm>
                  <a:off x="6535334" y="1685479"/>
                  <a:ext cx="380335" cy="388540"/>
                  <a:chOff x="6297538" y="1525795"/>
                  <a:chExt cx="600468" cy="613422"/>
                </a:xfrm>
                <a:solidFill>
                  <a:schemeClr val="bg1">
                    <a:lumMod val="75000"/>
                  </a:schemeClr>
                </a:solidFill>
                <a:effectLst>
                  <a:outerShdw blurRad="63500" sx="102000" sy="102000" algn="ctr" rotWithShape="0">
                    <a:prstClr val="black">
                      <a:alpha val="40000"/>
                    </a:prstClr>
                  </a:outerShdw>
                </a:effectLst>
              </p:grpSpPr>
              <p:sp>
                <p:nvSpPr>
                  <p:cNvPr id="195" name="Rectangle 194"/>
                  <p:cNvSpPr/>
                  <p:nvPr/>
                </p:nvSpPr>
                <p:spPr>
                  <a:xfrm>
                    <a:off x="6532240" y="1525795"/>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96" name="Rectangle 195"/>
                  <p:cNvSpPr/>
                  <p:nvPr/>
                </p:nvSpPr>
                <p:spPr>
                  <a:xfrm>
                    <a:off x="6527253" y="2029061"/>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97" name="Rectangle 196"/>
                  <p:cNvSpPr/>
                  <p:nvPr/>
                </p:nvSpPr>
                <p:spPr>
                  <a:xfrm rot="16200000">
                    <a:off x="6280608" y="1775330"/>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98" name="Rectangle 197"/>
                  <p:cNvSpPr/>
                  <p:nvPr/>
                </p:nvSpPr>
                <p:spPr>
                  <a:xfrm rot="16200000">
                    <a:off x="6770920" y="1777823"/>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99" name="Rectangle 198"/>
                  <p:cNvSpPr/>
                  <p:nvPr/>
                </p:nvSpPr>
                <p:spPr>
                  <a:xfrm rot="2781525">
                    <a:off x="6712334" y="1608452"/>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00" name="Rectangle 199"/>
                  <p:cNvSpPr/>
                  <p:nvPr/>
                </p:nvSpPr>
                <p:spPr>
                  <a:xfrm rot="2781525">
                    <a:off x="6344691" y="1952168"/>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01" name="Rectangle 200"/>
                  <p:cNvSpPr/>
                  <p:nvPr/>
                </p:nvSpPr>
                <p:spPr>
                  <a:xfrm rot="18981525">
                    <a:off x="6358090" y="1598567"/>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02" name="Rectangle 201"/>
                  <p:cNvSpPr/>
                  <p:nvPr/>
                </p:nvSpPr>
                <p:spPr>
                  <a:xfrm rot="18981525">
                    <a:off x="6694670" y="1955114"/>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03" name="Donut 202"/>
                  <p:cNvSpPr/>
                  <p:nvPr/>
                </p:nvSpPr>
                <p:spPr>
                  <a:xfrm>
                    <a:off x="6347233" y="1580873"/>
                    <a:ext cx="504056" cy="504056"/>
                  </a:xfrm>
                  <a:prstGeom prst="donut">
                    <a:avLst>
                      <a:gd name="adj" fmla="val 22161"/>
                    </a:avLst>
                  </a:prstGeom>
                  <a:grpFill/>
                  <a:ln w="952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solidFill>
                        <a:schemeClr val="tx1"/>
                      </a:solidFill>
                    </a:endParaRPr>
                  </a:p>
                </p:txBody>
              </p:sp>
            </p:grpSp>
            <p:grpSp>
              <p:nvGrpSpPr>
                <p:cNvPr id="185" name="Group 184"/>
                <p:cNvGrpSpPr/>
                <p:nvPr/>
              </p:nvGrpSpPr>
              <p:grpSpPr>
                <a:xfrm>
                  <a:off x="6577233" y="1358519"/>
                  <a:ext cx="251617" cy="257045"/>
                  <a:chOff x="6297538" y="1525795"/>
                  <a:chExt cx="600468" cy="613422"/>
                </a:xfrm>
                <a:solidFill>
                  <a:schemeClr val="bg1"/>
                </a:solidFill>
                <a:effectLst>
                  <a:outerShdw blurRad="63500" sx="102000" sy="102000" algn="ctr" rotWithShape="0">
                    <a:prstClr val="black">
                      <a:alpha val="40000"/>
                    </a:prstClr>
                  </a:outerShdw>
                </a:effectLst>
              </p:grpSpPr>
              <p:sp>
                <p:nvSpPr>
                  <p:cNvPr id="186" name="Rectangle 185"/>
                  <p:cNvSpPr/>
                  <p:nvPr/>
                </p:nvSpPr>
                <p:spPr>
                  <a:xfrm>
                    <a:off x="6532240" y="1525795"/>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87" name="Rectangle 186"/>
                  <p:cNvSpPr/>
                  <p:nvPr/>
                </p:nvSpPr>
                <p:spPr>
                  <a:xfrm>
                    <a:off x="6527253" y="2029061"/>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88" name="Rectangle 187"/>
                  <p:cNvSpPr/>
                  <p:nvPr/>
                </p:nvSpPr>
                <p:spPr>
                  <a:xfrm rot="16200000">
                    <a:off x="6280608" y="1775330"/>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89" name="Rectangle 188"/>
                  <p:cNvSpPr/>
                  <p:nvPr/>
                </p:nvSpPr>
                <p:spPr>
                  <a:xfrm rot="16200000">
                    <a:off x="6770920" y="1777823"/>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90" name="Rectangle 189"/>
                  <p:cNvSpPr/>
                  <p:nvPr/>
                </p:nvSpPr>
                <p:spPr>
                  <a:xfrm rot="2781525">
                    <a:off x="6712334" y="1608452"/>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91" name="Rectangle 190"/>
                  <p:cNvSpPr/>
                  <p:nvPr/>
                </p:nvSpPr>
                <p:spPr>
                  <a:xfrm rot="2781525">
                    <a:off x="6344691" y="1952168"/>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92" name="Rectangle 191"/>
                  <p:cNvSpPr/>
                  <p:nvPr/>
                </p:nvSpPr>
                <p:spPr>
                  <a:xfrm rot="18981525">
                    <a:off x="6358090" y="1598567"/>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93" name="Rectangle 192"/>
                  <p:cNvSpPr/>
                  <p:nvPr/>
                </p:nvSpPr>
                <p:spPr>
                  <a:xfrm rot="18981525">
                    <a:off x="6694670" y="1955114"/>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94" name="Donut 193"/>
                  <p:cNvSpPr/>
                  <p:nvPr/>
                </p:nvSpPr>
                <p:spPr>
                  <a:xfrm>
                    <a:off x="6347233" y="1580873"/>
                    <a:ext cx="504056" cy="504056"/>
                  </a:xfrm>
                  <a:prstGeom prst="donut">
                    <a:avLst>
                      <a:gd name="adj" fmla="val 22161"/>
                    </a:avLst>
                  </a:prstGeom>
                  <a:grpFill/>
                  <a:ln w="952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solidFill>
                        <a:schemeClr val="tx1"/>
                      </a:solidFill>
                    </a:endParaRPr>
                  </a:p>
                </p:txBody>
              </p:sp>
            </p:grpSp>
          </p:grpSp>
        </p:grpSp>
        <p:grpSp>
          <p:nvGrpSpPr>
            <p:cNvPr id="213" name="Group 212"/>
            <p:cNvGrpSpPr/>
            <p:nvPr/>
          </p:nvGrpSpPr>
          <p:grpSpPr>
            <a:xfrm>
              <a:off x="3784106" y="2423987"/>
              <a:ext cx="941329" cy="972132"/>
              <a:chOff x="3707904" y="2423987"/>
              <a:chExt cx="941329" cy="972132"/>
            </a:xfrm>
          </p:grpSpPr>
          <p:sp>
            <p:nvSpPr>
              <p:cNvPr id="214" name="Rectangle 213"/>
              <p:cNvSpPr/>
              <p:nvPr/>
            </p:nvSpPr>
            <p:spPr>
              <a:xfrm>
                <a:off x="3707904" y="318009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Clarabelle</a:t>
                </a:r>
                <a:endParaRPr lang="en-AU" sz="1100" dirty="0">
                  <a:solidFill>
                    <a:schemeClr val="tx1"/>
                  </a:solidFill>
                  <a:latin typeface="Segoe UI" pitchFamily="34" charset="0"/>
                  <a:cs typeface="Segoe UI" pitchFamily="34" charset="0"/>
                </a:endParaRPr>
              </a:p>
            </p:txBody>
          </p:sp>
          <p:grpSp>
            <p:nvGrpSpPr>
              <p:cNvPr id="215" name="Group 214"/>
              <p:cNvGrpSpPr/>
              <p:nvPr/>
            </p:nvGrpSpPr>
            <p:grpSpPr>
              <a:xfrm>
                <a:off x="3841584" y="2423987"/>
                <a:ext cx="675778" cy="675778"/>
                <a:chOff x="3848349" y="2388430"/>
                <a:chExt cx="675778" cy="675778"/>
              </a:xfrm>
              <a:effectLst>
                <a:outerShdw blurRad="63500" sx="102000" sy="102000" algn="ctr" rotWithShape="0">
                  <a:prstClr val="black">
                    <a:alpha val="40000"/>
                  </a:prstClr>
                </a:outerShdw>
              </a:effectLst>
            </p:grpSpPr>
            <p:sp>
              <p:nvSpPr>
                <p:cNvPr id="216" name="Oval 215"/>
                <p:cNvSpPr/>
                <p:nvPr/>
              </p:nvSpPr>
              <p:spPr>
                <a:xfrm>
                  <a:off x="3848349" y="2388430"/>
                  <a:ext cx="675778" cy="675778"/>
                </a:xfrm>
                <a:prstGeom prst="ellipse">
                  <a:avLst/>
                </a:prstGeom>
                <a:solidFill>
                  <a:srgbClr val="C0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grpSp>
              <p:nvGrpSpPr>
                <p:cNvPr id="217" name="Group 216"/>
                <p:cNvGrpSpPr/>
                <p:nvPr/>
              </p:nvGrpSpPr>
              <p:grpSpPr>
                <a:xfrm>
                  <a:off x="4049013" y="2524441"/>
                  <a:ext cx="274450" cy="403756"/>
                  <a:chOff x="4017169" y="2476618"/>
                  <a:chExt cx="333375" cy="490444"/>
                </a:xfrm>
                <a:effectLst>
                  <a:outerShdw blurRad="63500" sx="102000" sy="102000" algn="ctr" rotWithShape="0">
                    <a:prstClr val="black">
                      <a:alpha val="40000"/>
                    </a:prstClr>
                  </a:outerShdw>
                </a:effectLst>
              </p:grpSpPr>
              <p:sp>
                <p:nvSpPr>
                  <p:cNvPr id="218" name="Rounded Rectangle 217"/>
                  <p:cNvSpPr/>
                  <p:nvPr/>
                </p:nvSpPr>
                <p:spPr>
                  <a:xfrm>
                    <a:off x="4106560" y="2476618"/>
                    <a:ext cx="144015" cy="260118"/>
                  </a:xfrm>
                  <a:prstGeom prst="roundRect">
                    <a:avLst>
                      <a:gd name="adj" fmla="val 50000"/>
                    </a:avLst>
                  </a:prstGeom>
                  <a:solidFill>
                    <a:srgbClr val="C00000"/>
                  </a:solidFill>
                  <a:ln w="12700" cap="rnd">
                    <a:solidFill>
                      <a:schemeClr val="bg1"/>
                    </a:solid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19" name="Freeform 218"/>
                  <p:cNvSpPr/>
                  <p:nvPr/>
                </p:nvSpPr>
                <p:spPr>
                  <a:xfrm>
                    <a:off x="4017169" y="2744500"/>
                    <a:ext cx="333375" cy="79802"/>
                  </a:xfrm>
                  <a:custGeom>
                    <a:avLst/>
                    <a:gdLst>
                      <a:gd name="connsiteX0" fmla="*/ 0 w 333375"/>
                      <a:gd name="connsiteY0" fmla="*/ 7144 h 102415"/>
                      <a:gd name="connsiteX1" fmla="*/ 169069 w 333375"/>
                      <a:gd name="connsiteY1" fmla="*/ 102394 h 102415"/>
                      <a:gd name="connsiteX2" fmla="*/ 333375 w 333375"/>
                      <a:gd name="connsiteY2" fmla="*/ 0 h 102415"/>
                    </a:gdLst>
                    <a:ahLst/>
                    <a:cxnLst>
                      <a:cxn ang="0">
                        <a:pos x="connsiteX0" y="connsiteY0"/>
                      </a:cxn>
                      <a:cxn ang="0">
                        <a:pos x="connsiteX1" y="connsiteY1"/>
                      </a:cxn>
                      <a:cxn ang="0">
                        <a:pos x="connsiteX2" y="connsiteY2"/>
                      </a:cxn>
                    </a:cxnLst>
                    <a:rect l="l" t="t" r="r" b="b"/>
                    <a:pathLst>
                      <a:path w="333375" h="102415">
                        <a:moveTo>
                          <a:pt x="0" y="7144"/>
                        </a:moveTo>
                        <a:cubicBezTo>
                          <a:pt x="56753" y="55364"/>
                          <a:pt x="113507" y="103585"/>
                          <a:pt x="169069" y="102394"/>
                        </a:cubicBezTo>
                        <a:cubicBezTo>
                          <a:pt x="224631" y="101203"/>
                          <a:pt x="279003" y="50601"/>
                          <a:pt x="333375" y="0"/>
                        </a:cubicBezTo>
                      </a:path>
                    </a:pathLst>
                  </a:custGeom>
                  <a:noFill/>
                  <a:ln w="1270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cxnSp>
                <p:nvCxnSpPr>
                  <p:cNvPr id="220" name="Straight Connector 219"/>
                  <p:cNvCxnSpPr>
                    <a:stCxn id="219" idx="1"/>
                  </p:cNvCxnSpPr>
                  <p:nvPr/>
                </p:nvCxnSpPr>
                <p:spPr>
                  <a:xfrm>
                    <a:off x="4186238" y="2824286"/>
                    <a:ext cx="0" cy="142776"/>
                  </a:xfrm>
                  <a:prstGeom prst="line">
                    <a:avLst/>
                  </a:prstGeom>
                  <a:ln w="12700"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grpSp>
        <p:nvGrpSpPr>
          <p:cNvPr id="404" name="Group 403"/>
          <p:cNvGrpSpPr/>
          <p:nvPr/>
        </p:nvGrpSpPr>
        <p:grpSpPr>
          <a:xfrm>
            <a:off x="5060374" y="1377607"/>
            <a:ext cx="808763" cy="707468"/>
            <a:chOff x="4666807" y="1386426"/>
            <a:chExt cx="921090" cy="805726"/>
          </a:xfrm>
          <a:effectLst/>
        </p:grpSpPr>
        <p:grpSp>
          <p:nvGrpSpPr>
            <p:cNvPr id="405" name="Group 404"/>
            <p:cNvGrpSpPr/>
            <p:nvPr/>
          </p:nvGrpSpPr>
          <p:grpSpPr>
            <a:xfrm>
              <a:off x="4835061" y="1386426"/>
              <a:ext cx="717194" cy="717195"/>
              <a:chOff x="4835061" y="1386425"/>
              <a:chExt cx="717194" cy="717194"/>
            </a:xfrm>
          </p:grpSpPr>
          <p:sp>
            <p:nvSpPr>
              <p:cNvPr id="407" name="Oval 406"/>
              <p:cNvSpPr/>
              <p:nvPr/>
            </p:nvSpPr>
            <p:spPr>
              <a:xfrm>
                <a:off x="4835061" y="1386425"/>
                <a:ext cx="717194" cy="717194"/>
              </a:xfrm>
              <a:prstGeom prst="ellipse">
                <a:avLst/>
              </a:prstGeom>
              <a:solidFill>
                <a:srgbClr val="00B0F0"/>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cxnSp>
            <p:nvCxnSpPr>
              <p:cNvPr id="408" name="Straight Connector 407"/>
              <p:cNvCxnSpPr>
                <a:stCxn id="407" idx="0"/>
                <a:endCxn id="407" idx="4"/>
              </p:cNvCxnSpPr>
              <p:nvPr/>
            </p:nvCxnSpPr>
            <p:spPr>
              <a:xfrm>
                <a:off x="5193658" y="1386425"/>
                <a:ext cx="0" cy="717194"/>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09" name="Straight Connector 408"/>
              <p:cNvCxnSpPr>
                <a:stCxn id="407" idx="7"/>
                <a:endCxn id="407" idx="5"/>
              </p:cNvCxnSpPr>
              <p:nvPr/>
            </p:nvCxnSpPr>
            <p:spPr>
              <a:xfrm>
                <a:off x="5447224" y="1491456"/>
                <a:ext cx="0" cy="507132"/>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10" name="Straight Connector 409"/>
              <p:cNvCxnSpPr>
                <a:stCxn id="407" idx="1"/>
                <a:endCxn id="407" idx="3"/>
              </p:cNvCxnSpPr>
              <p:nvPr/>
            </p:nvCxnSpPr>
            <p:spPr>
              <a:xfrm>
                <a:off x="4940092" y="1491456"/>
                <a:ext cx="0" cy="507132"/>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11" name="Straight Connector 410"/>
              <p:cNvCxnSpPr>
                <a:stCxn id="407" idx="2"/>
                <a:endCxn id="407" idx="6"/>
              </p:cNvCxnSpPr>
              <p:nvPr/>
            </p:nvCxnSpPr>
            <p:spPr>
              <a:xfrm>
                <a:off x="4835061" y="1745022"/>
                <a:ext cx="717194" cy="0"/>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12" name="Straight Connector 411"/>
              <p:cNvCxnSpPr>
                <a:stCxn id="407" idx="1"/>
                <a:endCxn id="407" idx="7"/>
              </p:cNvCxnSpPr>
              <p:nvPr/>
            </p:nvCxnSpPr>
            <p:spPr>
              <a:xfrm>
                <a:off x="4940092" y="1491456"/>
                <a:ext cx="507132" cy="0"/>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13" name="Straight Connector 412"/>
              <p:cNvCxnSpPr>
                <a:stCxn id="407" idx="5"/>
                <a:endCxn id="407" idx="3"/>
              </p:cNvCxnSpPr>
              <p:nvPr/>
            </p:nvCxnSpPr>
            <p:spPr>
              <a:xfrm flipH="1">
                <a:off x="4940092" y="1998588"/>
                <a:ext cx="507132" cy="0"/>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14" name="Straight Connector 413"/>
              <p:cNvCxnSpPr/>
              <p:nvPr/>
            </p:nvCxnSpPr>
            <p:spPr>
              <a:xfrm>
                <a:off x="5320441" y="1410238"/>
                <a:ext cx="0" cy="674549"/>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15" name="Straight Connector 414"/>
              <p:cNvCxnSpPr/>
              <p:nvPr/>
            </p:nvCxnSpPr>
            <p:spPr>
              <a:xfrm flipH="1">
                <a:off x="4855453" y="1618239"/>
                <a:ext cx="675515" cy="0"/>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16" name="Straight Connector 415"/>
              <p:cNvCxnSpPr/>
              <p:nvPr/>
            </p:nvCxnSpPr>
            <p:spPr>
              <a:xfrm flipH="1">
                <a:off x="4855453" y="1872533"/>
                <a:ext cx="675515" cy="0"/>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17" name="Straight Connector 416"/>
              <p:cNvCxnSpPr/>
              <p:nvPr/>
            </p:nvCxnSpPr>
            <p:spPr>
              <a:xfrm>
                <a:off x="5066427" y="1402356"/>
                <a:ext cx="0" cy="682431"/>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grpSp>
        <p:sp>
          <p:nvSpPr>
            <p:cNvPr id="406" name="Freeform 405"/>
            <p:cNvSpPr/>
            <p:nvPr/>
          </p:nvSpPr>
          <p:spPr>
            <a:xfrm>
              <a:off x="4666807" y="1419475"/>
              <a:ext cx="921090" cy="772677"/>
            </a:xfrm>
            <a:custGeom>
              <a:avLst/>
              <a:gdLst>
                <a:gd name="connsiteX0" fmla="*/ 270318 w 921090"/>
                <a:gd name="connsiteY0" fmla="*/ 63250 h 772677"/>
                <a:gd name="connsiteX1" fmla="*/ 29018 w 921090"/>
                <a:gd name="connsiteY1" fmla="*/ 66425 h 772677"/>
                <a:gd name="connsiteX2" fmla="*/ 860868 w 921090"/>
                <a:gd name="connsiteY2" fmla="*/ 745875 h 772677"/>
                <a:gd name="connsiteX3" fmla="*/ 791018 w 921090"/>
                <a:gd name="connsiteY3" fmla="*/ 571250 h 772677"/>
              </a:gdLst>
              <a:ahLst/>
              <a:cxnLst>
                <a:cxn ang="0">
                  <a:pos x="connsiteX0" y="connsiteY0"/>
                </a:cxn>
                <a:cxn ang="0">
                  <a:pos x="connsiteX1" y="connsiteY1"/>
                </a:cxn>
                <a:cxn ang="0">
                  <a:pos x="connsiteX2" y="connsiteY2"/>
                </a:cxn>
                <a:cxn ang="0">
                  <a:pos x="connsiteX3" y="connsiteY3"/>
                </a:cxn>
              </a:cxnLst>
              <a:rect l="l" t="t" r="r" b="b"/>
              <a:pathLst>
                <a:path w="921090" h="772677">
                  <a:moveTo>
                    <a:pt x="270318" y="63250"/>
                  </a:moveTo>
                  <a:cubicBezTo>
                    <a:pt x="100455" y="7952"/>
                    <a:pt x="-69407" y="-47346"/>
                    <a:pt x="29018" y="66425"/>
                  </a:cubicBezTo>
                  <a:cubicBezTo>
                    <a:pt x="127443" y="180196"/>
                    <a:pt x="733868" y="661738"/>
                    <a:pt x="860868" y="745875"/>
                  </a:cubicBezTo>
                  <a:cubicBezTo>
                    <a:pt x="987868" y="830013"/>
                    <a:pt x="889443" y="700631"/>
                    <a:pt x="791018" y="571250"/>
                  </a:cubicBezTo>
                </a:path>
              </a:pathLst>
            </a:custGeom>
            <a:no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grpSp>
    </p:spTree>
    <p:extLst>
      <p:ext uri="{BB962C8B-B14F-4D97-AF65-F5344CB8AC3E}">
        <p14:creationId xmlns:p14="http://schemas.microsoft.com/office/powerpoint/2010/main" val="2291485597"/>
      </p:ext>
    </p:extLst>
  </p:cSld>
  <p:clrMapOvr>
    <a:masterClrMapping/>
  </p:clrMapOvr>
  <mc:AlternateContent xmlns:mc="http://schemas.openxmlformats.org/markup-compatibility/2006" xmlns:p14="http://schemas.microsoft.com/office/powerpoint/2010/main">
    <mc:Choice Requires="p14">
      <p:transition p14:dur="10" advClick="0" advTm="0"/>
    </mc:Choice>
    <mc:Fallback xmlns="">
      <p:transition advClick="0" advTm="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xit" presetSubtype="16" fill="hold" nodeType="afterEffect">
                                  <p:stCondLst>
                                    <p:cond delay="0"/>
                                  </p:stCondLst>
                                  <p:childTnLst>
                                    <p:anim calcmode="lin" valueType="num">
                                      <p:cBhvr>
                                        <p:cTn id="6" dur="300"/>
                                        <p:tgtEl>
                                          <p:spTgt spid="404"/>
                                        </p:tgtEl>
                                        <p:attrNameLst>
                                          <p:attrName>ppt_w</p:attrName>
                                        </p:attrNameLst>
                                      </p:cBhvr>
                                      <p:tavLst>
                                        <p:tav tm="0">
                                          <p:val>
                                            <p:strVal val="ppt_w"/>
                                          </p:val>
                                        </p:tav>
                                        <p:tav tm="100000">
                                          <p:val>
                                            <p:strVal val="4*ppt_w"/>
                                          </p:val>
                                        </p:tav>
                                      </p:tavLst>
                                    </p:anim>
                                    <p:anim calcmode="lin" valueType="num">
                                      <p:cBhvr>
                                        <p:cTn id="7" dur="300"/>
                                        <p:tgtEl>
                                          <p:spTgt spid="404"/>
                                        </p:tgtEl>
                                        <p:attrNameLst>
                                          <p:attrName>ppt_h</p:attrName>
                                        </p:attrNameLst>
                                      </p:cBhvr>
                                      <p:tavLst>
                                        <p:tav tm="0">
                                          <p:val>
                                            <p:strVal val="ppt_h"/>
                                          </p:val>
                                        </p:tav>
                                        <p:tav tm="100000">
                                          <p:val>
                                            <p:strVal val="4*ppt_h"/>
                                          </p:val>
                                        </p:tav>
                                      </p:tavLst>
                                    </p:anim>
                                    <p:set>
                                      <p:cBhvr>
                                        <p:cTn id="8" dur="1" fill="hold">
                                          <p:stCondLst>
                                            <p:cond delay="299"/>
                                          </p:stCondLst>
                                        </p:cTn>
                                        <p:tgtEl>
                                          <p:spTgt spid="404"/>
                                        </p:tgtEl>
                                        <p:attrNameLst>
                                          <p:attrName>style.visibility</p:attrName>
                                        </p:attrNameLst>
                                      </p:cBhvr>
                                      <p:to>
                                        <p:strVal val="hidden"/>
                                      </p:to>
                                    </p:set>
                                  </p:childTnLst>
                                </p:cTn>
                              </p:par>
                              <p:par>
                                <p:cTn id="9" presetID="10" presetClass="exit" presetSubtype="0" fill="hold" nodeType="withEffect">
                                  <p:stCondLst>
                                    <p:cond delay="0"/>
                                  </p:stCondLst>
                                  <p:childTnLst>
                                    <p:animEffect transition="out" filter="fade">
                                      <p:cBhvr>
                                        <p:cTn id="10" dur="300"/>
                                        <p:tgtEl>
                                          <p:spTgt spid="404"/>
                                        </p:tgtEl>
                                      </p:cBhvr>
                                    </p:animEffect>
                                    <p:set>
                                      <p:cBhvr>
                                        <p:cTn id="11" dur="1" fill="hold">
                                          <p:stCondLst>
                                            <p:cond delay="299"/>
                                          </p:stCondLst>
                                        </p:cTn>
                                        <p:tgtEl>
                                          <p:spTgt spid="404"/>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7" name="Group 36"/>
          <p:cNvGrpSpPr/>
          <p:nvPr/>
        </p:nvGrpSpPr>
        <p:grpSpPr>
          <a:xfrm>
            <a:off x="0" y="1202871"/>
            <a:ext cx="467544" cy="2737758"/>
            <a:chOff x="0" y="1202871"/>
            <a:chExt cx="467544" cy="2737758"/>
          </a:xfrm>
        </p:grpSpPr>
        <p:sp>
          <p:nvSpPr>
            <p:cNvPr id="6" name="Rounded Rectangle 5"/>
            <p:cNvSpPr/>
            <p:nvPr/>
          </p:nvSpPr>
          <p:spPr>
            <a:xfrm>
              <a:off x="0" y="1202871"/>
              <a:ext cx="467544" cy="2737758"/>
            </a:xfrm>
            <a:prstGeom prst="roundRect">
              <a:avLst>
                <a:gd name="adj" fmla="val 10437"/>
              </a:avLst>
            </a:prstGeom>
            <a:solidFill>
              <a:schemeClr val="tx1">
                <a:alpha val="50000"/>
              </a:schemeClr>
            </a:solidFill>
            <a:ln w="317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12" name="Group 11"/>
            <p:cNvGrpSpPr/>
            <p:nvPr/>
          </p:nvGrpSpPr>
          <p:grpSpPr>
            <a:xfrm>
              <a:off x="53772" y="1890180"/>
              <a:ext cx="360000" cy="363600"/>
              <a:chOff x="899592" y="1419622"/>
              <a:chExt cx="432048" cy="432048"/>
            </a:xfrm>
            <a:effectLst/>
          </p:grpSpPr>
          <p:sp>
            <p:nvSpPr>
              <p:cNvPr id="10" name="Rounded Rectangle 9"/>
              <p:cNvSpPr/>
              <p:nvPr/>
            </p:nvSpPr>
            <p:spPr>
              <a:xfrm>
                <a:off x="971600" y="1563638"/>
                <a:ext cx="288032" cy="288032"/>
              </a:xfrm>
              <a:prstGeom prst="roundRect">
                <a:avLst>
                  <a:gd name="adj" fmla="val 9226"/>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 name="Isosceles Triangle 10"/>
              <p:cNvSpPr/>
              <p:nvPr/>
            </p:nvSpPr>
            <p:spPr>
              <a:xfrm>
                <a:off x="899592" y="1419622"/>
                <a:ext cx="432048" cy="180020"/>
              </a:xfrm>
              <a:prstGeom prst="triangle">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4" name="Group 23"/>
            <p:cNvGrpSpPr/>
            <p:nvPr/>
          </p:nvGrpSpPr>
          <p:grpSpPr>
            <a:xfrm>
              <a:off x="53752" y="1264720"/>
              <a:ext cx="360040" cy="435694"/>
              <a:chOff x="971600" y="1383618"/>
              <a:chExt cx="360040" cy="435694"/>
            </a:xfrm>
          </p:grpSpPr>
          <p:cxnSp>
            <p:nvCxnSpPr>
              <p:cNvPr id="14" name="Straight Connector 13"/>
              <p:cNvCxnSpPr/>
              <p:nvPr/>
            </p:nvCxnSpPr>
            <p:spPr>
              <a:xfrm>
                <a:off x="1187624" y="1639292"/>
                <a:ext cx="144016" cy="18002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5" name="Donut 14"/>
              <p:cNvSpPr/>
              <p:nvPr/>
            </p:nvSpPr>
            <p:spPr>
              <a:xfrm>
                <a:off x="971600" y="1383618"/>
                <a:ext cx="288032" cy="288000"/>
              </a:xfrm>
              <a:prstGeom prst="donut">
                <a:avLst>
                  <a:gd name="adj" fmla="val 4746"/>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17" name="Straight Connector 16"/>
              <p:cNvCxnSpPr/>
              <p:nvPr/>
            </p:nvCxnSpPr>
            <p:spPr>
              <a:xfrm rot="1413972">
                <a:off x="1051228" y="1435850"/>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rot="1413972">
                <a:off x="1116662" y="1436293"/>
                <a:ext cx="0" cy="183562"/>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rot="1413972">
                <a:off x="1180005" y="1492021"/>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grpSp>
        <p:cxnSp>
          <p:nvCxnSpPr>
            <p:cNvPr id="26" name="Straight Connector 25"/>
            <p:cNvCxnSpPr/>
            <p:nvPr/>
          </p:nvCxnSpPr>
          <p:spPr>
            <a:xfrm flipH="1">
              <a:off x="26886" y="1812206"/>
              <a:ext cx="413772"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nvGrpSpPr>
            <p:cNvPr id="30" name="Group 29"/>
            <p:cNvGrpSpPr/>
            <p:nvPr/>
          </p:nvGrpSpPr>
          <p:grpSpPr>
            <a:xfrm>
              <a:off x="39771" y="2460418"/>
              <a:ext cx="388002" cy="297418"/>
              <a:chOff x="2123728" y="1986160"/>
              <a:chExt cx="576064" cy="441574"/>
            </a:xfrm>
          </p:grpSpPr>
          <p:sp>
            <p:nvSpPr>
              <p:cNvPr id="29" name="Rectangle 28"/>
              <p:cNvSpPr/>
              <p:nvPr/>
            </p:nvSpPr>
            <p:spPr>
              <a:xfrm>
                <a:off x="2195736" y="1986160"/>
                <a:ext cx="432048" cy="441574"/>
              </a:xfrm>
              <a:prstGeom prst="rect">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 name="Trapezoid 27"/>
              <p:cNvSpPr/>
              <p:nvPr/>
            </p:nvSpPr>
            <p:spPr>
              <a:xfrm flipV="1">
                <a:off x="2123728" y="2139884"/>
                <a:ext cx="576064" cy="287850"/>
              </a:xfrm>
              <a:prstGeom prst="trapezoid">
                <a:avLst/>
              </a:pr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41" name="Freeform 40"/>
            <p:cNvSpPr/>
            <p:nvPr/>
          </p:nvSpPr>
          <p:spPr>
            <a:xfrm>
              <a:off x="61273" y="2903148"/>
              <a:ext cx="344998" cy="411311"/>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45" name="Group 44"/>
            <p:cNvGrpSpPr/>
            <p:nvPr/>
          </p:nvGrpSpPr>
          <p:grpSpPr>
            <a:xfrm>
              <a:off x="82631" y="3424960"/>
              <a:ext cx="302283" cy="444864"/>
              <a:chOff x="51020" y="3423030"/>
              <a:chExt cx="356155" cy="524147"/>
            </a:xfrm>
            <a:effectLst>
              <a:outerShdw blurRad="63500" sx="102000" sy="102000" algn="ctr" rotWithShape="0">
                <a:prstClr val="black">
                  <a:alpha val="40000"/>
                </a:prstClr>
              </a:outerShdw>
            </a:effectLst>
          </p:grpSpPr>
          <p:sp>
            <p:nvSpPr>
              <p:cNvPr id="43" name="Freeform 42"/>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4" name="Freeform 43"/>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nvGrpSpPr>
          <p:cNvPr id="249" name="Group 248"/>
          <p:cNvGrpSpPr/>
          <p:nvPr/>
        </p:nvGrpSpPr>
        <p:grpSpPr>
          <a:xfrm>
            <a:off x="3131841" y="843750"/>
            <a:ext cx="2880320" cy="3456000"/>
            <a:chOff x="3131841" y="843750"/>
            <a:chExt cx="2880320" cy="3456000"/>
          </a:xfrm>
        </p:grpSpPr>
        <p:sp>
          <p:nvSpPr>
            <p:cNvPr id="250" name="Rounded Rectangle 249"/>
            <p:cNvSpPr/>
            <p:nvPr/>
          </p:nvSpPr>
          <p:spPr>
            <a:xfrm>
              <a:off x="3131841" y="843750"/>
              <a:ext cx="2880320" cy="3456000"/>
            </a:xfrm>
            <a:prstGeom prst="roundRect">
              <a:avLst>
                <a:gd name="adj" fmla="val 2228"/>
              </a:avLst>
            </a:prstGeom>
            <a:solidFill>
              <a:schemeClr val="tx1">
                <a:alpha val="50000"/>
              </a:schemeClr>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51" name="Group 250"/>
            <p:cNvGrpSpPr/>
            <p:nvPr/>
          </p:nvGrpSpPr>
          <p:grpSpPr>
            <a:xfrm>
              <a:off x="3198624" y="984777"/>
              <a:ext cx="864096" cy="870570"/>
              <a:chOff x="7308304" y="278598"/>
              <a:chExt cx="864096" cy="870570"/>
            </a:xfrm>
          </p:grpSpPr>
          <p:sp>
            <p:nvSpPr>
              <p:cNvPr id="327" name="Freeform 326"/>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8" name="Rectangle 327"/>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Impress</a:t>
                </a:r>
                <a:endParaRPr lang="en-AU" sz="1100" dirty="0">
                  <a:latin typeface="Segoe UI" pitchFamily="34" charset="0"/>
                  <a:cs typeface="Segoe UI" pitchFamily="34" charset="0"/>
                </a:endParaRPr>
              </a:p>
            </p:txBody>
          </p:sp>
        </p:grpSp>
        <p:grpSp>
          <p:nvGrpSpPr>
            <p:cNvPr id="252" name="Group 251"/>
            <p:cNvGrpSpPr/>
            <p:nvPr/>
          </p:nvGrpSpPr>
          <p:grpSpPr>
            <a:xfrm>
              <a:off x="4139953" y="972995"/>
              <a:ext cx="864096" cy="894135"/>
              <a:chOff x="6444208" y="255033"/>
              <a:chExt cx="864096" cy="894135"/>
            </a:xfrm>
          </p:grpSpPr>
          <p:grpSp>
            <p:nvGrpSpPr>
              <p:cNvPr id="323" name="Group 322"/>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325" name="Freeform 324"/>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6" name="Freeform 325"/>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24" name="Rectangle 323"/>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Express</a:t>
                </a:r>
                <a:endParaRPr lang="en-AU" sz="1100" dirty="0">
                  <a:latin typeface="Segoe UI" pitchFamily="34" charset="0"/>
                  <a:cs typeface="Segoe UI" pitchFamily="34" charset="0"/>
                </a:endParaRPr>
              </a:p>
            </p:txBody>
          </p:sp>
        </p:grpSp>
        <p:grpSp>
          <p:nvGrpSpPr>
            <p:cNvPr id="253" name="Group 252"/>
            <p:cNvGrpSpPr/>
            <p:nvPr/>
          </p:nvGrpSpPr>
          <p:grpSpPr>
            <a:xfrm>
              <a:off x="3198624" y="2157429"/>
              <a:ext cx="864096" cy="881674"/>
              <a:chOff x="8172400" y="267494"/>
              <a:chExt cx="864096" cy="881674"/>
            </a:xfrm>
          </p:grpSpPr>
          <p:grpSp>
            <p:nvGrpSpPr>
              <p:cNvPr id="318" name="Group 317"/>
              <p:cNvGrpSpPr/>
              <p:nvPr/>
            </p:nvGrpSpPr>
            <p:grpSpPr>
              <a:xfrm>
                <a:off x="8351877" y="267494"/>
                <a:ext cx="523806" cy="648072"/>
                <a:chOff x="87738" y="3286770"/>
                <a:chExt cx="291003" cy="360040"/>
              </a:xfrm>
            </p:grpSpPr>
            <p:sp>
              <p:nvSpPr>
                <p:cNvPr id="320" name="Rectangle 31"/>
                <p:cNvSpPr/>
                <p:nvPr/>
              </p:nvSpPr>
              <p:spPr>
                <a:xfrm>
                  <a:off x="87738" y="3286770"/>
                  <a:ext cx="291002" cy="360040"/>
                </a:xfrm>
                <a:prstGeom prst="rect">
                  <a:avLst/>
                </a:prstGeom>
                <a:solidFill>
                  <a:srgbClr val="FFC000"/>
                </a:solidFill>
                <a:ln w="9525" cap="rnd">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1" name="Rectangle 31"/>
                <p:cNvSpPr/>
                <p:nvPr/>
              </p:nvSpPr>
              <p:spPr>
                <a:xfrm>
                  <a:off x="87738" y="3286770"/>
                  <a:ext cx="291002" cy="360040"/>
                </a:xfrm>
                <a:custGeom>
                  <a:avLst/>
                  <a:gdLst>
                    <a:gd name="connsiteX0" fmla="*/ 0 w 291002"/>
                    <a:gd name="connsiteY0" fmla="*/ 0 h 360040"/>
                    <a:gd name="connsiteX1" fmla="*/ 291002 w 291002"/>
                    <a:gd name="connsiteY1" fmla="*/ 0 h 360040"/>
                    <a:gd name="connsiteX2" fmla="*/ 291002 w 291002"/>
                    <a:gd name="connsiteY2" fmla="*/ 360040 h 360040"/>
                    <a:gd name="connsiteX3" fmla="*/ 0 w 291002"/>
                    <a:gd name="connsiteY3" fmla="*/ 360040 h 360040"/>
                    <a:gd name="connsiteX4" fmla="*/ 0 w 291002"/>
                    <a:gd name="connsiteY4" fmla="*/ 0 h 360040"/>
                    <a:gd name="connsiteX0" fmla="*/ 0 w 291002"/>
                    <a:gd name="connsiteY0" fmla="*/ 0 h 360040"/>
                    <a:gd name="connsiteX1" fmla="*/ 236233 w 291002"/>
                    <a:gd name="connsiteY1" fmla="*/ 88106 h 360040"/>
                    <a:gd name="connsiteX2" fmla="*/ 291002 w 291002"/>
                    <a:gd name="connsiteY2" fmla="*/ 360040 h 360040"/>
                    <a:gd name="connsiteX3" fmla="*/ 0 w 291002"/>
                    <a:gd name="connsiteY3" fmla="*/ 360040 h 360040"/>
                    <a:gd name="connsiteX4" fmla="*/ 0 w 291002"/>
                    <a:gd name="connsiteY4" fmla="*/ 0 h 360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1002" h="360040">
                      <a:moveTo>
                        <a:pt x="0" y="0"/>
                      </a:moveTo>
                      <a:lnTo>
                        <a:pt x="236233" y="88106"/>
                      </a:lnTo>
                      <a:lnTo>
                        <a:pt x="291002" y="360040"/>
                      </a:lnTo>
                      <a:lnTo>
                        <a:pt x="0" y="360040"/>
                      </a:lnTo>
                      <a:lnTo>
                        <a:pt x="0" y="0"/>
                      </a:lnTo>
                      <a:close/>
                    </a:path>
                  </a:pathLst>
                </a:cu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2" name="Rectangle 321"/>
                <p:cNvSpPr/>
                <p:nvPr/>
              </p:nvSpPr>
              <p:spPr>
                <a:xfrm>
                  <a:off x="87738" y="3435846"/>
                  <a:ext cx="291003" cy="210964"/>
                </a:xfrm>
                <a:prstGeom prst="rect">
                  <a:avLst/>
                </a:prstGeom>
                <a:noFill/>
                <a:ln w="9525" cap="rnd">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2000" dirty="0" smtClean="0">
                      <a:solidFill>
                        <a:schemeClr val="tx1"/>
                      </a:solidFill>
                      <a:effectLst>
                        <a:outerShdw blurRad="63500" sx="102000" sy="102000" algn="ctr" rotWithShape="0">
                          <a:prstClr val="black">
                            <a:alpha val="40000"/>
                          </a:prstClr>
                        </a:outerShdw>
                      </a:effectLst>
                      <a:latin typeface="Segoe UI" pitchFamily="34" charset="0"/>
                      <a:cs typeface="Segoe UI" pitchFamily="34" charset="0"/>
                    </a:rPr>
                    <a:t>Aa</a:t>
                  </a:r>
                  <a:endParaRPr lang="en-AU" sz="2000" dirty="0">
                    <a:solidFill>
                      <a:schemeClr val="tx1"/>
                    </a:solidFill>
                    <a:effectLst>
                      <a:outerShdw blurRad="63500" sx="102000" sy="102000" algn="ctr" rotWithShape="0">
                        <a:prstClr val="black">
                          <a:alpha val="40000"/>
                        </a:prstClr>
                      </a:outerShdw>
                    </a:effectLst>
                    <a:latin typeface="Segoe UI" pitchFamily="34" charset="0"/>
                    <a:cs typeface="Segoe UI" pitchFamily="34" charset="0"/>
                  </a:endParaRPr>
                </a:p>
              </p:txBody>
            </p:sp>
          </p:grpSp>
          <p:sp>
            <p:nvSpPr>
              <p:cNvPr id="319" name="Rectangle 318"/>
              <p:cNvSpPr/>
              <p:nvPr/>
            </p:nvSpPr>
            <p:spPr>
              <a:xfrm>
                <a:off x="8172400"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Note Pad</a:t>
                </a:r>
                <a:endParaRPr lang="en-AU" sz="1100" dirty="0">
                  <a:latin typeface="Segoe UI" pitchFamily="34" charset="0"/>
                  <a:cs typeface="Segoe UI" pitchFamily="34" charset="0"/>
                </a:endParaRPr>
              </a:p>
            </p:txBody>
          </p:sp>
        </p:grpSp>
        <p:grpSp>
          <p:nvGrpSpPr>
            <p:cNvPr id="254" name="Group 253"/>
            <p:cNvGrpSpPr/>
            <p:nvPr/>
          </p:nvGrpSpPr>
          <p:grpSpPr>
            <a:xfrm>
              <a:off x="5080409" y="980461"/>
              <a:ext cx="864096" cy="877462"/>
              <a:chOff x="5004049" y="1064550"/>
              <a:chExt cx="864096" cy="877462"/>
            </a:xfrm>
          </p:grpSpPr>
          <p:grpSp>
            <p:nvGrpSpPr>
              <p:cNvPr id="313" name="Group 312"/>
              <p:cNvGrpSpPr/>
              <p:nvPr/>
            </p:nvGrpSpPr>
            <p:grpSpPr>
              <a:xfrm>
                <a:off x="5042434" y="1064550"/>
                <a:ext cx="787325" cy="610716"/>
                <a:chOff x="5004049" y="1045872"/>
                <a:chExt cx="787325" cy="610716"/>
              </a:xfrm>
              <a:effectLst>
                <a:outerShdw blurRad="63500" sx="102000" sy="102000" algn="ctr" rotWithShape="0">
                  <a:prstClr val="black">
                    <a:alpha val="40000"/>
                  </a:prstClr>
                </a:outerShdw>
              </a:effectLst>
            </p:grpSpPr>
            <p:sp>
              <p:nvSpPr>
                <p:cNvPr id="315" name="Rectangle 314"/>
                <p:cNvSpPr/>
                <p:nvPr/>
              </p:nvSpPr>
              <p:spPr>
                <a:xfrm>
                  <a:off x="5004049" y="1045872"/>
                  <a:ext cx="504055" cy="460191"/>
                </a:xfrm>
                <a:prstGeom prst="rect">
                  <a:avLst/>
                </a:prstGeom>
                <a:solidFill>
                  <a:schemeClr val="bg1"/>
                </a:solidFill>
                <a:ln w="9525" cap="rnd">
                  <a:solidFill>
                    <a:schemeClr val="bg1"/>
                  </a:solid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6" name="Freeform 315"/>
                <p:cNvSpPr/>
                <p:nvPr/>
              </p:nvSpPr>
              <p:spPr>
                <a:xfrm>
                  <a:off x="5022056" y="1106047"/>
                  <a:ext cx="414040" cy="272698"/>
                </a:xfrm>
                <a:custGeom>
                  <a:avLst/>
                  <a:gdLst>
                    <a:gd name="connsiteX0" fmla="*/ 0 w 353052"/>
                    <a:gd name="connsiteY0" fmla="*/ 0 h 269081"/>
                    <a:gd name="connsiteX1" fmla="*/ 19050 w 353052"/>
                    <a:gd name="connsiteY1" fmla="*/ 33337 h 269081"/>
                    <a:gd name="connsiteX2" fmla="*/ 28575 w 353052"/>
                    <a:gd name="connsiteY2" fmla="*/ 38100 h 269081"/>
                    <a:gd name="connsiteX3" fmla="*/ 33338 w 353052"/>
                    <a:gd name="connsiteY3" fmla="*/ 45243 h 269081"/>
                    <a:gd name="connsiteX4" fmla="*/ 50007 w 353052"/>
                    <a:gd name="connsiteY4" fmla="*/ 54768 h 269081"/>
                    <a:gd name="connsiteX5" fmla="*/ 59532 w 353052"/>
                    <a:gd name="connsiteY5" fmla="*/ 61912 h 269081"/>
                    <a:gd name="connsiteX6" fmla="*/ 85725 w 353052"/>
                    <a:gd name="connsiteY6" fmla="*/ 71437 h 269081"/>
                    <a:gd name="connsiteX7" fmla="*/ 135732 w 353052"/>
                    <a:gd name="connsiteY7" fmla="*/ 69056 h 269081"/>
                    <a:gd name="connsiteX8" fmla="*/ 142875 w 353052"/>
                    <a:gd name="connsiteY8" fmla="*/ 66675 h 269081"/>
                    <a:gd name="connsiteX9" fmla="*/ 150019 w 353052"/>
                    <a:gd name="connsiteY9" fmla="*/ 61912 h 269081"/>
                    <a:gd name="connsiteX10" fmla="*/ 157163 w 353052"/>
                    <a:gd name="connsiteY10" fmla="*/ 54768 h 269081"/>
                    <a:gd name="connsiteX11" fmla="*/ 161925 w 353052"/>
                    <a:gd name="connsiteY11" fmla="*/ 45243 h 269081"/>
                    <a:gd name="connsiteX12" fmla="*/ 157163 w 353052"/>
                    <a:gd name="connsiteY12" fmla="*/ 26193 h 269081"/>
                    <a:gd name="connsiteX13" fmla="*/ 150019 w 353052"/>
                    <a:gd name="connsiteY13" fmla="*/ 19050 h 269081"/>
                    <a:gd name="connsiteX14" fmla="*/ 135732 w 353052"/>
                    <a:gd name="connsiteY14" fmla="*/ 9525 h 269081"/>
                    <a:gd name="connsiteX15" fmla="*/ 114300 w 353052"/>
                    <a:gd name="connsiteY15" fmla="*/ 14287 h 269081"/>
                    <a:gd name="connsiteX16" fmla="*/ 107157 w 353052"/>
                    <a:gd name="connsiteY16" fmla="*/ 16668 h 269081"/>
                    <a:gd name="connsiteX17" fmla="*/ 102394 w 353052"/>
                    <a:gd name="connsiteY17" fmla="*/ 26193 h 269081"/>
                    <a:gd name="connsiteX18" fmla="*/ 104775 w 353052"/>
                    <a:gd name="connsiteY18" fmla="*/ 64293 h 269081"/>
                    <a:gd name="connsiteX19" fmla="*/ 107157 w 353052"/>
                    <a:gd name="connsiteY19" fmla="*/ 71437 h 269081"/>
                    <a:gd name="connsiteX20" fmla="*/ 114300 w 353052"/>
                    <a:gd name="connsiteY20" fmla="*/ 76200 h 269081"/>
                    <a:gd name="connsiteX21" fmla="*/ 126207 w 353052"/>
                    <a:gd name="connsiteY21" fmla="*/ 78581 h 269081"/>
                    <a:gd name="connsiteX22" fmla="*/ 147638 w 353052"/>
                    <a:gd name="connsiteY22" fmla="*/ 85725 h 269081"/>
                    <a:gd name="connsiteX23" fmla="*/ 154782 w 353052"/>
                    <a:gd name="connsiteY23" fmla="*/ 88106 h 269081"/>
                    <a:gd name="connsiteX24" fmla="*/ 190500 w 353052"/>
                    <a:gd name="connsiteY24" fmla="*/ 90487 h 269081"/>
                    <a:gd name="connsiteX25" fmla="*/ 228600 w 353052"/>
                    <a:gd name="connsiteY25" fmla="*/ 90487 h 269081"/>
                    <a:gd name="connsiteX26" fmla="*/ 238125 w 353052"/>
                    <a:gd name="connsiteY26" fmla="*/ 85725 h 269081"/>
                    <a:gd name="connsiteX27" fmla="*/ 271463 w 353052"/>
                    <a:gd name="connsiteY27" fmla="*/ 66675 h 269081"/>
                    <a:gd name="connsiteX28" fmla="*/ 295275 w 353052"/>
                    <a:gd name="connsiteY28" fmla="*/ 59531 h 269081"/>
                    <a:gd name="connsiteX29" fmla="*/ 302419 w 353052"/>
                    <a:gd name="connsiteY29" fmla="*/ 57150 h 269081"/>
                    <a:gd name="connsiteX30" fmla="*/ 338138 w 353052"/>
                    <a:gd name="connsiteY30" fmla="*/ 50006 h 269081"/>
                    <a:gd name="connsiteX31" fmla="*/ 345282 w 353052"/>
                    <a:gd name="connsiteY31" fmla="*/ 92868 h 269081"/>
                    <a:gd name="connsiteX32" fmla="*/ 326232 w 353052"/>
                    <a:gd name="connsiteY32" fmla="*/ 114300 h 269081"/>
                    <a:gd name="connsiteX33" fmla="*/ 316707 w 353052"/>
                    <a:gd name="connsiteY33" fmla="*/ 119062 h 269081"/>
                    <a:gd name="connsiteX34" fmla="*/ 309563 w 353052"/>
                    <a:gd name="connsiteY34" fmla="*/ 121443 h 269081"/>
                    <a:gd name="connsiteX35" fmla="*/ 290513 w 353052"/>
                    <a:gd name="connsiteY35" fmla="*/ 133350 h 269081"/>
                    <a:gd name="connsiteX36" fmla="*/ 273844 w 353052"/>
                    <a:gd name="connsiteY36" fmla="*/ 138112 h 269081"/>
                    <a:gd name="connsiteX37" fmla="*/ 259557 w 353052"/>
                    <a:gd name="connsiteY37" fmla="*/ 142875 h 269081"/>
                    <a:gd name="connsiteX38" fmla="*/ 245269 w 353052"/>
                    <a:gd name="connsiteY38" fmla="*/ 150018 h 269081"/>
                    <a:gd name="connsiteX39" fmla="*/ 238125 w 353052"/>
                    <a:gd name="connsiteY39" fmla="*/ 154781 h 269081"/>
                    <a:gd name="connsiteX40" fmla="*/ 214313 w 353052"/>
                    <a:gd name="connsiteY40" fmla="*/ 161925 h 269081"/>
                    <a:gd name="connsiteX41" fmla="*/ 202407 w 353052"/>
                    <a:gd name="connsiteY41" fmla="*/ 164306 h 269081"/>
                    <a:gd name="connsiteX42" fmla="*/ 188119 w 353052"/>
                    <a:gd name="connsiteY42" fmla="*/ 169068 h 269081"/>
                    <a:gd name="connsiteX43" fmla="*/ 173832 w 353052"/>
                    <a:gd name="connsiteY43" fmla="*/ 171450 h 269081"/>
                    <a:gd name="connsiteX44" fmla="*/ 154782 w 353052"/>
                    <a:gd name="connsiteY44" fmla="*/ 176212 h 269081"/>
                    <a:gd name="connsiteX45" fmla="*/ 109538 w 353052"/>
                    <a:gd name="connsiteY45" fmla="*/ 173831 h 269081"/>
                    <a:gd name="connsiteX46" fmla="*/ 97632 w 353052"/>
                    <a:gd name="connsiteY46" fmla="*/ 164306 h 269081"/>
                    <a:gd name="connsiteX47" fmla="*/ 95250 w 353052"/>
                    <a:gd name="connsiteY47" fmla="*/ 157162 h 269081"/>
                    <a:gd name="connsiteX48" fmla="*/ 88107 w 353052"/>
                    <a:gd name="connsiteY48" fmla="*/ 150018 h 269081"/>
                    <a:gd name="connsiteX49" fmla="*/ 95250 w 353052"/>
                    <a:gd name="connsiteY49" fmla="*/ 130968 h 269081"/>
                    <a:gd name="connsiteX50" fmla="*/ 104775 w 353052"/>
                    <a:gd name="connsiteY50" fmla="*/ 135731 h 269081"/>
                    <a:gd name="connsiteX51" fmla="*/ 140494 w 353052"/>
                    <a:gd name="connsiteY51" fmla="*/ 138112 h 269081"/>
                    <a:gd name="connsiteX52" fmla="*/ 159544 w 353052"/>
                    <a:gd name="connsiteY52" fmla="*/ 142875 h 269081"/>
                    <a:gd name="connsiteX53" fmla="*/ 171450 w 353052"/>
                    <a:gd name="connsiteY53" fmla="*/ 152400 h 269081"/>
                    <a:gd name="connsiteX54" fmla="*/ 176213 w 353052"/>
                    <a:gd name="connsiteY54" fmla="*/ 173831 h 269081"/>
                    <a:gd name="connsiteX55" fmla="*/ 180975 w 353052"/>
                    <a:gd name="connsiteY55" fmla="*/ 207168 h 269081"/>
                    <a:gd name="connsiteX56" fmla="*/ 183357 w 353052"/>
                    <a:gd name="connsiteY56" fmla="*/ 247650 h 269081"/>
                    <a:gd name="connsiteX57" fmla="*/ 185738 w 353052"/>
                    <a:gd name="connsiteY57" fmla="*/ 261937 h 269081"/>
                    <a:gd name="connsiteX58" fmla="*/ 195263 w 353052"/>
                    <a:gd name="connsiteY58" fmla="*/ 269081 h 269081"/>
                    <a:gd name="connsiteX59" fmla="*/ 273844 w 353052"/>
                    <a:gd name="connsiteY59" fmla="*/ 266700 h 269081"/>
                    <a:gd name="connsiteX60" fmla="*/ 307182 w 353052"/>
                    <a:gd name="connsiteY60" fmla="*/ 257175 h 269081"/>
                    <a:gd name="connsiteX61" fmla="*/ 314325 w 353052"/>
                    <a:gd name="connsiteY61" fmla="*/ 254793 h 269081"/>
                    <a:gd name="connsiteX62" fmla="*/ 326232 w 353052"/>
                    <a:gd name="connsiteY62" fmla="*/ 250031 h 269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53052" h="269081">
                      <a:moveTo>
                        <a:pt x="0" y="0"/>
                      </a:moveTo>
                      <a:cubicBezTo>
                        <a:pt x="3626" y="10876"/>
                        <a:pt x="7518" y="27571"/>
                        <a:pt x="19050" y="33337"/>
                      </a:cubicBezTo>
                      <a:lnTo>
                        <a:pt x="28575" y="38100"/>
                      </a:lnTo>
                      <a:cubicBezTo>
                        <a:pt x="30163" y="40481"/>
                        <a:pt x="31314" y="43219"/>
                        <a:pt x="33338" y="45243"/>
                      </a:cubicBezTo>
                      <a:cubicBezTo>
                        <a:pt x="37711" y="49616"/>
                        <a:pt x="45021" y="51652"/>
                        <a:pt x="50007" y="54768"/>
                      </a:cubicBezTo>
                      <a:cubicBezTo>
                        <a:pt x="53373" y="56871"/>
                        <a:pt x="56167" y="59808"/>
                        <a:pt x="59532" y="61912"/>
                      </a:cubicBezTo>
                      <a:cubicBezTo>
                        <a:pt x="67905" y="67145"/>
                        <a:pt x="76325" y="69087"/>
                        <a:pt x="85725" y="71437"/>
                      </a:cubicBezTo>
                      <a:cubicBezTo>
                        <a:pt x="102394" y="70643"/>
                        <a:pt x="119102" y="70442"/>
                        <a:pt x="135732" y="69056"/>
                      </a:cubicBezTo>
                      <a:cubicBezTo>
                        <a:pt x="138233" y="68848"/>
                        <a:pt x="140630" y="67797"/>
                        <a:pt x="142875" y="66675"/>
                      </a:cubicBezTo>
                      <a:cubicBezTo>
                        <a:pt x="145435" y="65395"/>
                        <a:pt x="147820" y="63744"/>
                        <a:pt x="150019" y="61912"/>
                      </a:cubicBezTo>
                      <a:cubicBezTo>
                        <a:pt x="152606" y="59756"/>
                        <a:pt x="154782" y="57149"/>
                        <a:pt x="157163" y="54768"/>
                      </a:cubicBezTo>
                      <a:cubicBezTo>
                        <a:pt x="158750" y="51593"/>
                        <a:pt x="161533" y="48771"/>
                        <a:pt x="161925" y="45243"/>
                      </a:cubicBezTo>
                      <a:cubicBezTo>
                        <a:pt x="162039" y="44213"/>
                        <a:pt x="158971" y="28905"/>
                        <a:pt x="157163" y="26193"/>
                      </a:cubicBezTo>
                      <a:cubicBezTo>
                        <a:pt x="155295" y="23391"/>
                        <a:pt x="152677" y="21117"/>
                        <a:pt x="150019" y="19050"/>
                      </a:cubicBezTo>
                      <a:cubicBezTo>
                        <a:pt x="145501" y="15536"/>
                        <a:pt x="135732" y="9525"/>
                        <a:pt x="135732" y="9525"/>
                      </a:cubicBezTo>
                      <a:cubicBezTo>
                        <a:pt x="128588" y="11112"/>
                        <a:pt x="121400" y="12512"/>
                        <a:pt x="114300" y="14287"/>
                      </a:cubicBezTo>
                      <a:cubicBezTo>
                        <a:pt x="111865" y="14896"/>
                        <a:pt x="108932" y="14893"/>
                        <a:pt x="107157" y="16668"/>
                      </a:cubicBezTo>
                      <a:cubicBezTo>
                        <a:pt x="104647" y="19178"/>
                        <a:pt x="103982" y="23018"/>
                        <a:pt x="102394" y="26193"/>
                      </a:cubicBezTo>
                      <a:cubicBezTo>
                        <a:pt x="103188" y="38893"/>
                        <a:pt x="103443" y="51638"/>
                        <a:pt x="104775" y="64293"/>
                      </a:cubicBezTo>
                      <a:cubicBezTo>
                        <a:pt x="105038" y="66789"/>
                        <a:pt x="105589" y="69477"/>
                        <a:pt x="107157" y="71437"/>
                      </a:cubicBezTo>
                      <a:cubicBezTo>
                        <a:pt x="108945" y="73672"/>
                        <a:pt x="111620" y="75195"/>
                        <a:pt x="114300" y="76200"/>
                      </a:cubicBezTo>
                      <a:cubicBezTo>
                        <a:pt x="118090" y="77621"/>
                        <a:pt x="122238" y="77787"/>
                        <a:pt x="126207" y="78581"/>
                      </a:cubicBezTo>
                      <a:cubicBezTo>
                        <a:pt x="146726" y="86788"/>
                        <a:pt x="129698" y="80599"/>
                        <a:pt x="147638" y="85725"/>
                      </a:cubicBezTo>
                      <a:cubicBezTo>
                        <a:pt x="150052" y="86415"/>
                        <a:pt x="152287" y="87829"/>
                        <a:pt x="154782" y="88106"/>
                      </a:cubicBezTo>
                      <a:cubicBezTo>
                        <a:pt x="166641" y="89424"/>
                        <a:pt x="178594" y="89693"/>
                        <a:pt x="190500" y="90487"/>
                      </a:cubicBezTo>
                      <a:cubicBezTo>
                        <a:pt x="207530" y="92920"/>
                        <a:pt x="210241" y="94723"/>
                        <a:pt x="228600" y="90487"/>
                      </a:cubicBezTo>
                      <a:cubicBezTo>
                        <a:pt x="232059" y="89689"/>
                        <a:pt x="235081" y="87551"/>
                        <a:pt x="238125" y="85725"/>
                      </a:cubicBezTo>
                      <a:cubicBezTo>
                        <a:pt x="248250" y="79651"/>
                        <a:pt x="259784" y="69596"/>
                        <a:pt x="271463" y="66675"/>
                      </a:cubicBezTo>
                      <a:cubicBezTo>
                        <a:pt x="285859" y="63075"/>
                        <a:pt x="277882" y="65328"/>
                        <a:pt x="295275" y="59531"/>
                      </a:cubicBezTo>
                      <a:cubicBezTo>
                        <a:pt x="297656" y="58737"/>
                        <a:pt x="299969" y="57695"/>
                        <a:pt x="302419" y="57150"/>
                      </a:cubicBezTo>
                      <a:cubicBezTo>
                        <a:pt x="328563" y="51339"/>
                        <a:pt x="316632" y="53590"/>
                        <a:pt x="338138" y="50006"/>
                      </a:cubicBezTo>
                      <a:cubicBezTo>
                        <a:pt x="359183" y="55267"/>
                        <a:pt x="354435" y="50765"/>
                        <a:pt x="345282" y="92868"/>
                      </a:cubicBezTo>
                      <a:cubicBezTo>
                        <a:pt x="343340" y="101799"/>
                        <a:pt x="333552" y="109725"/>
                        <a:pt x="326232" y="114300"/>
                      </a:cubicBezTo>
                      <a:cubicBezTo>
                        <a:pt x="323222" y="116181"/>
                        <a:pt x="319970" y="117664"/>
                        <a:pt x="316707" y="119062"/>
                      </a:cubicBezTo>
                      <a:cubicBezTo>
                        <a:pt x="314400" y="120051"/>
                        <a:pt x="311870" y="120454"/>
                        <a:pt x="309563" y="121443"/>
                      </a:cubicBezTo>
                      <a:cubicBezTo>
                        <a:pt x="289202" y="130169"/>
                        <a:pt x="311024" y="121629"/>
                        <a:pt x="290513" y="133350"/>
                      </a:cubicBezTo>
                      <a:cubicBezTo>
                        <a:pt x="287565" y="135034"/>
                        <a:pt x="276285" y="137380"/>
                        <a:pt x="273844" y="138112"/>
                      </a:cubicBezTo>
                      <a:cubicBezTo>
                        <a:pt x="269036" y="139555"/>
                        <a:pt x="263734" y="140091"/>
                        <a:pt x="259557" y="142875"/>
                      </a:cubicBezTo>
                      <a:cubicBezTo>
                        <a:pt x="250324" y="149029"/>
                        <a:pt x="255128" y="146732"/>
                        <a:pt x="245269" y="150018"/>
                      </a:cubicBezTo>
                      <a:cubicBezTo>
                        <a:pt x="242888" y="151606"/>
                        <a:pt x="240740" y="153619"/>
                        <a:pt x="238125" y="154781"/>
                      </a:cubicBezTo>
                      <a:cubicBezTo>
                        <a:pt x="232198" y="157415"/>
                        <a:pt x="221234" y="160387"/>
                        <a:pt x="214313" y="161925"/>
                      </a:cubicBezTo>
                      <a:cubicBezTo>
                        <a:pt x="210362" y="162803"/>
                        <a:pt x="206312" y="163241"/>
                        <a:pt x="202407" y="164306"/>
                      </a:cubicBezTo>
                      <a:cubicBezTo>
                        <a:pt x="197564" y="165627"/>
                        <a:pt x="193071" y="168242"/>
                        <a:pt x="188119" y="169068"/>
                      </a:cubicBezTo>
                      <a:cubicBezTo>
                        <a:pt x="183357" y="169862"/>
                        <a:pt x="178553" y="170438"/>
                        <a:pt x="173832" y="171450"/>
                      </a:cubicBezTo>
                      <a:cubicBezTo>
                        <a:pt x="167432" y="172822"/>
                        <a:pt x="154782" y="176212"/>
                        <a:pt x="154782" y="176212"/>
                      </a:cubicBezTo>
                      <a:cubicBezTo>
                        <a:pt x="139701" y="175418"/>
                        <a:pt x="124578" y="175198"/>
                        <a:pt x="109538" y="173831"/>
                      </a:cubicBezTo>
                      <a:cubicBezTo>
                        <a:pt x="102344" y="173177"/>
                        <a:pt x="100748" y="170538"/>
                        <a:pt x="97632" y="164306"/>
                      </a:cubicBezTo>
                      <a:cubicBezTo>
                        <a:pt x="96509" y="162061"/>
                        <a:pt x="96642" y="159251"/>
                        <a:pt x="95250" y="157162"/>
                      </a:cubicBezTo>
                      <a:cubicBezTo>
                        <a:pt x="93382" y="154360"/>
                        <a:pt x="90488" y="152399"/>
                        <a:pt x="88107" y="150018"/>
                      </a:cubicBezTo>
                      <a:cubicBezTo>
                        <a:pt x="90488" y="143668"/>
                        <a:pt x="90101" y="135382"/>
                        <a:pt x="95250" y="130968"/>
                      </a:cubicBezTo>
                      <a:cubicBezTo>
                        <a:pt x="97945" y="128658"/>
                        <a:pt x="101269" y="135177"/>
                        <a:pt x="104775" y="135731"/>
                      </a:cubicBezTo>
                      <a:cubicBezTo>
                        <a:pt x="116562" y="137592"/>
                        <a:pt x="128588" y="137318"/>
                        <a:pt x="140494" y="138112"/>
                      </a:cubicBezTo>
                      <a:cubicBezTo>
                        <a:pt x="141091" y="138231"/>
                        <a:pt x="157101" y="140921"/>
                        <a:pt x="159544" y="142875"/>
                      </a:cubicBezTo>
                      <a:cubicBezTo>
                        <a:pt x="174933" y="155185"/>
                        <a:pt x="153494" y="146412"/>
                        <a:pt x="171450" y="152400"/>
                      </a:cubicBezTo>
                      <a:cubicBezTo>
                        <a:pt x="175096" y="163332"/>
                        <a:pt x="173927" y="158589"/>
                        <a:pt x="176213" y="173831"/>
                      </a:cubicBezTo>
                      <a:cubicBezTo>
                        <a:pt x="177878" y="184932"/>
                        <a:pt x="180975" y="207168"/>
                        <a:pt x="180975" y="207168"/>
                      </a:cubicBezTo>
                      <a:cubicBezTo>
                        <a:pt x="181769" y="220662"/>
                        <a:pt x="182186" y="234183"/>
                        <a:pt x="183357" y="247650"/>
                      </a:cubicBezTo>
                      <a:cubicBezTo>
                        <a:pt x="183775" y="252460"/>
                        <a:pt x="183393" y="257717"/>
                        <a:pt x="185738" y="261937"/>
                      </a:cubicBezTo>
                      <a:cubicBezTo>
                        <a:pt x="187665" y="265406"/>
                        <a:pt x="192088" y="266700"/>
                        <a:pt x="195263" y="269081"/>
                      </a:cubicBezTo>
                      <a:cubicBezTo>
                        <a:pt x="221457" y="268287"/>
                        <a:pt x="247708" y="268612"/>
                        <a:pt x="273844" y="266700"/>
                      </a:cubicBezTo>
                      <a:cubicBezTo>
                        <a:pt x="281498" y="266140"/>
                        <a:pt x="299160" y="259849"/>
                        <a:pt x="307182" y="257175"/>
                      </a:cubicBezTo>
                      <a:cubicBezTo>
                        <a:pt x="309563" y="256381"/>
                        <a:pt x="312080" y="255915"/>
                        <a:pt x="314325" y="254793"/>
                      </a:cubicBezTo>
                      <a:cubicBezTo>
                        <a:pt x="324560" y="249676"/>
                        <a:pt x="320300" y="250031"/>
                        <a:pt x="326232" y="250031"/>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7" name="Freeform 316"/>
                <p:cNvSpPr/>
                <p:nvPr/>
              </p:nvSpPr>
              <p:spPr>
                <a:xfrm>
                  <a:off x="5400849" y="1351788"/>
                  <a:ext cx="390525" cy="304800"/>
                </a:xfrm>
                <a:custGeom>
                  <a:avLst/>
                  <a:gdLst>
                    <a:gd name="connsiteX0" fmla="*/ 0 w 381000"/>
                    <a:gd name="connsiteY0" fmla="*/ 0 h 319088"/>
                    <a:gd name="connsiteX1" fmla="*/ 23812 w 381000"/>
                    <a:gd name="connsiteY1" fmla="*/ 85725 h 319088"/>
                    <a:gd name="connsiteX2" fmla="*/ 347662 w 381000"/>
                    <a:gd name="connsiteY2" fmla="*/ 319088 h 319088"/>
                    <a:gd name="connsiteX3" fmla="*/ 381000 w 381000"/>
                    <a:gd name="connsiteY3" fmla="*/ 266700 h 319088"/>
                    <a:gd name="connsiteX4" fmla="*/ 66675 w 381000"/>
                    <a:gd name="connsiteY4" fmla="*/ 38100 h 319088"/>
                    <a:gd name="connsiteX5" fmla="*/ 0 w 381000"/>
                    <a:gd name="connsiteY5" fmla="*/ 0 h 319088"/>
                    <a:gd name="connsiteX0" fmla="*/ 0 w 390525"/>
                    <a:gd name="connsiteY0" fmla="*/ 0 h 304800"/>
                    <a:gd name="connsiteX1" fmla="*/ 33337 w 390525"/>
                    <a:gd name="connsiteY1" fmla="*/ 71437 h 304800"/>
                    <a:gd name="connsiteX2" fmla="*/ 357187 w 390525"/>
                    <a:gd name="connsiteY2" fmla="*/ 304800 h 304800"/>
                    <a:gd name="connsiteX3" fmla="*/ 390525 w 390525"/>
                    <a:gd name="connsiteY3" fmla="*/ 252412 h 304800"/>
                    <a:gd name="connsiteX4" fmla="*/ 76200 w 390525"/>
                    <a:gd name="connsiteY4" fmla="*/ 23812 h 304800"/>
                    <a:gd name="connsiteX5" fmla="*/ 0 w 390525"/>
                    <a:gd name="connsiteY5" fmla="*/ 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0525" h="304800">
                      <a:moveTo>
                        <a:pt x="0" y="0"/>
                      </a:moveTo>
                      <a:lnTo>
                        <a:pt x="33337" y="71437"/>
                      </a:lnTo>
                      <a:lnTo>
                        <a:pt x="357187" y="304800"/>
                      </a:lnTo>
                      <a:lnTo>
                        <a:pt x="390525" y="252412"/>
                      </a:lnTo>
                      <a:lnTo>
                        <a:pt x="76200" y="23812"/>
                      </a:lnTo>
                      <a:lnTo>
                        <a:pt x="0" y="0"/>
                      </a:lnTo>
                      <a:close/>
                    </a:path>
                  </a:pathLst>
                </a:custGeom>
                <a:solidFill>
                  <a:srgbClr val="C0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14" name="Rectangle 313"/>
              <p:cNvSpPr/>
              <p:nvPr/>
            </p:nvSpPr>
            <p:spPr>
              <a:xfrm>
                <a:off x="5004049" y="1725988"/>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Free Draw</a:t>
                </a:r>
                <a:endParaRPr lang="en-AU" sz="1100" dirty="0">
                  <a:latin typeface="Segoe UI" pitchFamily="34" charset="0"/>
                  <a:cs typeface="Segoe UI" pitchFamily="34" charset="0"/>
                </a:endParaRPr>
              </a:p>
            </p:txBody>
          </p:sp>
        </p:grpSp>
        <p:cxnSp>
          <p:nvCxnSpPr>
            <p:cNvPr id="255" name="Straight Connector 254"/>
            <p:cNvCxnSpPr/>
            <p:nvPr/>
          </p:nvCxnSpPr>
          <p:spPr>
            <a:xfrm>
              <a:off x="4098672"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6" name="Straight Connector 255"/>
            <p:cNvCxnSpPr/>
            <p:nvPr/>
          </p:nvCxnSpPr>
          <p:spPr>
            <a:xfrm>
              <a:off x="5040000"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7" name="Straight Connector 256"/>
            <p:cNvCxnSpPr/>
            <p:nvPr/>
          </p:nvCxnSpPr>
          <p:spPr>
            <a:xfrm>
              <a:off x="3262277" y="200863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8" name="Straight Connector 257"/>
            <p:cNvCxnSpPr/>
            <p:nvPr/>
          </p:nvCxnSpPr>
          <p:spPr>
            <a:xfrm>
              <a:off x="3262277" y="317426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grpSp>
          <p:nvGrpSpPr>
            <p:cNvPr id="259" name="Group 258"/>
            <p:cNvGrpSpPr/>
            <p:nvPr/>
          </p:nvGrpSpPr>
          <p:grpSpPr>
            <a:xfrm>
              <a:off x="4098672" y="2143466"/>
              <a:ext cx="941329" cy="895637"/>
              <a:chOff x="4098672" y="2143466"/>
              <a:chExt cx="941329" cy="895637"/>
            </a:xfrm>
          </p:grpSpPr>
          <p:sp>
            <p:nvSpPr>
              <p:cNvPr id="300" name="Rectangle 299"/>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Documents</a:t>
                </a:r>
                <a:endParaRPr lang="en-AU" sz="1100" dirty="0">
                  <a:latin typeface="Segoe UI" pitchFamily="34" charset="0"/>
                  <a:cs typeface="Segoe UI" pitchFamily="34" charset="0"/>
                </a:endParaRPr>
              </a:p>
            </p:txBody>
          </p:sp>
          <p:grpSp>
            <p:nvGrpSpPr>
              <p:cNvPr id="301" name="Group 300"/>
              <p:cNvGrpSpPr/>
              <p:nvPr/>
            </p:nvGrpSpPr>
            <p:grpSpPr>
              <a:xfrm>
                <a:off x="4199709" y="2143466"/>
                <a:ext cx="744585" cy="655211"/>
                <a:chOff x="4193285" y="2143466"/>
                <a:chExt cx="744585" cy="655211"/>
              </a:xfrm>
            </p:grpSpPr>
            <p:grpSp>
              <p:nvGrpSpPr>
                <p:cNvPr id="302" name="Group 301"/>
                <p:cNvGrpSpPr/>
                <p:nvPr/>
              </p:nvGrpSpPr>
              <p:grpSpPr>
                <a:xfrm>
                  <a:off x="4193285" y="2143466"/>
                  <a:ext cx="699392" cy="536110"/>
                  <a:chOff x="2123728" y="1986160"/>
                  <a:chExt cx="576064" cy="441574"/>
                </a:xfrm>
              </p:grpSpPr>
              <p:sp>
                <p:nvSpPr>
                  <p:cNvPr id="311" name="Rectangle 310"/>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2" name="Trapezoid 311"/>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303" name="Group 302"/>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304" name="Rectangle 303"/>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305" name="Straight Connector 304"/>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6" name="Straight Connector 305"/>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7" name="Straight Connector 306"/>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8" name="Straight Connector 307"/>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9" name="Straight Connector 308"/>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10" name="Straight Connector 309"/>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260" name="Group 259"/>
            <p:cNvGrpSpPr/>
            <p:nvPr/>
          </p:nvGrpSpPr>
          <p:grpSpPr>
            <a:xfrm>
              <a:off x="5039106" y="2143466"/>
              <a:ext cx="941329" cy="895637"/>
              <a:chOff x="5039106" y="2143466"/>
              <a:chExt cx="941329" cy="895637"/>
            </a:xfrm>
          </p:grpSpPr>
          <p:sp>
            <p:nvSpPr>
              <p:cNvPr id="289" name="Rectangle 288"/>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Music</a:t>
                </a:r>
                <a:endParaRPr lang="en-AU" sz="1100" dirty="0">
                  <a:latin typeface="Segoe UI" pitchFamily="34" charset="0"/>
                  <a:cs typeface="Segoe UI" pitchFamily="34" charset="0"/>
                </a:endParaRPr>
              </a:p>
            </p:txBody>
          </p:sp>
          <p:grpSp>
            <p:nvGrpSpPr>
              <p:cNvPr id="290" name="Group 289"/>
              <p:cNvGrpSpPr/>
              <p:nvPr/>
            </p:nvGrpSpPr>
            <p:grpSpPr>
              <a:xfrm>
                <a:off x="5162739" y="2143466"/>
                <a:ext cx="699392" cy="634359"/>
                <a:chOff x="5140143" y="2143466"/>
                <a:chExt cx="699392" cy="634359"/>
              </a:xfrm>
            </p:grpSpPr>
            <p:grpSp>
              <p:nvGrpSpPr>
                <p:cNvPr id="291" name="Group 290"/>
                <p:cNvGrpSpPr/>
                <p:nvPr/>
              </p:nvGrpSpPr>
              <p:grpSpPr>
                <a:xfrm>
                  <a:off x="5140143" y="2143466"/>
                  <a:ext cx="699392" cy="536110"/>
                  <a:chOff x="2123728" y="1986160"/>
                  <a:chExt cx="576064" cy="441574"/>
                </a:xfrm>
              </p:grpSpPr>
              <p:sp>
                <p:nvSpPr>
                  <p:cNvPr id="298" name="Rectangle 297"/>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9" name="Trapezoid 298"/>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92" name="Group 291"/>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293" name="Oval 292"/>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4" name="Oval 293"/>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295" name="Straight Connector 294"/>
                  <p:cNvCxnSpPr>
                    <a:stCxn id="293" idx="6"/>
                    <a:endCxn id="297"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96" name="Straight Connector 295"/>
                  <p:cNvCxnSpPr>
                    <a:stCxn id="294" idx="6"/>
                    <a:endCxn id="297"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297" name="Rectangle 296"/>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1" name="Group 260"/>
            <p:cNvGrpSpPr/>
            <p:nvPr/>
          </p:nvGrpSpPr>
          <p:grpSpPr>
            <a:xfrm>
              <a:off x="3133947" y="3275932"/>
              <a:ext cx="941329" cy="895637"/>
              <a:chOff x="3133947" y="3275932"/>
              <a:chExt cx="941329" cy="895637"/>
            </a:xfrm>
          </p:grpSpPr>
          <p:sp>
            <p:nvSpPr>
              <p:cNvPr id="281" name="Rectangle 280"/>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Videos</a:t>
                </a:r>
                <a:endParaRPr lang="en-AU" sz="1100" dirty="0">
                  <a:latin typeface="Segoe UI" pitchFamily="34" charset="0"/>
                  <a:cs typeface="Segoe UI" pitchFamily="34" charset="0"/>
                </a:endParaRPr>
              </a:p>
            </p:txBody>
          </p:sp>
          <p:grpSp>
            <p:nvGrpSpPr>
              <p:cNvPr id="282" name="Group 281"/>
              <p:cNvGrpSpPr/>
              <p:nvPr/>
            </p:nvGrpSpPr>
            <p:grpSpPr>
              <a:xfrm>
                <a:off x="3254915" y="3275932"/>
                <a:ext cx="699392" cy="569699"/>
                <a:chOff x="3257580" y="3275932"/>
                <a:chExt cx="699392" cy="569699"/>
              </a:xfrm>
            </p:grpSpPr>
            <p:grpSp>
              <p:nvGrpSpPr>
                <p:cNvPr id="283" name="Group 282"/>
                <p:cNvGrpSpPr/>
                <p:nvPr/>
              </p:nvGrpSpPr>
              <p:grpSpPr>
                <a:xfrm>
                  <a:off x="3257580" y="3275932"/>
                  <a:ext cx="699392" cy="536110"/>
                  <a:chOff x="2123728" y="1986160"/>
                  <a:chExt cx="576064" cy="441574"/>
                </a:xfrm>
              </p:grpSpPr>
              <p:sp>
                <p:nvSpPr>
                  <p:cNvPr id="287" name="Rectangle 286"/>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8" name="Trapezoid 287"/>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84" name="Group 283"/>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285" name="Rectangle 284"/>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6" name="Isosceles Triangle 285"/>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2" name="Group 261"/>
            <p:cNvGrpSpPr/>
            <p:nvPr/>
          </p:nvGrpSpPr>
          <p:grpSpPr>
            <a:xfrm>
              <a:off x="4097777" y="3275932"/>
              <a:ext cx="941329" cy="895637"/>
              <a:chOff x="4099230" y="3275932"/>
              <a:chExt cx="941329" cy="895637"/>
            </a:xfrm>
          </p:grpSpPr>
          <p:sp>
            <p:nvSpPr>
              <p:cNvPr id="263" name="Rectangle 262"/>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Games</a:t>
                </a:r>
                <a:endParaRPr lang="en-AU" sz="1100" dirty="0">
                  <a:latin typeface="Segoe UI" pitchFamily="34" charset="0"/>
                  <a:cs typeface="Segoe UI" pitchFamily="34" charset="0"/>
                </a:endParaRPr>
              </a:p>
            </p:txBody>
          </p:sp>
          <p:grpSp>
            <p:nvGrpSpPr>
              <p:cNvPr id="264" name="Group 263"/>
              <p:cNvGrpSpPr/>
              <p:nvPr/>
            </p:nvGrpSpPr>
            <p:grpSpPr>
              <a:xfrm>
                <a:off x="4200966" y="3275932"/>
                <a:ext cx="737856" cy="635347"/>
                <a:chOff x="4220198" y="3275932"/>
                <a:chExt cx="737856" cy="635347"/>
              </a:xfrm>
            </p:grpSpPr>
            <p:grpSp>
              <p:nvGrpSpPr>
                <p:cNvPr id="265" name="Group 264"/>
                <p:cNvGrpSpPr/>
                <p:nvPr/>
              </p:nvGrpSpPr>
              <p:grpSpPr>
                <a:xfrm>
                  <a:off x="4220198" y="3275932"/>
                  <a:ext cx="699392" cy="536110"/>
                  <a:chOff x="2123728" y="1986160"/>
                  <a:chExt cx="576064" cy="441574"/>
                </a:xfrm>
              </p:grpSpPr>
              <p:sp>
                <p:nvSpPr>
                  <p:cNvPr id="279" name="Rectangle 278"/>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0" name="Trapezoid 279"/>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66" name="Group 265"/>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267" name="Rectangle 266"/>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8" name="Oval 267"/>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9" name="Oval 268"/>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70" name="Group 269"/>
                  <p:cNvGrpSpPr/>
                  <p:nvPr/>
                </p:nvGrpSpPr>
                <p:grpSpPr>
                  <a:xfrm>
                    <a:off x="4318464" y="3577517"/>
                    <a:ext cx="118183" cy="118183"/>
                    <a:chOff x="4318464" y="3577517"/>
                    <a:chExt cx="118183" cy="118183"/>
                  </a:xfrm>
                  <a:effectLst/>
                </p:grpSpPr>
                <p:cxnSp>
                  <p:nvCxnSpPr>
                    <p:cNvPr id="277" name="Straight Connector 276"/>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78" name="Straight Connector 277"/>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71" name="Group 270"/>
                  <p:cNvGrpSpPr/>
                  <p:nvPr/>
                </p:nvGrpSpPr>
                <p:grpSpPr>
                  <a:xfrm rot="20573383">
                    <a:off x="4683580" y="3579039"/>
                    <a:ext cx="140891" cy="136707"/>
                    <a:chOff x="5105406" y="3507854"/>
                    <a:chExt cx="171999" cy="166891"/>
                  </a:xfrm>
                  <a:effectLst/>
                </p:grpSpPr>
                <p:sp>
                  <p:nvSpPr>
                    <p:cNvPr id="273" name="Oval 272"/>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4" name="Oval 273"/>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5" name="Oval 274"/>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6" name="Oval 275"/>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cxnSp>
                <p:nvCxnSpPr>
                  <p:cNvPr id="272" name="Straight Connector 271"/>
                  <p:cNvCxnSpPr>
                    <a:stCxn id="267"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grpSp>
        <p:nvGrpSpPr>
          <p:cNvPr id="2" name="Group 1"/>
          <p:cNvGrpSpPr/>
          <p:nvPr/>
        </p:nvGrpSpPr>
        <p:grpSpPr>
          <a:xfrm>
            <a:off x="1763688" y="951569"/>
            <a:ext cx="5616624" cy="3219999"/>
            <a:chOff x="1763688" y="951569"/>
            <a:chExt cx="5616624" cy="3219999"/>
          </a:xfrm>
        </p:grpSpPr>
        <p:sp>
          <p:nvSpPr>
            <p:cNvPr id="115" name="Rounded Rectangle 114"/>
            <p:cNvSpPr/>
            <p:nvPr/>
          </p:nvSpPr>
          <p:spPr>
            <a:xfrm>
              <a:off x="1763688" y="951569"/>
              <a:ext cx="5616624" cy="3219999"/>
            </a:xfrm>
            <a:prstGeom prst="roundRect">
              <a:avLst>
                <a:gd name="adj" fmla="val 0"/>
              </a:avLst>
            </a:prstGeom>
            <a:solidFill>
              <a:schemeClr val="bg1">
                <a:lumMod val="75000"/>
                <a:alpha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200" b="1" dirty="0" smtClean="0">
                  <a:solidFill>
                    <a:schemeClr val="tx1"/>
                  </a:solidFill>
                  <a:latin typeface="Segoe UI" pitchFamily="34" charset="0"/>
                  <a:cs typeface="Segoe UI" pitchFamily="34" charset="0"/>
                </a:rPr>
                <a:t>Home</a:t>
              </a:r>
              <a:endParaRPr lang="en-AU" sz="1200" b="1" dirty="0">
                <a:solidFill>
                  <a:schemeClr val="tx1"/>
                </a:solidFill>
                <a:latin typeface="Segoe UI" pitchFamily="34" charset="0"/>
                <a:cs typeface="Segoe UI" pitchFamily="34" charset="0"/>
              </a:endParaRPr>
            </a:p>
          </p:txBody>
        </p:sp>
        <p:sp>
          <p:nvSpPr>
            <p:cNvPr id="116" name="Rectangle 115"/>
            <p:cNvSpPr/>
            <p:nvPr/>
          </p:nvSpPr>
          <p:spPr>
            <a:xfrm>
              <a:off x="3275856" y="1251855"/>
              <a:ext cx="4104456" cy="2811702"/>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algn="r"/>
              <a:r>
                <a:rPr lang="en-AU" sz="5400" dirty="0" smtClean="0">
                  <a:solidFill>
                    <a:schemeClr val="bg1"/>
                  </a:solidFill>
                  <a:effectLst>
                    <a:outerShdw blurRad="63500" sx="102000" sy="102000" algn="ctr" rotWithShape="0">
                      <a:prstClr val="black">
                        <a:alpha val="40000"/>
                      </a:prstClr>
                    </a:outerShdw>
                  </a:effectLst>
                  <a:latin typeface="Segoe UI" pitchFamily="34" charset="0"/>
                  <a:cs typeface="Segoe UI" pitchFamily="34" charset="0"/>
                </a:rPr>
                <a:t>home</a:t>
              </a:r>
              <a:endParaRPr lang="en-AU" sz="5400" dirty="0">
                <a:solidFill>
                  <a:schemeClr val="bg1"/>
                </a:solidFill>
                <a:effectLst>
                  <a:outerShdw blurRad="63500" sx="102000" sy="102000" algn="ctr" rotWithShape="0">
                    <a:prstClr val="black">
                      <a:alpha val="40000"/>
                    </a:prstClr>
                  </a:outerShdw>
                </a:effectLst>
                <a:latin typeface="Segoe UI" pitchFamily="34" charset="0"/>
                <a:cs typeface="Segoe UI" pitchFamily="34" charset="0"/>
              </a:endParaRPr>
            </a:p>
          </p:txBody>
        </p:sp>
        <p:sp>
          <p:nvSpPr>
            <p:cNvPr id="117" name="Rounded Rectangle 116">
              <a:hlinkClick r:id="rId4" action="ppaction://hlinksldjump"/>
            </p:cNvPr>
            <p:cNvSpPr/>
            <p:nvPr/>
          </p:nvSpPr>
          <p:spPr>
            <a:xfrm>
              <a:off x="1835696" y="1005576"/>
              <a:ext cx="144000" cy="144016"/>
            </a:xfrm>
            <a:prstGeom prst="roundRect">
              <a:avLst/>
            </a:prstGeom>
            <a:gradFill flip="none" rotWithShape="1">
              <a:gsLst>
                <a:gs pos="0">
                  <a:srgbClr val="FF0000">
                    <a:shade val="30000"/>
                    <a:satMod val="115000"/>
                  </a:srgbClr>
                </a:gs>
                <a:gs pos="50000">
                  <a:srgbClr val="FF0000">
                    <a:shade val="67500"/>
                    <a:satMod val="115000"/>
                  </a:srgbClr>
                </a:gs>
                <a:gs pos="100000">
                  <a:srgbClr val="FF0000">
                    <a:shade val="100000"/>
                    <a:satMod val="115000"/>
                  </a:srgbClr>
                </a:gs>
              </a:gsLst>
              <a:lin ang="16200000" scaled="1"/>
              <a:tileRect/>
            </a:gradFill>
            <a:ln w="3175">
              <a:solidFill>
                <a:schemeClr val="tx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solidFill>
                  <a:schemeClr val="bg1"/>
                </a:solidFill>
                <a:latin typeface="Segoe UI" pitchFamily="34" charset="0"/>
                <a:cs typeface="Segoe UI" pitchFamily="34" charset="0"/>
              </a:endParaRPr>
            </a:p>
          </p:txBody>
        </p:sp>
        <p:sp>
          <p:nvSpPr>
            <p:cNvPr id="121" name="Isosceles Triangle 120"/>
            <p:cNvSpPr/>
            <p:nvPr/>
          </p:nvSpPr>
          <p:spPr>
            <a:xfrm rot="16200000" flipH="1">
              <a:off x="3355242" y="2537854"/>
              <a:ext cx="278058" cy="239705"/>
            </a:xfrm>
            <a:prstGeom prst="triangle">
              <a:avLst/>
            </a:prstGeom>
            <a:solidFill>
              <a:srgbClr val="0070C0">
                <a:alpha val="50000"/>
              </a:srgb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22" name="Rectangle 121"/>
            <p:cNvSpPr/>
            <p:nvPr/>
          </p:nvSpPr>
          <p:spPr>
            <a:xfrm>
              <a:off x="1763688" y="1251855"/>
              <a:ext cx="1512168" cy="2811702"/>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23" name="Rectangle 122"/>
            <p:cNvSpPr/>
            <p:nvPr/>
          </p:nvSpPr>
          <p:spPr>
            <a:xfrm>
              <a:off x="1763688" y="1251855"/>
              <a:ext cx="1512168" cy="241448"/>
            </a:xfrm>
            <a:prstGeom prst="rect">
              <a:avLst/>
            </a:prstGeom>
            <a:solidFill>
              <a:srgbClr val="00B0F0">
                <a:alpha val="50000"/>
              </a:srgb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400" b="1" dirty="0" smtClean="0">
                  <a:solidFill>
                    <a:srgbClr val="0070C0"/>
                  </a:solidFill>
                  <a:latin typeface="Segoe UI" pitchFamily="34" charset="0"/>
                  <a:cs typeface="Segoe UI" pitchFamily="34" charset="0"/>
                </a:rPr>
                <a:t>Home</a:t>
              </a:r>
              <a:endParaRPr lang="en-AU" sz="1400" b="1" dirty="0">
                <a:solidFill>
                  <a:srgbClr val="0070C0"/>
                </a:solidFill>
                <a:latin typeface="Segoe UI" pitchFamily="34" charset="0"/>
                <a:cs typeface="Segoe UI" pitchFamily="34" charset="0"/>
              </a:endParaRPr>
            </a:p>
          </p:txBody>
        </p:sp>
        <p:sp>
          <p:nvSpPr>
            <p:cNvPr id="124" name="Rectangle 123"/>
            <p:cNvSpPr/>
            <p:nvPr/>
          </p:nvSpPr>
          <p:spPr>
            <a:xfrm>
              <a:off x="1763688" y="1805086"/>
              <a:ext cx="1512168" cy="1235294"/>
            </a:xfrm>
            <a:prstGeom prst="rect">
              <a:avLst/>
            </a:prstGeom>
            <a:solidFill>
              <a:schemeClr val="accent5">
                <a:lumMod val="40000"/>
                <a:lumOff val="60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1200" dirty="0">
                <a:solidFill>
                  <a:schemeClr val="tx1"/>
                </a:solidFill>
                <a:latin typeface="Segoe UI" pitchFamily="34" charset="0"/>
                <a:cs typeface="Segoe UI" pitchFamily="34" charset="0"/>
              </a:endParaRPr>
            </a:p>
          </p:txBody>
        </p:sp>
        <p:sp>
          <p:nvSpPr>
            <p:cNvPr id="125" name="Rectangle 124"/>
            <p:cNvSpPr/>
            <p:nvPr/>
          </p:nvSpPr>
          <p:spPr>
            <a:xfrm>
              <a:off x="1763688" y="1563638"/>
              <a:ext cx="1512168" cy="241448"/>
            </a:xfrm>
            <a:prstGeom prst="rect">
              <a:avLst/>
            </a:prstGeom>
            <a:solidFill>
              <a:schemeClr val="accent5">
                <a:lumMod val="40000"/>
                <a:lumOff val="60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Folders</a:t>
              </a:r>
              <a:endParaRPr lang="en-AU" sz="1200" dirty="0">
                <a:solidFill>
                  <a:schemeClr val="tx1"/>
                </a:solidFill>
                <a:latin typeface="Segoe UI" pitchFamily="34" charset="0"/>
                <a:cs typeface="Segoe UI" pitchFamily="34" charset="0"/>
              </a:endParaRPr>
            </a:p>
          </p:txBody>
        </p:sp>
        <p:sp>
          <p:nvSpPr>
            <p:cNvPr id="126" name="Rectangle 125"/>
            <p:cNvSpPr/>
            <p:nvPr/>
          </p:nvSpPr>
          <p:spPr>
            <a:xfrm>
              <a:off x="2056704" y="1843627"/>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Documents</a:t>
              </a:r>
              <a:endParaRPr lang="en-AU" sz="1200" dirty="0">
                <a:solidFill>
                  <a:schemeClr val="tx1"/>
                </a:solidFill>
                <a:latin typeface="Segoe UI" pitchFamily="34" charset="0"/>
                <a:cs typeface="Segoe UI" pitchFamily="34" charset="0"/>
              </a:endParaRPr>
            </a:p>
          </p:txBody>
        </p:sp>
        <p:sp>
          <p:nvSpPr>
            <p:cNvPr id="127" name="Rectangle 126"/>
            <p:cNvSpPr/>
            <p:nvPr/>
          </p:nvSpPr>
          <p:spPr>
            <a:xfrm>
              <a:off x="2056704" y="2139702"/>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Music</a:t>
              </a:r>
              <a:endParaRPr lang="en-AU" sz="1200" dirty="0">
                <a:solidFill>
                  <a:schemeClr val="tx1"/>
                </a:solidFill>
                <a:latin typeface="Segoe UI" pitchFamily="34" charset="0"/>
                <a:cs typeface="Segoe UI" pitchFamily="34" charset="0"/>
              </a:endParaRPr>
            </a:p>
          </p:txBody>
        </p:sp>
        <p:sp>
          <p:nvSpPr>
            <p:cNvPr id="128" name="Rectangle 127"/>
            <p:cNvSpPr/>
            <p:nvPr/>
          </p:nvSpPr>
          <p:spPr>
            <a:xfrm>
              <a:off x="2056704" y="2424669"/>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Videos</a:t>
              </a:r>
              <a:endParaRPr lang="en-AU" sz="1200" dirty="0">
                <a:solidFill>
                  <a:schemeClr val="tx1"/>
                </a:solidFill>
                <a:latin typeface="Segoe UI" pitchFamily="34" charset="0"/>
                <a:cs typeface="Segoe UI" pitchFamily="34" charset="0"/>
              </a:endParaRPr>
            </a:p>
          </p:txBody>
        </p:sp>
        <p:sp>
          <p:nvSpPr>
            <p:cNvPr id="129" name="Rectangle 128"/>
            <p:cNvSpPr/>
            <p:nvPr/>
          </p:nvSpPr>
          <p:spPr>
            <a:xfrm>
              <a:off x="2056704" y="2722116"/>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Games</a:t>
              </a:r>
              <a:endParaRPr lang="en-AU" sz="1200" dirty="0">
                <a:solidFill>
                  <a:schemeClr val="tx1"/>
                </a:solidFill>
                <a:latin typeface="Segoe UI" pitchFamily="34" charset="0"/>
                <a:cs typeface="Segoe UI" pitchFamily="34" charset="0"/>
              </a:endParaRPr>
            </a:p>
          </p:txBody>
        </p:sp>
        <p:grpSp>
          <p:nvGrpSpPr>
            <p:cNvPr id="130" name="Group 129"/>
            <p:cNvGrpSpPr/>
            <p:nvPr/>
          </p:nvGrpSpPr>
          <p:grpSpPr>
            <a:xfrm>
              <a:off x="1893456" y="1852468"/>
              <a:ext cx="186839" cy="223766"/>
              <a:chOff x="4527690" y="2258677"/>
              <a:chExt cx="450886" cy="540000"/>
            </a:xfrm>
          </p:grpSpPr>
          <p:sp>
            <p:nvSpPr>
              <p:cNvPr id="131" name="Rectangle 130"/>
              <p:cNvSpPr/>
              <p:nvPr/>
            </p:nvSpPr>
            <p:spPr>
              <a:xfrm>
                <a:off x="4527690" y="2258677"/>
                <a:ext cx="450886" cy="540000"/>
              </a:xfrm>
              <a:prstGeom prst="rect">
                <a:avLst/>
              </a:prstGeom>
              <a:solidFill>
                <a:srgbClr val="0070C0"/>
              </a:solid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32" name="Straight Connector 131"/>
              <p:cNvCxnSpPr/>
              <p:nvPr/>
            </p:nvCxnSpPr>
            <p:spPr>
              <a:xfrm>
                <a:off x="4574226" y="2328996"/>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3" name="Straight Connector 132"/>
              <p:cNvCxnSpPr/>
              <p:nvPr/>
            </p:nvCxnSpPr>
            <p:spPr>
              <a:xfrm>
                <a:off x="4574226" y="2407151"/>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4" name="Straight Connector 133"/>
              <p:cNvCxnSpPr/>
              <p:nvPr/>
            </p:nvCxnSpPr>
            <p:spPr>
              <a:xfrm>
                <a:off x="4574226" y="2487837"/>
                <a:ext cx="138772"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5" name="Straight Connector 134"/>
              <p:cNvCxnSpPr/>
              <p:nvPr/>
            </p:nvCxnSpPr>
            <p:spPr>
              <a:xfrm>
                <a:off x="4574226" y="2564038"/>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6" name="Straight Connector 135"/>
              <p:cNvCxnSpPr/>
              <p:nvPr/>
            </p:nvCxnSpPr>
            <p:spPr>
              <a:xfrm>
                <a:off x="4574226" y="2631413"/>
                <a:ext cx="280263"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7" name="Straight Connector 136"/>
              <p:cNvCxnSpPr/>
              <p:nvPr/>
            </p:nvCxnSpPr>
            <p:spPr>
              <a:xfrm>
                <a:off x="4574226" y="2720924"/>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38" name="Group 137"/>
            <p:cNvGrpSpPr/>
            <p:nvPr/>
          </p:nvGrpSpPr>
          <p:grpSpPr>
            <a:xfrm>
              <a:off x="1844070" y="2153683"/>
              <a:ext cx="236225" cy="213486"/>
              <a:chOff x="2433190" y="2867712"/>
              <a:chExt cx="489780" cy="442634"/>
            </a:xfrm>
            <a:solidFill>
              <a:srgbClr val="0070C0"/>
            </a:solidFill>
          </p:grpSpPr>
          <p:sp>
            <p:nvSpPr>
              <p:cNvPr id="139" name="Oval 138"/>
              <p:cNvSpPr/>
              <p:nvPr/>
            </p:nvSpPr>
            <p:spPr>
              <a:xfrm>
                <a:off x="2433190" y="3198734"/>
                <a:ext cx="111612" cy="111612"/>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40" name="Oval 139"/>
              <p:cNvSpPr/>
              <p:nvPr/>
            </p:nvSpPr>
            <p:spPr>
              <a:xfrm>
                <a:off x="2811358" y="3198734"/>
                <a:ext cx="111612" cy="111612"/>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41" name="Straight Connector 140"/>
              <p:cNvCxnSpPr>
                <a:stCxn id="139" idx="6"/>
                <a:endCxn id="143" idx="1"/>
              </p:cNvCxnSpPr>
              <p:nvPr/>
            </p:nvCxnSpPr>
            <p:spPr>
              <a:xfrm flipV="1">
                <a:off x="2544802" y="2903148"/>
                <a:ext cx="0" cy="351392"/>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2" name="Straight Connector 141"/>
              <p:cNvCxnSpPr>
                <a:stCxn id="140" idx="6"/>
                <a:endCxn id="143" idx="3"/>
              </p:cNvCxnSpPr>
              <p:nvPr/>
            </p:nvCxnSpPr>
            <p:spPr>
              <a:xfrm flipV="1">
                <a:off x="2922970" y="2903148"/>
                <a:ext cx="0" cy="351392"/>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43" name="Rectangle 142"/>
              <p:cNvSpPr/>
              <p:nvPr/>
            </p:nvSpPr>
            <p:spPr>
              <a:xfrm>
                <a:off x="2544802" y="2867712"/>
                <a:ext cx="378168" cy="70872"/>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grpSp>
        <p:grpSp>
          <p:nvGrpSpPr>
            <p:cNvPr id="144" name="Group 143"/>
            <p:cNvGrpSpPr/>
            <p:nvPr/>
          </p:nvGrpSpPr>
          <p:grpSpPr>
            <a:xfrm>
              <a:off x="1846237" y="2460418"/>
              <a:ext cx="234058" cy="169950"/>
              <a:chOff x="3469840" y="3505731"/>
              <a:chExt cx="468117" cy="339900"/>
            </a:xfrm>
            <a:solidFill>
              <a:srgbClr val="0070C0"/>
            </a:solidFill>
          </p:grpSpPr>
          <p:sp>
            <p:nvSpPr>
              <p:cNvPr id="145" name="Rectangle 144"/>
              <p:cNvSpPr/>
              <p:nvPr/>
            </p:nvSpPr>
            <p:spPr>
              <a:xfrm>
                <a:off x="3469840" y="3505731"/>
                <a:ext cx="468117" cy="339900"/>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46" name="Isosceles Triangle 145"/>
              <p:cNvSpPr/>
              <p:nvPr/>
            </p:nvSpPr>
            <p:spPr>
              <a:xfrm rot="5400000">
                <a:off x="3655108" y="3626891"/>
                <a:ext cx="97580" cy="97580"/>
              </a:xfrm>
              <a:prstGeom prst="triangl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grpSp>
        <p:grpSp>
          <p:nvGrpSpPr>
            <p:cNvPr id="147" name="Group 146"/>
            <p:cNvGrpSpPr/>
            <p:nvPr/>
          </p:nvGrpSpPr>
          <p:grpSpPr>
            <a:xfrm>
              <a:off x="1819275" y="2726319"/>
              <a:ext cx="261020" cy="233043"/>
              <a:chOff x="4344066" y="3385536"/>
              <a:chExt cx="589664" cy="526462"/>
            </a:xfrm>
            <a:solidFill>
              <a:srgbClr val="0070C0"/>
            </a:solidFill>
          </p:grpSpPr>
          <p:sp>
            <p:nvSpPr>
              <p:cNvPr id="148" name="Rectangle 147"/>
              <p:cNvSpPr/>
              <p:nvPr/>
            </p:nvSpPr>
            <p:spPr>
              <a:xfrm>
                <a:off x="4502348" y="3565664"/>
                <a:ext cx="265623" cy="151713"/>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49" name="Oval 148"/>
              <p:cNvSpPr/>
              <p:nvPr/>
            </p:nvSpPr>
            <p:spPr>
              <a:xfrm rot="20742615">
                <a:off x="4747417" y="3550028"/>
                <a:ext cx="186313" cy="361970"/>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50" name="Oval 149"/>
              <p:cNvSpPr/>
              <p:nvPr/>
            </p:nvSpPr>
            <p:spPr>
              <a:xfrm rot="942615" flipH="1">
                <a:off x="4344066" y="3545028"/>
                <a:ext cx="186313" cy="361970"/>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51" name="Straight Connector 150"/>
              <p:cNvCxnSpPr/>
              <p:nvPr/>
            </p:nvCxnSpPr>
            <p:spPr>
              <a:xfrm rot="42615" flipH="1">
                <a:off x="4430901" y="3596900"/>
                <a:ext cx="38394" cy="118183"/>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2" name="Straight Connector 151"/>
              <p:cNvCxnSpPr/>
              <p:nvPr/>
            </p:nvCxnSpPr>
            <p:spPr>
              <a:xfrm rot="16242615" flipH="1">
                <a:off x="4433284" y="3596931"/>
                <a:ext cx="38394" cy="118183"/>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53" name="Oval 152"/>
              <p:cNvSpPr/>
              <p:nvPr/>
            </p:nvSpPr>
            <p:spPr>
              <a:xfrm rot="20615998">
                <a:off x="4792637" y="3604945"/>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54" name="Oval 153"/>
              <p:cNvSpPr/>
              <p:nvPr/>
            </p:nvSpPr>
            <p:spPr>
              <a:xfrm rot="20615998">
                <a:off x="4850950" y="3636738"/>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55" name="Oval 154"/>
              <p:cNvSpPr/>
              <p:nvPr/>
            </p:nvSpPr>
            <p:spPr>
              <a:xfrm rot="20615998">
                <a:off x="4817975" y="3691037"/>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56" name="Oval 155"/>
              <p:cNvSpPr/>
              <p:nvPr/>
            </p:nvSpPr>
            <p:spPr>
              <a:xfrm rot="20615998">
                <a:off x="4760844" y="3663257"/>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57" name="Straight Connector 156"/>
              <p:cNvCxnSpPr/>
              <p:nvPr/>
            </p:nvCxnSpPr>
            <p:spPr>
              <a:xfrm flipV="1">
                <a:off x="4635160" y="3385536"/>
                <a:ext cx="3173" cy="180128"/>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58" name="Group 157"/>
            <p:cNvGrpSpPr/>
            <p:nvPr/>
          </p:nvGrpSpPr>
          <p:grpSpPr>
            <a:xfrm>
              <a:off x="3784106" y="1367921"/>
              <a:ext cx="941329" cy="935343"/>
              <a:chOff x="3498430" y="1367921"/>
              <a:chExt cx="941329" cy="935343"/>
            </a:xfrm>
          </p:grpSpPr>
          <p:sp>
            <p:nvSpPr>
              <p:cNvPr id="159" name="Rectangle 158"/>
              <p:cNvSpPr/>
              <p:nvPr/>
            </p:nvSpPr>
            <p:spPr>
              <a:xfrm>
                <a:off x="3498430" y="2087240"/>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Store</a:t>
                </a:r>
                <a:endParaRPr lang="en-AU" sz="1100" dirty="0">
                  <a:solidFill>
                    <a:schemeClr val="tx1"/>
                  </a:solidFill>
                  <a:latin typeface="Segoe UI" pitchFamily="34" charset="0"/>
                  <a:cs typeface="Segoe UI" pitchFamily="34" charset="0"/>
                </a:endParaRPr>
              </a:p>
            </p:txBody>
          </p:sp>
          <p:grpSp>
            <p:nvGrpSpPr>
              <p:cNvPr id="160" name="Group 159"/>
              <p:cNvGrpSpPr/>
              <p:nvPr/>
            </p:nvGrpSpPr>
            <p:grpSpPr>
              <a:xfrm>
                <a:off x="3723981" y="1367921"/>
                <a:ext cx="490225" cy="725939"/>
                <a:chOff x="3723981" y="1319574"/>
                <a:chExt cx="490225" cy="725939"/>
              </a:xfrm>
              <a:effectLst>
                <a:outerShdw blurRad="63500" sx="102000" sy="102000" algn="ctr" rotWithShape="0">
                  <a:prstClr val="black">
                    <a:alpha val="40000"/>
                  </a:prstClr>
                </a:outerShdw>
              </a:effectLst>
            </p:grpSpPr>
            <p:sp>
              <p:nvSpPr>
                <p:cNvPr id="161" name="Block Arc 160"/>
                <p:cNvSpPr/>
                <p:nvPr/>
              </p:nvSpPr>
              <p:spPr>
                <a:xfrm>
                  <a:off x="3760886" y="1319574"/>
                  <a:ext cx="416072" cy="349222"/>
                </a:xfrm>
                <a:prstGeom prst="blockArc">
                  <a:avLst>
                    <a:gd name="adj1" fmla="val 10800000"/>
                    <a:gd name="adj2" fmla="val 21599145"/>
                    <a:gd name="adj3" fmla="val 5065"/>
                  </a:avLst>
                </a:prstGeom>
                <a:solidFill>
                  <a:schemeClr val="tx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100">
                    <a:solidFill>
                      <a:schemeClr val="tx1"/>
                    </a:solidFill>
                    <a:latin typeface="Segoe UI" pitchFamily="34" charset="0"/>
                    <a:cs typeface="Segoe UI" pitchFamily="34" charset="0"/>
                  </a:endParaRPr>
                </a:p>
              </p:txBody>
            </p:sp>
            <p:sp>
              <p:nvSpPr>
                <p:cNvPr id="162" name="Trapezoid 161"/>
                <p:cNvSpPr/>
                <p:nvPr/>
              </p:nvSpPr>
              <p:spPr>
                <a:xfrm>
                  <a:off x="3723981" y="1495729"/>
                  <a:ext cx="490225" cy="549784"/>
                </a:xfrm>
                <a:prstGeom prst="trapezoid">
                  <a:avLst>
                    <a:gd name="adj" fmla="val 7826"/>
                  </a:avLst>
                </a:prstGeom>
                <a:gradFill flip="none" rotWithShape="1">
                  <a:gsLst>
                    <a:gs pos="0">
                      <a:schemeClr val="bg1">
                        <a:shade val="30000"/>
                        <a:satMod val="115000"/>
                      </a:schemeClr>
                    </a:gs>
                    <a:gs pos="50000">
                      <a:schemeClr val="bg1">
                        <a:shade val="67500"/>
                        <a:satMod val="115000"/>
                      </a:schemeClr>
                    </a:gs>
                    <a:gs pos="100000">
                      <a:schemeClr val="bg1">
                        <a:shade val="100000"/>
                        <a:satMod val="115000"/>
                      </a:schemeClr>
                    </a:gs>
                  </a:gsLst>
                  <a:lin ang="16200000" scaled="1"/>
                  <a:tileRect/>
                </a:gra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100">
                    <a:latin typeface="Segoe UI" pitchFamily="34" charset="0"/>
                    <a:cs typeface="Segoe UI" pitchFamily="34" charset="0"/>
                  </a:endParaRPr>
                </a:p>
              </p:txBody>
            </p:sp>
            <p:sp>
              <p:nvSpPr>
                <p:cNvPr id="163" name="Rectangle 162"/>
                <p:cNvSpPr/>
                <p:nvPr/>
              </p:nvSpPr>
              <p:spPr>
                <a:xfrm rot="20681790">
                  <a:off x="3861081" y="1569573"/>
                  <a:ext cx="216024" cy="40209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rstTxWarp prst="textPlain">
                    <a:avLst/>
                  </a:prstTxWarp>
                </a:bodyPr>
                <a:lstStyle/>
                <a:p>
                  <a:pPr algn="ctr"/>
                  <a:r>
                    <a:rPr lang="en-AU" sz="1100" dirty="0" smtClean="0">
                      <a:solidFill>
                        <a:srgbClr val="0070C0"/>
                      </a:solidFill>
                      <a:effectLst>
                        <a:innerShdw blurRad="63500">
                          <a:schemeClr val="tx1"/>
                        </a:innerShdw>
                      </a:effectLst>
                      <a:latin typeface="Segoe UI" pitchFamily="34" charset="0"/>
                      <a:cs typeface="Segoe UI" pitchFamily="34" charset="0"/>
                    </a:rPr>
                    <a:t>$</a:t>
                  </a:r>
                  <a:endParaRPr lang="en-AU" sz="1100" dirty="0">
                    <a:solidFill>
                      <a:srgbClr val="0070C0"/>
                    </a:solidFill>
                    <a:effectLst>
                      <a:innerShdw blurRad="63500">
                        <a:schemeClr val="tx1"/>
                      </a:innerShdw>
                    </a:effectLst>
                    <a:latin typeface="Segoe UI" pitchFamily="34" charset="0"/>
                    <a:cs typeface="Segoe UI" pitchFamily="34" charset="0"/>
                  </a:endParaRPr>
                </a:p>
              </p:txBody>
            </p:sp>
          </p:grpSp>
        </p:grpSp>
        <p:grpSp>
          <p:nvGrpSpPr>
            <p:cNvPr id="164" name="Group 163"/>
            <p:cNvGrpSpPr/>
            <p:nvPr/>
          </p:nvGrpSpPr>
          <p:grpSpPr>
            <a:xfrm>
              <a:off x="4994093" y="1377156"/>
              <a:ext cx="941329" cy="926108"/>
              <a:chOff x="4708417" y="1377156"/>
              <a:chExt cx="941329" cy="926108"/>
            </a:xfrm>
          </p:grpSpPr>
          <p:sp>
            <p:nvSpPr>
              <p:cNvPr id="165" name="Rectangle 164"/>
              <p:cNvSpPr/>
              <p:nvPr/>
            </p:nvSpPr>
            <p:spPr>
              <a:xfrm>
                <a:off x="4708417" y="2087240"/>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E-Browser</a:t>
                </a:r>
                <a:endParaRPr lang="en-AU" sz="1100" dirty="0">
                  <a:solidFill>
                    <a:schemeClr val="tx1"/>
                  </a:solidFill>
                  <a:latin typeface="Segoe UI" pitchFamily="34" charset="0"/>
                  <a:cs typeface="Segoe UI" pitchFamily="34" charset="0"/>
                </a:endParaRPr>
              </a:p>
            </p:txBody>
          </p:sp>
          <p:grpSp>
            <p:nvGrpSpPr>
              <p:cNvPr id="166" name="Group 165"/>
              <p:cNvGrpSpPr/>
              <p:nvPr/>
            </p:nvGrpSpPr>
            <p:grpSpPr>
              <a:xfrm>
                <a:off x="4774699" y="1377156"/>
                <a:ext cx="808763" cy="707468"/>
                <a:chOff x="4666807" y="1386426"/>
                <a:chExt cx="921090" cy="805726"/>
              </a:xfrm>
              <a:effectLst>
                <a:outerShdw blurRad="63500" sx="102000" sy="102000" algn="ctr" rotWithShape="0">
                  <a:prstClr val="black">
                    <a:alpha val="40000"/>
                  </a:prstClr>
                </a:outerShdw>
              </a:effectLst>
            </p:grpSpPr>
            <p:grpSp>
              <p:nvGrpSpPr>
                <p:cNvPr id="167" name="Group 166"/>
                <p:cNvGrpSpPr/>
                <p:nvPr/>
              </p:nvGrpSpPr>
              <p:grpSpPr>
                <a:xfrm>
                  <a:off x="4835061" y="1386426"/>
                  <a:ext cx="717194" cy="717195"/>
                  <a:chOff x="4835061" y="1386425"/>
                  <a:chExt cx="717194" cy="717194"/>
                </a:xfrm>
              </p:grpSpPr>
              <p:sp>
                <p:nvSpPr>
                  <p:cNvPr id="169" name="Oval 168"/>
                  <p:cNvSpPr/>
                  <p:nvPr/>
                </p:nvSpPr>
                <p:spPr>
                  <a:xfrm>
                    <a:off x="4835061" y="1386425"/>
                    <a:ext cx="717194" cy="717194"/>
                  </a:xfrm>
                  <a:prstGeom prst="ellipse">
                    <a:avLst/>
                  </a:prstGeom>
                  <a:solidFill>
                    <a:srgbClr val="00B0F0"/>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cxnSp>
                <p:nvCxnSpPr>
                  <p:cNvPr id="170" name="Straight Connector 169"/>
                  <p:cNvCxnSpPr>
                    <a:stCxn id="169" idx="0"/>
                    <a:endCxn id="169" idx="4"/>
                  </p:cNvCxnSpPr>
                  <p:nvPr/>
                </p:nvCxnSpPr>
                <p:spPr>
                  <a:xfrm>
                    <a:off x="5193658" y="1386425"/>
                    <a:ext cx="0" cy="717194"/>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171" name="Straight Connector 170"/>
                  <p:cNvCxnSpPr>
                    <a:stCxn id="169" idx="7"/>
                    <a:endCxn id="169" idx="5"/>
                  </p:cNvCxnSpPr>
                  <p:nvPr/>
                </p:nvCxnSpPr>
                <p:spPr>
                  <a:xfrm>
                    <a:off x="5447224" y="1491456"/>
                    <a:ext cx="0" cy="507132"/>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172" name="Straight Connector 171"/>
                  <p:cNvCxnSpPr>
                    <a:stCxn id="169" idx="1"/>
                    <a:endCxn id="169" idx="3"/>
                  </p:cNvCxnSpPr>
                  <p:nvPr/>
                </p:nvCxnSpPr>
                <p:spPr>
                  <a:xfrm>
                    <a:off x="4940092" y="1491456"/>
                    <a:ext cx="0" cy="507132"/>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173" name="Straight Connector 172"/>
                  <p:cNvCxnSpPr>
                    <a:stCxn id="169" idx="2"/>
                    <a:endCxn id="169" idx="6"/>
                  </p:cNvCxnSpPr>
                  <p:nvPr/>
                </p:nvCxnSpPr>
                <p:spPr>
                  <a:xfrm>
                    <a:off x="4835061" y="1745022"/>
                    <a:ext cx="717194" cy="0"/>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174" name="Straight Connector 173"/>
                  <p:cNvCxnSpPr>
                    <a:stCxn id="169" idx="1"/>
                    <a:endCxn id="169" idx="7"/>
                  </p:cNvCxnSpPr>
                  <p:nvPr/>
                </p:nvCxnSpPr>
                <p:spPr>
                  <a:xfrm>
                    <a:off x="4940092" y="1491456"/>
                    <a:ext cx="507132" cy="0"/>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175" name="Straight Connector 174"/>
                  <p:cNvCxnSpPr>
                    <a:stCxn id="169" idx="5"/>
                    <a:endCxn id="169" idx="3"/>
                  </p:cNvCxnSpPr>
                  <p:nvPr/>
                </p:nvCxnSpPr>
                <p:spPr>
                  <a:xfrm flipH="1">
                    <a:off x="4940092" y="1998588"/>
                    <a:ext cx="507132" cy="0"/>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176" name="Straight Connector 175"/>
                  <p:cNvCxnSpPr/>
                  <p:nvPr/>
                </p:nvCxnSpPr>
                <p:spPr>
                  <a:xfrm>
                    <a:off x="5320441" y="1410238"/>
                    <a:ext cx="0" cy="674549"/>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177" name="Straight Connector 176"/>
                  <p:cNvCxnSpPr/>
                  <p:nvPr/>
                </p:nvCxnSpPr>
                <p:spPr>
                  <a:xfrm flipH="1">
                    <a:off x="4855453" y="1618239"/>
                    <a:ext cx="675515" cy="0"/>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178" name="Straight Connector 177"/>
                  <p:cNvCxnSpPr/>
                  <p:nvPr/>
                </p:nvCxnSpPr>
                <p:spPr>
                  <a:xfrm flipH="1">
                    <a:off x="4855453" y="1872533"/>
                    <a:ext cx="675515" cy="0"/>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179" name="Straight Connector 178"/>
                  <p:cNvCxnSpPr/>
                  <p:nvPr/>
                </p:nvCxnSpPr>
                <p:spPr>
                  <a:xfrm>
                    <a:off x="5066427" y="1402356"/>
                    <a:ext cx="0" cy="682431"/>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grpSp>
            <p:sp>
              <p:nvSpPr>
                <p:cNvPr id="168" name="Freeform 167"/>
                <p:cNvSpPr/>
                <p:nvPr/>
              </p:nvSpPr>
              <p:spPr>
                <a:xfrm>
                  <a:off x="4666807" y="1419475"/>
                  <a:ext cx="921090" cy="772677"/>
                </a:xfrm>
                <a:custGeom>
                  <a:avLst/>
                  <a:gdLst>
                    <a:gd name="connsiteX0" fmla="*/ 270318 w 921090"/>
                    <a:gd name="connsiteY0" fmla="*/ 63250 h 772677"/>
                    <a:gd name="connsiteX1" fmla="*/ 29018 w 921090"/>
                    <a:gd name="connsiteY1" fmla="*/ 66425 h 772677"/>
                    <a:gd name="connsiteX2" fmla="*/ 860868 w 921090"/>
                    <a:gd name="connsiteY2" fmla="*/ 745875 h 772677"/>
                    <a:gd name="connsiteX3" fmla="*/ 791018 w 921090"/>
                    <a:gd name="connsiteY3" fmla="*/ 571250 h 772677"/>
                  </a:gdLst>
                  <a:ahLst/>
                  <a:cxnLst>
                    <a:cxn ang="0">
                      <a:pos x="connsiteX0" y="connsiteY0"/>
                    </a:cxn>
                    <a:cxn ang="0">
                      <a:pos x="connsiteX1" y="connsiteY1"/>
                    </a:cxn>
                    <a:cxn ang="0">
                      <a:pos x="connsiteX2" y="connsiteY2"/>
                    </a:cxn>
                    <a:cxn ang="0">
                      <a:pos x="connsiteX3" y="connsiteY3"/>
                    </a:cxn>
                  </a:cxnLst>
                  <a:rect l="l" t="t" r="r" b="b"/>
                  <a:pathLst>
                    <a:path w="921090" h="772677">
                      <a:moveTo>
                        <a:pt x="270318" y="63250"/>
                      </a:moveTo>
                      <a:cubicBezTo>
                        <a:pt x="100455" y="7952"/>
                        <a:pt x="-69407" y="-47346"/>
                        <a:pt x="29018" y="66425"/>
                      </a:cubicBezTo>
                      <a:cubicBezTo>
                        <a:pt x="127443" y="180196"/>
                        <a:pt x="733868" y="661738"/>
                        <a:pt x="860868" y="745875"/>
                      </a:cubicBezTo>
                      <a:cubicBezTo>
                        <a:pt x="987868" y="830013"/>
                        <a:pt x="889443" y="700631"/>
                        <a:pt x="791018" y="571250"/>
                      </a:cubicBezTo>
                    </a:path>
                  </a:pathLst>
                </a:custGeom>
                <a:no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grpSp>
        </p:grpSp>
        <p:grpSp>
          <p:nvGrpSpPr>
            <p:cNvPr id="180" name="Group 179"/>
            <p:cNvGrpSpPr/>
            <p:nvPr/>
          </p:nvGrpSpPr>
          <p:grpSpPr>
            <a:xfrm>
              <a:off x="6308595" y="1347144"/>
              <a:ext cx="941329" cy="930124"/>
              <a:chOff x="5870519" y="1373140"/>
              <a:chExt cx="941329" cy="930124"/>
            </a:xfrm>
          </p:grpSpPr>
          <p:sp>
            <p:nvSpPr>
              <p:cNvPr id="181" name="Rectangle 180"/>
              <p:cNvSpPr/>
              <p:nvPr/>
            </p:nvSpPr>
            <p:spPr>
              <a:xfrm>
                <a:off x="5870519" y="2087240"/>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Preferences</a:t>
                </a:r>
                <a:endParaRPr lang="en-AU" sz="1100" dirty="0">
                  <a:solidFill>
                    <a:schemeClr val="tx1"/>
                  </a:solidFill>
                  <a:latin typeface="Segoe UI" pitchFamily="34" charset="0"/>
                  <a:cs typeface="Segoe UI" pitchFamily="34" charset="0"/>
                </a:endParaRPr>
              </a:p>
            </p:txBody>
          </p:sp>
          <p:grpSp>
            <p:nvGrpSpPr>
              <p:cNvPr id="182" name="Group 181"/>
              <p:cNvGrpSpPr/>
              <p:nvPr/>
            </p:nvGrpSpPr>
            <p:grpSpPr>
              <a:xfrm>
                <a:off x="5946586" y="1373140"/>
                <a:ext cx="789194" cy="715500"/>
                <a:chOff x="6126475" y="1358519"/>
                <a:chExt cx="789194" cy="715500"/>
              </a:xfrm>
            </p:grpSpPr>
            <p:grpSp>
              <p:nvGrpSpPr>
                <p:cNvPr id="183" name="Group 182"/>
                <p:cNvGrpSpPr/>
                <p:nvPr/>
              </p:nvGrpSpPr>
              <p:grpSpPr>
                <a:xfrm>
                  <a:off x="6126475" y="1419475"/>
                  <a:ext cx="469140" cy="479261"/>
                  <a:chOff x="6297538" y="1525795"/>
                  <a:chExt cx="600468" cy="613422"/>
                </a:xfrm>
                <a:solidFill>
                  <a:schemeClr val="bg1">
                    <a:lumMod val="50000"/>
                  </a:schemeClr>
                </a:solidFill>
                <a:effectLst>
                  <a:outerShdw blurRad="63500" sx="102000" sy="102000" algn="ctr" rotWithShape="0">
                    <a:prstClr val="black">
                      <a:alpha val="40000"/>
                    </a:prstClr>
                  </a:outerShdw>
                </a:effectLst>
              </p:grpSpPr>
              <p:sp>
                <p:nvSpPr>
                  <p:cNvPr id="204" name="Rectangle 203"/>
                  <p:cNvSpPr/>
                  <p:nvPr/>
                </p:nvSpPr>
                <p:spPr>
                  <a:xfrm>
                    <a:off x="6532240" y="1525795"/>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05" name="Rectangle 204"/>
                  <p:cNvSpPr/>
                  <p:nvPr/>
                </p:nvSpPr>
                <p:spPr>
                  <a:xfrm>
                    <a:off x="6527253" y="2029061"/>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06" name="Rectangle 205"/>
                  <p:cNvSpPr/>
                  <p:nvPr/>
                </p:nvSpPr>
                <p:spPr>
                  <a:xfrm rot="16200000">
                    <a:off x="6280608" y="1775330"/>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07" name="Rectangle 206"/>
                  <p:cNvSpPr/>
                  <p:nvPr/>
                </p:nvSpPr>
                <p:spPr>
                  <a:xfrm rot="16200000">
                    <a:off x="6770920" y="1777823"/>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08" name="Rectangle 207"/>
                  <p:cNvSpPr/>
                  <p:nvPr/>
                </p:nvSpPr>
                <p:spPr>
                  <a:xfrm rot="2781525">
                    <a:off x="6712334" y="1608452"/>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09" name="Rectangle 208"/>
                  <p:cNvSpPr/>
                  <p:nvPr/>
                </p:nvSpPr>
                <p:spPr>
                  <a:xfrm rot="2781525">
                    <a:off x="6344691" y="1952168"/>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10" name="Rectangle 209"/>
                  <p:cNvSpPr/>
                  <p:nvPr/>
                </p:nvSpPr>
                <p:spPr>
                  <a:xfrm rot="18981525">
                    <a:off x="6358090" y="1598567"/>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11" name="Rectangle 210"/>
                  <p:cNvSpPr/>
                  <p:nvPr/>
                </p:nvSpPr>
                <p:spPr>
                  <a:xfrm rot="18981525">
                    <a:off x="6694670" y="1955114"/>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12" name="Donut 211"/>
                  <p:cNvSpPr/>
                  <p:nvPr/>
                </p:nvSpPr>
                <p:spPr>
                  <a:xfrm>
                    <a:off x="6347233" y="1580873"/>
                    <a:ext cx="504056" cy="504056"/>
                  </a:xfrm>
                  <a:prstGeom prst="donut">
                    <a:avLst>
                      <a:gd name="adj" fmla="val 22161"/>
                    </a:avLst>
                  </a:prstGeom>
                  <a:grpFill/>
                  <a:ln w="952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solidFill>
                        <a:schemeClr val="tx1"/>
                      </a:solidFill>
                    </a:endParaRPr>
                  </a:p>
                </p:txBody>
              </p:sp>
            </p:grpSp>
            <p:grpSp>
              <p:nvGrpSpPr>
                <p:cNvPr id="184" name="Group 183"/>
                <p:cNvGrpSpPr/>
                <p:nvPr/>
              </p:nvGrpSpPr>
              <p:grpSpPr>
                <a:xfrm>
                  <a:off x="6535334" y="1685479"/>
                  <a:ext cx="380335" cy="388540"/>
                  <a:chOff x="6297538" y="1525795"/>
                  <a:chExt cx="600468" cy="613422"/>
                </a:xfrm>
                <a:solidFill>
                  <a:schemeClr val="bg1">
                    <a:lumMod val="75000"/>
                  </a:schemeClr>
                </a:solidFill>
                <a:effectLst>
                  <a:outerShdw blurRad="63500" sx="102000" sy="102000" algn="ctr" rotWithShape="0">
                    <a:prstClr val="black">
                      <a:alpha val="40000"/>
                    </a:prstClr>
                  </a:outerShdw>
                </a:effectLst>
              </p:grpSpPr>
              <p:sp>
                <p:nvSpPr>
                  <p:cNvPr id="195" name="Rectangle 194"/>
                  <p:cNvSpPr/>
                  <p:nvPr/>
                </p:nvSpPr>
                <p:spPr>
                  <a:xfrm>
                    <a:off x="6532240" y="1525795"/>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96" name="Rectangle 195"/>
                  <p:cNvSpPr/>
                  <p:nvPr/>
                </p:nvSpPr>
                <p:spPr>
                  <a:xfrm>
                    <a:off x="6527253" y="2029061"/>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97" name="Rectangle 196"/>
                  <p:cNvSpPr/>
                  <p:nvPr/>
                </p:nvSpPr>
                <p:spPr>
                  <a:xfrm rot="16200000">
                    <a:off x="6280608" y="1775330"/>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98" name="Rectangle 197"/>
                  <p:cNvSpPr/>
                  <p:nvPr/>
                </p:nvSpPr>
                <p:spPr>
                  <a:xfrm rot="16200000">
                    <a:off x="6770920" y="1777823"/>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99" name="Rectangle 198"/>
                  <p:cNvSpPr/>
                  <p:nvPr/>
                </p:nvSpPr>
                <p:spPr>
                  <a:xfrm rot="2781525">
                    <a:off x="6712334" y="1608452"/>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00" name="Rectangle 199"/>
                  <p:cNvSpPr/>
                  <p:nvPr/>
                </p:nvSpPr>
                <p:spPr>
                  <a:xfrm rot="2781525">
                    <a:off x="6344691" y="1952168"/>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01" name="Rectangle 200"/>
                  <p:cNvSpPr/>
                  <p:nvPr/>
                </p:nvSpPr>
                <p:spPr>
                  <a:xfrm rot="18981525">
                    <a:off x="6358090" y="1598567"/>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02" name="Rectangle 201"/>
                  <p:cNvSpPr/>
                  <p:nvPr/>
                </p:nvSpPr>
                <p:spPr>
                  <a:xfrm rot="18981525">
                    <a:off x="6694670" y="1955114"/>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03" name="Donut 202"/>
                  <p:cNvSpPr/>
                  <p:nvPr/>
                </p:nvSpPr>
                <p:spPr>
                  <a:xfrm>
                    <a:off x="6347233" y="1580873"/>
                    <a:ext cx="504056" cy="504056"/>
                  </a:xfrm>
                  <a:prstGeom prst="donut">
                    <a:avLst>
                      <a:gd name="adj" fmla="val 22161"/>
                    </a:avLst>
                  </a:prstGeom>
                  <a:grpFill/>
                  <a:ln w="952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solidFill>
                        <a:schemeClr val="tx1"/>
                      </a:solidFill>
                    </a:endParaRPr>
                  </a:p>
                </p:txBody>
              </p:sp>
            </p:grpSp>
            <p:grpSp>
              <p:nvGrpSpPr>
                <p:cNvPr id="185" name="Group 184"/>
                <p:cNvGrpSpPr/>
                <p:nvPr/>
              </p:nvGrpSpPr>
              <p:grpSpPr>
                <a:xfrm>
                  <a:off x="6577233" y="1358519"/>
                  <a:ext cx="251617" cy="257045"/>
                  <a:chOff x="6297538" y="1525795"/>
                  <a:chExt cx="600468" cy="613422"/>
                </a:xfrm>
                <a:solidFill>
                  <a:schemeClr val="bg1"/>
                </a:solidFill>
                <a:effectLst>
                  <a:outerShdw blurRad="63500" sx="102000" sy="102000" algn="ctr" rotWithShape="0">
                    <a:prstClr val="black">
                      <a:alpha val="40000"/>
                    </a:prstClr>
                  </a:outerShdw>
                </a:effectLst>
              </p:grpSpPr>
              <p:sp>
                <p:nvSpPr>
                  <p:cNvPr id="186" name="Rectangle 185"/>
                  <p:cNvSpPr/>
                  <p:nvPr/>
                </p:nvSpPr>
                <p:spPr>
                  <a:xfrm>
                    <a:off x="6532240" y="1525795"/>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87" name="Rectangle 186"/>
                  <p:cNvSpPr/>
                  <p:nvPr/>
                </p:nvSpPr>
                <p:spPr>
                  <a:xfrm>
                    <a:off x="6527253" y="2029061"/>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88" name="Rectangle 187"/>
                  <p:cNvSpPr/>
                  <p:nvPr/>
                </p:nvSpPr>
                <p:spPr>
                  <a:xfrm rot="16200000">
                    <a:off x="6280608" y="1775330"/>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89" name="Rectangle 188"/>
                  <p:cNvSpPr/>
                  <p:nvPr/>
                </p:nvSpPr>
                <p:spPr>
                  <a:xfrm rot="16200000">
                    <a:off x="6770920" y="1777823"/>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90" name="Rectangle 189"/>
                  <p:cNvSpPr/>
                  <p:nvPr/>
                </p:nvSpPr>
                <p:spPr>
                  <a:xfrm rot="2781525">
                    <a:off x="6712334" y="1608452"/>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91" name="Rectangle 190"/>
                  <p:cNvSpPr/>
                  <p:nvPr/>
                </p:nvSpPr>
                <p:spPr>
                  <a:xfrm rot="2781525">
                    <a:off x="6344691" y="1952168"/>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92" name="Rectangle 191"/>
                  <p:cNvSpPr/>
                  <p:nvPr/>
                </p:nvSpPr>
                <p:spPr>
                  <a:xfrm rot="18981525">
                    <a:off x="6358090" y="1598567"/>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93" name="Rectangle 192"/>
                  <p:cNvSpPr/>
                  <p:nvPr/>
                </p:nvSpPr>
                <p:spPr>
                  <a:xfrm rot="18981525">
                    <a:off x="6694670" y="1955114"/>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94" name="Donut 193"/>
                  <p:cNvSpPr/>
                  <p:nvPr/>
                </p:nvSpPr>
                <p:spPr>
                  <a:xfrm>
                    <a:off x="6347233" y="1580873"/>
                    <a:ext cx="504056" cy="504056"/>
                  </a:xfrm>
                  <a:prstGeom prst="donut">
                    <a:avLst>
                      <a:gd name="adj" fmla="val 22161"/>
                    </a:avLst>
                  </a:prstGeom>
                  <a:grpFill/>
                  <a:ln w="952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solidFill>
                        <a:schemeClr val="tx1"/>
                      </a:solidFill>
                    </a:endParaRPr>
                  </a:p>
                </p:txBody>
              </p:sp>
            </p:grpSp>
          </p:grpSp>
        </p:grpSp>
        <p:grpSp>
          <p:nvGrpSpPr>
            <p:cNvPr id="213" name="Group 212"/>
            <p:cNvGrpSpPr/>
            <p:nvPr/>
          </p:nvGrpSpPr>
          <p:grpSpPr>
            <a:xfrm>
              <a:off x="3784106" y="2423987"/>
              <a:ext cx="941329" cy="972132"/>
              <a:chOff x="3707904" y="2423987"/>
              <a:chExt cx="941329" cy="972132"/>
            </a:xfrm>
          </p:grpSpPr>
          <p:sp>
            <p:nvSpPr>
              <p:cNvPr id="214" name="Rectangle 213"/>
              <p:cNvSpPr/>
              <p:nvPr/>
            </p:nvSpPr>
            <p:spPr>
              <a:xfrm>
                <a:off x="3707904" y="318009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Clarabelle</a:t>
                </a:r>
                <a:endParaRPr lang="en-AU" sz="1100" dirty="0">
                  <a:solidFill>
                    <a:schemeClr val="tx1"/>
                  </a:solidFill>
                  <a:latin typeface="Segoe UI" pitchFamily="34" charset="0"/>
                  <a:cs typeface="Segoe UI" pitchFamily="34" charset="0"/>
                </a:endParaRPr>
              </a:p>
            </p:txBody>
          </p:sp>
          <p:grpSp>
            <p:nvGrpSpPr>
              <p:cNvPr id="215" name="Group 214"/>
              <p:cNvGrpSpPr/>
              <p:nvPr/>
            </p:nvGrpSpPr>
            <p:grpSpPr>
              <a:xfrm>
                <a:off x="3841584" y="2423987"/>
                <a:ext cx="675778" cy="675778"/>
                <a:chOff x="3848349" y="2388430"/>
                <a:chExt cx="675778" cy="675778"/>
              </a:xfrm>
              <a:effectLst>
                <a:outerShdw blurRad="63500" sx="102000" sy="102000" algn="ctr" rotWithShape="0">
                  <a:prstClr val="black">
                    <a:alpha val="40000"/>
                  </a:prstClr>
                </a:outerShdw>
              </a:effectLst>
            </p:grpSpPr>
            <p:sp>
              <p:nvSpPr>
                <p:cNvPr id="216" name="Oval 215"/>
                <p:cNvSpPr/>
                <p:nvPr/>
              </p:nvSpPr>
              <p:spPr>
                <a:xfrm>
                  <a:off x="3848349" y="2388430"/>
                  <a:ext cx="675778" cy="675778"/>
                </a:xfrm>
                <a:prstGeom prst="ellipse">
                  <a:avLst/>
                </a:prstGeom>
                <a:solidFill>
                  <a:srgbClr val="C0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grpSp>
              <p:nvGrpSpPr>
                <p:cNvPr id="217" name="Group 216"/>
                <p:cNvGrpSpPr/>
                <p:nvPr/>
              </p:nvGrpSpPr>
              <p:grpSpPr>
                <a:xfrm>
                  <a:off x="4049013" y="2524441"/>
                  <a:ext cx="274450" cy="403756"/>
                  <a:chOff x="4017169" y="2476618"/>
                  <a:chExt cx="333375" cy="490444"/>
                </a:xfrm>
                <a:effectLst>
                  <a:outerShdw blurRad="63500" sx="102000" sy="102000" algn="ctr" rotWithShape="0">
                    <a:prstClr val="black">
                      <a:alpha val="40000"/>
                    </a:prstClr>
                  </a:outerShdw>
                </a:effectLst>
              </p:grpSpPr>
              <p:sp>
                <p:nvSpPr>
                  <p:cNvPr id="218" name="Rounded Rectangle 217"/>
                  <p:cNvSpPr/>
                  <p:nvPr/>
                </p:nvSpPr>
                <p:spPr>
                  <a:xfrm>
                    <a:off x="4106560" y="2476618"/>
                    <a:ext cx="144015" cy="260118"/>
                  </a:xfrm>
                  <a:prstGeom prst="roundRect">
                    <a:avLst>
                      <a:gd name="adj" fmla="val 50000"/>
                    </a:avLst>
                  </a:prstGeom>
                  <a:solidFill>
                    <a:srgbClr val="C00000"/>
                  </a:solidFill>
                  <a:ln w="12700" cap="rnd">
                    <a:solidFill>
                      <a:schemeClr val="bg1"/>
                    </a:solid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19" name="Freeform 218"/>
                  <p:cNvSpPr/>
                  <p:nvPr/>
                </p:nvSpPr>
                <p:spPr>
                  <a:xfrm>
                    <a:off x="4017169" y="2744500"/>
                    <a:ext cx="333375" cy="79802"/>
                  </a:xfrm>
                  <a:custGeom>
                    <a:avLst/>
                    <a:gdLst>
                      <a:gd name="connsiteX0" fmla="*/ 0 w 333375"/>
                      <a:gd name="connsiteY0" fmla="*/ 7144 h 102415"/>
                      <a:gd name="connsiteX1" fmla="*/ 169069 w 333375"/>
                      <a:gd name="connsiteY1" fmla="*/ 102394 h 102415"/>
                      <a:gd name="connsiteX2" fmla="*/ 333375 w 333375"/>
                      <a:gd name="connsiteY2" fmla="*/ 0 h 102415"/>
                    </a:gdLst>
                    <a:ahLst/>
                    <a:cxnLst>
                      <a:cxn ang="0">
                        <a:pos x="connsiteX0" y="connsiteY0"/>
                      </a:cxn>
                      <a:cxn ang="0">
                        <a:pos x="connsiteX1" y="connsiteY1"/>
                      </a:cxn>
                      <a:cxn ang="0">
                        <a:pos x="connsiteX2" y="connsiteY2"/>
                      </a:cxn>
                    </a:cxnLst>
                    <a:rect l="l" t="t" r="r" b="b"/>
                    <a:pathLst>
                      <a:path w="333375" h="102415">
                        <a:moveTo>
                          <a:pt x="0" y="7144"/>
                        </a:moveTo>
                        <a:cubicBezTo>
                          <a:pt x="56753" y="55364"/>
                          <a:pt x="113507" y="103585"/>
                          <a:pt x="169069" y="102394"/>
                        </a:cubicBezTo>
                        <a:cubicBezTo>
                          <a:pt x="224631" y="101203"/>
                          <a:pt x="279003" y="50601"/>
                          <a:pt x="333375" y="0"/>
                        </a:cubicBezTo>
                      </a:path>
                    </a:pathLst>
                  </a:custGeom>
                  <a:noFill/>
                  <a:ln w="1270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cxnSp>
                <p:nvCxnSpPr>
                  <p:cNvPr id="220" name="Straight Connector 219"/>
                  <p:cNvCxnSpPr>
                    <a:stCxn id="219" idx="1"/>
                  </p:cNvCxnSpPr>
                  <p:nvPr/>
                </p:nvCxnSpPr>
                <p:spPr>
                  <a:xfrm>
                    <a:off x="4186238" y="2824286"/>
                    <a:ext cx="0" cy="142776"/>
                  </a:xfrm>
                  <a:prstGeom prst="line">
                    <a:avLst/>
                  </a:prstGeom>
                  <a:ln w="12700"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sp>
        <p:nvSpPr>
          <p:cNvPr id="4" name="Rectangle 3"/>
          <p:cNvSpPr/>
          <p:nvPr/>
        </p:nvSpPr>
        <p:spPr>
          <a:xfrm>
            <a:off x="0" y="1777593"/>
            <a:ext cx="9144000" cy="1588315"/>
          </a:xfrm>
          <a:prstGeom prst="rect">
            <a:avLst/>
          </a:prstGeom>
          <a:solidFill>
            <a:schemeClr val="tx1">
              <a:alpha val="75000"/>
            </a:scheme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grpSp>
        <p:nvGrpSpPr>
          <p:cNvPr id="7" name="Group 6"/>
          <p:cNvGrpSpPr/>
          <p:nvPr/>
        </p:nvGrpSpPr>
        <p:grpSpPr>
          <a:xfrm>
            <a:off x="3721837" y="1915739"/>
            <a:ext cx="1700326" cy="1398721"/>
            <a:chOff x="3721837" y="1915739"/>
            <a:chExt cx="1700326" cy="1398721"/>
          </a:xfrm>
        </p:grpSpPr>
        <p:grpSp>
          <p:nvGrpSpPr>
            <p:cNvPr id="349" name="Group 348"/>
            <p:cNvGrpSpPr/>
            <p:nvPr/>
          </p:nvGrpSpPr>
          <p:grpSpPr>
            <a:xfrm>
              <a:off x="4011629" y="1915739"/>
              <a:ext cx="1120742" cy="980373"/>
              <a:chOff x="4666807" y="1386426"/>
              <a:chExt cx="921090" cy="805726"/>
            </a:xfrm>
            <a:effectLst>
              <a:outerShdw blurRad="63500" sx="102000" sy="102000" algn="ctr" rotWithShape="0">
                <a:prstClr val="black">
                  <a:alpha val="40000"/>
                </a:prstClr>
              </a:outerShdw>
            </a:effectLst>
          </p:grpSpPr>
          <p:grpSp>
            <p:nvGrpSpPr>
              <p:cNvPr id="350" name="Group 349"/>
              <p:cNvGrpSpPr/>
              <p:nvPr/>
            </p:nvGrpSpPr>
            <p:grpSpPr>
              <a:xfrm>
                <a:off x="4835061" y="1386426"/>
                <a:ext cx="717194" cy="717195"/>
                <a:chOff x="4835061" y="1386425"/>
                <a:chExt cx="717194" cy="717194"/>
              </a:xfrm>
            </p:grpSpPr>
            <p:sp>
              <p:nvSpPr>
                <p:cNvPr id="352" name="Oval 351"/>
                <p:cNvSpPr/>
                <p:nvPr/>
              </p:nvSpPr>
              <p:spPr>
                <a:xfrm>
                  <a:off x="4835061" y="1386425"/>
                  <a:ext cx="717194" cy="717194"/>
                </a:xfrm>
                <a:prstGeom prst="ellipse">
                  <a:avLst/>
                </a:prstGeom>
                <a:solidFill>
                  <a:srgbClr val="00B0F0"/>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cxnSp>
              <p:nvCxnSpPr>
                <p:cNvPr id="353" name="Straight Connector 352"/>
                <p:cNvCxnSpPr>
                  <a:stCxn id="352" idx="0"/>
                  <a:endCxn id="352" idx="4"/>
                </p:cNvCxnSpPr>
                <p:nvPr/>
              </p:nvCxnSpPr>
              <p:spPr>
                <a:xfrm>
                  <a:off x="5193658" y="1386425"/>
                  <a:ext cx="0" cy="717194"/>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354" name="Straight Connector 353"/>
                <p:cNvCxnSpPr>
                  <a:stCxn id="352" idx="7"/>
                  <a:endCxn id="352" idx="5"/>
                </p:cNvCxnSpPr>
                <p:nvPr/>
              </p:nvCxnSpPr>
              <p:spPr>
                <a:xfrm>
                  <a:off x="5447224" y="1491456"/>
                  <a:ext cx="0" cy="507132"/>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355" name="Straight Connector 354"/>
                <p:cNvCxnSpPr>
                  <a:stCxn id="352" idx="1"/>
                  <a:endCxn id="352" idx="3"/>
                </p:cNvCxnSpPr>
                <p:nvPr/>
              </p:nvCxnSpPr>
              <p:spPr>
                <a:xfrm>
                  <a:off x="4940092" y="1491456"/>
                  <a:ext cx="0" cy="507132"/>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356" name="Straight Connector 355"/>
                <p:cNvCxnSpPr>
                  <a:stCxn id="352" idx="2"/>
                  <a:endCxn id="352" idx="6"/>
                </p:cNvCxnSpPr>
                <p:nvPr/>
              </p:nvCxnSpPr>
              <p:spPr>
                <a:xfrm>
                  <a:off x="4835061" y="1745022"/>
                  <a:ext cx="717194" cy="0"/>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357" name="Straight Connector 356"/>
                <p:cNvCxnSpPr>
                  <a:stCxn id="352" idx="1"/>
                  <a:endCxn id="352" idx="7"/>
                </p:cNvCxnSpPr>
                <p:nvPr/>
              </p:nvCxnSpPr>
              <p:spPr>
                <a:xfrm>
                  <a:off x="4940092" y="1491456"/>
                  <a:ext cx="507132" cy="0"/>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358" name="Straight Connector 357"/>
                <p:cNvCxnSpPr>
                  <a:stCxn id="352" idx="5"/>
                  <a:endCxn id="352" idx="3"/>
                </p:cNvCxnSpPr>
                <p:nvPr/>
              </p:nvCxnSpPr>
              <p:spPr>
                <a:xfrm flipH="1">
                  <a:off x="4940092" y="1998588"/>
                  <a:ext cx="507132" cy="0"/>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359" name="Straight Connector 358"/>
                <p:cNvCxnSpPr/>
                <p:nvPr/>
              </p:nvCxnSpPr>
              <p:spPr>
                <a:xfrm>
                  <a:off x="5320441" y="1410238"/>
                  <a:ext cx="0" cy="674549"/>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360" name="Straight Connector 359"/>
                <p:cNvCxnSpPr/>
                <p:nvPr/>
              </p:nvCxnSpPr>
              <p:spPr>
                <a:xfrm flipH="1">
                  <a:off x="4855453" y="1618239"/>
                  <a:ext cx="675515" cy="0"/>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361" name="Straight Connector 360"/>
                <p:cNvCxnSpPr/>
                <p:nvPr/>
              </p:nvCxnSpPr>
              <p:spPr>
                <a:xfrm flipH="1">
                  <a:off x="4855453" y="1872533"/>
                  <a:ext cx="675515" cy="0"/>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362" name="Straight Connector 361"/>
                <p:cNvCxnSpPr/>
                <p:nvPr/>
              </p:nvCxnSpPr>
              <p:spPr>
                <a:xfrm>
                  <a:off x="5066427" y="1402356"/>
                  <a:ext cx="0" cy="682431"/>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grpSp>
          <p:sp>
            <p:nvSpPr>
              <p:cNvPr id="351" name="Freeform 350"/>
              <p:cNvSpPr/>
              <p:nvPr/>
            </p:nvSpPr>
            <p:spPr>
              <a:xfrm>
                <a:off x="4666807" y="1419475"/>
                <a:ext cx="921090" cy="772677"/>
              </a:xfrm>
              <a:custGeom>
                <a:avLst/>
                <a:gdLst>
                  <a:gd name="connsiteX0" fmla="*/ 270318 w 921090"/>
                  <a:gd name="connsiteY0" fmla="*/ 63250 h 772677"/>
                  <a:gd name="connsiteX1" fmla="*/ 29018 w 921090"/>
                  <a:gd name="connsiteY1" fmla="*/ 66425 h 772677"/>
                  <a:gd name="connsiteX2" fmla="*/ 860868 w 921090"/>
                  <a:gd name="connsiteY2" fmla="*/ 745875 h 772677"/>
                  <a:gd name="connsiteX3" fmla="*/ 791018 w 921090"/>
                  <a:gd name="connsiteY3" fmla="*/ 571250 h 772677"/>
                </a:gdLst>
                <a:ahLst/>
                <a:cxnLst>
                  <a:cxn ang="0">
                    <a:pos x="connsiteX0" y="connsiteY0"/>
                  </a:cxn>
                  <a:cxn ang="0">
                    <a:pos x="connsiteX1" y="connsiteY1"/>
                  </a:cxn>
                  <a:cxn ang="0">
                    <a:pos x="connsiteX2" y="connsiteY2"/>
                  </a:cxn>
                  <a:cxn ang="0">
                    <a:pos x="connsiteX3" y="connsiteY3"/>
                  </a:cxn>
                </a:cxnLst>
                <a:rect l="l" t="t" r="r" b="b"/>
                <a:pathLst>
                  <a:path w="921090" h="772677">
                    <a:moveTo>
                      <a:pt x="270318" y="63250"/>
                    </a:moveTo>
                    <a:cubicBezTo>
                      <a:pt x="100455" y="7952"/>
                      <a:pt x="-69407" y="-47346"/>
                      <a:pt x="29018" y="66425"/>
                    </a:cubicBezTo>
                    <a:cubicBezTo>
                      <a:pt x="127443" y="180196"/>
                      <a:pt x="733868" y="661738"/>
                      <a:pt x="860868" y="745875"/>
                    </a:cubicBezTo>
                    <a:cubicBezTo>
                      <a:pt x="987868" y="830013"/>
                      <a:pt x="889443" y="700631"/>
                      <a:pt x="791018" y="571250"/>
                    </a:cubicBezTo>
                  </a:path>
                </a:pathLst>
              </a:custGeom>
              <a:no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grpSp>
        <p:sp>
          <p:nvSpPr>
            <p:cNvPr id="337" name="Rectangle 336"/>
            <p:cNvSpPr/>
            <p:nvPr/>
          </p:nvSpPr>
          <p:spPr>
            <a:xfrm>
              <a:off x="3721837" y="2805502"/>
              <a:ext cx="1700326" cy="508958"/>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dirty="0" smtClean="0">
                  <a:solidFill>
                    <a:schemeClr val="bg1"/>
                  </a:solidFill>
                  <a:effectLst>
                    <a:outerShdw blurRad="50800" dist="38100" dir="5400000" algn="t" rotWithShape="0">
                      <a:prstClr val="black">
                        <a:alpha val="40000"/>
                      </a:prstClr>
                    </a:outerShdw>
                  </a:effectLst>
                  <a:latin typeface="Segoe UI" pitchFamily="34" charset="0"/>
                  <a:cs typeface="Segoe UI" pitchFamily="34" charset="0"/>
                </a:rPr>
                <a:t>E-Browser</a:t>
              </a:r>
            </a:p>
            <a:p>
              <a:pPr algn="ctr"/>
              <a:r>
                <a:rPr lang="en-AU" sz="1050" dirty="0" smtClean="0">
                  <a:solidFill>
                    <a:schemeClr val="bg1"/>
                  </a:solidFill>
                  <a:effectLst>
                    <a:outerShdw blurRad="50800" dist="38100" dir="5400000" algn="t" rotWithShape="0">
                      <a:prstClr val="black">
                        <a:alpha val="40000"/>
                      </a:prstClr>
                    </a:outerShdw>
                  </a:effectLst>
                  <a:latin typeface="Segoe UI" pitchFamily="34" charset="0"/>
                  <a:cs typeface="Segoe UI" pitchFamily="34" charset="0"/>
                </a:rPr>
                <a:t>(Alpha)</a:t>
              </a:r>
              <a:endParaRPr lang="en-AU" sz="1050" dirty="0">
                <a:solidFill>
                  <a:schemeClr val="bg1"/>
                </a:solidFill>
                <a:effectLst>
                  <a:outerShdw blurRad="50800" dist="38100" dir="5400000" algn="t" rotWithShape="0">
                    <a:prstClr val="black">
                      <a:alpha val="40000"/>
                    </a:prstClr>
                  </a:outerShdw>
                </a:effectLst>
                <a:latin typeface="Segoe UI" pitchFamily="34" charset="0"/>
                <a:cs typeface="Segoe UI" pitchFamily="34" charset="0"/>
              </a:endParaRPr>
            </a:p>
          </p:txBody>
        </p:sp>
      </p:grpSp>
      <p:grpSp>
        <p:nvGrpSpPr>
          <p:cNvPr id="3" name="Group 2"/>
          <p:cNvGrpSpPr/>
          <p:nvPr/>
        </p:nvGrpSpPr>
        <p:grpSpPr>
          <a:xfrm>
            <a:off x="3285397" y="123478"/>
            <a:ext cx="2573206" cy="252000"/>
            <a:chOff x="3467523" y="123478"/>
            <a:chExt cx="2573206" cy="252000"/>
          </a:xfrm>
        </p:grpSpPr>
        <p:grpSp>
          <p:nvGrpSpPr>
            <p:cNvPr id="223" name="Group 222"/>
            <p:cNvGrpSpPr/>
            <p:nvPr/>
          </p:nvGrpSpPr>
          <p:grpSpPr>
            <a:xfrm>
              <a:off x="3700728" y="123478"/>
              <a:ext cx="2340001" cy="252000"/>
              <a:chOff x="3966389" y="198963"/>
              <a:chExt cx="994168" cy="252000"/>
            </a:xfrm>
          </p:grpSpPr>
          <p:sp>
            <p:nvSpPr>
              <p:cNvPr id="230" name="Rounded Rectangle 229"/>
              <p:cNvSpPr/>
              <p:nvPr/>
            </p:nvSpPr>
            <p:spPr>
              <a:xfrm>
                <a:off x="3966389" y="198963"/>
                <a:ext cx="994168" cy="252000"/>
              </a:xfrm>
              <a:prstGeom prst="roundRect">
                <a:avLst/>
              </a:prstGeom>
              <a:solidFill>
                <a:schemeClr val="tx1">
                  <a:alpha val="50000"/>
                </a:scheme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latin typeface="Segoe UI" pitchFamily="34" charset="0"/>
                  <a:cs typeface="Segoe UI" pitchFamily="34" charset="0"/>
                </a:endParaRPr>
              </a:p>
            </p:txBody>
          </p:sp>
          <p:sp>
            <p:nvSpPr>
              <p:cNvPr id="231" name="Rounded Rectangle 230"/>
              <p:cNvSpPr/>
              <p:nvPr/>
            </p:nvSpPr>
            <p:spPr>
              <a:xfrm>
                <a:off x="3974036" y="216963"/>
                <a:ext cx="978873" cy="216000"/>
              </a:xfrm>
              <a:prstGeom prst="roundRect">
                <a:avLst/>
              </a:prstGeom>
              <a:noFill/>
              <a:ln w="12700">
                <a:solidFill>
                  <a:srgbClr val="FFC000"/>
                </a:solidFill>
                <a:prstDash val="solid"/>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latin typeface="Segoe UI" pitchFamily="34" charset="0"/>
                    <a:cs typeface="Segoe UI" pitchFamily="34" charset="0"/>
                  </a:rPr>
                  <a:t>E-Browser – intelligent and fast</a:t>
                </a:r>
                <a:endParaRPr lang="en-AU" sz="1200" dirty="0">
                  <a:latin typeface="Segoe UI" pitchFamily="34" charset="0"/>
                  <a:cs typeface="Segoe UI" pitchFamily="34" charset="0"/>
                </a:endParaRPr>
              </a:p>
            </p:txBody>
          </p:sp>
        </p:grpSp>
        <p:grpSp>
          <p:nvGrpSpPr>
            <p:cNvPr id="224" name="Group 223"/>
            <p:cNvGrpSpPr/>
            <p:nvPr/>
          </p:nvGrpSpPr>
          <p:grpSpPr>
            <a:xfrm>
              <a:off x="3467523" y="153588"/>
              <a:ext cx="191781" cy="191781"/>
              <a:chOff x="3848349" y="2388430"/>
              <a:chExt cx="675778" cy="675778"/>
            </a:xfrm>
            <a:effectLst>
              <a:outerShdw blurRad="63500" sx="102000" sy="102000" algn="ctr" rotWithShape="0">
                <a:prstClr val="black">
                  <a:alpha val="40000"/>
                </a:prstClr>
              </a:outerShdw>
            </a:effectLst>
          </p:grpSpPr>
          <p:sp>
            <p:nvSpPr>
              <p:cNvPr id="225" name="Oval 224"/>
              <p:cNvSpPr/>
              <p:nvPr/>
            </p:nvSpPr>
            <p:spPr>
              <a:xfrm>
                <a:off x="3848349" y="2388430"/>
                <a:ext cx="675778" cy="675778"/>
              </a:xfrm>
              <a:prstGeom prst="ellipse">
                <a:avLst/>
              </a:prstGeom>
              <a:solidFill>
                <a:srgbClr val="C00000"/>
              </a:solid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grpSp>
            <p:nvGrpSpPr>
              <p:cNvPr id="226" name="Group 225"/>
              <p:cNvGrpSpPr/>
              <p:nvPr/>
            </p:nvGrpSpPr>
            <p:grpSpPr>
              <a:xfrm>
                <a:off x="4049013" y="2524441"/>
                <a:ext cx="274450" cy="403756"/>
                <a:chOff x="4017169" y="2476618"/>
                <a:chExt cx="333375" cy="490444"/>
              </a:xfrm>
              <a:effectLst>
                <a:outerShdw blurRad="63500" sx="102000" sy="102000" algn="ctr" rotWithShape="0">
                  <a:prstClr val="black">
                    <a:alpha val="40000"/>
                  </a:prstClr>
                </a:outerShdw>
              </a:effectLst>
            </p:grpSpPr>
            <p:sp>
              <p:nvSpPr>
                <p:cNvPr id="227" name="Rounded Rectangle 226"/>
                <p:cNvSpPr/>
                <p:nvPr/>
              </p:nvSpPr>
              <p:spPr>
                <a:xfrm>
                  <a:off x="4106560" y="2476618"/>
                  <a:ext cx="144015" cy="260118"/>
                </a:xfrm>
                <a:prstGeom prst="roundRect">
                  <a:avLst>
                    <a:gd name="adj" fmla="val 50000"/>
                  </a:avLst>
                </a:prstGeom>
                <a:solidFill>
                  <a:srgbClr val="C00000"/>
                </a:solidFill>
                <a:ln w="6350" cap="rnd">
                  <a:solidFill>
                    <a:schemeClr val="bg1"/>
                  </a:solidFill>
                </a:ln>
                <a:effectLst>
                  <a:innerShdw blurRad="254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28" name="Freeform 227"/>
                <p:cNvSpPr/>
                <p:nvPr/>
              </p:nvSpPr>
              <p:spPr>
                <a:xfrm>
                  <a:off x="4017169" y="2744500"/>
                  <a:ext cx="333375" cy="79802"/>
                </a:xfrm>
                <a:custGeom>
                  <a:avLst/>
                  <a:gdLst>
                    <a:gd name="connsiteX0" fmla="*/ 0 w 333375"/>
                    <a:gd name="connsiteY0" fmla="*/ 7144 h 102415"/>
                    <a:gd name="connsiteX1" fmla="*/ 169069 w 333375"/>
                    <a:gd name="connsiteY1" fmla="*/ 102394 h 102415"/>
                    <a:gd name="connsiteX2" fmla="*/ 333375 w 333375"/>
                    <a:gd name="connsiteY2" fmla="*/ 0 h 102415"/>
                  </a:gdLst>
                  <a:ahLst/>
                  <a:cxnLst>
                    <a:cxn ang="0">
                      <a:pos x="connsiteX0" y="connsiteY0"/>
                    </a:cxn>
                    <a:cxn ang="0">
                      <a:pos x="connsiteX1" y="connsiteY1"/>
                    </a:cxn>
                    <a:cxn ang="0">
                      <a:pos x="connsiteX2" y="connsiteY2"/>
                    </a:cxn>
                  </a:cxnLst>
                  <a:rect l="l" t="t" r="r" b="b"/>
                  <a:pathLst>
                    <a:path w="333375" h="102415">
                      <a:moveTo>
                        <a:pt x="0" y="7144"/>
                      </a:moveTo>
                      <a:cubicBezTo>
                        <a:pt x="56753" y="55364"/>
                        <a:pt x="113507" y="103585"/>
                        <a:pt x="169069" y="102394"/>
                      </a:cubicBezTo>
                      <a:cubicBezTo>
                        <a:pt x="224631" y="101203"/>
                        <a:pt x="279003" y="50601"/>
                        <a:pt x="333375" y="0"/>
                      </a:cubicBezTo>
                    </a:path>
                  </a:pathLst>
                </a:custGeom>
                <a:no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cxnSp>
              <p:nvCxnSpPr>
                <p:cNvPr id="229" name="Straight Connector 228"/>
                <p:cNvCxnSpPr>
                  <a:stCxn id="228" idx="1"/>
                </p:cNvCxnSpPr>
                <p:nvPr/>
              </p:nvCxnSpPr>
              <p:spPr>
                <a:xfrm>
                  <a:off x="4186238" y="2824286"/>
                  <a:ext cx="0" cy="142776"/>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pic>
        <p:nvPicPr>
          <p:cNvPr id="5" name="E-Browser - intelligent and fast.mp3">
            <a:hlinkClick r:id="" action="ppaction://media"/>
          </p:cNvPr>
          <p:cNvPicPr>
            <a:picLocks noChangeAspect="1"/>
          </p:cNvPicPr>
          <p:nvPr>
            <a:audioFile r:link="rId2"/>
            <p:extLst>
              <p:ext uri="{DAA4B4D4-6D71-4841-9C94-3DE7FCFB9230}">
                <p14:media xmlns:p14="http://schemas.microsoft.com/office/powerpoint/2010/main" r:embed="rId1"/>
              </p:ext>
            </p:extLst>
          </p:nvPr>
        </p:nvPicPr>
        <p:blipFill>
          <a:blip r:embed="rId5"/>
          <a:stretch>
            <a:fillRect/>
          </a:stretch>
        </p:blipFill>
        <p:spPr>
          <a:xfrm>
            <a:off x="-609600" y="0"/>
            <a:ext cx="609600" cy="609600"/>
          </a:xfrm>
          <a:prstGeom prst="rect">
            <a:avLst/>
          </a:prstGeom>
        </p:spPr>
      </p:pic>
    </p:spTree>
    <p:extLst>
      <p:ext uri="{BB962C8B-B14F-4D97-AF65-F5344CB8AC3E}">
        <p14:creationId xmlns:p14="http://schemas.microsoft.com/office/powerpoint/2010/main" val="1323252302"/>
      </p:ext>
    </p:extLst>
  </p:cSld>
  <p:clrMapOvr>
    <a:masterClrMapping/>
  </p:clrMapOvr>
  <mc:AlternateContent xmlns:mc="http://schemas.openxmlformats.org/markup-compatibility/2006" xmlns:p14="http://schemas.microsoft.com/office/powerpoint/2010/main">
    <mc:Choice Requires="p14">
      <p:transition p14:dur="10" advClick="0" advTm="3000"/>
    </mc:Choice>
    <mc:Fallback xmlns="">
      <p:transition advClick="0" advTm="3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par>
                                <p:cTn id="8" presetID="2" presetClass="entr" presetSubtype="1" accel="50000" decel="50000" fill="hold" nodeType="withEffect">
                                  <p:stCondLst>
                                    <p:cond delay="0"/>
                                  </p:stCondLst>
                                  <p:childTnLst>
                                    <p:set>
                                      <p:cBhvr>
                                        <p:cTn id="9" dur="1" fill="hold">
                                          <p:stCondLst>
                                            <p:cond delay="0"/>
                                          </p:stCondLst>
                                        </p:cTn>
                                        <p:tgtEl>
                                          <p:spTgt spid="3"/>
                                        </p:tgtEl>
                                        <p:attrNameLst>
                                          <p:attrName>style.visibility</p:attrName>
                                        </p:attrNameLst>
                                      </p:cBhvr>
                                      <p:to>
                                        <p:strVal val="visible"/>
                                      </p:to>
                                    </p:set>
                                    <p:anim calcmode="lin" valueType="num">
                                      <p:cBhvr additive="base">
                                        <p:cTn id="10" dur="500" fill="hold"/>
                                        <p:tgtEl>
                                          <p:spTgt spid="3"/>
                                        </p:tgtEl>
                                        <p:attrNameLst>
                                          <p:attrName>ppt_x</p:attrName>
                                        </p:attrNameLst>
                                      </p:cBhvr>
                                      <p:tavLst>
                                        <p:tav tm="0">
                                          <p:val>
                                            <p:strVal val="#ppt_x"/>
                                          </p:val>
                                        </p:tav>
                                        <p:tav tm="100000">
                                          <p:val>
                                            <p:strVal val="#ppt_x"/>
                                          </p:val>
                                        </p:tav>
                                      </p:tavLst>
                                    </p:anim>
                                    <p:anim calcmode="lin" valueType="num">
                                      <p:cBhvr additive="base">
                                        <p:cTn id="11" dur="500" fill="hold"/>
                                        <p:tgtEl>
                                          <p:spTgt spid="3"/>
                                        </p:tgtEl>
                                        <p:attrNameLst>
                                          <p:attrName>ppt_y</p:attrName>
                                        </p:attrNameLst>
                                      </p:cBhvr>
                                      <p:tavLst>
                                        <p:tav tm="0">
                                          <p:val>
                                            <p:strVal val="0-#ppt_h/2"/>
                                          </p:val>
                                        </p:tav>
                                        <p:tav tm="100000">
                                          <p:val>
                                            <p:strVal val="#ppt_y"/>
                                          </p:val>
                                        </p:tav>
                                      </p:tavLst>
                                    </p:anim>
                                  </p:childTnLst>
                                </p:cTn>
                              </p:par>
                            </p:childTnLst>
                          </p:cTn>
                        </p:par>
                        <p:par>
                          <p:cTn id="12" fill="hold">
                            <p:stCondLst>
                              <p:cond delay="500"/>
                            </p:stCondLst>
                            <p:childTnLst>
                              <p:par>
                                <p:cTn id="13" presetID="10" presetClass="entr" presetSubtype="0" fill="hold" nodeType="afterEffect">
                                  <p:stCondLst>
                                    <p:cond delay="0"/>
                                  </p:stCondLst>
                                  <p:childTnLst>
                                    <p:set>
                                      <p:cBhvr>
                                        <p:cTn id="14" dur="1" fill="hold">
                                          <p:stCondLst>
                                            <p:cond delay="0"/>
                                          </p:stCondLst>
                                        </p:cTn>
                                        <p:tgtEl>
                                          <p:spTgt spid="7"/>
                                        </p:tgtEl>
                                        <p:attrNameLst>
                                          <p:attrName>style.visibility</p:attrName>
                                        </p:attrNameLst>
                                      </p:cBhvr>
                                      <p:to>
                                        <p:strVal val="visible"/>
                                      </p:to>
                                    </p:set>
                                    <p:animEffect transition="in" filter="fade">
                                      <p:cBhvr>
                                        <p:cTn id="15" dur="500"/>
                                        <p:tgtEl>
                                          <p:spTgt spid="7"/>
                                        </p:tgtEl>
                                      </p:cBhvr>
                                    </p:animEffect>
                                  </p:childTnLst>
                                </p:cTn>
                              </p:par>
                              <p:par>
                                <p:cTn id="16" presetID="26" presetClass="emph" presetSubtype="0" fill="hold" nodeType="withEffect">
                                  <p:stCondLst>
                                    <p:cond delay="0"/>
                                  </p:stCondLst>
                                  <p:childTnLst>
                                    <p:animEffect transition="out" filter="fade">
                                      <p:cBhvr>
                                        <p:cTn id="17" dur="500" tmFilter="0, 0; .2, .5; .8, .5; 1, 0"/>
                                        <p:tgtEl>
                                          <p:spTgt spid="7"/>
                                        </p:tgtEl>
                                      </p:cBhvr>
                                    </p:animEffect>
                                    <p:animScale>
                                      <p:cBhvr>
                                        <p:cTn id="18" dur="250" autoRev="1" fill="hold"/>
                                        <p:tgtEl>
                                          <p:spTgt spid="7"/>
                                        </p:tgtEl>
                                      </p:cBhvr>
                                      <p:by x="105000" y="105000"/>
                                    </p:animScale>
                                  </p:childTnLst>
                                </p:cTn>
                              </p:par>
                              <p:par>
                                <p:cTn id="19" presetID="1" presetClass="mediacall" presetSubtype="0" fill="hold" nodeType="withEffect">
                                  <p:stCondLst>
                                    <p:cond delay="0"/>
                                  </p:stCondLst>
                                  <p:childTnLst>
                                    <p:cmd type="call" cmd="playFrom(0.0)">
                                      <p:cBhvr>
                                        <p:cTn id="20" dur="3821" fill="hold"/>
                                        <p:tgtEl>
                                          <p:spTgt spid="5"/>
                                        </p:tgtEl>
                                      </p:cBhvr>
                                    </p:cmd>
                                  </p:childTnLst>
                                </p:cTn>
                              </p:par>
                            </p:childTnLst>
                          </p:cTn>
                        </p:par>
                      </p:childTnLst>
                    </p:cTn>
                  </p:par>
                </p:childTnLst>
              </p:cTn>
              <p:prevCondLst>
                <p:cond evt="onPrev" delay="0">
                  <p:tgtEl>
                    <p:sldTgt/>
                  </p:tgtEl>
                </p:cond>
              </p:prevCondLst>
              <p:nextCondLst>
                <p:cond evt="onNext" delay="0">
                  <p:tgtEl>
                    <p:sldTgt/>
                  </p:tgtEl>
                </p:cond>
              </p:nextCondLst>
            </p:seq>
            <p:audio>
              <p:cMediaNode vol="80000">
                <p:cTn id="21" fill="hold" display="0">
                  <p:stCondLst>
                    <p:cond delay="indefinite"/>
                  </p:stCondLst>
                  <p:endCondLst>
                    <p:cond evt="onStopAudio" delay="0">
                      <p:tgtEl>
                        <p:sldTgt/>
                      </p:tgtEl>
                    </p:cond>
                  </p:endCondLst>
                </p:cTn>
                <p:tgtEl>
                  <p:spTgt spid="5"/>
                </p:tgtEl>
              </p:cMediaNode>
            </p:audio>
          </p:childTnLst>
        </p:cTn>
      </p:par>
    </p:tnLst>
    <p:bldLst>
      <p:bldP spid="4" grpId="0" animBg="1"/>
    </p:bldLst>
  </p:timing>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7" name="Group 36"/>
          <p:cNvGrpSpPr/>
          <p:nvPr/>
        </p:nvGrpSpPr>
        <p:grpSpPr>
          <a:xfrm>
            <a:off x="0" y="1202871"/>
            <a:ext cx="467544" cy="2737758"/>
            <a:chOff x="0" y="1202871"/>
            <a:chExt cx="467544" cy="2737758"/>
          </a:xfrm>
        </p:grpSpPr>
        <p:sp>
          <p:nvSpPr>
            <p:cNvPr id="6" name="Rounded Rectangle 5"/>
            <p:cNvSpPr/>
            <p:nvPr/>
          </p:nvSpPr>
          <p:spPr>
            <a:xfrm>
              <a:off x="0" y="1202871"/>
              <a:ext cx="467544" cy="2737758"/>
            </a:xfrm>
            <a:prstGeom prst="roundRect">
              <a:avLst>
                <a:gd name="adj" fmla="val 10437"/>
              </a:avLst>
            </a:prstGeom>
            <a:solidFill>
              <a:schemeClr val="tx1">
                <a:alpha val="50000"/>
              </a:schemeClr>
            </a:solidFill>
            <a:ln w="317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12" name="Group 11"/>
            <p:cNvGrpSpPr/>
            <p:nvPr/>
          </p:nvGrpSpPr>
          <p:grpSpPr>
            <a:xfrm>
              <a:off x="53772" y="1890180"/>
              <a:ext cx="360000" cy="363600"/>
              <a:chOff x="899592" y="1419622"/>
              <a:chExt cx="432048" cy="432048"/>
            </a:xfrm>
            <a:effectLst/>
          </p:grpSpPr>
          <p:sp>
            <p:nvSpPr>
              <p:cNvPr id="10" name="Rounded Rectangle 9"/>
              <p:cNvSpPr/>
              <p:nvPr/>
            </p:nvSpPr>
            <p:spPr>
              <a:xfrm>
                <a:off x="971600" y="1563638"/>
                <a:ext cx="288032" cy="288032"/>
              </a:xfrm>
              <a:prstGeom prst="roundRect">
                <a:avLst>
                  <a:gd name="adj" fmla="val 9226"/>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 name="Isosceles Triangle 10"/>
              <p:cNvSpPr/>
              <p:nvPr/>
            </p:nvSpPr>
            <p:spPr>
              <a:xfrm>
                <a:off x="899592" y="1419622"/>
                <a:ext cx="432048" cy="180020"/>
              </a:xfrm>
              <a:prstGeom prst="triangle">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4" name="Group 23"/>
            <p:cNvGrpSpPr/>
            <p:nvPr/>
          </p:nvGrpSpPr>
          <p:grpSpPr>
            <a:xfrm>
              <a:off x="53752" y="1264720"/>
              <a:ext cx="360040" cy="435694"/>
              <a:chOff x="971600" y="1383618"/>
              <a:chExt cx="360040" cy="435694"/>
            </a:xfrm>
          </p:grpSpPr>
          <p:cxnSp>
            <p:nvCxnSpPr>
              <p:cNvPr id="14" name="Straight Connector 13"/>
              <p:cNvCxnSpPr/>
              <p:nvPr/>
            </p:nvCxnSpPr>
            <p:spPr>
              <a:xfrm>
                <a:off x="1187624" y="1639292"/>
                <a:ext cx="144016" cy="18002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5" name="Donut 14"/>
              <p:cNvSpPr/>
              <p:nvPr/>
            </p:nvSpPr>
            <p:spPr>
              <a:xfrm>
                <a:off x="971600" y="1383618"/>
                <a:ext cx="288032" cy="288000"/>
              </a:xfrm>
              <a:prstGeom prst="donut">
                <a:avLst>
                  <a:gd name="adj" fmla="val 4746"/>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17" name="Straight Connector 16"/>
              <p:cNvCxnSpPr/>
              <p:nvPr/>
            </p:nvCxnSpPr>
            <p:spPr>
              <a:xfrm rot="1413972">
                <a:off x="1051228" y="1435850"/>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rot="1413972">
                <a:off x="1116662" y="1436293"/>
                <a:ext cx="0" cy="183562"/>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rot="1413972">
                <a:off x="1180005" y="1492021"/>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grpSp>
        <p:cxnSp>
          <p:nvCxnSpPr>
            <p:cNvPr id="26" name="Straight Connector 25"/>
            <p:cNvCxnSpPr/>
            <p:nvPr/>
          </p:nvCxnSpPr>
          <p:spPr>
            <a:xfrm flipH="1">
              <a:off x="26886" y="1812206"/>
              <a:ext cx="413772"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nvGrpSpPr>
            <p:cNvPr id="30" name="Group 29"/>
            <p:cNvGrpSpPr/>
            <p:nvPr/>
          </p:nvGrpSpPr>
          <p:grpSpPr>
            <a:xfrm>
              <a:off x="39771" y="2460418"/>
              <a:ext cx="388002" cy="297418"/>
              <a:chOff x="2123728" y="1986160"/>
              <a:chExt cx="576064" cy="441574"/>
            </a:xfrm>
          </p:grpSpPr>
          <p:sp>
            <p:nvSpPr>
              <p:cNvPr id="29" name="Rectangle 28"/>
              <p:cNvSpPr/>
              <p:nvPr/>
            </p:nvSpPr>
            <p:spPr>
              <a:xfrm>
                <a:off x="2195736" y="1986160"/>
                <a:ext cx="432048" cy="441574"/>
              </a:xfrm>
              <a:prstGeom prst="rect">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 name="Trapezoid 27"/>
              <p:cNvSpPr/>
              <p:nvPr/>
            </p:nvSpPr>
            <p:spPr>
              <a:xfrm flipV="1">
                <a:off x="2123728" y="2139884"/>
                <a:ext cx="576064" cy="287850"/>
              </a:xfrm>
              <a:prstGeom prst="trapezoid">
                <a:avLst/>
              </a:pr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41" name="Freeform 40"/>
            <p:cNvSpPr/>
            <p:nvPr/>
          </p:nvSpPr>
          <p:spPr>
            <a:xfrm>
              <a:off x="61273" y="2903148"/>
              <a:ext cx="344998" cy="411311"/>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45" name="Group 44"/>
            <p:cNvGrpSpPr/>
            <p:nvPr/>
          </p:nvGrpSpPr>
          <p:grpSpPr>
            <a:xfrm>
              <a:off x="82631" y="3424960"/>
              <a:ext cx="302283" cy="444864"/>
              <a:chOff x="51020" y="3423030"/>
              <a:chExt cx="356155" cy="524147"/>
            </a:xfrm>
            <a:effectLst>
              <a:outerShdw blurRad="63500" sx="102000" sy="102000" algn="ctr" rotWithShape="0">
                <a:prstClr val="black">
                  <a:alpha val="40000"/>
                </a:prstClr>
              </a:outerShdw>
            </a:effectLst>
          </p:grpSpPr>
          <p:sp>
            <p:nvSpPr>
              <p:cNvPr id="43" name="Freeform 42"/>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4" name="Freeform 43"/>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nvGrpSpPr>
          <p:cNvPr id="249" name="Group 248"/>
          <p:cNvGrpSpPr/>
          <p:nvPr/>
        </p:nvGrpSpPr>
        <p:grpSpPr>
          <a:xfrm>
            <a:off x="3131841" y="843750"/>
            <a:ext cx="2880320" cy="3456000"/>
            <a:chOff x="3131841" y="843750"/>
            <a:chExt cx="2880320" cy="3456000"/>
          </a:xfrm>
        </p:grpSpPr>
        <p:sp>
          <p:nvSpPr>
            <p:cNvPr id="250" name="Rounded Rectangle 249"/>
            <p:cNvSpPr/>
            <p:nvPr/>
          </p:nvSpPr>
          <p:spPr>
            <a:xfrm>
              <a:off x="3131841" y="843750"/>
              <a:ext cx="2880320" cy="3456000"/>
            </a:xfrm>
            <a:prstGeom prst="roundRect">
              <a:avLst>
                <a:gd name="adj" fmla="val 2228"/>
              </a:avLst>
            </a:prstGeom>
            <a:solidFill>
              <a:schemeClr val="tx1">
                <a:alpha val="50000"/>
              </a:schemeClr>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51" name="Group 250"/>
            <p:cNvGrpSpPr/>
            <p:nvPr/>
          </p:nvGrpSpPr>
          <p:grpSpPr>
            <a:xfrm>
              <a:off x="3198624" y="984777"/>
              <a:ext cx="864096" cy="870570"/>
              <a:chOff x="7308304" y="278598"/>
              <a:chExt cx="864096" cy="870570"/>
            </a:xfrm>
          </p:grpSpPr>
          <p:sp>
            <p:nvSpPr>
              <p:cNvPr id="327" name="Freeform 326"/>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8" name="Rectangle 327"/>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Impress</a:t>
                </a:r>
                <a:endParaRPr lang="en-AU" sz="1100" dirty="0">
                  <a:latin typeface="Segoe UI" pitchFamily="34" charset="0"/>
                  <a:cs typeface="Segoe UI" pitchFamily="34" charset="0"/>
                </a:endParaRPr>
              </a:p>
            </p:txBody>
          </p:sp>
        </p:grpSp>
        <p:grpSp>
          <p:nvGrpSpPr>
            <p:cNvPr id="252" name="Group 251"/>
            <p:cNvGrpSpPr/>
            <p:nvPr/>
          </p:nvGrpSpPr>
          <p:grpSpPr>
            <a:xfrm>
              <a:off x="4139953" y="972995"/>
              <a:ext cx="864096" cy="894135"/>
              <a:chOff x="6444208" y="255033"/>
              <a:chExt cx="864096" cy="894135"/>
            </a:xfrm>
          </p:grpSpPr>
          <p:grpSp>
            <p:nvGrpSpPr>
              <p:cNvPr id="323" name="Group 322"/>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325" name="Freeform 324"/>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6" name="Freeform 325"/>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24" name="Rectangle 323"/>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Express</a:t>
                </a:r>
                <a:endParaRPr lang="en-AU" sz="1100" dirty="0">
                  <a:latin typeface="Segoe UI" pitchFamily="34" charset="0"/>
                  <a:cs typeface="Segoe UI" pitchFamily="34" charset="0"/>
                </a:endParaRPr>
              </a:p>
            </p:txBody>
          </p:sp>
        </p:grpSp>
        <p:grpSp>
          <p:nvGrpSpPr>
            <p:cNvPr id="253" name="Group 252"/>
            <p:cNvGrpSpPr/>
            <p:nvPr/>
          </p:nvGrpSpPr>
          <p:grpSpPr>
            <a:xfrm>
              <a:off x="3198624" y="2157429"/>
              <a:ext cx="864096" cy="881674"/>
              <a:chOff x="8172400" y="267494"/>
              <a:chExt cx="864096" cy="881674"/>
            </a:xfrm>
          </p:grpSpPr>
          <p:grpSp>
            <p:nvGrpSpPr>
              <p:cNvPr id="318" name="Group 317"/>
              <p:cNvGrpSpPr/>
              <p:nvPr/>
            </p:nvGrpSpPr>
            <p:grpSpPr>
              <a:xfrm>
                <a:off x="8351877" y="267494"/>
                <a:ext cx="523806" cy="648072"/>
                <a:chOff x="87738" y="3286770"/>
                <a:chExt cx="291003" cy="360040"/>
              </a:xfrm>
            </p:grpSpPr>
            <p:sp>
              <p:nvSpPr>
                <p:cNvPr id="320" name="Rectangle 31"/>
                <p:cNvSpPr/>
                <p:nvPr/>
              </p:nvSpPr>
              <p:spPr>
                <a:xfrm>
                  <a:off x="87738" y="3286770"/>
                  <a:ext cx="291002" cy="360040"/>
                </a:xfrm>
                <a:prstGeom prst="rect">
                  <a:avLst/>
                </a:prstGeom>
                <a:solidFill>
                  <a:srgbClr val="FFC000"/>
                </a:solidFill>
                <a:ln w="9525" cap="rnd">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1" name="Rectangle 31"/>
                <p:cNvSpPr/>
                <p:nvPr/>
              </p:nvSpPr>
              <p:spPr>
                <a:xfrm>
                  <a:off x="87738" y="3286770"/>
                  <a:ext cx="291002" cy="360040"/>
                </a:xfrm>
                <a:custGeom>
                  <a:avLst/>
                  <a:gdLst>
                    <a:gd name="connsiteX0" fmla="*/ 0 w 291002"/>
                    <a:gd name="connsiteY0" fmla="*/ 0 h 360040"/>
                    <a:gd name="connsiteX1" fmla="*/ 291002 w 291002"/>
                    <a:gd name="connsiteY1" fmla="*/ 0 h 360040"/>
                    <a:gd name="connsiteX2" fmla="*/ 291002 w 291002"/>
                    <a:gd name="connsiteY2" fmla="*/ 360040 h 360040"/>
                    <a:gd name="connsiteX3" fmla="*/ 0 w 291002"/>
                    <a:gd name="connsiteY3" fmla="*/ 360040 h 360040"/>
                    <a:gd name="connsiteX4" fmla="*/ 0 w 291002"/>
                    <a:gd name="connsiteY4" fmla="*/ 0 h 360040"/>
                    <a:gd name="connsiteX0" fmla="*/ 0 w 291002"/>
                    <a:gd name="connsiteY0" fmla="*/ 0 h 360040"/>
                    <a:gd name="connsiteX1" fmla="*/ 236233 w 291002"/>
                    <a:gd name="connsiteY1" fmla="*/ 88106 h 360040"/>
                    <a:gd name="connsiteX2" fmla="*/ 291002 w 291002"/>
                    <a:gd name="connsiteY2" fmla="*/ 360040 h 360040"/>
                    <a:gd name="connsiteX3" fmla="*/ 0 w 291002"/>
                    <a:gd name="connsiteY3" fmla="*/ 360040 h 360040"/>
                    <a:gd name="connsiteX4" fmla="*/ 0 w 291002"/>
                    <a:gd name="connsiteY4" fmla="*/ 0 h 360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1002" h="360040">
                      <a:moveTo>
                        <a:pt x="0" y="0"/>
                      </a:moveTo>
                      <a:lnTo>
                        <a:pt x="236233" y="88106"/>
                      </a:lnTo>
                      <a:lnTo>
                        <a:pt x="291002" y="360040"/>
                      </a:lnTo>
                      <a:lnTo>
                        <a:pt x="0" y="360040"/>
                      </a:lnTo>
                      <a:lnTo>
                        <a:pt x="0" y="0"/>
                      </a:lnTo>
                      <a:close/>
                    </a:path>
                  </a:pathLst>
                </a:cu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2" name="Rectangle 321"/>
                <p:cNvSpPr/>
                <p:nvPr/>
              </p:nvSpPr>
              <p:spPr>
                <a:xfrm>
                  <a:off x="87738" y="3435846"/>
                  <a:ext cx="291003" cy="210964"/>
                </a:xfrm>
                <a:prstGeom prst="rect">
                  <a:avLst/>
                </a:prstGeom>
                <a:noFill/>
                <a:ln w="9525" cap="rnd">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2000" dirty="0" smtClean="0">
                      <a:solidFill>
                        <a:schemeClr val="tx1"/>
                      </a:solidFill>
                      <a:effectLst>
                        <a:outerShdw blurRad="63500" sx="102000" sy="102000" algn="ctr" rotWithShape="0">
                          <a:prstClr val="black">
                            <a:alpha val="40000"/>
                          </a:prstClr>
                        </a:outerShdw>
                      </a:effectLst>
                      <a:latin typeface="Segoe UI" pitchFamily="34" charset="0"/>
                      <a:cs typeface="Segoe UI" pitchFamily="34" charset="0"/>
                    </a:rPr>
                    <a:t>Aa</a:t>
                  </a:r>
                  <a:endParaRPr lang="en-AU" sz="2000" dirty="0">
                    <a:solidFill>
                      <a:schemeClr val="tx1"/>
                    </a:solidFill>
                    <a:effectLst>
                      <a:outerShdw blurRad="63500" sx="102000" sy="102000" algn="ctr" rotWithShape="0">
                        <a:prstClr val="black">
                          <a:alpha val="40000"/>
                        </a:prstClr>
                      </a:outerShdw>
                    </a:effectLst>
                    <a:latin typeface="Segoe UI" pitchFamily="34" charset="0"/>
                    <a:cs typeface="Segoe UI" pitchFamily="34" charset="0"/>
                  </a:endParaRPr>
                </a:p>
              </p:txBody>
            </p:sp>
          </p:grpSp>
          <p:sp>
            <p:nvSpPr>
              <p:cNvPr id="319" name="Rectangle 318"/>
              <p:cNvSpPr/>
              <p:nvPr/>
            </p:nvSpPr>
            <p:spPr>
              <a:xfrm>
                <a:off x="8172400"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Note Pad</a:t>
                </a:r>
                <a:endParaRPr lang="en-AU" sz="1100" dirty="0">
                  <a:latin typeface="Segoe UI" pitchFamily="34" charset="0"/>
                  <a:cs typeface="Segoe UI" pitchFamily="34" charset="0"/>
                </a:endParaRPr>
              </a:p>
            </p:txBody>
          </p:sp>
        </p:grpSp>
        <p:grpSp>
          <p:nvGrpSpPr>
            <p:cNvPr id="254" name="Group 253"/>
            <p:cNvGrpSpPr/>
            <p:nvPr/>
          </p:nvGrpSpPr>
          <p:grpSpPr>
            <a:xfrm>
              <a:off x="5080409" y="980461"/>
              <a:ext cx="864096" cy="877462"/>
              <a:chOff x="5004049" y="1064550"/>
              <a:chExt cx="864096" cy="877462"/>
            </a:xfrm>
          </p:grpSpPr>
          <p:grpSp>
            <p:nvGrpSpPr>
              <p:cNvPr id="313" name="Group 312"/>
              <p:cNvGrpSpPr/>
              <p:nvPr/>
            </p:nvGrpSpPr>
            <p:grpSpPr>
              <a:xfrm>
                <a:off x="5042434" y="1064550"/>
                <a:ext cx="787325" cy="610716"/>
                <a:chOff x="5004049" y="1045872"/>
                <a:chExt cx="787325" cy="610716"/>
              </a:xfrm>
              <a:effectLst>
                <a:outerShdw blurRad="63500" sx="102000" sy="102000" algn="ctr" rotWithShape="0">
                  <a:prstClr val="black">
                    <a:alpha val="40000"/>
                  </a:prstClr>
                </a:outerShdw>
              </a:effectLst>
            </p:grpSpPr>
            <p:sp>
              <p:nvSpPr>
                <p:cNvPr id="315" name="Rectangle 314"/>
                <p:cNvSpPr/>
                <p:nvPr/>
              </p:nvSpPr>
              <p:spPr>
                <a:xfrm>
                  <a:off x="5004049" y="1045872"/>
                  <a:ext cx="504055" cy="460191"/>
                </a:xfrm>
                <a:prstGeom prst="rect">
                  <a:avLst/>
                </a:prstGeom>
                <a:solidFill>
                  <a:schemeClr val="bg1"/>
                </a:solidFill>
                <a:ln w="9525" cap="rnd">
                  <a:solidFill>
                    <a:schemeClr val="bg1"/>
                  </a:solid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6" name="Freeform 315"/>
                <p:cNvSpPr/>
                <p:nvPr/>
              </p:nvSpPr>
              <p:spPr>
                <a:xfrm>
                  <a:off x="5022056" y="1106047"/>
                  <a:ext cx="414040" cy="272698"/>
                </a:xfrm>
                <a:custGeom>
                  <a:avLst/>
                  <a:gdLst>
                    <a:gd name="connsiteX0" fmla="*/ 0 w 353052"/>
                    <a:gd name="connsiteY0" fmla="*/ 0 h 269081"/>
                    <a:gd name="connsiteX1" fmla="*/ 19050 w 353052"/>
                    <a:gd name="connsiteY1" fmla="*/ 33337 h 269081"/>
                    <a:gd name="connsiteX2" fmla="*/ 28575 w 353052"/>
                    <a:gd name="connsiteY2" fmla="*/ 38100 h 269081"/>
                    <a:gd name="connsiteX3" fmla="*/ 33338 w 353052"/>
                    <a:gd name="connsiteY3" fmla="*/ 45243 h 269081"/>
                    <a:gd name="connsiteX4" fmla="*/ 50007 w 353052"/>
                    <a:gd name="connsiteY4" fmla="*/ 54768 h 269081"/>
                    <a:gd name="connsiteX5" fmla="*/ 59532 w 353052"/>
                    <a:gd name="connsiteY5" fmla="*/ 61912 h 269081"/>
                    <a:gd name="connsiteX6" fmla="*/ 85725 w 353052"/>
                    <a:gd name="connsiteY6" fmla="*/ 71437 h 269081"/>
                    <a:gd name="connsiteX7" fmla="*/ 135732 w 353052"/>
                    <a:gd name="connsiteY7" fmla="*/ 69056 h 269081"/>
                    <a:gd name="connsiteX8" fmla="*/ 142875 w 353052"/>
                    <a:gd name="connsiteY8" fmla="*/ 66675 h 269081"/>
                    <a:gd name="connsiteX9" fmla="*/ 150019 w 353052"/>
                    <a:gd name="connsiteY9" fmla="*/ 61912 h 269081"/>
                    <a:gd name="connsiteX10" fmla="*/ 157163 w 353052"/>
                    <a:gd name="connsiteY10" fmla="*/ 54768 h 269081"/>
                    <a:gd name="connsiteX11" fmla="*/ 161925 w 353052"/>
                    <a:gd name="connsiteY11" fmla="*/ 45243 h 269081"/>
                    <a:gd name="connsiteX12" fmla="*/ 157163 w 353052"/>
                    <a:gd name="connsiteY12" fmla="*/ 26193 h 269081"/>
                    <a:gd name="connsiteX13" fmla="*/ 150019 w 353052"/>
                    <a:gd name="connsiteY13" fmla="*/ 19050 h 269081"/>
                    <a:gd name="connsiteX14" fmla="*/ 135732 w 353052"/>
                    <a:gd name="connsiteY14" fmla="*/ 9525 h 269081"/>
                    <a:gd name="connsiteX15" fmla="*/ 114300 w 353052"/>
                    <a:gd name="connsiteY15" fmla="*/ 14287 h 269081"/>
                    <a:gd name="connsiteX16" fmla="*/ 107157 w 353052"/>
                    <a:gd name="connsiteY16" fmla="*/ 16668 h 269081"/>
                    <a:gd name="connsiteX17" fmla="*/ 102394 w 353052"/>
                    <a:gd name="connsiteY17" fmla="*/ 26193 h 269081"/>
                    <a:gd name="connsiteX18" fmla="*/ 104775 w 353052"/>
                    <a:gd name="connsiteY18" fmla="*/ 64293 h 269081"/>
                    <a:gd name="connsiteX19" fmla="*/ 107157 w 353052"/>
                    <a:gd name="connsiteY19" fmla="*/ 71437 h 269081"/>
                    <a:gd name="connsiteX20" fmla="*/ 114300 w 353052"/>
                    <a:gd name="connsiteY20" fmla="*/ 76200 h 269081"/>
                    <a:gd name="connsiteX21" fmla="*/ 126207 w 353052"/>
                    <a:gd name="connsiteY21" fmla="*/ 78581 h 269081"/>
                    <a:gd name="connsiteX22" fmla="*/ 147638 w 353052"/>
                    <a:gd name="connsiteY22" fmla="*/ 85725 h 269081"/>
                    <a:gd name="connsiteX23" fmla="*/ 154782 w 353052"/>
                    <a:gd name="connsiteY23" fmla="*/ 88106 h 269081"/>
                    <a:gd name="connsiteX24" fmla="*/ 190500 w 353052"/>
                    <a:gd name="connsiteY24" fmla="*/ 90487 h 269081"/>
                    <a:gd name="connsiteX25" fmla="*/ 228600 w 353052"/>
                    <a:gd name="connsiteY25" fmla="*/ 90487 h 269081"/>
                    <a:gd name="connsiteX26" fmla="*/ 238125 w 353052"/>
                    <a:gd name="connsiteY26" fmla="*/ 85725 h 269081"/>
                    <a:gd name="connsiteX27" fmla="*/ 271463 w 353052"/>
                    <a:gd name="connsiteY27" fmla="*/ 66675 h 269081"/>
                    <a:gd name="connsiteX28" fmla="*/ 295275 w 353052"/>
                    <a:gd name="connsiteY28" fmla="*/ 59531 h 269081"/>
                    <a:gd name="connsiteX29" fmla="*/ 302419 w 353052"/>
                    <a:gd name="connsiteY29" fmla="*/ 57150 h 269081"/>
                    <a:gd name="connsiteX30" fmla="*/ 338138 w 353052"/>
                    <a:gd name="connsiteY30" fmla="*/ 50006 h 269081"/>
                    <a:gd name="connsiteX31" fmla="*/ 345282 w 353052"/>
                    <a:gd name="connsiteY31" fmla="*/ 92868 h 269081"/>
                    <a:gd name="connsiteX32" fmla="*/ 326232 w 353052"/>
                    <a:gd name="connsiteY32" fmla="*/ 114300 h 269081"/>
                    <a:gd name="connsiteX33" fmla="*/ 316707 w 353052"/>
                    <a:gd name="connsiteY33" fmla="*/ 119062 h 269081"/>
                    <a:gd name="connsiteX34" fmla="*/ 309563 w 353052"/>
                    <a:gd name="connsiteY34" fmla="*/ 121443 h 269081"/>
                    <a:gd name="connsiteX35" fmla="*/ 290513 w 353052"/>
                    <a:gd name="connsiteY35" fmla="*/ 133350 h 269081"/>
                    <a:gd name="connsiteX36" fmla="*/ 273844 w 353052"/>
                    <a:gd name="connsiteY36" fmla="*/ 138112 h 269081"/>
                    <a:gd name="connsiteX37" fmla="*/ 259557 w 353052"/>
                    <a:gd name="connsiteY37" fmla="*/ 142875 h 269081"/>
                    <a:gd name="connsiteX38" fmla="*/ 245269 w 353052"/>
                    <a:gd name="connsiteY38" fmla="*/ 150018 h 269081"/>
                    <a:gd name="connsiteX39" fmla="*/ 238125 w 353052"/>
                    <a:gd name="connsiteY39" fmla="*/ 154781 h 269081"/>
                    <a:gd name="connsiteX40" fmla="*/ 214313 w 353052"/>
                    <a:gd name="connsiteY40" fmla="*/ 161925 h 269081"/>
                    <a:gd name="connsiteX41" fmla="*/ 202407 w 353052"/>
                    <a:gd name="connsiteY41" fmla="*/ 164306 h 269081"/>
                    <a:gd name="connsiteX42" fmla="*/ 188119 w 353052"/>
                    <a:gd name="connsiteY42" fmla="*/ 169068 h 269081"/>
                    <a:gd name="connsiteX43" fmla="*/ 173832 w 353052"/>
                    <a:gd name="connsiteY43" fmla="*/ 171450 h 269081"/>
                    <a:gd name="connsiteX44" fmla="*/ 154782 w 353052"/>
                    <a:gd name="connsiteY44" fmla="*/ 176212 h 269081"/>
                    <a:gd name="connsiteX45" fmla="*/ 109538 w 353052"/>
                    <a:gd name="connsiteY45" fmla="*/ 173831 h 269081"/>
                    <a:gd name="connsiteX46" fmla="*/ 97632 w 353052"/>
                    <a:gd name="connsiteY46" fmla="*/ 164306 h 269081"/>
                    <a:gd name="connsiteX47" fmla="*/ 95250 w 353052"/>
                    <a:gd name="connsiteY47" fmla="*/ 157162 h 269081"/>
                    <a:gd name="connsiteX48" fmla="*/ 88107 w 353052"/>
                    <a:gd name="connsiteY48" fmla="*/ 150018 h 269081"/>
                    <a:gd name="connsiteX49" fmla="*/ 95250 w 353052"/>
                    <a:gd name="connsiteY49" fmla="*/ 130968 h 269081"/>
                    <a:gd name="connsiteX50" fmla="*/ 104775 w 353052"/>
                    <a:gd name="connsiteY50" fmla="*/ 135731 h 269081"/>
                    <a:gd name="connsiteX51" fmla="*/ 140494 w 353052"/>
                    <a:gd name="connsiteY51" fmla="*/ 138112 h 269081"/>
                    <a:gd name="connsiteX52" fmla="*/ 159544 w 353052"/>
                    <a:gd name="connsiteY52" fmla="*/ 142875 h 269081"/>
                    <a:gd name="connsiteX53" fmla="*/ 171450 w 353052"/>
                    <a:gd name="connsiteY53" fmla="*/ 152400 h 269081"/>
                    <a:gd name="connsiteX54" fmla="*/ 176213 w 353052"/>
                    <a:gd name="connsiteY54" fmla="*/ 173831 h 269081"/>
                    <a:gd name="connsiteX55" fmla="*/ 180975 w 353052"/>
                    <a:gd name="connsiteY55" fmla="*/ 207168 h 269081"/>
                    <a:gd name="connsiteX56" fmla="*/ 183357 w 353052"/>
                    <a:gd name="connsiteY56" fmla="*/ 247650 h 269081"/>
                    <a:gd name="connsiteX57" fmla="*/ 185738 w 353052"/>
                    <a:gd name="connsiteY57" fmla="*/ 261937 h 269081"/>
                    <a:gd name="connsiteX58" fmla="*/ 195263 w 353052"/>
                    <a:gd name="connsiteY58" fmla="*/ 269081 h 269081"/>
                    <a:gd name="connsiteX59" fmla="*/ 273844 w 353052"/>
                    <a:gd name="connsiteY59" fmla="*/ 266700 h 269081"/>
                    <a:gd name="connsiteX60" fmla="*/ 307182 w 353052"/>
                    <a:gd name="connsiteY60" fmla="*/ 257175 h 269081"/>
                    <a:gd name="connsiteX61" fmla="*/ 314325 w 353052"/>
                    <a:gd name="connsiteY61" fmla="*/ 254793 h 269081"/>
                    <a:gd name="connsiteX62" fmla="*/ 326232 w 353052"/>
                    <a:gd name="connsiteY62" fmla="*/ 250031 h 269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53052" h="269081">
                      <a:moveTo>
                        <a:pt x="0" y="0"/>
                      </a:moveTo>
                      <a:cubicBezTo>
                        <a:pt x="3626" y="10876"/>
                        <a:pt x="7518" y="27571"/>
                        <a:pt x="19050" y="33337"/>
                      </a:cubicBezTo>
                      <a:lnTo>
                        <a:pt x="28575" y="38100"/>
                      </a:lnTo>
                      <a:cubicBezTo>
                        <a:pt x="30163" y="40481"/>
                        <a:pt x="31314" y="43219"/>
                        <a:pt x="33338" y="45243"/>
                      </a:cubicBezTo>
                      <a:cubicBezTo>
                        <a:pt x="37711" y="49616"/>
                        <a:pt x="45021" y="51652"/>
                        <a:pt x="50007" y="54768"/>
                      </a:cubicBezTo>
                      <a:cubicBezTo>
                        <a:pt x="53373" y="56871"/>
                        <a:pt x="56167" y="59808"/>
                        <a:pt x="59532" y="61912"/>
                      </a:cubicBezTo>
                      <a:cubicBezTo>
                        <a:pt x="67905" y="67145"/>
                        <a:pt x="76325" y="69087"/>
                        <a:pt x="85725" y="71437"/>
                      </a:cubicBezTo>
                      <a:cubicBezTo>
                        <a:pt x="102394" y="70643"/>
                        <a:pt x="119102" y="70442"/>
                        <a:pt x="135732" y="69056"/>
                      </a:cubicBezTo>
                      <a:cubicBezTo>
                        <a:pt x="138233" y="68848"/>
                        <a:pt x="140630" y="67797"/>
                        <a:pt x="142875" y="66675"/>
                      </a:cubicBezTo>
                      <a:cubicBezTo>
                        <a:pt x="145435" y="65395"/>
                        <a:pt x="147820" y="63744"/>
                        <a:pt x="150019" y="61912"/>
                      </a:cubicBezTo>
                      <a:cubicBezTo>
                        <a:pt x="152606" y="59756"/>
                        <a:pt x="154782" y="57149"/>
                        <a:pt x="157163" y="54768"/>
                      </a:cubicBezTo>
                      <a:cubicBezTo>
                        <a:pt x="158750" y="51593"/>
                        <a:pt x="161533" y="48771"/>
                        <a:pt x="161925" y="45243"/>
                      </a:cubicBezTo>
                      <a:cubicBezTo>
                        <a:pt x="162039" y="44213"/>
                        <a:pt x="158971" y="28905"/>
                        <a:pt x="157163" y="26193"/>
                      </a:cubicBezTo>
                      <a:cubicBezTo>
                        <a:pt x="155295" y="23391"/>
                        <a:pt x="152677" y="21117"/>
                        <a:pt x="150019" y="19050"/>
                      </a:cubicBezTo>
                      <a:cubicBezTo>
                        <a:pt x="145501" y="15536"/>
                        <a:pt x="135732" y="9525"/>
                        <a:pt x="135732" y="9525"/>
                      </a:cubicBezTo>
                      <a:cubicBezTo>
                        <a:pt x="128588" y="11112"/>
                        <a:pt x="121400" y="12512"/>
                        <a:pt x="114300" y="14287"/>
                      </a:cubicBezTo>
                      <a:cubicBezTo>
                        <a:pt x="111865" y="14896"/>
                        <a:pt x="108932" y="14893"/>
                        <a:pt x="107157" y="16668"/>
                      </a:cubicBezTo>
                      <a:cubicBezTo>
                        <a:pt x="104647" y="19178"/>
                        <a:pt x="103982" y="23018"/>
                        <a:pt x="102394" y="26193"/>
                      </a:cubicBezTo>
                      <a:cubicBezTo>
                        <a:pt x="103188" y="38893"/>
                        <a:pt x="103443" y="51638"/>
                        <a:pt x="104775" y="64293"/>
                      </a:cubicBezTo>
                      <a:cubicBezTo>
                        <a:pt x="105038" y="66789"/>
                        <a:pt x="105589" y="69477"/>
                        <a:pt x="107157" y="71437"/>
                      </a:cubicBezTo>
                      <a:cubicBezTo>
                        <a:pt x="108945" y="73672"/>
                        <a:pt x="111620" y="75195"/>
                        <a:pt x="114300" y="76200"/>
                      </a:cubicBezTo>
                      <a:cubicBezTo>
                        <a:pt x="118090" y="77621"/>
                        <a:pt x="122238" y="77787"/>
                        <a:pt x="126207" y="78581"/>
                      </a:cubicBezTo>
                      <a:cubicBezTo>
                        <a:pt x="146726" y="86788"/>
                        <a:pt x="129698" y="80599"/>
                        <a:pt x="147638" y="85725"/>
                      </a:cubicBezTo>
                      <a:cubicBezTo>
                        <a:pt x="150052" y="86415"/>
                        <a:pt x="152287" y="87829"/>
                        <a:pt x="154782" y="88106"/>
                      </a:cubicBezTo>
                      <a:cubicBezTo>
                        <a:pt x="166641" y="89424"/>
                        <a:pt x="178594" y="89693"/>
                        <a:pt x="190500" y="90487"/>
                      </a:cubicBezTo>
                      <a:cubicBezTo>
                        <a:pt x="207530" y="92920"/>
                        <a:pt x="210241" y="94723"/>
                        <a:pt x="228600" y="90487"/>
                      </a:cubicBezTo>
                      <a:cubicBezTo>
                        <a:pt x="232059" y="89689"/>
                        <a:pt x="235081" y="87551"/>
                        <a:pt x="238125" y="85725"/>
                      </a:cubicBezTo>
                      <a:cubicBezTo>
                        <a:pt x="248250" y="79651"/>
                        <a:pt x="259784" y="69596"/>
                        <a:pt x="271463" y="66675"/>
                      </a:cubicBezTo>
                      <a:cubicBezTo>
                        <a:pt x="285859" y="63075"/>
                        <a:pt x="277882" y="65328"/>
                        <a:pt x="295275" y="59531"/>
                      </a:cubicBezTo>
                      <a:cubicBezTo>
                        <a:pt x="297656" y="58737"/>
                        <a:pt x="299969" y="57695"/>
                        <a:pt x="302419" y="57150"/>
                      </a:cubicBezTo>
                      <a:cubicBezTo>
                        <a:pt x="328563" y="51339"/>
                        <a:pt x="316632" y="53590"/>
                        <a:pt x="338138" y="50006"/>
                      </a:cubicBezTo>
                      <a:cubicBezTo>
                        <a:pt x="359183" y="55267"/>
                        <a:pt x="354435" y="50765"/>
                        <a:pt x="345282" y="92868"/>
                      </a:cubicBezTo>
                      <a:cubicBezTo>
                        <a:pt x="343340" y="101799"/>
                        <a:pt x="333552" y="109725"/>
                        <a:pt x="326232" y="114300"/>
                      </a:cubicBezTo>
                      <a:cubicBezTo>
                        <a:pt x="323222" y="116181"/>
                        <a:pt x="319970" y="117664"/>
                        <a:pt x="316707" y="119062"/>
                      </a:cubicBezTo>
                      <a:cubicBezTo>
                        <a:pt x="314400" y="120051"/>
                        <a:pt x="311870" y="120454"/>
                        <a:pt x="309563" y="121443"/>
                      </a:cubicBezTo>
                      <a:cubicBezTo>
                        <a:pt x="289202" y="130169"/>
                        <a:pt x="311024" y="121629"/>
                        <a:pt x="290513" y="133350"/>
                      </a:cubicBezTo>
                      <a:cubicBezTo>
                        <a:pt x="287565" y="135034"/>
                        <a:pt x="276285" y="137380"/>
                        <a:pt x="273844" y="138112"/>
                      </a:cubicBezTo>
                      <a:cubicBezTo>
                        <a:pt x="269036" y="139555"/>
                        <a:pt x="263734" y="140091"/>
                        <a:pt x="259557" y="142875"/>
                      </a:cubicBezTo>
                      <a:cubicBezTo>
                        <a:pt x="250324" y="149029"/>
                        <a:pt x="255128" y="146732"/>
                        <a:pt x="245269" y="150018"/>
                      </a:cubicBezTo>
                      <a:cubicBezTo>
                        <a:pt x="242888" y="151606"/>
                        <a:pt x="240740" y="153619"/>
                        <a:pt x="238125" y="154781"/>
                      </a:cubicBezTo>
                      <a:cubicBezTo>
                        <a:pt x="232198" y="157415"/>
                        <a:pt x="221234" y="160387"/>
                        <a:pt x="214313" y="161925"/>
                      </a:cubicBezTo>
                      <a:cubicBezTo>
                        <a:pt x="210362" y="162803"/>
                        <a:pt x="206312" y="163241"/>
                        <a:pt x="202407" y="164306"/>
                      </a:cubicBezTo>
                      <a:cubicBezTo>
                        <a:pt x="197564" y="165627"/>
                        <a:pt x="193071" y="168242"/>
                        <a:pt x="188119" y="169068"/>
                      </a:cubicBezTo>
                      <a:cubicBezTo>
                        <a:pt x="183357" y="169862"/>
                        <a:pt x="178553" y="170438"/>
                        <a:pt x="173832" y="171450"/>
                      </a:cubicBezTo>
                      <a:cubicBezTo>
                        <a:pt x="167432" y="172822"/>
                        <a:pt x="154782" y="176212"/>
                        <a:pt x="154782" y="176212"/>
                      </a:cubicBezTo>
                      <a:cubicBezTo>
                        <a:pt x="139701" y="175418"/>
                        <a:pt x="124578" y="175198"/>
                        <a:pt x="109538" y="173831"/>
                      </a:cubicBezTo>
                      <a:cubicBezTo>
                        <a:pt x="102344" y="173177"/>
                        <a:pt x="100748" y="170538"/>
                        <a:pt x="97632" y="164306"/>
                      </a:cubicBezTo>
                      <a:cubicBezTo>
                        <a:pt x="96509" y="162061"/>
                        <a:pt x="96642" y="159251"/>
                        <a:pt x="95250" y="157162"/>
                      </a:cubicBezTo>
                      <a:cubicBezTo>
                        <a:pt x="93382" y="154360"/>
                        <a:pt x="90488" y="152399"/>
                        <a:pt x="88107" y="150018"/>
                      </a:cubicBezTo>
                      <a:cubicBezTo>
                        <a:pt x="90488" y="143668"/>
                        <a:pt x="90101" y="135382"/>
                        <a:pt x="95250" y="130968"/>
                      </a:cubicBezTo>
                      <a:cubicBezTo>
                        <a:pt x="97945" y="128658"/>
                        <a:pt x="101269" y="135177"/>
                        <a:pt x="104775" y="135731"/>
                      </a:cubicBezTo>
                      <a:cubicBezTo>
                        <a:pt x="116562" y="137592"/>
                        <a:pt x="128588" y="137318"/>
                        <a:pt x="140494" y="138112"/>
                      </a:cubicBezTo>
                      <a:cubicBezTo>
                        <a:pt x="141091" y="138231"/>
                        <a:pt x="157101" y="140921"/>
                        <a:pt x="159544" y="142875"/>
                      </a:cubicBezTo>
                      <a:cubicBezTo>
                        <a:pt x="174933" y="155185"/>
                        <a:pt x="153494" y="146412"/>
                        <a:pt x="171450" y="152400"/>
                      </a:cubicBezTo>
                      <a:cubicBezTo>
                        <a:pt x="175096" y="163332"/>
                        <a:pt x="173927" y="158589"/>
                        <a:pt x="176213" y="173831"/>
                      </a:cubicBezTo>
                      <a:cubicBezTo>
                        <a:pt x="177878" y="184932"/>
                        <a:pt x="180975" y="207168"/>
                        <a:pt x="180975" y="207168"/>
                      </a:cubicBezTo>
                      <a:cubicBezTo>
                        <a:pt x="181769" y="220662"/>
                        <a:pt x="182186" y="234183"/>
                        <a:pt x="183357" y="247650"/>
                      </a:cubicBezTo>
                      <a:cubicBezTo>
                        <a:pt x="183775" y="252460"/>
                        <a:pt x="183393" y="257717"/>
                        <a:pt x="185738" y="261937"/>
                      </a:cubicBezTo>
                      <a:cubicBezTo>
                        <a:pt x="187665" y="265406"/>
                        <a:pt x="192088" y="266700"/>
                        <a:pt x="195263" y="269081"/>
                      </a:cubicBezTo>
                      <a:cubicBezTo>
                        <a:pt x="221457" y="268287"/>
                        <a:pt x="247708" y="268612"/>
                        <a:pt x="273844" y="266700"/>
                      </a:cubicBezTo>
                      <a:cubicBezTo>
                        <a:pt x="281498" y="266140"/>
                        <a:pt x="299160" y="259849"/>
                        <a:pt x="307182" y="257175"/>
                      </a:cubicBezTo>
                      <a:cubicBezTo>
                        <a:pt x="309563" y="256381"/>
                        <a:pt x="312080" y="255915"/>
                        <a:pt x="314325" y="254793"/>
                      </a:cubicBezTo>
                      <a:cubicBezTo>
                        <a:pt x="324560" y="249676"/>
                        <a:pt x="320300" y="250031"/>
                        <a:pt x="326232" y="250031"/>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7" name="Freeform 316"/>
                <p:cNvSpPr/>
                <p:nvPr/>
              </p:nvSpPr>
              <p:spPr>
                <a:xfrm>
                  <a:off x="5400849" y="1351788"/>
                  <a:ext cx="390525" cy="304800"/>
                </a:xfrm>
                <a:custGeom>
                  <a:avLst/>
                  <a:gdLst>
                    <a:gd name="connsiteX0" fmla="*/ 0 w 381000"/>
                    <a:gd name="connsiteY0" fmla="*/ 0 h 319088"/>
                    <a:gd name="connsiteX1" fmla="*/ 23812 w 381000"/>
                    <a:gd name="connsiteY1" fmla="*/ 85725 h 319088"/>
                    <a:gd name="connsiteX2" fmla="*/ 347662 w 381000"/>
                    <a:gd name="connsiteY2" fmla="*/ 319088 h 319088"/>
                    <a:gd name="connsiteX3" fmla="*/ 381000 w 381000"/>
                    <a:gd name="connsiteY3" fmla="*/ 266700 h 319088"/>
                    <a:gd name="connsiteX4" fmla="*/ 66675 w 381000"/>
                    <a:gd name="connsiteY4" fmla="*/ 38100 h 319088"/>
                    <a:gd name="connsiteX5" fmla="*/ 0 w 381000"/>
                    <a:gd name="connsiteY5" fmla="*/ 0 h 319088"/>
                    <a:gd name="connsiteX0" fmla="*/ 0 w 390525"/>
                    <a:gd name="connsiteY0" fmla="*/ 0 h 304800"/>
                    <a:gd name="connsiteX1" fmla="*/ 33337 w 390525"/>
                    <a:gd name="connsiteY1" fmla="*/ 71437 h 304800"/>
                    <a:gd name="connsiteX2" fmla="*/ 357187 w 390525"/>
                    <a:gd name="connsiteY2" fmla="*/ 304800 h 304800"/>
                    <a:gd name="connsiteX3" fmla="*/ 390525 w 390525"/>
                    <a:gd name="connsiteY3" fmla="*/ 252412 h 304800"/>
                    <a:gd name="connsiteX4" fmla="*/ 76200 w 390525"/>
                    <a:gd name="connsiteY4" fmla="*/ 23812 h 304800"/>
                    <a:gd name="connsiteX5" fmla="*/ 0 w 390525"/>
                    <a:gd name="connsiteY5" fmla="*/ 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0525" h="304800">
                      <a:moveTo>
                        <a:pt x="0" y="0"/>
                      </a:moveTo>
                      <a:lnTo>
                        <a:pt x="33337" y="71437"/>
                      </a:lnTo>
                      <a:lnTo>
                        <a:pt x="357187" y="304800"/>
                      </a:lnTo>
                      <a:lnTo>
                        <a:pt x="390525" y="252412"/>
                      </a:lnTo>
                      <a:lnTo>
                        <a:pt x="76200" y="23812"/>
                      </a:lnTo>
                      <a:lnTo>
                        <a:pt x="0" y="0"/>
                      </a:lnTo>
                      <a:close/>
                    </a:path>
                  </a:pathLst>
                </a:custGeom>
                <a:solidFill>
                  <a:srgbClr val="C0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14" name="Rectangle 313"/>
              <p:cNvSpPr/>
              <p:nvPr/>
            </p:nvSpPr>
            <p:spPr>
              <a:xfrm>
                <a:off x="5004049" y="1725988"/>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Free Draw</a:t>
                </a:r>
                <a:endParaRPr lang="en-AU" sz="1100" dirty="0">
                  <a:latin typeface="Segoe UI" pitchFamily="34" charset="0"/>
                  <a:cs typeface="Segoe UI" pitchFamily="34" charset="0"/>
                </a:endParaRPr>
              </a:p>
            </p:txBody>
          </p:sp>
        </p:grpSp>
        <p:cxnSp>
          <p:nvCxnSpPr>
            <p:cNvPr id="255" name="Straight Connector 254"/>
            <p:cNvCxnSpPr/>
            <p:nvPr/>
          </p:nvCxnSpPr>
          <p:spPr>
            <a:xfrm>
              <a:off x="4098672"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6" name="Straight Connector 255"/>
            <p:cNvCxnSpPr/>
            <p:nvPr/>
          </p:nvCxnSpPr>
          <p:spPr>
            <a:xfrm>
              <a:off x="5040000"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7" name="Straight Connector 256"/>
            <p:cNvCxnSpPr/>
            <p:nvPr/>
          </p:nvCxnSpPr>
          <p:spPr>
            <a:xfrm>
              <a:off x="3262277" y="200863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8" name="Straight Connector 257"/>
            <p:cNvCxnSpPr/>
            <p:nvPr/>
          </p:nvCxnSpPr>
          <p:spPr>
            <a:xfrm>
              <a:off x="3262277" y="317426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grpSp>
          <p:nvGrpSpPr>
            <p:cNvPr id="259" name="Group 258"/>
            <p:cNvGrpSpPr/>
            <p:nvPr/>
          </p:nvGrpSpPr>
          <p:grpSpPr>
            <a:xfrm>
              <a:off x="4098672" y="2143466"/>
              <a:ext cx="941329" cy="895637"/>
              <a:chOff x="4098672" y="2143466"/>
              <a:chExt cx="941329" cy="895637"/>
            </a:xfrm>
          </p:grpSpPr>
          <p:sp>
            <p:nvSpPr>
              <p:cNvPr id="300" name="Rectangle 299"/>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Documents</a:t>
                </a:r>
                <a:endParaRPr lang="en-AU" sz="1100" dirty="0">
                  <a:latin typeface="Segoe UI" pitchFamily="34" charset="0"/>
                  <a:cs typeface="Segoe UI" pitchFamily="34" charset="0"/>
                </a:endParaRPr>
              </a:p>
            </p:txBody>
          </p:sp>
          <p:grpSp>
            <p:nvGrpSpPr>
              <p:cNvPr id="301" name="Group 300"/>
              <p:cNvGrpSpPr/>
              <p:nvPr/>
            </p:nvGrpSpPr>
            <p:grpSpPr>
              <a:xfrm>
                <a:off x="4199709" y="2143466"/>
                <a:ext cx="744585" cy="655211"/>
                <a:chOff x="4193285" y="2143466"/>
                <a:chExt cx="744585" cy="655211"/>
              </a:xfrm>
            </p:grpSpPr>
            <p:grpSp>
              <p:nvGrpSpPr>
                <p:cNvPr id="302" name="Group 301"/>
                <p:cNvGrpSpPr/>
                <p:nvPr/>
              </p:nvGrpSpPr>
              <p:grpSpPr>
                <a:xfrm>
                  <a:off x="4193285" y="2143466"/>
                  <a:ext cx="699392" cy="536110"/>
                  <a:chOff x="2123728" y="1986160"/>
                  <a:chExt cx="576064" cy="441574"/>
                </a:xfrm>
              </p:grpSpPr>
              <p:sp>
                <p:nvSpPr>
                  <p:cNvPr id="311" name="Rectangle 310"/>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2" name="Trapezoid 311"/>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303" name="Group 302"/>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304" name="Rectangle 303"/>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305" name="Straight Connector 304"/>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6" name="Straight Connector 305"/>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7" name="Straight Connector 306"/>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8" name="Straight Connector 307"/>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9" name="Straight Connector 308"/>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10" name="Straight Connector 309"/>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260" name="Group 259"/>
            <p:cNvGrpSpPr/>
            <p:nvPr/>
          </p:nvGrpSpPr>
          <p:grpSpPr>
            <a:xfrm>
              <a:off x="5039106" y="2143466"/>
              <a:ext cx="941329" cy="895637"/>
              <a:chOff x="5039106" y="2143466"/>
              <a:chExt cx="941329" cy="895637"/>
            </a:xfrm>
          </p:grpSpPr>
          <p:sp>
            <p:nvSpPr>
              <p:cNvPr id="289" name="Rectangle 288"/>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Music</a:t>
                </a:r>
                <a:endParaRPr lang="en-AU" sz="1100" dirty="0">
                  <a:latin typeface="Segoe UI" pitchFamily="34" charset="0"/>
                  <a:cs typeface="Segoe UI" pitchFamily="34" charset="0"/>
                </a:endParaRPr>
              </a:p>
            </p:txBody>
          </p:sp>
          <p:grpSp>
            <p:nvGrpSpPr>
              <p:cNvPr id="290" name="Group 289"/>
              <p:cNvGrpSpPr/>
              <p:nvPr/>
            </p:nvGrpSpPr>
            <p:grpSpPr>
              <a:xfrm>
                <a:off x="5162739" y="2143466"/>
                <a:ext cx="699392" cy="634359"/>
                <a:chOff x="5140143" y="2143466"/>
                <a:chExt cx="699392" cy="634359"/>
              </a:xfrm>
            </p:grpSpPr>
            <p:grpSp>
              <p:nvGrpSpPr>
                <p:cNvPr id="291" name="Group 290"/>
                <p:cNvGrpSpPr/>
                <p:nvPr/>
              </p:nvGrpSpPr>
              <p:grpSpPr>
                <a:xfrm>
                  <a:off x="5140143" y="2143466"/>
                  <a:ext cx="699392" cy="536110"/>
                  <a:chOff x="2123728" y="1986160"/>
                  <a:chExt cx="576064" cy="441574"/>
                </a:xfrm>
              </p:grpSpPr>
              <p:sp>
                <p:nvSpPr>
                  <p:cNvPr id="298" name="Rectangle 297"/>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9" name="Trapezoid 298"/>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92" name="Group 291"/>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293" name="Oval 292"/>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4" name="Oval 293"/>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295" name="Straight Connector 294"/>
                  <p:cNvCxnSpPr>
                    <a:stCxn id="293" idx="6"/>
                    <a:endCxn id="297"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96" name="Straight Connector 295"/>
                  <p:cNvCxnSpPr>
                    <a:stCxn id="294" idx="6"/>
                    <a:endCxn id="297"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297" name="Rectangle 296"/>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1" name="Group 260"/>
            <p:cNvGrpSpPr/>
            <p:nvPr/>
          </p:nvGrpSpPr>
          <p:grpSpPr>
            <a:xfrm>
              <a:off x="3133947" y="3275932"/>
              <a:ext cx="941329" cy="895637"/>
              <a:chOff x="3133947" y="3275932"/>
              <a:chExt cx="941329" cy="895637"/>
            </a:xfrm>
          </p:grpSpPr>
          <p:sp>
            <p:nvSpPr>
              <p:cNvPr id="281" name="Rectangle 280"/>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Videos</a:t>
                </a:r>
                <a:endParaRPr lang="en-AU" sz="1100" dirty="0">
                  <a:latin typeface="Segoe UI" pitchFamily="34" charset="0"/>
                  <a:cs typeface="Segoe UI" pitchFamily="34" charset="0"/>
                </a:endParaRPr>
              </a:p>
            </p:txBody>
          </p:sp>
          <p:grpSp>
            <p:nvGrpSpPr>
              <p:cNvPr id="282" name="Group 281"/>
              <p:cNvGrpSpPr/>
              <p:nvPr/>
            </p:nvGrpSpPr>
            <p:grpSpPr>
              <a:xfrm>
                <a:off x="3254915" y="3275932"/>
                <a:ext cx="699392" cy="569699"/>
                <a:chOff x="3257580" y="3275932"/>
                <a:chExt cx="699392" cy="569699"/>
              </a:xfrm>
            </p:grpSpPr>
            <p:grpSp>
              <p:nvGrpSpPr>
                <p:cNvPr id="283" name="Group 282"/>
                <p:cNvGrpSpPr/>
                <p:nvPr/>
              </p:nvGrpSpPr>
              <p:grpSpPr>
                <a:xfrm>
                  <a:off x="3257580" y="3275932"/>
                  <a:ext cx="699392" cy="536110"/>
                  <a:chOff x="2123728" y="1986160"/>
                  <a:chExt cx="576064" cy="441574"/>
                </a:xfrm>
              </p:grpSpPr>
              <p:sp>
                <p:nvSpPr>
                  <p:cNvPr id="287" name="Rectangle 286"/>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8" name="Trapezoid 287"/>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84" name="Group 283"/>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285" name="Rectangle 284"/>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6" name="Isosceles Triangle 285"/>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2" name="Group 261"/>
            <p:cNvGrpSpPr/>
            <p:nvPr/>
          </p:nvGrpSpPr>
          <p:grpSpPr>
            <a:xfrm>
              <a:off x="4097777" y="3275932"/>
              <a:ext cx="941329" cy="895637"/>
              <a:chOff x="4099230" y="3275932"/>
              <a:chExt cx="941329" cy="895637"/>
            </a:xfrm>
          </p:grpSpPr>
          <p:sp>
            <p:nvSpPr>
              <p:cNvPr id="263" name="Rectangle 262"/>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Games</a:t>
                </a:r>
                <a:endParaRPr lang="en-AU" sz="1100" dirty="0">
                  <a:latin typeface="Segoe UI" pitchFamily="34" charset="0"/>
                  <a:cs typeface="Segoe UI" pitchFamily="34" charset="0"/>
                </a:endParaRPr>
              </a:p>
            </p:txBody>
          </p:sp>
          <p:grpSp>
            <p:nvGrpSpPr>
              <p:cNvPr id="264" name="Group 263"/>
              <p:cNvGrpSpPr/>
              <p:nvPr/>
            </p:nvGrpSpPr>
            <p:grpSpPr>
              <a:xfrm>
                <a:off x="4200966" y="3275932"/>
                <a:ext cx="737856" cy="635347"/>
                <a:chOff x="4220198" y="3275932"/>
                <a:chExt cx="737856" cy="635347"/>
              </a:xfrm>
            </p:grpSpPr>
            <p:grpSp>
              <p:nvGrpSpPr>
                <p:cNvPr id="265" name="Group 264"/>
                <p:cNvGrpSpPr/>
                <p:nvPr/>
              </p:nvGrpSpPr>
              <p:grpSpPr>
                <a:xfrm>
                  <a:off x="4220198" y="3275932"/>
                  <a:ext cx="699392" cy="536110"/>
                  <a:chOff x="2123728" y="1986160"/>
                  <a:chExt cx="576064" cy="441574"/>
                </a:xfrm>
              </p:grpSpPr>
              <p:sp>
                <p:nvSpPr>
                  <p:cNvPr id="279" name="Rectangle 278"/>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0" name="Trapezoid 279"/>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66" name="Group 265"/>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267" name="Rectangle 266"/>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8" name="Oval 267"/>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9" name="Oval 268"/>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70" name="Group 269"/>
                  <p:cNvGrpSpPr/>
                  <p:nvPr/>
                </p:nvGrpSpPr>
                <p:grpSpPr>
                  <a:xfrm>
                    <a:off x="4318464" y="3577517"/>
                    <a:ext cx="118183" cy="118183"/>
                    <a:chOff x="4318464" y="3577517"/>
                    <a:chExt cx="118183" cy="118183"/>
                  </a:xfrm>
                  <a:effectLst/>
                </p:grpSpPr>
                <p:cxnSp>
                  <p:nvCxnSpPr>
                    <p:cNvPr id="277" name="Straight Connector 276"/>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78" name="Straight Connector 277"/>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71" name="Group 270"/>
                  <p:cNvGrpSpPr/>
                  <p:nvPr/>
                </p:nvGrpSpPr>
                <p:grpSpPr>
                  <a:xfrm rot="20573383">
                    <a:off x="4683580" y="3579039"/>
                    <a:ext cx="140891" cy="136707"/>
                    <a:chOff x="5105406" y="3507854"/>
                    <a:chExt cx="171999" cy="166891"/>
                  </a:xfrm>
                  <a:effectLst/>
                </p:grpSpPr>
                <p:sp>
                  <p:nvSpPr>
                    <p:cNvPr id="273" name="Oval 272"/>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4" name="Oval 273"/>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5" name="Oval 274"/>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6" name="Oval 275"/>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cxnSp>
                <p:nvCxnSpPr>
                  <p:cNvPr id="272" name="Straight Connector 271"/>
                  <p:cNvCxnSpPr>
                    <a:stCxn id="267"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grpSp>
        <p:nvGrpSpPr>
          <p:cNvPr id="2" name="Group 1"/>
          <p:cNvGrpSpPr/>
          <p:nvPr/>
        </p:nvGrpSpPr>
        <p:grpSpPr>
          <a:xfrm>
            <a:off x="1763688" y="951569"/>
            <a:ext cx="5616624" cy="3219999"/>
            <a:chOff x="1763688" y="951569"/>
            <a:chExt cx="5616624" cy="3219999"/>
          </a:xfrm>
        </p:grpSpPr>
        <p:sp>
          <p:nvSpPr>
            <p:cNvPr id="115" name="Rounded Rectangle 114"/>
            <p:cNvSpPr/>
            <p:nvPr/>
          </p:nvSpPr>
          <p:spPr>
            <a:xfrm>
              <a:off x="1763688" y="951569"/>
              <a:ext cx="5616624" cy="3219999"/>
            </a:xfrm>
            <a:prstGeom prst="roundRect">
              <a:avLst>
                <a:gd name="adj" fmla="val 0"/>
              </a:avLst>
            </a:prstGeom>
            <a:solidFill>
              <a:schemeClr val="bg1">
                <a:lumMod val="75000"/>
                <a:alpha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200" b="1" dirty="0" smtClean="0">
                  <a:solidFill>
                    <a:schemeClr val="tx1"/>
                  </a:solidFill>
                  <a:latin typeface="Segoe UI" pitchFamily="34" charset="0"/>
                  <a:cs typeface="Segoe UI" pitchFamily="34" charset="0"/>
                </a:rPr>
                <a:t>Home</a:t>
              </a:r>
              <a:endParaRPr lang="en-AU" sz="1200" b="1" dirty="0">
                <a:solidFill>
                  <a:schemeClr val="tx1"/>
                </a:solidFill>
                <a:latin typeface="Segoe UI" pitchFamily="34" charset="0"/>
                <a:cs typeface="Segoe UI" pitchFamily="34" charset="0"/>
              </a:endParaRPr>
            </a:p>
          </p:txBody>
        </p:sp>
        <p:sp>
          <p:nvSpPr>
            <p:cNvPr id="116" name="Rectangle 115"/>
            <p:cNvSpPr/>
            <p:nvPr/>
          </p:nvSpPr>
          <p:spPr>
            <a:xfrm>
              <a:off x="3275856" y="1251855"/>
              <a:ext cx="4104456" cy="2811702"/>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algn="r"/>
              <a:r>
                <a:rPr lang="en-AU" sz="5400" dirty="0" smtClean="0">
                  <a:solidFill>
                    <a:schemeClr val="bg1"/>
                  </a:solidFill>
                  <a:effectLst>
                    <a:outerShdw blurRad="63500" sx="102000" sy="102000" algn="ctr" rotWithShape="0">
                      <a:prstClr val="black">
                        <a:alpha val="40000"/>
                      </a:prstClr>
                    </a:outerShdw>
                  </a:effectLst>
                  <a:latin typeface="Segoe UI" pitchFamily="34" charset="0"/>
                  <a:cs typeface="Segoe UI" pitchFamily="34" charset="0"/>
                </a:rPr>
                <a:t>home</a:t>
              </a:r>
              <a:endParaRPr lang="en-AU" sz="5400" dirty="0">
                <a:solidFill>
                  <a:schemeClr val="bg1"/>
                </a:solidFill>
                <a:effectLst>
                  <a:outerShdw blurRad="63500" sx="102000" sy="102000" algn="ctr" rotWithShape="0">
                    <a:prstClr val="black">
                      <a:alpha val="40000"/>
                    </a:prstClr>
                  </a:outerShdw>
                </a:effectLst>
                <a:latin typeface="Segoe UI" pitchFamily="34" charset="0"/>
                <a:cs typeface="Segoe UI" pitchFamily="34" charset="0"/>
              </a:endParaRPr>
            </a:p>
          </p:txBody>
        </p:sp>
        <p:sp>
          <p:nvSpPr>
            <p:cNvPr id="117" name="Rounded Rectangle 116">
              <a:hlinkClick r:id="rId2" action="ppaction://hlinksldjump"/>
            </p:cNvPr>
            <p:cNvSpPr/>
            <p:nvPr/>
          </p:nvSpPr>
          <p:spPr>
            <a:xfrm>
              <a:off x="1835696" y="1005576"/>
              <a:ext cx="144000" cy="144016"/>
            </a:xfrm>
            <a:prstGeom prst="roundRect">
              <a:avLst/>
            </a:prstGeom>
            <a:gradFill flip="none" rotWithShape="1">
              <a:gsLst>
                <a:gs pos="0">
                  <a:srgbClr val="FF0000">
                    <a:shade val="30000"/>
                    <a:satMod val="115000"/>
                  </a:srgbClr>
                </a:gs>
                <a:gs pos="50000">
                  <a:srgbClr val="FF0000">
                    <a:shade val="67500"/>
                    <a:satMod val="115000"/>
                  </a:srgbClr>
                </a:gs>
                <a:gs pos="100000">
                  <a:srgbClr val="FF0000">
                    <a:shade val="100000"/>
                    <a:satMod val="115000"/>
                  </a:srgbClr>
                </a:gs>
              </a:gsLst>
              <a:lin ang="16200000" scaled="1"/>
              <a:tileRect/>
            </a:gradFill>
            <a:ln w="3175">
              <a:solidFill>
                <a:schemeClr val="tx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solidFill>
                  <a:schemeClr val="bg1"/>
                </a:solidFill>
                <a:latin typeface="Segoe UI" pitchFamily="34" charset="0"/>
                <a:cs typeface="Segoe UI" pitchFamily="34" charset="0"/>
              </a:endParaRPr>
            </a:p>
          </p:txBody>
        </p:sp>
        <p:sp>
          <p:nvSpPr>
            <p:cNvPr id="121" name="Isosceles Triangle 120"/>
            <p:cNvSpPr/>
            <p:nvPr/>
          </p:nvSpPr>
          <p:spPr>
            <a:xfrm rot="16200000" flipH="1">
              <a:off x="3355242" y="2537854"/>
              <a:ext cx="278058" cy="239705"/>
            </a:xfrm>
            <a:prstGeom prst="triangle">
              <a:avLst/>
            </a:prstGeom>
            <a:solidFill>
              <a:srgbClr val="0070C0">
                <a:alpha val="50000"/>
              </a:srgb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22" name="Rectangle 121"/>
            <p:cNvSpPr/>
            <p:nvPr/>
          </p:nvSpPr>
          <p:spPr>
            <a:xfrm>
              <a:off x="1763688" y="1251855"/>
              <a:ext cx="1512168" cy="2811702"/>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23" name="Rectangle 122"/>
            <p:cNvSpPr/>
            <p:nvPr/>
          </p:nvSpPr>
          <p:spPr>
            <a:xfrm>
              <a:off x="1763688" y="1251855"/>
              <a:ext cx="1512168" cy="241448"/>
            </a:xfrm>
            <a:prstGeom prst="rect">
              <a:avLst/>
            </a:prstGeom>
            <a:solidFill>
              <a:srgbClr val="00B0F0">
                <a:alpha val="50000"/>
              </a:srgb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400" b="1" dirty="0" smtClean="0">
                  <a:solidFill>
                    <a:srgbClr val="0070C0"/>
                  </a:solidFill>
                  <a:latin typeface="Segoe UI" pitchFamily="34" charset="0"/>
                  <a:cs typeface="Segoe UI" pitchFamily="34" charset="0"/>
                </a:rPr>
                <a:t>Home</a:t>
              </a:r>
              <a:endParaRPr lang="en-AU" sz="1400" b="1" dirty="0">
                <a:solidFill>
                  <a:srgbClr val="0070C0"/>
                </a:solidFill>
                <a:latin typeface="Segoe UI" pitchFamily="34" charset="0"/>
                <a:cs typeface="Segoe UI" pitchFamily="34" charset="0"/>
              </a:endParaRPr>
            </a:p>
          </p:txBody>
        </p:sp>
        <p:sp>
          <p:nvSpPr>
            <p:cNvPr id="124" name="Rectangle 123"/>
            <p:cNvSpPr/>
            <p:nvPr/>
          </p:nvSpPr>
          <p:spPr>
            <a:xfrm>
              <a:off x="1763688" y="1805086"/>
              <a:ext cx="1512168" cy="1235294"/>
            </a:xfrm>
            <a:prstGeom prst="rect">
              <a:avLst/>
            </a:prstGeom>
            <a:solidFill>
              <a:schemeClr val="accent5">
                <a:lumMod val="40000"/>
                <a:lumOff val="60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1200" dirty="0">
                <a:solidFill>
                  <a:schemeClr val="tx1"/>
                </a:solidFill>
                <a:latin typeface="Segoe UI" pitchFamily="34" charset="0"/>
                <a:cs typeface="Segoe UI" pitchFamily="34" charset="0"/>
              </a:endParaRPr>
            </a:p>
          </p:txBody>
        </p:sp>
        <p:sp>
          <p:nvSpPr>
            <p:cNvPr id="125" name="Rectangle 124"/>
            <p:cNvSpPr/>
            <p:nvPr/>
          </p:nvSpPr>
          <p:spPr>
            <a:xfrm>
              <a:off x="1763688" y="1563638"/>
              <a:ext cx="1512168" cy="241448"/>
            </a:xfrm>
            <a:prstGeom prst="rect">
              <a:avLst/>
            </a:prstGeom>
            <a:solidFill>
              <a:schemeClr val="accent5">
                <a:lumMod val="40000"/>
                <a:lumOff val="60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Folders</a:t>
              </a:r>
              <a:endParaRPr lang="en-AU" sz="1200" dirty="0">
                <a:solidFill>
                  <a:schemeClr val="tx1"/>
                </a:solidFill>
                <a:latin typeface="Segoe UI" pitchFamily="34" charset="0"/>
                <a:cs typeface="Segoe UI" pitchFamily="34" charset="0"/>
              </a:endParaRPr>
            </a:p>
          </p:txBody>
        </p:sp>
        <p:sp>
          <p:nvSpPr>
            <p:cNvPr id="126" name="Rectangle 125"/>
            <p:cNvSpPr/>
            <p:nvPr/>
          </p:nvSpPr>
          <p:spPr>
            <a:xfrm>
              <a:off x="2056704" y="1843627"/>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Documents</a:t>
              </a:r>
              <a:endParaRPr lang="en-AU" sz="1200" dirty="0">
                <a:solidFill>
                  <a:schemeClr val="tx1"/>
                </a:solidFill>
                <a:latin typeface="Segoe UI" pitchFamily="34" charset="0"/>
                <a:cs typeface="Segoe UI" pitchFamily="34" charset="0"/>
              </a:endParaRPr>
            </a:p>
          </p:txBody>
        </p:sp>
        <p:sp>
          <p:nvSpPr>
            <p:cNvPr id="127" name="Rectangle 126"/>
            <p:cNvSpPr/>
            <p:nvPr/>
          </p:nvSpPr>
          <p:spPr>
            <a:xfrm>
              <a:off x="2056704" y="2139702"/>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Music</a:t>
              </a:r>
              <a:endParaRPr lang="en-AU" sz="1200" dirty="0">
                <a:solidFill>
                  <a:schemeClr val="tx1"/>
                </a:solidFill>
                <a:latin typeface="Segoe UI" pitchFamily="34" charset="0"/>
                <a:cs typeface="Segoe UI" pitchFamily="34" charset="0"/>
              </a:endParaRPr>
            </a:p>
          </p:txBody>
        </p:sp>
        <p:sp>
          <p:nvSpPr>
            <p:cNvPr id="128" name="Rectangle 127"/>
            <p:cNvSpPr/>
            <p:nvPr/>
          </p:nvSpPr>
          <p:spPr>
            <a:xfrm>
              <a:off x="2056704" y="2424669"/>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Videos</a:t>
              </a:r>
              <a:endParaRPr lang="en-AU" sz="1200" dirty="0">
                <a:solidFill>
                  <a:schemeClr val="tx1"/>
                </a:solidFill>
                <a:latin typeface="Segoe UI" pitchFamily="34" charset="0"/>
                <a:cs typeface="Segoe UI" pitchFamily="34" charset="0"/>
              </a:endParaRPr>
            </a:p>
          </p:txBody>
        </p:sp>
        <p:sp>
          <p:nvSpPr>
            <p:cNvPr id="129" name="Rectangle 128"/>
            <p:cNvSpPr/>
            <p:nvPr/>
          </p:nvSpPr>
          <p:spPr>
            <a:xfrm>
              <a:off x="2056704" y="2722116"/>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Games</a:t>
              </a:r>
              <a:endParaRPr lang="en-AU" sz="1200" dirty="0">
                <a:solidFill>
                  <a:schemeClr val="tx1"/>
                </a:solidFill>
                <a:latin typeface="Segoe UI" pitchFamily="34" charset="0"/>
                <a:cs typeface="Segoe UI" pitchFamily="34" charset="0"/>
              </a:endParaRPr>
            </a:p>
          </p:txBody>
        </p:sp>
        <p:grpSp>
          <p:nvGrpSpPr>
            <p:cNvPr id="130" name="Group 129"/>
            <p:cNvGrpSpPr/>
            <p:nvPr/>
          </p:nvGrpSpPr>
          <p:grpSpPr>
            <a:xfrm>
              <a:off x="1893456" y="1852468"/>
              <a:ext cx="186839" cy="223766"/>
              <a:chOff x="4527690" y="2258677"/>
              <a:chExt cx="450886" cy="540000"/>
            </a:xfrm>
          </p:grpSpPr>
          <p:sp>
            <p:nvSpPr>
              <p:cNvPr id="131" name="Rectangle 130"/>
              <p:cNvSpPr/>
              <p:nvPr/>
            </p:nvSpPr>
            <p:spPr>
              <a:xfrm>
                <a:off x="4527690" y="2258677"/>
                <a:ext cx="450886" cy="540000"/>
              </a:xfrm>
              <a:prstGeom prst="rect">
                <a:avLst/>
              </a:prstGeom>
              <a:solidFill>
                <a:srgbClr val="0070C0"/>
              </a:solid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32" name="Straight Connector 131"/>
              <p:cNvCxnSpPr/>
              <p:nvPr/>
            </p:nvCxnSpPr>
            <p:spPr>
              <a:xfrm>
                <a:off x="4574226" y="2328996"/>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3" name="Straight Connector 132"/>
              <p:cNvCxnSpPr/>
              <p:nvPr/>
            </p:nvCxnSpPr>
            <p:spPr>
              <a:xfrm>
                <a:off x="4574226" y="2407151"/>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4" name="Straight Connector 133"/>
              <p:cNvCxnSpPr/>
              <p:nvPr/>
            </p:nvCxnSpPr>
            <p:spPr>
              <a:xfrm>
                <a:off x="4574226" y="2487837"/>
                <a:ext cx="138772"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5" name="Straight Connector 134"/>
              <p:cNvCxnSpPr/>
              <p:nvPr/>
            </p:nvCxnSpPr>
            <p:spPr>
              <a:xfrm>
                <a:off x="4574226" y="2564038"/>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6" name="Straight Connector 135"/>
              <p:cNvCxnSpPr/>
              <p:nvPr/>
            </p:nvCxnSpPr>
            <p:spPr>
              <a:xfrm>
                <a:off x="4574226" y="2631413"/>
                <a:ext cx="280263"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7" name="Straight Connector 136"/>
              <p:cNvCxnSpPr/>
              <p:nvPr/>
            </p:nvCxnSpPr>
            <p:spPr>
              <a:xfrm>
                <a:off x="4574226" y="2720924"/>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38" name="Group 137"/>
            <p:cNvGrpSpPr/>
            <p:nvPr/>
          </p:nvGrpSpPr>
          <p:grpSpPr>
            <a:xfrm>
              <a:off x="1844070" y="2153683"/>
              <a:ext cx="236225" cy="213486"/>
              <a:chOff x="2433190" y="2867712"/>
              <a:chExt cx="489780" cy="442634"/>
            </a:xfrm>
            <a:solidFill>
              <a:srgbClr val="0070C0"/>
            </a:solidFill>
          </p:grpSpPr>
          <p:sp>
            <p:nvSpPr>
              <p:cNvPr id="139" name="Oval 138"/>
              <p:cNvSpPr/>
              <p:nvPr/>
            </p:nvSpPr>
            <p:spPr>
              <a:xfrm>
                <a:off x="2433190" y="3198734"/>
                <a:ext cx="111612" cy="111612"/>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40" name="Oval 139"/>
              <p:cNvSpPr/>
              <p:nvPr/>
            </p:nvSpPr>
            <p:spPr>
              <a:xfrm>
                <a:off x="2811358" y="3198734"/>
                <a:ext cx="111612" cy="111612"/>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41" name="Straight Connector 140"/>
              <p:cNvCxnSpPr>
                <a:stCxn id="139" idx="6"/>
                <a:endCxn id="143" idx="1"/>
              </p:cNvCxnSpPr>
              <p:nvPr/>
            </p:nvCxnSpPr>
            <p:spPr>
              <a:xfrm flipV="1">
                <a:off x="2544802" y="2903148"/>
                <a:ext cx="0" cy="351392"/>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2" name="Straight Connector 141"/>
              <p:cNvCxnSpPr>
                <a:stCxn id="140" idx="6"/>
                <a:endCxn id="143" idx="3"/>
              </p:cNvCxnSpPr>
              <p:nvPr/>
            </p:nvCxnSpPr>
            <p:spPr>
              <a:xfrm flipV="1">
                <a:off x="2922970" y="2903148"/>
                <a:ext cx="0" cy="351392"/>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43" name="Rectangle 142"/>
              <p:cNvSpPr/>
              <p:nvPr/>
            </p:nvSpPr>
            <p:spPr>
              <a:xfrm>
                <a:off x="2544802" y="2867712"/>
                <a:ext cx="378168" cy="70872"/>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grpSp>
        <p:grpSp>
          <p:nvGrpSpPr>
            <p:cNvPr id="144" name="Group 143"/>
            <p:cNvGrpSpPr/>
            <p:nvPr/>
          </p:nvGrpSpPr>
          <p:grpSpPr>
            <a:xfrm>
              <a:off x="1846237" y="2460418"/>
              <a:ext cx="234058" cy="169950"/>
              <a:chOff x="3469840" y="3505731"/>
              <a:chExt cx="468117" cy="339900"/>
            </a:xfrm>
            <a:solidFill>
              <a:srgbClr val="0070C0"/>
            </a:solidFill>
          </p:grpSpPr>
          <p:sp>
            <p:nvSpPr>
              <p:cNvPr id="145" name="Rectangle 144"/>
              <p:cNvSpPr/>
              <p:nvPr/>
            </p:nvSpPr>
            <p:spPr>
              <a:xfrm>
                <a:off x="3469840" y="3505731"/>
                <a:ext cx="468117" cy="339900"/>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46" name="Isosceles Triangle 145"/>
              <p:cNvSpPr/>
              <p:nvPr/>
            </p:nvSpPr>
            <p:spPr>
              <a:xfrm rot="5400000">
                <a:off x="3655108" y="3626891"/>
                <a:ext cx="97580" cy="97580"/>
              </a:xfrm>
              <a:prstGeom prst="triangl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grpSp>
        <p:grpSp>
          <p:nvGrpSpPr>
            <p:cNvPr id="147" name="Group 146"/>
            <p:cNvGrpSpPr/>
            <p:nvPr/>
          </p:nvGrpSpPr>
          <p:grpSpPr>
            <a:xfrm>
              <a:off x="1819275" y="2726319"/>
              <a:ext cx="261020" cy="233043"/>
              <a:chOff x="4344066" y="3385536"/>
              <a:chExt cx="589664" cy="526462"/>
            </a:xfrm>
            <a:solidFill>
              <a:srgbClr val="0070C0"/>
            </a:solidFill>
          </p:grpSpPr>
          <p:sp>
            <p:nvSpPr>
              <p:cNvPr id="148" name="Rectangle 147"/>
              <p:cNvSpPr/>
              <p:nvPr/>
            </p:nvSpPr>
            <p:spPr>
              <a:xfrm>
                <a:off x="4502348" y="3565664"/>
                <a:ext cx="265623" cy="151713"/>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49" name="Oval 148"/>
              <p:cNvSpPr/>
              <p:nvPr/>
            </p:nvSpPr>
            <p:spPr>
              <a:xfrm rot="20742615">
                <a:off x="4747417" y="3550028"/>
                <a:ext cx="186313" cy="361970"/>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50" name="Oval 149"/>
              <p:cNvSpPr/>
              <p:nvPr/>
            </p:nvSpPr>
            <p:spPr>
              <a:xfrm rot="942615" flipH="1">
                <a:off x="4344066" y="3545028"/>
                <a:ext cx="186313" cy="361970"/>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51" name="Straight Connector 150"/>
              <p:cNvCxnSpPr/>
              <p:nvPr/>
            </p:nvCxnSpPr>
            <p:spPr>
              <a:xfrm rot="42615" flipH="1">
                <a:off x="4430901" y="3596900"/>
                <a:ext cx="38394" cy="118183"/>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2" name="Straight Connector 151"/>
              <p:cNvCxnSpPr/>
              <p:nvPr/>
            </p:nvCxnSpPr>
            <p:spPr>
              <a:xfrm rot="16242615" flipH="1">
                <a:off x="4433284" y="3596931"/>
                <a:ext cx="38394" cy="118183"/>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53" name="Oval 152"/>
              <p:cNvSpPr/>
              <p:nvPr/>
            </p:nvSpPr>
            <p:spPr>
              <a:xfrm rot="20615998">
                <a:off x="4792637" y="3604945"/>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54" name="Oval 153"/>
              <p:cNvSpPr/>
              <p:nvPr/>
            </p:nvSpPr>
            <p:spPr>
              <a:xfrm rot="20615998">
                <a:off x="4850950" y="3636738"/>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55" name="Oval 154"/>
              <p:cNvSpPr/>
              <p:nvPr/>
            </p:nvSpPr>
            <p:spPr>
              <a:xfrm rot="20615998">
                <a:off x="4817975" y="3691037"/>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56" name="Oval 155"/>
              <p:cNvSpPr/>
              <p:nvPr/>
            </p:nvSpPr>
            <p:spPr>
              <a:xfrm rot="20615998">
                <a:off x="4760844" y="3663257"/>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57" name="Straight Connector 156"/>
              <p:cNvCxnSpPr/>
              <p:nvPr/>
            </p:nvCxnSpPr>
            <p:spPr>
              <a:xfrm flipV="1">
                <a:off x="4635160" y="3385536"/>
                <a:ext cx="3173" cy="180128"/>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58" name="Group 157"/>
            <p:cNvGrpSpPr/>
            <p:nvPr/>
          </p:nvGrpSpPr>
          <p:grpSpPr>
            <a:xfrm>
              <a:off x="3784106" y="1367921"/>
              <a:ext cx="941329" cy="935343"/>
              <a:chOff x="3498430" y="1367921"/>
              <a:chExt cx="941329" cy="935343"/>
            </a:xfrm>
          </p:grpSpPr>
          <p:sp>
            <p:nvSpPr>
              <p:cNvPr id="159" name="Rectangle 158"/>
              <p:cNvSpPr/>
              <p:nvPr/>
            </p:nvSpPr>
            <p:spPr>
              <a:xfrm>
                <a:off x="3498430" y="2087240"/>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Store</a:t>
                </a:r>
                <a:endParaRPr lang="en-AU" sz="1100" dirty="0">
                  <a:solidFill>
                    <a:schemeClr val="tx1"/>
                  </a:solidFill>
                  <a:latin typeface="Segoe UI" pitchFamily="34" charset="0"/>
                  <a:cs typeface="Segoe UI" pitchFamily="34" charset="0"/>
                </a:endParaRPr>
              </a:p>
            </p:txBody>
          </p:sp>
          <p:grpSp>
            <p:nvGrpSpPr>
              <p:cNvPr id="160" name="Group 159"/>
              <p:cNvGrpSpPr/>
              <p:nvPr/>
            </p:nvGrpSpPr>
            <p:grpSpPr>
              <a:xfrm>
                <a:off x="3723981" y="1367921"/>
                <a:ext cx="490225" cy="725939"/>
                <a:chOff x="3723981" y="1319574"/>
                <a:chExt cx="490225" cy="725939"/>
              </a:xfrm>
              <a:effectLst>
                <a:outerShdw blurRad="63500" sx="102000" sy="102000" algn="ctr" rotWithShape="0">
                  <a:prstClr val="black">
                    <a:alpha val="40000"/>
                  </a:prstClr>
                </a:outerShdw>
              </a:effectLst>
            </p:grpSpPr>
            <p:sp>
              <p:nvSpPr>
                <p:cNvPr id="161" name="Block Arc 160"/>
                <p:cNvSpPr/>
                <p:nvPr/>
              </p:nvSpPr>
              <p:spPr>
                <a:xfrm>
                  <a:off x="3760886" y="1319574"/>
                  <a:ext cx="416072" cy="349222"/>
                </a:xfrm>
                <a:prstGeom prst="blockArc">
                  <a:avLst>
                    <a:gd name="adj1" fmla="val 10800000"/>
                    <a:gd name="adj2" fmla="val 21599145"/>
                    <a:gd name="adj3" fmla="val 5065"/>
                  </a:avLst>
                </a:prstGeom>
                <a:solidFill>
                  <a:schemeClr val="tx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100">
                    <a:solidFill>
                      <a:schemeClr val="tx1"/>
                    </a:solidFill>
                    <a:latin typeface="Segoe UI" pitchFamily="34" charset="0"/>
                    <a:cs typeface="Segoe UI" pitchFamily="34" charset="0"/>
                  </a:endParaRPr>
                </a:p>
              </p:txBody>
            </p:sp>
            <p:sp>
              <p:nvSpPr>
                <p:cNvPr id="162" name="Trapezoid 161"/>
                <p:cNvSpPr/>
                <p:nvPr/>
              </p:nvSpPr>
              <p:spPr>
                <a:xfrm>
                  <a:off x="3723981" y="1495729"/>
                  <a:ext cx="490225" cy="549784"/>
                </a:xfrm>
                <a:prstGeom prst="trapezoid">
                  <a:avLst>
                    <a:gd name="adj" fmla="val 7826"/>
                  </a:avLst>
                </a:prstGeom>
                <a:gradFill flip="none" rotWithShape="1">
                  <a:gsLst>
                    <a:gs pos="0">
                      <a:schemeClr val="bg1">
                        <a:shade val="30000"/>
                        <a:satMod val="115000"/>
                      </a:schemeClr>
                    </a:gs>
                    <a:gs pos="50000">
                      <a:schemeClr val="bg1">
                        <a:shade val="67500"/>
                        <a:satMod val="115000"/>
                      </a:schemeClr>
                    </a:gs>
                    <a:gs pos="100000">
                      <a:schemeClr val="bg1">
                        <a:shade val="100000"/>
                        <a:satMod val="115000"/>
                      </a:schemeClr>
                    </a:gs>
                  </a:gsLst>
                  <a:lin ang="16200000" scaled="1"/>
                  <a:tileRect/>
                </a:gra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100">
                    <a:latin typeface="Segoe UI" pitchFamily="34" charset="0"/>
                    <a:cs typeface="Segoe UI" pitchFamily="34" charset="0"/>
                  </a:endParaRPr>
                </a:p>
              </p:txBody>
            </p:sp>
            <p:sp>
              <p:nvSpPr>
                <p:cNvPr id="163" name="Rectangle 162"/>
                <p:cNvSpPr/>
                <p:nvPr/>
              </p:nvSpPr>
              <p:spPr>
                <a:xfrm rot="20681790">
                  <a:off x="3861081" y="1569573"/>
                  <a:ext cx="216024" cy="40209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rstTxWarp prst="textPlain">
                    <a:avLst/>
                  </a:prstTxWarp>
                </a:bodyPr>
                <a:lstStyle/>
                <a:p>
                  <a:pPr algn="ctr"/>
                  <a:r>
                    <a:rPr lang="en-AU" sz="1100" dirty="0" smtClean="0">
                      <a:solidFill>
                        <a:srgbClr val="0070C0"/>
                      </a:solidFill>
                      <a:effectLst>
                        <a:innerShdw blurRad="63500">
                          <a:schemeClr val="tx1"/>
                        </a:innerShdw>
                      </a:effectLst>
                      <a:latin typeface="Segoe UI" pitchFamily="34" charset="0"/>
                      <a:cs typeface="Segoe UI" pitchFamily="34" charset="0"/>
                    </a:rPr>
                    <a:t>$</a:t>
                  </a:r>
                  <a:endParaRPr lang="en-AU" sz="1100" dirty="0">
                    <a:solidFill>
                      <a:srgbClr val="0070C0"/>
                    </a:solidFill>
                    <a:effectLst>
                      <a:innerShdw blurRad="63500">
                        <a:schemeClr val="tx1"/>
                      </a:innerShdw>
                    </a:effectLst>
                    <a:latin typeface="Segoe UI" pitchFamily="34" charset="0"/>
                    <a:cs typeface="Segoe UI" pitchFamily="34" charset="0"/>
                  </a:endParaRPr>
                </a:p>
              </p:txBody>
            </p:sp>
          </p:grpSp>
        </p:grpSp>
        <p:grpSp>
          <p:nvGrpSpPr>
            <p:cNvPr id="164" name="Group 163"/>
            <p:cNvGrpSpPr/>
            <p:nvPr/>
          </p:nvGrpSpPr>
          <p:grpSpPr>
            <a:xfrm>
              <a:off x="4994093" y="1377156"/>
              <a:ext cx="941329" cy="926108"/>
              <a:chOff x="4708417" y="1377156"/>
              <a:chExt cx="941329" cy="926108"/>
            </a:xfrm>
          </p:grpSpPr>
          <p:sp>
            <p:nvSpPr>
              <p:cNvPr id="165" name="Rectangle 164"/>
              <p:cNvSpPr/>
              <p:nvPr/>
            </p:nvSpPr>
            <p:spPr>
              <a:xfrm>
                <a:off x="4708417" y="2087240"/>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E-Browser</a:t>
                </a:r>
                <a:endParaRPr lang="en-AU" sz="1100" dirty="0">
                  <a:solidFill>
                    <a:schemeClr val="tx1"/>
                  </a:solidFill>
                  <a:latin typeface="Segoe UI" pitchFamily="34" charset="0"/>
                  <a:cs typeface="Segoe UI" pitchFamily="34" charset="0"/>
                </a:endParaRPr>
              </a:p>
            </p:txBody>
          </p:sp>
          <p:grpSp>
            <p:nvGrpSpPr>
              <p:cNvPr id="166" name="Group 165"/>
              <p:cNvGrpSpPr/>
              <p:nvPr/>
            </p:nvGrpSpPr>
            <p:grpSpPr>
              <a:xfrm>
                <a:off x="4774699" y="1377156"/>
                <a:ext cx="808763" cy="707468"/>
                <a:chOff x="4666807" y="1386426"/>
                <a:chExt cx="921090" cy="805726"/>
              </a:xfrm>
              <a:effectLst>
                <a:outerShdw blurRad="63500" sx="102000" sy="102000" algn="ctr" rotWithShape="0">
                  <a:prstClr val="black">
                    <a:alpha val="40000"/>
                  </a:prstClr>
                </a:outerShdw>
              </a:effectLst>
            </p:grpSpPr>
            <p:grpSp>
              <p:nvGrpSpPr>
                <p:cNvPr id="167" name="Group 166"/>
                <p:cNvGrpSpPr/>
                <p:nvPr/>
              </p:nvGrpSpPr>
              <p:grpSpPr>
                <a:xfrm>
                  <a:off x="4835061" y="1386426"/>
                  <a:ext cx="717194" cy="717195"/>
                  <a:chOff x="4835061" y="1386425"/>
                  <a:chExt cx="717194" cy="717194"/>
                </a:xfrm>
              </p:grpSpPr>
              <p:sp>
                <p:nvSpPr>
                  <p:cNvPr id="169" name="Oval 168"/>
                  <p:cNvSpPr/>
                  <p:nvPr/>
                </p:nvSpPr>
                <p:spPr>
                  <a:xfrm>
                    <a:off x="4835061" y="1386425"/>
                    <a:ext cx="717194" cy="717194"/>
                  </a:xfrm>
                  <a:prstGeom prst="ellipse">
                    <a:avLst/>
                  </a:prstGeom>
                  <a:solidFill>
                    <a:srgbClr val="00B0F0"/>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cxnSp>
                <p:nvCxnSpPr>
                  <p:cNvPr id="170" name="Straight Connector 169"/>
                  <p:cNvCxnSpPr>
                    <a:stCxn id="169" idx="0"/>
                    <a:endCxn id="169" idx="4"/>
                  </p:cNvCxnSpPr>
                  <p:nvPr/>
                </p:nvCxnSpPr>
                <p:spPr>
                  <a:xfrm>
                    <a:off x="5193658" y="1386425"/>
                    <a:ext cx="0" cy="717194"/>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171" name="Straight Connector 170"/>
                  <p:cNvCxnSpPr>
                    <a:stCxn id="169" idx="7"/>
                    <a:endCxn id="169" idx="5"/>
                  </p:cNvCxnSpPr>
                  <p:nvPr/>
                </p:nvCxnSpPr>
                <p:spPr>
                  <a:xfrm>
                    <a:off x="5447224" y="1491456"/>
                    <a:ext cx="0" cy="507132"/>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172" name="Straight Connector 171"/>
                  <p:cNvCxnSpPr>
                    <a:stCxn id="169" idx="1"/>
                    <a:endCxn id="169" idx="3"/>
                  </p:cNvCxnSpPr>
                  <p:nvPr/>
                </p:nvCxnSpPr>
                <p:spPr>
                  <a:xfrm>
                    <a:off x="4940092" y="1491456"/>
                    <a:ext cx="0" cy="507132"/>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173" name="Straight Connector 172"/>
                  <p:cNvCxnSpPr>
                    <a:stCxn id="169" idx="2"/>
                    <a:endCxn id="169" idx="6"/>
                  </p:cNvCxnSpPr>
                  <p:nvPr/>
                </p:nvCxnSpPr>
                <p:spPr>
                  <a:xfrm>
                    <a:off x="4835061" y="1745022"/>
                    <a:ext cx="717194" cy="0"/>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174" name="Straight Connector 173"/>
                  <p:cNvCxnSpPr>
                    <a:stCxn id="169" idx="1"/>
                    <a:endCxn id="169" idx="7"/>
                  </p:cNvCxnSpPr>
                  <p:nvPr/>
                </p:nvCxnSpPr>
                <p:spPr>
                  <a:xfrm>
                    <a:off x="4940092" y="1491456"/>
                    <a:ext cx="507132" cy="0"/>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175" name="Straight Connector 174"/>
                  <p:cNvCxnSpPr>
                    <a:stCxn id="169" idx="5"/>
                    <a:endCxn id="169" idx="3"/>
                  </p:cNvCxnSpPr>
                  <p:nvPr/>
                </p:nvCxnSpPr>
                <p:spPr>
                  <a:xfrm flipH="1">
                    <a:off x="4940092" y="1998588"/>
                    <a:ext cx="507132" cy="0"/>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176" name="Straight Connector 175"/>
                  <p:cNvCxnSpPr/>
                  <p:nvPr/>
                </p:nvCxnSpPr>
                <p:spPr>
                  <a:xfrm>
                    <a:off x="5320441" y="1410238"/>
                    <a:ext cx="0" cy="674549"/>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177" name="Straight Connector 176"/>
                  <p:cNvCxnSpPr/>
                  <p:nvPr/>
                </p:nvCxnSpPr>
                <p:spPr>
                  <a:xfrm flipH="1">
                    <a:off x="4855453" y="1618239"/>
                    <a:ext cx="675515" cy="0"/>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178" name="Straight Connector 177"/>
                  <p:cNvCxnSpPr/>
                  <p:nvPr/>
                </p:nvCxnSpPr>
                <p:spPr>
                  <a:xfrm flipH="1">
                    <a:off x="4855453" y="1872533"/>
                    <a:ext cx="675515" cy="0"/>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179" name="Straight Connector 178"/>
                  <p:cNvCxnSpPr/>
                  <p:nvPr/>
                </p:nvCxnSpPr>
                <p:spPr>
                  <a:xfrm>
                    <a:off x="5066427" y="1402356"/>
                    <a:ext cx="0" cy="682431"/>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grpSp>
            <p:sp>
              <p:nvSpPr>
                <p:cNvPr id="168" name="Freeform 167"/>
                <p:cNvSpPr/>
                <p:nvPr/>
              </p:nvSpPr>
              <p:spPr>
                <a:xfrm>
                  <a:off x="4666807" y="1419475"/>
                  <a:ext cx="921090" cy="772677"/>
                </a:xfrm>
                <a:custGeom>
                  <a:avLst/>
                  <a:gdLst>
                    <a:gd name="connsiteX0" fmla="*/ 270318 w 921090"/>
                    <a:gd name="connsiteY0" fmla="*/ 63250 h 772677"/>
                    <a:gd name="connsiteX1" fmla="*/ 29018 w 921090"/>
                    <a:gd name="connsiteY1" fmla="*/ 66425 h 772677"/>
                    <a:gd name="connsiteX2" fmla="*/ 860868 w 921090"/>
                    <a:gd name="connsiteY2" fmla="*/ 745875 h 772677"/>
                    <a:gd name="connsiteX3" fmla="*/ 791018 w 921090"/>
                    <a:gd name="connsiteY3" fmla="*/ 571250 h 772677"/>
                  </a:gdLst>
                  <a:ahLst/>
                  <a:cxnLst>
                    <a:cxn ang="0">
                      <a:pos x="connsiteX0" y="connsiteY0"/>
                    </a:cxn>
                    <a:cxn ang="0">
                      <a:pos x="connsiteX1" y="connsiteY1"/>
                    </a:cxn>
                    <a:cxn ang="0">
                      <a:pos x="connsiteX2" y="connsiteY2"/>
                    </a:cxn>
                    <a:cxn ang="0">
                      <a:pos x="connsiteX3" y="connsiteY3"/>
                    </a:cxn>
                  </a:cxnLst>
                  <a:rect l="l" t="t" r="r" b="b"/>
                  <a:pathLst>
                    <a:path w="921090" h="772677">
                      <a:moveTo>
                        <a:pt x="270318" y="63250"/>
                      </a:moveTo>
                      <a:cubicBezTo>
                        <a:pt x="100455" y="7952"/>
                        <a:pt x="-69407" y="-47346"/>
                        <a:pt x="29018" y="66425"/>
                      </a:cubicBezTo>
                      <a:cubicBezTo>
                        <a:pt x="127443" y="180196"/>
                        <a:pt x="733868" y="661738"/>
                        <a:pt x="860868" y="745875"/>
                      </a:cubicBezTo>
                      <a:cubicBezTo>
                        <a:pt x="987868" y="830013"/>
                        <a:pt x="889443" y="700631"/>
                        <a:pt x="791018" y="571250"/>
                      </a:cubicBezTo>
                    </a:path>
                  </a:pathLst>
                </a:custGeom>
                <a:no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grpSp>
        </p:grpSp>
        <p:grpSp>
          <p:nvGrpSpPr>
            <p:cNvPr id="180" name="Group 179"/>
            <p:cNvGrpSpPr/>
            <p:nvPr/>
          </p:nvGrpSpPr>
          <p:grpSpPr>
            <a:xfrm>
              <a:off x="6308595" y="1347144"/>
              <a:ext cx="941329" cy="930124"/>
              <a:chOff x="5870519" y="1373140"/>
              <a:chExt cx="941329" cy="930124"/>
            </a:xfrm>
          </p:grpSpPr>
          <p:sp>
            <p:nvSpPr>
              <p:cNvPr id="181" name="Rectangle 180"/>
              <p:cNvSpPr/>
              <p:nvPr/>
            </p:nvSpPr>
            <p:spPr>
              <a:xfrm>
                <a:off x="5870519" y="2087240"/>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Preferences</a:t>
                </a:r>
                <a:endParaRPr lang="en-AU" sz="1100" dirty="0">
                  <a:solidFill>
                    <a:schemeClr val="tx1"/>
                  </a:solidFill>
                  <a:latin typeface="Segoe UI" pitchFamily="34" charset="0"/>
                  <a:cs typeface="Segoe UI" pitchFamily="34" charset="0"/>
                </a:endParaRPr>
              </a:p>
            </p:txBody>
          </p:sp>
          <p:grpSp>
            <p:nvGrpSpPr>
              <p:cNvPr id="182" name="Group 181"/>
              <p:cNvGrpSpPr/>
              <p:nvPr/>
            </p:nvGrpSpPr>
            <p:grpSpPr>
              <a:xfrm>
                <a:off x="5946586" y="1373140"/>
                <a:ext cx="789194" cy="715500"/>
                <a:chOff x="6126475" y="1358519"/>
                <a:chExt cx="789194" cy="715500"/>
              </a:xfrm>
            </p:grpSpPr>
            <p:grpSp>
              <p:nvGrpSpPr>
                <p:cNvPr id="183" name="Group 182"/>
                <p:cNvGrpSpPr/>
                <p:nvPr/>
              </p:nvGrpSpPr>
              <p:grpSpPr>
                <a:xfrm>
                  <a:off x="6126475" y="1419475"/>
                  <a:ext cx="469140" cy="479261"/>
                  <a:chOff x="6297538" y="1525795"/>
                  <a:chExt cx="600468" cy="613422"/>
                </a:xfrm>
                <a:solidFill>
                  <a:schemeClr val="bg1">
                    <a:lumMod val="50000"/>
                  </a:schemeClr>
                </a:solidFill>
                <a:effectLst>
                  <a:outerShdw blurRad="63500" sx="102000" sy="102000" algn="ctr" rotWithShape="0">
                    <a:prstClr val="black">
                      <a:alpha val="40000"/>
                    </a:prstClr>
                  </a:outerShdw>
                </a:effectLst>
              </p:grpSpPr>
              <p:sp>
                <p:nvSpPr>
                  <p:cNvPr id="204" name="Rectangle 203"/>
                  <p:cNvSpPr/>
                  <p:nvPr/>
                </p:nvSpPr>
                <p:spPr>
                  <a:xfrm>
                    <a:off x="6532240" y="1525795"/>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05" name="Rectangle 204"/>
                  <p:cNvSpPr/>
                  <p:nvPr/>
                </p:nvSpPr>
                <p:spPr>
                  <a:xfrm>
                    <a:off x="6527253" y="2029061"/>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06" name="Rectangle 205"/>
                  <p:cNvSpPr/>
                  <p:nvPr/>
                </p:nvSpPr>
                <p:spPr>
                  <a:xfrm rot="16200000">
                    <a:off x="6280608" y="1775330"/>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07" name="Rectangle 206"/>
                  <p:cNvSpPr/>
                  <p:nvPr/>
                </p:nvSpPr>
                <p:spPr>
                  <a:xfrm rot="16200000">
                    <a:off x="6770920" y="1777823"/>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08" name="Rectangle 207"/>
                  <p:cNvSpPr/>
                  <p:nvPr/>
                </p:nvSpPr>
                <p:spPr>
                  <a:xfrm rot="2781525">
                    <a:off x="6712334" y="1608452"/>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09" name="Rectangle 208"/>
                  <p:cNvSpPr/>
                  <p:nvPr/>
                </p:nvSpPr>
                <p:spPr>
                  <a:xfrm rot="2781525">
                    <a:off x="6344691" y="1952168"/>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10" name="Rectangle 209"/>
                  <p:cNvSpPr/>
                  <p:nvPr/>
                </p:nvSpPr>
                <p:spPr>
                  <a:xfrm rot="18981525">
                    <a:off x="6358090" y="1598567"/>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11" name="Rectangle 210"/>
                  <p:cNvSpPr/>
                  <p:nvPr/>
                </p:nvSpPr>
                <p:spPr>
                  <a:xfrm rot="18981525">
                    <a:off x="6694670" y="1955114"/>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12" name="Donut 211"/>
                  <p:cNvSpPr/>
                  <p:nvPr/>
                </p:nvSpPr>
                <p:spPr>
                  <a:xfrm>
                    <a:off x="6347233" y="1580873"/>
                    <a:ext cx="504056" cy="504056"/>
                  </a:xfrm>
                  <a:prstGeom prst="donut">
                    <a:avLst>
                      <a:gd name="adj" fmla="val 22161"/>
                    </a:avLst>
                  </a:prstGeom>
                  <a:grpFill/>
                  <a:ln w="952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solidFill>
                        <a:schemeClr val="tx1"/>
                      </a:solidFill>
                    </a:endParaRPr>
                  </a:p>
                </p:txBody>
              </p:sp>
            </p:grpSp>
            <p:grpSp>
              <p:nvGrpSpPr>
                <p:cNvPr id="184" name="Group 183"/>
                <p:cNvGrpSpPr/>
                <p:nvPr/>
              </p:nvGrpSpPr>
              <p:grpSpPr>
                <a:xfrm>
                  <a:off x="6535334" y="1685479"/>
                  <a:ext cx="380335" cy="388540"/>
                  <a:chOff x="6297538" y="1525795"/>
                  <a:chExt cx="600468" cy="613422"/>
                </a:xfrm>
                <a:solidFill>
                  <a:schemeClr val="bg1">
                    <a:lumMod val="75000"/>
                  </a:schemeClr>
                </a:solidFill>
                <a:effectLst>
                  <a:outerShdw blurRad="63500" sx="102000" sy="102000" algn="ctr" rotWithShape="0">
                    <a:prstClr val="black">
                      <a:alpha val="40000"/>
                    </a:prstClr>
                  </a:outerShdw>
                </a:effectLst>
              </p:grpSpPr>
              <p:sp>
                <p:nvSpPr>
                  <p:cNvPr id="195" name="Rectangle 194"/>
                  <p:cNvSpPr/>
                  <p:nvPr/>
                </p:nvSpPr>
                <p:spPr>
                  <a:xfrm>
                    <a:off x="6532240" y="1525795"/>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96" name="Rectangle 195"/>
                  <p:cNvSpPr/>
                  <p:nvPr/>
                </p:nvSpPr>
                <p:spPr>
                  <a:xfrm>
                    <a:off x="6527253" y="2029061"/>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97" name="Rectangle 196"/>
                  <p:cNvSpPr/>
                  <p:nvPr/>
                </p:nvSpPr>
                <p:spPr>
                  <a:xfrm rot="16200000">
                    <a:off x="6280608" y="1775330"/>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98" name="Rectangle 197"/>
                  <p:cNvSpPr/>
                  <p:nvPr/>
                </p:nvSpPr>
                <p:spPr>
                  <a:xfrm rot="16200000">
                    <a:off x="6770920" y="1777823"/>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99" name="Rectangle 198"/>
                  <p:cNvSpPr/>
                  <p:nvPr/>
                </p:nvSpPr>
                <p:spPr>
                  <a:xfrm rot="2781525">
                    <a:off x="6712334" y="1608452"/>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00" name="Rectangle 199"/>
                  <p:cNvSpPr/>
                  <p:nvPr/>
                </p:nvSpPr>
                <p:spPr>
                  <a:xfrm rot="2781525">
                    <a:off x="6344691" y="1952168"/>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01" name="Rectangle 200"/>
                  <p:cNvSpPr/>
                  <p:nvPr/>
                </p:nvSpPr>
                <p:spPr>
                  <a:xfrm rot="18981525">
                    <a:off x="6358090" y="1598567"/>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02" name="Rectangle 201"/>
                  <p:cNvSpPr/>
                  <p:nvPr/>
                </p:nvSpPr>
                <p:spPr>
                  <a:xfrm rot="18981525">
                    <a:off x="6694670" y="1955114"/>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03" name="Donut 202"/>
                  <p:cNvSpPr/>
                  <p:nvPr/>
                </p:nvSpPr>
                <p:spPr>
                  <a:xfrm>
                    <a:off x="6347233" y="1580873"/>
                    <a:ext cx="504056" cy="504056"/>
                  </a:xfrm>
                  <a:prstGeom prst="donut">
                    <a:avLst>
                      <a:gd name="adj" fmla="val 22161"/>
                    </a:avLst>
                  </a:prstGeom>
                  <a:grpFill/>
                  <a:ln w="952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solidFill>
                        <a:schemeClr val="tx1"/>
                      </a:solidFill>
                    </a:endParaRPr>
                  </a:p>
                </p:txBody>
              </p:sp>
            </p:grpSp>
            <p:grpSp>
              <p:nvGrpSpPr>
                <p:cNvPr id="185" name="Group 184"/>
                <p:cNvGrpSpPr/>
                <p:nvPr/>
              </p:nvGrpSpPr>
              <p:grpSpPr>
                <a:xfrm>
                  <a:off x="6577233" y="1358519"/>
                  <a:ext cx="251617" cy="257045"/>
                  <a:chOff x="6297538" y="1525795"/>
                  <a:chExt cx="600468" cy="613422"/>
                </a:xfrm>
                <a:solidFill>
                  <a:schemeClr val="bg1"/>
                </a:solidFill>
                <a:effectLst>
                  <a:outerShdw blurRad="63500" sx="102000" sy="102000" algn="ctr" rotWithShape="0">
                    <a:prstClr val="black">
                      <a:alpha val="40000"/>
                    </a:prstClr>
                  </a:outerShdw>
                </a:effectLst>
              </p:grpSpPr>
              <p:sp>
                <p:nvSpPr>
                  <p:cNvPr id="186" name="Rectangle 185"/>
                  <p:cNvSpPr/>
                  <p:nvPr/>
                </p:nvSpPr>
                <p:spPr>
                  <a:xfrm>
                    <a:off x="6532240" y="1525795"/>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87" name="Rectangle 186"/>
                  <p:cNvSpPr/>
                  <p:nvPr/>
                </p:nvSpPr>
                <p:spPr>
                  <a:xfrm>
                    <a:off x="6527253" y="2029061"/>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88" name="Rectangle 187"/>
                  <p:cNvSpPr/>
                  <p:nvPr/>
                </p:nvSpPr>
                <p:spPr>
                  <a:xfrm rot="16200000">
                    <a:off x="6280608" y="1775330"/>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89" name="Rectangle 188"/>
                  <p:cNvSpPr/>
                  <p:nvPr/>
                </p:nvSpPr>
                <p:spPr>
                  <a:xfrm rot="16200000">
                    <a:off x="6770920" y="1777823"/>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90" name="Rectangle 189"/>
                  <p:cNvSpPr/>
                  <p:nvPr/>
                </p:nvSpPr>
                <p:spPr>
                  <a:xfrm rot="2781525">
                    <a:off x="6712334" y="1608452"/>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91" name="Rectangle 190"/>
                  <p:cNvSpPr/>
                  <p:nvPr/>
                </p:nvSpPr>
                <p:spPr>
                  <a:xfrm rot="2781525">
                    <a:off x="6344691" y="1952168"/>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92" name="Rectangle 191"/>
                  <p:cNvSpPr/>
                  <p:nvPr/>
                </p:nvSpPr>
                <p:spPr>
                  <a:xfrm rot="18981525">
                    <a:off x="6358090" y="1598567"/>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93" name="Rectangle 192"/>
                  <p:cNvSpPr/>
                  <p:nvPr/>
                </p:nvSpPr>
                <p:spPr>
                  <a:xfrm rot="18981525">
                    <a:off x="6694670" y="1955114"/>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94" name="Donut 193"/>
                  <p:cNvSpPr/>
                  <p:nvPr/>
                </p:nvSpPr>
                <p:spPr>
                  <a:xfrm>
                    <a:off x="6347233" y="1580873"/>
                    <a:ext cx="504056" cy="504056"/>
                  </a:xfrm>
                  <a:prstGeom prst="donut">
                    <a:avLst>
                      <a:gd name="adj" fmla="val 22161"/>
                    </a:avLst>
                  </a:prstGeom>
                  <a:grpFill/>
                  <a:ln w="952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solidFill>
                        <a:schemeClr val="tx1"/>
                      </a:solidFill>
                    </a:endParaRPr>
                  </a:p>
                </p:txBody>
              </p:sp>
            </p:grpSp>
          </p:grpSp>
        </p:grpSp>
        <p:grpSp>
          <p:nvGrpSpPr>
            <p:cNvPr id="213" name="Group 212"/>
            <p:cNvGrpSpPr/>
            <p:nvPr/>
          </p:nvGrpSpPr>
          <p:grpSpPr>
            <a:xfrm>
              <a:off x="3784106" y="2423987"/>
              <a:ext cx="941329" cy="972132"/>
              <a:chOff x="3707904" y="2423987"/>
              <a:chExt cx="941329" cy="972132"/>
            </a:xfrm>
          </p:grpSpPr>
          <p:sp>
            <p:nvSpPr>
              <p:cNvPr id="214" name="Rectangle 213"/>
              <p:cNvSpPr/>
              <p:nvPr/>
            </p:nvSpPr>
            <p:spPr>
              <a:xfrm>
                <a:off x="3707904" y="318009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Clarabelle</a:t>
                </a:r>
                <a:endParaRPr lang="en-AU" sz="1100" dirty="0">
                  <a:solidFill>
                    <a:schemeClr val="tx1"/>
                  </a:solidFill>
                  <a:latin typeface="Segoe UI" pitchFamily="34" charset="0"/>
                  <a:cs typeface="Segoe UI" pitchFamily="34" charset="0"/>
                </a:endParaRPr>
              </a:p>
            </p:txBody>
          </p:sp>
          <p:grpSp>
            <p:nvGrpSpPr>
              <p:cNvPr id="215" name="Group 214"/>
              <p:cNvGrpSpPr/>
              <p:nvPr/>
            </p:nvGrpSpPr>
            <p:grpSpPr>
              <a:xfrm>
                <a:off x="3841584" y="2423987"/>
                <a:ext cx="675778" cy="675778"/>
                <a:chOff x="3848349" y="2388430"/>
                <a:chExt cx="675778" cy="675778"/>
              </a:xfrm>
              <a:effectLst>
                <a:outerShdw blurRad="63500" sx="102000" sy="102000" algn="ctr" rotWithShape="0">
                  <a:prstClr val="black">
                    <a:alpha val="40000"/>
                  </a:prstClr>
                </a:outerShdw>
              </a:effectLst>
            </p:grpSpPr>
            <p:sp>
              <p:nvSpPr>
                <p:cNvPr id="216" name="Oval 215"/>
                <p:cNvSpPr/>
                <p:nvPr/>
              </p:nvSpPr>
              <p:spPr>
                <a:xfrm>
                  <a:off x="3848349" y="2388430"/>
                  <a:ext cx="675778" cy="675778"/>
                </a:xfrm>
                <a:prstGeom prst="ellipse">
                  <a:avLst/>
                </a:prstGeom>
                <a:solidFill>
                  <a:srgbClr val="C0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grpSp>
              <p:nvGrpSpPr>
                <p:cNvPr id="217" name="Group 216"/>
                <p:cNvGrpSpPr/>
                <p:nvPr/>
              </p:nvGrpSpPr>
              <p:grpSpPr>
                <a:xfrm>
                  <a:off x="4049013" y="2524441"/>
                  <a:ext cx="274450" cy="403756"/>
                  <a:chOff x="4017169" y="2476618"/>
                  <a:chExt cx="333375" cy="490444"/>
                </a:xfrm>
                <a:effectLst>
                  <a:outerShdw blurRad="63500" sx="102000" sy="102000" algn="ctr" rotWithShape="0">
                    <a:prstClr val="black">
                      <a:alpha val="40000"/>
                    </a:prstClr>
                  </a:outerShdw>
                </a:effectLst>
              </p:grpSpPr>
              <p:sp>
                <p:nvSpPr>
                  <p:cNvPr id="218" name="Rounded Rectangle 217"/>
                  <p:cNvSpPr/>
                  <p:nvPr/>
                </p:nvSpPr>
                <p:spPr>
                  <a:xfrm>
                    <a:off x="4106560" y="2476618"/>
                    <a:ext cx="144015" cy="260118"/>
                  </a:xfrm>
                  <a:prstGeom prst="roundRect">
                    <a:avLst>
                      <a:gd name="adj" fmla="val 50000"/>
                    </a:avLst>
                  </a:prstGeom>
                  <a:solidFill>
                    <a:srgbClr val="C00000"/>
                  </a:solidFill>
                  <a:ln w="12700" cap="rnd">
                    <a:solidFill>
                      <a:schemeClr val="bg1"/>
                    </a:solid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19" name="Freeform 218"/>
                  <p:cNvSpPr/>
                  <p:nvPr/>
                </p:nvSpPr>
                <p:spPr>
                  <a:xfrm>
                    <a:off x="4017169" y="2744500"/>
                    <a:ext cx="333375" cy="79802"/>
                  </a:xfrm>
                  <a:custGeom>
                    <a:avLst/>
                    <a:gdLst>
                      <a:gd name="connsiteX0" fmla="*/ 0 w 333375"/>
                      <a:gd name="connsiteY0" fmla="*/ 7144 h 102415"/>
                      <a:gd name="connsiteX1" fmla="*/ 169069 w 333375"/>
                      <a:gd name="connsiteY1" fmla="*/ 102394 h 102415"/>
                      <a:gd name="connsiteX2" fmla="*/ 333375 w 333375"/>
                      <a:gd name="connsiteY2" fmla="*/ 0 h 102415"/>
                    </a:gdLst>
                    <a:ahLst/>
                    <a:cxnLst>
                      <a:cxn ang="0">
                        <a:pos x="connsiteX0" y="connsiteY0"/>
                      </a:cxn>
                      <a:cxn ang="0">
                        <a:pos x="connsiteX1" y="connsiteY1"/>
                      </a:cxn>
                      <a:cxn ang="0">
                        <a:pos x="connsiteX2" y="connsiteY2"/>
                      </a:cxn>
                    </a:cxnLst>
                    <a:rect l="l" t="t" r="r" b="b"/>
                    <a:pathLst>
                      <a:path w="333375" h="102415">
                        <a:moveTo>
                          <a:pt x="0" y="7144"/>
                        </a:moveTo>
                        <a:cubicBezTo>
                          <a:pt x="56753" y="55364"/>
                          <a:pt x="113507" y="103585"/>
                          <a:pt x="169069" y="102394"/>
                        </a:cubicBezTo>
                        <a:cubicBezTo>
                          <a:pt x="224631" y="101203"/>
                          <a:pt x="279003" y="50601"/>
                          <a:pt x="333375" y="0"/>
                        </a:cubicBezTo>
                      </a:path>
                    </a:pathLst>
                  </a:custGeom>
                  <a:noFill/>
                  <a:ln w="1270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cxnSp>
                <p:nvCxnSpPr>
                  <p:cNvPr id="220" name="Straight Connector 219"/>
                  <p:cNvCxnSpPr>
                    <a:stCxn id="219" idx="1"/>
                  </p:cNvCxnSpPr>
                  <p:nvPr/>
                </p:nvCxnSpPr>
                <p:spPr>
                  <a:xfrm>
                    <a:off x="4186238" y="2824286"/>
                    <a:ext cx="0" cy="142776"/>
                  </a:xfrm>
                  <a:prstGeom prst="line">
                    <a:avLst/>
                  </a:prstGeom>
                  <a:ln w="12700"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grpSp>
        <p:nvGrpSpPr>
          <p:cNvPr id="244" name="Group 243"/>
          <p:cNvGrpSpPr/>
          <p:nvPr/>
        </p:nvGrpSpPr>
        <p:grpSpPr>
          <a:xfrm>
            <a:off x="1164268" y="164682"/>
            <a:ext cx="6815464" cy="4814137"/>
            <a:chOff x="146388" y="164682"/>
            <a:chExt cx="6815464" cy="4814137"/>
          </a:xfrm>
        </p:grpSpPr>
        <p:sp>
          <p:nvSpPr>
            <p:cNvPr id="245" name="Rounded Rectangle 244"/>
            <p:cNvSpPr/>
            <p:nvPr/>
          </p:nvSpPr>
          <p:spPr>
            <a:xfrm>
              <a:off x="146388" y="164682"/>
              <a:ext cx="6815464" cy="4814137"/>
            </a:xfrm>
            <a:prstGeom prst="roundRect">
              <a:avLst>
                <a:gd name="adj" fmla="val 0"/>
              </a:avLst>
            </a:prstGeom>
            <a:solidFill>
              <a:schemeClr val="bg1">
                <a:lumMod val="75000"/>
                <a:alpha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200" b="1" dirty="0" smtClean="0">
                  <a:solidFill>
                    <a:schemeClr val="tx1"/>
                  </a:solidFill>
                  <a:latin typeface="Segoe UI" pitchFamily="34" charset="0"/>
                  <a:cs typeface="Segoe UI" pitchFamily="34" charset="0"/>
                </a:rPr>
                <a:t>E-Browser</a:t>
              </a:r>
              <a:endParaRPr lang="en-AU" sz="1200" b="1" dirty="0">
                <a:solidFill>
                  <a:schemeClr val="tx1"/>
                </a:solidFill>
                <a:latin typeface="Segoe UI" pitchFamily="34" charset="0"/>
                <a:cs typeface="Segoe UI" pitchFamily="34" charset="0"/>
              </a:endParaRPr>
            </a:p>
          </p:txBody>
        </p:sp>
        <p:sp>
          <p:nvSpPr>
            <p:cNvPr id="246" name="Rounded Rectangle 245">
              <a:hlinkClick r:id="rId2" action="ppaction://hlinksldjump"/>
            </p:cNvPr>
            <p:cNvSpPr/>
            <p:nvPr/>
          </p:nvSpPr>
          <p:spPr>
            <a:xfrm>
              <a:off x="218396" y="218689"/>
              <a:ext cx="144000" cy="144016"/>
            </a:xfrm>
            <a:prstGeom prst="roundRect">
              <a:avLst/>
            </a:prstGeom>
            <a:gradFill flip="none" rotWithShape="1">
              <a:gsLst>
                <a:gs pos="0">
                  <a:srgbClr val="FF0000">
                    <a:shade val="30000"/>
                    <a:satMod val="115000"/>
                  </a:srgbClr>
                </a:gs>
                <a:gs pos="50000">
                  <a:srgbClr val="FF0000">
                    <a:shade val="67500"/>
                    <a:satMod val="115000"/>
                  </a:srgbClr>
                </a:gs>
                <a:gs pos="100000">
                  <a:srgbClr val="FF0000">
                    <a:shade val="100000"/>
                    <a:satMod val="115000"/>
                  </a:srgbClr>
                </a:gs>
              </a:gsLst>
              <a:lin ang="16200000" scaled="1"/>
              <a:tileRect/>
            </a:gradFill>
            <a:ln w="3175">
              <a:solidFill>
                <a:schemeClr val="tx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solidFill>
                  <a:schemeClr val="bg1"/>
                </a:solidFill>
                <a:latin typeface="Segoe UI" pitchFamily="34" charset="0"/>
                <a:cs typeface="Segoe UI" pitchFamily="34" charset="0"/>
              </a:endParaRPr>
            </a:p>
          </p:txBody>
        </p:sp>
      </p:grpSp>
      <p:grpSp>
        <p:nvGrpSpPr>
          <p:cNvPr id="226" name="Group 225"/>
          <p:cNvGrpSpPr/>
          <p:nvPr/>
        </p:nvGrpSpPr>
        <p:grpSpPr>
          <a:xfrm>
            <a:off x="0" y="1777593"/>
            <a:ext cx="9144000" cy="1588315"/>
            <a:chOff x="0" y="1777593"/>
            <a:chExt cx="9144000" cy="1588315"/>
          </a:xfrm>
        </p:grpSpPr>
        <p:sp>
          <p:nvSpPr>
            <p:cNvPr id="227" name="Rectangle 226"/>
            <p:cNvSpPr/>
            <p:nvPr/>
          </p:nvSpPr>
          <p:spPr>
            <a:xfrm>
              <a:off x="0" y="1777593"/>
              <a:ext cx="9144000" cy="1588315"/>
            </a:xfrm>
            <a:prstGeom prst="rect">
              <a:avLst/>
            </a:prstGeom>
            <a:solidFill>
              <a:schemeClr val="tx1">
                <a:alpha val="75000"/>
              </a:scheme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grpSp>
          <p:nvGrpSpPr>
            <p:cNvPr id="228" name="Group 227"/>
            <p:cNvGrpSpPr/>
            <p:nvPr/>
          </p:nvGrpSpPr>
          <p:grpSpPr>
            <a:xfrm>
              <a:off x="3721837" y="1915739"/>
              <a:ext cx="1700326" cy="1398721"/>
              <a:chOff x="3721837" y="1835791"/>
              <a:chExt cx="1700326" cy="1398721"/>
            </a:xfrm>
          </p:grpSpPr>
          <p:sp>
            <p:nvSpPr>
              <p:cNvPr id="229" name="Rectangle 228"/>
              <p:cNvSpPr/>
              <p:nvPr/>
            </p:nvSpPr>
            <p:spPr>
              <a:xfrm>
                <a:off x="3721837" y="2725554"/>
                <a:ext cx="1700326" cy="508958"/>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dirty="0" smtClean="0">
                    <a:solidFill>
                      <a:schemeClr val="bg1"/>
                    </a:solidFill>
                    <a:effectLst>
                      <a:outerShdw blurRad="50800" dist="38100" dir="5400000" algn="t" rotWithShape="0">
                        <a:prstClr val="black">
                          <a:alpha val="40000"/>
                        </a:prstClr>
                      </a:outerShdw>
                    </a:effectLst>
                    <a:latin typeface="Segoe UI" pitchFamily="34" charset="0"/>
                    <a:cs typeface="Segoe UI" pitchFamily="34" charset="0"/>
                  </a:rPr>
                  <a:t>E-Browser</a:t>
                </a:r>
              </a:p>
              <a:p>
                <a:pPr algn="ctr"/>
                <a:r>
                  <a:rPr lang="en-AU" sz="1050" dirty="0" smtClean="0">
                    <a:solidFill>
                      <a:schemeClr val="bg1"/>
                    </a:solidFill>
                    <a:effectLst>
                      <a:outerShdw blurRad="50800" dist="38100" dir="5400000" algn="t" rotWithShape="0">
                        <a:prstClr val="black">
                          <a:alpha val="40000"/>
                        </a:prstClr>
                      </a:outerShdw>
                    </a:effectLst>
                    <a:latin typeface="Segoe UI" pitchFamily="34" charset="0"/>
                    <a:cs typeface="Segoe UI" pitchFamily="34" charset="0"/>
                  </a:rPr>
                  <a:t>(Alpha)</a:t>
                </a:r>
                <a:endParaRPr lang="en-AU" sz="1050" dirty="0">
                  <a:solidFill>
                    <a:schemeClr val="bg1"/>
                  </a:solidFill>
                  <a:effectLst>
                    <a:outerShdw blurRad="50800" dist="38100" dir="5400000" algn="t" rotWithShape="0">
                      <a:prstClr val="black">
                        <a:alpha val="40000"/>
                      </a:prstClr>
                    </a:outerShdw>
                  </a:effectLst>
                  <a:latin typeface="Segoe UI" pitchFamily="34" charset="0"/>
                  <a:cs typeface="Segoe UI" pitchFamily="34" charset="0"/>
                </a:endParaRPr>
              </a:p>
            </p:txBody>
          </p:sp>
          <p:grpSp>
            <p:nvGrpSpPr>
              <p:cNvPr id="230" name="Group 229"/>
              <p:cNvGrpSpPr/>
              <p:nvPr/>
            </p:nvGrpSpPr>
            <p:grpSpPr>
              <a:xfrm>
                <a:off x="4011629" y="1835791"/>
                <a:ext cx="1120742" cy="980373"/>
                <a:chOff x="4666807" y="1386426"/>
                <a:chExt cx="921090" cy="805726"/>
              </a:xfrm>
              <a:effectLst>
                <a:outerShdw blurRad="63500" sx="102000" sy="102000" algn="ctr" rotWithShape="0">
                  <a:prstClr val="black">
                    <a:alpha val="40000"/>
                  </a:prstClr>
                </a:outerShdw>
              </a:effectLst>
            </p:grpSpPr>
            <p:grpSp>
              <p:nvGrpSpPr>
                <p:cNvPr id="231" name="Group 230"/>
                <p:cNvGrpSpPr/>
                <p:nvPr/>
              </p:nvGrpSpPr>
              <p:grpSpPr>
                <a:xfrm>
                  <a:off x="4835061" y="1386426"/>
                  <a:ext cx="717194" cy="717195"/>
                  <a:chOff x="4835061" y="1386425"/>
                  <a:chExt cx="717194" cy="717194"/>
                </a:xfrm>
              </p:grpSpPr>
              <p:sp>
                <p:nvSpPr>
                  <p:cNvPr id="233" name="Oval 232"/>
                  <p:cNvSpPr/>
                  <p:nvPr/>
                </p:nvSpPr>
                <p:spPr>
                  <a:xfrm>
                    <a:off x="4835061" y="1386425"/>
                    <a:ext cx="717194" cy="717194"/>
                  </a:xfrm>
                  <a:prstGeom prst="ellipse">
                    <a:avLst/>
                  </a:prstGeom>
                  <a:solidFill>
                    <a:srgbClr val="00B0F0"/>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cxnSp>
                <p:nvCxnSpPr>
                  <p:cNvPr id="234" name="Straight Connector 233"/>
                  <p:cNvCxnSpPr>
                    <a:stCxn id="233" idx="0"/>
                    <a:endCxn id="233" idx="4"/>
                  </p:cNvCxnSpPr>
                  <p:nvPr/>
                </p:nvCxnSpPr>
                <p:spPr>
                  <a:xfrm>
                    <a:off x="5193658" y="1386425"/>
                    <a:ext cx="0" cy="717194"/>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235" name="Straight Connector 234"/>
                  <p:cNvCxnSpPr>
                    <a:stCxn id="233" idx="7"/>
                    <a:endCxn id="233" idx="5"/>
                  </p:cNvCxnSpPr>
                  <p:nvPr/>
                </p:nvCxnSpPr>
                <p:spPr>
                  <a:xfrm>
                    <a:off x="5447224" y="1491456"/>
                    <a:ext cx="0" cy="507132"/>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236" name="Straight Connector 235"/>
                  <p:cNvCxnSpPr>
                    <a:stCxn id="233" idx="1"/>
                    <a:endCxn id="233" idx="3"/>
                  </p:cNvCxnSpPr>
                  <p:nvPr/>
                </p:nvCxnSpPr>
                <p:spPr>
                  <a:xfrm>
                    <a:off x="4940092" y="1491456"/>
                    <a:ext cx="0" cy="507132"/>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237" name="Straight Connector 236"/>
                  <p:cNvCxnSpPr>
                    <a:stCxn id="233" idx="2"/>
                    <a:endCxn id="233" idx="6"/>
                  </p:cNvCxnSpPr>
                  <p:nvPr/>
                </p:nvCxnSpPr>
                <p:spPr>
                  <a:xfrm>
                    <a:off x="4835061" y="1745022"/>
                    <a:ext cx="717194" cy="0"/>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238" name="Straight Connector 237"/>
                  <p:cNvCxnSpPr>
                    <a:stCxn id="233" idx="1"/>
                    <a:endCxn id="233" idx="7"/>
                  </p:cNvCxnSpPr>
                  <p:nvPr/>
                </p:nvCxnSpPr>
                <p:spPr>
                  <a:xfrm>
                    <a:off x="4940092" y="1491456"/>
                    <a:ext cx="507132" cy="0"/>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239" name="Straight Connector 238"/>
                  <p:cNvCxnSpPr>
                    <a:stCxn id="233" idx="5"/>
                    <a:endCxn id="233" idx="3"/>
                  </p:cNvCxnSpPr>
                  <p:nvPr/>
                </p:nvCxnSpPr>
                <p:spPr>
                  <a:xfrm flipH="1">
                    <a:off x="4940092" y="1998588"/>
                    <a:ext cx="507132" cy="0"/>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240" name="Straight Connector 239"/>
                  <p:cNvCxnSpPr/>
                  <p:nvPr/>
                </p:nvCxnSpPr>
                <p:spPr>
                  <a:xfrm>
                    <a:off x="5320441" y="1410238"/>
                    <a:ext cx="0" cy="674549"/>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241" name="Straight Connector 240"/>
                  <p:cNvCxnSpPr/>
                  <p:nvPr/>
                </p:nvCxnSpPr>
                <p:spPr>
                  <a:xfrm flipH="1">
                    <a:off x="4855453" y="1618239"/>
                    <a:ext cx="675515" cy="0"/>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242" name="Straight Connector 241"/>
                  <p:cNvCxnSpPr/>
                  <p:nvPr/>
                </p:nvCxnSpPr>
                <p:spPr>
                  <a:xfrm flipH="1">
                    <a:off x="4855453" y="1872533"/>
                    <a:ext cx="675515" cy="0"/>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243" name="Straight Connector 242"/>
                  <p:cNvCxnSpPr/>
                  <p:nvPr/>
                </p:nvCxnSpPr>
                <p:spPr>
                  <a:xfrm>
                    <a:off x="5066427" y="1402356"/>
                    <a:ext cx="0" cy="682431"/>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grpSp>
            <p:sp>
              <p:nvSpPr>
                <p:cNvPr id="232" name="Freeform 231"/>
                <p:cNvSpPr/>
                <p:nvPr/>
              </p:nvSpPr>
              <p:spPr>
                <a:xfrm>
                  <a:off x="4666807" y="1419475"/>
                  <a:ext cx="921090" cy="772677"/>
                </a:xfrm>
                <a:custGeom>
                  <a:avLst/>
                  <a:gdLst>
                    <a:gd name="connsiteX0" fmla="*/ 270318 w 921090"/>
                    <a:gd name="connsiteY0" fmla="*/ 63250 h 772677"/>
                    <a:gd name="connsiteX1" fmla="*/ 29018 w 921090"/>
                    <a:gd name="connsiteY1" fmla="*/ 66425 h 772677"/>
                    <a:gd name="connsiteX2" fmla="*/ 860868 w 921090"/>
                    <a:gd name="connsiteY2" fmla="*/ 745875 h 772677"/>
                    <a:gd name="connsiteX3" fmla="*/ 791018 w 921090"/>
                    <a:gd name="connsiteY3" fmla="*/ 571250 h 772677"/>
                  </a:gdLst>
                  <a:ahLst/>
                  <a:cxnLst>
                    <a:cxn ang="0">
                      <a:pos x="connsiteX0" y="connsiteY0"/>
                    </a:cxn>
                    <a:cxn ang="0">
                      <a:pos x="connsiteX1" y="connsiteY1"/>
                    </a:cxn>
                    <a:cxn ang="0">
                      <a:pos x="connsiteX2" y="connsiteY2"/>
                    </a:cxn>
                    <a:cxn ang="0">
                      <a:pos x="connsiteX3" y="connsiteY3"/>
                    </a:cxn>
                  </a:cxnLst>
                  <a:rect l="l" t="t" r="r" b="b"/>
                  <a:pathLst>
                    <a:path w="921090" h="772677">
                      <a:moveTo>
                        <a:pt x="270318" y="63250"/>
                      </a:moveTo>
                      <a:cubicBezTo>
                        <a:pt x="100455" y="7952"/>
                        <a:pt x="-69407" y="-47346"/>
                        <a:pt x="29018" y="66425"/>
                      </a:cubicBezTo>
                      <a:cubicBezTo>
                        <a:pt x="127443" y="180196"/>
                        <a:pt x="733868" y="661738"/>
                        <a:pt x="860868" y="745875"/>
                      </a:cubicBezTo>
                      <a:cubicBezTo>
                        <a:pt x="987868" y="830013"/>
                        <a:pt x="889443" y="700631"/>
                        <a:pt x="791018" y="571250"/>
                      </a:cubicBezTo>
                    </a:path>
                  </a:pathLst>
                </a:custGeom>
                <a:no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grpSp>
        </p:grpSp>
      </p:grpSp>
      <p:grpSp>
        <p:nvGrpSpPr>
          <p:cNvPr id="247" name="Group 246"/>
          <p:cNvGrpSpPr/>
          <p:nvPr/>
        </p:nvGrpSpPr>
        <p:grpSpPr>
          <a:xfrm>
            <a:off x="3285397" y="123478"/>
            <a:ext cx="2573206" cy="252000"/>
            <a:chOff x="3467523" y="123478"/>
            <a:chExt cx="2573206" cy="252000"/>
          </a:xfrm>
        </p:grpSpPr>
        <p:grpSp>
          <p:nvGrpSpPr>
            <p:cNvPr id="248" name="Group 247"/>
            <p:cNvGrpSpPr/>
            <p:nvPr/>
          </p:nvGrpSpPr>
          <p:grpSpPr>
            <a:xfrm>
              <a:off x="3700728" y="123478"/>
              <a:ext cx="2340001" cy="252000"/>
              <a:chOff x="3966389" y="198963"/>
              <a:chExt cx="994168" cy="252000"/>
            </a:xfrm>
          </p:grpSpPr>
          <p:sp>
            <p:nvSpPr>
              <p:cNvPr id="335" name="Rounded Rectangle 334"/>
              <p:cNvSpPr/>
              <p:nvPr/>
            </p:nvSpPr>
            <p:spPr>
              <a:xfrm>
                <a:off x="3966389" y="198963"/>
                <a:ext cx="994168" cy="252000"/>
              </a:xfrm>
              <a:prstGeom prst="roundRect">
                <a:avLst/>
              </a:prstGeom>
              <a:solidFill>
                <a:schemeClr val="tx1">
                  <a:alpha val="50000"/>
                </a:scheme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latin typeface="Segoe UI" pitchFamily="34" charset="0"/>
                  <a:cs typeface="Segoe UI" pitchFamily="34" charset="0"/>
                </a:endParaRPr>
              </a:p>
            </p:txBody>
          </p:sp>
          <p:sp>
            <p:nvSpPr>
              <p:cNvPr id="336" name="Rounded Rectangle 335"/>
              <p:cNvSpPr/>
              <p:nvPr/>
            </p:nvSpPr>
            <p:spPr>
              <a:xfrm>
                <a:off x="3974036" y="216963"/>
                <a:ext cx="978873" cy="216000"/>
              </a:xfrm>
              <a:prstGeom prst="roundRect">
                <a:avLst/>
              </a:prstGeom>
              <a:noFill/>
              <a:ln w="12700">
                <a:solidFill>
                  <a:srgbClr val="FFC000"/>
                </a:solidFill>
                <a:prstDash val="solid"/>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latin typeface="Segoe UI" pitchFamily="34" charset="0"/>
                    <a:cs typeface="Segoe UI" pitchFamily="34" charset="0"/>
                  </a:rPr>
                  <a:t>E-Browser – intelligent and fast</a:t>
                </a:r>
                <a:endParaRPr lang="en-AU" sz="1200" dirty="0">
                  <a:latin typeface="Segoe UI" pitchFamily="34" charset="0"/>
                  <a:cs typeface="Segoe UI" pitchFamily="34" charset="0"/>
                </a:endParaRPr>
              </a:p>
            </p:txBody>
          </p:sp>
        </p:grpSp>
        <p:grpSp>
          <p:nvGrpSpPr>
            <p:cNvPr id="329" name="Group 328"/>
            <p:cNvGrpSpPr/>
            <p:nvPr/>
          </p:nvGrpSpPr>
          <p:grpSpPr>
            <a:xfrm>
              <a:off x="3467523" y="153588"/>
              <a:ext cx="191781" cy="191781"/>
              <a:chOff x="3848349" y="2388430"/>
              <a:chExt cx="675778" cy="675778"/>
            </a:xfrm>
            <a:effectLst>
              <a:outerShdw blurRad="63500" sx="102000" sy="102000" algn="ctr" rotWithShape="0">
                <a:prstClr val="black">
                  <a:alpha val="40000"/>
                </a:prstClr>
              </a:outerShdw>
            </a:effectLst>
          </p:grpSpPr>
          <p:sp>
            <p:nvSpPr>
              <p:cNvPr id="330" name="Oval 329"/>
              <p:cNvSpPr/>
              <p:nvPr/>
            </p:nvSpPr>
            <p:spPr>
              <a:xfrm>
                <a:off x="3848349" y="2388430"/>
                <a:ext cx="675778" cy="675778"/>
              </a:xfrm>
              <a:prstGeom prst="ellipse">
                <a:avLst/>
              </a:prstGeom>
              <a:solidFill>
                <a:srgbClr val="C00000"/>
              </a:solid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grpSp>
            <p:nvGrpSpPr>
              <p:cNvPr id="331" name="Group 330"/>
              <p:cNvGrpSpPr/>
              <p:nvPr/>
            </p:nvGrpSpPr>
            <p:grpSpPr>
              <a:xfrm>
                <a:off x="4049013" y="2524441"/>
                <a:ext cx="274450" cy="403756"/>
                <a:chOff x="4017169" y="2476618"/>
                <a:chExt cx="333375" cy="490444"/>
              </a:xfrm>
              <a:effectLst>
                <a:outerShdw blurRad="63500" sx="102000" sy="102000" algn="ctr" rotWithShape="0">
                  <a:prstClr val="black">
                    <a:alpha val="40000"/>
                  </a:prstClr>
                </a:outerShdw>
              </a:effectLst>
            </p:grpSpPr>
            <p:sp>
              <p:nvSpPr>
                <p:cNvPr id="332" name="Rounded Rectangle 331"/>
                <p:cNvSpPr/>
                <p:nvPr/>
              </p:nvSpPr>
              <p:spPr>
                <a:xfrm>
                  <a:off x="4106560" y="2476618"/>
                  <a:ext cx="144015" cy="260118"/>
                </a:xfrm>
                <a:prstGeom prst="roundRect">
                  <a:avLst>
                    <a:gd name="adj" fmla="val 50000"/>
                  </a:avLst>
                </a:prstGeom>
                <a:solidFill>
                  <a:srgbClr val="C00000"/>
                </a:solidFill>
                <a:ln w="6350" cap="rnd">
                  <a:solidFill>
                    <a:schemeClr val="bg1"/>
                  </a:solidFill>
                </a:ln>
                <a:effectLst>
                  <a:innerShdw blurRad="254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333" name="Freeform 332"/>
                <p:cNvSpPr/>
                <p:nvPr/>
              </p:nvSpPr>
              <p:spPr>
                <a:xfrm>
                  <a:off x="4017169" y="2744500"/>
                  <a:ext cx="333375" cy="79802"/>
                </a:xfrm>
                <a:custGeom>
                  <a:avLst/>
                  <a:gdLst>
                    <a:gd name="connsiteX0" fmla="*/ 0 w 333375"/>
                    <a:gd name="connsiteY0" fmla="*/ 7144 h 102415"/>
                    <a:gd name="connsiteX1" fmla="*/ 169069 w 333375"/>
                    <a:gd name="connsiteY1" fmla="*/ 102394 h 102415"/>
                    <a:gd name="connsiteX2" fmla="*/ 333375 w 333375"/>
                    <a:gd name="connsiteY2" fmla="*/ 0 h 102415"/>
                  </a:gdLst>
                  <a:ahLst/>
                  <a:cxnLst>
                    <a:cxn ang="0">
                      <a:pos x="connsiteX0" y="connsiteY0"/>
                    </a:cxn>
                    <a:cxn ang="0">
                      <a:pos x="connsiteX1" y="connsiteY1"/>
                    </a:cxn>
                    <a:cxn ang="0">
                      <a:pos x="connsiteX2" y="connsiteY2"/>
                    </a:cxn>
                  </a:cxnLst>
                  <a:rect l="l" t="t" r="r" b="b"/>
                  <a:pathLst>
                    <a:path w="333375" h="102415">
                      <a:moveTo>
                        <a:pt x="0" y="7144"/>
                      </a:moveTo>
                      <a:cubicBezTo>
                        <a:pt x="56753" y="55364"/>
                        <a:pt x="113507" y="103585"/>
                        <a:pt x="169069" y="102394"/>
                      </a:cubicBezTo>
                      <a:cubicBezTo>
                        <a:pt x="224631" y="101203"/>
                        <a:pt x="279003" y="50601"/>
                        <a:pt x="333375" y="0"/>
                      </a:cubicBezTo>
                    </a:path>
                  </a:pathLst>
                </a:custGeom>
                <a:no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cxnSp>
              <p:nvCxnSpPr>
                <p:cNvPr id="334" name="Straight Connector 333"/>
                <p:cNvCxnSpPr>
                  <a:stCxn id="333" idx="1"/>
                </p:cNvCxnSpPr>
                <p:nvPr/>
              </p:nvCxnSpPr>
              <p:spPr>
                <a:xfrm>
                  <a:off x="4186238" y="2824286"/>
                  <a:ext cx="0" cy="142776"/>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spTree>
    <p:extLst>
      <p:ext uri="{BB962C8B-B14F-4D97-AF65-F5344CB8AC3E}">
        <p14:creationId xmlns:p14="http://schemas.microsoft.com/office/powerpoint/2010/main" val="1154373676"/>
      </p:ext>
    </p:extLst>
  </p:cSld>
  <p:clrMapOvr>
    <a:masterClrMapping/>
  </p:clrMapOvr>
  <mc:AlternateContent xmlns:mc="http://schemas.openxmlformats.org/markup-compatibility/2006" xmlns:p14="http://schemas.microsoft.com/office/powerpoint/2010/main">
    <mc:Choice Requires="p14">
      <p:transition p14:dur="10" advClick="0" advTm="0"/>
    </mc:Choice>
    <mc:Fallback xmlns="">
      <p:transition advClick="0" advTm="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xit" presetSubtype="16" fill="hold" nodeType="withEffect">
                                  <p:stCondLst>
                                    <p:cond delay="0"/>
                                  </p:stCondLst>
                                  <p:childTnLst>
                                    <p:anim calcmode="lin" valueType="num">
                                      <p:cBhvr>
                                        <p:cTn id="6" dur="300"/>
                                        <p:tgtEl>
                                          <p:spTgt spid="226"/>
                                        </p:tgtEl>
                                        <p:attrNameLst>
                                          <p:attrName>ppt_w</p:attrName>
                                        </p:attrNameLst>
                                      </p:cBhvr>
                                      <p:tavLst>
                                        <p:tav tm="0">
                                          <p:val>
                                            <p:strVal val="ppt_w"/>
                                          </p:val>
                                        </p:tav>
                                        <p:tav tm="100000">
                                          <p:val>
                                            <p:strVal val="4*ppt_w"/>
                                          </p:val>
                                        </p:tav>
                                      </p:tavLst>
                                    </p:anim>
                                    <p:anim calcmode="lin" valueType="num">
                                      <p:cBhvr>
                                        <p:cTn id="7" dur="300"/>
                                        <p:tgtEl>
                                          <p:spTgt spid="226"/>
                                        </p:tgtEl>
                                        <p:attrNameLst>
                                          <p:attrName>ppt_h</p:attrName>
                                        </p:attrNameLst>
                                      </p:cBhvr>
                                      <p:tavLst>
                                        <p:tav tm="0">
                                          <p:val>
                                            <p:strVal val="ppt_h"/>
                                          </p:val>
                                        </p:tav>
                                        <p:tav tm="100000">
                                          <p:val>
                                            <p:strVal val="4*ppt_h"/>
                                          </p:val>
                                        </p:tav>
                                      </p:tavLst>
                                    </p:anim>
                                    <p:set>
                                      <p:cBhvr>
                                        <p:cTn id="8" dur="1" fill="hold">
                                          <p:stCondLst>
                                            <p:cond delay="299"/>
                                          </p:stCondLst>
                                        </p:cTn>
                                        <p:tgtEl>
                                          <p:spTgt spid="226"/>
                                        </p:tgtEl>
                                        <p:attrNameLst>
                                          <p:attrName>style.visibility</p:attrName>
                                        </p:attrNameLst>
                                      </p:cBhvr>
                                      <p:to>
                                        <p:strVal val="hidden"/>
                                      </p:to>
                                    </p:set>
                                  </p:childTnLst>
                                </p:cTn>
                              </p:par>
                              <p:par>
                                <p:cTn id="9" presetID="10" presetClass="exit" presetSubtype="0" fill="hold" nodeType="withEffect">
                                  <p:stCondLst>
                                    <p:cond delay="0"/>
                                  </p:stCondLst>
                                  <p:childTnLst>
                                    <p:animEffect transition="out" filter="fade">
                                      <p:cBhvr>
                                        <p:cTn id="10" dur="300"/>
                                        <p:tgtEl>
                                          <p:spTgt spid="226"/>
                                        </p:tgtEl>
                                      </p:cBhvr>
                                    </p:animEffect>
                                    <p:set>
                                      <p:cBhvr>
                                        <p:cTn id="11" dur="1" fill="hold">
                                          <p:stCondLst>
                                            <p:cond delay="299"/>
                                          </p:stCondLst>
                                        </p:cTn>
                                        <p:tgtEl>
                                          <p:spTgt spid="226"/>
                                        </p:tgtEl>
                                        <p:attrNameLst>
                                          <p:attrName>style.visibility</p:attrName>
                                        </p:attrNameLst>
                                      </p:cBhvr>
                                      <p:to>
                                        <p:strVal val="hidden"/>
                                      </p:to>
                                    </p:set>
                                  </p:childTnLst>
                                </p:cTn>
                              </p:par>
                              <p:par>
                                <p:cTn id="12" presetID="2" presetClass="exit" presetSubtype="1" accel="50000" decel="50000" fill="hold" nodeType="withEffect">
                                  <p:stCondLst>
                                    <p:cond delay="0"/>
                                  </p:stCondLst>
                                  <p:childTnLst>
                                    <p:anim calcmode="lin" valueType="num">
                                      <p:cBhvr additive="base">
                                        <p:cTn id="13" dur="500"/>
                                        <p:tgtEl>
                                          <p:spTgt spid="247"/>
                                        </p:tgtEl>
                                        <p:attrNameLst>
                                          <p:attrName>ppt_x</p:attrName>
                                        </p:attrNameLst>
                                      </p:cBhvr>
                                      <p:tavLst>
                                        <p:tav tm="0">
                                          <p:val>
                                            <p:strVal val="ppt_x"/>
                                          </p:val>
                                        </p:tav>
                                        <p:tav tm="100000">
                                          <p:val>
                                            <p:strVal val="ppt_x"/>
                                          </p:val>
                                        </p:tav>
                                      </p:tavLst>
                                    </p:anim>
                                    <p:anim calcmode="lin" valueType="num">
                                      <p:cBhvr additive="base">
                                        <p:cTn id="14" dur="500"/>
                                        <p:tgtEl>
                                          <p:spTgt spid="247"/>
                                        </p:tgtEl>
                                        <p:attrNameLst>
                                          <p:attrName>ppt_y</p:attrName>
                                        </p:attrNameLst>
                                      </p:cBhvr>
                                      <p:tavLst>
                                        <p:tav tm="0">
                                          <p:val>
                                            <p:strVal val="ppt_y"/>
                                          </p:val>
                                        </p:tav>
                                        <p:tav tm="100000">
                                          <p:val>
                                            <p:strVal val="0-ppt_h/2"/>
                                          </p:val>
                                        </p:tav>
                                      </p:tavLst>
                                    </p:anim>
                                    <p:set>
                                      <p:cBhvr>
                                        <p:cTn id="15" dur="1" fill="hold">
                                          <p:stCondLst>
                                            <p:cond delay="499"/>
                                          </p:stCondLst>
                                        </p:cTn>
                                        <p:tgtEl>
                                          <p:spTgt spid="247"/>
                                        </p:tgtEl>
                                        <p:attrNameLst>
                                          <p:attrName>style.visibility</p:attrName>
                                        </p:attrNameLst>
                                      </p:cBhvr>
                                      <p:to>
                                        <p:strVal val="hidden"/>
                                      </p:to>
                                    </p:set>
                                  </p:childTnLst>
                                </p:cTn>
                              </p:par>
                              <p:par>
                                <p:cTn id="16" presetID="23" presetClass="entr" presetSubtype="272" fill="hold" nodeType="withEffect">
                                  <p:stCondLst>
                                    <p:cond delay="0"/>
                                  </p:stCondLst>
                                  <p:childTnLst>
                                    <p:set>
                                      <p:cBhvr>
                                        <p:cTn id="17" dur="1" fill="hold">
                                          <p:stCondLst>
                                            <p:cond delay="0"/>
                                          </p:stCondLst>
                                        </p:cTn>
                                        <p:tgtEl>
                                          <p:spTgt spid="244"/>
                                        </p:tgtEl>
                                        <p:attrNameLst>
                                          <p:attrName>style.visibility</p:attrName>
                                        </p:attrNameLst>
                                      </p:cBhvr>
                                      <p:to>
                                        <p:strVal val="visible"/>
                                      </p:to>
                                    </p:set>
                                    <p:anim calcmode="lin" valueType="num">
                                      <p:cBhvr>
                                        <p:cTn id="18" dur="300" fill="hold"/>
                                        <p:tgtEl>
                                          <p:spTgt spid="244"/>
                                        </p:tgtEl>
                                        <p:attrNameLst>
                                          <p:attrName>ppt_w</p:attrName>
                                        </p:attrNameLst>
                                      </p:cBhvr>
                                      <p:tavLst>
                                        <p:tav tm="0">
                                          <p:val>
                                            <p:strVal val="2/3*#ppt_w"/>
                                          </p:val>
                                        </p:tav>
                                        <p:tav tm="100000">
                                          <p:val>
                                            <p:strVal val="#ppt_w"/>
                                          </p:val>
                                        </p:tav>
                                      </p:tavLst>
                                    </p:anim>
                                    <p:anim calcmode="lin" valueType="num">
                                      <p:cBhvr>
                                        <p:cTn id="19" dur="300" fill="hold"/>
                                        <p:tgtEl>
                                          <p:spTgt spid="244"/>
                                        </p:tgtEl>
                                        <p:attrNameLst>
                                          <p:attrName>ppt_h</p:attrName>
                                        </p:attrNameLst>
                                      </p:cBhvr>
                                      <p:tavLst>
                                        <p:tav tm="0">
                                          <p:val>
                                            <p:strVal val="2/3*#ppt_h"/>
                                          </p:val>
                                        </p:tav>
                                        <p:tav tm="100000">
                                          <p:val>
                                            <p:strVal val="#ppt_h"/>
                                          </p:val>
                                        </p:tav>
                                      </p:tavLst>
                                    </p:anim>
                                  </p:childTnLst>
                                </p:cTn>
                              </p:par>
                              <p:par>
                                <p:cTn id="20" presetID="10" presetClass="entr" presetSubtype="0" fill="hold" nodeType="withEffect">
                                  <p:stCondLst>
                                    <p:cond delay="0"/>
                                  </p:stCondLst>
                                  <p:childTnLst>
                                    <p:set>
                                      <p:cBhvr>
                                        <p:cTn id="21" dur="1" fill="hold">
                                          <p:stCondLst>
                                            <p:cond delay="0"/>
                                          </p:stCondLst>
                                        </p:cTn>
                                        <p:tgtEl>
                                          <p:spTgt spid="244"/>
                                        </p:tgtEl>
                                        <p:attrNameLst>
                                          <p:attrName>style.visibility</p:attrName>
                                        </p:attrNameLst>
                                      </p:cBhvr>
                                      <p:to>
                                        <p:strVal val="visible"/>
                                      </p:to>
                                    </p:set>
                                    <p:animEffect transition="in" filter="fade">
                                      <p:cBhvr>
                                        <p:cTn id="22" dur="300"/>
                                        <p:tgtEl>
                                          <p:spTgt spid="24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7" name="Group 36"/>
          <p:cNvGrpSpPr/>
          <p:nvPr/>
        </p:nvGrpSpPr>
        <p:grpSpPr>
          <a:xfrm>
            <a:off x="0" y="1202871"/>
            <a:ext cx="467544" cy="2737758"/>
            <a:chOff x="0" y="1202871"/>
            <a:chExt cx="467544" cy="2737758"/>
          </a:xfrm>
        </p:grpSpPr>
        <p:sp>
          <p:nvSpPr>
            <p:cNvPr id="6" name="Rounded Rectangle 5"/>
            <p:cNvSpPr/>
            <p:nvPr/>
          </p:nvSpPr>
          <p:spPr>
            <a:xfrm>
              <a:off x="0" y="1202871"/>
              <a:ext cx="467544" cy="2737758"/>
            </a:xfrm>
            <a:prstGeom prst="roundRect">
              <a:avLst>
                <a:gd name="adj" fmla="val 10437"/>
              </a:avLst>
            </a:prstGeom>
            <a:solidFill>
              <a:schemeClr val="tx1">
                <a:alpha val="50000"/>
              </a:schemeClr>
            </a:solidFill>
            <a:ln w="317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12" name="Group 11"/>
            <p:cNvGrpSpPr/>
            <p:nvPr/>
          </p:nvGrpSpPr>
          <p:grpSpPr>
            <a:xfrm>
              <a:off x="53772" y="1890180"/>
              <a:ext cx="360000" cy="363600"/>
              <a:chOff x="899592" y="1419622"/>
              <a:chExt cx="432048" cy="432048"/>
            </a:xfrm>
            <a:effectLst/>
          </p:grpSpPr>
          <p:sp>
            <p:nvSpPr>
              <p:cNvPr id="10" name="Rounded Rectangle 9"/>
              <p:cNvSpPr/>
              <p:nvPr/>
            </p:nvSpPr>
            <p:spPr>
              <a:xfrm>
                <a:off x="971600" y="1563638"/>
                <a:ext cx="288032" cy="288032"/>
              </a:xfrm>
              <a:prstGeom prst="roundRect">
                <a:avLst>
                  <a:gd name="adj" fmla="val 9226"/>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 name="Isosceles Triangle 10"/>
              <p:cNvSpPr/>
              <p:nvPr/>
            </p:nvSpPr>
            <p:spPr>
              <a:xfrm>
                <a:off x="899592" y="1419622"/>
                <a:ext cx="432048" cy="180020"/>
              </a:xfrm>
              <a:prstGeom prst="triangle">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4" name="Group 23"/>
            <p:cNvGrpSpPr/>
            <p:nvPr/>
          </p:nvGrpSpPr>
          <p:grpSpPr>
            <a:xfrm>
              <a:off x="53752" y="1264720"/>
              <a:ext cx="360040" cy="435694"/>
              <a:chOff x="971600" y="1383618"/>
              <a:chExt cx="360040" cy="435694"/>
            </a:xfrm>
          </p:grpSpPr>
          <p:cxnSp>
            <p:nvCxnSpPr>
              <p:cNvPr id="14" name="Straight Connector 13"/>
              <p:cNvCxnSpPr/>
              <p:nvPr/>
            </p:nvCxnSpPr>
            <p:spPr>
              <a:xfrm>
                <a:off x="1187624" y="1639292"/>
                <a:ext cx="144016" cy="18002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5" name="Donut 14"/>
              <p:cNvSpPr/>
              <p:nvPr/>
            </p:nvSpPr>
            <p:spPr>
              <a:xfrm>
                <a:off x="971600" y="1383618"/>
                <a:ext cx="288032" cy="288000"/>
              </a:xfrm>
              <a:prstGeom prst="donut">
                <a:avLst>
                  <a:gd name="adj" fmla="val 4746"/>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17" name="Straight Connector 16"/>
              <p:cNvCxnSpPr/>
              <p:nvPr/>
            </p:nvCxnSpPr>
            <p:spPr>
              <a:xfrm rot="1413972">
                <a:off x="1051228" y="1435850"/>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rot="1413972">
                <a:off x="1116662" y="1436293"/>
                <a:ext cx="0" cy="183562"/>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rot="1413972">
                <a:off x="1180005" y="1492021"/>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grpSp>
        <p:cxnSp>
          <p:nvCxnSpPr>
            <p:cNvPr id="26" name="Straight Connector 25"/>
            <p:cNvCxnSpPr/>
            <p:nvPr/>
          </p:nvCxnSpPr>
          <p:spPr>
            <a:xfrm flipH="1">
              <a:off x="26886" y="1812206"/>
              <a:ext cx="413772"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nvGrpSpPr>
            <p:cNvPr id="30" name="Group 29"/>
            <p:cNvGrpSpPr/>
            <p:nvPr/>
          </p:nvGrpSpPr>
          <p:grpSpPr>
            <a:xfrm>
              <a:off x="39771" y="2460418"/>
              <a:ext cx="388002" cy="297418"/>
              <a:chOff x="2123728" y="1986160"/>
              <a:chExt cx="576064" cy="441574"/>
            </a:xfrm>
          </p:grpSpPr>
          <p:sp>
            <p:nvSpPr>
              <p:cNvPr id="29" name="Rectangle 28"/>
              <p:cNvSpPr/>
              <p:nvPr/>
            </p:nvSpPr>
            <p:spPr>
              <a:xfrm>
                <a:off x="2195736" y="1986160"/>
                <a:ext cx="432048" cy="441574"/>
              </a:xfrm>
              <a:prstGeom prst="rect">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 name="Trapezoid 27"/>
              <p:cNvSpPr/>
              <p:nvPr/>
            </p:nvSpPr>
            <p:spPr>
              <a:xfrm flipV="1">
                <a:off x="2123728" y="2139884"/>
                <a:ext cx="576064" cy="287850"/>
              </a:xfrm>
              <a:prstGeom prst="trapezoid">
                <a:avLst/>
              </a:pr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41" name="Freeform 40"/>
            <p:cNvSpPr/>
            <p:nvPr/>
          </p:nvSpPr>
          <p:spPr>
            <a:xfrm>
              <a:off x="61273" y="2903148"/>
              <a:ext cx="344998" cy="411311"/>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45" name="Group 44"/>
            <p:cNvGrpSpPr/>
            <p:nvPr/>
          </p:nvGrpSpPr>
          <p:grpSpPr>
            <a:xfrm>
              <a:off x="82631" y="3424960"/>
              <a:ext cx="302283" cy="444864"/>
              <a:chOff x="51020" y="3423030"/>
              <a:chExt cx="356155" cy="524147"/>
            </a:xfrm>
            <a:effectLst>
              <a:outerShdw blurRad="63500" sx="102000" sy="102000" algn="ctr" rotWithShape="0">
                <a:prstClr val="black">
                  <a:alpha val="40000"/>
                </a:prstClr>
              </a:outerShdw>
            </a:effectLst>
          </p:grpSpPr>
          <p:sp>
            <p:nvSpPr>
              <p:cNvPr id="43" name="Freeform 42"/>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4" name="Freeform 43"/>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nvGrpSpPr>
          <p:cNvPr id="249" name="Group 248"/>
          <p:cNvGrpSpPr/>
          <p:nvPr/>
        </p:nvGrpSpPr>
        <p:grpSpPr>
          <a:xfrm>
            <a:off x="3131841" y="843750"/>
            <a:ext cx="2880320" cy="3456000"/>
            <a:chOff x="3131841" y="843750"/>
            <a:chExt cx="2880320" cy="3456000"/>
          </a:xfrm>
        </p:grpSpPr>
        <p:sp>
          <p:nvSpPr>
            <p:cNvPr id="250" name="Rounded Rectangle 249"/>
            <p:cNvSpPr/>
            <p:nvPr/>
          </p:nvSpPr>
          <p:spPr>
            <a:xfrm>
              <a:off x="3131841" y="843750"/>
              <a:ext cx="2880320" cy="3456000"/>
            </a:xfrm>
            <a:prstGeom prst="roundRect">
              <a:avLst>
                <a:gd name="adj" fmla="val 2228"/>
              </a:avLst>
            </a:prstGeom>
            <a:solidFill>
              <a:schemeClr val="tx1">
                <a:alpha val="50000"/>
              </a:schemeClr>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51" name="Group 250"/>
            <p:cNvGrpSpPr/>
            <p:nvPr/>
          </p:nvGrpSpPr>
          <p:grpSpPr>
            <a:xfrm>
              <a:off x="3198624" y="984777"/>
              <a:ext cx="864096" cy="870570"/>
              <a:chOff x="7308304" y="278598"/>
              <a:chExt cx="864096" cy="870570"/>
            </a:xfrm>
          </p:grpSpPr>
          <p:sp>
            <p:nvSpPr>
              <p:cNvPr id="327" name="Freeform 326"/>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8" name="Rectangle 327"/>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Impress</a:t>
                </a:r>
                <a:endParaRPr lang="en-AU" sz="1100" dirty="0">
                  <a:latin typeface="Segoe UI" pitchFamily="34" charset="0"/>
                  <a:cs typeface="Segoe UI" pitchFamily="34" charset="0"/>
                </a:endParaRPr>
              </a:p>
            </p:txBody>
          </p:sp>
        </p:grpSp>
        <p:grpSp>
          <p:nvGrpSpPr>
            <p:cNvPr id="252" name="Group 251"/>
            <p:cNvGrpSpPr/>
            <p:nvPr/>
          </p:nvGrpSpPr>
          <p:grpSpPr>
            <a:xfrm>
              <a:off x="4139953" y="972995"/>
              <a:ext cx="864096" cy="894135"/>
              <a:chOff x="6444208" y="255033"/>
              <a:chExt cx="864096" cy="894135"/>
            </a:xfrm>
          </p:grpSpPr>
          <p:grpSp>
            <p:nvGrpSpPr>
              <p:cNvPr id="323" name="Group 322"/>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325" name="Freeform 324"/>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6" name="Freeform 325"/>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24" name="Rectangle 323"/>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Express</a:t>
                </a:r>
                <a:endParaRPr lang="en-AU" sz="1100" dirty="0">
                  <a:latin typeface="Segoe UI" pitchFamily="34" charset="0"/>
                  <a:cs typeface="Segoe UI" pitchFamily="34" charset="0"/>
                </a:endParaRPr>
              </a:p>
            </p:txBody>
          </p:sp>
        </p:grpSp>
        <p:grpSp>
          <p:nvGrpSpPr>
            <p:cNvPr id="253" name="Group 252"/>
            <p:cNvGrpSpPr/>
            <p:nvPr/>
          </p:nvGrpSpPr>
          <p:grpSpPr>
            <a:xfrm>
              <a:off x="3198624" y="2157429"/>
              <a:ext cx="864096" cy="881674"/>
              <a:chOff x="8172400" y="267494"/>
              <a:chExt cx="864096" cy="881674"/>
            </a:xfrm>
          </p:grpSpPr>
          <p:grpSp>
            <p:nvGrpSpPr>
              <p:cNvPr id="318" name="Group 317"/>
              <p:cNvGrpSpPr/>
              <p:nvPr/>
            </p:nvGrpSpPr>
            <p:grpSpPr>
              <a:xfrm>
                <a:off x="8351877" y="267494"/>
                <a:ext cx="523806" cy="648072"/>
                <a:chOff x="87738" y="3286770"/>
                <a:chExt cx="291003" cy="360040"/>
              </a:xfrm>
            </p:grpSpPr>
            <p:sp>
              <p:nvSpPr>
                <p:cNvPr id="320" name="Rectangle 31"/>
                <p:cNvSpPr/>
                <p:nvPr/>
              </p:nvSpPr>
              <p:spPr>
                <a:xfrm>
                  <a:off x="87738" y="3286770"/>
                  <a:ext cx="291002" cy="360040"/>
                </a:xfrm>
                <a:prstGeom prst="rect">
                  <a:avLst/>
                </a:prstGeom>
                <a:solidFill>
                  <a:srgbClr val="FFC000"/>
                </a:solidFill>
                <a:ln w="9525" cap="rnd">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1" name="Rectangle 31"/>
                <p:cNvSpPr/>
                <p:nvPr/>
              </p:nvSpPr>
              <p:spPr>
                <a:xfrm>
                  <a:off x="87738" y="3286770"/>
                  <a:ext cx="291002" cy="360040"/>
                </a:xfrm>
                <a:custGeom>
                  <a:avLst/>
                  <a:gdLst>
                    <a:gd name="connsiteX0" fmla="*/ 0 w 291002"/>
                    <a:gd name="connsiteY0" fmla="*/ 0 h 360040"/>
                    <a:gd name="connsiteX1" fmla="*/ 291002 w 291002"/>
                    <a:gd name="connsiteY1" fmla="*/ 0 h 360040"/>
                    <a:gd name="connsiteX2" fmla="*/ 291002 w 291002"/>
                    <a:gd name="connsiteY2" fmla="*/ 360040 h 360040"/>
                    <a:gd name="connsiteX3" fmla="*/ 0 w 291002"/>
                    <a:gd name="connsiteY3" fmla="*/ 360040 h 360040"/>
                    <a:gd name="connsiteX4" fmla="*/ 0 w 291002"/>
                    <a:gd name="connsiteY4" fmla="*/ 0 h 360040"/>
                    <a:gd name="connsiteX0" fmla="*/ 0 w 291002"/>
                    <a:gd name="connsiteY0" fmla="*/ 0 h 360040"/>
                    <a:gd name="connsiteX1" fmla="*/ 236233 w 291002"/>
                    <a:gd name="connsiteY1" fmla="*/ 88106 h 360040"/>
                    <a:gd name="connsiteX2" fmla="*/ 291002 w 291002"/>
                    <a:gd name="connsiteY2" fmla="*/ 360040 h 360040"/>
                    <a:gd name="connsiteX3" fmla="*/ 0 w 291002"/>
                    <a:gd name="connsiteY3" fmla="*/ 360040 h 360040"/>
                    <a:gd name="connsiteX4" fmla="*/ 0 w 291002"/>
                    <a:gd name="connsiteY4" fmla="*/ 0 h 360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1002" h="360040">
                      <a:moveTo>
                        <a:pt x="0" y="0"/>
                      </a:moveTo>
                      <a:lnTo>
                        <a:pt x="236233" y="88106"/>
                      </a:lnTo>
                      <a:lnTo>
                        <a:pt x="291002" y="360040"/>
                      </a:lnTo>
                      <a:lnTo>
                        <a:pt x="0" y="360040"/>
                      </a:lnTo>
                      <a:lnTo>
                        <a:pt x="0" y="0"/>
                      </a:lnTo>
                      <a:close/>
                    </a:path>
                  </a:pathLst>
                </a:cu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2" name="Rectangle 321"/>
                <p:cNvSpPr/>
                <p:nvPr/>
              </p:nvSpPr>
              <p:spPr>
                <a:xfrm>
                  <a:off x="87738" y="3435846"/>
                  <a:ext cx="291003" cy="210964"/>
                </a:xfrm>
                <a:prstGeom prst="rect">
                  <a:avLst/>
                </a:prstGeom>
                <a:noFill/>
                <a:ln w="9525" cap="rnd">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2000" dirty="0" smtClean="0">
                      <a:solidFill>
                        <a:schemeClr val="tx1"/>
                      </a:solidFill>
                      <a:effectLst>
                        <a:outerShdw blurRad="63500" sx="102000" sy="102000" algn="ctr" rotWithShape="0">
                          <a:prstClr val="black">
                            <a:alpha val="40000"/>
                          </a:prstClr>
                        </a:outerShdw>
                      </a:effectLst>
                      <a:latin typeface="Segoe UI" pitchFamily="34" charset="0"/>
                      <a:cs typeface="Segoe UI" pitchFamily="34" charset="0"/>
                    </a:rPr>
                    <a:t>Aa</a:t>
                  </a:r>
                  <a:endParaRPr lang="en-AU" sz="2000" dirty="0">
                    <a:solidFill>
                      <a:schemeClr val="tx1"/>
                    </a:solidFill>
                    <a:effectLst>
                      <a:outerShdw blurRad="63500" sx="102000" sy="102000" algn="ctr" rotWithShape="0">
                        <a:prstClr val="black">
                          <a:alpha val="40000"/>
                        </a:prstClr>
                      </a:outerShdw>
                    </a:effectLst>
                    <a:latin typeface="Segoe UI" pitchFamily="34" charset="0"/>
                    <a:cs typeface="Segoe UI" pitchFamily="34" charset="0"/>
                  </a:endParaRPr>
                </a:p>
              </p:txBody>
            </p:sp>
          </p:grpSp>
          <p:sp>
            <p:nvSpPr>
              <p:cNvPr id="319" name="Rectangle 318"/>
              <p:cNvSpPr/>
              <p:nvPr/>
            </p:nvSpPr>
            <p:spPr>
              <a:xfrm>
                <a:off x="8172400"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Note Pad</a:t>
                </a:r>
                <a:endParaRPr lang="en-AU" sz="1100" dirty="0">
                  <a:latin typeface="Segoe UI" pitchFamily="34" charset="0"/>
                  <a:cs typeface="Segoe UI" pitchFamily="34" charset="0"/>
                </a:endParaRPr>
              </a:p>
            </p:txBody>
          </p:sp>
        </p:grpSp>
        <p:grpSp>
          <p:nvGrpSpPr>
            <p:cNvPr id="254" name="Group 253"/>
            <p:cNvGrpSpPr/>
            <p:nvPr/>
          </p:nvGrpSpPr>
          <p:grpSpPr>
            <a:xfrm>
              <a:off x="5080409" y="980461"/>
              <a:ext cx="864096" cy="877462"/>
              <a:chOff x="5004049" y="1064550"/>
              <a:chExt cx="864096" cy="877462"/>
            </a:xfrm>
          </p:grpSpPr>
          <p:grpSp>
            <p:nvGrpSpPr>
              <p:cNvPr id="313" name="Group 312"/>
              <p:cNvGrpSpPr/>
              <p:nvPr/>
            </p:nvGrpSpPr>
            <p:grpSpPr>
              <a:xfrm>
                <a:off x="5042434" y="1064550"/>
                <a:ext cx="787325" cy="610716"/>
                <a:chOff x="5004049" y="1045872"/>
                <a:chExt cx="787325" cy="610716"/>
              </a:xfrm>
              <a:effectLst>
                <a:outerShdw blurRad="63500" sx="102000" sy="102000" algn="ctr" rotWithShape="0">
                  <a:prstClr val="black">
                    <a:alpha val="40000"/>
                  </a:prstClr>
                </a:outerShdw>
              </a:effectLst>
            </p:grpSpPr>
            <p:sp>
              <p:nvSpPr>
                <p:cNvPr id="315" name="Rectangle 314"/>
                <p:cNvSpPr/>
                <p:nvPr/>
              </p:nvSpPr>
              <p:spPr>
                <a:xfrm>
                  <a:off x="5004049" y="1045872"/>
                  <a:ext cx="504055" cy="460191"/>
                </a:xfrm>
                <a:prstGeom prst="rect">
                  <a:avLst/>
                </a:prstGeom>
                <a:solidFill>
                  <a:schemeClr val="bg1"/>
                </a:solidFill>
                <a:ln w="9525" cap="rnd">
                  <a:solidFill>
                    <a:schemeClr val="bg1"/>
                  </a:solid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6" name="Freeform 315"/>
                <p:cNvSpPr/>
                <p:nvPr/>
              </p:nvSpPr>
              <p:spPr>
                <a:xfrm>
                  <a:off x="5022056" y="1106047"/>
                  <a:ext cx="414040" cy="272698"/>
                </a:xfrm>
                <a:custGeom>
                  <a:avLst/>
                  <a:gdLst>
                    <a:gd name="connsiteX0" fmla="*/ 0 w 353052"/>
                    <a:gd name="connsiteY0" fmla="*/ 0 h 269081"/>
                    <a:gd name="connsiteX1" fmla="*/ 19050 w 353052"/>
                    <a:gd name="connsiteY1" fmla="*/ 33337 h 269081"/>
                    <a:gd name="connsiteX2" fmla="*/ 28575 w 353052"/>
                    <a:gd name="connsiteY2" fmla="*/ 38100 h 269081"/>
                    <a:gd name="connsiteX3" fmla="*/ 33338 w 353052"/>
                    <a:gd name="connsiteY3" fmla="*/ 45243 h 269081"/>
                    <a:gd name="connsiteX4" fmla="*/ 50007 w 353052"/>
                    <a:gd name="connsiteY4" fmla="*/ 54768 h 269081"/>
                    <a:gd name="connsiteX5" fmla="*/ 59532 w 353052"/>
                    <a:gd name="connsiteY5" fmla="*/ 61912 h 269081"/>
                    <a:gd name="connsiteX6" fmla="*/ 85725 w 353052"/>
                    <a:gd name="connsiteY6" fmla="*/ 71437 h 269081"/>
                    <a:gd name="connsiteX7" fmla="*/ 135732 w 353052"/>
                    <a:gd name="connsiteY7" fmla="*/ 69056 h 269081"/>
                    <a:gd name="connsiteX8" fmla="*/ 142875 w 353052"/>
                    <a:gd name="connsiteY8" fmla="*/ 66675 h 269081"/>
                    <a:gd name="connsiteX9" fmla="*/ 150019 w 353052"/>
                    <a:gd name="connsiteY9" fmla="*/ 61912 h 269081"/>
                    <a:gd name="connsiteX10" fmla="*/ 157163 w 353052"/>
                    <a:gd name="connsiteY10" fmla="*/ 54768 h 269081"/>
                    <a:gd name="connsiteX11" fmla="*/ 161925 w 353052"/>
                    <a:gd name="connsiteY11" fmla="*/ 45243 h 269081"/>
                    <a:gd name="connsiteX12" fmla="*/ 157163 w 353052"/>
                    <a:gd name="connsiteY12" fmla="*/ 26193 h 269081"/>
                    <a:gd name="connsiteX13" fmla="*/ 150019 w 353052"/>
                    <a:gd name="connsiteY13" fmla="*/ 19050 h 269081"/>
                    <a:gd name="connsiteX14" fmla="*/ 135732 w 353052"/>
                    <a:gd name="connsiteY14" fmla="*/ 9525 h 269081"/>
                    <a:gd name="connsiteX15" fmla="*/ 114300 w 353052"/>
                    <a:gd name="connsiteY15" fmla="*/ 14287 h 269081"/>
                    <a:gd name="connsiteX16" fmla="*/ 107157 w 353052"/>
                    <a:gd name="connsiteY16" fmla="*/ 16668 h 269081"/>
                    <a:gd name="connsiteX17" fmla="*/ 102394 w 353052"/>
                    <a:gd name="connsiteY17" fmla="*/ 26193 h 269081"/>
                    <a:gd name="connsiteX18" fmla="*/ 104775 w 353052"/>
                    <a:gd name="connsiteY18" fmla="*/ 64293 h 269081"/>
                    <a:gd name="connsiteX19" fmla="*/ 107157 w 353052"/>
                    <a:gd name="connsiteY19" fmla="*/ 71437 h 269081"/>
                    <a:gd name="connsiteX20" fmla="*/ 114300 w 353052"/>
                    <a:gd name="connsiteY20" fmla="*/ 76200 h 269081"/>
                    <a:gd name="connsiteX21" fmla="*/ 126207 w 353052"/>
                    <a:gd name="connsiteY21" fmla="*/ 78581 h 269081"/>
                    <a:gd name="connsiteX22" fmla="*/ 147638 w 353052"/>
                    <a:gd name="connsiteY22" fmla="*/ 85725 h 269081"/>
                    <a:gd name="connsiteX23" fmla="*/ 154782 w 353052"/>
                    <a:gd name="connsiteY23" fmla="*/ 88106 h 269081"/>
                    <a:gd name="connsiteX24" fmla="*/ 190500 w 353052"/>
                    <a:gd name="connsiteY24" fmla="*/ 90487 h 269081"/>
                    <a:gd name="connsiteX25" fmla="*/ 228600 w 353052"/>
                    <a:gd name="connsiteY25" fmla="*/ 90487 h 269081"/>
                    <a:gd name="connsiteX26" fmla="*/ 238125 w 353052"/>
                    <a:gd name="connsiteY26" fmla="*/ 85725 h 269081"/>
                    <a:gd name="connsiteX27" fmla="*/ 271463 w 353052"/>
                    <a:gd name="connsiteY27" fmla="*/ 66675 h 269081"/>
                    <a:gd name="connsiteX28" fmla="*/ 295275 w 353052"/>
                    <a:gd name="connsiteY28" fmla="*/ 59531 h 269081"/>
                    <a:gd name="connsiteX29" fmla="*/ 302419 w 353052"/>
                    <a:gd name="connsiteY29" fmla="*/ 57150 h 269081"/>
                    <a:gd name="connsiteX30" fmla="*/ 338138 w 353052"/>
                    <a:gd name="connsiteY30" fmla="*/ 50006 h 269081"/>
                    <a:gd name="connsiteX31" fmla="*/ 345282 w 353052"/>
                    <a:gd name="connsiteY31" fmla="*/ 92868 h 269081"/>
                    <a:gd name="connsiteX32" fmla="*/ 326232 w 353052"/>
                    <a:gd name="connsiteY32" fmla="*/ 114300 h 269081"/>
                    <a:gd name="connsiteX33" fmla="*/ 316707 w 353052"/>
                    <a:gd name="connsiteY33" fmla="*/ 119062 h 269081"/>
                    <a:gd name="connsiteX34" fmla="*/ 309563 w 353052"/>
                    <a:gd name="connsiteY34" fmla="*/ 121443 h 269081"/>
                    <a:gd name="connsiteX35" fmla="*/ 290513 w 353052"/>
                    <a:gd name="connsiteY35" fmla="*/ 133350 h 269081"/>
                    <a:gd name="connsiteX36" fmla="*/ 273844 w 353052"/>
                    <a:gd name="connsiteY36" fmla="*/ 138112 h 269081"/>
                    <a:gd name="connsiteX37" fmla="*/ 259557 w 353052"/>
                    <a:gd name="connsiteY37" fmla="*/ 142875 h 269081"/>
                    <a:gd name="connsiteX38" fmla="*/ 245269 w 353052"/>
                    <a:gd name="connsiteY38" fmla="*/ 150018 h 269081"/>
                    <a:gd name="connsiteX39" fmla="*/ 238125 w 353052"/>
                    <a:gd name="connsiteY39" fmla="*/ 154781 h 269081"/>
                    <a:gd name="connsiteX40" fmla="*/ 214313 w 353052"/>
                    <a:gd name="connsiteY40" fmla="*/ 161925 h 269081"/>
                    <a:gd name="connsiteX41" fmla="*/ 202407 w 353052"/>
                    <a:gd name="connsiteY41" fmla="*/ 164306 h 269081"/>
                    <a:gd name="connsiteX42" fmla="*/ 188119 w 353052"/>
                    <a:gd name="connsiteY42" fmla="*/ 169068 h 269081"/>
                    <a:gd name="connsiteX43" fmla="*/ 173832 w 353052"/>
                    <a:gd name="connsiteY43" fmla="*/ 171450 h 269081"/>
                    <a:gd name="connsiteX44" fmla="*/ 154782 w 353052"/>
                    <a:gd name="connsiteY44" fmla="*/ 176212 h 269081"/>
                    <a:gd name="connsiteX45" fmla="*/ 109538 w 353052"/>
                    <a:gd name="connsiteY45" fmla="*/ 173831 h 269081"/>
                    <a:gd name="connsiteX46" fmla="*/ 97632 w 353052"/>
                    <a:gd name="connsiteY46" fmla="*/ 164306 h 269081"/>
                    <a:gd name="connsiteX47" fmla="*/ 95250 w 353052"/>
                    <a:gd name="connsiteY47" fmla="*/ 157162 h 269081"/>
                    <a:gd name="connsiteX48" fmla="*/ 88107 w 353052"/>
                    <a:gd name="connsiteY48" fmla="*/ 150018 h 269081"/>
                    <a:gd name="connsiteX49" fmla="*/ 95250 w 353052"/>
                    <a:gd name="connsiteY49" fmla="*/ 130968 h 269081"/>
                    <a:gd name="connsiteX50" fmla="*/ 104775 w 353052"/>
                    <a:gd name="connsiteY50" fmla="*/ 135731 h 269081"/>
                    <a:gd name="connsiteX51" fmla="*/ 140494 w 353052"/>
                    <a:gd name="connsiteY51" fmla="*/ 138112 h 269081"/>
                    <a:gd name="connsiteX52" fmla="*/ 159544 w 353052"/>
                    <a:gd name="connsiteY52" fmla="*/ 142875 h 269081"/>
                    <a:gd name="connsiteX53" fmla="*/ 171450 w 353052"/>
                    <a:gd name="connsiteY53" fmla="*/ 152400 h 269081"/>
                    <a:gd name="connsiteX54" fmla="*/ 176213 w 353052"/>
                    <a:gd name="connsiteY54" fmla="*/ 173831 h 269081"/>
                    <a:gd name="connsiteX55" fmla="*/ 180975 w 353052"/>
                    <a:gd name="connsiteY55" fmla="*/ 207168 h 269081"/>
                    <a:gd name="connsiteX56" fmla="*/ 183357 w 353052"/>
                    <a:gd name="connsiteY56" fmla="*/ 247650 h 269081"/>
                    <a:gd name="connsiteX57" fmla="*/ 185738 w 353052"/>
                    <a:gd name="connsiteY57" fmla="*/ 261937 h 269081"/>
                    <a:gd name="connsiteX58" fmla="*/ 195263 w 353052"/>
                    <a:gd name="connsiteY58" fmla="*/ 269081 h 269081"/>
                    <a:gd name="connsiteX59" fmla="*/ 273844 w 353052"/>
                    <a:gd name="connsiteY59" fmla="*/ 266700 h 269081"/>
                    <a:gd name="connsiteX60" fmla="*/ 307182 w 353052"/>
                    <a:gd name="connsiteY60" fmla="*/ 257175 h 269081"/>
                    <a:gd name="connsiteX61" fmla="*/ 314325 w 353052"/>
                    <a:gd name="connsiteY61" fmla="*/ 254793 h 269081"/>
                    <a:gd name="connsiteX62" fmla="*/ 326232 w 353052"/>
                    <a:gd name="connsiteY62" fmla="*/ 250031 h 269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53052" h="269081">
                      <a:moveTo>
                        <a:pt x="0" y="0"/>
                      </a:moveTo>
                      <a:cubicBezTo>
                        <a:pt x="3626" y="10876"/>
                        <a:pt x="7518" y="27571"/>
                        <a:pt x="19050" y="33337"/>
                      </a:cubicBezTo>
                      <a:lnTo>
                        <a:pt x="28575" y="38100"/>
                      </a:lnTo>
                      <a:cubicBezTo>
                        <a:pt x="30163" y="40481"/>
                        <a:pt x="31314" y="43219"/>
                        <a:pt x="33338" y="45243"/>
                      </a:cubicBezTo>
                      <a:cubicBezTo>
                        <a:pt x="37711" y="49616"/>
                        <a:pt x="45021" y="51652"/>
                        <a:pt x="50007" y="54768"/>
                      </a:cubicBezTo>
                      <a:cubicBezTo>
                        <a:pt x="53373" y="56871"/>
                        <a:pt x="56167" y="59808"/>
                        <a:pt x="59532" y="61912"/>
                      </a:cubicBezTo>
                      <a:cubicBezTo>
                        <a:pt x="67905" y="67145"/>
                        <a:pt x="76325" y="69087"/>
                        <a:pt x="85725" y="71437"/>
                      </a:cubicBezTo>
                      <a:cubicBezTo>
                        <a:pt x="102394" y="70643"/>
                        <a:pt x="119102" y="70442"/>
                        <a:pt x="135732" y="69056"/>
                      </a:cubicBezTo>
                      <a:cubicBezTo>
                        <a:pt x="138233" y="68848"/>
                        <a:pt x="140630" y="67797"/>
                        <a:pt x="142875" y="66675"/>
                      </a:cubicBezTo>
                      <a:cubicBezTo>
                        <a:pt x="145435" y="65395"/>
                        <a:pt x="147820" y="63744"/>
                        <a:pt x="150019" y="61912"/>
                      </a:cubicBezTo>
                      <a:cubicBezTo>
                        <a:pt x="152606" y="59756"/>
                        <a:pt x="154782" y="57149"/>
                        <a:pt x="157163" y="54768"/>
                      </a:cubicBezTo>
                      <a:cubicBezTo>
                        <a:pt x="158750" y="51593"/>
                        <a:pt x="161533" y="48771"/>
                        <a:pt x="161925" y="45243"/>
                      </a:cubicBezTo>
                      <a:cubicBezTo>
                        <a:pt x="162039" y="44213"/>
                        <a:pt x="158971" y="28905"/>
                        <a:pt x="157163" y="26193"/>
                      </a:cubicBezTo>
                      <a:cubicBezTo>
                        <a:pt x="155295" y="23391"/>
                        <a:pt x="152677" y="21117"/>
                        <a:pt x="150019" y="19050"/>
                      </a:cubicBezTo>
                      <a:cubicBezTo>
                        <a:pt x="145501" y="15536"/>
                        <a:pt x="135732" y="9525"/>
                        <a:pt x="135732" y="9525"/>
                      </a:cubicBezTo>
                      <a:cubicBezTo>
                        <a:pt x="128588" y="11112"/>
                        <a:pt x="121400" y="12512"/>
                        <a:pt x="114300" y="14287"/>
                      </a:cubicBezTo>
                      <a:cubicBezTo>
                        <a:pt x="111865" y="14896"/>
                        <a:pt x="108932" y="14893"/>
                        <a:pt x="107157" y="16668"/>
                      </a:cubicBezTo>
                      <a:cubicBezTo>
                        <a:pt x="104647" y="19178"/>
                        <a:pt x="103982" y="23018"/>
                        <a:pt x="102394" y="26193"/>
                      </a:cubicBezTo>
                      <a:cubicBezTo>
                        <a:pt x="103188" y="38893"/>
                        <a:pt x="103443" y="51638"/>
                        <a:pt x="104775" y="64293"/>
                      </a:cubicBezTo>
                      <a:cubicBezTo>
                        <a:pt x="105038" y="66789"/>
                        <a:pt x="105589" y="69477"/>
                        <a:pt x="107157" y="71437"/>
                      </a:cubicBezTo>
                      <a:cubicBezTo>
                        <a:pt x="108945" y="73672"/>
                        <a:pt x="111620" y="75195"/>
                        <a:pt x="114300" y="76200"/>
                      </a:cubicBezTo>
                      <a:cubicBezTo>
                        <a:pt x="118090" y="77621"/>
                        <a:pt x="122238" y="77787"/>
                        <a:pt x="126207" y="78581"/>
                      </a:cubicBezTo>
                      <a:cubicBezTo>
                        <a:pt x="146726" y="86788"/>
                        <a:pt x="129698" y="80599"/>
                        <a:pt x="147638" y="85725"/>
                      </a:cubicBezTo>
                      <a:cubicBezTo>
                        <a:pt x="150052" y="86415"/>
                        <a:pt x="152287" y="87829"/>
                        <a:pt x="154782" y="88106"/>
                      </a:cubicBezTo>
                      <a:cubicBezTo>
                        <a:pt x="166641" y="89424"/>
                        <a:pt x="178594" y="89693"/>
                        <a:pt x="190500" y="90487"/>
                      </a:cubicBezTo>
                      <a:cubicBezTo>
                        <a:pt x="207530" y="92920"/>
                        <a:pt x="210241" y="94723"/>
                        <a:pt x="228600" y="90487"/>
                      </a:cubicBezTo>
                      <a:cubicBezTo>
                        <a:pt x="232059" y="89689"/>
                        <a:pt x="235081" y="87551"/>
                        <a:pt x="238125" y="85725"/>
                      </a:cubicBezTo>
                      <a:cubicBezTo>
                        <a:pt x="248250" y="79651"/>
                        <a:pt x="259784" y="69596"/>
                        <a:pt x="271463" y="66675"/>
                      </a:cubicBezTo>
                      <a:cubicBezTo>
                        <a:pt x="285859" y="63075"/>
                        <a:pt x="277882" y="65328"/>
                        <a:pt x="295275" y="59531"/>
                      </a:cubicBezTo>
                      <a:cubicBezTo>
                        <a:pt x="297656" y="58737"/>
                        <a:pt x="299969" y="57695"/>
                        <a:pt x="302419" y="57150"/>
                      </a:cubicBezTo>
                      <a:cubicBezTo>
                        <a:pt x="328563" y="51339"/>
                        <a:pt x="316632" y="53590"/>
                        <a:pt x="338138" y="50006"/>
                      </a:cubicBezTo>
                      <a:cubicBezTo>
                        <a:pt x="359183" y="55267"/>
                        <a:pt x="354435" y="50765"/>
                        <a:pt x="345282" y="92868"/>
                      </a:cubicBezTo>
                      <a:cubicBezTo>
                        <a:pt x="343340" y="101799"/>
                        <a:pt x="333552" y="109725"/>
                        <a:pt x="326232" y="114300"/>
                      </a:cubicBezTo>
                      <a:cubicBezTo>
                        <a:pt x="323222" y="116181"/>
                        <a:pt x="319970" y="117664"/>
                        <a:pt x="316707" y="119062"/>
                      </a:cubicBezTo>
                      <a:cubicBezTo>
                        <a:pt x="314400" y="120051"/>
                        <a:pt x="311870" y="120454"/>
                        <a:pt x="309563" y="121443"/>
                      </a:cubicBezTo>
                      <a:cubicBezTo>
                        <a:pt x="289202" y="130169"/>
                        <a:pt x="311024" y="121629"/>
                        <a:pt x="290513" y="133350"/>
                      </a:cubicBezTo>
                      <a:cubicBezTo>
                        <a:pt x="287565" y="135034"/>
                        <a:pt x="276285" y="137380"/>
                        <a:pt x="273844" y="138112"/>
                      </a:cubicBezTo>
                      <a:cubicBezTo>
                        <a:pt x="269036" y="139555"/>
                        <a:pt x="263734" y="140091"/>
                        <a:pt x="259557" y="142875"/>
                      </a:cubicBezTo>
                      <a:cubicBezTo>
                        <a:pt x="250324" y="149029"/>
                        <a:pt x="255128" y="146732"/>
                        <a:pt x="245269" y="150018"/>
                      </a:cubicBezTo>
                      <a:cubicBezTo>
                        <a:pt x="242888" y="151606"/>
                        <a:pt x="240740" y="153619"/>
                        <a:pt x="238125" y="154781"/>
                      </a:cubicBezTo>
                      <a:cubicBezTo>
                        <a:pt x="232198" y="157415"/>
                        <a:pt x="221234" y="160387"/>
                        <a:pt x="214313" y="161925"/>
                      </a:cubicBezTo>
                      <a:cubicBezTo>
                        <a:pt x="210362" y="162803"/>
                        <a:pt x="206312" y="163241"/>
                        <a:pt x="202407" y="164306"/>
                      </a:cubicBezTo>
                      <a:cubicBezTo>
                        <a:pt x="197564" y="165627"/>
                        <a:pt x="193071" y="168242"/>
                        <a:pt x="188119" y="169068"/>
                      </a:cubicBezTo>
                      <a:cubicBezTo>
                        <a:pt x="183357" y="169862"/>
                        <a:pt x="178553" y="170438"/>
                        <a:pt x="173832" y="171450"/>
                      </a:cubicBezTo>
                      <a:cubicBezTo>
                        <a:pt x="167432" y="172822"/>
                        <a:pt x="154782" y="176212"/>
                        <a:pt x="154782" y="176212"/>
                      </a:cubicBezTo>
                      <a:cubicBezTo>
                        <a:pt x="139701" y="175418"/>
                        <a:pt x="124578" y="175198"/>
                        <a:pt x="109538" y="173831"/>
                      </a:cubicBezTo>
                      <a:cubicBezTo>
                        <a:pt x="102344" y="173177"/>
                        <a:pt x="100748" y="170538"/>
                        <a:pt x="97632" y="164306"/>
                      </a:cubicBezTo>
                      <a:cubicBezTo>
                        <a:pt x="96509" y="162061"/>
                        <a:pt x="96642" y="159251"/>
                        <a:pt x="95250" y="157162"/>
                      </a:cubicBezTo>
                      <a:cubicBezTo>
                        <a:pt x="93382" y="154360"/>
                        <a:pt x="90488" y="152399"/>
                        <a:pt x="88107" y="150018"/>
                      </a:cubicBezTo>
                      <a:cubicBezTo>
                        <a:pt x="90488" y="143668"/>
                        <a:pt x="90101" y="135382"/>
                        <a:pt x="95250" y="130968"/>
                      </a:cubicBezTo>
                      <a:cubicBezTo>
                        <a:pt x="97945" y="128658"/>
                        <a:pt x="101269" y="135177"/>
                        <a:pt x="104775" y="135731"/>
                      </a:cubicBezTo>
                      <a:cubicBezTo>
                        <a:pt x="116562" y="137592"/>
                        <a:pt x="128588" y="137318"/>
                        <a:pt x="140494" y="138112"/>
                      </a:cubicBezTo>
                      <a:cubicBezTo>
                        <a:pt x="141091" y="138231"/>
                        <a:pt x="157101" y="140921"/>
                        <a:pt x="159544" y="142875"/>
                      </a:cubicBezTo>
                      <a:cubicBezTo>
                        <a:pt x="174933" y="155185"/>
                        <a:pt x="153494" y="146412"/>
                        <a:pt x="171450" y="152400"/>
                      </a:cubicBezTo>
                      <a:cubicBezTo>
                        <a:pt x="175096" y="163332"/>
                        <a:pt x="173927" y="158589"/>
                        <a:pt x="176213" y="173831"/>
                      </a:cubicBezTo>
                      <a:cubicBezTo>
                        <a:pt x="177878" y="184932"/>
                        <a:pt x="180975" y="207168"/>
                        <a:pt x="180975" y="207168"/>
                      </a:cubicBezTo>
                      <a:cubicBezTo>
                        <a:pt x="181769" y="220662"/>
                        <a:pt x="182186" y="234183"/>
                        <a:pt x="183357" y="247650"/>
                      </a:cubicBezTo>
                      <a:cubicBezTo>
                        <a:pt x="183775" y="252460"/>
                        <a:pt x="183393" y="257717"/>
                        <a:pt x="185738" y="261937"/>
                      </a:cubicBezTo>
                      <a:cubicBezTo>
                        <a:pt x="187665" y="265406"/>
                        <a:pt x="192088" y="266700"/>
                        <a:pt x="195263" y="269081"/>
                      </a:cubicBezTo>
                      <a:cubicBezTo>
                        <a:pt x="221457" y="268287"/>
                        <a:pt x="247708" y="268612"/>
                        <a:pt x="273844" y="266700"/>
                      </a:cubicBezTo>
                      <a:cubicBezTo>
                        <a:pt x="281498" y="266140"/>
                        <a:pt x="299160" y="259849"/>
                        <a:pt x="307182" y="257175"/>
                      </a:cubicBezTo>
                      <a:cubicBezTo>
                        <a:pt x="309563" y="256381"/>
                        <a:pt x="312080" y="255915"/>
                        <a:pt x="314325" y="254793"/>
                      </a:cubicBezTo>
                      <a:cubicBezTo>
                        <a:pt x="324560" y="249676"/>
                        <a:pt x="320300" y="250031"/>
                        <a:pt x="326232" y="250031"/>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7" name="Freeform 316"/>
                <p:cNvSpPr/>
                <p:nvPr/>
              </p:nvSpPr>
              <p:spPr>
                <a:xfrm>
                  <a:off x="5400849" y="1351788"/>
                  <a:ext cx="390525" cy="304800"/>
                </a:xfrm>
                <a:custGeom>
                  <a:avLst/>
                  <a:gdLst>
                    <a:gd name="connsiteX0" fmla="*/ 0 w 381000"/>
                    <a:gd name="connsiteY0" fmla="*/ 0 h 319088"/>
                    <a:gd name="connsiteX1" fmla="*/ 23812 w 381000"/>
                    <a:gd name="connsiteY1" fmla="*/ 85725 h 319088"/>
                    <a:gd name="connsiteX2" fmla="*/ 347662 w 381000"/>
                    <a:gd name="connsiteY2" fmla="*/ 319088 h 319088"/>
                    <a:gd name="connsiteX3" fmla="*/ 381000 w 381000"/>
                    <a:gd name="connsiteY3" fmla="*/ 266700 h 319088"/>
                    <a:gd name="connsiteX4" fmla="*/ 66675 w 381000"/>
                    <a:gd name="connsiteY4" fmla="*/ 38100 h 319088"/>
                    <a:gd name="connsiteX5" fmla="*/ 0 w 381000"/>
                    <a:gd name="connsiteY5" fmla="*/ 0 h 319088"/>
                    <a:gd name="connsiteX0" fmla="*/ 0 w 390525"/>
                    <a:gd name="connsiteY0" fmla="*/ 0 h 304800"/>
                    <a:gd name="connsiteX1" fmla="*/ 33337 w 390525"/>
                    <a:gd name="connsiteY1" fmla="*/ 71437 h 304800"/>
                    <a:gd name="connsiteX2" fmla="*/ 357187 w 390525"/>
                    <a:gd name="connsiteY2" fmla="*/ 304800 h 304800"/>
                    <a:gd name="connsiteX3" fmla="*/ 390525 w 390525"/>
                    <a:gd name="connsiteY3" fmla="*/ 252412 h 304800"/>
                    <a:gd name="connsiteX4" fmla="*/ 76200 w 390525"/>
                    <a:gd name="connsiteY4" fmla="*/ 23812 h 304800"/>
                    <a:gd name="connsiteX5" fmla="*/ 0 w 390525"/>
                    <a:gd name="connsiteY5" fmla="*/ 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0525" h="304800">
                      <a:moveTo>
                        <a:pt x="0" y="0"/>
                      </a:moveTo>
                      <a:lnTo>
                        <a:pt x="33337" y="71437"/>
                      </a:lnTo>
                      <a:lnTo>
                        <a:pt x="357187" y="304800"/>
                      </a:lnTo>
                      <a:lnTo>
                        <a:pt x="390525" y="252412"/>
                      </a:lnTo>
                      <a:lnTo>
                        <a:pt x="76200" y="23812"/>
                      </a:lnTo>
                      <a:lnTo>
                        <a:pt x="0" y="0"/>
                      </a:lnTo>
                      <a:close/>
                    </a:path>
                  </a:pathLst>
                </a:custGeom>
                <a:solidFill>
                  <a:srgbClr val="C0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14" name="Rectangle 313"/>
              <p:cNvSpPr/>
              <p:nvPr/>
            </p:nvSpPr>
            <p:spPr>
              <a:xfrm>
                <a:off x="5004049" y="1725988"/>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Free Draw</a:t>
                </a:r>
                <a:endParaRPr lang="en-AU" sz="1100" dirty="0">
                  <a:latin typeface="Segoe UI" pitchFamily="34" charset="0"/>
                  <a:cs typeface="Segoe UI" pitchFamily="34" charset="0"/>
                </a:endParaRPr>
              </a:p>
            </p:txBody>
          </p:sp>
        </p:grpSp>
        <p:cxnSp>
          <p:nvCxnSpPr>
            <p:cNvPr id="255" name="Straight Connector 254"/>
            <p:cNvCxnSpPr/>
            <p:nvPr/>
          </p:nvCxnSpPr>
          <p:spPr>
            <a:xfrm>
              <a:off x="4098672"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6" name="Straight Connector 255"/>
            <p:cNvCxnSpPr/>
            <p:nvPr/>
          </p:nvCxnSpPr>
          <p:spPr>
            <a:xfrm>
              <a:off x="5040000"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7" name="Straight Connector 256"/>
            <p:cNvCxnSpPr/>
            <p:nvPr/>
          </p:nvCxnSpPr>
          <p:spPr>
            <a:xfrm>
              <a:off x="3262277" y="200863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8" name="Straight Connector 257"/>
            <p:cNvCxnSpPr/>
            <p:nvPr/>
          </p:nvCxnSpPr>
          <p:spPr>
            <a:xfrm>
              <a:off x="3262277" y="317426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grpSp>
          <p:nvGrpSpPr>
            <p:cNvPr id="259" name="Group 258"/>
            <p:cNvGrpSpPr/>
            <p:nvPr/>
          </p:nvGrpSpPr>
          <p:grpSpPr>
            <a:xfrm>
              <a:off x="4098672" y="2143466"/>
              <a:ext cx="941329" cy="895637"/>
              <a:chOff x="4098672" y="2143466"/>
              <a:chExt cx="941329" cy="895637"/>
            </a:xfrm>
          </p:grpSpPr>
          <p:sp>
            <p:nvSpPr>
              <p:cNvPr id="300" name="Rectangle 299"/>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Documents</a:t>
                </a:r>
                <a:endParaRPr lang="en-AU" sz="1100" dirty="0">
                  <a:latin typeface="Segoe UI" pitchFamily="34" charset="0"/>
                  <a:cs typeface="Segoe UI" pitchFamily="34" charset="0"/>
                </a:endParaRPr>
              </a:p>
            </p:txBody>
          </p:sp>
          <p:grpSp>
            <p:nvGrpSpPr>
              <p:cNvPr id="301" name="Group 300"/>
              <p:cNvGrpSpPr/>
              <p:nvPr/>
            </p:nvGrpSpPr>
            <p:grpSpPr>
              <a:xfrm>
                <a:off x="4199709" y="2143466"/>
                <a:ext cx="744585" cy="655211"/>
                <a:chOff x="4193285" y="2143466"/>
                <a:chExt cx="744585" cy="655211"/>
              </a:xfrm>
            </p:grpSpPr>
            <p:grpSp>
              <p:nvGrpSpPr>
                <p:cNvPr id="302" name="Group 301"/>
                <p:cNvGrpSpPr/>
                <p:nvPr/>
              </p:nvGrpSpPr>
              <p:grpSpPr>
                <a:xfrm>
                  <a:off x="4193285" y="2143466"/>
                  <a:ext cx="699392" cy="536110"/>
                  <a:chOff x="2123728" y="1986160"/>
                  <a:chExt cx="576064" cy="441574"/>
                </a:xfrm>
              </p:grpSpPr>
              <p:sp>
                <p:nvSpPr>
                  <p:cNvPr id="311" name="Rectangle 310"/>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2" name="Trapezoid 311"/>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303" name="Group 302"/>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304" name="Rectangle 303"/>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305" name="Straight Connector 304"/>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6" name="Straight Connector 305"/>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7" name="Straight Connector 306"/>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8" name="Straight Connector 307"/>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9" name="Straight Connector 308"/>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10" name="Straight Connector 309"/>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260" name="Group 259"/>
            <p:cNvGrpSpPr/>
            <p:nvPr/>
          </p:nvGrpSpPr>
          <p:grpSpPr>
            <a:xfrm>
              <a:off x="5039106" y="2143466"/>
              <a:ext cx="941329" cy="895637"/>
              <a:chOff x="5039106" y="2143466"/>
              <a:chExt cx="941329" cy="895637"/>
            </a:xfrm>
          </p:grpSpPr>
          <p:sp>
            <p:nvSpPr>
              <p:cNvPr id="289" name="Rectangle 288"/>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Music</a:t>
                </a:r>
                <a:endParaRPr lang="en-AU" sz="1100" dirty="0">
                  <a:latin typeface="Segoe UI" pitchFamily="34" charset="0"/>
                  <a:cs typeface="Segoe UI" pitchFamily="34" charset="0"/>
                </a:endParaRPr>
              </a:p>
            </p:txBody>
          </p:sp>
          <p:grpSp>
            <p:nvGrpSpPr>
              <p:cNvPr id="290" name="Group 289"/>
              <p:cNvGrpSpPr/>
              <p:nvPr/>
            </p:nvGrpSpPr>
            <p:grpSpPr>
              <a:xfrm>
                <a:off x="5162739" y="2143466"/>
                <a:ext cx="699392" cy="634359"/>
                <a:chOff x="5140143" y="2143466"/>
                <a:chExt cx="699392" cy="634359"/>
              </a:xfrm>
            </p:grpSpPr>
            <p:grpSp>
              <p:nvGrpSpPr>
                <p:cNvPr id="291" name="Group 290"/>
                <p:cNvGrpSpPr/>
                <p:nvPr/>
              </p:nvGrpSpPr>
              <p:grpSpPr>
                <a:xfrm>
                  <a:off x="5140143" y="2143466"/>
                  <a:ext cx="699392" cy="536110"/>
                  <a:chOff x="2123728" y="1986160"/>
                  <a:chExt cx="576064" cy="441574"/>
                </a:xfrm>
              </p:grpSpPr>
              <p:sp>
                <p:nvSpPr>
                  <p:cNvPr id="298" name="Rectangle 297"/>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9" name="Trapezoid 298"/>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92" name="Group 291"/>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293" name="Oval 292"/>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4" name="Oval 293"/>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295" name="Straight Connector 294"/>
                  <p:cNvCxnSpPr>
                    <a:stCxn id="293" idx="6"/>
                    <a:endCxn id="297"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96" name="Straight Connector 295"/>
                  <p:cNvCxnSpPr>
                    <a:stCxn id="294" idx="6"/>
                    <a:endCxn id="297"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297" name="Rectangle 296"/>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1" name="Group 260"/>
            <p:cNvGrpSpPr/>
            <p:nvPr/>
          </p:nvGrpSpPr>
          <p:grpSpPr>
            <a:xfrm>
              <a:off x="3133947" y="3275932"/>
              <a:ext cx="941329" cy="895637"/>
              <a:chOff x="3133947" y="3275932"/>
              <a:chExt cx="941329" cy="895637"/>
            </a:xfrm>
          </p:grpSpPr>
          <p:sp>
            <p:nvSpPr>
              <p:cNvPr id="281" name="Rectangle 280"/>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Videos</a:t>
                </a:r>
                <a:endParaRPr lang="en-AU" sz="1100" dirty="0">
                  <a:latin typeface="Segoe UI" pitchFamily="34" charset="0"/>
                  <a:cs typeface="Segoe UI" pitchFamily="34" charset="0"/>
                </a:endParaRPr>
              </a:p>
            </p:txBody>
          </p:sp>
          <p:grpSp>
            <p:nvGrpSpPr>
              <p:cNvPr id="282" name="Group 281"/>
              <p:cNvGrpSpPr/>
              <p:nvPr/>
            </p:nvGrpSpPr>
            <p:grpSpPr>
              <a:xfrm>
                <a:off x="3254915" y="3275932"/>
                <a:ext cx="699392" cy="569699"/>
                <a:chOff x="3257580" y="3275932"/>
                <a:chExt cx="699392" cy="569699"/>
              </a:xfrm>
            </p:grpSpPr>
            <p:grpSp>
              <p:nvGrpSpPr>
                <p:cNvPr id="283" name="Group 282"/>
                <p:cNvGrpSpPr/>
                <p:nvPr/>
              </p:nvGrpSpPr>
              <p:grpSpPr>
                <a:xfrm>
                  <a:off x="3257580" y="3275932"/>
                  <a:ext cx="699392" cy="536110"/>
                  <a:chOff x="2123728" y="1986160"/>
                  <a:chExt cx="576064" cy="441574"/>
                </a:xfrm>
              </p:grpSpPr>
              <p:sp>
                <p:nvSpPr>
                  <p:cNvPr id="287" name="Rectangle 286"/>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8" name="Trapezoid 287"/>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84" name="Group 283"/>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285" name="Rectangle 284"/>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6" name="Isosceles Triangle 285"/>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2" name="Group 261"/>
            <p:cNvGrpSpPr/>
            <p:nvPr/>
          </p:nvGrpSpPr>
          <p:grpSpPr>
            <a:xfrm>
              <a:off x="4097777" y="3275932"/>
              <a:ext cx="941329" cy="895637"/>
              <a:chOff x="4099230" y="3275932"/>
              <a:chExt cx="941329" cy="895637"/>
            </a:xfrm>
          </p:grpSpPr>
          <p:sp>
            <p:nvSpPr>
              <p:cNvPr id="263" name="Rectangle 262"/>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Games</a:t>
                </a:r>
                <a:endParaRPr lang="en-AU" sz="1100" dirty="0">
                  <a:latin typeface="Segoe UI" pitchFamily="34" charset="0"/>
                  <a:cs typeface="Segoe UI" pitchFamily="34" charset="0"/>
                </a:endParaRPr>
              </a:p>
            </p:txBody>
          </p:sp>
          <p:grpSp>
            <p:nvGrpSpPr>
              <p:cNvPr id="264" name="Group 263"/>
              <p:cNvGrpSpPr/>
              <p:nvPr/>
            </p:nvGrpSpPr>
            <p:grpSpPr>
              <a:xfrm>
                <a:off x="4200966" y="3275932"/>
                <a:ext cx="737856" cy="635347"/>
                <a:chOff x="4220198" y="3275932"/>
                <a:chExt cx="737856" cy="635347"/>
              </a:xfrm>
            </p:grpSpPr>
            <p:grpSp>
              <p:nvGrpSpPr>
                <p:cNvPr id="265" name="Group 264"/>
                <p:cNvGrpSpPr/>
                <p:nvPr/>
              </p:nvGrpSpPr>
              <p:grpSpPr>
                <a:xfrm>
                  <a:off x="4220198" y="3275932"/>
                  <a:ext cx="699392" cy="536110"/>
                  <a:chOff x="2123728" y="1986160"/>
                  <a:chExt cx="576064" cy="441574"/>
                </a:xfrm>
              </p:grpSpPr>
              <p:sp>
                <p:nvSpPr>
                  <p:cNvPr id="279" name="Rectangle 278"/>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0" name="Trapezoid 279"/>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66" name="Group 265"/>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267" name="Rectangle 266"/>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8" name="Oval 267"/>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9" name="Oval 268"/>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70" name="Group 269"/>
                  <p:cNvGrpSpPr/>
                  <p:nvPr/>
                </p:nvGrpSpPr>
                <p:grpSpPr>
                  <a:xfrm>
                    <a:off x="4318464" y="3577517"/>
                    <a:ext cx="118183" cy="118183"/>
                    <a:chOff x="4318464" y="3577517"/>
                    <a:chExt cx="118183" cy="118183"/>
                  </a:xfrm>
                  <a:effectLst/>
                </p:grpSpPr>
                <p:cxnSp>
                  <p:nvCxnSpPr>
                    <p:cNvPr id="277" name="Straight Connector 276"/>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78" name="Straight Connector 277"/>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71" name="Group 270"/>
                  <p:cNvGrpSpPr/>
                  <p:nvPr/>
                </p:nvGrpSpPr>
                <p:grpSpPr>
                  <a:xfrm rot="20573383">
                    <a:off x="4683580" y="3579039"/>
                    <a:ext cx="140891" cy="136707"/>
                    <a:chOff x="5105406" y="3507854"/>
                    <a:chExt cx="171999" cy="166891"/>
                  </a:xfrm>
                  <a:effectLst/>
                </p:grpSpPr>
                <p:sp>
                  <p:nvSpPr>
                    <p:cNvPr id="273" name="Oval 272"/>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4" name="Oval 273"/>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5" name="Oval 274"/>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6" name="Oval 275"/>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cxnSp>
                <p:nvCxnSpPr>
                  <p:cNvPr id="272" name="Straight Connector 271"/>
                  <p:cNvCxnSpPr>
                    <a:stCxn id="267"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grpSp>
        <p:nvGrpSpPr>
          <p:cNvPr id="2" name="Group 1"/>
          <p:cNvGrpSpPr/>
          <p:nvPr/>
        </p:nvGrpSpPr>
        <p:grpSpPr>
          <a:xfrm>
            <a:off x="1763688" y="951569"/>
            <a:ext cx="5616624" cy="3219999"/>
            <a:chOff x="1763688" y="951569"/>
            <a:chExt cx="5616624" cy="3219999"/>
          </a:xfrm>
        </p:grpSpPr>
        <p:sp>
          <p:nvSpPr>
            <p:cNvPr id="115" name="Rounded Rectangle 114"/>
            <p:cNvSpPr/>
            <p:nvPr/>
          </p:nvSpPr>
          <p:spPr>
            <a:xfrm>
              <a:off x="1763688" y="951569"/>
              <a:ext cx="5616624" cy="3219999"/>
            </a:xfrm>
            <a:prstGeom prst="roundRect">
              <a:avLst>
                <a:gd name="adj" fmla="val 0"/>
              </a:avLst>
            </a:prstGeom>
            <a:solidFill>
              <a:schemeClr val="bg1">
                <a:lumMod val="75000"/>
                <a:alpha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200" b="1" dirty="0" smtClean="0">
                  <a:solidFill>
                    <a:schemeClr val="tx1"/>
                  </a:solidFill>
                  <a:latin typeface="Segoe UI" pitchFamily="34" charset="0"/>
                  <a:cs typeface="Segoe UI" pitchFamily="34" charset="0"/>
                </a:rPr>
                <a:t>Home</a:t>
              </a:r>
              <a:endParaRPr lang="en-AU" sz="1200" b="1" dirty="0">
                <a:solidFill>
                  <a:schemeClr val="tx1"/>
                </a:solidFill>
                <a:latin typeface="Segoe UI" pitchFamily="34" charset="0"/>
                <a:cs typeface="Segoe UI" pitchFamily="34" charset="0"/>
              </a:endParaRPr>
            </a:p>
          </p:txBody>
        </p:sp>
        <p:sp>
          <p:nvSpPr>
            <p:cNvPr id="116" name="Rectangle 115"/>
            <p:cNvSpPr/>
            <p:nvPr/>
          </p:nvSpPr>
          <p:spPr>
            <a:xfrm>
              <a:off x="3275856" y="1251855"/>
              <a:ext cx="4104456" cy="2811702"/>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algn="r"/>
              <a:r>
                <a:rPr lang="en-AU" sz="5400" dirty="0" smtClean="0">
                  <a:solidFill>
                    <a:schemeClr val="bg1"/>
                  </a:solidFill>
                  <a:effectLst>
                    <a:outerShdw blurRad="63500" sx="102000" sy="102000" algn="ctr" rotWithShape="0">
                      <a:prstClr val="black">
                        <a:alpha val="40000"/>
                      </a:prstClr>
                    </a:outerShdw>
                  </a:effectLst>
                  <a:latin typeface="Segoe UI" pitchFamily="34" charset="0"/>
                  <a:cs typeface="Segoe UI" pitchFamily="34" charset="0"/>
                </a:rPr>
                <a:t>home</a:t>
              </a:r>
              <a:endParaRPr lang="en-AU" sz="5400" dirty="0">
                <a:solidFill>
                  <a:schemeClr val="bg1"/>
                </a:solidFill>
                <a:effectLst>
                  <a:outerShdw blurRad="63500" sx="102000" sy="102000" algn="ctr" rotWithShape="0">
                    <a:prstClr val="black">
                      <a:alpha val="40000"/>
                    </a:prstClr>
                  </a:outerShdw>
                </a:effectLst>
                <a:latin typeface="Segoe UI" pitchFamily="34" charset="0"/>
                <a:cs typeface="Segoe UI" pitchFamily="34" charset="0"/>
              </a:endParaRPr>
            </a:p>
          </p:txBody>
        </p:sp>
        <p:sp>
          <p:nvSpPr>
            <p:cNvPr id="117" name="Rounded Rectangle 116">
              <a:hlinkClick r:id="rId11" action="ppaction://hlinksldjump"/>
            </p:cNvPr>
            <p:cNvSpPr/>
            <p:nvPr/>
          </p:nvSpPr>
          <p:spPr>
            <a:xfrm>
              <a:off x="1835696" y="1005576"/>
              <a:ext cx="144000" cy="144016"/>
            </a:xfrm>
            <a:prstGeom prst="roundRect">
              <a:avLst/>
            </a:prstGeom>
            <a:gradFill flip="none" rotWithShape="1">
              <a:gsLst>
                <a:gs pos="0">
                  <a:srgbClr val="FF0000">
                    <a:shade val="30000"/>
                    <a:satMod val="115000"/>
                  </a:srgbClr>
                </a:gs>
                <a:gs pos="50000">
                  <a:srgbClr val="FF0000">
                    <a:shade val="67500"/>
                    <a:satMod val="115000"/>
                  </a:srgbClr>
                </a:gs>
                <a:gs pos="100000">
                  <a:srgbClr val="FF0000">
                    <a:shade val="100000"/>
                    <a:satMod val="115000"/>
                  </a:srgbClr>
                </a:gs>
              </a:gsLst>
              <a:lin ang="16200000" scaled="1"/>
              <a:tileRect/>
            </a:gradFill>
            <a:ln w="3175">
              <a:solidFill>
                <a:schemeClr val="tx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solidFill>
                  <a:schemeClr val="bg1"/>
                </a:solidFill>
                <a:latin typeface="Segoe UI" pitchFamily="34" charset="0"/>
                <a:cs typeface="Segoe UI" pitchFamily="34" charset="0"/>
              </a:endParaRPr>
            </a:p>
          </p:txBody>
        </p:sp>
        <p:sp>
          <p:nvSpPr>
            <p:cNvPr id="121" name="Isosceles Triangle 120"/>
            <p:cNvSpPr/>
            <p:nvPr/>
          </p:nvSpPr>
          <p:spPr>
            <a:xfrm rot="16200000" flipH="1">
              <a:off x="3355242" y="2537854"/>
              <a:ext cx="278058" cy="239705"/>
            </a:xfrm>
            <a:prstGeom prst="triangle">
              <a:avLst/>
            </a:prstGeom>
            <a:solidFill>
              <a:srgbClr val="0070C0">
                <a:alpha val="50000"/>
              </a:srgb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22" name="Rectangle 121"/>
            <p:cNvSpPr/>
            <p:nvPr/>
          </p:nvSpPr>
          <p:spPr>
            <a:xfrm>
              <a:off x="1763688" y="1251855"/>
              <a:ext cx="1512168" cy="2811702"/>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23" name="Rectangle 122"/>
            <p:cNvSpPr/>
            <p:nvPr/>
          </p:nvSpPr>
          <p:spPr>
            <a:xfrm>
              <a:off x="1763688" y="1251855"/>
              <a:ext cx="1512168" cy="241448"/>
            </a:xfrm>
            <a:prstGeom prst="rect">
              <a:avLst/>
            </a:prstGeom>
            <a:solidFill>
              <a:srgbClr val="00B0F0">
                <a:alpha val="50000"/>
              </a:srgb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400" b="1" dirty="0" smtClean="0">
                  <a:solidFill>
                    <a:srgbClr val="0070C0"/>
                  </a:solidFill>
                  <a:latin typeface="Segoe UI" pitchFamily="34" charset="0"/>
                  <a:cs typeface="Segoe UI" pitchFamily="34" charset="0"/>
                </a:rPr>
                <a:t>Home</a:t>
              </a:r>
              <a:endParaRPr lang="en-AU" sz="1400" b="1" dirty="0">
                <a:solidFill>
                  <a:srgbClr val="0070C0"/>
                </a:solidFill>
                <a:latin typeface="Segoe UI" pitchFamily="34" charset="0"/>
                <a:cs typeface="Segoe UI" pitchFamily="34" charset="0"/>
              </a:endParaRPr>
            </a:p>
          </p:txBody>
        </p:sp>
        <p:sp>
          <p:nvSpPr>
            <p:cNvPr id="124" name="Rectangle 123"/>
            <p:cNvSpPr/>
            <p:nvPr/>
          </p:nvSpPr>
          <p:spPr>
            <a:xfrm>
              <a:off x="1763688" y="1805086"/>
              <a:ext cx="1512168" cy="1235294"/>
            </a:xfrm>
            <a:prstGeom prst="rect">
              <a:avLst/>
            </a:prstGeom>
            <a:solidFill>
              <a:schemeClr val="accent5">
                <a:lumMod val="40000"/>
                <a:lumOff val="60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1200" dirty="0">
                <a:solidFill>
                  <a:schemeClr val="tx1"/>
                </a:solidFill>
                <a:latin typeface="Segoe UI" pitchFamily="34" charset="0"/>
                <a:cs typeface="Segoe UI" pitchFamily="34" charset="0"/>
              </a:endParaRPr>
            </a:p>
          </p:txBody>
        </p:sp>
        <p:sp>
          <p:nvSpPr>
            <p:cNvPr id="125" name="Rectangle 124"/>
            <p:cNvSpPr/>
            <p:nvPr/>
          </p:nvSpPr>
          <p:spPr>
            <a:xfrm>
              <a:off x="1763688" y="1563638"/>
              <a:ext cx="1512168" cy="241448"/>
            </a:xfrm>
            <a:prstGeom prst="rect">
              <a:avLst/>
            </a:prstGeom>
            <a:solidFill>
              <a:schemeClr val="accent5">
                <a:lumMod val="40000"/>
                <a:lumOff val="60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Folders</a:t>
              </a:r>
              <a:endParaRPr lang="en-AU" sz="1200" dirty="0">
                <a:solidFill>
                  <a:schemeClr val="tx1"/>
                </a:solidFill>
                <a:latin typeface="Segoe UI" pitchFamily="34" charset="0"/>
                <a:cs typeface="Segoe UI" pitchFamily="34" charset="0"/>
              </a:endParaRPr>
            </a:p>
          </p:txBody>
        </p:sp>
        <p:sp>
          <p:nvSpPr>
            <p:cNvPr id="126" name="Rectangle 125"/>
            <p:cNvSpPr/>
            <p:nvPr/>
          </p:nvSpPr>
          <p:spPr>
            <a:xfrm>
              <a:off x="2056704" y="1843627"/>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Documents</a:t>
              </a:r>
              <a:endParaRPr lang="en-AU" sz="1200" dirty="0">
                <a:solidFill>
                  <a:schemeClr val="tx1"/>
                </a:solidFill>
                <a:latin typeface="Segoe UI" pitchFamily="34" charset="0"/>
                <a:cs typeface="Segoe UI" pitchFamily="34" charset="0"/>
              </a:endParaRPr>
            </a:p>
          </p:txBody>
        </p:sp>
        <p:sp>
          <p:nvSpPr>
            <p:cNvPr id="127" name="Rectangle 126"/>
            <p:cNvSpPr/>
            <p:nvPr/>
          </p:nvSpPr>
          <p:spPr>
            <a:xfrm>
              <a:off x="2056704" y="2139702"/>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Music</a:t>
              </a:r>
              <a:endParaRPr lang="en-AU" sz="1200" dirty="0">
                <a:solidFill>
                  <a:schemeClr val="tx1"/>
                </a:solidFill>
                <a:latin typeface="Segoe UI" pitchFamily="34" charset="0"/>
                <a:cs typeface="Segoe UI" pitchFamily="34" charset="0"/>
              </a:endParaRPr>
            </a:p>
          </p:txBody>
        </p:sp>
        <p:sp>
          <p:nvSpPr>
            <p:cNvPr id="128" name="Rectangle 127"/>
            <p:cNvSpPr/>
            <p:nvPr/>
          </p:nvSpPr>
          <p:spPr>
            <a:xfrm>
              <a:off x="2056704" y="2424669"/>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Videos</a:t>
              </a:r>
              <a:endParaRPr lang="en-AU" sz="1200" dirty="0">
                <a:solidFill>
                  <a:schemeClr val="tx1"/>
                </a:solidFill>
                <a:latin typeface="Segoe UI" pitchFamily="34" charset="0"/>
                <a:cs typeface="Segoe UI" pitchFamily="34" charset="0"/>
              </a:endParaRPr>
            </a:p>
          </p:txBody>
        </p:sp>
        <p:sp>
          <p:nvSpPr>
            <p:cNvPr id="129" name="Rectangle 128"/>
            <p:cNvSpPr/>
            <p:nvPr/>
          </p:nvSpPr>
          <p:spPr>
            <a:xfrm>
              <a:off x="2056704" y="2722116"/>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Games</a:t>
              </a:r>
              <a:endParaRPr lang="en-AU" sz="1200" dirty="0">
                <a:solidFill>
                  <a:schemeClr val="tx1"/>
                </a:solidFill>
                <a:latin typeface="Segoe UI" pitchFamily="34" charset="0"/>
                <a:cs typeface="Segoe UI" pitchFamily="34" charset="0"/>
              </a:endParaRPr>
            </a:p>
          </p:txBody>
        </p:sp>
        <p:grpSp>
          <p:nvGrpSpPr>
            <p:cNvPr id="130" name="Group 129"/>
            <p:cNvGrpSpPr/>
            <p:nvPr/>
          </p:nvGrpSpPr>
          <p:grpSpPr>
            <a:xfrm>
              <a:off x="1893456" y="1852468"/>
              <a:ext cx="186839" cy="223766"/>
              <a:chOff x="4527690" y="2258677"/>
              <a:chExt cx="450886" cy="540000"/>
            </a:xfrm>
          </p:grpSpPr>
          <p:sp>
            <p:nvSpPr>
              <p:cNvPr id="131" name="Rectangle 130"/>
              <p:cNvSpPr/>
              <p:nvPr/>
            </p:nvSpPr>
            <p:spPr>
              <a:xfrm>
                <a:off x="4527690" y="2258677"/>
                <a:ext cx="450886" cy="540000"/>
              </a:xfrm>
              <a:prstGeom prst="rect">
                <a:avLst/>
              </a:prstGeom>
              <a:solidFill>
                <a:srgbClr val="0070C0"/>
              </a:solid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32" name="Straight Connector 131"/>
              <p:cNvCxnSpPr/>
              <p:nvPr/>
            </p:nvCxnSpPr>
            <p:spPr>
              <a:xfrm>
                <a:off x="4574226" y="2328996"/>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3" name="Straight Connector 132"/>
              <p:cNvCxnSpPr/>
              <p:nvPr/>
            </p:nvCxnSpPr>
            <p:spPr>
              <a:xfrm>
                <a:off x="4574226" y="2407151"/>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4" name="Straight Connector 133"/>
              <p:cNvCxnSpPr/>
              <p:nvPr/>
            </p:nvCxnSpPr>
            <p:spPr>
              <a:xfrm>
                <a:off x="4574226" y="2487837"/>
                <a:ext cx="138772"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5" name="Straight Connector 134"/>
              <p:cNvCxnSpPr/>
              <p:nvPr/>
            </p:nvCxnSpPr>
            <p:spPr>
              <a:xfrm>
                <a:off x="4574226" y="2564038"/>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6" name="Straight Connector 135"/>
              <p:cNvCxnSpPr/>
              <p:nvPr/>
            </p:nvCxnSpPr>
            <p:spPr>
              <a:xfrm>
                <a:off x="4574226" y="2631413"/>
                <a:ext cx="280263"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7" name="Straight Connector 136"/>
              <p:cNvCxnSpPr/>
              <p:nvPr/>
            </p:nvCxnSpPr>
            <p:spPr>
              <a:xfrm>
                <a:off x="4574226" y="2720924"/>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38" name="Group 137"/>
            <p:cNvGrpSpPr/>
            <p:nvPr/>
          </p:nvGrpSpPr>
          <p:grpSpPr>
            <a:xfrm>
              <a:off x="1844070" y="2153683"/>
              <a:ext cx="236225" cy="213486"/>
              <a:chOff x="2433190" y="2867712"/>
              <a:chExt cx="489780" cy="442634"/>
            </a:xfrm>
            <a:solidFill>
              <a:srgbClr val="0070C0"/>
            </a:solidFill>
          </p:grpSpPr>
          <p:sp>
            <p:nvSpPr>
              <p:cNvPr id="139" name="Oval 138"/>
              <p:cNvSpPr/>
              <p:nvPr/>
            </p:nvSpPr>
            <p:spPr>
              <a:xfrm>
                <a:off x="2433190" y="3198734"/>
                <a:ext cx="111612" cy="111612"/>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40" name="Oval 139"/>
              <p:cNvSpPr/>
              <p:nvPr/>
            </p:nvSpPr>
            <p:spPr>
              <a:xfrm>
                <a:off x="2811358" y="3198734"/>
                <a:ext cx="111612" cy="111612"/>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41" name="Straight Connector 140"/>
              <p:cNvCxnSpPr>
                <a:stCxn id="139" idx="6"/>
                <a:endCxn id="143" idx="1"/>
              </p:cNvCxnSpPr>
              <p:nvPr/>
            </p:nvCxnSpPr>
            <p:spPr>
              <a:xfrm flipV="1">
                <a:off x="2544802" y="2903148"/>
                <a:ext cx="0" cy="351392"/>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2" name="Straight Connector 141"/>
              <p:cNvCxnSpPr>
                <a:stCxn id="140" idx="6"/>
                <a:endCxn id="143" idx="3"/>
              </p:cNvCxnSpPr>
              <p:nvPr/>
            </p:nvCxnSpPr>
            <p:spPr>
              <a:xfrm flipV="1">
                <a:off x="2922970" y="2903148"/>
                <a:ext cx="0" cy="351392"/>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43" name="Rectangle 142"/>
              <p:cNvSpPr/>
              <p:nvPr/>
            </p:nvSpPr>
            <p:spPr>
              <a:xfrm>
                <a:off x="2544802" y="2867712"/>
                <a:ext cx="378168" cy="70872"/>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grpSp>
        <p:grpSp>
          <p:nvGrpSpPr>
            <p:cNvPr id="144" name="Group 143"/>
            <p:cNvGrpSpPr/>
            <p:nvPr/>
          </p:nvGrpSpPr>
          <p:grpSpPr>
            <a:xfrm>
              <a:off x="1846237" y="2460418"/>
              <a:ext cx="234058" cy="169950"/>
              <a:chOff x="3469840" y="3505731"/>
              <a:chExt cx="468117" cy="339900"/>
            </a:xfrm>
            <a:solidFill>
              <a:srgbClr val="0070C0"/>
            </a:solidFill>
          </p:grpSpPr>
          <p:sp>
            <p:nvSpPr>
              <p:cNvPr id="145" name="Rectangle 144"/>
              <p:cNvSpPr/>
              <p:nvPr/>
            </p:nvSpPr>
            <p:spPr>
              <a:xfrm>
                <a:off x="3469840" y="3505731"/>
                <a:ext cx="468117" cy="339900"/>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46" name="Isosceles Triangle 145"/>
              <p:cNvSpPr/>
              <p:nvPr/>
            </p:nvSpPr>
            <p:spPr>
              <a:xfrm rot="5400000">
                <a:off x="3655108" y="3626891"/>
                <a:ext cx="97580" cy="97580"/>
              </a:xfrm>
              <a:prstGeom prst="triangl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grpSp>
        <p:grpSp>
          <p:nvGrpSpPr>
            <p:cNvPr id="147" name="Group 146"/>
            <p:cNvGrpSpPr/>
            <p:nvPr/>
          </p:nvGrpSpPr>
          <p:grpSpPr>
            <a:xfrm>
              <a:off x="1819275" y="2726319"/>
              <a:ext cx="261020" cy="233043"/>
              <a:chOff x="4344066" y="3385536"/>
              <a:chExt cx="589664" cy="526462"/>
            </a:xfrm>
            <a:solidFill>
              <a:srgbClr val="0070C0"/>
            </a:solidFill>
          </p:grpSpPr>
          <p:sp>
            <p:nvSpPr>
              <p:cNvPr id="148" name="Rectangle 147"/>
              <p:cNvSpPr/>
              <p:nvPr/>
            </p:nvSpPr>
            <p:spPr>
              <a:xfrm>
                <a:off x="4502348" y="3565664"/>
                <a:ext cx="265623" cy="151713"/>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49" name="Oval 148"/>
              <p:cNvSpPr/>
              <p:nvPr/>
            </p:nvSpPr>
            <p:spPr>
              <a:xfrm rot="20742615">
                <a:off x="4747417" y="3550028"/>
                <a:ext cx="186313" cy="361970"/>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50" name="Oval 149"/>
              <p:cNvSpPr/>
              <p:nvPr/>
            </p:nvSpPr>
            <p:spPr>
              <a:xfrm rot="942615" flipH="1">
                <a:off x="4344066" y="3545028"/>
                <a:ext cx="186313" cy="361970"/>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51" name="Straight Connector 150"/>
              <p:cNvCxnSpPr/>
              <p:nvPr/>
            </p:nvCxnSpPr>
            <p:spPr>
              <a:xfrm rot="42615" flipH="1">
                <a:off x="4430901" y="3596900"/>
                <a:ext cx="38394" cy="118183"/>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2" name="Straight Connector 151"/>
              <p:cNvCxnSpPr/>
              <p:nvPr/>
            </p:nvCxnSpPr>
            <p:spPr>
              <a:xfrm rot="16242615" flipH="1">
                <a:off x="4433284" y="3596931"/>
                <a:ext cx="38394" cy="118183"/>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53" name="Oval 152"/>
              <p:cNvSpPr/>
              <p:nvPr/>
            </p:nvSpPr>
            <p:spPr>
              <a:xfrm rot="20615998">
                <a:off x="4792637" y="3604945"/>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54" name="Oval 153"/>
              <p:cNvSpPr/>
              <p:nvPr/>
            </p:nvSpPr>
            <p:spPr>
              <a:xfrm rot="20615998">
                <a:off x="4850950" y="3636738"/>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55" name="Oval 154"/>
              <p:cNvSpPr/>
              <p:nvPr/>
            </p:nvSpPr>
            <p:spPr>
              <a:xfrm rot="20615998">
                <a:off x="4817975" y="3691037"/>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56" name="Oval 155"/>
              <p:cNvSpPr/>
              <p:nvPr/>
            </p:nvSpPr>
            <p:spPr>
              <a:xfrm rot="20615998">
                <a:off x="4760844" y="3663257"/>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57" name="Straight Connector 156"/>
              <p:cNvCxnSpPr/>
              <p:nvPr/>
            </p:nvCxnSpPr>
            <p:spPr>
              <a:xfrm flipV="1">
                <a:off x="4635160" y="3385536"/>
                <a:ext cx="3173" cy="180128"/>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58" name="Group 157"/>
            <p:cNvGrpSpPr/>
            <p:nvPr/>
          </p:nvGrpSpPr>
          <p:grpSpPr>
            <a:xfrm>
              <a:off x="3784106" y="1367921"/>
              <a:ext cx="941329" cy="935343"/>
              <a:chOff x="3498430" y="1367921"/>
              <a:chExt cx="941329" cy="935343"/>
            </a:xfrm>
          </p:grpSpPr>
          <p:sp>
            <p:nvSpPr>
              <p:cNvPr id="159" name="Rectangle 158"/>
              <p:cNvSpPr/>
              <p:nvPr/>
            </p:nvSpPr>
            <p:spPr>
              <a:xfrm>
                <a:off x="3498430" y="2087240"/>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Store</a:t>
                </a:r>
                <a:endParaRPr lang="en-AU" sz="1100" dirty="0">
                  <a:solidFill>
                    <a:schemeClr val="tx1"/>
                  </a:solidFill>
                  <a:latin typeface="Segoe UI" pitchFamily="34" charset="0"/>
                  <a:cs typeface="Segoe UI" pitchFamily="34" charset="0"/>
                </a:endParaRPr>
              </a:p>
            </p:txBody>
          </p:sp>
          <p:grpSp>
            <p:nvGrpSpPr>
              <p:cNvPr id="160" name="Group 159"/>
              <p:cNvGrpSpPr/>
              <p:nvPr/>
            </p:nvGrpSpPr>
            <p:grpSpPr>
              <a:xfrm>
                <a:off x="3723981" y="1367921"/>
                <a:ext cx="490225" cy="725939"/>
                <a:chOff x="3723981" y="1319574"/>
                <a:chExt cx="490225" cy="725939"/>
              </a:xfrm>
              <a:effectLst>
                <a:outerShdw blurRad="63500" sx="102000" sy="102000" algn="ctr" rotWithShape="0">
                  <a:prstClr val="black">
                    <a:alpha val="40000"/>
                  </a:prstClr>
                </a:outerShdw>
              </a:effectLst>
            </p:grpSpPr>
            <p:sp>
              <p:nvSpPr>
                <p:cNvPr id="161" name="Block Arc 160"/>
                <p:cNvSpPr/>
                <p:nvPr/>
              </p:nvSpPr>
              <p:spPr>
                <a:xfrm>
                  <a:off x="3760886" y="1319574"/>
                  <a:ext cx="416072" cy="349222"/>
                </a:xfrm>
                <a:prstGeom prst="blockArc">
                  <a:avLst>
                    <a:gd name="adj1" fmla="val 10800000"/>
                    <a:gd name="adj2" fmla="val 21599145"/>
                    <a:gd name="adj3" fmla="val 5065"/>
                  </a:avLst>
                </a:prstGeom>
                <a:solidFill>
                  <a:schemeClr val="tx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100">
                    <a:solidFill>
                      <a:schemeClr val="tx1"/>
                    </a:solidFill>
                    <a:latin typeface="Segoe UI" pitchFamily="34" charset="0"/>
                    <a:cs typeface="Segoe UI" pitchFamily="34" charset="0"/>
                  </a:endParaRPr>
                </a:p>
              </p:txBody>
            </p:sp>
            <p:sp>
              <p:nvSpPr>
                <p:cNvPr id="162" name="Trapezoid 161"/>
                <p:cNvSpPr/>
                <p:nvPr/>
              </p:nvSpPr>
              <p:spPr>
                <a:xfrm>
                  <a:off x="3723981" y="1495729"/>
                  <a:ext cx="490225" cy="549784"/>
                </a:xfrm>
                <a:prstGeom prst="trapezoid">
                  <a:avLst>
                    <a:gd name="adj" fmla="val 7826"/>
                  </a:avLst>
                </a:prstGeom>
                <a:gradFill flip="none" rotWithShape="1">
                  <a:gsLst>
                    <a:gs pos="0">
                      <a:schemeClr val="bg1">
                        <a:shade val="30000"/>
                        <a:satMod val="115000"/>
                      </a:schemeClr>
                    </a:gs>
                    <a:gs pos="50000">
                      <a:schemeClr val="bg1">
                        <a:shade val="67500"/>
                        <a:satMod val="115000"/>
                      </a:schemeClr>
                    </a:gs>
                    <a:gs pos="100000">
                      <a:schemeClr val="bg1">
                        <a:shade val="100000"/>
                        <a:satMod val="115000"/>
                      </a:schemeClr>
                    </a:gs>
                  </a:gsLst>
                  <a:lin ang="16200000" scaled="1"/>
                  <a:tileRect/>
                </a:gra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100">
                    <a:latin typeface="Segoe UI" pitchFamily="34" charset="0"/>
                    <a:cs typeface="Segoe UI" pitchFamily="34" charset="0"/>
                  </a:endParaRPr>
                </a:p>
              </p:txBody>
            </p:sp>
            <p:sp>
              <p:nvSpPr>
                <p:cNvPr id="163" name="Rectangle 162"/>
                <p:cNvSpPr/>
                <p:nvPr/>
              </p:nvSpPr>
              <p:spPr>
                <a:xfrm rot="20681790">
                  <a:off x="3861081" y="1569573"/>
                  <a:ext cx="216024" cy="40209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rstTxWarp prst="textPlain">
                    <a:avLst/>
                  </a:prstTxWarp>
                </a:bodyPr>
                <a:lstStyle/>
                <a:p>
                  <a:pPr algn="ctr"/>
                  <a:r>
                    <a:rPr lang="en-AU" sz="1100" dirty="0" smtClean="0">
                      <a:solidFill>
                        <a:srgbClr val="0070C0"/>
                      </a:solidFill>
                      <a:effectLst>
                        <a:innerShdw blurRad="63500">
                          <a:schemeClr val="tx1"/>
                        </a:innerShdw>
                      </a:effectLst>
                      <a:latin typeface="Segoe UI" pitchFamily="34" charset="0"/>
                      <a:cs typeface="Segoe UI" pitchFamily="34" charset="0"/>
                    </a:rPr>
                    <a:t>$</a:t>
                  </a:r>
                  <a:endParaRPr lang="en-AU" sz="1100" dirty="0">
                    <a:solidFill>
                      <a:srgbClr val="0070C0"/>
                    </a:solidFill>
                    <a:effectLst>
                      <a:innerShdw blurRad="63500">
                        <a:schemeClr val="tx1"/>
                      </a:innerShdw>
                    </a:effectLst>
                    <a:latin typeface="Segoe UI" pitchFamily="34" charset="0"/>
                    <a:cs typeface="Segoe UI" pitchFamily="34" charset="0"/>
                  </a:endParaRPr>
                </a:p>
              </p:txBody>
            </p:sp>
          </p:grpSp>
        </p:grpSp>
        <p:grpSp>
          <p:nvGrpSpPr>
            <p:cNvPr id="164" name="Group 163"/>
            <p:cNvGrpSpPr/>
            <p:nvPr/>
          </p:nvGrpSpPr>
          <p:grpSpPr>
            <a:xfrm>
              <a:off x="4994093" y="1377156"/>
              <a:ext cx="941329" cy="926108"/>
              <a:chOff x="4708417" y="1377156"/>
              <a:chExt cx="941329" cy="926108"/>
            </a:xfrm>
          </p:grpSpPr>
          <p:sp>
            <p:nvSpPr>
              <p:cNvPr id="165" name="Rectangle 164"/>
              <p:cNvSpPr/>
              <p:nvPr/>
            </p:nvSpPr>
            <p:spPr>
              <a:xfrm>
                <a:off x="4708417" y="2087240"/>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E-Browser</a:t>
                </a:r>
                <a:endParaRPr lang="en-AU" sz="1100" dirty="0">
                  <a:solidFill>
                    <a:schemeClr val="tx1"/>
                  </a:solidFill>
                  <a:latin typeface="Segoe UI" pitchFamily="34" charset="0"/>
                  <a:cs typeface="Segoe UI" pitchFamily="34" charset="0"/>
                </a:endParaRPr>
              </a:p>
            </p:txBody>
          </p:sp>
          <p:grpSp>
            <p:nvGrpSpPr>
              <p:cNvPr id="166" name="Group 165"/>
              <p:cNvGrpSpPr/>
              <p:nvPr/>
            </p:nvGrpSpPr>
            <p:grpSpPr>
              <a:xfrm>
                <a:off x="4774699" y="1377156"/>
                <a:ext cx="808763" cy="707468"/>
                <a:chOff x="4666807" y="1386426"/>
                <a:chExt cx="921090" cy="805726"/>
              </a:xfrm>
              <a:effectLst>
                <a:outerShdw blurRad="63500" sx="102000" sy="102000" algn="ctr" rotWithShape="0">
                  <a:prstClr val="black">
                    <a:alpha val="40000"/>
                  </a:prstClr>
                </a:outerShdw>
              </a:effectLst>
            </p:grpSpPr>
            <p:grpSp>
              <p:nvGrpSpPr>
                <p:cNvPr id="167" name="Group 166"/>
                <p:cNvGrpSpPr/>
                <p:nvPr/>
              </p:nvGrpSpPr>
              <p:grpSpPr>
                <a:xfrm>
                  <a:off x="4835061" y="1386426"/>
                  <a:ext cx="717194" cy="717195"/>
                  <a:chOff x="4835061" y="1386425"/>
                  <a:chExt cx="717194" cy="717194"/>
                </a:xfrm>
              </p:grpSpPr>
              <p:sp>
                <p:nvSpPr>
                  <p:cNvPr id="169" name="Oval 168"/>
                  <p:cNvSpPr/>
                  <p:nvPr/>
                </p:nvSpPr>
                <p:spPr>
                  <a:xfrm>
                    <a:off x="4835061" y="1386425"/>
                    <a:ext cx="717194" cy="717194"/>
                  </a:xfrm>
                  <a:prstGeom prst="ellipse">
                    <a:avLst/>
                  </a:prstGeom>
                  <a:solidFill>
                    <a:srgbClr val="00B0F0"/>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cxnSp>
                <p:nvCxnSpPr>
                  <p:cNvPr id="170" name="Straight Connector 169"/>
                  <p:cNvCxnSpPr>
                    <a:stCxn id="169" idx="0"/>
                    <a:endCxn id="169" idx="4"/>
                  </p:cNvCxnSpPr>
                  <p:nvPr/>
                </p:nvCxnSpPr>
                <p:spPr>
                  <a:xfrm>
                    <a:off x="5193658" y="1386425"/>
                    <a:ext cx="0" cy="717194"/>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171" name="Straight Connector 170"/>
                  <p:cNvCxnSpPr>
                    <a:stCxn id="169" idx="7"/>
                    <a:endCxn id="169" idx="5"/>
                  </p:cNvCxnSpPr>
                  <p:nvPr/>
                </p:nvCxnSpPr>
                <p:spPr>
                  <a:xfrm>
                    <a:off x="5447224" y="1491456"/>
                    <a:ext cx="0" cy="507132"/>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172" name="Straight Connector 171"/>
                  <p:cNvCxnSpPr>
                    <a:stCxn id="169" idx="1"/>
                    <a:endCxn id="169" idx="3"/>
                  </p:cNvCxnSpPr>
                  <p:nvPr/>
                </p:nvCxnSpPr>
                <p:spPr>
                  <a:xfrm>
                    <a:off x="4940092" y="1491456"/>
                    <a:ext cx="0" cy="507132"/>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173" name="Straight Connector 172"/>
                  <p:cNvCxnSpPr>
                    <a:stCxn id="169" idx="2"/>
                    <a:endCxn id="169" idx="6"/>
                  </p:cNvCxnSpPr>
                  <p:nvPr/>
                </p:nvCxnSpPr>
                <p:spPr>
                  <a:xfrm>
                    <a:off x="4835061" y="1745022"/>
                    <a:ext cx="717194" cy="0"/>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174" name="Straight Connector 173"/>
                  <p:cNvCxnSpPr>
                    <a:stCxn id="169" idx="1"/>
                    <a:endCxn id="169" idx="7"/>
                  </p:cNvCxnSpPr>
                  <p:nvPr/>
                </p:nvCxnSpPr>
                <p:spPr>
                  <a:xfrm>
                    <a:off x="4940092" y="1491456"/>
                    <a:ext cx="507132" cy="0"/>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175" name="Straight Connector 174"/>
                  <p:cNvCxnSpPr>
                    <a:stCxn id="169" idx="5"/>
                    <a:endCxn id="169" idx="3"/>
                  </p:cNvCxnSpPr>
                  <p:nvPr/>
                </p:nvCxnSpPr>
                <p:spPr>
                  <a:xfrm flipH="1">
                    <a:off x="4940092" y="1998588"/>
                    <a:ext cx="507132" cy="0"/>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176" name="Straight Connector 175"/>
                  <p:cNvCxnSpPr/>
                  <p:nvPr/>
                </p:nvCxnSpPr>
                <p:spPr>
                  <a:xfrm>
                    <a:off x="5320441" y="1410238"/>
                    <a:ext cx="0" cy="674549"/>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177" name="Straight Connector 176"/>
                  <p:cNvCxnSpPr/>
                  <p:nvPr/>
                </p:nvCxnSpPr>
                <p:spPr>
                  <a:xfrm flipH="1">
                    <a:off x="4855453" y="1618239"/>
                    <a:ext cx="675515" cy="0"/>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178" name="Straight Connector 177"/>
                  <p:cNvCxnSpPr/>
                  <p:nvPr/>
                </p:nvCxnSpPr>
                <p:spPr>
                  <a:xfrm flipH="1">
                    <a:off x="4855453" y="1872533"/>
                    <a:ext cx="675515" cy="0"/>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179" name="Straight Connector 178"/>
                  <p:cNvCxnSpPr/>
                  <p:nvPr/>
                </p:nvCxnSpPr>
                <p:spPr>
                  <a:xfrm>
                    <a:off x="5066427" y="1402356"/>
                    <a:ext cx="0" cy="682431"/>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grpSp>
            <p:sp>
              <p:nvSpPr>
                <p:cNvPr id="168" name="Freeform 167"/>
                <p:cNvSpPr/>
                <p:nvPr/>
              </p:nvSpPr>
              <p:spPr>
                <a:xfrm>
                  <a:off x="4666807" y="1419475"/>
                  <a:ext cx="921090" cy="772677"/>
                </a:xfrm>
                <a:custGeom>
                  <a:avLst/>
                  <a:gdLst>
                    <a:gd name="connsiteX0" fmla="*/ 270318 w 921090"/>
                    <a:gd name="connsiteY0" fmla="*/ 63250 h 772677"/>
                    <a:gd name="connsiteX1" fmla="*/ 29018 w 921090"/>
                    <a:gd name="connsiteY1" fmla="*/ 66425 h 772677"/>
                    <a:gd name="connsiteX2" fmla="*/ 860868 w 921090"/>
                    <a:gd name="connsiteY2" fmla="*/ 745875 h 772677"/>
                    <a:gd name="connsiteX3" fmla="*/ 791018 w 921090"/>
                    <a:gd name="connsiteY3" fmla="*/ 571250 h 772677"/>
                  </a:gdLst>
                  <a:ahLst/>
                  <a:cxnLst>
                    <a:cxn ang="0">
                      <a:pos x="connsiteX0" y="connsiteY0"/>
                    </a:cxn>
                    <a:cxn ang="0">
                      <a:pos x="connsiteX1" y="connsiteY1"/>
                    </a:cxn>
                    <a:cxn ang="0">
                      <a:pos x="connsiteX2" y="connsiteY2"/>
                    </a:cxn>
                    <a:cxn ang="0">
                      <a:pos x="connsiteX3" y="connsiteY3"/>
                    </a:cxn>
                  </a:cxnLst>
                  <a:rect l="l" t="t" r="r" b="b"/>
                  <a:pathLst>
                    <a:path w="921090" h="772677">
                      <a:moveTo>
                        <a:pt x="270318" y="63250"/>
                      </a:moveTo>
                      <a:cubicBezTo>
                        <a:pt x="100455" y="7952"/>
                        <a:pt x="-69407" y="-47346"/>
                        <a:pt x="29018" y="66425"/>
                      </a:cubicBezTo>
                      <a:cubicBezTo>
                        <a:pt x="127443" y="180196"/>
                        <a:pt x="733868" y="661738"/>
                        <a:pt x="860868" y="745875"/>
                      </a:cubicBezTo>
                      <a:cubicBezTo>
                        <a:pt x="987868" y="830013"/>
                        <a:pt x="889443" y="700631"/>
                        <a:pt x="791018" y="571250"/>
                      </a:cubicBezTo>
                    </a:path>
                  </a:pathLst>
                </a:custGeom>
                <a:no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grpSp>
        </p:grpSp>
        <p:grpSp>
          <p:nvGrpSpPr>
            <p:cNvPr id="180" name="Group 179"/>
            <p:cNvGrpSpPr/>
            <p:nvPr/>
          </p:nvGrpSpPr>
          <p:grpSpPr>
            <a:xfrm>
              <a:off x="6308595" y="1347144"/>
              <a:ext cx="941329" cy="930124"/>
              <a:chOff x="5870519" y="1373140"/>
              <a:chExt cx="941329" cy="930124"/>
            </a:xfrm>
          </p:grpSpPr>
          <p:sp>
            <p:nvSpPr>
              <p:cNvPr id="181" name="Rectangle 180"/>
              <p:cNvSpPr/>
              <p:nvPr/>
            </p:nvSpPr>
            <p:spPr>
              <a:xfrm>
                <a:off x="5870519" y="2087240"/>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Preferences</a:t>
                </a:r>
                <a:endParaRPr lang="en-AU" sz="1100" dirty="0">
                  <a:solidFill>
                    <a:schemeClr val="tx1"/>
                  </a:solidFill>
                  <a:latin typeface="Segoe UI" pitchFamily="34" charset="0"/>
                  <a:cs typeface="Segoe UI" pitchFamily="34" charset="0"/>
                </a:endParaRPr>
              </a:p>
            </p:txBody>
          </p:sp>
          <p:grpSp>
            <p:nvGrpSpPr>
              <p:cNvPr id="182" name="Group 181"/>
              <p:cNvGrpSpPr/>
              <p:nvPr/>
            </p:nvGrpSpPr>
            <p:grpSpPr>
              <a:xfrm>
                <a:off x="5946586" y="1373140"/>
                <a:ext cx="789194" cy="715500"/>
                <a:chOff x="6126475" y="1358519"/>
                <a:chExt cx="789194" cy="715500"/>
              </a:xfrm>
            </p:grpSpPr>
            <p:grpSp>
              <p:nvGrpSpPr>
                <p:cNvPr id="183" name="Group 182"/>
                <p:cNvGrpSpPr/>
                <p:nvPr/>
              </p:nvGrpSpPr>
              <p:grpSpPr>
                <a:xfrm>
                  <a:off x="6126475" y="1419475"/>
                  <a:ext cx="469140" cy="479261"/>
                  <a:chOff x="6297538" y="1525795"/>
                  <a:chExt cx="600468" cy="613422"/>
                </a:xfrm>
                <a:solidFill>
                  <a:schemeClr val="bg1">
                    <a:lumMod val="50000"/>
                  </a:schemeClr>
                </a:solidFill>
                <a:effectLst>
                  <a:outerShdw blurRad="63500" sx="102000" sy="102000" algn="ctr" rotWithShape="0">
                    <a:prstClr val="black">
                      <a:alpha val="40000"/>
                    </a:prstClr>
                  </a:outerShdw>
                </a:effectLst>
              </p:grpSpPr>
              <p:sp>
                <p:nvSpPr>
                  <p:cNvPr id="204" name="Rectangle 203"/>
                  <p:cNvSpPr/>
                  <p:nvPr/>
                </p:nvSpPr>
                <p:spPr>
                  <a:xfrm>
                    <a:off x="6532240" y="1525795"/>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05" name="Rectangle 204"/>
                  <p:cNvSpPr/>
                  <p:nvPr/>
                </p:nvSpPr>
                <p:spPr>
                  <a:xfrm>
                    <a:off x="6527253" y="2029061"/>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06" name="Rectangle 205"/>
                  <p:cNvSpPr/>
                  <p:nvPr/>
                </p:nvSpPr>
                <p:spPr>
                  <a:xfrm rot="16200000">
                    <a:off x="6280608" y="1775330"/>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07" name="Rectangle 206"/>
                  <p:cNvSpPr/>
                  <p:nvPr/>
                </p:nvSpPr>
                <p:spPr>
                  <a:xfrm rot="16200000">
                    <a:off x="6770920" y="1777823"/>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08" name="Rectangle 207"/>
                  <p:cNvSpPr/>
                  <p:nvPr/>
                </p:nvSpPr>
                <p:spPr>
                  <a:xfrm rot="2781525">
                    <a:off x="6712334" y="1608452"/>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09" name="Rectangle 208"/>
                  <p:cNvSpPr/>
                  <p:nvPr/>
                </p:nvSpPr>
                <p:spPr>
                  <a:xfrm rot="2781525">
                    <a:off x="6344691" y="1952168"/>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10" name="Rectangle 209"/>
                  <p:cNvSpPr/>
                  <p:nvPr/>
                </p:nvSpPr>
                <p:spPr>
                  <a:xfrm rot="18981525">
                    <a:off x="6358090" y="1598567"/>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11" name="Rectangle 210"/>
                  <p:cNvSpPr/>
                  <p:nvPr/>
                </p:nvSpPr>
                <p:spPr>
                  <a:xfrm rot="18981525">
                    <a:off x="6694670" y="1955114"/>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12" name="Donut 211"/>
                  <p:cNvSpPr/>
                  <p:nvPr/>
                </p:nvSpPr>
                <p:spPr>
                  <a:xfrm>
                    <a:off x="6347233" y="1580873"/>
                    <a:ext cx="504056" cy="504056"/>
                  </a:xfrm>
                  <a:prstGeom prst="donut">
                    <a:avLst>
                      <a:gd name="adj" fmla="val 22161"/>
                    </a:avLst>
                  </a:prstGeom>
                  <a:grpFill/>
                  <a:ln w="952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solidFill>
                        <a:schemeClr val="tx1"/>
                      </a:solidFill>
                    </a:endParaRPr>
                  </a:p>
                </p:txBody>
              </p:sp>
            </p:grpSp>
            <p:grpSp>
              <p:nvGrpSpPr>
                <p:cNvPr id="184" name="Group 183"/>
                <p:cNvGrpSpPr/>
                <p:nvPr/>
              </p:nvGrpSpPr>
              <p:grpSpPr>
                <a:xfrm>
                  <a:off x="6535334" y="1685479"/>
                  <a:ext cx="380335" cy="388540"/>
                  <a:chOff x="6297538" y="1525795"/>
                  <a:chExt cx="600468" cy="613422"/>
                </a:xfrm>
                <a:solidFill>
                  <a:schemeClr val="bg1">
                    <a:lumMod val="75000"/>
                  </a:schemeClr>
                </a:solidFill>
                <a:effectLst>
                  <a:outerShdw blurRad="63500" sx="102000" sy="102000" algn="ctr" rotWithShape="0">
                    <a:prstClr val="black">
                      <a:alpha val="40000"/>
                    </a:prstClr>
                  </a:outerShdw>
                </a:effectLst>
              </p:grpSpPr>
              <p:sp>
                <p:nvSpPr>
                  <p:cNvPr id="195" name="Rectangle 194"/>
                  <p:cNvSpPr/>
                  <p:nvPr/>
                </p:nvSpPr>
                <p:spPr>
                  <a:xfrm>
                    <a:off x="6532240" y="1525795"/>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96" name="Rectangle 195"/>
                  <p:cNvSpPr/>
                  <p:nvPr/>
                </p:nvSpPr>
                <p:spPr>
                  <a:xfrm>
                    <a:off x="6527253" y="2029061"/>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97" name="Rectangle 196"/>
                  <p:cNvSpPr/>
                  <p:nvPr/>
                </p:nvSpPr>
                <p:spPr>
                  <a:xfrm rot="16200000">
                    <a:off x="6280608" y="1775330"/>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98" name="Rectangle 197"/>
                  <p:cNvSpPr/>
                  <p:nvPr/>
                </p:nvSpPr>
                <p:spPr>
                  <a:xfrm rot="16200000">
                    <a:off x="6770920" y="1777823"/>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99" name="Rectangle 198"/>
                  <p:cNvSpPr/>
                  <p:nvPr/>
                </p:nvSpPr>
                <p:spPr>
                  <a:xfrm rot="2781525">
                    <a:off x="6712334" y="1608452"/>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00" name="Rectangle 199"/>
                  <p:cNvSpPr/>
                  <p:nvPr/>
                </p:nvSpPr>
                <p:spPr>
                  <a:xfrm rot="2781525">
                    <a:off x="6344691" y="1952168"/>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01" name="Rectangle 200"/>
                  <p:cNvSpPr/>
                  <p:nvPr/>
                </p:nvSpPr>
                <p:spPr>
                  <a:xfrm rot="18981525">
                    <a:off x="6358090" y="1598567"/>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02" name="Rectangle 201"/>
                  <p:cNvSpPr/>
                  <p:nvPr/>
                </p:nvSpPr>
                <p:spPr>
                  <a:xfrm rot="18981525">
                    <a:off x="6694670" y="1955114"/>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03" name="Donut 202"/>
                  <p:cNvSpPr/>
                  <p:nvPr/>
                </p:nvSpPr>
                <p:spPr>
                  <a:xfrm>
                    <a:off x="6347233" y="1580873"/>
                    <a:ext cx="504056" cy="504056"/>
                  </a:xfrm>
                  <a:prstGeom prst="donut">
                    <a:avLst>
                      <a:gd name="adj" fmla="val 22161"/>
                    </a:avLst>
                  </a:prstGeom>
                  <a:grpFill/>
                  <a:ln w="952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solidFill>
                        <a:schemeClr val="tx1"/>
                      </a:solidFill>
                    </a:endParaRPr>
                  </a:p>
                </p:txBody>
              </p:sp>
            </p:grpSp>
            <p:grpSp>
              <p:nvGrpSpPr>
                <p:cNvPr id="185" name="Group 184"/>
                <p:cNvGrpSpPr/>
                <p:nvPr/>
              </p:nvGrpSpPr>
              <p:grpSpPr>
                <a:xfrm>
                  <a:off x="6577233" y="1358519"/>
                  <a:ext cx="251617" cy="257045"/>
                  <a:chOff x="6297538" y="1525795"/>
                  <a:chExt cx="600468" cy="613422"/>
                </a:xfrm>
                <a:solidFill>
                  <a:schemeClr val="bg1"/>
                </a:solidFill>
                <a:effectLst>
                  <a:outerShdw blurRad="63500" sx="102000" sy="102000" algn="ctr" rotWithShape="0">
                    <a:prstClr val="black">
                      <a:alpha val="40000"/>
                    </a:prstClr>
                  </a:outerShdw>
                </a:effectLst>
              </p:grpSpPr>
              <p:sp>
                <p:nvSpPr>
                  <p:cNvPr id="186" name="Rectangle 185"/>
                  <p:cNvSpPr/>
                  <p:nvPr/>
                </p:nvSpPr>
                <p:spPr>
                  <a:xfrm>
                    <a:off x="6532240" y="1525795"/>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87" name="Rectangle 186"/>
                  <p:cNvSpPr/>
                  <p:nvPr/>
                </p:nvSpPr>
                <p:spPr>
                  <a:xfrm>
                    <a:off x="6527253" y="2029061"/>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88" name="Rectangle 187"/>
                  <p:cNvSpPr/>
                  <p:nvPr/>
                </p:nvSpPr>
                <p:spPr>
                  <a:xfrm rot="16200000">
                    <a:off x="6280608" y="1775330"/>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89" name="Rectangle 188"/>
                  <p:cNvSpPr/>
                  <p:nvPr/>
                </p:nvSpPr>
                <p:spPr>
                  <a:xfrm rot="16200000">
                    <a:off x="6770920" y="1777823"/>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90" name="Rectangle 189"/>
                  <p:cNvSpPr/>
                  <p:nvPr/>
                </p:nvSpPr>
                <p:spPr>
                  <a:xfrm rot="2781525">
                    <a:off x="6712334" y="1608452"/>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91" name="Rectangle 190"/>
                  <p:cNvSpPr/>
                  <p:nvPr/>
                </p:nvSpPr>
                <p:spPr>
                  <a:xfrm rot="2781525">
                    <a:off x="6344691" y="1952168"/>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92" name="Rectangle 191"/>
                  <p:cNvSpPr/>
                  <p:nvPr/>
                </p:nvSpPr>
                <p:spPr>
                  <a:xfrm rot="18981525">
                    <a:off x="6358090" y="1598567"/>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93" name="Rectangle 192"/>
                  <p:cNvSpPr/>
                  <p:nvPr/>
                </p:nvSpPr>
                <p:spPr>
                  <a:xfrm rot="18981525">
                    <a:off x="6694670" y="1955114"/>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94" name="Donut 193"/>
                  <p:cNvSpPr/>
                  <p:nvPr/>
                </p:nvSpPr>
                <p:spPr>
                  <a:xfrm>
                    <a:off x="6347233" y="1580873"/>
                    <a:ext cx="504056" cy="504056"/>
                  </a:xfrm>
                  <a:prstGeom prst="donut">
                    <a:avLst>
                      <a:gd name="adj" fmla="val 22161"/>
                    </a:avLst>
                  </a:prstGeom>
                  <a:grpFill/>
                  <a:ln w="952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solidFill>
                        <a:schemeClr val="tx1"/>
                      </a:solidFill>
                    </a:endParaRPr>
                  </a:p>
                </p:txBody>
              </p:sp>
            </p:grpSp>
          </p:grpSp>
        </p:grpSp>
        <p:grpSp>
          <p:nvGrpSpPr>
            <p:cNvPr id="213" name="Group 212"/>
            <p:cNvGrpSpPr/>
            <p:nvPr/>
          </p:nvGrpSpPr>
          <p:grpSpPr>
            <a:xfrm>
              <a:off x="3784106" y="2423987"/>
              <a:ext cx="941329" cy="972132"/>
              <a:chOff x="3707904" y="2423987"/>
              <a:chExt cx="941329" cy="972132"/>
            </a:xfrm>
          </p:grpSpPr>
          <p:sp>
            <p:nvSpPr>
              <p:cNvPr id="214" name="Rectangle 213"/>
              <p:cNvSpPr/>
              <p:nvPr/>
            </p:nvSpPr>
            <p:spPr>
              <a:xfrm>
                <a:off x="3707904" y="318009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Clarabelle</a:t>
                </a:r>
                <a:endParaRPr lang="en-AU" sz="1100" dirty="0">
                  <a:solidFill>
                    <a:schemeClr val="tx1"/>
                  </a:solidFill>
                  <a:latin typeface="Segoe UI" pitchFamily="34" charset="0"/>
                  <a:cs typeface="Segoe UI" pitchFamily="34" charset="0"/>
                </a:endParaRPr>
              </a:p>
            </p:txBody>
          </p:sp>
          <p:grpSp>
            <p:nvGrpSpPr>
              <p:cNvPr id="215" name="Group 214"/>
              <p:cNvGrpSpPr/>
              <p:nvPr/>
            </p:nvGrpSpPr>
            <p:grpSpPr>
              <a:xfrm>
                <a:off x="3841584" y="2423987"/>
                <a:ext cx="675778" cy="675778"/>
                <a:chOff x="3848349" y="2388430"/>
                <a:chExt cx="675778" cy="675778"/>
              </a:xfrm>
              <a:effectLst>
                <a:outerShdw blurRad="63500" sx="102000" sy="102000" algn="ctr" rotWithShape="0">
                  <a:prstClr val="black">
                    <a:alpha val="40000"/>
                  </a:prstClr>
                </a:outerShdw>
              </a:effectLst>
            </p:grpSpPr>
            <p:sp>
              <p:nvSpPr>
                <p:cNvPr id="216" name="Oval 215"/>
                <p:cNvSpPr/>
                <p:nvPr/>
              </p:nvSpPr>
              <p:spPr>
                <a:xfrm>
                  <a:off x="3848349" y="2388430"/>
                  <a:ext cx="675778" cy="675778"/>
                </a:xfrm>
                <a:prstGeom prst="ellipse">
                  <a:avLst/>
                </a:prstGeom>
                <a:solidFill>
                  <a:srgbClr val="C0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grpSp>
              <p:nvGrpSpPr>
                <p:cNvPr id="217" name="Group 216"/>
                <p:cNvGrpSpPr/>
                <p:nvPr/>
              </p:nvGrpSpPr>
              <p:grpSpPr>
                <a:xfrm>
                  <a:off x="4049013" y="2524441"/>
                  <a:ext cx="274450" cy="403756"/>
                  <a:chOff x="4017169" y="2476618"/>
                  <a:chExt cx="333375" cy="490444"/>
                </a:xfrm>
                <a:effectLst>
                  <a:outerShdw blurRad="63500" sx="102000" sy="102000" algn="ctr" rotWithShape="0">
                    <a:prstClr val="black">
                      <a:alpha val="40000"/>
                    </a:prstClr>
                  </a:outerShdw>
                </a:effectLst>
              </p:grpSpPr>
              <p:sp>
                <p:nvSpPr>
                  <p:cNvPr id="218" name="Rounded Rectangle 217"/>
                  <p:cNvSpPr/>
                  <p:nvPr/>
                </p:nvSpPr>
                <p:spPr>
                  <a:xfrm>
                    <a:off x="4106560" y="2476618"/>
                    <a:ext cx="144015" cy="260118"/>
                  </a:xfrm>
                  <a:prstGeom prst="roundRect">
                    <a:avLst>
                      <a:gd name="adj" fmla="val 50000"/>
                    </a:avLst>
                  </a:prstGeom>
                  <a:solidFill>
                    <a:srgbClr val="C00000"/>
                  </a:solidFill>
                  <a:ln w="12700" cap="rnd">
                    <a:solidFill>
                      <a:schemeClr val="bg1"/>
                    </a:solid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19" name="Freeform 218"/>
                  <p:cNvSpPr/>
                  <p:nvPr/>
                </p:nvSpPr>
                <p:spPr>
                  <a:xfrm>
                    <a:off x="4017169" y="2744500"/>
                    <a:ext cx="333375" cy="79802"/>
                  </a:xfrm>
                  <a:custGeom>
                    <a:avLst/>
                    <a:gdLst>
                      <a:gd name="connsiteX0" fmla="*/ 0 w 333375"/>
                      <a:gd name="connsiteY0" fmla="*/ 7144 h 102415"/>
                      <a:gd name="connsiteX1" fmla="*/ 169069 w 333375"/>
                      <a:gd name="connsiteY1" fmla="*/ 102394 h 102415"/>
                      <a:gd name="connsiteX2" fmla="*/ 333375 w 333375"/>
                      <a:gd name="connsiteY2" fmla="*/ 0 h 102415"/>
                    </a:gdLst>
                    <a:ahLst/>
                    <a:cxnLst>
                      <a:cxn ang="0">
                        <a:pos x="connsiteX0" y="connsiteY0"/>
                      </a:cxn>
                      <a:cxn ang="0">
                        <a:pos x="connsiteX1" y="connsiteY1"/>
                      </a:cxn>
                      <a:cxn ang="0">
                        <a:pos x="connsiteX2" y="connsiteY2"/>
                      </a:cxn>
                    </a:cxnLst>
                    <a:rect l="l" t="t" r="r" b="b"/>
                    <a:pathLst>
                      <a:path w="333375" h="102415">
                        <a:moveTo>
                          <a:pt x="0" y="7144"/>
                        </a:moveTo>
                        <a:cubicBezTo>
                          <a:pt x="56753" y="55364"/>
                          <a:pt x="113507" y="103585"/>
                          <a:pt x="169069" y="102394"/>
                        </a:cubicBezTo>
                        <a:cubicBezTo>
                          <a:pt x="224631" y="101203"/>
                          <a:pt x="279003" y="50601"/>
                          <a:pt x="333375" y="0"/>
                        </a:cubicBezTo>
                      </a:path>
                    </a:pathLst>
                  </a:custGeom>
                  <a:noFill/>
                  <a:ln w="1270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cxnSp>
                <p:nvCxnSpPr>
                  <p:cNvPr id="220" name="Straight Connector 219"/>
                  <p:cNvCxnSpPr>
                    <a:stCxn id="219" idx="1"/>
                  </p:cNvCxnSpPr>
                  <p:nvPr/>
                </p:nvCxnSpPr>
                <p:spPr>
                  <a:xfrm>
                    <a:off x="4186238" y="2824286"/>
                    <a:ext cx="0" cy="142776"/>
                  </a:xfrm>
                  <a:prstGeom prst="line">
                    <a:avLst/>
                  </a:prstGeom>
                  <a:ln w="12700"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sp>
        <p:nvSpPr>
          <p:cNvPr id="223" name="Rounded Rectangle 222"/>
          <p:cNvSpPr/>
          <p:nvPr/>
        </p:nvSpPr>
        <p:spPr>
          <a:xfrm>
            <a:off x="1164268" y="164682"/>
            <a:ext cx="6815464" cy="4814137"/>
          </a:xfrm>
          <a:prstGeom prst="roundRect">
            <a:avLst>
              <a:gd name="adj" fmla="val 0"/>
            </a:avLst>
          </a:prstGeom>
          <a:solidFill>
            <a:schemeClr val="bg1">
              <a:lumMod val="75000"/>
              <a:alpha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200" b="1" dirty="0" smtClean="0">
                <a:solidFill>
                  <a:schemeClr val="tx1"/>
                </a:solidFill>
                <a:latin typeface="Segoe UI" pitchFamily="34" charset="0"/>
                <a:cs typeface="Segoe UI" pitchFamily="34" charset="0"/>
              </a:rPr>
              <a:t>E-Browser</a:t>
            </a:r>
            <a:endParaRPr lang="en-AU" sz="1200" b="1" dirty="0">
              <a:solidFill>
                <a:schemeClr val="tx1"/>
              </a:solidFill>
              <a:latin typeface="Segoe UI" pitchFamily="34" charset="0"/>
              <a:cs typeface="Segoe UI" pitchFamily="34" charset="0"/>
            </a:endParaRPr>
          </a:p>
        </p:txBody>
      </p:sp>
      <p:sp>
        <p:nvSpPr>
          <p:cNvPr id="224" name="Rounded Rectangle 223">
            <a:hlinkClick r:id="rId12" action="ppaction://hlinksldjump"/>
          </p:cNvPr>
          <p:cNvSpPr/>
          <p:nvPr/>
        </p:nvSpPr>
        <p:spPr>
          <a:xfrm>
            <a:off x="1236276" y="218689"/>
            <a:ext cx="144000" cy="144016"/>
          </a:xfrm>
          <a:prstGeom prst="roundRect">
            <a:avLst/>
          </a:prstGeom>
          <a:gradFill flip="none" rotWithShape="1">
            <a:gsLst>
              <a:gs pos="0">
                <a:srgbClr val="FF0000">
                  <a:shade val="30000"/>
                  <a:satMod val="115000"/>
                </a:srgbClr>
              </a:gs>
              <a:gs pos="50000">
                <a:srgbClr val="FF0000">
                  <a:shade val="67500"/>
                  <a:satMod val="115000"/>
                </a:srgbClr>
              </a:gs>
              <a:gs pos="100000">
                <a:srgbClr val="FF0000">
                  <a:shade val="100000"/>
                  <a:satMod val="115000"/>
                </a:srgbClr>
              </a:gs>
            </a:gsLst>
            <a:lin ang="16200000" scaled="1"/>
            <a:tileRect/>
          </a:gradFill>
          <a:ln w="3175">
            <a:solidFill>
              <a:schemeClr val="tx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solidFill>
                <a:schemeClr val="bg1"/>
              </a:solidFill>
              <a:latin typeface="Segoe UI" pitchFamily="34" charset="0"/>
              <a:cs typeface="Segoe UI" pitchFamily="34" charset="0"/>
            </a:endParaRPr>
          </a:p>
        </p:txBody>
      </p:sp>
      <p:sp>
        <p:nvSpPr>
          <p:cNvPr id="9" name="Rectangle 8"/>
          <p:cNvSpPr/>
          <p:nvPr/>
        </p:nvSpPr>
        <p:spPr>
          <a:xfrm>
            <a:off x="1164268" y="461786"/>
            <a:ext cx="6815464" cy="381964"/>
          </a:xfrm>
          <a:prstGeom prst="rect">
            <a:avLst/>
          </a:prstGeom>
          <a:solidFill>
            <a:schemeClr val="bg1"/>
          </a:solidFill>
          <a:ln w="3175">
            <a:solidFill>
              <a:schemeClr val="tx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cxnSp>
        <p:nvCxnSpPr>
          <p:cNvPr id="16" name="Straight Connector 15"/>
          <p:cNvCxnSpPr/>
          <p:nvPr/>
        </p:nvCxnSpPr>
        <p:spPr>
          <a:xfrm>
            <a:off x="2627784" y="461786"/>
            <a:ext cx="0" cy="381964"/>
          </a:xfrm>
          <a:prstGeom prst="line">
            <a:avLst/>
          </a:prstGeom>
          <a:ln cap="rnd">
            <a:gradFill>
              <a:gsLst>
                <a:gs pos="0">
                  <a:srgbClr val="0070C0">
                    <a:alpha val="0"/>
                  </a:srgbClr>
                </a:gs>
                <a:gs pos="50000">
                  <a:srgbClr val="0070C0"/>
                </a:gs>
                <a:gs pos="100000">
                  <a:srgbClr val="0070C0">
                    <a:alpha val="0"/>
                  </a:srgbClr>
                </a:gs>
              </a:gsLst>
              <a:lin ang="5400000" scaled="0"/>
            </a:gradFill>
          </a:ln>
        </p:spPr>
        <p:style>
          <a:lnRef idx="1">
            <a:schemeClr val="accent1"/>
          </a:lnRef>
          <a:fillRef idx="0">
            <a:schemeClr val="accent1"/>
          </a:fillRef>
          <a:effectRef idx="0">
            <a:schemeClr val="accent1"/>
          </a:effectRef>
          <a:fontRef idx="minor">
            <a:schemeClr val="tx1"/>
          </a:fontRef>
        </p:style>
      </p:cxnSp>
      <p:sp>
        <p:nvSpPr>
          <p:cNvPr id="20" name="Rectangle 19"/>
          <p:cNvSpPr/>
          <p:nvPr/>
        </p:nvSpPr>
        <p:spPr>
          <a:xfrm>
            <a:off x="2771775" y="512763"/>
            <a:ext cx="4848225" cy="249237"/>
          </a:xfrm>
          <a:prstGeom prst="rect">
            <a:avLst/>
          </a:prstGeom>
          <a:solidFill>
            <a:schemeClr val="bg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Tree>
    <p:controls>
      <mc:AlternateContent xmlns:mc="http://schemas.openxmlformats.org/markup-compatibility/2006">
        <mc:Choice xmlns:v="urn:schemas-microsoft-com:vml" Requires="v">
          <p:control spid="37967" name="WebBrowser1" r:id="rId2" imgW="6808680" imgH="4002120"/>
        </mc:Choice>
        <mc:Fallback>
          <p:control name="WebBrowser1" r:id="rId2" imgW="6808680" imgH="4002120">
            <p:pic>
              <p:nvPicPr>
                <p:cNvPr id="0" name="WebBrowser1"/>
                <p:cNvPicPr preferRelativeResize="0">
                  <a:picLocks noChangeArrowheads="1" noChangeShapeType="1"/>
                </p:cNvPicPr>
                <p:nvPr/>
              </p:nvPicPr>
              <p:blipFill>
                <a:blip r:embed="rId13">
                  <a:extLst>
                    <a:ext uri="{28A0092B-C50C-407E-A947-70E740481C1C}">
                      <a14:useLocalDpi xmlns:a14="http://schemas.microsoft.com/office/drawing/2010/main" val="0"/>
                    </a:ext>
                  </a:extLst>
                </a:blip>
                <a:srcRect/>
                <a:stretch>
                  <a:fillRect/>
                </a:stretch>
              </p:blipFill>
              <p:spPr bwMode="auto">
                <a:xfrm>
                  <a:off x="1168400" y="914400"/>
                  <a:ext cx="6808788" cy="4002088"/>
                </a:xfrm>
                <a:prstGeom prst="rect">
                  <a:avLst/>
                </a:prstGeom>
                <a:noFill/>
                <a:ln>
                  <a:noFill/>
                </a:ln>
                <a:effectLst/>
                <a:extLst>
                  <a:ext uri="{909E8E84-426E-40DD-AFC4-6F175D3DCCD1}">
                    <a14:hiddenFill xmlns:a14="http://schemas.microsoft.com/office/drawing/2010/main">
                      <a:noFill/>
                    </a14:hiddenFill>
                  </a:ext>
                  <a:ext uri="{91240B29-F687-4F45-9708-019B960494DF}">
                    <a14:hiddenLine xmlns:a14="http://schemas.microsoft.com/office/drawing/2010/main" w="9525">
                      <a:no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control>
        </mc:Fallback>
      </mc:AlternateContent>
      <mc:AlternateContent xmlns:mc="http://schemas.openxmlformats.org/markup-compatibility/2006">
        <mc:Choice xmlns:v="urn:schemas-microsoft-com:vml" Requires="v">
          <p:control spid="37968" name="TextBox1" r:id="rId3" imgW="4848120" imgH="266760"/>
        </mc:Choice>
        <mc:Fallback>
          <p:control name="TextBox1" r:id="rId3" imgW="4848120" imgH="266760">
            <p:pic>
              <p:nvPicPr>
                <p:cNvPr id="0" name="TextBox1"/>
                <p:cNvPicPr preferRelativeResize="0">
                  <a:picLocks noChangeArrowheads="1" noChangeShapeType="1"/>
                </p:cNvPicPr>
                <p:nvPr/>
              </p:nvPicPr>
              <p:blipFill>
                <a:blip r:embed="rId14">
                  <a:extLst>
                    <a:ext uri="{28A0092B-C50C-407E-A947-70E740481C1C}">
                      <a14:useLocalDpi xmlns:a14="http://schemas.microsoft.com/office/drawing/2010/main" val="0"/>
                    </a:ext>
                  </a:extLst>
                </a:blip>
                <a:srcRect/>
                <a:stretch>
                  <a:fillRect/>
                </a:stretch>
              </p:blipFill>
              <p:spPr bwMode="auto">
                <a:xfrm>
                  <a:off x="2768600" y="501650"/>
                  <a:ext cx="4849813" cy="266700"/>
                </a:xfrm>
                <a:prstGeom prst="rect">
                  <a:avLst/>
                </a:prstGeom>
                <a:noFill/>
                <a:ln>
                  <a:noFill/>
                </a:ln>
                <a:effectLst/>
                <a:extLst>
                  <a:ext uri="{909E8E84-426E-40DD-AFC4-6F175D3DCCD1}">
                    <a14:hiddenFill xmlns:a14="http://schemas.microsoft.com/office/drawing/2010/main">
                      <a:noFill/>
                    </a14:hiddenFill>
                  </a:ext>
                  <a:ext uri="{91240B29-F687-4F45-9708-019B960494DF}">
                    <a14:hiddenLine xmlns:a14="http://schemas.microsoft.com/office/drawing/2010/main" w="9525">
                      <a:no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control>
        </mc:Fallback>
      </mc:AlternateContent>
      <mc:AlternateContent xmlns:mc="http://schemas.openxmlformats.org/markup-compatibility/2006">
        <mc:Choice xmlns:v="urn:schemas-microsoft-com:vml" Requires="v">
          <p:control spid="37969" name="CommandButton1" r:id="rId4" imgW="295200" imgH="333360"/>
        </mc:Choice>
        <mc:Fallback>
          <p:control name="CommandButton1" r:id="rId4" imgW="295200" imgH="333360">
            <p:pic>
              <p:nvPicPr>
                <p:cNvPr id="0" name="CommandButton1"/>
                <p:cNvPicPr preferRelativeResize="0">
                  <a:picLocks noChangeArrowheads="1" noChangeShapeType="1"/>
                </p:cNvPicPr>
                <p:nvPr/>
              </p:nvPicPr>
              <p:blipFill>
                <a:blip r:embed="rId15">
                  <a:extLst>
                    <a:ext uri="{28A0092B-C50C-407E-A947-70E740481C1C}">
                      <a14:useLocalDpi xmlns:a14="http://schemas.microsoft.com/office/drawing/2010/main" val="0"/>
                    </a:ext>
                  </a:extLst>
                </a:blip>
                <a:srcRect/>
                <a:stretch>
                  <a:fillRect/>
                </a:stretch>
              </p:blipFill>
              <p:spPr bwMode="auto">
                <a:xfrm>
                  <a:off x="1187450" y="484188"/>
                  <a:ext cx="293688" cy="328612"/>
                </a:xfrm>
                <a:prstGeom prst="rect">
                  <a:avLst/>
                </a:prstGeom>
                <a:noFill/>
                <a:ln>
                  <a:noFill/>
                </a:ln>
                <a:effectLst/>
                <a:extLst>
                  <a:ext uri="{909E8E84-426E-40DD-AFC4-6F175D3DCCD1}">
                    <a14:hiddenFill xmlns:a14="http://schemas.microsoft.com/office/drawing/2010/main">
                      <a:noFill/>
                    </a14:hiddenFill>
                  </a:ext>
                  <a:ext uri="{91240B29-F687-4F45-9708-019B960494DF}">
                    <a14:hiddenLine xmlns:a14="http://schemas.microsoft.com/office/drawing/2010/main" w="9525">
                      <a:no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control>
        </mc:Fallback>
      </mc:AlternateContent>
      <mc:AlternateContent xmlns:mc="http://schemas.openxmlformats.org/markup-compatibility/2006">
        <mc:Choice xmlns:v="urn:schemas-microsoft-com:vml" Requires="v">
          <p:control spid="37970" name="CommandButton2" r:id="rId5" imgW="295200" imgH="333360"/>
        </mc:Choice>
        <mc:Fallback>
          <p:control name="CommandButton2" r:id="rId5" imgW="295200" imgH="333360">
            <p:pic>
              <p:nvPicPr>
                <p:cNvPr id="0" name="CommandButton2"/>
                <p:cNvPicPr preferRelativeResize="0">
                  <a:picLocks noChangeArrowheads="1" noChangeShapeType="1"/>
                </p:cNvPicPr>
                <p:nvPr/>
              </p:nvPicPr>
              <p:blipFill>
                <a:blip r:embed="rId16">
                  <a:extLst>
                    <a:ext uri="{28A0092B-C50C-407E-A947-70E740481C1C}">
                      <a14:useLocalDpi xmlns:a14="http://schemas.microsoft.com/office/drawing/2010/main" val="0"/>
                    </a:ext>
                  </a:extLst>
                </a:blip>
                <a:srcRect/>
                <a:stretch>
                  <a:fillRect/>
                </a:stretch>
              </p:blipFill>
              <p:spPr bwMode="auto">
                <a:xfrm>
                  <a:off x="1547813" y="484188"/>
                  <a:ext cx="293687" cy="328612"/>
                </a:xfrm>
                <a:prstGeom prst="rect">
                  <a:avLst/>
                </a:prstGeom>
                <a:noFill/>
                <a:ln>
                  <a:noFill/>
                </a:ln>
                <a:effectLst/>
                <a:extLst>
                  <a:ext uri="{909E8E84-426E-40DD-AFC4-6F175D3DCCD1}">
                    <a14:hiddenFill xmlns:a14="http://schemas.microsoft.com/office/drawing/2010/main">
                      <a:noFill/>
                    </a14:hiddenFill>
                  </a:ext>
                  <a:ext uri="{91240B29-F687-4F45-9708-019B960494DF}">
                    <a14:hiddenLine xmlns:a14="http://schemas.microsoft.com/office/drawing/2010/main" w="9525">
                      <a:no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control>
        </mc:Fallback>
      </mc:AlternateContent>
      <mc:AlternateContent xmlns:mc="http://schemas.openxmlformats.org/markup-compatibility/2006">
        <mc:Choice xmlns:v="urn:schemas-microsoft-com:vml" Requires="v">
          <p:control spid="37971" name="CommandButton3" r:id="rId6" imgW="295200" imgH="333360"/>
        </mc:Choice>
        <mc:Fallback>
          <p:control name="CommandButton3" r:id="rId6" imgW="295200" imgH="333360">
            <p:pic>
              <p:nvPicPr>
                <p:cNvPr id="0" name="CommandButton3"/>
                <p:cNvPicPr preferRelativeResize="0">
                  <a:picLocks noChangeArrowheads="1" noChangeShapeType="1"/>
                </p:cNvPicPr>
                <p:nvPr/>
              </p:nvPicPr>
              <p:blipFill>
                <a:blip r:embed="rId17">
                  <a:extLst>
                    <a:ext uri="{28A0092B-C50C-407E-A947-70E740481C1C}">
                      <a14:useLocalDpi xmlns:a14="http://schemas.microsoft.com/office/drawing/2010/main" val="0"/>
                    </a:ext>
                  </a:extLst>
                </a:blip>
                <a:srcRect/>
                <a:stretch>
                  <a:fillRect/>
                </a:stretch>
              </p:blipFill>
              <p:spPr bwMode="auto">
                <a:xfrm>
                  <a:off x="1908175" y="484188"/>
                  <a:ext cx="293688" cy="328612"/>
                </a:xfrm>
                <a:prstGeom prst="rect">
                  <a:avLst/>
                </a:prstGeom>
                <a:noFill/>
                <a:ln>
                  <a:noFill/>
                </a:ln>
                <a:effectLst/>
                <a:extLst>
                  <a:ext uri="{909E8E84-426E-40DD-AFC4-6F175D3DCCD1}">
                    <a14:hiddenFill xmlns:a14="http://schemas.microsoft.com/office/drawing/2010/main">
                      <a:noFill/>
                    </a14:hiddenFill>
                  </a:ext>
                  <a:ext uri="{91240B29-F687-4F45-9708-019B960494DF}">
                    <a14:hiddenLine xmlns:a14="http://schemas.microsoft.com/office/drawing/2010/main" w="9525">
                      <a:no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control>
        </mc:Fallback>
      </mc:AlternateContent>
      <mc:AlternateContent xmlns:mc="http://schemas.openxmlformats.org/markup-compatibility/2006">
        <mc:Choice xmlns:v="urn:schemas-microsoft-com:vml" Requires="v">
          <p:control spid="37972" name="CommandButton4" r:id="rId7" imgW="295200" imgH="333360"/>
        </mc:Choice>
        <mc:Fallback>
          <p:control name="CommandButton4" r:id="rId7" imgW="295200" imgH="333360">
            <p:pic>
              <p:nvPicPr>
                <p:cNvPr id="0" name="CommandButton4"/>
                <p:cNvPicPr preferRelativeResize="0">
                  <a:picLocks noChangeArrowheads="1" noChangeShapeType="1"/>
                </p:cNvPicPr>
                <p:nvPr/>
              </p:nvPicPr>
              <p:blipFill>
                <a:blip r:embed="rId18">
                  <a:extLst>
                    <a:ext uri="{28A0092B-C50C-407E-A947-70E740481C1C}">
                      <a14:useLocalDpi xmlns:a14="http://schemas.microsoft.com/office/drawing/2010/main" val="0"/>
                    </a:ext>
                  </a:extLst>
                </a:blip>
                <a:srcRect/>
                <a:stretch>
                  <a:fillRect/>
                </a:stretch>
              </p:blipFill>
              <p:spPr bwMode="auto">
                <a:xfrm>
                  <a:off x="2268538" y="484188"/>
                  <a:ext cx="293687" cy="328612"/>
                </a:xfrm>
                <a:prstGeom prst="rect">
                  <a:avLst/>
                </a:prstGeom>
                <a:noFill/>
                <a:ln>
                  <a:noFill/>
                </a:ln>
                <a:effectLst/>
                <a:extLst>
                  <a:ext uri="{909E8E84-426E-40DD-AFC4-6F175D3DCCD1}">
                    <a14:hiddenFill xmlns:a14="http://schemas.microsoft.com/office/drawing/2010/main">
                      <a:noFill/>
                    </a14:hiddenFill>
                  </a:ext>
                  <a:ext uri="{91240B29-F687-4F45-9708-019B960494DF}">
                    <a14:hiddenLine xmlns:a14="http://schemas.microsoft.com/office/drawing/2010/main" w="9525">
                      <a:no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control>
        </mc:Fallback>
      </mc:AlternateContent>
      <mc:AlternateContent xmlns:mc="http://schemas.openxmlformats.org/markup-compatibility/2006">
        <mc:Choice xmlns:v="urn:schemas-microsoft-com:vml" Requires="v">
          <p:control spid="37973" name="CommandButton5" r:id="rId8" imgW="295200" imgH="333360"/>
        </mc:Choice>
        <mc:Fallback>
          <p:control name="CommandButton5" r:id="rId8" imgW="295200" imgH="333360">
            <p:pic>
              <p:nvPicPr>
                <p:cNvPr id="0" name="CommandButton5"/>
                <p:cNvPicPr preferRelativeResize="0">
                  <a:picLocks noChangeArrowheads="1" noChangeShapeType="1"/>
                </p:cNvPicPr>
                <p:nvPr/>
              </p:nvPicPr>
              <p:blipFill>
                <a:blip r:embed="rId19">
                  <a:extLst>
                    <a:ext uri="{28A0092B-C50C-407E-A947-70E740481C1C}">
                      <a14:useLocalDpi xmlns:a14="http://schemas.microsoft.com/office/drawing/2010/main" val="0"/>
                    </a:ext>
                  </a:extLst>
                </a:blip>
                <a:srcRect/>
                <a:stretch>
                  <a:fillRect/>
                </a:stretch>
              </p:blipFill>
              <p:spPr bwMode="auto">
                <a:xfrm>
                  <a:off x="7667625" y="484188"/>
                  <a:ext cx="293688" cy="328612"/>
                </a:xfrm>
                <a:prstGeom prst="rect">
                  <a:avLst/>
                </a:prstGeom>
                <a:noFill/>
                <a:ln>
                  <a:noFill/>
                </a:ln>
                <a:effectLst/>
                <a:extLst>
                  <a:ext uri="{909E8E84-426E-40DD-AFC4-6F175D3DCCD1}">
                    <a14:hiddenFill xmlns:a14="http://schemas.microsoft.com/office/drawing/2010/main">
                      <a:noFill/>
                    </a14:hiddenFill>
                  </a:ext>
                  <a:ext uri="{91240B29-F687-4F45-9708-019B960494DF}">
                    <a14:hiddenLine xmlns:a14="http://schemas.microsoft.com/office/drawing/2010/main" w="9525">
                      <a:no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control>
        </mc:Fallback>
      </mc:AlternateContent>
    </p:controls>
    <p:extLst>
      <p:ext uri="{BB962C8B-B14F-4D97-AF65-F5344CB8AC3E}">
        <p14:creationId xmlns:p14="http://schemas.microsoft.com/office/powerpoint/2010/main" val="738980532"/>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timing>
    <p:tnLst>
      <p:par>
        <p:cTn id="1" dur="indefinite" restart="never" nodeType="tmRoot"/>
      </p:par>
    </p:tnLst>
  </p:timing>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7" name="Group 36"/>
          <p:cNvGrpSpPr/>
          <p:nvPr/>
        </p:nvGrpSpPr>
        <p:grpSpPr>
          <a:xfrm>
            <a:off x="0" y="1202871"/>
            <a:ext cx="467544" cy="2737758"/>
            <a:chOff x="0" y="1202871"/>
            <a:chExt cx="467544" cy="2737758"/>
          </a:xfrm>
        </p:grpSpPr>
        <p:sp>
          <p:nvSpPr>
            <p:cNvPr id="6" name="Rounded Rectangle 5"/>
            <p:cNvSpPr/>
            <p:nvPr/>
          </p:nvSpPr>
          <p:spPr>
            <a:xfrm>
              <a:off x="0" y="1202871"/>
              <a:ext cx="467544" cy="2737758"/>
            </a:xfrm>
            <a:prstGeom prst="roundRect">
              <a:avLst>
                <a:gd name="adj" fmla="val 10437"/>
              </a:avLst>
            </a:prstGeom>
            <a:solidFill>
              <a:schemeClr val="tx1">
                <a:alpha val="50000"/>
              </a:schemeClr>
            </a:solidFill>
            <a:ln w="317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12" name="Group 11"/>
            <p:cNvGrpSpPr/>
            <p:nvPr/>
          </p:nvGrpSpPr>
          <p:grpSpPr>
            <a:xfrm>
              <a:off x="53772" y="1890180"/>
              <a:ext cx="360000" cy="363600"/>
              <a:chOff x="899592" y="1419622"/>
              <a:chExt cx="432048" cy="432048"/>
            </a:xfrm>
            <a:effectLst/>
          </p:grpSpPr>
          <p:sp>
            <p:nvSpPr>
              <p:cNvPr id="10" name="Rounded Rectangle 9"/>
              <p:cNvSpPr/>
              <p:nvPr/>
            </p:nvSpPr>
            <p:spPr>
              <a:xfrm>
                <a:off x="971600" y="1563638"/>
                <a:ext cx="288032" cy="288032"/>
              </a:xfrm>
              <a:prstGeom prst="roundRect">
                <a:avLst>
                  <a:gd name="adj" fmla="val 9226"/>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 name="Isosceles Triangle 10"/>
              <p:cNvSpPr/>
              <p:nvPr/>
            </p:nvSpPr>
            <p:spPr>
              <a:xfrm>
                <a:off x="899592" y="1419622"/>
                <a:ext cx="432048" cy="180020"/>
              </a:xfrm>
              <a:prstGeom prst="triangle">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4" name="Group 23"/>
            <p:cNvGrpSpPr/>
            <p:nvPr/>
          </p:nvGrpSpPr>
          <p:grpSpPr>
            <a:xfrm>
              <a:off x="53752" y="1264720"/>
              <a:ext cx="360040" cy="435694"/>
              <a:chOff x="971600" y="1383618"/>
              <a:chExt cx="360040" cy="435694"/>
            </a:xfrm>
          </p:grpSpPr>
          <p:cxnSp>
            <p:nvCxnSpPr>
              <p:cNvPr id="14" name="Straight Connector 13"/>
              <p:cNvCxnSpPr/>
              <p:nvPr/>
            </p:nvCxnSpPr>
            <p:spPr>
              <a:xfrm>
                <a:off x="1187624" y="1639292"/>
                <a:ext cx="144016" cy="18002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5" name="Donut 14"/>
              <p:cNvSpPr/>
              <p:nvPr/>
            </p:nvSpPr>
            <p:spPr>
              <a:xfrm>
                <a:off x="971600" y="1383618"/>
                <a:ext cx="288032" cy="288000"/>
              </a:xfrm>
              <a:prstGeom prst="donut">
                <a:avLst>
                  <a:gd name="adj" fmla="val 4746"/>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17" name="Straight Connector 16"/>
              <p:cNvCxnSpPr/>
              <p:nvPr/>
            </p:nvCxnSpPr>
            <p:spPr>
              <a:xfrm rot="1413972">
                <a:off x="1051228" y="1435850"/>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rot="1413972">
                <a:off x="1116662" y="1436293"/>
                <a:ext cx="0" cy="183562"/>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rot="1413972">
                <a:off x="1180005" y="1492021"/>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grpSp>
        <p:cxnSp>
          <p:nvCxnSpPr>
            <p:cNvPr id="26" name="Straight Connector 25"/>
            <p:cNvCxnSpPr/>
            <p:nvPr/>
          </p:nvCxnSpPr>
          <p:spPr>
            <a:xfrm flipH="1">
              <a:off x="26886" y="1812206"/>
              <a:ext cx="413772"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nvGrpSpPr>
            <p:cNvPr id="30" name="Group 29"/>
            <p:cNvGrpSpPr/>
            <p:nvPr/>
          </p:nvGrpSpPr>
          <p:grpSpPr>
            <a:xfrm>
              <a:off x="39771" y="2460418"/>
              <a:ext cx="388002" cy="297418"/>
              <a:chOff x="2123728" y="1986160"/>
              <a:chExt cx="576064" cy="441574"/>
            </a:xfrm>
          </p:grpSpPr>
          <p:sp>
            <p:nvSpPr>
              <p:cNvPr id="29" name="Rectangle 28"/>
              <p:cNvSpPr/>
              <p:nvPr/>
            </p:nvSpPr>
            <p:spPr>
              <a:xfrm>
                <a:off x="2195736" y="1986160"/>
                <a:ext cx="432048" cy="441574"/>
              </a:xfrm>
              <a:prstGeom prst="rect">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 name="Trapezoid 27"/>
              <p:cNvSpPr/>
              <p:nvPr/>
            </p:nvSpPr>
            <p:spPr>
              <a:xfrm flipV="1">
                <a:off x="2123728" y="2139884"/>
                <a:ext cx="576064" cy="287850"/>
              </a:xfrm>
              <a:prstGeom prst="trapezoid">
                <a:avLst/>
              </a:pr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41" name="Freeform 40"/>
            <p:cNvSpPr/>
            <p:nvPr/>
          </p:nvSpPr>
          <p:spPr>
            <a:xfrm>
              <a:off x="61273" y="2903148"/>
              <a:ext cx="344998" cy="411311"/>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45" name="Group 44"/>
            <p:cNvGrpSpPr/>
            <p:nvPr/>
          </p:nvGrpSpPr>
          <p:grpSpPr>
            <a:xfrm>
              <a:off x="82631" y="3424960"/>
              <a:ext cx="302283" cy="444864"/>
              <a:chOff x="51020" y="3423030"/>
              <a:chExt cx="356155" cy="524147"/>
            </a:xfrm>
            <a:effectLst>
              <a:outerShdw blurRad="63500" sx="102000" sy="102000" algn="ctr" rotWithShape="0">
                <a:prstClr val="black">
                  <a:alpha val="40000"/>
                </a:prstClr>
              </a:outerShdw>
            </a:effectLst>
          </p:grpSpPr>
          <p:sp>
            <p:nvSpPr>
              <p:cNvPr id="43" name="Freeform 42"/>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4" name="Freeform 43"/>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nvGrpSpPr>
          <p:cNvPr id="249" name="Group 248"/>
          <p:cNvGrpSpPr/>
          <p:nvPr/>
        </p:nvGrpSpPr>
        <p:grpSpPr>
          <a:xfrm>
            <a:off x="3131841" y="843750"/>
            <a:ext cx="2880320" cy="3456000"/>
            <a:chOff x="3131841" y="843750"/>
            <a:chExt cx="2880320" cy="3456000"/>
          </a:xfrm>
        </p:grpSpPr>
        <p:sp>
          <p:nvSpPr>
            <p:cNvPr id="250" name="Rounded Rectangle 249"/>
            <p:cNvSpPr/>
            <p:nvPr/>
          </p:nvSpPr>
          <p:spPr>
            <a:xfrm>
              <a:off x="3131841" y="843750"/>
              <a:ext cx="2880320" cy="3456000"/>
            </a:xfrm>
            <a:prstGeom prst="roundRect">
              <a:avLst>
                <a:gd name="adj" fmla="val 2228"/>
              </a:avLst>
            </a:prstGeom>
            <a:solidFill>
              <a:schemeClr val="tx1">
                <a:alpha val="50000"/>
              </a:schemeClr>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51" name="Group 250"/>
            <p:cNvGrpSpPr/>
            <p:nvPr/>
          </p:nvGrpSpPr>
          <p:grpSpPr>
            <a:xfrm>
              <a:off x="3198624" y="984777"/>
              <a:ext cx="864096" cy="870570"/>
              <a:chOff x="7308304" y="278598"/>
              <a:chExt cx="864096" cy="870570"/>
            </a:xfrm>
          </p:grpSpPr>
          <p:sp>
            <p:nvSpPr>
              <p:cNvPr id="327" name="Freeform 326"/>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8" name="Rectangle 327"/>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Impress</a:t>
                </a:r>
                <a:endParaRPr lang="en-AU" sz="1100" dirty="0">
                  <a:latin typeface="Segoe UI" pitchFamily="34" charset="0"/>
                  <a:cs typeface="Segoe UI" pitchFamily="34" charset="0"/>
                </a:endParaRPr>
              </a:p>
            </p:txBody>
          </p:sp>
        </p:grpSp>
        <p:grpSp>
          <p:nvGrpSpPr>
            <p:cNvPr id="252" name="Group 251"/>
            <p:cNvGrpSpPr/>
            <p:nvPr/>
          </p:nvGrpSpPr>
          <p:grpSpPr>
            <a:xfrm>
              <a:off x="4139953" y="972995"/>
              <a:ext cx="864096" cy="894135"/>
              <a:chOff x="6444208" y="255033"/>
              <a:chExt cx="864096" cy="894135"/>
            </a:xfrm>
          </p:grpSpPr>
          <p:grpSp>
            <p:nvGrpSpPr>
              <p:cNvPr id="323" name="Group 322"/>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325" name="Freeform 324"/>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6" name="Freeform 325"/>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24" name="Rectangle 323"/>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Express</a:t>
                </a:r>
                <a:endParaRPr lang="en-AU" sz="1100" dirty="0">
                  <a:latin typeface="Segoe UI" pitchFamily="34" charset="0"/>
                  <a:cs typeface="Segoe UI" pitchFamily="34" charset="0"/>
                </a:endParaRPr>
              </a:p>
            </p:txBody>
          </p:sp>
        </p:grpSp>
        <p:grpSp>
          <p:nvGrpSpPr>
            <p:cNvPr id="253" name="Group 252"/>
            <p:cNvGrpSpPr/>
            <p:nvPr/>
          </p:nvGrpSpPr>
          <p:grpSpPr>
            <a:xfrm>
              <a:off x="3198624" y="2157429"/>
              <a:ext cx="864096" cy="881674"/>
              <a:chOff x="8172400" y="267494"/>
              <a:chExt cx="864096" cy="881674"/>
            </a:xfrm>
          </p:grpSpPr>
          <p:grpSp>
            <p:nvGrpSpPr>
              <p:cNvPr id="318" name="Group 317"/>
              <p:cNvGrpSpPr/>
              <p:nvPr/>
            </p:nvGrpSpPr>
            <p:grpSpPr>
              <a:xfrm>
                <a:off x="8351877" y="267494"/>
                <a:ext cx="523806" cy="648072"/>
                <a:chOff x="87738" y="3286770"/>
                <a:chExt cx="291003" cy="360040"/>
              </a:xfrm>
            </p:grpSpPr>
            <p:sp>
              <p:nvSpPr>
                <p:cNvPr id="320" name="Rectangle 31"/>
                <p:cNvSpPr/>
                <p:nvPr/>
              </p:nvSpPr>
              <p:spPr>
                <a:xfrm>
                  <a:off x="87738" y="3286770"/>
                  <a:ext cx="291002" cy="360040"/>
                </a:xfrm>
                <a:prstGeom prst="rect">
                  <a:avLst/>
                </a:prstGeom>
                <a:solidFill>
                  <a:srgbClr val="FFC000"/>
                </a:solidFill>
                <a:ln w="9525" cap="rnd">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1" name="Rectangle 31"/>
                <p:cNvSpPr/>
                <p:nvPr/>
              </p:nvSpPr>
              <p:spPr>
                <a:xfrm>
                  <a:off x="87738" y="3286770"/>
                  <a:ext cx="291002" cy="360040"/>
                </a:xfrm>
                <a:custGeom>
                  <a:avLst/>
                  <a:gdLst>
                    <a:gd name="connsiteX0" fmla="*/ 0 w 291002"/>
                    <a:gd name="connsiteY0" fmla="*/ 0 h 360040"/>
                    <a:gd name="connsiteX1" fmla="*/ 291002 w 291002"/>
                    <a:gd name="connsiteY1" fmla="*/ 0 h 360040"/>
                    <a:gd name="connsiteX2" fmla="*/ 291002 w 291002"/>
                    <a:gd name="connsiteY2" fmla="*/ 360040 h 360040"/>
                    <a:gd name="connsiteX3" fmla="*/ 0 w 291002"/>
                    <a:gd name="connsiteY3" fmla="*/ 360040 h 360040"/>
                    <a:gd name="connsiteX4" fmla="*/ 0 w 291002"/>
                    <a:gd name="connsiteY4" fmla="*/ 0 h 360040"/>
                    <a:gd name="connsiteX0" fmla="*/ 0 w 291002"/>
                    <a:gd name="connsiteY0" fmla="*/ 0 h 360040"/>
                    <a:gd name="connsiteX1" fmla="*/ 236233 w 291002"/>
                    <a:gd name="connsiteY1" fmla="*/ 88106 h 360040"/>
                    <a:gd name="connsiteX2" fmla="*/ 291002 w 291002"/>
                    <a:gd name="connsiteY2" fmla="*/ 360040 h 360040"/>
                    <a:gd name="connsiteX3" fmla="*/ 0 w 291002"/>
                    <a:gd name="connsiteY3" fmla="*/ 360040 h 360040"/>
                    <a:gd name="connsiteX4" fmla="*/ 0 w 291002"/>
                    <a:gd name="connsiteY4" fmla="*/ 0 h 360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1002" h="360040">
                      <a:moveTo>
                        <a:pt x="0" y="0"/>
                      </a:moveTo>
                      <a:lnTo>
                        <a:pt x="236233" y="88106"/>
                      </a:lnTo>
                      <a:lnTo>
                        <a:pt x="291002" y="360040"/>
                      </a:lnTo>
                      <a:lnTo>
                        <a:pt x="0" y="360040"/>
                      </a:lnTo>
                      <a:lnTo>
                        <a:pt x="0" y="0"/>
                      </a:lnTo>
                      <a:close/>
                    </a:path>
                  </a:pathLst>
                </a:cu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2" name="Rectangle 321"/>
                <p:cNvSpPr/>
                <p:nvPr/>
              </p:nvSpPr>
              <p:spPr>
                <a:xfrm>
                  <a:off x="87738" y="3435846"/>
                  <a:ext cx="291003" cy="210964"/>
                </a:xfrm>
                <a:prstGeom prst="rect">
                  <a:avLst/>
                </a:prstGeom>
                <a:noFill/>
                <a:ln w="9525" cap="rnd">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2000" dirty="0" smtClean="0">
                      <a:solidFill>
                        <a:schemeClr val="tx1"/>
                      </a:solidFill>
                      <a:effectLst>
                        <a:outerShdw blurRad="63500" sx="102000" sy="102000" algn="ctr" rotWithShape="0">
                          <a:prstClr val="black">
                            <a:alpha val="40000"/>
                          </a:prstClr>
                        </a:outerShdw>
                      </a:effectLst>
                      <a:latin typeface="Segoe UI" pitchFamily="34" charset="0"/>
                      <a:cs typeface="Segoe UI" pitchFamily="34" charset="0"/>
                    </a:rPr>
                    <a:t>Aa</a:t>
                  </a:r>
                  <a:endParaRPr lang="en-AU" sz="2000" dirty="0">
                    <a:solidFill>
                      <a:schemeClr val="tx1"/>
                    </a:solidFill>
                    <a:effectLst>
                      <a:outerShdw blurRad="63500" sx="102000" sy="102000" algn="ctr" rotWithShape="0">
                        <a:prstClr val="black">
                          <a:alpha val="40000"/>
                        </a:prstClr>
                      </a:outerShdw>
                    </a:effectLst>
                    <a:latin typeface="Segoe UI" pitchFamily="34" charset="0"/>
                    <a:cs typeface="Segoe UI" pitchFamily="34" charset="0"/>
                  </a:endParaRPr>
                </a:p>
              </p:txBody>
            </p:sp>
          </p:grpSp>
          <p:sp>
            <p:nvSpPr>
              <p:cNvPr id="319" name="Rectangle 318"/>
              <p:cNvSpPr/>
              <p:nvPr/>
            </p:nvSpPr>
            <p:spPr>
              <a:xfrm>
                <a:off x="8172400"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Note Pad</a:t>
                </a:r>
                <a:endParaRPr lang="en-AU" sz="1100" dirty="0">
                  <a:latin typeface="Segoe UI" pitchFamily="34" charset="0"/>
                  <a:cs typeface="Segoe UI" pitchFamily="34" charset="0"/>
                </a:endParaRPr>
              </a:p>
            </p:txBody>
          </p:sp>
        </p:grpSp>
        <p:grpSp>
          <p:nvGrpSpPr>
            <p:cNvPr id="254" name="Group 253"/>
            <p:cNvGrpSpPr/>
            <p:nvPr/>
          </p:nvGrpSpPr>
          <p:grpSpPr>
            <a:xfrm>
              <a:off x="5080409" y="980461"/>
              <a:ext cx="864096" cy="877462"/>
              <a:chOff x="5004049" y="1064550"/>
              <a:chExt cx="864096" cy="877462"/>
            </a:xfrm>
          </p:grpSpPr>
          <p:grpSp>
            <p:nvGrpSpPr>
              <p:cNvPr id="313" name="Group 312"/>
              <p:cNvGrpSpPr/>
              <p:nvPr/>
            </p:nvGrpSpPr>
            <p:grpSpPr>
              <a:xfrm>
                <a:off x="5042434" y="1064550"/>
                <a:ext cx="787325" cy="610716"/>
                <a:chOff x="5004049" y="1045872"/>
                <a:chExt cx="787325" cy="610716"/>
              </a:xfrm>
              <a:effectLst>
                <a:outerShdw blurRad="63500" sx="102000" sy="102000" algn="ctr" rotWithShape="0">
                  <a:prstClr val="black">
                    <a:alpha val="40000"/>
                  </a:prstClr>
                </a:outerShdw>
              </a:effectLst>
            </p:grpSpPr>
            <p:sp>
              <p:nvSpPr>
                <p:cNvPr id="315" name="Rectangle 314"/>
                <p:cNvSpPr/>
                <p:nvPr/>
              </p:nvSpPr>
              <p:spPr>
                <a:xfrm>
                  <a:off x="5004049" y="1045872"/>
                  <a:ext cx="504055" cy="460191"/>
                </a:xfrm>
                <a:prstGeom prst="rect">
                  <a:avLst/>
                </a:prstGeom>
                <a:solidFill>
                  <a:schemeClr val="bg1"/>
                </a:solidFill>
                <a:ln w="9525" cap="rnd">
                  <a:solidFill>
                    <a:schemeClr val="bg1"/>
                  </a:solid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6" name="Freeform 315"/>
                <p:cNvSpPr/>
                <p:nvPr/>
              </p:nvSpPr>
              <p:spPr>
                <a:xfrm>
                  <a:off x="5022056" y="1106047"/>
                  <a:ext cx="414040" cy="272698"/>
                </a:xfrm>
                <a:custGeom>
                  <a:avLst/>
                  <a:gdLst>
                    <a:gd name="connsiteX0" fmla="*/ 0 w 353052"/>
                    <a:gd name="connsiteY0" fmla="*/ 0 h 269081"/>
                    <a:gd name="connsiteX1" fmla="*/ 19050 w 353052"/>
                    <a:gd name="connsiteY1" fmla="*/ 33337 h 269081"/>
                    <a:gd name="connsiteX2" fmla="*/ 28575 w 353052"/>
                    <a:gd name="connsiteY2" fmla="*/ 38100 h 269081"/>
                    <a:gd name="connsiteX3" fmla="*/ 33338 w 353052"/>
                    <a:gd name="connsiteY3" fmla="*/ 45243 h 269081"/>
                    <a:gd name="connsiteX4" fmla="*/ 50007 w 353052"/>
                    <a:gd name="connsiteY4" fmla="*/ 54768 h 269081"/>
                    <a:gd name="connsiteX5" fmla="*/ 59532 w 353052"/>
                    <a:gd name="connsiteY5" fmla="*/ 61912 h 269081"/>
                    <a:gd name="connsiteX6" fmla="*/ 85725 w 353052"/>
                    <a:gd name="connsiteY6" fmla="*/ 71437 h 269081"/>
                    <a:gd name="connsiteX7" fmla="*/ 135732 w 353052"/>
                    <a:gd name="connsiteY7" fmla="*/ 69056 h 269081"/>
                    <a:gd name="connsiteX8" fmla="*/ 142875 w 353052"/>
                    <a:gd name="connsiteY8" fmla="*/ 66675 h 269081"/>
                    <a:gd name="connsiteX9" fmla="*/ 150019 w 353052"/>
                    <a:gd name="connsiteY9" fmla="*/ 61912 h 269081"/>
                    <a:gd name="connsiteX10" fmla="*/ 157163 w 353052"/>
                    <a:gd name="connsiteY10" fmla="*/ 54768 h 269081"/>
                    <a:gd name="connsiteX11" fmla="*/ 161925 w 353052"/>
                    <a:gd name="connsiteY11" fmla="*/ 45243 h 269081"/>
                    <a:gd name="connsiteX12" fmla="*/ 157163 w 353052"/>
                    <a:gd name="connsiteY12" fmla="*/ 26193 h 269081"/>
                    <a:gd name="connsiteX13" fmla="*/ 150019 w 353052"/>
                    <a:gd name="connsiteY13" fmla="*/ 19050 h 269081"/>
                    <a:gd name="connsiteX14" fmla="*/ 135732 w 353052"/>
                    <a:gd name="connsiteY14" fmla="*/ 9525 h 269081"/>
                    <a:gd name="connsiteX15" fmla="*/ 114300 w 353052"/>
                    <a:gd name="connsiteY15" fmla="*/ 14287 h 269081"/>
                    <a:gd name="connsiteX16" fmla="*/ 107157 w 353052"/>
                    <a:gd name="connsiteY16" fmla="*/ 16668 h 269081"/>
                    <a:gd name="connsiteX17" fmla="*/ 102394 w 353052"/>
                    <a:gd name="connsiteY17" fmla="*/ 26193 h 269081"/>
                    <a:gd name="connsiteX18" fmla="*/ 104775 w 353052"/>
                    <a:gd name="connsiteY18" fmla="*/ 64293 h 269081"/>
                    <a:gd name="connsiteX19" fmla="*/ 107157 w 353052"/>
                    <a:gd name="connsiteY19" fmla="*/ 71437 h 269081"/>
                    <a:gd name="connsiteX20" fmla="*/ 114300 w 353052"/>
                    <a:gd name="connsiteY20" fmla="*/ 76200 h 269081"/>
                    <a:gd name="connsiteX21" fmla="*/ 126207 w 353052"/>
                    <a:gd name="connsiteY21" fmla="*/ 78581 h 269081"/>
                    <a:gd name="connsiteX22" fmla="*/ 147638 w 353052"/>
                    <a:gd name="connsiteY22" fmla="*/ 85725 h 269081"/>
                    <a:gd name="connsiteX23" fmla="*/ 154782 w 353052"/>
                    <a:gd name="connsiteY23" fmla="*/ 88106 h 269081"/>
                    <a:gd name="connsiteX24" fmla="*/ 190500 w 353052"/>
                    <a:gd name="connsiteY24" fmla="*/ 90487 h 269081"/>
                    <a:gd name="connsiteX25" fmla="*/ 228600 w 353052"/>
                    <a:gd name="connsiteY25" fmla="*/ 90487 h 269081"/>
                    <a:gd name="connsiteX26" fmla="*/ 238125 w 353052"/>
                    <a:gd name="connsiteY26" fmla="*/ 85725 h 269081"/>
                    <a:gd name="connsiteX27" fmla="*/ 271463 w 353052"/>
                    <a:gd name="connsiteY27" fmla="*/ 66675 h 269081"/>
                    <a:gd name="connsiteX28" fmla="*/ 295275 w 353052"/>
                    <a:gd name="connsiteY28" fmla="*/ 59531 h 269081"/>
                    <a:gd name="connsiteX29" fmla="*/ 302419 w 353052"/>
                    <a:gd name="connsiteY29" fmla="*/ 57150 h 269081"/>
                    <a:gd name="connsiteX30" fmla="*/ 338138 w 353052"/>
                    <a:gd name="connsiteY30" fmla="*/ 50006 h 269081"/>
                    <a:gd name="connsiteX31" fmla="*/ 345282 w 353052"/>
                    <a:gd name="connsiteY31" fmla="*/ 92868 h 269081"/>
                    <a:gd name="connsiteX32" fmla="*/ 326232 w 353052"/>
                    <a:gd name="connsiteY32" fmla="*/ 114300 h 269081"/>
                    <a:gd name="connsiteX33" fmla="*/ 316707 w 353052"/>
                    <a:gd name="connsiteY33" fmla="*/ 119062 h 269081"/>
                    <a:gd name="connsiteX34" fmla="*/ 309563 w 353052"/>
                    <a:gd name="connsiteY34" fmla="*/ 121443 h 269081"/>
                    <a:gd name="connsiteX35" fmla="*/ 290513 w 353052"/>
                    <a:gd name="connsiteY35" fmla="*/ 133350 h 269081"/>
                    <a:gd name="connsiteX36" fmla="*/ 273844 w 353052"/>
                    <a:gd name="connsiteY36" fmla="*/ 138112 h 269081"/>
                    <a:gd name="connsiteX37" fmla="*/ 259557 w 353052"/>
                    <a:gd name="connsiteY37" fmla="*/ 142875 h 269081"/>
                    <a:gd name="connsiteX38" fmla="*/ 245269 w 353052"/>
                    <a:gd name="connsiteY38" fmla="*/ 150018 h 269081"/>
                    <a:gd name="connsiteX39" fmla="*/ 238125 w 353052"/>
                    <a:gd name="connsiteY39" fmla="*/ 154781 h 269081"/>
                    <a:gd name="connsiteX40" fmla="*/ 214313 w 353052"/>
                    <a:gd name="connsiteY40" fmla="*/ 161925 h 269081"/>
                    <a:gd name="connsiteX41" fmla="*/ 202407 w 353052"/>
                    <a:gd name="connsiteY41" fmla="*/ 164306 h 269081"/>
                    <a:gd name="connsiteX42" fmla="*/ 188119 w 353052"/>
                    <a:gd name="connsiteY42" fmla="*/ 169068 h 269081"/>
                    <a:gd name="connsiteX43" fmla="*/ 173832 w 353052"/>
                    <a:gd name="connsiteY43" fmla="*/ 171450 h 269081"/>
                    <a:gd name="connsiteX44" fmla="*/ 154782 w 353052"/>
                    <a:gd name="connsiteY44" fmla="*/ 176212 h 269081"/>
                    <a:gd name="connsiteX45" fmla="*/ 109538 w 353052"/>
                    <a:gd name="connsiteY45" fmla="*/ 173831 h 269081"/>
                    <a:gd name="connsiteX46" fmla="*/ 97632 w 353052"/>
                    <a:gd name="connsiteY46" fmla="*/ 164306 h 269081"/>
                    <a:gd name="connsiteX47" fmla="*/ 95250 w 353052"/>
                    <a:gd name="connsiteY47" fmla="*/ 157162 h 269081"/>
                    <a:gd name="connsiteX48" fmla="*/ 88107 w 353052"/>
                    <a:gd name="connsiteY48" fmla="*/ 150018 h 269081"/>
                    <a:gd name="connsiteX49" fmla="*/ 95250 w 353052"/>
                    <a:gd name="connsiteY49" fmla="*/ 130968 h 269081"/>
                    <a:gd name="connsiteX50" fmla="*/ 104775 w 353052"/>
                    <a:gd name="connsiteY50" fmla="*/ 135731 h 269081"/>
                    <a:gd name="connsiteX51" fmla="*/ 140494 w 353052"/>
                    <a:gd name="connsiteY51" fmla="*/ 138112 h 269081"/>
                    <a:gd name="connsiteX52" fmla="*/ 159544 w 353052"/>
                    <a:gd name="connsiteY52" fmla="*/ 142875 h 269081"/>
                    <a:gd name="connsiteX53" fmla="*/ 171450 w 353052"/>
                    <a:gd name="connsiteY53" fmla="*/ 152400 h 269081"/>
                    <a:gd name="connsiteX54" fmla="*/ 176213 w 353052"/>
                    <a:gd name="connsiteY54" fmla="*/ 173831 h 269081"/>
                    <a:gd name="connsiteX55" fmla="*/ 180975 w 353052"/>
                    <a:gd name="connsiteY55" fmla="*/ 207168 h 269081"/>
                    <a:gd name="connsiteX56" fmla="*/ 183357 w 353052"/>
                    <a:gd name="connsiteY56" fmla="*/ 247650 h 269081"/>
                    <a:gd name="connsiteX57" fmla="*/ 185738 w 353052"/>
                    <a:gd name="connsiteY57" fmla="*/ 261937 h 269081"/>
                    <a:gd name="connsiteX58" fmla="*/ 195263 w 353052"/>
                    <a:gd name="connsiteY58" fmla="*/ 269081 h 269081"/>
                    <a:gd name="connsiteX59" fmla="*/ 273844 w 353052"/>
                    <a:gd name="connsiteY59" fmla="*/ 266700 h 269081"/>
                    <a:gd name="connsiteX60" fmla="*/ 307182 w 353052"/>
                    <a:gd name="connsiteY60" fmla="*/ 257175 h 269081"/>
                    <a:gd name="connsiteX61" fmla="*/ 314325 w 353052"/>
                    <a:gd name="connsiteY61" fmla="*/ 254793 h 269081"/>
                    <a:gd name="connsiteX62" fmla="*/ 326232 w 353052"/>
                    <a:gd name="connsiteY62" fmla="*/ 250031 h 269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53052" h="269081">
                      <a:moveTo>
                        <a:pt x="0" y="0"/>
                      </a:moveTo>
                      <a:cubicBezTo>
                        <a:pt x="3626" y="10876"/>
                        <a:pt x="7518" y="27571"/>
                        <a:pt x="19050" y="33337"/>
                      </a:cubicBezTo>
                      <a:lnTo>
                        <a:pt x="28575" y="38100"/>
                      </a:lnTo>
                      <a:cubicBezTo>
                        <a:pt x="30163" y="40481"/>
                        <a:pt x="31314" y="43219"/>
                        <a:pt x="33338" y="45243"/>
                      </a:cubicBezTo>
                      <a:cubicBezTo>
                        <a:pt x="37711" y="49616"/>
                        <a:pt x="45021" y="51652"/>
                        <a:pt x="50007" y="54768"/>
                      </a:cubicBezTo>
                      <a:cubicBezTo>
                        <a:pt x="53373" y="56871"/>
                        <a:pt x="56167" y="59808"/>
                        <a:pt x="59532" y="61912"/>
                      </a:cubicBezTo>
                      <a:cubicBezTo>
                        <a:pt x="67905" y="67145"/>
                        <a:pt x="76325" y="69087"/>
                        <a:pt x="85725" y="71437"/>
                      </a:cubicBezTo>
                      <a:cubicBezTo>
                        <a:pt x="102394" y="70643"/>
                        <a:pt x="119102" y="70442"/>
                        <a:pt x="135732" y="69056"/>
                      </a:cubicBezTo>
                      <a:cubicBezTo>
                        <a:pt x="138233" y="68848"/>
                        <a:pt x="140630" y="67797"/>
                        <a:pt x="142875" y="66675"/>
                      </a:cubicBezTo>
                      <a:cubicBezTo>
                        <a:pt x="145435" y="65395"/>
                        <a:pt x="147820" y="63744"/>
                        <a:pt x="150019" y="61912"/>
                      </a:cubicBezTo>
                      <a:cubicBezTo>
                        <a:pt x="152606" y="59756"/>
                        <a:pt x="154782" y="57149"/>
                        <a:pt x="157163" y="54768"/>
                      </a:cubicBezTo>
                      <a:cubicBezTo>
                        <a:pt x="158750" y="51593"/>
                        <a:pt x="161533" y="48771"/>
                        <a:pt x="161925" y="45243"/>
                      </a:cubicBezTo>
                      <a:cubicBezTo>
                        <a:pt x="162039" y="44213"/>
                        <a:pt x="158971" y="28905"/>
                        <a:pt x="157163" y="26193"/>
                      </a:cubicBezTo>
                      <a:cubicBezTo>
                        <a:pt x="155295" y="23391"/>
                        <a:pt x="152677" y="21117"/>
                        <a:pt x="150019" y="19050"/>
                      </a:cubicBezTo>
                      <a:cubicBezTo>
                        <a:pt x="145501" y="15536"/>
                        <a:pt x="135732" y="9525"/>
                        <a:pt x="135732" y="9525"/>
                      </a:cubicBezTo>
                      <a:cubicBezTo>
                        <a:pt x="128588" y="11112"/>
                        <a:pt x="121400" y="12512"/>
                        <a:pt x="114300" y="14287"/>
                      </a:cubicBezTo>
                      <a:cubicBezTo>
                        <a:pt x="111865" y="14896"/>
                        <a:pt x="108932" y="14893"/>
                        <a:pt x="107157" y="16668"/>
                      </a:cubicBezTo>
                      <a:cubicBezTo>
                        <a:pt x="104647" y="19178"/>
                        <a:pt x="103982" y="23018"/>
                        <a:pt x="102394" y="26193"/>
                      </a:cubicBezTo>
                      <a:cubicBezTo>
                        <a:pt x="103188" y="38893"/>
                        <a:pt x="103443" y="51638"/>
                        <a:pt x="104775" y="64293"/>
                      </a:cubicBezTo>
                      <a:cubicBezTo>
                        <a:pt x="105038" y="66789"/>
                        <a:pt x="105589" y="69477"/>
                        <a:pt x="107157" y="71437"/>
                      </a:cubicBezTo>
                      <a:cubicBezTo>
                        <a:pt x="108945" y="73672"/>
                        <a:pt x="111620" y="75195"/>
                        <a:pt x="114300" y="76200"/>
                      </a:cubicBezTo>
                      <a:cubicBezTo>
                        <a:pt x="118090" y="77621"/>
                        <a:pt x="122238" y="77787"/>
                        <a:pt x="126207" y="78581"/>
                      </a:cubicBezTo>
                      <a:cubicBezTo>
                        <a:pt x="146726" y="86788"/>
                        <a:pt x="129698" y="80599"/>
                        <a:pt x="147638" y="85725"/>
                      </a:cubicBezTo>
                      <a:cubicBezTo>
                        <a:pt x="150052" y="86415"/>
                        <a:pt x="152287" y="87829"/>
                        <a:pt x="154782" y="88106"/>
                      </a:cubicBezTo>
                      <a:cubicBezTo>
                        <a:pt x="166641" y="89424"/>
                        <a:pt x="178594" y="89693"/>
                        <a:pt x="190500" y="90487"/>
                      </a:cubicBezTo>
                      <a:cubicBezTo>
                        <a:pt x="207530" y="92920"/>
                        <a:pt x="210241" y="94723"/>
                        <a:pt x="228600" y="90487"/>
                      </a:cubicBezTo>
                      <a:cubicBezTo>
                        <a:pt x="232059" y="89689"/>
                        <a:pt x="235081" y="87551"/>
                        <a:pt x="238125" y="85725"/>
                      </a:cubicBezTo>
                      <a:cubicBezTo>
                        <a:pt x="248250" y="79651"/>
                        <a:pt x="259784" y="69596"/>
                        <a:pt x="271463" y="66675"/>
                      </a:cubicBezTo>
                      <a:cubicBezTo>
                        <a:pt x="285859" y="63075"/>
                        <a:pt x="277882" y="65328"/>
                        <a:pt x="295275" y="59531"/>
                      </a:cubicBezTo>
                      <a:cubicBezTo>
                        <a:pt x="297656" y="58737"/>
                        <a:pt x="299969" y="57695"/>
                        <a:pt x="302419" y="57150"/>
                      </a:cubicBezTo>
                      <a:cubicBezTo>
                        <a:pt x="328563" y="51339"/>
                        <a:pt x="316632" y="53590"/>
                        <a:pt x="338138" y="50006"/>
                      </a:cubicBezTo>
                      <a:cubicBezTo>
                        <a:pt x="359183" y="55267"/>
                        <a:pt x="354435" y="50765"/>
                        <a:pt x="345282" y="92868"/>
                      </a:cubicBezTo>
                      <a:cubicBezTo>
                        <a:pt x="343340" y="101799"/>
                        <a:pt x="333552" y="109725"/>
                        <a:pt x="326232" y="114300"/>
                      </a:cubicBezTo>
                      <a:cubicBezTo>
                        <a:pt x="323222" y="116181"/>
                        <a:pt x="319970" y="117664"/>
                        <a:pt x="316707" y="119062"/>
                      </a:cubicBezTo>
                      <a:cubicBezTo>
                        <a:pt x="314400" y="120051"/>
                        <a:pt x="311870" y="120454"/>
                        <a:pt x="309563" y="121443"/>
                      </a:cubicBezTo>
                      <a:cubicBezTo>
                        <a:pt x="289202" y="130169"/>
                        <a:pt x="311024" y="121629"/>
                        <a:pt x="290513" y="133350"/>
                      </a:cubicBezTo>
                      <a:cubicBezTo>
                        <a:pt x="287565" y="135034"/>
                        <a:pt x="276285" y="137380"/>
                        <a:pt x="273844" y="138112"/>
                      </a:cubicBezTo>
                      <a:cubicBezTo>
                        <a:pt x="269036" y="139555"/>
                        <a:pt x="263734" y="140091"/>
                        <a:pt x="259557" y="142875"/>
                      </a:cubicBezTo>
                      <a:cubicBezTo>
                        <a:pt x="250324" y="149029"/>
                        <a:pt x="255128" y="146732"/>
                        <a:pt x="245269" y="150018"/>
                      </a:cubicBezTo>
                      <a:cubicBezTo>
                        <a:pt x="242888" y="151606"/>
                        <a:pt x="240740" y="153619"/>
                        <a:pt x="238125" y="154781"/>
                      </a:cubicBezTo>
                      <a:cubicBezTo>
                        <a:pt x="232198" y="157415"/>
                        <a:pt x="221234" y="160387"/>
                        <a:pt x="214313" y="161925"/>
                      </a:cubicBezTo>
                      <a:cubicBezTo>
                        <a:pt x="210362" y="162803"/>
                        <a:pt x="206312" y="163241"/>
                        <a:pt x="202407" y="164306"/>
                      </a:cubicBezTo>
                      <a:cubicBezTo>
                        <a:pt x="197564" y="165627"/>
                        <a:pt x="193071" y="168242"/>
                        <a:pt x="188119" y="169068"/>
                      </a:cubicBezTo>
                      <a:cubicBezTo>
                        <a:pt x="183357" y="169862"/>
                        <a:pt x="178553" y="170438"/>
                        <a:pt x="173832" y="171450"/>
                      </a:cubicBezTo>
                      <a:cubicBezTo>
                        <a:pt x="167432" y="172822"/>
                        <a:pt x="154782" y="176212"/>
                        <a:pt x="154782" y="176212"/>
                      </a:cubicBezTo>
                      <a:cubicBezTo>
                        <a:pt x="139701" y="175418"/>
                        <a:pt x="124578" y="175198"/>
                        <a:pt x="109538" y="173831"/>
                      </a:cubicBezTo>
                      <a:cubicBezTo>
                        <a:pt x="102344" y="173177"/>
                        <a:pt x="100748" y="170538"/>
                        <a:pt x="97632" y="164306"/>
                      </a:cubicBezTo>
                      <a:cubicBezTo>
                        <a:pt x="96509" y="162061"/>
                        <a:pt x="96642" y="159251"/>
                        <a:pt x="95250" y="157162"/>
                      </a:cubicBezTo>
                      <a:cubicBezTo>
                        <a:pt x="93382" y="154360"/>
                        <a:pt x="90488" y="152399"/>
                        <a:pt x="88107" y="150018"/>
                      </a:cubicBezTo>
                      <a:cubicBezTo>
                        <a:pt x="90488" y="143668"/>
                        <a:pt x="90101" y="135382"/>
                        <a:pt x="95250" y="130968"/>
                      </a:cubicBezTo>
                      <a:cubicBezTo>
                        <a:pt x="97945" y="128658"/>
                        <a:pt x="101269" y="135177"/>
                        <a:pt x="104775" y="135731"/>
                      </a:cubicBezTo>
                      <a:cubicBezTo>
                        <a:pt x="116562" y="137592"/>
                        <a:pt x="128588" y="137318"/>
                        <a:pt x="140494" y="138112"/>
                      </a:cubicBezTo>
                      <a:cubicBezTo>
                        <a:pt x="141091" y="138231"/>
                        <a:pt x="157101" y="140921"/>
                        <a:pt x="159544" y="142875"/>
                      </a:cubicBezTo>
                      <a:cubicBezTo>
                        <a:pt x="174933" y="155185"/>
                        <a:pt x="153494" y="146412"/>
                        <a:pt x="171450" y="152400"/>
                      </a:cubicBezTo>
                      <a:cubicBezTo>
                        <a:pt x="175096" y="163332"/>
                        <a:pt x="173927" y="158589"/>
                        <a:pt x="176213" y="173831"/>
                      </a:cubicBezTo>
                      <a:cubicBezTo>
                        <a:pt x="177878" y="184932"/>
                        <a:pt x="180975" y="207168"/>
                        <a:pt x="180975" y="207168"/>
                      </a:cubicBezTo>
                      <a:cubicBezTo>
                        <a:pt x="181769" y="220662"/>
                        <a:pt x="182186" y="234183"/>
                        <a:pt x="183357" y="247650"/>
                      </a:cubicBezTo>
                      <a:cubicBezTo>
                        <a:pt x="183775" y="252460"/>
                        <a:pt x="183393" y="257717"/>
                        <a:pt x="185738" y="261937"/>
                      </a:cubicBezTo>
                      <a:cubicBezTo>
                        <a:pt x="187665" y="265406"/>
                        <a:pt x="192088" y="266700"/>
                        <a:pt x="195263" y="269081"/>
                      </a:cubicBezTo>
                      <a:cubicBezTo>
                        <a:pt x="221457" y="268287"/>
                        <a:pt x="247708" y="268612"/>
                        <a:pt x="273844" y="266700"/>
                      </a:cubicBezTo>
                      <a:cubicBezTo>
                        <a:pt x="281498" y="266140"/>
                        <a:pt x="299160" y="259849"/>
                        <a:pt x="307182" y="257175"/>
                      </a:cubicBezTo>
                      <a:cubicBezTo>
                        <a:pt x="309563" y="256381"/>
                        <a:pt x="312080" y="255915"/>
                        <a:pt x="314325" y="254793"/>
                      </a:cubicBezTo>
                      <a:cubicBezTo>
                        <a:pt x="324560" y="249676"/>
                        <a:pt x="320300" y="250031"/>
                        <a:pt x="326232" y="250031"/>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7" name="Freeform 316"/>
                <p:cNvSpPr/>
                <p:nvPr/>
              </p:nvSpPr>
              <p:spPr>
                <a:xfrm>
                  <a:off x="5400849" y="1351788"/>
                  <a:ext cx="390525" cy="304800"/>
                </a:xfrm>
                <a:custGeom>
                  <a:avLst/>
                  <a:gdLst>
                    <a:gd name="connsiteX0" fmla="*/ 0 w 381000"/>
                    <a:gd name="connsiteY0" fmla="*/ 0 h 319088"/>
                    <a:gd name="connsiteX1" fmla="*/ 23812 w 381000"/>
                    <a:gd name="connsiteY1" fmla="*/ 85725 h 319088"/>
                    <a:gd name="connsiteX2" fmla="*/ 347662 w 381000"/>
                    <a:gd name="connsiteY2" fmla="*/ 319088 h 319088"/>
                    <a:gd name="connsiteX3" fmla="*/ 381000 w 381000"/>
                    <a:gd name="connsiteY3" fmla="*/ 266700 h 319088"/>
                    <a:gd name="connsiteX4" fmla="*/ 66675 w 381000"/>
                    <a:gd name="connsiteY4" fmla="*/ 38100 h 319088"/>
                    <a:gd name="connsiteX5" fmla="*/ 0 w 381000"/>
                    <a:gd name="connsiteY5" fmla="*/ 0 h 319088"/>
                    <a:gd name="connsiteX0" fmla="*/ 0 w 390525"/>
                    <a:gd name="connsiteY0" fmla="*/ 0 h 304800"/>
                    <a:gd name="connsiteX1" fmla="*/ 33337 w 390525"/>
                    <a:gd name="connsiteY1" fmla="*/ 71437 h 304800"/>
                    <a:gd name="connsiteX2" fmla="*/ 357187 w 390525"/>
                    <a:gd name="connsiteY2" fmla="*/ 304800 h 304800"/>
                    <a:gd name="connsiteX3" fmla="*/ 390525 w 390525"/>
                    <a:gd name="connsiteY3" fmla="*/ 252412 h 304800"/>
                    <a:gd name="connsiteX4" fmla="*/ 76200 w 390525"/>
                    <a:gd name="connsiteY4" fmla="*/ 23812 h 304800"/>
                    <a:gd name="connsiteX5" fmla="*/ 0 w 390525"/>
                    <a:gd name="connsiteY5" fmla="*/ 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0525" h="304800">
                      <a:moveTo>
                        <a:pt x="0" y="0"/>
                      </a:moveTo>
                      <a:lnTo>
                        <a:pt x="33337" y="71437"/>
                      </a:lnTo>
                      <a:lnTo>
                        <a:pt x="357187" y="304800"/>
                      </a:lnTo>
                      <a:lnTo>
                        <a:pt x="390525" y="252412"/>
                      </a:lnTo>
                      <a:lnTo>
                        <a:pt x="76200" y="23812"/>
                      </a:lnTo>
                      <a:lnTo>
                        <a:pt x="0" y="0"/>
                      </a:lnTo>
                      <a:close/>
                    </a:path>
                  </a:pathLst>
                </a:custGeom>
                <a:solidFill>
                  <a:srgbClr val="C0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14" name="Rectangle 313"/>
              <p:cNvSpPr/>
              <p:nvPr/>
            </p:nvSpPr>
            <p:spPr>
              <a:xfrm>
                <a:off x="5004049" y="1725988"/>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Free Draw</a:t>
                </a:r>
                <a:endParaRPr lang="en-AU" sz="1100" dirty="0">
                  <a:latin typeface="Segoe UI" pitchFamily="34" charset="0"/>
                  <a:cs typeface="Segoe UI" pitchFamily="34" charset="0"/>
                </a:endParaRPr>
              </a:p>
            </p:txBody>
          </p:sp>
        </p:grpSp>
        <p:cxnSp>
          <p:nvCxnSpPr>
            <p:cNvPr id="255" name="Straight Connector 254"/>
            <p:cNvCxnSpPr/>
            <p:nvPr/>
          </p:nvCxnSpPr>
          <p:spPr>
            <a:xfrm>
              <a:off x="4098672"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6" name="Straight Connector 255"/>
            <p:cNvCxnSpPr/>
            <p:nvPr/>
          </p:nvCxnSpPr>
          <p:spPr>
            <a:xfrm>
              <a:off x="5040000"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7" name="Straight Connector 256"/>
            <p:cNvCxnSpPr/>
            <p:nvPr/>
          </p:nvCxnSpPr>
          <p:spPr>
            <a:xfrm>
              <a:off x="3262277" y="200863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8" name="Straight Connector 257"/>
            <p:cNvCxnSpPr/>
            <p:nvPr/>
          </p:nvCxnSpPr>
          <p:spPr>
            <a:xfrm>
              <a:off x="3262277" y="317426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grpSp>
          <p:nvGrpSpPr>
            <p:cNvPr id="259" name="Group 258"/>
            <p:cNvGrpSpPr/>
            <p:nvPr/>
          </p:nvGrpSpPr>
          <p:grpSpPr>
            <a:xfrm>
              <a:off x="4098672" y="2143466"/>
              <a:ext cx="941329" cy="895637"/>
              <a:chOff x="4098672" y="2143466"/>
              <a:chExt cx="941329" cy="895637"/>
            </a:xfrm>
          </p:grpSpPr>
          <p:sp>
            <p:nvSpPr>
              <p:cNvPr id="300" name="Rectangle 299"/>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Documents</a:t>
                </a:r>
                <a:endParaRPr lang="en-AU" sz="1100" dirty="0">
                  <a:latin typeface="Segoe UI" pitchFamily="34" charset="0"/>
                  <a:cs typeface="Segoe UI" pitchFamily="34" charset="0"/>
                </a:endParaRPr>
              </a:p>
            </p:txBody>
          </p:sp>
          <p:grpSp>
            <p:nvGrpSpPr>
              <p:cNvPr id="301" name="Group 300"/>
              <p:cNvGrpSpPr/>
              <p:nvPr/>
            </p:nvGrpSpPr>
            <p:grpSpPr>
              <a:xfrm>
                <a:off x="4199709" y="2143466"/>
                <a:ext cx="744585" cy="655211"/>
                <a:chOff x="4193285" y="2143466"/>
                <a:chExt cx="744585" cy="655211"/>
              </a:xfrm>
            </p:grpSpPr>
            <p:grpSp>
              <p:nvGrpSpPr>
                <p:cNvPr id="302" name="Group 301"/>
                <p:cNvGrpSpPr/>
                <p:nvPr/>
              </p:nvGrpSpPr>
              <p:grpSpPr>
                <a:xfrm>
                  <a:off x="4193285" y="2143466"/>
                  <a:ext cx="699392" cy="536110"/>
                  <a:chOff x="2123728" y="1986160"/>
                  <a:chExt cx="576064" cy="441574"/>
                </a:xfrm>
              </p:grpSpPr>
              <p:sp>
                <p:nvSpPr>
                  <p:cNvPr id="311" name="Rectangle 310"/>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2" name="Trapezoid 311"/>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303" name="Group 302"/>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304" name="Rectangle 303"/>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305" name="Straight Connector 304"/>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6" name="Straight Connector 305"/>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7" name="Straight Connector 306"/>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8" name="Straight Connector 307"/>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9" name="Straight Connector 308"/>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10" name="Straight Connector 309"/>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260" name="Group 259"/>
            <p:cNvGrpSpPr/>
            <p:nvPr/>
          </p:nvGrpSpPr>
          <p:grpSpPr>
            <a:xfrm>
              <a:off x="5039106" y="2143466"/>
              <a:ext cx="941329" cy="895637"/>
              <a:chOff x="5039106" y="2143466"/>
              <a:chExt cx="941329" cy="895637"/>
            </a:xfrm>
          </p:grpSpPr>
          <p:sp>
            <p:nvSpPr>
              <p:cNvPr id="289" name="Rectangle 288"/>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Music</a:t>
                </a:r>
                <a:endParaRPr lang="en-AU" sz="1100" dirty="0">
                  <a:latin typeface="Segoe UI" pitchFamily="34" charset="0"/>
                  <a:cs typeface="Segoe UI" pitchFamily="34" charset="0"/>
                </a:endParaRPr>
              </a:p>
            </p:txBody>
          </p:sp>
          <p:grpSp>
            <p:nvGrpSpPr>
              <p:cNvPr id="290" name="Group 289"/>
              <p:cNvGrpSpPr/>
              <p:nvPr/>
            </p:nvGrpSpPr>
            <p:grpSpPr>
              <a:xfrm>
                <a:off x="5162739" y="2143466"/>
                <a:ext cx="699392" cy="634359"/>
                <a:chOff x="5140143" y="2143466"/>
                <a:chExt cx="699392" cy="634359"/>
              </a:xfrm>
            </p:grpSpPr>
            <p:grpSp>
              <p:nvGrpSpPr>
                <p:cNvPr id="291" name="Group 290"/>
                <p:cNvGrpSpPr/>
                <p:nvPr/>
              </p:nvGrpSpPr>
              <p:grpSpPr>
                <a:xfrm>
                  <a:off x="5140143" y="2143466"/>
                  <a:ext cx="699392" cy="536110"/>
                  <a:chOff x="2123728" y="1986160"/>
                  <a:chExt cx="576064" cy="441574"/>
                </a:xfrm>
              </p:grpSpPr>
              <p:sp>
                <p:nvSpPr>
                  <p:cNvPr id="298" name="Rectangle 297"/>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9" name="Trapezoid 298"/>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92" name="Group 291"/>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293" name="Oval 292"/>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4" name="Oval 293"/>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295" name="Straight Connector 294"/>
                  <p:cNvCxnSpPr>
                    <a:stCxn id="293" idx="6"/>
                    <a:endCxn id="297"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96" name="Straight Connector 295"/>
                  <p:cNvCxnSpPr>
                    <a:stCxn id="294" idx="6"/>
                    <a:endCxn id="297"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297" name="Rectangle 296"/>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1" name="Group 260"/>
            <p:cNvGrpSpPr/>
            <p:nvPr/>
          </p:nvGrpSpPr>
          <p:grpSpPr>
            <a:xfrm>
              <a:off x="3133947" y="3275932"/>
              <a:ext cx="941329" cy="895637"/>
              <a:chOff x="3133947" y="3275932"/>
              <a:chExt cx="941329" cy="895637"/>
            </a:xfrm>
          </p:grpSpPr>
          <p:sp>
            <p:nvSpPr>
              <p:cNvPr id="281" name="Rectangle 280"/>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Videos</a:t>
                </a:r>
                <a:endParaRPr lang="en-AU" sz="1100" dirty="0">
                  <a:latin typeface="Segoe UI" pitchFamily="34" charset="0"/>
                  <a:cs typeface="Segoe UI" pitchFamily="34" charset="0"/>
                </a:endParaRPr>
              </a:p>
            </p:txBody>
          </p:sp>
          <p:grpSp>
            <p:nvGrpSpPr>
              <p:cNvPr id="282" name="Group 281"/>
              <p:cNvGrpSpPr/>
              <p:nvPr/>
            </p:nvGrpSpPr>
            <p:grpSpPr>
              <a:xfrm>
                <a:off x="3254915" y="3275932"/>
                <a:ext cx="699392" cy="569699"/>
                <a:chOff x="3257580" y="3275932"/>
                <a:chExt cx="699392" cy="569699"/>
              </a:xfrm>
            </p:grpSpPr>
            <p:grpSp>
              <p:nvGrpSpPr>
                <p:cNvPr id="283" name="Group 282"/>
                <p:cNvGrpSpPr/>
                <p:nvPr/>
              </p:nvGrpSpPr>
              <p:grpSpPr>
                <a:xfrm>
                  <a:off x="3257580" y="3275932"/>
                  <a:ext cx="699392" cy="536110"/>
                  <a:chOff x="2123728" y="1986160"/>
                  <a:chExt cx="576064" cy="441574"/>
                </a:xfrm>
              </p:grpSpPr>
              <p:sp>
                <p:nvSpPr>
                  <p:cNvPr id="287" name="Rectangle 286"/>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8" name="Trapezoid 287"/>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84" name="Group 283"/>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285" name="Rectangle 284"/>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6" name="Isosceles Triangle 285"/>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2" name="Group 261"/>
            <p:cNvGrpSpPr/>
            <p:nvPr/>
          </p:nvGrpSpPr>
          <p:grpSpPr>
            <a:xfrm>
              <a:off x="4097777" y="3275932"/>
              <a:ext cx="941329" cy="895637"/>
              <a:chOff x="4099230" y="3275932"/>
              <a:chExt cx="941329" cy="895637"/>
            </a:xfrm>
          </p:grpSpPr>
          <p:sp>
            <p:nvSpPr>
              <p:cNvPr id="263" name="Rectangle 262"/>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Games</a:t>
                </a:r>
                <a:endParaRPr lang="en-AU" sz="1100" dirty="0">
                  <a:latin typeface="Segoe UI" pitchFamily="34" charset="0"/>
                  <a:cs typeface="Segoe UI" pitchFamily="34" charset="0"/>
                </a:endParaRPr>
              </a:p>
            </p:txBody>
          </p:sp>
          <p:grpSp>
            <p:nvGrpSpPr>
              <p:cNvPr id="264" name="Group 263"/>
              <p:cNvGrpSpPr/>
              <p:nvPr/>
            </p:nvGrpSpPr>
            <p:grpSpPr>
              <a:xfrm>
                <a:off x="4200966" y="3275932"/>
                <a:ext cx="737856" cy="635347"/>
                <a:chOff x="4220198" y="3275932"/>
                <a:chExt cx="737856" cy="635347"/>
              </a:xfrm>
            </p:grpSpPr>
            <p:grpSp>
              <p:nvGrpSpPr>
                <p:cNvPr id="265" name="Group 264"/>
                <p:cNvGrpSpPr/>
                <p:nvPr/>
              </p:nvGrpSpPr>
              <p:grpSpPr>
                <a:xfrm>
                  <a:off x="4220198" y="3275932"/>
                  <a:ext cx="699392" cy="536110"/>
                  <a:chOff x="2123728" y="1986160"/>
                  <a:chExt cx="576064" cy="441574"/>
                </a:xfrm>
              </p:grpSpPr>
              <p:sp>
                <p:nvSpPr>
                  <p:cNvPr id="279" name="Rectangle 278"/>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0" name="Trapezoid 279"/>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66" name="Group 265"/>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267" name="Rectangle 266"/>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8" name="Oval 267"/>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9" name="Oval 268"/>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70" name="Group 269"/>
                  <p:cNvGrpSpPr/>
                  <p:nvPr/>
                </p:nvGrpSpPr>
                <p:grpSpPr>
                  <a:xfrm>
                    <a:off x="4318464" y="3577517"/>
                    <a:ext cx="118183" cy="118183"/>
                    <a:chOff x="4318464" y="3577517"/>
                    <a:chExt cx="118183" cy="118183"/>
                  </a:xfrm>
                  <a:effectLst/>
                </p:grpSpPr>
                <p:cxnSp>
                  <p:nvCxnSpPr>
                    <p:cNvPr id="277" name="Straight Connector 276"/>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78" name="Straight Connector 277"/>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71" name="Group 270"/>
                  <p:cNvGrpSpPr/>
                  <p:nvPr/>
                </p:nvGrpSpPr>
                <p:grpSpPr>
                  <a:xfrm rot="20573383">
                    <a:off x="4683580" y="3579039"/>
                    <a:ext cx="140891" cy="136707"/>
                    <a:chOff x="5105406" y="3507854"/>
                    <a:chExt cx="171999" cy="166891"/>
                  </a:xfrm>
                  <a:effectLst/>
                </p:grpSpPr>
                <p:sp>
                  <p:nvSpPr>
                    <p:cNvPr id="273" name="Oval 272"/>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4" name="Oval 273"/>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5" name="Oval 274"/>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6" name="Oval 275"/>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cxnSp>
                <p:nvCxnSpPr>
                  <p:cNvPr id="272" name="Straight Connector 271"/>
                  <p:cNvCxnSpPr>
                    <a:stCxn id="267"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grpSp>
        <p:nvGrpSpPr>
          <p:cNvPr id="4" name="Group 3"/>
          <p:cNvGrpSpPr/>
          <p:nvPr/>
        </p:nvGrpSpPr>
        <p:grpSpPr>
          <a:xfrm>
            <a:off x="1763688" y="951569"/>
            <a:ext cx="5616624" cy="3219999"/>
            <a:chOff x="1763688" y="951569"/>
            <a:chExt cx="5616624" cy="3219999"/>
          </a:xfrm>
        </p:grpSpPr>
        <p:sp>
          <p:nvSpPr>
            <p:cNvPr id="115" name="Rounded Rectangle 114"/>
            <p:cNvSpPr/>
            <p:nvPr/>
          </p:nvSpPr>
          <p:spPr>
            <a:xfrm>
              <a:off x="1763688" y="951569"/>
              <a:ext cx="5616624" cy="3219999"/>
            </a:xfrm>
            <a:prstGeom prst="roundRect">
              <a:avLst>
                <a:gd name="adj" fmla="val 0"/>
              </a:avLst>
            </a:prstGeom>
            <a:solidFill>
              <a:schemeClr val="bg1">
                <a:lumMod val="75000"/>
                <a:alpha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200" b="1" dirty="0" smtClean="0">
                  <a:solidFill>
                    <a:schemeClr val="tx1"/>
                  </a:solidFill>
                  <a:latin typeface="Segoe UI" pitchFamily="34" charset="0"/>
                  <a:cs typeface="Segoe UI" pitchFamily="34" charset="0"/>
                </a:rPr>
                <a:t>Home</a:t>
              </a:r>
              <a:endParaRPr lang="en-AU" sz="1200" b="1" dirty="0">
                <a:solidFill>
                  <a:schemeClr val="tx1"/>
                </a:solidFill>
                <a:latin typeface="Segoe UI" pitchFamily="34" charset="0"/>
                <a:cs typeface="Segoe UI" pitchFamily="34" charset="0"/>
              </a:endParaRPr>
            </a:p>
          </p:txBody>
        </p:sp>
        <p:sp>
          <p:nvSpPr>
            <p:cNvPr id="116" name="Rectangle 115"/>
            <p:cNvSpPr/>
            <p:nvPr/>
          </p:nvSpPr>
          <p:spPr>
            <a:xfrm>
              <a:off x="3275856" y="1251855"/>
              <a:ext cx="4104456" cy="2811702"/>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algn="r"/>
              <a:r>
                <a:rPr lang="en-AU" sz="5400" dirty="0" smtClean="0">
                  <a:solidFill>
                    <a:schemeClr val="bg1"/>
                  </a:solidFill>
                  <a:effectLst>
                    <a:outerShdw blurRad="63500" sx="102000" sy="102000" algn="ctr" rotWithShape="0">
                      <a:prstClr val="black">
                        <a:alpha val="40000"/>
                      </a:prstClr>
                    </a:outerShdw>
                  </a:effectLst>
                  <a:latin typeface="Segoe UI" pitchFamily="34" charset="0"/>
                  <a:cs typeface="Segoe UI" pitchFamily="34" charset="0"/>
                </a:rPr>
                <a:t>home</a:t>
              </a:r>
              <a:endParaRPr lang="en-AU" sz="5400" dirty="0">
                <a:solidFill>
                  <a:schemeClr val="bg1"/>
                </a:solidFill>
                <a:effectLst>
                  <a:outerShdw blurRad="63500" sx="102000" sy="102000" algn="ctr" rotWithShape="0">
                    <a:prstClr val="black">
                      <a:alpha val="40000"/>
                    </a:prstClr>
                  </a:outerShdw>
                </a:effectLst>
                <a:latin typeface="Segoe UI" pitchFamily="34" charset="0"/>
                <a:cs typeface="Segoe UI" pitchFamily="34" charset="0"/>
              </a:endParaRPr>
            </a:p>
          </p:txBody>
        </p:sp>
        <p:sp>
          <p:nvSpPr>
            <p:cNvPr id="117" name="Rounded Rectangle 116">
              <a:hlinkClick r:id="rId3" action="ppaction://hlinksldjump"/>
            </p:cNvPr>
            <p:cNvSpPr/>
            <p:nvPr/>
          </p:nvSpPr>
          <p:spPr>
            <a:xfrm>
              <a:off x="1835696" y="1005576"/>
              <a:ext cx="144000" cy="144016"/>
            </a:xfrm>
            <a:prstGeom prst="roundRect">
              <a:avLst/>
            </a:prstGeom>
            <a:gradFill flip="none" rotWithShape="1">
              <a:gsLst>
                <a:gs pos="0">
                  <a:srgbClr val="FF0000">
                    <a:shade val="30000"/>
                    <a:satMod val="115000"/>
                  </a:srgbClr>
                </a:gs>
                <a:gs pos="50000">
                  <a:srgbClr val="FF0000">
                    <a:shade val="67500"/>
                    <a:satMod val="115000"/>
                  </a:srgbClr>
                </a:gs>
                <a:gs pos="100000">
                  <a:srgbClr val="FF0000">
                    <a:shade val="100000"/>
                    <a:satMod val="115000"/>
                  </a:srgbClr>
                </a:gs>
              </a:gsLst>
              <a:lin ang="16200000" scaled="1"/>
              <a:tileRect/>
            </a:gradFill>
            <a:ln w="3175">
              <a:solidFill>
                <a:schemeClr val="tx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solidFill>
                  <a:schemeClr val="bg1"/>
                </a:solidFill>
                <a:latin typeface="Segoe UI" pitchFamily="34" charset="0"/>
                <a:cs typeface="Segoe UI" pitchFamily="34" charset="0"/>
              </a:endParaRPr>
            </a:p>
          </p:txBody>
        </p:sp>
        <p:sp>
          <p:nvSpPr>
            <p:cNvPr id="121" name="Isosceles Triangle 120"/>
            <p:cNvSpPr/>
            <p:nvPr/>
          </p:nvSpPr>
          <p:spPr>
            <a:xfrm rot="16200000" flipH="1">
              <a:off x="3355242" y="2537854"/>
              <a:ext cx="278058" cy="239705"/>
            </a:xfrm>
            <a:prstGeom prst="triangle">
              <a:avLst/>
            </a:prstGeom>
            <a:solidFill>
              <a:srgbClr val="0070C0">
                <a:alpha val="50000"/>
              </a:srgb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22" name="Rectangle 121"/>
            <p:cNvSpPr/>
            <p:nvPr/>
          </p:nvSpPr>
          <p:spPr>
            <a:xfrm>
              <a:off x="1763688" y="1251855"/>
              <a:ext cx="1512168" cy="2811702"/>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23" name="Rectangle 122"/>
            <p:cNvSpPr/>
            <p:nvPr/>
          </p:nvSpPr>
          <p:spPr>
            <a:xfrm>
              <a:off x="1763688" y="1251855"/>
              <a:ext cx="1512168" cy="241448"/>
            </a:xfrm>
            <a:prstGeom prst="rect">
              <a:avLst/>
            </a:prstGeom>
            <a:solidFill>
              <a:srgbClr val="00B0F0">
                <a:alpha val="50000"/>
              </a:srgb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400" b="1" dirty="0" smtClean="0">
                  <a:solidFill>
                    <a:srgbClr val="0070C0"/>
                  </a:solidFill>
                  <a:latin typeface="Segoe UI" pitchFamily="34" charset="0"/>
                  <a:cs typeface="Segoe UI" pitchFamily="34" charset="0"/>
                </a:rPr>
                <a:t>Home</a:t>
              </a:r>
              <a:endParaRPr lang="en-AU" sz="1400" b="1" dirty="0">
                <a:solidFill>
                  <a:srgbClr val="0070C0"/>
                </a:solidFill>
                <a:latin typeface="Segoe UI" pitchFamily="34" charset="0"/>
                <a:cs typeface="Segoe UI" pitchFamily="34" charset="0"/>
              </a:endParaRPr>
            </a:p>
          </p:txBody>
        </p:sp>
        <p:sp>
          <p:nvSpPr>
            <p:cNvPr id="124" name="Rectangle 123"/>
            <p:cNvSpPr/>
            <p:nvPr/>
          </p:nvSpPr>
          <p:spPr>
            <a:xfrm>
              <a:off x="1763688" y="1805086"/>
              <a:ext cx="1512168" cy="1235294"/>
            </a:xfrm>
            <a:prstGeom prst="rect">
              <a:avLst/>
            </a:prstGeom>
            <a:solidFill>
              <a:schemeClr val="accent5">
                <a:lumMod val="40000"/>
                <a:lumOff val="60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1200" dirty="0">
                <a:solidFill>
                  <a:schemeClr val="tx1"/>
                </a:solidFill>
                <a:latin typeface="Segoe UI" pitchFamily="34" charset="0"/>
                <a:cs typeface="Segoe UI" pitchFamily="34" charset="0"/>
              </a:endParaRPr>
            </a:p>
          </p:txBody>
        </p:sp>
        <p:sp>
          <p:nvSpPr>
            <p:cNvPr id="125" name="Rectangle 124"/>
            <p:cNvSpPr/>
            <p:nvPr/>
          </p:nvSpPr>
          <p:spPr>
            <a:xfrm>
              <a:off x="1763688" y="1563638"/>
              <a:ext cx="1512168" cy="241448"/>
            </a:xfrm>
            <a:prstGeom prst="rect">
              <a:avLst/>
            </a:prstGeom>
            <a:solidFill>
              <a:schemeClr val="accent5">
                <a:lumMod val="40000"/>
                <a:lumOff val="60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Folders</a:t>
              </a:r>
              <a:endParaRPr lang="en-AU" sz="1200" dirty="0">
                <a:solidFill>
                  <a:schemeClr val="tx1"/>
                </a:solidFill>
                <a:latin typeface="Segoe UI" pitchFamily="34" charset="0"/>
                <a:cs typeface="Segoe UI" pitchFamily="34" charset="0"/>
              </a:endParaRPr>
            </a:p>
          </p:txBody>
        </p:sp>
        <p:sp>
          <p:nvSpPr>
            <p:cNvPr id="126" name="Rectangle 125"/>
            <p:cNvSpPr/>
            <p:nvPr/>
          </p:nvSpPr>
          <p:spPr>
            <a:xfrm>
              <a:off x="2056704" y="1843627"/>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Documents</a:t>
              </a:r>
              <a:endParaRPr lang="en-AU" sz="1200" dirty="0">
                <a:solidFill>
                  <a:schemeClr val="tx1"/>
                </a:solidFill>
                <a:latin typeface="Segoe UI" pitchFamily="34" charset="0"/>
                <a:cs typeface="Segoe UI" pitchFamily="34" charset="0"/>
              </a:endParaRPr>
            </a:p>
          </p:txBody>
        </p:sp>
        <p:sp>
          <p:nvSpPr>
            <p:cNvPr id="127" name="Rectangle 126"/>
            <p:cNvSpPr/>
            <p:nvPr/>
          </p:nvSpPr>
          <p:spPr>
            <a:xfrm>
              <a:off x="2056704" y="2139702"/>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Music</a:t>
              </a:r>
              <a:endParaRPr lang="en-AU" sz="1200" dirty="0">
                <a:solidFill>
                  <a:schemeClr val="tx1"/>
                </a:solidFill>
                <a:latin typeface="Segoe UI" pitchFamily="34" charset="0"/>
                <a:cs typeface="Segoe UI" pitchFamily="34" charset="0"/>
              </a:endParaRPr>
            </a:p>
          </p:txBody>
        </p:sp>
        <p:sp>
          <p:nvSpPr>
            <p:cNvPr id="128" name="Rectangle 127"/>
            <p:cNvSpPr/>
            <p:nvPr/>
          </p:nvSpPr>
          <p:spPr>
            <a:xfrm>
              <a:off x="2056704" y="2424669"/>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Videos</a:t>
              </a:r>
              <a:endParaRPr lang="en-AU" sz="1200" dirty="0">
                <a:solidFill>
                  <a:schemeClr val="tx1"/>
                </a:solidFill>
                <a:latin typeface="Segoe UI" pitchFamily="34" charset="0"/>
                <a:cs typeface="Segoe UI" pitchFamily="34" charset="0"/>
              </a:endParaRPr>
            </a:p>
          </p:txBody>
        </p:sp>
        <p:sp>
          <p:nvSpPr>
            <p:cNvPr id="129" name="Rectangle 128"/>
            <p:cNvSpPr/>
            <p:nvPr/>
          </p:nvSpPr>
          <p:spPr>
            <a:xfrm>
              <a:off x="2056704" y="2722116"/>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Games</a:t>
              </a:r>
              <a:endParaRPr lang="en-AU" sz="1200" dirty="0">
                <a:solidFill>
                  <a:schemeClr val="tx1"/>
                </a:solidFill>
                <a:latin typeface="Segoe UI" pitchFamily="34" charset="0"/>
                <a:cs typeface="Segoe UI" pitchFamily="34" charset="0"/>
              </a:endParaRPr>
            </a:p>
          </p:txBody>
        </p:sp>
        <p:grpSp>
          <p:nvGrpSpPr>
            <p:cNvPr id="130" name="Group 129"/>
            <p:cNvGrpSpPr/>
            <p:nvPr/>
          </p:nvGrpSpPr>
          <p:grpSpPr>
            <a:xfrm>
              <a:off x="1893456" y="1852468"/>
              <a:ext cx="186839" cy="223766"/>
              <a:chOff x="4527690" y="2258677"/>
              <a:chExt cx="450886" cy="540000"/>
            </a:xfrm>
          </p:grpSpPr>
          <p:sp>
            <p:nvSpPr>
              <p:cNvPr id="131" name="Rectangle 130"/>
              <p:cNvSpPr/>
              <p:nvPr/>
            </p:nvSpPr>
            <p:spPr>
              <a:xfrm>
                <a:off x="4527690" y="2258677"/>
                <a:ext cx="450886" cy="540000"/>
              </a:xfrm>
              <a:prstGeom prst="rect">
                <a:avLst/>
              </a:prstGeom>
              <a:solidFill>
                <a:srgbClr val="0070C0"/>
              </a:solid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32" name="Straight Connector 131"/>
              <p:cNvCxnSpPr/>
              <p:nvPr/>
            </p:nvCxnSpPr>
            <p:spPr>
              <a:xfrm>
                <a:off x="4574226" y="2328996"/>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3" name="Straight Connector 132"/>
              <p:cNvCxnSpPr/>
              <p:nvPr/>
            </p:nvCxnSpPr>
            <p:spPr>
              <a:xfrm>
                <a:off x="4574226" y="2407151"/>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4" name="Straight Connector 133"/>
              <p:cNvCxnSpPr/>
              <p:nvPr/>
            </p:nvCxnSpPr>
            <p:spPr>
              <a:xfrm>
                <a:off x="4574226" y="2487837"/>
                <a:ext cx="138772"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5" name="Straight Connector 134"/>
              <p:cNvCxnSpPr/>
              <p:nvPr/>
            </p:nvCxnSpPr>
            <p:spPr>
              <a:xfrm>
                <a:off x="4574226" y="2564038"/>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6" name="Straight Connector 135"/>
              <p:cNvCxnSpPr/>
              <p:nvPr/>
            </p:nvCxnSpPr>
            <p:spPr>
              <a:xfrm>
                <a:off x="4574226" y="2631413"/>
                <a:ext cx="280263"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7" name="Straight Connector 136"/>
              <p:cNvCxnSpPr/>
              <p:nvPr/>
            </p:nvCxnSpPr>
            <p:spPr>
              <a:xfrm>
                <a:off x="4574226" y="2720924"/>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38" name="Group 137"/>
            <p:cNvGrpSpPr/>
            <p:nvPr/>
          </p:nvGrpSpPr>
          <p:grpSpPr>
            <a:xfrm>
              <a:off x="1844070" y="2153683"/>
              <a:ext cx="236225" cy="213486"/>
              <a:chOff x="2433190" y="2867712"/>
              <a:chExt cx="489780" cy="442634"/>
            </a:xfrm>
            <a:solidFill>
              <a:srgbClr val="0070C0"/>
            </a:solidFill>
          </p:grpSpPr>
          <p:sp>
            <p:nvSpPr>
              <p:cNvPr id="139" name="Oval 138"/>
              <p:cNvSpPr/>
              <p:nvPr/>
            </p:nvSpPr>
            <p:spPr>
              <a:xfrm>
                <a:off x="2433190" y="3198734"/>
                <a:ext cx="111612" cy="111612"/>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40" name="Oval 139"/>
              <p:cNvSpPr/>
              <p:nvPr/>
            </p:nvSpPr>
            <p:spPr>
              <a:xfrm>
                <a:off x="2811358" y="3198734"/>
                <a:ext cx="111612" cy="111612"/>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41" name="Straight Connector 140"/>
              <p:cNvCxnSpPr>
                <a:stCxn id="139" idx="6"/>
                <a:endCxn id="143" idx="1"/>
              </p:cNvCxnSpPr>
              <p:nvPr/>
            </p:nvCxnSpPr>
            <p:spPr>
              <a:xfrm flipV="1">
                <a:off x="2544802" y="2903148"/>
                <a:ext cx="0" cy="351392"/>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2" name="Straight Connector 141"/>
              <p:cNvCxnSpPr>
                <a:stCxn id="140" idx="6"/>
                <a:endCxn id="143" idx="3"/>
              </p:cNvCxnSpPr>
              <p:nvPr/>
            </p:nvCxnSpPr>
            <p:spPr>
              <a:xfrm flipV="1">
                <a:off x="2922970" y="2903148"/>
                <a:ext cx="0" cy="351392"/>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43" name="Rectangle 142"/>
              <p:cNvSpPr/>
              <p:nvPr/>
            </p:nvSpPr>
            <p:spPr>
              <a:xfrm>
                <a:off x="2544802" y="2867712"/>
                <a:ext cx="378168" cy="70872"/>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grpSp>
        <p:grpSp>
          <p:nvGrpSpPr>
            <p:cNvPr id="144" name="Group 143"/>
            <p:cNvGrpSpPr/>
            <p:nvPr/>
          </p:nvGrpSpPr>
          <p:grpSpPr>
            <a:xfrm>
              <a:off x="1846237" y="2460418"/>
              <a:ext cx="234058" cy="169950"/>
              <a:chOff x="3469840" y="3505731"/>
              <a:chExt cx="468117" cy="339900"/>
            </a:xfrm>
            <a:solidFill>
              <a:srgbClr val="0070C0"/>
            </a:solidFill>
          </p:grpSpPr>
          <p:sp>
            <p:nvSpPr>
              <p:cNvPr id="145" name="Rectangle 144"/>
              <p:cNvSpPr/>
              <p:nvPr/>
            </p:nvSpPr>
            <p:spPr>
              <a:xfrm>
                <a:off x="3469840" y="3505731"/>
                <a:ext cx="468117" cy="339900"/>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46" name="Isosceles Triangle 145"/>
              <p:cNvSpPr/>
              <p:nvPr/>
            </p:nvSpPr>
            <p:spPr>
              <a:xfrm rot="5400000">
                <a:off x="3655108" y="3626891"/>
                <a:ext cx="97580" cy="97580"/>
              </a:xfrm>
              <a:prstGeom prst="triangl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grpSp>
        <p:grpSp>
          <p:nvGrpSpPr>
            <p:cNvPr id="147" name="Group 146"/>
            <p:cNvGrpSpPr/>
            <p:nvPr/>
          </p:nvGrpSpPr>
          <p:grpSpPr>
            <a:xfrm>
              <a:off x="1819275" y="2726319"/>
              <a:ext cx="261020" cy="233043"/>
              <a:chOff x="4344066" y="3385536"/>
              <a:chExt cx="589664" cy="526462"/>
            </a:xfrm>
            <a:solidFill>
              <a:srgbClr val="0070C0"/>
            </a:solidFill>
          </p:grpSpPr>
          <p:sp>
            <p:nvSpPr>
              <p:cNvPr id="148" name="Rectangle 147"/>
              <p:cNvSpPr/>
              <p:nvPr/>
            </p:nvSpPr>
            <p:spPr>
              <a:xfrm>
                <a:off x="4502348" y="3565664"/>
                <a:ext cx="265623" cy="151713"/>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49" name="Oval 148"/>
              <p:cNvSpPr/>
              <p:nvPr/>
            </p:nvSpPr>
            <p:spPr>
              <a:xfrm rot="20742615">
                <a:off x="4747417" y="3550028"/>
                <a:ext cx="186313" cy="361970"/>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50" name="Oval 149"/>
              <p:cNvSpPr/>
              <p:nvPr/>
            </p:nvSpPr>
            <p:spPr>
              <a:xfrm rot="942615" flipH="1">
                <a:off x="4344066" y="3545028"/>
                <a:ext cx="186313" cy="361970"/>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51" name="Straight Connector 150"/>
              <p:cNvCxnSpPr/>
              <p:nvPr/>
            </p:nvCxnSpPr>
            <p:spPr>
              <a:xfrm rot="42615" flipH="1">
                <a:off x="4430901" y="3596900"/>
                <a:ext cx="38394" cy="118183"/>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2" name="Straight Connector 151"/>
              <p:cNvCxnSpPr/>
              <p:nvPr/>
            </p:nvCxnSpPr>
            <p:spPr>
              <a:xfrm rot="16242615" flipH="1">
                <a:off x="4433284" y="3596931"/>
                <a:ext cx="38394" cy="118183"/>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53" name="Oval 152"/>
              <p:cNvSpPr/>
              <p:nvPr/>
            </p:nvSpPr>
            <p:spPr>
              <a:xfrm rot="20615998">
                <a:off x="4792637" y="3604945"/>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54" name="Oval 153"/>
              <p:cNvSpPr/>
              <p:nvPr/>
            </p:nvSpPr>
            <p:spPr>
              <a:xfrm rot="20615998">
                <a:off x="4850950" y="3636738"/>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55" name="Oval 154"/>
              <p:cNvSpPr/>
              <p:nvPr/>
            </p:nvSpPr>
            <p:spPr>
              <a:xfrm rot="20615998">
                <a:off x="4817975" y="3691037"/>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56" name="Oval 155"/>
              <p:cNvSpPr/>
              <p:nvPr/>
            </p:nvSpPr>
            <p:spPr>
              <a:xfrm rot="20615998">
                <a:off x="4760844" y="3663257"/>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57" name="Straight Connector 156"/>
              <p:cNvCxnSpPr/>
              <p:nvPr/>
            </p:nvCxnSpPr>
            <p:spPr>
              <a:xfrm flipV="1">
                <a:off x="4635160" y="3385536"/>
                <a:ext cx="3173" cy="180128"/>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3" name="Group 2"/>
            <p:cNvGrpSpPr/>
            <p:nvPr/>
          </p:nvGrpSpPr>
          <p:grpSpPr>
            <a:xfrm>
              <a:off x="3784106" y="1367921"/>
              <a:ext cx="941329" cy="935343"/>
              <a:chOff x="3784106" y="1367921"/>
              <a:chExt cx="941329" cy="935343"/>
            </a:xfrm>
          </p:grpSpPr>
          <p:sp>
            <p:nvSpPr>
              <p:cNvPr id="159" name="Rectangle 158"/>
              <p:cNvSpPr/>
              <p:nvPr/>
            </p:nvSpPr>
            <p:spPr>
              <a:xfrm>
                <a:off x="3784106" y="2087240"/>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Store</a:t>
                </a:r>
                <a:endParaRPr lang="en-AU" sz="1100" dirty="0">
                  <a:solidFill>
                    <a:schemeClr val="tx1"/>
                  </a:solidFill>
                  <a:latin typeface="Segoe UI" pitchFamily="34" charset="0"/>
                  <a:cs typeface="Segoe UI" pitchFamily="34" charset="0"/>
                </a:endParaRPr>
              </a:p>
            </p:txBody>
          </p:sp>
          <p:grpSp>
            <p:nvGrpSpPr>
              <p:cNvPr id="160" name="Group 159"/>
              <p:cNvGrpSpPr/>
              <p:nvPr/>
            </p:nvGrpSpPr>
            <p:grpSpPr>
              <a:xfrm>
                <a:off x="4009657" y="1367921"/>
                <a:ext cx="490225" cy="725939"/>
                <a:chOff x="3723981" y="1319574"/>
                <a:chExt cx="490225" cy="725939"/>
              </a:xfrm>
              <a:effectLst>
                <a:outerShdw blurRad="63500" sx="102000" sy="102000" algn="ctr" rotWithShape="0">
                  <a:prstClr val="black">
                    <a:alpha val="40000"/>
                  </a:prstClr>
                </a:outerShdw>
              </a:effectLst>
            </p:grpSpPr>
            <p:sp>
              <p:nvSpPr>
                <p:cNvPr id="161" name="Block Arc 160"/>
                <p:cNvSpPr/>
                <p:nvPr/>
              </p:nvSpPr>
              <p:spPr>
                <a:xfrm>
                  <a:off x="3760886" y="1319574"/>
                  <a:ext cx="416072" cy="349222"/>
                </a:xfrm>
                <a:prstGeom prst="blockArc">
                  <a:avLst>
                    <a:gd name="adj1" fmla="val 10800000"/>
                    <a:gd name="adj2" fmla="val 21599145"/>
                    <a:gd name="adj3" fmla="val 5065"/>
                  </a:avLst>
                </a:prstGeom>
                <a:solidFill>
                  <a:schemeClr val="tx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100">
                    <a:solidFill>
                      <a:schemeClr val="tx1"/>
                    </a:solidFill>
                    <a:latin typeface="Segoe UI" pitchFamily="34" charset="0"/>
                    <a:cs typeface="Segoe UI" pitchFamily="34" charset="0"/>
                  </a:endParaRPr>
                </a:p>
              </p:txBody>
            </p:sp>
            <p:sp>
              <p:nvSpPr>
                <p:cNvPr id="162" name="Trapezoid 161"/>
                <p:cNvSpPr/>
                <p:nvPr/>
              </p:nvSpPr>
              <p:spPr>
                <a:xfrm>
                  <a:off x="3723981" y="1495729"/>
                  <a:ext cx="490225" cy="549784"/>
                </a:xfrm>
                <a:prstGeom prst="trapezoid">
                  <a:avLst>
                    <a:gd name="adj" fmla="val 7826"/>
                  </a:avLst>
                </a:prstGeom>
                <a:gradFill flip="none" rotWithShape="1">
                  <a:gsLst>
                    <a:gs pos="0">
                      <a:schemeClr val="bg1">
                        <a:shade val="30000"/>
                        <a:satMod val="115000"/>
                      </a:schemeClr>
                    </a:gs>
                    <a:gs pos="50000">
                      <a:schemeClr val="bg1">
                        <a:shade val="67500"/>
                        <a:satMod val="115000"/>
                      </a:schemeClr>
                    </a:gs>
                    <a:gs pos="100000">
                      <a:schemeClr val="bg1">
                        <a:shade val="100000"/>
                        <a:satMod val="115000"/>
                      </a:schemeClr>
                    </a:gs>
                  </a:gsLst>
                  <a:lin ang="16200000" scaled="1"/>
                  <a:tileRect/>
                </a:gra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100">
                    <a:latin typeface="Segoe UI" pitchFamily="34" charset="0"/>
                    <a:cs typeface="Segoe UI" pitchFamily="34" charset="0"/>
                  </a:endParaRPr>
                </a:p>
              </p:txBody>
            </p:sp>
            <p:sp>
              <p:nvSpPr>
                <p:cNvPr id="163" name="Rectangle 162"/>
                <p:cNvSpPr/>
                <p:nvPr/>
              </p:nvSpPr>
              <p:spPr>
                <a:xfrm rot="20681790">
                  <a:off x="3861081" y="1569573"/>
                  <a:ext cx="216024" cy="40209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rstTxWarp prst="textPlain">
                    <a:avLst/>
                  </a:prstTxWarp>
                </a:bodyPr>
                <a:lstStyle/>
                <a:p>
                  <a:pPr algn="ctr"/>
                  <a:r>
                    <a:rPr lang="en-AU" sz="1100" dirty="0" smtClean="0">
                      <a:solidFill>
                        <a:srgbClr val="0070C0"/>
                      </a:solidFill>
                      <a:effectLst>
                        <a:innerShdw blurRad="63500">
                          <a:schemeClr val="tx1"/>
                        </a:innerShdw>
                      </a:effectLst>
                      <a:latin typeface="Segoe UI" pitchFamily="34" charset="0"/>
                      <a:cs typeface="Segoe UI" pitchFamily="34" charset="0"/>
                    </a:rPr>
                    <a:t>$</a:t>
                  </a:r>
                  <a:endParaRPr lang="en-AU" sz="1100" dirty="0">
                    <a:solidFill>
                      <a:srgbClr val="0070C0"/>
                    </a:solidFill>
                    <a:effectLst>
                      <a:innerShdw blurRad="63500">
                        <a:schemeClr val="tx1"/>
                      </a:innerShdw>
                    </a:effectLst>
                    <a:latin typeface="Segoe UI" pitchFamily="34" charset="0"/>
                    <a:cs typeface="Segoe UI" pitchFamily="34" charset="0"/>
                  </a:endParaRPr>
                </a:p>
              </p:txBody>
            </p:sp>
          </p:grpSp>
        </p:grpSp>
        <p:grpSp>
          <p:nvGrpSpPr>
            <p:cNvPr id="164" name="Group 163"/>
            <p:cNvGrpSpPr/>
            <p:nvPr/>
          </p:nvGrpSpPr>
          <p:grpSpPr>
            <a:xfrm>
              <a:off x="4994093" y="1377156"/>
              <a:ext cx="941329" cy="926108"/>
              <a:chOff x="4708417" y="1377156"/>
              <a:chExt cx="941329" cy="926108"/>
            </a:xfrm>
          </p:grpSpPr>
          <p:sp>
            <p:nvSpPr>
              <p:cNvPr id="165" name="Rectangle 164"/>
              <p:cNvSpPr/>
              <p:nvPr/>
            </p:nvSpPr>
            <p:spPr>
              <a:xfrm>
                <a:off x="4708417" y="2087240"/>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E-Browser</a:t>
                </a:r>
                <a:endParaRPr lang="en-AU" sz="1100" dirty="0">
                  <a:solidFill>
                    <a:schemeClr val="tx1"/>
                  </a:solidFill>
                  <a:latin typeface="Segoe UI" pitchFamily="34" charset="0"/>
                  <a:cs typeface="Segoe UI" pitchFamily="34" charset="0"/>
                </a:endParaRPr>
              </a:p>
            </p:txBody>
          </p:sp>
          <p:grpSp>
            <p:nvGrpSpPr>
              <p:cNvPr id="166" name="Group 165"/>
              <p:cNvGrpSpPr/>
              <p:nvPr/>
            </p:nvGrpSpPr>
            <p:grpSpPr>
              <a:xfrm>
                <a:off x="4774699" y="1377156"/>
                <a:ext cx="808763" cy="707468"/>
                <a:chOff x="4666807" y="1386426"/>
                <a:chExt cx="921090" cy="805726"/>
              </a:xfrm>
              <a:effectLst>
                <a:outerShdw blurRad="63500" sx="102000" sy="102000" algn="ctr" rotWithShape="0">
                  <a:prstClr val="black">
                    <a:alpha val="40000"/>
                  </a:prstClr>
                </a:outerShdw>
              </a:effectLst>
            </p:grpSpPr>
            <p:grpSp>
              <p:nvGrpSpPr>
                <p:cNvPr id="167" name="Group 166"/>
                <p:cNvGrpSpPr/>
                <p:nvPr/>
              </p:nvGrpSpPr>
              <p:grpSpPr>
                <a:xfrm>
                  <a:off x="4835061" y="1386426"/>
                  <a:ext cx="717194" cy="717195"/>
                  <a:chOff x="4835061" y="1386425"/>
                  <a:chExt cx="717194" cy="717194"/>
                </a:xfrm>
              </p:grpSpPr>
              <p:sp>
                <p:nvSpPr>
                  <p:cNvPr id="169" name="Oval 168"/>
                  <p:cNvSpPr/>
                  <p:nvPr/>
                </p:nvSpPr>
                <p:spPr>
                  <a:xfrm>
                    <a:off x="4835061" y="1386425"/>
                    <a:ext cx="717194" cy="717194"/>
                  </a:xfrm>
                  <a:prstGeom prst="ellipse">
                    <a:avLst/>
                  </a:prstGeom>
                  <a:solidFill>
                    <a:srgbClr val="00B0F0"/>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cxnSp>
                <p:nvCxnSpPr>
                  <p:cNvPr id="170" name="Straight Connector 169"/>
                  <p:cNvCxnSpPr>
                    <a:stCxn id="169" idx="0"/>
                    <a:endCxn id="169" idx="4"/>
                  </p:cNvCxnSpPr>
                  <p:nvPr/>
                </p:nvCxnSpPr>
                <p:spPr>
                  <a:xfrm>
                    <a:off x="5193658" y="1386425"/>
                    <a:ext cx="0" cy="717194"/>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171" name="Straight Connector 170"/>
                  <p:cNvCxnSpPr>
                    <a:stCxn id="169" idx="7"/>
                    <a:endCxn id="169" idx="5"/>
                  </p:cNvCxnSpPr>
                  <p:nvPr/>
                </p:nvCxnSpPr>
                <p:spPr>
                  <a:xfrm>
                    <a:off x="5447224" y="1491456"/>
                    <a:ext cx="0" cy="507132"/>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172" name="Straight Connector 171"/>
                  <p:cNvCxnSpPr>
                    <a:stCxn id="169" idx="1"/>
                    <a:endCxn id="169" idx="3"/>
                  </p:cNvCxnSpPr>
                  <p:nvPr/>
                </p:nvCxnSpPr>
                <p:spPr>
                  <a:xfrm>
                    <a:off x="4940092" y="1491456"/>
                    <a:ext cx="0" cy="507132"/>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173" name="Straight Connector 172"/>
                  <p:cNvCxnSpPr>
                    <a:stCxn id="169" idx="2"/>
                    <a:endCxn id="169" idx="6"/>
                  </p:cNvCxnSpPr>
                  <p:nvPr/>
                </p:nvCxnSpPr>
                <p:spPr>
                  <a:xfrm>
                    <a:off x="4835061" y="1745022"/>
                    <a:ext cx="717194" cy="0"/>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174" name="Straight Connector 173"/>
                  <p:cNvCxnSpPr>
                    <a:stCxn id="169" idx="1"/>
                    <a:endCxn id="169" idx="7"/>
                  </p:cNvCxnSpPr>
                  <p:nvPr/>
                </p:nvCxnSpPr>
                <p:spPr>
                  <a:xfrm>
                    <a:off x="4940092" y="1491456"/>
                    <a:ext cx="507132" cy="0"/>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175" name="Straight Connector 174"/>
                  <p:cNvCxnSpPr>
                    <a:stCxn id="169" idx="5"/>
                    <a:endCxn id="169" idx="3"/>
                  </p:cNvCxnSpPr>
                  <p:nvPr/>
                </p:nvCxnSpPr>
                <p:spPr>
                  <a:xfrm flipH="1">
                    <a:off x="4940092" y="1998588"/>
                    <a:ext cx="507132" cy="0"/>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176" name="Straight Connector 175"/>
                  <p:cNvCxnSpPr/>
                  <p:nvPr/>
                </p:nvCxnSpPr>
                <p:spPr>
                  <a:xfrm>
                    <a:off x="5320441" y="1410238"/>
                    <a:ext cx="0" cy="674549"/>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177" name="Straight Connector 176"/>
                  <p:cNvCxnSpPr/>
                  <p:nvPr/>
                </p:nvCxnSpPr>
                <p:spPr>
                  <a:xfrm flipH="1">
                    <a:off x="4855453" y="1618239"/>
                    <a:ext cx="675515" cy="0"/>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178" name="Straight Connector 177"/>
                  <p:cNvCxnSpPr/>
                  <p:nvPr/>
                </p:nvCxnSpPr>
                <p:spPr>
                  <a:xfrm flipH="1">
                    <a:off x="4855453" y="1872533"/>
                    <a:ext cx="675515" cy="0"/>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179" name="Straight Connector 178"/>
                  <p:cNvCxnSpPr/>
                  <p:nvPr/>
                </p:nvCxnSpPr>
                <p:spPr>
                  <a:xfrm>
                    <a:off x="5066427" y="1402356"/>
                    <a:ext cx="0" cy="682431"/>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grpSp>
            <p:sp>
              <p:nvSpPr>
                <p:cNvPr id="168" name="Freeform 167"/>
                <p:cNvSpPr/>
                <p:nvPr/>
              </p:nvSpPr>
              <p:spPr>
                <a:xfrm>
                  <a:off x="4666807" y="1419475"/>
                  <a:ext cx="921090" cy="772677"/>
                </a:xfrm>
                <a:custGeom>
                  <a:avLst/>
                  <a:gdLst>
                    <a:gd name="connsiteX0" fmla="*/ 270318 w 921090"/>
                    <a:gd name="connsiteY0" fmla="*/ 63250 h 772677"/>
                    <a:gd name="connsiteX1" fmla="*/ 29018 w 921090"/>
                    <a:gd name="connsiteY1" fmla="*/ 66425 h 772677"/>
                    <a:gd name="connsiteX2" fmla="*/ 860868 w 921090"/>
                    <a:gd name="connsiteY2" fmla="*/ 745875 h 772677"/>
                    <a:gd name="connsiteX3" fmla="*/ 791018 w 921090"/>
                    <a:gd name="connsiteY3" fmla="*/ 571250 h 772677"/>
                  </a:gdLst>
                  <a:ahLst/>
                  <a:cxnLst>
                    <a:cxn ang="0">
                      <a:pos x="connsiteX0" y="connsiteY0"/>
                    </a:cxn>
                    <a:cxn ang="0">
                      <a:pos x="connsiteX1" y="connsiteY1"/>
                    </a:cxn>
                    <a:cxn ang="0">
                      <a:pos x="connsiteX2" y="connsiteY2"/>
                    </a:cxn>
                    <a:cxn ang="0">
                      <a:pos x="connsiteX3" y="connsiteY3"/>
                    </a:cxn>
                  </a:cxnLst>
                  <a:rect l="l" t="t" r="r" b="b"/>
                  <a:pathLst>
                    <a:path w="921090" h="772677">
                      <a:moveTo>
                        <a:pt x="270318" y="63250"/>
                      </a:moveTo>
                      <a:cubicBezTo>
                        <a:pt x="100455" y="7952"/>
                        <a:pt x="-69407" y="-47346"/>
                        <a:pt x="29018" y="66425"/>
                      </a:cubicBezTo>
                      <a:cubicBezTo>
                        <a:pt x="127443" y="180196"/>
                        <a:pt x="733868" y="661738"/>
                        <a:pt x="860868" y="745875"/>
                      </a:cubicBezTo>
                      <a:cubicBezTo>
                        <a:pt x="987868" y="830013"/>
                        <a:pt x="889443" y="700631"/>
                        <a:pt x="791018" y="571250"/>
                      </a:cubicBezTo>
                    </a:path>
                  </a:pathLst>
                </a:custGeom>
                <a:no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grpSp>
        </p:grpSp>
        <p:grpSp>
          <p:nvGrpSpPr>
            <p:cNvPr id="180" name="Group 179"/>
            <p:cNvGrpSpPr/>
            <p:nvPr/>
          </p:nvGrpSpPr>
          <p:grpSpPr>
            <a:xfrm>
              <a:off x="6308595" y="1347144"/>
              <a:ext cx="941329" cy="930124"/>
              <a:chOff x="5870519" y="1373140"/>
              <a:chExt cx="941329" cy="930124"/>
            </a:xfrm>
          </p:grpSpPr>
          <p:sp>
            <p:nvSpPr>
              <p:cNvPr id="181" name="Rectangle 180"/>
              <p:cNvSpPr/>
              <p:nvPr/>
            </p:nvSpPr>
            <p:spPr>
              <a:xfrm>
                <a:off x="5870519" y="2087240"/>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Preferences</a:t>
                </a:r>
                <a:endParaRPr lang="en-AU" sz="1100" dirty="0">
                  <a:solidFill>
                    <a:schemeClr val="tx1"/>
                  </a:solidFill>
                  <a:latin typeface="Segoe UI" pitchFamily="34" charset="0"/>
                  <a:cs typeface="Segoe UI" pitchFamily="34" charset="0"/>
                </a:endParaRPr>
              </a:p>
            </p:txBody>
          </p:sp>
          <p:grpSp>
            <p:nvGrpSpPr>
              <p:cNvPr id="182" name="Group 181"/>
              <p:cNvGrpSpPr/>
              <p:nvPr/>
            </p:nvGrpSpPr>
            <p:grpSpPr>
              <a:xfrm>
                <a:off x="5946586" y="1373140"/>
                <a:ext cx="789194" cy="715500"/>
                <a:chOff x="6126475" y="1358519"/>
                <a:chExt cx="789194" cy="715500"/>
              </a:xfrm>
            </p:grpSpPr>
            <p:grpSp>
              <p:nvGrpSpPr>
                <p:cNvPr id="183" name="Group 182"/>
                <p:cNvGrpSpPr/>
                <p:nvPr/>
              </p:nvGrpSpPr>
              <p:grpSpPr>
                <a:xfrm>
                  <a:off x="6126475" y="1419475"/>
                  <a:ext cx="469140" cy="479261"/>
                  <a:chOff x="6297538" y="1525795"/>
                  <a:chExt cx="600468" cy="613422"/>
                </a:xfrm>
                <a:solidFill>
                  <a:schemeClr val="bg1">
                    <a:lumMod val="50000"/>
                  </a:schemeClr>
                </a:solidFill>
                <a:effectLst>
                  <a:outerShdw blurRad="63500" sx="102000" sy="102000" algn="ctr" rotWithShape="0">
                    <a:prstClr val="black">
                      <a:alpha val="40000"/>
                    </a:prstClr>
                  </a:outerShdw>
                </a:effectLst>
              </p:grpSpPr>
              <p:sp>
                <p:nvSpPr>
                  <p:cNvPr id="204" name="Rectangle 203"/>
                  <p:cNvSpPr/>
                  <p:nvPr/>
                </p:nvSpPr>
                <p:spPr>
                  <a:xfrm>
                    <a:off x="6532240" y="1525795"/>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05" name="Rectangle 204"/>
                  <p:cNvSpPr/>
                  <p:nvPr/>
                </p:nvSpPr>
                <p:spPr>
                  <a:xfrm>
                    <a:off x="6527253" y="2029061"/>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06" name="Rectangle 205"/>
                  <p:cNvSpPr/>
                  <p:nvPr/>
                </p:nvSpPr>
                <p:spPr>
                  <a:xfrm rot="16200000">
                    <a:off x="6280608" y="1775330"/>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07" name="Rectangle 206"/>
                  <p:cNvSpPr/>
                  <p:nvPr/>
                </p:nvSpPr>
                <p:spPr>
                  <a:xfrm rot="16200000">
                    <a:off x="6770920" y="1777823"/>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08" name="Rectangle 207"/>
                  <p:cNvSpPr/>
                  <p:nvPr/>
                </p:nvSpPr>
                <p:spPr>
                  <a:xfrm rot="2781525">
                    <a:off x="6712334" y="1608452"/>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09" name="Rectangle 208"/>
                  <p:cNvSpPr/>
                  <p:nvPr/>
                </p:nvSpPr>
                <p:spPr>
                  <a:xfrm rot="2781525">
                    <a:off x="6344691" y="1952168"/>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10" name="Rectangle 209"/>
                  <p:cNvSpPr/>
                  <p:nvPr/>
                </p:nvSpPr>
                <p:spPr>
                  <a:xfrm rot="18981525">
                    <a:off x="6358090" y="1598567"/>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11" name="Rectangle 210"/>
                  <p:cNvSpPr/>
                  <p:nvPr/>
                </p:nvSpPr>
                <p:spPr>
                  <a:xfrm rot="18981525">
                    <a:off x="6694670" y="1955114"/>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12" name="Donut 211"/>
                  <p:cNvSpPr/>
                  <p:nvPr/>
                </p:nvSpPr>
                <p:spPr>
                  <a:xfrm>
                    <a:off x="6347233" y="1580873"/>
                    <a:ext cx="504056" cy="504056"/>
                  </a:xfrm>
                  <a:prstGeom prst="donut">
                    <a:avLst>
                      <a:gd name="adj" fmla="val 22161"/>
                    </a:avLst>
                  </a:prstGeom>
                  <a:grpFill/>
                  <a:ln w="952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solidFill>
                        <a:schemeClr val="tx1"/>
                      </a:solidFill>
                    </a:endParaRPr>
                  </a:p>
                </p:txBody>
              </p:sp>
            </p:grpSp>
            <p:grpSp>
              <p:nvGrpSpPr>
                <p:cNvPr id="184" name="Group 183"/>
                <p:cNvGrpSpPr/>
                <p:nvPr/>
              </p:nvGrpSpPr>
              <p:grpSpPr>
                <a:xfrm>
                  <a:off x="6535334" y="1685479"/>
                  <a:ext cx="380335" cy="388540"/>
                  <a:chOff x="6297538" y="1525795"/>
                  <a:chExt cx="600468" cy="613422"/>
                </a:xfrm>
                <a:solidFill>
                  <a:schemeClr val="bg1">
                    <a:lumMod val="75000"/>
                  </a:schemeClr>
                </a:solidFill>
                <a:effectLst>
                  <a:outerShdw blurRad="63500" sx="102000" sy="102000" algn="ctr" rotWithShape="0">
                    <a:prstClr val="black">
                      <a:alpha val="40000"/>
                    </a:prstClr>
                  </a:outerShdw>
                </a:effectLst>
              </p:grpSpPr>
              <p:sp>
                <p:nvSpPr>
                  <p:cNvPr id="195" name="Rectangle 194"/>
                  <p:cNvSpPr/>
                  <p:nvPr/>
                </p:nvSpPr>
                <p:spPr>
                  <a:xfrm>
                    <a:off x="6532240" y="1525795"/>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96" name="Rectangle 195"/>
                  <p:cNvSpPr/>
                  <p:nvPr/>
                </p:nvSpPr>
                <p:spPr>
                  <a:xfrm>
                    <a:off x="6527253" y="2029061"/>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97" name="Rectangle 196"/>
                  <p:cNvSpPr/>
                  <p:nvPr/>
                </p:nvSpPr>
                <p:spPr>
                  <a:xfrm rot="16200000">
                    <a:off x="6280608" y="1775330"/>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98" name="Rectangle 197"/>
                  <p:cNvSpPr/>
                  <p:nvPr/>
                </p:nvSpPr>
                <p:spPr>
                  <a:xfrm rot="16200000">
                    <a:off x="6770920" y="1777823"/>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99" name="Rectangle 198"/>
                  <p:cNvSpPr/>
                  <p:nvPr/>
                </p:nvSpPr>
                <p:spPr>
                  <a:xfrm rot="2781525">
                    <a:off x="6712334" y="1608452"/>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00" name="Rectangle 199"/>
                  <p:cNvSpPr/>
                  <p:nvPr/>
                </p:nvSpPr>
                <p:spPr>
                  <a:xfrm rot="2781525">
                    <a:off x="6344691" y="1952168"/>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01" name="Rectangle 200"/>
                  <p:cNvSpPr/>
                  <p:nvPr/>
                </p:nvSpPr>
                <p:spPr>
                  <a:xfrm rot="18981525">
                    <a:off x="6358090" y="1598567"/>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02" name="Rectangle 201"/>
                  <p:cNvSpPr/>
                  <p:nvPr/>
                </p:nvSpPr>
                <p:spPr>
                  <a:xfrm rot="18981525">
                    <a:off x="6694670" y="1955114"/>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03" name="Donut 202"/>
                  <p:cNvSpPr/>
                  <p:nvPr/>
                </p:nvSpPr>
                <p:spPr>
                  <a:xfrm>
                    <a:off x="6347233" y="1580873"/>
                    <a:ext cx="504056" cy="504056"/>
                  </a:xfrm>
                  <a:prstGeom prst="donut">
                    <a:avLst>
                      <a:gd name="adj" fmla="val 22161"/>
                    </a:avLst>
                  </a:prstGeom>
                  <a:grpFill/>
                  <a:ln w="952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solidFill>
                        <a:schemeClr val="tx1"/>
                      </a:solidFill>
                    </a:endParaRPr>
                  </a:p>
                </p:txBody>
              </p:sp>
            </p:grpSp>
            <p:grpSp>
              <p:nvGrpSpPr>
                <p:cNvPr id="185" name="Group 184"/>
                <p:cNvGrpSpPr/>
                <p:nvPr/>
              </p:nvGrpSpPr>
              <p:grpSpPr>
                <a:xfrm>
                  <a:off x="6577233" y="1358519"/>
                  <a:ext cx="251617" cy="257045"/>
                  <a:chOff x="6297538" y="1525795"/>
                  <a:chExt cx="600468" cy="613422"/>
                </a:xfrm>
                <a:solidFill>
                  <a:schemeClr val="bg1"/>
                </a:solidFill>
                <a:effectLst>
                  <a:outerShdw blurRad="63500" sx="102000" sy="102000" algn="ctr" rotWithShape="0">
                    <a:prstClr val="black">
                      <a:alpha val="40000"/>
                    </a:prstClr>
                  </a:outerShdw>
                </a:effectLst>
              </p:grpSpPr>
              <p:sp>
                <p:nvSpPr>
                  <p:cNvPr id="186" name="Rectangle 185"/>
                  <p:cNvSpPr/>
                  <p:nvPr/>
                </p:nvSpPr>
                <p:spPr>
                  <a:xfrm>
                    <a:off x="6532240" y="1525795"/>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87" name="Rectangle 186"/>
                  <p:cNvSpPr/>
                  <p:nvPr/>
                </p:nvSpPr>
                <p:spPr>
                  <a:xfrm>
                    <a:off x="6527253" y="2029061"/>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88" name="Rectangle 187"/>
                  <p:cNvSpPr/>
                  <p:nvPr/>
                </p:nvSpPr>
                <p:spPr>
                  <a:xfrm rot="16200000">
                    <a:off x="6280608" y="1775330"/>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89" name="Rectangle 188"/>
                  <p:cNvSpPr/>
                  <p:nvPr/>
                </p:nvSpPr>
                <p:spPr>
                  <a:xfrm rot="16200000">
                    <a:off x="6770920" y="1777823"/>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90" name="Rectangle 189"/>
                  <p:cNvSpPr/>
                  <p:nvPr/>
                </p:nvSpPr>
                <p:spPr>
                  <a:xfrm rot="2781525">
                    <a:off x="6712334" y="1608452"/>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91" name="Rectangle 190"/>
                  <p:cNvSpPr/>
                  <p:nvPr/>
                </p:nvSpPr>
                <p:spPr>
                  <a:xfrm rot="2781525">
                    <a:off x="6344691" y="1952168"/>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92" name="Rectangle 191"/>
                  <p:cNvSpPr/>
                  <p:nvPr/>
                </p:nvSpPr>
                <p:spPr>
                  <a:xfrm rot="18981525">
                    <a:off x="6358090" y="1598567"/>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93" name="Rectangle 192"/>
                  <p:cNvSpPr/>
                  <p:nvPr/>
                </p:nvSpPr>
                <p:spPr>
                  <a:xfrm rot="18981525">
                    <a:off x="6694670" y="1955114"/>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94" name="Donut 193"/>
                  <p:cNvSpPr/>
                  <p:nvPr/>
                </p:nvSpPr>
                <p:spPr>
                  <a:xfrm>
                    <a:off x="6347233" y="1580873"/>
                    <a:ext cx="504056" cy="504056"/>
                  </a:xfrm>
                  <a:prstGeom prst="donut">
                    <a:avLst>
                      <a:gd name="adj" fmla="val 22161"/>
                    </a:avLst>
                  </a:prstGeom>
                  <a:grpFill/>
                  <a:ln w="952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solidFill>
                        <a:schemeClr val="tx1"/>
                      </a:solidFill>
                    </a:endParaRPr>
                  </a:p>
                </p:txBody>
              </p:sp>
            </p:grpSp>
          </p:grpSp>
        </p:grpSp>
        <p:grpSp>
          <p:nvGrpSpPr>
            <p:cNvPr id="213" name="Group 212"/>
            <p:cNvGrpSpPr/>
            <p:nvPr/>
          </p:nvGrpSpPr>
          <p:grpSpPr>
            <a:xfrm>
              <a:off x="3784106" y="2423987"/>
              <a:ext cx="941329" cy="972132"/>
              <a:chOff x="3707904" y="2423987"/>
              <a:chExt cx="941329" cy="972132"/>
            </a:xfrm>
          </p:grpSpPr>
          <p:sp>
            <p:nvSpPr>
              <p:cNvPr id="214" name="Rectangle 213"/>
              <p:cNvSpPr/>
              <p:nvPr/>
            </p:nvSpPr>
            <p:spPr>
              <a:xfrm>
                <a:off x="3707904" y="318009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Clarabelle</a:t>
                </a:r>
                <a:endParaRPr lang="en-AU" sz="1100" dirty="0">
                  <a:solidFill>
                    <a:schemeClr val="tx1"/>
                  </a:solidFill>
                  <a:latin typeface="Segoe UI" pitchFamily="34" charset="0"/>
                  <a:cs typeface="Segoe UI" pitchFamily="34" charset="0"/>
                </a:endParaRPr>
              </a:p>
            </p:txBody>
          </p:sp>
          <p:grpSp>
            <p:nvGrpSpPr>
              <p:cNvPr id="215" name="Group 214"/>
              <p:cNvGrpSpPr/>
              <p:nvPr/>
            </p:nvGrpSpPr>
            <p:grpSpPr>
              <a:xfrm>
                <a:off x="3841584" y="2423987"/>
                <a:ext cx="675778" cy="675778"/>
                <a:chOff x="3848349" y="2388430"/>
                <a:chExt cx="675778" cy="675778"/>
              </a:xfrm>
              <a:effectLst>
                <a:outerShdw blurRad="63500" sx="102000" sy="102000" algn="ctr" rotWithShape="0">
                  <a:prstClr val="black">
                    <a:alpha val="40000"/>
                  </a:prstClr>
                </a:outerShdw>
              </a:effectLst>
            </p:grpSpPr>
            <p:sp>
              <p:nvSpPr>
                <p:cNvPr id="216" name="Oval 215"/>
                <p:cNvSpPr/>
                <p:nvPr/>
              </p:nvSpPr>
              <p:spPr>
                <a:xfrm>
                  <a:off x="3848349" y="2388430"/>
                  <a:ext cx="675778" cy="675778"/>
                </a:xfrm>
                <a:prstGeom prst="ellipse">
                  <a:avLst/>
                </a:prstGeom>
                <a:solidFill>
                  <a:srgbClr val="C0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grpSp>
              <p:nvGrpSpPr>
                <p:cNvPr id="217" name="Group 216"/>
                <p:cNvGrpSpPr/>
                <p:nvPr/>
              </p:nvGrpSpPr>
              <p:grpSpPr>
                <a:xfrm>
                  <a:off x="4049013" y="2524441"/>
                  <a:ext cx="274450" cy="403756"/>
                  <a:chOff x="4017169" y="2476618"/>
                  <a:chExt cx="333375" cy="490444"/>
                </a:xfrm>
                <a:effectLst>
                  <a:outerShdw blurRad="63500" sx="102000" sy="102000" algn="ctr" rotWithShape="0">
                    <a:prstClr val="black">
                      <a:alpha val="40000"/>
                    </a:prstClr>
                  </a:outerShdw>
                </a:effectLst>
              </p:grpSpPr>
              <p:sp>
                <p:nvSpPr>
                  <p:cNvPr id="218" name="Rounded Rectangle 217"/>
                  <p:cNvSpPr/>
                  <p:nvPr/>
                </p:nvSpPr>
                <p:spPr>
                  <a:xfrm>
                    <a:off x="4106560" y="2476618"/>
                    <a:ext cx="144015" cy="260118"/>
                  </a:xfrm>
                  <a:prstGeom prst="roundRect">
                    <a:avLst>
                      <a:gd name="adj" fmla="val 50000"/>
                    </a:avLst>
                  </a:prstGeom>
                  <a:solidFill>
                    <a:srgbClr val="C00000"/>
                  </a:solidFill>
                  <a:ln w="12700" cap="rnd">
                    <a:solidFill>
                      <a:schemeClr val="bg1"/>
                    </a:solid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19" name="Freeform 218"/>
                  <p:cNvSpPr/>
                  <p:nvPr/>
                </p:nvSpPr>
                <p:spPr>
                  <a:xfrm>
                    <a:off x="4017169" y="2744500"/>
                    <a:ext cx="333375" cy="79802"/>
                  </a:xfrm>
                  <a:custGeom>
                    <a:avLst/>
                    <a:gdLst>
                      <a:gd name="connsiteX0" fmla="*/ 0 w 333375"/>
                      <a:gd name="connsiteY0" fmla="*/ 7144 h 102415"/>
                      <a:gd name="connsiteX1" fmla="*/ 169069 w 333375"/>
                      <a:gd name="connsiteY1" fmla="*/ 102394 h 102415"/>
                      <a:gd name="connsiteX2" fmla="*/ 333375 w 333375"/>
                      <a:gd name="connsiteY2" fmla="*/ 0 h 102415"/>
                    </a:gdLst>
                    <a:ahLst/>
                    <a:cxnLst>
                      <a:cxn ang="0">
                        <a:pos x="connsiteX0" y="connsiteY0"/>
                      </a:cxn>
                      <a:cxn ang="0">
                        <a:pos x="connsiteX1" y="connsiteY1"/>
                      </a:cxn>
                      <a:cxn ang="0">
                        <a:pos x="connsiteX2" y="connsiteY2"/>
                      </a:cxn>
                    </a:cxnLst>
                    <a:rect l="l" t="t" r="r" b="b"/>
                    <a:pathLst>
                      <a:path w="333375" h="102415">
                        <a:moveTo>
                          <a:pt x="0" y="7144"/>
                        </a:moveTo>
                        <a:cubicBezTo>
                          <a:pt x="56753" y="55364"/>
                          <a:pt x="113507" y="103585"/>
                          <a:pt x="169069" y="102394"/>
                        </a:cubicBezTo>
                        <a:cubicBezTo>
                          <a:pt x="224631" y="101203"/>
                          <a:pt x="279003" y="50601"/>
                          <a:pt x="333375" y="0"/>
                        </a:cubicBezTo>
                      </a:path>
                    </a:pathLst>
                  </a:custGeom>
                  <a:noFill/>
                  <a:ln w="1270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cxnSp>
                <p:nvCxnSpPr>
                  <p:cNvPr id="220" name="Straight Connector 219"/>
                  <p:cNvCxnSpPr>
                    <a:stCxn id="219" idx="1"/>
                  </p:cNvCxnSpPr>
                  <p:nvPr/>
                </p:nvCxnSpPr>
                <p:spPr>
                  <a:xfrm>
                    <a:off x="4186238" y="2824286"/>
                    <a:ext cx="0" cy="142776"/>
                  </a:xfrm>
                  <a:prstGeom prst="line">
                    <a:avLst/>
                  </a:prstGeom>
                  <a:ln w="12700"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grpSp>
        <p:nvGrpSpPr>
          <p:cNvPr id="221" name="Group 220"/>
          <p:cNvGrpSpPr/>
          <p:nvPr/>
        </p:nvGrpSpPr>
        <p:grpSpPr>
          <a:xfrm>
            <a:off x="4009485" y="1367921"/>
            <a:ext cx="490225" cy="725939"/>
            <a:chOff x="3723981" y="1319574"/>
            <a:chExt cx="490225" cy="725939"/>
          </a:xfrm>
          <a:effectLst/>
        </p:grpSpPr>
        <p:sp>
          <p:nvSpPr>
            <p:cNvPr id="222" name="Block Arc 221"/>
            <p:cNvSpPr/>
            <p:nvPr/>
          </p:nvSpPr>
          <p:spPr>
            <a:xfrm>
              <a:off x="3760886" y="1319574"/>
              <a:ext cx="416072" cy="349222"/>
            </a:xfrm>
            <a:prstGeom prst="blockArc">
              <a:avLst>
                <a:gd name="adj1" fmla="val 10800000"/>
                <a:gd name="adj2" fmla="val 21599145"/>
                <a:gd name="adj3" fmla="val 5065"/>
              </a:avLst>
            </a:prstGeom>
            <a:solidFill>
              <a:schemeClr val="tx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100">
                <a:solidFill>
                  <a:schemeClr val="tx1"/>
                </a:solidFill>
                <a:latin typeface="Segoe UI" pitchFamily="34" charset="0"/>
                <a:cs typeface="Segoe UI" pitchFamily="34" charset="0"/>
              </a:endParaRPr>
            </a:p>
          </p:txBody>
        </p:sp>
        <p:sp>
          <p:nvSpPr>
            <p:cNvPr id="225" name="Trapezoid 224"/>
            <p:cNvSpPr/>
            <p:nvPr/>
          </p:nvSpPr>
          <p:spPr>
            <a:xfrm>
              <a:off x="3723981" y="1495729"/>
              <a:ext cx="490225" cy="549784"/>
            </a:xfrm>
            <a:prstGeom prst="trapezoid">
              <a:avLst>
                <a:gd name="adj" fmla="val 7826"/>
              </a:avLst>
            </a:prstGeom>
            <a:gradFill flip="none" rotWithShape="1">
              <a:gsLst>
                <a:gs pos="0">
                  <a:schemeClr val="bg1">
                    <a:shade val="30000"/>
                    <a:satMod val="115000"/>
                  </a:schemeClr>
                </a:gs>
                <a:gs pos="50000">
                  <a:schemeClr val="bg1">
                    <a:shade val="67500"/>
                    <a:satMod val="115000"/>
                  </a:schemeClr>
                </a:gs>
                <a:gs pos="100000">
                  <a:schemeClr val="bg1">
                    <a:shade val="100000"/>
                    <a:satMod val="115000"/>
                  </a:schemeClr>
                </a:gs>
              </a:gsLst>
              <a:lin ang="16200000" scaled="1"/>
              <a:tileRect/>
            </a:gra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100">
                <a:latin typeface="Segoe UI" pitchFamily="34" charset="0"/>
                <a:cs typeface="Segoe UI" pitchFamily="34" charset="0"/>
              </a:endParaRPr>
            </a:p>
          </p:txBody>
        </p:sp>
        <p:sp>
          <p:nvSpPr>
            <p:cNvPr id="226" name="Rectangle 225"/>
            <p:cNvSpPr/>
            <p:nvPr/>
          </p:nvSpPr>
          <p:spPr>
            <a:xfrm rot="20681790">
              <a:off x="3861081" y="1569573"/>
              <a:ext cx="216024" cy="40209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rstTxWarp prst="textPlain">
                <a:avLst/>
              </a:prstTxWarp>
            </a:bodyPr>
            <a:lstStyle/>
            <a:p>
              <a:pPr algn="ctr"/>
              <a:r>
                <a:rPr lang="en-AU" sz="1100" dirty="0" smtClean="0">
                  <a:solidFill>
                    <a:srgbClr val="0070C0"/>
                  </a:solidFill>
                  <a:effectLst>
                    <a:innerShdw blurRad="63500">
                      <a:schemeClr val="tx1"/>
                    </a:innerShdw>
                  </a:effectLst>
                  <a:latin typeface="Segoe UI" pitchFamily="34" charset="0"/>
                  <a:cs typeface="Segoe UI" pitchFamily="34" charset="0"/>
                </a:rPr>
                <a:t>$</a:t>
              </a:r>
              <a:endParaRPr lang="en-AU" sz="1100" dirty="0">
                <a:solidFill>
                  <a:srgbClr val="0070C0"/>
                </a:solidFill>
                <a:effectLst>
                  <a:innerShdw blurRad="63500">
                    <a:schemeClr val="tx1"/>
                  </a:innerShdw>
                </a:effectLst>
                <a:latin typeface="Segoe UI" pitchFamily="34" charset="0"/>
                <a:cs typeface="Segoe UI" pitchFamily="34" charset="0"/>
              </a:endParaRPr>
            </a:p>
          </p:txBody>
        </p:sp>
      </p:grpSp>
    </p:spTree>
    <p:extLst>
      <p:ext uri="{BB962C8B-B14F-4D97-AF65-F5344CB8AC3E}">
        <p14:creationId xmlns:p14="http://schemas.microsoft.com/office/powerpoint/2010/main" val="4135896185"/>
      </p:ext>
    </p:extLst>
  </p:cSld>
  <p:clrMapOvr>
    <a:masterClrMapping/>
  </p:clrMapOvr>
  <mc:AlternateContent xmlns:mc="http://schemas.openxmlformats.org/markup-compatibility/2006" xmlns:p14="http://schemas.microsoft.com/office/powerpoint/2010/main">
    <mc:Choice Requires="p14">
      <p:transition p14:dur="10" advClick="0" advTm="0"/>
    </mc:Choice>
    <mc:Fallback xmlns="">
      <p:transition advClick="0" advTm="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xit" presetSubtype="16" fill="hold" nodeType="afterEffect">
                                  <p:stCondLst>
                                    <p:cond delay="0"/>
                                  </p:stCondLst>
                                  <p:childTnLst>
                                    <p:anim calcmode="lin" valueType="num">
                                      <p:cBhvr>
                                        <p:cTn id="6" dur="300"/>
                                        <p:tgtEl>
                                          <p:spTgt spid="221"/>
                                        </p:tgtEl>
                                        <p:attrNameLst>
                                          <p:attrName>ppt_w</p:attrName>
                                        </p:attrNameLst>
                                      </p:cBhvr>
                                      <p:tavLst>
                                        <p:tav tm="0">
                                          <p:val>
                                            <p:strVal val="ppt_w"/>
                                          </p:val>
                                        </p:tav>
                                        <p:tav tm="100000">
                                          <p:val>
                                            <p:strVal val="4*ppt_w"/>
                                          </p:val>
                                        </p:tav>
                                      </p:tavLst>
                                    </p:anim>
                                    <p:anim calcmode="lin" valueType="num">
                                      <p:cBhvr>
                                        <p:cTn id="7" dur="300"/>
                                        <p:tgtEl>
                                          <p:spTgt spid="221"/>
                                        </p:tgtEl>
                                        <p:attrNameLst>
                                          <p:attrName>ppt_h</p:attrName>
                                        </p:attrNameLst>
                                      </p:cBhvr>
                                      <p:tavLst>
                                        <p:tav tm="0">
                                          <p:val>
                                            <p:strVal val="ppt_h"/>
                                          </p:val>
                                        </p:tav>
                                        <p:tav tm="100000">
                                          <p:val>
                                            <p:strVal val="4*ppt_h"/>
                                          </p:val>
                                        </p:tav>
                                      </p:tavLst>
                                    </p:anim>
                                    <p:set>
                                      <p:cBhvr>
                                        <p:cTn id="8" dur="1" fill="hold">
                                          <p:stCondLst>
                                            <p:cond delay="299"/>
                                          </p:stCondLst>
                                        </p:cTn>
                                        <p:tgtEl>
                                          <p:spTgt spid="221"/>
                                        </p:tgtEl>
                                        <p:attrNameLst>
                                          <p:attrName>style.visibility</p:attrName>
                                        </p:attrNameLst>
                                      </p:cBhvr>
                                      <p:to>
                                        <p:strVal val="hidden"/>
                                      </p:to>
                                    </p:set>
                                  </p:childTnLst>
                                </p:cTn>
                              </p:par>
                              <p:par>
                                <p:cTn id="9" presetID="10" presetClass="exit" presetSubtype="0" fill="hold" nodeType="withEffect">
                                  <p:stCondLst>
                                    <p:cond delay="0"/>
                                  </p:stCondLst>
                                  <p:childTnLst>
                                    <p:animEffect transition="out" filter="fade">
                                      <p:cBhvr>
                                        <p:cTn id="10" dur="300"/>
                                        <p:tgtEl>
                                          <p:spTgt spid="221"/>
                                        </p:tgtEl>
                                      </p:cBhvr>
                                    </p:animEffect>
                                    <p:set>
                                      <p:cBhvr>
                                        <p:cTn id="11" dur="1" fill="hold">
                                          <p:stCondLst>
                                            <p:cond delay="299"/>
                                          </p:stCondLst>
                                        </p:cTn>
                                        <p:tgtEl>
                                          <p:spTgt spid="221"/>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7" name="Group 36"/>
          <p:cNvGrpSpPr/>
          <p:nvPr/>
        </p:nvGrpSpPr>
        <p:grpSpPr>
          <a:xfrm>
            <a:off x="0" y="1202871"/>
            <a:ext cx="467544" cy="2737758"/>
            <a:chOff x="0" y="1202871"/>
            <a:chExt cx="467544" cy="2737758"/>
          </a:xfrm>
        </p:grpSpPr>
        <p:sp>
          <p:nvSpPr>
            <p:cNvPr id="6" name="Rounded Rectangle 5"/>
            <p:cNvSpPr/>
            <p:nvPr/>
          </p:nvSpPr>
          <p:spPr>
            <a:xfrm>
              <a:off x="0" y="1202871"/>
              <a:ext cx="467544" cy="2737758"/>
            </a:xfrm>
            <a:prstGeom prst="roundRect">
              <a:avLst>
                <a:gd name="adj" fmla="val 10437"/>
              </a:avLst>
            </a:prstGeom>
            <a:solidFill>
              <a:schemeClr val="tx1">
                <a:alpha val="50000"/>
              </a:schemeClr>
            </a:solidFill>
            <a:ln w="317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12" name="Group 11"/>
            <p:cNvGrpSpPr/>
            <p:nvPr/>
          </p:nvGrpSpPr>
          <p:grpSpPr>
            <a:xfrm>
              <a:off x="53772" y="1890180"/>
              <a:ext cx="360000" cy="363600"/>
              <a:chOff x="899592" y="1419622"/>
              <a:chExt cx="432048" cy="432048"/>
            </a:xfrm>
            <a:effectLst/>
          </p:grpSpPr>
          <p:sp>
            <p:nvSpPr>
              <p:cNvPr id="10" name="Rounded Rectangle 9"/>
              <p:cNvSpPr/>
              <p:nvPr/>
            </p:nvSpPr>
            <p:spPr>
              <a:xfrm>
                <a:off x="971600" y="1563638"/>
                <a:ext cx="288032" cy="288032"/>
              </a:xfrm>
              <a:prstGeom prst="roundRect">
                <a:avLst>
                  <a:gd name="adj" fmla="val 9226"/>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 name="Isosceles Triangle 10"/>
              <p:cNvSpPr/>
              <p:nvPr/>
            </p:nvSpPr>
            <p:spPr>
              <a:xfrm>
                <a:off x="899592" y="1419622"/>
                <a:ext cx="432048" cy="180020"/>
              </a:xfrm>
              <a:prstGeom prst="triangle">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4" name="Group 23"/>
            <p:cNvGrpSpPr/>
            <p:nvPr/>
          </p:nvGrpSpPr>
          <p:grpSpPr>
            <a:xfrm>
              <a:off x="53752" y="1264720"/>
              <a:ext cx="360040" cy="435694"/>
              <a:chOff x="971600" y="1383618"/>
              <a:chExt cx="360040" cy="435694"/>
            </a:xfrm>
          </p:grpSpPr>
          <p:cxnSp>
            <p:nvCxnSpPr>
              <p:cNvPr id="14" name="Straight Connector 13"/>
              <p:cNvCxnSpPr/>
              <p:nvPr/>
            </p:nvCxnSpPr>
            <p:spPr>
              <a:xfrm>
                <a:off x="1187624" y="1639292"/>
                <a:ext cx="144016" cy="18002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5" name="Donut 14"/>
              <p:cNvSpPr/>
              <p:nvPr/>
            </p:nvSpPr>
            <p:spPr>
              <a:xfrm>
                <a:off x="971600" y="1383618"/>
                <a:ext cx="288032" cy="288000"/>
              </a:xfrm>
              <a:prstGeom prst="donut">
                <a:avLst>
                  <a:gd name="adj" fmla="val 4746"/>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17" name="Straight Connector 16"/>
              <p:cNvCxnSpPr/>
              <p:nvPr/>
            </p:nvCxnSpPr>
            <p:spPr>
              <a:xfrm rot="1413972">
                <a:off x="1051228" y="1435850"/>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rot="1413972">
                <a:off x="1116662" y="1436293"/>
                <a:ext cx="0" cy="183562"/>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rot="1413972">
                <a:off x="1180005" y="1492021"/>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grpSp>
        <p:cxnSp>
          <p:nvCxnSpPr>
            <p:cNvPr id="26" name="Straight Connector 25"/>
            <p:cNvCxnSpPr/>
            <p:nvPr/>
          </p:nvCxnSpPr>
          <p:spPr>
            <a:xfrm flipH="1">
              <a:off x="26886" y="1812206"/>
              <a:ext cx="413772"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nvGrpSpPr>
            <p:cNvPr id="30" name="Group 29"/>
            <p:cNvGrpSpPr/>
            <p:nvPr/>
          </p:nvGrpSpPr>
          <p:grpSpPr>
            <a:xfrm>
              <a:off x="39771" y="2460418"/>
              <a:ext cx="388002" cy="297418"/>
              <a:chOff x="2123728" y="1986160"/>
              <a:chExt cx="576064" cy="441574"/>
            </a:xfrm>
          </p:grpSpPr>
          <p:sp>
            <p:nvSpPr>
              <p:cNvPr id="29" name="Rectangle 28"/>
              <p:cNvSpPr/>
              <p:nvPr/>
            </p:nvSpPr>
            <p:spPr>
              <a:xfrm>
                <a:off x="2195736" y="1986160"/>
                <a:ext cx="432048" cy="441574"/>
              </a:xfrm>
              <a:prstGeom prst="rect">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 name="Trapezoid 27"/>
              <p:cNvSpPr/>
              <p:nvPr/>
            </p:nvSpPr>
            <p:spPr>
              <a:xfrm flipV="1">
                <a:off x="2123728" y="2139884"/>
                <a:ext cx="576064" cy="287850"/>
              </a:xfrm>
              <a:prstGeom prst="trapezoid">
                <a:avLst/>
              </a:pr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41" name="Freeform 40"/>
            <p:cNvSpPr/>
            <p:nvPr/>
          </p:nvSpPr>
          <p:spPr>
            <a:xfrm>
              <a:off x="61273" y="2903148"/>
              <a:ext cx="344998" cy="411311"/>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45" name="Group 44"/>
            <p:cNvGrpSpPr/>
            <p:nvPr/>
          </p:nvGrpSpPr>
          <p:grpSpPr>
            <a:xfrm>
              <a:off x="82631" y="3424960"/>
              <a:ext cx="302283" cy="444864"/>
              <a:chOff x="51020" y="3423030"/>
              <a:chExt cx="356155" cy="524147"/>
            </a:xfrm>
            <a:effectLst>
              <a:outerShdw blurRad="63500" sx="102000" sy="102000" algn="ctr" rotWithShape="0">
                <a:prstClr val="black">
                  <a:alpha val="40000"/>
                </a:prstClr>
              </a:outerShdw>
            </a:effectLst>
          </p:grpSpPr>
          <p:sp>
            <p:nvSpPr>
              <p:cNvPr id="43" name="Freeform 42"/>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4" name="Freeform 43"/>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nvGrpSpPr>
          <p:cNvPr id="249" name="Group 248"/>
          <p:cNvGrpSpPr/>
          <p:nvPr/>
        </p:nvGrpSpPr>
        <p:grpSpPr>
          <a:xfrm>
            <a:off x="3131841" y="843750"/>
            <a:ext cx="2880320" cy="3456000"/>
            <a:chOff x="3131841" y="843750"/>
            <a:chExt cx="2880320" cy="3456000"/>
          </a:xfrm>
        </p:grpSpPr>
        <p:sp>
          <p:nvSpPr>
            <p:cNvPr id="250" name="Rounded Rectangle 249"/>
            <p:cNvSpPr/>
            <p:nvPr/>
          </p:nvSpPr>
          <p:spPr>
            <a:xfrm>
              <a:off x="3131841" y="843750"/>
              <a:ext cx="2880320" cy="3456000"/>
            </a:xfrm>
            <a:prstGeom prst="roundRect">
              <a:avLst>
                <a:gd name="adj" fmla="val 2228"/>
              </a:avLst>
            </a:prstGeom>
            <a:solidFill>
              <a:schemeClr val="tx1">
                <a:alpha val="50000"/>
              </a:schemeClr>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51" name="Group 250"/>
            <p:cNvGrpSpPr/>
            <p:nvPr/>
          </p:nvGrpSpPr>
          <p:grpSpPr>
            <a:xfrm>
              <a:off x="3198624" y="984777"/>
              <a:ext cx="864096" cy="870570"/>
              <a:chOff x="7308304" y="278598"/>
              <a:chExt cx="864096" cy="870570"/>
            </a:xfrm>
          </p:grpSpPr>
          <p:sp>
            <p:nvSpPr>
              <p:cNvPr id="327" name="Freeform 326"/>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8" name="Rectangle 327"/>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Impress</a:t>
                </a:r>
                <a:endParaRPr lang="en-AU" sz="1100" dirty="0">
                  <a:latin typeface="Segoe UI" pitchFamily="34" charset="0"/>
                  <a:cs typeface="Segoe UI" pitchFamily="34" charset="0"/>
                </a:endParaRPr>
              </a:p>
            </p:txBody>
          </p:sp>
        </p:grpSp>
        <p:grpSp>
          <p:nvGrpSpPr>
            <p:cNvPr id="252" name="Group 251"/>
            <p:cNvGrpSpPr/>
            <p:nvPr/>
          </p:nvGrpSpPr>
          <p:grpSpPr>
            <a:xfrm>
              <a:off x="4139953" y="972995"/>
              <a:ext cx="864096" cy="894135"/>
              <a:chOff x="6444208" y="255033"/>
              <a:chExt cx="864096" cy="894135"/>
            </a:xfrm>
          </p:grpSpPr>
          <p:grpSp>
            <p:nvGrpSpPr>
              <p:cNvPr id="323" name="Group 322"/>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325" name="Freeform 324"/>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6" name="Freeform 325"/>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24" name="Rectangle 323"/>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Express</a:t>
                </a:r>
                <a:endParaRPr lang="en-AU" sz="1100" dirty="0">
                  <a:latin typeface="Segoe UI" pitchFamily="34" charset="0"/>
                  <a:cs typeface="Segoe UI" pitchFamily="34" charset="0"/>
                </a:endParaRPr>
              </a:p>
            </p:txBody>
          </p:sp>
        </p:grpSp>
        <p:grpSp>
          <p:nvGrpSpPr>
            <p:cNvPr id="253" name="Group 252"/>
            <p:cNvGrpSpPr/>
            <p:nvPr/>
          </p:nvGrpSpPr>
          <p:grpSpPr>
            <a:xfrm>
              <a:off x="3198624" y="2157429"/>
              <a:ext cx="864096" cy="881674"/>
              <a:chOff x="8172400" y="267494"/>
              <a:chExt cx="864096" cy="881674"/>
            </a:xfrm>
          </p:grpSpPr>
          <p:grpSp>
            <p:nvGrpSpPr>
              <p:cNvPr id="318" name="Group 317"/>
              <p:cNvGrpSpPr/>
              <p:nvPr/>
            </p:nvGrpSpPr>
            <p:grpSpPr>
              <a:xfrm>
                <a:off x="8351877" y="267494"/>
                <a:ext cx="523806" cy="648072"/>
                <a:chOff x="87738" y="3286770"/>
                <a:chExt cx="291003" cy="360040"/>
              </a:xfrm>
            </p:grpSpPr>
            <p:sp>
              <p:nvSpPr>
                <p:cNvPr id="320" name="Rectangle 31"/>
                <p:cNvSpPr/>
                <p:nvPr/>
              </p:nvSpPr>
              <p:spPr>
                <a:xfrm>
                  <a:off x="87738" y="3286770"/>
                  <a:ext cx="291002" cy="360040"/>
                </a:xfrm>
                <a:prstGeom prst="rect">
                  <a:avLst/>
                </a:prstGeom>
                <a:solidFill>
                  <a:srgbClr val="FFC000"/>
                </a:solidFill>
                <a:ln w="9525" cap="rnd">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1" name="Rectangle 31"/>
                <p:cNvSpPr/>
                <p:nvPr/>
              </p:nvSpPr>
              <p:spPr>
                <a:xfrm>
                  <a:off x="87738" y="3286770"/>
                  <a:ext cx="291002" cy="360040"/>
                </a:xfrm>
                <a:custGeom>
                  <a:avLst/>
                  <a:gdLst>
                    <a:gd name="connsiteX0" fmla="*/ 0 w 291002"/>
                    <a:gd name="connsiteY0" fmla="*/ 0 h 360040"/>
                    <a:gd name="connsiteX1" fmla="*/ 291002 w 291002"/>
                    <a:gd name="connsiteY1" fmla="*/ 0 h 360040"/>
                    <a:gd name="connsiteX2" fmla="*/ 291002 w 291002"/>
                    <a:gd name="connsiteY2" fmla="*/ 360040 h 360040"/>
                    <a:gd name="connsiteX3" fmla="*/ 0 w 291002"/>
                    <a:gd name="connsiteY3" fmla="*/ 360040 h 360040"/>
                    <a:gd name="connsiteX4" fmla="*/ 0 w 291002"/>
                    <a:gd name="connsiteY4" fmla="*/ 0 h 360040"/>
                    <a:gd name="connsiteX0" fmla="*/ 0 w 291002"/>
                    <a:gd name="connsiteY0" fmla="*/ 0 h 360040"/>
                    <a:gd name="connsiteX1" fmla="*/ 236233 w 291002"/>
                    <a:gd name="connsiteY1" fmla="*/ 88106 h 360040"/>
                    <a:gd name="connsiteX2" fmla="*/ 291002 w 291002"/>
                    <a:gd name="connsiteY2" fmla="*/ 360040 h 360040"/>
                    <a:gd name="connsiteX3" fmla="*/ 0 w 291002"/>
                    <a:gd name="connsiteY3" fmla="*/ 360040 h 360040"/>
                    <a:gd name="connsiteX4" fmla="*/ 0 w 291002"/>
                    <a:gd name="connsiteY4" fmla="*/ 0 h 360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1002" h="360040">
                      <a:moveTo>
                        <a:pt x="0" y="0"/>
                      </a:moveTo>
                      <a:lnTo>
                        <a:pt x="236233" y="88106"/>
                      </a:lnTo>
                      <a:lnTo>
                        <a:pt x="291002" y="360040"/>
                      </a:lnTo>
                      <a:lnTo>
                        <a:pt x="0" y="360040"/>
                      </a:lnTo>
                      <a:lnTo>
                        <a:pt x="0" y="0"/>
                      </a:lnTo>
                      <a:close/>
                    </a:path>
                  </a:pathLst>
                </a:cu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2" name="Rectangle 321"/>
                <p:cNvSpPr/>
                <p:nvPr/>
              </p:nvSpPr>
              <p:spPr>
                <a:xfrm>
                  <a:off x="87738" y="3435846"/>
                  <a:ext cx="291003" cy="210964"/>
                </a:xfrm>
                <a:prstGeom prst="rect">
                  <a:avLst/>
                </a:prstGeom>
                <a:noFill/>
                <a:ln w="9525" cap="rnd">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2000" dirty="0" smtClean="0">
                      <a:solidFill>
                        <a:schemeClr val="tx1"/>
                      </a:solidFill>
                      <a:effectLst>
                        <a:outerShdw blurRad="63500" sx="102000" sy="102000" algn="ctr" rotWithShape="0">
                          <a:prstClr val="black">
                            <a:alpha val="40000"/>
                          </a:prstClr>
                        </a:outerShdw>
                      </a:effectLst>
                      <a:latin typeface="Segoe UI" pitchFamily="34" charset="0"/>
                      <a:cs typeface="Segoe UI" pitchFamily="34" charset="0"/>
                    </a:rPr>
                    <a:t>Aa</a:t>
                  </a:r>
                  <a:endParaRPr lang="en-AU" sz="2000" dirty="0">
                    <a:solidFill>
                      <a:schemeClr val="tx1"/>
                    </a:solidFill>
                    <a:effectLst>
                      <a:outerShdw blurRad="63500" sx="102000" sy="102000" algn="ctr" rotWithShape="0">
                        <a:prstClr val="black">
                          <a:alpha val="40000"/>
                        </a:prstClr>
                      </a:outerShdw>
                    </a:effectLst>
                    <a:latin typeface="Segoe UI" pitchFamily="34" charset="0"/>
                    <a:cs typeface="Segoe UI" pitchFamily="34" charset="0"/>
                  </a:endParaRPr>
                </a:p>
              </p:txBody>
            </p:sp>
          </p:grpSp>
          <p:sp>
            <p:nvSpPr>
              <p:cNvPr id="319" name="Rectangle 318"/>
              <p:cNvSpPr/>
              <p:nvPr/>
            </p:nvSpPr>
            <p:spPr>
              <a:xfrm>
                <a:off x="8172400"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Note Pad</a:t>
                </a:r>
                <a:endParaRPr lang="en-AU" sz="1100" dirty="0">
                  <a:latin typeface="Segoe UI" pitchFamily="34" charset="0"/>
                  <a:cs typeface="Segoe UI" pitchFamily="34" charset="0"/>
                </a:endParaRPr>
              </a:p>
            </p:txBody>
          </p:sp>
        </p:grpSp>
        <p:grpSp>
          <p:nvGrpSpPr>
            <p:cNvPr id="254" name="Group 253"/>
            <p:cNvGrpSpPr/>
            <p:nvPr/>
          </p:nvGrpSpPr>
          <p:grpSpPr>
            <a:xfrm>
              <a:off x="5080409" y="980461"/>
              <a:ext cx="864096" cy="877462"/>
              <a:chOff x="5004049" y="1064550"/>
              <a:chExt cx="864096" cy="877462"/>
            </a:xfrm>
          </p:grpSpPr>
          <p:grpSp>
            <p:nvGrpSpPr>
              <p:cNvPr id="313" name="Group 312"/>
              <p:cNvGrpSpPr/>
              <p:nvPr/>
            </p:nvGrpSpPr>
            <p:grpSpPr>
              <a:xfrm>
                <a:off x="5042434" y="1064550"/>
                <a:ext cx="787325" cy="610716"/>
                <a:chOff x="5004049" y="1045872"/>
                <a:chExt cx="787325" cy="610716"/>
              </a:xfrm>
              <a:effectLst>
                <a:outerShdw blurRad="63500" sx="102000" sy="102000" algn="ctr" rotWithShape="0">
                  <a:prstClr val="black">
                    <a:alpha val="40000"/>
                  </a:prstClr>
                </a:outerShdw>
              </a:effectLst>
            </p:grpSpPr>
            <p:sp>
              <p:nvSpPr>
                <p:cNvPr id="315" name="Rectangle 314"/>
                <p:cNvSpPr/>
                <p:nvPr/>
              </p:nvSpPr>
              <p:spPr>
                <a:xfrm>
                  <a:off x="5004049" y="1045872"/>
                  <a:ext cx="504055" cy="460191"/>
                </a:xfrm>
                <a:prstGeom prst="rect">
                  <a:avLst/>
                </a:prstGeom>
                <a:solidFill>
                  <a:schemeClr val="bg1"/>
                </a:solidFill>
                <a:ln w="9525" cap="rnd">
                  <a:solidFill>
                    <a:schemeClr val="bg1"/>
                  </a:solid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6" name="Freeform 315"/>
                <p:cNvSpPr/>
                <p:nvPr/>
              </p:nvSpPr>
              <p:spPr>
                <a:xfrm>
                  <a:off x="5022056" y="1106047"/>
                  <a:ext cx="414040" cy="272698"/>
                </a:xfrm>
                <a:custGeom>
                  <a:avLst/>
                  <a:gdLst>
                    <a:gd name="connsiteX0" fmla="*/ 0 w 353052"/>
                    <a:gd name="connsiteY0" fmla="*/ 0 h 269081"/>
                    <a:gd name="connsiteX1" fmla="*/ 19050 w 353052"/>
                    <a:gd name="connsiteY1" fmla="*/ 33337 h 269081"/>
                    <a:gd name="connsiteX2" fmla="*/ 28575 w 353052"/>
                    <a:gd name="connsiteY2" fmla="*/ 38100 h 269081"/>
                    <a:gd name="connsiteX3" fmla="*/ 33338 w 353052"/>
                    <a:gd name="connsiteY3" fmla="*/ 45243 h 269081"/>
                    <a:gd name="connsiteX4" fmla="*/ 50007 w 353052"/>
                    <a:gd name="connsiteY4" fmla="*/ 54768 h 269081"/>
                    <a:gd name="connsiteX5" fmla="*/ 59532 w 353052"/>
                    <a:gd name="connsiteY5" fmla="*/ 61912 h 269081"/>
                    <a:gd name="connsiteX6" fmla="*/ 85725 w 353052"/>
                    <a:gd name="connsiteY6" fmla="*/ 71437 h 269081"/>
                    <a:gd name="connsiteX7" fmla="*/ 135732 w 353052"/>
                    <a:gd name="connsiteY7" fmla="*/ 69056 h 269081"/>
                    <a:gd name="connsiteX8" fmla="*/ 142875 w 353052"/>
                    <a:gd name="connsiteY8" fmla="*/ 66675 h 269081"/>
                    <a:gd name="connsiteX9" fmla="*/ 150019 w 353052"/>
                    <a:gd name="connsiteY9" fmla="*/ 61912 h 269081"/>
                    <a:gd name="connsiteX10" fmla="*/ 157163 w 353052"/>
                    <a:gd name="connsiteY10" fmla="*/ 54768 h 269081"/>
                    <a:gd name="connsiteX11" fmla="*/ 161925 w 353052"/>
                    <a:gd name="connsiteY11" fmla="*/ 45243 h 269081"/>
                    <a:gd name="connsiteX12" fmla="*/ 157163 w 353052"/>
                    <a:gd name="connsiteY12" fmla="*/ 26193 h 269081"/>
                    <a:gd name="connsiteX13" fmla="*/ 150019 w 353052"/>
                    <a:gd name="connsiteY13" fmla="*/ 19050 h 269081"/>
                    <a:gd name="connsiteX14" fmla="*/ 135732 w 353052"/>
                    <a:gd name="connsiteY14" fmla="*/ 9525 h 269081"/>
                    <a:gd name="connsiteX15" fmla="*/ 114300 w 353052"/>
                    <a:gd name="connsiteY15" fmla="*/ 14287 h 269081"/>
                    <a:gd name="connsiteX16" fmla="*/ 107157 w 353052"/>
                    <a:gd name="connsiteY16" fmla="*/ 16668 h 269081"/>
                    <a:gd name="connsiteX17" fmla="*/ 102394 w 353052"/>
                    <a:gd name="connsiteY17" fmla="*/ 26193 h 269081"/>
                    <a:gd name="connsiteX18" fmla="*/ 104775 w 353052"/>
                    <a:gd name="connsiteY18" fmla="*/ 64293 h 269081"/>
                    <a:gd name="connsiteX19" fmla="*/ 107157 w 353052"/>
                    <a:gd name="connsiteY19" fmla="*/ 71437 h 269081"/>
                    <a:gd name="connsiteX20" fmla="*/ 114300 w 353052"/>
                    <a:gd name="connsiteY20" fmla="*/ 76200 h 269081"/>
                    <a:gd name="connsiteX21" fmla="*/ 126207 w 353052"/>
                    <a:gd name="connsiteY21" fmla="*/ 78581 h 269081"/>
                    <a:gd name="connsiteX22" fmla="*/ 147638 w 353052"/>
                    <a:gd name="connsiteY22" fmla="*/ 85725 h 269081"/>
                    <a:gd name="connsiteX23" fmla="*/ 154782 w 353052"/>
                    <a:gd name="connsiteY23" fmla="*/ 88106 h 269081"/>
                    <a:gd name="connsiteX24" fmla="*/ 190500 w 353052"/>
                    <a:gd name="connsiteY24" fmla="*/ 90487 h 269081"/>
                    <a:gd name="connsiteX25" fmla="*/ 228600 w 353052"/>
                    <a:gd name="connsiteY25" fmla="*/ 90487 h 269081"/>
                    <a:gd name="connsiteX26" fmla="*/ 238125 w 353052"/>
                    <a:gd name="connsiteY26" fmla="*/ 85725 h 269081"/>
                    <a:gd name="connsiteX27" fmla="*/ 271463 w 353052"/>
                    <a:gd name="connsiteY27" fmla="*/ 66675 h 269081"/>
                    <a:gd name="connsiteX28" fmla="*/ 295275 w 353052"/>
                    <a:gd name="connsiteY28" fmla="*/ 59531 h 269081"/>
                    <a:gd name="connsiteX29" fmla="*/ 302419 w 353052"/>
                    <a:gd name="connsiteY29" fmla="*/ 57150 h 269081"/>
                    <a:gd name="connsiteX30" fmla="*/ 338138 w 353052"/>
                    <a:gd name="connsiteY30" fmla="*/ 50006 h 269081"/>
                    <a:gd name="connsiteX31" fmla="*/ 345282 w 353052"/>
                    <a:gd name="connsiteY31" fmla="*/ 92868 h 269081"/>
                    <a:gd name="connsiteX32" fmla="*/ 326232 w 353052"/>
                    <a:gd name="connsiteY32" fmla="*/ 114300 h 269081"/>
                    <a:gd name="connsiteX33" fmla="*/ 316707 w 353052"/>
                    <a:gd name="connsiteY33" fmla="*/ 119062 h 269081"/>
                    <a:gd name="connsiteX34" fmla="*/ 309563 w 353052"/>
                    <a:gd name="connsiteY34" fmla="*/ 121443 h 269081"/>
                    <a:gd name="connsiteX35" fmla="*/ 290513 w 353052"/>
                    <a:gd name="connsiteY35" fmla="*/ 133350 h 269081"/>
                    <a:gd name="connsiteX36" fmla="*/ 273844 w 353052"/>
                    <a:gd name="connsiteY36" fmla="*/ 138112 h 269081"/>
                    <a:gd name="connsiteX37" fmla="*/ 259557 w 353052"/>
                    <a:gd name="connsiteY37" fmla="*/ 142875 h 269081"/>
                    <a:gd name="connsiteX38" fmla="*/ 245269 w 353052"/>
                    <a:gd name="connsiteY38" fmla="*/ 150018 h 269081"/>
                    <a:gd name="connsiteX39" fmla="*/ 238125 w 353052"/>
                    <a:gd name="connsiteY39" fmla="*/ 154781 h 269081"/>
                    <a:gd name="connsiteX40" fmla="*/ 214313 w 353052"/>
                    <a:gd name="connsiteY40" fmla="*/ 161925 h 269081"/>
                    <a:gd name="connsiteX41" fmla="*/ 202407 w 353052"/>
                    <a:gd name="connsiteY41" fmla="*/ 164306 h 269081"/>
                    <a:gd name="connsiteX42" fmla="*/ 188119 w 353052"/>
                    <a:gd name="connsiteY42" fmla="*/ 169068 h 269081"/>
                    <a:gd name="connsiteX43" fmla="*/ 173832 w 353052"/>
                    <a:gd name="connsiteY43" fmla="*/ 171450 h 269081"/>
                    <a:gd name="connsiteX44" fmla="*/ 154782 w 353052"/>
                    <a:gd name="connsiteY44" fmla="*/ 176212 h 269081"/>
                    <a:gd name="connsiteX45" fmla="*/ 109538 w 353052"/>
                    <a:gd name="connsiteY45" fmla="*/ 173831 h 269081"/>
                    <a:gd name="connsiteX46" fmla="*/ 97632 w 353052"/>
                    <a:gd name="connsiteY46" fmla="*/ 164306 h 269081"/>
                    <a:gd name="connsiteX47" fmla="*/ 95250 w 353052"/>
                    <a:gd name="connsiteY47" fmla="*/ 157162 h 269081"/>
                    <a:gd name="connsiteX48" fmla="*/ 88107 w 353052"/>
                    <a:gd name="connsiteY48" fmla="*/ 150018 h 269081"/>
                    <a:gd name="connsiteX49" fmla="*/ 95250 w 353052"/>
                    <a:gd name="connsiteY49" fmla="*/ 130968 h 269081"/>
                    <a:gd name="connsiteX50" fmla="*/ 104775 w 353052"/>
                    <a:gd name="connsiteY50" fmla="*/ 135731 h 269081"/>
                    <a:gd name="connsiteX51" fmla="*/ 140494 w 353052"/>
                    <a:gd name="connsiteY51" fmla="*/ 138112 h 269081"/>
                    <a:gd name="connsiteX52" fmla="*/ 159544 w 353052"/>
                    <a:gd name="connsiteY52" fmla="*/ 142875 h 269081"/>
                    <a:gd name="connsiteX53" fmla="*/ 171450 w 353052"/>
                    <a:gd name="connsiteY53" fmla="*/ 152400 h 269081"/>
                    <a:gd name="connsiteX54" fmla="*/ 176213 w 353052"/>
                    <a:gd name="connsiteY54" fmla="*/ 173831 h 269081"/>
                    <a:gd name="connsiteX55" fmla="*/ 180975 w 353052"/>
                    <a:gd name="connsiteY55" fmla="*/ 207168 h 269081"/>
                    <a:gd name="connsiteX56" fmla="*/ 183357 w 353052"/>
                    <a:gd name="connsiteY56" fmla="*/ 247650 h 269081"/>
                    <a:gd name="connsiteX57" fmla="*/ 185738 w 353052"/>
                    <a:gd name="connsiteY57" fmla="*/ 261937 h 269081"/>
                    <a:gd name="connsiteX58" fmla="*/ 195263 w 353052"/>
                    <a:gd name="connsiteY58" fmla="*/ 269081 h 269081"/>
                    <a:gd name="connsiteX59" fmla="*/ 273844 w 353052"/>
                    <a:gd name="connsiteY59" fmla="*/ 266700 h 269081"/>
                    <a:gd name="connsiteX60" fmla="*/ 307182 w 353052"/>
                    <a:gd name="connsiteY60" fmla="*/ 257175 h 269081"/>
                    <a:gd name="connsiteX61" fmla="*/ 314325 w 353052"/>
                    <a:gd name="connsiteY61" fmla="*/ 254793 h 269081"/>
                    <a:gd name="connsiteX62" fmla="*/ 326232 w 353052"/>
                    <a:gd name="connsiteY62" fmla="*/ 250031 h 269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53052" h="269081">
                      <a:moveTo>
                        <a:pt x="0" y="0"/>
                      </a:moveTo>
                      <a:cubicBezTo>
                        <a:pt x="3626" y="10876"/>
                        <a:pt x="7518" y="27571"/>
                        <a:pt x="19050" y="33337"/>
                      </a:cubicBezTo>
                      <a:lnTo>
                        <a:pt x="28575" y="38100"/>
                      </a:lnTo>
                      <a:cubicBezTo>
                        <a:pt x="30163" y="40481"/>
                        <a:pt x="31314" y="43219"/>
                        <a:pt x="33338" y="45243"/>
                      </a:cubicBezTo>
                      <a:cubicBezTo>
                        <a:pt x="37711" y="49616"/>
                        <a:pt x="45021" y="51652"/>
                        <a:pt x="50007" y="54768"/>
                      </a:cubicBezTo>
                      <a:cubicBezTo>
                        <a:pt x="53373" y="56871"/>
                        <a:pt x="56167" y="59808"/>
                        <a:pt x="59532" y="61912"/>
                      </a:cubicBezTo>
                      <a:cubicBezTo>
                        <a:pt x="67905" y="67145"/>
                        <a:pt x="76325" y="69087"/>
                        <a:pt x="85725" y="71437"/>
                      </a:cubicBezTo>
                      <a:cubicBezTo>
                        <a:pt x="102394" y="70643"/>
                        <a:pt x="119102" y="70442"/>
                        <a:pt x="135732" y="69056"/>
                      </a:cubicBezTo>
                      <a:cubicBezTo>
                        <a:pt x="138233" y="68848"/>
                        <a:pt x="140630" y="67797"/>
                        <a:pt x="142875" y="66675"/>
                      </a:cubicBezTo>
                      <a:cubicBezTo>
                        <a:pt x="145435" y="65395"/>
                        <a:pt x="147820" y="63744"/>
                        <a:pt x="150019" y="61912"/>
                      </a:cubicBezTo>
                      <a:cubicBezTo>
                        <a:pt x="152606" y="59756"/>
                        <a:pt x="154782" y="57149"/>
                        <a:pt x="157163" y="54768"/>
                      </a:cubicBezTo>
                      <a:cubicBezTo>
                        <a:pt x="158750" y="51593"/>
                        <a:pt x="161533" y="48771"/>
                        <a:pt x="161925" y="45243"/>
                      </a:cubicBezTo>
                      <a:cubicBezTo>
                        <a:pt x="162039" y="44213"/>
                        <a:pt x="158971" y="28905"/>
                        <a:pt x="157163" y="26193"/>
                      </a:cubicBezTo>
                      <a:cubicBezTo>
                        <a:pt x="155295" y="23391"/>
                        <a:pt x="152677" y="21117"/>
                        <a:pt x="150019" y="19050"/>
                      </a:cubicBezTo>
                      <a:cubicBezTo>
                        <a:pt x="145501" y="15536"/>
                        <a:pt x="135732" y="9525"/>
                        <a:pt x="135732" y="9525"/>
                      </a:cubicBezTo>
                      <a:cubicBezTo>
                        <a:pt x="128588" y="11112"/>
                        <a:pt x="121400" y="12512"/>
                        <a:pt x="114300" y="14287"/>
                      </a:cubicBezTo>
                      <a:cubicBezTo>
                        <a:pt x="111865" y="14896"/>
                        <a:pt x="108932" y="14893"/>
                        <a:pt x="107157" y="16668"/>
                      </a:cubicBezTo>
                      <a:cubicBezTo>
                        <a:pt x="104647" y="19178"/>
                        <a:pt x="103982" y="23018"/>
                        <a:pt x="102394" y="26193"/>
                      </a:cubicBezTo>
                      <a:cubicBezTo>
                        <a:pt x="103188" y="38893"/>
                        <a:pt x="103443" y="51638"/>
                        <a:pt x="104775" y="64293"/>
                      </a:cubicBezTo>
                      <a:cubicBezTo>
                        <a:pt x="105038" y="66789"/>
                        <a:pt x="105589" y="69477"/>
                        <a:pt x="107157" y="71437"/>
                      </a:cubicBezTo>
                      <a:cubicBezTo>
                        <a:pt x="108945" y="73672"/>
                        <a:pt x="111620" y="75195"/>
                        <a:pt x="114300" y="76200"/>
                      </a:cubicBezTo>
                      <a:cubicBezTo>
                        <a:pt x="118090" y="77621"/>
                        <a:pt x="122238" y="77787"/>
                        <a:pt x="126207" y="78581"/>
                      </a:cubicBezTo>
                      <a:cubicBezTo>
                        <a:pt x="146726" y="86788"/>
                        <a:pt x="129698" y="80599"/>
                        <a:pt x="147638" y="85725"/>
                      </a:cubicBezTo>
                      <a:cubicBezTo>
                        <a:pt x="150052" y="86415"/>
                        <a:pt x="152287" y="87829"/>
                        <a:pt x="154782" y="88106"/>
                      </a:cubicBezTo>
                      <a:cubicBezTo>
                        <a:pt x="166641" y="89424"/>
                        <a:pt x="178594" y="89693"/>
                        <a:pt x="190500" y="90487"/>
                      </a:cubicBezTo>
                      <a:cubicBezTo>
                        <a:pt x="207530" y="92920"/>
                        <a:pt x="210241" y="94723"/>
                        <a:pt x="228600" y="90487"/>
                      </a:cubicBezTo>
                      <a:cubicBezTo>
                        <a:pt x="232059" y="89689"/>
                        <a:pt x="235081" y="87551"/>
                        <a:pt x="238125" y="85725"/>
                      </a:cubicBezTo>
                      <a:cubicBezTo>
                        <a:pt x="248250" y="79651"/>
                        <a:pt x="259784" y="69596"/>
                        <a:pt x="271463" y="66675"/>
                      </a:cubicBezTo>
                      <a:cubicBezTo>
                        <a:pt x="285859" y="63075"/>
                        <a:pt x="277882" y="65328"/>
                        <a:pt x="295275" y="59531"/>
                      </a:cubicBezTo>
                      <a:cubicBezTo>
                        <a:pt x="297656" y="58737"/>
                        <a:pt x="299969" y="57695"/>
                        <a:pt x="302419" y="57150"/>
                      </a:cubicBezTo>
                      <a:cubicBezTo>
                        <a:pt x="328563" y="51339"/>
                        <a:pt x="316632" y="53590"/>
                        <a:pt x="338138" y="50006"/>
                      </a:cubicBezTo>
                      <a:cubicBezTo>
                        <a:pt x="359183" y="55267"/>
                        <a:pt x="354435" y="50765"/>
                        <a:pt x="345282" y="92868"/>
                      </a:cubicBezTo>
                      <a:cubicBezTo>
                        <a:pt x="343340" y="101799"/>
                        <a:pt x="333552" y="109725"/>
                        <a:pt x="326232" y="114300"/>
                      </a:cubicBezTo>
                      <a:cubicBezTo>
                        <a:pt x="323222" y="116181"/>
                        <a:pt x="319970" y="117664"/>
                        <a:pt x="316707" y="119062"/>
                      </a:cubicBezTo>
                      <a:cubicBezTo>
                        <a:pt x="314400" y="120051"/>
                        <a:pt x="311870" y="120454"/>
                        <a:pt x="309563" y="121443"/>
                      </a:cubicBezTo>
                      <a:cubicBezTo>
                        <a:pt x="289202" y="130169"/>
                        <a:pt x="311024" y="121629"/>
                        <a:pt x="290513" y="133350"/>
                      </a:cubicBezTo>
                      <a:cubicBezTo>
                        <a:pt x="287565" y="135034"/>
                        <a:pt x="276285" y="137380"/>
                        <a:pt x="273844" y="138112"/>
                      </a:cubicBezTo>
                      <a:cubicBezTo>
                        <a:pt x="269036" y="139555"/>
                        <a:pt x="263734" y="140091"/>
                        <a:pt x="259557" y="142875"/>
                      </a:cubicBezTo>
                      <a:cubicBezTo>
                        <a:pt x="250324" y="149029"/>
                        <a:pt x="255128" y="146732"/>
                        <a:pt x="245269" y="150018"/>
                      </a:cubicBezTo>
                      <a:cubicBezTo>
                        <a:pt x="242888" y="151606"/>
                        <a:pt x="240740" y="153619"/>
                        <a:pt x="238125" y="154781"/>
                      </a:cubicBezTo>
                      <a:cubicBezTo>
                        <a:pt x="232198" y="157415"/>
                        <a:pt x="221234" y="160387"/>
                        <a:pt x="214313" y="161925"/>
                      </a:cubicBezTo>
                      <a:cubicBezTo>
                        <a:pt x="210362" y="162803"/>
                        <a:pt x="206312" y="163241"/>
                        <a:pt x="202407" y="164306"/>
                      </a:cubicBezTo>
                      <a:cubicBezTo>
                        <a:pt x="197564" y="165627"/>
                        <a:pt x="193071" y="168242"/>
                        <a:pt x="188119" y="169068"/>
                      </a:cubicBezTo>
                      <a:cubicBezTo>
                        <a:pt x="183357" y="169862"/>
                        <a:pt x="178553" y="170438"/>
                        <a:pt x="173832" y="171450"/>
                      </a:cubicBezTo>
                      <a:cubicBezTo>
                        <a:pt x="167432" y="172822"/>
                        <a:pt x="154782" y="176212"/>
                        <a:pt x="154782" y="176212"/>
                      </a:cubicBezTo>
                      <a:cubicBezTo>
                        <a:pt x="139701" y="175418"/>
                        <a:pt x="124578" y="175198"/>
                        <a:pt x="109538" y="173831"/>
                      </a:cubicBezTo>
                      <a:cubicBezTo>
                        <a:pt x="102344" y="173177"/>
                        <a:pt x="100748" y="170538"/>
                        <a:pt x="97632" y="164306"/>
                      </a:cubicBezTo>
                      <a:cubicBezTo>
                        <a:pt x="96509" y="162061"/>
                        <a:pt x="96642" y="159251"/>
                        <a:pt x="95250" y="157162"/>
                      </a:cubicBezTo>
                      <a:cubicBezTo>
                        <a:pt x="93382" y="154360"/>
                        <a:pt x="90488" y="152399"/>
                        <a:pt x="88107" y="150018"/>
                      </a:cubicBezTo>
                      <a:cubicBezTo>
                        <a:pt x="90488" y="143668"/>
                        <a:pt x="90101" y="135382"/>
                        <a:pt x="95250" y="130968"/>
                      </a:cubicBezTo>
                      <a:cubicBezTo>
                        <a:pt x="97945" y="128658"/>
                        <a:pt x="101269" y="135177"/>
                        <a:pt x="104775" y="135731"/>
                      </a:cubicBezTo>
                      <a:cubicBezTo>
                        <a:pt x="116562" y="137592"/>
                        <a:pt x="128588" y="137318"/>
                        <a:pt x="140494" y="138112"/>
                      </a:cubicBezTo>
                      <a:cubicBezTo>
                        <a:pt x="141091" y="138231"/>
                        <a:pt x="157101" y="140921"/>
                        <a:pt x="159544" y="142875"/>
                      </a:cubicBezTo>
                      <a:cubicBezTo>
                        <a:pt x="174933" y="155185"/>
                        <a:pt x="153494" y="146412"/>
                        <a:pt x="171450" y="152400"/>
                      </a:cubicBezTo>
                      <a:cubicBezTo>
                        <a:pt x="175096" y="163332"/>
                        <a:pt x="173927" y="158589"/>
                        <a:pt x="176213" y="173831"/>
                      </a:cubicBezTo>
                      <a:cubicBezTo>
                        <a:pt x="177878" y="184932"/>
                        <a:pt x="180975" y="207168"/>
                        <a:pt x="180975" y="207168"/>
                      </a:cubicBezTo>
                      <a:cubicBezTo>
                        <a:pt x="181769" y="220662"/>
                        <a:pt x="182186" y="234183"/>
                        <a:pt x="183357" y="247650"/>
                      </a:cubicBezTo>
                      <a:cubicBezTo>
                        <a:pt x="183775" y="252460"/>
                        <a:pt x="183393" y="257717"/>
                        <a:pt x="185738" y="261937"/>
                      </a:cubicBezTo>
                      <a:cubicBezTo>
                        <a:pt x="187665" y="265406"/>
                        <a:pt x="192088" y="266700"/>
                        <a:pt x="195263" y="269081"/>
                      </a:cubicBezTo>
                      <a:cubicBezTo>
                        <a:pt x="221457" y="268287"/>
                        <a:pt x="247708" y="268612"/>
                        <a:pt x="273844" y="266700"/>
                      </a:cubicBezTo>
                      <a:cubicBezTo>
                        <a:pt x="281498" y="266140"/>
                        <a:pt x="299160" y="259849"/>
                        <a:pt x="307182" y="257175"/>
                      </a:cubicBezTo>
                      <a:cubicBezTo>
                        <a:pt x="309563" y="256381"/>
                        <a:pt x="312080" y="255915"/>
                        <a:pt x="314325" y="254793"/>
                      </a:cubicBezTo>
                      <a:cubicBezTo>
                        <a:pt x="324560" y="249676"/>
                        <a:pt x="320300" y="250031"/>
                        <a:pt x="326232" y="250031"/>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7" name="Freeform 316"/>
                <p:cNvSpPr/>
                <p:nvPr/>
              </p:nvSpPr>
              <p:spPr>
                <a:xfrm>
                  <a:off x="5400849" y="1351788"/>
                  <a:ext cx="390525" cy="304800"/>
                </a:xfrm>
                <a:custGeom>
                  <a:avLst/>
                  <a:gdLst>
                    <a:gd name="connsiteX0" fmla="*/ 0 w 381000"/>
                    <a:gd name="connsiteY0" fmla="*/ 0 h 319088"/>
                    <a:gd name="connsiteX1" fmla="*/ 23812 w 381000"/>
                    <a:gd name="connsiteY1" fmla="*/ 85725 h 319088"/>
                    <a:gd name="connsiteX2" fmla="*/ 347662 w 381000"/>
                    <a:gd name="connsiteY2" fmla="*/ 319088 h 319088"/>
                    <a:gd name="connsiteX3" fmla="*/ 381000 w 381000"/>
                    <a:gd name="connsiteY3" fmla="*/ 266700 h 319088"/>
                    <a:gd name="connsiteX4" fmla="*/ 66675 w 381000"/>
                    <a:gd name="connsiteY4" fmla="*/ 38100 h 319088"/>
                    <a:gd name="connsiteX5" fmla="*/ 0 w 381000"/>
                    <a:gd name="connsiteY5" fmla="*/ 0 h 319088"/>
                    <a:gd name="connsiteX0" fmla="*/ 0 w 390525"/>
                    <a:gd name="connsiteY0" fmla="*/ 0 h 304800"/>
                    <a:gd name="connsiteX1" fmla="*/ 33337 w 390525"/>
                    <a:gd name="connsiteY1" fmla="*/ 71437 h 304800"/>
                    <a:gd name="connsiteX2" fmla="*/ 357187 w 390525"/>
                    <a:gd name="connsiteY2" fmla="*/ 304800 h 304800"/>
                    <a:gd name="connsiteX3" fmla="*/ 390525 w 390525"/>
                    <a:gd name="connsiteY3" fmla="*/ 252412 h 304800"/>
                    <a:gd name="connsiteX4" fmla="*/ 76200 w 390525"/>
                    <a:gd name="connsiteY4" fmla="*/ 23812 h 304800"/>
                    <a:gd name="connsiteX5" fmla="*/ 0 w 390525"/>
                    <a:gd name="connsiteY5" fmla="*/ 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0525" h="304800">
                      <a:moveTo>
                        <a:pt x="0" y="0"/>
                      </a:moveTo>
                      <a:lnTo>
                        <a:pt x="33337" y="71437"/>
                      </a:lnTo>
                      <a:lnTo>
                        <a:pt x="357187" y="304800"/>
                      </a:lnTo>
                      <a:lnTo>
                        <a:pt x="390525" y="252412"/>
                      </a:lnTo>
                      <a:lnTo>
                        <a:pt x="76200" y="23812"/>
                      </a:lnTo>
                      <a:lnTo>
                        <a:pt x="0" y="0"/>
                      </a:lnTo>
                      <a:close/>
                    </a:path>
                  </a:pathLst>
                </a:custGeom>
                <a:solidFill>
                  <a:srgbClr val="C0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14" name="Rectangle 313"/>
              <p:cNvSpPr/>
              <p:nvPr/>
            </p:nvSpPr>
            <p:spPr>
              <a:xfrm>
                <a:off x="5004049" y="1725988"/>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Free Draw</a:t>
                </a:r>
                <a:endParaRPr lang="en-AU" sz="1100" dirty="0">
                  <a:latin typeface="Segoe UI" pitchFamily="34" charset="0"/>
                  <a:cs typeface="Segoe UI" pitchFamily="34" charset="0"/>
                </a:endParaRPr>
              </a:p>
            </p:txBody>
          </p:sp>
        </p:grpSp>
        <p:cxnSp>
          <p:nvCxnSpPr>
            <p:cNvPr id="255" name="Straight Connector 254"/>
            <p:cNvCxnSpPr/>
            <p:nvPr/>
          </p:nvCxnSpPr>
          <p:spPr>
            <a:xfrm>
              <a:off x="4098672"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6" name="Straight Connector 255"/>
            <p:cNvCxnSpPr/>
            <p:nvPr/>
          </p:nvCxnSpPr>
          <p:spPr>
            <a:xfrm>
              <a:off x="5040000"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7" name="Straight Connector 256"/>
            <p:cNvCxnSpPr/>
            <p:nvPr/>
          </p:nvCxnSpPr>
          <p:spPr>
            <a:xfrm>
              <a:off x="3262277" y="200863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8" name="Straight Connector 257"/>
            <p:cNvCxnSpPr/>
            <p:nvPr/>
          </p:nvCxnSpPr>
          <p:spPr>
            <a:xfrm>
              <a:off x="3262277" y="317426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grpSp>
          <p:nvGrpSpPr>
            <p:cNvPr id="259" name="Group 258"/>
            <p:cNvGrpSpPr/>
            <p:nvPr/>
          </p:nvGrpSpPr>
          <p:grpSpPr>
            <a:xfrm>
              <a:off x="4098672" y="2143466"/>
              <a:ext cx="941329" cy="895637"/>
              <a:chOff x="4098672" y="2143466"/>
              <a:chExt cx="941329" cy="895637"/>
            </a:xfrm>
          </p:grpSpPr>
          <p:sp>
            <p:nvSpPr>
              <p:cNvPr id="300" name="Rectangle 299"/>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Documents</a:t>
                </a:r>
                <a:endParaRPr lang="en-AU" sz="1100" dirty="0">
                  <a:latin typeface="Segoe UI" pitchFamily="34" charset="0"/>
                  <a:cs typeface="Segoe UI" pitchFamily="34" charset="0"/>
                </a:endParaRPr>
              </a:p>
            </p:txBody>
          </p:sp>
          <p:grpSp>
            <p:nvGrpSpPr>
              <p:cNvPr id="301" name="Group 300"/>
              <p:cNvGrpSpPr/>
              <p:nvPr/>
            </p:nvGrpSpPr>
            <p:grpSpPr>
              <a:xfrm>
                <a:off x="4199709" y="2143466"/>
                <a:ext cx="744585" cy="655211"/>
                <a:chOff x="4193285" y="2143466"/>
                <a:chExt cx="744585" cy="655211"/>
              </a:xfrm>
            </p:grpSpPr>
            <p:grpSp>
              <p:nvGrpSpPr>
                <p:cNvPr id="302" name="Group 301"/>
                <p:cNvGrpSpPr/>
                <p:nvPr/>
              </p:nvGrpSpPr>
              <p:grpSpPr>
                <a:xfrm>
                  <a:off x="4193285" y="2143466"/>
                  <a:ext cx="699392" cy="536110"/>
                  <a:chOff x="2123728" y="1986160"/>
                  <a:chExt cx="576064" cy="441574"/>
                </a:xfrm>
              </p:grpSpPr>
              <p:sp>
                <p:nvSpPr>
                  <p:cNvPr id="311" name="Rectangle 310"/>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2" name="Trapezoid 311"/>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303" name="Group 302"/>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304" name="Rectangle 303"/>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305" name="Straight Connector 304"/>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6" name="Straight Connector 305"/>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7" name="Straight Connector 306"/>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8" name="Straight Connector 307"/>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9" name="Straight Connector 308"/>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10" name="Straight Connector 309"/>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260" name="Group 259"/>
            <p:cNvGrpSpPr/>
            <p:nvPr/>
          </p:nvGrpSpPr>
          <p:grpSpPr>
            <a:xfrm>
              <a:off x="5039106" y="2143466"/>
              <a:ext cx="941329" cy="895637"/>
              <a:chOff x="5039106" y="2143466"/>
              <a:chExt cx="941329" cy="895637"/>
            </a:xfrm>
          </p:grpSpPr>
          <p:sp>
            <p:nvSpPr>
              <p:cNvPr id="289" name="Rectangle 288"/>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Music</a:t>
                </a:r>
                <a:endParaRPr lang="en-AU" sz="1100" dirty="0">
                  <a:latin typeface="Segoe UI" pitchFamily="34" charset="0"/>
                  <a:cs typeface="Segoe UI" pitchFamily="34" charset="0"/>
                </a:endParaRPr>
              </a:p>
            </p:txBody>
          </p:sp>
          <p:grpSp>
            <p:nvGrpSpPr>
              <p:cNvPr id="290" name="Group 289"/>
              <p:cNvGrpSpPr/>
              <p:nvPr/>
            </p:nvGrpSpPr>
            <p:grpSpPr>
              <a:xfrm>
                <a:off x="5162739" y="2143466"/>
                <a:ext cx="699392" cy="634359"/>
                <a:chOff x="5140143" y="2143466"/>
                <a:chExt cx="699392" cy="634359"/>
              </a:xfrm>
            </p:grpSpPr>
            <p:grpSp>
              <p:nvGrpSpPr>
                <p:cNvPr id="291" name="Group 290"/>
                <p:cNvGrpSpPr/>
                <p:nvPr/>
              </p:nvGrpSpPr>
              <p:grpSpPr>
                <a:xfrm>
                  <a:off x="5140143" y="2143466"/>
                  <a:ext cx="699392" cy="536110"/>
                  <a:chOff x="2123728" y="1986160"/>
                  <a:chExt cx="576064" cy="441574"/>
                </a:xfrm>
              </p:grpSpPr>
              <p:sp>
                <p:nvSpPr>
                  <p:cNvPr id="298" name="Rectangle 297"/>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9" name="Trapezoid 298"/>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92" name="Group 291"/>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293" name="Oval 292"/>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4" name="Oval 293"/>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295" name="Straight Connector 294"/>
                  <p:cNvCxnSpPr>
                    <a:stCxn id="293" idx="6"/>
                    <a:endCxn id="297"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96" name="Straight Connector 295"/>
                  <p:cNvCxnSpPr>
                    <a:stCxn id="294" idx="6"/>
                    <a:endCxn id="297"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297" name="Rectangle 296"/>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1" name="Group 260"/>
            <p:cNvGrpSpPr/>
            <p:nvPr/>
          </p:nvGrpSpPr>
          <p:grpSpPr>
            <a:xfrm>
              <a:off x="3133947" y="3275932"/>
              <a:ext cx="941329" cy="895637"/>
              <a:chOff x="3133947" y="3275932"/>
              <a:chExt cx="941329" cy="895637"/>
            </a:xfrm>
          </p:grpSpPr>
          <p:sp>
            <p:nvSpPr>
              <p:cNvPr id="281" name="Rectangle 280"/>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Videos</a:t>
                </a:r>
                <a:endParaRPr lang="en-AU" sz="1100" dirty="0">
                  <a:latin typeface="Segoe UI" pitchFamily="34" charset="0"/>
                  <a:cs typeface="Segoe UI" pitchFamily="34" charset="0"/>
                </a:endParaRPr>
              </a:p>
            </p:txBody>
          </p:sp>
          <p:grpSp>
            <p:nvGrpSpPr>
              <p:cNvPr id="282" name="Group 281"/>
              <p:cNvGrpSpPr/>
              <p:nvPr/>
            </p:nvGrpSpPr>
            <p:grpSpPr>
              <a:xfrm>
                <a:off x="3254915" y="3275932"/>
                <a:ext cx="699392" cy="569699"/>
                <a:chOff x="3257580" y="3275932"/>
                <a:chExt cx="699392" cy="569699"/>
              </a:xfrm>
            </p:grpSpPr>
            <p:grpSp>
              <p:nvGrpSpPr>
                <p:cNvPr id="283" name="Group 282"/>
                <p:cNvGrpSpPr/>
                <p:nvPr/>
              </p:nvGrpSpPr>
              <p:grpSpPr>
                <a:xfrm>
                  <a:off x="3257580" y="3275932"/>
                  <a:ext cx="699392" cy="536110"/>
                  <a:chOff x="2123728" y="1986160"/>
                  <a:chExt cx="576064" cy="441574"/>
                </a:xfrm>
              </p:grpSpPr>
              <p:sp>
                <p:nvSpPr>
                  <p:cNvPr id="287" name="Rectangle 286"/>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8" name="Trapezoid 287"/>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84" name="Group 283"/>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285" name="Rectangle 284"/>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6" name="Isosceles Triangle 285"/>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2" name="Group 261"/>
            <p:cNvGrpSpPr/>
            <p:nvPr/>
          </p:nvGrpSpPr>
          <p:grpSpPr>
            <a:xfrm>
              <a:off x="4097777" y="3275932"/>
              <a:ext cx="941329" cy="895637"/>
              <a:chOff x="4099230" y="3275932"/>
              <a:chExt cx="941329" cy="895637"/>
            </a:xfrm>
          </p:grpSpPr>
          <p:sp>
            <p:nvSpPr>
              <p:cNvPr id="263" name="Rectangle 262"/>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Games</a:t>
                </a:r>
                <a:endParaRPr lang="en-AU" sz="1100" dirty="0">
                  <a:latin typeface="Segoe UI" pitchFamily="34" charset="0"/>
                  <a:cs typeface="Segoe UI" pitchFamily="34" charset="0"/>
                </a:endParaRPr>
              </a:p>
            </p:txBody>
          </p:sp>
          <p:grpSp>
            <p:nvGrpSpPr>
              <p:cNvPr id="264" name="Group 263"/>
              <p:cNvGrpSpPr/>
              <p:nvPr/>
            </p:nvGrpSpPr>
            <p:grpSpPr>
              <a:xfrm>
                <a:off x="4200966" y="3275932"/>
                <a:ext cx="737856" cy="635347"/>
                <a:chOff x="4220198" y="3275932"/>
                <a:chExt cx="737856" cy="635347"/>
              </a:xfrm>
            </p:grpSpPr>
            <p:grpSp>
              <p:nvGrpSpPr>
                <p:cNvPr id="265" name="Group 264"/>
                <p:cNvGrpSpPr/>
                <p:nvPr/>
              </p:nvGrpSpPr>
              <p:grpSpPr>
                <a:xfrm>
                  <a:off x="4220198" y="3275932"/>
                  <a:ext cx="699392" cy="536110"/>
                  <a:chOff x="2123728" y="1986160"/>
                  <a:chExt cx="576064" cy="441574"/>
                </a:xfrm>
              </p:grpSpPr>
              <p:sp>
                <p:nvSpPr>
                  <p:cNvPr id="279" name="Rectangle 278"/>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0" name="Trapezoid 279"/>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66" name="Group 265"/>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267" name="Rectangle 266"/>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8" name="Oval 267"/>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9" name="Oval 268"/>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70" name="Group 269"/>
                  <p:cNvGrpSpPr/>
                  <p:nvPr/>
                </p:nvGrpSpPr>
                <p:grpSpPr>
                  <a:xfrm>
                    <a:off x="4318464" y="3577517"/>
                    <a:ext cx="118183" cy="118183"/>
                    <a:chOff x="4318464" y="3577517"/>
                    <a:chExt cx="118183" cy="118183"/>
                  </a:xfrm>
                  <a:effectLst/>
                </p:grpSpPr>
                <p:cxnSp>
                  <p:nvCxnSpPr>
                    <p:cNvPr id="277" name="Straight Connector 276"/>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78" name="Straight Connector 277"/>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71" name="Group 270"/>
                  <p:cNvGrpSpPr/>
                  <p:nvPr/>
                </p:nvGrpSpPr>
                <p:grpSpPr>
                  <a:xfrm rot="20573383">
                    <a:off x="4683580" y="3579039"/>
                    <a:ext cx="140891" cy="136707"/>
                    <a:chOff x="5105406" y="3507854"/>
                    <a:chExt cx="171999" cy="166891"/>
                  </a:xfrm>
                  <a:effectLst/>
                </p:grpSpPr>
                <p:sp>
                  <p:nvSpPr>
                    <p:cNvPr id="273" name="Oval 272"/>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4" name="Oval 273"/>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5" name="Oval 274"/>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6" name="Oval 275"/>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cxnSp>
                <p:nvCxnSpPr>
                  <p:cNvPr id="272" name="Straight Connector 271"/>
                  <p:cNvCxnSpPr>
                    <a:stCxn id="267"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grpSp>
        <p:nvGrpSpPr>
          <p:cNvPr id="4" name="Group 3"/>
          <p:cNvGrpSpPr/>
          <p:nvPr/>
        </p:nvGrpSpPr>
        <p:grpSpPr>
          <a:xfrm>
            <a:off x="1763688" y="951569"/>
            <a:ext cx="5616624" cy="3219999"/>
            <a:chOff x="1763688" y="951569"/>
            <a:chExt cx="5616624" cy="3219999"/>
          </a:xfrm>
        </p:grpSpPr>
        <p:sp>
          <p:nvSpPr>
            <p:cNvPr id="115" name="Rounded Rectangle 114"/>
            <p:cNvSpPr/>
            <p:nvPr/>
          </p:nvSpPr>
          <p:spPr>
            <a:xfrm>
              <a:off x="1763688" y="951569"/>
              <a:ext cx="5616624" cy="3219999"/>
            </a:xfrm>
            <a:prstGeom prst="roundRect">
              <a:avLst>
                <a:gd name="adj" fmla="val 0"/>
              </a:avLst>
            </a:prstGeom>
            <a:solidFill>
              <a:schemeClr val="bg1">
                <a:lumMod val="75000"/>
                <a:alpha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200" b="1" dirty="0" smtClean="0">
                  <a:solidFill>
                    <a:schemeClr val="tx1"/>
                  </a:solidFill>
                  <a:latin typeface="Segoe UI" pitchFamily="34" charset="0"/>
                  <a:cs typeface="Segoe UI" pitchFamily="34" charset="0"/>
                </a:rPr>
                <a:t>Home</a:t>
              </a:r>
              <a:endParaRPr lang="en-AU" sz="1200" b="1" dirty="0">
                <a:solidFill>
                  <a:schemeClr val="tx1"/>
                </a:solidFill>
                <a:latin typeface="Segoe UI" pitchFamily="34" charset="0"/>
                <a:cs typeface="Segoe UI" pitchFamily="34" charset="0"/>
              </a:endParaRPr>
            </a:p>
          </p:txBody>
        </p:sp>
        <p:sp>
          <p:nvSpPr>
            <p:cNvPr id="116" name="Rectangle 115"/>
            <p:cNvSpPr/>
            <p:nvPr/>
          </p:nvSpPr>
          <p:spPr>
            <a:xfrm>
              <a:off x="3275856" y="1251855"/>
              <a:ext cx="4104456" cy="2811702"/>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algn="r"/>
              <a:r>
                <a:rPr lang="en-AU" sz="5400" dirty="0" smtClean="0">
                  <a:solidFill>
                    <a:schemeClr val="bg1"/>
                  </a:solidFill>
                  <a:effectLst>
                    <a:outerShdw blurRad="63500" sx="102000" sy="102000" algn="ctr" rotWithShape="0">
                      <a:prstClr val="black">
                        <a:alpha val="40000"/>
                      </a:prstClr>
                    </a:outerShdw>
                  </a:effectLst>
                  <a:latin typeface="Segoe UI" pitchFamily="34" charset="0"/>
                  <a:cs typeface="Segoe UI" pitchFamily="34" charset="0"/>
                </a:rPr>
                <a:t>home</a:t>
              </a:r>
              <a:endParaRPr lang="en-AU" sz="5400" dirty="0">
                <a:solidFill>
                  <a:schemeClr val="bg1"/>
                </a:solidFill>
                <a:effectLst>
                  <a:outerShdw blurRad="63500" sx="102000" sy="102000" algn="ctr" rotWithShape="0">
                    <a:prstClr val="black">
                      <a:alpha val="40000"/>
                    </a:prstClr>
                  </a:outerShdw>
                </a:effectLst>
                <a:latin typeface="Segoe UI" pitchFamily="34" charset="0"/>
                <a:cs typeface="Segoe UI" pitchFamily="34" charset="0"/>
              </a:endParaRPr>
            </a:p>
          </p:txBody>
        </p:sp>
        <p:sp>
          <p:nvSpPr>
            <p:cNvPr id="117" name="Rounded Rectangle 116">
              <a:hlinkClick r:id="rId5" action="ppaction://hlinksldjump"/>
            </p:cNvPr>
            <p:cNvSpPr/>
            <p:nvPr/>
          </p:nvSpPr>
          <p:spPr>
            <a:xfrm>
              <a:off x="1835696" y="1005576"/>
              <a:ext cx="144000" cy="144016"/>
            </a:xfrm>
            <a:prstGeom prst="roundRect">
              <a:avLst/>
            </a:prstGeom>
            <a:gradFill flip="none" rotWithShape="1">
              <a:gsLst>
                <a:gs pos="0">
                  <a:srgbClr val="FF0000">
                    <a:shade val="30000"/>
                    <a:satMod val="115000"/>
                  </a:srgbClr>
                </a:gs>
                <a:gs pos="50000">
                  <a:srgbClr val="FF0000">
                    <a:shade val="67500"/>
                    <a:satMod val="115000"/>
                  </a:srgbClr>
                </a:gs>
                <a:gs pos="100000">
                  <a:srgbClr val="FF0000">
                    <a:shade val="100000"/>
                    <a:satMod val="115000"/>
                  </a:srgbClr>
                </a:gs>
              </a:gsLst>
              <a:lin ang="16200000" scaled="1"/>
              <a:tileRect/>
            </a:gradFill>
            <a:ln w="3175">
              <a:solidFill>
                <a:schemeClr val="tx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solidFill>
                  <a:schemeClr val="bg1"/>
                </a:solidFill>
                <a:latin typeface="Segoe UI" pitchFamily="34" charset="0"/>
                <a:cs typeface="Segoe UI" pitchFamily="34" charset="0"/>
              </a:endParaRPr>
            </a:p>
          </p:txBody>
        </p:sp>
        <p:sp>
          <p:nvSpPr>
            <p:cNvPr id="121" name="Isosceles Triangle 120"/>
            <p:cNvSpPr/>
            <p:nvPr/>
          </p:nvSpPr>
          <p:spPr>
            <a:xfrm rot="16200000" flipH="1">
              <a:off x="3355242" y="2537854"/>
              <a:ext cx="278058" cy="239705"/>
            </a:xfrm>
            <a:prstGeom prst="triangle">
              <a:avLst/>
            </a:prstGeom>
            <a:solidFill>
              <a:srgbClr val="0070C0">
                <a:alpha val="50000"/>
              </a:srgb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22" name="Rectangle 121"/>
            <p:cNvSpPr/>
            <p:nvPr/>
          </p:nvSpPr>
          <p:spPr>
            <a:xfrm>
              <a:off x="1763688" y="1251855"/>
              <a:ext cx="1512168" cy="2811702"/>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23" name="Rectangle 122"/>
            <p:cNvSpPr/>
            <p:nvPr/>
          </p:nvSpPr>
          <p:spPr>
            <a:xfrm>
              <a:off x="1763688" y="1251855"/>
              <a:ext cx="1512168" cy="241448"/>
            </a:xfrm>
            <a:prstGeom prst="rect">
              <a:avLst/>
            </a:prstGeom>
            <a:solidFill>
              <a:srgbClr val="00B0F0">
                <a:alpha val="50000"/>
              </a:srgb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400" b="1" dirty="0" smtClean="0">
                  <a:solidFill>
                    <a:srgbClr val="0070C0"/>
                  </a:solidFill>
                  <a:latin typeface="Segoe UI" pitchFamily="34" charset="0"/>
                  <a:cs typeface="Segoe UI" pitchFamily="34" charset="0"/>
                </a:rPr>
                <a:t>Home</a:t>
              </a:r>
              <a:endParaRPr lang="en-AU" sz="1400" b="1" dirty="0">
                <a:solidFill>
                  <a:srgbClr val="0070C0"/>
                </a:solidFill>
                <a:latin typeface="Segoe UI" pitchFamily="34" charset="0"/>
                <a:cs typeface="Segoe UI" pitchFamily="34" charset="0"/>
              </a:endParaRPr>
            </a:p>
          </p:txBody>
        </p:sp>
        <p:sp>
          <p:nvSpPr>
            <p:cNvPr id="124" name="Rectangle 123"/>
            <p:cNvSpPr/>
            <p:nvPr/>
          </p:nvSpPr>
          <p:spPr>
            <a:xfrm>
              <a:off x="1763688" y="1805086"/>
              <a:ext cx="1512168" cy="1235294"/>
            </a:xfrm>
            <a:prstGeom prst="rect">
              <a:avLst/>
            </a:prstGeom>
            <a:solidFill>
              <a:schemeClr val="accent5">
                <a:lumMod val="40000"/>
                <a:lumOff val="60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1200" dirty="0">
                <a:solidFill>
                  <a:schemeClr val="tx1"/>
                </a:solidFill>
                <a:latin typeface="Segoe UI" pitchFamily="34" charset="0"/>
                <a:cs typeface="Segoe UI" pitchFamily="34" charset="0"/>
              </a:endParaRPr>
            </a:p>
          </p:txBody>
        </p:sp>
        <p:sp>
          <p:nvSpPr>
            <p:cNvPr id="125" name="Rectangle 124"/>
            <p:cNvSpPr/>
            <p:nvPr/>
          </p:nvSpPr>
          <p:spPr>
            <a:xfrm>
              <a:off x="1763688" y="1563638"/>
              <a:ext cx="1512168" cy="241448"/>
            </a:xfrm>
            <a:prstGeom prst="rect">
              <a:avLst/>
            </a:prstGeom>
            <a:solidFill>
              <a:schemeClr val="accent5">
                <a:lumMod val="40000"/>
                <a:lumOff val="60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Folders</a:t>
              </a:r>
              <a:endParaRPr lang="en-AU" sz="1200" dirty="0">
                <a:solidFill>
                  <a:schemeClr val="tx1"/>
                </a:solidFill>
                <a:latin typeface="Segoe UI" pitchFamily="34" charset="0"/>
                <a:cs typeface="Segoe UI" pitchFamily="34" charset="0"/>
              </a:endParaRPr>
            </a:p>
          </p:txBody>
        </p:sp>
        <p:sp>
          <p:nvSpPr>
            <p:cNvPr id="126" name="Rectangle 125"/>
            <p:cNvSpPr/>
            <p:nvPr/>
          </p:nvSpPr>
          <p:spPr>
            <a:xfrm>
              <a:off x="2056704" y="1843627"/>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Documents</a:t>
              </a:r>
              <a:endParaRPr lang="en-AU" sz="1200" dirty="0">
                <a:solidFill>
                  <a:schemeClr val="tx1"/>
                </a:solidFill>
                <a:latin typeface="Segoe UI" pitchFamily="34" charset="0"/>
                <a:cs typeface="Segoe UI" pitchFamily="34" charset="0"/>
              </a:endParaRPr>
            </a:p>
          </p:txBody>
        </p:sp>
        <p:sp>
          <p:nvSpPr>
            <p:cNvPr id="127" name="Rectangle 126"/>
            <p:cNvSpPr/>
            <p:nvPr/>
          </p:nvSpPr>
          <p:spPr>
            <a:xfrm>
              <a:off x="2056704" y="2139702"/>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Music</a:t>
              </a:r>
              <a:endParaRPr lang="en-AU" sz="1200" dirty="0">
                <a:solidFill>
                  <a:schemeClr val="tx1"/>
                </a:solidFill>
                <a:latin typeface="Segoe UI" pitchFamily="34" charset="0"/>
                <a:cs typeface="Segoe UI" pitchFamily="34" charset="0"/>
              </a:endParaRPr>
            </a:p>
          </p:txBody>
        </p:sp>
        <p:sp>
          <p:nvSpPr>
            <p:cNvPr id="128" name="Rectangle 127"/>
            <p:cNvSpPr/>
            <p:nvPr/>
          </p:nvSpPr>
          <p:spPr>
            <a:xfrm>
              <a:off x="2056704" y="2424669"/>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Videos</a:t>
              </a:r>
              <a:endParaRPr lang="en-AU" sz="1200" dirty="0">
                <a:solidFill>
                  <a:schemeClr val="tx1"/>
                </a:solidFill>
                <a:latin typeface="Segoe UI" pitchFamily="34" charset="0"/>
                <a:cs typeface="Segoe UI" pitchFamily="34" charset="0"/>
              </a:endParaRPr>
            </a:p>
          </p:txBody>
        </p:sp>
        <p:sp>
          <p:nvSpPr>
            <p:cNvPr id="129" name="Rectangle 128"/>
            <p:cNvSpPr/>
            <p:nvPr/>
          </p:nvSpPr>
          <p:spPr>
            <a:xfrm>
              <a:off x="2056704" y="2722116"/>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Games</a:t>
              </a:r>
              <a:endParaRPr lang="en-AU" sz="1200" dirty="0">
                <a:solidFill>
                  <a:schemeClr val="tx1"/>
                </a:solidFill>
                <a:latin typeface="Segoe UI" pitchFamily="34" charset="0"/>
                <a:cs typeface="Segoe UI" pitchFamily="34" charset="0"/>
              </a:endParaRPr>
            </a:p>
          </p:txBody>
        </p:sp>
        <p:grpSp>
          <p:nvGrpSpPr>
            <p:cNvPr id="130" name="Group 129"/>
            <p:cNvGrpSpPr/>
            <p:nvPr/>
          </p:nvGrpSpPr>
          <p:grpSpPr>
            <a:xfrm>
              <a:off x="1893456" y="1852468"/>
              <a:ext cx="186839" cy="223766"/>
              <a:chOff x="4527690" y="2258677"/>
              <a:chExt cx="450886" cy="540000"/>
            </a:xfrm>
          </p:grpSpPr>
          <p:sp>
            <p:nvSpPr>
              <p:cNvPr id="131" name="Rectangle 130"/>
              <p:cNvSpPr/>
              <p:nvPr/>
            </p:nvSpPr>
            <p:spPr>
              <a:xfrm>
                <a:off x="4527690" y="2258677"/>
                <a:ext cx="450886" cy="540000"/>
              </a:xfrm>
              <a:prstGeom prst="rect">
                <a:avLst/>
              </a:prstGeom>
              <a:solidFill>
                <a:srgbClr val="0070C0"/>
              </a:solid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32" name="Straight Connector 131"/>
              <p:cNvCxnSpPr/>
              <p:nvPr/>
            </p:nvCxnSpPr>
            <p:spPr>
              <a:xfrm>
                <a:off x="4574226" y="2328996"/>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3" name="Straight Connector 132"/>
              <p:cNvCxnSpPr/>
              <p:nvPr/>
            </p:nvCxnSpPr>
            <p:spPr>
              <a:xfrm>
                <a:off x="4574226" y="2407151"/>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4" name="Straight Connector 133"/>
              <p:cNvCxnSpPr/>
              <p:nvPr/>
            </p:nvCxnSpPr>
            <p:spPr>
              <a:xfrm>
                <a:off x="4574226" y="2487837"/>
                <a:ext cx="138772"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5" name="Straight Connector 134"/>
              <p:cNvCxnSpPr/>
              <p:nvPr/>
            </p:nvCxnSpPr>
            <p:spPr>
              <a:xfrm>
                <a:off x="4574226" y="2564038"/>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6" name="Straight Connector 135"/>
              <p:cNvCxnSpPr/>
              <p:nvPr/>
            </p:nvCxnSpPr>
            <p:spPr>
              <a:xfrm>
                <a:off x="4574226" y="2631413"/>
                <a:ext cx="280263"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7" name="Straight Connector 136"/>
              <p:cNvCxnSpPr/>
              <p:nvPr/>
            </p:nvCxnSpPr>
            <p:spPr>
              <a:xfrm>
                <a:off x="4574226" y="2720924"/>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38" name="Group 137"/>
            <p:cNvGrpSpPr/>
            <p:nvPr/>
          </p:nvGrpSpPr>
          <p:grpSpPr>
            <a:xfrm>
              <a:off x="1844070" y="2153683"/>
              <a:ext cx="236225" cy="213486"/>
              <a:chOff x="2433190" y="2867712"/>
              <a:chExt cx="489780" cy="442634"/>
            </a:xfrm>
            <a:solidFill>
              <a:srgbClr val="0070C0"/>
            </a:solidFill>
          </p:grpSpPr>
          <p:sp>
            <p:nvSpPr>
              <p:cNvPr id="139" name="Oval 138"/>
              <p:cNvSpPr/>
              <p:nvPr/>
            </p:nvSpPr>
            <p:spPr>
              <a:xfrm>
                <a:off x="2433190" y="3198734"/>
                <a:ext cx="111612" cy="111612"/>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40" name="Oval 139"/>
              <p:cNvSpPr/>
              <p:nvPr/>
            </p:nvSpPr>
            <p:spPr>
              <a:xfrm>
                <a:off x="2811358" y="3198734"/>
                <a:ext cx="111612" cy="111612"/>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41" name="Straight Connector 140"/>
              <p:cNvCxnSpPr>
                <a:stCxn id="139" idx="6"/>
                <a:endCxn id="143" idx="1"/>
              </p:cNvCxnSpPr>
              <p:nvPr/>
            </p:nvCxnSpPr>
            <p:spPr>
              <a:xfrm flipV="1">
                <a:off x="2544802" y="2903148"/>
                <a:ext cx="0" cy="351392"/>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2" name="Straight Connector 141"/>
              <p:cNvCxnSpPr>
                <a:stCxn id="140" idx="6"/>
                <a:endCxn id="143" idx="3"/>
              </p:cNvCxnSpPr>
              <p:nvPr/>
            </p:nvCxnSpPr>
            <p:spPr>
              <a:xfrm flipV="1">
                <a:off x="2922970" y="2903148"/>
                <a:ext cx="0" cy="351392"/>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43" name="Rectangle 142"/>
              <p:cNvSpPr/>
              <p:nvPr/>
            </p:nvSpPr>
            <p:spPr>
              <a:xfrm>
                <a:off x="2544802" y="2867712"/>
                <a:ext cx="378168" cy="70872"/>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grpSp>
        <p:grpSp>
          <p:nvGrpSpPr>
            <p:cNvPr id="144" name="Group 143"/>
            <p:cNvGrpSpPr/>
            <p:nvPr/>
          </p:nvGrpSpPr>
          <p:grpSpPr>
            <a:xfrm>
              <a:off x="1846237" y="2460418"/>
              <a:ext cx="234058" cy="169950"/>
              <a:chOff x="3469840" y="3505731"/>
              <a:chExt cx="468117" cy="339900"/>
            </a:xfrm>
            <a:solidFill>
              <a:srgbClr val="0070C0"/>
            </a:solidFill>
          </p:grpSpPr>
          <p:sp>
            <p:nvSpPr>
              <p:cNvPr id="145" name="Rectangle 144"/>
              <p:cNvSpPr/>
              <p:nvPr/>
            </p:nvSpPr>
            <p:spPr>
              <a:xfrm>
                <a:off x="3469840" y="3505731"/>
                <a:ext cx="468117" cy="339900"/>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46" name="Isosceles Triangle 145"/>
              <p:cNvSpPr/>
              <p:nvPr/>
            </p:nvSpPr>
            <p:spPr>
              <a:xfrm rot="5400000">
                <a:off x="3655108" y="3626891"/>
                <a:ext cx="97580" cy="97580"/>
              </a:xfrm>
              <a:prstGeom prst="triangl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grpSp>
        <p:grpSp>
          <p:nvGrpSpPr>
            <p:cNvPr id="147" name="Group 146"/>
            <p:cNvGrpSpPr/>
            <p:nvPr/>
          </p:nvGrpSpPr>
          <p:grpSpPr>
            <a:xfrm>
              <a:off x="1819275" y="2726319"/>
              <a:ext cx="261020" cy="233043"/>
              <a:chOff x="4344066" y="3385536"/>
              <a:chExt cx="589664" cy="526462"/>
            </a:xfrm>
            <a:solidFill>
              <a:srgbClr val="0070C0"/>
            </a:solidFill>
          </p:grpSpPr>
          <p:sp>
            <p:nvSpPr>
              <p:cNvPr id="148" name="Rectangle 147"/>
              <p:cNvSpPr/>
              <p:nvPr/>
            </p:nvSpPr>
            <p:spPr>
              <a:xfrm>
                <a:off x="4502348" y="3565664"/>
                <a:ext cx="265623" cy="151713"/>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49" name="Oval 148"/>
              <p:cNvSpPr/>
              <p:nvPr/>
            </p:nvSpPr>
            <p:spPr>
              <a:xfrm rot="20742615">
                <a:off x="4747417" y="3550028"/>
                <a:ext cx="186313" cy="361970"/>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50" name="Oval 149"/>
              <p:cNvSpPr/>
              <p:nvPr/>
            </p:nvSpPr>
            <p:spPr>
              <a:xfrm rot="942615" flipH="1">
                <a:off x="4344066" y="3545028"/>
                <a:ext cx="186313" cy="361970"/>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51" name="Straight Connector 150"/>
              <p:cNvCxnSpPr/>
              <p:nvPr/>
            </p:nvCxnSpPr>
            <p:spPr>
              <a:xfrm rot="42615" flipH="1">
                <a:off x="4430901" y="3596900"/>
                <a:ext cx="38394" cy="118183"/>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2" name="Straight Connector 151"/>
              <p:cNvCxnSpPr/>
              <p:nvPr/>
            </p:nvCxnSpPr>
            <p:spPr>
              <a:xfrm rot="16242615" flipH="1">
                <a:off x="4433284" y="3596931"/>
                <a:ext cx="38394" cy="118183"/>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53" name="Oval 152"/>
              <p:cNvSpPr/>
              <p:nvPr/>
            </p:nvSpPr>
            <p:spPr>
              <a:xfrm rot="20615998">
                <a:off x="4792637" y="3604945"/>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54" name="Oval 153"/>
              <p:cNvSpPr/>
              <p:nvPr/>
            </p:nvSpPr>
            <p:spPr>
              <a:xfrm rot="20615998">
                <a:off x="4850950" y="3636738"/>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55" name="Oval 154"/>
              <p:cNvSpPr/>
              <p:nvPr/>
            </p:nvSpPr>
            <p:spPr>
              <a:xfrm rot="20615998">
                <a:off x="4817975" y="3691037"/>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56" name="Oval 155"/>
              <p:cNvSpPr/>
              <p:nvPr/>
            </p:nvSpPr>
            <p:spPr>
              <a:xfrm rot="20615998">
                <a:off x="4760844" y="3663257"/>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57" name="Straight Connector 156"/>
              <p:cNvCxnSpPr/>
              <p:nvPr/>
            </p:nvCxnSpPr>
            <p:spPr>
              <a:xfrm flipV="1">
                <a:off x="4635160" y="3385536"/>
                <a:ext cx="3173" cy="180128"/>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3" name="Group 2"/>
            <p:cNvGrpSpPr/>
            <p:nvPr/>
          </p:nvGrpSpPr>
          <p:grpSpPr>
            <a:xfrm>
              <a:off x="3784106" y="1367921"/>
              <a:ext cx="941329" cy="935343"/>
              <a:chOff x="3784106" y="1367921"/>
              <a:chExt cx="941329" cy="935343"/>
            </a:xfrm>
          </p:grpSpPr>
          <p:sp>
            <p:nvSpPr>
              <p:cNvPr id="159" name="Rectangle 158"/>
              <p:cNvSpPr/>
              <p:nvPr/>
            </p:nvSpPr>
            <p:spPr>
              <a:xfrm>
                <a:off x="3784106" y="2087240"/>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Store</a:t>
                </a:r>
                <a:endParaRPr lang="en-AU" sz="1100" dirty="0">
                  <a:solidFill>
                    <a:schemeClr val="tx1"/>
                  </a:solidFill>
                  <a:latin typeface="Segoe UI" pitchFamily="34" charset="0"/>
                  <a:cs typeface="Segoe UI" pitchFamily="34" charset="0"/>
                </a:endParaRPr>
              </a:p>
            </p:txBody>
          </p:sp>
          <p:grpSp>
            <p:nvGrpSpPr>
              <p:cNvPr id="160" name="Group 159"/>
              <p:cNvGrpSpPr/>
              <p:nvPr/>
            </p:nvGrpSpPr>
            <p:grpSpPr>
              <a:xfrm>
                <a:off x="4009657" y="1367921"/>
                <a:ext cx="490225" cy="725939"/>
                <a:chOff x="3723981" y="1319574"/>
                <a:chExt cx="490225" cy="725939"/>
              </a:xfrm>
              <a:effectLst>
                <a:outerShdw blurRad="63500" sx="102000" sy="102000" algn="ctr" rotWithShape="0">
                  <a:prstClr val="black">
                    <a:alpha val="40000"/>
                  </a:prstClr>
                </a:outerShdw>
              </a:effectLst>
            </p:grpSpPr>
            <p:sp>
              <p:nvSpPr>
                <p:cNvPr id="161" name="Block Arc 160"/>
                <p:cNvSpPr/>
                <p:nvPr/>
              </p:nvSpPr>
              <p:spPr>
                <a:xfrm>
                  <a:off x="3760886" y="1319574"/>
                  <a:ext cx="416072" cy="349222"/>
                </a:xfrm>
                <a:prstGeom prst="blockArc">
                  <a:avLst>
                    <a:gd name="adj1" fmla="val 10800000"/>
                    <a:gd name="adj2" fmla="val 21599145"/>
                    <a:gd name="adj3" fmla="val 5065"/>
                  </a:avLst>
                </a:prstGeom>
                <a:solidFill>
                  <a:schemeClr val="tx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100">
                    <a:solidFill>
                      <a:schemeClr val="tx1"/>
                    </a:solidFill>
                    <a:latin typeface="Segoe UI" pitchFamily="34" charset="0"/>
                    <a:cs typeface="Segoe UI" pitchFamily="34" charset="0"/>
                  </a:endParaRPr>
                </a:p>
              </p:txBody>
            </p:sp>
            <p:sp>
              <p:nvSpPr>
                <p:cNvPr id="162" name="Trapezoid 161"/>
                <p:cNvSpPr/>
                <p:nvPr/>
              </p:nvSpPr>
              <p:spPr>
                <a:xfrm>
                  <a:off x="3723981" y="1495729"/>
                  <a:ext cx="490225" cy="549784"/>
                </a:xfrm>
                <a:prstGeom prst="trapezoid">
                  <a:avLst>
                    <a:gd name="adj" fmla="val 7826"/>
                  </a:avLst>
                </a:prstGeom>
                <a:gradFill flip="none" rotWithShape="1">
                  <a:gsLst>
                    <a:gs pos="0">
                      <a:schemeClr val="bg1">
                        <a:shade val="30000"/>
                        <a:satMod val="115000"/>
                      </a:schemeClr>
                    </a:gs>
                    <a:gs pos="50000">
                      <a:schemeClr val="bg1">
                        <a:shade val="67500"/>
                        <a:satMod val="115000"/>
                      </a:schemeClr>
                    </a:gs>
                    <a:gs pos="100000">
                      <a:schemeClr val="bg1">
                        <a:shade val="100000"/>
                        <a:satMod val="115000"/>
                      </a:schemeClr>
                    </a:gs>
                  </a:gsLst>
                  <a:lin ang="16200000" scaled="1"/>
                  <a:tileRect/>
                </a:gra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100">
                    <a:latin typeface="Segoe UI" pitchFamily="34" charset="0"/>
                    <a:cs typeface="Segoe UI" pitchFamily="34" charset="0"/>
                  </a:endParaRPr>
                </a:p>
              </p:txBody>
            </p:sp>
            <p:sp>
              <p:nvSpPr>
                <p:cNvPr id="163" name="Rectangle 162"/>
                <p:cNvSpPr/>
                <p:nvPr/>
              </p:nvSpPr>
              <p:spPr>
                <a:xfrm rot="20681790">
                  <a:off x="3861081" y="1569573"/>
                  <a:ext cx="216024" cy="40209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rstTxWarp prst="textPlain">
                    <a:avLst/>
                  </a:prstTxWarp>
                </a:bodyPr>
                <a:lstStyle/>
                <a:p>
                  <a:pPr algn="ctr"/>
                  <a:r>
                    <a:rPr lang="en-AU" sz="1100" dirty="0" smtClean="0">
                      <a:solidFill>
                        <a:srgbClr val="0070C0"/>
                      </a:solidFill>
                      <a:effectLst>
                        <a:innerShdw blurRad="63500">
                          <a:schemeClr val="tx1"/>
                        </a:innerShdw>
                      </a:effectLst>
                      <a:latin typeface="Segoe UI" pitchFamily="34" charset="0"/>
                      <a:cs typeface="Segoe UI" pitchFamily="34" charset="0"/>
                    </a:rPr>
                    <a:t>$</a:t>
                  </a:r>
                  <a:endParaRPr lang="en-AU" sz="1100" dirty="0">
                    <a:solidFill>
                      <a:srgbClr val="0070C0"/>
                    </a:solidFill>
                    <a:effectLst>
                      <a:innerShdw blurRad="63500">
                        <a:schemeClr val="tx1"/>
                      </a:innerShdw>
                    </a:effectLst>
                    <a:latin typeface="Segoe UI" pitchFamily="34" charset="0"/>
                    <a:cs typeface="Segoe UI" pitchFamily="34" charset="0"/>
                  </a:endParaRPr>
                </a:p>
              </p:txBody>
            </p:sp>
          </p:grpSp>
        </p:grpSp>
        <p:grpSp>
          <p:nvGrpSpPr>
            <p:cNvPr id="164" name="Group 163"/>
            <p:cNvGrpSpPr/>
            <p:nvPr/>
          </p:nvGrpSpPr>
          <p:grpSpPr>
            <a:xfrm>
              <a:off x="4994093" y="1377156"/>
              <a:ext cx="941329" cy="926108"/>
              <a:chOff x="4708417" y="1377156"/>
              <a:chExt cx="941329" cy="926108"/>
            </a:xfrm>
          </p:grpSpPr>
          <p:sp>
            <p:nvSpPr>
              <p:cNvPr id="165" name="Rectangle 164"/>
              <p:cNvSpPr/>
              <p:nvPr/>
            </p:nvSpPr>
            <p:spPr>
              <a:xfrm>
                <a:off x="4708417" y="2087240"/>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E-Browser</a:t>
                </a:r>
                <a:endParaRPr lang="en-AU" sz="1100" dirty="0">
                  <a:solidFill>
                    <a:schemeClr val="tx1"/>
                  </a:solidFill>
                  <a:latin typeface="Segoe UI" pitchFamily="34" charset="0"/>
                  <a:cs typeface="Segoe UI" pitchFamily="34" charset="0"/>
                </a:endParaRPr>
              </a:p>
            </p:txBody>
          </p:sp>
          <p:grpSp>
            <p:nvGrpSpPr>
              <p:cNvPr id="166" name="Group 165"/>
              <p:cNvGrpSpPr/>
              <p:nvPr/>
            </p:nvGrpSpPr>
            <p:grpSpPr>
              <a:xfrm>
                <a:off x="4774699" y="1377156"/>
                <a:ext cx="808763" cy="707468"/>
                <a:chOff x="4666807" y="1386426"/>
                <a:chExt cx="921090" cy="805726"/>
              </a:xfrm>
              <a:effectLst>
                <a:outerShdw blurRad="63500" sx="102000" sy="102000" algn="ctr" rotWithShape="0">
                  <a:prstClr val="black">
                    <a:alpha val="40000"/>
                  </a:prstClr>
                </a:outerShdw>
              </a:effectLst>
            </p:grpSpPr>
            <p:grpSp>
              <p:nvGrpSpPr>
                <p:cNvPr id="167" name="Group 166"/>
                <p:cNvGrpSpPr/>
                <p:nvPr/>
              </p:nvGrpSpPr>
              <p:grpSpPr>
                <a:xfrm>
                  <a:off x="4835061" y="1386426"/>
                  <a:ext cx="717194" cy="717195"/>
                  <a:chOff x="4835061" y="1386425"/>
                  <a:chExt cx="717194" cy="717194"/>
                </a:xfrm>
              </p:grpSpPr>
              <p:sp>
                <p:nvSpPr>
                  <p:cNvPr id="169" name="Oval 168"/>
                  <p:cNvSpPr/>
                  <p:nvPr/>
                </p:nvSpPr>
                <p:spPr>
                  <a:xfrm>
                    <a:off x="4835061" y="1386425"/>
                    <a:ext cx="717194" cy="717194"/>
                  </a:xfrm>
                  <a:prstGeom prst="ellipse">
                    <a:avLst/>
                  </a:prstGeom>
                  <a:solidFill>
                    <a:srgbClr val="00B0F0"/>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cxnSp>
                <p:nvCxnSpPr>
                  <p:cNvPr id="170" name="Straight Connector 169"/>
                  <p:cNvCxnSpPr>
                    <a:stCxn id="169" idx="0"/>
                    <a:endCxn id="169" idx="4"/>
                  </p:cNvCxnSpPr>
                  <p:nvPr/>
                </p:nvCxnSpPr>
                <p:spPr>
                  <a:xfrm>
                    <a:off x="5193658" y="1386425"/>
                    <a:ext cx="0" cy="717194"/>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171" name="Straight Connector 170"/>
                  <p:cNvCxnSpPr>
                    <a:stCxn id="169" idx="7"/>
                    <a:endCxn id="169" idx="5"/>
                  </p:cNvCxnSpPr>
                  <p:nvPr/>
                </p:nvCxnSpPr>
                <p:spPr>
                  <a:xfrm>
                    <a:off x="5447224" y="1491456"/>
                    <a:ext cx="0" cy="507132"/>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172" name="Straight Connector 171"/>
                  <p:cNvCxnSpPr>
                    <a:stCxn id="169" idx="1"/>
                    <a:endCxn id="169" idx="3"/>
                  </p:cNvCxnSpPr>
                  <p:nvPr/>
                </p:nvCxnSpPr>
                <p:spPr>
                  <a:xfrm>
                    <a:off x="4940092" y="1491456"/>
                    <a:ext cx="0" cy="507132"/>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173" name="Straight Connector 172"/>
                  <p:cNvCxnSpPr>
                    <a:stCxn id="169" idx="2"/>
                    <a:endCxn id="169" idx="6"/>
                  </p:cNvCxnSpPr>
                  <p:nvPr/>
                </p:nvCxnSpPr>
                <p:spPr>
                  <a:xfrm>
                    <a:off x="4835061" y="1745022"/>
                    <a:ext cx="717194" cy="0"/>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174" name="Straight Connector 173"/>
                  <p:cNvCxnSpPr>
                    <a:stCxn id="169" idx="1"/>
                    <a:endCxn id="169" idx="7"/>
                  </p:cNvCxnSpPr>
                  <p:nvPr/>
                </p:nvCxnSpPr>
                <p:spPr>
                  <a:xfrm>
                    <a:off x="4940092" y="1491456"/>
                    <a:ext cx="507132" cy="0"/>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175" name="Straight Connector 174"/>
                  <p:cNvCxnSpPr>
                    <a:stCxn id="169" idx="5"/>
                    <a:endCxn id="169" idx="3"/>
                  </p:cNvCxnSpPr>
                  <p:nvPr/>
                </p:nvCxnSpPr>
                <p:spPr>
                  <a:xfrm flipH="1">
                    <a:off x="4940092" y="1998588"/>
                    <a:ext cx="507132" cy="0"/>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176" name="Straight Connector 175"/>
                  <p:cNvCxnSpPr/>
                  <p:nvPr/>
                </p:nvCxnSpPr>
                <p:spPr>
                  <a:xfrm>
                    <a:off x="5320441" y="1410238"/>
                    <a:ext cx="0" cy="674549"/>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177" name="Straight Connector 176"/>
                  <p:cNvCxnSpPr/>
                  <p:nvPr/>
                </p:nvCxnSpPr>
                <p:spPr>
                  <a:xfrm flipH="1">
                    <a:off x="4855453" y="1618239"/>
                    <a:ext cx="675515" cy="0"/>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178" name="Straight Connector 177"/>
                  <p:cNvCxnSpPr/>
                  <p:nvPr/>
                </p:nvCxnSpPr>
                <p:spPr>
                  <a:xfrm flipH="1">
                    <a:off x="4855453" y="1872533"/>
                    <a:ext cx="675515" cy="0"/>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179" name="Straight Connector 178"/>
                  <p:cNvCxnSpPr/>
                  <p:nvPr/>
                </p:nvCxnSpPr>
                <p:spPr>
                  <a:xfrm>
                    <a:off x="5066427" y="1402356"/>
                    <a:ext cx="0" cy="682431"/>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grpSp>
            <p:sp>
              <p:nvSpPr>
                <p:cNvPr id="168" name="Freeform 167"/>
                <p:cNvSpPr/>
                <p:nvPr/>
              </p:nvSpPr>
              <p:spPr>
                <a:xfrm>
                  <a:off x="4666807" y="1419475"/>
                  <a:ext cx="921090" cy="772677"/>
                </a:xfrm>
                <a:custGeom>
                  <a:avLst/>
                  <a:gdLst>
                    <a:gd name="connsiteX0" fmla="*/ 270318 w 921090"/>
                    <a:gd name="connsiteY0" fmla="*/ 63250 h 772677"/>
                    <a:gd name="connsiteX1" fmla="*/ 29018 w 921090"/>
                    <a:gd name="connsiteY1" fmla="*/ 66425 h 772677"/>
                    <a:gd name="connsiteX2" fmla="*/ 860868 w 921090"/>
                    <a:gd name="connsiteY2" fmla="*/ 745875 h 772677"/>
                    <a:gd name="connsiteX3" fmla="*/ 791018 w 921090"/>
                    <a:gd name="connsiteY3" fmla="*/ 571250 h 772677"/>
                  </a:gdLst>
                  <a:ahLst/>
                  <a:cxnLst>
                    <a:cxn ang="0">
                      <a:pos x="connsiteX0" y="connsiteY0"/>
                    </a:cxn>
                    <a:cxn ang="0">
                      <a:pos x="connsiteX1" y="connsiteY1"/>
                    </a:cxn>
                    <a:cxn ang="0">
                      <a:pos x="connsiteX2" y="connsiteY2"/>
                    </a:cxn>
                    <a:cxn ang="0">
                      <a:pos x="connsiteX3" y="connsiteY3"/>
                    </a:cxn>
                  </a:cxnLst>
                  <a:rect l="l" t="t" r="r" b="b"/>
                  <a:pathLst>
                    <a:path w="921090" h="772677">
                      <a:moveTo>
                        <a:pt x="270318" y="63250"/>
                      </a:moveTo>
                      <a:cubicBezTo>
                        <a:pt x="100455" y="7952"/>
                        <a:pt x="-69407" y="-47346"/>
                        <a:pt x="29018" y="66425"/>
                      </a:cubicBezTo>
                      <a:cubicBezTo>
                        <a:pt x="127443" y="180196"/>
                        <a:pt x="733868" y="661738"/>
                        <a:pt x="860868" y="745875"/>
                      </a:cubicBezTo>
                      <a:cubicBezTo>
                        <a:pt x="987868" y="830013"/>
                        <a:pt x="889443" y="700631"/>
                        <a:pt x="791018" y="571250"/>
                      </a:cubicBezTo>
                    </a:path>
                  </a:pathLst>
                </a:custGeom>
                <a:no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grpSp>
        </p:grpSp>
        <p:grpSp>
          <p:nvGrpSpPr>
            <p:cNvPr id="180" name="Group 179"/>
            <p:cNvGrpSpPr/>
            <p:nvPr/>
          </p:nvGrpSpPr>
          <p:grpSpPr>
            <a:xfrm>
              <a:off x="6308595" y="1347144"/>
              <a:ext cx="941329" cy="930124"/>
              <a:chOff x="5870519" y="1373140"/>
              <a:chExt cx="941329" cy="930124"/>
            </a:xfrm>
          </p:grpSpPr>
          <p:sp>
            <p:nvSpPr>
              <p:cNvPr id="181" name="Rectangle 180"/>
              <p:cNvSpPr/>
              <p:nvPr/>
            </p:nvSpPr>
            <p:spPr>
              <a:xfrm>
                <a:off x="5870519" y="2087240"/>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Preferences</a:t>
                </a:r>
                <a:endParaRPr lang="en-AU" sz="1100" dirty="0">
                  <a:solidFill>
                    <a:schemeClr val="tx1"/>
                  </a:solidFill>
                  <a:latin typeface="Segoe UI" pitchFamily="34" charset="0"/>
                  <a:cs typeface="Segoe UI" pitchFamily="34" charset="0"/>
                </a:endParaRPr>
              </a:p>
            </p:txBody>
          </p:sp>
          <p:grpSp>
            <p:nvGrpSpPr>
              <p:cNvPr id="182" name="Group 181"/>
              <p:cNvGrpSpPr/>
              <p:nvPr/>
            </p:nvGrpSpPr>
            <p:grpSpPr>
              <a:xfrm>
                <a:off x="5946586" y="1373140"/>
                <a:ext cx="789194" cy="715500"/>
                <a:chOff x="6126475" y="1358519"/>
                <a:chExt cx="789194" cy="715500"/>
              </a:xfrm>
            </p:grpSpPr>
            <p:grpSp>
              <p:nvGrpSpPr>
                <p:cNvPr id="183" name="Group 182"/>
                <p:cNvGrpSpPr/>
                <p:nvPr/>
              </p:nvGrpSpPr>
              <p:grpSpPr>
                <a:xfrm>
                  <a:off x="6126475" y="1419475"/>
                  <a:ext cx="469140" cy="479261"/>
                  <a:chOff x="6297538" y="1525795"/>
                  <a:chExt cx="600468" cy="613422"/>
                </a:xfrm>
                <a:solidFill>
                  <a:schemeClr val="bg1">
                    <a:lumMod val="50000"/>
                  </a:schemeClr>
                </a:solidFill>
                <a:effectLst>
                  <a:outerShdw blurRad="63500" sx="102000" sy="102000" algn="ctr" rotWithShape="0">
                    <a:prstClr val="black">
                      <a:alpha val="40000"/>
                    </a:prstClr>
                  </a:outerShdw>
                </a:effectLst>
              </p:grpSpPr>
              <p:sp>
                <p:nvSpPr>
                  <p:cNvPr id="204" name="Rectangle 203"/>
                  <p:cNvSpPr/>
                  <p:nvPr/>
                </p:nvSpPr>
                <p:spPr>
                  <a:xfrm>
                    <a:off x="6532240" y="1525795"/>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05" name="Rectangle 204"/>
                  <p:cNvSpPr/>
                  <p:nvPr/>
                </p:nvSpPr>
                <p:spPr>
                  <a:xfrm>
                    <a:off x="6527253" y="2029061"/>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06" name="Rectangle 205"/>
                  <p:cNvSpPr/>
                  <p:nvPr/>
                </p:nvSpPr>
                <p:spPr>
                  <a:xfrm rot="16200000">
                    <a:off x="6280608" y="1775330"/>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07" name="Rectangle 206"/>
                  <p:cNvSpPr/>
                  <p:nvPr/>
                </p:nvSpPr>
                <p:spPr>
                  <a:xfrm rot="16200000">
                    <a:off x="6770920" y="1777823"/>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08" name="Rectangle 207"/>
                  <p:cNvSpPr/>
                  <p:nvPr/>
                </p:nvSpPr>
                <p:spPr>
                  <a:xfrm rot="2781525">
                    <a:off x="6712334" y="1608452"/>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09" name="Rectangle 208"/>
                  <p:cNvSpPr/>
                  <p:nvPr/>
                </p:nvSpPr>
                <p:spPr>
                  <a:xfrm rot="2781525">
                    <a:off x="6344691" y="1952168"/>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10" name="Rectangle 209"/>
                  <p:cNvSpPr/>
                  <p:nvPr/>
                </p:nvSpPr>
                <p:spPr>
                  <a:xfrm rot="18981525">
                    <a:off x="6358090" y="1598567"/>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11" name="Rectangle 210"/>
                  <p:cNvSpPr/>
                  <p:nvPr/>
                </p:nvSpPr>
                <p:spPr>
                  <a:xfrm rot="18981525">
                    <a:off x="6694670" y="1955114"/>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12" name="Donut 211"/>
                  <p:cNvSpPr/>
                  <p:nvPr/>
                </p:nvSpPr>
                <p:spPr>
                  <a:xfrm>
                    <a:off x="6347233" y="1580873"/>
                    <a:ext cx="504056" cy="504056"/>
                  </a:xfrm>
                  <a:prstGeom prst="donut">
                    <a:avLst>
                      <a:gd name="adj" fmla="val 22161"/>
                    </a:avLst>
                  </a:prstGeom>
                  <a:grpFill/>
                  <a:ln w="952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solidFill>
                        <a:schemeClr val="tx1"/>
                      </a:solidFill>
                    </a:endParaRPr>
                  </a:p>
                </p:txBody>
              </p:sp>
            </p:grpSp>
            <p:grpSp>
              <p:nvGrpSpPr>
                <p:cNvPr id="184" name="Group 183"/>
                <p:cNvGrpSpPr/>
                <p:nvPr/>
              </p:nvGrpSpPr>
              <p:grpSpPr>
                <a:xfrm>
                  <a:off x="6535334" y="1685479"/>
                  <a:ext cx="380335" cy="388540"/>
                  <a:chOff x="6297538" y="1525795"/>
                  <a:chExt cx="600468" cy="613422"/>
                </a:xfrm>
                <a:solidFill>
                  <a:schemeClr val="bg1">
                    <a:lumMod val="75000"/>
                  </a:schemeClr>
                </a:solidFill>
                <a:effectLst>
                  <a:outerShdw blurRad="63500" sx="102000" sy="102000" algn="ctr" rotWithShape="0">
                    <a:prstClr val="black">
                      <a:alpha val="40000"/>
                    </a:prstClr>
                  </a:outerShdw>
                </a:effectLst>
              </p:grpSpPr>
              <p:sp>
                <p:nvSpPr>
                  <p:cNvPr id="195" name="Rectangle 194"/>
                  <p:cNvSpPr/>
                  <p:nvPr/>
                </p:nvSpPr>
                <p:spPr>
                  <a:xfrm>
                    <a:off x="6532240" y="1525795"/>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96" name="Rectangle 195"/>
                  <p:cNvSpPr/>
                  <p:nvPr/>
                </p:nvSpPr>
                <p:spPr>
                  <a:xfrm>
                    <a:off x="6527253" y="2029061"/>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97" name="Rectangle 196"/>
                  <p:cNvSpPr/>
                  <p:nvPr/>
                </p:nvSpPr>
                <p:spPr>
                  <a:xfrm rot="16200000">
                    <a:off x="6280608" y="1775330"/>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98" name="Rectangle 197"/>
                  <p:cNvSpPr/>
                  <p:nvPr/>
                </p:nvSpPr>
                <p:spPr>
                  <a:xfrm rot="16200000">
                    <a:off x="6770920" y="1777823"/>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99" name="Rectangle 198"/>
                  <p:cNvSpPr/>
                  <p:nvPr/>
                </p:nvSpPr>
                <p:spPr>
                  <a:xfrm rot="2781525">
                    <a:off x="6712334" y="1608452"/>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00" name="Rectangle 199"/>
                  <p:cNvSpPr/>
                  <p:nvPr/>
                </p:nvSpPr>
                <p:spPr>
                  <a:xfrm rot="2781525">
                    <a:off x="6344691" y="1952168"/>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01" name="Rectangle 200"/>
                  <p:cNvSpPr/>
                  <p:nvPr/>
                </p:nvSpPr>
                <p:spPr>
                  <a:xfrm rot="18981525">
                    <a:off x="6358090" y="1598567"/>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02" name="Rectangle 201"/>
                  <p:cNvSpPr/>
                  <p:nvPr/>
                </p:nvSpPr>
                <p:spPr>
                  <a:xfrm rot="18981525">
                    <a:off x="6694670" y="1955114"/>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03" name="Donut 202"/>
                  <p:cNvSpPr/>
                  <p:nvPr/>
                </p:nvSpPr>
                <p:spPr>
                  <a:xfrm>
                    <a:off x="6347233" y="1580873"/>
                    <a:ext cx="504056" cy="504056"/>
                  </a:xfrm>
                  <a:prstGeom prst="donut">
                    <a:avLst>
                      <a:gd name="adj" fmla="val 22161"/>
                    </a:avLst>
                  </a:prstGeom>
                  <a:grpFill/>
                  <a:ln w="952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solidFill>
                        <a:schemeClr val="tx1"/>
                      </a:solidFill>
                    </a:endParaRPr>
                  </a:p>
                </p:txBody>
              </p:sp>
            </p:grpSp>
            <p:grpSp>
              <p:nvGrpSpPr>
                <p:cNvPr id="185" name="Group 184"/>
                <p:cNvGrpSpPr/>
                <p:nvPr/>
              </p:nvGrpSpPr>
              <p:grpSpPr>
                <a:xfrm>
                  <a:off x="6577233" y="1358519"/>
                  <a:ext cx="251617" cy="257045"/>
                  <a:chOff x="6297538" y="1525795"/>
                  <a:chExt cx="600468" cy="613422"/>
                </a:xfrm>
                <a:solidFill>
                  <a:schemeClr val="bg1"/>
                </a:solidFill>
                <a:effectLst>
                  <a:outerShdw blurRad="63500" sx="102000" sy="102000" algn="ctr" rotWithShape="0">
                    <a:prstClr val="black">
                      <a:alpha val="40000"/>
                    </a:prstClr>
                  </a:outerShdw>
                </a:effectLst>
              </p:grpSpPr>
              <p:sp>
                <p:nvSpPr>
                  <p:cNvPr id="186" name="Rectangle 185"/>
                  <p:cNvSpPr/>
                  <p:nvPr/>
                </p:nvSpPr>
                <p:spPr>
                  <a:xfrm>
                    <a:off x="6532240" y="1525795"/>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87" name="Rectangle 186"/>
                  <p:cNvSpPr/>
                  <p:nvPr/>
                </p:nvSpPr>
                <p:spPr>
                  <a:xfrm>
                    <a:off x="6527253" y="2029061"/>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88" name="Rectangle 187"/>
                  <p:cNvSpPr/>
                  <p:nvPr/>
                </p:nvSpPr>
                <p:spPr>
                  <a:xfrm rot="16200000">
                    <a:off x="6280608" y="1775330"/>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89" name="Rectangle 188"/>
                  <p:cNvSpPr/>
                  <p:nvPr/>
                </p:nvSpPr>
                <p:spPr>
                  <a:xfrm rot="16200000">
                    <a:off x="6770920" y="1777823"/>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90" name="Rectangle 189"/>
                  <p:cNvSpPr/>
                  <p:nvPr/>
                </p:nvSpPr>
                <p:spPr>
                  <a:xfrm rot="2781525">
                    <a:off x="6712334" y="1608452"/>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91" name="Rectangle 190"/>
                  <p:cNvSpPr/>
                  <p:nvPr/>
                </p:nvSpPr>
                <p:spPr>
                  <a:xfrm rot="2781525">
                    <a:off x="6344691" y="1952168"/>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92" name="Rectangle 191"/>
                  <p:cNvSpPr/>
                  <p:nvPr/>
                </p:nvSpPr>
                <p:spPr>
                  <a:xfrm rot="18981525">
                    <a:off x="6358090" y="1598567"/>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93" name="Rectangle 192"/>
                  <p:cNvSpPr/>
                  <p:nvPr/>
                </p:nvSpPr>
                <p:spPr>
                  <a:xfrm rot="18981525">
                    <a:off x="6694670" y="1955114"/>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94" name="Donut 193"/>
                  <p:cNvSpPr/>
                  <p:nvPr/>
                </p:nvSpPr>
                <p:spPr>
                  <a:xfrm>
                    <a:off x="6347233" y="1580873"/>
                    <a:ext cx="504056" cy="504056"/>
                  </a:xfrm>
                  <a:prstGeom prst="donut">
                    <a:avLst>
                      <a:gd name="adj" fmla="val 22161"/>
                    </a:avLst>
                  </a:prstGeom>
                  <a:grpFill/>
                  <a:ln w="952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solidFill>
                        <a:schemeClr val="tx1"/>
                      </a:solidFill>
                    </a:endParaRPr>
                  </a:p>
                </p:txBody>
              </p:sp>
            </p:grpSp>
          </p:grpSp>
        </p:grpSp>
        <p:grpSp>
          <p:nvGrpSpPr>
            <p:cNvPr id="213" name="Group 212"/>
            <p:cNvGrpSpPr/>
            <p:nvPr/>
          </p:nvGrpSpPr>
          <p:grpSpPr>
            <a:xfrm>
              <a:off x="3784106" y="2423987"/>
              <a:ext cx="941329" cy="972132"/>
              <a:chOff x="3707904" y="2423987"/>
              <a:chExt cx="941329" cy="972132"/>
            </a:xfrm>
          </p:grpSpPr>
          <p:sp>
            <p:nvSpPr>
              <p:cNvPr id="214" name="Rectangle 213"/>
              <p:cNvSpPr/>
              <p:nvPr/>
            </p:nvSpPr>
            <p:spPr>
              <a:xfrm>
                <a:off x="3707904" y="318009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Clarabelle</a:t>
                </a:r>
                <a:endParaRPr lang="en-AU" sz="1100" dirty="0">
                  <a:solidFill>
                    <a:schemeClr val="tx1"/>
                  </a:solidFill>
                  <a:latin typeface="Segoe UI" pitchFamily="34" charset="0"/>
                  <a:cs typeface="Segoe UI" pitchFamily="34" charset="0"/>
                </a:endParaRPr>
              </a:p>
            </p:txBody>
          </p:sp>
          <p:grpSp>
            <p:nvGrpSpPr>
              <p:cNvPr id="215" name="Group 214"/>
              <p:cNvGrpSpPr/>
              <p:nvPr/>
            </p:nvGrpSpPr>
            <p:grpSpPr>
              <a:xfrm>
                <a:off x="3841584" y="2423987"/>
                <a:ext cx="675778" cy="675778"/>
                <a:chOff x="3848349" y="2388430"/>
                <a:chExt cx="675778" cy="675778"/>
              </a:xfrm>
              <a:effectLst>
                <a:outerShdw blurRad="63500" sx="102000" sy="102000" algn="ctr" rotWithShape="0">
                  <a:prstClr val="black">
                    <a:alpha val="40000"/>
                  </a:prstClr>
                </a:outerShdw>
              </a:effectLst>
            </p:grpSpPr>
            <p:sp>
              <p:nvSpPr>
                <p:cNvPr id="216" name="Oval 215"/>
                <p:cNvSpPr/>
                <p:nvPr/>
              </p:nvSpPr>
              <p:spPr>
                <a:xfrm>
                  <a:off x="3848349" y="2388430"/>
                  <a:ext cx="675778" cy="675778"/>
                </a:xfrm>
                <a:prstGeom prst="ellipse">
                  <a:avLst/>
                </a:prstGeom>
                <a:solidFill>
                  <a:srgbClr val="C0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grpSp>
              <p:nvGrpSpPr>
                <p:cNvPr id="217" name="Group 216"/>
                <p:cNvGrpSpPr/>
                <p:nvPr/>
              </p:nvGrpSpPr>
              <p:grpSpPr>
                <a:xfrm>
                  <a:off x="4049013" y="2524441"/>
                  <a:ext cx="274450" cy="403756"/>
                  <a:chOff x="4017169" y="2476618"/>
                  <a:chExt cx="333375" cy="490444"/>
                </a:xfrm>
                <a:effectLst>
                  <a:outerShdw blurRad="63500" sx="102000" sy="102000" algn="ctr" rotWithShape="0">
                    <a:prstClr val="black">
                      <a:alpha val="40000"/>
                    </a:prstClr>
                  </a:outerShdw>
                </a:effectLst>
              </p:grpSpPr>
              <p:sp>
                <p:nvSpPr>
                  <p:cNvPr id="218" name="Rounded Rectangle 217"/>
                  <p:cNvSpPr/>
                  <p:nvPr/>
                </p:nvSpPr>
                <p:spPr>
                  <a:xfrm>
                    <a:off x="4106560" y="2476618"/>
                    <a:ext cx="144015" cy="260118"/>
                  </a:xfrm>
                  <a:prstGeom prst="roundRect">
                    <a:avLst>
                      <a:gd name="adj" fmla="val 50000"/>
                    </a:avLst>
                  </a:prstGeom>
                  <a:solidFill>
                    <a:srgbClr val="C00000"/>
                  </a:solidFill>
                  <a:ln w="12700" cap="rnd">
                    <a:solidFill>
                      <a:schemeClr val="bg1"/>
                    </a:solid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19" name="Freeform 218"/>
                  <p:cNvSpPr/>
                  <p:nvPr/>
                </p:nvSpPr>
                <p:spPr>
                  <a:xfrm>
                    <a:off x="4017169" y="2744500"/>
                    <a:ext cx="333375" cy="79802"/>
                  </a:xfrm>
                  <a:custGeom>
                    <a:avLst/>
                    <a:gdLst>
                      <a:gd name="connsiteX0" fmla="*/ 0 w 333375"/>
                      <a:gd name="connsiteY0" fmla="*/ 7144 h 102415"/>
                      <a:gd name="connsiteX1" fmla="*/ 169069 w 333375"/>
                      <a:gd name="connsiteY1" fmla="*/ 102394 h 102415"/>
                      <a:gd name="connsiteX2" fmla="*/ 333375 w 333375"/>
                      <a:gd name="connsiteY2" fmla="*/ 0 h 102415"/>
                    </a:gdLst>
                    <a:ahLst/>
                    <a:cxnLst>
                      <a:cxn ang="0">
                        <a:pos x="connsiteX0" y="connsiteY0"/>
                      </a:cxn>
                      <a:cxn ang="0">
                        <a:pos x="connsiteX1" y="connsiteY1"/>
                      </a:cxn>
                      <a:cxn ang="0">
                        <a:pos x="connsiteX2" y="connsiteY2"/>
                      </a:cxn>
                    </a:cxnLst>
                    <a:rect l="l" t="t" r="r" b="b"/>
                    <a:pathLst>
                      <a:path w="333375" h="102415">
                        <a:moveTo>
                          <a:pt x="0" y="7144"/>
                        </a:moveTo>
                        <a:cubicBezTo>
                          <a:pt x="56753" y="55364"/>
                          <a:pt x="113507" y="103585"/>
                          <a:pt x="169069" y="102394"/>
                        </a:cubicBezTo>
                        <a:cubicBezTo>
                          <a:pt x="224631" y="101203"/>
                          <a:pt x="279003" y="50601"/>
                          <a:pt x="333375" y="0"/>
                        </a:cubicBezTo>
                      </a:path>
                    </a:pathLst>
                  </a:custGeom>
                  <a:noFill/>
                  <a:ln w="1270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cxnSp>
                <p:nvCxnSpPr>
                  <p:cNvPr id="220" name="Straight Connector 219"/>
                  <p:cNvCxnSpPr>
                    <a:stCxn id="219" idx="1"/>
                  </p:cNvCxnSpPr>
                  <p:nvPr/>
                </p:nvCxnSpPr>
                <p:spPr>
                  <a:xfrm>
                    <a:off x="4186238" y="2824286"/>
                    <a:ext cx="0" cy="142776"/>
                  </a:xfrm>
                  <a:prstGeom prst="line">
                    <a:avLst/>
                  </a:prstGeom>
                  <a:ln w="12700"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grpSp>
        <p:nvGrpSpPr>
          <p:cNvPr id="2" name="Group 1"/>
          <p:cNvGrpSpPr/>
          <p:nvPr/>
        </p:nvGrpSpPr>
        <p:grpSpPr>
          <a:xfrm>
            <a:off x="2702262" y="1219672"/>
            <a:ext cx="3739476" cy="2704156"/>
            <a:chOff x="2702262" y="1219672"/>
            <a:chExt cx="3739476" cy="2704156"/>
          </a:xfrm>
        </p:grpSpPr>
        <p:sp>
          <p:nvSpPr>
            <p:cNvPr id="223" name="Rectangle 222"/>
            <p:cNvSpPr/>
            <p:nvPr/>
          </p:nvSpPr>
          <p:spPr>
            <a:xfrm>
              <a:off x="2702262" y="1219672"/>
              <a:ext cx="3739476" cy="2704156"/>
            </a:xfrm>
            <a:prstGeom prst="rect">
              <a:avLst/>
            </a:prstGeom>
            <a:solidFill>
              <a:schemeClr val="bg1">
                <a:alpha val="75000"/>
              </a:scheme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r"/>
              <a:r>
                <a:rPr lang="en-AU" sz="6800" b="1" dirty="0" smtClean="0">
                  <a:solidFill>
                    <a:srgbClr val="0070C0"/>
                  </a:solidFill>
                  <a:effectLst>
                    <a:outerShdw blurRad="50800" dist="38100" dir="5400000" algn="t" rotWithShape="0">
                      <a:prstClr val="black">
                        <a:alpha val="40000"/>
                      </a:prstClr>
                    </a:outerShdw>
                  </a:effectLst>
                  <a:latin typeface="Segoe UI" panose="020B0502040204020203" pitchFamily="34" charset="0"/>
                  <a:cs typeface="Segoe UI" panose="020B0502040204020203" pitchFamily="34" charset="0"/>
                </a:rPr>
                <a:t>Store</a:t>
              </a:r>
            </a:p>
            <a:p>
              <a:pPr algn="r"/>
              <a:r>
                <a:rPr lang="en-AU" sz="1400" i="1" dirty="0" smtClean="0">
                  <a:solidFill>
                    <a:srgbClr val="00B0F0"/>
                  </a:solidFill>
                  <a:effectLst>
                    <a:outerShdw blurRad="50800" dist="38100" dir="5400000" algn="t" rotWithShape="0">
                      <a:prstClr val="black">
                        <a:alpha val="40000"/>
                      </a:prstClr>
                    </a:outerShdw>
                  </a:effectLst>
                  <a:latin typeface="Segoe UI" panose="020B0502040204020203" pitchFamily="34" charset="0"/>
                  <a:cs typeface="Segoe UI" panose="020B0502040204020203" pitchFamily="34" charset="0"/>
                </a:rPr>
                <a:t>What would you like today?</a:t>
              </a:r>
            </a:p>
            <a:p>
              <a:pPr algn="r"/>
              <a:endParaRPr lang="en-AU" sz="1400" i="1" dirty="0">
                <a:solidFill>
                  <a:srgbClr val="00B0F0"/>
                </a:solidFill>
                <a:effectLst>
                  <a:outerShdw blurRad="50800" dist="38100" dir="5400000" algn="t" rotWithShape="0">
                    <a:prstClr val="black">
                      <a:alpha val="40000"/>
                    </a:prstClr>
                  </a:outerShdw>
                </a:effectLst>
                <a:latin typeface="Segoe UI" panose="020B0502040204020203" pitchFamily="34" charset="0"/>
                <a:cs typeface="Segoe UI" panose="020B0502040204020203" pitchFamily="34" charset="0"/>
              </a:endParaRPr>
            </a:p>
            <a:p>
              <a:pPr algn="ctr"/>
              <a:endParaRPr lang="en-AU" sz="1100" i="1" dirty="0" smtClean="0">
                <a:solidFill>
                  <a:srgbClr val="00B0F0"/>
                </a:solidFill>
                <a:effectLst>
                  <a:outerShdw blurRad="50800" dist="38100" dir="5400000" algn="t" rotWithShape="0">
                    <a:prstClr val="black">
                      <a:alpha val="40000"/>
                    </a:prstClr>
                  </a:outerShdw>
                </a:effectLst>
                <a:latin typeface="Segoe UI" panose="020B0502040204020203" pitchFamily="34" charset="0"/>
                <a:cs typeface="Segoe UI" panose="020B0502040204020203" pitchFamily="34" charset="0"/>
              </a:endParaRPr>
            </a:p>
            <a:p>
              <a:pPr algn="ctr"/>
              <a:endParaRPr lang="en-AU" sz="1100" i="1" dirty="0" smtClean="0">
                <a:solidFill>
                  <a:srgbClr val="00B0F0"/>
                </a:solidFill>
                <a:effectLst>
                  <a:outerShdw blurRad="50800" dist="38100" dir="5400000" algn="t" rotWithShape="0">
                    <a:prstClr val="black">
                      <a:alpha val="40000"/>
                    </a:prstClr>
                  </a:outerShdw>
                </a:effectLst>
                <a:latin typeface="Segoe UI" panose="020B0502040204020203" pitchFamily="34" charset="0"/>
                <a:cs typeface="Segoe UI" panose="020B0502040204020203" pitchFamily="34" charset="0"/>
              </a:endParaRPr>
            </a:p>
            <a:p>
              <a:pPr algn="ctr"/>
              <a:r>
                <a:rPr lang="en-AU" sz="1100" i="1" dirty="0" smtClean="0">
                  <a:solidFill>
                    <a:schemeClr val="bg1">
                      <a:lumMod val="50000"/>
                    </a:schemeClr>
                  </a:solidFill>
                  <a:effectLst>
                    <a:outerShdw blurRad="50800" dist="38100" dir="5400000" algn="t" rotWithShape="0">
                      <a:prstClr val="black">
                        <a:alpha val="40000"/>
                      </a:prstClr>
                    </a:outerShdw>
                  </a:effectLst>
                  <a:latin typeface="Segoe UI" panose="020B0502040204020203" pitchFamily="34" charset="0"/>
                  <a:cs typeface="Segoe UI" panose="020B0502040204020203" pitchFamily="34" charset="0"/>
                </a:rPr>
                <a:t>Store (Alpha Release)</a:t>
              </a:r>
            </a:p>
            <a:p>
              <a:pPr algn="ctr"/>
              <a:r>
                <a:rPr lang="en-AU" sz="1100" i="1" dirty="0" smtClean="0">
                  <a:solidFill>
                    <a:schemeClr val="bg1">
                      <a:lumMod val="50000"/>
                    </a:schemeClr>
                  </a:solidFill>
                  <a:effectLst>
                    <a:outerShdw blurRad="50800" dist="38100" dir="5400000" algn="t" rotWithShape="0">
                      <a:prstClr val="black">
                        <a:alpha val="40000"/>
                      </a:prstClr>
                    </a:outerShdw>
                  </a:effectLst>
                  <a:latin typeface="Segoe UI" panose="020B0502040204020203" pitchFamily="34" charset="0"/>
                  <a:cs typeface="Segoe UI" panose="020B0502040204020203" pitchFamily="34" charset="0"/>
                </a:rPr>
                <a:t>Version 1.0 – for E-STAR OS 2 ‘Chrome’ 1.0</a:t>
              </a:r>
              <a:endParaRPr lang="en-AU" sz="1100" i="1" dirty="0">
                <a:solidFill>
                  <a:schemeClr val="bg1">
                    <a:lumMod val="50000"/>
                  </a:schemeClr>
                </a:solidFill>
                <a:effectLst>
                  <a:outerShdw blurRad="50800" dist="38100" dir="5400000" algn="t" rotWithShape="0">
                    <a:prstClr val="black">
                      <a:alpha val="40000"/>
                    </a:prstClr>
                  </a:outerShdw>
                </a:effectLst>
                <a:latin typeface="Segoe UI" panose="020B0502040204020203" pitchFamily="34" charset="0"/>
                <a:cs typeface="Segoe UI" panose="020B0502040204020203" pitchFamily="34" charset="0"/>
              </a:endParaRPr>
            </a:p>
            <a:p>
              <a:pPr algn="ctr"/>
              <a:endParaRPr lang="en-AU" sz="1100" i="1" dirty="0">
                <a:solidFill>
                  <a:schemeClr val="bg1">
                    <a:lumMod val="50000"/>
                  </a:schemeClr>
                </a:solidFill>
                <a:effectLst>
                  <a:outerShdw blurRad="50800" dist="38100" dir="5400000" algn="t" rotWithShape="0">
                    <a:prstClr val="black">
                      <a:alpha val="40000"/>
                    </a:prstClr>
                  </a:outerShdw>
                </a:effectLst>
                <a:latin typeface="Segoe UI" panose="020B0502040204020203" pitchFamily="34" charset="0"/>
                <a:cs typeface="Segoe UI" panose="020B0502040204020203" pitchFamily="34" charset="0"/>
              </a:endParaRPr>
            </a:p>
            <a:p>
              <a:pPr algn="ctr"/>
              <a:r>
                <a:rPr lang="en-AU" sz="1100" i="1" dirty="0" smtClean="0">
                  <a:solidFill>
                    <a:schemeClr val="bg1">
                      <a:lumMod val="50000"/>
                    </a:schemeClr>
                  </a:solidFill>
                  <a:effectLst>
                    <a:outerShdw blurRad="50800" dist="38100" dir="5400000" algn="t" rotWithShape="0">
                      <a:prstClr val="black">
                        <a:alpha val="40000"/>
                      </a:prstClr>
                    </a:outerShdw>
                  </a:effectLst>
                  <a:latin typeface="Segoe UI" panose="020B0502040204020203" pitchFamily="34" charset="0"/>
                  <a:cs typeface="Segoe UI" panose="020B0502040204020203" pitchFamily="34" charset="0"/>
                </a:rPr>
                <a:t>This program is Copyrighted© to the E-STAR OS team.</a:t>
              </a:r>
              <a:endParaRPr lang="en-AU" sz="1100" i="1" dirty="0">
                <a:solidFill>
                  <a:schemeClr val="bg1">
                    <a:lumMod val="50000"/>
                  </a:schemeClr>
                </a:solidFill>
                <a:effectLst>
                  <a:outerShdw blurRad="50800" dist="38100" dir="5400000" algn="t" rotWithShape="0">
                    <a:prstClr val="black">
                      <a:alpha val="40000"/>
                    </a:prstClr>
                  </a:outerShdw>
                </a:effectLst>
                <a:latin typeface="Segoe UI" panose="020B0502040204020203" pitchFamily="34" charset="0"/>
                <a:cs typeface="Segoe UI" panose="020B0502040204020203" pitchFamily="34" charset="0"/>
              </a:endParaRPr>
            </a:p>
          </p:txBody>
        </p:sp>
        <p:grpSp>
          <p:nvGrpSpPr>
            <p:cNvPr id="224" name="Group 223"/>
            <p:cNvGrpSpPr/>
            <p:nvPr/>
          </p:nvGrpSpPr>
          <p:grpSpPr>
            <a:xfrm>
              <a:off x="2843808" y="1331122"/>
              <a:ext cx="983674" cy="1456652"/>
              <a:chOff x="3692200" y="1296632"/>
              <a:chExt cx="490225" cy="725939"/>
            </a:xfrm>
            <a:effectLst>
              <a:outerShdw blurRad="63500" sx="102000" sy="102000" algn="ctr" rotWithShape="0">
                <a:prstClr val="black">
                  <a:alpha val="40000"/>
                </a:prstClr>
              </a:outerShdw>
            </a:effectLst>
          </p:grpSpPr>
          <p:sp>
            <p:nvSpPr>
              <p:cNvPr id="227" name="Block Arc 226"/>
              <p:cNvSpPr/>
              <p:nvPr/>
            </p:nvSpPr>
            <p:spPr>
              <a:xfrm>
                <a:off x="3729105" y="1296632"/>
                <a:ext cx="416072" cy="349222"/>
              </a:xfrm>
              <a:prstGeom prst="blockArc">
                <a:avLst>
                  <a:gd name="adj1" fmla="val 10800000"/>
                  <a:gd name="adj2" fmla="val 21599145"/>
                  <a:gd name="adj3" fmla="val 5065"/>
                </a:avLst>
              </a:prstGeom>
              <a:solidFill>
                <a:schemeClr val="tx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100">
                  <a:solidFill>
                    <a:schemeClr val="tx1"/>
                  </a:solidFill>
                  <a:latin typeface="Segoe UI" pitchFamily="34" charset="0"/>
                  <a:cs typeface="Segoe UI" pitchFamily="34" charset="0"/>
                </a:endParaRPr>
              </a:p>
            </p:txBody>
          </p:sp>
          <p:sp>
            <p:nvSpPr>
              <p:cNvPr id="228" name="Trapezoid 227"/>
              <p:cNvSpPr/>
              <p:nvPr/>
            </p:nvSpPr>
            <p:spPr>
              <a:xfrm>
                <a:off x="3692200" y="1472787"/>
                <a:ext cx="490225" cy="549784"/>
              </a:xfrm>
              <a:prstGeom prst="trapezoid">
                <a:avLst>
                  <a:gd name="adj" fmla="val 7826"/>
                </a:avLst>
              </a:prstGeom>
              <a:gradFill flip="none" rotWithShape="1">
                <a:gsLst>
                  <a:gs pos="0">
                    <a:schemeClr val="bg1">
                      <a:shade val="30000"/>
                      <a:satMod val="115000"/>
                    </a:schemeClr>
                  </a:gs>
                  <a:gs pos="50000">
                    <a:schemeClr val="bg1">
                      <a:shade val="67500"/>
                      <a:satMod val="115000"/>
                    </a:schemeClr>
                  </a:gs>
                  <a:gs pos="100000">
                    <a:schemeClr val="bg1">
                      <a:shade val="100000"/>
                      <a:satMod val="115000"/>
                    </a:schemeClr>
                  </a:gs>
                </a:gsLst>
                <a:lin ang="16200000" scaled="1"/>
                <a:tileRect/>
              </a:gra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100">
                  <a:latin typeface="Segoe UI" pitchFamily="34" charset="0"/>
                  <a:cs typeface="Segoe UI" pitchFamily="34" charset="0"/>
                </a:endParaRPr>
              </a:p>
            </p:txBody>
          </p:sp>
          <p:sp>
            <p:nvSpPr>
              <p:cNvPr id="229" name="Rectangle 228"/>
              <p:cNvSpPr/>
              <p:nvPr/>
            </p:nvSpPr>
            <p:spPr>
              <a:xfrm rot="20681790">
                <a:off x="3829300" y="1546631"/>
                <a:ext cx="216024" cy="40209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rstTxWarp prst="textPlain">
                  <a:avLst/>
                </a:prstTxWarp>
              </a:bodyPr>
              <a:lstStyle/>
              <a:p>
                <a:pPr algn="ctr"/>
                <a:r>
                  <a:rPr lang="en-AU" sz="1100" dirty="0" smtClean="0">
                    <a:solidFill>
                      <a:srgbClr val="0070C0"/>
                    </a:solidFill>
                    <a:effectLst>
                      <a:innerShdw blurRad="63500">
                        <a:schemeClr val="tx1"/>
                      </a:innerShdw>
                    </a:effectLst>
                    <a:latin typeface="Segoe UI" pitchFamily="34" charset="0"/>
                    <a:cs typeface="Segoe UI" pitchFamily="34" charset="0"/>
                  </a:rPr>
                  <a:t>$</a:t>
                </a:r>
                <a:endParaRPr lang="en-AU" sz="1100" dirty="0">
                  <a:solidFill>
                    <a:srgbClr val="0070C0"/>
                  </a:solidFill>
                  <a:effectLst>
                    <a:innerShdw blurRad="63500">
                      <a:schemeClr val="tx1"/>
                    </a:innerShdw>
                  </a:effectLst>
                  <a:latin typeface="Segoe UI" pitchFamily="34" charset="0"/>
                  <a:cs typeface="Segoe UI" pitchFamily="34" charset="0"/>
                </a:endParaRPr>
              </a:p>
            </p:txBody>
          </p:sp>
        </p:grpSp>
      </p:grpSp>
      <p:grpSp>
        <p:nvGrpSpPr>
          <p:cNvPr id="230" name="Group 229"/>
          <p:cNvGrpSpPr/>
          <p:nvPr/>
        </p:nvGrpSpPr>
        <p:grpSpPr>
          <a:xfrm>
            <a:off x="3557523" y="123478"/>
            <a:ext cx="2028954" cy="252000"/>
            <a:chOff x="3738070" y="123478"/>
            <a:chExt cx="2028954" cy="252000"/>
          </a:xfrm>
        </p:grpSpPr>
        <p:grpSp>
          <p:nvGrpSpPr>
            <p:cNvPr id="231" name="Group 230"/>
            <p:cNvGrpSpPr/>
            <p:nvPr/>
          </p:nvGrpSpPr>
          <p:grpSpPr>
            <a:xfrm>
              <a:off x="3967023" y="123478"/>
              <a:ext cx="1800001" cy="252000"/>
              <a:chOff x="3964586" y="123478"/>
              <a:chExt cx="534054" cy="252000"/>
            </a:xfrm>
          </p:grpSpPr>
          <p:sp>
            <p:nvSpPr>
              <p:cNvPr id="238" name="Rounded Rectangle 237"/>
              <p:cNvSpPr/>
              <p:nvPr/>
            </p:nvSpPr>
            <p:spPr>
              <a:xfrm>
                <a:off x="3964586" y="123478"/>
                <a:ext cx="534054" cy="252000"/>
              </a:xfrm>
              <a:prstGeom prst="roundRect">
                <a:avLst/>
              </a:prstGeom>
              <a:solidFill>
                <a:schemeClr val="tx1">
                  <a:alpha val="50000"/>
                </a:scheme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latin typeface="Segoe UI" pitchFamily="34" charset="0"/>
                  <a:cs typeface="Segoe UI" pitchFamily="34" charset="0"/>
                </a:endParaRPr>
              </a:p>
            </p:txBody>
          </p:sp>
          <p:sp>
            <p:nvSpPr>
              <p:cNvPr id="239" name="Rounded Rectangle 238"/>
              <p:cNvSpPr/>
              <p:nvPr/>
            </p:nvSpPr>
            <p:spPr>
              <a:xfrm>
                <a:off x="3969927" y="141478"/>
                <a:ext cx="523373" cy="216000"/>
              </a:xfrm>
              <a:prstGeom prst="roundRect">
                <a:avLst/>
              </a:prstGeom>
              <a:noFill/>
              <a:ln w="12700">
                <a:solidFill>
                  <a:srgbClr val="FFC000"/>
                </a:solidFill>
                <a:prstDash val="solid"/>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latin typeface="Segoe UI" pitchFamily="34" charset="0"/>
                    <a:cs typeface="Segoe UI" pitchFamily="34" charset="0"/>
                  </a:rPr>
                  <a:t>Welcome to the Store.</a:t>
                </a:r>
                <a:endParaRPr lang="en-AU" sz="1200" dirty="0">
                  <a:latin typeface="Segoe UI" pitchFamily="34" charset="0"/>
                  <a:cs typeface="Segoe UI" pitchFamily="34" charset="0"/>
                </a:endParaRPr>
              </a:p>
            </p:txBody>
          </p:sp>
        </p:grpSp>
        <p:grpSp>
          <p:nvGrpSpPr>
            <p:cNvPr id="232" name="Group 231"/>
            <p:cNvGrpSpPr/>
            <p:nvPr/>
          </p:nvGrpSpPr>
          <p:grpSpPr>
            <a:xfrm>
              <a:off x="3738070" y="153588"/>
              <a:ext cx="191781" cy="191781"/>
              <a:chOff x="3848349" y="2388430"/>
              <a:chExt cx="675778" cy="675778"/>
            </a:xfrm>
            <a:effectLst>
              <a:outerShdw blurRad="63500" sx="102000" sy="102000" algn="ctr" rotWithShape="0">
                <a:prstClr val="black">
                  <a:alpha val="40000"/>
                </a:prstClr>
              </a:outerShdw>
            </a:effectLst>
          </p:grpSpPr>
          <p:sp>
            <p:nvSpPr>
              <p:cNvPr id="233" name="Oval 232"/>
              <p:cNvSpPr/>
              <p:nvPr/>
            </p:nvSpPr>
            <p:spPr>
              <a:xfrm>
                <a:off x="3848349" y="2388430"/>
                <a:ext cx="675778" cy="675778"/>
              </a:xfrm>
              <a:prstGeom prst="ellipse">
                <a:avLst/>
              </a:prstGeom>
              <a:solidFill>
                <a:srgbClr val="C00000"/>
              </a:solid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grpSp>
            <p:nvGrpSpPr>
              <p:cNvPr id="234" name="Group 233"/>
              <p:cNvGrpSpPr/>
              <p:nvPr/>
            </p:nvGrpSpPr>
            <p:grpSpPr>
              <a:xfrm>
                <a:off x="4049013" y="2524441"/>
                <a:ext cx="274450" cy="403756"/>
                <a:chOff x="4017169" y="2476618"/>
                <a:chExt cx="333375" cy="490444"/>
              </a:xfrm>
              <a:effectLst>
                <a:outerShdw blurRad="63500" sx="102000" sy="102000" algn="ctr" rotWithShape="0">
                  <a:prstClr val="black">
                    <a:alpha val="40000"/>
                  </a:prstClr>
                </a:outerShdw>
              </a:effectLst>
            </p:grpSpPr>
            <p:sp>
              <p:nvSpPr>
                <p:cNvPr id="235" name="Rounded Rectangle 234"/>
                <p:cNvSpPr/>
                <p:nvPr/>
              </p:nvSpPr>
              <p:spPr>
                <a:xfrm>
                  <a:off x="4106560" y="2476618"/>
                  <a:ext cx="144015" cy="260118"/>
                </a:xfrm>
                <a:prstGeom prst="roundRect">
                  <a:avLst>
                    <a:gd name="adj" fmla="val 50000"/>
                  </a:avLst>
                </a:prstGeom>
                <a:solidFill>
                  <a:srgbClr val="C00000"/>
                </a:solidFill>
                <a:ln w="6350" cap="rnd">
                  <a:solidFill>
                    <a:schemeClr val="bg1"/>
                  </a:solidFill>
                </a:ln>
                <a:effectLst>
                  <a:innerShdw blurRad="254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36" name="Freeform 235"/>
                <p:cNvSpPr/>
                <p:nvPr/>
              </p:nvSpPr>
              <p:spPr>
                <a:xfrm>
                  <a:off x="4017169" y="2744500"/>
                  <a:ext cx="333375" cy="79802"/>
                </a:xfrm>
                <a:custGeom>
                  <a:avLst/>
                  <a:gdLst>
                    <a:gd name="connsiteX0" fmla="*/ 0 w 333375"/>
                    <a:gd name="connsiteY0" fmla="*/ 7144 h 102415"/>
                    <a:gd name="connsiteX1" fmla="*/ 169069 w 333375"/>
                    <a:gd name="connsiteY1" fmla="*/ 102394 h 102415"/>
                    <a:gd name="connsiteX2" fmla="*/ 333375 w 333375"/>
                    <a:gd name="connsiteY2" fmla="*/ 0 h 102415"/>
                  </a:gdLst>
                  <a:ahLst/>
                  <a:cxnLst>
                    <a:cxn ang="0">
                      <a:pos x="connsiteX0" y="connsiteY0"/>
                    </a:cxn>
                    <a:cxn ang="0">
                      <a:pos x="connsiteX1" y="connsiteY1"/>
                    </a:cxn>
                    <a:cxn ang="0">
                      <a:pos x="connsiteX2" y="connsiteY2"/>
                    </a:cxn>
                  </a:cxnLst>
                  <a:rect l="l" t="t" r="r" b="b"/>
                  <a:pathLst>
                    <a:path w="333375" h="102415">
                      <a:moveTo>
                        <a:pt x="0" y="7144"/>
                      </a:moveTo>
                      <a:cubicBezTo>
                        <a:pt x="56753" y="55364"/>
                        <a:pt x="113507" y="103585"/>
                        <a:pt x="169069" y="102394"/>
                      </a:cubicBezTo>
                      <a:cubicBezTo>
                        <a:pt x="224631" y="101203"/>
                        <a:pt x="279003" y="50601"/>
                        <a:pt x="333375" y="0"/>
                      </a:cubicBezTo>
                    </a:path>
                  </a:pathLst>
                </a:custGeom>
                <a:no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cxnSp>
              <p:nvCxnSpPr>
                <p:cNvPr id="237" name="Straight Connector 236"/>
                <p:cNvCxnSpPr>
                  <a:stCxn id="236" idx="1"/>
                </p:cNvCxnSpPr>
                <p:nvPr/>
              </p:nvCxnSpPr>
              <p:spPr>
                <a:xfrm>
                  <a:off x="4186238" y="2824286"/>
                  <a:ext cx="0" cy="142776"/>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pic>
        <p:nvPicPr>
          <p:cNvPr id="5" name="Welcome to the Store.mp3">
            <a:hlinkClick r:id="" action="ppaction://media"/>
          </p:cNvPr>
          <p:cNvPicPr>
            <a:picLocks noChangeAspect="1"/>
          </p:cNvPicPr>
          <p:nvPr>
            <a:audioFile r:link="rId2"/>
            <p:extLst>
              <p:ext uri="{DAA4B4D4-6D71-4841-9C94-3DE7FCFB9230}">
                <p14:media xmlns:p14="http://schemas.microsoft.com/office/powerpoint/2010/main" r:embed="rId1"/>
              </p:ext>
            </p:extLst>
          </p:nvPr>
        </p:nvPicPr>
        <p:blipFill>
          <a:blip r:embed="rId6"/>
          <a:stretch>
            <a:fillRect/>
          </a:stretch>
        </p:blipFill>
        <p:spPr>
          <a:xfrm>
            <a:off x="-609600" y="0"/>
            <a:ext cx="609600" cy="609600"/>
          </a:xfrm>
          <a:prstGeom prst="rect">
            <a:avLst/>
          </a:prstGeom>
        </p:spPr>
      </p:pic>
    </p:spTree>
    <p:extLst>
      <p:ext uri="{BB962C8B-B14F-4D97-AF65-F5344CB8AC3E}">
        <p14:creationId xmlns:p14="http://schemas.microsoft.com/office/powerpoint/2010/main" val="814231729"/>
      </p:ext>
    </p:extLst>
  </p:cSld>
  <p:clrMapOvr>
    <a:masterClrMapping/>
  </p:clrMapOvr>
  <mc:AlternateContent xmlns:mc="http://schemas.openxmlformats.org/markup-compatibility/2006" xmlns:p14="http://schemas.microsoft.com/office/powerpoint/2010/main">
    <mc:Choice Requires="p14">
      <p:transition p14:dur="10" advClick="0" advTm="3000"/>
    </mc:Choice>
    <mc:Fallback xmlns="">
      <p:transition advClick="0" advTm="3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accel="50000" decel="50000" fill="hold" nodeType="afterEffect">
                                  <p:stCondLst>
                                    <p:cond delay="0"/>
                                  </p:stCondLst>
                                  <p:childTnLst>
                                    <p:set>
                                      <p:cBhvr>
                                        <p:cTn id="6" dur="1" fill="hold">
                                          <p:stCondLst>
                                            <p:cond delay="0"/>
                                          </p:stCondLst>
                                        </p:cTn>
                                        <p:tgtEl>
                                          <p:spTgt spid="230"/>
                                        </p:tgtEl>
                                        <p:attrNameLst>
                                          <p:attrName>style.visibility</p:attrName>
                                        </p:attrNameLst>
                                      </p:cBhvr>
                                      <p:to>
                                        <p:strVal val="visible"/>
                                      </p:to>
                                    </p:set>
                                    <p:anim calcmode="lin" valueType="num">
                                      <p:cBhvr additive="base">
                                        <p:cTn id="7" dur="500" fill="hold"/>
                                        <p:tgtEl>
                                          <p:spTgt spid="230"/>
                                        </p:tgtEl>
                                        <p:attrNameLst>
                                          <p:attrName>ppt_x</p:attrName>
                                        </p:attrNameLst>
                                      </p:cBhvr>
                                      <p:tavLst>
                                        <p:tav tm="0">
                                          <p:val>
                                            <p:strVal val="#ppt_x"/>
                                          </p:val>
                                        </p:tav>
                                        <p:tav tm="100000">
                                          <p:val>
                                            <p:strVal val="#ppt_x"/>
                                          </p:val>
                                        </p:tav>
                                      </p:tavLst>
                                    </p:anim>
                                    <p:anim calcmode="lin" valueType="num">
                                      <p:cBhvr additive="base">
                                        <p:cTn id="8" dur="500" fill="hold"/>
                                        <p:tgtEl>
                                          <p:spTgt spid="230"/>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23" presetClass="entr" presetSubtype="272" fill="hold" nodeType="afterEffect">
                                  <p:stCondLst>
                                    <p:cond delay="0"/>
                                  </p:stCondLst>
                                  <p:childTnLst>
                                    <p:set>
                                      <p:cBhvr>
                                        <p:cTn id="11" dur="1" fill="hold">
                                          <p:stCondLst>
                                            <p:cond delay="0"/>
                                          </p:stCondLst>
                                        </p:cTn>
                                        <p:tgtEl>
                                          <p:spTgt spid="2"/>
                                        </p:tgtEl>
                                        <p:attrNameLst>
                                          <p:attrName>style.visibility</p:attrName>
                                        </p:attrNameLst>
                                      </p:cBhvr>
                                      <p:to>
                                        <p:strVal val="visible"/>
                                      </p:to>
                                    </p:set>
                                    <p:anim calcmode="lin" valueType="num">
                                      <p:cBhvr>
                                        <p:cTn id="12" dur="300" fill="hold"/>
                                        <p:tgtEl>
                                          <p:spTgt spid="2"/>
                                        </p:tgtEl>
                                        <p:attrNameLst>
                                          <p:attrName>ppt_w</p:attrName>
                                        </p:attrNameLst>
                                      </p:cBhvr>
                                      <p:tavLst>
                                        <p:tav tm="0">
                                          <p:val>
                                            <p:strVal val="2/3*#ppt_w"/>
                                          </p:val>
                                        </p:tav>
                                        <p:tav tm="100000">
                                          <p:val>
                                            <p:strVal val="#ppt_w"/>
                                          </p:val>
                                        </p:tav>
                                      </p:tavLst>
                                    </p:anim>
                                    <p:anim calcmode="lin" valueType="num">
                                      <p:cBhvr>
                                        <p:cTn id="13" dur="300" fill="hold"/>
                                        <p:tgtEl>
                                          <p:spTgt spid="2"/>
                                        </p:tgtEl>
                                        <p:attrNameLst>
                                          <p:attrName>ppt_h</p:attrName>
                                        </p:attrNameLst>
                                      </p:cBhvr>
                                      <p:tavLst>
                                        <p:tav tm="0">
                                          <p:val>
                                            <p:strVal val="2/3*#ppt_h"/>
                                          </p:val>
                                        </p:tav>
                                        <p:tav tm="100000">
                                          <p:val>
                                            <p:strVal val="#ppt_h"/>
                                          </p:val>
                                        </p:tav>
                                      </p:tavLst>
                                    </p:anim>
                                  </p:childTnLst>
                                </p:cTn>
                              </p:par>
                              <p:par>
                                <p:cTn id="14" presetID="10" presetClass="entr" presetSubtype="0" fill="hold" nodeType="withEffect">
                                  <p:stCondLst>
                                    <p:cond delay="0"/>
                                  </p:stCondLst>
                                  <p:childTnLst>
                                    <p:set>
                                      <p:cBhvr>
                                        <p:cTn id="15" dur="1" fill="hold">
                                          <p:stCondLst>
                                            <p:cond delay="0"/>
                                          </p:stCondLst>
                                        </p:cTn>
                                        <p:tgtEl>
                                          <p:spTgt spid="2"/>
                                        </p:tgtEl>
                                        <p:attrNameLst>
                                          <p:attrName>style.visibility</p:attrName>
                                        </p:attrNameLst>
                                      </p:cBhvr>
                                      <p:to>
                                        <p:strVal val="visible"/>
                                      </p:to>
                                    </p:set>
                                    <p:animEffect transition="in" filter="fade">
                                      <p:cBhvr>
                                        <p:cTn id="16" dur="300"/>
                                        <p:tgtEl>
                                          <p:spTgt spid="2"/>
                                        </p:tgtEl>
                                      </p:cBhvr>
                                    </p:animEffect>
                                  </p:childTnLst>
                                </p:cTn>
                              </p:par>
                              <p:par>
                                <p:cTn id="17" presetID="1" presetClass="mediacall" presetSubtype="0" fill="hold" nodeType="withEffect">
                                  <p:stCondLst>
                                    <p:cond delay="0"/>
                                  </p:stCondLst>
                                  <p:childTnLst>
                                    <p:cmd type="call" cmd="playFrom(0.0)">
                                      <p:cBhvr>
                                        <p:cTn id="18" dur="1626" fill="hold"/>
                                        <p:tgtEl>
                                          <p:spTgt spid="5"/>
                                        </p:tgtEl>
                                      </p:cBhvr>
                                    </p:cmd>
                                  </p:childTnLst>
                                </p:cTn>
                              </p:par>
                            </p:childTnLst>
                          </p:cTn>
                        </p:par>
                      </p:childTnLst>
                    </p:cTn>
                  </p:par>
                </p:childTnLst>
              </p:cTn>
              <p:prevCondLst>
                <p:cond evt="onPrev" delay="0">
                  <p:tgtEl>
                    <p:sldTgt/>
                  </p:tgtEl>
                </p:cond>
              </p:prevCondLst>
              <p:nextCondLst>
                <p:cond evt="onNext" delay="0">
                  <p:tgtEl>
                    <p:sldTgt/>
                  </p:tgtEl>
                </p:cond>
              </p:nextCondLst>
            </p:seq>
            <p:audio>
              <p:cMediaNode vol="80000">
                <p:cTn id="19" fill="hold" display="0">
                  <p:stCondLst>
                    <p:cond delay="indefinite"/>
                  </p:stCondLst>
                  <p:endCondLst>
                    <p:cond evt="onStopAudio" delay="0">
                      <p:tgtEl>
                        <p:sldTgt/>
                      </p:tgtEl>
                    </p:cond>
                  </p:endCondLst>
                </p:cTn>
                <p:tgtEl>
                  <p:spTgt spid="5"/>
                </p:tgtEl>
              </p:cMediaNode>
            </p:audio>
          </p:childTnLst>
        </p:cTn>
      </p:par>
    </p:tnLst>
  </p:timing>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7" name="Group 36"/>
          <p:cNvGrpSpPr/>
          <p:nvPr/>
        </p:nvGrpSpPr>
        <p:grpSpPr>
          <a:xfrm>
            <a:off x="0" y="1202871"/>
            <a:ext cx="467544" cy="2737758"/>
            <a:chOff x="0" y="1202871"/>
            <a:chExt cx="467544" cy="2737758"/>
          </a:xfrm>
        </p:grpSpPr>
        <p:sp>
          <p:nvSpPr>
            <p:cNvPr id="6" name="Rounded Rectangle 5"/>
            <p:cNvSpPr/>
            <p:nvPr/>
          </p:nvSpPr>
          <p:spPr>
            <a:xfrm>
              <a:off x="0" y="1202871"/>
              <a:ext cx="467544" cy="2737758"/>
            </a:xfrm>
            <a:prstGeom prst="roundRect">
              <a:avLst>
                <a:gd name="adj" fmla="val 10437"/>
              </a:avLst>
            </a:prstGeom>
            <a:solidFill>
              <a:schemeClr val="tx1">
                <a:alpha val="50000"/>
              </a:schemeClr>
            </a:solidFill>
            <a:ln w="317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12" name="Group 11"/>
            <p:cNvGrpSpPr/>
            <p:nvPr/>
          </p:nvGrpSpPr>
          <p:grpSpPr>
            <a:xfrm>
              <a:off x="53772" y="1890180"/>
              <a:ext cx="360000" cy="363600"/>
              <a:chOff x="899592" y="1419622"/>
              <a:chExt cx="432048" cy="432048"/>
            </a:xfrm>
            <a:effectLst/>
          </p:grpSpPr>
          <p:sp>
            <p:nvSpPr>
              <p:cNvPr id="10" name="Rounded Rectangle 9"/>
              <p:cNvSpPr/>
              <p:nvPr/>
            </p:nvSpPr>
            <p:spPr>
              <a:xfrm>
                <a:off x="971600" y="1563638"/>
                <a:ext cx="288032" cy="288032"/>
              </a:xfrm>
              <a:prstGeom prst="roundRect">
                <a:avLst>
                  <a:gd name="adj" fmla="val 9226"/>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 name="Isosceles Triangle 10"/>
              <p:cNvSpPr/>
              <p:nvPr/>
            </p:nvSpPr>
            <p:spPr>
              <a:xfrm>
                <a:off x="899592" y="1419622"/>
                <a:ext cx="432048" cy="180020"/>
              </a:xfrm>
              <a:prstGeom prst="triangle">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4" name="Group 23"/>
            <p:cNvGrpSpPr/>
            <p:nvPr/>
          </p:nvGrpSpPr>
          <p:grpSpPr>
            <a:xfrm>
              <a:off x="53752" y="1264720"/>
              <a:ext cx="360040" cy="435694"/>
              <a:chOff x="971600" y="1383618"/>
              <a:chExt cx="360040" cy="435694"/>
            </a:xfrm>
          </p:grpSpPr>
          <p:cxnSp>
            <p:nvCxnSpPr>
              <p:cNvPr id="14" name="Straight Connector 13"/>
              <p:cNvCxnSpPr/>
              <p:nvPr/>
            </p:nvCxnSpPr>
            <p:spPr>
              <a:xfrm>
                <a:off x="1187624" y="1639292"/>
                <a:ext cx="144016" cy="18002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5" name="Donut 14"/>
              <p:cNvSpPr/>
              <p:nvPr/>
            </p:nvSpPr>
            <p:spPr>
              <a:xfrm>
                <a:off x="971600" y="1383618"/>
                <a:ext cx="288032" cy="288000"/>
              </a:xfrm>
              <a:prstGeom prst="donut">
                <a:avLst>
                  <a:gd name="adj" fmla="val 4746"/>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17" name="Straight Connector 16"/>
              <p:cNvCxnSpPr/>
              <p:nvPr/>
            </p:nvCxnSpPr>
            <p:spPr>
              <a:xfrm rot="1413972">
                <a:off x="1051228" y="1435850"/>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rot="1413972">
                <a:off x="1116662" y="1436293"/>
                <a:ext cx="0" cy="183562"/>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rot="1413972">
                <a:off x="1180005" y="1492021"/>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grpSp>
        <p:cxnSp>
          <p:nvCxnSpPr>
            <p:cNvPr id="26" name="Straight Connector 25"/>
            <p:cNvCxnSpPr/>
            <p:nvPr/>
          </p:nvCxnSpPr>
          <p:spPr>
            <a:xfrm flipH="1">
              <a:off x="26886" y="1812206"/>
              <a:ext cx="413772"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nvGrpSpPr>
            <p:cNvPr id="30" name="Group 29"/>
            <p:cNvGrpSpPr/>
            <p:nvPr/>
          </p:nvGrpSpPr>
          <p:grpSpPr>
            <a:xfrm>
              <a:off x="39771" y="2460418"/>
              <a:ext cx="388002" cy="297418"/>
              <a:chOff x="2123728" y="1986160"/>
              <a:chExt cx="576064" cy="441574"/>
            </a:xfrm>
          </p:grpSpPr>
          <p:sp>
            <p:nvSpPr>
              <p:cNvPr id="29" name="Rectangle 28"/>
              <p:cNvSpPr/>
              <p:nvPr/>
            </p:nvSpPr>
            <p:spPr>
              <a:xfrm>
                <a:off x="2195736" y="1986160"/>
                <a:ext cx="432048" cy="441574"/>
              </a:xfrm>
              <a:prstGeom prst="rect">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 name="Trapezoid 27"/>
              <p:cNvSpPr/>
              <p:nvPr/>
            </p:nvSpPr>
            <p:spPr>
              <a:xfrm flipV="1">
                <a:off x="2123728" y="2139884"/>
                <a:ext cx="576064" cy="287850"/>
              </a:xfrm>
              <a:prstGeom prst="trapezoid">
                <a:avLst/>
              </a:pr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41" name="Freeform 40"/>
            <p:cNvSpPr/>
            <p:nvPr/>
          </p:nvSpPr>
          <p:spPr>
            <a:xfrm>
              <a:off x="61273" y="2903148"/>
              <a:ext cx="344998" cy="411311"/>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45" name="Group 44"/>
            <p:cNvGrpSpPr/>
            <p:nvPr/>
          </p:nvGrpSpPr>
          <p:grpSpPr>
            <a:xfrm>
              <a:off x="82631" y="3424960"/>
              <a:ext cx="302283" cy="444864"/>
              <a:chOff x="51020" y="3423030"/>
              <a:chExt cx="356155" cy="524147"/>
            </a:xfrm>
            <a:effectLst>
              <a:outerShdw blurRad="63500" sx="102000" sy="102000" algn="ctr" rotWithShape="0">
                <a:prstClr val="black">
                  <a:alpha val="40000"/>
                </a:prstClr>
              </a:outerShdw>
            </a:effectLst>
          </p:grpSpPr>
          <p:sp>
            <p:nvSpPr>
              <p:cNvPr id="43" name="Freeform 42"/>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4" name="Freeform 43"/>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nvGrpSpPr>
          <p:cNvPr id="249" name="Group 248"/>
          <p:cNvGrpSpPr/>
          <p:nvPr/>
        </p:nvGrpSpPr>
        <p:grpSpPr>
          <a:xfrm>
            <a:off x="3131841" y="843750"/>
            <a:ext cx="2880320" cy="3456000"/>
            <a:chOff x="3131841" y="843750"/>
            <a:chExt cx="2880320" cy="3456000"/>
          </a:xfrm>
        </p:grpSpPr>
        <p:sp>
          <p:nvSpPr>
            <p:cNvPr id="250" name="Rounded Rectangle 249"/>
            <p:cNvSpPr/>
            <p:nvPr/>
          </p:nvSpPr>
          <p:spPr>
            <a:xfrm>
              <a:off x="3131841" y="843750"/>
              <a:ext cx="2880320" cy="3456000"/>
            </a:xfrm>
            <a:prstGeom prst="roundRect">
              <a:avLst>
                <a:gd name="adj" fmla="val 2228"/>
              </a:avLst>
            </a:prstGeom>
            <a:solidFill>
              <a:schemeClr val="tx1">
                <a:alpha val="50000"/>
              </a:schemeClr>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51" name="Group 250"/>
            <p:cNvGrpSpPr/>
            <p:nvPr/>
          </p:nvGrpSpPr>
          <p:grpSpPr>
            <a:xfrm>
              <a:off x="3198624" y="984777"/>
              <a:ext cx="864096" cy="870570"/>
              <a:chOff x="7308304" y="278598"/>
              <a:chExt cx="864096" cy="870570"/>
            </a:xfrm>
          </p:grpSpPr>
          <p:sp>
            <p:nvSpPr>
              <p:cNvPr id="327" name="Freeform 326"/>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8" name="Rectangle 327"/>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Impress</a:t>
                </a:r>
                <a:endParaRPr lang="en-AU" sz="1100" dirty="0">
                  <a:latin typeface="Segoe UI" pitchFamily="34" charset="0"/>
                  <a:cs typeface="Segoe UI" pitchFamily="34" charset="0"/>
                </a:endParaRPr>
              </a:p>
            </p:txBody>
          </p:sp>
        </p:grpSp>
        <p:grpSp>
          <p:nvGrpSpPr>
            <p:cNvPr id="252" name="Group 251"/>
            <p:cNvGrpSpPr/>
            <p:nvPr/>
          </p:nvGrpSpPr>
          <p:grpSpPr>
            <a:xfrm>
              <a:off x="4139953" y="972995"/>
              <a:ext cx="864096" cy="894135"/>
              <a:chOff x="6444208" y="255033"/>
              <a:chExt cx="864096" cy="894135"/>
            </a:xfrm>
          </p:grpSpPr>
          <p:grpSp>
            <p:nvGrpSpPr>
              <p:cNvPr id="323" name="Group 322"/>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325" name="Freeform 324"/>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6" name="Freeform 325"/>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24" name="Rectangle 323"/>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Express</a:t>
                </a:r>
                <a:endParaRPr lang="en-AU" sz="1100" dirty="0">
                  <a:latin typeface="Segoe UI" pitchFamily="34" charset="0"/>
                  <a:cs typeface="Segoe UI" pitchFamily="34" charset="0"/>
                </a:endParaRPr>
              </a:p>
            </p:txBody>
          </p:sp>
        </p:grpSp>
        <p:grpSp>
          <p:nvGrpSpPr>
            <p:cNvPr id="253" name="Group 252"/>
            <p:cNvGrpSpPr/>
            <p:nvPr/>
          </p:nvGrpSpPr>
          <p:grpSpPr>
            <a:xfrm>
              <a:off x="3198624" y="2157429"/>
              <a:ext cx="864096" cy="881674"/>
              <a:chOff x="8172400" y="267494"/>
              <a:chExt cx="864096" cy="881674"/>
            </a:xfrm>
          </p:grpSpPr>
          <p:grpSp>
            <p:nvGrpSpPr>
              <p:cNvPr id="318" name="Group 317"/>
              <p:cNvGrpSpPr/>
              <p:nvPr/>
            </p:nvGrpSpPr>
            <p:grpSpPr>
              <a:xfrm>
                <a:off x="8351877" y="267494"/>
                <a:ext cx="523806" cy="648072"/>
                <a:chOff x="87738" y="3286770"/>
                <a:chExt cx="291003" cy="360040"/>
              </a:xfrm>
            </p:grpSpPr>
            <p:sp>
              <p:nvSpPr>
                <p:cNvPr id="320" name="Rectangle 31"/>
                <p:cNvSpPr/>
                <p:nvPr/>
              </p:nvSpPr>
              <p:spPr>
                <a:xfrm>
                  <a:off x="87738" y="3286770"/>
                  <a:ext cx="291002" cy="360040"/>
                </a:xfrm>
                <a:prstGeom prst="rect">
                  <a:avLst/>
                </a:prstGeom>
                <a:solidFill>
                  <a:srgbClr val="FFC000"/>
                </a:solidFill>
                <a:ln w="9525" cap="rnd">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1" name="Rectangle 31"/>
                <p:cNvSpPr/>
                <p:nvPr/>
              </p:nvSpPr>
              <p:spPr>
                <a:xfrm>
                  <a:off x="87738" y="3286770"/>
                  <a:ext cx="291002" cy="360040"/>
                </a:xfrm>
                <a:custGeom>
                  <a:avLst/>
                  <a:gdLst>
                    <a:gd name="connsiteX0" fmla="*/ 0 w 291002"/>
                    <a:gd name="connsiteY0" fmla="*/ 0 h 360040"/>
                    <a:gd name="connsiteX1" fmla="*/ 291002 w 291002"/>
                    <a:gd name="connsiteY1" fmla="*/ 0 h 360040"/>
                    <a:gd name="connsiteX2" fmla="*/ 291002 w 291002"/>
                    <a:gd name="connsiteY2" fmla="*/ 360040 h 360040"/>
                    <a:gd name="connsiteX3" fmla="*/ 0 w 291002"/>
                    <a:gd name="connsiteY3" fmla="*/ 360040 h 360040"/>
                    <a:gd name="connsiteX4" fmla="*/ 0 w 291002"/>
                    <a:gd name="connsiteY4" fmla="*/ 0 h 360040"/>
                    <a:gd name="connsiteX0" fmla="*/ 0 w 291002"/>
                    <a:gd name="connsiteY0" fmla="*/ 0 h 360040"/>
                    <a:gd name="connsiteX1" fmla="*/ 236233 w 291002"/>
                    <a:gd name="connsiteY1" fmla="*/ 88106 h 360040"/>
                    <a:gd name="connsiteX2" fmla="*/ 291002 w 291002"/>
                    <a:gd name="connsiteY2" fmla="*/ 360040 h 360040"/>
                    <a:gd name="connsiteX3" fmla="*/ 0 w 291002"/>
                    <a:gd name="connsiteY3" fmla="*/ 360040 h 360040"/>
                    <a:gd name="connsiteX4" fmla="*/ 0 w 291002"/>
                    <a:gd name="connsiteY4" fmla="*/ 0 h 360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1002" h="360040">
                      <a:moveTo>
                        <a:pt x="0" y="0"/>
                      </a:moveTo>
                      <a:lnTo>
                        <a:pt x="236233" y="88106"/>
                      </a:lnTo>
                      <a:lnTo>
                        <a:pt x="291002" y="360040"/>
                      </a:lnTo>
                      <a:lnTo>
                        <a:pt x="0" y="360040"/>
                      </a:lnTo>
                      <a:lnTo>
                        <a:pt x="0" y="0"/>
                      </a:lnTo>
                      <a:close/>
                    </a:path>
                  </a:pathLst>
                </a:cu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2" name="Rectangle 321"/>
                <p:cNvSpPr/>
                <p:nvPr/>
              </p:nvSpPr>
              <p:spPr>
                <a:xfrm>
                  <a:off x="87738" y="3435846"/>
                  <a:ext cx="291003" cy="210964"/>
                </a:xfrm>
                <a:prstGeom prst="rect">
                  <a:avLst/>
                </a:prstGeom>
                <a:noFill/>
                <a:ln w="9525" cap="rnd">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2000" dirty="0" smtClean="0">
                      <a:solidFill>
                        <a:schemeClr val="tx1"/>
                      </a:solidFill>
                      <a:effectLst>
                        <a:outerShdw blurRad="63500" sx="102000" sy="102000" algn="ctr" rotWithShape="0">
                          <a:prstClr val="black">
                            <a:alpha val="40000"/>
                          </a:prstClr>
                        </a:outerShdw>
                      </a:effectLst>
                      <a:latin typeface="Segoe UI" pitchFamily="34" charset="0"/>
                      <a:cs typeface="Segoe UI" pitchFamily="34" charset="0"/>
                    </a:rPr>
                    <a:t>Aa</a:t>
                  </a:r>
                  <a:endParaRPr lang="en-AU" sz="2000" dirty="0">
                    <a:solidFill>
                      <a:schemeClr val="tx1"/>
                    </a:solidFill>
                    <a:effectLst>
                      <a:outerShdw blurRad="63500" sx="102000" sy="102000" algn="ctr" rotWithShape="0">
                        <a:prstClr val="black">
                          <a:alpha val="40000"/>
                        </a:prstClr>
                      </a:outerShdw>
                    </a:effectLst>
                    <a:latin typeface="Segoe UI" pitchFamily="34" charset="0"/>
                    <a:cs typeface="Segoe UI" pitchFamily="34" charset="0"/>
                  </a:endParaRPr>
                </a:p>
              </p:txBody>
            </p:sp>
          </p:grpSp>
          <p:sp>
            <p:nvSpPr>
              <p:cNvPr id="319" name="Rectangle 318"/>
              <p:cNvSpPr/>
              <p:nvPr/>
            </p:nvSpPr>
            <p:spPr>
              <a:xfrm>
                <a:off x="8172400"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Note Pad</a:t>
                </a:r>
                <a:endParaRPr lang="en-AU" sz="1100" dirty="0">
                  <a:latin typeface="Segoe UI" pitchFamily="34" charset="0"/>
                  <a:cs typeface="Segoe UI" pitchFamily="34" charset="0"/>
                </a:endParaRPr>
              </a:p>
            </p:txBody>
          </p:sp>
        </p:grpSp>
        <p:grpSp>
          <p:nvGrpSpPr>
            <p:cNvPr id="254" name="Group 253"/>
            <p:cNvGrpSpPr/>
            <p:nvPr/>
          </p:nvGrpSpPr>
          <p:grpSpPr>
            <a:xfrm>
              <a:off x="5080409" y="980461"/>
              <a:ext cx="864096" cy="877462"/>
              <a:chOff x="5004049" y="1064550"/>
              <a:chExt cx="864096" cy="877462"/>
            </a:xfrm>
          </p:grpSpPr>
          <p:grpSp>
            <p:nvGrpSpPr>
              <p:cNvPr id="313" name="Group 312"/>
              <p:cNvGrpSpPr/>
              <p:nvPr/>
            </p:nvGrpSpPr>
            <p:grpSpPr>
              <a:xfrm>
                <a:off x="5042434" y="1064550"/>
                <a:ext cx="787325" cy="610716"/>
                <a:chOff x="5004049" y="1045872"/>
                <a:chExt cx="787325" cy="610716"/>
              </a:xfrm>
              <a:effectLst>
                <a:outerShdw blurRad="63500" sx="102000" sy="102000" algn="ctr" rotWithShape="0">
                  <a:prstClr val="black">
                    <a:alpha val="40000"/>
                  </a:prstClr>
                </a:outerShdw>
              </a:effectLst>
            </p:grpSpPr>
            <p:sp>
              <p:nvSpPr>
                <p:cNvPr id="315" name="Rectangle 314"/>
                <p:cNvSpPr/>
                <p:nvPr/>
              </p:nvSpPr>
              <p:spPr>
                <a:xfrm>
                  <a:off x="5004049" y="1045872"/>
                  <a:ext cx="504055" cy="460191"/>
                </a:xfrm>
                <a:prstGeom prst="rect">
                  <a:avLst/>
                </a:prstGeom>
                <a:solidFill>
                  <a:schemeClr val="bg1"/>
                </a:solidFill>
                <a:ln w="9525" cap="rnd">
                  <a:solidFill>
                    <a:schemeClr val="bg1"/>
                  </a:solid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6" name="Freeform 315"/>
                <p:cNvSpPr/>
                <p:nvPr/>
              </p:nvSpPr>
              <p:spPr>
                <a:xfrm>
                  <a:off x="5022056" y="1106047"/>
                  <a:ext cx="414040" cy="272698"/>
                </a:xfrm>
                <a:custGeom>
                  <a:avLst/>
                  <a:gdLst>
                    <a:gd name="connsiteX0" fmla="*/ 0 w 353052"/>
                    <a:gd name="connsiteY0" fmla="*/ 0 h 269081"/>
                    <a:gd name="connsiteX1" fmla="*/ 19050 w 353052"/>
                    <a:gd name="connsiteY1" fmla="*/ 33337 h 269081"/>
                    <a:gd name="connsiteX2" fmla="*/ 28575 w 353052"/>
                    <a:gd name="connsiteY2" fmla="*/ 38100 h 269081"/>
                    <a:gd name="connsiteX3" fmla="*/ 33338 w 353052"/>
                    <a:gd name="connsiteY3" fmla="*/ 45243 h 269081"/>
                    <a:gd name="connsiteX4" fmla="*/ 50007 w 353052"/>
                    <a:gd name="connsiteY4" fmla="*/ 54768 h 269081"/>
                    <a:gd name="connsiteX5" fmla="*/ 59532 w 353052"/>
                    <a:gd name="connsiteY5" fmla="*/ 61912 h 269081"/>
                    <a:gd name="connsiteX6" fmla="*/ 85725 w 353052"/>
                    <a:gd name="connsiteY6" fmla="*/ 71437 h 269081"/>
                    <a:gd name="connsiteX7" fmla="*/ 135732 w 353052"/>
                    <a:gd name="connsiteY7" fmla="*/ 69056 h 269081"/>
                    <a:gd name="connsiteX8" fmla="*/ 142875 w 353052"/>
                    <a:gd name="connsiteY8" fmla="*/ 66675 h 269081"/>
                    <a:gd name="connsiteX9" fmla="*/ 150019 w 353052"/>
                    <a:gd name="connsiteY9" fmla="*/ 61912 h 269081"/>
                    <a:gd name="connsiteX10" fmla="*/ 157163 w 353052"/>
                    <a:gd name="connsiteY10" fmla="*/ 54768 h 269081"/>
                    <a:gd name="connsiteX11" fmla="*/ 161925 w 353052"/>
                    <a:gd name="connsiteY11" fmla="*/ 45243 h 269081"/>
                    <a:gd name="connsiteX12" fmla="*/ 157163 w 353052"/>
                    <a:gd name="connsiteY12" fmla="*/ 26193 h 269081"/>
                    <a:gd name="connsiteX13" fmla="*/ 150019 w 353052"/>
                    <a:gd name="connsiteY13" fmla="*/ 19050 h 269081"/>
                    <a:gd name="connsiteX14" fmla="*/ 135732 w 353052"/>
                    <a:gd name="connsiteY14" fmla="*/ 9525 h 269081"/>
                    <a:gd name="connsiteX15" fmla="*/ 114300 w 353052"/>
                    <a:gd name="connsiteY15" fmla="*/ 14287 h 269081"/>
                    <a:gd name="connsiteX16" fmla="*/ 107157 w 353052"/>
                    <a:gd name="connsiteY16" fmla="*/ 16668 h 269081"/>
                    <a:gd name="connsiteX17" fmla="*/ 102394 w 353052"/>
                    <a:gd name="connsiteY17" fmla="*/ 26193 h 269081"/>
                    <a:gd name="connsiteX18" fmla="*/ 104775 w 353052"/>
                    <a:gd name="connsiteY18" fmla="*/ 64293 h 269081"/>
                    <a:gd name="connsiteX19" fmla="*/ 107157 w 353052"/>
                    <a:gd name="connsiteY19" fmla="*/ 71437 h 269081"/>
                    <a:gd name="connsiteX20" fmla="*/ 114300 w 353052"/>
                    <a:gd name="connsiteY20" fmla="*/ 76200 h 269081"/>
                    <a:gd name="connsiteX21" fmla="*/ 126207 w 353052"/>
                    <a:gd name="connsiteY21" fmla="*/ 78581 h 269081"/>
                    <a:gd name="connsiteX22" fmla="*/ 147638 w 353052"/>
                    <a:gd name="connsiteY22" fmla="*/ 85725 h 269081"/>
                    <a:gd name="connsiteX23" fmla="*/ 154782 w 353052"/>
                    <a:gd name="connsiteY23" fmla="*/ 88106 h 269081"/>
                    <a:gd name="connsiteX24" fmla="*/ 190500 w 353052"/>
                    <a:gd name="connsiteY24" fmla="*/ 90487 h 269081"/>
                    <a:gd name="connsiteX25" fmla="*/ 228600 w 353052"/>
                    <a:gd name="connsiteY25" fmla="*/ 90487 h 269081"/>
                    <a:gd name="connsiteX26" fmla="*/ 238125 w 353052"/>
                    <a:gd name="connsiteY26" fmla="*/ 85725 h 269081"/>
                    <a:gd name="connsiteX27" fmla="*/ 271463 w 353052"/>
                    <a:gd name="connsiteY27" fmla="*/ 66675 h 269081"/>
                    <a:gd name="connsiteX28" fmla="*/ 295275 w 353052"/>
                    <a:gd name="connsiteY28" fmla="*/ 59531 h 269081"/>
                    <a:gd name="connsiteX29" fmla="*/ 302419 w 353052"/>
                    <a:gd name="connsiteY29" fmla="*/ 57150 h 269081"/>
                    <a:gd name="connsiteX30" fmla="*/ 338138 w 353052"/>
                    <a:gd name="connsiteY30" fmla="*/ 50006 h 269081"/>
                    <a:gd name="connsiteX31" fmla="*/ 345282 w 353052"/>
                    <a:gd name="connsiteY31" fmla="*/ 92868 h 269081"/>
                    <a:gd name="connsiteX32" fmla="*/ 326232 w 353052"/>
                    <a:gd name="connsiteY32" fmla="*/ 114300 h 269081"/>
                    <a:gd name="connsiteX33" fmla="*/ 316707 w 353052"/>
                    <a:gd name="connsiteY33" fmla="*/ 119062 h 269081"/>
                    <a:gd name="connsiteX34" fmla="*/ 309563 w 353052"/>
                    <a:gd name="connsiteY34" fmla="*/ 121443 h 269081"/>
                    <a:gd name="connsiteX35" fmla="*/ 290513 w 353052"/>
                    <a:gd name="connsiteY35" fmla="*/ 133350 h 269081"/>
                    <a:gd name="connsiteX36" fmla="*/ 273844 w 353052"/>
                    <a:gd name="connsiteY36" fmla="*/ 138112 h 269081"/>
                    <a:gd name="connsiteX37" fmla="*/ 259557 w 353052"/>
                    <a:gd name="connsiteY37" fmla="*/ 142875 h 269081"/>
                    <a:gd name="connsiteX38" fmla="*/ 245269 w 353052"/>
                    <a:gd name="connsiteY38" fmla="*/ 150018 h 269081"/>
                    <a:gd name="connsiteX39" fmla="*/ 238125 w 353052"/>
                    <a:gd name="connsiteY39" fmla="*/ 154781 h 269081"/>
                    <a:gd name="connsiteX40" fmla="*/ 214313 w 353052"/>
                    <a:gd name="connsiteY40" fmla="*/ 161925 h 269081"/>
                    <a:gd name="connsiteX41" fmla="*/ 202407 w 353052"/>
                    <a:gd name="connsiteY41" fmla="*/ 164306 h 269081"/>
                    <a:gd name="connsiteX42" fmla="*/ 188119 w 353052"/>
                    <a:gd name="connsiteY42" fmla="*/ 169068 h 269081"/>
                    <a:gd name="connsiteX43" fmla="*/ 173832 w 353052"/>
                    <a:gd name="connsiteY43" fmla="*/ 171450 h 269081"/>
                    <a:gd name="connsiteX44" fmla="*/ 154782 w 353052"/>
                    <a:gd name="connsiteY44" fmla="*/ 176212 h 269081"/>
                    <a:gd name="connsiteX45" fmla="*/ 109538 w 353052"/>
                    <a:gd name="connsiteY45" fmla="*/ 173831 h 269081"/>
                    <a:gd name="connsiteX46" fmla="*/ 97632 w 353052"/>
                    <a:gd name="connsiteY46" fmla="*/ 164306 h 269081"/>
                    <a:gd name="connsiteX47" fmla="*/ 95250 w 353052"/>
                    <a:gd name="connsiteY47" fmla="*/ 157162 h 269081"/>
                    <a:gd name="connsiteX48" fmla="*/ 88107 w 353052"/>
                    <a:gd name="connsiteY48" fmla="*/ 150018 h 269081"/>
                    <a:gd name="connsiteX49" fmla="*/ 95250 w 353052"/>
                    <a:gd name="connsiteY49" fmla="*/ 130968 h 269081"/>
                    <a:gd name="connsiteX50" fmla="*/ 104775 w 353052"/>
                    <a:gd name="connsiteY50" fmla="*/ 135731 h 269081"/>
                    <a:gd name="connsiteX51" fmla="*/ 140494 w 353052"/>
                    <a:gd name="connsiteY51" fmla="*/ 138112 h 269081"/>
                    <a:gd name="connsiteX52" fmla="*/ 159544 w 353052"/>
                    <a:gd name="connsiteY52" fmla="*/ 142875 h 269081"/>
                    <a:gd name="connsiteX53" fmla="*/ 171450 w 353052"/>
                    <a:gd name="connsiteY53" fmla="*/ 152400 h 269081"/>
                    <a:gd name="connsiteX54" fmla="*/ 176213 w 353052"/>
                    <a:gd name="connsiteY54" fmla="*/ 173831 h 269081"/>
                    <a:gd name="connsiteX55" fmla="*/ 180975 w 353052"/>
                    <a:gd name="connsiteY55" fmla="*/ 207168 h 269081"/>
                    <a:gd name="connsiteX56" fmla="*/ 183357 w 353052"/>
                    <a:gd name="connsiteY56" fmla="*/ 247650 h 269081"/>
                    <a:gd name="connsiteX57" fmla="*/ 185738 w 353052"/>
                    <a:gd name="connsiteY57" fmla="*/ 261937 h 269081"/>
                    <a:gd name="connsiteX58" fmla="*/ 195263 w 353052"/>
                    <a:gd name="connsiteY58" fmla="*/ 269081 h 269081"/>
                    <a:gd name="connsiteX59" fmla="*/ 273844 w 353052"/>
                    <a:gd name="connsiteY59" fmla="*/ 266700 h 269081"/>
                    <a:gd name="connsiteX60" fmla="*/ 307182 w 353052"/>
                    <a:gd name="connsiteY60" fmla="*/ 257175 h 269081"/>
                    <a:gd name="connsiteX61" fmla="*/ 314325 w 353052"/>
                    <a:gd name="connsiteY61" fmla="*/ 254793 h 269081"/>
                    <a:gd name="connsiteX62" fmla="*/ 326232 w 353052"/>
                    <a:gd name="connsiteY62" fmla="*/ 250031 h 269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53052" h="269081">
                      <a:moveTo>
                        <a:pt x="0" y="0"/>
                      </a:moveTo>
                      <a:cubicBezTo>
                        <a:pt x="3626" y="10876"/>
                        <a:pt x="7518" y="27571"/>
                        <a:pt x="19050" y="33337"/>
                      </a:cubicBezTo>
                      <a:lnTo>
                        <a:pt x="28575" y="38100"/>
                      </a:lnTo>
                      <a:cubicBezTo>
                        <a:pt x="30163" y="40481"/>
                        <a:pt x="31314" y="43219"/>
                        <a:pt x="33338" y="45243"/>
                      </a:cubicBezTo>
                      <a:cubicBezTo>
                        <a:pt x="37711" y="49616"/>
                        <a:pt x="45021" y="51652"/>
                        <a:pt x="50007" y="54768"/>
                      </a:cubicBezTo>
                      <a:cubicBezTo>
                        <a:pt x="53373" y="56871"/>
                        <a:pt x="56167" y="59808"/>
                        <a:pt x="59532" y="61912"/>
                      </a:cubicBezTo>
                      <a:cubicBezTo>
                        <a:pt x="67905" y="67145"/>
                        <a:pt x="76325" y="69087"/>
                        <a:pt x="85725" y="71437"/>
                      </a:cubicBezTo>
                      <a:cubicBezTo>
                        <a:pt x="102394" y="70643"/>
                        <a:pt x="119102" y="70442"/>
                        <a:pt x="135732" y="69056"/>
                      </a:cubicBezTo>
                      <a:cubicBezTo>
                        <a:pt x="138233" y="68848"/>
                        <a:pt x="140630" y="67797"/>
                        <a:pt x="142875" y="66675"/>
                      </a:cubicBezTo>
                      <a:cubicBezTo>
                        <a:pt x="145435" y="65395"/>
                        <a:pt x="147820" y="63744"/>
                        <a:pt x="150019" y="61912"/>
                      </a:cubicBezTo>
                      <a:cubicBezTo>
                        <a:pt x="152606" y="59756"/>
                        <a:pt x="154782" y="57149"/>
                        <a:pt x="157163" y="54768"/>
                      </a:cubicBezTo>
                      <a:cubicBezTo>
                        <a:pt x="158750" y="51593"/>
                        <a:pt x="161533" y="48771"/>
                        <a:pt x="161925" y="45243"/>
                      </a:cubicBezTo>
                      <a:cubicBezTo>
                        <a:pt x="162039" y="44213"/>
                        <a:pt x="158971" y="28905"/>
                        <a:pt x="157163" y="26193"/>
                      </a:cubicBezTo>
                      <a:cubicBezTo>
                        <a:pt x="155295" y="23391"/>
                        <a:pt x="152677" y="21117"/>
                        <a:pt x="150019" y="19050"/>
                      </a:cubicBezTo>
                      <a:cubicBezTo>
                        <a:pt x="145501" y="15536"/>
                        <a:pt x="135732" y="9525"/>
                        <a:pt x="135732" y="9525"/>
                      </a:cubicBezTo>
                      <a:cubicBezTo>
                        <a:pt x="128588" y="11112"/>
                        <a:pt x="121400" y="12512"/>
                        <a:pt x="114300" y="14287"/>
                      </a:cubicBezTo>
                      <a:cubicBezTo>
                        <a:pt x="111865" y="14896"/>
                        <a:pt x="108932" y="14893"/>
                        <a:pt x="107157" y="16668"/>
                      </a:cubicBezTo>
                      <a:cubicBezTo>
                        <a:pt x="104647" y="19178"/>
                        <a:pt x="103982" y="23018"/>
                        <a:pt x="102394" y="26193"/>
                      </a:cubicBezTo>
                      <a:cubicBezTo>
                        <a:pt x="103188" y="38893"/>
                        <a:pt x="103443" y="51638"/>
                        <a:pt x="104775" y="64293"/>
                      </a:cubicBezTo>
                      <a:cubicBezTo>
                        <a:pt x="105038" y="66789"/>
                        <a:pt x="105589" y="69477"/>
                        <a:pt x="107157" y="71437"/>
                      </a:cubicBezTo>
                      <a:cubicBezTo>
                        <a:pt x="108945" y="73672"/>
                        <a:pt x="111620" y="75195"/>
                        <a:pt x="114300" y="76200"/>
                      </a:cubicBezTo>
                      <a:cubicBezTo>
                        <a:pt x="118090" y="77621"/>
                        <a:pt x="122238" y="77787"/>
                        <a:pt x="126207" y="78581"/>
                      </a:cubicBezTo>
                      <a:cubicBezTo>
                        <a:pt x="146726" y="86788"/>
                        <a:pt x="129698" y="80599"/>
                        <a:pt x="147638" y="85725"/>
                      </a:cubicBezTo>
                      <a:cubicBezTo>
                        <a:pt x="150052" y="86415"/>
                        <a:pt x="152287" y="87829"/>
                        <a:pt x="154782" y="88106"/>
                      </a:cubicBezTo>
                      <a:cubicBezTo>
                        <a:pt x="166641" y="89424"/>
                        <a:pt x="178594" y="89693"/>
                        <a:pt x="190500" y="90487"/>
                      </a:cubicBezTo>
                      <a:cubicBezTo>
                        <a:pt x="207530" y="92920"/>
                        <a:pt x="210241" y="94723"/>
                        <a:pt x="228600" y="90487"/>
                      </a:cubicBezTo>
                      <a:cubicBezTo>
                        <a:pt x="232059" y="89689"/>
                        <a:pt x="235081" y="87551"/>
                        <a:pt x="238125" y="85725"/>
                      </a:cubicBezTo>
                      <a:cubicBezTo>
                        <a:pt x="248250" y="79651"/>
                        <a:pt x="259784" y="69596"/>
                        <a:pt x="271463" y="66675"/>
                      </a:cubicBezTo>
                      <a:cubicBezTo>
                        <a:pt x="285859" y="63075"/>
                        <a:pt x="277882" y="65328"/>
                        <a:pt x="295275" y="59531"/>
                      </a:cubicBezTo>
                      <a:cubicBezTo>
                        <a:pt x="297656" y="58737"/>
                        <a:pt x="299969" y="57695"/>
                        <a:pt x="302419" y="57150"/>
                      </a:cubicBezTo>
                      <a:cubicBezTo>
                        <a:pt x="328563" y="51339"/>
                        <a:pt x="316632" y="53590"/>
                        <a:pt x="338138" y="50006"/>
                      </a:cubicBezTo>
                      <a:cubicBezTo>
                        <a:pt x="359183" y="55267"/>
                        <a:pt x="354435" y="50765"/>
                        <a:pt x="345282" y="92868"/>
                      </a:cubicBezTo>
                      <a:cubicBezTo>
                        <a:pt x="343340" y="101799"/>
                        <a:pt x="333552" y="109725"/>
                        <a:pt x="326232" y="114300"/>
                      </a:cubicBezTo>
                      <a:cubicBezTo>
                        <a:pt x="323222" y="116181"/>
                        <a:pt x="319970" y="117664"/>
                        <a:pt x="316707" y="119062"/>
                      </a:cubicBezTo>
                      <a:cubicBezTo>
                        <a:pt x="314400" y="120051"/>
                        <a:pt x="311870" y="120454"/>
                        <a:pt x="309563" y="121443"/>
                      </a:cubicBezTo>
                      <a:cubicBezTo>
                        <a:pt x="289202" y="130169"/>
                        <a:pt x="311024" y="121629"/>
                        <a:pt x="290513" y="133350"/>
                      </a:cubicBezTo>
                      <a:cubicBezTo>
                        <a:pt x="287565" y="135034"/>
                        <a:pt x="276285" y="137380"/>
                        <a:pt x="273844" y="138112"/>
                      </a:cubicBezTo>
                      <a:cubicBezTo>
                        <a:pt x="269036" y="139555"/>
                        <a:pt x="263734" y="140091"/>
                        <a:pt x="259557" y="142875"/>
                      </a:cubicBezTo>
                      <a:cubicBezTo>
                        <a:pt x="250324" y="149029"/>
                        <a:pt x="255128" y="146732"/>
                        <a:pt x="245269" y="150018"/>
                      </a:cubicBezTo>
                      <a:cubicBezTo>
                        <a:pt x="242888" y="151606"/>
                        <a:pt x="240740" y="153619"/>
                        <a:pt x="238125" y="154781"/>
                      </a:cubicBezTo>
                      <a:cubicBezTo>
                        <a:pt x="232198" y="157415"/>
                        <a:pt x="221234" y="160387"/>
                        <a:pt x="214313" y="161925"/>
                      </a:cubicBezTo>
                      <a:cubicBezTo>
                        <a:pt x="210362" y="162803"/>
                        <a:pt x="206312" y="163241"/>
                        <a:pt x="202407" y="164306"/>
                      </a:cubicBezTo>
                      <a:cubicBezTo>
                        <a:pt x="197564" y="165627"/>
                        <a:pt x="193071" y="168242"/>
                        <a:pt x="188119" y="169068"/>
                      </a:cubicBezTo>
                      <a:cubicBezTo>
                        <a:pt x="183357" y="169862"/>
                        <a:pt x="178553" y="170438"/>
                        <a:pt x="173832" y="171450"/>
                      </a:cubicBezTo>
                      <a:cubicBezTo>
                        <a:pt x="167432" y="172822"/>
                        <a:pt x="154782" y="176212"/>
                        <a:pt x="154782" y="176212"/>
                      </a:cubicBezTo>
                      <a:cubicBezTo>
                        <a:pt x="139701" y="175418"/>
                        <a:pt x="124578" y="175198"/>
                        <a:pt x="109538" y="173831"/>
                      </a:cubicBezTo>
                      <a:cubicBezTo>
                        <a:pt x="102344" y="173177"/>
                        <a:pt x="100748" y="170538"/>
                        <a:pt x="97632" y="164306"/>
                      </a:cubicBezTo>
                      <a:cubicBezTo>
                        <a:pt x="96509" y="162061"/>
                        <a:pt x="96642" y="159251"/>
                        <a:pt x="95250" y="157162"/>
                      </a:cubicBezTo>
                      <a:cubicBezTo>
                        <a:pt x="93382" y="154360"/>
                        <a:pt x="90488" y="152399"/>
                        <a:pt x="88107" y="150018"/>
                      </a:cubicBezTo>
                      <a:cubicBezTo>
                        <a:pt x="90488" y="143668"/>
                        <a:pt x="90101" y="135382"/>
                        <a:pt x="95250" y="130968"/>
                      </a:cubicBezTo>
                      <a:cubicBezTo>
                        <a:pt x="97945" y="128658"/>
                        <a:pt x="101269" y="135177"/>
                        <a:pt x="104775" y="135731"/>
                      </a:cubicBezTo>
                      <a:cubicBezTo>
                        <a:pt x="116562" y="137592"/>
                        <a:pt x="128588" y="137318"/>
                        <a:pt x="140494" y="138112"/>
                      </a:cubicBezTo>
                      <a:cubicBezTo>
                        <a:pt x="141091" y="138231"/>
                        <a:pt x="157101" y="140921"/>
                        <a:pt x="159544" y="142875"/>
                      </a:cubicBezTo>
                      <a:cubicBezTo>
                        <a:pt x="174933" y="155185"/>
                        <a:pt x="153494" y="146412"/>
                        <a:pt x="171450" y="152400"/>
                      </a:cubicBezTo>
                      <a:cubicBezTo>
                        <a:pt x="175096" y="163332"/>
                        <a:pt x="173927" y="158589"/>
                        <a:pt x="176213" y="173831"/>
                      </a:cubicBezTo>
                      <a:cubicBezTo>
                        <a:pt x="177878" y="184932"/>
                        <a:pt x="180975" y="207168"/>
                        <a:pt x="180975" y="207168"/>
                      </a:cubicBezTo>
                      <a:cubicBezTo>
                        <a:pt x="181769" y="220662"/>
                        <a:pt x="182186" y="234183"/>
                        <a:pt x="183357" y="247650"/>
                      </a:cubicBezTo>
                      <a:cubicBezTo>
                        <a:pt x="183775" y="252460"/>
                        <a:pt x="183393" y="257717"/>
                        <a:pt x="185738" y="261937"/>
                      </a:cubicBezTo>
                      <a:cubicBezTo>
                        <a:pt x="187665" y="265406"/>
                        <a:pt x="192088" y="266700"/>
                        <a:pt x="195263" y="269081"/>
                      </a:cubicBezTo>
                      <a:cubicBezTo>
                        <a:pt x="221457" y="268287"/>
                        <a:pt x="247708" y="268612"/>
                        <a:pt x="273844" y="266700"/>
                      </a:cubicBezTo>
                      <a:cubicBezTo>
                        <a:pt x="281498" y="266140"/>
                        <a:pt x="299160" y="259849"/>
                        <a:pt x="307182" y="257175"/>
                      </a:cubicBezTo>
                      <a:cubicBezTo>
                        <a:pt x="309563" y="256381"/>
                        <a:pt x="312080" y="255915"/>
                        <a:pt x="314325" y="254793"/>
                      </a:cubicBezTo>
                      <a:cubicBezTo>
                        <a:pt x="324560" y="249676"/>
                        <a:pt x="320300" y="250031"/>
                        <a:pt x="326232" y="250031"/>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7" name="Freeform 316"/>
                <p:cNvSpPr/>
                <p:nvPr/>
              </p:nvSpPr>
              <p:spPr>
                <a:xfrm>
                  <a:off x="5400849" y="1351788"/>
                  <a:ext cx="390525" cy="304800"/>
                </a:xfrm>
                <a:custGeom>
                  <a:avLst/>
                  <a:gdLst>
                    <a:gd name="connsiteX0" fmla="*/ 0 w 381000"/>
                    <a:gd name="connsiteY0" fmla="*/ 0 h 319088"/>
                    <a:gd name="connsiteX1" fmla="*/ 23812 w 381000"/>
                    <a:gd name="connsiteY1" fmla="*/ 85725 h 319088"/>
                    <a:gd name="connsiteX2" fmla="*/ 347662 w 381000"/>
                    <a:gd name="connsiteY2" fmla="*/ 319088 h 319088"/>
                    <a:gd name="connsiteX3" fmla="*/ 381000 w 381000"/>
                    <a:gd name="connsiteY3" fmla="*/ 266700 h 319088"/>
                    <a:gd name="connsiteX4" fmla="*/ 66675 w 381000"/>
                    <a:gd name="connsiteY4" fmla="*/ 38100 h 319088"/>
                    <a:gd name="connsiteX5" fmla="*/ 0 w 381000"/>
                    <a:gd name="connsiteY5" fmla="*/ 0 h 319088"/>
                    <a:gd name="connsiteX0" fmla="*/ 0 w 390525"/>
                    <a:gd name="connsiteY0" fmla="*/ 0 h 304800"/>
                    <a:gd name="connsiteX1" fmla="*/ 33337 w 390525"/>
                    <a:gd name="connsiteY1" fmla="*/ 71437 h 304800"/>
                    <a:gd name="connsiteX2" fmla="*/ 357187 w 390525"/>
                    <a:gd name="connsiteY2" fmla="*/ 304800 h 304800"/>
                    <a:gd name="connsiteX3" fmla="*/ 390525 w 390525"/>
                    <a:gd name="connsiteY3" fmla="*/ 252412 h 304800"/>
                    <a:gd name="connsiteX4" fmla="*/ 76200 w 390525"/>
                    <a:gd name="connsiteY4" fmla="*/ 23812 h 304800"/>
                    <a:gd name="connsiteX5" fmla="*/ 0 w 390525"/>
                    <a:gd name="connsiteY5" fmla="*/ 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0525" h="304800">
                      <a:moveTo>
                        <a:pt x="0" y="0"/>
                      </a:moveTo>
                      <a:lnTo>
                        <a:pt x="33337" y="71437"/>
                      </a:lnTo>
                      <a:lnTo>
                        <a:pt x="357187" y="304800"/>
                      </a:lnTo>
                      <a:lnTo>
                        <a:pt x="390525" y="252412"/>
                      </a:lnTo>
                      <a:lnTo>
                        <a:pt x="76200" y="23812"/>
                      </a:lnTo>
                      <a:lnTo>
                        <a:pt x="0" y="0"/>
                      </a:lnTo>
                      <a:close/>
                    </a:path>
                  </a:pathLst>
                </a:custGeom>
                <a:solidFill>
                  <a:srgbClr val="C0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14" name="Rectangle 313"/>
              <p:cNvSpPr/>
              <p:nvPr/>
            </p:nvSpPr>
            <p:spPr>
              <a:xfrm>
                <a:off x="5004049" y="1725988"/>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Free Draw</a:t>
                </a:r>
                <a:endParaRPr lang="en-AU" sz="1100" dirty="0">
                  <a:latin typeface="Segoe UI" pitchFamily="34" charset="0"/>
                  <a:cs typeface="Segoe UI" pitchFamily="34" charset="0"/>
                </a:endParaRPr>
              </a:p>
            </p:txBody>
          </p:sp>
        </p:grpSp>
        <p:cxnSp>
          <p:nvCxnSpPr>
            <p:cNvPr id="255" name="Straight Connector 254"/>
            <p:cNvCxnSpPr/>
            <p:nvPr/>
          </p:nvCxnSpPr>
          <p:spPr>
            <a:xfrm>
              <a:off x="4098672"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6" name="Straight Connector 255"/>
            <p:cNvCxnSpPr/>
            <p:nvPr/>
          </p:nvCxnSpPr>
          <p:spPr>
            <a:xfrm>
              <a:off x="5040000"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7" name="Straight Connector 256"/>
            <p:cNvCxnSpPr/>
            <p:nvPr/>
          </p:nvCxnSpPr>
          <p:spPr>
            <a:xfrm>
              <a:off x="3262277" y="200863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8" name="Straight Connector 257"/>
            <p:cNvCxnSpPr/>
            <p:nvPr/>
          </p:nvCxnSpPr>
          <p:spPr>
            <a:xfrm>
              <a:off x="3262277" y="317426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grpSp>
          <p:nvGrpSpPr>
            <p:cNvPr id="259" name="Group 258"/>
            <p:cNvGrpSpPr/>
            <p:nvPr/>
          </p:nvGrpSpPr>
          <p:grpSpPr>
            <a:xfrm>
              <a:off x="4098672" y="2143466"/>
              <a:ext cx="941329" cy="895637"/>
              <a:chOff x="4098672" y="2143466"/>
              <a:chExt cx="941329" cy="895637"/>
            </a:xfrm>
          </p:grpSpPr>
          <p:sp>
            <p:nvSpPr>
              <p:cNvPr id="300" name="Rectangle 299"/>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Documents</a:t>
                </a:r>
                <a:endParaRPr lang="en-AU" sz="1100" dirty="0">
                  <a:latin typeface="Segoe UI" pitchFamily="34" charset="0"/>
                  <a:cs typeface="Segoe UI" pitchFamily="34" charset="0"/>
                </a:endParaRPr>
              </a:p>
            </p:txBody>
          </p:sp>
          <p:grpSp>
            <p:nvGrpSpPr>
              <p:cNvPr id="301" name="Group 300"/>
              <p:cNvGrpSpPr/>
              <p:nvPr/>
            </p:nvGrpSpPr>
            <p:grpSpPr>
              <a:xfrm>
                <a:off x="4199709" y="2143466"/>
                <a:ext cx="744585" cy="655211"/>
                <a:chOff x="4193285" y="2143466"/>
                <a:chExt cx="744585" cy="655211"/>
              </a:xfrm>
            </p:grpSpPr>
            <p:grpSp>
              <p:nvGrpSpPr>
                <p:cNvPr id="302" name="Group 301"/>
                <p:cNvGrpSpPr/>
                <p:nvPr/>
              </p:nvGrpSpPr>
              <p:grpSpPr>
                <a:xfrm>
                  <a:off x="4193285" y="2143466"/>
                  <a:ext cx="699392" cy="536110"/>
                  <a:chOff x="2123728" y="1986160"/>
                  <a:chExt cx="576064" cy="441574"/>
                </a:xfrm>
              </p:grpSpPr>
              <p:sp>
                <p:nvSpPr>
                  <p:cNvPr id="311" name="Rectangle 310"/>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2" name="Trapezoid 311"/>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303" name="Group 302"/>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304" name="Rectangle 303"/>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305" name="Straight Connector 304"/>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6" name="Straight Connector 305"/>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7" name="Straight Connector 306"/>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8" name="Straight Connector 307"/>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9" name="Straight Connector 308"/>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10" name="Straight Connector 309"/>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260" name="Group 259"/>
            <p:cNvGrpSpPr/>
            <p:nvPr/>
          </p:nvGrpSpPr>
          <p:grpSpPr>
            <a:xfrm>
              <a:off x="5039106" y="2143466"/>
              <a:ext cx="941329" cy="895637"/>
              <a:chOff x="5039106" y="2143466"/>
              <a:chExt cx="941329" cy="895637"/>
            </a:xfrm>
          </p:grpSpPr>
          <p:sp>
            <p:nvSpPr>
              <p:cNvPr id="289" name="Rectangle 288"/>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Music</a:t>
                </a:r>
                <a:endParaRPr lang="en-AU" sz="1100" dirty="0">
                  <a:latin typeface="Segoe UI" pitchFamily="34" charset="0"/>
                  <a:cs typeface="Segoe UI" pitchFamily="34" charset="0"/>
                </a:endParaRPr>
              </a:p>
            </p:txBody>
          </p:sp>
          <p:grpSp>
            <p:nvGrpSpPr>
              <p:cNvPr id="290" name="Group 289"/>
              <p:cNvGrpSpPr/>
              <p:nvPr/>
            </p:nvGrpSpPr>
            <p:grpSpPr>
              <a:xfrm>
                <a:off x="5162739" y="2143466"/>
                <a:ext cx="699392" cy="634359"/>
                <a:chOff x="5140143" y="2143466"/>
                <a:chExt cx="699392" cy="634359"/>
              </a:xfrm>
            </p:grpSpPr>
            <p:grpSp>
              <p:nvGrpSpPr>
                <p:cNvPr id="291" name="Group 290"/>
                <p:cNvGrpSpPr/>
                <p:nvPr/>
              </p:nvGrpSpPr>
              <p:grpSpPr>
                <a:xfrm>
                  <a:off x="5140143" y="2143466"/>
                  <a:ext cx="699392" cy="536110"/>
                  <a:chOff x="2123728" y="1986160"/>
                  <a:chExt cx="576064" cy="441574"/>
                </a:xfrm>
              </p:grpSpPr>
              <p:sp>
                <p:nvSpPr>
                  <p:cNvPr id="298" name="Rectangle 297"/>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9" name="Trapezoid 298"/>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92" name="Group 291"/>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293" name="Oval 292"/>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4" name="Oval 293"/>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295" name="Straight Connector 294"/>
                  <p:cNvCxnSpPr>
                    <a:stCxn id="293" idx="6"/>
                    <a:endCxn id="297"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96" name="Straight Connector 295"/>
                  <p:cNvCxnSpPr>
                    <a:stCxn id="294" idx="6"/>
                    <a:endCxn id="297"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297" name="Rectangle 296"/>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1" name="Group 260"/>
            <p:cNvGrpSpPr/>
            <p:nvPr/>
          </p:nvGrpSpPr>
          <p:grpSpPr>
            <a:xfrm>
              <a:off x="3133947" y="3275932"/>
              <a:ext cx="941329" cy="895637"/>
              <a:chOff x="3133947" y="3275932"/>
              <a:chExt cx="941329" cy="895637"/>
            </a:xfrm>
          </p:grpSpPr>
          <p:sp>
            <p:nvSpPr>
              <p:cNvPr id="281" name="Rectangle 280"/>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Videos</a:t>
                </a:r>
                <a:endParaRPr lang="en-AU" sz="1100" dirty="0">
                  <a:latin typeface="Segoe UI" pitchFamily="34" charset="0"/>
                  <a:cs typeface="Segoe UI" pitchFamily="34" charset="0"/>
                </a:endParaRPr>
              </a:p>
            </p:txBody>
          </p:sp>
          <p:grpSp>
            <p:nvGrpSpPr>
              <p:cNvPr id="282" name="Group 281"/>
              <p:cNvGrpSpPr/>
              <p:nvPr/>
            </p:nvGrpSpPr>
            <p:grpSpPr>
              <a:xfrm>
                <a:off x="3254915" y="3275932"/>
                <a:ext cx="699392" cy="569699"/>
                <a:chOff x="3257580" y="3275932"/>
                <a:chExt cx="699392" cy="569699"/>
              </a:xfrm>
            </p:grpSpPr>
            <p:grpSp>
              <p:nvGrpSpPr>
                <p:cNvPr id="283" name="Group 282"/>
                <p:cNvGrpSpPr/>
                <p:nvPr/>
              </p:nvGrpSpPr>
              <p:grpSpPr>
                <a:xfrm>
                  <a:off x="3257580" y="3275932"/>
                  <a:ext cx="699392" cy="536110"/>
                  <a:chOff x="2123728" y="1986160"/>
                  <a:chExt cx="576064" cy="441574"/>
                </a:xfrm>
              </p:grpSpPr>
              <p:sp>
                <p:nvSpPr>
                  <p:cNvPr id="287" name="Rectangle 286"/>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8" name="Trapezoid 287"/>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84" name="Group 283"/>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285" name="Rectangle 284"/>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6" name="Isosceles Triangle 285"/>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2" name="Group 261"/>
            <p:cNvGrpSpPr/>
            <p:nvPr/>
          </p:nvGrpSpPr>
          <p:grpSpPr>
            <a:xfrm>
              <a:off x="4097777" y="3275932"/>
              <a:ext cx="941329" cy="895637"/>
              <a:chOff x="4099230" y="3275932"/>
              <a:chExt cx="941329" cy="895637"/>
            </a:xfrm>
          </p:grpSpPr>
          <p:sp>
            <p:nvSpPr>
              <p:cNvPr id="263" name="Rectangle 262"/>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Games</a:t>
                </a:r>
                <a:endParaRPr lang="en-AU" sz="1100" dirty="0">
                  <a:latin typeface="Segoe UI" pitchFamily="34" charset="0"/>
                  <a:cs typeface="Segoe UI" pitchFamily="34" charset="0"/>
                </a:endParaRPr>
              </a:p>
            </p:txBody>
          </p:sp>
          <p:grpSp>
            <p:nvGrpSpPr>
              <p:cNvPr id="264" name="Group 263"/>
              <p:cNvGrpSpPr/>
              <p:nvPr/>
            </p:nvGrpSpPr>
            <p:grpSpPr>
              <a:xfrm>
                <a:off x="4200966" y="3275932"/>
                <a:ext cx="737856" cy="635347"/>
                <a:chOff x="4220198" y="3275932"/>
                <a:chExt cx="737856" cy="635347"/>
              </a:xfrm>
            </p:grpSpPr>
            <p:grpSp>
              <p:nvGrpSpPr>
                <p:cNvPr id="265" name="Group 264"/>
                <p:cNvGrpSpPr/>
                <p:nvPr/>
              </p:nvGrpSpPr>
              <p:grpSpPr>
                <a:xfrm>
                  <a:off x="4220198" y="3275932"/>
                  <a:ext cx="699392" cy="536110"/>
                  <a:chOff x="2123728" y="1986160"/>
                  <a:chExt cx="576064" cy="441574"/>
                </a:xfrm>
              </p:grpSpPr>
              <p:sp>
                <p:nvSpPr>
                  <p:cNvPr id="279" name="Rectangle 278"/>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0" name="Trapezoid 279"/>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66" name="Group 265"/>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267" name="Rectangle 266"/>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8" name="Oval 267"/>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9" name="Oval 268"/>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70" name="Group 269"/>
                  <p:cNvGrpSpPr/>
                  <p:nvPr/>
                </p:nvGrpSpPr>
                <p:grpSpPr>
                  <a:xfrm>
                    <a:off x="4318464" y="3577517"/>
                    <a:ext cx="118183" cy="118183"/>
                    <a:chOff x="4318464" y="3577517"/>
                    <a:chExt cx="118183" cy="118183"/>
                  </a:xfrm>
                  <a:effectLst/>
                </p:grpSpPr>
                <p:cxnSp>
                  <p:nvCxnSpPr>
                    <p:cNvPr id="277" name="Straight Connector 276"/>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78" name="Straight Connector 277"/>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71" name="Group 270"/>
                  <p:cNvGrpSpPr/>
                  <p:nvPr/>
                </p:nvGrpSpPr>
                <p:grpSpPr>
                  <a:xfrm rot="20573383">
                    <a:off x="4683580" y="3579039"/>
                    <a:ext cx="140891" cy="136707"/>
                    <a:chOff x="5105406" y="3507854"/>
                    <a:chExt cx="171999" cy="166891"/>
                  </a:xfrm>
                  <a:effectLst/>
                </p:grpSpPr>
                <p:sp>
                  <p:nvSpPr>
                    <p:cNvPr id="273" name="Oval 272"/>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4" name="Oval 273"/>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5" name="Oval 274"/>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6" name="Oval 275"/>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cxnSp>
                <p:nvCxnSpPr>
                  <p:cNvPr id="272" name="Straight Connector 271"/>
                  <p:cNvCxnSpPr>
                    <a:stCxn id="267"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grpSp>
        <p:nvGrpSpPr>
          <p:cNvPr id="4" name="Group 3"/>
          <p:cNvGrpSpPr/>
          <p:nvPr/>
        </p:nvGrpSpPr>
        <p:grpSpPr>
          <a:xfrm>
            <a:off x="1763688" y="951569"/>
            <a:ext cx="5616624" cy="3219999"/>
            <a:chOff x="1763688" y="951569"/>
            <a:chExt cx="5616624" cy="3219999"/>
          </a:xfrm>
        </p:grpSpPr>
        <p:sp>
          <p:nvSpPr>
            <p:cNvPr id="115" name="Rounded Rectangle 114"/>
            <p:cNvSpPr/>
            <p:nvPr/>
          </p:nvSpPr>
          <p:spPr>
            <a:xfrm>
              <a:off x="1763688" y="951569"/>
              <a:ext cx="5616624" cy="3219999"/>
            </a:xfrm>
            <a:prstGeom prst="roundRect">
              <a:avLst>
                <a:gd name="adj" fmla="val 0"/>
              </a:avLst>
            </a:prstGeom>
            <a:solidFill>
              <a:schemeClr val="bg1">
                <a:lumMod val="75000"/>
                <a:alpha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200" b="1" dirty="0" smtClean="0">
                  <a:solidFill>
                    <a:schemeClr val="tx1"/>
                  </a:solidFill>
                  <a:latin typeface="Segoe UI" pitchFamily="34" charset="0"/>
                  <a:cs typeface="Segoe UI" pitchFamily="34" charset="0"/>
                </a:rPr>
                <a:t>Home</a:t>
              </a:r>
              <a:endParaRPr lang="en-AU" sz="1200" b="1" dirty="0">
                <a:solidFill>
                  <a:schemeClr val="tx1"/>
                </a:solidFill>
                <a:latin typeface="Segoe UI" pitchFamily="34" charset="0"/>
                <a:cs typeface="Segoe UI" pitchFamily="34" charset="0"/>
              </a:endParaRPr>
            </a:p>
          </p:txBody>
        </p:sp>
        <p:sp>
          <p:nvSpPr>
            <p:cNvPr id="116" name="Rectangle 115"/>
            <p:cNvSpPr/>
            <p:nvPr/>
          </p:nvSpPr>
          <p:spPr>
            <a:xfrm>
              <a:off x="3275856" y="1251855"/>
              <a:ext cx="4104456" cy="2811702"/>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algn="r"/>
              <a:r>
                <a:rPr lang="en-AU" sz="5400" dirty="0" smtClean="0">
                  <a:solidFill>
                    <a:schemeClr val="bg1"/>
                  </a:solidFill>
                  <a:effectLst>
                    <a:outerShdw blurRad="63500" sx="102000" sy="102000" algn="ctr" rotWithShape="0">
                      <a:prstClr val="black">
                        <a:alpha val="40000"/>
                      </a:prstClr>
                    </a:outerShdw>
                  </a:effectLst>
                  <a:latin typeface="Segoe UI" pitchFamily="34" charset="0"/>
                  <a:cs typeface="Segoe UI" pitchFamily="34" charset="0"/>
                </a:rPr>
                <a:t>home</a:t>
              </a:r>
              <a:endParaRPr lang="en-AU" sz="5400" dirty="0">
                <a:solidFill>
                  <a:schemeClr val="bg1"/>
                </a:solidFill>
                <a:effectLst>
                  <a:outerShdw blurRad="63500" sx="102000" sy="102000" algn="ctr" rotWithShape="0">
                    <a:prstClr val="black">
                      <a:alpha val="40000"/>
                    </a:prstClr>
                  </a:outerShdw>
                </a:effectLst>
                <a:latin typeface="Segoe UI" pitchFamily="34" charset="0"/>
                <a:cs typeface="Segoe UI" pitchFamily="34" charset="0"/>
              </a:endParaRPr>
            </a:p>
          </p:txBody>
        </p:sp>
        <p:sp>
          <p:nvSpPr>
            <p:cNvPr id="117" name="Rounded Rectangle 116">
              <a:hlinkClick r:id="rId3" action="ppaction://hlinksldjump"/>
            </p:cNvPr>
            <p:cNvSpPr/>
            <p:nvPr/>
          </p:nvSpPr>
          <p:spPr>
            <a:xfrm>
              <a:off x="1835696" y="1005576"/>
              <a:ext cx="144000" cy="144016"/>
            </a:xfrm>
            <a:prstGeom prst="roundRect">
              <a:avLst/>
            </a:prstGeom>
            <a:gradFill flip="none" rotWithShape="1">
              <a:gsLst>
                <a:gs pos="0">
                  <a:srgbClr val="FF0000">
                    <a:shade val="30000"/>
                    <a:satMod val="115000"/>
                  </a:srgbClr>
                </a:gs>
                <a:gs pos="50000">
                  <a:srgbClr val="FF0000">
                    <a:shade val="67500"/>
                    <a:satMod val="115000"/>
                  </a:srgbClr>
                </a:gs>
                <a:gs pos="100000">
                  <a:srgbClr val="FF0000">
                    <a:shade val="100000"/>
                    <a:satMod val="115000"/>
                  </a:srgbClr>
                </a:gs>
              </a:gsLst>
              <a:lin ang="16200000" scaled="1"/>
              <a:tileRect/>
            </a:gradFill>
            <a:ln w="3175">
              <a:solidFill>
                <a:schemeClr val="tx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solidFill>
                  <a:schemeClr val="bg1"/>
                </a:solidFill>
                <a:latin typeface="Segoe UI" pitchFamily="34" charset="0"/>
                <a:cs typeface="Segoe UI" pitchFamily="34" charset="0"/>
              </a:endParaRPr>
            </a:p>
          </p:txBody>
        </p:sp>
        <p:sp>
          <p:nvSpPr>
            <p:cNvPr id="121" name="Isosceles Triangle 120"/>
            <p:cNvSpPr/>
            <p:nvPr/>
          </p:nvSpPr>
          <p:spPr>
            <a:xfrm rot="16200000" flipH="1">
              <a:off x="3355242" y="2537854"/>
              <a:ext cx="278058" cy="239705"/>
            </a:xfrm>
            <a:prstGeom prst="triangle">
              <a:avLst/>
            </a:prstGeom>
            <a:solidFill>
              <a:srgbClr val="0070C0">
                <a:alpha val="50000"/>
              </a:srgb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22" name="Rectangle 121"/>
            <p:cNvSpPr/>
            <p:nvPr/>
          </p:nvSpPr>
          <p:spPr>
            <a:xfrm>
              <a:off x="1763688" y="1251855"/>
              <a:ext cx="1512168" cy="2811702"/>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23" name="Rectangle 122"/>
            <p:cNvSpPr/>
            <p:nvPr/>
          </p:nvSpPr>
          <p:spPr>
            <a:xfrm>
              <a:off x="1763688" y="1251855"/>
              <a:ext cx="1512168" cy="241448"/>
            </a:xfrm>
            <a:prstGeom prst="rect">
              <a:avLst/>
            </a:prstGeom>
            <a:solidFill>
              <a:srgbClr val="00B0F0">
                <a:alpha val="50000"/>
              </a:srgb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400" b="1" dirty="0" smtClean="0">
                  <a:solidFill>
                    <a:srgbClr val="0070C0"/>
                  </a:solidFill>
                  <a:latin typeface="Segoe UI" pitchFamily="34" charset="0"/>
                  <a:cs typeface="Segoe UI" pitchFamily="34" charset="0"/>
                </a:rPr>
                <a:t>Home</a:t>
              </a:r>
              <a:endParaRPr lang="en-AU" sz="1400" b="1" dirty="0">
                <a:solidFill>
                  <a:srgbClr val="0070C0"/>
                </a:solidFill>
                <a:latin typeface="Segoe UI" pitchFamily="34" charset="0"/>
                <a:cs typeface="Segoe UI" pitchFamily="34" charset="0"/>
              </a:endParaRPr>
            </a:p>
          </p:txBody>
        </p:sp>
        <p:sp>
          <p:nvSpPr>
            <p:cNvPr id="124" name="Rectangle 123"/>
            <p:cNvSpPr/>
            <p:nvPr/>
          </p:nvSpPr>
          <p:spPr>
            <a:xfrm>
              <a:off x="1763688" y="1805086"/>
              <a:ext cx="1512168" cy="1235294"/>
            </a:xfrm>
            <a:prstGeom prst="rect">
              <a:avLst/>
            </a:prstGeom>
            <a:solidFill>
              <a:schemeClr val="accent5">
                <a:lumMod val="40000"/>
                <a:lumOff val="60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1200" dirty="0">
                <a:solidFill>
                  <a:schemeClr val="tx1"/>
                </a:solidFill>
                <a:latin typeface="Segoe UI" pitchFamily="34" charset="0"/>
                <a:cs typeface="Segoe UI" pitchFamily="34" charset="0"/>
              </a:endParaRPr>
            </a:p>
          </p:txBody>
        </p:sp>
        <p:sp>
          <p:nvSpPr>
            <p:cNvPr id="125" name="Rectangle 124"/>
            <p:cNvSpPr/>
            <p:nvPr/>
          </p:nvSpPr>
          <p:spPr>
            <a:xfrm>
              <a:off x="1763688" y="1563638"/>
              <a:ext cx="1512168" cy="241448"/>
            </a:xfrm>
            <a:prstGeom prst="rect">
              <a:avLst/>
            </a:prstGeom>
            <a:solidFill>
              <a:schemeClr val="accent5">
                <a:lumMod val="40000"/>
                <a:lumOff val="60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Folders</a:t>
              </a:r>
              <a:endParaRPr lang="en-AU" sz="1200" dirty="0">
                <a:solidFill>
                  <a:schemeClr val="tx1"/>
                </a:solidFill>
                <a:latin typeface="Segoe UI" pitchFamily="34" charset="0"/>
                <a:cs typeface="Segoe UI" pitchFamily="34" charset="0"/>
              </a:endParaRPr>
            </a:p>
          </p:txBody>
        </p:sp>
        <p:sp>
          <p:nvSpPr>
            <p:cNvPr id="126" name="Rectangle 125"/>
            <p:cNvSpPr/>
            <p:nvPr/>
          </p:nvSpPr>
          <p:spPr>
            <a:xfrm>
              <a:off x="2056704" y="1843627"/>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Documents</a:t>
              </a:r>
              <a:endParaRPr lang="en-AU" sz="1200" dirty="0">
                <a:solidFill>
                  <a:schemeClr val="tx1"/>
                </a:solidFill>
                <a:latin typeface="Segoe UI" pitchFamily="34" charset="0"/>
                <a:cs typeface="Segoe UI" pitchFamily="34" charset="0"/>
              </a:endParaRPr>
            </a:p>
          </p:txBody>
        </p:sp>
        <p:sp>
          <p:nvSpPr>
            <p:cNvPr id="127" name="Rectangle 126"/>
            <p:cNvSpPr/>
            <p:nvPr/>
          </p:nvSpPr>
          <p:spPr>
            <a:xfrm>
              <a:off x="2056704" y="2139702"/>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Music</a:t>
              </a:r>
              <a:endParaRPr lang="en-AU" sz="1200" dirty="0">
                <a:solidFill>
                  <a:schemeClr val="tx1"/>
                </a:solidFill>
                <a:latin typeface="Segoe UI" pitchFamily="34" charset="0"/>
                <a:cs typeface="Segoe UI" pitchFamily="34" charset="0"/>
              </a:endParaRPr>
            </a:p>
          </p:txBody>
        </p:sp>
        <p:sp>
          <p:nvSpPr>
            <p:cNvPr id="128" name="Rectangle 127"/>
            <p:cNvSpPr/>
            <p:nvPr/>
          </p:nvSpPr>
          <p:spPr>
            <a:xfrm>
              <a:off x="2056704" y="2424669"/>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Videos</a:t>
              </a:r>
              <a:endParaRPr lang="en-AU" sz="1200" dirty="0">
                <a:solidFill>
                  <a:schemeClr val="tx1"/>
                </a:solidFill>
                <a:latin typeface="Segoe UI" pitchFamily="34" charset="0"/>
                <a:cs typeface="Segoe UI" pitchFamily="34" charset="0"/>
              </a:endParaRPr>
            </a:p>
          </p:txBody>
        </p:sp>
        <p:sp>
          <p:nvSpPr>
            <p:cNvPr id="129" name="Rectangle 128"/>
            <p:cNvSpPr/>
            <p:nvPr/>
          </p:nvSpPr>
          <p:spPr>
            <a:xfrm>
              <a:off x="2056704" y="2722116"/>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Games</a:t>
              </a:r>
              <a:endParaRPr lang="en-AU" sz="1200" dirty="0">
                <a:solidFill>
                  <a:schemeClr val="tx1"/>
                </a:solidFill>
                <a:latin typeface="Segoe UI" pitchFamily="34" charset="0"/>
                <a:cs typeface="Segoe UI" pitchFamily="34" charset="0"/>
              </a:endParaRPr>
            </a:p>
          </p:txBody>
        </p:sp>
        <p:grpSp>
          <p:nvGrpSpPr>
            <p:cNvPr id="130" name="Group 129"/>
            <p:cNvGrpSpPr/>
            <p:nvPr/>
          </p:nvGrpSpPr>
          <p:grpSpPr>
            <a:xfrm>
              <a:off x="1893456" y="1852468"/>
              <a:ext cx="186839" cy="223766"/>
              <a:chOff x="4527690" y="2258677"/>
              <a:chExt cx="450886" cy="540000"/>
            </a:xfrm>
          </p:grpSpPr>
          <p:sp>
            <p:nvSpPr>
              <p:cNvPr id="131" name="Rectangle 130"/>
              <p:cNvSpPr/>
              <p:nvPr/>
            </p:nvSpPr>
            <p:spPr>
              <a:xfrm>
                <a:off x="4527690" y="2258677"/>
                <a:ext cx="450886" cy="540000"/>
              </a:xfrm>
              <a:prstGeom prst="rect">
                <a:avLst/>
              </a:prstGeom>
              <a:solidFill>
                <a:srgbClr val="0070C0"/>
              </a:solid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32" name="Straight Connector 131"/>
              <p:cNvCxnSpPr/>
              <p:nvPr/>
            </p:nvCxnSpPr>
            <p:spPr>
              <a:xfrm>
                <a:off x="4574226" y="2328996"/>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3" name="Straight Connector 132"/>
              <p:cNvCxnSpPr/>
              <p:nvPr/>
            </p:nvCxnSpPr>
            <p:spPr>
              <a:xfrm>
                <a:off x="4574226" y="2407151"/>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4" name="Straight Connector 133"/>
              <p:cNvCxnSpPr/>
              <p:nvPr/>
            </p:nvCxnSpPr>
            <p:spPr>
              <a:xfrm>
                <a:off x="4574226" y="2487837"/>
                <a:ext cx="138772"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5" name="Straight Connector 134"/>
              <p:cNvCxnSpPr/>
              <p:nvPr/>
            </p:nvCxnSpPr>
            <p:spPr>
              <a:xfrm>
                <a:off x="4574226" y="2564038"/>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6" name="Straight Connector 135"/>
              <p:cNvCxnSpPr/>
              <p:nvPr/>
            </p:nvCxnSpPr>
            <p:spPr>
              <a:xfrm>
                <a:off x="4574226" y="2631413"/>
                <a:ext cx="280263"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7" name="Straight Connector 136"/>
              <p:cNvCxnSpPr/>
              <p:nvPr/>
            </p:nvCxnSpPr>
            <p:spPr>
              <a:xfrm>
                <a:off x="4574226" y="2720924"/>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38" name="Group 137"/>
            <p:cNvGrpSpPr/>
            <p:nvPr/>
          </p:nvGrpSpPr>
          <p:grpSpPr>
            <a:xfrm>
              <a:off x="1844070" y="2153683"/>
              <a:ext cx="236225" cy="213486"/>
              <a:chOff x="2433190" y="2867712"/>
              <a:chExt cx="489780" cy="442634"/>
            </a:xfrm>
            <a:solidFill>
              <a:srgbClr val="0070C0"/>
            </a:solidFill>
          </p:grpSpPr>
          <p:sp>
            <p:nvSpPr>
              <p:cNvPr id="139" name="Oval 138"/>
              <p:cNvSpPr/>
              <p:nvPr/>
            </p:nvSpPr>
            <p:spPr>
              <a:xfrm>
                <a:off x="2433190" y="3198734"/>
                <a:ext cx="111612" cy="111612"/>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40" name="Oval 139"/>
              <p:cNvSpPr/>
              <p:nvPr/>
            </p:nvSpPr>
            <p:spPr>
              <a:xfrm>
                <a:off x="2811358" y="3198734"/>
                <a:ext cx="111612" cy="111612"/>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41" name="Straight Connector 140"/>
              <p:cNvCxnSpPr>
                <a:stCxn id="139" idx="6"/>
                <a:endCxn id="143" idx="1"/>
              </p:cNvCxnSpPr>
              <p:nvPr/>
            </p:nvCxnSpPr>
            <p:spPr>
              <a:xfrm flipV="1">
                <a:off x="2544802" y="2903148"/>
                <a:ext cx="0" cy="351392"/>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2" name="Straight Connector 141"/>
              <p:cNvCxnSpPr>
                <a:stCxn id="140" idx="6"/>
                <a:endCxn id="143" idx="3"/>
              </p:cNvCxnSpPr>
              <p:nvPr/>
            </p:nvCxnSpPr>
            <p:spPr>
              <a:xfrm flipV="1">
                <a:off x="2922970" y="2903148"/>
                <a:ext cx="0" cy="351392"/>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43" name="Rectangle 142"/>
              <p:cNvSpPr/>
              <p:nvPr/>
            </p:nvSpPr>
            <p:spPr>
              <a:xfrm>
                <a:off x="2544802" y="2867712"/>
                <a:ext cx="378168" cy="70872"/>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grpSp>
        <p:grpSp>
          <p:nvGrpSpPr>
            <p:cNvPr id="144" name="Group 143"/>
            <p:cNvGrpSpPr/>
            <p:nvPr/>
          </p:nvGrpSpPr>
          <p:grpSpPr>
            <a:xfrm>
              <a:off x="1846237" y="2460418"/>
              <a:ext cx="234058" cy="169950"/>
              <a:chOff x="3469840" y="3505731"/>
              <a:chExt cx="468117" cy="339900"/>
            </a:xfrm>
            <a:solidFill>
              <a:srgbClr val="0070C0"/>
            </a:solidFill>
          </p:grpSpPr>
          <p:sp>
            <p:nvSpPr>
              <p:cNvPr id="145" name="Rectangle 144"/>
              <p:cNvSpPr/>
              <p:nvPr/>
            </p:nvSpPr>
            <p:spPr>
              <a:xfrm>
                <a:off x="3469840" y="3505731"/>
                <a:ext cx="468117" cy="339900"/>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46" name="Isosceles Triangle 145"/>
              <p:cNvSpPr/>
              <p:nvPr/>
            </p:nvSpPr>
            <p:spPr>
              <a:xfrm rot="5400000">
                <a:off x="3655108" y="3626891"/>
                <a:ext cx="97580" cy="97580"/>
              </a:xfrm>
              <a:prstGeom prst="triangl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grpSp>
        <p:grpSp>
          <p:nvGrpSpPr>
            <p:cNvPr id="147" name="Group 146"/>
            <p:cNvGrpSpPr/>
            <p:nvPr/>
          </p:nvGrpSpPr>
          <p:grpSpPr>
            <a:xfrm>
              <a:off x="1819275" y="2726319"/>
              <a:ext cx="261020" cy="233043"/>
              <a:chOff x="4344066" y="3385536"/>
              <a:chExt cx="589664" cy="526462"/>
            </a:xfrm>
            <a:solidFill>
              <a:srgbClr val="0070C0"/>
            </a:solidFill>
          </p:grpSpPr>
          <p:sp>
            <p:nvSpPr>
              <p:cNvPr id="148" name="Rectangle 147"/>
              <p:cNvSpPr/>
              <p:nvPr/>
            </p:nvSpPr>
            <p:spPr>
              <a:xfrm>
                <a:off x="4502348" y="3565664"/>
                <a:ext cx="265623" cy="151713"/>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49" name="Oval 148"/>
              <p:cNvSpPr/>
              <p:nvPr/>
            </p:nvSpPr>
            <p:spPr>
              <a:xfrm rot="20742615">
                <a:off x="4747417" y="3550028"/>
                <a:ext cx="186313" cy="361970"/>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50" name="Oval 149"/>
              <p:cNvSpPr/>
              <p:nvPr/>
            </p:nvSpPr>
            <p:spPr>
              <a:xfrm rot="942615" flipH="1">
                <a:off x="4344066" y="3545028"/>
                <a:ext cx="186313" cy="361970"/>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51" name="Straight Connector 150"/>
              <p:cNvCxnSpPr/>
              <p:nvPr/>
            </p:nvCxnSpPr>
            <p:spPr>
              <a:xfrm rot="42615" flipH="1">
                <a:off x="4430901" y="3596900"/>
                <a:ext cx="38394" cy="118183"/>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2" name="Straight Connector 151"/>
              <p:cNvCxnSpPr/>
              <p:nvPr/>
            </p:nvCxnSpPr>
            <p:spPr>
              <a:xfrm rot="16242615" flipH="1">
                <a:off x="4433284" y="3596931"/>
                <a:ext cx="38394" cy="118183"/>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53" name="Oval 152"/>
              <p:cNvSpPr/>
              <p:nvPr/>
            </p:nvSpPr>
            <p:spPr>
              <a:xfrm rot="20615998">
                <a:off x="4792637" y="3604945"/>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54" name="Oval 153"/>
              <p:cNvSpPr/>
              <p:nvPr/>
            </p:nvSpPr>
            <p:spPr>
              <a:xfrm rot="20615998">
                <a:off x="4850950" y="3636738"/>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55" name="Oval 154"/>
              <p:cNvSpPr/>
              <p:nvPr/>
            </p:nvSpPr>
            <p:spPr>
              <a:xfrm rot="20615998">
                <a:off x="4817975" y="3691037"/>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56" name="Oval 155"/>
              <p:cNvSpPr/>
              <p:nvPr/>
            </p:nvSpPr>
            <p:spPr>
              <a:xfrm rot="20615998">
                <a:off x="4760844" y="3663257"/>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57" name="Straight Connector 156"/>
              <p:cNvCxnSpPr/>
              <p:nvPr/>
            </p:nvCxnSpPr>
            <p:spPr>
              <a:xfrm flipV="1">
                <a:off x="4635160" y="3385536"/>
                <a:ext cx="3173" cy="180128"/>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3" name="Group 2"/>
            <p:cNvGrpSpPr/>
            <p:nvPr/>
          </p:nvGrpSpPr>
          <p:grpSpPr>
            <a:xfrm>
              <a:off x="3784106" y="1367921"/>
              <a:ext cx="941329" cy="935343"/>
              <a:chOff x="3784106" y="1367921"/>
              <a:chExt cx="941329" cy="935343"/>
            </a:xfrm>
          </p:grpSpPr>
          <p:sp>
            <p:nvSpPr>
              <p:cNvPr id="159" name="Rectangle 158"/>
              <p:cNvSpPr/>
              <p:nvPr/>
            </p:nvSpPr>
            <p:spPr>
              <a:xfrm>
                <a:off x="3784106" y="2087240"/>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Store</a:t>
                </a:r>
                <a:endParaRPr lang="en-AU" sz="1100" dirty="0">
                  <a:solidFill>
                    <a:schemeClr val="tx1"/>
                  </a:solidFill>
                  <a:latin typeface="Segoe UI" pitchFamily="34" charset="0"/>
                  <a:cs typeface="Segoe UI" pitchFamily="34" charset="0"/>
                </a:endParaRPr>
              </a:p>
            </p:txBody>
          </p:sp>
          <p:grpSp>
            <p:nvGrpSpPr>
              <p:cNvPr id="160" name="Group 159"/>
              <p:cNvGrpSpPr/>
              <p:nvPr/>
            </p:nvGrpSpPr>
            <p:grpSpPr>
              <a:xfrm>
                <a:off x="4009657" y="1367921"/>
                <a:ext cx="490225" cy="725939"/>
                <a:chOff x="3723981" y="1319574"/>
                <a:chExt cx="490225" cy="725939"/>
              </a:xfrm>
              <a:effectLst>
                <a:outerShdw blurRad="63500" sx="102000" sy="102000" algn="ctr" rotWithShape="0">
                  <a:prstClr val="black">
                    <a:alpha val="40000"/>
                  </a:prstClr>
                </a:outerShdw>
              </a:effectLst>
            </p:grpSpPr>
            <p:sp>
              <p:nvSpPr>
                <p:cNvPr id="161" name="Block Arc 160"/>
                <p:cNvSpPr/>
                <p:nvPr/>
              </p:nvSpPr>
              <p:spPr>
                <a:xfrm>
                  <a:off x="3760886" y="1319574"/>
                  <a:ext cx="416072" cy="349222"/>
                </a:xfrm>
                <a:prstGeom prst="blockArc">
                  <a:avLst>
                    <a:gd name="adj1" fmla="val 10800000"/>
                    <a:gd name="adj2" fmla="val 21599145"/>
                    <a:gd name="adj3" fmla="val 5065"/>
                  </a:avLst>
                </a:prstGeom>
                <a:solidFill>
                  <a:schemeClr val="tx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100">
                    <a:solidFill>
                      <a:schemeClr val="tx1"/>
                    </a:solidFill>
                    <a:latin typeface="Segoe UI" pitchFamily="34" charset="0"/>
                    <a:cs typeface="Segoe UI" pitchFamily="34" charset="0"/>
                  </a:endParaRPr>
                </a:p>
              </p:txBody>
            </p:sp>
            <p:sp>
              <p:nvSpPr>
                <p:cNvPr id="162" name="Trapezoid 161"/>
                <p:cNvSpPr/>
                <p:nvPr/>
              </p:nvSpPr>
              <p:spPr>
                <a:xfrm>
                  <a:off x="3723981" y="1495729"/>
                  <a:ext cx="490225" cy="549784"/>
                </a:xfrm>
                <a:prstGeom prst="trapezoid">
                  <a:avLst>
                    <a:gd name="adj" fmla="val 7826"/>
                  </a:avLst>
                </a:prstGeom>
                <a:gradFill flip="none" rotWithShape="1">
                  <a:gsLst>
                    <a:gs pos="0">
                      <a:schemeClr val="bg1">
                        <a:shade val="30000"/>
                        <a:satMod val="115000"/>
                      </a:schemeClr>
                    </a:gs>
                    <a:gs pos="50000">
                      <a:schemeClr val="bg1">
                        <a:shade val="67500"/>
                        <a:satMod val="115000"/>
                      </a:schemeClr>
                    </a:gs>
                    <a:gs pos="100000">
                      <a:schemeClr val="bg1">
                        <a:shade val="100000"/>
                        <a:satMod val="115000"/>
                      </a:schemeClr>
                    </a:gs>
                  </a:gsLst>
                  <a:lin ang="16200000" scaled="1"/>
                  <a:tileRect/>
                </a:gra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100">
                    <a:latin typeface="Segoe UI" pitchFamily="34" charset="0"/>
                    <a:cs typeface="Segoe UI" pitchFamily="34" charset="0"/>
                  </a:endParaRPr>
                </a:p>
              </p:txBody>
            </p:sp>
            <p:sp>
              <p:nvSpPr>
                <p:cNvPr id="163" name="Rectangle 162"/>
                <p:cNvSpPr/>
                <p:nvPr/>
              </p:nvSpPr>
              <p:spPr>
                <a:xfrm rot="20681790">
                  <a:off x="3861081" y="1569573"/>
                  <a:ext cx="216024" cy="40209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rstTxWarp prst="textPlain">
                    <a:avLst/>
                  </a:prstTxWarp>
                </a:bodyPr>
                <a:lstStyle/>
                <a:p>
                  <a:pPr algn="ctr"/>
                  <a:r>
                    <a:rPr lang="en-AU" sz="1100" dirty="0" smtClean="0">
                      <a:solidFill>
                        <a:srgbClr val="0070C0"/>
                      </a:solidFill>
                      <a:effectLst>
                        <a:innerShdw blurRad="63500">
                          <a:schemeClr val="tx1"/>
                        </a:innerShdw>
                      </a:effectLst>
                      <a:latin typeface="Segoe UI" pitchFamily="34" charset="0"/>
                      <a:cs typeface="Segoe UI" pitchFamily="34" charset="0"/>
                    </a:rPr>
                    <a:t>$</a:t>
                  </a:r>
                  <a:endParaRPr lang="en-AU" sz="1100" dirty="0">
                    <a:solidFill>
                      <a:srgbClr val="0070C0"/>
                    </a:solidFill>
                    <a:effectLst>
                      <a:innerShdw blurRad="63500">
                        <a:schemeClr val="tx1"/>
                      </a:innerShdw>
                    </a:effectLst>
                    <a:latin typeface="Segoe UI" pitchFamily="34" charset="0"/>
                    <a:cs typeface="Segoe UI" pitchFamily="34" charset="0"/>
                  </a:endParaRPr>
                </a:p>
              </p:txBody>
            </p:sp>
          </p:grpSp>
        </p:grpSp>
        <p:grpSp>
          <p:nvGrpSpPr>
            <p:cNvPr id="164" name="Group 163"/>
            <p:cNvGrpSpPr/>
            <p:nvPr/>
          </p:nvGrpSpPr>
          <p:grpSpPr>
            <a:xfrm>
              <a:off x="4994093" y="1377156"/>
              <a:ext cx="941329" cy="926108"/>
              <a:chOff x="4708417" y="1377156"/>
              <a:chExt cx="941329" cy="926108"/>
            </a:xfrm>
          </p:grpSpPr>
          <p:sp>
            <p:nvSpPr>
              <p:cNvPr id="165" name="Rectangle 164"/>
              <p:cNvSpPr/>
              <p:nvPr/>
            </p:nvSpPr>
            <p:spPr>
              <a:xfrm>
                <a:off x="4708417" y="2087240"/>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E-Browser</a:t>
                </a:r>
                <a:endParaRPr lang="en-AU" sz="1100" dirty="0">
                  <a:solidFill>
                    <a:schemeClr val="tx1"/>
                  </a:solidFill>
                  <a:latin typeface="Segoe UI" pitchFamily="34" charset="0"/>
                  <a:cs typeface="Segoe UI" pitchFamily="34" charset="0"/>
                </a:endParaRPr>
              </a:p>
            </p:txBody>
          </p:sp>
          <p:grpSp>
            <p:nvGrpSpPr>
              <p:cNvPr id="166" name="Group 165"/>
              <p:cNvGrpSpPr/>
              <p:nvPr/>
            </p:nvGrpSpPr>
            <p:grpSpPr>
              <a:xfrm>
                <a:off x="4774699" y="1377156"/>
                <a:ext cx="808763" cy="707468"/>
                <a:chOff x="4666807" y="1386426"/>
                <a:chExt cx="921090" cy="805726"/>
              </a:xfrm>
              <a:effectLst>
                <a:outerShdw blurRad="63500" sx="102000" sy="102000" algn="ctr" rotWithShape="0">
                  <a:prstClr val="black">
                    <a:alpha val="40000"/>
                  </a:prstClr>
                </a:outerShdw>
              </a:effectLst>
            </p:grpSpPr>
            <p:grpSp>
              <p:nvGrpSpPr>
                <p:cNvPr id="167" name="Group 166"/>
                <p:cNvGrpSpPr/>
                <p:nvPr/>
              </p:nvGrpSpPr>
              <p:grpSpPr>
                <a:xfrm>
                  <a:off x="4835061" y="1386426"/>
                  <a:ext cx="717194" cy="717195"/>
                  <a:chOff x="4835061" y="1386425"/>
                  <a:chExt cx="717194" cy="717194"/>
                </a:xfrm>
              </p:grpSpPr>
              <p:sp>
                <p:nvSpPr>
                  <p:cNvPr id="169" name="Oval 168"/>
                  <p:cNvSpPr/>
                  <p:nvPr/>
                </p:nvSpPr>
                <p:spPr>
                  <a:xfrm>
                    <a:off x="4835061" y="1386425"/>
                    <a:ext cx="717194" cy="717194"/>
                  </a:xfrm>
                  <a:prstGeom prst="ellipse">
                    <a:avLst/>
                  </a:prstGeom>
                  <a:solidFill>
                    <a:srgbClr val="00B0F0"/>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cxnSp>
                <p:nvCxnSpPr>
                  <p:cNvPr id="170" name="Straight Connector 169"/>
                  <p:cNvCxnSpPr>
                    <a:stCxn id="169" idx="0"/>
                    <a:endCxn id="169" idx="4"/>
                  </p:cNvCxnSpPr>
                  <p:nvPr/>
                </p:nvCxnSpPr>
                <p:spPr>
                  <a:xfrm>
                    <a:off x="5193658" y="1386425"/>
                    <a:ext cx="0" cy="717194"/>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171" name="Straight Connector 170"/>
                  <p:cNvCxnSpPr>
                    <a:stCxn id="169" idx="7"/>
                    <a:endCxn id="169" idx="5"/>
                  </p:cNvCxnSpPr>
                  <p:nvPr/>
                </p:nvCxnSpPr>
                <p:spPr>
                  <a:xfrm>
                    <a:off x="5447224" y="1491456"/>
                    <a:ext cx="0" cy="507132"/>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172" name="Straight Connector 171"/>
                  <p:cNvCxnSpPr>
                    <a:stCxn id="169" idx="1"/>
                    <a:endCxn id="169" idx="3"/>
                  </p:cNvCxnSpPr>
                  <p:nvPr/>
                </p:nvCxnSpPr>
                <p:spPr>
                  <a:xfrm>
                    <a:off x="4940092" y="1491456"/>
                    <a:ext cx="0" cy="507132"/>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173" name="Straight Connector 172"/>
                  <p:cNvCxnSpPr>
                    <a:stCxn id="169" idx="2"/>
                    <a:endCxn id="169" idx="6"/>
                  </p:cNvCxnSpPr>
                  <p:nvPr/>
                </p:nvCxnSpPr>
                <p:spPr>
                  <a:xfrm>
                    <a:off x="4835061" y="1745022"/>
                    <a:ext cx="717194" cy="0"/>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174" name="Straight Connector 173"/>
                  <p:cNvCxnSpPr>
                    <a:stCxn id="169" idx="1"/>
                    <a:endCxn id="169" idx="7"/>
                  </p:cNvCxnSpPr>
                  <p:nvPr/>
                </p:nvCxnSpPr>
                <p:spPr>
                  <a:xfrm>
                    <a:off x="4940092" y="1491456"/>
                    <a:ext cx="507132" cy="0"/>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175" name="Straight Connector 174"/>
                  <p:cNvCxnSpPr>
                    <a:stCxn id="169" idx="5"/>
                    <a:endCxn id="169" idx="3"/>
                  </p:cNvCxnSpPr>
                  <p:nvPr/>
                </p:nvCxnSpPr>
                <p:spPr>
                  <a:xfrm flipH="1">
                    <a:off x="4940092" y="1998588"/>
                    <a:ext cx="507132" cy="0"/>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176" name="Straight Connector 175"/>
                  <p:cNvCxnSpPr/>
                  <p:nvPr/>
                </p:nvCxnSpPr>
                <p:spPr>
                  <a:xfrm>
                    <a:off x="5320441" y="1410238"/>
                    <a:ext cx="0" cy="674549"/>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177" name="Straight Connector 176"/>
                  <p:cNvCxnSpPr/>
                  <p:nvPr/>
                </p:nvCxnSpPr>
                <p:spPr>
                  <a:xfrm flipH="1">
                    <a:off x="4855453" y="1618239"/>
                    <a:ext cx="675515" cy="0"/>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178" name="Straight Connector 177"/>
                  <p:cNvCxnSpPr/>
                  <p:nvPr/>
                </p:nvCxnSpPr>
                <p:spPr>
                  <a:xfrm flipH="1">
                    <a:off x="4855453" y="1872533"/>
                    <a:ext cx="675515" cy="0"/>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179" name="Straight Connector 178"/>
                  <p:cNvCxnSpPr/>
                  <p:nvPr/>
                </p:nvCxnSpPr>
                <p:spPr>
                  <a:xfrm>
                    <a:off x="5066427" y="1402356"/>
                    <a:ext cx="0" cy="682431"/>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grpSp>
            <p:sp>
              <p:nvSpPr>
                <p:cNvPr id="168" name="Freeform 167"/>
                <p:cNvSpPr/>
                <p:nvPr/>
              </p:nvSpPr>
              <p:spPr>
                <a:xfrm>
                  <a:off x="4666807" y="1419475"/>
                  <a:ext cx="921090" cy="772677"/>
                </a:xfrm>
                <a:custGeom>
                  <a:avLst/>
                  <a:gdLst>
                    <a:gd name="connsiteX0" fmla="*/ 270318 w 921090"/>
                    <a:gd name="connsiteY0" fmla="*/ 63250 h 772677"/>
                    <a:gd name="connsiteX1" fmla="*/ 29018 w 921090"/>
                    <a:gd name="connsiteY1" fmla="*/ 66425 h 772677"/>
                    <a:gd name="connsiteX2" fmla="*/ 860868 w 921090"/>
                    <a:gd name="connsiteY2" fmla="*/ 745875 h 772677"/>
                    <a:gd name="connsiteX3" fmla="*/ 791018 w 921090"/>
                    <a:gd name="connsiteY3" fmla="*/ 571250 h 772677"/>
                  </a:gdLst>
                  <a:ahLst/>
                  <a:cxnLst>
                    <a:cxn ang="0">
                      <a:pos x="connsiteX0" y="connsiteY0"/>
                    </a:cxn>
                    <a:cxn ang="0">
                      <a:pos x="connsiteX1" y="connsiteY1"/>
                    </a:cxn>
                    <a:cxn ang="0">
                      <a:pos x="connsiteX2" y="connsiteY2"/>
                    </a:cxn>
                    <a:cxn ang="0">
                      <a:pos x="connsiteX3" y="connsiteY3"/>
                    </a:cxn>
                  </a:cxnLst>
                  <a:rect l="l" t="t" r="r" b="b"/>
                  <a:pathLst>
                    <a:path w="921090" h="772677">
                      <a:moveTo>
                        <a:pt x="270318" y="63250"/>
                      </a:moveTo>
                      <a:cubicBezTo>
                        <a:pt x="100455" y="7952"/>
                        <a:pt x="-69407" y="-47346"/>
                        <a:pt x="29018" y="66425"/>
                      </a:cubicBezTo>
                      <a:cubicBezTo>
                        <a:pt x="127443" y="180196"/>
                        <a:pt x="733868" y="661738"/>
                        <a:pt x="860868" y="745875"/>
                      </a:cubicBezTo>
                      <a:cubicBezTo>
                        <a:pt x="987868" y="830013"/>
                        <a:pt x="889443" y="700631"/>
                        <a:pt x="791018" y="571250"/>
                      </a:cubicBezTo>
                    </a:path>
                  </a:pathLst>
                </a:custGeom>
                <a:no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grpSp>
        </p:grpSp>
        <p:grpSp>
          <p:nvGrpSpPr>
            <p:cNvPr id="180" name="Group 179"/>
            <p:cNvGrpSpPr/>
            <p:nvPr/>
          </p:nvGrpSpPr>
          <p:grpSpPr>
            <a:xfrm>
              <a:off x="6308595" y="1347144"/>
              <a:ext cx="941329" cy="930124"/>
              <a:chOff x="5870519" y="1373140"/>
              <a:chExt cx="941329" cy="930124"/>
            </a:xfrm>
          </p:grpSpPr>
          <p:sp>
            <p:nvSpPr>
              <p:cNvPr id="181" name="Rectangle 180"/>
              <p:cNvSpPr/>
              <p:nvPr/>
            </p:nvSpPr>
            <p:spPr>
              <a:xfrm>
                <a:off x="5870519" y="2087240"/>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Preferences</a:t>
                </a:r>
                <a:endParaRPr lang="en-AU" sz="1100" dirty="0">
                  <a:solidFill>
                    <a:schemeClr val="tx1"/>
                  </a:solidFill>
                  <a:latin typeface="Segoe UI" pitchFamily="34" charset="0"/>
                  <a:cs typeface="Segoe UI" pitchFamily="34" charset="0"/>
                </a:endParaRPr>
              </a:p>
            </p:txBody>
          </p:sp>
          <p:grpSp>
            <p:nvGrpSpPr>
              <p:cNvPr id="182" name="Group 181"/>
              <p:cNvGrpSpPr/>
              <p:nvPr/>
            </p:nvGrpSpPr>
            <p:grpSpPr>
              <a:xfrm>
                <a:off x="5946586" y="1373140"/>
                <a:ext cx="789194" cy="715500"/>
                <a:chOff x="6126475" y="1358519"/>
                <a:chExt cx="789194" cy="715500"/>
              </a:xfrm>
            </p:grpSpPr>
            <p:grpSp>
              <p:nvGrpSpPr>
                <p:cNvPr id="183" name="Group 182"/>
                <p:cNvGrpSpPr/>
                <p:nvPr/>
              </p:nvGrpSpPr>
              <p:grpSpPr>
                <a:xfrm>
                  <a:off x="6126475" y="1419475"/>
                  <a:ext cx="469140" cy="479261"/>
                  <a:chOff x="6297538" y="1525795"/>
                  <a:chExt cx="600468" cy="613422"/>
                </a:xfrm>
                <a:solidFill>
                  <a:schemeClr val="bg1">
                    <a:lumMod val="50000"/>
                  </a:schemeClr>
                </a:solidFill>
                <a:effectLst>
                  <a:outerShdw blurRad="63500" sx="102000" sy="102000" algn="ctr" rotWithShape="0">
                    <a:prstClr val="black">
                      <a:alpha val="40000"/>
                    </a:prstClr>
                  </a:outerShdw>
                </a:effectLst>
              </p:grpSpPr>
              <p:sp>
                <p:nvSpPr>
                  <p:cNvPr id="204" name="Rectangle 203"/>
                  <p:cNvSpPr/>
                  <p:nvPr/>
                </p:nvSpPr>
                <p:spPr>
                  <a:xfrm>
                    <a:off x="6532240" y="1525795"/>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05" name="Rectangle 204"/>
                  <p:cNvSpPr/>
                  <p:nvPr/>
                </p:nvSpPr>
                <p:spPr>
                  <a:xfrm>
                    <a:off x="6527253" y="2029061"/>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06" name="Rectangle 205"/>
                  <p:cNvSpPr/>
                  <p:nvPr/>
                </p:nvSpPr>
                <p:spPr>
                  <a:xfrm rot="16200000">
                    <a:off x="6280608" y="1775330"/>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07" name="Rectangle 206"/>
                  <p:cNvSpPr/>
                  <p:nvPr/>
                </p:nvSpPr>
                <p:spPr>
                  <a:xfrm rot="16200000">
                    <a:off x="6770920" y="1777823"/>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08" name="Rectangle 207"/>
                  <p:cNvSpPr/>
                  <p:nvPr/>
                </p:nvSpPr>
                <p:spPr>
                  <a:xfrm rot="2781525">
                    <a:off x="6712334" y="1608452"/>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09" name="Rectangle 208"/>
                  <p:cNvSpPr/>
                  <p:nvPr/>
                </p:nvSpPr>
                <p:spPr>
                  <a:xfrm rot="2781525">
                    <a:off x="6344691" y="1952168"/>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10" name="Rectangle 209"/>
                  <p:cNvSpPr/>
                  <p:nvPr/>
                </p:nvSpPr>
                <p:spPr>
                  <a:xfrm rot="18981525">
                    <a:off x="6358090" y="1598567"/>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11" name="Rectangle 210"/>
                  <p:cNvSpPr/>
                  <p:nvPr/>
                </p:nvSpPr>
                <p:spPr>
                  <a:xfrm rot="18981525">
                    <a:off x="6694670" y="1955114"/>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12" name="Donut 211"/>
                  <p:cNvSpPr/>
                  <p:nvPr/>
                </p:nvSpPr>
                <p:spPr>
                  <a:xfrm>
                    <a:off x="6347233" y="1580873"/>
                    <a:ext cx="504056" cy="504056"/>
                  </a:xfrm>
                  <a:prstGeom prst="donut">
                    <a:avLst>
                      <a:gd name="adj" fmla="val 22161"/>
                    </a:avLst>
                  </a:prstGeom>
                  <a:grpFill/>
                  <a:ln w="952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solidFill>
                        <a:schemeClr val="tx1"/>
                      </a:solidFill>
                    </a:endParaRPr>
                  </a:p>
                </p:txBody>
              </p:sp>
            </p:grpSp>
            <p:grpSp>
              <p:nvGrpSpPr>
                <p:cNvPr id="184" name="Group 183"/>
                <p:cNvGrpSpPr/>
                <p:nvPr/>
              </p:nvGrpSpPr>
              <p:grpSpPr>
                <a:xfrm>
                  <a:off x="6535334" y="1685479"/>
                  <a:ext cx="380335" cy="388540"/>
                  <a:chOff x="6297538" y="1525795"/>
                  <a:chExt cx="600468" cy="613422"/>
                </a:xfrm>
                <a:solidFill>
                  <a:schemeClr val="bg1">
                    <a:lumMod val="75000"/>
                  </a:schemeClr>
                </a:solidFill>
                <a:effectLst>
                  <a:outerShdw blurRad="63500" sx="102000" sy="102000" algn="ctr" rotWithShape="0">
                    <a:prstClr val="black">
                      <a:alpha val="40000"/>
                    </a:prstClr>
                  </a:outerShdw>
                </a:effectLst>
              </p:grpSpPr>
              <p:sp>
                <p:nvSpPr>
                  <p:cNvPr id="195" name="Rectangle 194"/>
                  <p:cNvSpPr/>
                  <p:nvPr/>
                </p:nvSpPr>
                <p:spPr>
                  <a:xfrm>
                    <a:off x="6532240" y="1525795"/>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96" name="Rectangle 195"/>
                  <p:cNvSpPr/>
                  <p:nvPr/>
                </p:nvSpPr>
                <p:spPr>
                  <a:xfrm>
                    <a:off x="6527253" y="2029061"/>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97" name="Rectangle 196"/>
                  <p:cNvSpPr/>
                  <p:nvPr/>
                </p:nvSpPr>
                <p:spPr>
                  <a:xfrm rot="16200000">
                    <a:off x="6280608" y="1775330"/>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98" name="Rectangle 197"/>
                  <p:cNvSpPr/>
                  <p:nvPr/>
                </p:nvSpPr>
                <p:spPr>
                  <a:xfrm rot="16200000">
                    <a:off x="6770920" y="1777823"/>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99" name="Rectangle 198"/>
                  <p:cNvSpPr/>
                  <p:nvPr/>
                </p:nvSpPr>
                <p:spPr>
                  <a:xfrm rot="2781525">
                    <a:off x="6712334" y="1608452"/>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00" name="Rectangle 199"/>
                  <p:cNvSpPr/>
                  <p:nvPr/>
                </p:nvSpPr>
                <p:spPr>
                  <a:xfrm rot="2781525">
                    <a:off x="6344691" y="1952168"/>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01" name="Rectangle 200"/>
                  <p:cNvSpPr/>
                  <p:nvPr/>
                </p:nvSpPr>
                <p:spPr>
                  <a:xfrm rot="18981525">
                    <a:off x="6358090" y="1598567"/>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02" name="Rectangle 201"/>
                  <p:cNvSpPr/>
                  <p:nvPr/>
                </p:nvSpPr>
                <p:spPr>
                  <a:xfrm rot="18981525">
                    <a:off x="6694670" y="1955114"/>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03" name="Donut 202"/>
                  <p:cNvSpPr/>
                  <p:nvPr/>
                </p:nvSpPr>
                <p:spPr>
                  <a:xfrm>
                    <a:off x="6347233" y="1580873"/>
                    <a:ext cx="504056" cy="504056"/>
                  </a:xfrm>
                  <a:prstGeom prst="donut">
                    <a:avLst>
                      <a:gd name="adj" fmla="val 22161"/>
                    </a:avLst>
                  </a:prstGeom>
                  <a:grpFill/>
                  <a:ln w="952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solidFill>
                        <a:schemeClr val="tx1"/>
                      </a:solidFill>
                    </a:endParaRPr>
                  </a:p>
                </p:txBody>
              </p:sp>
            </p:grpSp>
            <p:grpSp>
              <p:nvGrpSpPr>
                <p:cNvPr id="185" name="Group 184"/>
                <p:cNvGrpSpPr/>
                <p:nvPr/>
              </p:nvGrpSpPr>
              <p:grpSpPr>
                <a:xfrm>
                  <a:off x="6577233" y="1358519"/>
                  <a:ext cx="251617" cy="257045"/>
                  <a:chOff x="6297538" y="1525795"/>
                  <a:chExt cx="600468" cy="613422"/>
                </a:xfrm>
                <a:solidFill>
                  <a:schemeClr val="bg1"/>
                </a:solidFill>
                <a:effectLst>
                  <a:outerShdw blurRad="63500" sx="102000" sy="102000" algn="ctr" rotWithShape="0">
                    <a:prstClr val="black">
                      <a:alpha val="40000"/>
                    </a:prstClr>
                  </a:outerShdw>
                </a:effectLst>
              </p:grpSpPr>
              <p:sp>
                <p:nvSpPr>
                  <p:cNvPr id="186" name="Rectangle 185"/>
                  <p:cNvSpPr/>
                  <p:nvPr/>
                </p:nvSpPr>
                <p:spPr>
                  <a:xfrm>
                    <a:off x="6532240" y="1525795"/>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87" name="Rectangle 186"/>
                  <p:cNvSpPr/>
                  <p:nvPr/>
                </p:nvSpPr>
                <p:spPr>
                  <a:xfrm>
                    <a:off x="6527253" y="2029061"/>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88" name="Rectangle 187"/>
                  <p:cNvSpPr/>
                  <p:nvPr/>
                </p:nvSpPr>
                <p:spPr>
                  <a:xfrm rot="16200000">
                    <a:off x="6280608" y="1775330"/>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89" name="Rectangle 188"/>
                  <p:cNvSpPr/>
                  <p:nvPr/>
                </p:nvSpPr>
                <p:spPr>
                  <a:xfrm rot="16200000">
                    <a:off x="6770920" y="1777823"/>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90" name="Rectangle 189"/>
                  <p:cNvSpPr/>
                  <p:nvPr/>
                </p:nvSpPr>
                <p:spPr>
                  <a:xfrm rot="2781525">
                    <a:off x="6712334" y="1608452"/>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91" name="Rectangle 190"/>
                  <p:cNvSpPr/>
                  <p:nvPr/>
                </p:nvSpPr>
                <p:spPr>
                  <a:xfrm rot="2781525">
                    <a:off x="6344691" y="1952168"/>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92" name="Rectangle 191"/>
                  <p:cNvSpPr/>
                  <p:nvPr/>
                </p:nvSpPr>
                <p:spPr>
                  <a:xfrm rot="18981525">
                    <a:off x="6358090" y="1598567"/>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93" name="Rectangle 192"/>
                  <p:cNvSpPr/>
                  <p:nvPr/>
                </p:nvSpPr>
                <p:spPr>
                  <a:xfrm rot="18981525">
                    <a:off x="6694670" y="1955114"/>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94" name="Donut 193"/>
                  <p:cNvSpPr/>
                  <p:nvPr/>
                </p:nvSpPr>
                <p:spPr>
                  <a:xfrm>
                    <a:off x="6347233" y="1580873"/>
                    <a:ext cx="504056" cy="504056"/>
                  </a:xfrm>
                  <a:prstGeom prst="donut">
                    <a:avLst>
                      <a:gd name="adj" fmla="val 22161"/>
                    </a:avLst>
                  </a:prstGeom>
                  <a:grpFill/>
                  <a:ln w="952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solidFill>
                        <a:schemeClr val="tx1"/>
                      </a:solidFill>
                    </a:endParaRPr>
                  </a:p>
                </p:txBody>
              </p:sp>
            </p:grpSp>
          </p:grpSp>
        </p:grpSp>
        <p:grpSp>
          <p:nvGrpSpPr>
            <p:cNvPr id="213" name="Group 212"/>
            <p:cNvGrpSpPr/>
            <p:nvPr/>
          </p:nvGrpSpPr>
          <p:grpSpPr>
            <a:xfrm>
              <a:off x="3784106" y="2423987"/>
              <a:ext cx="941329" cy="972132"/>
              <a:chOff x="3707904" y="2423987"/>
              <a:chExt cx="941329" cy="972132"/>
            </a:xfrm>
          </p:grpSpPr>
          <p:sp>
            <p:nvSpPr>
              <p:cNvPr id="214" name="Rectangle 213"/>
              <p:cNvSpPr/>
              <p:nvPr/>
            </p:nvSpPr>
            <p:spPr>
              <a:xfrm>
                <a:off x="3707904" y="318009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Clarabelle</a:t>
                </a:r>
                <a:endParaRPr lang="en-AU" sz="1100" dirty="0">
                  <a:solidFill>
                    <a:schemeClr val="tx1"/>
                  </a:solidFill>
                  <a:latin typeface="Segoe UI" pitchFamily="34" charset="0"/>
                  <a:cs typeface="Segoe UI" pitchFamily="34" charset="0"/>
                </a:endParaRPr>
              </a:p>
            </p:txBody>
          </p:sp>
          <p:grpSp>
            <p:nvGrpSpPr>
              <p:cNvPr id="215" name="Group 214"/>
              <p:cNvGrpSpPr/>
              <p:nvPr/>
            </p:nvGrpSpPr>
            <p:grpSpPr>
              <a:xfrm>
                <a:off x="3841584" y="2423987"/>
                <a:ext cx="675778" cy="675778"/>
                <a:chOff x="3848349" y="2388430"/>
                <a:chExt cx="675778" cy="675778"/>
              </a:xfrm>
              <a:effectLst>
                <a:outerShdw blurRad="63500" sx="102000" sy="102000" algn="ctr" rotWithShape="0">
                  <a:prstClr val="black">
                    <a:alpha val="40000"/>
                  </a:prstClr>
                </a:outerShdw>
              </a:effectLst>
            </p:grpSpPr>
            <p:sp>
              <p:nvSpPr>
                <p:cNvPr id="216" name="Oval 215"/>
                <p:cNvSpPr/>
                <p:nvPr/>
              </p:nvSpPr>
              <p:spPr>
                <a:xfrm>
                  <a:off x="3848349" y="2388430"/>
                  <a:ext cx="675778" cy="675778"/>
                </a:xfrm>
                <a:prstGeom prst="ellipse">
                  <a:avLst/>
                </a:prstGeom>
                <a:solidFill>
                  <a:srgbClr val="C0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grpSp>
              <p:nvGrpSpPr>
                <p:cNvPr id="217" name="Group 216"/>
                <p:cNvGrpSpPr/>
                <p:nvPr/>
              </p:nvGrpSpPr>
              <p:grpSpPr>
                <a:xfrm>
                  <a:off x="4049013" y="2524441"/>
                  <a:ext cx="274450" cy="403756"/>
                  <a:chOff x="4017169" y="2476618"/>
                  <a:chExt cx="333375" cy="490444"/>
                </a:xfrm>
                <a:effectLst>
                  <a:outerShdw blurRad="63500" sx="102000" sy="102000" algn="ctr" rotWithShape="0">
                    <a:prstClr val="black">
                      <a:alpha val="40000"/>
                    </a:prstClr>
                  </a:outerShdw>
                </a:effectLst>
              </p:grpSpPr>
              <p:sp>
                <p:nvSpPr>
                  <p:cNvPr id="218" name="Rounded Rectangle 217"/>
                  <p:cNvSpPr/>
                  <p:nvPr/>
                </p:nvSpPr>
                <p:spPr>
                  <a:xfrm>
                    <a:off x="4106560" y="2476618"/>
                    <a:ext cx="144015" cy="260118"/>
                  </a:xfrm>
                  <a:prstGeom prst="roundRect">
                    <a:avLst>
                      <a:gd name="adj" fmla="val 50000"/>
                    </a:avLst>
                  </a:prstGeom>
                  <a:solidFill>
                    <a:srgbClr val="C00000"/>
                  </a:solidFill>
                  <a:ln w="12700" cap="rnd">
                    <a:solidFill>
                      <a:schemeClr val="bg1"/>
                    </a:solid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19" name="Freeform 218"/>
                  <p:cNvSpPr/>
                  <p:nvPr/>
                </p:nvSpPr>
                <p:spPr>
                  <a:xfrm>
                    <a:off x="4017169" y="2744500"/>
                    <a:ext cx="333375" cy="79802"/>
                  </a:xfrm>
                  <a:custGeom>
                    <a:avLst/>
                    <a:gdLst>
                      <a:gd name="connsiteX0" fmla="*/ 0 w 333375"/>
                      <a:gd name="connsiteY0" fmla="*/ 7144 h 102415"/>
                      <a:gd name="connsiteX1" fmla="*/ 169069 w 333375"/>
                      <a:gd name="connsiteY1" fmla="*/ 102394 h 102415"/>
                      <a:gd name="connsiteX2" fmla="*/ 333375 w 333375"/>
                      <a:gd name="connsiteY2" fmla="*/ 0 h 102415"/>
                    </a:gdLst>
                    <a:ahLst/>
                    <a:cxnLst>
                      <a:cxn ang="0">
                        <a:pos x="connsiteX0" y="connsiteY0"/>
                      </a:cxn>
                      <a:cxn ang="0">
                        <a:pos x="connsiteX1" y="connsiteY1"/>
                      </a:cxn>
                      <a:cxn ang="0">
                        <a:pos x="connsiteX2" y="connsiteY2"/>
                      </a:cxn>
                    </a:cxnLst>
                    <a:rect l="l" t="t" r="r" b="b"/>
                    <a:pathLst>
                      <a:path w="333375" h="102415">
                        <a:moveTo>
                          <a:pt x="0" y="7144"/>
                        </a:moveTo>
                        <a:cubicBezTo>
                          <a:pt x="56753" y="55364"/>
                          <a:pt x="113507" y="103585"/>
                          <a:pt x="169069" y="102394"/>
                        </a:cubicBezTo>
                        <a:cubicBezTo>
                          <a:pt x="224631" y="101203"/>
                          <a:pt x="279003" y="50601"/>
                          <a:pt x="333375" y="0"/>
                        </a:cubicBezTo>
                      </a:path>
                    </a:pathLst>
                  </a:custGeom>
                  <a:noFill/>
                  <a:ln w="1270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cxnSp>
                <p:nvCxnSpPr>
                  <p:cNvPr id="220" name="Straight Connector 219"/>
                  <p:cNvCxnSpPr>
                    <a:stCxn id="219" idx="1"/>
                  </p:cNvCxnSpPr>
                  <p:nvPr/>
                </p:nvCxnSpPr>
                <p:spPr>
                  <a:xfrm>
                    <a:off x="4186238" y="2824286"/>
                    <a:ext cx="0" cy="142776"/>
                  </a:xfrm>
                  <a:prstGeom prst="line">
                    <a:avLst/>
                  </a:prstGeom>
                  <a:ln w="12700"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grpSp>
        <p:nvGrpSpPr>
          <p:cNvPr id="5" name="Group 4"/>
          <p:cNvGrpSpPr/>
          <p:nvPr/>
        </p:nvGrpSpPr>
        <p:grpSpPr>
          <a:xfrm>
            <a:off x="857493" y="227684"/>
            <a:ext cx="7429015" cy="4688133"/>
            <a:chOff x="857493" y="227684"/>
            <a:chExt cx="7429015" cy="4688133"/>
          </a:xfrm>
        </p:grpSpPr>
        <p:sp>
          <p:nvSpPr>
            <p:cNvPr id="222" name="Rounded Rectangle 221"/>
            <p:cNvSpPr/>
            <p:nvPr/>
          </p:nvSpPr>
          <p:spPr>
            <a:xfrm>
              <a:off x="857493" y="227684"/>
              <a:ext cx="7429015" cy="4688133"/>
            </a:xfrm>
            <a:prstGeom prst="roundRect">
              <a:avLst>
                <a:gd name="adj" fmla="val 0"/>
              </a:avLst>
            </a:prstGeom>
            <a:solidFill>
              <a:schemeClr val="bg1">
                <a:lumMod val="75000"/>
                <a:alpha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200" b="1" dirty="0" smtClean="0">
                  <a:solidFill>
                    <a:schemeClr val="tx1"/>
                  </a:solidFill>
                  <a:latin typeface="Segoe UI" pitchFamily="34" charset="0"/>
                  <a:cs typeface="Segoe UI" pitchFamily="34" charset="0"/>
                </a:rPr>
                <a:t>Store</a:t>
              </a:r>
              <a:endParaRPr lang="en-AU" sz="1200" b="1" dirty="0">
                <a:solidFill>
                  <a:schemeClr val="tx1"/>
                </a:solidFill>
                <a:latin typeface="Segoe UI" pitchFamily="34" charset="0"/>
                <a:cs typeface="Segoe UI" pitchFamily="34" charset="0"/>
              </a:endParaRPr>
            </a:p>
          </p:txBody>
        </p:sp>
        <p:sp>
          <p:nvSpPr>
            <p:cNvPr id="226" name="Rectangle 225"/>
            <p:cNvSpPr/>
            <p:nvPr/>
          </p:nvSpPr>
          <p:spPr>
            <a:xfrm>
              <a:off x="857494" y="502447"/>
              <a:ext cx="7429014" cy="430535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algn="r"/>
              <a:endParaRPr lang="en-AU" sz="5400" dirty="0">
                <a:solidFill>
                  <a:schemeClr val="bg1"/>
                </a:solidFill>
                <a:effectLst>
                  <a:outerShdw blurRad="63500" sx="102000" sy="102000" algn="ctr" rotWithShape="0">
                    <a:prstClr val="black">
                      <a:alpha val="40000"/>
                    </a:prstClr>
                  </a:outerShdw>
                </a:effectLst>
                <a:latin typeface="Segoe UI" pitchFamily="34" charset="0"/>
                <a:cs typeface="Segoe UI" pitchFamily="34" charset="0"/>
              </a:endParaRPr>
            </a:p>
          </p:txBody>
        </p:sp>
        <p:sp>
          <p:nvSpPr>
            <p:cNvPr id="248" name="Rounded Rectangle 247">
              <a:hlinkClick r:id="rId4" action="ppaction://hlinksldjump"/>
            </p:cNvPr>
            <p:cNvSpPr/>
            <p:nvPr/>
          </p:nvSpPr>
          <p:spPr>
            <a:xfrm>
              <a:off x="929502" y="279455"/>
              <a:ext cx="144000" cy="144016"/>
            </a:xfrm>
            <a:prstGeom prst="roundRect">
              <a:avLst/>
            </a:prstGeom>
            <a:gradFill flip="none" rotWithShape="1">
              <a:gsLst>
                <a:gs pos="0">
                  <a:srgbClr val="FF0000">
                    <a:shade val="30000"/>
                    <a:satMod val="115000"/>
                  </a:srgbClr>
                </a:gs>
                <a:gs pos="50000">
                  <a:srgbClr val="FF0000">
                    <a:shade val="67500"/>
                    <a:satMod val="115000"/>
                  </a:srgbClr>
                </a:gs>
                <a:gs pos="100000">
                  <a:srgbClr val="FF0000">
                    <a:shade val="100000"/>
                    <a:satMod val="115000"/>
                  </a:srgbClr>
                </a:gs>
              </a:gsLst>
              <a:lin ang="16200000" scaled="1"/>
              <a:tileRect/>
            </a:gradFill>
            <a:ln w="3175">
              <a:solidFill>
                <a:schemeClr val="tx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solidFill>
                  <a:schemeClr val="bg1"/>
                </a:solidFill>
                <a:latin typeface="Segoe UI" pitchFamily="34" charset="0"/>
                <a:cs typeface="Segoe UI" pitchFamily="34" charset="0"/>
              </a:endParaRPr>
            </a:p>
          </p:txBody>
        </p:sp>
      </p:grpSp>
      <p:grpSp>
        <p:nvGrpSpPr>
          <p:cNvPr id="2" name="Group 1"/>
          <p:cNvGrpSpPr/>
          <p:nvPr/>
        </p:nvGrpSpPr>
        <p:grpSpPr>
          <a:xfrm>
            <a:off x="2702262" y="1219672"/>
            <a:ext cx="3739476" cy="2704156"/>
            <a:chOff x="2702262" y="1219672"/>
            <a:chExt cx="3739476" cy="2704156"/>
          </a:xfrm>
        </p:grpSpPr>
        <p:sp>
          <p:nvSpPr>
            <p:cNvPr id="223" name="Rectangle 222"/>
            <p:cNvSpPr/>
            <p:nvPr/>
          </p:nvSpPr>
          <p:spPr>
            <a:xfrm>
              <a:off x="2702262" y="1219672"/>
              <a:ext cx="3739476" cy="2704156"/>
            </a:xfrm>
            <a:prstGeom prst="rect">
              <a:avLst/>
            </a:prstGeom>
            <a:solidFill>
              <a:schemeClr val="bg1">
                <a:alpha val="75000"/>
              </a:scheme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r"/>
              <a:r>
                <a:rPr lang="en-AU" sz="6800" b="1" dirty="0" smtClean="0">
                  <a:solidFill>
                    <a:srgbClr val="0070C0"/>
                  </a:solidFill>
                  <a:effectLst>
                    <a:outerShdw blurRad="50800" dist="38100" dir="5400000" algn="t" rotWithShape="0">
                      <a:prstClr val="black">
                        <a:alpha val="40000"/>
                      </a:prstClr>
                    </a:outerShdw>
                  </a:effectLst>
                  <a:latin typeface="Segoe UI" panose="020B0502040204020203" pitchFamily="34" charset="0"/>
                  <a:cs typeface="Segoe UI" panose="020B0502040204020203" pitchFamily="34" charset="0"/>
                </a:rPr>
                <a:t>Store</a:t>
              </a:r>
            </a:p>
            <a:p>
              <a:pPr algn="r"/>
              <a:r>
                <a:rPr lang="en-AU" sz="1400" i="1" dirty="0" smtClean="0">
                  <a:solidFill>
                    <a:srgbClr val="00B0F0"/>
                  </a:solidFill>
                  <a:effectLst>
                    <a:outerShdw blurRad="50800" dist="38100" dir="5400000" algn="t" rotWithShape="0">
                      <a:prstClr val="black">
                        <a:alpha val="40000"/>
                      </a:prstClr>
                    </a:outerShdw>
                  </a:effectLst>
                  <a:latin typeface="Segoe UI" panose="020B0502040204020203" pitchFamily="34" charset="0"/>
                  <a:cs typeface="Segoe UI" panose="020B0502040204020203" pitchFamily="34" charset="0"/>
                </a:rPr>
                <a:t>What would you like today?</a:t>
              </a:r>
            </a:p>
            <a:p>
              <a:pPr algn="r"/>
              <a:endParaRPr lang="en-AU" sz="1400" i="1" dirty="0">
                <a:solidFill>
                  <a:srgbClr val="00B0F0"/>
                </a:solidFill>
                <a:effectLst>
                  <a:outerShdw blurRad="50800" dist="38100" dir="5400000" algn="t" rotWithShape="0">
                    <a:prstClr val="black">
                      <a:alpha val="40000"/>
                    </a:prstClr>
                  </a:outerShdw>
                </a:effectLst>
                <a:latin typeface="Segoe UI" panose="020B0502040204020203" pitchFamily="34" charset="0"/>
                <a:cs typeface="Segoe UI" panose="020B0502040204020203" pitchFamily="34" charset="0"/>
              </a:endParaRPr>
            </a:p>
            <a:p>
              <a:pPr algn="ctr"/>
              <a:endParaRPr lang="en-AU" sz="1100" i="1" dirty="0" smtClean="0">
                <a:solidFill>
                  <a:srgbClr val="00B0F0"/>
                </a:solidFill>
                <a:effectLst>
                  <a:outerShdw blurRad="50800" dist="38100" dir="5400000" algn="t" rotWithShape="0">
                    <a:prstClr val="black">
                      <a:alpha val="40000"/>
                    </a:prstClr>
                  </a:outerShdw>
                </a:effectLst>
                <a:latin typeface="Segoe UI" panose="020B0502040204020203" pitchFamily="34" charset="0"/>
                <a:cs typeface="Segoe UI" panose="020B0502040204020203" pitchFamily="34" charset="0"/>
              </a:endParaRPr>
            </a:p>
            <a:p>
              <a:pPr algn="ctr"/>
              <a:endParaRPr lang="en-AU" sz="1100" i="1" dirty="0" smtClean="0">
                <a:solidFill>
                  <a:srgbClr val="00B0F0"/>
                </a:solidFill>
                <a:effectLst>
                  <a:outerShdw blurRad="50800" dist="38100" dir="5400000" algn="t" rotWithShape="0">
                    <a:prstClr val="black">
                      <a:alpha val="40000"/>
                    </a:prstClr>
                  </a:outerShdw>
                </a:effectLst>
                <a:latin typeface="Segoe UI" panose="020B0502040204020203" pitchFamily="34" charset="0"/>
                <a:cs typeface="Segoe UI" panose="020B0502040204020203" pitchFamily="34" charset="0"/>
              </a:endParaRPr>
            </a:p>
            <a:p>
              <a:pPr algn="ctr"/>
              <a:r>
                <a:rPr lang="en-AU" sz="1100" i="1" dirty="0" smtClean="0">
                  <a:solidFill>
                    <a:schemeClr val="bg1">
                      <a:lumMod val="50000"/>
                    </a:schemeClr>
                  </a:solidFill>
                  <a:effectLst>
                    <a:outerShdw blurRad="50800" dist="38100" dir="5400000" algn="t" rotWithShape="0">
                      <a:prstClr val="black">
                        <a:alpha val="40000"/>
                      </a:prstClr>
                    </a:outerShdw>
                  </a:effectLst>
                  <a:latin typeface="Segoe UI" panose="020B0502040204020203" pitchFamily="34" charset="0"/>
                  <a:cs typeface="Segoe UI" panose="020B0502040204020203" pitchFamily="34" charset="0"/>
                </a:rPr>
                <a:t>Store (Alpha Release)</a:t>
              </a:r>
            </a:p>
            <a:p>
              <a:pPr algn="ctr"/>
              <a:r>
                <a:rPr lang="en-AU" sz="1100" i="1" dirty="0" smtClean="0">
                  <a:solidFill>
                    <a:schemeClr val="bg1">
                      <a:lumMod val="50000"/>
                    </a:schemeClr>
                  </a:solidFill>
                  <a:effectLst>
                    <a:outerShdw blurRad="50800" dist="38100" dir="5400000" algn="t" rotWithShape="0">
                      <a:prstClr val="black">
                        <a:alpha val="40000"/>
                      </a:prstClr>
                    </a:outerShdw>
                  </a:effectLst>
                  <a:latin typeface="Segoe UI" panose="020B0502040204020203" pitchFamily="34" charset="0"/>
                  <a:cs typeface="Segoe UI" panose="020B0502040204020203" pitchFamily="34" charset="0"/>
                </a:rPr>
                <a:t>Version 1.0 – for E-STAR OS 2 ‘Chrome’ 1.0</a:t>
              </a:r>
              <a:endParaRPr lang="en-AU" sz="1100" i="1" dirty="0">
                <a:solidFill>
                  <a:schemeClr val="bg1">
                    <a:lumMod val="50000"/>
                  </a:schemeClr>
                </a:solidFill>
                <a:effectLst>
                  <a:outerShdw blurRad="50800" dist="38100" dir="5400000" algn="t" rotWithShape="0">
                    <a:prstClr val="black">
                      <a:alpha val="40000"/>
                    </a:prstClr>
                  </a:outerShdw>
                </a:effectLst>
                <a:latin typeface="Segoe UI" panose="020B0502040204020203" pitchFamily="34" charset="0"/>
                <a:cs typeface="Segoe UI" panose="020B0502040204020203" pitchFamily="34" charset="0"/>
              </a:endParaRPr>
            </a:p>
            <a:p>
              <a:pPr algn="ctr"/>
              <a:endParaRPr lang="en-AU" sz="1100" i="1" dirty="0">
                <a:solidFill>
                  <a:schemeClr val="bg1">
                    <a:lumMod val="50000"/>
                  </a:schemeClr>
                </a:solidFill>
                <a:effectLst>
                  <a:outerShdw blurRad="50800" dist="38100" dir="5400000" algn="t" rotWithShape="0">
                    <a:prstClr val="black">
                      <a:alpha val="40000"/>
                    </a:prstClr>
                  </a:outerShdw>
                </a:effectLst>
                <a:latin typeface="Segoe UI" panose="020B0502040204020203" pitchFamily="34" charset="0"/>
                <a:cs typeface="Segoe UI" panose="020B0502040204020203" pitchFamily="34" charset="0"/>
              </a:endParaRPr>
            </a:p>
            <a:p>
              <a:pPr algn="ctr"/>
              <a:r>
                <a:rPr lang="en-AU" sz="1100" i="1" dirty="0" smtClean="0">
                  <a:solidFill>
                    <a:schemeClr val="bg1">
                      <a:lumMod val="50000"/>
                    </a:schemeClr>
                  </a:solidFill>
                  <a:effectLst>
                    <a:outerShdw blurRad="50800" dist="38100" dir="5400000" algn="t" rotWithShape="0">
                      <a:prstClr val="black">
                        <a:alpha val="40000"/>
                      </a:prstClr>
                    </a:outerShdw>
                  </a:effectLst>
                  <a:latin typeface="Segoe UI" panose="020B0502040204020203" pitchFamily="34" charset="0"/>
                  <a:cs typeface="Segoe UI" panose="020B0502040204020203" pitchFamily="34" charset="0"/>
                </a:rPr>
                <a:t>This program is Copyrighted© to the E-STAR OS team.</a:t>
              </a:r>
              <a:endParaRPr lang="en-AU" sz="1100" i="1" dirty="0">
                <a:solidFill>
                  <a:schemeClr val="bg1">
                    <a:lumMod val="50000"/>
                  </a:schemeClr>
                </a:solidFill>
                <a:effectLst>
                  <a:outerShdw blurRad="50800" dist="38100" dir="5400000" algn="t" rotWithShape="0">
                    <a:prstClr val="black">
                      <a:alpha val="40000"/>
                    </a:prstClr>
                  </a:outerShdw>
                </a:effectLst>
                <a:latin typeface="Segoe UI" panose="020B0502040204020203" pitchFamily="34" charset="0"/>
                <a:cs typeface="Segoe UI" panose="020B0502040204020203" pitchFamily="34" charset="0"/>
              </a:endParaRPr>
            </a:p>
          </p:txBody>
        </p:sp>
        <p:grpSp>
          <p:nvGrpSpPr>
            <p:cNvPr id="224" name="Group 223"/>
            <p:cNvGrpSpPr/>
            <p:nvPr/>
          </p:nvGrpSpPr>
          <p:grpSpPr>
            <a:xfrm>
              <a:off x="2843808" y="1331122"/>
              <a:ext cx="983674" cy="1456652"/>
              <a:chOff x="3692200" y="1296632"/>
              <a:chExt cx="490225" cy="725939"/>
            </a:xfrm>
            <a:effectLst>
              <a:outerShdw blurRad="63500" sx="102000" sy="102000" algn="ctr" rotWithShape="0">
                <a:prstClr val="black">
                  <a:alpha val="40000"/>
                </a:prstClr>
              </a:outerShdw>
            </a:effectLst>
          </p:grpSpPr>
          <p:sp>
            <p:nvSpPr>
              <p:cNvPr id="227" name="Block Arc 226"/>
              <p:cNvSpPr/>
              <p:nvPr/>
            </p:nvSpPr>
            <p:spPr>
              <a:xfrm>
                <a:off x="3729105" y="1296632"/>
                <a:ext cx="416072" cy="349222"/>
              </a:xfrm>
              <a:prstGeom prst="blockArc">
                <a:avLst>
                  <a:gd name="adj1" fmla="val 10800000"/>
                  <a:gd name="adj2" fmla="val 21599145"/>
                  <a:gd name="adj3" fmla="val 5065"/>
                </a:avLst>
              </a:prstGeom>
              <a:solidFill>
                <a:schemeClr val="tx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100">
                  <a:solidFill>
                    <a:schemeClr val="tx1"/>
                  </a:solidFill>
                  <a:latin typeface="Segoe UI" pitchFamily="34" charset="0"/>
                  <a:cs typeface="Segoe UI" pitchFamily="34" charset="0"/>
                </a:endParaRPr>
              </a:p>
            </p:txBody>
          </p:sp>
          <p:sp>
            <p:nvSpPr>
              <p:cNvPr id="228" name="Trapezoid 227"/>
              <p:cNvSpPr/>
              <p:nvPr/>
            </p:nvSpPr>
            <p:spPr>
              <a:xfrm>
                <a:off x="3692200" y="1472787"/>
                <a:ext cx="490225" cy="549784"/>
              </a:xfrm>
              <a:prstGeom prst="trapezoid">
                <a:avLst>
                  <a:gd name="adj" fmla="val 7826"/>
                </a:avLst>
              </a:prstGeom>
              <a:gradFill flip="none" rotWithShape="1">
                <a:gsLst>
                  <a:gs pos="0">
                    <a:schemeClr val="bg1">
                      <a:shade val="30000"/>
                      <a:satMod val="115000"/>
                    </a:schemeClr>
                  </a:gs>
                  <a:gs pos="50000">
                    <a:schemeClr val="bg1">
                      <a:shade val="67500"/>
                      <a:satMod val="115000"/>
                    </a:schemeClr>
                  </a:gs>
                  <a:gs pos="100000">
                    <a:schemeClr val="bg1">
                      <a:shade val="100000"/>
                      <a:satMod val="115000"/>
                    </a:schemeClr>
                  </a:gs>
                </a:gsLst>
                <a:lin ang="16200000" scaled="1"/>
                <a:tileRect/>
              </a:gra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100">
                  <a:latin typeface="Segoe UI" pitchFamily="34" charset="0"/>
                  <a:cs typeface="Segoe UI" pitchFamily="34" charset="0"/>
                </a:endParaRPr>
              </a:p>
            </p:txBody>
          </p:sp>
          <p:sp>
            <p:nvSpPr>
              <p:cNvPr id="229" name="Rectangle 228"/>
              <p:cNvSpPr/>
              <p:nvPr/>
            </p:nvSpPr>
            <p:spPr>
              <a:xfrm rot="20681790">
                <a:off x="3829300" y="1546631"/>
                <a:ext cx="216024" cy="40209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rstTxWarp prst="textPlain">
                  <a:avLst/>
                </a:prstTxWarp>
              </a:bodyPr>
              <a:lstStyle/>
              <a:p>
                <a:pPr algn="ctr"/>
                <a:r>
                  <a:rPr lang="en-AU" sz="1100" dirty="0" smtClean="0">
                    <a:solidFill>
                      <a:srgbClr val="0070C0"/>
                    </a:solidFill>
                    <a:effectLst>
                      <a:innerShdw blurRad="63500">
                        <a:schemeClr val="tx1"/>
                      </a:innerShdw>
                    </a:effectLst>
                    <a:latin typeface="Segoe UI" pitchFamily="34" charset="0"/>
                    <a:cs typeface="Segoe UI" pitchFamily="34" charset="0"/>
                  </a:rPr>
                  <a:t>$</a:t>
                </a:r>
                <a:endParaRPr lang="en-AU" sz="1100" dirty="0">
                  <a:solidFill>
                    <a:srgbClr val="0070C0"/>
                  </a:solidFill>
                  <a:effectLst>
                    <a:innerShdw blurRad="63500">
                      <a:schemeClr val="tx1"/>
                    </a:innerShdw>
                  </a:effectLst>
                  <a:latin typeface="Segoe UI" pitchFamily="34" charset="0"/>
                  <a:cs typeface="Segoe UI" pitchFamily="34" charset="0"/>
                </a:endParaRPr>
              </a:p>
            </p:txBody>
          </p:sp>
        </p:grpSp>
      </p:grpSp>
      <p:grpSp>
        <p:nvGrpSpPr>
          <p:cNvPr id="230" name="Group 229"/>
          <p:cNvGrpSpPr/>
          <p:nvPr/>
        </p:nvGrpSpPr>
        <p:grpSpPr>
          <a:xfrm>
            <a:off x="3557523" y="123478"/>
            <a:ext cx="2028954" cy="252000"/>
            <a:chOff x="3738070" y="123478"/>
            <a:chExt cx="2028954" cy="252000"/>
          </a:xfrm>
        </p:grpSpPr>
        <p:grpSp>
          <p:nvGrpSpPr>
            <p:cNvPr id="231" name="Group 230"/>
            <p:cNvGrpSpPr/>
            <p:nvPr/>
          </p:nvGrpSpPr>
          <p:grpSpPr>
            <a:xfrm>
              <a:off x="3967023" y="123478"/>
              <a:ext cx="1800001" cy="252000"/>
              <a:chOff x="3964586" y="123478"/>
              <a:chExt cx="534054" cy="252000"/>
            </a:xfrm>
          </p:grpSpPr>
          <p:sp>
            <p:nvSpPr>
              <p:cNvPr id="238" name="Rounded Rectangle 237"/>
              <p:cNvSpPr/>
              <p:nvPr/>
            </p:nvSpPr>
            <p:spPr>
              <a:xfrm>
                <a:off x="3964586" y="123478"/>
                <a:ext cx="534054" cy="252000"/>
              </a:xfrm>
              <a:prstGeom prst="roundRect">
                <a:avLst/>
              </a:prstGeom>
              <a:solidFill>
                <a:schemeClr val="tx1">
                  <a:alpha val="50000"/>
                </a:scheme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latin typeface="Segoe UI" pitchFamily="34" charset="0"/>
                  <a:cs typeface="Segoe UI" pitchFamily="34" charset="0"/>
                </a:endParaRPr>
              </a:p>
            </p:txBody>
          </p:sp>
          <p:sp>
            <p:nvSpPr>
              <p:cNvPr id="239" name="Rounded Rectangle 238"/>
              <p:cNvSpPr/>
              <p:nvPr/>
            </p:nvSpPr>
            <p:spPr>
              <a:xfrm>
                <a:off x="3969927" y="141478"/>
                <a:ext cx="523373" cy="216000"/>
              </a:xfrm>
              <a:prstGeom prst="roundRect">
                <a:avLst/>
              </a:prstGeom>
              <a:noFill/>
              <a:ln w="12700">
                <a:solidFill>
                  <a:srgbClr val="FFC000"/>
                </a:solidFill>
                <a:prstDash val="solid"/>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latin typeface="Segoe UI" pitchFamily="34" charset="0"/>
                    <a:cs typeface="Segoe UI" pitchFamily="34" charset="0"/>
                  </a:rPr>
                  <a:t>Welcome to the Store.</a:t>
                </a:r>
                <a:endParaRPr lang="en-AU" sz="1200" dirty="0">
                  <a:latin typeface="Segoe UI" pitchFamily="34" charset="0"/>
                  <a:cs typeface="Segoe UI" pitchFamily="34" charset="0"/>
                </a:endParaRPr>
              </a:p>
            </p:txBody>
          </p:sp>
        </p:grpSp>
        <p:grpSp>
          <p:nvGrpSpPr>
            <p:cNvPr id="232" name="Group 231"/>
            <p:cNvGrpSpPr/>
            <p:nvPr/>
          </p:nvGrpSpPr>
          <p:grpSpPr>
            <a:xfrm>
              <a:off x="3738070" y="153588"/>
              <a:ext cx="191781" cy="191781"/>
              <a:chOff x="3848349" y="2388430"/>
              <a:chExt cx="675778" cy="675778"/>
            </a:xfrm>
            <a:effectLst>
              <a:outerShdw blurRad="63500" sx="102000" sy="102000" algn="ctr" rotWithShape="0">
                <a:prstClr val="black">
                  <a:alpha val="40000"/>
                </a:prstClr>
              </a:outerShdw>
            </a:effectLst>
          </p:grpSpPr>
          <p:sp>
            <p:nvSpPr>
              <p:cNvPr id="233" name="Oval 232"/>
              <p:cNvSpPr/>
              <p:nvPr/>
            </p:nvSpPr>
            <p:spPr>
              <a:xfrm>
                <a:off x="3848349" y="2388430"/>
                <a:ext cx="675778" cy="675778"/>
              </a:xfrm>
              <a:prstGeom prst="ellipse">
                <a:avLst/>
              </a:prstGeom>
              <a:solidFill>
                <a:srgbClr val="C00000"/>
              </a:solid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grpSp>
            <p:nvGrpSpPr>
              <p:cNvPr id="234" name="Group 233"/>
              <p:cNvGrpSpPr/>
              <p:nvPr/>
            </p:nvGrpSpPr>
            <p:grpSpPr>
              <a:xfrm>
                <a:off x="4049013" y="2524441"/>
                <a:ext cx="274450" cy="403756"/>
                <a:chOff x="4017169" y="2476618"/>
                <a:chExt cx="333375" cy="490444"/>
              </a:xfrm>
              <a:effectLst>
                <a:outerShdw blurRad="63500" sx="102000" sy="102000" algn="ctr" rotWithShape="0">
                  <a:prstClr val="black">
                    <a:alpha val="40000"/>
                  </a:prstClr>
                </a:outerShdw>
              </a:effectLst>
            </p:grpSpPr>
            <p:sp>
              <p:nvSpPr>
                <p:cNvPr id="235" name="Rounded Rectangle 234"/>
                <p:cNvSpPr/>
                <p:nvPr/>
              </p:nvSpPr>
              <p:spPr>
                <a:xfrm>
                  <a:off x="4106560" y="2476618"/>
                  <a:ext cx="144015" cy="260118"/>
                </a:xfrm>
                <a:prstGeom prst="roundRect">
                  <a:avLst>
                    <a:gd name="adj" fmla="val 50000"/>
                  </a:avLst>
                </a:prstGeom>
                <a:solidFill>
                  <a:srgbClr val="C00000"/>
                </a:solidFill>
                <a:ln w="6350" cap="rnd">
                  <a:solidFill>
                    <a:schemeClr val="bg1"/>
                  </a:solidFill>
                </a:ln>
                <a:effectLst>
                  <a:innerShdw blurRad="254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36" name="Freeform 235"/>
                <p:cNvSpPr/>
                <p:nvPr/>
              </p:nvSpPr>
              <p:spPr>
                <a:xfrm>
                  <a:off x="4017169" y="2744500"/>
                  <a:ext cx="333375" cy="79802"/>
                </a:xfrm>
                <a:custGeom>
                  <a:avLst/>
                  <a:gdLst>
                    <a:gd name="connsiteX0" fmla="*/ 0 w 333375"/>
                    <a:gd name="connsiteY0" fmla="*/ 7144 h 102415"/>
                    <a:gd name="connsiteX1" fmla="*/ 169069 w 333375"/>
                    <a:gd name="connsiteY1" fmla="*/ 102394 h 102415"/>
                    <a:gd name="connsiteX2" fmla="*/ 333375 w 333375"/>
                    <a:gd name="connsiteY2" fmla="*/ 0 h 102415"/>
                  </a:gdLst>
                  <a:ahLst/>
                  <a:cxnLst>
                    <a:cxn ang="0">
                      <a:pos x="connsiteX0" y="connsiteY0"/>
                    </a:cxn>
                    <a:cxn ang="0">
                      <a:pos x="connsiteX1" y="connsiteY1"/>
                    </a:cxn>
                    <a:cxn ang="0">
                      <a:pos x="connsiteX2" y="connsiteY2"/>
                    </a:cxn>
                  </a:cxnLst>
                  <a:rect l="l" t="t" r="r" b="b"/>
                  <a:pathLst>
                    <a:path w="333375" h="102415">
                      <a:moveTo>
                        <a:pt x="0" y="7144"/>
                      </a:moveTo>
                      <a:cubicBezTo>
                        <a:pt x="56753" y="55364"/>
                        <a:pt x="113507" y="103585"/>
                        <a:pt x="169069" y="102394"/>
                      </a:cubicBezTo>
                      <a:cubicBezTo>
                        <a:pt x="224631" y="101203"/>
                        <a:pt x="279003" y="50601"/>
                        <a:pt x="333375" y="0"/>
                      </a:cubicBezTo>
                    </a:path>
                  </a:pathLst>
                </a:custGeom>
                <a:no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cxnSp>
              <p:nvCxnSpPr>
                <p:cNvPr id="237" name="Straight Connector 236"/>
                <p:cNvCxnSpPr>
                  <a:stCxn id="236" idx="1"/>
                </p:cNvCxnSpPr>
                <p:nvPr/>
              </p:nvCxnSpPr>
              <p:spPr>
                <a:xfrm>
                  <a:off x="4186238" y="2824286"/>
                  <a:ext cx="0" cy="142776"/>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spTree>
    <p:extLst>
      <p:ext uri="{BB962C8B-B14F-4D97-AF65-F5344CB8AC3E}">
        <p14:creationId xmlns:p14="http://schemas.microsoft.com/office/powerpoint/2010/main" val="444942024"/>
      </p:ext>
    </p:extLst>
  </p:cSld>
  <p:clrMapOvr>
    <a:masterClrMapping/>
  </p:clrMapOvr>
  <mc:AlternateContent xmlns:mc="http://schemas.openxmlformats.org/markup-compatibility/2006" xmlns:p14="http://schemas.microsoft.com/office/powerpoint/2010/main">
    <mc:Choice Requires="p14">
      <p:transition p14:dur="10" advClick="0" advTm="0"/>
    </mc:Choice>
    <mc:Fallback xmlns="">
      <p:transition advClick="0" advTm="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xit" presetSubtype="1" accel="50000" decel="50000" fill="hold" nodeType="afterEffect">
                                  <p:stCondLst>
                                    <p:cond delay="0"/>
                                  </p:stCondLst>
                                  <p:childTnLst>
                                    <p:anim calcmode="lin" valueType="num">
                                      <p:cBhvr additive="base">
                                        <p:cTn id="6" dur="500"/>
                                        <p:tgtEl>
                                          <p:spTgt spid="230"/>
                                        </p:tgtEl>
                                        <p:attrNameLst>
                                          <p:attrName>ppt_x</p:attrName>
                                        </p:attrNameLst>
                                      </p:cBhvr>
                                      <p:tavLst>
                                        <p:tav tm="0">
                                          <p:val>
                                            <p:strVal val="ppt_x"/>
                                          </p:val>
                                        </p:tav>
                                        <p:tav tm="100000">
                                          <p:val>
                                            <p:strVal val="ppt_x"/>
                                          </p:val>
                                        </p:tav>
                                      </p:tavLst>
                                    </p:anim>
                                    <p:anim calcmode="lin" valueType="num">
                                      <p:cBhvr additive="base">
                                        <p:cTn id="7" dur="500"/>
                                        <p:tgtEl>
                                          <p:spTgt spid="230"/>
                                        </p:tgtEl>
                                        <p:attrNameLst>
                                          <p:attrName>ppt_y</p:attrName>
                                        </p:attrNameLst>
                                      </p:cBhvr>
                                      <p:tavLst>
                                        <p:tav tm="0">
                                          <p:val>
                                            <p:strVal val="ppt_y"/>
                                          </p:val>
                                        </p:tav>
                                        <p:tav tm="100000">
                                          <p:val>
                                            <p:strVal val="0-ppt_h/2"/>
                                          </p:val>
                                        </p:tav>
                                      </p:tavLst>
                                    </p:anim>
                                    <p:set>
                                      <p:cBhvr>
                                        <p:cTn id="8" dur="1" fill="hold">
                                          <p:stCondLst>
                                            <p:cond delay="499"/>
                                          </p:stCondLst>
                                        </p:cTn>
                                        <p:tgtEl>
                                          <p:spTgt spid="230"/>
                                        </p:tgtEl>
                                        <p:attrNameLst>
                                          <p:attrName>style.visibility</p:attrName>
                                        </p:attrNameLst>
                                      </p:cBhvr>
                                      <p:to>
                                        <p:strVal val="hidden"/>
                                      </p:to>
                                    </p:set>
                                  </p:childTnLst>
                                </p:cTn>
                              </p:par>
                              <p:par>
                                <p:cTn id="9" presetID="23" presetClass="exit" presetSubtype="16" fill="hold" nodeType="withEffect">
                                  <p:stCondLst>
                                    <p:cond delay="0"/>
                                  </p:stCondLst>
                                  <p:childTnLst>
                                    <p:anim calcmode="lin" valueType="num">
                                      <p:cBhvr>
                                        <p:cTn id="10" dur="300"/>
                                        <p:tgtEl>
                                          <p:spTgt spid="2"/>
                                        </p:tgtEl>
                                        <p:attrNameLst>
                                          <p:attrName>ppt_w</p:attrName>
                                        </p:attrNameLst>
                                      </p:cBhvr>
                                      <p:tavLst>
                                        <p:tav tm="0">
                                          <p:val>
                                            <p:strVal val="ppt_w"/>
                                          </p:val>
                                        </p:tav>
                                        <p:tav tm="100000">
                                          <p:val>
                                            <p:strVal val="4*ppt_w"/>
                                          </p:val>
                                        </p:tav>
                                      </p:tavLst>
                                    </p:anim>
                                    <p:anim calcmode="lin" valueType="num">
                                      <p:cBhvr>
                                        <p:cTn id="11" dur="300"/>
                                        <p:tgtEl>
                                          <p:spTgt spid="2"/>
                                        </p:tgtEl>
                                        <p:attrNameLst>
                                          <p:attrName>ppt_h</p:attrName>
                                        </p:attrNameLst>
                                      </p:cBhvr>
                                      <p:tavLst>
                                        <p:tav tm="0">
                                          <p:val>
                                            <p:strVal val="ppt_h"/>
                                          </p:val>
                                        </p:tav>
                                        <p:tav tm="100000">
                                          <p:val>
                                            <p:strVal val="4*ppt_h"/>
                                          </p:val>
                                        </p:tav>
                                      </p:tavLst>
                                    </p:anim>
                                    <p:set>
                                      <p:cBhvr>
                                        <p:cTn id="12" dur="1" fill="hold">
                                          <p:stCondLst>
                                            <p:cond delay="299"/>
                                          </p:stCondLst>
                                        </p:cTn>
                                        <p:tgtEl>
                                          <p:spTgt spid="2"/>
                                        </p:tgtEl>
                                        <p:attrNameLst>
                                          <p:attrName>style.visibility</p:attrName>
                                        </p:attrNameLst>
                                      </p:cBhvr>
                                      <p:to>
                                        <p:strVal val="hidden"/>
                                      </p:to>
                                    </p:set>
                                  </p:childTnLst>
                                </p:cTn>
                              </p:par>
                              <p:par>
                                <p:cTn id="13" presetID="10" presetClass="exit" presetSubtype="0" fill="hold" nodeType="withEffect">
                                  <p:stCondLst>
                                    <p:cond delay="0"/>
                                  </p:stCondLst>
                                  <p:childTnLst>
                                    <p:animEffect transition="out" filter="fade">
                                      <p:cBhvr>
                                        <p:cTn id="14" dur="300"/>
                                        <p:tgtEl>
                                          <p:spTgt spid="2"/>
                                        </p:tgtEl>
                                      </p:cBhvr>
                                    </p:animEffect>
                                    <p:set>
                                      <p:cBhvr>
                                        <p:cTn id="15" dur="1" fill="hold">
                                          <p:stCondLst>
                                            <p:cond delay="299"/>
                                          </p:stCondLst>
                                        </p:cTn>
                                        <p:tgtEl>
                                          <p:spTgt spid="2"/>
                                        </p:tgtEl>
                                        <p:attrNameLst>
                                          <p:attrName>style.visibility</p:attrName>
                                        </p:attrNameLst>
                                      </p:cBhvr>
                                      <p:to>
                                        <p:strVal val="hidden"/>
                                      </p:to>
                                    </p:set>
                                  </p:childTnLst>
                                </p:cTn>
                              </p:par>
                              <p:par>
                                <p:cTn id="16" presetID="23" presetClass="entr" presetSubtype="272" fill="hold" nodeType="withEffect">
                                  <p:stCondLst>
                                    <p:cond delay="0"/>
                                  </p:stCondLst>
                                  <p:childTnLst>
                                    <p:set>
                                      <p:cBhvr>
                                        <p:cTn id="17" dur="1" fill="hold">
                                          <p:stCondLst>
                                            <p:cond delay="0"/>
                                          </p:stCondLst>
                                        </p:cTn>
                                        <p:tgtEl>
                                          <p:spTgt spid="5"/>
                                        </p:tgtEl>
                                        <p:attrNameLst>
                                          <p:attrName>style.visibility</p:attrName>
                                        </p:attrNameLst>
                                      </p:cBhvr>
                                      <p:to>
                                        <p:strVal val="visible"/>
                                      </p:to>
                                    </p:set>
                                    <p:anim calcmode="lin" valueType="num">
                                      <p:cBhvr>
                                        <p:cTn id="18" dur="300" fill="hold"/>
                                        <p:tgtEl>
                                          <p:spTgt spid="5"/>
                                        </p:tgtEl>
                                        <p:attrNameLst>
                                          <p:attrName>ppt_w</p:attrName>
                                        </p:attrNameLst>
                                      </p:cBhvr>
                                      <p:tavLst>
                                        <p:tav tm="0">
                                          <p:val>
                                            <p:strVal val="2/3*#ppt_w"/>
                                          </p:val>
                                        </p:tav>
                                        <p:tav tm="100000">
                                          <p:val>
                                            <p:strVal val="#ppt_w"/>
                                          </p:val>
                                        </p:tav>
                                      </p:tavLst>
                                    </p:anim>
                                    <p:anim calcmode="lin" valueType="num">
                                      <p:cBhvr>
                                        <p:cTn id="19" dur="300" fill="hold"/>
                                        <p:tgtEl>
                                          <p:spTgt spid="5"/>
                                        </p:tgtEl>
                                        <p:attrNameLst>
                                          <p:attrName>ppt_h</p:attrName>
                                        </p:attrNameLst>
                                      </p:cBhvr>
                                      <p:tavLst>
                                        <p:tav tm="0">
                                          <p:val>
                                            <p:strVal val="2/3*#ppt_h"/>
                                          </p:val>
                                        </p:tav>
                                        <p:tav tm="100000">
                                          <p:val>
                                            <p:strVal val="#ppt_h"/>
                                          </p:val>
                                        </p:tav>
                                      </p:tavLst>
                                    </p:anim>
                                  </p:childTnLst>
                                </p:cTn>
                              </p:par>
                              <p:par>
                                <p:cTn id="20" presetID="10" presetClass="entr" presetSubtype="0" fill="hold" nodeType="withEffect">
                                  <p:stCondLst>
                                    <p:cond delay="0"/>
                                  </p:stCondLst>
                                  <p:childTnLst>
                                    <p:set>
                                      <p:cBhvr>
                                        <p:cTn id="21" dur="1" fill="hold">
                                          <p:stCondLst>
                                            <p:cond delay="0"/>
                                          </p:stCondLst>
                                        </p:cTn>
                                        <p:tgtEl>
                                          <p:spTgt spid="5"/>
                                        </p:tgtEl>
                                        <p:attrNameLst>
                                          <p:attrName>style.visibility</p:attrName>
                                        </p:attrNameLst>
                                      </p:cBhvr>
                                      <p:to>
                                        <p:strVal val="visible"/>
                                      </p:to>
                                    </p:set>
                                    <p:animEffect transition="in" filter="fade">
                                      <p:cBhvr>
                                        <p:cTn id="22" dur="3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7" name="Group 36"/>
          <p:cNvGrpSpPr/>
          <p:nvPr/>
        </p:nvGrpSpPr>
        <p:grpSpPr>
          <a:xfrm>
            <a:off x="0" y="1202871"/>
            <a:ext cx="467544" cy="2737758"/>
            <a:chOff x="0" y="1202871"/>
            <a:chExt cx="467544" cy="2737758"/>
          </a:xfrm>
        </p:grpSpPr>
        <p:sp>
          <p:nvSpPr>
            <p:cNvPr id="6" name="Rounded Rectangle 5"/>
            <p:cNvSpPr/>
            <p:nvPr/>
          </p:nvSpPr>
          <p:spPr>
            <a:xfrm>
              <a:off x="0" y="1202871"/>
              <a:ext cx="467544" cy="2737758"/>
            </a:xfrm>
            <a:prstGeom prst="roundRect">
              <a:avLst>
                <a:gd name="adj" fmla="val 10437"/>
              </a:avLst>
            </a:prstGeom>
            <a:solidFill>
              <a:schemeClr val="tx1">
                <a:alpha val="50000"/>
              </a:schemeClr>
            </a:solidFill>
            <a:ln w="317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12" name="Group 11"/>
            <p:cNvGrpSpPr/>
            <p:nvPr/>
          </p:nvGrpSpPr>
          <p:grpSpPr>
            <a:xfrm>
              <a:off x="53772" y="1890180"/>
              <a:ext cx="360000" cy="363600"/>
              <a:chOff x="899592" y="1419622"/>
              <a:chExt cx="432048" cy="432048"/>
            </a:xfrm>
            <a:effectLst/>
          </p:grpSpPr>
          <p:sp>
            <p:nvSpPr>
              <p:cNvPr id="10" name="Rounded Rectangle 9"/>
              <p:cNvSpPr/>
              <p:nvPr/>
            </p:nvSpPr>
            <p:spPr>
              <a:xfrm>
                <a:off x="971600" y="1563638"/>
                <a:ext cx="288032" cy="288032"/>
              </a:xfrm>
              <a:prstGeom prst="roundRect">
                <a:avLst>
                  <a:gd name="adj" fmla="val 9226"/>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 name="Isosceles Triangle 10"/>
              <p:cNvSpPr/>
              <p:nvPr/>
            </p:nvSpPr>
            <p:spPr>
              <a:xfrm>
                <a:off x="899592" y="1419622"/>
                <a:ext cx="432048" cy="180020"/>
              </a:xfrm>
              <a:prstGeom prst="triangle">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4" name="Group 23"/>
            <p:cNvGrpSpPr/>
            <p:nvPr/>
          </p:nvGrpSpPr>
          <p:grpSpPr>
            <a:xfrm>
              <a:off x="53752" y="1264720"/>
              <a:ext cx="360040" cy="435694"/>
              <a:chOff x="971600" y="1383618"/>
              <a:chExt cx="360040" cy="435694"/>
            </a:xfrm>
          </p:grpSpPr>
          <p:cxnSp>
            <p:nvCxnSpPr>
              <p:cNvPr id="14" name="Straight Connector 13"/>
              <p:cNvCxnSpPr/>
              <p:nvPr/>
            </p:nvCxnSpPr>
            <p:spPr>
              <a:xfrm>
                <a:off x="1187624" y="1639292"/>
                <a:ext cx="144016" cy="18002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5" name="Donut 14"/>
              <p:cNvSpPr/>
              <p:nvPr/>
            </p:nvSpPr>
            <p:spPr>
              <a:xfrm>
                <a:off x="971600" y="1383618"/>
                <a:ext cx="288032" cy="288000"/>
              </a:xfrm>
              <a:prstGeom prst="donut">
                <a:avLst>
                  <a:gd name="adj" fmla="val 4746"/>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17" name="Straight Connector 16"/>
              <p:cNvCxnSpPr/>
              <p:nvPr/>
            </p:nvCxnSpPr>
            <p:spPr>
              <a:xfrm rot="1413972">
                <a:off x="1051228" y="1435850"/>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rot="1413972">
                <a:off x="1116662" y="1436293"/>
                <a:ext cx="0" cy="183562"/>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rot="1413972">
                <a:off x="1180005" y="1492021"/>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grpSp>
        <p:cxnSp>
          <p:nvCxnSpPr>
            <p:cNvPr id="26" name="Straight Connector 25"/>
            <p:cNvCxnSpPr/>
            <p:nvPr/>
          </p:nvCxnSpPr>
          <p:spPr>
            <a:xfrm flipH="1">
              <a:off x="26886" y="1812206"/>
              <a:ext cx="413772"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nvGrpSpPr>
            <p:cNvPr id="30" name="Group 29"/>
            <p:cNvGrpSpPr/>
            <p:nvPr/>
          </p:nvGrpSpPr>
          <p:grpSpPr>
            <a:xfrm>
              <a:off x="39771" y="2460418"/>
              <a:ext cx="388002" cy="297418"/>
              <a:chOff x="2123728" y="1986160"/>
              <a:chExt cx="576064" cy="441574"/>
            </a:xfrm>
          </p:grpSpPr>
          <p:sp>
            <p:nvSpPr>
              <p:cNvPr id="29" name="Rectangle 28"/>
              <p:cNvSpPr/>
              <p:nvPr/>
            </p:nvSpPr>
            <p:spPr>
              <a:xfrm>
                <a:off x="2195736" y="1986160"/>
                <a:ext cx="432048" cy="441574"/>
              </a:xfrm>
              <a:prstGeom prst="rect">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 name="Trapezoid 27"/>
              <p:cNvSpPr/>
              <p:nvPr/>
            </p:nvSpPr>
            <p:spPr>
              <a:xfrm flipV="1">
                <a:off x="2123728" y="2139884"/>
                <a:ext cx="576064" cy="287850"/>
              </a:xfrm>
              <a:prstGeom prst="trapezoid">
                <a:avLst/>
              </a:pr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41" name="Freeform 40"/>
            <p:cNvSpPr/>
            <p:nvPr/>
          </p:nvSpPr>
          <p:spPr>
            <a:xfrm>
              <a:off x="61273" y="2903148"/>
              <a:ext cx="344998" cy="411311"/>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45" name="Group 44"/>
            <p:cNvGrpSpPr/>
            <p:nvPr/>
          </p:nvGrpSpPr>
          <p:grpSpPr>
            <a:xfrm>
              <a:off x="82631" y="3424960"/>
              <a:ext cx="302283" cy="444864"/>
              <a:chOff x="51020" y="3423030"/>
              <a:chExt cx="356155" cy="524147"/>
            </a:xfrm>
            <a:effectLst>
              <a:outerShdw blurRad="63500" sx="102000" sy="102000" algn="ctr" rotWithShape="0">
                <a:prstClr val="black">
                  <a:alpha val="40000"/>
                </a:prstClr>
              </a:outerShdw>
            </a:effectLst>
          </p:grpSpPr>
          <p:sp>
            <p:nvSpPr>
              <p:cNvPr id="43" name="Freeform 42"/>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4" name="Freeform 43"/>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nvGrpSpPr>
          <p:cNvPr id="249" name="Group 248"/>
          <p:cNvGrpSpPr/>
          <p:nvPr/>
        </p:nvGrpSpPr>
        <p:grpSpPr>
          <a:xfrm>
            <a:off x="3131841" y="843750"/>
            <a:ext cx="2880320" cy="3456000"/>
            <a:chOff x="3131841" y="843750"/>
            <a:chExt cx="2880320" cy="3456000"/>
          </a:xfrm>
        </p:grpSpPr>
        <p:sp>
          <p:nvSpPr>
            <p:cNvPr id="250" name="Rounded Rectangle 249"/>
            <p:cNvSpPr/>
            <p:nvPr/>
          </p:nvSpPr>
          <p:spPr>
            <a:xfrm>
              <a:off x="3131841" y="843750"/>
              <a:ext cx="2880320" cy="3456000"/>
            </a:xfrm>
            <a:prstGeom prst="roundRect">
              <a:avLst>
                <a:gd name="adj" fmla="val 2228"/>
              </a:avLst>
            </a:prstGeom>
            <a:solidFill>
              <a:schemeClr val="tx1">
                <a:alpha val="50000"/>
              </a:schemeClr>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51" name="Group 250"/>
            <p:cNvGrpSpPr/>
            <p:nvPr/>
          </p:nvGrpSpPr>
          <p:grpSpPr>
            <a:xfrm>
              <a:off x="3198624" y="984777"/>
              <a:ext cx="864096" cy="870570"/>
              <a:chOff x="7308304" y="278598"/>
              <a:chExt cx="864096" cy="870570"/>
            </a:xfrm>
          </p:grpSpPr>
          <p:sp>
            <p:nvSpPr>
              <p:cNvPr id="327" name="Freeform 326"/>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8" name="Rectangle 327"/>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Impress</a:t>
                </a:r>
                <a:endParaRPr lang="en-AU" sz="1100" dirty="0">
                  <a:latin typeface="Segoe UI" pitchFamily="34" charset="0"/>
                  <a:cs typeface="Segoe UI" pitchFamily="34" charset="0"/>
                </a:endParaRPr>
              </a:p>
            </p:txBody>
          </p:sp>
        </p:grpSp>
        <p:grpSp>
          <p:nvGrpSpPr>
            <p:cNvPr id="252" name="Group 251"/>
            <p:cNvGrpSpPr/>
            <p:nvPr/>
          </p:nvGrpSpPr>
          <p:grpSpPr>
            <a:xfrm>
              <a:off x="4139953" y="972995"/>
              <a:ext cx="864096" cy="894135"/>
              <a:chOff x="6444208" y="255033"/>
              <a:chExt cx="864096" cy="894135"/>
            </a:xfrm>
          </p:grpSpPr>
          <p:grpSp>
            <p:nvGrpSpPr>
              <p:cNvPr id="323" name="Group 322"/>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325" name="Freeform 324"/>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6" name="Freeform 325"/>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24" name="Rectangle 323"/>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Express</a:t>
                </a:r>
                <a:endParaRPr lang="en-AU" sz="1100" dirty="0">
                  <a:latin typeface="Segoe UI" pitchFamily="34" charset="0"/>
                  <a:cs typeface="Segoe UI" pitchFamily="34" charset="0"/>
                </a:endParaRPr>
              </a:p>
            </p:txBody>
          </p:sp>
        </p:grpSp>
        <p:grpSp>
          <p:nvGrpSpPr>
            <p:cNvPr id="253" name="Group 252"/>
            <p:cNvGrpSpPr/>
            <p:nvPr/>
          </p:nvGrpSpPr>
          <p:grpSpPr>
            <a:xfrm>
              <a:off x="3198624" y="2157429"/>
              <a:ext cx="864096" cy="881674"/>
              <a:chOff x="8172400" y="267494"/>
              <a:chExt cx="864096" cy="881674"/>
            </a:xfrm>
          </p:grpSpPr>
          <p:grpSp>
            <p:nvGrpSpPr>
              <p:cNvPr id="318" name="Group 317"/>
              <p:cNvGrpSpPr/>
              <p:nvPr/>
            </p:nvGrpSpPr>
            <p:grpSpPr>
              <a:xfrm>
                <a:off x="8351877" y="267494"/>
                <a:ext cx="523806" cy="648072"/>
                <a:chOff x="87738" y="3286770"/>
                <a:chExt cx="291003" cy="360040"/>
              </a:xfrm>
            </p:grpSpPr>
            <p:sp>
              <p:nvSpPr>
                <p:cNvPr id="320" name="Rectangle 31"/>
                <p:cNvSpPr/>
                <p:nvPr/>
              </p:nvSpPr>
              <p:spPr>
                <a:xfrm>
                  <a:off x="87738" y="3286770"/>
                  <a:ext cx="291002" cy="360040"/>
                </a:xfrm>
                <a:prstGeom prst="rect">
                  <a:avLst/>
                </a:prstGeom>
                <a:solidFill>
                  <a:srgbClr val="FFC000"/>
                </a:solidFill>
                <a:ln w="9525" cap="rnd">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1" name="Rectangle 31"/>
                <p:cNvSpPr/>
                <p:nvPr/>
              </p:nvSpPr>
              <p:spPr>
                <a:xfrm>
                  <a:off x="87738" y="3286770"/>
                  <a:ext cx="291002" cy="360040"/>
                </a:xfrm>
                <a:custGeom>
                  <a:avLst/>
                  <a:gdLst>
                    <a:gd name="connsiteX0" fmla="*/ 0 w 291002"/>
                    <a:gd name="connsiteY0" fmla="*/ 0 h 360040"/>
                    <a:gd name="connsiteX1" fmla="*/ 291002 w 291002"/>
                    <a:gd name="connsiteY1" fmla="*/ 0 h 360040"/>
                    <a:gd name="connsiteX2" fmla="*/ 291002 w 291002"/>
                    <a:gd name="connsiteY2" fmla="*/ 360040 h 360040"/>
                    <a:gd name="connsiteX3" fmla="*/ 0 w 291002"/>
                    <a:gd name="connsiteY3" fmla="*/ 360040 h 360040"/>
                    <a:gd name="connsiteX4" fmla="*/ 0 w 291002"/>
                    <a:gd name="connsiteY4" fmla="*/ 0 h 360040"/>
                    <a:gd name="connsiteX0" fmla="*/ 0 w 291002"/>
                    <a:gd name="connsiteY0" fmla="*/ 0 h 360040"/>
                    <a:gd name="connsiteX1" fmla="*/ 236233 w 291002"/>
                    <a:gd name="connsiteY1" fmla="*/ 88106 h 360040"/>
                    <a:gd name="connsiteX2" fmla="*/ 291002 w 291002"/>
                    <a:gd name="connsiteY2" fmla="*/ 360040 h 360040"/>
                    <a:gd name="connsiteX3" fmla="*/ 0 w 291002"/>
                    <a:gd name="connsiteY3" fmla="*/ 360040 h 360040"/>
                    <a:gd name="connsiteX4" fmla="*/ 0 w 291002"/>
                    <a:gd name="connsiteY4" fmla="*/ 0 h 360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1002" h="360040">
                      <a:moveTo>
                        <a:pt x="0" y="0"/>
                      </a:moveTo>
                      <a:lnTo>
                        <a:pt x="236233" y="88106"/>
                      </a:lnTo>
                      <a:lnTo>
                        <a:pt x="291002" y="360040"/>
                      </a:lnTo>
                      <a:lnTo>
                        <a:pt x="0" y="360040"/>
                      </a:lnTo>
                      <a:lnTo>
                        <a:pt x="0" y="0"/>
                      </a:lnTo>
                      <a:close/>
                    </a:path>
                  </a:pathLst>
                </a:cu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2" name="Rectangle 321"/>
                <p:cNvSpPr/>
                <p:nvPr/>
              </p:nvSpPr>
              <p:spPr>
                <a:xfrm>
                  <a:off x="87738" y="3435846"/>
                  <a:ext cx="291003" cy="210964"/>
                </a:xfrm>
                <a:prstGeom prst="rect">
                  <a:avLst/>
                </a:prstGeom>
                <a:noFill/>
                <a:ln w="9525" cap="rnd">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2000" dirty="0" smtClean="0">
                      <a:solidFill>
                        <a:schemeClr val="tx1"/>
                      </a:solidFill>
                      <a:effectLst>
                        <a:outerShdw blurRad="63500" sx="102000" sy="102000" algn="ctr" rotWithShape="0">
                          <a:prstClr val="black">
                            <a:alpha val="40000"/>
                          </a:prstClr>
                        </a:outerShdw>
                      </a:effectLst>
                      <a:latin typeface="Segoe UI" pitchFamily="34" charset="0"/>
                      <a:cs typeface="Segoe UI" pitchFamily="34" charset="0"/>
                    </a:rPr>
                    <a:t>Aa</a:t>
                  </a:r>
                  <a:endParaRPr lang="en-AU" sz="2000" dirty="0">
                    <a:solidFill>
                      <a:schemeClr val="tx1"/>
                    </a:solidFill>
                    <a:effectLst>
                      <a:outerShdw blurRad="63500" sx="102000" sy="102000" algn="ctr" rotWithShape="0">
                        <a:prstClr val="black">
                          <a:alpha val="40000"/>
                        </a:prstClr>
                      </a:outerShdw>
                    </a:effectLst>
                    <a:latin typeface="Segoe UI" pitchFamily="34" charset="0"/>
                    <a:cs typeface="Segoe UI" pitchFamily="34" charset="0"/>
                  </a:endParaRPr>
                </a:p>
              </p:txBody>
            </p:sp>
          </p:grpSp>
          <p:sp>
            <p:nvSpPr>
              <p:cNvPr id="319" name="Rectangle 318"/>
              <p:cNvSpPr/>
              <p:nvPr/>
            </p:nvSpPr>
            <p:spPr>
              <a:xfrm>
                <a:off x="8172400"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Note Pad</a:t>
                </a:r>
                <a:endParaRPr lang="en-AU" sz="1100" dirty="0">
                  <a:latin typeface="Segoe UI" pitchFamily="34" charset="0"/>
                  <a:cs typeface="Segoe UI" pitchFamily="34" charset="0"/>
                </a:endParaRPr>
              </a:p>
            </p:txBody>
          </p:sp>
        </p:grpSp>
        <p:grpSp>
          <p:nvGrpSpPr>
            <p:cNvPr id="254" name="Group 253"/>
            <p:cNvGrpSpPr/>
            <p:nvPr/>
          </p:nvGrpSpPr>
          <p:grpSpPr>
            <a:xfrm>
              <a:off x="5080409" y="980461"/>
              <a:ext cx="864096" cy="877462"/>
              <a:chOff x="5004049" y="1064550"/>
              <a:chExt cx="864096" cy="877462"/>
            </a:xfrm>
          </p:grpSpPr>
          <p:grpSp>
            <p:nvGrpSpPr>
              <p:cNvPr id="313" name="Group 312"/>
              <p:cNvGrpSpPr/>
              <p:nvPr/>
            </p:nvGrpSpPr>
            <p:grpSpPr>
              <a:xfrm>
                <a:off x="5042434" y="1064550"/>
                <a:ext cx="787325" cy="610716"/>
                <a:chOff x="5004049" y="1045872"/>
                <a:chExt cx="787325" cy="610716"/>
              </a:xfrm>
              <a:effectLst>
                <a:outerShdw blurRad="63500" sx="102000" sy="102000" algn="ctr" rotWithShape="0">
                  <a:prstClr val="black">
                    <a:alpha val="40000"/>
                  </a:prstClr>
                </a:outerShdw>
              </a:effectLst>
            </p:grpSpPr>
            <p:sp>
              <p:nvSpPr>
                <p:cNvPr id="315" name="Rectangle 314"/>
                <p:cNvSpPr/>
                <p:nvPr/>
              </p:nvSpPr>
              <p:spPr>
                <a:xfrm>
                  <a:off x="5004049" y="1045872"/>
                  <a:ext cx="504055" cy="460191"/>
                </a:xfrm>
                <a:prstGeom prst="rect">
                  <a:avLst/>
                </a:prstGeom>
                <a:solidFill>
                  <a:schemeClr val="bg1"/>
                </a:solidFill>
                <a:ln w="9525" cap="rnd">
                  <a:solidFill>
                    <a:schemeClr val="bg1"/>
                  </a:solid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6" name="Freeform 315"/>
                <p:cNvSpPr/>
                <p:nvPr/>
              </p:nvSpPr>
              <p:spPr>
                <a:xfrm>
                  <a:off x="5022056" y="1106047"/>
                  <a:ext cx="414040" cy="272698"/>
                </a:xfrm>
                <a:custGeom>
                  <a:avLst/>
                  <a:gdLst>
                    <a:gd name="connsiteX0" fmla="*/ 0 w 353052"/>
                    <a:gd name="connsiteY0" fmla="*/ 0 h 269081"/>
                    <a:gd name="connsiteX1" fmla="*/ 19050 w 353052"/>
                    <a:gd name="connsiteY1" fmla="*/ 33337 h 269081"/>
                    <a:gd name="connsiteX2" fmla="*/ 28575 w 353052"/>
                    <a:gd name="connsiteY2" fmla="*/ 38100 h 269081"/>
                    <a:gd name="connsiteX3" fmla="*/ 33338 w 353052"/>
                    <a:gd name="connsiteY3" fmla="*/ 45243 h 269081"/>
                    <a:gd name="connsiteX4" fmla="*/ 50007 w 353052"/>
                    <a:gd name="connsiteY4" fmla="*/ 54768 h 269081"/>
                    <a:gd name="connsiteX5" fmla="*/ 59532 w 353052"/>
                    <a:gd name="connsiteY5" fmla="*/ 61912 h 269081"/>
                    <a:gd name="connsiteX6" fmla="*/ 85725 w 353052"/>
                    <a:gd name="connsiteY6" fmla="*/ 71437 h 269081"/>
                    <a:gd name="connsiteX7" fmla="*/ 135732 w 353052"/>
                    <a:gd name="connsiteY7" fmla="*/ 69056 h 269081"/>
                    <a:gd name="connsiteX8" fmla="*/ 142875 w 353052"/>
                    <a:gd name="connsiteY8" fmla="*/ 66675 h 269081"/>
                    <a:gd name="connsiteX9" fmla="*/ 150019 w 353052"/>
                    <a:gd name="connsiteY9" fmla="*/ 61912 h 269081"/>
                    <a:gd name="connsiteX10" fmla="*/ 157163 w 353052"/>
                    <a:gd name="connsiteY10" fmla="*/ 54768 h 269081"/>
                    <a:gd name="connsiteX11" fmla="*/ 161925 w 353052"/>
                    <a:gd name="connsiteY11" fmla="*/ 45243 h 269081"/>
                    <a:gd name="connsiteX12" fmla="*/ 157163 w 353052"/>
                    <a:gd name="connsiteY12" fmla="*/ 26193 h 269081"/>
                    <a:gd name="connsiteX13" fmla="*/ 150019 w 353052"/>
                    <a:gd name="connsiteY13" fmla="*/ 19050 h 269081"/>
                    <a:gd name="connsiteX14" fmla="*/ 135732 w 353052"/>
                    <a:gd name="connsiteY14" fmla="*/ 9525 h 269081"/>
                    <a:gd name="connsiteX15" fmla="*/ 114300 w 353052"/>
                    <a:gd name="connsiteY15" fmla="*/ 14287 h 269081"/>
                    <a:gd name="connsiteX16" fmla="*/ 107157 w 353052"/>
                    <a:gd name="connsiteY16" fmla="*/ 16668 h 269081"/>
                    <a:gd name="connsiteX17" fmla="*/ 102394 w 353052"/>
                    <a:gd name="connsiteY17" fmla="*/ 26193 h 269081"/>
                    <a:gd name="connsiteX18" fmla="*/ 104775 w 353052"/>
                    <a:gd name="connsiteY18" fmla="*/ 64293 h 269081"/>
                    <a:gd name="connsiteX19" fmla="*/ 107157 w 353052"/>
                    <a:gd name="connsiteY19" fmla="*/ 71437 h 269081"/>
                    <a:gd name="connsiteX20" fmla="*/ 114300 w 353052"/>
                    <a:gd name="connsiteY20" fmla="*/ 76200 h 269081"/>
                    <a:gd name="connsiteX21" fmla="*/ 126207 w 353052"/>
                    <a:gd name="connsiteY21" fmla="*/ 78581 h 269081"/>
                    <a:gd name="connsiteX22" fmla="*/ 147638 w 353052"/>
                    <a:gd name="connsiteY22" fmla="*/ 85725 h 269081"/>
                    <a:gd name="connsiteX23" fmla="*/ 154782 w 353052"/>
                    <a:gd name="connsiteY23" fmla="*/ 88106 h 269081"/>
                    <a:gd name="connsiteX24" fmla="*/ 190500 w 353052"/>
                    <a:gd name="connsiteY24" fmla="*/ 90487 h 269081"/>
                    <a:gd name="connsiteX25" fmla="*/ 228600 w 353052"/>
                    <a:gd name="connsiteY25" fmla="*/ 90487 h 269081"/>
                    <a:gd name="connsiteX26" fmla="*/ 238125 w 353052"/>
                    <a:gd name="connsiteY26" fmla="*/ 85725 h 269081"/>
                    <a:gd name="connsiteX27" fmla="*/ 271463 w 353052"/>
                    <a:gd name="connsiteY27" fmla="*/ 66675 h 269081"/>
                    <a:gd name="connsiteX28" fmla="*/ 295275 w 353052"/>
                    <a:gd name="connsiteY28" fmla="*/ 59531 h 269081"/>
                    <a:gd name="connsiteX29" fmla="*/ 302419 w 353052"/>
                    <a:gd name="connsiteY29" fmla="*/ 57150 h 269081"/>
                    <a:gd name="connsiteX30" fmla="*/ 338138 w 353052"/>
                    <a:gd name="connsiteY30" fmla="*/ 50006 h 269081"/>
                    <a:gd name="connsiteX31" fmla="*/ 345282 w 353052"/>
                    <a:gd name="connsiteY31" fmla="*/ 92868 h 269081"/>
                    <a:gd name="connsiteX32" fmla="*/ 326232 w 353052"/>
                    <a:gd name="connsiteY32" fmla="*/ 114300 h 269081"/>
                    <a:gd name="connsiteX33" fmla="*/ 316707 w 353052"/>
                    <a:gd name="connsiteY33" fmla="*/ 119062 h 269081"/>
                    <a:gd name="connsiteX34" fmla="*/ 309563 w 353052"/>
                    <a:gd name="connsiteY34" fmla="*/ 121443 h 269081"/>
                    <a:gd name="connsiteX35" fmla="*/ 290513 w 353052"/>
                    <a:gd name="connsiteY35" fmla="*/ 133350 h 269081"/>
                    <a:gd name="connsiteX36" fmla="*/ 273844 w 353052"/>
                    <a:gd name="connsiteY36" fmla="*/ 138112 h 269081"/>
                    <a:gd name="connsiteX37" fmla="*/ 259557 w 353052"/>
                    <a:gd name="connsiteY37" fmla="*/ 142875 h 269081"/>
                    <a:gd name="connsiteX38" fmla="*/ 245269 w 353052"/>
                    <a:gd name="connsiteY38" fmla="*/ 150018 h 269081"/>
                    <a:gd name="connsiteX39" fmla="*/ 238125 w 353052"/>
                    <a:gd name="connsiteY39" fmla="*/ 154781 h 269081"/>
                    <a:gd name="connsiteX40" fmla="*/ 214313 w 353052"/>
                    <a:gd name="connsiteY40" fmla="*/ 161925 h 269081"/>
                    <a:gd name="connsiteX41" fmla="*/ 202407 w 353052"/>
                    <a:gd name="connsiteY41" fmla="*/ 164306 h 269081"/>
                    <a:gd name="connsiteX42" fmla="*/ 188119 w 353052"/>
                    <a:gd name="connsiteY42" fmla="*/ 169068 h 269081"/>
                    <a:gd name="connsiteX43" fmla="*/ 173832 w 353052"/>
                    <a:gd name="connsiteY43" fmla="*/ 171450 h 269081"/>
                    <a:gd name="connsiteX44" fmla="*/ 154782 w 353052"/>
                    <a:gd name="connsiteY44" fmla="*/ 176212 h 269081"/>
                    <a:gd name="connsiteX45" fmla="*/ 109538 w 353052"/>
                    <a:gd name="connsiteY45" fmla="*/ 173831 h 269081"/>
                    <a:gd name="connsiteX46" fmla="*/ 97632 w 353052"/>
                    <a:gd name="connsiteY46" fmla="*/ 164306 h 269081"/>
                    <a:gd name="connsiteX47" fmla="*/ 95250 w 353052"/>
                    <a:gd name="connsiteY47" fmla="*/ 157162 h 269081"/>
                    <a:gd name="connsiteX48" fmla="*/ 88107 w 353052"/>
                    <a:gd name="connsiteY48" fmla="*/ 150018 h 269081"/>
                    <a:gd name="connsiteX49" fmla="*/ 95250 w 353052"/>
                    <a:gd name="connsiteY49" fmla="*/ 130968 h 269081"/>
                    <a:gd name="connsiteX50" fmla="*/ 104775 w 353052"/>
                    <a:gd name="connsiteY50" fmla="*/ 135731 h 269081"/>
                    <a:gd name="connsiteX51" fmla="*/ 140494 w 353052"/>
                    <a:gd name="connsiteY51" fmla="*/ 138112 h 269081"/>
                    <a:gd name="connsiteX52" fmla="*/ 159544 w 353052"/>
                    <a:gd name="connsiteY52" fmla="*/ 142875 h 269081"/>
                    <a:gd name="connsiteX53" fmla="*/ 171450 w 353052"/>
                    <a:gd name="connsiteY53" fmla="*/ 152400 h 269081"/>
                    <a:gd name="connsiteX54" fmla="*/ 176213 w 353052"/>
                    <a:gd name="connsiteY54" fmla="*/ 173831 h 269081"/>
                    <a:gd name="connsiteX55" fmla="*/ 180975 w 353052"/>
                    <a:gd name="connsiteY55" fmla="*/ 207168 h 269081"/>
                    <a:gd name="connsiteX56" fmla="*/ 183357 w 353052"/>
                    <a:gd name="connsiteY56" fmla="*/ 247650 h 269081"/>
                    <a:gd name="connsiteX57" fmla="*/ 185738 w 353052"/>
                    <a:gd name="connsiteY57" fmla="*/ 261937 h 269081"/>
                    <a:gd name="connsiteX58" fmla="*/ 195263 w 353052"/>
                    <a:gd name="connsiteY58" fmla="*/ 269081 h 269081"/>
                    <a:gd name="connsiteX59" fmla="*/ 273844 w 353052"/>
                    <a:gd name="connsiteY59" fmla="*/ 266700 h 269081"/>
                    <a:gd name="connsiteX60" fmla="*/ 307182 w 353052"/>
                    <a:gd name="connsiteY60" fmla="*/ 257175 h 269081"/>
                    <a:gd name="connsiteX61" fmla="*/ 314325 w 353052"/>
                    <a:gd name="connsiteY61" fmla="*/ 254793 h 269081"/>
                    <a:gd name="connsiteX62" fmla="*/ 326232 w 353052"/>
                    <a:gd name="connsiteY62" fmla="*/ 250031 h 269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53052" h="269081">
                      <a:moveTo>
                        <a:pt x="0" y="0"/>
                      </a:moveTo>
                      <a:cubicBezTo>
                        <a:pt x="3626" y="10876"/>
                        <a:pt x="7518" y="27571"/>
                        <a:pt x="19050" y="33337"/>
                      </a:cubicBezTo>
                      <a:lnTo>
                        <a:pt x="28575" y="38100"/>
                      </a:lnTo>
                      <a:cubicBezTo>
                        <a:pt x="30163" y="40481"/>
                        <a:pt x="31314" y="43219"/>
                        <a:pt x="33338" y="45243"/>
                      </a:cubicBezTo>
                      <a:cubicBezTo>
                        <a:pt x="37711" y="49616"/>
                        <a:pt x="45021" y="51652"/>
                        <a:pt x="50007" y="54768"/>
                      </a:cubicBezTo>
                      <a:cubicBezTo>
                        <a:pt x="53373" y="56871"/>
                        <a:pt x="56167" y="59808"/>
                        <a:pt x="59532" y="61912"/>
                      </a:cubicBezTo>
                      <a:cubicBezTo>
                        <a:pt x="67905" y="67145"/>
                        <a:pt x="76325" y="69087"/>
                        <a:pt x="85725" y="71437"/>
                      </a:cubicBezTo>
                      <a:cubicBezTo>
                        <a:pt x="102394" y="70643"/>
                        <a:pt x="119102" y="70442"/>
                        <a:pt x="135732" y="69056"/>
                      </a:cubicBezTo>
                      <a:cubicBezTo>
                        <a:pt x="138233" y="68848"/>
                        <a:pt x="140630" y="67797"/>
                        <a:pt x="142875" y="66675"/>
                      </a:cubicBezTo>
                      <a:cubicBezTo>
                        <a:pt x="145435" y="65395"/>
                        <a:pt x="147820" y="63744"/>
                        <a:pt x="150019" y="61912"/>
                      </a:cubicBezTo>
                      <a:cubicBezTo>
                        <a:pt x="152606" y="59756"/>
                        <a:pt x="154782" y="57149"/>
                        <a:pt x="157163" y="54768"/>
                      </a:cubicBezTo>
                      <a:cubicBezTo>
                        <a:pt x="158750" y="51593"/>
                        <a:pt x="161533" y="48771"/>
                        <a:pt x="161925" y="45243"/>
                      </a:cubicBezTo>
                      <a:cubicBezTo>
                        <a:pt x="162039" y="44213"/>
                        <a:pt x="158971" y="28905"/>
                        <a:pt x="157163" y="26193"/>
                      </a:cubicBezTo>
                      <a:cubicBezTo>
                        <a:pt x="155295" y="23391"/>
                        <a:pt x="152677" y="21117"/>
                        <a:pt x="150019" y="19050"/>
                      </a:cubicBezTo>
                      <a:cubicBezTo>
                        <a:pt x="145501" y="15536"/>
                        <a:pt x="135732" y="9525"/>
                        <a:pt x="135732" y="9525"/>
                      </a:cubicBezTo>
                      <a:cubicBezTo>
                        <a:pt x="128588" y="11112"/>
                        <a:pt x="121400" y="12512"/>
                        <a:pt x="114300" y="14287"/>
                      </a:cubicBezTo>
                      <a:cubicBezTo>
                        <a:pt x="111865" y="14896"/>
                        <a:pt x="108932" y="14893"/>
                        <a:pt x="107157" y="16668"/>
                      </a:cubicBezTo>
                      <a:cubicBezTo>
                        <a:pt x="104647" y="19178"/>
                        <a:pt x="103982" y="23018"/>
                        <a:pt x="102394" y="26193"/>
                      </a:cubicBezTo>
                      <a:cubicBezTo>
                        <a:pt x="103188" y="38893"/>
                        <a:pt x="103443" y="51638"/>
                        <a:pt x="104775" y="64293"/>
                      </a:cubicBezTo>
                      <a:cubicBezTo>
                        <a:pt x="105038" y="66789"/>
                        <a:pt x="105589" y="69477"/>
                        <a:pt x="107157" y="71437"/>
                      </a:cubicBezTo>
                      <a:cubicBezTo>
                        <a:pt x="108945" y="73672"/>
                        <a:pt x="111620" y="75195"/>
                        <a:pt x="114300" y="76200"/>
                      </a:cubicBezTo>
                      <a:cubicBezTo>
                        <a:pt x="118090" y="77621"/>
                        <a:pt x="122238" y="77787"/>
                        <a:pt x="126207" y="78581"/>
                      </a:cubicBezTo>
                      <a:cubicBezTo>
                        <a:pt x="146726" y="86788"/>
                        <a:pt x="129698" y="80599"/>
                        <a:pt x="147638" y="85725"/>
                      </a:cubicBezTo>
                      <a:cubicBezTo>
                        <a:pt x="150052" y="86415"/>
                        <a:pt x="152287" y="87829"/>
                        <a:pt x="154782" y="88106"/>
                      </a:cubicBezTo>
                      <a:cubicBezTo>
                        <a:pt x="166641" y="89424"/>
                        <a:pt x="178594" y="89693"/>
                        <a:pt x="190500" y="90487"/>
                      </a:cubicBezTo>
                      <a:cubicBezTo>
                        <a:pt x="207530" y="92920"/>
                        <a:pt x="210241" y="94723"/>
                        <a:pt x="228600" y="90487"/>
                      </a:cubicBezTo>
                      <a:cubicBezTo>
                        <a:pt x="232059" y="89689"/>
                        <a:pt x="235081" y="87551"/>
                        <a:pt x="238125" y="85725"/>
                      </a:cubicBezTo>
                      <a:cubicBezTo>
                        <a:pt x="248250" y="79651"/>
                        <a:pt x="259784" y="69596"/>
                        <a:pt x="271463" y="66675"/>
                      </a:cubicBezTo>
                      <a:cubicBezTo>
                        <a:pt x="285859" y="63075"/>
                        <a:pt x="277882" y="65328"/>
                        <a:pt x="295275" y="59531"/>
                      </a:cubicBezTo>
                      <a:cubicBezTo>
                        <a:pt x="297656" y="58737"/>
                        <a:pt x="299969" y="57695"/>
                        <a:pt x="302419" y="57150"/>
                      </a:cubicBezTo>
                      <a:cubicBezTo>
                        <a:pt x="328563" y="51339"/>
                        <a:pt x="316632" y="53590"/>
                        <a:pt x="338138" y="50006"/>
                      </a:cubicBezTo>
                      <a:cubicBezTo>
                        <a:pt x="359183" y="55267"/>
                        <a:pt x="354435" y="50765"/>
                        <a:pt x="345282" y="92868"/>
                      </a:cubicBezTo>
                      <a:cubicBezTo>
                        <a:pt x="343340" y="101799"/>
                        <a:pt x="333552" y="109725"/>
                        <a:pt x="326232" y="114300"/>
                      </a:cubicBezTo>
                      <a:cubicBezTo>
                        <a:pt x="323222" y="116181"/>
                        <a:pt x="319970" y="117664"/>
                        <a:pt x="316707" y="119062"/>
                      </a:cubicBezTo>
                      <a:cubicBezTo>
                        <a:pt x="314400" y="120051"/>
                        <a:pt x="311870" y="120454"/>
                        <a:pt x="309563" y="121443"/>
                      </a:cubicBezTo>
                      <a:cubicBezTo>
                        <a:pt x="289202" y="130169"/>
                        <a:pt x="311024" y="121629"/>
                        <a:pt x="290513" y="133350"/>
                      </a:cubicBezTo>
                      <a:cubicBezTo>
                        <a:pt x="287565" y="135034"/>
                        <a:pt x="276285" y="137380"/>
                        <a:pt x="273844" y="138112"/>
                      </a:cubicBezTo>
                      <a:cubicBezTo>
                        <a:pt x="269036" y="139555"/>
                        <a:pt x="263734" y="140091"/>
                        <a:pt x="259557" y="142875"/>
                      </a:cubicBezTo>
                      <a:cubicBezTo>
                        <a:pt x="250324" y="149029"/>
                        <a:pt x="255128" y="146732"/>
                        <a:pt x="245269" y="150018"/>
                      </a:cubicBezTo>
                      <a:cubicBezTo>
                        <a:pt x="242888" y="151606"/>
                        <a:pt x="240740" y="153619"/>
                        <a:pt x="238125" y="154781"/>
                      </a:cubicBezTo>
                      <a:cubicBezTo>
                        <a:pt x="232198" y="157415"/>
                        <a:pt x="221234" y="160387"/>
                        <a:pt x="214313" y="161925"/>
                      </a:cubicBezTo>
                      <a:cubicBezTo>
                        <a:pt x="210362" y="162803"/>
                        <a:pt x="206312" y="163241"/>
                        <a:pt x="202407" y="164306"/>
                      </a:cubicBezTo>
                      <a:cubicBezTo>
                        <a:pt x="197564" y="165627"/>
                        <a:pt x="193071" y="168242"/>
                        <a:pt x="188119" y="169068"/>
                      </a:cubicBezTo>
                      <a:cubicBezTo>
                        <a:pt x="183357" y="169862"/>
                        <a:pt x="178553" y="170438"/>
                        <a:pt x="173832" y="171450"/>
                      </a:cubicBezTo>
                      <a:cubicBezTo>
                        <a:pt x="167432" y="172822"/>
                        <a:pt x="154782" y="176212"/>
                        <a:pt x="154782" y="176212"/>
                      </a:cubicBezTo>
                      <a:cubicBezTo>
                        <a:pt x="139701" y="175418"/>
                        <a:pt x="124578" y="175198"/>
                        <a:pt x="109538" y="173831"/>
                      </a:cubicBezTo>
                      <a:cubicBezTo>
                        <a:pt x="102344" y="173177"/>
                        <a:pt x="100748" y="170538"/>
                        <a:pt x="97632" y="164306"/>
                      </a:cubicBezTo>
                      <a:cubicBezTo>
                        <a:pt x="96509" y="162061"/>
                        <a:pt x="96642" y="159251"/>
                        <a:pt x="95250" y="157162"/>
                      </a:cubicBezTo>
                      <a:cubicBezTo>
                        <a:pt x="93382" y="154360"/>
                        <a:pt x="90488" y="152399"/>
                        <a:pt x="88107" y="150018"/>
                      </a:cubicBezTo>
                      <a:cubicBezTo>
                        <a:pt x="90488" y="143668"/>
                        <a:pt x="90101" y="135382"/>
                        <a:pt x="95250" y="130968"/>
                      </a:cubicBezTo>
                      <a:cubicBezTo>
                        <a:pt x="97945" y="128658"/>
                        <a:pt x="101269" y="135177"/>
                        <a:pt x="104775" y="135731"/>
                      </a:cubicBezTo>
                      <a:cubicBezTo>
                        <a:pt x="116562" y="137592"/>
                        <a:pt x="128588" y="137318"/>
                        <a:pt x="140494" y="138112"/>
                      </a:cubicBezTo>
                      <a:cubicBezTo>
                        <a:pt x="141091" y="138231"/>
                        <a:pt x="157101" y="140921"/>
                        <a:pt x="159544" y="142875"/>
                      </a:cubicBezTo>
                      <a:cubicBezTo>
                        <a:pt x="174933" y="155185"/>
                        <a:pt x="153494" y="146412"/>
                        <a:pt x="171450" y="152400"/>
                      </a:cubicBezTo>
                      <a:cubicBezTo>
                        <a:pt x="175096" y="163332"/>
                        <a:pt x="173927" y="158589"/>
                        <a:pt x="176213" y="173831"/>
                      </a:cubicBezTo>
                      <a:cubicBezTo>
                        <a:pt x="177878" y="184932"/>
                        <a:pt x="180975" y="207168"/>
                        <a:pt x="180975" y="207168"/>
                      </a:cubicBezTo>
                      <a:cubicBezTo>
                        <a:pt x="181769" y="220662"/>
                        <a:pt x="182186" y="234183"/>
                        <a:pt x="183357" y="247650"/>
                      </a:cubicBezTo>
                      <a:cubicBezTo>
                        <a:pt x="183775" y="252460"/>
                        <a:pt x="183393" y="257717"/>
                        <a:pt x="185738" y="261937"/>
                      </a:cubicBezTo>
                      <a:cubicBezTo>
                        <a:pt x="187665" y="265406"/>
                        <a:pt x="192088" y="266700"/>
                        <a:pt x="195263" y="269081"/>
                      </a:cubicBezTo>
                      <a:cubicBezTo>
                        <a:pt x="221457" y="268287"/>
                        <a:pt x="247708" y="268612"/>
                        <a:pt x="273844" y="266700"/>
                      </a:cubicBezTo>
                      <a:cubicBezTo>
                        <a:pt x="281498" y="266140"/>
                        <a:pt x="299160" y="259849"/>
                        <a:pt x="307182" y="257175"/>
                      </a:cubicBezTo>
                      <a:cubicBezTo>
                        <a:pt x="309563" y="256381"/>
                        <a:pt x="312080" y="255915"/>
                        <a:pt x="314325" y="254793"/>
                      </a:cubicBezTo>
                      <a:cubicBezTo>
                        <a:pt x="324560" y="249676"/>
                        <a:pt x="320300" y="250031"/>
                        <a:pt x="326232" y="250031"/>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7" name="Freeform 316"/>
                <p:cNvSpPr/>
                <p:nvPr/>
              </p:nvSpPr>
              <p:spPr>
                <a:xfrm>
                  <a:off x="5400849" y="1351788"/>
                  <a:ext cx="390525" cy="304800"/>
                </a:xfrm>
                <a:custGeom>
                  <a:avLst/>
                  <a:gdLst>
                    <a:gd name="connsiteX0" fmla="*/ 0 w 381000"/>
                    <a:gd name="connsiteY0" fmla="*/ 0 h 319088"/>
                    <a:gd name="connsiteX1" fmla="*/ 23812 w 381000"/>
                    <a:gd name="connsiteY1" fmla="*/ 85725 h 319088"/>
                    <a:gd name="connsiteX2" fmla="*/ 347662 w 381000"/>
                    <a:gd name="connsiteY2" fmla="*/ 319088 h 319088"/>
                    <a:gd name="connsiteX3" fmla="*/ 381000 w 381000"/>
                    <a:gd name="connsiteY3" fmla="*/ 266700 h 319088"/>
                    <a:gd name="connsiteX4" fmla="*/ 66675 w 381000"/>
                    <a:gd name="connsiteY4" fmla="*/ 38100 h 319088"/>
                    <a:gd name="connsiteX5" fmla="*/ 0 w 381000"/>
                    <a:gd name="connsiteY5" fmla="*/ 0 h 319088"/>
                    <a:gd name="connsiteX0" fmla="*/ 0 w 390525"/>
                    <a:gd name="connsiteY0" fmla="*/ 0 h 304800"/>
                    <a:gd name="connsiteX1" fmla="*/ 33337 w 390525"/>
                    <a:gd name="connsiteY1" fmla="*/ 71437 h 304800"/>
                    <a:gd name="connsiteX2" fmla="*/ 357187 w 390525"/>
                    <a:gd name="connsiteY2" fmla="*/ 304800 h 304800"/>
                    <a:gd name="connsiteX3" fmla="*/ 390525 w 390525"/>
                    <a:gd name="connsiteY3" fmla="*/ 252412 h 304800"/>
                    <a:gd name="connsiteX4" fmla="*/ 76200 w 390525"/>
                    <a:gd name="connsiteY4" fmla="*/ 23812 h 304800"/>
                    <a:gd name="connsiteX5" fmla="*/ 0 w 390525"/>
                    <a:gd name="connsiteY5" fmla="*/ 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0525" h="304800">
                      <a:moveTo>
                        <a:pt x="0" y="0"/>
                      </a:moveTo>
                      <a:lnTo>
                        <a:pt x="33337" y="71437"/>
                      </a:lnTo>
                      <a:lnTo>
                        <a:pt x="357187" y="304800"/>
                      </a:lnTo>
                      <a:lnTo>
                        <a:pt x="390525" y="252412"/>
                      </a:lnTo>
                      <a:lnTo>
                        <a:pt x="76200" y="23812"/>
                      </a:lnTo>
                      <a:lnTo>
                        <a:pt x="0" y="0"/>
                      </a:lnTo>
                      <a:close/>
                    </a:path>
                  </a:pathLst>
                </a:custGeom>
                <a:solidFill>
                  <a:srgbClr val="C0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14" name="Rectangle 313"/>
              <p:cNvSpPr/>
              <p:nvPr/>
            </p:nvSpPr>
            <p:spPr>
              <a:xfrm>
                <a:off x="5004049" y="1725988"/>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Free Draw</a:t>
                </a:r>
                <a:endParaRPr lang="en-AU" sz="1100" dirty="0">
                  <a:latin typeface="Segoe UI" pitchFamily="34" charset="0"/>
                  <a:cs typeface="Segoe UI" pitchFamily="34" charset="0"/>
                </a:endParaRPr>
              </a:p>
            </p:txBody>
          </p:sp>
        </p:grpSp>
        <p:cxnSp>
          <p:nvCxnSpPr>
            <p:cNvPr id="255" name="Straight Connector 254"/>
            <p:cNvCxnSpPr/>
            <p:nvPr/>
          </p:nvCxnSpPr>
          <p:spPr>
            <a:xfrm>
              <a:off x="4098672"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6" name="Straight Connector 255"/>
            <p:cNvCxnSpPr/>
            <p:nvPr/>
          </p:nvCxnSpPr>
          <p:spPr>
            <a:xfrm>
              <a:off x="5040000"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7" name="Straight Connector 256"/>
            <p:cNvCxnSpPr/>
            <p:nvPr/>
          </p:nvCxnSpPr>
          <p:spPr>
            <a:xfrm>
              <a:off x="3262277" y="200863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8" name="Straight Connector 257"/>
            <p:cNvCxnSpPr/>
            <p:nvPr/>
          </p:nvCxnSpPr>
          <p:spPr>
            <a:xfrm>
              <a:off x="3262277" y="317426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grpSp>
          <p:nvGrpSpPr>
            <p:cNvPr id="259" name="Group 258"/>
            <p:cNvGrpSpPr/>
            <p:nvPr/>
          </p:nvGrpSpPr>
          <p:grpSpPr>
            <a:xfrm>
              <a:off x="4098672" y="2143466"/>
              <a:ext cx="941329" cy="895637"/>
              <a:chOff x="4098672" y="2143466"/>
              <a:chExt cx="941329" cy="895637"/>
            </a:xfrm>
          </p:grpSpPr>
          <p:sp>
            <p:nvSpPr>
              <p:cNvPr id="300" name="Rectangle 299"/>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Documents</a:t>
                </a:r>
                <a:endParaRPr lang="en-AU" sz="1100" dirty="0">
                  <a:latin typeface="Segoe UI" pitchFamily="34" charset="0"/>
                  <a:cs typeface="Segoe UI" pitchFamily="34" charset="0"/>
                </a:endParaRPr>
              </a:p>
            </p:txBody>
          </p:sp>
          <p:grpSp>
            <p:nvGrpSpPr>
              <p:cNvPr id="301" name="Group 300"/>
              <p:cNvGrpSpPr/>
              <p:nvPr/>
            </p:nvGrpSpPr>
            <p:grpSpPr>
              <a:xfrm>
                <a:off x="4199709" y="2143466"/>
                <a:ext cx="744585" cy="655211"/>
                <a:chOff x="4193285" y="2143466"/>
                <a:chExt cx="744585" cy="655211"/>
              </a:xfrm>
            </p:grpSpPr>
            <p:grpSp>
              <p:nvGrpSpPr>
                <p:cNvPr id="302" name="Group 301"/>
                <p:cNvGrpSpPr/>
                <p:nvPr/>
              </p:nvGrpSpPr>
              <p:grpSpPr>
                <a:xfrm>
                  <a:off x="4193285" y="2143466"/>
                  <a:ext cx="699392" cy="536110"/>
                  <a:chOff x="2123728" y="1986160"/>
                  <a:chExt cx="576064" cy="441574"/>
                </a:xfrm>
              </p:grpSpPr>
              <p:sp>
                <p:nvSpPr>
                  <p:cNvPr id="311" name="Rectangle 310"/>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2" name="Trapezoid 311"/>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303" name="Group 302"/>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304" name="Rectangle 303"/>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305" name="Straight Connector 304"/>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6" name="Straight Connector 305"/>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7" name="Straight Connector 306"/>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8" name="Straight Connector 307"/>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9" name="Straight Connector 308"/>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10" name="Straight Connector 309"/>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260" name="Group 259"/>
            <p:cNvGrpSpPr/>
            <p:nvPr/>
          </p:nvGrpSpPr>
          <p:grpSpPr>
            <a:xfrm>
              <a:off x="5039106" y="2143466"/>
              <a:ext cx="941329" cy="895637"/>
              <a:chOff x="5039106" y="2143466"/>
              <a:chExt cx="941329" cy="895637"/>
            </a:xfrm>
          </p:grpSpPr>
          <p:sp>
            <p:nvSpPr>
              <p:cNvPr id="289" name="Rectangle 288"/>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Music</a:t>
                </a:r>
                <a:endParaRPr lang="en-AU" sz="1100" dirty="0">
                  <a:latin typeface="Segoe UI" pitchFamily="34" charset="0"/>
                  <a:cs typeface="Segoe UI" pitchFamily="34" charset="0"/>
                </a:endParaRPr>
              </a:p>
            </p:txBody>
          </p:sp>
          <p:grpSp>
            <p:nvGrpSpPr>
              <p:cNvPr id="290" name="Group 289"/>
              <p:cNvGrpSpPr/>
              <p:nvPr/>
            </p:nvGrpSpPr>
            <p:grpSpPr>
              <a:xfrm>
                <a:off x="5162739" y="2143466"/>
                <a:ext cx="699392" cy="634359"/>
                <a:chOff x="5140143" y="2143466"/>
                <a:chExt cx="699392" cy="634359"/>
              </a:xfrm>
            </p:grpSpPr>
            <p:grpSp>
              <p:nvGrpSpPr>
                <p:cNvPr id="291" name="Group 290"/>
                <p:cNvGrpSpPr/>
                <p:nvPr/>
              </p:nvGrpSpPr>
              <p:grpSpPr>
                <a:xfrm>
                  <a:off x="5140143" y="2143466"/>
                  <a:ext cx="699392" cy="536110"/>
                  <a:chOff x="2123728" y="1986160"/>
                  <a:chExt cx="576064" cy="441574"/>
                </a:xfrm>
              </p:grpSpPr>
              <p:sp>
                <p:nvSpPr>
                  <p:cNvPr id="298" name="Rectangle 297"/>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9" name="Trapezoid 298"/>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92" name="Group 291"/>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293" name="Oval 292"/>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4" name="Oval 293"/>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295" name="Straight Connector 294"/>
                  <p:cNvCxnSpPr>
                    <a:stCxn id="293" idx="6"/>
                    <a:endCxn id="297"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96" name="Straight Connector 295"/>
                  <p:cNvCxnSpPr>
                    <a:stCxn id="294" idx="6"/>
                    <a:endCxn id="297"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297" name="Rectangle 296"/>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1" name="Group 260"/>
            <p:cNvGrpSpPr/>
            <p:nvPr/>
          </p:nvGrpSpPr>
          <p:grpSpPr>
            <a:xfrm>
              <a:off x="3133947" y="3275932"/>
              <a:ext cx="941329" cy="895637"/>
              <a:chOff x="3133947" y="3275932"/>
              <a:chExt cx="941329" cy="895637"/>
            </a:xfrm>
          </p:grpSpPr>
          <p:sp>
            <p:nvSpPr>
              <p:cNvPr id="281" name="Rectangle 280"/>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Videos</a:t>
                </a:r>
                <a:endParaRPr lang="en-AU" sz="1100" dirty="0">
                  <a:latin typeface="Segoe UI" pitchFamily="34" charset="0"/>
                  <a:cs typeface="Segoe UI" pitchFamily="34" charset="0"/>
                </a:endParaRPr>
              </a:p>
            </p:txBody>
          </p:sp>
          <p:grpSp>
            <p:nvGrpSpPr>
              <p:cNvPr id="282" name="Group 281"/>
              <p:cNvGrpSpPr/>
              <p:nvPr/>
            </p:nvGrpSpPr>
            <p:grpSpPr>
              <a:xfrm>
                <a:off x="3254915" y="3275932"/>
                <a:ext cx="699392" cy="569699"/>
                <a:chOff x="3257580" y="3275932"/>
                <a:chExt cx="699392" cy="569699"/>
              </a:xfrm>
            </p:grpSpPr>
            <p:grpSp>
              <p:nvGrpSpPr>
                <p:cNvPr id="283" name="Group 282"/>
                <p:cNvGrpSpPr/>
                <p:nvPr/>
              </p:nvGrpSpPr>
              <p:grpSpPr>
                <a:xfrm>
                  <a:off x="3257580" y="3275932"/>
                  <a:ext cx="699392" cy="536110"/>
                  <a:chOff x="2123728" y="1986160"/>
                  <a:chExt cx="576064" cy="441574"/>
                </a:xfrm>
              </p:grpSpPr>
              <p:sp>
                <p:nvSpPr>
                  <p:cNvPr id="287" name="Rectangle 286"/>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8" name="Trapezoid 287"/>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84" name="Group 283"/>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285" name="Rectangle 284"/>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6" name="Isosceles Triangle 285"/>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2" name="Group 261"/>
            <p:cNvGrpSpPr/>
            <p:nvPr/>
          </p:nvGrpSpPr>
          <p:grpSpPr>
            <a:xfrm>
              <a:off x="4097777" y="3275932"/>
              <a:ext cx="941329" cy="895637"/>
              <a:chOff x="4099230" y="3275932"/>
              <a:chExt cx="941329" cy="895637"/>
            </a:xfrm>
          </p:grpSpPr>
          <p:sp>
            <p:nvSpPr>
              <p:cNvPr id="263" name="Rectangle 262"/>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Games</a:t>
                </a:r>
                <a:endParaRPr lang="en-AU" sz="1100" dirty="0">
                  <a:latin typeface="Segoe UI" pitchFamily="34" charset="0"/>
                  <a:cs typeface="Segoe UI" pitchFamily="34" charset="0"/>
                </a:endParaRPr>
              </a:p>
            </p:txBody>
          </p:sp>
          <p:grpSp>
            <p:nvGrpSpPr>
              <p:cNvPr id="264" name="Group 263"/>
              <p:cNvGrpSpPr/>
              <p:nvPr/>
            </p:nvGrpSpPr>
            <p:grpSpPr>
              <a:xfrm>
                <a:off x="4200966" y="3275932"/>
                <a:ext cx="737856" cy="635347"/>
                <a:chOff x="4220198" y="3275932"/>
                <a:chExt cx="737856" cy="635347"/>
              </a:xfrm>
            </p:grpSpPr>
            <p:grpSp>
              <p:nvGrpSpPr>
                <p:cNvPr id="265" name="Group 264"/>
                <p:cNvGrpSpPr/>
                <p:nvPr/>
              </p:nvGrpSpPr>
              <p:grpSpPr>
                <a:xfrm>
                  <a:off x="4220198" y="3275932"/>
                  <a:ext cx="699392" cy="536110"/>
                  <a:chOff x="2123728" y="1986160"/>
                  <a:chExt cx="576064" cy="441574"/>
                </a:xfrm>
              </p:grpSpPr>
              <p:sp>
                <p:nvSpPr>
                  <p:cNvPr id="279" name="Rectangle 278"/>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0" name="Trapezoid 279"/>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66" name="Group 265"/>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267" name="Rectangle 266"/>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8" name="Oval 267"/>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9" name="Oval 268"/>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70" name="Group 269"/>
                  <p:cNvGrpSpPr/>
                  <p:nvPr/>
                </p:nvGrpSpPr>
                <p:grpSpPr>
                  <a:xfrm>
                    <a:off x="4318464" y="3577517"/>
                    <a:ext cx="118183" cy="118183"/>
                    <a:chOff x="4318464" y="3577517"/>
                    <a:chExt cx="118183" cy="118183"/>
                  </a:xfrm>
                  <a:effectLst/>
                </p:grpSpPr>
                <p:cxnSp>
                  <p:nvCxnSpPr>
                    <p:cNvPr id="277" name="Straight Connector 276"/>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78" name="Straight Connector 277"/>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71" name="Group 270"/>
                  <p:cNvGrpSpPr/>
                  <p:nvPr/>
                </p:nvGrpSpPr>
                <p:grpSpPr>
                  <a:xfrm rot="20573383">
                    <a:off x="4683580" y="3579039"/>
                    <a:ext cx="140891" cy="136707"/>
                    <a:chOff x="5105406" y="3507854"/>
                    <a:chExt cx="171999" cy="166891"/>
                  </a:xfrm>
                  <a:effectLst/>
                </p:grpSpPr>
                <p:sp>
                  <p:nvSpPr>
                    <p:cNvPr id="273" name="Oval 272"/>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4" name="Oval 273"/>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5" name="Oval 274"/>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6" name="Oval 275"/>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cxnSp>
                <p:nvCxnSpPr>
                  <p:cNvPr id="272" name="Straight Connector 271"/>
                  <p:cNvCxnSpPr>
                    <a:stCxn id="267"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grpSp>
        <p:nvGrpSpPr>
          <p:cNvPr id="4" name="Group 3"/>
          <p:cNvGrpSpPr/>
          <p:nvPr/>
        </p:nvGrpSpPr>
        <p:grpSpPr>
          <a:xfrm>
            <a:off x="1763688" y="951569"/>
            <a:ext cx="5616624" cy="3219999"/>
            <a:chOff x="1763688" y="951569"/>
            <a:chExt cx="5616624" cy="3219999"/>
          </a:xfrm>
        </p:grpSpPr>
        <p:sp>
          <p:nvSpPr>
            <p:cNvPr id="115" name="Rounded Rectangle 114"/>
            <p:cNvSpPr/>
            <p:nvPr/>
          </p:nvSpPr>
          <p:spPr>
            <a:xfrm>
              <a:off x="1763688" y="951569"/>
              <a:ext cx="5616624" cy="3219999"/>
            </a:xfrm>
            <a:prstGeom prst="roundRect">
              <a:avLst>
                <a:gd name="adj" fmla="val 0"/>
              </a:avLst>
            </a:prstGeom>
            <a:solidFill>
              <a:schemeClr val="bg1">
                <a:lumMod val="75000"/>
                <a:alpha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200" b="1" dirty="0" smtClean="0">
                  <a:solidFill>
                    <a:schemeClr val="tx1"/>
                  </a:solidFill>
                  <a:latin typeface="Segoe UI" pitchFamily="34" charset="0"/>
                  <a:cs typeface="Segoe UI" pitchFamily="34" charset="0"/>
                </a:rPr>
                <a:t>Home</a:t>
              </a:r>
              <a:endParaRPr lang="en-AU" sz="1200" b="1" dirty="0">
                <a:solidFill>
                  <a:schemeClr val="tx1"/>
                </a:solidFill>
                <a:latin typeface="Segoe UI" pitchFamily="34" charset="0"/>
                <a:cs typeface="Segoe UI" pitchFamily="34" charset="0"/>
              </a:endParaRPr>
            </a:p>
          </p:txBody>
        </p:sp>
        <p:sp>
          <p:nvSpPr>
            <p:cNvPr id="116" name="Rectangle 115"/>
            <p:cNvSpPr/>
            <p:nvPr/>
          </p:nvSpPr>
          <p:spPr>
            <a:xfrm>
              <a:off x="3275856" y="1251855"/>
              <a:ext cx="4104456" cy="2811702"/>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algn="r"/>
              <a:r>
                <a:rPr lang="en-AU" sz="5400" dirty="0" smtClean="0">
                  <a:solidFill>
                    <a:schemeClr val="bg1"/>
                  </a:solidFill>
                  <a:effectLst>
                    <a:outerShdw blurRad="63500" sx="102000" sy="102000" algn="ctr" rotWithShape="0">
                      <a:prstClr val="black">
                        <a:alpha val="40000"/>
                      </a:prstClr>
                    </a:outerShdw>
                  </a:effectLst>
                  <a:latin typeface="Segoe UI" pitchFamily="34" charset="0"/>
                  <a:cs typeface="Segoe UI" pitchFamily="34" charset="0"/>
                </a:rPr>
                <a:t>home</a:t>
              </a:r>
              <a:endParaRPr lang="en-AU" sz="5400" dirty="0">
                <a:solidFill>
                  <a:schemeClr val="bg1"/>
                </a:solidFill>
                <a:effectLst>
                  <a:outerShdw blurRad="63500" sx="102000" sy="102000" algn="ctr" rotWithShape="0">
                    <a:prstClr val="black">
                      <a:alpha val="40000"/>
                    </a:prstClr>
                  </a:outerShdw>
                </a:effectLst>
                <a:latin typeface="Segoe UI" pitchFamily="34" charset="0"/>
                <a:cs typeface="Segoe UI" pitchFamily="34" charset="0"/>
              </a:endParaRPr>
            </a:p>
          </p:txBody>
        </p:sp>
        <p:sp>
          <p:nvSpPr>
            <p:cNvPr id="117" name="Rounded Rectangle 116">
              <a:hlinkClick r:id="rId5" action="ppaction://hlinksldjump"/>
            </p:cNvPr>
            <p:cNvSpPr/>
            <p:nvPr/>
          </p:nvSpPr>
          <p:spPr>
            <a:xfrm>
              <a:off x="1835696" y="1005576"/>
              <a:ext cx="144000" cy="144016"/>
            </a:xfrm>
            <a:prstGeom prst="roundRect">
              <a:avLst/>
            </a:prstGeom>
            <a:gradFill flip="none" rotWithShape="1">
              <a:gsLst>
                <a:gs pos="0">
                  <a:srgbClr val="FF0000">
                    <a:shade val="30000"/>
                    <a:satMod val="115000"/>
                  </a:srgbClr>
                </a:gs>
                <a:gs pos="50000">
                  <a:srgbClr val="FF0000">
                    <a:shade val="67500"/>
                    <a:satMod val="115000"/>
                  </a:srgbClr>
                </a:gs>
                <a:gs pos="100000">
                  <a:srgbClr val="FF0000">
                    <a:shade val="100000"/>
                    <a:satMod val="115000"/>
                  </a:srgbClr>
                </a:gs>
              </a:gsLst>
              <a:lin ang="16200000" scaled="1"/>
              <a:tileRect/>
            </a:gradFill>
            <a:ln w="3175">
              <a:solidFill>
                <a:schemeClr val="tx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solidFill>
                  <a:schemeClr val="bg1"/>
                </a:solidFill>
                <a:latin typeface="Segoe UI" pitchFamily="34" charset="0"/>
                <a:cs typeface="Segoe UI" pitchFamily="34" charset="0"/>
              </a:endParaRPr>
            </a:p>
          </p:txBody>
        </p:sp>
        <p:sp>
          <p:nvSpPr>
            <p:cNvPr id="121" name="Isosceles Triangle 120"/>
            <p:cNvSpPr/>
            <p:nvPr/>
          </p:nvSpPr>
          <p:spPr>
            <a:xfrm rot="16200000" flipH="1">
              <a:off x="3355242" y="2537854"/>
              <a:ext cx="278058" cy="239705"/>
            </a:xfrm>
            <a:prstGeom prst="triangle">
              <a:avLst/>
            </a:prstGeom>
            <a:solidFill>
              <a:srgbClr val="0070C0">
                <a:alpha val="50000"/>
              </a:srgb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22" name="Rectangle 121"/>
            <p:cNvSpPr/>
            <p:nvPr/>
          </p:nvSpPr>
          <p:spPr>
            <a:xfrm>
              <a:off x="1763688" y="1251855"/>
              <a:ext cx="1512168" cy="2811702"/>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23" name="Rectangle 122"/>
            <p:cNvSpPr/>
            <p:nvPr/>
          </p:nvSpPr>
          <p:spPr>
            <a:xfrm>
              <a:off x="1763688" y="1251855"/>
              <a:ext cx="1512168" cy="241448"/>
            </a:xfrm>
            <a:prstGeom prst="rect">
              <a:avLst/>
            </a:prstGeom>
            <a:solidFill>
              <a:srgbClr val="00B0F0">
                <a:alpha val="50000"/>
              </a:srgb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400" b="1" dirty="0" smtClean="0">
                  <a:solidFill>
                    <a:srgbClr val="0070C0"/>
                  </a:solidFill>
                  <a:latin typeface="Segoe UI" pitchFamily="34" charset="0"/>
                  <a:cs typeface="Segoe UI" pitchFamily="34" charset="0"/>
                </a:rPr>
                <a:t>Home</a:t>
              </a:r>
              <a:endParaRPr lang="en-AU" sz="1400" b="1" dirty="0">
                <a:solidFill>
                  <a:srgbClr val="0070C0"/>
                </a:solidFill>
                <a:latin typeface="Segoe UI" pitchFamily="34" charset="0"/>
                <a:cs typeface="Segoe UI" pitchFamily="34" charset="0"/>
              </a:endParaRPr>
            </a:p>
          </p:txBody>
        </p:sp>
        <p:sp>
          <p:nvSpPr>
            <p:cNvPr id="124" name="Rectangle 123"/>
            <p:cNvSpPr/>
            <p:nvPr/>
          </p:nvSpPr>
          <p:spPr>
            <a:xfrm>
              <a:off x="1763688" y="1805086"/>
              <a:ext cx="1512168" cy="1235294"/>
            </a:xfrm>
            <a:prstGeom prst="rect">
              <a:avLst/>
            </a:prstGeom>
            <a:solidFill>
              <a:schemeClr val="accent5">
                <a:lumMod val="40000"/>
                <a:lumOff val="60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1200" dirty="0">
                <a:solidFill>
                  <a:schemeClr val="tx1"/>
                </a:solidFill>
                <a:latin typeface="Segoe UI" pitchFamily="34" charset="0"/>
                <a:cs typeface="Segoe UI" pitchFamily="34" charset="0"/>
              </a:endParaRPr>
            </a:p>
          </p:txBody>
        </p:sp>
        <p:sp>
          <p:nvSpPr>
            <p:cNvPr id="125" name="Rectangle 124"/>
            <p:cNvSpPr/>
            <p:nvPr/>
          </p:nvSpPr>
          <p:spPr>
            <a:xfrm>
              <a:off x="1763688" y="1563638"/>
              <a:ext cx="1512168" cy="241448"/>
            </a:xfrm>
            <a:prstGeom prst="rect">
              <a:avLst/>
            </a:prstGeom>
            <a:solidFill>
              <a:schemeClr val="accent5">
                <a:lumMod val="40000"/>
                <a:lumOff val="60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Folders</a:t>
              </a:r>
              <a:endParaRPr lang="en-AU" sz="1200" dirty="0">
                <a:solidFill>
                  <a:schemeClr val="tx1"/>
                </a:solidFill>
                <a:latin typeface="Segoe UI" pitchFamily="34" charset="0"/>
                <a:cs typeface="Segoe UI" pitchFamily="34" charset="0"/>
              </a:endParaRPr>
            </a:p>
          </p:txBody>
        </p:sp>
        <p:sp>
          <p:nvSpPr>
            <p:cNvPr id="126" name="Rectangle 125"/>
            <p:cNvSpPr/>
            <p:nvPr/>
          </p:nvSpPr>
          <p:spPr>
            <a:xfrm>
              <a:off x="2056704" y="1843627"/>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Documents</a:t>
              </a:r>
              <a:endParaRPr lang="en-AU" sz="1200" dirty="0">
                <a:solidFill>
                  <a:schemeClr val="tx1"/>
                </a:solidFill>
                <a:latin typeface="Segoe UI" pitchFamily="34" charset="0"/>
                <a:cs typeface="Segoe UI" pitchFamily="34" charset="0"/>
              </a:endParaRPr>
            </a:p>
          </p:txBody>
        </p:sp>
        <p:sp>
          <p:nvSpPr>
            <p:cNvPr id="127" name="Rectangle 126"/>
            <p:cNvSpPr/>
            <p:nvPr/>
          </p:nvSpPr>
          <p:spPr>
            <a:xfrm>
              <a:off x="2056704" y="2139702"/>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Music</a:t>
              </a:r>
              <a:endParaRPr lang="en-AU" sz="1200" dirty="0">
                <a:solidFill>
                  <a:schemeClr val="tx1"/>
                </a:solidFill>
                <a:latin typeface="Segoe UI" pitchFamily="34" charset="0"/>
                <a:cs typeface="Segoe UI" pitchFamily="34" charset="0"/>
              </a:endParaRPr>
            </a:p>
          </p:txBody>
        </p:sp>
        <p:sp>
          <p:nvSpPr>
            <p:cNvPr id="128" name="Rectangle 127"/>
            <p:cNvSpPr/>
            <p:nvPr/>
          </p:nvSpPr>
          <p:spPr>
            <a:xfrm>
              <a:off x="2056704" y="2424669"/>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Videos</a:t>
              </a:r>
              <a:endParaRPr lang="en-AU" sz="1200" dirty="0">
                <a:solidFill>
                  <a:schemeClr val="tx1"/>
                </a:solidFill>
                <a:latin typeface="Segoe UI" pitchFamily="34" charset="0"/>
                <a:cs typeface="Segoe UI" pitchFamily="34" charset="0"/>
              </a:endParaRPr>
            </a:p>
          </p:txBody>
        </p:sp>
        <p:sp>
          <p:nvSpPr>
            <p:cNvPr id="129" name="Rectangle 128"/>
            <p:cNvSpPr/>
            <p:nvPr/>
          </p:nvSpPr>
          <p:spPr>
            <a:xfrm>
              <a:off x="2056704" y="2722116"/>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Games</a:t>
              </a:r>
              <a:endParaRPr lang="en-AU" sz="1200" dirty="0">
                <a:solidFill>
                  <a:schemeClr val="tx1"/>
                </a:solidFill>
                <a:latin typeface="Segoe UI" pitchFamily="34" charset="0"/>
                <a:cs typeface="Segoe UI" pitchFamily="34" charset="0"/>
              </a:endParaRPr>
            </a:p>
          </p:txBody>
        </p:sp>
        <p:grpSp>
          <p:nvGrpSpPr>
            <p:cNvPr id="130" name="Group 129"/>
            <p:cNvGrpSpPr/>
            <p:nvPr/>
          </p:nvGrpSpPr>
          <p:grpSpPr>
            <a:xfrm>
              <a:off x="1893456" y="1852468"/>
              <a:ext cx="186839" cy="223766"/>
              <a:chOff x="4527690" y="2258677"/>
              <a:chExt cx="450886" cy="540000"/>
            </a:xfrm>
          </p:grpSpPr>
          <p:sp>
            <p:nvSpPr>
              <p:cNvPr id="131" name="Rectangle 130"/>
              <p:cNvSpPr/>
              <p:nvPr/>
            </p:nvSpPr>
            <p:spPr>
              <a:xfrm>
                <a:off x="4527690" y="2258677"/>
                <a:ext cx="450886" cy="540000"/>
              </a:xfrm>
              <a:prstGeom prst="rect">
                <a:avLst/>
              </a:prstGeom>
              <a:solidFill>
                <a:srgbClr val="0070C0"/>
              </a:solid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32" name="Straight Connector 131"/>
              <p:cNvCxnSpPr/>
              <p:nvPr/>
            </p:nvCxnSpPr>
            <p:spPr>
              <a:xfrm>
                <a:off x="4574226" y="2328996"/>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3" name="Straight Connector 132"/>
              <p:cNvCxnSpPr/>
              <p:nvPr/>
            </p:nvCxnSpPr>
            <p:spPr>
              <a:xfrm>
                <a:off x="4574226" y="2407151"/>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4" name="Straight Connector 133"/>
              <p:cNvCxnSpPr/>
              <p:nvPr/>
            </p:nvCxnSpPr>
            <p:spPr>
              <a:xfrm>
                <a:off x="4574226" y="2487837"/>
                <a:ext cx="138772"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5" name="Straight Connector 134"/>
              <p:cNvCxnSpPr/>
              <p:nvPr/>
            </p:nvCxnSpPr>
            <p:spPr>
              <a:xfrm>
                <a:off x="4574226" y="2564038"/>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6" name="Straight Connector 135"/>
              <p:cNvCxnSpPr/>
              <p:nvPr/>
            </p:nvCxnSpPr>
            <p:spPr>
              <a:xfrm>
                <a:off x="4574226" y="2631413"/>
                <a:ext cx="280263"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7" name="Straight Connector 136"/>
              <p:cNvCxnSpPr/>
              <p:nvPr/>
            </p:nvCxnSpPr>
            <p:spPr>
              <a:xfrm>
                <a:off x="4574226" y="2720924"/>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38" name="Group 137"/>
            <p:cNvGrpSpPr/>
            <p:nvPr/>
          </p:nvGrpSpPr>
          <p:grpSpPr>
            <a:xfrm>
              <a:off x="1844070" y="2153683"/>
              <a:ext cx="236225" cy="213486"/>
              <a:chOff x="2433190" y="2867712"/>
              <a:chExt cx="489780" cy="442634"/>
            </a:xfrm>
            <a:solidFill>
              <a:srgbClr val="0070C0"/>
            </a:solidFill>
          </p:grpSpPr>
          <p:sp>
            <p:nvSpPr>
              <p:cNvPr id="139" name="Oval 138"/>
              <p:cNvSpPr/>
              <p:nvPr/>
            </p:nvSpPr>
            <p:spPr>
              <a:xfrm>
                <a:off x="2433190" y="3198734"/>
                <a:ext cx="111612" cy="111612"/>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40" name="Oval 139"/>
              <p:cNvSpPr/>
              <p:nvPr/>
            </p:nvSpPr>
            <p:spPr>
              <a:xfrm>
                <a:off x="2811358" y="3198734"/>
                <a:ext cx="111612" cy="111612"/>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41" name="Straight Connector 140"/>
              <p:cNvCxnSpPr>
                <a:stCxn id="139" idx="6"/>
                <a:endCxn id="143" idx="1"/>
              </p:cNvCxnSpPr>
              <p:nvPr/>
            </p:nvCxnSpPr>
            <p:spPr>
              <a:xfrm flipV="1">
                <a:off x="2544802" y="2903148"/>
                <a:ext cx="0" cy="351392"/>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2" name="Straight Connector 141"/>
              <p:cNvCxnSpPr>
                <a:stCxn id="140" idx="6"/>
                <a:endCxn id="143" idx="3"/>
              </p:cNvCxnSpPr>
              <p:nvPr/>
            </p:nvCxnSpPr>
            <p:spPr>
              <a:xfrm flipV="1">
                <a:off x="2922970" y="2903148"/>
                <a:ext cx="0" cy="351392"/>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43" name="Rectangle 142"/>
              <p:cNvSpPr/>
              <p:nvPr/>
            </p:nvSpPr>
            <p:spPr>
              <a:xfrm>
                <a:off x="2544802" y="2867712"/>
                <a:ext cx="378168" cy="70872"/>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grpSp>
        <p:grpSp>
          <p:nvGrpSpPr>
            <p:cNvPr id="144" name="Group 143"/>
            <p:cNvGrpSpPr/>
            <p:nvPr/>
          </p:nvGrpSpPr>
          <p:grpSpPr>
            <a:xfrm>
              <a:off x="1846237" y="2460418"/>
              <a:ext cx="234058" cy="169950"/>
              <a:chOff x="3469840" y="3505731"/>
              <a:chExt cx="468117" cy="339900"/>
            </a:xfrm>
            <a:solidFill>
              <a:srgbClr val="0070C0"/>
            </a:solidFill>
          </p:grpSpPr>
          <p:sp>
            <p:nvSpPr>
              <p:cNvPr id="145" name="Rectangle 144"/>
              <p:cNvSpPr/>
              <p:nvPr/>
            </p:nvSpPr>
            <p:spPr>
              <a:xfrm>
                <a:off x="3469840" y="3505731"/>
                <a:ext cx="468117" cy="339900"/>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46" name="Isosceles Triangle 145"/>
              <p:cNvSpPr/>
              <p:nvPr/>
            </p:nvSpPr>
            <p:spPr>
              <a:xfrm rot="5400000">
                <a:off x="3655108" y="3626891"/>
                <a:ext cx="97580" cy="97580"/>
              </a:xfrm>
              <a:prstGeom prst="triangl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grpSp>
        <p:grpSp>
          <p:nvGrpSpPr>
            <p:cNvPr id="147" name="Group 146"/>
            <p:cNvGrpSpPr/>
            <p:nvPr/>
          </p:nvGrpSpPr>
          <p:grpSpPr>
            <a:xfrm>
              <a:off x="1819275" y="2726319"/>
              <a:ext cx="261020" cy="233043"/>
              <a:chOff x="4344066" y="3385536"/>
              <a:chExt cx="589664" cy="526462"/>
            </a:xfrm>
            <a:solidFill>
              <a:srgbClr val="0070C0"/>
            </a:solidFill>
          </p:grpSpPr>
          <p:sp>
            <p:nvSpPr>
              <p:cNvPr id="148" name="Rectangle 147"/>
              <p:cNvSpPr/>
              <p:nvPr/>
            </p:nvSpPr>
            <p:spPr>
              <a:xfrm>
                <a:off x="4502348" y="3565664"/>
                <a:ext cx="265623" cy="151713"/>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49" name="Oval 148"/>
              <p:cNvSpPr/>
              <p:nvPr/>
            </p:nvSpPr>
            <p:spPr>
              <a:xfrm rot="20742615">
                <a:off x="4747417" y="3550028"/>
                <a:ext cx="186313" cy="361970"/>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50" name="Oval 149"/>
              <p:cNvSpPr/>
              <p:nvPr/>
            </p:nvSpPr>
            <p:spPr>
              <a:xfrm rot="942615" flipH="1">
                <a:off x="4344066" y="3545028"/>
                <a:ext cx="186313" cy="361970"/>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51" name="Straight Connector 150"/>
              <p:cNvCxnSpPr/>
              <p:nvPr/>
            </p:nvCxnSpPr>
            <p:spPr>
              <a:xfrm rot="42615" flipH="1">
                <a:off x="4430901" y="3596900"/>
                <a:ext cx="38394" cy="118183"/>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2" name="Straight Connector 151"/>
              <p:cNvCxnSpPr/>
              <p:nvPr/>
            </p:nvCxnSpPr>
            <p:spPr>
              <a:xfrm rot="16242615" flipH="1">
                <a:off x="4433284" y="3596931"/>
                <a:ext cx="38394" cy="118183"/>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53" name="Oval 152"/>
              <p:cNvSpPr/>
              <p:nvPr/>
            </p:nvSpPr>
            <p:spPr>
              <a:xfrm rot="20615998">
                <a:off x="4792637" y="3604945"/>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54" name="Oval 153"/>
              <p:cNvSpPr/>
              <p:nvPr/>
            </p:nvSpPr>
            <p:spPr>
              <a:xfrm rot="20615998">
                <a:off x="4850950" y="3636738"/>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55" name="Oval 154"/>
              <p:cNvSpPr/>
              <p:nvPr/>
            </p:nvSpPr>
            <p:spPr>
              <a:xfrm rot="20615998">
                <a:off x="4817975" y="3691037"/>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56" name="Oval 155"/>
              <p:cNvSpPr/>
              <p:nvPr/>
            </p:nvSpPr>
            <p:spPr>
              <a:xfrm rot="20615998">
                <a:off x="4760844" y="3663257"/>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57" name="Straight Connector 156"/>
              <p:cNvCxnSpPr/>
              <p:nvPr/>
            </p:nvCxnSpPr>
            <p:spPr>
              <a:xfrm flipV="1">
                <a:off x="4635160" y="3385536"/>
                <a:ext cx="3173" cy="180128"/>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3" name="Group 2"/>
            <p:cNvGrpSpPr/>
            <p:nvPr/>
          </p:nvGrpSpPr>
          <p:grpSpPr>
            <a:xfrm>
              <a:off x="3784106" y="1367921"/>
              <a:ext cx="941329" cy="935343"/>
              <a:chOff x="3784106" y="1367921"/>
              <a:chExt cx="941329" cy="935343"/>
            </a:xfrm>
          </p:grpSpPr>
          <p:sp>
            <p:nvSpPr>
              <p:cNvPr id="159" name="Rectangle 158"/>
              <p:cNvSpPr/>
              <p:nvPr/>
            </p:nvSpPr>
            <p:spPr>
              <a:xfrm>
                <a:off x="3784106" y="2087240"/>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Store</a:t>
                </a:r>
                <a:endParaRPr lang="en-AU" sz="1100" dirty="0">
                  <a:solidFill>
                    <a:schemeClr val="tx1"/>
                  </a:solidFill>
                  <a:latin typeface="Segoe UI" pitchFamily="34" charset="0"/>
                  <a:cs typeface="Segoe UI" pitchFamily="34" charset="0"/>
                </a:endParaRPr>
              </a:p>
            </p:txBody>
          </p:sp>
          <p:grpSp>
            <p:nvGrpSpPr>
              <p:cNvPr id="160" name="Group 159"/>
              <p:cNvGrpSpPr/>
              <p:nvPr/>
            </p:nvGrpSpPr>
            <p:grpSpPr>
              <a:xfrm>
                <a:off x="4009657" y="1367921"/>
                <a:ext cx="490225" cy="725939"/>
                <a:chOff x="3723981" y="1319574"/>
                <a:chExt cx="490225" cy="725939"/>
              </a:xfrm>
              <a:effectLst>
                <a:outerShdw blurRad="63500" sx="102000" sy="102000" algn="ctr" rotWithShape="0">
                  <a:prstClr val="black">
                    <a:alpha val="40000"/>
                  </a:prstClr>
                </a:outerShdw>
              </a:effectLst>
            </p:grpSpPr>
            <p:sp>
              <p:nvSpPr>
                <p:cNvPr id="161" name="Block Arc 160"/>
                <p:cNvSpPr/>
                <p:nvPr/>
              </p:nvSpPr>
              <p:spPr>
                <a:xfrm>
                  <a:off x="3760886" y="1319574"/>
                  <a:ext cx="416072" cy="349222"/>
                </a:xfrm>
                <a:prstGeom prst="blockArc">
                  <a:avLst>
                    <a:gd name="adj1" fmla="val 10800000"/>
                    <a:gd name="adj2" fmla="val 21599145"/>
                    <a:gd name="adj3" fmla="val 5065"/>
                  </a:avLst>
                </a:prstGeom>
                <a:solidFill>
                  <a:schemeClr val="tx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100">
                    <a:solidFill>
                      <a:schemeClr val="tx1"/>
                    </a:solidFill>
                    <a:latin typeface="Segoe UI" pitchFamily="34" charset="0"/>
                    <a:cs typeface="Segoe UI" pitchFamily="34" charset="0"/>
                  </a:endParaRPr>
                </a:p>
              </p:txBody>
            </p:sp>
            <p:sp>
              <p:nvSpPr>
                <p:cNvPr id="162" name="Trapezoid 161"/>
                <p:cNvSpPr/>
                <p:nvPr/>
              </p:nvSpPr>
              <p:spPr>
                <a:xfrm>
                  <a:off x="3723981" y="1495729"/>
                  <a:ext cx="490225" cy="549784"/>
                </a:xfrm>
                <a:prstGeom prst="trapezoid">
                  <a:avLst>
                    <a:gd name="adj" fmla="val 7826"/>
                  </a:avLst>
                </a:prstGeom>
                <a:gradFill flip="none" rotWithShape="1">
                  <a:gsLst>
                    <a:gs pos="0">
                      <a:schemeClr val="bg1">
                        <a:shade val="30000"/>
                        <a:satMod val="115000"/>
                      </a:schemeClr>
                    </a:gs>
                    <a:gs pos="50000">
                      <a:schemeClr val="bg1">
                        <a:shade val="67500"/>
                        <a:satMod val="115000"/>
                      </a:schemeClr>
                    </a:gs>
                    <a:gs pos="100000">
                      <a:schemeClr val="bg1">
                        <a:shade val="100000"/>
                        <a:satMod val="115000"/>
                      </a:schemeClr>
                    </a:gs>
                  </a:gsLst>
                  <a:lin ang="16200000" scaled="1"/>
                  <a:tileRect/>
                </a:gra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100">
                    <a:latin typeface="Segoe UI" pitchFamily="34" charset="0"/>
                    <a:cs typeface="Segoe UI" pitchFamily="34" charset="0"/>
                  </a:endParaRPr>
                </a:p>
              </p:txBody>
            </p:sp>
            <p:sp>
              <p:nvSpPr>
                <p:cNvPr id="163" name="Rectangle 162"/>
                <p:cNvSpPr/>
                <p:nvPr/>
              </p:nvSpPr>
              <p:spPr>
                <a:xfrm rot="20681790">
                  <a:off x="3861081" y="1569573"/>
                  <a:ext cx="216024" cy="40209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rstTxWarp prst="textPlain">
                    <a:avLst/>
                  </a:prstTxWarp>
                </a:bodyPr>
                <a:lstStyle/>
                <a:p>
                  <a:pPr algn="ctr"/>
                  <a:r>
                    <a:rPr lang="en-AU" sz="1100" dirty="0" smtClean="0">
                      <a:solidFill>
                        <a:srgbClr val="0070C0"/>
                      </a:solidFill>
                      <a:effectLst>
                        <a:innerShdw blurRad="63500">
                          <a:schemeClr val="tx1"/>
                        </a:innerShdw>
                      </a:effectLst>
                      <a:latin typeface="Segoe UI" pitchFamily="34" charset="0"/>
                      <a:cs typeface="Segoe UI" pitchFamily="34" charset="0"/>
                    </a:rPr>
                    <a:t>$</a:t>
                  </a:r>
                  <a:endParaRPr lang="en-AU" sz="1100" dirty="0">
                    <a:solidFill>
                      <a:srgbClr val="0070C0"/>
                    </a:solidFill>
                    <a:effectLst>
                      <a:innerShdw blurRad="63500">
                        <a:schemeClr val="tx1"/>
                      </a:innerShdw>
                    </a:effectLst>
                    <a:latin typeface="Segoe UI" pitchFamily="34" charset="0"/>
                    <a:cs typeface="Segoe UI" pitchFamily="34" charset="0"/>
                  </a:endParaRPr>
                </a:p>
              </p:txBody>
            </p:sp>
          </p:grpSp>
        </p:grpSp>
        <p:grpSp>
          <p:nvGrpSpPr>
            <p:cNvPr id="164" name="Group 163"/>
            <p:cNvGrpSpPr/>
            <p:nvPr/>
          </p:nvGrpSpPr>
          <p:grpSpPr>
            <a:xfrm>
              <a:off x="4994093" y="1377156"/>
              <a:ext cx="941329" cy="926108"/>
              <a:chOff x="4708417" y="1377156"/>
              <a:chExt cx="941329" cy="926108"/>
            </a:xfrm>
          </p:grpSpPr>
          <p:sp>
            <p:nvSpPr>
              <p:cNvPr id="165" name="Rectangle 164"/>
              <p:cNvSpPr/>
              <p:nvPr/>
            </p:nvSpPr>
            <p:spPr>
              <a:xfrm>
                <a:off x="4708417" y="2087240"/>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E-Browser</a:t>
                </a:r>
                <a:endParaRPr lang="en-AU" sz="1100" dirty="0">
                  <a:solidFill>
                    <a:schemeClr val="tx1"/>
                  </a:solidFill>
                  <a:latin typeface="Segoe UI" pitchFamily="34" charset="0"/>
                  <a:cs typeface="Segoe UI" pitchFamily="34" charset="0"/>
                </a:endParaRPr>
              </a:p>
            </p:txBody>
          </p:sp>
          <p:grpSp>
            <p:nvGrpSpPr>
              <p:cNvPr id="166" name="Group 165"/>
              <p:cNvGrpSpPr/>
              <p:nvPr/>
            </p:nvGrpSpPr>
            <p:grpSpPr>
              <a:xfrm>
                <a:off x="4774699" y="1377156"/>
                <a:ext cx="808763" cy="707468"/>
                <a:chOff x="4666807" y="1386426"/>
                <a:chExt cx="921090" cy="805726"/>
              </a:xfrm>
              <a:effectLst>
                <a:outerShdw blurRad="63500" sx="102000" sy="102000" algn="ctr" rotWithShape="0">
                  <a:prstClr val="black">
                    <a:alpha val="40000"/>
                  </a:prstClr>
                </a:outerShdw>
              </a:effectLst>
            </p:grpSpPr>
            <p:grpSp>
              <p:nvGrpSpPr>
                <p:cNvPr id="167" name="Group 166"/>
                <p:cNvGrpSpPr/>
                <p:nvPr/>
              </p:nvGrpSpPr>
              <p:grpSpPr>
                <a:xfrm>
                  <a:off x="4835061" y="1386426"/>
                  <a:ext cx="717194" cy="717195"/>
                  <a:chOff x="4835061" y="1386425"/>
                  <a:chExt cx="717194" cy="717194"/>
                </a:xfrm>
              </p:grpSpPr>
              <p:sp>
                <p:nvSpPr>
                  <p:cNvPr id="169" name="Oval 168"/>
                  <p:cNvSpPr/>
                  <p:nvPr/>
                </p:nvSpPr>
                <p:spPr>
                  <a:xfrm>
                    <a:off x="4835061" y="1386425"/>
                    <a:ext cx="717194" cy="717194"/>
                  </a:xfrm>
                  <a:prstGeom prst="ellipse">
                    <a:avLst/>
                  </a:prstGeom>
                  <a:solidFill>
                    <a:srgbClr val="00B0F0"/>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cxnSp>
                <p:nvCxnSpPr>
                  <p:cNvPr id="170" name="Straight Connector 169"/>
                  <p:cNvCxnSpPr>
                    <a:stCxn id="169" idx="0"/>
                    <a:endCxn id="169" idx="4"/>
                  </p:cNvCxnSpPr>
                  <p:nvPr/>
                </p:nvCxnSpPr>
                <p:spPr>
                  <a:xfrm>
                    <a:off x="5193658" y="1386425"/>
                    <a:ext cx="0" cy="717194"/>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171" name="Straight Connector 170"/>
                  <p:cNvCxnSpPr>
                    <a:stCxn id="169" idx="7"/>
                    <a:endCxn id="169" idx="5"/>
                  </p:cNvCxnSpPr>
                  <p:nvPr/>
                </p:nvCxnSpPr>
                <p:spPr>
                  <a:xfrm>
                    <a:off x="5447224" y="1491456"/>
                    <a:ext cx="0" cy="507132"/>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172" name="Straight Connector 171"/>
                  <p:cNvCxnSpPr>
                    <a:stCxn id="169" idx="1"/>
                    <a:endCxn id="169" idx="3"/>
                  </p:cNvCxnSpPr>
                  <p:nvPr/>
                </p:nvCxnSpPr>
                <p:spPr>
                  <a:xfrm>
                    <a:off x="4940092" y="1491456"/>
                    <a:ext cx="0" cy="507132"/>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173" name="Straight Connector 172"/>
                  <p:cNvCxnSpPr>
                    <a:stCxn id="169" idx="2"/>
                    <a:endCxn id="169" idx="6"/>
                  </p:cNvCxnSpPr>
                  <p:nvPr/>
                </p:nvCxnSpPr>
                <p:spPr>
                  <a:xfrm>
                    <a:off x="4835061" y="1745022"/>
                    <a:ext cx="717194" cy="0"/>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174" name="Straight Connector 173"/>
                  <p:cNvCxnSpPr>
                    <a:stCxn id="169" idx="1"/>
                    <a:endCxn id="169" idx="7"/>
                  </p:cNvCxnSpPr>
                  <p:nvPr/>
                </p:nvCxnSpPr>
                <p:spPr>
                  <a:xfrm>
                    <a:off x="4940092" y="1491456"/>
                    <a:ext cx="507132" cy="0"/>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175" name="Straight Connector 174"/>
                  <p:cNvCxnSpPr>
                    <a:stCxn id="169" idx="5"/>
                    <a:endCxn id="169" idx="3"/>
                  </p:cNvCxnSpPr>
                  <p:nvPr/>
                </p:nvCxnSpPr>
                <p:spPr>
                  <a:xfrm flipH="1">
                    <a:off x="4940092" y="1998588"/>
                    <a:ext cx="507132" cy="0"/>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176" name="Straight Connector 175"/>
                  <p:cNvCxnSpPr/>
                  <p:nvPr/>
                </p:nvCxnSpPr>
                <p:spPr>
                  <a:xfrm>
                    <a:off x="5320441" y="1410238"/>
                    <a:ext cx="0" cy="674549"/>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177" name="Straight Connector 176"/>
                  <p:cNvCxnSpPr/>
                  <p:nvPr/>
                </p:nvCxnSpPr>
                <p:spPr>
                  <a:xfrm flipH="1">
                    <a:off x="4855453" y="1618239"/>
                    <a:ext cx="675515" cy="0"/>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178" name="Straight Connector 177"/>
                  <p:cNvCxnSpPr/>
                  <p:nvPr/>
                </p:nvCxnSpPr>
                <p:spPr>
                  <a:xfrm flipH="1">
                    <a:off x="4855453" y="1872533"/>
                    <a:ext cx="675515" cy="0"/>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179" name="Straight Connector 178"/>
                  <p:cNvCxnSpPr/>
                  <p:nvPr/>
                </p:nvCxnSpPr>
                <p:spPr>
                  <a:xfrm>
                    <a:off x="5066427" y="1402356"/>
                    <a:ext cx="0" cy="682431"/>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grpSp>
            <p:sp>
              <p:nvSpPr>
                <p:cNvPr id="168" name="Freeform 167"/>
                <p:cNvSpPr/>
                <p:nvPr/>
              </p:nvSpPr>
              <p:spPr>
                <a:xfrm>
                  <a:off x="4666807" y="1419475"/>
                  <a:ext cx="921090" cy="772677"/>
                </a:xfrm>
                <a:custGeom>
                  <a:avLst/>
                  <a:gdLst>
                    <a:gd name="connsiteX0" fmla="*/ 270318 w 921090"/>
                    <a:gd name="connsiteY0" fmla="*/ 63250 h 772677"/>
                    <a:gd name="connsiteX1" fmla="*/ 29018 w 921090"/>
                    <a:gd name="connsiteY1" fmla="*/ 66425 h 772677"/>
                    <a:gd name="connsiteX2" fmla="*/ 860868 w 921090"/>
                    <a:gd name="connsiteY2" fmla="*/ 745875 h 772677"/>
                    <a:gd name="connsiteX3" fmla="*/ 791018 w 921090"/>
                    <a:gd name="connsiteY3" fmla="*/ 571250 h 772677"/>
                  </a:gdLst>
                  <a:ahLst/>
                  <a:cxnLst>
                    <a:cxn ang="0">
                      <a:pos x="connsiteX0" y="connsiteY0"/>
                    </a:cxn>
                    <a:cxn ang="0">
                      <a:pos x="connsiteX1" y="connsiteY1"/>
                    </a:cxn>
                    <a:cxn ang="0">
                      <a:pos x="connsiteX2" y="connsiteY2"/>
                    </a:cxn>
                    <a:cxn ang="0">
                      <a:pos x="connsiteX3" y="connsiteY3"/>
                    </a:cxn>
                  </a:cxnLst>
                  <a:rect l="l" t="t" r="r" b="b"/>
                  <a:pathLst>
                    <a:path w="921090" h="772677">
                      <a:moveTo>
                        <a:pt x="270318" y="63250"/>
                      </a:moveTo>
                      <a:cubicBezTo>
                        <a:pt x="100455" y="7952"/>
                        <a:pt x="-69407" y="-47346"/>
                        <a:pt x="29018" y="66425"/>
                      </a:cubicBezTo>
                      <a:cubicBezTo>
                        <a:pt x="127443" y="180196"/>
                        <a:pt x="733868" y="661738"/>
                        <a:pt x="860868" y="745875"/>
                      </a:cubicBezTo>
                      <a:cubicBezTo>
                        <a:pt x="987868" y="830013"/>
                        <a:pt x="889443" y="700631"/>
                        <a:pt x="791018" y="571250"/>
                      </a:cubicBezTo>
                    </a:path>
                  </a:pathLst>
                </a:custGeom>
                <a:no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grpSp>
        </p:grpSp>
        <p:grpSp>
          <p:nvGrpSpPr>
            <p:cNvPr id="180" name="Group 179"/>
            <p:cNvGrpSpPr/>
            <p:nvPr/>
          </p:nvGrpSpPr>
          <p:grpSpPr>
            <a:xfrm>
              <a:off x="6308595" y="1347144"/>
              <a:ext cx="941329" cy="930124"/>
              <a:chOff x="5870519" y="1373140"/>
              <a:chExt cx="941329" cy="930124"/>
            </a:xfrm>
          </p:grpSpPr>
          <p:sp>
            <p:nvSpPr>
              <p:cNvPr id="181" name="Rectangle 180"/>
              <p:cNvSpPr/>
              <p:nvPr/>
            </p:nvSpPr>
            <p:spPr>
              <a:xfrm>
                <a:off x="5870519" y="2087240"/>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Preferences</a:t>
                </a:r>
                <a:endParaRPr lang="en-AU" sz="1100" dirty="0">
                  <a:solidFill>
                    <a:schemeClr val="tx1"/>
                  </a:solidFill>
                  <a:latin typeface="Segoe UI" pitchFamily="34" charset="0"/>
                  <a:cs typeface="Segoe UI" pitchFamily="34" charset="0"/>
                </a:endParaRPr>
              </a:p>
            </p:txBody>
          </p:sp>
          <p:grpSp>
            <p:nvGrpSpPr>
              <p:cNvPr id="182" name="Group 181"/>
              <p:cNvGrpSpPr/>
              <p:nvPr/>
            </p:nvGrpSpPr>
            <p:grpSpPr>
              <a:xfrm>
                <a:off x="5946586" y="1373140"/>
                <a:ext cx="789194" cy="715500"/>
                <a:chOff x="6126475" y="1358519"/>
                <a:chExt cx="789194" cy="715500"/>
              </a:xfrm>
            </p:grpSpPr>
            <p:grpSp>
              <p:nvGrpSpPr>
                <p:cNvPr id="183" name="Group 182"/>
                <p:cNvGrpSpPr/>
                <p:nvPr/>
              </p:nvGrpSpPr>
              <p:grpSpPr>
                <a:xfrm>
                  <a:off x="6126475" y="1419475"/>
                  <a:ext cx="469140" cy="479261"/>
                  <a:chOff x="6297538" y="1525795"/>
                  <a:chExt cx="600468" cy="613422"/>
                </a:xfrm>
                <a:solidFill>
                  <a:schemeClr val="bg1">
                    <a:lumMod val="50000"/>
                  </a:schemeClr>
                </a:solidFill>
                <a:effectLst>
                  <a:outerShdw blurRad="63500" sx="102000" sy="102000" algn="ctr" rotWithShape="0">
                    <a:prstClr val="black">
                      <a:alpha val="40000"/>
                    </a:prstClr>
                  </a:outerShdw>
                </a:effectLst>
              </p:grpSpPr>
              <p:sp>
                <p:nvSpPr>
                  <p:cNvPr id="204" name="Rectangle 203"/>
                  <p:cNvSpPr/>
                  <p:nvPr/>
                </p:nvSpPr>
                <p:spPr>
                  <a:xfrm>
                    <a:off x="6532240" y="1525795"/>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05" name="Rectangle 204"/>
                  <p:cNvSpPr/>
                  <p:nvPr/>
                </p:nvSpPr>
                <p:spPr>
                  <a:xfrm>
                    <a:off x="6527253" y="2029061"/>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06" name="Rectangle 205"/>
                  <p:cNvSpPr/>
                  <p:nvPr/>
                </p:nvSpPr>
                <p:spPr>
                  <a:xfrm rot="16200000">
                    <a:off x="6280608" y="1775330"/>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07" name="Rectangle 206"/>
                  <p:cNvSpPr/>
                  <p:nvPr/>
                </p:nvSpPr>
                <p:spPr>
                  <a:xfrm rot="16200000">
                    <a:off x="6770920" y="1777823"/>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08" name="Rectangle 207"/>
                  <p:cNvSpPr/>
                  <p:nvPr/>
                </p:nvSpPr>
                <p:spPr>
                  <a:xfrm rot="2781525">
                    <a:off x="6712334" y="1608452"/>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09" name="Rectangle 208"/>
                  <p:cNvSpPr/>
                  <p:nvPr/>
                </p:nvSpPr>
                <p:spPr>
                  <a:xfrm rot="2781525">
                    <a:off x="6344691" y="1952168"/>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10" name="Rectangle 209"/>
                  <p:cNvSpPr/>
                  <p:nvPr/>
                </p:nvSpPr>
                <p:spPr>
                  <a:xfrm rot="18981525">
                    <a:off x="6358090" y="1598567"/>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11" name="Rectangle 210"/>
                  <p:cNvSpPr/>
                  <p:nvPr/>
                </p:nvSpPr>
                <p:spPr>
                  <a:xfrm rot="18981525">
                    <a:off x="6694670" y="1955114"/>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12" name="Donut 211"/>
                  <p:cNvSpPr/>
                  <p:nvPr/>
                </p:nvSpPr>
                <p:spPr>
                  <a:xfrm>
                    <a:off x="6347233" y="1580873"/>
                    <a:ext cx="504056" cy="504056"/>
                  </a:xfrm>
                  <a:prstGeom prst="donut">
                    <a:avLst>
                      <a:gd name="adj" fmla="val 22161"/>
                    </a:avLst>
                  </a:prstGeom>
                  <a:grpFill/>
                  <a:ln w="952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solidFill>
                        <a:schemeClr val="tx1"/>
                      </a:solidFill>
                    </a:endParaRPr>
                  </a:p>
                </p:txBody>
              </p:sp>
            </p:grpSp>
            <p:grpSp>
              <p:nvGrpSpPr>
                <p:cNvPr id="184" name="Group 183"/>
                <p:cNvGrpSpPr/>
                <p:nvPr/>
              </p:nvGrpSpPr>
              <p:grpSpPr>
                <a:xfrm>
                  <a:off x="6535334" y="1685479"/>
                  <a:ext cx="380335" cy="388540"/>
                  <a:chOff x="6297538" y="1525795"/>
                  <a:chExt cx="600468" cy="613422"/>
                </a:xfrm>
                <a:solidFill>
                  <a:schemeClr val="bg1">
                    <a:lumMod val="75000"/>
                  </a:schemeClr>
                </a:solidFill>
                <a:effectLst>
                  <a:outerShdw blurRad="63500" sx="102000" sy="102000" algn="ctr" rotWithShape="0">
                    <a:prstClr val="black">
                      <a:alpha val="40000"/>
                    </a:prstClr>
                  </a:outerShdw>
                </a:effectLst>
              </p:grpSpPr>
              <p:sp>
                <p:nvSpPr>
                  <p:cNvPr id="195" name="Rectangle 194"/>
                  <p:cNvSpPr/>
                  <p:nvPr/>
                </p:nvSpPr>
                <p:spPr>
                  <a:xfrm>
                    <a:off x="6532240" y="1525795"/>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96" name="Rectangle 195"/>
                  <p:cNvSpPr/>
                  <p:nvPr/>
                </p:nvSpPr>
                <p:spPr>
                  <a:xfrm>
                    <a:off x="6527253" y="2029061"/>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97" name="Rectangle 196"/>
                  <p:cNvSpPr/>
                  <p:nvPr/>
                </p:nvSpPr>
                <p:spPr>
                  <a:xfrm rot="16200000">
                    <a:off x="6280608" y="1775330"/>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98" name="Rectangle 197"/>
                  <p:cNvSpPr/>
                  <p:nvPr/>
                </p:nvSpPr>
                <p:spPr>
                  <a:xfrm rot="16200000">
                    <a:off x="6770920" y="1777823"/>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99" name="Rectangle 198"/>
                  <p:cNvSpPr/>
                  <p:nvPr/>
                </p:nvSpPr>
                <p:spPr>
                  <a:xfrm rot="2781525">
                    <a:off x="6712334" y="1608452"/>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00" name="Rectangle 199"/>
                  <p:cNvSpPr/>
                  <p:nvPr/>
                </p:nvSpPr>
                <p:spPr>
                  <a:xfrm rot="2781525">
                    <a:off x="6344691" y="1952168"/>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01" name="Rectangle 200"/>
                  <p:cNvSpPr/>
                  <p:nvPr/>
                </p:nvSpPr>
                <p:spPr>
                  <a:xfrm rot="18981525">
                    <a:off x="6358090" y="1598567"/>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02" name="Rectangle 201"/>
                  <p:cNvSpPr/>
                  <p:nvPr/>
                </p:nvSpPr>
                <p:spPr>
                  <a:xfrm rot="18981525">
                    <a:off x="6694670" y="1955114"/>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03" name="Donut 202"/>
                  <p:cNvSpPr/>
                  <p:nvPr/>
                </p:nvSpPr>
                <p:spPr>
                  <a:xfrm>
                    <a:off x="6347233" y="1580873"/>
                    <a:ext cx="504056" cy="504056"/>
                  </a:xfrm>
                  <a:prstGeom prst="donut">
                    <a:avLst>
                      <a:gd name="adj" fmla="val 22161"/>
                    </a:avLst>
                  </a:prstGeom>
                  <a:grpFill/>
                  <a:ln w="952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solidFill>
                        <a:schemeClr val="tx1"/>
                      </a:solidFill>
                    </a:endParaRPr>
                  </a:p>
                </p:txBody>
              </p:sp>
            </p:grpSp>
            <p:grpSp>
              <p:nvGrpSpPr>
                <p:cNvPr id="185" name="Group 184"/>
                <p:cNvGrpSpPr/>
                <p:nvPr/>
              </p:nvGrpSpPr>
              <p:grpSpPr>
                <a:xfrm>
                  <a:off x="6577233" y="1358519"/>
                  <a:ext cx="251617" cy="257045"/>
                  <a:chOff x="6297538" y="1525795"/>
                  <a:chExt cx="600468" cy="613422"/>
                </a:xfrm>
                <a:solidFill>
                  <a:schemeClr val="bg1"/>
                </a:solidFill>
                <a:effectLst>
                  <a:outerShdw blurRad="63500" sx="102000" sy="102000" algn="ctr" rotWithShape="0">
                    <a:prstClr val="black">
                      <a:alpha val="40000"/>
                    </a:prstClr>
                  </a:outerShdw>
                </a:effectLst>
              </p:grpSpPr>
              <p:sp>
                <p:nvSpPr>
                  <p:cNvPr id="186" name="Rectangle 185"/>
                  <p:cNvSpPr/>
                  <p:nvPr/>
                </p:nvSpPr>
                <p:spPr>
                  <a:xfrm>
                    <a:off x="6532240" y="1525795"/>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87" name="Rectangle 186"/>
                  <p:cNvSpPr/>
                  <p:nvPr/>
                </p:nvSpPr>
                <p:spPr>
                  <a:xfrm>
                    <a:off x="6527253" y="2029061"/>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88" name="Rectangle 187"/>
                  <p:cNvSpPr/>
                  <p:nvPr/>
                </p:nvSpPr>
                <p:spPr>
                  <a:xfrm rot="16200000">
                    <a:off x="6280608" y="1775330"/>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89" name="Rectangle 188"/>
                  <p:cNvSpPr/>
                  <p:nvPr/>
                </p:nvSpPr>
                <p:spPr>
                  <a:xfrm rot="16200000">
                    <a:off x="6770920" y="1777823"/>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90" name="Rectangle 189"/>
                  <p:cNvSpPr/>
                  <p:nvPr/>
                </p:nvSpPr>
                <p:spPr>
                  <a:xfrm rot="2781525">
                    <a:off x="6712334" y="1608452"/>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91" name="Rectangle 190"/>
                  <p:cNvSpPr/>
                  <p:nvPr/>
                </p:nvSpPr>
                <p:spPr>
                  <a:xfrm rot="2781525">
                    <a:off x="6344691" y="1952168"/>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92" name="Rectangle 191"/>
                  <p:cNvSpPr/>
                  <p:nvPr/>
                </p:nvSpPr>
                <p:spPr>
                  <a:xfrm rot="18981525">
                    <a:off x="6358090" y="1598567"/>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93" name="Rectangle 192"/>
                  <p:cNvSpPr/>
                  <p:nvPr/>
                </p:nvSpPr>
                <p:spPr>
                  <a:xfrm rot="18981525">
                    <a:off x="6694670" y="1955114"/>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94" name="Donut 193"/>
                  <p:cNvSpPr/>
                  <p:nvPr/>
                </p:nvSpPr>
                <p:spPr>
                  <a:xfrm>
                    <a:off x="6347233" y="1580873"/>
                    <a:ext cx="504056" cy="504056"/>
                  </a:xfrm>
                  <a:prstGeom prst="donut">
                    <a:avLst>
                      <a:gd name="adj" fmla="val 22161"/>
                    </a:avLst>
                  </a:prstGeom>
                  <a:grpFill/>
                  <a:ln w="952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solidFill>
                        <a:schemeClr val="tx1"/>
                      </a:solidFill>
                    </a:endParaRPr>
                  </a:p>
                </p:txBody>
              </p:sp>
            </p:grpSp>
          </p:grpSp>
        </p:grpSp>
        <p:grpSp>
          <p:nvGrpSpPr>
            <p:cNvPr id="213" name="Group 212"/>
            <p:cNvGrpSpPr/>
            <p:nvPr/>
          </p:nvGrpSpPr>
          <p:grpSpPr>
            <a:xfrm>
              <a:off x="3784106" y="2423987"/>
              <a:ext cx="941329" cy="972132"/>
              <a:chOff x="3707904" y="2423987"/>
              <a:chExt cx="941329" cy="972132"/>
            </a:xfrm>
          </p:grpSpPr>
          <p:sp>
            <p:nvSpPr>
              <p:cNvPr id="214" name="Rectangle 213"/>
              <p:cNvSpPr/>
              <p:nvPr/>
            </p:nvSpPr>
            <p:spPr>
              <a:xfrm>
                <a:off x="3707904" y="318009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Clarabelle</a:t>
                </a:r>
                <a:endParaRPr lang="en-AU" sz="1100" dirty="0">
                  <a:solidFill>
                    <a:schemeClr val="tx1"/>
                  </a:solidFill>
                  <a:latin typeface="Segoe UI" pitchFamily="34" charset="0"/>
                  <a:cs typeface="Segoe UI" pitchFamily="34" charset="0"/>
                </a:endParaRPr>
              </a:p>
            </p:txBody>
          </p:sp>
          <p:grpSp>
            <p:nvGrpSpPr>
              <p:cNvPr id="215" name="Group 214"/>
              <p:cNvGrpSpPr/>
              <p:nvPr/>
            </p:nvGrpSpPr>
            <p:grpSpPr>
              <a:xfrm>
                <a:off x="3841584" y="2423987"/>
                <a:ext cx="675778" cy="675778"/>
                <a:chOff x="3848349" y="2388430"/>
                <a:chExt cx="675778" cy="675778"/>
              </a:xfrm>
              <a:effectLst>
                <a:outerShdw blurRad="63500" sx="102000" sy="102000" algn="ctr" rotWithShape="0">
                  <a:prstClr val="black">
                    <a:alpha val="40000"/>
                  </a:prstClr>
                </a:outerShdw>
              </a:effectLst>
            </p:grpSpPr>
            <p:sp>
              <p:nvSpPr>
                <p:cNvPr id="216" name="Oval 215"/>
                <p:cNvSpPr/>
                <p:nvPr/>
              </p:nvSpPr>
              <p:spPr>
                <a:xfrm>
                  <a:off x="3848349" y="2388430"/>
                  <a:ext cx="675778" cy="675778"/>
                </a:xfrm>
                <a:prstGeom prst="ellipse">
                  <a:avLst/>
                </a:prstGeom>
                <a:solidFill>
                  <a:srgbClr val="C0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grpSp>
              <p:nvGrpSpPr>
                <p:cNvPr id="217" name="Group 216"/>
                <p:cNvGrpSpPr/>
                <p:nvPr/>
              </p:nvGrpSpPr>
              <p:grpSpPr>
                <a:xfrm>
                  <a:off x="4049013" y="2524441"/>
                  <a:ext cx="274450" cy="403756"/>
                  <a:chOff x="4017169" y="2476618"/>
                  <a:chExt cx="333375" cy="490444"/>
                </a:xfrm>
                <a:effectLst>
                  <a:outerShdw blurRad="63500" sx="102000" sy="102000" algn="ctr" rotWithShape="0">
                    <a:prstClr val="black">
                      <a:alpha val="40000"/>
                    </a:prstClr>
                  </a:outerShdw>
                </a:effectLst>
              </p:grpSpPr>
              <p:sp>
                <p:nvSpPr>
                  <p:cNvPr id="218" name="Rounded Rectangle 217"/>
                  <p:cNvSpPr/>
                  <p:nvPr/>
                </p:nvSpPr>
                <p:spPr>
                  <a:xfrm>
                    <a:off x="4106560" y="2476618"/>
                    <a:ext cx="144015" cy="260118"/>
                  </a:xfrm>
                  <a:prstGeom prst="roundRect">
                    <a:avLst>
                      <a:gd name="adj" fmla="val 50000"/>
                    </a:avLst>
                  </a:prstGeom>
                  <a:solidFill>
                    <a:srgbClr val="C00000"/>
                  </a:solidFill>
                  <a:ln w="12700" cap="rnd">
                    <a:solidFill>
                      <a:schemeClr val="bg1"/>
                    </a:solid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19" name="Freeform 218"/>
                  <p:cNvSpPr/>
                  <p:nvPr/>
                </p:nvSpPr>
                <p:spPr>
                  <a:xfrm>
                    <a:off x="4017169" y="2744500"/>
                    <a:ext cx="333375" cy="79802"/>
                  </a:xfrm>
                  <a:custGeom>
                    <a:avLst/>
                    <a:gdLst>
                      <a:gd name="connsiteX0" fmla="*/ 0 w 333375"/>
                      <a:gd name="connsiteY0" fmla="*/ 7144 h 102415"/>
                      <a:gd name="connsiteX1" fmla="*/ 169069 w 333375"/>
                      <a:gd name="connsiteY1" fmla="*/ 102394 h 102415"/>
                      <a:gd name="connsiteX2" fmla="*/ 333375 w 333375"/>
                      <a:gd name="connsiteY2" fmla="*/ 0 h 102415"/>
                    </a:gdLst>
                    <a:ahLst/>
                    <a:cxnLst>
                      <a:cxn ang="0">
                        <a:pos x="connsiteX0" y="connsiteY0"/>
                      </a:cxn>
                      <a:cxn ang="0">
                        <a:pos x="connsiteX1" y="connsiteY1"/>
                      </a:cxn>
                      <a:cxn ang="0">
                        <a:pos x="connsiteX2" y="connsiteY2"/>
                      </a:cxn>
                    </a:cxnLst>
                    <a:rect l="l" t="t" r="r" b="b"/>
                    <a:pathLst>
                      <a:path w="333375" h="102415">
                        <a:moveTo>
                          <a:pt x="0" y="7144"/>
                        </a:moveTo>
                        <a:cubicBezTo>
                          <a:pt x="56753" y="55364"/>
                          <a:pt x="113507" y="103585"/>
                          <a:pt x="169069" y="102394"/>
                        </a:cubicBezTo>
                        <a:cubicBezTo>
                          <a:pt x="224631" y="101203"/>
                          <a:pt x="279003" y="50601"/>
                          <a:pt x="333375" y="0"/>
                        </a:cubicBezTo>
                      </a:path>
                    </a:pathLst>
                  </a:custGeom>
                  <a:noFill/>
                  <a:ln w="1270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cxnSp>
                <p:nvCxnSpPr>
                  <p:cNvPr id="220" name="Straight Connector 219"/>
                  <p:cNvCxnSpPr>
                    <a:stCxn id="219" idx="1"/>
                  </p:cNvCxnSpPr>
                  <p:nvPr/>
                </p:nvCxnSpPr>
                <p:spPr>
                  <a:xfrm>
                    <a:off x="4186238" y="2824286"/>
                    <a:ext cx="0" cy="142776"/>
                  </a:xfrm>
                  <a:prstGeom prst="line">
                    <a:avLst/>
                  </a:prstGeom>
                  <a:ln w="12700"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grpSp>
        <p:nvGrpSpPr>
          <p:cNvPr id="8" name="Group 7"/>
          <p:cNvGrpSpPr/>
          <p:nvPr/>
        </p:nvGrpSpPr>
        <p:grpSpPr>
          <a:xfrm>
            <a:off x="857493" y="227684"/>
            <a:ext cx="7429015" cy="4688133"/>
            <a:chOff x="857493" y="227684"/>
            <a:chExt cx="7429015" cy="4688133"/>
          </a:xfrm>
        </p:grpSpPr>
        <p:sp>
          <p:nvSpPr>
            <p:cNvPr id="243" name="Rounded Rectangle 242"/>
            <p:cNvSpPr/>
            <p:nvPr/>
          </p:nvSpPr>
          <p:spPr>
            <a:xfrm>
              <a:off x="857493" y="227684"/>
              <a:ext cx="7429015" cy="4688133"/>
            </a:xfrm>
            <a:prstGeom prst="roundRect">
              <a:avLst>
                <a:gd name="adj" fmla="val 0"/>
              </a:avLst>
            </a:prstGeom>
            <a:solidFill>
              <a:schemeClr val="bg1">
                <a:lumMod val="75000"/>
                <a:alpha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200" b="1" dirty="0" smtClean="0">
                  <a:solidFill>
                    <a:schemeClr val="tx1"/>
                  </a:solidFill>
                  <a:latin typeface="Segoe UI" pitchFamily="34" charset="0"/>
                  <a:cs typeface="Segoe UI" pitchFamily="34" charset="0"/>
                </a:rPr>
                <a:t>Store</a:t>
              </a:r>
              <a:endParaRPr lang="en-AU" sz="1200" b="1" dirty="0">
                <a:solidFill>
                  <a:schemeClr val="tx1"/>
                </a:solidFill>
                <a:latin typeface="Segoe UI" pitchFamily="34" charset="0"/>
                <a:cs typeface="Segoe UI" pitchFamily="34" charset="0"/>
              </a:endParaRPr>
            </a:p>
          </p:txBody>
        </p:sp>
        <p:sp>
          <p:nvSpPr>
            <p:cNvPr id="244" name="Rectangle 243"/>
            <p:cNvSpPr/>
            <p:nvPr/>
          </p:nvSpPr>
          <p:spPr>
            <a:xfrm>
              <a:off x="857494" y="502447"/>
              <a:ext cx="7429014" cy="430535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algn="r"/>
              <a:endParaRPr lang="en-AU" sz="5400" dirty="0">
                <a:solidFill>
                  <a:schemeClr val="bg1"/>
                </a:solidFill>
                <a:effectLst>
                  <a:outerShdw blurRad="63500" sx="102000" sy="102000" algn="ctr" rotWithShape="0">
                    <a:prstClr val="black">
                      <a:alpha val="40000"/>
                    </a:prstClr>
                  </a:outerShdw>
                </a:effectLst>
                <a:latin typeface="Segoe UI" pitchFamily="34" charset="0"/>
                <a:cs typeface="Segoe UI" pitchFamily="34" charset="0"/>
              </a:endParaRPr>
            </a:p>
          </p:txBody>
        </p:sp>
        <p:sp>
          <p:nvSpPr>
            <p:cNvPr id="245" name="Rounded Rectangle 244">
              <a:hlinkClick r:id="rId6" action="ppaction://hlinksldjump"/>
            </p:cNvPr>
            <p:cNvSpPr/>
            <p:nvPr/>
          </p:nvSpPr>
          <p:spPr>
            <a:xfrm>
              <a:off x="929502" y="279455"/>
              <a:ext cx="144000" cy="144016"/>
            </a:xfrm>
            <a:prstGeom prst="roundRect">
              <a:avLst/>
            </a:prstGeom>
            <a:gradFill flip="none" rotWithShape="1">
              <a:gsLst>
                <a:gs pos="0">
                  <a:srgbClr val="FF0000">
                    <a:shade val="30000"/>
                    <a:satMod val="115000"/>
                  </a:srgbClr>
                </a:gs>
                <a:gs pos="50000">
                  <a:srgbClr val="FF0000">
                    <a:shade val="67500"/>
                    <a:satMod val="115000"/>
                  </a:srgbClr>
                </a:gs>
                <a:gs pos="100000">
                  <a:srgbClr val="FF0000">
                    <a:shade val="100000"/>
                    <a:satMod val="115000"/>
                  </a:srgbClr>
                </a:gs>
              </a:gsLst>
              <a:lin ang="16200000" scaled="1"/>
              <a:tileRect/>
            </a:gradFill>
            <a:ln w="3175">
              <a:solidFill>
                <a:schemeClr val="tx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solidFill>
                  <a:schemeClr val="bg1"/>
                </a:solidFill>
                <a:latin typeface="Segoe UI" pitchFamily="34" charset="0"/>
                <a:cs typeface="Segoe UI" pitchFamily="34" charset="0"/>
              </a:endParaRPr>
            </a:p>
          </p:txBody>
        </p:sp>
      </p:grpSp>
      <p:grpSp>
        <p:nvGrpSpPr>
          <p:cNvPr id="7" name="Group 6"/>
          <p:cNvGrpSpPr/>
          <p:nvPr/>
        </p:nvGrpSpPr>
        <p:grpSpPr>
          <a:xfrm>
            <a:off x="2702263" y="1264039"/>
            <a:ext cx="3739476" cy="2782173"/>
            <a:chOff x="2702263" y="1219672"/>
            <a:chExt cx="3739476" cy="2782173"/>
          </a:xfrm>
          <a:effectLst/>
        </p:grpSpPr>
        <p:sp>
          <p:nvSpPr>
            <p:cNvPr id="223" name="Rectangle 222"/>
            <p:cNvSpPr/>
            <p:nvPr/>
          </p:nvSpPr>
          <p:spPr>
            <a:xfrm>
              <a:off x="2702263" y="1219672"/>
              <a:ext cx="3739476" cy="2782173"/>
            </a:xfrm>
            <a:prstGeom prst="rect">
              <a:avLst/>
            </a:prstGeom>
            <a:solidFill>
              <a:schemeClr val="bg1"/>
            </a:solidFill>
            <a:ln w="3175">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r"/>
              <a:r>
                <a:rPr lang="en-AU" sz="6800" b="1" dirty="0" smtClean="0">
                  <a:solidFill>
                    <a:srgbClr val="0070C0"/>
                  </a:solidFill>
                  <a:effectLst>
                    <a:outerShdw blurRad="50800" dist="38100" dir="5400000" algn="t" rotWithShape="0">
                      <a:prstClr val="black">
                        <a:alpha val="40000"/>
                      </a:prstClr>
                    </a:outerShdw>
                  </a:effectLst>
                  <a:latin typeface="Segoe UI" panose="020B0502040204020203" pitchFamily="34" charset="0"/>
                  <a:cs typeface="Segoe UI" panose="020B0502040204020203" pitchFamily="34" charset="0"/>
                </a:rPr>
                <a:t>Store</a:t>
              </a:r>
            </a:p>
            <a:p>
              <a:pPr algn="r"/>
              <a:r>
                <a:rPr lang="en-AU" sz="1400" i="1" dirty="0" smtClean="0">
                  <a:solidFill>
                    <a:srgbClr val="00B0F0"/>
                  </a:solidFill>
                  <a:effectLst>
                    <a:outerShdw blurRad="50800" dist="38100" dir="5400000" algn="t" rotWithShape="0">
                      <a:prstClr val="black">
                        <a:alpha val="40000"/>
                      </a:prstClr>
                    </a:outerShdw>
                  </a:effectLst>
                  <a:latin typeface="Segoe UI" panose="020B0502040204020203" pitchFamily="34" charset="0"/>
                  <a:cs typeface="Segoe UI" panose="020B0502040204020203" pitchFamily="34" charset="0"/>
                </a:rPr>
                <a:t>What would you like today?</a:t>
              </a:r>
            </a:p>
            <a:p>
              <a:pPr algn="ctr"/>
              <a:endParaRPr lang="en-AU" sz="1200" i="1" dirty="0" smtClean="0">
                <a:solidFill>
                  <a:srgbClr val="00B0F0"/>
                </a:solidFill>
                <a:effectLst>
                  <a:outerShdw blurRad="50800" dist="38100" dir="5400000" algn="t" rotWithShape="0">
                    <a:prstClr val="black">
                      <a:alpha val="40000"/>
                    </a:prstClr>
                  </a:outerShdw>
                </a:effectLst>
                <a:latin typeface="Segoe UI" panose="020B0502040204020203" pitchFamily="34" charset="0"/>
                <a:cs typeface="Segoe UI" panose="020B0502040204020203" pitchFamily="34" charset="0"/>
              </a:endParaRPr>
            </a:p>
            <a:p>
              <a:pPr algn="ctr"/>
              <a:endParaRPr lang="en-AU" sz="1200" i="1" dirty="0" smtClean="0">
                <a:solidFill>
                  <a:srgbClr val="00B0F0"/>
                </a:solidFill>
                <a:effectLst>
                  <a:outerShdw blurRad="50800" dist="38100" dir="5400000" algn="t" rotWithShape="0">
                    <a:prstClr val="black">
                      <a:alpha val="40000"/>
                    </a:prstClr>
                  </a:outerShdw>
                </a:effectLst>
                <a:latin typeface="Segoe UI" panose="020B0502040204020203" pitchFamily="34" charset="0"/>
                <a:cs typeface="Segoe UI" panose="020B0502040204020203" pitchFamily="34" charset="0"/>
              </a:endParaRPr>
            </a:p>
            <a:p>
              <a:pPr algn="ctr"/>
              <a:r>
                <a:rPr lang="en-AU" sz="2000" b="1" dirty="0" smtClean="0">
                  <a:solidFill>
                    <a:srgbClr val="00B0F0"/>
                  </a:solidFill>
                  <a:latin typeface="Segoe UI" panose="020B0502040204020203" pitchFamily="34" charset="0"/>
                  <a:cs typeface="Segoe UI" panose="020B0502040204020203" pitchFamily="34" charset="0"/>
                </a:rPr>
                <a:t>Notice</a:t>
              </a:r>
              <a:endParaRPr lang="en-AU" sz="1200" b="1" i="1" dirty="0" smtClean="0">
                <a:solidFill>
                  <a:srgbClr val="00B0F0"/>
                </a:solidFill>
                <a:latin typeface="Segoe UI" panose="020B0502040204020203" pitchFamily="34" charset="0"/>
                <a:cs typeface="Segoe UI" panose="020B0502040204020203" pitchFamily="34" charset="0"/>
              </a:endParaRPr>
            </a:p>
            <a:p>
              <a:pPr algn="just"/>
              <a:r>
                <a:rPr lang="en-AU" sz="1200" dirty="0" smtClean="0">
                  <a:solidFill>
                    <a:schemeClr val="tx1"/>
                  </a:solidFill>
                  <a:latin typeface="Segoe UI" panose="020B0502040204020203" pitchFamily="34" charset="0"/>
                  <a:cs typeface="Segoe UI" panose="020B0502040204020203" pitchFamily="34" charset="0"/>
                </a:rPr>
                <a:t>This is a store for E-STAR OS 2, which needs Internet connection. Do you have internet connection?</a:t>
              </a:r>
              <a:endParaRPr lang="en-AU" sz="1200" dirty="0">
                <a:solidFill>
                  <a:schemeClr val="tx1"/>
                </a:solidFill>
                <a:latin typeface="Segoe UI" panose="020B0502040204020203" pitchFamily="34" charset="0"/>
                <a:cs typeface="Segoe UI" panose="020B0502040204020203" pitchFamily="34" charset="0"/>
              </a:endParaRPr>
            </a:p>
          </p:txBody>
        </p:sp>
        <p:grpSp>
          <p:nvGrpSpPr>
            <p:cNvPr id="224" name="Group 223"/>
            <p:cNvGrpSpPr/>
            <p:nvPr/>
          </p:nvGrpSpPr>
          <p:grpSpPr>
            <a:xfrm>
              <a:off x="2843808" y="1331122"/>
              <a:ext cx="983674" cy="1456652"/>
              <a:chOff x="3692200" y="1296632"/>
              <a:chExt cx="490225" cy="725939"/>
            </a:xfrm>
            <a:effectLst>
              <a:outerShdw blurRad="63500" sx="102000" sy="102000" algn="ctr" rotWithShape="0">
                <a:prstClr val="black">
                  <a:alpha val="40000"/>
                </a:prstClr>
              </a:outerShdw>
            </a:effectLst>
          </p:grpSpPr>
          <p:sp>
            <p:nvSpPr>
              <p:cNvPr id="227" name="Block Arc 226"/>
              <p:cNvSpPr/>
              <p:nvPr/>
            </p:nvSpPr>
            <p:spPr>
              <a:xfrm>
                <a:off x="3729105" y="1296632"/>
                <a:ext cx="416072" cy="349222"/>
              </a:xfrm>
              <a:prstGeom prst="blockArc">
                <a:avLst>
                  <a:gd name="adj1" fmla="val 10800000"/>
                  <a:gd name="adj2" fmla="val 21599145"/>
                  <a:gd name="adj3" fmla="val 5065"/>
                </a:avLst>
              </a:prstGeom>
              <a:solidFill>
                <a:schemeClr val="tx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100">
                  <a:solidFill>
                    <a:schemeClr val="tx1"/>
                  </a:solidFill>
                  <a:latin typeface="Segoe UI" pitchFamily="34" charset="0"/>
                  <a:cs typeface="Segoe UI" pitchFamily="34" charset="0"/>
                </a:endParaRPr>
              </a:p>
            </p:txBody>
          </p:sp>
          <p:sp>
            <p:nvSpPr>
              <p:cNvPr id="228" name="Trapezoid 227"/>
              <p:cNvSpPr/>
              <p:nvPr/>
            </p:nvSpPr>
            <p:spPr>
              <a:xfrm>
                <a:off x="3692200" y="1472787"/>
                <a:ext cx="490225" cy="549784"/>
              </a:xfrm>
              <a:prstGeom prst="trapezoid">
                <a:avLst>
                  <a:gd name="adj" fmla="val 7826"/>
                </a:avLst>
              </a:prstGeom>
              <a:gradFill flip="none" rotWithShape="1">
                <a:gsLst>
                  <a:gs pos="0">
                    <a:schemeClr val="bg1">
                      <a:shade val="30000"/>
                      <a:satMod val="115000"/>
                    </a:schemeClr>
                  </a:gs>
                  <a:gs pos="50000">
                    <a:schemeClr val="bg1">
                      <a:shade val="67500"/>
                      <a:satMod val="115000"/>
                    </a:schemeClr>
                  </a:gs>
                  <a:gs pos="100000">
                    <a:schemeClr val="bg1">
                      <a:shade val="100000"/>
                      <a:satMod val="115000"/>
                    </a:schemeClr>
                  </a:gs>
                </a:gsLst>
                <a:lin ang="16200000" scaled="1"/>
                <a:tileRect/>
              </a:gra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100">
                  <a:latin typeface="Segoe UI" pitchFamily="34" charset="0"/>
                  <a:cs typeface="Segoe UI" pitchFamily="34" charset="0"/>
                </a:endParaRPr>
              </a:p>
            </p:txBody>
          </p:sp>
          <p:sp>
            <p:nvSpPr>
              <p:cNvPr id="229" name="Rectangle 228"/>
              <p:cNvSpPr/>
              <p:nvPr/>
            </p:nvSpPr>
            <p:spPr>
              <a:xfrm rot="20681790">
                <a:off x="3829300" y="1546631"/>
                <a:ext cx="216024" cy="40209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rstTxWarp prst="textPlain">
                  <a:avLst/>
                </a:prstTxWarp>
              </a:bodyPr>
              <a:lstStyle/>
              <a:p>
                <a:pPr algn="ctr"/>
                <a:r>
                  <a:rPr lang="en-AU" sz="1100" dirty="0" smtClean="0">
                    <a:solidFill>
                      <a:srgbClr val="0070C0"/>
                    </a:solidFill>
                    <a:effectLst>
                      <a:innerShdw blurRad="63500">
                        <a:schemeClr val="tx1"/>
                      </a:innerShdw>
                    </a:effectLst>
                    <a:latin typeface="Segoe UI" pitchFamily="34" charset="0"/>
                    <a:cs typeface="Segoe UI" pitchFamily="34" charset="0"/>
                  </a:rPr>
                  <a:t>$</a:t>
                </a:r>
                <a:endParaRPr lang="en-AU" sz="1100" dirty="0">
                  <a:solidFill>
                    <a:srgbClr val="0070C0"/>
                  </a:solidFill>
                  <a:effectLst>
                    <a:innerShdw blurRad="63500">
                      <a:schemeClr val="tx1"/>
                    </a:innerShdw>
                  </a:effectLst>
                  <a:latin typeface="Segoe UI" pitchFamily="34" charset="0"/>
                  <a:cs typeface="Segoe UI" pitchFamily="34" charset="0"/>
                </a:endParaRPr>
              </a:p>
            </p:txBody>
          </p:sp>
        </p:grpSp>
        <p:sp>
          <p:nvSpPr>
            <p:cNvPr id="240" name="Rounded Rectangle 239">
              <a:hlinkClick r:id="rId7" action="ppaction://hlinksldjump"/>
            </p:cNvPr>
            <p:cNvSpPr/>
            <p:nvPr/>
          </p:nvSpPr>
          <p:spPr>
            <a:xfrm>
              <a:off x="5133551" y="3651870"/>
              <a:ext cx="1224136" cy="216024"/>
            </a:xfrm>
            <a:prstGeom prst="roundRect">
              <a:avLst/>
            </a:prstGeom>
            <a:solidFill>
              <a:srgbClr val="0070C0">
                <a:alpha val="50000"/>
              </a:srgb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solidFill>
                    <a:schemeClr val="bg1"/>
                  </a:solidFill>
                  <a:latin typeface="Segoe UI" pitchFamily="34" charset="0"/>
                  <a:cs typeface="Segoe UI" pitchFamily="34" charset="0"/>
                </a:rPr>
                <a:t>Yes</a:t>
              </a:r>
              <a:endParaRPr lang="en-AU" sz="1200" dirty="0">
                <a:solidFill>
                  <a:schemeClr val="bg1"/>
                </a:solidFill>
                <a:latin typeface="Segoe UI" pitchFamily="34" charset="0"/>
                <a:cs typeface="Segoe UI" pitchFamily="34" charset="0"/>
              </a:endParaRPr>
            </a:p>
          </p:txBody>
        </p:sp>
        <p:sp>
          <p:nvSpPr>
            <p:cNvPr id="241" name="Rounded Rectangle 240">
              <a:hlinkClick r:id="rId8" action="ppaction://hlinksldjump"/>
            </p:cNvPr>
            <p:cNvSpPr/>
            <p:nvPr/>
          </p:nvSpPr>
          <p:spPr>
            <a:xfrm>
              <a:off x="3770123" y="3653800"/>
              <a:ext cx="1224136" cy="216024"/>
            </a:xfrm>
            <a:prstGeom prst="roundRect">
              <a:avLst/>
            </a:prstGeom>
            <a:solidFill>
              <a:schemeClr val="bg1">
                <a:lumMod val="50000"/>
                <a:alpha val="50000"/>
              </a:scheme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solidFill>
                    <a:schemeClr val="bg1"/>
                  </a:solidFill>
                  <a:latin typeface="Segoe UI" pitchFamily="34" charset="0"/>
                  <a:cs typeface="Segoe UI" pitchFamily="34" charset="0"/>
                </a:rPr>
                <a:t>No</a:t>
              </a:r>
              <a:endParaRPr lang="en-AU" sz="1200" dirty="0">
                <a:solidFill>
                  <a:schemeClr val="bg1"/>
                </a:solidFill>
                <a:latin typeface="Segoe UI" pitchFamily="34" charset="0"/>
                <a:cs typeface="Segoe UI" pitchFamily="34" charset="0"/>
              </a:endParaRPr>
            </a:p>
          </p:txBody>
        </p:sp>
      </p:grpSp>
      <p:pic>
        <p:nvPicPr>
          <p:cNvPr id="9" name="E-STAR OS 2 Store Notice.mp3">
            <a:hlinkClick r:id="" action="ppaction://media"/>
          </p:cNvPr>
          <p:cNvPicPr>
            <a:picLocks noChangeAspect="1"/>
          </p:cNvPicPr>
          <p:nvPr>
            <a:audioFile r:link="rId2"/>
            <p:extLst>
              <p:ext uri="{DAA4B4D4-6D71-4841-9C94-3DE7FCFB9230}">
                <p14:media xmlns:p14="http://schemas.microsoft.com/office/powerpoint/2010/main" r:embed="rId1"/>
              </p:ext>
            </p:extLst>
          </p:nvPr>
        </p:nvPicPr>
        <p:blipFill>
          <a:blip r:embed="rId9"/>
          <a:stretch>
            <a:fillRect/>
          </a:stretch>
        </p:blipFill>
        <p:spPr>
          <a:xfrm>
            <a:off x="-609600" y="0"/>
            <a:ext cx="609600" cy="609600"/>
          </a:xfrm>
          <a:prstGeom prst="rect">
            <a:avLst/>
          </a:prstGeom>
        </p:spPr>
      </p:pic>
      <p:sp>
        <p:nvSpPr>
          <p:cNvPr id="416" name="Oval 415"/>
          <p:cNvSpPr/>
          <p:nvPr/>
        </p:nvSpPr>
        <p:spPr>
          <a:xfrm>
            <a:off x="4476110" y="154966"/>
            <a:ext cx="191781" cy="191781"/>
          </a:xfrm>
          <a:prstGeom prst="ellipse">
            <a:avLst/>
          </a:prstGeom>
          <a:solidFill>
            <a:srgbClr val="C00000">
              <a:alpha val="50000"/>
            </a:srgbClr>
          </a:solidFill>
          <a:ln w="6350" cap="rnd">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417" name="Oval 416"/>
          <p:cNvSpPr/>
          <p:nvPr/>
        </p:nvSpPr>
        <p:spPr>
          <a:xfrm>
            <a:off x="4476110" y="154966"/>
            <a:ext cx="191781" cy="191781"/>
          </a:xfrm>
          <a:prstGeom prst="ellipse">
            <a:avLst/>
          </a:prstGeom>
          <a:solidFill>
            <a:srgbClr val="C00000">
              <a:alpha val="50000"/>
            </a:srgbClr>
          </a:solidFill>
          <a:ln w="6350" cap="rnd">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418" name="Oval 417"/>
          <p:cNvSpPr/>
          <p:nvPr/>
        </p:nvSpPr>
        <p:spPr>
          <a:xfrm>
            <a:off x="4476110" y="154966"/>
            <a:ext cx="191781" cy="191781"/>
          </a:xfrm>
          <a:prstGeom prst="ellipse">
            <a:avLst/>
          </a:prstGeom>
          <a:solidFill>
            <a:srgbClr val="C00000">
              <a:alpha val="50000"/>
            </a:srgbClr>
          </a:solidFill>
          <a:ln w="6350" cap="rnd">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419" name="Oval 418"/>
          <p:cNvSpPr/>
          <p:nvPr/>
        </p:nvSpPr>
        <p:spPr>
          <a:xfrm>
            <a:off x="4476110" y="154966"/>
            <a:ext cx="191781" cy="191781"/>
          </a:xfrm>
          <a:prstGeom prst="ellipse">
            <a:avLst/>
          </a:prstGeom>
          <a:solidFill>
            <a:srgbClr val="C00000">
              <a:alpha val="50000"/>
            </a:srgbClr>
          </a:solidFill>
          <a:ln w="6350" cap="rnd">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420" name="Oval 419"/>
          <p:cNvSpPr/>
          <p:nvPr/>
        </p:nvSpPr>
        <p:spPr>
          <a:xfrm>
            <a:off x="4476110" y="154966"/>
            <a:ext cx="191781" cy="191781"/>
          </a:xfrm>
          <a:prstGeom prst="ellipse">
            <a:avLst/>
          </a:prstGeom>
          <a:solidFill>
            <a:srgbClr val="C00000">
              <a:alpha val="50000"/>
            </a:srgbClr>
          </a:solidFill>
          <a:ln w="6350" cap="rnd">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grpSp>
        <p:nvGrpSpPr>
          <p:cNvPr id="225" name="Group 224"/>
          <p:cNvGrpSpPr/>
          <p:nvPr/>
        </p:nvGrpSpPr>
        <p:grpSpPr>
          <a:xfrm>
            <a:off x="4472550" y="154965"/>
            <a:ext cx="191781" cy="191781"/>
            <a:chOff x="3848349" y="2388430"/>
            <a:chExt cx="675778" cy="675778"/>
          </a:xfrm>
          <a:effectLst>
            <a:outerShdw blurRad="63500" sx="102000" sy="102000" algn="ctr" rotWithShape="0">
              <a:prstClr val="black">
                <a:alpha val="40000"/>
              </a:prstClr>
            </a:outerShdw>
          </a:effectLst>
        </p:grpSpPr>
        <p:sp>
          <p:nvSpPr>
            <p:cNvPr id="226" name="Oval 225"/>
            <p:cNvSpPr/>
            <p:nvPr/>
          </p:nvSpPr>
          <p:spPr>
            <a:xfrm>
              <a:off x="3848349" y="2388430"/>
              <a:ext cx="675778" cy="675778"/>
            </a:xfrm>
            <a:prstGeom prst="ellipse">
              <a:avLst/>
            </a:prstGeom>
            <a:solidFill>
              <a:srgbClr val="C00000"/>
            </a:solid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grpSp>
          <p:nvGrpSpPr>
            <p:cNvPr id="230" name="Group 229"/>
            <p:cNvGrpSpPr/>
            <p:nvPr/>
          </p:nvGrpSpPr>
          <p:grpSpPr>
            <a:xfrm>
              <a:off x="4049013" y="2524441"/>
              <a:ext cx="274450" cy="403756"/>
              <a:chOff x="4017169" y="2476618"/>
              <a:chExt cx="333375" cy="490444"/>
            </a:xfrm>
            <a:effectLst>
              <a:outerShdw blurRad="63500" sx="102000" sy="102000" algn="ctr" rotWithShape="0">
                <a:prstClr val="black">
                  <a:alpha val="40000"/>
                </a:prstClr>
              </a:outerShdw>
            </a:effectLst>
          </p:grpSpPr>
          <p:sp>
            <p:nvSpPr>
              <p:cNvPr id="231" name="Rounded Rectangle 230"/>
              <p:cNvSpPr/>
              <p:nvPr/>
            </p:nvSpPr>
            <p:spPr>
              <a:xfrm>
                <a:off x="4106560" y="2476618"/>
                <a:ext cx="144015" cy="260118"/>
              </a:xfrm>
              <a:prstGeom prst="roundRect">
                <a:avLst>
                  <a:gd name="adj" fmla="val 50000"/>
                </a:avLst>
              </a:prstGeom>
              <a:solidFill>
                <a:srgbClr val="C00000"/>
              </a:solidFill>
              <a:ln w="6350" cap="rnd">
                <a:solidFill>
                  <a:schemeClr val="bg1"/>
                </a:solidFill>
              </a:ln>
              <a:effectLst>
                <a:innerShdw blurRad="254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32" name="Freeform 231"/>
              <p:cNvSpPr/>
              <p:nvPr/>
            </p:nvSpPr>
            <p:spPr>
              <a:xfrm>
                <a:off x="4017169" y="2744500"/>
                <a:ext cx="333375" cy="79802"/>
              </a:xfrm>
              <a:custGeom>
                <a:avLst/>
                <a:gdLst>
                  <a:gd name="connsiteX0" fmla="*/ 0 w 333375"/>
                  <a:gd name="connsiteY0" fmla="*/ 7144 h 102415"/>
                  <a:gd name="connsiteX1" fmla="*/ 169069 w 333375"/>
                  <a:gd name="connsiteY1" fmla="*/ 102394 h 102415"/>
                  <a:gd name="connsiteX2" fmla="*/ 333375 w 333375"/>
                  <a:gd name="connsiteY2" fmla="*/ 0 h 102415"/>
                </a:gdLst>
                <a:ahLst/>
                <a:cxnLst>
                  <a:cxn ang="0">
                    <a:pos x="connsiteX0" y="connsiteY0"/>
                  </a:cxn>
                  <a:cxn ang="0">
                    <a:pos x="connsiteX1" y="connsiteY1"/>
                  </a:cxn>
                  <a:cxn ang="0">
                    <a:pos x="connsiteX2" y="connsiteY2"/>
                  </a:cxn>
                </a:cxnLst>
                <a:rect l="l" t="t" r="r" b="b"/>
                <a:pathLst>
                  <a:path w="333375" h="102415">
                    <a:moveTo>
                      <a:pt x="0" y="7144"/>
                    </a:moveTo>
                    <a:cubicBezTo>
                      <a:pt x="56753" y="55364"/>
                      <a:pt x="113507" y="103585"/>
                      <a:pt x="169069" y="102394"/>
                    </a:cubicBezTo>
                    <a:cubicBezTo>
                      <a:pt x="224631" y="101203"/>
                      <a:pt x="279003" y="50601"/>
                      <a:pt x="333375" y="0"/>
                    </a:cubicBezTo>
                  </a:path>
                </a:pathLst>
              </a:custGeom>
              <a:no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cxnSp>
            <p:nvCxnSpPr>
              <p:cNvPr id="233" name="Straight Connector 232"/>
              <p:cNvCxnSpPr>
                <a:stCxn id="232" idx="1"/>
              </p:cNvCxnSpPr>
              <p:nvPr/>
            </p:nvCxnSpPr>
            <p:spPr>
              <a:xfrm>
                <a:off x="4186238" y="2824286"/>
                <a:ext cx="0" cy="142776"/>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spTree>
    <p:extLst>
      <p:ext uri="{BB962C8B-B14F-4D97-AF65-F5344CB8AC3E}">
        <p14:creationId xmlns:p14="http://schemas.microsoft.com/office/powerpoint/2010/main" val="2500298716"/>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afterEffect">
                                  <p:stCondLst>
                                    <p:cond delay="0"/>
                                  </p:stCondLst>
                                  <p:childTnLst>
                                    <p:cmd type="call" cmd="playFrom(0.0)">
                                      <p:cBhvr>
                                        <p:cTn id="6" dur="1" fill="hold"/>
                                        <p:tgtEl>
                                          <p:spTgt spid="9"/>
                                        </p:tgtEl>
                                      </p:cBhvr>
                                    </p:cmd>
                                  </p:childTnLst>
                                </p:cTn>
                              </p:par>
                            </p:childTnLst>
                          </p:cTn>
                        </p:par>
                        <p:par>
                          <p:cTn id="7" fill="hold">
                            <p:stCondLst>
                              <p:cond delay="0"/>
                            </p:stCondLst>
                            <p:childTnLst>
                              <p:par>
                                <p:cTn id="8" presetID="2" presetClass="entr" presetSubtype="1" accel="50000" decel="50000" fill="hold" nodeType="afterEffect">
                                  <p:stCondLst>
                                    <p:cond delay="0"/>
                                  </p:stCondLst>
                                  <p:childTnLst>
                                    <p:set>
                                      <p:cBhvr>
                                        <p:cTn id="9" dur="1" fill="hold">
                                          <p:stCondLst>
                                            <p:cond delay="0"/>
                                          </p:stCondLst>
                                        </p:cTn>
                                        <p:tgtEl>
                                          <p:spTgt spid="225"/>
                                        </p:tgtEl>
                                        <p:attrNameLst>
                                          <p:attrName>style.visibility</p:attrName>
                                        </p:attrNameLst>
                                      </p:cBhvr>
                                      <p:to>
                                        <p:strVal val="visible"/>
                                      </p:to>
                                    </p:set>
                                    <p:anim calcmode="lin" valueType="num">
                                      <p:cBhvr additive="base">
                                        <p:cTn id="10" dur="500" fill="hold"/>
                                        <p:tgtEl>
                                          <p:spTgt spid="225"/>
                                        </p:tgtEl>
                                        <p:attrNameLst>
                                          <p:attrName>ppt_x</p:attrName>
                                        </p:attrNameLst>
                                      </p:cBhvr>
                                      <p:tavLst>
                                        <p:tav tm="0">
                                          <p:val>
                                            <p:strVal val="#ppt_x"/>
                                          </p:val>
                                        </p:tav>
                                        <p:tav tm="100000">
                                          <p:val>
                                            <p:strVal val="#ppt_x"/>
                                          </p:val>
                                        </p:tav>
                                      </p:tavLst>
                                    </p:anim>
                                    <p:anim calcmode="lin" valueType="num">
                                      <p:cBhvr additive="base">
                                        <p:cTn id="11" dur="500" fill="hold"/>
                                        <p:tgtEl>
                                          <p:spTgt spid="225"/>
                                        </p:tgtEl>
                                        <p:attrNameLst>
                                          <p:attrName>ppt_y</p:attrName>
                                        </p:attrNameLst>
                                      </p:cBhvr>
                                      <p:tavLst>
                                        <p:tav tm="0">
                                          <p:val>
                                            <p:strVal val="0-#ppt_h/2"/>
                                          </p:val>
                                        </p:tav>
                                        <p:tav tm="100000">
                                          <p:val>
                                            <p:strVal val="#ppt_y"/>
                                          </p:val>
                                        </p:tav>
                                      </p:tavLst>
                                    </p:anim>
                                  </p:childTnLst>
                                </p:cTn>
                              </p:par>
                            </p:childTnLst>
                          </p:cTn>
                        </p:par>
                        <p:par>
                          <p:cTn id="12" fill="hold">
                            <p:stCondLst>
                              <p:cond delay="500"/>
                            </p:stCondLst>
                            <p:childTnLst>
                              <p:par>
                                <p:cTn id="13" presetID="1" presetClass="entr" presetSubtype="0" fill="hold" grpId="2" nodeType="afterEffect">
                                  <p:stCondLst>
                                    <p:cond delay="0"/>
                                  </p:stCondLst>
                                  <p:childTnLst>
                                    <p:set>
                                      <p:cBhvr>
                                        <p:cTn id="14" dur="1" fill="hold">
                                          <p:stCondLst>
                                            <p:cond delay="0"/>
                                          </p:stCondLst>
                                        </p:cTn>
                                        <p:tgtEl>
                                          <p:spTgt spid="416"/>
                                        </p:tgtEl>
                                        <p:attrNameLst>
                                          <p:attrName>style.visibility</p:attrName>
                                        </p:attrNameLst>
                                      </p:cBhvr>
                                      <p:to>
                                        <p:strVal val="visible"/>
                                      </p:to>
                                    </p:set>
                                  </p:childTnLst>
                                </p:cTn>
                              </p:par>
                              <p:par>
                                <p:cTn id="15" presetID="1" presetClass="entr" presetSubtype="0" fill="hold" grpId="2" nodeType="withEffect">
                                  <p:stCondLst>
                                    <p:cond delay="0"/>
                                  </p:stCondLst>
                                  <p:childTnLst>
                                    <p:set>
                                      <p:cBhvr>
                                        <p:cTn id="16" dur="1" fill="hold">
                                          <p:stCondLst>
                                            <p:cond delay="0"/>
                                          </p:stCondLst>
                                        </p:cTn>
                                        <p:tgtEl>
                                          <p:spTgt spid="417"/>
                                        </p:tgtEl>
                                        <p:attrNameLst>
                                          <p:attrName>style.visibility</p:attrName>
                                        </p:attrNameLst>
                                      </p:cBhvr>
                                      <p:to>
                                        <p:strVal val="visible"/>
                                      </p:to>
                                    </p:set>
                                  </p:childTnLst>
                                </p:cTn>
                              </p:par>
                              <p:par>
                                <p:cTn id="17" presetID="1" presetClass="entr" presetSubtype="0" fill="hold" grpId="2" nodeType="withEffect">
                                  <p:stCondLst>
                                    <p:cond delay="0"/>
                                  </p:stCondLst>
                                  <p:childTnLst>
                                    <p:set>
                                      <p:cBhvr>
                                        <p:cTn id="18" dur="1" fill="hold">
                                          <p:stCondLst>
                                            <p:cond delay="0"/>
                                          </p:stCondLst>
                                        </p:cTn>
                                        <p:tgtEl>
                                          <p:spTgt spid="418"/>
                                        </p:tgtEl>
                                        <p:attrNameLst>
                                          <p:attrName>style.visibility</p:attrName>
                                        </p:attrNameLst>
                                      </p:cBhvr>
                                      <p:to>
                                        <p:strVal val="visible"/>
                                      </p:to>
                                    </p:set>
                                  </p:childTnLst>
                                </p:cTn>
                              </p:par>
                              <p:par>
                                <p:cTn id="19" presetID="1" presetClass="entr" presetSubtype="0" fill="hold" grpId="2" nodeType="withEffect">
                                  <p:stCondLst>
                                    <p:cond delay="0"/>
                                  </p:stCondLst>
                                  <p:childTnLst>
                                    <p:set>
                                      <p:cBhvr>
                                        <p:cTn id="20" dur="1" fill="hold">
                                          <p:stCondLst>
                                            <p:cond delay="0"/>
                                          </p:stCondLst>
                                        </p:cTn>
                                        <p:tgtEl>
                                          <p:spTgt spid="419"/>
                                        </p:tgtEl>
                                        <p:attrNameLst>
                                          <p:attrName>style.visibility</p:attrName>
                                        </p:attrNameLst>
                                      </p:cBhvr>
                                      <p:to>
                                        <p:strVal val="visible"/>
                                      </p:to>
                                    </p:set>
                                  </p:childTnLst>
                                </p:cTn>
                              </p:par>
                              <p:par>
                                <p:cTn id="21" presetID="1" presetClass="entr" presetSubtype="0" fill="hold" grpId="2" nodeType="withEffect">
                                  <p:stCondLst>
                                    <p:cond delay="0"/>
                                  </p:stCondLst>
                                  <p:childTnLst>
                                    <p:set>
                                      <p:cBhvr>
                                        <p:cTn id="22" dur="1" fill="hold">
                                          <p:stCondLst>
                                            <p:cond delay="0"/>
                                          </p:stCondLst>
                                        </p:cTn>
                                        <p:tgtEl>
                                          <p:spTgt spid="420"/>
                                        </p:tgtEl>
                                        <p:attrNameLst>
                                          <p:attrName>style.visibility</p:attrName>
                                        </p:attrNameLst>
                                      </p:cBhvr>
                                      <p:to>
                                        <p:strVal val="visible"/>
                                      </p:to>
                                    </p:set>
                                  </p:childTnLst>
                                </p:cTn>
                              </p:par>
                            </p:childTnLst>
                          </p:cTn>
                        </p:par>
                        <p:par>
                          <p:cTn id="23" fill="hold">
                            <p:stCondLst>
                              <p:cond delay="500"/>
                            </p:stCondLst>
                            <p:childTnLst>
                              <p:par>
                                <p:cTn id="24" presetID="6" presetClass="emph" presetSubtype="0" fill="hold" grpId="0" nodeType="afterEffect">
                                  <p:stCondLst>
                                    <p:cond delay="0"/>
                                  </p:stCondLst>
                                  <p:childTnLst>
                                    <p:animScale>
                                      <p:cBhvr>
                                        <p:cTn id="25" dur="1000" fill="hold"/>
                                        <p:tgtEl>
                                          <p:spTgt spid="416"/>
                                        </p:tgtEl>
                                      </p:cBhvr>
                                      <p:by x="400000" y="400000"/>
                                    </p:animScale>
                                  </p:childTnLst>
                                </p:cTn>
                              </p:par>
                              <p:par>
                                <p:cTn id="26" presetID="10" presetClass="exit" presetSubtype="0" fill="hold" grpId="1" nodeType="withEffect">
                                  <p:stCondLst>
                                    <p:cond delay="0"/>
                                  </p:stCondLst>
                                  <p:childTnLst>
                                    <p:animEffect transition="out" filter="fade">
                                      <p:cBhvr>
                                        <p:cTn id="27" dur="1000"/>
                                        <p:tgtEl>
                                          <p:spTgt spid="416"/>
                                        </p:tgtEl>
                                      </p:cBhvr>
                                    </p:animEffect>
                                    <p:set>
                                      <p:cBhvr>
                                        <p:cTn id="28" dur="1" fill="hold">
                                          <p:stCondLst>
                                            <p:cond delay="999"/>
                                          </p:stCondLst>
                                        </p:cTn>
                                        <p:tgtEl>
                                          <p:spTgt spid="416"/>
                                        </p:tgtEl>
                                        <p:attrNameLst>
                                          <p:attrName>style.visibility</p:attrName>
                                        </p:attrNameLst>
                                      </p:cBhvr>
                                      <p:to>
                                        <p:strVal val="hidden"/>
                                      </p:to>
                                    </p:set>
                                  </p:childTnLst>
                                </p:cTn>
                              </p:par>
                            </p:childTnLst>
                          </p:cTn>
                        </p:par>
                        <p:par>
                          <p:cTn id="29" fill="hold">
                            <p:stCondLst>
                              <p:cond delay="1500"/>
                            </p:stCondLst>
                            <p:childTnLst>
                              <p:par>
                                <p:cTn id="30" presetID="6" presetClass="emph" presetSubtype="0" fill="hold" grpId="0" nodeType="afterEffect">
                                  <p:stCondLst>
                                    <p:cond delay="1000"/>
                                  </p:stCondLst>
                                  <p:childTnLst>
                                    <p:animScale>
                                      <p:cBhvr>
                                        <p:cTn id="31" dur="1000" fill="hold"/>
                                        <p:tgtEl>
                                          <p:spTgt spid="417"/>
                                        </p:tgtEl>
                                      </p:cBhvr>
                                      <p:by x="400000" y="400000"/>
                                    </p:animScale>
                                  </p:childTnLst>
                                </p:cTn>
                              </p:par>
                              <p:par>
                                <p:cTn id="32" presetID="10" presetClass="exit" presetSubtype="0" fill="hold" grpId="1" nodeType="withEffect">
                                  <p:stCondLst>
                                    <p:cond delay="1000"/>
                                  </p:stCondLst>
                                  <p:childTnLst>
                                    <p:animEffect transition="out" filter="fade">
                                      <p:cBhvr>
                                        <p:cTn id="33" dur="1000"/>
                                        <p:tgtEl>
                                          <p:spTgt spid="417"/>
                                        </p:tgtEl>
                                      </p:cBhvr>
                                    </p:animEffect>
                                    <p:set>
                                      <p:cBhvr>
                                        <p:cTn id="34" dur="1" fill="hold">
                                          <p:stCondLst>
                                            <p:cond delay="999"/>
                                          </p:stCondLst>
                                        </p:cTn>
                                        <p:tgtEl>
                                          <p:spTgt spid="417"/>
                                        </p:tgtEl>
                                        <p:attrNameLst>
                                          <p:attrName>style.visibility</p:attrName>
                                        </p:attrNameLst>
                                      </p:cBhvr>
                                      <p:to>
                                        <p:strVal val="hidden"/>
                                      </p:to>
                                    </p:set>
                                  </p:childTnLst>
                                </p:cTn>
                              </p:par>
                            </p:childTnLst>
                          </p:cTn>
                        </p:par>
                        <p:par>
                          <p:cTn id="35" fill="hold">
                            <p:stCondLst>
                              <p:cond delay="3500"/>
                            </p:stCondLst>
                            <p:childTnLst>
                              <p:par>
                                <p:cTn id="36" presetID="6" presetClass="emph" presetSubtype="0" fill="hold" grpId="0" nodeType="afterEffect">
                                  <p:stCondLst>
                                    <p:cond delay="1000"/>
                                  </p:stCondLst>
                                  <p:childTnLst>
                                    <p:animScale>
                                      <p:cBhvr>
                                        <p:cTn id="37" dur="1000" fill="hold"/>
                                        <p:tgtEl>
                                          <p:spTgt spid="418"/>
                                        </p:tgtEl>
                                      </p:cBhvr>
                                      <p:by x="400000" y="400000"/>
                                    </p:animScale>
                                  </p:childTnLst>
                                </p:cTn>
                              </p:par>
                              <p:par>
                                <p:cTn id="38" presetID="10" presetClass="exit" presetSubtype="0" fill="hold" grpId="1" nodeType="withEffect">
                                  <p:stCondLst>
                                    <p:cond delay="1000"/>
                                  </p:stCondLst>
                                  <p:childTnLst>
                                    <p:animEffect transition="out" filter="fade">
                                      <p:cBhvr>
                                        <p:cTn id="39" dur="1000"/>
                                        <p:tgtEl>
                                          <p:spTgt spid="418"/>
                                        </p:tgtEl>
                                      </p:cBhvr>
                                    </p:animEffect>
                                    <p:set>
                                      <p:cBhvr>
                                        <p:cTn id="40" dur="1" fill="hold">
                                          <p:stCondLst>
                                            <p:cond delay="999"/>
                                          </p:stCondLst>
                                        </p:cTn>
                                        <p:tgtEl>
                                          <p:spTgt spid="418"/>
                                        </p:tgtEl>
                                        <p:attrNameLst>
                                          <p:attrName>style.visibility</p:attrName>
                                        </p:attrNameLst>
                                      </p:cBhvr>
                                      <p:to>
                                        <p:strVal val="hidden"/>
                                      </p:to>
                                    </p:set>
                                  </p:childTnLst>
                                </p:cTn>
                              </p:par>
                            </p:childTnLst>
                          </p:cTn>
                        </p:par>
                        <p:par>
                          <p:cTn id="41" fill="hold">
                            <p:stCondLst>
                              <p:cond delay="5500"/>
                            </p:stCondLst>
                            <p:childTnLst>
                              <p:par>
                                <p:cTn id="42" presetID="6" presetClass="emph" presetSubtype="0" fill="hold" grpId="0" nodeType="afterEffect">
                                  <p:stCondLst>
                                    <p:cond delay="1000"/>
                                  </p:stCondLst>
                                  <p:childTnLst>
                                    <p:animScale>
                                      <p:cBhvr>
                                        <p:cTn id="43" dur="1000" fill="hold"/>
                                        <p:tgtEl>
                                          <p:spTgt spid="419"/>
                                        </p:tgtEl>
                                      </p:cBhvr>
                                      <p:by x="400000" y="400000"/>
                                    </p:animScale>
                                  </p:childTnLst>
                                </p:cTn>
                              </p:par>
                              <p:par>
                                <p:cTn id="44" presetID="10" presetClass="exit" presetSubtype="0" fill="hold" grpId="1" nodeType="withEffect">
                                  <p:stCondLst>
                                    <p:cond delay="1000"/>
                                  </p:stCondLst>
                                  <p:childTnLst>
                                    <p:animEffect transition="out" filter="fade">
                                      <p:cBhvr>
                                        <p:cTn id="45" dur="1000"/>
                                        <p:tgtEl>
                                          <p:spTgt spid="419"/>
                                        </p:tgtEl>
                                      </p:cBhvr>
                                    </p:animEffect>
                                    <p:set>
                                      <p:cBhvr>
                                        <p:cTn id="46" dur="1" fill="hold">
                                          <p:stCondLst>
                                            <p:cond delay="999"/>
                                          </p:stCondLst>
                                        </p:cTn>
                                        <p:tgtEl>
                                          <p:spTgt spid="419"/>
                                        </p:tgtEl>
                                        <p:attrNameLst>
                                          <p:attrName>style.visibility</p:attrName>
                                        </p:attrNameLst>
                                      </p:cBhvr>
                                      <p:to>
                                        <p:strVal val="hidden"/>
                                      </p:to>
                                    </p:set>
                                  </p:childTnLst>
                                </p:cTn>
                              </p:par>
                            </p:childTnLst>
                          </p:cTn>
                        </p:par>
                        <p:par>
                          <p:cTn id="47" fill="hold">
                            <p:stCondLst>
                              <p:cond delay="7500"/>
                            </p:stCondLst>
                            <p:childTnLst>
                              <p:par>
                                <p:cTn id="48" presetID="6" presetClass="emph" presetSubtype="0" fill="hold" grpId="0" nodeType="afterEffect">
                                  <p:stCondLst>
                                    <p:cond delay="1000"/>
                                  </p:stCondLst>
                                  <p:childTnLst>
                                    <p:animScale>
                                      <p:cBhvr>
                                        <p:cTn id="49" dur="1000" fill="hold"/>
                                        <p:tgtEl>
                                          <p:spTgt spid="420"/>
                                        </p:tgtEl>
                                      </p:cBhvr>
                                      <p:by x="400000" y="400000"/>
                                    </p:animScale>
                                  </p:childTnLst>
                                </p:cTn>
                              </p:par>
                              <p:par>
                                <p:cTn id="50" presetID="10" presetClass="exit" presetSubtype="0" fill="hold" grpId="1" nodeType="withEffect">
                                  <p:stCondLst>
                                    <p:cond delay="1000"/>
                                  </p:stCondLst>
                                  <p:childTnLst>
                                    <p:animEffect transition="out" filter="fade">
                                      <p:cBhvr>
                                        <p:cTn id="51" dur="1000"/>
                                        <p:tgtEl>
                                          <p:spTgt spid="420"/>
                                        </p:tgtEl>
                                      </p:cBhvr>
                                    </p:animEffect>
                                    <p:set>
                                      <p:cBhvr>
                                        <p:cTn id="52" dur="1" fill="hold">
                                          <p:stCondLst>
                                            <p:cond delay="999"/>
                                          </p:stCondLst>
                                        </p:cTn>
                                        <p:tgtEl>
                                          <p:spTgt spid="420"/>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audio>
              <p:cMediaNode vol="80000" numSld="999">
                <p:cTn id="53" fill="hold" display="0">
                  <p:stCondLst>
                    <p:cond delay="indefinite"/>
                  </p:stCondLst>
                  <p:endCondLst>
                    <p:cond evt="onStopAudio" delay="0">
                      <p:tgtEl>
                        <p:sldTgt/>
                      </p:tgtEl>
                    </p:cond>
                  </p:endCondLst>
                </p:cTn>
                <p:tgtEl>
                  <p:spTgt spid="9"/>
                </p:tgtEl>
              </p:cMediaNode>
            </p:audio>
          </p:childTnLst>
        </p:cTn>
      </p:par>
    </p:tnLst>
    <p:bldLst>
      <p:bldP spid="416" grpId="0" animBg="1"/>
      <p:bldP spid="416" grpId="1" animBg="1"/>
      <p:bldP spid="416" grpId="2" animBg="1"/>
      <p:bldP spid="417" grpId="0" animBg="1"/>
      <p:bldP spid="417" grpId="1" animBg="1"/>
      <p:bldP spid="417" grpId="2" animBg="1"/>
      <p:bldP spid="418" grpId="0" animBg="1"/>
      <p:bldP spid="418" grpId="1" animBg="1"/>
      <p:bldP spid="418" grpId="2" animBg="1"/>
      <p:bldP spid="419" grpId="0" animBg="1"/>
      <p:bldP spid="419" grpId="1" animBg="1"/>
      <p:bldP spid="419" grpId="2" animBg="1"/>
      <p:bldP spid="420" grpId="0" animBg="1"/>
      <p:bldP spid="420" grpId="1" animBg="1"/>
      <p:bldP spid="420" grpId="2" animBg="1"/>
    </p:bldLst>
  </p:timing>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7" name="Group 36"/>
          <p:cNvGrpSpPr/>
          <p:nvPr/>
        </p:nvGrpSpPr>
        <p:grpSpPr>
          <a:xfrm>
            <a:off x="0" y="1202871"/>
            <a:ext cx="467544" cy="2737758"/>
            <a:chOff x="0" y="1202871"/>
            <a:chExt cx="467544" cy="2737758"/>
          </a:xfrm>
        </p:grpSpPr>
        <p:sp>
          <p:nvSpPr>
            <p:cNvPr id="6" name="Rounded Rectangle 5"/>
            <p:cNvSpPr/>
            <p:nvPr/>
          </p:nvSpPr>
          <p:spPr>
            <a:xfrm>
              <a:off x="0" y="1202871"/>
              <a:ext cx="467544" cy="2737758"/>
            </a:xfrm>
            <a:prstGeom prst="roundRect">
              <a:avLst>
                <a:gd name="adj" fmla="val 10437"/>
              </a:avLst>
            </a:prstGeom>
            <a:solidFill>
              <a:schemeClr val="tx1">
                <a:alpha val="50000"/>
              </a:schemeClr>
            </a:solidFill>
            <a:ln w="317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12" name="Group 11"/>
            <p:cNvGrpSpPr/>
            <p:nvPr/>
          </p:nvGrpSpPr>
          <p:grpSpPr>
            <a:xfrm>
              <a:off x="53772" y="1890180"/>
              <a:ext cx="360000" cy="363600"/>
              <a:chOff x="899592" y="1419622"/>
              <a:chExt cx="432048" cy="432048"/>
            </a:xfrm>
            <a:effectLst/>
          </p:grpSpPr>
          <p:sp>
            <p:nvSpPr>
              <p:cNvPr id="10" name="Rounded Rectangle 9"/>
              <p:cNvSpPr/>
              <p:nvPr/>
            </p:nvSpPr>
            <p:spPr>
              <a:xfrm>
                <a:off x="971600" y="1563638"/>
                <a:ext cx="288032" cy="288032"/>
              </a:xfrm>
              <a:prstGeom prst="roundRect">
                <a:avLst>
                  <a:gd name="adj" fmla="val 9226"/>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 name="Isosceles Triangle 10"/>
              <p:cNvSpPr/>
              <p:nvPr/>
            </p:nvSpPr>
            <p:spPr>
              <a:xfrm>
                <a:off x="899592" y="1419622"/>
                <a:ext cx="432048" cy="180020"/>
              </a:xfrm>
              <a:prstGeom prst="triangle">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4" name="Group 23"/>
            <p:cNvGrpSpPr/>
            <p:nvPr/>
          </p:nvGrpSpPr>
          <p:grpSpPr>
            <a:xfrm>
              <a:off x="53752" y="1264720"/>
              <a:ext cx="360040" cy="435694"/>
              <a:chOff x="971600" y="1383618"/>
              <a:chExt cx="360040" cy="435694"/>
            </a:xfrm>
          </p:grpSpPr>
          <p:cxnSp>
            <p:nvCxnSpPr>
              <p:cNvPr id="14" name="Straight Connector 13"/>
              <p:cNvCxnSpPr/>
              <p:nvPr/>
            </p:nvCxnSpPr>
            <p:spPr>
              <a:xfrm>
                <a:off x="1187624" y="1639292"/>
                <a:ext cx="144016" cy="18002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5" name="Donut 14"/>
              <p:cNvSpPr/>
              <p:nvPr/>
            </p:nvSpPr>
            <p:spPr>
              <a:xfrm>
                <a:off x="971600" y="1383618"/>
                <a:ext cx="288032" cy="288000"/>
              </a:xfrm>
              <a:prstGeom prst="donut">
                <a:avLst>
                  <a:gd name="adj" fmla="val 4746"/>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17" name="Straight Connector 16"/>
              <p:cNvCxnSpPr/>
              <p:nvPr/>
            </p:nvCxnSpPr>
            <p:spPr>
              <a:xfrm rot="1413972">
                <a:off x="1051228" y="1435850"/>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rot="1413972">
                <a:off x="1116662" y="1436293"/>
                <a:ext cx="0" cy="183562"/>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rot="1413972">
                <a:off x="1180005" y="1492021"/>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grpSp>
        <p:cxnSp>
          <p:nvCxnSpPr>
            <p:cNvPr id="26" name="Straight Connector 25"/>
            <p:cNvCxnSpPr/>
            <p:nvPr/>
          </p:nvCxnSpPr>
          <p:spPr>
            <a:xfrm flipH="1">
              <a:off x="26886" y="1812206"/>
              <a:ext cx="413772"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nvGrpSpPr>
            <p:cNvPr id="30" name="Group 29"/>
            <p:cNvGrpSpPr/>
            <p:nvPr/>
          </p:nvGrpSpPr>
          <p:grpSpPr>
            <a:xfrm>
              <a:off x="39771" y="2460418"/>
              <a:ext cx="388002" cy="297418"/>
              <a:chOff x="2123728" y="1986160"/>
              <a:chExt cx="576064" cy="441574"/>
            </a:xfrm>
          </p:grpSpPr>
          <p:sp>
            <p:nvSpPr>
              <p:cNvPr id="29" name="Rectangle 28"/>
              <p:cNvSpPr/>
              <p:nvPr/>
            </p:nvSpPr>
            <p:spPr>
              <a:xfrm>
                <a:off x="2195736" y="1986160"/>
                <a:ext cx="432048" cy="441574"/>
              </a:xfrm>
              <a:prstGeom prst="rect">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 name="Trapezoid 27"/>
              <p:cNvSpPr/>
              <p:nvPr/>
            </p:nvSpPr>
            <p:spPr>
              <a:xfrm flipV="1">
                <a:off x="2123728" y="2139884"/>
                <a:ext cx="576064" cy="287850"/>
              </a:xfrm>
              <a:prstGeom prst="trapezoid">
                <a:avLst/>
              </a:pr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41" name="Freeform 40"/>
            <p:cNvSpPr/>
            <p:nvPr/>
          </p:nvSpPr>
          <p:spPr>
            <a:xfrm>
              <a:off x="61273" y="2903148"/>
              <a:ext cx="344998" cy="411311"/>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45" name="Group 44"/>
            <p:cNvGrpSpPr/>
            <p:nvPr/>
          </p:nvGrpSpPr>
          <p:grpSpPr>
            <a:xfrm>
              <a:off x="82631" y="3424960"/>
              <a:ext cx="302283" cy="444864"/>
              <a:chOff x="51020" y="3423030"/>
              <a:chExt cx="356155" cy="524147"/>
            </a:xfrm>
            <a:effectLst>
              <a:outerShdw blurRad="63500" sx="102000" sy="102000" algn="ctr" rotWithShape="0">
                <a:prstClr val="black">
                  <a:alpha val="40000"/>
                </a:prstClr>
              </a:outerShdw>
            </a:effectLst>
          </p:grpSpPr>
          <p:sp>
            <p:nvSpPr>
              <p:cNvPr id="43" name="Freeform 42"/>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4" name="Freeform 43"/>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nvGrpSpPr>
          <p:cNvPr id="249" name="Group 248"/>
          <p:cNvGrpSpPr/>
          <p:nvPr/>
        </p:nvGrpSpPr>
        <p:grpSpPr>
          <a:xfrm>
            <a:off x="3131841" y="843750"/>
            <a:ext cx="2880320" cy="3456000"/>
            <a:chOff x="3131841" y="843750"/>
            <a:chExt cx="2880320" cy="3456000"/>
          </a:xfrm>
        </p:grpSpPr>
        <p:sp>
          <p:nvSpPr>
            <p:cNvPr id="250" name="Rounded Rectangle 249"/>
            <p:cNvSpPr/>
            <p:nvPr/>
          </p:nvSpPr>
          <p:spPr>
            <a:xfrm>
              <a:off x="3131841" y="843750"/>
              <a:ext cx="2880320" cy="3456000"/>
            </a:xfrm>
            <a:prstGeom prst="roundRect">
              <a:avLst>
                <a:gd name="adj" fmla="val 2228"/>
              </a:avLst>
            </a:prstGeom>
            <a:solidFill>
              <a:schemeClr val="tx1">
                <a:alpha val="50000"/>
              </a:schemeClr>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51" name="Group 250"/>
            <p:cNvGrpSpPr/>
            <p:nvPr/>
          </p:nvGrpSpPr>
          <p:grpSpPr>
            <a:xfrm>
              <a:off x="3198624" y="984777"/>
              <a:ext cx="864096" cy="870570"/>
              <a:chOff x="7308304" y="278598"/>
              <a:chExt cx="864096" cy="870570"/>
            </a:xfrm>
          </p:grpSpPr>
          <p:sp>
            <p:nvSpPr>
              <p:cNvPr id="327" name="Freeform 326"/>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8" name="Rectangle 327"/>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Impress</a:t>
                </a:r>
                <a:endParaRPr lang="en-AU" sz="1100" dirty="0">
                  <a:latin typeface="Segoe UI" pitchFamily="34" charset="0"/>
                  <a:cs typeface="Segoe UI" pitchFamily="34" charset="0"/>
                </a:endParaRPr>
              </a:p>
            </p:txBody>
          </p:sp>
        </p:grpSp>
        <p:grpSp>
          <p:nvGrpSpPr>
            <p:cNvPr id="252" name="Group 251"/>
            <p:cNvGrpSpPr/>
            <p:nvPr/>
          </p:nvGrpSpPr>
          <p:grpSpPr>
            <a:xfrm>
              <a:off x="4139953" y="972995"/>
              <a:ext cx="864096" cy="894135"/>
              <a:chOff x="6444208" y="255033"/>
              <a:chExt cx="864096" cy="894135"/>
            </a:xfrm>
          </p:grpSpPr>
          <p:grpSp>
            <p:nvGrpSpPr>
              <p:cNvPr id="323" name="Group 322"/>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325" name="Freeform 324"/>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6" name="Freeform 325"/>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24" name="Rectangle 323"/>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Express</a:t>
                </a:r>
                <a:endParaRPr lang="en-AU" sz="1100" dirty="0">
                  <a:latin typeface="Segoe UI" pitchFamily="34" charset="0"/>
                  <a:cs typeface="Segoe UI" pitchFamily="34" charset="0"/>
                </a:endParaRPr>
              </a:p>
            </p:txBody>
          </p:sp>
        </p:grpSp>
        <p:grpSp>
          <p:nvGrpSpPr>
            <p:cNvPr id="253" name="Group 252"/>
            <p:cNvGrpSpPr/>
            <p:nvPr/>
          </p:nvGrpSpPr>
          <p:grpSpPr>
            <a:xfrm>
              <a:off x="3198624" y="2157429"/>
              <a:ext cx="864096" cy="881674"/>
              <a:chOff x="8172400" y="267494"/>
              <a:chExt cx="864096" cy="881674"/>
            </a:xfrm>
          </p:grpSpPr>
          <p:grpSp>
            <p:nvGrpSpPr>
              <p:cNvPr id="318" name="Group 317"/>
              <p:cNvGrpSpPr/>
              <p:nvPr/>
            </p:nvGrpSpPr>
            <p:grpSpPr>
              <a:xfrm>
                <a:off x="8351877" y="267494"/>
                <a:ext cx="523806" cy="648072"/>
                <a:chOff x="87738" y="3286770"/>
                <a:chExt cx="291003" cy="360040"/>
              </a:xfrm>
            </p:grpSpPr>
            <p:sp>
              <p:nvSpPr>
                <p:cNvPr id="320" name="Rectangle 31"/>
                <p:cNvSpPr/>
                <p:nvPr/>
              </p:nvSpPr>
              <p:spPr>
                <a:xfrm>
                  <a:off x="87738" y="3286770"/>
                  <a:ext cx="291002" cy="360040"/>
                </a:xfrm>
                <a:prstGeom prst="rect">
                  <a:avLst/>
                </a:prstGeom>
                <a:solidFill>
                  <a:srgbClr val="FFC000"/>
                </a:solidFill>
                <a:ln w="9525" cap="rnd">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1" name="Rectangle 31"/>
                <p:cNvSpPr/>
                <p:nvPr/>
              </p:nvSpPr>
              <p:spPr>
                <a:xfrm>
                  <a:off x="87738" y="3286770"/>
                  <a:ext cx="291002" cy="360040"/>
                </a:xfrm>
                <a:custGeom>
                  <a:avLst/>
                  <a:gdLst>
                    <a:gd name="connsiteX0" fmla="*/ 0 w 291002"/>
                    <a:gd name="connsiteY0" fmla="*/ 0 h 360040"/>
                    <a:gd name="connsiteX1" fmla="*/ 291002 w 291002"/>
                    <a:gd name="connsiteY1" fmla="*/ 0 h 360040"/>
                    <a:gd name="connsiteX2" fmla="*/ 291002 w 291002"/>
                    <a:gd name="connsiteY2" fmla="*/ 360040 h 360040"/>
                    <a:gd name="connsiteX3" fmla="*/ 0 w 291002"/>
                    <a:gd name="connsiteY3" fmla="*/ 360040 h 360040"/>
                    <a:gd name="connsiteX4" fmla="*/ 0 w 291002"/>
                    <a:gd name="connsiteY4" fmla="*/ 0 h 360040"/>
                    <a:gd name="connsiteX0" fmla="*/ 0 w 291002"/>
                    <a:gd name="connsiteY0" fmla="*/ 0 h 360040"/>
                    <a:gd name="connsiteX1" fmla="*/ 236233 w 291002"/>
                    <a:gd name="connsiteY1" fmla="*/ 88106 h 360040"/>
                    <a:gd name="connsiteX2" fmla="*/ 291002 w 291002"/>
                    <a:gd name="connsiteY2" fmla="*/ 360040 h 360040"/>
                    <a:gd name="connsiteX3" fmla="*/ 0 w 291002"/>
                    <a:gd name="connsiteY3" fmla="*/ 360040 h 360040"/>
                    <a:gd name="connsiteX4" fmla="*/ 0 w 291002"/>
                    <a:gd name="connsiteY4" fmla="*/ 0 h 360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1002" h="360040">
                      <a:moveTo>
                        <a:pt x="0" y="0"/>
                      </a:moveTo>
                      <a:lnTo>
                        <a:pt x="236233" y="88106"/>
                      </a:lnTo>
                      <a:lnTo>
                        <a:pt x="291002" y="360040"/>
                      </a:lnTo>
                      <a:lnTo>
                        <a:pt x="0" y="360040"/>
                      </a:lnTo>
                      <a:lnTo>
                        <a:pt x="0" y="0"/>
                      </a:lnTo>
                      <a:close/>
                    </a:path>
                  </a:pathLst>
                </a:cu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2" name="Rectangle 321"/>
                <p:cNvSpPr/>
                <p:nvPr/>
              </p:nvSpPr>
              <p:spPr>
                <a:xfrm>
                  <a:off x="87738" y="3435846"/>
                  <a:ext cx="291003" cy="210964"/>
                </a:xfrm>
                <a:prstGeom prst="rect">
                  <a:avLst/>
                </a:prstGeom>
                <a:noFill/>
                <a:ln w="9525" cap="rnd">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2000" dirty="0" smtClean="0">
                      <a:solidFill>
                        <a:schemeClr val="tx1"/>
                      </a:solidFill>
                      <a:effectLst>
                        <a:outerShdw blurRad="63500" sx="102000" sy="102000" algn="ctr" rotWithShape="0">
                          <a:prstClr val="black">
                            <a:alpha val="40000"/>
                          </a:prstClr>
                        </a:outerShdw>
                      </a:effectLst>
                      <a:latin typeface="Segoe UI" pitchFamily="34" charset="0"/>
                      <a:cs typeface="Segoe UI" pitchFamily="34" charset="0"/>
                    </a:rPr>
                    <a:t>Aa</a:t>
                  </a:r>
                  <a:endParaRPr lang="en-AU" sz="2000" dirty="0">
                    <a:solidFill>
                      <a:schemeClr val="tx1"/>
                    </a:solidFill>
                    <a:effectLst>
                      <a:outerShdw blurRad="63500" sx="102000" sy="102000" algn="ctr" rotWithShape="0">
                        <a:prstClr val="black">
                          <a:alpha val="40000"/>
                        </a:prstClr>
                      </a:outerShdw>
                    </a:effectLst>
                    <a:latin typeface="Segoe UI" pitchFamily="34" charset="0"/>
                    <a:cs typeface="Segoe UI" pitchFamily="34" charset="0"/>
                  </a:endParaRPr>
                </a:p>
              </p:txBody>
            </p:sp>
          </p:grpSp>
          <p:sp>
            <p:nvSpPr>
              <p:cNvPr id="319" name="Rectangle 318"/>
              <p:cNvSpPr/>
              <p:nvPr/>
            </p:nvSpPr>
            <p:spPr>
              <a:xfrm>
                <a:off x="8172400"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Note Pad</a:t>
                </a:r>
                <a:endParaRPr lang="en-AU" sz="1100" dirty="0">
                  <a:latin typeface="Segoe UI" pitchFamily="34" charset="0"/>
                  <a:cs typeface="Segoe UI" pitchFamily="34" charset="0"/>
                </a:endParaRPr>
              </a:p>
            </p:txBody>
          </p:sp>
        </p:grpSp>
        <p:grpSp>
          <p:nvGrpSpPr>
            <p:cNvPr id="254" name="Group 253"/>
            <p:cNvGrpSpPr/>
            <p:nvPr/>
          </p:nvGrpSpPr>
          <p:grpSpPr>
            <a:xfrm>
              <a:off x="5080409" y="980461"/>
              <a:ext cx="864096" cy="877462"/>
              <a:chOff x="5004049" y="1064550"/>
              <a:chExt cx="864096" cy="877462"/>
            </a:xfrm>
          </p:grpSpPr>
          <p:grpSp>
            <p:nvGrpSpPr>
              <p:cNvPr id="313" name="Group 312"/>
              <p:cNvGrpSpPr/>
              <p:nvPr/>
            </p:nvGrpSpPr>
            <p:grpSpPr>
              <a:xfrm>
                <a:off x="5042434" y="1064550"/>
                <a:ext cx="787325" cy="610716"/>
                <a:chOff x="5004049" y="1045872"/>
                <a:chExt cx="787325" cy="610716"/>
              </a:xfrm>
              <a:effectLst>
                <a:outerShdw blurRad="63500" sx="102000" sy="102000" algn="ctr" rotWithShape="0">
                  <a:prstClr val="black">
                    <a:alpha val="40000"/>
                  </a:prstClr>
                </a:outerShdw>
              </a:effectLst>
            </p:grpSpPr>
            <p:sp>
              <p:nvSpPr>
                <p:cNvPr id="315" name="Rectangle 314"/>
                <p:cNvSpPr/>
                <p:nvPr/>
              </p:nvSpPr>
              <p:spPr>
                <a:xfrm>
                  <a:off x="5004049" y="1045872"/>
                  <a:ext cx="504055" cy="460191"/>
                </a:xfrm>
                <a:prstGeom prst="rect">
                  <a:avLst/>
                </a:prstGeom>
                <a:solidFill>
                  <a:schemeClr val="bg1"/>
                </a:solidFill>
                <a:ln w="9525" cap="rnd">
                  <a:solidFill>
                    <a:schemeClr val="bg1"/>
                  </a:solid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6" name="Freeform 315"/>
                <p:cNvSpPr/>
                <p:nvPr/>
              </p:nvSpPr>
              <p:spPr>
                <a:xfrm>
                  <a:off x="5022056" y="1106047"/>
                  <a:ext cx="414040" cy="272698"/>
                </a:xfrm>
                <a:custGeom>
                  <a:avLst/>
                  <a:gdLst>
                    <a:gd name="connsiteX0" fmla="*/ 0 w 353052"/>
                    <a:gd name="connsiteY0" fmla="*/ 0 h 269081"/>
                    <a:gd name="connsiteX1" fmla="*/ 19050 w 353052"/>
                    <a:gd name="connsiteY1" fmla="*/ 33337 h 269081"/>
                    <a:gd name="connsiteX2" fmla="*/ 28575 w 353052"/>
                    <a:gd name="connsiteY2" fmla="*/ 38100 h 269081"/>
                    <a:gd name="connsiteX3" fmla="*/ 33338 w 353052"/>
                    <a:gd name="connsiteY3" fmla="*/ 45243 h 269081"/>
                    <a:gd name="connsiteX4" fmla="*/ 50007 w 353052"/>
                    <a:gd name="connsiteY4" fmla="*/ 54768 h 269081"/>
                    <a:gd name="connsiteX5" fmla="*/ 59532 w 353052"/>
                    <a:gd name="connsiteY5" fmla="*/ 61912 h 269081"/>
                    <a:gd name="connsiteX6" fmla="*/ 85725 w 353052"/>
                    <a:gd name="connsiteY6" fmla="*/ 71437 h 269081"/>
                    <a:gd name="connsiteX7" fmla="*/ 135732 w 353052"/>
                    <a:gd name="connsiteY7" fmla="*/ 69056 h 269081"/>
                    <a:gd name="connsiteX8" fmla="*/ 142875 w 353052"/>
                    <a:gd name="connsiteY8" fmla="*/ 66675 h 269081"/>
                    <a:gd name="connsiteX9" fmla="*/ 150019 w 353052"/>
                    <a:gd name="connsiteY9" fmla="*/ 61912 h 269081"/>
                    <a:gd name="connsiteX10" fmla="*/ 157163 w 353052"/>
                    <a:gd name="connsiteY10" fmla="*/ 54768 h 269081"/>
                    <a:gd name="connsiteX11" fmla="*/ 161925 w 353052"/>
                    <a:gd name="connsiteY11" fmla="*/ 45243 h 269081"/>
                    <a:gd name="connsiteX12" fmla="*/ 157163 w 353052"/>
                    <a:gd name="connsiteY12" fmla="*/ 26193 h 269081"/>
                    <a:gd name="connsiteX13" fmla="*/ 150019 w 353052"/>
                    <a:gd name="connsiteY13" fmla="*/ 19050 h 269081"/>
                    <a:gd name="connsiteX14" fmla="*/ 135732 w 353052"/>
                    <a:gd name="connsiteY14" fmla="*/ 9525 h 269081"/>
                    <a:gd name="connsiteX15" fmla="*/ 114300 w 353052"/>
                    <a:gd name="connsiteY15" fmla="*/ 14287 h 269081"/>
                    <a:gd name="connsiteX16" fmla="*/ 107157 w 353052"/>
                    <a:gd name="connsiteY16" fmla="*/ 16668 h 269081"/>
                    <a:gd name="connsiteX17" fmla="*/ 102394 w 353052"/>
                    <a:gd name="connsiteY17" fmla="*/ 26193 h 269081"/>
                    <a:gd name="connsiteX18" fmla="*/ 104775 w 353052"/>
                    <a:gd name="connsiteY18" fmla="*/ 64293 h 269081"/>
                    <a:gd name="connsiteX19" fmla="*/ 107157 w 353052"/>
                    <a:gd name="connsiteY19" fmla="*/ 71437 h 269081"/>
                    <a:gd name="connsiteX20" fmla="*/ 114300 w 353052"/>
                    <a:gd name="connsiteY20" fmla="*/ 76200 h 269081"/>
                    <a:gd name="connsiteX21" fmla="*/ 126207 w 353052"/>
                    <a:gd name="connsiteY21" fmla="*/ 78581 h 269081"/>
                    <a:gd name="connsiteX22" fmla="*/ 147638 w 353052"/>
                    <a:gd name="connsiteY22" fmla="*/ 85725 h 269081"/>
                    <a:gd name="connsiteX23" fmla="*/ 154782 w 353052"/>
                    <a:gd name="connsiteY23" fmla="*/ 88106 h 269081"/>
                    <a:gd name="connsiteX24" fmla="*/ 190500 w 353052"/>
                    <a:gd name="connsiteY24" fmla="*/ 90487 h 269081"/>
                    <a:gd name="connsiteX25" fmla="*/ 228600 w 353052"/>
                    <a:gd name="connsiteY25" fmla="*/ 90487 h 269081"/>
                    <a:gd name="connsiteX26" fmla="*/ 238125 w 353052"/>
                    <a:gd name="connsiteY26" fmla="*/ 85725 h 269081"/>
                    <a:gd name="connsiteX27" fmla="*/ 271463 w 353052"/>
                    <a:gd name="connsiteY27" fmla="*/ 66675 h 269081"/>
                    <a:gd name="connsiteX28" fmla="*/ 295275 w 353052"/>
                    <a:gd name="connsiteY28" fmla="*/ 59531 h 269081"/>
                    <a:gd name="connsiteX29" fmla="*/ 302419 w 353052"/>
                    <a:gd name="connsiteY29" fmla="*/ 57150 h 269081"/>
                    <a:gd name="connsiteX30" fmla="*/ 338138 w 353052"/>
                    <a:gd name="connsiteY30" fmla="*/ 50006 h 269081"/>
                    <a:gd name="connsiteX31" fmla="*/ 345282 w 353052"/>
                    <a:gd name="connsiteY31" fmla="*/ 92868 h 269081"/>
                    <a:gd name="connsiteX32" fmla="*/ 326232 w 353052"/>
                    <a:gd name="connsiteY32" fmla="*/ 114300 h 269081"/>
                    <a:gd name="connsiteX33" fmla="*/ 316707 w 353052"/>
                    <a:gd name="connsiteY33" fmla="*/ 119062 h 269081"/>
                    <a:gd name="connsiteX34" fmla="*/ 309563 w 353052"/>
                    <a:gd name="connsiteY34" fmla="*/ 121443 h 269081"/>
                    <a:gd name="connsiteX35" fmla="*/ 290513 w 353052"/>
                    <a:gd name="connsiteY35" fmla="*/ 133350 h 269081"/>
                    <a:gd name="connsiteX36" fmla="*/ 273844 w 353052"/>
                    <a:gd name="connsiteY36" fmla="*/ 138112 h 269081"/>
                    <a:gd name="connsiteX37" fmla="*/ 259557 w 353052"/>
                    <a:gd name="connsiteY37" fmla="*/ 142875 h 269081"/>
                    <a:gd name="connsiteX38" fmla="*/ 245269 w 353052"/>
                    <a:gd name="connsiteY38" fmla="*/ 150018 h 269081"/>
                    <a:gd name="connsiteX39" fmla="*/ 238125 w 353052"/>
                    <a:gd name="connsiteY39" fmla="*/ 154781 h 269081"/>
                    <a:gd name="connsiteX40" fmla="*/ 214313 w 353052"/>
                    <a:gd name="connsiteY40" fmla="*/ 161925 h 269081"/>
                    <a:gd name="connsiteX41" fmla="*/ 202407 w 353052"/>
                    <a:gd name="connsiteY41" fmla="*/ 164306 h 269081"/>
                    <a:gd name="connsiteX42" fmla="*/ 188119 w 353052"/>
                    <a:gd name="connsiteY42" fmla="*/ 169068 h 269081"/>
                    <a:gd name="connsiteX43" fmla="*/ 173832 w 353052"/>
                    <a:gd name="connsiteY43" fmla="*/ 171450 h 269081"/>
                    <a:gd name="connsiteX44" fmla="*/ 154782 w 353052"/>
                    <a:gd name="connsiteY44" fmla="*/ 176212 h 269081"/>
                    <a:gd name="connsiteX45" fmla="*/ 109538 w 353052"/>
                    <a:gd name="connsiteY45" fmla="*/ 173831 h 269081"/>
                    <a:gd name="connsiteX46" fmla="*/ 97632 w 353052"/>
                    <a:gd name="connsiteY46" fmla="*/ 164306 h 269081"/>
                    <a:gd name="connsiteX47" fmla="*/ 95250 w 353052"/>
                    <a:gd name="connsiteY47" fmla="*/ 157162 h 269081"/>
                    <a:gd name="connsiteX48" fmla="*/ 88107 w 353052"/>
                    <a:gd name="connsiteY48" fmla="*/ 150018 h 269081"/>
                    <a:gd name="connsiteX49" fmla="*/ 95250 w 353052"/>
                    <a:gd name="connsiteY49" fmla="*/ 130968 h 269081"/>
                    <a:gd name="connsiteX50" fmla="*/ 104775 w 353052"/>
                    <a:gd name="connsiteY50" fmla="*/ 135731 h 269081"/>
                    <a:gd name="connsiteX51" fmla="*/ 140494 w 353052"/>
                    <a:gd name="connsiteY51" fmla="*/ 138112 h 269081"/>
                    <a:gd name="connsiteX52" fmla="*/ 159544 w 353052"/>
                    <a:gd name="connsiteY52" fmla="*/ 142875 h 269081"/>
                    <a:gd name="connsiteX53" fmla="*/ 171450 w 353052"/>
                    <a:gd name="connsiteY53" fmla="*/ 152400 h 269081"/>
                    <a:gd name="connsiteX54" fmla="*/ 176213 w 353052"/>
                    <a:gd name="connsiteY54" fmla="*/ 173831 h 269081"/>
                    <a:gd name="connsiteX55" fmla="*/ 180975 w 353052"/>
                    <a:gd name="connsiteY55" fmla="*/ 207168 h 269081"/>
                    <a:gd name="connsiteX56" fmla="*/ 183357 w 353052"/>
                    <a:gd name="connsiteY56" fmla="*/ 247650 h 269081"/>
                    <a:gd name="connsiteX57" fmla="*/ 185738 w 353052"/>
                    <a:gd name="connsiteY57" fmla="*/ 261937 h 269081"/>
                    <a:gd name="connsiteX58" fmla="*/ 195263 w 353052"/>
                    <a:gd name="connsiteY58" fmla="*/ 269081 h 269081"/>
                    <a:gd name="connsiteX59" fmla="*/ 273844 w 353052"/>
                    <a:gd name="connsiteY59" fmla="*/ 266700 h 269081"/>
                    <a:gd name="connsiteX60" fmla="*/ 307182 w 353052"/>
                    <a:gd name="connsiteY60" fmla="*/ 257175 h 269081"/>
                    <a:gd name="connsiteX61" fmla="*/ 314325 w 353052"/>
                    <a:gd name="connsiteY61" fmla="*/ 254793 h 269081"/>
                    <a:gd name="connsiteX62" fmla="*/ 326232 w 353052"/>
                    <a:gd name="connsiteY62" fmla="*/ 250031 h 269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53052" h="269081">
                      <a:moveTo>
                        <a:pt x="0" y="0"/>
                      </a:moveTo>
                      <a:cubicBezTo>
                        <a:pt x="3626" y="10876"/>
                        <a:pt x="7518" y="27571"/>
                        <a:pt x="19050" y="33337"/>
                      </a:cubicBezTo>
                      <a:lnTo>
                        <a:pt x="28575" y="38100"/>
                      </a:lnTo>
                      <a:cubicBezTo>
                        <a:pt x="30163" y="40481"/>
                        <a:pt x="31314" y="43219"/>
                        <a:pt x="33338" y="45243"/>
                      </a:cubicBezTo>
                      <a:cubicBezTo>
                        <a:pt x="37711" y="49616"/>
                        <a:pt x="45021" y="51652"/>
                        <a:pt x="50007" y="54768"/>
                      </a:cubicBezTo>
                      <a:cubicBezTo>
                        <a:pt x="53373" y="56871"/>
                        <a:pt x="56167" y="59808"/>
                        <a:pt x="59532" y="61912"/>
                      </a:cubicBezTo>
                      <a:cubicBezTo>
                        <a:pt x="67905" y="67145"/>
                        <a:pt x="76325" y="69087"/>
                        <a:pt x="85725" y="71437"/>
                      </a:cubicBezTo>
                      <a:cubicBezTo>
                        <a:pt x="102394" y="70643"/>
                        <a:pt x="119102" y="70442"/>
                        <a:pt x="135732" y="69056"/>
                      </a:cubicBezTo>
                      <a:cubicBezTo>
                        <a:pt x="138233" y="68848"/>
                        <a:pt x="140630" y="67797"/>
                        <a:pt x="142875" y="66675"/>
                      </a:cubicBezTo>
                      <a:cubicBezTo>
                        <a:pt x="145435" y="65395"/>
                        <a:pt x="147820" y="63744"/>
                        <a:pt x="150019" y="61912"/>
                      </a:cubicBezTo>
                      <a:cubicBezTo>
                        <a:pt x="152606" y="59756"/>
                        <a:pt x="154782" y="57149"/>
                        <a:pt x="157163" y="54768"/>
                      </a:cubicBezTo>
                      <a:cubicBezTo>
                        <a:pt x="158750" y="51593"/>
                        <a:pt x="161533" y="48771"/>
                        <a:pt x="161925" y="45243"/>
                      </a:cubicBezTo>
                      <a:cubicBezTo>
                        <a:pt x="162039" y="44213"/>
                        <a:pt x="158971" y="28905"/>
                        <a:pt x="157163" y="26193"/>
                      </a:cubicBezTo>
                      <a:cubicBezTo>
                        <a:pt x="155295" y="23391"/>
                        <a:pt x="152677" y="21117"/>
                        <a:pt x="150019" y="19050"/>
                      </a:cubicBezTo>
                      <a:cubicBezTo>
                        <a:pt x="145501" y="15536"/>
                        <a:pt x="135732" y="9525"/>
                        <a:pt x="135732" y="9525"/>
                      </a:cubicBezTo>
                      <a:cubicBezTo>
                        <a:pt x="128588" y="11112"/>
                        <a:pt x="121400" y="12512"/>
                        <a:pt x="114300" y="14287"/>
                      </a:cubicBezTo>
                      <a:cubicBezTo>
                        <a:pt x="111865" y="14896"/>
                        <a:pt x="108932" y="14893"/>
                        <a:pt x="107157" y="16668"/>
                      </a:cubicBezTo>
                      <a:cubicBezTo>
                        <a:pt x="104647" y="19178"/>
                        <a:pt x="103982" y="23018"/>
                        <a:pt x="102394" y="26193"/>
                      </a:cubicBezTo>
                      <a:cubicBezTo>
                        <a:pt x="103188" y="38893"/>
                        <a:pt x="103443" y="51638"/>
                        <a:pt x="104775" y="64293"/>
                      </a:cubicBezTo>
                      <a:cubicBezTo>
                        <a:pt x="105038" y="66789"/>
                        <a:pt x="105589" y="69477"/>
                        <a:pt x="107157" y="71437"/>
                      </a:cubicBezTo>
                      <a:cubicBezTo>
                        <a:pt x="108945" y="73672"/>
                        <a:pt x="111620" y="75195"/>
                        <a:pt x="114300" y="76200"/>
                      </a:cubicBezTo>
                      <a:cubicBezTo>
                        <a:pt x="118090" y="77621"/>
                        <a:pt x="122238" y="77787"/>
                        <a:pt x="126207" y="78581"/>
                      </a:cubicBezTo>
                      <a:cubicBezTo>
                        <a:pt x="146726" y="86788"/>
                        <a:pt x="129698" y="80599"/>
                        <a:pt x="147638" y="85725"/>
                      </a:cubicBezTo>
                      <a:cubicBezTo>
                        <a:pt x="150052" y="86415"/>
                        <a:pt x="152287" y="87829"/>
                        <a:pt x="154782" y="88106"/>
                      </a:cubicBezTo>
                      <a:cubicBezTo>
                        <a:pt x="166641" y="89424"/>
                        <a:pt x="178594" y="89693"/>
                        <a:pt x="190500" y="90487"/>
                      </a:cubicBezTo>
                      <a:cubicBezTo>
                        <a:pt x="207530" y="92920"/>
                        <a:pt x="210241" y="94723"/>
                        <a:pt x="228600" y="90487"/>
                      </a:cubicBezTo>
                      <a:cubicBezTo>
                        <a:pt x="232059" y="89689"/>
                        <a:pt x="235081" y="87551"/>
                        <a:pt x="238125" y="85725"/>
                      </a:cubicBezTo>
                      <a:cubicBezTo>
                        <a:pt x="248250" y="79651"/>
                        <a:pt x="259784" y="69596"/>
                        <a:pt x="271463" y="66675"/>
                      </a:cubicBezTo>
                      <a:cubicBezTo>
                        <a:pt x="285859" y="63075"/>
                        <a:pt x="277882" y="65328"/>
                        <a:pt x="295275" y="59531"/>
                      </a:cubicBezTo>
                      <a:cubicBezTo>
                        <a:pt x="297656" y="58737"/>
                        <a:pt x="299969" y="57695"/>
                        <a:pt x="302419" y="57150"/>
                      </a:cubicBezTo>
                      <a:cubicBezTo>
                        <a:pt x="328563" y="51339"/>
                        <a:pt x="316632" y="53590"/>
                        <a:pt x="338138" y="50006"/>
                      </a:cubicBezTo>
                      <a:cubicBezTo>
                        <a:pt x="359183" y="55267"/>
                        <a:pt x="354435" y="50765"/>
                        <a:pt x="345282" y="92868"/>
                      </a:cubicBezTo>
                      <a:cubicBezTo>
                        <a:pt x="343340" y="101799"/>
                        <a:pt x="333552" y="109725"/>
                        <a:pt x="326232" y="114300"/>
                      </a:cubicBezTo>
                      <a:cubicBezTo>
                        <a:pt x="323222" y="116181"/>
                        <a:pt x="319970" y="117664"/>
                        <a:pt x="316707" y="119062"/>
                      </a:cubicBezTo>
                      <a:cubicBezTo>
                        <a:pt x="314400" y="120051"/>
                        <a:pt x="311870" y="120454"/>
                        <a:pt x="309563" y="121443"/>
                      </a:cubicBezTo>
                      <a:cubicBezTo>
                        <a:pt x="289202" y="130169"/>
                        <a:pt x="311024" y="121629"/>
                        <a:pt x="290513" y="133350"/>
                      </a:cubicBezTo>
                      <a:cubicBezTo>
                        <a:pt x="287565" y="135034"/>
                        <a:pt x="276285" y="137380"/>
                        <a:pt x="273844" y="138112"/>
                      </a:cubicBezTo>
                      <a:cubicBezTo>
                        <a:pt x="269036" y="139555"/>
                        <a:pt x="263734" y="140091"/>
                        <a:pt x="259557" y="142875"/>
                      </a:cubicBezTo>
                      <a:cubicBezTo>
                        <a:pt x="250324" y="149029"/>
                        <a:pt x="255128" y="146732"/>
                        <a:pt x="245269" y="150018"/>
                      </a:cubicBezTo>
                      <a:cubicBezTo>
                        <a:pt x="242888" y="151606"/>
                        <a:pt x="240740" y="153619"/>
                        <a:pt x="238125" y="154781"/>
                      </a:cubicBezTo>
                      <a:cubicBezTo>
                        <a:pt x="232198" y="157415"/>
                        <a:pt x="221234" y="160387"/>
                        <a:pt x="214313" y="161925"/>
                      </a:cubicBezTo>
                      <a:cubicBezTo>
                        <a:pt x="210362" y="162803"/>
                        <a:pt x="206312" y="163241"/>
                        <a:pt x="202407" y="164306"/>
                      </a:cubicBezTo>
                      <a:cubicBezTo>
                        <a:pt x="197564" y="165627"/>
                        <a:pt x="193071" y="168242"/>
                        <a:pt x="188119" y="169068"/>
                      </a:cubicBezTo>
                      <a:cubicBezTo>
                        <a:pt x="183357" y="169862"/>
                        <a:pt x="178553" y="170438"/>
                        <a:pt x="173832" y="171450"/>
                      </a:cubicBezTo>
                      <a:cubicBezTo>
                        <a:pt x="167432" y="172822"/>
                        <a:pt x="154782" y="176212"/>
                        <a:pt x="154782" y="176212"/>
                      </a:cubicBezTo>
                      <a:cubicBezTo>
                        <a:pt x="139701" y="175418"/>
                        <a:pt x="124578" y="175198"/>
                        <a:pt x="109538" y="173831"/>
                      </a:cubicBezTo>
                      <a:cubicBezTo>
                        <a:pt x="102344" y="173177"/>
                        <a:pt x="100748" y="170538"/>
                        <a:pt x="97632" y="164306"/>
                      </a:cubicBezTo>
                      <a:cubicBezTo>
                        <a:pt x="96509" y="162061"/>
                        <a:pt x="96642" y="159251"/>
                        <a:pt x="95250" y="157162"/>
                      </a:cubicBezTo>
                      <a:cubicBezTo>
                        <a:pt x="93382" y="154360"/>
                        <a:pt x="90488" y="152399"/>
                        <a:pt x="88107" y="150018"/>
                      </a:cubicBezTo>
                      <a:cubicBezTo>
                        <a:pt x="90488" y="143668"/>
                        <a:pt x="90101" y="135382"/>
                        <a:pt x="95250" y="130968"/>
                      </a:cubicBezTo>
                      <a:cubicBezTo>
                        <a:pt x="97945" y="128658"/>
                        <a:pt x="101269" y="135177"/>
                        <a:pt x="104775" y="135731"/>
                      </a:cubicBezTo>
                      <a:cubicBezTo>
                        <a:pt x="116562" y="137592"/>
                        <a:pt x="128588" y="137318"/>
                        <a:pt x="140494" y="138112"/>
                      </a:cubicBezTo>
                      <a:cubicBezTo>
                        <a:pt x="141091" y="138231"/>
                        <a:pt x="157101" y="140921"/>
                        <a:pt x="159544" y="142875"/>
                      </a:cubicBezTo>
                      <a:cubicBezTo>
                        <a:pt x="174933" y="155185"/>
                        <a:pt x="153494" y="146412"/>
                        <a:pt x="171450" y="152400"/>
                      </a:cubicBezTo>
                      <a:cubicBezTo>
                        <a:pt x="175096" y="163332"/>
                        <a:pt x="173927" y="158589"/>
                        <a:pt x="176213" y="173831"/>
                      </a:cubicBezTo>
                      <a:cubicBezTo>
                        <a:pt x="177878" y="184932"/>
                        <a:pt x="180975" y="207168"/>
                        <a:pt x="180975" y="207168"/>
                      </a:cubicBezTo>
                      <a:cubicBezTo>
                        <a:pt x="181769" y="220662"/>
                        <a:pt x="182186" y="234183"/>
                        <a:pt x="183357" y="247650"/>
                      </a:cubicBezTo>
                      <a:cubicBezTo>
                        <a:pt x="183775" y="252460"/>
                        <a:pt x="183393" y="257717"/>
                        <a:pt x="185738" y="261937"/>
                      </a:cubicBezTo>
                      <a:cubicBezTo>
                        <a:pt x="187665" y="265406"/>
                        <a:pt x="192088" y="266700"/>
                        <a:pt x="195263" y="269081"/>
                      </a:cubicBezTo>
                      <a:cubicBezTo>
                        <a:pt x="221457" y="268287"/>
                        <a:pt x="247708" y="268612"/>
                        <a:pt x="273844" y="266700"/>
                      </a:cubicBezTo>
                      <a:cubicBezTo>
                        <a:pt x="281498" y="266140"/>
                        <a:pt x="299160" y="259849"/>
                        <a:pt x="307182" y="257175"/>
                      </a:cubicBezTo>
                      <a:cubicBezTo>
                        <a:pt x="309563" y="256381"/>
                        <a:pt x="312080" y="255915"/>
                        <a:pt x="314325" y="254793"/>
                      </a:cubicBezTo>
                      <a:cubicBezTo>
                        <a:pt x="324560" y="249676"/>
                        <a:pt x="320300" y="250031"/>
                        <a:pt x="326232" y="250031"/>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7" name="Freeform 316"/>
                <p:cNvSpPr/>
                <p:nvPr/>
              </p:nvSpPr>
              <p:spPr>
                <a:xfrm>
                  <a:off x="5400849" y="1351788"/>
                  <a:ext cx="390525" cy="304800"/>
                </a:xfrm>
                <a:custGeom>
                  <a:avLst/>
                  <a:gdLst>
                    <a:gd name="connsiteX0" fmla="*/ 0 w 381000"/>
                    <a:gd name="connsiteY0" fmla="*/ 0 h 319088"/>
                    <a:gd name="connsiteX1" fmla="*/ 23812 w 381000"/>
                    <a:gd name="connsiteY1" fmla="*/ 85725 h 319088"/>
                    <a:gd name="connsiteX2" fmla="*/ 347662 w 381000"/>
                    <a:gd name="connsiteY2" fmla="*/ 319088 h 319088"/>
                    <a:gd name="connsiteX3" fmla="*/ 381000 w 381000"/>
                    <a:gd name="connsiteY3" fmla="*/ 266700 h 319088"/>
                    <a:gd name="connsiteX4" fmla="*/ 66675 w 381000"/>
                    <a:gd name="connsiteY4" fmla="*/ 38100 h 319088"/>
                    <a:gd name="connsiteX5" fmla="*/ 0 w 381000"/>
                    <a:gd name="connsiteY5" fmla="*/ 0 h 319088"/>
                    <a:gd name="connsiteX0" fmla="*/ 0 w 390525"/>
                    <a:gd name="connsiteY0" fmla="*/ 0 h 304800"/>
                    <a:gd name="connsiteX1" fmla="*/ 33337 w 390525"/>
                    <a:gd name="connsiteY1" fmla="*/ 71437 h 304800"/>
                    <a:gd name="connsiteX2" fmla="*/ 357187 w 390525"/>
                    <a:gd name="connsiteY2" fmla="*/ 304800 h 304800"/>
                    <a:gd name="connsiteX3" fmla="*/ 390525 w 390525"/>
                    <a:gd name="connsiteY3" fmla="*/ 252412 h 304800"/>
                    <a:gd name="connsiteX4" fmla="*/ 76200 w 390525"/>
                    <a:gd name="connsiteY4" fmla="*/ 23812 h 304800"/>
                    <a:gd name="connsiteX5" fmla="*/ 0 w 390525"/>
                    <a:gd name="connsiteY5" fmla="*/ 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0525" h="304800">
                      <a:moveTo>
                        <a:pt x="0" y="0"/>
                      </a:moveTo>
                      <a:lnTo>
                        <a:pt x="33337" y="71437"/>
                      </a:lnTo>
                      <a:lnTo>
                        <a:pt x="357187" y="304800"/>
                      </a:lnTo>
                      <a:lnTo>
                        <a:pt x="390525" y="252412"/>
                      </a:lnTo>
                      <a:lnTo>
                        <a:pt x="76200" y="23812"/>
                      </a:lnTo>
                      <a:lnTo>
                        <a:pt x="0" y="0"/>
                      </a:lnTo>
                      <a:close/>
                    </a:path>
                  </a:pathLst>
                </a:custGeom>
                <a:solidFill>
                  <a:srgbClr val="C0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14" name="Rectangle 313"/>
              <p:cNvSpPr/>
              <p:nvPr/>
            </p:nvSpPr>
            <p:spPr>
              <a:xfrm>
                <a:off x="5004049" y="1725988"/>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Free Draw</a:t>
                </a:r>
                <a:endParaRPr lang="en-AU" sz="1100" dirty="0">
                  <a:latin typeface="Segoe UI" pitchFamily="34" charset="0"/>
                  <a:cs typeface="Segoe UI" pitchFamily="34" charset="0"/>
                </a:endParaRPr>
              </a:p>
            </p:txBody>
          </p:sp>
        </p:grpSp>
        <p:cxnSp>
          <p:nvCxnSpPr>
            <p:cNvPr id="255" name="Straight Connector 254"/>
            <p:cNvCxnSpPr/>
            <p:nvPr/>
          </p:nvCxnSpPr>
          <p:spPr>
            <a:xfrm>
              <a:off x="4098672"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6" name="Straight Connector 255"/>
            <p:cNvCxnSpPr/>
            <p:nvPr/>
          </p:nvCxnSpPr>
          <p:spPr>
            <a:xfrm>
              <a:off x="5040000"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7" name="Straight Connector 256"/>
            <p:cNvCxnSpPr/>
            <p:nvPr/>
          </p:nvCxnSpPr>
          <p:spPr>
            <a:xfrm>
              <a:off x="3262277" y="200863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8" name="Straight Connector 257"/>
            <p:cNvCxnSpPr/>
            <p:nvPr/>
          </p:nvCxnSpPr>
          <p:spPr>
            <a:xfrm>
              <a:off x="3262277" y="317426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grpSp>
          <p:nvGrpSpPr>
            <p:cNvPr id="259" name="Group 258"/>
            <p:cNvGrpSpPr/>
            <p:nvPr/>
          </p:nvGrpSpPr>
          <p:grpSpPr>
            <a:xfrm>
              <a:off x="4098672" y="2143466"/>
              <a:ext cx="941329" cy="895637"/>
              <a:chOff x="4098672" y="2143466"/>
              <a:chExt cx="941329" cy="895637"/>
            </a:xfrm>
          </p:grpSpPr>
          <p:sp>
            <p:nvSpPr>
              <p:cNvPr id="300" name="Rectangle 299"/>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Documents</a:t>
                </a:r>
                <a:endParaRPr lang="en-AU" sz="1100" dirty="0">
                  <a:latin typeface="Segoe UI" pitchFamily="34" charset="0"/>
                  <a:cs typeface="Segoe UI" pitchFamily="34" charset="0"/>
                </a:endParaRPr>
              </a:p>
            </p:txBody>
          </p:sp>
          <p:grpSp>
            <p:nvGrpSpPr>
              <p:cNvPr id="301" name="Group 300"/>
              <p:cNvGrpSpPr/>
              <p:nvPr/>
            </p:nvGrpSpPr>
            <p:grpSpPr>
              <a:xfrm>
                <a:off x="4199709" y="2143466"/>
                <a:ext cx="744585" cy="655211"/>
                <a:chOff x="4193285" y="2143466"/>
                <a:chExt cx="744585" cy="655211"/>
              </a:xfrm>
            </p:grpSpPr>
            <p:grpSp>
              <p:nvGrpSpPr>
                <p:cNvPr id="302" name="Group 301"/>
                <p:cNvGrpSpPr/>
                <p:nvPr/>
              </p:nvGrpSpPr>
              <p:grpSpPr>
                <a:xfrm>
                  <a:off x="4193285" y="2143466"/>
                  <a:ext cx="699392" cy="536110"/>
                  <a:chOff x="2123728" y="1986160"/>
                  <a:chExt cx="576064" cy="441574"/>
                </a:xfrm>
              </p:grpSpPr>
              <p:sp>
                <p:nvSpPr>
                  <p:cNvPr id="311" name="Rectangle 310"/>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2" name="Trapezoid 311"/>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303" name="Group 302"/>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304" name="Rectangle 303"/>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305" name="Straight Connector 304"/>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6" name="Straight Connector 305"/>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7" name="Straight Connector 306"/>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8" name="Straight Connector 307"/>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9" name="Straight Connector 308"/>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10" name="Straight Connector 309"/>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260" name="Group 259"/>
            <p:cNvGrpSpPr/>
            <p:nvPr/>
          </p:nvGrpSpPr>
          <p:grpSpPr>
            <a:xfrm>
              <a:off x="5039106" y="2143466"/>
              <a:ext cx="941329" cy="895637"/>
              <a:chOff x="5039106" y="2143466"/>
              <a:chExt cx="941329" cy="895637"/>
            </a:xfrm>
          </p:grpSpPr>
          <p:sp>
            <p:nvSpPr>
              <p:cNvPr id="289" name="Rectangle 288"/>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Music</a:t>
                </a:r>
                <a:endParaRPr lang="en-AU" sz="1100" dirty="0">
                  <a:latin typeface="Segoe UI" pitchFamily="34" charset="0"/>
                  <a:cs typeface="Segoe UI" pitchFamily="34" charset="0"/>
                </a:endParaRPr>
              </a:p>
            </p:txBody>
          </p:sp>
          <p:grpSp>
            <p:nvGrpSpPr>
              <p:cNvPr id="290" name="Group 289"/>
              <p:cNvGrpSpPr/>
              <p:nvPr/>
            </p:nvGrpSpPr>
            <p:grpSpPr>
              <a:xfrm>
                <a:off x="5162739" y="2143466"/>
                <a:ext cx="699392" cy="634359"/>
                <a:chOff x="5140143" y="2143466"/>
                <a:chExt cx="699392" cy="634359"/>
              </a:xfrm>
            </p:grpSpPr>
            <p:grpSp>
              <p:nvGrpSpPr>
                <p:cNvPr id="291" name="Group 290"/>
                <p:cNvGrpSpPr/>
                <p:nvPr/>
              </p:nvGrpSpPr>
              <p:grpSpPr>
                <a:xfrm>
                  <a:off x="5140143" y="2143466"/>
                  <a:ext cx="699392" cy="536110"/>
                  <a:chOff x="2123728" y="1986160"/>
                  <a:chExt cx="576064" cy="441574"/>
                </a:xfrm>
              </p:grpSpPr>
              <p:sp>
                <p:nvSpPr>
                  <p:cNvPr id="298" name="Rectangle 297"/>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9" name="Trapezoid 298"/>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92" name="Group 291"/>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293" name="Oval 292"/>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4" name="Oval 293"/>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295" name="Straight Connector 294"/>
                  <p:cNvCxnSpPr>
                    <a:stCxn id="293" idx="6"/>
                    <a:endCxn id="297"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96" name="Straight Connector 295"/>
                  <p:cNvCxnSpPr>
                    <a:stCxn id="294" idx="6"/>
                    <a:endCxn id="297"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297" name="Rectangle 296"/>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1" name="Group 260"/>
            <p:cNvGrpSpPr/>
            <p:nvPr/>
          </p:nvGrpSpPr>
          <p:grpSpPr>
            <a:xfrm>
              <a:off x="3133947" y="3275932"/>
              <a:ext cx="941329" cy="895637"/>
              <a:chOff x="3133947" y="3275932"/>
              <a:chExt cx="941329" cy="895637"/>
            </a:xfrm>
          </p:grpSpPr>
          <p:sp>
            <p:nvSpPr>
              <p:cNvPr id="281" name="Rectangle 280"/>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Videos</a:t>
                </a:r>
                <a:endParaRPr lang="en-AU" sz="1100" dirty="0">
                  <a:latin typeface="Segoe UI" pitchFamily="34" charset="0"/>
                  <a:cs typeface="Segoe UI" pitchFamily="34" charset="0"/>
                </a:endParaRPr>
              </a:p>
            </p:txBody>
          </p:sp>
          <p:grpSp>
            <p:nvGrpSpPr>
              <p:cNvPr id="282" name="Group 281"/>
              <p:cNvGrpSpPr/>
              <p:nvPr/>
            </p:nvGrpSpPr>
            <p:grpSpPr>
              <a:xfrm>
                <a:off x="3254915" y="3275932"/>
                <a:ext cx="699392" cy="569699"/>
                <a:chOff x="3257580" y="3275932"/>
                <a:chExt cx="699392" cy="569699"/>
              </a:xfrm>
            </p:grpSpPr>
            <p:grpSp>
              <p:nvGrpSpPr>
                <p:cNvPr id="283" name="Group 282"/>
                <p:cNvGrpSpPr/>
                <p:nvPr/>
              </p:nvGrpSpPr>
              <p:grpSpPr>
                <a:xfrm>
                  <a:off x="3257580" y="3275932"/>
                  <a:ext cx="699392" cy="536110"/>
                  <a:chOff x="2123728" y="1986160"/>
                  <a:chExt cx="576064" cy="441574"/>
                </a:xfrm>
              </p:grpSpPr>
              <p:sp>
                <p:nvSpPr>
                  <p:cNvPr id="287" name="Rectangle 286"/>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8" name="Trapezoid 287"/>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84" name="Group 283"/>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285" name="Rectangle 284"/>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6" name="Isosceles Triangle 285"/>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2" name="Group 261"/>
            <p:cNvGrpSpPr/>
            <p:nvPr/>
          </p:nvGrpSpPr>
          <p:grpSpPr>
            <a:xfrm>
              <a:off x="4097777" y="3275932"/>
              <a:ext cx="941329" cy="895637"/>
              <a:chOff x="4099230" y="3275932"/>
              <a:chExt cx="941329" cy="895637"/>
            </a:xfrm>
          </p:grpSpPr>
          <p:sp>
            <p:nvSpPr>
              <p:cNvPr id="263" name="Rectangle 262"/>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Games</a:t>
                </a:r>
                <a:endParaRPr lang="en-AU" sz="1100" dirty="0">
                  <a:latin typeface="Segoe UI" pitchFamily="34" charset="0"/>
                  <a:cs typeface="Segoe UI" pitchFamily="34" charset="0"/>
                </a:endParaRPr>
              </a:p>
            </p:txBody>
          </p:sp>
          <p:grpSp>
            <p:nvGrpSpPr>
              <p:cNvPr id="264" name="Group 263"/>
              <p:cNvGrpSpPr/>
              <p:nvPr/>
            </p:nvGrpSpPr>
            <p:grpSpPr>
              <a:xfrm>
                <a:off x="4200966" y="3275932"/>
                <a:ext cx="737856" cy="635347"/>
                <a:chOff x="4220198" y="3275932"/>
                <a:chExt cx="737856" cy="635347"/>
              </a:xfrm>
            </p:grpSpPr>
            <p:grpSp>
              <p:nvGrpSpPr>
                <p:cNvPr id="265" name="Group 264"/>
                <p:cNvGrpSpPr/>
                <p:nvPr/>
              </p:nvGrpSpPr>
              <p:grpSpPr>
                <a:xfrm>
                  <a:off x="4220198" y="3275932"/>
                  <a:ext cx="699392" cy="536110"/>
                  <a:chOff x="2123728" y="1986160"/>
                  <a:chExt cx="576064" cy="441574"/>
                </a:xfrm>
              </p:grpSpPr>
              <p:sp>
                <p:nvSpPr>
                  <p:cNvPr id="279" name="Rectangle 278"/>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0" name="Trapezoid 279"/>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66" name="Group 265"/>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267" name="Rectangle 266"/>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8" name="Oval 267"/>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9" name="Oval 268"/>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70" name="Group 269"/>
                  <p:cNvGrpSpPr/>
                  <p:nvPr/>
                </p:nvGrpSpPr>
                <p:grpSpPr>
                  <a:xfrm>
                    <a:off x="4318464" y="3577517"/>
                    <a:ext cx="118183" cy="118183"/>
                    <a:chOff x="4318464" y="3577517"/>
                    <a:chExt cx="118183" cy="118183"/>
                  </a:xfrm>
                  <a:effectLst/>
                </p:grpSpPr>
                <p:cxnSp>
                  <p:nvCxnSpPr>
                    <p:cNvPr id="277" name="Straight Connector 276"/>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78" name="Straight Connector 277"/>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71" name="Group 270"/>
                  <p:cNvGrpSpPr/>
                  <p:nvPr/>
                </p:nvGrpSpPr>
                <p:grpSpPr>
                  <a:xfrm rot="20573383">
                    <a:off x="4683580" y="3579039"/>
                    <a:ext cx="140891" cy="136707"/>
                    <a:chOff x="5105406" y="3507854"/>
                    <a:chExt cx="171999" cy="166891"/>
                  </a:xfrm>
                  <a:effectLst/>
                </p:grpSpPr>
                <p:sp>
                  <p:nvSpPr>
                    <p:cNvPr id="273" name="Oval 272"/>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4" name="Oval 273"/>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5" name="Oval 274"/>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6" name="Oval 275"/>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cxnSp>
                <p:nvCxnSpPr>
                  <p:cNvPr id="272" name="Straight Connector 271"/>
                  <p:cNvCxnSpPr>
                    <a:stCxn id="267"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grpSp>
        <p:nvGrpSpPr>
          <p:cNvPr id="4" name="Group 3"/>
          <p:cNvGrpSpPr/>
          <p:nvPr/>
        </p:nvGrpSpPr>
        <p:grpSpPr>
          <a:xfrm>
            <a:off x="1763688" y="951569"/>
            <a:ext cx="5616624" cy="3219999"/>
            <a:chOff x="1763688" y="951569"/>
            <a:chExt cx="5616624" cy="3219999"/>
          </a:xfrm>
        </p:grpSpPr>
        <p:sp>
          <p:nvSpPr>
            <p:cNvPr id="115" name="Rounded Rectangle 114"/>
            <p:cNvSpPr/>
            <p:nvPr/>
          </p:nvSpPr>
          <p:spPr>
            <a:xfrm>
              <a:off x="1763688" y="951569"/>
              <a:ext cx="5616624" cy="3219999"/>
            </a:xfrm>
            <a:prstGeom prst="roundRect">
              <a:avLst>
                <a:gd name="adj" fmla="val 0"/>
              </a:avLst>
            </a:prstGeom>
            <a:solidFill>
              <a:schemeClr val="bg1">
                <a:lumMod val="75000"/>
                <a:alpha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200" b="1" dirty="0" smtClean="0">
                  <a:solidFill>
                    <a:schemeClr val="tx1"/>
                  </a:solidFill>
                  <a:latin typeface="Segoe UI" pitchFamily="34" charset="0"/>
                  <a:cs typeface="Segoe UI" pitchFamily="34" charset="0"/>
                </a:rPr>
                <a:t>Home</a:t>
              </a:r>
              <a:endParaRPr lang="en-AU" sz="1200" b="1" dirty="0">
                <a:solidFill>
                  <a:schemeClr val="tx1"/>
                </a:solidFill>
                <a:latin typeface="Segoe UI" pitchFamily="34" charset="0"/>
                <a:cs typeface="Segoe UI" pitchFamily="34" charset="0"/>
              </a:endParaRPr>
            </a:p>
          </p:txBody>
        </p:sp>
        <p:sp>
          <p:nvSpPr>
            <p:cNvPr id="116" name="Rectangle 115"/>
            <p:cNvSpPr/>
            <p:nvPr/>
          </p:nvSpPr>
          <p:spPr>
            <a:xfrm>
              <a:off x="3275856" y="1251855"/>
              <a:ext cx="4104456" cy="2811702"/>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algn="r"/>
              <a:r>
                <a:rPr lang="en-AU" sz="5400" dirty="0" smtClean="0">
                  <a:solidFill>
                    <a:schemeClr val="bg1"/>
                  </a:solidFill>
                  <a:effectLst>
                    <a:outerShdw blurRad="63500" sx="102000" sy="102000" algn="ctr" rotWithShape="0">
                      <a:prstClr val="black">
                        <a:alpha val="40000"/>
                      </a:prstClr>
                    </a:outerShdw>
                  </a:effectLst>
                  <a:latin typeface="Segoe UI" pitchFamily="34" charset="0"/>
                  <a:cs typeface="Segoe UI" pitchFamily="34" charset="0"/>
                </a:rPr>
                <a:t>home</a:t>
              </a:r>
              <a:endParaRPr lang="en-AU" sz="5400" dirty="0">
                <a:solidFill>
                  <a:schemeClr val="bg1"/>
                </a:solidFill>
                <a:effectLst>
                  <a:outerShdw blurRad="63500" sx="102000" sy="102000" algn="ctr" rotWithShape="0">
                    <a:prstClr val="black">
                      <a:alpha val="40000"/>
                    </a:prstClr>
                  </a:outerShdw>
                </a:effectLst>
                <a:latin typeface="Segoe UI" pitchFamily="34" charset="0"/>
                <a:cs typeface="Segoe UI" pitchFamily="34" charset="0"/>
              </a:endParaRPr>
            </a:p>
          </p:txBody>
        </p:sp>
        <p:sp>
          <p:nvSpPr>
            <p:cNvPr id="117" name="Rounded Rectangle 116">
              <a:hlinkClick r:id="rId5" action="ppaction://hlinksldjump"/>
            </p:cNvPr>
            <p:cNvSpPr/>
            <p:nvPr/>
          </p:nvSpPr>
          <p:spPr>
            <a:xfrm>
              <a:off x="1835696" y="1005576"/>
              <a:ext cx="144000" cy="144016"/>
            </a:xfrm>
            <a:prstGeom prst="roundRect">
              <a:avLst/>
            </a:prstGeom>
            <a:gradFill flip="none" rotWithShape="1">
              <a:gsLst>
                <a:gs pos="0">
                  <a:srgbClr val="FF0000">
                    <a:shade val="30000"/>
                    <a:satMod val="115000"/>
                  </a:srgbClr>
                </a:gs>
                <a:gs pos="50000">
                  <a:srgbClr val="FF0000">
                    <a:shade val="67500"/>
                    <a:satMod val="115000"/>
                  </a:srgbClr>
                </a:gs>
                <a:gs pos="100000">
                  <a:srgbClr val="FF0000">
                    <a:shade val="100000"/>
                    <a:satMod val="115000"/>
                  </a:srgbClr>
                </a:gs>
              </a:gsLst>
              <a:lin ang="16200000" scaled="1"/>
              <a:tileRect/>
            </a:gradFill>
            <a:ln w="3175">
              <a:solidFill>
                <a:schemeClr val="tx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solidFill>
                  <a:schemeClr val="bg1"/>
                </a:solidFill>
                <a:latin typeface="Segoe UI" pitchFamily="34" charset="0"/>
                <a:cs typeface="Segoe UI" pitchFamily="34" charset="0"/>
              </a:endParaRPr>
            </a:p>
          </p:txBody>
        </p:sp>
        <p:sp>
          <p:nvSpPr>
            <p:cNvPr id="121" name="Isosceles Triangle 120"/>
            <p:cNvSpPr/>
            <p:nvPr/>
          </p:nvSpPr>
          <p:spPr>
            <a:xfrm rot="16200000" flipH="1">
              <a:off x="3355242" y="2537854"/>
              <a:ext cx="278058" cy="239705"/>
            </a:xfrm>
            <a:prstGeom prst="triangle">
              <a:avLst/>
            </a:prstGeom>
            <a:solidFill>
              <a:srgbClr val="0070C0">
                <a:alpha val="50000"/>
              </a:srgb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22" name="Rectangle 121"/>
            <p:cNvSpPr/>
            <p:nvPr/>
          </p:nvSpPr>
          <p:spPr>
            <a:xfrm>
              <a:off x="1763688" y="1251855"/>
              <a:ext cx="1512168" cy="2811702"/>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23" name="Rectangle 122"/>
            <p:cNvSpPr/>
            <p:nvPr/>
          </p:nvSpPr>
          <p:spPr>
            <a:xfrm>
              <a:off x="1763688" y="1251855"/>
              <a:ext cx="1512168" cy="241448"/>
            </a:xfrm>
            <a:prstGeom prst="rect">
              <a:avLst/>
            </a:prstGeom>
            <a:solidFill>
              <a:srgbClr val="00B0F0">
                <a:alpha val="50000"/>
              </a:srgb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400" b="1" dirty="0" smtClean="0">
                  <a:solidFill>
                    <a:srgbClr val="0070C0"/>
                  </a:solidFill>
                  <a:latin typeface="Segoe UI" pitchFamily="34" charset="0"/>
                  <a:cs typeface="Segoe UI" pitchFamily="34" charset="0"/>
                </a:rPr>
                <a:t>Home</a:t>
              </a:r>
              <a:endParaRPr lang="en-AU" sz="1400" b="1" dirty="0">
                <a:solidFill>
                  <a:srgbClr val="0070C0"/>
                </a:solidFill>
                <a:latin typeface="Segoe UI" pitchFamily="34" charset="0"/>
                <a:cs typeface="Segoe UI" pitchFamily="34" charset="0"/>
              </a:endParaRPr>
            </a:p>
          </p:txBody>
        </p:sp>
        <p:sp>
          <p:nvSpPr>
            <p:cNvPr id="124" name="Rectangle 123"/>
            <p:cNvSpPr/>
            <p:nvPr/>
          </p:nvSpPr>
          <p:spPr>
            <a:xfrm>
              <a:off x="1763688" y="1805086"/>
              <a:ext cx="1512168" cy="1235294"/>
            </a:xfrm>
            <a:prstGeom prst="rect">
              <a:avLst/>
            </a:prstGeom>
            <a:solidFill>
              <a:schemeClr val="accent5">
                <a:lumMod val="40000"/>
                <a:lumOff val="60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1200" dirty="0">
                <a:solidFill>
                  <a:schemeClr val="tx1"/>
                </a:solidFill>
                <a:latin typeface="Segoe UI" pitchFamily="34" charset="0"/>
                <a:cs typeface="Segoe UI" pitchFamily="34" charset="0"/>
              </a:endParaRPr>
            </a:p>
          </p:txBody>
        </p:sp>
        <p:sp>
          <p:nvSpPr>
            <p:cNvPr id="125" name="Rectangle 124"/>
            <p:cNvSpPr/>
            <p:nvPr/>
          </p:nvSpPr>
          <p:spPr>
            <a:xfrm>
              <a:off x="1763688" y="1563638"/>
              <a:ext cx="1512168" cy="241448"/>
            </a:xfrm>
            <a:prstGeom prst="rect">
              <a:avLst/>
            </a:prstGeom>
            <a:solidFill>
              <a:schemeClr val="accent5">
                <a:lumMod val="40000"/>
                <a:lumOff val="60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Folders</a:t>
              </a:r>
              <a:endParaRPr lang="en-AU" sz="1200" dirty="0">
                <a:solidFill>
                  <a:schemeClr val="tx1"/>
                </a:solidFill>
                <a:latin typeface="Segoe UI" pitchFamily="34" charset="0"/>
                <a:cs typeface="Segoe UI" pitchFamily="34" charset="0"/>
              </a:endParaRPr>
            </a:p>
          </p:txBody>
        </p:sp>
        <p:sp>
          <p:nvSpPr>
            <p:cNvPr id="126" name="Rectangle 125"/>
            <p:cNvSpPr/>
            <p:nvPr/>
          </p:nvSpPr>
          <p:spPr>
            <a:xfrm>
              <a:off x="2056704" y="1843627"/>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Documents</a:t>
              </a:r>
              <a:endParaRPr lang="en-AU" sz="1200" dirty="0">
                <a:solidFill>
                  <a:schemeClr val="tx1"/>
                </a:solidFill>
                <a:latin typeface="Segoe UI" pitchFamily="34" charset="0"/>
                <a:cs typeface="Segoe UI" pitchFamily="34" charset="0"/>
              </a:endParaRPr>
            </a:p>
          </p:txBody>
        </p:sp>
        <p:sp>
          <p:nvSpPr>
            <p:cNvPr id="127" name="Rectangle 126"/>
            <p:cNvSpPr/>
            <p:nvPr/>
          </p:nvSpPr>
          <p:spPr>
            <a:xfrm>
              <a:off x="2056704" y="2139702"/>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Music</a:t>
              </a:r>
              <a:endParaRPr lang="en-AU" sz="1200" dirty="0">
                <a:solidFill>
                  <a:schemeClr val="tx1"/>
                </a:solidFill>
                <a:latin typeface="Segoe UI" pitchFamily="34" charset="0"/>
                <a:cs typeface="Segoe UI" pitchFamily="34" charset="0"/>
              </a:endParaRPr>
            </a:p>
          </p:txBody>
        </p:sp>
        <p:sp>
          <p:nvSpPr>
            <p:cNvPr id="128" name="Rectangle 127"/>
            <p:cNvSpPr/>
            <p:nvPr/>
          </p:nvSpPr>
          <p:spPr>
            <a:xfrm>
              <a:off x="2056704" y="2424669"/>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Videos</a:t>
              </a:r>
              <a:endParaRPr lang="en-AU" sz="1200" dirty="0">
                <a:solidFill>
                  <a:schemeClr val="tx1"/>
                </a:solidFill>
                <a:latin typeface="Segoe UI" pitchFamily="34" charset="0"/>
                <a:cs typeface="Segoe UI" pitchFamily="34" charset="0"/>
              </a:endParaRPr>
            </a:p>
          </p:txBody>
        </p:sp>
        <p:sp>
          <p:nvSpPr>
            <p:cNvPr id="129" name="Rectangle 128"/>
            <p:cNvSpPr/>
            <p:nvPr/>
          </p:nvSpPr>
          <p:spPr>
            <a:xfrm>
              <a:off x="2056704" y="2722116"/>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Games</a:t>
              </a:r>
              <a:endParaRPr lang="en-AU" sz="1200" dirty="0">
                <a:solidFill>
                  <a:schemeClr val="tx1"/>
                </a:solidFill>
                <a:latin typeface="Segoe UI" pitchFamily="34" charset="0"/>
                <a:cs typeface="Segoe UI" pitchFamily="34" charset="0"/>
              </a:endParaRPr>
            </a:p>
          </p:txBody>
        </p:sp>
        <p:grpSp>
          <p:nvGrpSpPr>
            <p:cNvPr id="130" name="Group 129"/>
            <p:cNvGrpSpPr/>
            <p:nvPr/>
          </p:nvGrpSpPr>
          <p:grpSpPr>
            <a:xfrm>
              <a:off x="1893456" y="1852468"/>
              <a:ext cx="186839" cy="223766"/>
              <a:chOff x="4527690" y="2258677"/>
              <a:chExt cx="450886" cy="540000"/>
            </a:xfrm>
          </p:grpSpPr>
          <p:sp>
            <p:nvSpPr>
              <p:cNvPr id="131" name="Rectangle 130"/>
              <p:cNvSpPr/>
              <p:nvPr/>
            </p:nvSpPr>
            <p:spPr>
              <a:xfrm>
                <a:off x="4527690" y="2258677"/>
                <a:ext cx="450886" cy="540000"/>
              </a:xfrm>
              <a:prstGeom prst="rect">
                <a:avLst/>
              </a:prstGeom>
              <a:solidFill>
                <a:srgbClr val="0070C0"/>
              </a:solid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32" name="Straight Connector 131"/>
              <p:cNvCxnSpPr/>
              <p:nvPr/>
            </p:nvCxnSpPr>
            <p:spPr>
              <a:xfrm>
                <a:off x="4574226" y="2328996"/>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3" name="Straight Connector 132"/>
              <p:cNvCxnSpPr/>
              <p:nvPr/>
            </p:nvCxnSpPr>
            <p:spPr>
              <a:xfrm>
                <a:off x="4574226" y="2407151"/>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4" name="Straight Connector 133"/>
              <p:cNvCxnSpPr/>
              <p:nvPr/>
            </p:nvCxnSpPr>
            <p:spPr>
              <a:xfrm>
                <a:off x="4574226" y="2487837"/>
                <a:ext cx="138772"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5" name="Straight Connector 134"/>
              <p:cNvCxnSpPr/>
              <p:nvPr/>
            </p:nvCxnSpPr>
            <p:spPr>
              <a:xfrm>
                <a:off x="4574226" y="2564038"/>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6" name="Straight Connector 135"/>
              <p:cNvCxnSpPr/>
              <p:nvPr/>
            </p:nvCxnSpPr>
            <p:spPr>
              <a:xfrm>
                <a:off x="4574226" y="2631413"/>
                <a:ext cx="280263"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7" name="Straight Connector 136"/>
              <p:cNvCxnSpPr/>
              <p:nvPr/>
            </p:nvCxnSpPr>
            <p:spPr>
              <a:xfrm>
                <a:off x="4574226" y="2720924"/>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38" name="Group 137"/>
            <p:cNvGrpSpPr/>
            <p:nvPr/>
          </p:nvGrpSpPr>
          <p:grpSpPr>
            <a:xfrm>
              <a:off x="1844070" y="2153683"/>
              <a:ext cx="236225" cy="213486"/>
              <a:chOff x="2433190" y="2867712"/>
              <a:chExt cx="489780" cy="442634"/>
            </a:xfrm>
            <a:solidFill>
              <a:srgbClr val="0070C0"/>
            </a:solidFill>
          </p:grpSpPr>
          <p:sp>
            <p:nvSpPr>
              <p:cNvPr id="139" name="Oval 138"/>
              <p:cNvSpPr/>
              <p:nvPr/>
            </p:nvSpPr>
            <p:spPr>
              <a:xfrm>
                <a:off x="2433190" y="3198734"/>
                <a:ext cx="111612" cy="111612"/>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40" name="Oval 139"/>
              <p:cNvSpPr/>
              <p:nvPr/>
            </p:nvSpPr>
            <p:spPr>
              <a:xfrm>
                <a:off x="2811358" y="3198734"/>
                <a:ext cx="111612" cy="111612"/>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41" name="Straight Connector 140"/>
              <p:cNvCxnSpPr>
                <a:stCxn id="139" idx="6"/>
                <a:endCxn id="143" idx="1"/>
              </p:cNvCxnSpPr>
              <p:nvPr/>
            </p:nvCxnSpPr>
            <p:spPr>
              <a:xfrm flipV="1">
                <a:off x="2544802" y="2903148"/>
                <a:ext cx="0" cy="351392"/>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2" name="Straight Connector 141"/>
              <p:cNvCxnSpPr>
                <a:stCxn id="140" idx="6"/>
                <a:endCxn id="143" idx="3"/>
              </p:cNvCxnSpPr>
              <p:nvPr/>
            </p:nvCxnSpPr>
            <p:spPr>
              <a:xfrm flipV="1">
                <a:off x="2922970" y="2903148"/>
                <a:ext cx="0" cy="351392"/>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43" name="Rectangle 142"/>
              <p:cNvSpPr/>
              <p:nvPr/>
            </p:nvSpPr>
            <p:spPr>
              <a:xfrm>
                <a:off x="2544802" y="2867712"/>
                <a:ext cx="378168" cy="70872"/>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grpSp>
        <p:grpSp>
          <p:nvGrpSpPr>
            <p:cNvPr id="144" name="Group 143"/>
            <p:cNvGrpSpPr/>
            <p:nvPr/>
          </p:nvGrpSpPr>
          <p:grpSpPr>
            <a:xfrm>
              <a:off x="1846237" y="2460418"/>
              <a:ext cx="234058" cy="169950"/>
              <a:chOff x="3469840" y="3505731"/>
              <a:chExt cx="468117" cy="339900"/>
            </a:xfrm>
            <a:solidFill>
              <a:srgbClr val="0070C0"/>
            </a:solidFill>
          </p:grpSpPr>
          <p:sp>
            <p:nvSpPr>
              <p:cNvPr id="145" name="Rectangle 144"/>
              <p:cNvSpPr/>
              <p:nvPr/>
            </p:nvSpPr>
            <p:spPr>
              <a:xfrm>
                <a:off x="3469840" y="3505731"/>
                <a:ext cx="468117" cy="339900"/>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46" name="Isosceles Triangle 145"/>
              <p:cNvSpPr/>
              <p:nvPr/>
            </p:nvSpPr>
            <p:spPr>
              <a:xfrm rot="5400000">
                <a:off x="3655108" y="3626891"/>
                <a:ext cx="97580" cy="97580"/>
              </a:xfrm>
              <a:prstGeom prst="triangl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grpSp>
        <p:grpSp>
          <p:nvGrpSpPr>
            <p:cNvPr id="147" name="Group 146"/>
            <p:cNvGrpSpPr/>
            <p:nvPr/>
          </p:nvGrpSpPr>
          <p:grpSpPr>
            <a:xfrm>
              <a:off x="1819275" y="2726319"/>
              <a:ext cx="261020" cy="233043"/>
              <a:chOff x="4344066" y="3385536"/>
              <a:chExt cx="589664" cy="526462"/>
            </a:xfrm>
            <a:solidFill>
              <a:srgbClr val="0070C0"/>
            </a:solidFill>
          </p:grpSpPr>
          <p:sp>
            <p:nvSpPr>
              <p:cNvPr id="148" name="Rectangle 147"/>
              <p:cNvSpPr/>
              <p:nvPr/>
            </p:nvSpPr>
            <p:spPr>
              <a:xfrm>
                <a:off x="4502348" y="3565664"/>
                <a:ext cx="265623" cy="151713"/>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49" name="Oval 148"/>
              <p:cNvSpPr/>
              <p:nvPr/>
            </p:nvSpPr>
            <p:spPr>
              <a:xfrm rot="20742615">
                <a:off x="4747417" y="3550028"/>
                <a:ext cx="186313" cy="361970"/>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50" name="Oval 149"/>
              <p:cNvSpPr/>
              <p:nvPr/>
            </p:nvSpPr>
            <p:spPr>
              <a:xfrm rot="942615" flipH="1">
                <a:off x="4344066" y="3545028"/>
                <a:ext cx="186313" cy="361970"/>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51" name="Straight Connector 150"/>
              <p:cNvCxnSpPr/>
              <p:nvPr/>
            </p:nvCxnSpPr>
            <p:spPr>
              <a:xfrm rot="42615" flipH="1">
                <a:off x="4430901" y="3596900"/>
                <a:ext cx="38394" cy="118183"/>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2" name="Straight Connector 151"/>
              <p:cNvCxnSpPr/>
              <p:nvPr/>
            </p:nvCxnSpPr>
            <p:spPr>
              <a:xfrm rot="16242615" flipH="1">
                <a:off x="4433284" y="3596931"/>
                <a:ext cx="38394" cy="118183"/>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53" name="Oval 152"/>
              <p:cNvSpPr/>
              <p:nvPr/>
            </p:nvSpPr>
            <p:spPr>
              <a:xfrm rot="20615998">
                <a:off x="4792637" y="3604945"/>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54" name="Oval 153"/>
              <p:cNvSpPr/>
              <p:nvPr/>
            </p:nvSpPr>
            <p:spPr>
              <a:xfrm rot="20615998">
                <a:off x="4850950" y="3636738"/>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55" name="Oval 154"/>
              <p:cNvSpPr/>
              <p:nvPr/>
            </p:nvSpPr>
            <p:spPr>
              <a:xfrm rot="20615998">
                <a:off x="4817975" y="3691037"/>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56" name="Oval 155"/>
              <p:cNvSpPr/>
              <p:nvPr/>
            </p:nvSpPr>
            <p:spPr>
              <a:xfrm rot="20615998">
                <a:off x="4760844" y="3663257"/>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57" name="Straight Connector 156"/>
              <p:cNvCxnSpPr/>
              <p:nvPr/>
            </p:nvCxnSpPr>
            <p:spPr>
              <a:xfrm flipV="1">
                <a:off x="4635160" y="3385536"/>
                <a:ext cx="3173" cy="180128"/>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3" name="Group 2"/>
            <p:cNvGrpSpPr/>
            <p:nvPr/>
          </p:nvGrpSpPr>
          <p:grpSpPr>
            <a:xfrm>
              <a:off x="3784106" y="1367921"/>
              <a:ext cx="941329" cy="935343"/>
              <a:chOff x="3784106" y="1367921"/>
              <a:chExt cx="941329" cy="935343"/>
            </a:xfrm>
          </p:grpSpPr>
          <p:sp>
            <p:nvSpPr>
              <p:cNvPr id="159" name="Rectangle 158"/>
              <p:cNvSpPr/>
              <p:nvPr/>
            </p:nvSpPr>
            <p:spPr>
              <a:xfrm>
                <a:off x="3784106" y="2087240"/>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Store</a:t>
                </a:r>
                <a:endParaRPr lang="en-AU" sz="1100" dirty="0">
                  <a:solidFill>
                    <a:schemeClr val="tx1"/>
                  </a:solidFill>
                  <a:latin typeface="Segoe UI" pitchFamily="34" charset="0"/>
                  <a:cs typeface="Segoe UI" pitchFamily="34" charset="0"/>
                </a:endParaRPr>
              </a:p>
            </p:txBody>
          </p:sp>
          <p:grpSp>
            <p:nvGrpSpPr>
              <p:cNvPr id="160" name="Group 159"/>
              <p:cNvGrpSpPr/>
              <p:nvPr/>
            </p:nvGrpSpPr>
            <p:grpSpPr>
              <a:xfrm>
                <a:off x="4009657" y="1367921"/>
                <a:ext cx="490225" cy="725939"/>
                <a:chOff x="3723981" y="1319574"/>
                <a:chExt cx="490225" cy="725939"/>
              </a:xfrm>
              <a:effectLst>
                <a:outerShdw blurRad="63500" sx="102000" sy="102000" algn="ctr" rotWithShape="0">
                  <a:prstClr val="black">
                    <a:alpha val="40000"/>
                  </a:prstClr>
                </a:outerShdw>
              </a:effectLst>
            </p:grpSpPr>
            <p:sp>
              <p:nvSpPr>
                <p:cNvPr id="161" name="Block Arc 160"/>
                <p:cNvSpPr/>
                <p:nvPr/>
              </p:nvSpPr>
              <p:spPr>
                <a:xfrm>
                  <a:off x="3760886" y="1319574"/>
                  <a:ext cx="416072" cy="349222"/>
                </a:xfrm>
                <a:prstGeom prst="blockArc">
                  <a:avLst>
                    <a:gd name="adj1" fmla="val 10800000"/>
                    <a:gd name="adj2" fmla="val 21599145"/>
                    <a:gd name="adj3" fmla="val 5065"/>
                  </a:avLst>
                </a:prstGeom>
                <a:solidFill>
                  <a:schemeClr val="tx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100">
                    <a:solidFill>
                      <a:schemeClr val="tx1"/>
                    </a:solidFill>
                    <a:latin typeface="Segoe UI" pitchFamily="34" charset="0"/>
                    <a:cs typeface="Segoe UI" pitchFamily="34" charset="0"/>
                  </a:endParaRPr>
                </a:p>
              </p:txBody>
            </p:sp>
            <p:sp>
              <p:nvSpPr>
                <p:cNvPr id="162" name="Trapezoid 161"/>
                <p:cNvSpPr/>
                <p:nvPr/>
              </p:nvSpPr>
              <p:spPr>
                <a:xfrm>
                  <a:off x="3723981" y="1495729"/>
                  <a:ext cx="490225" cy="549784"/>
                </a:xfrm>
                <a:prstGeom prst="trapezoid">
                  <a:avLst>
                    <a:gd name="adj" fmla="val 7826"/>
                  </a:avLst>
                </a:prstGeom>
                <a:gradFill flip="none" rotWithShape="1">
                  <a:gsLst>
                    <a:gs pos="0">
                      <a:schemeClr val="bg1">
                        <a:shade val="30000"/>
                        <a:satMod val="115000"/>
                      </a:schemeClr>
                    </a:gs>
                    <a:gs pos="50000">
                      <a:schemeClr val="bg1">
                        <a:shade val="67500"/>
                        <a:satMod val="115000"/>
                      </a:schemeClr>
                    </a:gs>
                    <a:gs pos="100000">
                      <a:schemeClr val="bg1">
                        <a:shade val="100000"/>
                        <a:satMod val="115000"/>
                      </a:schemeClr>
                    </a:gs>
                  </a:gsLst>
                  <a:lin ang="16200000" scaled="1"/>
                  <a:tileRect/>
                </a:gra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100">
                    <a:latin typeface="Segoe UI" pitchFamily="34" charset="0"/>
                    <a:cs typeface="Segoe UI" pitchFamily="34" charset="0"/>
                  </a:endParaRPr>
                </a:p>
              </p:txBody>
            </p:sp>
            <p:sp>
              <p:nvSpPr>
                <p:cNvPr id="163" name="Rectangle 162"/>
                <p:cNvSpPr/>
                <p:nvPr/>
              </p:nvSpPr>
              <p:spPr>
                <a:xfrm rot="20681790">
                  <a:off x="3861081" y="1569573"/>
                  <a:ext cx="216024" cy="40209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rstTxWarp prst="textPlain">
                    <a:avLst/>
                  </a:prstTxWarp>
                </a:bodyPr>
                <a:lstStyle/>
                <a:p>
                  <a:pPr algn="ctr"/>
                  <a:r>
                    <a:rPr lang="en-AU" sz="1100" dirty="0" smtClean="0">
                      <a:solidFill>
                        <a:srgbClr val="0070C0"/>
                      </a:solidFill>
                      <a:effectLst>
                        <a:innerShdw blurRad="63500">
                          <a:schemeClr val="tx1"/>
                        </a:innerShdw>
                      </a:effectLst>
                      <a:latin typeface="Segoe UI" pitchFamily="34" charset="0"/>
                      <a:cs typeface="Segoe UI" pitchFamily="34" charset="0"/>
                    </a:rPr>
                    <a:t>$</a:t>
                  </a:r>
                  <a:endParaRPr lang="en-AU" sz="1100" dirty="0">
                    <a:solidFill>
                      <a:srgbClr val="0070C0"/>
                    </a:solidFill>
                    <a:effectLst>
                      <a:innerShdw blurRad="63500">
                        <a:schemeClr val="tx1"/>
                      </a:innerShdw>
                    </a:effectLst>
                    <a:latin typeface="Segoe UI" pitchFamily="34" charset="0"/>
                    <a:cs typeface="Segoe UI" pitchFamily="34" charset="0"/>
                  </a:endParaRPr>
                </a:p>
              </p:txBody>
            </p:sp>
          </p:grpSp>
        </p:grpSp>
        <p:grpSp>
          <p:nvGrpSpPr>
            <p:cNvPr id="164" name="Group 163"/>
            <p:cNvGrpSpPr/>
            <p:nvPr/>
          </p:nvGrpSpPr>
          <p:grpSpPr>
            <a:xfrm>
              <a:off x="4994093" y="1377156"/>
              <a:ext cx="941329" cy="926108"/>
              <a:chOff x="4708417" y="1377156"/>
              <a:chExt cx="941329" cy="926108"/>
            </a:xfrm>
          </p:grpSpPr>
          <p:sp>
            <p:nvSpPr>
              <p:cNvPr id="165" name="Rectangle 164"/>
              <p:cNvSpPr/>
              <p:nvPr/>
            </p:nvSpPr>
            <p:spPr>
              <a:xfrm>
                <a:off x="4708417" y="2087240"/>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E-Browser</a:t>
                </a:r>
                <a:endParaRPr lang="en-AU" sz="1100" dirty="0">
                  <a:solidFill>
                    <a:schemeClr val="tx1"/>
                  </a:solidFill>
                  <a:latin typeface="Segoe UI" pitchFamily="34" charset="0"/>
                  <a:cs typeface="Segoe UI" pitchFamily="34" charset="0"/>
                </a:endParaRPr>
              </a:p>
            </p:txBody>
          </p:sp>
          <p:grpSp>
            <p:nvGrpSpPr>
              <p:cNvPr id="166" name="Group 165"/>
              <p:cNvGrpSpPr/>
              <p:nvPr/>
            </p:nvGrpSpPr>
            <p:grpSpPr>
              <a:xfrm>
                <a:off x="4774699" y="1377156"/>
                <a:ext cx="808763" cy="707468"/>
                <a:chOff x="4666807" y="1386426"/>
                <a:chExt cx="921090" cy="805726"/>
              </a:xfrm>
              <a:effectLst>
                <a:outerShdw blurRad="63500" sx="102000" sy="102000" algn="ctr" rotWithShape="0">
                  <a:prstClr val="black">
                    <a:alpha val="40000"/>
                  </a:prstClr>
                </a:outerShdw>
              </a:effectLst>
            </p:grpSpPr>
            <p:grpSp>
              <p:nvGrpSpPr>
                <p:cNvPr id="167" name="Group 166"/>
                <p:cNvGrpSpPr/>
                <p:nvPr/>
              </p:nvGrpSpPr>
              <p:grpSpPr>
                <a:xfrm>
                  <a:off x="4835061" y="1386426"/>
                  <a:ext cx="717194" cy="717195"/>
                  <a:chOff x="4835061" y="1386425"/>
                  <a:chExt cx="717194" cy="717194"/>
                </a:xfrm>
              </p:grpSpPr>
              <p:sp>
                <p:nvSpPr>
                  <p:cNvPr id="169" name="Oval 168"/>
                  <p:cNvSpPr/>
                  <p:nvPr/>
                </p:nvSpPr>
                <p:spPr>
                  <a:xfrm>
                    <a:off x="4835061" y="1386425"/>
                    <a:ext cx="717194" cy="717194"/>
                  </a:xfrm>
                  <a:prstGeom prst="ellipse">
                    <a:avLst/>
                  </a:prstGeom>
                  <a:solidFill>
                    <a:srgbClr val="00B0F0"/>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cxnSp>
                <p:nvCxnSpPr>
                  <p:cNvPr id="170" name="Straight Connector 169"/>
                  <p:cNvCxnSpPr>
                    <a:stCxn id="169" idx="0"/>
                    <a:endCxn id="169" idx="4"/>
                  </p:cNvCxnSpPr>
                  <p:nvPr/>
                </p:nvCxnSpPr>
                <p:spPr>
                  <a:xfrm>
                    <a:off x="5193658" y="1386425"/>
                    <a:ext cx="0" cy="717194"/>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171" name="Straight Connector 170"/>
                  <p:cNvCxnSpPr>
                    <a:stCxn id="169" idx="7"/>
                    <a:endCxn id="169" idx="5"/>
                  </p:cNvCxnSpPr>
                  <p:nvPr/>
                </p:nvCxnSpPr>
                <p:spPr>
                  <a:xfrm>
                    <a:off x="5447224" y="1491456"/>
                    <a:ext cx="0" cy="507132"/>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172" name="Straight Connector 171"/>
                  <p:cNvCxnSpPr>
                    <a:stCxn id="169" idx="1"/>
                    <a:endCxn id="169" idx="3"/>
                  </p:cNvCxnSpPr>
                  <p:nvPr/>
                </p:nvCxnSpPr>
                <p:spPr>
                  <a:xfrm>
                    <a:off x="4940092" y="1491456"/>
                    <a:ext cx="0" cy="507132"/>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173" name="Straight Connector 172"/>
                  <p:cNvCxnSpPr>
                    <a:stCxn id="169" idx="2"/>
                    <a:endCxn id="169" idx="6"/>
                  </p:cNvCxnSpPr>
                  <p:nvPr/>
                </p:nvCxnSpPr>
                <p:spPr>
                  <a:xfrm>
                    <a:off x="4835061" y="1745022"/>
                    <a:ext cx="717194" cy="0"/>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174" name="Straight Connector 173"/>
                  <p:cNvCxnSpPr>
                    <a:stCxn id="169" idx="1"/>
                    <a:endCxn id="169" idx="7"/>
                  </p:cNvCxnSpPr>
                  <p:nvPr/>
                </p:nvCxnSpPr>
                <p:spPr>
                  <a:xfrm>
                    <a:off x="4940092" y="1491456"/>
                    <a:ext cx="507132" cy="0"/>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175" name="Straight Connector 174"/>
                  <p:cNvCxnSpPr>
                    <a:stCxn id="169" idx="5"/>
                    <a:endCxn id="169" idx="3"/>
                  </p:cNvCxnSpPr>
                  <p:nvPr/>
                </p:nvCxnSpPr>
                <p:spPr>
                  <a:xfrm flipH="1">
                    <a:off x="4940092" y="1998588"/>
                    <a:ext cx="507132" cy="0"/>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176" name="Straight Connector 175"/>
                  <p:cNvCxnSpPr/>
                  <p:nvPr/>
                </p:nvCxnSpPr>
                <p:spPr>
                  <a:xfrm>
                    <a:off x="5320441" y="1410238"/>
                    <a:ext cx="0" cy="674549"/>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177" name="Straight Connector 176"/>
                  <p:cNvCxnSpPr/>
                  <p:nvPr/>
                </p:nvCxnSpPr>
                <p:spPr>
                  <a:xfrm flipH="1">
                    <a:off x="4855453" y="1618239"/>
                    <a:ext cx="675515" cy="0"/>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178" name="Straight Connector 177"/>
                  <p:cNvCxnSpPr/>
                  <p:nvPr/>
                </p:nvCxnSpPr>
                <p:spPr>
                  <a:xfrm flipH="1">
                    <a:off x="4855453" y="1872533"/>
                    <a:ext cx="675515" cy="0"/>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179" name="Straight Connector 178"/>
                  <p:cNvCxnSpPr/>
                  <p:nvPr/>
                </p:nvCxnSpPr>
                <p:spPr>
                  <a:xfrm>
                    <a:off x="5066427" y="1402356"/>
                    <a:ext cx="0" cy="682431"/>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grpSp>
            <p:sp>
              <p:nvSpPr>
                <p:cNvPr id="168" name="Freeform 167"/>
                <p:cNvSpPr/>
                <p:nvPr/>
              </p:nvSpPr>
              <p:spPr>
                <a:xfrm>
                  <a:off x="4666807" y="1419475"/>
                  <a:ext cx="921090" cy="772677"/>
                </a:xfrm>
                <a:custGeom>
                  <a:avLst/>
                  <a:gdLst>
                    <a:gd name="connsiteX0" fmla="*/ 270318 w 921090"/>
                    <a:gd name="connsiteY0" fmla="*/ 63250 h 772677"/>
                    <a:gd name="connsiteX1" fmla="*/ 29018 w 921090"/>
                    <a:gd name="connsiteY1" fmla="*/ 66425 h 772677"/>
                    <a:gd name="connsiteX2" fmla="*/ 860868 w 921090"/>
                    <a:gd name="connsiteY2" fmla="*/ 745875 h 772677"/>
                    <a:gd name="connsiteX3" fmla="*/ 791018 w 921090"/>
                    <a:gd name="connsiteY3" fmla="*/ 571250 h 772677"/>
                  </a:gdLst>
                  <a:ahLst/>
                  <a:cxnLst>
                    <a:cxn ang="0">
                      <a:pos x="connsiteX0" y="connsiteY0"/>
                    </a:cxn>
                    <a:cxn ang="0">
                      <a:pos x="connsiteX1" y="connsiteY1"/>
                    </a:cxn>
                    <a:cxn ang="0">
                      <a:pos x="connsiteX2" y="connsiteY2"/>
                    </a:cxn>
                    <a:cxn ang="0">
                      <a:pos x="connsiteX3" y="connsiteY3"/>
                    </a:cxn>
                  </a:cxnLst>
                  <a:rect l="l" t="t" r="r" b="b"/>
                  <a:pathLst>
                    <a:path w="921090" h="772677">
                      <a:moveTo>
                        <a:pt x="270318" y="63250"/>
                      </a:moveTo>
                      <a:cubicBezTo>
                        <a:pt x="100455" y="7952"/>
                        <a:pt x="-69407" y="-47346"/>
                        <a:pt x="29018" y="66425"/>
                      </a:cubicBezTo>
                      <a:cubicBezTo>
                        <a:pt x="127443" y="180196"/>
                        <a:pt x="733868" y="661738"/>
                        <a:pt x="860868" y="745875"/>
                      </a:cubicBezTo>
                      <a:cubicBezTo>
                        <a:pt x="987868" y="830013"/>
                        <a:pt x="889443" y="700631"/>
                        <a:pt x="791018" y="571250"/>
                      </a:cubicBezTo>
                    </a:path>
                  </a:pathLst>
                </a:custGeom>
                <a:no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grpSp>
        </p:grpSp>
        <p:grpSp>
          <p:nvGrpSpPr>
            <p:cNvPr id="180" name="Group 179"/>
            <p:cNvGrpSpPr/>
            <p:nvPr/>
          </p:nvGrpSpPr>
          <p:grpSpPr>
            <a:xfrm>
              <a:off x="6308595" y="1347144"/>
              <a:ext cx="941329" cy="930124"/>
              <a:chOff x="5870519" y="1373140"/>
              <a:chExt cx="941329" cy="930124"/>
            </a:xfrm>
          </p:grpSpPr>
          <p:sp>
            <p:nvSpPr>
              <p:cNvPr id="181" name="Rectangle 180"/>
              <p:cNvSpPr/>
              <p:nvPr/>
            </p:nvSpPr>
            <p:spPr>
              <a:xfrm>
                <a:off x="5870519" y="2087240"/>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Preferences</a:t>
                </a:r>
                <a:endParaRPr lang="en-AU" sz="1100" dirty="0">
                  <a:solidFill>
                    <a:schemeClr val="tx1"/>
                  </a:solidFill>
                  <a:latin typeface="Segoe UI" pitchFamily="34" charset="0"/>
                  <a:cs typeface="Segoe UI" pitchFamily="34" charset="0"/>
                </a:endParaRPr>
              </a:p>
            </p:txBody>
          </p:sp>
          <p:grpSp>
            <p:nvGrpSpPr>
              <p:cNvPr id="182" name="Group 181"/>
              <p:cNvGrpSpPr/>
              <p:nvPr/>
            </p:nvGrpSpPr>
            <p:grpSpPr>
              <a:xfrm>
                <a:off x="5946586" y="1373140"/>
                <a:ext cx="789194" cy="715500"/>
                <a:chOff x="6126475" y="1358519"/>
                <a:chExt cx="789194" cy="715500"/>
              </a:xfrm>
            </p:grpSpPr>
            <p:grpSp>
              <p:nvGrpSpPr>
                <p:cNvPr id="183" name="Group 182"/>
                <p:cNvGrpSpPr/>
                <p:nvPr/>
              </p:nvGrpSpPr>
              <p:grpSpPr>
                <a:xfrm>
                  <a:off x="6126475" y="1419475"/>
                  <a:ext cx="469140" cy="479261"/>
                  <a:chOff x="6297538" y="1525795"/>
                  <a:chExt cx="600468" cy="613422"/>
                </a:xfrm>
                <a:solidFill>
                  <a:schemeClr val="bg1">
                    <a:lumMod val="50000"/>
                  </a:schemeClr>
                </a:solidFill>
                <a:effectLst>
                  <a:outerShdw blurRad="63500" sx="102000" sy="102000" algn="ctr" rotWithShape="0">
                    <a:prstClr val="black">
                      <a:alpha val="40000"/>
                    </a:prstClr>
                  </a:outerShdw>
                </a:effectLst>
              </p:grpSpPr>
              <p:sp>
                <p:nvSpPr>
                  <p:cNvPr id="204" name="Rectangle 203"/>
                  <p:cNvSpPr/>
                  <p:nvPr/>
                </p:nvSpPr>
                <p:spPr>
                  <a:xfrm>
                    <a:off x="6532240" y="1525795"/>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05" name="Rectangle 204"/>
                  <p:cNvSpPr/>
                  <p:nvPr/>
                </p:nvSpPr>
                <p:spPr>
                  <a:xfrm>
                    <a:off x="6527253" y="2029061"/>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06" name="Rectangle 205"/>
                  <p:cNvSpPr/>
                  <p:nvPr/>
                </p:nvSpPr>
                <p:spPr>
                  <a:xfrm rot="16200000">
                    <a:off x="6280608" y="1775330"/>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07" name="Rectangle 206"/>
                  <p:cNvSpPr/>
                  <p:nvPr/>
                </p:nvSpPr>
                <p:spPr>
                  <a:xfrm rot="16200000">
                    <a:off x="6770920" y="1777823"/>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08" name="Rectangle 207"/>
                  <p:cNvSpPr/>
                  <p:nvPr/>
                </p:nvSpPr>
                <p:spPr>
                  <a:xfrm rot="2781525">
                    <a:off x="6712334" y="1608452"/>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09" name="Rectangle 208"/>
                  <p:cNvSpPr/>
                  <p:nvPr/>
                </p:nvSpPr>
                <p:spPr>
                  <a:xfrm rot="2781525">
                    <a:off x="6344691" y="1952168"/>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10" name="Rectangle 209"/>
                  <p:cNvSpPr/>
                  <p:nvPr/>
                </p:nvSpPr>
                <p:spPr>
                  <a:xfrm rot="18981525">
                    <a:off x="6358090" y="1598567"/>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11" name="Rectangle 210"/>
                  <p:cNvSpPr/>
                  <p:nvPr/>
                </p:nvSpPr>
                <p:spPr>
                  <a:xfrm rot="18981525">
                    <a:off x="6694670" y="1955114"/>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12" name="Donut 211"/>
                  <p:cNvSpPr/>
                  <p:nvPr/>
                </p:nvSpPr>
                <p:spPr>
                  <a:xfrm>
                    <a:off x="6347233" y="1580873"/>
                    <a:ext cx="504056" cy="504056"/>
                  </a:xfrm>
                  <a:prstGeom prst="donut">
                    <a:avLst>
                      <a:gd name="adj" fmla="val 22161"/>
                    </a:avLst>
                  </a:prstGeom>
                  <a:grpFill/>
                  <a:ln w="952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solidFill>
                        <a:schemeClr val="tx1"/>
                      </a:solidFill>
                    </a:endParaRPr>
                  </a:p>
                </p:txBody>
              </p:sp>
            </p:grpSp>
            <p:grpSp>
              <p:nvGrpSpPr>
                <p:cNvPr id="184" name="Group 183"/>
                <p:cNvGrpSpPr/>
                <p:nvPr/>
              </p:nvGrpSpPr>
              <p:grpSpPr>
                <a:xfrm>
                  <a:off x="6535334" y="1685479"/>
                  <a:ext cx="380335" cy="388540"/>
                  <a:chOff x="6297538" y="1525795"/>
                  <a:chExt cx="600468" cy="613422"/>
                </a:xfrm>
                <a:solidFill>
                  <a:schemeClr val="bg1">
                    <a:lumMod val="75000"/>
                  </a:schemeClr>
                </a:solidFill>
                <a:effectLst>
                  <a:outerShdw blurRad="63500" sx="102000" sy="102000" algn="ctr" rotWithShape="0">
                    <a:prstClr val="black">
                      <a:alpha val="40000"/>
                    </a:prstClr>
                  </a:outerShdw>
                </a:effectLst>
              </p:grpSpPr>
              <p:sp>
                <p:nvSpPr>
                  <p:cNvPr id="195" name="Rectangle 194"/>
                  <p:cNvSpPr/>
                  <p:nvPr/>
                </p:nvSpPr>
                <p:spPr>
                  <a:xfrm>
                    <a:off x="6532240" y="1525795"/>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96" name="Rectangle 195"/>
                  <p:cNvSpPr/>
                  <p:nvPr/>
                </p:nvSpPr>
                <p:spPr>
                  <a:xfrm>
                    <a:off x="6527253" y="2029061"/>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97" name="Rectangle 196"/>
                  <p:cNvSpPr/>
                  <p:nvPr/>
                </p:nvSpPr>
                <p:spPr>
                  <a:xfrm rot="16200000">
                    <a:off x="6280608" y="1775330"/>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98" name="Rectangle 197"/>
                  <p:cNvSpPr/>
                  <p:nvPr/>
                </p:nvSpPr>
                <p:spPr>
                  <a:xfrm rot="16200000">
                    <a:off x="6770920" y="1777823"/>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99" name="Rectangle 198"/>
                  <p:cNvSpPr/>
                  <p:nvPr/>
                </p:nvSpPr>
                <p:spPr>
                  <a:xfrm rot="2781525">
                    <a:off x="6712334" y="1608452"/>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00" name="Rectangle 199"/>
                  <p:cNvSpPr/>
                  <p:nvPr/>
                </p:nvSpPr>
                <p:spPr>
                  <a:xfrm rot="2781525">
                    <a:off x="6344691" y="1952168"/>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01" name="Rectangle 200"/>
                  <p:cNvSpPr/>
                  <p:nvPr/>
                </p:nvSpPr>
                <p:spPr>
                  <a:xfrm rot="18981525">
                    <a:off x="6358090" y="1598567"/>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02" name="Rectangle 201"/>
                  <p:cNvSpPr/>
                  <p:nvPr/>
                </p:nvSpPr>
                <p:spPr>
                  <a:xfrm rot="18981525">
                    <a:off x="6694670" y="1955114"/>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03" name="Donut 202"/>
                  <p:cNvSpPr/>
                  <p:nvPr/>
                </p:nvSpPr>
                <p:spPr>
                  <a:xfrm>
                    <a:off x="6347233" y="1580873"/>
                    <a:ext cx="504056" cy="504056"/>
                  </a:xfrm>
                  <a:prstGeom prst="donut">
                    <a:avLst>
                      <a:gd name="adj" fmla="val 22161"/>
                    </a:avLst>
                  </a:prstGeom>
                  <a:grpFill/>
                  <a:ln w="952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solidFill>
                        <a:schemeClr val="tx1"/>
                      </a:solidFill>
                    </a:endParaRPr>
                  </a:p>
                </p:txBody>
              </p:sp>
            </p:grpSp>
            <p:grpSp>
              <p:nvGrpSpPr>
                <p:cNvPr id="185" name="Group 184"/>
                <p:cNvGrpSpPr/>
                <p:nvPr/>
              </p:nvGrpSpPr>
              <p:grpSpPr>
                <a:xfrm>
                  <a:off x="6577233" y="1358519"/>
                  <a:ext cx="251617" cy="257045"/>
                  <a:chOff x="6297538" y="1525795"/>
                  <a:chExt cx="600468" cy="613422"/>
                </a:xfrm>
                <a:solidFill>
                  <a:schemeClr val="bg1"/>
                </a:solidFill>
                <a:effectLst>
                  <a:outerShdw blurRad="63500" sx="102000" sy="102000" algn="ctr" rotWithShape="0">
                    <a:prstClr val="black">
                      <a:alpha val="40000"/>
                    </a:prstClr>
                  </a:outerShdw>
                </a:effectLst>
              </p:grpSpPr>
              <p:sp>
                <p:nvSpPr>
                  <p:cNvPr id="186" name="Rectangle 185"/>
                  <p:cNvSpPr/>
                  <p:nvPr/>
                </p:nvSpPr>
                <p:spPr>
                  <a:xfrm>
                    <a:off x="6532240" y="1525795"/>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87" name="Rectangle 186"/>
                  <p:cNvSpPr/>
                  <p:nvPr/>
                </p:nvSpPr>
                <p:spPr>
                  <a:xfrm>
                    <a:off x="6527253" y="2029061"/>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88" name="Rectangle 187"/>
                  <p:cNvSpPr/>
                  <p:nvPr/>
                </p:nvSpPr>
                <p:spPr>
                  <a:xfrm rot="16200000">
                    <a:off x="6280608" y="1775330"/>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89" name="Rectangle 188"/>
                  <p:cNvSpPr/>
                  <p:nvPr/>
                </p:nvSpPr>
                <p:spPr>
                  <a:xfrm rot="16200000">
                    <a:off x="6770920" y="1777823"/>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90" name="Rectangle 189"/>
                  <p:cNvSpPr/>
                  <p:nvPr/>
                </p:nvSpPr>
                <p:spPr>
                  <a:xfrm rot="2781525">
                    <a:off x="6712334" y="1608452"/>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91" name="Rectangle 190"/>
                  <p:cNvSpPr/>
                  <p:nvPr/>
                </p:nvSpPr>
                <p:spPr>
                  <a:xfrm rot="2781525">
                    <a:off x="6344691" y="1952168"/>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92" name="Rectangle 191"/>
                  <p:cNvSpPr/>
                  <p:nvPr/>
                </p:nvSpPr>
                <p:spPr>
                  <a:xfrm rot="18981525">
                    <a:off x="6358090" y="1598567"/>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93" name="Rectangle 192"/>
                  <p:cNvSpPr/>
                  <p:nvPr/>
                </p:nvSpPr>
                <p:spPr>
                  <a:xfrm rot="18981525">
                    <a:off x="6694670" y="1955114"/>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94" name="Donut 193"/>
                  <p:cNvSpPr/>
                  <p:nvPr/>
                </p:nvSpPr>
                <p:spPr>
                  <a:xfrm>
                    <a:off x="6347233" y="1580873"/>
                    <a:ext cx="504056" cy="504056"/>
                  </a:xfrm>
                  <a:prstGeom prst="donut">
                    <a:avLst>
                      <a:gd name="adj" fmla="val 22161"/>
                    </a:avLst>
                  </a:prstGeom>
                  <a:grpFill/>
                  <a:ln w="952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solidFill>
                        <a:schemeClr val="tx1"/>
                      </a:solidFill>
                    </a:endParaRPr>
                  </a:p>
                </p:txBody>
              </p:sp>
            </p:grpSp>
          </p:grpSp>
        </p:grpSp>
        <p:grpSp>
          <p:nvGrpSpPr>
            <p:cNvPr id="213" name="Group 212"/>
            <p:cNvGrpSpPr/>
            <p:nvPr/>
          </p:nvGrpSpPr>
          <p:grpSpPr>
            <a:xfrm>
              <a:off x="3784106" y="2423987"/>
              <a:ext cx="941329" cy="972132"/>
              <a:chOff x="3707904" y="2423987"/>
              <a:chExt cx="941329" cy="972132"/>
            </a:xfrm>
          </p:grpSpPr>
          <p:sp>
            <p:nvSpPr>
              <p:cNvPr id="214" name="Rectangle 213"/>
              <p:cNvSpPr/>
              <p:nvPr/>
            </p:nvSpPr>
            <p:spPr>
              <a:xfrm>
                <a:off x="3707904" y="318009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Clarabelle</a:t>
                </a:r>
                <a:endParaRPr lang="en-AU" sz="1100" dirty="0">
                  <a:solidFill>
                    <a:schemeClr val="tx1"/>
                  </a:solidFill>
                  <a:latin typeface="Segoe UI" pitchFamily="34" charset="0"/>
                  <a:cs typeface="Segoe UI" pitchFamily="34" charset="0"/>
                </a:endParaRPr>
              </a:p>
            </p:txBody>
          </p:sp>
          <p:grpSp>
            <p:nvGrpSpPr>
              <p:cNvPr id="215" name="Group 214"/>
              <p:cNvGrpSpPr/>
              <p:nvPr/>
            </p:nvGrpSpPr>
            <p:grpSpPr>
              <a:xfrm>
                <a:off x="3841584" y="2423987"/>
                <a:ext cx="675778" cy="675778"/>
                <a:chOff x="3848349" y="2388430"/>
                <a:chExt cx="675778" cy="675778"/>
              </a:xfrm>
              <a:effectLst>
                <a:outerShdw blurRad="63500" sx="102000" sy="102000" algn="ctr" rotWithShape="0">
                  <a:prstClr val="black">
                    <a:alpha val="40000"/>
                  </a:prstClr>
                </a:outerShdw>
              </a:effectLst>
            </p:grpSpPr>
            <p:sp>
              <p:nvSpPr>
                <p:cNvPr id="216" name="Oval 215"/>
                <p:cNvSpPr/>
                <p:nvPr/>
              </p:nvSpPr>
              <p:spPr>
                <a:xfrm>
                  <a:off x="3848349" y="2388430"/>
                  <a:ext cx="675778" cy="675778"/>
                </a:xfrm>
                <a:prstGeom prst="ellipse">
                  <a:avLst/>
                </a:prstGeom>
                <a:solidFill>
                  <a:srgbClr val="C0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grpSp>
              <p:nvGrpSpPr>
                <p:cNvPr id="217" name="Group 216"/>
                <p:cNvGrpSpPr/>
                <p:nvPr/>
              </p:nvGrpSpPr>
              <p:grpSpPr>
                <a:xfrm>
                  <a:off x="4049013" y="2524441"/>
                  <a:ext cx="274450" cy="403756"/>
                  <a:chOff x="4017169" y="2476618"/>
                  <a:chExt cx="333375" cy="490444"/>
                </a:xfrm>
                <a:effectLst>
                  <a:outerShdw blurRad="63500" sx="102000" sy="102000" algn="ctr" rotWithShape="0">
                    <a:prstClr val="black">
                      <a:alpha val="40000"/>
                    </a:prstClr>
                  </a:outerShdw>
                </a:effectLst>
              </p:grpSpPr>
              <p:sp>
                <p:nvSpPr>
                  <p:cNvPr id="218" name="Rounded Rectangle 217"/>
                  <p:cNvSpPr/>
                  <p:nvPr/>
                </p:nvSpPr>
                <p:spPr>
                  <a:xfrm>
                    <a:off x="4106560" y="2476618"/>
                    <a:ext cx="144015" cy="260118"/>
                  </a:xfrm>
                  <a:prstGeom prst="roundRect">
                    <a:avLst>
                      <a:gd name="adj" fmla="val 50000"/>
                    </a:avLst>
                  </a:prstGeom>
                  <a:solidFill>
                    <a:srgbClr val="C00000"/>
                  </a:solidFill>
                  <a:ln w="12700" cap="rnd">
                    <a:solidFill>
                      <a:schemeClr val="bg1"/>
                    </a:solid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19" name="Freeform 218"/>
                  <p:cNvSpPr/>
                  <p:nvPr/>
                </p:nvSpPr>
                <p:spPr>
                  <a:xfrm>
                    <a:off x="4017169" y="2744500"/>
                    <a:ext cx="333375" cy="79802"/>
                  </a:xfrm>
                  <a:custGeom>
                    <a:avLst/>
                    <a:gdLst>
                      <a:gd name="connsiteX0" fmla="*/ 0 w 333375"/>
                      <a:gd name="connsiteY0" fmla="*/ 7144 h 102415"/>
                      <a:gd name="connsiteX1" fmla="*/ 169069 w 333375"/>
                      <a:gd name="connsiteY1" fmla="*/ 102394 h 102415"/>
                      <a:gd name="connsiteX2" fmla="*/ 333375 w 333375"/>
                      <a:gd name="connsiteY2" fmla="*/ 0 h 102415"/>
                    </a:gdLst>
                    <a:ahLst/>
                    <a:cxnLst>
                      <a:cxn ang="0">
                        <a:pos x="connsiteX0" y="connsiteY0"/>
                      </a:cxn>
                      <a:cxn ang="0">
                        <a:pos x="connsiteX1" y="connsiteY1"/>
                      </a:cxn>
                      <a:cxn ang="0">
                        <a:pos x="connsiteX2" y="connsiteY2"/>
                      </a:cxn>
                    </a:cxnLst>
                    <a:rect l="l" t="t" r="r" b="b"/>
                    <a:pathLst>
                      <a:path w="333375" h="102415">
                        <a:moveTo>
                          <a:pt x="0" y="7144"/>
                        </a:moveTo>
                        <a:cubicBezTo>
                          <a:pt x="56753" y="55364"/>
                          <a:pt x="113507" y="103585"/>
                          <a:pt x="169069" y="102394"/>
                        </a:cubicBezTo>
                        <a:cubicBezTo>
                          <a:pt x="224631" y="101203"/>
                          <a:pt x="279003" y="50601"/>
                          <a:pt x="333375" y="0"/>
                        </a:cubicBezTo>
                      </a:path>
                    </a:pathLst>
                  </a:custGeom>
                  <a:noFill/>
                  <a:ln w="1270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cxnSp>
                <p:nvCxnSpPr>
                  <p:cNvPr id="220" name="Straight Connector 219"/>
                  <p:cNvCxnSpPr>
                    <a:stCxn id="219" idx="1"/>
                  </p:cNvCxnSpPr>
                  <p:nvPr/>
                </p:nvCxnSpPr>
                <p:spPr>
                  <a:xfrm>
                    <a:off x="4186238" y="2824286"/>
                    <a:ext cx="0" cy="142776"/>
                  </a:xfrm>
                  <a:prstGeom prst="line">
                    <a:avLst/>
                  </a:prstGeom>
                  <a:ln w="12700"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grpSp>
        <p:nvGrpSpPr>
          <p:cNvPr id="8" name="Group 7"/>
          <p:cNvGrpSpPr/>
          <p:nvPr/>
        </p:nvGrpSpPr>
        <p:grpSpPr>
          <a:xfrm>
            <a:off x="857493" y="227684"/>
            <a:ext cx="7429015" cy="4688133"/>
            <a:chOff x="857493" y="227684"/>
            <a:chExt cx="7429015" cy="4688133"/>
          </a:xfrm>
        </p:grpSpPr>
        <p:sp>
          <p:nvSpPr>
            <p:cNvPr id="243" name="Rounded Rectangle 242"/>
            <p:cNvSpPr/>
            <p:nvPr/>
          </p:nvSpPr>
          <p:spPr>
            <a:xfrm>
              <a:off x="857493" y="227684"/>
              <a:ext cx="7429015" cy="4688133"/>
            </a:xfrm>
            <a:prstGeom prst="roundRect">
              <a:avLst>
                <a:gd name="adj" fmla="val 0"/>
              </a:avLst>
            </a:prstGeom>
            <a:solidFill>
              <a:schemeClr val="bg1">
                <a:lumMod val="75000"/>
                <a:alpha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200" b="1" dirty="0" smtClean="0">
                  <a:solidFill>
                    <a:schemeClr val="tx1"/>
                  </a:solidFill>
                  <a:latin typeface="Segoe UI" pitchFamily="34" charset="0"/>
                  <a:cs typeface="Segoe UI" pitchFamily="34" charset="0"/>
                </a:rPr>
                <a:t>Store</a:t>
              </a:r>
              <a:endParaRPr lang="en-AU" sz="1200" b="1" dirty="0">
                <a:solidFill>
                  <a:schemeClr val="tx1"/>
                </a:solidFill>
                <a:latin typeface="Segoe UI" pitchFamily="34" charset="0"/>
                <a:cs typeface="Segoe UI" pitchFamily="34" charset="0"/>
              </a:endParaRPr>
            </a:p>
          </p:txBody>
        </p:sp>
        <p:sp>
          <p:nvSpPr>
            <p:cNvPr id="244" name="Rectangle 243"/>
            <p:cNvSpPr/>
            <p:nvPr/>
          </p:nvSpPr>
          <p:spPr>
            <a:xfrm>
              <a:off x="857494" y="502447"/>
              <a:ext cx="7429014" cy="430535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algn="r"/>
              <a:endParaRPr lang="en-AU" sz="5400" dirty="0">
                <a:solidFill>
                  <a:schemeClr val="bg1"/>
                </a:solidFill>
                <a:effectLst>
                  <a:outerShdw blurRad="63500" sx="102000" sy="102000" algn="ctr" rotWithShape="0">
                    <a:prstClr val="black">
                      <a:alpha val="40000"/>
                    </a:prstClr>
                  </a:outerShdw>
                </a:effectLst>
                <a:latin typeface="Segoe UI" pitchFamily="34" charset="0"/>
                <a:cs typeface="Segoe UI" pitchFamily="34" charset="0"/>
              </a:endParaRPr>
            </a:p>
          </p:txBody>
        </p:sp>
        <p:sp>
          <p:nvSpPr>
            <p:cNvPr id="245" name="Rounded Rectangle 244">
              <a:hlinkClick r:id="rId6" action="ppaction://hlinksldjump"/>
            </p:cNvPr>
            <p:cNvSpPr/>
            <p:nvPr/>
          </p:nvSpPr>
          <p:spPr>
            <a:xfrm>
              <a:off x="929502" y="279455"/>
              <a:ext cx="144000" cy="144016"/>
            </a:xfrm>
            <a:prstGeom prst="roundRect">
              <a:avLst/>
            </a:prstGeom>
            <a:gradFill flip="none" rotWithShape="1">
              <a:gsLst>
                <a:gs pos="0">
                  <a:srgbClr val="FF0000">
                    <a:shade val="30000"/>
                    <a:satMod val="115000"/>
                  </a:srgbClr>
                </a:gs>
                <a:gs pos="50000">
                  <a:srgbClr val="FF0000">
                    <a:shade val="67500"/>
                    <a:satMod val="115000"/>
                  </a:srgbClr>
                </a:gs>
                <a:gs pos="100000">
                  <a:srgbClr val="FF0000">
                    <a:shade val="100000"/>
                    <a:satMod val="115000"/>
                  </a:srgbClr>
                </a:gs>
              </a:gsLst>
              <a:lin ang="16200000" scaled="1"/>
              <a:tileRect/>
            </a:gradFill>
            <a:ln w="3175">
              <a:solidFill>
                <a:schemeClr val="tx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solidFill>
                  <a:schemeClr val="bg1"/>
                </a:solidFill>
                <a:latin typeface="Segoe UI" pitchFamily="34" charset="0"/>
                <a:cs typeface="Segoe UI" pitchFamily="34" charset="0"/>
              </a:endParaRPr>
            </a:p>
          </p:txBody>
        </p:sp>
      </p:grpSp>
      <p:grpSp>
        <p:nvGrpSpPr>
          <p:cNvPr id="7" name="Group 6"/>
          <p:cNvGrpSpPr/>
          <p:nvPr/>
        </p:nvGrpSpPr>
        <p:grpSpPr>
          <a:xfrm>
            <a:off x="2702263" y="1264039"/>
            <a:ext cx="3739476" cy="2907530"/>
            <a:chOff x="2702263" y="1219672"/>
            <a:chExt cx="3739476" cy="2907530"/>
          </a:xfrm>
          <a:effectLst/>
        </p:grpSpPr>
        <p:sp>
          <p:nvSpPr>
            <p:cNvPr id="223" name="Rectangle 222"/>
            <p:cNvSpPr/>
            <p:nvPr/>
          </p:nvSpPr>
          <p:spPr>
            <a:xfrm>
              <a:off x="2702263" y="1219672"/>
              <a:ext cx="3739476" cy="2907530"/>
            </a:xfrm>
            <a:prstGeom prst="rect">
              <a:avLst/>
            </a:prstGeom>
            <a:solidFill>
              <a:schemeClr val="bg1"/>
            </a:solidFill>
            <a:ln w="3175">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r"/>
              <a:r>
                <a:rPr lang="en-AU" sz="6800" b="1" dirty="0" smtClean="0">
                  <a:solidFill>
                    <a:srgbClr val="0070C0"/>
                  </a:solidFill>
                  <a:effectLst>
                    <a:outerShdw blurRad="50800" dist="38100" dir="5400000" algn="t" rotWithShape="0">
                      <a:prstClr val="black">
                        <a:alpha val="40000"/>
                      </a:prstClr>
                    </a:outerShdw>
                  </a:effectLst>
                  <a:latin typeface="Segoe UI" panose="020B0502040204020203" pitchFamily="34" charset="0"/>
                  <a:cs typeface="Segoe UI" panose="020B0502040204020203" pitchFamily="34" charset="0"/>
                </a:rPr>
                <a:t>Store</a:t>
              </a:r>
            </a:p>
            <a:p>
              <a:pPr algn="r"/>
              <a:r>
                <a:rPr lang="en-AU" sz="1400" i="1" dirty="0" smtClean="0">
                  <a:solidFill>
                    <a:srgbClr val="00B0F0"/>
                  </a:solidFill>
                  <a:effectLst>
                    <a:outerShdw blurRad="50800" dist="38100" dir="5400000" algn="t" rotWithShape="0">
                      <a:prstClr val="black">
                        <a:alpha val="40000"/>
                      </a:prstClr>
                    </a:outerShdw>
                  </a:effectLst>
                  <a:latin typeface="Segoe UI" panose="020B0502040204020203" pitchFamily="34" charset="0"/>
                  <a:cs typeface="Segoe UI" panose="020B0502040204020203" pitchFamily="34" charset="0"/>
                </a:rPr>
                <a:t>What would you like today?</a:t>
              </a:r>
            </a:p>
            <a:p>
              <a:pPr algn="ctr"/>
              <a:endParaRPr lang="en-AU" sz="1200" i="1" dirty="0" smtClean="0">
                <a:solidFill>
                  <a:srgbClr val="00B0F0"/>
                </a:solidFill>
                <a:effectLst>
                  <a:outerShdw blurRad="50800" dist="38100" dir="5400000" algn="t" rotWithShape="0">
                    <a:prstClr val="black">
                      <a:alpha val="40000"/>
                    </a:prstClr>
                  </a:outerShdw>
                </a:effectLst>
                <a:latin typeface="Segoe UI" panose="020B0502040204020203" pitchFamily="34" charset="0"/>
                <a:cs typeface="Segoe UI" panose="020B0502040204020203" pitchFamily="34" charset="0"/>
              </a:endParaRPr>
            </a:p>
            <a:p>
              <a:pPr algn="ctr"/>
              <a:endParaRPr lang="en-AU" sz="1200" i="1" dirty="0" smtClean="0">
                <a:solidFill>
                  <a:srgbClr val="00B0F0"/>
                </a:solidFill>
                <a:effectLst>
                  <a:outerShdw blurRad="50800" dist="38100" dir="5400000" algn="t" rotWithShape="0">
                    <a:prstClr val="black">
                      <a:alpha val="40000"/>
                    </a:prstClr>
                  </a:outerShdw>
                </a:effectLst>
                <a:latin typeface="Segoe UI" panose="020B0502040204020203" pitchFamily="34" charset="0"/>
                <a:cs typeface="Segoe UI" panose="020B0502040204020203" pitchFamily="34" charset="0"/>
              </a:endParaRPr>
            </a:p>
            <a:p>
              <a:pPr algn="ctr"/>
              <a:r>
                <a:rPr lang="en-AU" sz="2000" b="1" dirty="0" smtClean="0">
                  <a:solidFill>
                    <a:srgbClr val="00B0F0"/>
                  </a:solidFill>
                  <a:latin typeface="Segoe UI" panose="020B0502040204020203" pitchFamily="34" charset="0"/>
                  <a:cs typeface="Segoe UI" panose="020B0502040204020203" pitchFamily="34" charset="0"/>
                </a:rPr>
                <a:t>Notice</a:t>
              </a:r>
              <a:endParaRPr lang="en-AU" sz="1200" b="1" i="1" dirty="0" smtClean="0">
                <a:solidFill>
                  <a:srgbClr val="00B0F0"/>
                </a:solidFill>
                <a:latin typeface="Segoe UI" panose="020B0502040204020203" pitchFamily="34" charset="0"/>
                <a:cs typeface="Segoe UI" panose="020B0502040204020203" pitchFamily="34" charset="0"/>
              </a:endParaRPr>
            </a:p>
            <a:p>
              <a:pPr algn="just"/>
              <a:r>
                <a:rPr lang="en-AU" sz="1200" dirty="0" smtClean="0">
                  <a:solidFill>
                    <a:schemeClr val="tx1"/>
                  </a:solidFill>
                  <a:latin typeface="Segoe UI" panose="020B0502040204020203" pitchFamily="34" charset="0"/>
                  <a:cs typeface="Segoe UI" panose="020B0502040204020203" pitchFamily="34" charset="0"/>
                </a:rPr>
                <a:t>In other words, connect to the internet, and then open the store. Click ‘Back’ if you do have internet connection.</a:t>
              </a:r>
              <a:endParaRPr lang="en-AU" sz="1200" dirty="0">
                <a:solidFill>
                  <a:schemeClr val="tx1"/>
                </a:solidFill>
                <a:latin typeface="Segoe UI" panose="020B0502040204020203" pitchFamily="34" charset="0"/>
                <a:cs typeface="Segoe UI" panose="020B0502040204020203" pitchFamily="34" charset="0"/>
              </a:endParaRPr>
            </a:p>
          </p:txBody>
        </p:sp>
        <p:grpSp>
          <p:nvGrpSpPr>
            <p:cNvPr id="224" name="Group 223"/>
            <p:cNvGrpSpPr/>
            <p:nvPr/>
          </p:nvGrpSpPr>
          <p:grpSpPr>
            <a:xfrm>
              <a:off x="2843808" y="1331122"/>
              <a:ext cx="983674" cy="1456652"/>
              <a:chOff x="3692200" y="1296632"/>
              <a:chExt cx="490225" cy="725939"/>
            </a:xfrm>
            <a:effectLst>
              <a:outerShdw blurRad="63500" sx="102000" sy="102000" algn="ctr" rotWithShape="0">
                <a:prstClr val="black">
                  <a:alpha val="40000"/>
                </a:prstClr>
              </a:outerShdw>
            </a:effectLst>
          </p:grpSpPr>
          <p:sp>
            <p:nvSpPr>
              <p:cNvPr id="227" name="Block Arc 226"/>
              <p:cNvSpPr/>
              <p:nvPr/>
            </p:nvSpPr>
            <p:spPr>
              <a:xfrm>
                <a:off x="3729105" y="1296632"/>
                <a:ext cx="416072" cy="349222"/>
              </a:xfrm>
              <a:prstGeom prst="blockArc">
                <a:avLst>
                  <a:gd name="adj1" fmla="val 10800000"/>
                  <a:gd name="adj2" fmla="val 21599145"/>
                  <a:gd name="adj3" fmla="val 5065"/>
                </a:avLst>
              </a:prstGeom>
              <a:solidFill>
                <a:schemeClr val="tx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100">
                  <a:solidFill>
                    <a:schemeClr val="tx1"/>
                  </a:solidFill>
                  <a:latin typeface="Segoe UI" pitchFamily="34" charset="0"/>
                  <a:cs typeface="Segoe UI" pitchFamily="34" charset="0"/>
                </a:endParaRPr>
              </a:p>
            </p:txBody>
          </p:sp>
          <p:sp>
            <p:nvSpPr>
              <p:cNvPr id="228" name="Trapezoid 227"/>
              <p:cNvSpPr/>
              <p:nvPr/>
            </p:nvSpPr>
            <p:spPr>
              <a:xfrm>
                <a:off x="3692200" y="1472787"/>
                <a:ext cx="490225" cy="549784"/>
              </a:xfrm>
              <a:prstGeom prst="trapezoid">
                <a:avLst>
                  <a:gd name="adj" fmla="val 7826"/>
                </a:avLst>
              </a:prstGeom>
              <a:gradFill flip="none" rotWithShape="1">
                <a:gsLst>
                  <a:gs pos="0">
                    <a:schemeClr val="bg1">
                      <a:shade val="30000"/>
                      <a:satMod val="115000"/>
                    </a:schemeClr>
                  </a:gs>
                  <a:gs pos="50000">
                    <a:schemeClr val="bg1">
                      <a:shade val="67500"/>
                      <a:satMod val="115000"/>
                    </a:schemeClr>
                  </a:gs>
                  <a:gs pos="100000">
                    <a:schemeClr val="bg1">
                      <a:shade val="100000"/>
                      <a:satMod val="115000"/>
                    </a:schemeClr>
                  </a:gs>
                </a:gsLst>
                <a:lin ang="16200000" scaled="1"/>
                <a:tileRect/>
              </a:gra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100">
                  <a:latin typeface="Segoe UI" pitchFamily="34" charset="0"/>
                  <a:cs typeface="Segoe UI" pitchFamily="34" charset="0"/>
                </a:endParaRPr>
              </a:p>
            </p:txBody>
          </p:sp>
          <p:sp>
            <p:nvSpPr>
              <p:cNvPr id="229" name="Rectangle 228"/>
              <p:cNvSpPr/>
              <p:nvPr/>
            </p:nvSpPr>
            <p:spPr>
              <a:xfrm rot="20681790">
                <a:off x="3829300" y="1546631"/>
                <a:ext cx="216024" cy="40209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rstTxWarp prst="textPlain">
                  <a:avLst/>
                </a:prstTxWarp>
              </a:bodyPr>
              <a:lstStyle/>
              <a:p>
                <a:pPr algn="ctr"/>
                <a:r>
                  <a:rPr lang="en-AU" sz="1100" dirty="0" smtClean="0">
                    <a:solidFill>
                      <a:srgbClr val="0070C0"/>
                    </a:solidFill>
                    <a:effectLst>
                      <a:innerShdw blurRad="63500">
                        <a:schemeClr val="tx1"/>
                      </a:innerShdw>
                    </a:effectLst>
                    <a:latin typeface="Segoe UI" pitchFamily="34" charset="0"/>
                    <a:cs typeface="Segoe UI" pitchFamily="34" charset="0"/>
                  </a:rPr>
                  <a:t>$</a:t>
                </a:r>
                <a:endParaRPr lang="en-AU" sz="1100" dirty="0">
                  <a:solidFill>
                    <a:srgbClr val="0070C0"/>
                  </a:solidFill>
                  <a:effectLst>
                    <a:innerShdw blurRad="63500">
                      <a:schemeClr val="tx1"/>
                    </a:innerShdw>
                  </a:effectLst>
                  <a:latin typeface="Segoe UI" pitchFamily="34" charset="0"/>
                  <a:cs typeface="Segoe UI" pitchFamily="34" charset="0"/>
                </a:endParaRPr>
              </a:p>
            </p:txBody>
          </p:sp>
        </p:grpSp>
        <p:sp>
          <p:nvSpPr>
            <p:cNvPr id="240" name="Rounded Rectangle 239">
              <a:hlinkClick r:id="rId7" action="ppaction://hlinksldjump"/>
            </p:cNvPr>
            <p:cNvSpPr/>
            <p:nvPr/>
          </p:nvSpPr>
          <p:spPr>
            <a:xfrm>
              <a:off x="5133551" y="3821597"/>
              <a:ext cx="1224136" cy="216024"/>
            </a:xfrm>
            <a:prstGeom prst="roundRect">
              <a:avLst/>
            </a:prstGeom>
            <a:solidFill>
              <a:srgbClr val="0070C0">
                <a:alpha val="50000"/>
              </a:srgb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solidFill>
                    <a:schemeClr val="bg1"/>
                  </a:solidFill>
                  <a:latin typeface="Segoe UI" pitchFamily="34" charset="0"/>
                  <a:cs typeface="Segoe UI" pitchFamily="34" charset="0"/>
                </a:rPr>
                <a:t>Back</a:t>
              </a:r>
              <a:endParaRPr lang="en-AU" sz="1200" dirty="0">
                <a:solidFill>
                  <a:schemeClr val="bg1"/>
                </a:solidFill>
                <a:latin typeface="Segoe UI" pitchFamily="34" charset="0"/>
                <a:cs typeface="Segoe UI" pitchFamily="34" charset="0"/>
              </a:endParaRPr>
            </a:p>
          </p:txBody>
        </p:sp>
        <p:sp>
          <p:nvSpPr>
            <p:cNvPr id="241" name="Rounded Rectangle 240">
              <a:hlinkClick r:id="rId6" action="ppaction://hlinksldjump"/>
            </p:cNvPr>
            <p:cNvSpPr/>
            <p:nvPr/>
          </p:nvSpPr>
          <p:spPr>
            <a:xfrm>
              <a:off x="3770123" y="3823527"/>
              <a:ext cx="1224136" cy="216024"/>
            </a:xfrm>
            <a:prstGeom prst="roundRect">
              <a:avLst/>
            </a:prstGeom>
            <a:solidFill>
              <a:schemeClr val="bg1">
                <a:lumMod val="50000"/>
                <a:alpha val="50000"/>
              </a:scheme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solidFill>
                    <a:schemeClr val="bg1"/>
                  </a:solidFill>
                  <a:latin typeface="Segoe UI" pitchFamily="34" charset="0"/>
                  <a:cs typeface="Segoe UI" pitchFamily="34" charset="0"/>
                </a:rPr>
                <a:t>Exit</a:t>
              </a:r>
              <a:endParaRPr lang="en-AU" sz="1200" dirty="0">
                <a:solidFill>
                  <a:schemeClr val="bg1"/>
                </a:solidFill>
                <a:latin typeface="Segoe UI" pitchFamily="34" charset="0"/>
                <a:cs typeface="Segoe UI" pitchFamily="34" charset="0"/>
              </a:endParaRPr>
            </a:p>
          </p:txBody>
        </p:sp>
      </p:grpSp>
      <p:pic>
        <p:nvPicPr>
          <p:cNvPr id="2" name="E-STAR OS 2 Store Notice 2.mp3">
            <a:hlinkClick r:id="" action="ppaction://media"/>
          </p:cNvPr>
          <p:cNvPicPr>
            <a:picLocks noChangeAspect="1"/>
          </p:cNvPicPr>
          <p:nvPr>
            <a:audioFile r:link="rId2"/>
            <p:extLst>
              <p:ext uri="{DAA4B4D4-6D71-4841-9C94-3DE7FCFB9230}">
                <p14:media xmlns:p14="http://schemas.microsoft.com/office/powerpoint/2010/main" r:embed="rId1"/>
              </p:ext>
            </p:extLst>
          </p:nvPr>
        </p:nvPicPr>
        <p:blipFill>
          <a:blip r:embed="rId8"/>
          <a:stretch>
            <a:fillRect/>
          </a:stretch>
        </p:blipFill>
        <p:spPr>
          <a:xfrm>
            <a:off x="-609600" y="0"/>
            <a:ext cx="609600" cy="609600"/>
          </a:xfrm>
          <a:prstGeom prst="rect">
            <a:avLst/>
          </a:prstGeom>
        </p:spPr>
      </p:pic>
      <p:sp>
        <p:nvSpPr>
          <p:cNvPr id="365" name="Oval 364"/>
          <p:cNvSpPr/>
          <p:nvPr/>
        </p:nvSpPr>
        <p:spPr>
          <a:xfrm>
            <a:off x="4476110" y="154966"/>
            <a:ext cx="191781" cy="191781"/>
          </a:xfrm>
          <a:prstGeom prst="ellipse">
            <a:avLst/>
          </a:prstGeom>
          <a:solidFill>
            <a:srgbClr val="C00000">
              <a:alpha val="50000"/>
            </a:srgbClr>
          </a:solidFill>
          <a:ln w="6350" cap="rnd">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366" name="Oval 365"/>
          <p:cNvSpPr/>
          <p:nvPr/>
        </p:nvSpPr>
        <p:spPr>
          <a:xfrm>
            <a:off x="4476110" y="154966"/>
            <a:ext cx="191781" cy="191781"/>
          </a:xfrm>
          <a:prstGeom prst="ellipse">
            <a:avLst/>
          </a:prstGeom>
          <a:solidFill>
            <a:srgbClr val="C00000">
              <a:alpha val="50000"/>
            </a:srgbClr>
          </a:solidFill>
          <a:ln w="6350" cap="rnd">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367" name="Oval 366"/>
          <p:cNvSpPr/>
          <p:nvPr/>
        </p:nvSpPr>
        <p:spPr>
          <a:xfrm>
            <a:off x="4476110" y="154966"/>
            <a:ext cx="191781" cy="191781"/>
          </a:xfrm>
          <a:prstGeom prst="ellipse">
            <a:avLst/>
          </a:prstGeom>
          <a:solidFill>
            <a:srgbClr val="C00000">
              <a:alpha val="50000"/>
            </a:srgbClr>
          </a:solidFill>
          <a:ln w="6350" cap="rnd">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368" name="Oval 367"/>
          <p:cNvSpPr/>
          <p:nvPr/>
        </p:nvSpPr>
        <p:spPr>
          <a:xfrm>
            <a:off x="4476110" y="154966"/>
            <a:ext cx="191781" cy="191781"/>
          </a:xfrm>
          <a:prstGeom prst="ellipse">
            <a:avLst/>
          </a:prstGeom>
          <a:solidFill>
            <a:srgbClr val="C00000">
              <a:alpha val="50000"/>
            </a:srgbClr>
          </a:solidFill>
          <a:ln w="6350" cap="rnd">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369" name="Oval 368"/>
          <p:cNvSpPr/>
          <p:nvPr/>
        </p:nvSpPr>
        <p:spPr>
          <a:xfrm>
            <a:off x="4476110" y="154966"/>
            <a:ext cx="191781" cy="191781"/>
          </a:xfrm>
          <a:prstGeom prst="ellipse">
            <a:avLst/>
          </a:prstGeom>
          <a:solidFill>
            <a:srgbClr val="C00000">
              <a:alpha val="50000"/>
            </a:srgbClr>
          </a:solidFill>
          <a:ln w="6350" cap="rnd">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376" name="Oval 375"/>
          <p:cNvSpPr/>
          <p:nvPr/>
        </p:nvSpPr>
        <p:spPr>
          <a:xfrm>
            <a:off x="4476110" y="154965"/>
            <a:ext cx="191781" cy="191781"/>
          </a:xfrm>
          <a:prstGeom prst="ellipse">
            <a:avLst/>
          </a:prstGeom>
          <a:solidFill>
            <a:srgbClr val="C00000">
              <a:alpha val="50000"/>
            </a:srgbClr>
          </a:solidFill>
          <a:ln w="6350" cap="rnd">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grpSp>
        <p:nvGrpSpPr>
          <p:cNvPr id="370" name="Group 369"/>
          <p:cNvGrpSpPr/>
          <p:nvPr/>
        </p:nvGrpSpPr>
        <p:grpSpPr>
          <a:xfrm>
            <a:off x="4473445" y="154964"/>
            <a:ext cx="191781" cy="191781"/>
            <a:chOff x="3848349" y="2388430"/>
            <a:chExt cx="675778" cy="675778"/>
          </a:xfrm>
          <a:effectLst>
            <a:outerShdw blurRad="63500" sx="102000" sy="102000" algn="ctr" rotWithShape="0">
              <a:prstClr val="black">
                <a:alpha val="40000"/>
              </a:prstClr>
            </a:outerShdw>
          </a:effectLst>
        </p:grpSpPr>
        <p:sp>
          <p:nvSpPr>
            <p:cNvPr id="371" name="Oval 370"/>
            <p:cNvSpPr/>
            <p:nvPr/>
          </p:nvSpPr>
          <p:spPr>
            <a:xfrm>
              <a:off x="3848349" y="2388430"/>
              <a:ext cx="675778" cy="675778"/>
            </a:xfrm>
            <a:prstGeom prst="ellipse">
              <a:avLst/>
            </a:prstGeom>
            <a:solidFill>
              <a:srgbClr val="C00000"/>
            </a:solid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grpSp>
          <p:nvGrpSpPr>
            <p:cNvPr id="372" name="Group 371"/>
            <p:cNvGrpSpPr/>
            <p:nvPr/>
          </p:nvGrpSpPr>
          <p:grpSpPr>
            <a:xfrm>
              <a:off x="4049013" y="2524441"/>
              <a:ext cx="274450" cy="403756"/>
              <a:chOff x="4017169" y="2476618"/>
              <a:chExt cx="333375" cy="490444"/>
            </a:xfrm>
            <a:effectLst>
              <a:outerShdw blurRad="63500" sx="102000" sy="102000" algn="ctr" rotWithShape="0">
                <a:prstClr val="black">
                  <a:alpha val="40000"/>
                </a:prstClr>
              </a:outerShdw>
            </a:effectLst>
          </p:grpSpPr>
          <p:sp>
            <p:nvSpPr>
              <p:cNvPr id="373" name="Rounded Rectangle 372"/>
              <p:cNvSpPr/>
              <p:nvPr/>
            </p:nvSpPr>
            <p:spPr>
              <a:xfrm>
                <a:off x="4106560" y="2476618"/>
                <a:ext cx="144015" cy="260118"/>
              </a:xfrm>
              <a:prstGeom prst="roundRect">
                <a:avLst>
                  <a:gd name="adj" fmla="val 50000"/>
                </a:avLst>
              </a:prstGeom>
              <a:solidFill>
                <a:srgbClr val="C00000"/>
              </a:solidFill>
              <a:ln w="6350" cap="rnd">
                <a:solidFill>
                  <a:schemeClr val="bg1"/>
                </a:solidFill>
              </a:ln>
              <a:effectLst>
                <a:innerShdw blurRad="254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374" name="Freeform 373"/>
              <p:cNvSpPr/>
              <p:nvPr/>
            </p:nvSpPr>
            <p:spPr>
              <a:xfrm>
                <a:off x="4017169" y="2744500"/>
                <a:ext cx="333375" cy="79802"/>
              </a:xfrm>
              <a:custGeom>
                <a:avLst/>
                <a:gdLst>
                  <a:gd name="connsiteX0" fmla="*/ 0 w 333375"/>
                  <a:gd name="connsiteY0" fmla="*/ 7144 h 102415"/>
                  <a:gd name="connsiteX1" fmla="*/ 169069 w 333375"/>
                  <a:gd name="connsiteY1" fmla="*/ 102394 h 102415"/>
                  <a:gd name="connsiteX2" fmla="*/ 333375 w 333375"/>
                  <a:gd name="connsiteY2" fmla="*/ 0 h 102415"/>
                </a:gdLst>
                <a:ahLst/>
                <a:cxnLst>
                  <a:cxn ang="0">
                    <a:pos x="connsiteX0" y="connsiteY0"/>
                  </a:cxn>
                  <a:cxn ang="0">
                    <a:pos x="connsiteX1" y="connsiteY1"/>
                  </a:cxn>
                  <a:cxn ang="0">
                    <a:pos x="connsiteX2" y="connsiteY2"/>
                  </a:cxn>
                </a:cxnLst>
                <a:rect l="l" t="t" r="r" b="b"/>
                <a:pathLst>
                  <a:path w="333375" h="102415">
                    <a:moveTo>
                      <a:pt x="0" y="7144"/>
                    </a:moveTo>
                    <a:cubicBezTo>
                      <a:pt x="56753" y="55364"/>
                      <a:pt x="113507" y="103585"/>
                      <a:pt x="169069" y="102394"/>
                    </a:cubicBezTo>
                    <a:cubicBezTo>
                      <a:pt x="224631" y="101203"/>
                      <a:pt x="279003" y="50601"/>
                      <a:pt x="333375" y="0"/>
                    </a:cubicBezTo>
                  </a:path>
                </a:pathLst>
              </a:custGeom>
              <a:no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cxnSp>
            <p:nvCxnSpPr>
              <p:cNvPr id="375" name="Straight Connector 374"/>
              <p:cNvCxnSpPr>
                <a:stCxn id="374" idx="1"/>
              </p:cNvCxnSpPr>
              <p:nvPr/>
            </p:nvCxnSpPr>
            <p:spPr>
              <a:xfrm>
                <a:off x="4186238" y="2824286"/>
                <a:ext cx="0" cy="142776"/>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spTree>
    <p:extLst>
      <p:ext uri="{BB962C8B-B14F-4D97-AF65-F5344CB8AC3E}">
        <p14:creationId xmlns:p14="http://schemas.microsoft.com/office/powerpoint/2010/main" val="1323150658"/>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afterEffect">
                                  <p:stCondLst>
                                    <p:cond delay="0"/>
                                  </p:stCondLst>
                                  <p:childTnLst>
                                    <p:cmd type="call" cmd="playFrom(0.0)">
                                      <p:cBhvr>
                                        <p:cTn id="6" dur="1" fill="hold"/>
                                        <p:tgtEl>
                                          <p:spTgt spid="2"/>
                                        </p:tgtEl>
                                      </p:cBhvr>
                                    </p:cmd>
                                  </p:childTnLst>
                                </p:cTn>
                              </p:par>
                            </p:childTnLst>
                          </p:cTn>
                        </p:par>
                        <p:par>
                          <p:cTn id="7" fill="hold">
                            <p:stCondLst>
                              <p:cond delay="0"/>
                            </p:stCondLst>
                            <p:childTnLst>
                              <p:par>
                                <p:cTn id="8" presetID="6" presetClass="emph" presetSubtype="0" fill="hold" grpId="0" nodeType="afterEffect">
                                  <p:stCondLst>
                                    <p:cond delay="0"/>
                                  </p:stCondLst>
                                  <p:childTnLst>
                                    <p:animScale>
                                      <p:cBhvr>
                                        <p:cTn id="9" dur="1000" fill="hold"/>
                                        <p:tgtEl>
                                          <p:spTgt spid="365"/>
                                        </p:tgtEl>
                                      </p:cBhvr>
                                      <p:by x="400000" y="400000"/>
                                    </p:animScale>
                                  </p:childTnLst>
                                </p:cTn>
                              </p:par>
                              <p:par>
                                <p:cTn id="10" presetID="10" presetClass="exit" presetSubtype="0" fill="hold" grpId="1" nodeType="withEffect">
                                  <p:stCondLst>
                                    <p:cond delay="0"/>
                                  </p:stCondLst>
                                  <p:childTnLst>
                                    <p:animEffect transition="out" filter="fade">
                                      <p:cBhvr>
                                        <p:cTn id="11" dur="1000"/>
                                        <p:tgtEl>
                                          <p:spTgt spid="365"/>
                                        </p:tgtEl>
                                      </p:cBhvr>
                                    </p:animEffect>
                                    <p:set>
                                      <p:cBhvr>
                                        <p:cTn id="12" dur="1" fill="hold">
                                          <p:stCondLst>
                                            <p:cond delay="999"/>
                                          </p:stCondLst>
                                        </p:cTn>
                                        <p:tgtEl>
                                          <p:spTgt spid="365"/>
                                        </p:tgtEl>
                                        <p:attrNameLst>
                                          <p:attrName>style.visibility</p:attrName>
                                        </p:attrNameLst>
                                      </p:cBhvr>
                                      <p:to>
                                        <p:strVal val="hidden"/>
                                      </p:to>
                                    </p:set>
                                  </p:childTnLst>
                                </p:cTn>
                              </p:par>
                            </p:childTnLst>
                          </p:cTn>
                        </p:par>
                        <p:par>
                          <p:cTn id="13" fill="hold">
                            <p:stCondLst>
                              <p:cond delay="1000"/>
                            </p:stCondLst>
                            <p:childTnLst>
                              <p:par>
                                <p:cTn id="14" presetID="6" presetClass="emph" presetSubtype="0" fill="hold" grpId="0" nodeType="afterEffect">
                                  <p:stCondLst>
                                    <p:cond delay="1000"/>
                                  </p:stCondLst>
                                  <p:childTnLst>
                                    <p:animScale>
                                      <p:cBhvr>
                                        <p:cTn id="15" dur="1000" fill="hold"/>
                                        <p:tgtEl>
                                          <p:spTgt spid="366"/>
                                        </p:tgtEl>
                                      </p:cBhvr>
                                      <p:by x="400000" y="400000"/>
                                    </p:animScale>
                                  </p:childTnLst>
                                </p:cTn>
                              </p:par>
                              <p:par>
                                <p:cTn id="16" presetID="10" presetClass="exit" presetSubtype="0" fill="hold" grpId="1" nodeType="withEffect">
                                  <p:stCondLst>
                                    <p:cond delay="1000"/>
                                  </p:stCondLst>
                                  <p:childTnLst>
                                    <p:animEffect transition="out" filter="fade">
                                      <p:cBhvr>
                                        <p:cTn id="17" dur="1000"/>
                                        <p:tgtEl>
                                          <p:spTgt spid="366"/>
                                        </p:tgtEl>
                                      </p:cBhvr>
                                    </p:animEffect>
                                    <p:set>
                                      <p:cBhvr>
                                        <p:cTn id="18" dur="1" fill="hold">
                                          <p:stCondLst>
                                            <p:cond delay="999"/>
                                          </p:stCondLst>
                                        </p:cTn>
                                        <p:tgtEl>
                                          <p:spTgt spid="366"/>
                                        </p:tgtEl>
                                        <p:attrNameLst>
                                          <p:attrName>style.visibility</p:attrName>
                                        </p:attrNameLst>
                                      </p:cBhvr>
                                      <p:to>
                                        <p:strVal val="hidden"/>
                                      </p:to>
                                    </p:set>
                                  </p:childTnLst>
                                </p:cTn>
                              </p:par>
                            </p:childTnLst>
                          </p:cTn>
                        </p:par>
                        <p:par>
                          <p:cTn id="19" fill="hold">
                            <p:stCondLst>
                              <p:cond delay="3000"/>
                            </p:stCondLst>
                            <p:childTnLst>
                              <p:par>
                                <p:cTn id="20" presetID="6" presetClass="emph" presetSubtype="0" fill="hold" grpId="0" nodeType="afterEffect">
                                  <p:stCondLst>
                                    <p:cond delay="1000"/>
                                  </p:stCondLst>
                                  <p:childTnLst>
                                    <p:animScale>
                                      <p:cBhvr>
                                        <p:cTn id="21" dur="1000" fill="hold"/>
                                        <p:tgtEl>
                                          <p:spTgt spid="367"/>
                                        </p:tgtEl>
                                      </p:cBhvr>
                                      <p:by x="400000" y="400000"/>
                                    </p:animScale>
                                  </p:childTnLst>
                                </p:cTn>
                              </p:par>
                              <p:par>
                                <p:cTn id="22" presetID="10" presetClass="exit" presetSubtype="0" fill="hold" grpId="1" nodeType="withEffect">
                                  <p:stCondLst>
                                    <p:cond delay="1000"/>
                                  </p:stCondLst>
                                  <p:childTnLst>
                                    <p:animEffect transition="out" filter="fade">
                                      <p:cBhvr>
                                        <p:cTn id="23" dur="1000"/>
                                        <p:tgtEl>
                                          <p:spTgt spid="367"/>
                                        </p:tgtEl>
                                      </p:cBhvr>
                                    </p:animEffect>
                                    <p:set>
                                      <p:cBhvr>
                                        <p:cTn id="24" dur="1" fill="hold">
                                          <p:stCondLst>
                                            <p:cond delay="999"/>
                                          </p:stCondLst>
                                        </p:cTn>
                                        <p:tgtEl>
                                          <p:spTgt spid="367"/>
                                        </p:tgtEl>
                                        <p:attrNameLst>
                                          <p:attrName>style.visibility</p:attrName>
                                        </p:attrNameLst>
                                      </p:cBhvr>
                                      <p:to>
                                        <p:strVal val="hidden"/>
                                      </p:to>
                                    </p:set>
                                  </p:childTnLst>
                                </p:cTn>
                              </p:par>
                            </p:childTnLst>
                          </p:cTn>
                        </p:par>
                        <p:par>
                          <p:cTn id="25" fill="hold">
                            <p:stCondLst>
                              <p:cond delay="5000"/>
                            </p:stCondLst>
                            <p:childTnLst>
                              <p:par>
                                <p:cTn id="26" presetID="6" presetClass="emph" presetSubtype="0" fill="hold" grpId="0" nodeType="afterEffect">
                                  <p:stCondLst>
                                    <p:cond delay="1000"/>
                                  </p:stCondLst>
                                  <p:childTnLst>
                                    <p:animScale>
                                      <p:cBhvr>
                                        <p:cTn id="27" dur="1000" fill="hold"/>
                                        <p:tgtEl>
                                          <p:spTgt spid="368"/>
                                        </p:tgtEl>
                                      </p:cBhvr>
                                      <p:by x="400000" y="400000"/>
                                    </p:animScale>
                                  </p:childTnLst>
                                </p:cTn>
                              </p:par>
                              <p:par>
                                <p:cTn id="28" presetID="10" presetClass="exit" presetSubtype="0" fill="hold" grpId="1" nodeType="withEffect">
                                  <p:stCondLst>
                                    <p:cond delay="1000"/>
                                  </p:stCondLst>
                                  <p:childTnLst>
                                    <p:animEffect transition="out" filter="fade">
                                      <p:cBhvr>
                                        <p:cTn id="29" dur="1000"/>
                                        <p:tgtEl>
                                          <p:spTgt spid="368"/>
                                        </p:tgtEl>
                                      </p:cBhvr>
                                    </p:animEffect>
                                    <p:set>
                                      <p:cBhvr>
                                        <p:cTn id="30" dur="1" fill="hold">
                                          <p:stCondLst>
                                            <p:cond delay="999"/>
                                          </p:stCondLst>
                                        </p:cTn>
                                        <p:tgtEl>
                                          <p:spTgt spid="368"/>
                                        </p:tgtEl>
                                        <p:attrNameLst>
                                          <p:attrName>style.visibility</p:attrName>
                                        </p:attrNameLst>
                                      </p:cBhvr>
                                      <p:to>
                                        <p:strVal val="hidden"/>
                                      </p:to>
                                    </p:set>
                                  </p:childTnLst>
                                </p:cTn>
                              </p:par>
                            </p:childTnLst>
                          </p:cTn>
                        </p:par>
                        <p:par>
                          <p:cTn id="31" fill="hold">
                            <p:stCondLst>
                              <p:cond delay="7000"/>
                            </p:stCondLst>
                            <p:childTnLst>
                              <p:par>
                                <p:cTn id="32" presetID="6" presetClass="emph" presetSubtype="0" fill="hold" grpId="0" nodeType="afterEffect">
                                  <p:stCondLst>
                                    <p:cond delay="1000"/>
                                  </p:stCondLst>
                                  <p:childTnLst>
                                    <p:animScale>
                                      <p:cBhvr>
                                        <p:cTn id="33" dur="1000" fill="hold"/>
                                        <p:tgtEl>
                                          <p:spTgt spid="369"/>
                                        </p:tgtEl>
                                      </p:cBhvr>
                                      <p:by x="400000" y="400000"/>
                                    </p:animScale>
                                  </p:childTnLst>
                                </p:cTn>
                              </p:par>
                              <p:par>
                                <p:cTn id="34" presetID="10" presetClass="exit" presetSubtype="0" fill="hold" grpId="1" nodeType="withEffect">
                                  <p:stCondLst>
                                    <p:cond delay="1000"/>
                                  </p:stCondLst>
                                  <p:childTnLst>
                                    <p:animEffect transition="out" filter="fade">
                                      <p:cBhvr>
                                        <p:cTn id="35" dur="1000"/>
                                        <p:tgtEl>
                                          <p:spTgt spid="369"/>
                                        </p:tgtEl>
                                      </p:cBhvr>
                                    </p:animEffect>
                                    <p:set>
                                      <p:cBhvr>
                                        <p:cTn id="36" dur="1" fill="hold">
                                          <p:stCondLst>
                                            <p:cond delay="999"/>
                                          </p:stCondLst>
                                        </p:cTn>
                                        <p:tgtEl>
                                          <p:spTgt spid="369"/>
                                        </p:tgtEl>
                                        <p:attrNameLst>
                                          <p:attrName>style.visibility</p:attrName>
                                        </p:attrNameLst>
                                      </p:cBhvr>
                                      <p:to>
                                        <p:strVal val="hidden"/>
                                      </p:to>
                                    </p:set>
                                  </p:childTnLst>
                                </p:cTn>
                              </p:par>
                            </p:childTnLst>
                          </p:cTn>
                        </p:par>
                        <p:par>
                          <p:cTn id="37" fill="hold">
                            <p:stCondLst>
                              <p:cond delay="9000"/>
                            </p:stCondLst>
                            <p:childTnLst>
                              <p:par>
                                <p:cTn id="38" presetID="6" presetClass="emph" presetSubtype="0" fill="hold" grpId="0" nodeType="afterEffect">
                                  <p:stCondLst>
                                    <p:cond delay="1000"/>
                                  </p:stCondLst>
                                  <p:childTnLst>
                                    <p:animScale>
                                      <p:cBhvr>
                                        <p:cTn id="39" dur="1000" fill="hold"/>
                                        <p:tgtEl>
                                          <p:spTgt spid="376"/>
                                        </p:tgtEl>
                                      </p:cBhvr>
                                      <p:by x="400000" y="400000"/>
                                    </p:animScale>
                                  </p:childTnLst>
                                </p:cTn>
                              </p:par>
                              <p:par>
                                <p:cTn id="40" presetID="10" presetClass="exit" presetSubtype="0" fill="hold" grpId="1" nodeType="withEffect">
                                  <p:stCondLst>
                                    <p:cond delay="1000"/>
                                  </p:stCondLst>
                                  <p:childTnLst>
                                    <p:animEffect transition="out" filter="fade">
                                      <p:cBhvr>
                                        <p:cTn id="41" dur="1000"/>
                                        <p:tgtEl>
                                          <p:spTgt spid="376"/>
                                        </p:tgtEl>
                                      </p:cBhvr>
                                    </p:animEffect>
                                    <p:set>
                                      <p:cBhvr>
                                        <p:cTn id="42" dur="1" fill="hold">
                                          <p:stCondLst>
                                            <p:cond delay="999"/>
                                          </p:stCondLst>
                                        </p:cTn>
                                        <p:tgtEl>
                                          <p:spTgt spid="376"/>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audio>
              <p:cMediaNode vol="80000" numSld="999">
                <p:cTn id="43" fill="hold" display="0">
                  <p:stCondLst>
                    <p:cond delay="indefinite"/>
                  </p:stCondLst>
                  <p:endCondLst>
                    <p:cond evt="onStopAudio" delay="0">
                      <p:tgtEl>
                        <p:sldTgt/>
                      </p:tgtEl>
                    </p:cond>
                  </p:endCondLst>
                </p:cTn>
                <p:tgtEl>
                  <p:spTgt spid="2"/>
                </p:tgtEl>
              </p:cMediaNode>
            </p:audio>
          </p:childTnLst>
        </p:cTn>
      </p:par>
    </p:tnLst>
    <p:bldLst>
      <p:bldP spid="365" grpId="0" animBg="1"/>
      <p:bldP spid="365" grpId="1" animBg="1"/>
      <p:bldP spid="366" grpId="0" animBg="1"/>
      <p:bldP spid="366" grpId="1" animBg="1"/>
      <p:bldP spid="367" grpId="0" animBg="1"/>
      <p:bldP spid="367" grpId="1" animBg="1"/>
      <p:bldP spid="368" grpId="0" animBg="1"/>
      <p:bldP spid="368" grpId="1" animBg="1"/>
      <p:bldP spid="369" grpId="0" animBg="1"/>
      <p:bldP spid="369" grpId="1" animBg="1"/>
      <p:bldP spid="376" grpId="0" animBg="1"/>
      <p:bldP spid="376" grpId="1" animBg="1"/>
    </p:bldLst>
  </p:timing>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7" name="Group 36"/>
          <p:cNvGrpSpPr/>
          <p:nvPr/>
        </p:nvGrpSpPr>
        <p:grpSpPr>
          <a:xfrm>
            <a:off x="0" y="1202871"/>
            <a:ext cx="467544" cy="2737758"/>
            <a:chOff x="0" y="1202871"/>
            <a:chExt cx="467544" cy="2737758"/>
          </a:xfrm>
        </p:grpSpPr>
        <p:sp>
          <p:nvSpPr>
            <p:cNvPr id="6" name="Rounded Rectangle 5"/>
            <p:cNvSpPr/>
            <p:nvPr/>
          </p:nvSpPr>
          <p:spPr>
            <a:xfrm>
              <a:off x="0" y="1202871"/>
              <a:ext cx="467544" cy="2737758"/>
            </a:xfrm>
            <a:prstGeom prst="roundRect">
              <a:avLst>
                <a:gd name="adj" fmla="val 10437"/>
              </a:avLst>
            </a:prstGeom>
            <a:solidFill>
              <a:schemeClr val="tx1">
                <a:alpha val="50000"/>
              </a:schemeClr>
            </a:solidFill>
            <a:ln w="317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12" name="Group 11"/>
            <p:cNvGrpSpPr/>
            <p:nvPr/>
          </p:nvGrpSpPr>
          <p:grpSpPr>
            <a:xfrm>
              <a:off x="53772" y="1890180"/>
              <a:ext cx="360000" cy="363600"/>
              <a:chOff x="899592" y="1419622"/>
              <a:chExt cx="432048" cy="432048"/>
            </a:xfrm>
            <a:effectLst/>
          </p:grpSpPr>
          <p:sp>
            <p:nvSpPr>
              <p:cNvPr id="10" name="Rounded Rectangle 9"/>
              <p:cNvSpPr/>
              <p:nvPr/>
            </p:nvSpPr>
            <p:spPr>
              <a:xfrm>
                <a:off x="971600" y="1563638"/>
                <a:ext cx="288032" cy="288032"/>
              </a:xfrm>
              <a:prstGeom prst="roundRect">
                <a:avLst>
                  <a:gd name="adj" fmla="val 9226"/>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 name="Isosceles Triangle 10"/>
              <p:cNvSpPr/>
              <p:nvPr/>
            </p:nvSpPr>
            <p:spPr>
              <a:xfrm>
                <a:off x="899592" y="1419622"/>
                <a:ext cx="432048" cy="180020"/>
              </a:xfrm>
              <a:prstGeom prst="triangle">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4" name="Group 23"/>
            <p:cNvGrpSpPr/>
            <p:nvPr/>
          </p:nvGrpSpPr>
          <p:grpSpPr>
            <a:xfrm>
              <a:off x="53752" y="1264720"/>
              <a:ext cx="360040" cy="435694"/>
              <a:chOff x="971600" y="1383618"/>
              <a:chExt cx="360040" cy="435694"/>
            </a:xfrm>
          </p:grpSpPr>
          <p:cxnSp>
            <p:nvCxnSpPr>
              <p:cNvPr id="14" name="Straight Connector 13"/>
              <p:cNvCxnSpPr/>
              <p:nvPr/>
            </p:nvCxnSpPr>
            <p:spPr>
              <a:xfrm>
                <a:off x="1187624" y="1639292"/>
                <a:ext cx="144016" cy="18002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5" name="Donut 14"/>
              <p:cNvSpPr/>
              <p:nvPr/>
            </p:nvSpPr>
            <p:spPr>
              <a:xfrm>
                <a:off x="971600" y="1383618"/>
                <a:ext cx="288032" cy="288000"/>
              </a:xfrm>
              <a:prstGeom prst="donut">
                <a:avLst>
                  <a:gd name="adj" fmla="val 4746"/>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17" name="Straight Connector 16"/>
              <p:cNvCxnSpPr/>
              <p:nvPr/>
            </p:nvCxnSpPr>
            <p:spPr>
              <a:xfrm rot="1413972">
                <a:off x="1051228" y="1435850"/>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rot="1413972">
                <a:off x="1116662" y="1436293"/>
                <a:ext cx="0" cy="183562"/>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rot="1413972">
                <a:off x="1180005" y="1492021"/>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grpSp>
        <p:cxnSp>
          <p:nvCxnSpPr>
            <p:cNvPr id="26" name="Straight Connector 25"/>
            <p:cNvCxnSpPr/>
            <p:nvPr/>
          </p:nvCxnSpPr>
          <p:spPr>
            <a:xfrm flipH="1">
              <a:off x="26886" y="1812206"/>
              <a:ext cx="413772"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nvGrpSpPr>
            <p:cNvPr id="30" name="Group 29"/>
            <p:cNvGrpSpPr/>
            <p:nvPr/>
          </p:nvGrpSpPr>
          <p:grpSpPr>
            <a:xfrm>
              <a:off x="39771" y="2460418"/>
              <a:ext cx="388002" cy="297418"/>
              <a:chOff x="2123728" y="1986160"/>
              <a:chExt cx="576064" cy="441574"/>
            </a:xfrm>
          </p:grpSpPr>
          <p:sp>
            <p:nvSpPr>
              <p:cNvPr id="29" name="Rectangle 28"/>
              <p:cNvSpPr/>
              <p:nvPr/>
            </p:nvSpPr>
            <p:spPr>
              <a:xfrm>
                <a:off x="2195736" y="1986160"/>
                <a:ext cx="432048" cy="441574"/>
              </a:xfrm>
              <a:prstGeom prst="rect">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 name="Trapezoid 27"/>
              <p:cNvSpPr/>
              <p:nvPr/>
            </p:nvSpPr>
            <p:spPr>
              <a:xfrm flipV="1">
                <a:off x="2123728" y="2139884"/>
                <a:ext cx="576064" cy="287850"/>
              </a:xfrm>
              <a:prstGeom prst="trapezoid">
                <a:avLst/>
              </a:pr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41" name="Freeform 40"/>
            <p:cNvSpPr/>
            <p:nvPr/>
          </p:nvSpPr>
          <p:spPr>
            <a:xfrm>
              <a:off x="61273" y="2903148"/>
              <a:ext cx="344998" cy="411311"/>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45" name="Group 44"/>
            <p:cNvGrpSpPr/>
            <p:nvPr/>
          </p:nvGrpSpPr>
          <p:grpSpPr>
            <a:xfrm>
              <a:off x="82631" y="3424960"/>
              <a:ext cx="302283" cy="444864"/>
              <a:chOff x="51020" y="3423030"/>
              <a:chExt cx="356155" cy="524147"/>
            </a:xfrm>
            <a:effectLst>
              <a:outerShdw blurRad="63500" sx="102000" sy="102000" algn="ctr" rotWithShape="0">
                <a:prstClr val="black">
                  <a:alpha val="40000"/>
                </a:prstClr>
              </a:outerShdw>
            </a:effectLst>
          </p:grpSpPr>
          <p:sp>
            <p:nvSpPr>
              <p:cNvPr id="43" name="Freeform 42"/>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4" name="Freeform 43"/>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nvGrpSpPr>
          <p:cNvPr id="249" name="Group 248"/>
          <p:cNvGrpSpPr/>
          <p:nvPr/>
        </p:nvGrpSpPr>
        <p:grpSpPr>
          <a:xfrm>
            <a:off x="3131841" y="843750"/>
            <a:ext cx="2880320" cy="3456000"/>
            <a:chOff x="3131841" y="843750"/>
            <a:chExt cx="2880320" cy="3456000"/>
          </a:xfrm>
        </p:grpSpPr>
        <p:sp>
          <p:nvSpPr>
            <p:cNvPr id="250" name="Rounded Rectangle 249"/>
            <p:cNvSpPr/>
            <p:nvPr/>
          </p:nvSpPr>
          <p:spPr>
            <a:xfrm>
              <a:off x="3131841" y="843750"/>
              <a:ext cx="2880320" cy="3456000"/>
            </a:xfrm>
            <a:prstGeom prst="roundRect">
              <a:avLst>
                <a:gd name="adj" fmla="val 2228"/>
              </a:avLst>
            </a:prstGeom>
            <a:solidFill>
              <a:schemeClr val="tx1">
                <a:alpha val="50000"/>
              </a:schemeClr>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51" name="Group 250"/>
            <p:cNvGrpSpPr/>
            <p:nvPr/>
          </p:nvGrpSpPr>
          <p:grpSpPr>
            <a:xfrm>
              <a:off x="3198624" y="984777"/>
              <a:ext cx="864096" cy="870570"/>
              <a:chOff x="7308304" y="278598"/>
              <a:chExt cx="864096" cy="870570"/>
            </a:xfrm>
          </p:grpSpPr>
          <p:sp>
            <p:nvSpPr>
              <p:cNvPr id="327" name="Freeform 326"/>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8" name="Rectangle 327"/>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Impress</a:t>
                </a:r>
                <a:endParaRPr lang="en-AU" sz="1100" dirty="0">
                  <a:latin typeface="Segoe UI" pitchFamily="34" charset="0"/>
                  <a:cs typeface="Segoe UI" pitchFamily="34" charset="0"/>
                </a:endParaRPr>
              </a:p>
            </p:txBody>
          </p:sp>
        </p:grpSp>
        <p:grpSp>
          <p:nvGrpSpPr>
            <p:cNvPr id="252" name="Group 251"/>
            <p:cNvGrpSpPr/>
            <p:nvPr/>
          </p:nvGrpSpPr>
          <p:grpSpPr>
            <a:xfrm>
              <a:off x="4139953" y="972995"/>
              <a:ext cx="864096" cy="894135"/>
              <a:chOff x="6444208" y="255033"/>
              <a:chExt cx="864096" cy="894135"/>
            </a:xfrm>
          </p:grpSpPr>
          <p:grpSp>
            <p:nvGrpSpPr>
              <p:cNvPr id="323" name="Group 322"/>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325" name="Freeform 324"/>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6" name="Freeform 325"/>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24" name="Rectangle 323"/>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Express</a:t>
                </a:r>
                <a:endParaRPr lang="en-AU" sz="1100" dirty="0">
                  <a:latin typeface="Segoe UI" pitchFamily="34" charset="0"/>
                  <a:cs typeface="Segoe UI" pitchFamily="34" charset="0"/>
                </a:endParaRPr>
              </a:p>
            </p:txBody>
          </p:sp>
        </p:grpSp>
        <p:grpSp>
          <p:nvGrpSpPr>
            <p:cNvPr id="253" name="Group 252"/>
            <p:cNvGrpSpPr/>
            <p:nvPr/>
          </p:nvGrpSpPr>
          <p:grpSpPr>
            <a:xfrm>
              <a:off x="3198624" y="2157429"/>
              <a:ext cx="864096" cy="881674"/>
              <a:chOff x="8172400" y="267494"/>
              <a:chExt cx="864096" cy="881674"/>
            </a:xfrm>
          </p:grpSpPr>
          <p:grpSp>
            <p:nvGrpSpPr>
              <p:cNvPr id="318" name="Group 317"/>
              <p:cNvGrpSpPr/>
              <p:nvPr/>
            </p:nvGrpSpPr>
            <p:grpSpPr>
              <a:xfrm>
                <a:off x="8351877" y="267494"/>
                <a:ext cx="523806" cy="648072"/>
                <a:chOff x="87738" y="3286770"/>
                <a:chExt cx="291003" cy="360040"/>
              </a:xfrm>
            </p:grpSpPr>
            <p:sp>
              <p:nvSpPr>
                <p:cNvPr id="320" name="Rectangle 31"/>
                <p:cNvSpPr/>
                <p:nvPr/>
              </p:nvSpPr>
              <p:spPr>
                <a:xfrm>
                  <a:off x="87738" y="3286770"/>
                  <a:ext cx="291002" cy="360040"/>
                </a:xfrm>
                <a:prstGeom prst="rect">
                  <a:avLst/>
                </a:prstGeom>
                <a:solidFill>
                  <a:srgbClr val="FFC000"/>
                </a:solidFill>
                <a:ln w="9525" cap="rnd">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1" name="Rectangle 31"/>
                <p:cNvSpPr/>
                <p:nvPr/>
              </p:nvSpPr>
              <p:spPr>
                <a:xfrm>
                  <a:off x="87738" y="3286770"/>
                  <a:ext cx="291002" cy="360040"/>
                </a:xfrm>
                <a:custGeom>
                  <a:avLst/>
                  <a:gdLst>
                    <a:gd name="connsiteX0" fmla="*/ 0 w 291002"/>
                    <a:gd name="connsiteY0" fmla="*/ 0 h 360040"/>
                    <a:gd name="connsiteX1" fmla="*/ 291002 w 291002"/>
                    <a:gd name="connsiteY1" fmla="*/ 0 h 360040"/>
                    <a:gd name="connsiteX2" fmla="*/ 291002 w 291002"/>
                    <a:gd name="connsiteY2" fmla="*/ 360040 h 360040"/>
                    <a:gd name="connsiteX3" fmla="*/ 0 w 291002"/>
                    <a:gd name="connsiteY3" fmla="*/ 360040 h 360040"/>
                    <a:gd name="connsiteX4" fmla="*/ 0 w 291002"/>
                    <a:gd name="connsiteY4" fmla="*/ 0 h 360040"/>
                    <a:gd name="connsiteX0" fmla="*/ 0 w 291002"/>
                    <a:gd name="connsiteY0" fmla="*/ 0 h 360040"/>
                    <a:gd name="connsiteX1" fmla="*/ 236233 w 291002"/>
                    <a:gd name="connsiteY1" fmla="*/ 88106 h 360040"/>
                    <a:gd name="connsiteX2" fmla="*/ 291002 w 291002"/>
                    <a:gd name="connsiteY2" fmla="*/ 360040 h 360040"/>
                    <a:gd name="connsiteX3" fmla="*/ 0 w 291002"/>
                    <a:gd name="connsiteY3" fmla="*/ 360040 h 360040"/>
                    <a:gd name="connsiteX4" fmla="*/ 0 w 291002"/>
                    <a:gd name="connsiteY4" fmla="*/ 0 h 360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1002" h="360040">
                      <a:moveTo>
                        <a:pt x="0" y="0"/>
                      </a:moveTo>
                      <a:lnTo>
                        <a:pt x="236233" y="88106"/>
                      </a:lnTo>
                      <a:lnTo>
                        <a:pt x="291002" y="360040"/>
                      </a:lnTo>
                      <a:lnTo>
                        <a:pt x="0" y="360040"/>
                      </a:lnTo>
                      <a:lnTo>
                        <a:pt x="0" y="0"/>
                      </a:lnTo>
                      <a:close/>
                    </a:path>
                  </a:pathLst>
                </a:cu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2" name="Rectangle 321"/>
                <p:cNvSpPr/>
                <p:nvPr/>
              </p:nvSpPr>
              <p:spPr>
                <a:xfrm>
                  <a:off x="87738" y="3435846"/>
                  <a:ext cx="291003" cy="210964"/>
                </a:xfrm>
                <a:prstGeom prst="rect">
                  <a:avLst/>
                </a:prstGeom>
                <a:noFill/>
                <a:ln w="9525" cap="rnd">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2000" dirty="0" smtClean="0">
                      <a:solidFill>
                        <a:schemeClr val="tx1"/>
                      </a:solidFill>
                      <a:effectLst>
                        <a:outerShdw blurRad="63500" sx="102000" sy="102000" algn="ctr" rotWithShape="0">
                          <a:prstClr val="black">
                            <a:alpha val="40000"/>
                          </a:prstClr>
                        </a:outerShdw>
                      </a:effectLst>
                      <a:latin typeface="Segoe UI" pitchFamily="34" charset="0"/>
                      <a:cs typeface="Segoe UI" pitchFamily="34" charset="0"/>
                    </a:rPr>
                    <a:t>Aa</a:t>
                  </a:r>
                  <a:endParaRPr lang="en-AU" sz="2000" dirty="0">
                    <a:solidFill>
                      <a:schemeClr val="tx1"/>
                    </a:solidFill>
                    <a:effectLst>
                      <a:outerShdw blurRad="63500" sx="102000" sy="102000" algn="ctr" rotWithShape="0">
                        <a:prstClr val="black">
                          <a:alpha val="40000"/>
                        </a:prstClr>
                      </a:outerShdw>
                    </a:effectLst>
                    <a:latin typeface="Segoe UI" pitchFamily="34" charset="0"/>
                    <a:cs typeface="Segoe UI" pitchFamily="34" charset="0"/>
                  </a:endParaRPr>
                </a:p>
              </p:txBody>
            </p:sp>
          </p:grpSp>
          <p:sp>
            <p:nvSpPr>
              <p:cNvPr id="319" name="Rectangle 318"/>
              <p:cNvSpPr/>
              <p:nvPr/>
            </p:nvSpPr>
            <p:spPr>
              <a:xfrm>
                <a:off x="8172400"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Note Pad</a:t>
                </a:r>
                <a:endParaRPr lang="en-AU" sz="1100" dirty="0">
                  <a:latin typeface="Segoe UI" pitchFamily="34" charset="0"/>
                  <a:cs typeface="Segoe UI" pitchFamily="34" charset="0"/>
                </a:endParaRPr>
              </a:p>
            </p:txBody>
          </p:sp>
        </p:grpSp>
        <p:grpSp>
          <p:nvGrpSpPr>
            <p:cNvPr id="254" name="Group 253"/>
            <p:cNvGrpSpPr/>
            <p:nvPr/>
          </p:nvGrpSpPr>
          <p:grpSpPr>
            <a:xfrm>
              <a:off x="5080409" y="980461"/>
              <a:ext cx="864096" cy="877462"/>
              <a:chOff x="5004049" y="1064550"/>
              <a:chExt cx="864096" cy="877462"/>
            </a:xfrm>
          </p:grpSpPr>
          <p:grpSp>
            <p:nvGrpSpPr>
              <p:cNvPr id="313" name="Group 312"/>
              <p:cNvGrpSpPr/>
              <p:nvPr/>
            </p:nvGrpSpPr>
            <p:grpSpPr>
              <a:xfrm>
                <a:off x="5042434" y="1064550"/>
                <a:ext cx="787325" cy="610716"/>
                <a:chOff x="5004049" y="1045872"/>
                <a:chExt cx="787325" cy="610716"/>
              </a:xfrm>
              <a:effectLst>
                <a:outerShdw blurRad="63500" sx="102000" sy="102000" algn="ctr" rotWithShape="0">
                  <a:prstClr val="black">
                    <a:alpha val="40000"/>
                  </a:prstClr>
                </a:outerShdw>
              </a:effectLst>
            </p:grpSpPr>
            <p:sp>
              <p:nvSpPr>
                <p:cNvPr id="315" name="Rectangle 314"/>
                <p:cNvSpPr/>
                <p:nvPr/>
              </p:nvSpPr>
              <p:spPr>
                <a:xfrm>
                  <a:off x="5004049" y="1045872"/>
                  <a:ext cx="504055" cy="460191"/>
                </a:xfrm>
                <a:prstGeom prst="rect">
                  <a:avLst/>
                </a:prstGeom>
                <a:solidFill>
                  <a:schemeClr val="bg1"/>
                </a:solidFill>
                <a:ln w="9525" cap="rnd">
                  <a:solidFill>
                    <a:schemeClr val="bg1"/>
                  </a:solid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6" name="Freeform 315"/>
                <p:cNvSpPr/>
                <p:nvPr/>
              </p:nvSpPr>
              <p:spPr>
                <a:xfrm>
                  <a:off x="5022056" y="1106047"/>
                  <a:ext cx="414040" cy="272698"/>
                </a:xfrm>
                <a:custGeom>
                  <a:avLst/>
                  <a:gdLst>
                    <a:gd name="connsiteX0" fmla="*/ 0 w 353052"/>
                    <a:gd name="connsiteY0" fmla="*/ 0 h 269081"/>
                    <a:gd name="connsiteX1" fmla="*/ 19050 w 353052"/>
                    <a:gd name="connsiteY1" fmla="*/ 33337 h 269081"/>
                    <a:gd name="connsiteX2" fmla="*/ 28575 w 353052"/>
                    <a:gd name="connsiteY2" fmla="*/ 38100 h 269081"/>
                    <a:gd name="connsiteX3" fmla="*/ 33338 w 353052"/>
                    <a:gd name="connsiteY3" fmla="*/ 45243 h 269081"/>
                    <a:gd name="connsiteX4" fmla="*/ 50007 w 353052"/>
                    <a:gd name="connsiteY4" fmla="*/ 54768 h 269081"/>
                    <a:gd name="connsiteX5" fmla="*/ 59532 w 353052"/>
                    <a:gd name="connsiteY5" fmla="*/ 61912 h 269081"/>
                    <a:gd name="connsiteX6" fmla="*/ 85725 w 353052"/>
                    <a:gd name="connsiteY6" fmla="*/ 71437 h 269081"/>
                    <a:gd name="connsiteX7" fmla="*/ 135732 w 353052"/>
                    <a:gd name="connsiteY7" fmla="*/ 69056 h 269081"/>
                    <a:gd name="connsiteX8" fmla="*/ 142875 w 353052"/>
                    <a:gd name="connsiteY8" fmla="*/ 66675 h 269081"/>
                    <a:gd name="connsiteX9" fmla="*/ 150019 w 353052"/>
                    <a:gd name="connsiteY9" fmla="*/ 61912 h 269081"/>
                    <a:gd name="connsiteX10" fmla="*/ 157163 w 353052"/>
                    <a:gd name="connsiteY10" fmla="*/ 54768 h 269081"/>
                    <a:gd name="connsiteX11" fmla="*/ 161925 w 353052"/>
                    <a:gd name="connsiteY11" fmla="*/ 45243 h 269081"/>
                    <a:gd name="connsiteX12" fmla="*/ 157163 w 353052"/>
                    <a:gd name="connsiteY12" fmla="*/ 26193 h 269081"/>
                    <a:gd name="connsiteX13" fmla="*/ 150019 w 353052"/>
                    <a:gd name="connsiteY13" fmla="*/ 19050 h 269081"/>
                    <a:gd name="connsiteX14" fmla="*/ 135732 w 353052"/>
                    <a:gd name="connsiteY14" fmla="*/ 9525 h 269081"/>
                    <a:gd name="connsiteX15" fmla="*/ 114300 w 353052"/>
                    <a:gd name="connsiteY15" fmla="*/ 14287 h 269081"/>
                    <a:gd name="connsiteX16" fmla="*/ 107157 w 353052"/>
                    <a:gd name="connsiteY16" fmla="*/ 16668 h 269081"/>
                    <a:gd name="connsiteX17" fmla="*/ 102394 w 353052"/>
                    <a:gd name="connsiteY17" fmla="*/ 26193 h 269081"/>
                    <a:gd name="connsiteX18" fmla="*/ 104775 w 353052"/>
                    <a:gd name="connsiteY18" fmla="*/ 64293 h 269081"/>
                    <a:gd name="connsiteX19" fmla="*/ 107157 w 353052"/>
                    <a:gd name="connsiteY19" fmla="*/ 71437 h 269081"/>
                    <a:gd name="connsiteX20" fmla="*/ 114300 w 353052"/>
                    <a:gd name="connsiteY20" fmla="*/ 76200 h 269081"/>
                    <a:gd name="connsiteX21" fmla="*/ 126207 w 353052"/>
                    <a:gd name="connsiteY21" fmla="*/ 78581 h 269081"/>
                    <a:gd name="connsiteX22" fmla="*/ 147638 w 353052"/>
                    <a:gd name="connsiteY22" fmla="*/ 85725 h 269081"/>
                    <a:gd name="connsiteX23" fmla="*/ 154782 w 353052"/>
                    <a:gd name="connsiteY23" fmla="*/ 88106 h 269081"/>
                    <a:gd name="connsiteX24" fmla="*/ 190500 w 353052"/>
                    <a:gd name="connsiteY24" fmla="*/ 90487 h 269081"/>
                    <a:gd name="connsiteX25" fmla="*/ 228600 w 353052"/>
                    <a:gd name="connsiteY25" fmla="*/ 90487 h 269081"/>
                    <a:gd name="connsiteX26" fmla="*/ 238125 w 353052"/>
                    <a:gd name="connsiteY26" fmla="*/ 85725 h 269081"/>
                    <a:gd name="connsiteX27" fmla="*/ 271463 w 353052"/>
                    <a:gd name="connsiteY27" fmla="*/ 66675 h 269081"/>
                    <a:gd name="connsiteX28" fmla="*/ 295275 w 353052"/>
                    <a:gd name="connsiteY28" fmla="*/ 59531 h 269081"/>
                    <a:gd name="connsiteX29" fmla="*/ 302419 w 353052"/>
                    <a:gd name="connsiteY29" fmla="*/ 57150 h 269081"/>
                    <a:gd name="connsiteX30" fmla="*/ 338138 w 353052"/>
                    <a:gd name="connsiteY30" fmla="*/ 50006 h 269081"/>
                    <a:gd name="connsiteX31" fmla="*/ 345282 w 353052"/>
                    <a:gd name="connsiteY31" fmla="*/ 92868 h 269081"/>
                    <a:gd name="connsiteX32" fmla="*/ 326232 w 353052"/>
                    <a:gd name="connsiteY32" fmla="*/ 114300 h 269081"/>
                    <a:gd name="connsiteX33" fmla="*/ 316707 w 353052"/>
                    <a:gd name="connsiteY33" fmla="*/ 119062 h 269081"/>
                    <a:gd name="connsiteX34" fmla="*/ 309563 w 353052"/>
                    <a:gd name="connsiteY34" fmla="*/ 121443 h 269081"/>
                    <a:gd name="connsiteX35" fmla="*/ 290513 w 353052"/>
                    <a:gd name="connsiteY35" fmla="*/ 133350 h 269081"/>
                    <a:gd name="connsiteX36" fmla="*/ 273844 w 353052"/>
                    <a:gd name="connsiteY36" fmla="*/ 138112 h 269081"/>
                    <a:gd name="connsiteX37" fmla="*/ 259557 w 353052"/>
                    <a:gd name="connsiteY37" fmla="*/ 142875 h 269081"/>
                    <a:gd name="connsiteX38" fmla="*/ 245269 w 353052"/>
                    <a:gd name="connsiteY38" fmla="*/ 150018 h 269081"/>
                    <a:gd name="connsiteX39" fmla="*/ 238125 w 353052"/>
                    <a:gd name="connsiteY39" fmla="*/ 154781 h 269081"/>
                    <a:gd name="connsiteX40" fmla="*/ 214313 w 353052"/>
                    <a:gd name="connsiteY40" fmla="*/ 161925 h 269081"/>
                    <a:gd name="connsiteX41" fmla="*/ 202407 w 353052"/>
                    <a:gd name="connsiteY41" fmla="*/ 164306 h 269081"/>
                    <a:gd name="connsiteX42" fmla="*/ 188119 w 353052"/>
                    <a:gd name="connsiteY42" fmla="*/ 169068 h 269081"/>
                    <a:gd name="connsiteX43" fmla="*/ 173832 w 353052"/>
                    <a:gd name="connsiteY43" fmla="*/ 171450 h 269081"/>
                    <a:gd name="connsiteX44" fmla="*/ 154782 w 353052"/>
                    <a:gd name="connsiteY44" fmla="*/ 176212 h 269081"/>
                    <a:gd name="connsiteX45" fmla="*/ 109538 w 353052"/>
                    <a:gd name="connsiteY45" fmla="*/ 173831 h 269081"/>
                    <a:gd name="connsiteX46" fmla="*/ 97632 w 353052"/>
                    <a:gd name="connsiteY46" fmla="*/ 164306 h 269081"/>
                    <a:gd name="connsiteX47" fmla="*/ 95250 w 353052"/>
                    <a:gd name="connsiteY47" fmla="*/ 157162 h 269081"/>
                    <a:gd name="connsiteX48" fmla="*/ 88107 w 353052"/>
                    <a:gd name="connsiteY48" fmla="*/ 150018 h 269081"/>
                    <a:gd name="connsiteX49" fmla="*/ 95250 w 353052"/>
                    <a:gd name="connsiteY49" fmla="*/ 130968 h 269081"/>
                    <a:gd name="connsiteX50" fmla="*/ 104775 w 353052"/>
                    <a:gd name="connsiteY50" fmla="*/ 135731 h 269081"/>
                    <a:gd name="connsiteX51" fmla="*/ 140494 w 353052"/>
                    <a:gd name="connsiteY51" fmla="*/ 138112 h 269081"/>
                    <a:gd name="connsiteX52" fmla="*/ 159544 w 353052"/>
                    <a:gd name="connsiteY52" fmla="*/ 142875 h 269081"/>
                    <a:gd name="connsiteX53" fmla="*/ 171450 w 353052"/>
                    <a:gd name="connsiteY53" fmla="*/ 152400 h 269081"/>
                    <a:gd name="connsiteX54" fmla="*/ 176213 w 353052"/>
                    <a:gd name="connsiteY54" fmla="*/ 173831 h 269081"/>
                    <a:gd name="connsiteX55" fmla="*/ 180975 w 353052"/>
                    <a:gd name="connsiteY55" fmla="*/ 207168 h 269081"/>
                    <a:gd name="connsiteX56" fmla="*/ 183357 w 353052"/>
                    <a:gd name="connsiteY56" fmla="*/ 247650 h 269081"/>
                    <a:gd name="connsiteX57" fmla="*/ 185738 w 353052"/>
                    <a:gd name="connsiteY57" fmla="*/ 261937 h 269081"/>
                    <a:gd name="connsiteX58" fmla="*/ 195263 w 353052"/>
                    <a:gd name="connsiteY58" fmla="*/ 269081 h 269081"/>
                    <a:gd name="connsiteX59" fmla="*/ 273844 w 353052"/>
                    <a:gd name="connsiteY59" fmla="*/ 266700 h 269081"/>
                    <a:gd name="connsiteX60" fmla="*/ 307182 w 353052"/>
                    <a:gd name="connsiteY60" fmla="*/ 257175 h 269081"/>
                    <a:gd name="connsiteX61" fmla="*/ 314325 w 353052"/>
                    <a:gd name="connsiteY61" fmla="*/ 254793 h 269081"/>
                    <a:gd name="connsiteX62" fmla="*/ 326232 w 353052"/>
                    <a:gd name="connsiteY62" fmla="*/ 250031 h 269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53052" h="269081">
                      <a:moveTo>
                        <a:pt x="0" y="0"/>
                      </a:moveTo>
                      <a:cubicBezTo>
                        <a:pt x="3626" y="10876"/>
                        <a:pt x="7518" y="27571"/>
                        <a:pt x="19050" y="33337"/>
                      </a:cubicBezTo>
                      <a:lnTo>
                        <a:pt x="28575" y="38100"/>
                      </a:lnTo>
                      <a:cubicBezTo>
                        <a:pt x="30163" y="40481"/>
                        <a:pt x="31314" y="43219"/>
                        <a:pt x="33338" y="45243"/>
                      </a:cubicBezTo>
                      <a:cubicBezTo>
                        <a:pt x="37711" y="49616"/>
                        <a:pt x="45021" y="51652"/>
                        <a:pt x="50007" y="54768"/>
                      </a:cubicBezTo>
                      <a:cubicBezTo>
                        <a:pt x="53373" y="56871"/>
                        <a:pt x="56167" y="59808"/>
                        <a:pt x="59532" y="61912"/>
                      </a:cubicBezTo>
                      <a:cubicBezTo>
                        <a:pt x="67905" y="67145"/>
                        <a:pt x="76325" y="69087"/>
                        <a:pt x="85725" y="71437"/>
                      </a:cubicBezTo>
                      <a:cubicBezTo>
                        <a:pt x="102394" y="70643"/>
                        <a:pt x="119102" y="70442"/>
                        <a:pt x="135732" y="69056"/>
                      </a:cubicBezTo>
                      <a:cubicBezTo>
                        <a:pt x="138233" y="68848"/>
                        <a:pt x="140630" y="67797"/>
                        <a:pt x="142875" y="66675"/>
                      </a:cubicBezTo>
                      <a:cubicBezTo>
                        <a:pt x="145435" y="65395"/>
                        <a:pt x="147820" y="63744"/>
                        <a:pt x="150019" y="61912"/>
                      </a:cubicBezTo>
                      <a:cubicBezTo>
                        <a:pt x="152606" y="59756"/>
                        <a:pt x="154782" y="57149"/>
                        <a:pt x="157163" y="54768"/>
                      </a:cubicBezTo>
                      <a:cubicBezTo>
                        <a:pt x="158750" y="51593"/>
                        <a:pt x="161533" y="48771"/>
                        <a:pt x="161925" y="45243"/>
                      </a:cubicBezTo>
                      <a:cubicBezTo>
                        <a:pt x="162039" y="44213"/>
                        <a:pt x="158971" y="28905"/>
                        <a:pt x="157163" y="26193"/>
                      </a:cubicBezTo>
                      <a:cubicBezTo>
                        <a:pt x="155295" y="23391"/>
                        <a:pt x="152677" y="21117"/>
                        <a:pt x="150019" y="19050"/>
                      </a:cubicBezTo>
                      <a:cubicBezTo>
                        <a:pt x="145501" y="15536"/>
                        <a:pt x="135732" y="9525"/>
                        <a:pt x="135732" y="9525"/>
                      </a:cubicBezTo>
                      <a:cubicBezTo>
                        <a:pt x="128588" y="11112"/>
                        <a:pt x="121400" y="12512"/>
                        <a:pt x="114300" y="14287"/>
                      </a:cubicBezTo>
                      <a:cubicBezTo>
                        <a:pt x="111865" y="14896"/>
                        <a:pt x="108932" y="14893"/>
                        <a:pt x="107157" y="16668"/>
                      </a:cubicBezTo>
                      <a:cubicBezTo>
                        <a:pt x="104647" y="19178"/>
                        <a:pt x="103982" y="23018"/>
                        <a:pt x="102394" y="26193"/>
                      </a:cubicBezTo>
                      <a:cubicBezTo>
                        <a:pt x="103188" y="38893"/>
                        <a:pt x="103443" y="51638"/>
                        <a:pt x="104775" y="64293"/>
                      </a:cubicBezTo>
                      <a:cubicBezTo>
                        <a:pt x="105038" y="66789"/>
                        <a:pt x="105589" y="69477"/>
                        <a:pt x="107157" y="71437"/>
                      </a:cubicBezTo>
                      <a:cubicBezTo>
                        <a:pt x="108945" y="73672"/>
                        <a:pt x="111620" y="75195"/>
                        <a:pt x="114300" y="76200"/>
                      </a:cubicBezTo>
                      <a:cubicBezTo>
                        <a:pt x="118090" y="77621"/>
                        <a:pt x="122238" y="77787"/>
                        <a:pt x="126207" y="78581"/>
                      </a:cubicBezTo>
                      <a:cubicBezTo>
                        <a:pt x="146726" y="86788"/>
                        <a:pt x="129698" y="80599"/>
                        <a:pt x="147638" y="85725"/>
                      </a:cubicBezTo>
                      <a:cubicBezTo>
                        <a:pt x="150052" y="86415"/>
                        <a:pt x="152287" y="87829"/>
                        <a:pt x="154782" y="88106"/>
                      </a:cubicBezTo>
                      <a:cubicBezTo>
                        <a:pt x="166641" y="89424"/>
                        <a:pt x="178594" y="89693"/>
                        <a:pt x="190500" y="90487"/>
                      </a:cubicBezTo>
                      <a:cubicBezTo>
                        <a:pt x="207530" y="92920"/>
                        <a:pt x="210241" y="94723"/>
                        <a:pt x="228600" y="90487"/>
                      </a:cubicBezTo>
                      <a:cubicBezTo>
                        <a:pt x="232059" y="89689"/>
                        <a:pt x="235081" y="87551"/>
                        <a:pt x="238125" y="85725"/>
                      </a:cubicBezTo>
                      <a:cubicBezTo>
                        <a:pt x="248250" y="79651"/>
                        <a:pt x="259784" y="69596"/>
                        <a:pt x="271463" y="66675"/>
                      </a:cubicBezTo>
                      <a:cubicBezTo>
                        <a:pt x="285859" y="63075"/>
                        <a:pt x="277882" y="65328"/>
                        <a:pt x="295275" y="59531"/>
                      </a:cubicBezTo>
                      <a:cubicBezTo>
                        <a:pt x="297656" y="58737"/>
                        <a:pt x="299969" y="57695"/>
                        <a:pt x="302419" y="57150"/>
                      </a:cubicBezTo>
                      <a:cubicBezTo>
                        <a:pt x="328563" y="51339"/>
                        <a:pt x="316632" y="53590"/>
                        <a:pt x="338138" y="50006"/>
                      </a:cubicBezTo>
                      <a:cubicBezTo>
                        <a:pt x="359183" y="55267"/>
                        <a:pt x="354435" y="50765"/>
                        <a:pt x="345282" y="92868"/>
                      </a:cubicBezTo>
                      <a:cubicBezTo>
                        <a:pt x="343340" y="101799"/>
                        <a:pt x="333552" y="109725"/>
                        <a:pt x="326232" y="114300"/>
                      </a:cubicBezTo>
                      <a:cubicBezTo>
                        <a:pt x="323222" y="116181"/>
                        <a:pt x="319970" y="117664"/>
                        <a:pt x="316707" y="119062"/>
                      </a:cubicBezTo>
                      <a:cubicBezTo>
                        <a:pt x="314400" y="120051"/>
                        <a:pt x="311870" y="120454"/>
                        <a:pt x="309563" y="121443"/>
                      </a:cubicBezTo>
                      <a:cubicBezTo>
                        <a:pt x="289202" y="130169"/>
                        <a:pt x="311024" y="121629"/>
                        <a:pt x="290513" y="133350"/>
                      </a:cubicBezTo>
                      <a:cubicBezTo>
                        <a:pt x="287565" y="135034"/>
                        <a:pt x="276285" y="137380"/>
                        <a:pt x="273844" y="138112"/>
                      </a:cubicBezTo>
                      <a:cubicBezTo>
                        <a:pt x="269036" y="139555"/>
                        <a:pt x="263734" y="140091"/>
                        <a:pt x="259557" y="142875"/>
                      </a:cubicBezTo>
                      <a:cubicBezTo>
                        <a:pt x="250324" y="149029"/>
                        <a:pt x="255128" y="146732"/>
                        <a:pt x="245269" y="150018"/>
                      </a:cubicBezTo>
                      <a:cubicBezTo>
                        <a:pt x="242888" y="151606"/>
                        <a:pt x="240740" y="153619"/>
                        <a:pt x="238125" y="154781"/>
                      </a:cubicBezTo>
                      <a:cubicBezTo>
                        <a:pt x="232198" y="157415"/>
                        <a:pt x="221234" y="160387"/>
                        <a:pt x="214313" y="161925"/>
                      </a:cubicBezTo>
                      <a:cubicBezTo>
                        <a:pt x="210362" y="162803"/>
                        <a:pt x="206312" y="163241"/>
                        <a:pt x="202407" y="164306"/>
                      </a:cubicBezTo>
                      <a:cubicBezTo>
                        <a:pt x="197564" y="165627"/>
                        <a:pt x="193071" y="168242"/>
                        <a:pt x="188119" y="169068"/>
                      </a:cubicBezTo>
                      <a:cubicBezTo>
                        <a:pt x="183357" y="169862"/>
                        <a:pt x="178553" y="170438"/>
                        <a:pt x="173832" y="171450"/>
                      </a:cubicBezTo>
                      <a:cubicBezTo>
                        <a:pt x="167432" y="172822"/>
                        <a:pt x="154782" y="176212"/>
                        <a:pt x="154782" y="176212"/>
                      </a:cubicBezTo>
                      <a:cubicBezTo>
                        <a:pt x="139701" y="175418"/>
                        <a:pt x="124578" y="175198"/>
                        <a:pt x="109538" y="173831"/>
                      </a:cubicBezTo>
                      <a:cubicBezTo>
                        <a:pt x="102344" y="173177"/>
                        <a:pt x="100748" y="170538"/>
                        <a:pt x="97632" y="164306"/>
                      </a:cubicBezTo>
                      <a:cubicBezTo>
                        <a:pt x="96509" y="162061"/>
                        <a:pt x="96642" y="159251"/>
                        <a:pt x="95250" y="157162"/>
                      </a:cubicBezTo>
                      <a:cubicBezTo>
                        <a:pt x="93382" y="154360"/>
                        <a:pt x="90488" y="152399"/>
                        <a:pt x="88107" y="150018"/>
                      </a:cubicBezTo>
                      <a:cubicBezTo>
                        <a:pt x="90488" y="143668"/>
                        <a:pt x="90101" y="135382"/>
                        <a:pt x="95250" y="130968"/>
                      </a:cubicBezTo>
                      <a:cubicBezTo>
                        <a:pt x="97945" y="128658"/>
                        <a:pt x="101269" y="135177"/>
                        <a:pt x="104775" y="135731"/>
                      </a:cubicBezTo>
                      <a:cubicBezTo>
                        <a:pt x="116562" y="137592"/>
                        <a:pt x="128588" y="137318"/>
                        <a:pt x="140494" y="138112"/>
                      </a:cubicBezTo>
                      <a:cubicBezTo>
                        <a:pt x="141091" y="138231"/>
                        <a:pt x="157101" y="140921"/>
                        <a:pt x="159544" y="142875"/>
                      </a:cubicBezTo>
                      <a:cubicBezTo>
                        <a:pt x="174933" y="155185"/>
                        <a:pt x="153494" y="146412"/>
                        <a:pt x="171450" y="152400"/>
                      </a:cubicBezTo>
                      <a:cubicBezTo>
                        <a:pt x="175096" y="163332"/>
                        <a:pt x="173927" y="158589"/>
                        <a:pt x="176213" y="173831"/>
                      </a:cubicBezTo>
                      <a:cubicBezTo>
                        <a:pt x="177878" y="184932"/>
                        <a:pt x="180975" y="207168"/>
                        <a:pt x="180975" y="207168"/>
                      </a:cubicBezTo>
                      <a:cubicBezTo>
                        <a:pt x="181769" y="220662"/>
                        <a:pt x="182186" y="234183"/>
                        <a:pt x="183357" y="247650"/>
                      </a:cubicBezTo>
                      <a:cubicBezTo>
                        <a:pt x="183775" y="252460"/>
                        <a:pt x="183393" y="257717"/>
                        <a:pt x="185738" y="261937"/>
                      </a:cubicBezTo>
                      <a:cubicBezTo>
                        <a:pt x="187665" y="265406"/>
                        <a:pt x="192088" y="266700"/>
                        <a:pt x="195263" y="269081"/>
                      </a:cubicBezTo>
                      <a:cubicBezTo>
                        <a:pt x="221457" y="268287"/>
                        <a:pt x="247708" y="268612"/>
                        <a:pt x="273844" y="266700"/>
                      </a:cubicBezTo>
                      <a:cubicBezTo>
                        <a:pt x="281498" y="266140"/>
                        <a:pt x="299160" y="259849"/>
                        <a:pt x="307182" y="257175"/>
                      </a:cubicBezTo>
                      <a:cubicBezTo>
                        <a:pt x="309563" y="256381"/>
                        <a:pt x="312080" y="255915"/>
                        <a:pt x="314325" y="254793"/>
                      </a:cubicBezTo>
                      <a:cubicBezTo>
                        <a:pt x="324560" y="249676"/>
                        <a:pt x="320300" y="250031"/>
                        <a:pt x="326232" y="250031"/>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7" name="Freeform 316"/>
                <p:cNvSpPr/>
                <p:nvPr/>
              </p:nvSpPr>
              <p:spPr>
                <a:xfrm>
                  <a:off x="5400849" y="1351788"/>
                  <a:ext cx="390525" cy="304800"/>
                </a:xfrm>
                <a:custGeom>
                  <a:avLst/>
                  <a:gdLst>
                    <a:gd name="connsiteX0" fmla="*/ 0 w 381000"/>
                    <a:gd name="connsiteY0" fmla="*/ 0 h 319088"/>
                    <a:gd name="connsiteX1" fmla="*/ 23812 w 381000"/>
                    <a:gd name="connsiteY1" fmla="*/ 85725 h 319088"/>
                    <a:gd name="connsiteX2" fmla="*/ 347662 w 381000"/>
                    <a:gd name="connsiteY2" fmla="*/ 319088 h 319088"/>
                    <a:gd name="connsiteX3" fmla="*/ 381000 w 381000"/>
                    <a:gd name="connsiteY3" fmla="*/ 266700 h 319088"/>
                    <a:gd name="connsiteX4" fmla="*/ 66675 w 381000"/>
                    <a:gd name="connsiteY4" fmla="*/ 38100 h 319088"/>
                    <a:gd name="connsiteX5" fmla="*/ 0 w 381000"/>
                    <a:gd name="connsiteY5" fmla="*/ 0 h 319088"/>
                    <a:gd name="connsiteX0" fmla="*/ 0 w 390525"/>
                    <a:gd name="connsiteY0" fmla="*/ 0 h 304800"/>
                    <a:gd name="connsiteX1" fmla="*/ 33337 w 390525"/>
                    <a:gd name="connsiteY1" fmla="*/ 71437 h 304800"/>
                    <a:gd name="connsiteX2" fmla="*/ 357187 w 390525"/>
                    <a:gd name="connsiteY2" fmla="*/ 304800 h 304800"/>
                    <a:gd name="connsiteX3" fmla="*/ 390525 w 390525"/>
                    <a:gd name="connsiteY3" fmla="*/ 252412 h 304800"/>
                    <a:gd name="connsiteX4" fmla="*/ 76200 w 390525"/>
                    <a:gd name="connsiteY4" fmla="*/ 23812 h 304800"/>
                    <a:gd name="connsiteX5" fmla="*/ 0 w 390525"/>
                    <a:gd name="connsiteY5" fmla="*/ 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0525" h="304800">
                      <a:moveTo>
                        <a:pt x="0" y="0"/>
                      </a:moveTo>
                      <a:lnTo>
                        <a:pt x="33337" y="71437"/>
                      </a:lnTo>
                      <a:lnTo>
                        <a:pt x="357187" y="304800"/>
                      </a:lnTo>
                      <a:lnTo>
                        <a:pt x="390525" y="252412"/>
                      </a:lnTo>
                      <a:lnTo>
                        <a:pt x="76200" y="23812"/>
                      </a:lnTo>
                      <a:lnTo>
                        <a:pt x="0" y="0"/>
                      </a:lnTo>
                      <a:close/>
                    </a:path>
                  </a:pathLst>
                </a:custGeom>
                <a:solidFill>
                  <a:srgbClr val="C0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14" name="Rectangle 313"/>
              <p:cNvSpPr/>
              <p:nvPr/>
            </p:nvSpPr>
            <p:spPr>
              <a:xfrm>
                <a:off x="5004049" y="1725988"/>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Free Draw</a:t>
                </a:r>
                <a:endParaRPr lang="en-AU" sz="1100" dirty="0">
                  <a:latin typeface="Segoe UI" pitchFamily="34" charset="0"/>
                  <a:cs typeface="Segoe UI" pitchFamily="34" charset="0"/>
                </a:endParaRPr>
              </a:p>
            </p:txBody>
          </p:sp>
        </p:grpSp>
        <p:cxnSp>
          <p:nvCxnSpPr>
            <p:cNvPr id="255" name="Straight Connector 254"/>
            <p:cNvCxnSpPr/>
            <p:nvPr/>
          </p:nvCxnSpPr>
          <p:spPr>
            <a:xfrm>
              <a:off x="4098672"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6" name="Straight Connector 255"/>
            <p:cNvCxnSpPr/>
            <p:nvPr/>
          </p:nvCxnSpPr>
          <p:spPr>
            <a:xfrm>
              <a:off x="5040000"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7" name="Straight Connector 256"/>
            <p:cNvCxnSpPr/>
            <p:nvPr/>
          </p:nvCxnSpPr>
          <p:spPr>
            <a:xfrm>
              <a:off x="3262277" y="200863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8" name="Straight Connector 257"/>
            <p:cNvCxnSpPr/>
            <p:nvPr/>
          </p:nvCxnSpPr>
          <p:spPr>
            <a:xfrm>
              <a:off x="3262277" y="317426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grpSp>
          <p:nvGrpSpPr>
            <p:cNvPr id="259" name="Group 258"/>
            <p:cNvGrpSpPr/>
            <p:nvPr/>
          </p:nvGrpSpPr>
          <p:grpSpPr>
            <a:xfrm>
              <a:off x="4098672" y="2143466"/>
              <a:ext cx="941329" cy="895637"/>
              <a:chOff x="4098672" y="2143466"/>
              <a:chExt cx="941329" cy="895637"/>
            </a:xfrm>
          </p:grpSpPr>
          <p:sp>
            <p:nvSpPr>
              <p:cNvPr id="300" name="Rectangle 299"/>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Documents</a:t>
                </a:r>
                <a:endParaRPr lang="en-AU" sz="1100" dirty="0">
                  <a:latin typeface="Segoe UI" pitchFamily="34" charset="0"/>
                  <a:cs typeface="Segoe UI" pitchFamily="34" charset="0"/>
                </a:endParaRPr>
              </a:p>
            </p:txBody>
          </p:sp>
          <p:grpSp>
            <p:nvGrpSpPr>
              <p:cNvPr id="301" name="Group 300"/>
              <p:cNvGrpSpPr/>
              <p:nvPr/>
            </p:nvGrpSpPr>
            <p:grpSpPr>
              <a:xfrm>
                <a:off x="4199709" y="2143466"/>
                <a:ext cx="744585" cy="655211"/>
                <a:chOff x="4193285" y="2143466"/>
                <a:chExt cx="744585" cy="655211"/>
              </a:xfrm>
            </p:grpSpPr>
            <p:grpSp>
              <p:nvGrpSpPr>
                <p:cNvPr id="302" name="Group 301"/>
                <p:cNvGrpSpPr/>
                <p:nvPr/>
              </p:nvGrpSpPr>
              <p:grpSpPr>
                <a:xfrm>
                  <a:off x="4193285" y="2143466"/>
                  <a:ext cx="699392" cy="536110"/>
                  <a:chOff x="2123728" y="1986160"/>
                  <a:chExt cx="576064" cy="441574"/>
                </a:xfrm>
              </p:grpSpPr>
              <p:sp>
                <p:nvSpPr>
                  <p:cNvPr id="311" name="Rectangle 310"/>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2" name="Trapezoid 311"/>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303" name="Group 302"/>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304" name="Rectangle 303"/>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305" name="Straight Connector 304"/>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6" name="Straight Connector 305"/>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7" name="Straight Connector 306"/>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8" name="Straight Connector 307"/>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9" name="Straight Connector 308"/>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10" name="Straight Connector 309"/>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260" name="Group 259"/>
            <p:cNvGrpSpPr/>
            <p:nvPr/>
          </p:nvGrpSpPr>
          <p:grpSpPr>
            <a:xfrm>
              <a:off x="5039106" y="2143466"/>
              <a:ext cx="941329" cy="895637"/>
              <a:chOff x="5039106" y="2143466"/>
              <a:chExt cx="941329" cy="895637"/>
            </a:xfrm>
          </p:grpSpPr>
          <p:sp>
            <p:nvSpPr>
              <p:cNvPr id="289" name="Rectangle 288"/>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Music</a:t>
                </a:r>
                <a:endParaRPr lang="en-AU" sz="1100" dirty="0">
                  <a:latin typeface="Segoe UI" pitchFamily="34" charset="0"/>
                  <a:cs typeface="Segoe UI" pitchFamily="34" charset="0"/>
                </a:endParaRPr>
              </a:p>
            </p:txBody>
          </p:sp>
          <p:grpSp>
            <p:nvGrpSpPr>
              <p:cNvPr id="290" name="Group 289"/>
              <p:cNvGrpSpPr/>
              <p:nvPr/>
            </p:nvGrpSpPr>
            <p:grpSpPr>
              <a:xfrm>
                <a:off x="5162739" y="2143466"/>
                <a:ext cx="699392" cy="634359"/>
                <a:chOff x="5140143" y="2143466"/>
                <a:chExt cx="699392" cy="634359"/>
              </a:xfrm>
            </p:grpSpPr>
            <p:grpSp>
              <p:nvGrpSpPr>
                <p:cNvPr id="291" name="Group 290"/>
                <p:cNvGrpSpPr/>
                <p:nvPr/>
              </p:nvGrpSpPr>
              <p:grpSpPr>
                <a:xfrm>
                  <a:off x="5140143" y="2143466"/>
                  <a:ext cx="699392" cy="536110"/>
                  <a:chOff x="2123728" y="1986160"/>
                  <a:chExt cx="576064" cy="441574"/>
                </a:xfrm>
              </p:grpSpPr>
              <p:sp>
                <p:nvSpPr>
                  <p:cNvPr id="298" name="Rectangle 297"/>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9" name="Trapezoid 298"/>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92" name="Group 291"/>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293" name="Oval 292"/>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4" name="Oval 293"/>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295" name="Straight Connector 294"/>
                  <p:cNvCxnSpPr>
                    <a:stCxn id="293" idx="6"/>
                    <a:endCxn id="297"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96" name="Straight Connector 295"/>
                  <p:cNvCxnSpPr>
                    <a:stCxn id="294" idx="6"/>
                    <a:endCxn id="297"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297" name="Rectangle 296"/>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1" name="Group 260"/>
            <p:cNvGrpSpPr/>
            <p:nvPr/>
          </p:nvGrpSpPr>
          <p:grpSpPr>
            <a:xfrm>
              <a:off x="3133947" y="3275932"/>
              <a:ext cx="941329" cy="895637"/>
              <a:chOff x="3133947" y="3275932"/>
              <a:chExt cx="941329" cy="895637"/>
            </a:xfrm>
          </p:grpSpPr>
          <p:sp>
            <p:nvSpPr>
              <p:cNvPr id="281" name="Rectangle 280"/>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Videos</a:t>
                </a:r>
                <a:endParaRPr lang="en-AU" sz="1100" dirty="0">
                  <a:latin typeface="Segoe UI" pitchFamily="34" charset="0"/>
                  <a:cs typeface="Segoe UI" pitchFamily="34" charset="0"/>
                </a:endParaRPr>
              </a:p>
            </p:txBody>
          </p:sp>
          <p:grpSp>
            <p:nvGrpSpPr>
              <p:cNvPr id="282" name="Group 281"/>
              <p:cNvGrpSpPr/>
              <p:nvPr/>
            </p:nvGrpSpPr>
            <p:grpSpPr>
              <a:xfrm>
                <a:off x="3254915" y="3275932"/>
                <a:ext cx="699392" cy="569699"/>
                <a:chOff x="3257580" y="3275932"/>
                <a:chExt cx="699392" cy="569699"/>
              </a:xfrm>
            </p:grpSpPr>
            <p:grpSp>
              <p:nvGrpSpPr>
                <p:cNvPr id="283" name="Group 282"/>
                <p:cNvGrpSpPr/>
                <p:nvPr/>
              </p:nvGrpSpPr>
              <p:grpSpPr>
                <a:xfrm>
                  <a:off x="3257580" y="3275932"/>
                  <a:ext cx="699392" cy="536110"/>
                  <a:chOff x="2123728" y="1986160"/>
                  <a:chExt cx="576064" cy="441574"/>
                </a:xfrm>
              </p:grpSpPr>
              <p:sp>
                <p:nvSpPr>
                  <p:cNvPr id="287" name="Rectangle 286"/>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8" name="Trapezoid 287"/>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84" name="Group 283"/>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285" name="Rectangle 284"/>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6" name="Isosceles Triangle 285"/>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2" name="Group 261"/>
            <p:cNvGrpSpPr/>
            <p:nvPr/>
          </p:nvGrpSpPr>
          <p:grpSpPr>
            <a:xfrm>
              <a:off x="4097777" y="3275932"/>
              <a:ext cx="941329" cy="895637"/>
              <a:chOff x="4099230" y="3275932"/>
              <a:chExt cx="941329" cy="895637"/>
            </a:xfrm>
          </p:grpSpPr>
          <p:sp>
            <p:nvSpPr>
              <p:cNvPr id="263" name="Rectangle 262"/>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Games</a:t>
                </a:r>
                <a:endParaRPr lang="en-AU" sz="1100" dirty="0">
                  <a:latin typeface="Segoe UI" pitchFamily="34" charset="0"/>
                  <a:cs typeface="Segoe UI" pitchFamily="34" charset="0"/>
                </a:endParaRPr>
              </a:p>
            </p:txBody>
          </p:sp>
          <p:grpSp>
            <p:nvGrpSpPr>
              <p:cNvPr id="264" name="Group 263"/>
              <p:cNvGrpSpPr/>
              <p:nvPr/>
            </p:nvGrpSpPr>
            <p:grpSpPr>
              <a:xfrm>
                <a:off x="4200966" y="3275932"/>
                <a:ext cx="737856" cy="635347"/>
                <a:chOff x="4220198" y="3275932"/>
                <a:chExt cx="737856" cy="635347"/>
              </a:xfrm>
            </p:grpSpPr>
            <p:grpSp>
              <p:nvGrpSpPr>
                <p:cNvPr id="265" name="Group 264"/>
                <p:cNvGrpSpPr/>
                <p:nvPr/>
              </p:nvGrpSpPr>
              <p:grpSpPr>
                <a:xfrm>
                  <a:off x="4220198" y="3275932"/>
                  <a:ext cx="699392" cy="536110"/>
                  <a:chOff x="2123728" y="1986160"/>
                  <a:chExt cx="576064" cy="441574"/>
                </a:xfrm>
              </p:grpSpPr>
              <p:sp>
                <p:nvSpPr>
                  <p:cNvPr id="279" name="Rectangle 278"/>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0" name="Trapezoid 279"/>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66" name="Group 265"/>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267" name="Rectangle 266"/>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8" name="Oval 267"/>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9" name="Oval 268"/>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70" name="Group 269"/>
                  <p:cNvGrpSpPr/>
                  <p:nvPr/>
                </p:nvGrpSpPr>
                <p:grpSpPr>
                  <a:xfrm>
                    <a:off x="4318464" y="3577517"/>
                    <a:ext cx="118183" cy="118183"/>
                    <a:chOff x="4318464" y="3577517"/>
                    <a:chExt cx="118183" cy="118183"/>
                  </a:xfrm>
                  <a:effectLst/>
                </p:grpSpPr>
                <p:cxnSp>
                  <p:nvCxnSpPr>
                    <p:cNvPr id="277" name="Straight Connector 276"/>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78" name="Straight Connector 277"/>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71" name="Group 270"/>
                  <p:cNvGrpSpPr/>
                  <p:nvPr/>
                </p:nvGrpSpPr>
                <p:grpSpPr>
                  <a:xfrm rot="20573383">
                    <a:off x="4683580" y="3579039"/>
                    <a:ext cx="140891" cy="136707"/>
                    <a:chOff x="5105406" y="3507854"/>
                    <a:chExt cx="171999" cy="166891"/>
                  </a:xfrm>
                  <a:effectLst/>
                </p:grpSpPr>
                <p:sp>
                  <p:nvSpPr>
                    <p:cNvPr id="273" name="Oval 272"/>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4" name="Oval 273"/>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5" name="Oval 274"/>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6" name="Oval 275"/>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cxnSp>
                <p:nvCxnSpPr>
                  <p:cNvPr id="272" name="Straight Connector 271"/>
                  <p:cNvCxnSpPr>
                    <a:stCxn id="267"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grpSp>
        <p:nvGrpSpPr>
          <p:cNvPr id="4" name="Group 3"/>
          <p:cNvGrpSpPr/>
          <p:nvPr/>
        </p:nvGrpSpPr>
        <p:grpSpPr>
          <a:xfrm>
            <a:off x="1763688" y="951569"/>
            <a:ext cx="5616624" cy="3219999"/>
            <a:chOff x="1763688" y="951569"/>
            <a:chExt cx="5616624" cy="3219999"/>
          </a:xfrm>
        </p:grpSpPr>
        <p:sp>
          <p:nvSpPr>
            <p:cNvPr id="115" name="Rounded Rectangle 114"/>
            <p:cNvSpPr/>
            <p:nvPr/>
          </p:nvSpPr>
          <p:spPr>
            <a:xfrm>
              <a:off x="1763688" y="951569"/>
              <a:ext cx="5616624" cy="3219999"/>
            </a:xfrm>
            <a:prstGeom prst="roundRect">
              <a:avLst>
                <a:gd name="adj" fmla="val 0"/>
              </a:avLst>
            </a:prstGeom>
            <a:solidFill>
              <a:schemeClr val="bg1">
                <a:lumMod val="75000"/>
                <a:alpha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200" b="1" dirty="0" smtClean="0">
                  <a:solidFill>
                    <a:schemeClr val="tx1"/>
                  </a:solidFill>
                  <a:latin typeface="Segoe UI" pitchFamily="34" charset="0"/>
                  <a:cs typeface="Segoe UI" pitchFamily="34" charset="0"/>
                </a:rPr>
                <a:t>Home</a:t>
              </a:r>
              <a:endParaRPr lang="en-AU" sz="1200" b="1" dirty="0">
                <a:solidFill>
                  <a:schemeClr val="tx1"/>
                </a:solidFill>
                <a:latin typeface="Segoe UI" pitchFamily="34" charset="0"/>
                <a:cs typeface="Segoe UI" pitchFamily="34" charset="0"/>
              </a:endParaRPr>
            </a:p>
          </p:txBody>
        </p:sp>
        <p:sp>
          <p:nvSpPr>
            <p:cNvPr id="116" name="Rectangle 115"/>
            <p:cNvSpPr/>
            <p:nvPr/>
          </p:nvSpPr>
          <p:spPr>
            <a:xfrm>
              <a:off x="3275856" y="1251855"/>
              <a:ext cx="4104456" cy="2811702"/>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algn="r"/>
              <a:r>
                <a:rPr lang="en-AU" sz="5400" dirty="0" smtClean="0">
                  <a:solidFill>
                    <a:schemeClr val="bg1"/>
                  </a:solidFill>
                  <a:effectLst>
                    <a:outerShdw blurRad="63500" sx="102000" sy="102000" algn="ctr" rotWithShape="0">
                      <a:prstClr val="black">
                        <a:alpha val="40000"/>
                      </a:prstClr>
                    </a:outerShdw>
                  </a:effectLst>
                  <a:latin typeface="Segoe UI" pitchFamily="34" charset="0"/>
                  <a:cs typeface="Segoe UI" pitchFamily="34" charset="0"/>
                </a:rPr>
                <a:t>home</a:t>
              </a:r>
              <a:endParaRPr lang="en-AU" sz="5400" dirty="0">
                <a:solidFill>
                  <a:schemeClr val="bg1"/>
                </a:solidFill>
                <a:effectLst>
                  <a:outerShdw blurRad="63500" sx="102000" sy="102000" algn="ctr" rotWithShape="0">
                    <a:prstClr val="black">
                      <a:alpha val="40000"/>
                    </a:prstClr>
                  </a:outerShdw>
                </a:effectLst>
                <a:latin typeface="Segoe UI" pitchFamily="34" charset="0"/>
                <a:cs typeface="Segoe UI" pitchFamily="34" charset="0"/>
              </a:endParaRPr>
            </a:p>
          </p:txBody>
        </p:sp>
        <p:sp>
          <p:nvSpPr>
            <p:cNvPr id="117" name="Rounded Rectangle 116">
              <a:hlinkClick r:id="rId7" action="ppaction://hlinksldjump"/>
            </p:cNvPr>
            <p:cNvSpPr/>
            <p:nvPr/>
          </p:nvSpPr>
          <p:spPr>
            <a:xfrm>
              <a:off x="1835696" y="1005576"/>
              <a:ext cx="144000" cy="144016"/>
            </a:xfrm>
            <a:prstGeom prst="roundRect">
              <a:avLst/>
            </a:prstGeom>
            <a:gradFill flip="none" rotWithShape="1">
              <a:gsLst>
                <a:gs pos="0">
                  <a:srgbClr val="FF0000">
                    <a:shade val="30000"/>
                    <a:satMod val="115000"/>
                  </a:srgbClr>
                </a:gs>
                <a:gs pos="50000">
                  <a:srgbClr val="FF0000">
                    <a:shade val="67500"/>
                    <a:satMod val="115000"/>
                  </a:srgbClr>
                </a:gs>
                <a:gs pos="100000">
                  <a:srgbClr val="FF0000">
                    <a:shade val="100000"/>
                    <a:satMod val="115000"/>
                  </a:srgbClr>
                </a:gs>
              </a:gsLst>
              <a:lin ang="16200000" scaled="1"/>
              <a:tileRect/>
            </a:gradFill>
            <a:ln w="3175">
              <a:solidFill>
                <a:schemeClr val="tx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solidFill>
                  <a:schemeClr val="bg1"/>
                </a:solidFill>
                <a:latin typeface="Segoe UI" pitchFamily="34" charset="0"/>
                <a:cs typeface="Segoe UI" pitchFamily="34" charset="0"/>
              </a:endParaRPr>
            </a:p>
          </p:txBody>
        </p:sp>
        <p:sp>
          <p:nvSpPr>
            <p:cNvPr id="121" name="Isosceles Triangle 120"/>
            <p:cNvSpPr/>
            <p:nvPr/>
          </p:nvSpPr>
          <p:spPr>
            <a:xfrm rot="16200000" flipH="1">
              <a:off x="3355242" y="2537854"/>
              <a:ext cx="278058" cy="239705"/>
            </a:xfrm>
            <a:prstGeom prst="triangle">
              <a:avLst/>
            </a:prstGeom>
            <a:solidFill>
              <a:srgbClr val="0070C0">
                <a:alpha val="50000"/>
              </a:srgb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22" name="Rectangle 121"/>
            <p:cNvSpPr/>
            <p:nvPr/>
          </p:nvSpPr>
          <p:spPr>
            <a:xfrm>
              <a:off x="1763688" y="1251855"/>
              <a:ext cx="1512168" cy="2811702"/>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23" name="Rectangle 122"/>
            <p:cNvSpPr/>
            <p:nvPr/>
          </p:nvSpPr>
          <p:spPr>
            <a:xfrm>
              <a:off x="1763688" y="1251855"/>
              <a:ext cx="1512168" cy="241448"/>
            </a:xfrm>
            <a:prstGeom prst="rect">
              <a:avLst/>
            </a:prstGeom>
            <a:solidFill>
              <a:srgbClr val="00B0F0">
                <a:alpha val="50000"/>
              </a:srgb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400" b="1" dirty="0" smtClean="0">
                  <a:solidFill>
                    <a:srgbClr val="0070C0"/>
                  </a:solidFill>
                  <a:latin typeface="Segoe UI" pitchFamily="34" charset="0"/>
                  <a:cs typeface="Segoe UI" pitchFamily="34" charset="0"/>
                </a:rPr>
                <a:t>Home</a:t>
              </a:r>
              <a:endParaRPr lang="en-AU" sz="1400" b="1" dirty="0">
                <a:solidFill>
                  <a:srgbClr val="0070C0"/>
                </a:solidFill>
                <a:latin typeface="Segoe UI" pitchFamily="34" charset="0"/>
                <a:cs typeface="Segoe UI" pitchFamily="34" charset="0"/>
              </a:endParaRPr>
            </a:p>
          </p:txBody>
        </p:sp>
        <p:sp>
          <p:nvSpPr>
            <p:cNvPr id="124" name="Rectangle 123"/>
            <p:cNvSpPr/>
            <p:nvPr/>
          </p:nvSpPr>
          <p:spPr>
            <a:xfrm>
              <a:off x="1763688" y="1805086"/>
              <a:ext cx="1512168" cy="1235294"/>
            </a:xfrm>
            <a:prstGeom prst="rect">
              <a:avLst/>
            </a:prstGeom>
            <a:solidFill>
              <a:schemeClr val="accent5">
                <a:lumMod val="40000"/>
                <a:lumOff val="60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1200" dirty="0">
                <a:solidFill>
                  <a:schemeClr val="tx1"/>
                </a:solidFill>
                <a:latin typeface="Segoe UI" pitchFamily="34" charset="0"/>
                <a:cs typeface="Segoe UI" pitchFamily="34" charset="0"/>
              </a:endParaRPr>
            </a:p>
          </p:txBody>
        </p:sp>
        <p:sp>
          <p:nvSpPr>
            <p:cNvPr id="125" name="Rectangle 124"/>
            <p:cNvSpPr/>
            <p:nvPr/>
          </p:nvSpPr>
          <p:spPr>
            <a:xfrm>
              <a:off x="1763688" y="1563638"/>
              <a:ext cx="1512168" cy="241448"/>
            </a:xfrm>
            <a:prstGeom prst="rect">
              <a:avLst/>
            </a:prstGeom>
            <a:solidFill>
              <a:schemeClr val="accent5">
                <a:lumMod val="40000"/>
                <a:lumOff val="60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Folders</a:t>
              </a:r>
              <a:endParaRPr lang="en-AU" sz="1200" dirty="0">
                <a:solidFill>
                  <a:schemeClr val="tx1"/>
                </a:solidFill>
                <a:latin typeface="Segoe UI" pitchFamily="34" charset="0"/>
                <a:cs typeface="Segoe UI" pitchFamily="34" charset="0"/>
              </a:endParaRPr>
            </a:p>
          </p:txBody>
        </p:sp>
        <p:sp>
          <p:nvSpPr>
            <p:cNvPr id="126" name="Rectangle 125"/>
            <p:cNvSpPr/>
            <p:nvPr/>
          </p:nvSpPr>
          <p:spPr>
            <a:xfrm>
              <a:off x="2056704" y="1843627"/>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Documents</a:t>
              </a:r>
              <a:endParaRPr lang="en-AU" sz="1200" dirty="0">
                <a:solidFill>
                  <a:schemeClr val="tx1"/>
                </a:solidFill>
                <a:latin typeface="Segoe UI" pitchFamily="34" charset="0"/>
                <a:cs typeface="Segoe UI" pitchFamily="34" charset="0"/>
              </a:endParaRPr>
            </a:p>
          </p:txBody>
        </p:sp>
        <p:sp>
          <p:nvSpPr>
            <p:cNvPr id="127" name="Rectangle 126"/>
            <p:cNvSpPr/>
            <p:nvPr/>
          </p:nvSpPr>
          <p:spPr>
            <a:xfrm>
              <a:off x="2056704" y="2139702"/>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Music</a:t>
              </a:r>
              <a:endParaRPr lang="en-AU" sz="1200" dirty="0">
                <a:solidFill>
                  <a:schemeClr val="tx1"/>
                </a:solidFill>
                <a:latin typeface="Segoe UI" pitchFamily="34" charset="0"/>
                <a:cs typeface="Segoe UI" pitchFamily="34" charset="0"/>
              </a:endParaRPr>
            </a:p>
          </p:txBody>
        </p:sp>
        <p:sp>
          <p:nvSpPr>
            <p:cNvPr id="128" name="Rectangle 127"/>
            <p:cNvSpPr/>
            <p:nvPr/>
          </p:nvSpPr>
          <p:spPr>
            <a:xfrm>
              <a:off x="2056704" y="2424669"/>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Videos</a:t>
              </a:r>
              <a:endParaRPr lang="en-AU" sz="1200" dirty="0">
                <a:solidFill>
                  <a:schemeClr val="tx1"/>
                </a:solidFill>
                <a:latin typeface="Segoe UI" pitchFamily="34" charset="0"/>
                <a:cs typeface="Segoe UI" pitchFamily="34" charset="0"/>
              </a:endParaRPr>
            </a:p>
          </p:txBody>
        </p:sp>
        <p:sp>
          <p:nvSpPr>
            <p:cNvPr id="129" name="Rectangle 128"/>
            <p:cNvSpPr/>
            <p:nvPr/>
          </p:nvSpPr>
          <p:spPr>
            <a:xfrm>
              <a:off x="2056704" y="2722116"/>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Games</a:t>
              </a:r>
              <a:endParaRPr lang="en-AU" sz="1200" dirty="0">
                <a:solidFill>
                  <a:schemeClr val="tx1"/>
                </a:solidFill>
                <a:latin typeface="Segoe UI" pitchFamily="34" charset="0"/>
                <a:cs typeface="Segoe UI" pitchFamily="34" charset="0"/>
              </a:endParaRPr>
            </a:p>
          </p:txBody>
        </p:sp>
        <p:grpSp>
          <p:nvGrpSpPr>
            <p:cNvPr id="130" name="Group 129"/>
            <p:cNvGrpSpPr/>
            <p:nvPr/>
          </p:nvGrpSpPr>
          <p:grpSpPr>
            <a:xfrm>
              <a:off x="1893456" y="1852468"/>
              <a:ext cx="186839" cy="223766"/>
              <a:chOff x="4527690" y="2258677"/>
              <a:chExt cx="450886" cy="540000"/>
            </a:xfrm>
          </p:grpSpPr>
          <p:sp>
            <p:nvSpPr>
              <p:cNvPr id="131" name="Rectangle 130"/>
              <p:cNvSpPr/>
              <p:nvPr/>
            </p:nvSpPr>
            <p:spPr>
              <a:xfrm>
                <a:off x="4527690" y="2258677"/>
                <a:ext cx="450886" cy="540000"/>
              </a:xfrm>
              <a:prstGeom prst="rect">
                <a:avLst/>
              </a:prstGeom>
              <a:solidFill>
                <a:srgbClr val="0070C0"/>
              </a:solid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32" name="Straight Connector 131"/>
              <p:cNvCxnSpPr/>
              <p:nvPr/>
            </p:nvCxnSpPr>
            <p:spPr>
              <a:xfrm>
                <a:off x="4574226" y="2328996"/>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3" name="Straight Connector 132"/>
              <p:cNvCxnSpPr/>
              <p:nvPr/>
            </p:nvCxnSpPr>
            <p:spPr>
              <a:xfrm>
                <a:off x="4574226" y="2407151"/>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4" name="Straight Connector 133"/>
              <p:cNvCxnSpPr/>
              <p:nvPr/>
            </p:nvCxnSpPr>
            <p:spPr>
              <a:xfrm>
                <a:off x="4574226" y="2487837"/>
                <a:ext cx="138772"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5" name="Straight Connector 134"/>
              <p:cNvCxnSpPr/>
              <p:nvPr/>
            </p:nvCxnSpPr>
            <p:spPr>
              <a:xfrm>
                <a:off x="4574226" y="2564038"/>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6" name="Straight Connector 135"/>
              <p:cNvCxnSpPr/>
              <p:nvPr/>
            </p:nvCxnSpPr>
            <p:spPr>
              <a:xfrm>
                <a:off x="4574226" y="2631413"/>
                <a:ext cx="280263"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7" name="Straight Connector 136"/>
              <p:cNvCxnSpPr/>
              <p:nvPr/>
            </p:nvCxnSpPr>
            <p:spPr>
              <a:xfrm>
                <a:off x="4574226" y="2720924"/>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38" name="Group 137"/>
            <p:cNvGrpSpPr/>
            <p:nvPr/>
          </p:nvGrpSpPr>
          <p:grpSpPr>
            <a:xfrm>
              <a:off x="1844070" y="2153683"/>
              <a:ext cx="236225" cy="213486"/>
              <a:chOff x="2433190" y="2867712"/>
              <a:chExt cx="489780" cy="442634"/>
            </a:xfrm>
            <a:solidFill>
              <a:srgbClr val="0070C0"/>
            </a:solidFill>
          </p:grpSpPr>
          <p:sp>
            <p:nvSpPr>
              <p:cNvPr id="139" name="Oval 138"/>
              <p:cNvSpPr/>
              <p:nvPr/>
            </p:nvSpPr>
            <p:spPr>
              <a:xfrm>
                <a:off x="2433190" y="3198734"/>
                <a:ext cx="111612" cy="111612"/>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40" name="Oval 139"/>
              <p:cNvSpPr/>
              <p:nvPr/>
            </p:nvSpPr>
            <p:spPr>
              <a:xfrm>
                <a:off x="2811358" y="3198734"/>
                <a:ext cx="111612" cy="111612"/>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41" name="Straight Connector 140"/>
              <p:cNvCxnSpPr>
                <a:stCxn id="139" idx="6"/>
                <a:endCxn id="143" idx="1"/>
              </p:cNvCxnSpPr>
              <p:nvPr/>
            </p:nvCxnSpPr>
            <p:spPr>
              <a:xfrm flipV="1">
                <a:off x="2544802" y="2903148"/>
                <a:ext cx="0" cy="351392"/>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2" name="Straight Connector 141"/>
              <p:cNvCxnSpPr>
                <a:stCxn id="140" idx="6"/>
                <a:endCxn id="143" idx="3"/>
              </p:cNvCxnSpPr>
              <p:nvPr/>
            </p:nvCxnSpPr>
            <p:spPr>
              <a:xfrm flipV="1">
                <a:off x="2922970" y="2903148"/>
                <a:ext cx="0" cy="351392"/>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43" name="Rectangle 142"/>
              <p:cNvSpPr/>
              <p:nvPr/>
            </p:nvSpPr>
            <p:spPr>
              <a:xfrm>
                <a:off x="2544802" y="2867712"/>
                <a:ext cx="378168" cy="70872"/>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grpSp>
        <p:grpSp>
          <p:nvGrpSpPr>
            <p:cNvPr id="144" name="Group 143"/>
            <p:cNvGrpSpPr/>
            <p:nvPr/>
          </p:nvGrpSpPr>
          <p:grpSpPr>
            <a:xfrm>
              <a:off x="1846237" y="2460418"/>
              <a:ext cx="234058" cy="169950"/>
              <a:chOff x="3469840" y="3505731"/>
              <a:chExt cx="468117" cy="339900"/>
            </a:xfrm>
            <a:solidFill>
              <a:srgbClr val="0070C0"/>
            </a:solidFill>
          </p:grpSpPr>
          <p:sp>
            <p:nvSpPr>
              <p:cNvPr id="145" name="Rectangle 144"/>
              <p:cNvSpPr/>
              <p:nvPr/>
            </p:nvSpPr>
            <p:spPr>
              <a:xfrm>
                <a:off x="3469840" y="3505731"/>
                <a:ext cx="468117" cy="339900"/>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46" name="Isosceles Triangle 145"/>
              <p:cNvSpPr/>
              <p:nvPr/>
            </p:nvSpPr>
            <p:spPr>
              <a:xfrm rot="5400000">
                <a:off x="3655108" y="3626891"/>
                <a:ext cx="97580" cy="97580"/>
              </a:xfrm>
              <a:prstGeom prst="triangl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grpSp>
        <p:grpSp>
          <p:nvGrpSpPr>
            <p:cNvPr id="147" name="Group 146"/>
            <p:cNvGrpSpPr/>
            <p:nvPr/>
          </p:nvGrpSpPr>
          <p:grpSpPr>
            <a:xfrm>
              <a:off x="1819275" y="2726319"/>
              <a:ext cx="261020" cy="233043"/>
              <a:chOff x="4344066" y="3385536"/>
              <a:chExt cx="589664" cy="526462"/>
            </a:xfrm>
            <a:solidFill>
              <a:srgbClr val="0070C0"/>
            </a:solidFill>
          </p:grpSpPr>
          <p:sp>
            <p:nvSpPr>
              <p:cNvPr id="148" name="Rectangle 147"/>
              <p:cNvSpPr/>
              <p:nvPr/>
            </p:nvSpPr>
            <p:spPr>
              <a:xfrm>
                <a:off x="4502348" y="3565664"/>
                <a:ext cx="265623" cy="151713"/>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49" name="Oval 148"/>
              <p:cNvSpPr/>
              <p:nvPr/>
            </p:nvSpPr>
            <p:spPr>
              <a:xfrm rot="20742615">
                <a:off x="4747417" y="3550028"/>
                <a:ext cx="186313" cy="361970"/>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50" name="Oval 149"/>
              <p:cNvSpPr/>
              <p:nvPr/>
            </p:nvSpPr>
            <p:spPr>
              <a:xfrm rot="942615" flipH="1">
                <a:off x="4344066" y="3545028"/>
                <a:ext cx="186313" cy="361970"/>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51" name="Straight Connector 150"/>
              <p:cNvCxnSpPr/>
              <p:nvPr/>
            </p:nvCxnSpPr>
            <p:spPr>
              <a:xfrm rot="42615" flipH="1">
                <a:off x="4430901" y="3596900"/>
                <a:ext cx="38394" cy="118183"/>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2" name="Straight Connector 151"/>
              <p:cNvCxnSpPr/>
              <p:nvPr/>
            </p:nvCxnSpPr>
            <p:spPr>
              <a:xfrm rot="16242615" flipH="1">
                <a:off x="4433284" y="3596931"/>
                <a:ext cx="38394" cy="118183"/>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53" name="Oval 152"/>
              <p:cNvSpPr/>
              <p:nvPr/>
            </p:nvSpPr>
            <p:spPr>
              <a:xfrm rot="20615998">
                <a:off x="4792637" y="3604945"/>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54" name="Oval 153"/>
              <p:cNvSpPr/>
              <p:nvPr/>
            </p:nvSpPr>
            <p:spPr>
              <a:xfrm rot="20615998">
                <a:off x="4850950" y="3636738"/>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55" name="Oval 154"/>
              <p:cNvSpPr/>
              <p:nvPr/>
            </p:nvSpPr>
            <p:spPr>
              <a:xfrm rot="20615998">
                <a:off x="4817975" y="3691037"/>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56" name="Oval 155"/>
              <p:cNvSpPr/>
              <p:nvPr/>
            </p:nvSpPr>
            <p:spPr>
              <a:xfrm rot="20615998">
                <a:off x="4760844" y="3663257"/>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57" name="Straight Connector 156"/>
              <p:cNvCxnSpPr/>
              <p:nvPr/>
            </p:nvCxnSpPr>
            <p:spPr>
              <a:xfrm flipV="1">
                <a:off x="4635160" y="3385536"/>
                <a:ext cx="3173" cy="180128"/>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3" name="Group 2"/>
            <p:cNvGrpSpPr/>
            <p:nvPr/>
          </p:nvGrpSpPr>
          <p:grpSpPr>
            <a:xfrm>
              <a:off x="3784106" y="1367921"/>
              <a:ext cx="941329" cy="935343"/>
              <a:chOff x="3784106" y="1367921"/>
              <a:chExt cx="941329" cy="935343"/>
            </a:xfrm>
          </p:grpSpPr>
          <p:sp>
            <p:nvSpPr>
              <p:cNvPr id="159" name="Rectangle 158"/>
              <p:cNvSpPr/>
              <p:nvPr/>
            </p:nvSpPr>
            <p:spPr>
              <a:xfrm>
                <a:off x="3784106" y="2087240"/>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Store</a:t>
                </a:r>
                <a:endParaRPr lang="en-AU" sz="1100" dirty="0">
                  <a:solidFill>
                    <a:schemeClr val="tx1"/>
                  </a:solidFill>
                  <a:latin typeface="Segoe UI" pitchFamily="34" charset="0"/>
                  <a:cs typeface="Segoe UI" pitchFamily="34" charset="0"/>
                </a:endParaRPr>
              </a:p>
            </p:txBody>
          </p:sp>
          <p:grpSp>
            <p:nvGrpSpPr>
              <p:cNvPr id="160" name="Group 159"/>
              <p:cNvGrpSpPr/>
              <p:nvPr/>
            </p:nvGrpSpPr>
            <p:grpSpPr>
              <a:xfrm>
                <a:off x="4009657" y="1367921"/>
                <a:ext cx="490225" cy="725939"/>
                <a:chOff x="3723981" y="1319574"/>
                <a:chExt cx="490225" cy="725939"/>
              </a:xfrm>
              <a:effectLst>
                <a:outerShdw blurRad="63500" sx="102000" sy="102000" algn="ctr" rotWithShape="0">
                  <a:prstClr val="black">
                    <a:alpha val="40000"/>
                  </a:prstClr>
                </a:outerShdw>
              </a:effectLst>
            </p:grpSpPr>
            <p:sp>
              <p:nvSpPr>
                <p:cNvPr id="161" name="Block Arc 160"/>
                <p:cNvSpPr/>
                <p:nvPr/>
              </p:nvSpPr>
              <p:spPr>
                <a:xfrm>
                  <a:off x="3760886" y="1319574"/>
                  <a:ext cx="416072" cy="349222"/>
                </a:xfrm>
                <a:prstGeom prst="blockArc">
                  <a:avLst>
                    <a:gd name="adj1" fmla="val 10800000"/>
                    <a:gd name="adj2" fmla="val 21599145"/>
                    <a:gd name="adj3" fmla="val 5065"/>
                  </a:avLst>
                </a:prstGeom>
                <a:solidFill>
                  <a:schemeClr val="tx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100">
                    <a:solidFill>
                      <a:schemeClr val="tx1"/>
                    </a:solidFill>
                    <a:latin typeface="Segoe UI" pitchFamily="34" charset="0"/>
                    <a:cs typeface="Segoe UI" pitchFamily="34" charset="0"/>
                  </a:endParaRPr>
                </a:p>
              </p:txBody>
            </p:sp>
            <p:sp>
              <p:nvSpPr>
                <p:cNvPr id="162" name="Trapezoid 161"/>
                <p:cNvSpPr/>
                <p:nvPr/>
              </p:nvSpPr>
              <p:spPr>
                <a:xfrm>
                  <a:off x="3723981" y="1495729"/>
                  <a:ext cx="490225" cy="549784"/>
                </a:xfrm>
                <a:prstGeom prst="trapezoid">
                  <a:avLst>
                    <a:gd name="adj" fmla="val 7826"/>
                  </a:avLst>
                </a:prstGeom>
                <a:gradFill flip="none" rotWithShape="1">
                  <a:gsLst>
                    <a:gs pos="0">
                      <a:schemeClr val="bg1">
                        <a:shade val="30000"/>
                        <a:satMod val="115000"/>
                      </a:schemeClr>
                    </a:gs>
                    <a:gs pos="50000">
                      <a:schemeClr val="bg1">
                        <a:shade val="67500"/>
                        <a:satMod val="115000"/>
                      </a:schemeClr>
                    </a:gs>
                    <a:gs pos="100000">
                      <a:schemeClr val="bg1">
                        <a:shade val="100000"/>
                        <a:satMod val="115000"/>
                      </a:schemeClr>
                    </a:gs>
                  </a:gsLst>
                  <a:lin ang="16200000" scaled="1"/>
                  <a:tileRect/>
                </a:gra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100">
                    <a:latin typeface="Segoe UI" pitchFamily="34" charset="0"/>
                    <a:cs typeface="Segoe UI" pitchFamily="34" charset="0"/>
                  </a:endParaRPr>
                </a:p>
              </p:txBody>
            </p:sp>
            <p:sp>
              <p:nvSpPr>
                <p:cNvPr id="163" name="Rectangle 162"/>
                <p:cNvSpPr/>
                <p:nvPr/>
              </p:nvSpPr>
              <p:spPr>
                <a:xfrm rot="20681790">
                  <a:off x="3861081" y="1569573"/>
                  <a:ext cx="216024" cy="40209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rstTxWarp prst="textPlain">
                    <a:avLst/>
                  </a:prstTxWarp>
                </a:bodyPr>
                <a:lstStyle/>
                <a:p>
                  <a:pPr algn="ctr"/>
                  <a:r>
                    <a:rPr lang="en-AU" sz="1100" dirty="0" smtClean="0">
                      <a:solidFill>
                        <a:srgbClr val="0070C0"/>
                      </a:solidFill>
                      <a:effectLst>
                        <a:innerShdw blurRad="63500">
                          <a:schemeClr val="tx1"/>
                        </a:innerShdw>
                      </a:effectLst>
                      <a:latin typeface="Segoe UI" pitchFamily="34" charset="0"/>
                      <a:cs typeface="Segoe UI" pitchFamily="34" charset="0"/>
                    </a:rPr>
                    <a:t>$</a:t>
                  </a:r>
                  <a:endParaRPr lang="en-AU" sz="1100" dirty="0">
                    <a:solidFill>
                      <a:srgbClr val="0070C0"/>
                    </a:solidFill>
                    <a:effectLst>
                      <a:innerShdw blurRad="63500">
                        <a:schemeClr val="tx1"/>
                      </a:innerShdw>
                    </a:effectLst>
                    <a:latin typeface="Segoe UI" pitchFamily="34" charset="0"/>
                    <a:cs typeface="Segoe UI" pitchFamily="34" charset="0"/>
                  </a:endParaRPr>
                </a:p>
              </p:txBody>
            </p:sp>
          </p:grpSp>
        </p:grpSp>
        <p:grpSp>
          <p:nvGrpSpPr>
            <p:cNvPr id="164" name="Group 163"/>
            <p:cNvGrpSpPr/>
            <p:nvPr/>
          </p:nvGrpSpPr>
          <p:grpSpPr>
            <a:xfrm>
              <a:off x="4994093" y="1377156"/>
              <a:ext cx="941329" cy="926108"/>
              <a:chOff x="4708417" y="1377156"/>
              <a:chExt cx="941329" cy="926108"/>
            </a:xfrm>
          </p:grpSpPr>
          <p:sp>
            <p:nvSpPr>
              <p:cNvPr id="165" name="Rectangle 164"/>
              <p:cNvSpPr/>
              <p:nvPr/>
            </p:nvSpPr>
            <p:spPr>
              <a:xfrm>
                <a:off x="4708417" y="2087240"/>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E-Browser</a:t>
                </a:r>
                <a:endParaRPr lang="en-AU" sz="1100" dirty="0">
                  <a:solidFill>
                    <a:schemeClr val="tx1"/>
                  </a:solidFill>
                  <a:latin typeface="Segoe UI" pitchFamily="34" charset="0"/>
                  <a:cs typeface="Segoe UI" pitchFamily="34" charset="0"/>
                </a:endParaRPr>
              </a:p>
            </p:txBody>
          </p:sp>
          <p:grpSp>
            <p:nvGrpSpPr>
              <p:cNvPr id="166" name="Group 165"/>
              <p:cNvGrpSpPr/>
              <p:nvPr/>
            </p:nvGrpSpPr>
            <p:grpSpPr>
              <a:xfrm>
                <a:off x="4774699" y="1377156"/>
                <a:ext cx="808763" cy="707468"/>
                <a:chOff x="4666807" y="1386426"/>
                <a:chExt cx="921090" cy="805726"/>
              </a:xfrm>
              <a:effectLst>
                <a:outerShdw blurRad="63500" sx="102000" sy="102000" algn="ctr" rotWithShape="0">
                  <a:prstClr val="black">
                    <a:alpha val="40000"/>
                  </a:prstClr>
                </a:outerShdw>
              </a:effectLst>
            </p:grpSpPr>
            <p:grpSp>
              <p:nvGrpSpPr>
                <p:cNvPr id="167" name="Group 166"/>
                <p:cNvGrpSpPr/>
                <p:nvPr/>
              </p:nvGrpSpPr>
              <p:grpSpPr>
                <a:xfrm>
                  <a:off x="4835061" y="1386426"/>
                  <a:ext cx="717194" cy="717195"/>
                  <a:chOff x="4835061" y="1386425"/>
                  <a:chExt cx="717194" cy="717194"/>
                </a:xfrm>
              </p:grpSpPr>
              <p:sp>
                <p:nvSpPr>
                  <p:cNvPr id="169" name="Oval 168"/>
                  <p:cNvSpPr/>
                  <p:nvPr/>
                </p:nvSpPr>
                <p:spPr>
                  <a:xfrm>
                    <a:off x="4835061" y="1386425"/>
                    <a:ext cx="717194" cy="717194"/>
                  </a:xfrm>
                  <a:prstGeom prst="ellipse">
                    <a:avLst/>
                  </a:prstGeom>
                  <a:solidFill>
                    <a:srgbClr val="00B0F0"/>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cxnSp>
                <p:nvCxnSpPr>
                  <p:cNvPr id="170" name="Straight Connector 169"/>
                  <p:cNvCxnSpPr>
                    <a:stCxn id="169" idx="0"/>
                    <a:endCxn id="169" idx="4"/>
                  </p:cNvCxnSpPr>
                  <p:nvPr/>
                </p:nvCxnSpPr>
                <p:spPr>
                  <a:xfrm>
                    <a:off x="5193658" y="1386425"/>
                    <a:ext cx="0" cy="717194"/>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171" name="Straight Connector 170"/>
                  <p:cNvCxnSpPr>
                    <a:stCxn id="169" idx="7"/>
                    <a:endCxn id="169" idx="5"/>
                  </p:cNvCxnSpPr>
                  <p:nvPr/>
                </p:nvCxnSpPr>
                <p:spPr>
                  <a:xfrm>
                    <a:off x="5447224" y="1491456"/>
                    <a:ext cx="0" cy="507132"/>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172" name="Straight Connector 171"/>
                  <p:cNvCxnSpPr>
                    <a:stCxn id="169" idx="1"/>
                    <a:endCxn id="169" idx="3"/>
                  </p:cNvCxnSpPr>
                  <p:nvPr/>
                </p:nvCxnSpPr>
                <p:spPr>
                  <a:xfrm>
                    <a:off x="4940092" y="1491456"/>
                    <a:ext cx="0" cy="507132"/>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173" name="Straight Connector 172"/>
                  <p:cNvCxnSpPr>
                    <a:stCxn id="169" idx="2"/>
                    <a:endCxn id="169" idx="6"/>
                  </p:cNvCxnSpPr>
                  <p:nvPr/>
                </p:nvCxnSpPr>
                <p:spPr>
                  <a:xfrm>
                    <a:off x="4835061" y="1745022"/>
                    <a:ext cx="717194" cy="0"/>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174" name="Straight Connector 173"/>
                  <p:cNvCxnSpPr>
                    <a:stCxn id="169" idx="1"/>
                    <a:endCxn id="169" idx="7"/>
                  </p:cNvCxnSpPr>
                  <p:nvPr/>
                </p:nvCxnSpPr>
                <p:spPr>
                  <a:xfrm>
                    <a:off x="4940092" y="1491456"/>
                    <a:ext cx="507132" cy="0"/>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175" name="Straight Connector 174"/>
                  <p:cNvCxnSpPr>
                    <a:stCxn id="169" idx="5"/>
                    <a:endCxn id="169" idx="3"/>
                  </p:cNvCxnSpPr>
                  <p:nvPr/>
                </p:nvCxnSpPr>
                <p:spPr>
                  <a:xfrm flipH="1">
                    <a:off x="4940092" y="1998588"/>
                    <a:ext cx="507132" cy="0"/>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176" name="Straight Connector 175"/>
                  <p:cNvCxnSpPr/>
                  <p:nvPr/>
                </p:nvCxnSpPr>
                <p:spPr>
                  <a:xfrm>
                    <a:off x="5320441" y="1410238"/>
                    <a:ext cx="0" cy="674549"/>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177" name="Straight Connector 176"/>
                  <p:cNvCxnSpPr/>
                  <p:nvPr/>
                </p:nvCxnSpPr>
                <p:spPr>
                  <a:xfrm flipH="1">
                    <a:off x="4855453" y="1618239"/>
                    <a:ext cx="675515" cy="0"/>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178" name="Straight Connector 177"/>
                  <p:cNvCxnSpPr/>
                  <p:nvPr/>
                </p:nvCxnSpPr>
                <p:spPr>
                  <a:xfrm flipH="1">
                    <a:off x="4855453" y="1872533"/>
                    <a:ext cx="675515" cy="0"/>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179" name="Straight Connector 178"/>
                  <p:cNvCxnSpPr/>
                  <p:nvPr/>
                </p:nvCxnSpPr>
                <p:spPr>
                  <a:xfrm>
                    <a:off x="5066427" y="1402356"/>
                    <a:ext cx="0" cy="682431"/>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grpSp>
            <p:sp>
              <p:nvSpPr>
                <p:cNvPr id="168" name="Freeform 167"/>
                <p:cNvSpPr/>
                <p:nvPr/>
              </p:nvSpPr>
              <p:spPr>
                <a:xfrm>
                  <a:off x="4666807" y="1419475"/>
                  <a:ext cx="921090" cy="772677"/>
                </a:xfrm>
                <a:custGeom>
                  <a:avLst/>
                  <a:gdLst>
                    <a:gd name="connsiteX0" fmla="*/ 270318 w 921090"/>
                    <a:gd name="connsiteY0" fmla="*/ 63250 h 772677"/>
                    <a:gd name="connsiteX1" fmla="*/ 29018 w 921090"/>
                    <a:gd name="connsiteY1" fmla="*/ 66425 h 772677"/>
                    <a:gd name="connsiteX2" fmla="*/ 860868 w 921090"/>
                    <a:gd name="connsiteY2" fmla="*/ 745875 h 772677"/>
                    <a:gd name="connsiteX3" fmla="*/ 791018 w 921090"/>
                    <a:gd name="connsiteY3" fmla="*/ 571250 h 772677"/>
                  </a:gdLst>
                  <a:ahLst/>
                  <a:cxnLst>
                    <a:cxn ang="0">
                      <a:pos x="connsiteX0" y="connsiteY0"/>
                    </a:cxn>
                    <a:cxn ang="0">
                      <a:pos x="connsiteX1" y="connsiteY1"/>
                    </a:cxn>
                    <a:cxn ang="0">
                      <a:pos x="connsiteX2" y="connsiteY2"/>
                    </a:cxn>
                    <a:cxn ang="0">
                      <a:pos x="connsiteX3" y="connsiteY3"/>
                    </a:cxn>
                  </a:cxnLst>
                  <a:rect l="l" t="t" r="r" b="b"/>
                  <a:pathLst>
                    <a:path w="921090" h="772677">
                      <a:moveTo>
                        <a:pt x="270318" y="63250"/>
                      </a:moveTo>
                      <a:cubicBezTo>
                        <a:pt x="100455" y="7952"/>
                        <a:pt x="-69407" y="-47346"/>
                        <a:pt x="29018" y="66425"/>
                      </a:cubicBezTo>
                      <a:cubicBezTo>
                        <a:pt x="127443" y="180196"/>
                        <a:pt x="733868" y="661738"/>
                        <a:pt x="860868" y="745875"/>
                      </a:cubicBezTo>
                      <a:cubicBezTo>
                        <a:pt x="987868" y="830013"/>
                        <a:pt x="889443" y="700631"/>
                        <a:pt x="791018" y="571250"/>
                      </a:cubicBezTo>
                    </a:path>
                  </a:pathLst>
                </a:custGeom>
                <a:no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grpSp>
        </p:grpSp>
        <p:grpSp>
          <p:nvGrpSpPr>
            <p:cNvPr id="180" name="Group 179"/>
            <p:cNvGrpSpPr/>
            <p:nvPr/>
          </p:nvGrpSpPr>
          <p:grpSpPr>
            <a:xfrm>
              <a:off x="6308595" y="1347144"/>
              <a:ext cx="941329" cy="930124"/>
              <a:chOff x="5870519" y="1373140"/>
              <a:chExt cx="941329" cy="930124"/>
            </a:xfrm>
          </p:grpSpPr>
          <p:sp>
            <p:nvSpPr>
              <p:cNvPr id="181" name="Rectangle 180"/>
              <p:cNvSpPr/>
              <p:nvPr/>
            </p:nvSpPr>
            <p:spPr>
              <a:xfrm>
                <a:off x="5870519" y="2087240"/>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Preferences</a:t>
                </a:r>
                <a:endParaRPr lang="en-AU" sz="1100" dirty="0">
                  <a:solidFill>
                    <a:schemeClr val="tx1"/>
                  </a:solidFill>
                  <a:latin typeface="Segoe UI" pitchFamily="34" charset="0"/>
                  <a:cs typeface="Segoe UI" pitchFamily="34" charset="0"/>
                </a:endParaRPr>
              </a:p>
            </p:txBody>
          </p:sp>
          <p:grpSp>
            <p:nvGrpSpPr>
              <p:cNvPr id="182" name="Group 181"/>
              <p:cNvGrpSpPr/>
              <p:nvPr/>
            </p:nvGrpSpPr>
            <p:grpSpPr>
              <a:xfrm>
                <a:off x="5946586" y="1373140"/>
                <a:ext cx="789194" cy="715500"/>
                <a:chOff x="6126475" y="1358519"/>
                <a:chExt cx="789194" cy="715500"/>
              </a:xfrm>
            </p:grpSpPr>
            <p:grpSp>
              <p:nvGrpSpPr>
                <p:cNvPr id="183" name="Group 182"/>
                <p:cNvGrpSpPr/>
                <p:nvPr/>
              </p:nvGrpSpPr>
              <p:grpSpPr>
                <a:xfrm>
                  <a:off x="6126475" y="1419475"/>
                  <a:ext cx="469140" cy="479261"/>
                  <a:chOff x="6297538" y="1525795"/>
                  <a:chExt cx="600468" cy="613422"/>
                </a:xfrm>
                <a:solidFill>
                  <a:schemeClr val="bg1">
                    <a:lumMod val="50000"/>
                  </a:schemeClr>
                </a:solidFill>
                <a:effectLst>
                  <a:outerShdw blurRad="63500" sx="102000" sy="102000" algn="ctr" rotWithShape="0">
                    <a:prstClr val="black">
                      <a:alpha val="40000"/>
                    </a:prstClr>
                  </a:outerShdw>
                </a:effectLst>
              </p:grpSpPr>
              <p:sp>
                <p:nvSpPr>
                  <p:cNvPr id="204" name="Rectangle 203"/>
                  <p:cNvSpPr/>
                  <p:nvPr/>
                </p:nvSpPr>
                <p:spPr>
                  <a:xfrm>
                    <a:off x="6532240" y="1525795"/>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05" name="Rectangle 204"/>
                  <p:cNvSpPr/>
                  <p:nvPr/>
                </p:nvSpPr>
                <p:spPr>
                  <a:xfrm>
                    <a:off x="6527253" y="2029061"/>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06" name="Rectangle 205"/>
                  <p:cNvSpPr/>
                  <p:nvPr/>
                </p:nvSpPr>
                <p:spPr>
                  <a:xfrm rot="16200000">
                    <a:off x="6280608" y="1775330"/>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07" name="Rectangle 206"/>
                  <p:cNvSpPr/>
                  <p:nvPr/>
                </p:nvSpPr>
                <p:spPr>
                  <a:xfrm rot="16200000">
                    <a:off x="6770920" y="1777823"/>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08" name="Rectangle 207"/>
                  <p:cNvSpPr/>
                  <p:nvPr/>
                </p:nvSpPr>
                <p:spPr>
                  <a:xfrm rot="2781525">
                    <a:off x="6712334" y="1608452"/>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09" name="Rectangle 208"/>
                  <p:cNvSpPr/>
                  <p:nvPr/>
                </p:nvSpPr>
                <p:spPr>
                  <a:xfrm rot="2781525">
                    <a:off x="6344691" y="1952168"/>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10" name="Rectangle 209"/>
                  <p:cNvSpPr/>
                  <p:nvPr/>
                </p:nvSpPr>
                <p:spPr>
                  <a:xfrm rot="18981525">
                    <a:off x="6358090" y="1598567"/>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11" name="Rectangle 210"/>
                  <p:cNvSpPr/>
                  <p:nvPr/>
                </p:nvSpPr>
                <p:spPr>
                  <a:xfrm rot="18981525">
                    <a:off x="6694670" y="1955114"/>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12" name="Donut 211"/>
                  <p:cNvSpPr/>
                  <p:nvPr/>
                </p:nvSpPr>
                <p:spPr>
                  <a:xfrm>
                    <a:off x="6347233" y="1580873"/>
                    <a:ext cx="504056" cy="504056"/>
                  </a:xfrm>
                  <a:prstGeom prst="donut">
                    <a:avLst>
                      <a:gd name="adj" fmla="val 22161"/>
                    </a:avLst>
                  </a:prstGeom>
                  <a:grpFill/>
                  <a:ln w="952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solidFill>
                        <a:schemeClr val="tx1"/>
                      </a:solidFill>
                    </a:endParaRPr>
                  </a:p>
                </p:txBody>
              </p:sp>
            </p:grpSp>
            <p:grpSp>
              <p:nvGrpSpPr>
                <p:cNvPr id="184" name="Group 183"/>
                <p:cNvGrpSpPr/>
                <p:nvPr/>
              </p:nvGrpSpPr>
              <p:grpSpPr>
                <a:xfrm>
                  <a:off x="6535334" y="1685479"/>
                  <a:ext cx="380335" cy="388540"/>
                  <a:chOff x="6297538" y="1525795"/>
                  <a:chExt cx="600468" cy="613422"/>
                </a:xfrm>
                <a:solidFill>
                  <a:schemeClr val="bg1">
                    <a:lumMod val="75000"/>
                  </a:schemeClr>
                </a:solidFill>
                <a:effectLst>
                  <a:outerShdw blurRad="63500" sx="102000" sy="102000" algn="ctr" rotWithShape="0">
                    <a:prstClr val="black">
                      <a:alpha val="40000"/>
                    </a:prstClr>
                  </a:outerShdw>
                </a:effectLst>
              </p:grpSpPr>
              <p:sp>
                <p:nvSpPr>
                  <p:cNvPr id="195" name="Rectangle 194"/>
                  <p:cNvSpPr/>
                  <p:nvPr/>
                </p:nvSpPr>
                <p:spPr>
                  <a:xfrm>
                    <a:off x="6532240" y="1525795"/>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96" name="Rectangle 195"/>
                  <p:cNvSpPr/>
                  <p:nvPr/>
                </p:nvSpPr>
                <p:spPr>
                  <a:xfrm>
                    <a:off x="6527253" y="2029061"/>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97" name="Rectangle 196"/>
                  <p:cNvSpPr/>
                  <p:nvPr/>
                </p:nvSpPr>
                <p:spPr>
                  <a:xfrm rot="16200000">
                    <a:off x="6280608" y="1775330"/>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98" name="Rectangle 197"/>
                  <p:cNvSpPr/>
                  <p:nvPr/>
                </p:nvSpPr>
                <p:spPr>
                  <a:xfrm rot="16200000">
                    <a:off x="6770920" y="1777823"/>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99" name="Rectangle 198"/>
                  <p:cNvSpPr/>
                  <p:nvPr/>
                </p:nvSpPr>
                <p:spPr>
                  <a:xfrm rot="2781525">
                    <a:off x="6712334" y="1608452"/>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00" name="Rectangle 199"/>
                  <p:cNvSpPr/>
                  <p:nvPr/>
                </p:nvSpPr>
                <p:spPr>
                  <a:xfrm rot="2781525">
                    <a:off x="6344691" y="1952168"/>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01" name="Rectangle 200"/>
                  <p:cNvSpPr/>
                  <p:nvPr/>
                </p:nvSpPr>
                <p:spPr>
                  <a:xfrm rot="18981525">
                    <a:off x="6358090" y="1598567"/>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02" name="Rectangle 201"/>
                  <p:cNvSpPr/>
                  <p:nvPr/>
                </p:nvSpPr>
                <p:spPr>
                  <a:xfrm rot="18981525">
                    <a:off x="6694670" y="1955114"/>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03" name="Donut 202"/>
                  <p:cNvSpPr/>
                  <p:nvPr/>
                </p:nvSpPr>
                <p:spPr>
                  <a:xfrm>
                    <a:off x="6347233" y="1580873"/>
                    <a:ext cx="504056" cy="504056"/>
                  </a:xfrm>
                  <a:prstGeom prst="donut">
                    <a:avLst>
                      <a:gd name="adj" fmla="val 22161"/>
                    </a:avLst>
                  </a:prstGeom>
                  <a:grpFill/>
                  <a:ln w="952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solidFill>
                        <a:schemeClr val="tx1"/>
                      </a:solidFill>
                    </a:endParaRPr>
                  </a:p>
                </p:txBody>
              </p:sp>
            </p:grpSp>
            <p:grpSp>
              <p:nvGrpSpPr>
                <p:cNvPr id="185" name="Group 184"/>
                <p:cNvGrpSpPr/>
                <p:nvPr/>
              </p:nvGrpSpPr>
              <p:grpSpPr>
                <a:xfrm>
                  <a:off x="6577233" y="1358519"/>
                  <a:ext cx="251617" cy="257045"/>
                  <a:chOff x="6297538" y="1525795"/>
                  <a:chExt cx="600468" cy="613422"/>
                </a:xfrm>
                <a:solidFill>
                  <a:schemeClr val="bg1"/>
                </a:solidFill>
                <a:effectLst>
                  <a:outerShdw blurRad="63500" sx="102000" sy="102000" algn="ctr" rotWithShape="0">
                    <a:prstClr val="black">
                      <a:alpha val="40000"/>
                    </a:prstClr>
                  </a:outerShdw>
                </a:effectLst>
              </p:grpSpPr>
              <p:sp>
                <p:nvSpPr>
                  <p:cNvPr id="186" name="Rectangle 185"/>
                  <p:cNvSpPr/>
                  <p:nvPr/>
                </p:nvSpPr>
                <p:spPr>
                  <a:xfrm>
                    <a:off x="6532240" y="1525795"/>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87" name="Rectangle 186"/>
                  <p:cNvSpPr/>
                  <p:nvPr/>
                </p:nvSpPr>
                <p:spPr>
                  <a:xfrm>
                    <a:off x="6527253" y="2029061"/>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88" name="Rectangle 187"/>
                  <p:cNvSpPr/>
                  <p:nvPr/>
                </p:nvSpPr>
                <p:spPr>
                  <a:xfrm rot="16200000">
                    <a:off x="6280608" y="1775330"/>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89" name="Rectangle 188"/>
                  <p:cNvSpPr/>
                  <p:nvPr/>
                </p:nvSpPr>
                <p:spPr>
                  <a:xfrm rot="16200000">
                    <a:off x="6770920" y="1777823"/>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90" name="Rectangle 189"/>
                  <p:cNvSpPr/>
                  <p:nvPr/>
                </p:nvSpPr>
                <p:spPr>
                  <a:xfrm rot="2781525">
                    <a:off x="6712334" y="1608452"/>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91" name="Rectangle 190"/>
                  <p:cNvSpPr/>
                  <p:nvPr/>
                </p:nvSpPr>
                <p:spPr>
                  <a:xfrm rot="2781525">
                    <a:off x="6344691" y="1952168"/>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92" name="Rectangle 191"/>
                  <p:cNvSpPr/>
                  <p:nvPr/>
                </p:nvSpPr>
                <p:spPr>
                  <a:xfrm rot="18981525">
                    <a:off x="6358090" y="1598567"/>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93" name="Rectangle 192"/>
                  <p:cNvSpPr/>
                  <p:nvPr/>
                </p:nvSpPr>
                <p:spPr>
                  <a:xfrm rot="18981525">
                    <a:off x="6694670" y="1955114"/>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94" name="Donut 193"/>
                  <p:cNvSpPr/>
                  <p:nvPr/>
                </p:nvSpPr>
                <p:spPr>
                  <a:xfrm>
                    <a:off x="6347233" y="1580873"/>
                    <a:ext cx="504056" cy="504056"/>
                  </a:xfrm>
                  <a:prstGeom prst="donut">
                    <a:avLst>
                      <a:gd name="adj" fmla="val 22161"/>
                    </a:avLst>
                  </a:prstGeom>
                  <a:grpFill/>
                  <a:ln w="952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solidFill>
                        <a:schemeClr val="tx1"/>
                      </a:solidFill>
                    </a:endParaRPr>
                  </a:p>
                </p:txBody>
              </p:sp>
            </p:grpSp>
          </p:grpSp>
        </p:grpSp>
        <p:grpSp>
          <p:nvGrpSpPr>
            <p:cNvPr id="213" name="Group 212"/>
            <p:cNvGrpSpPr/>
            <p:nvPr/>
          </p:nvGrpSpPr>
          <p:grpSpPr>
            <a:xfrm>
              <a:off x="3784106" y="2423987"/>
              <a:ext cx="941329" cy="972132"/>
              <a:chOff x="3707904" y="2423987"/>
              <a:chExt cx="941329" cy="972132"/>
            </a:xfrm>
          </p:grpSpPr>
          <p:sp>
            <p:nvSpPr>
              <p:cNvPr id="214" name="Rectangle 213"/>
              <p:cNvSpPr/>
              <p:nvPr/>
            </p:nvSpPr>
            <p:spPr>
              <a:xfrm>
                <a:off x="3707904" y="318009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Clarabelle</a:t>
                </a:r>
                <a:endParaRPr lang="en-AU" sz="1100" dirty="0">
                  <a:solidFill>
                    <a:schemeClr val="tx1"/>
                  </a:solidFill>
                  <a:latin typeface="Segoe UI" pitchFamily="34" charset="0"/>
                  <a:cs typeface="Segoe UI" pitchFamily="34" charset="0"/>
                </a:endParaRPr>
              </a:p>
            </p:txBody>
          </p:sp>
          <p:grpSp>
            <p:nvGrpSpPr>
              <p:cNvPr id="215" name="Group 214"/>
              <p:cNvGrpSpPr/>
              <p:nvPr/>
            </p:nvGrpSpPr>
            <p:grpSpPr>
              <a:xfrm>
                <a:off x="3841584" y="2423987"/>
                <a:ext cx="675778" cy="675778"/>
                <a:chOff x="3848349" y="2388430"/>
                <a:chExt cx="675778" cy="675778"/>
              </a:xfrm>
              <a:effectLst>
                <a:outerShdw blurRad="63500" sx="102000" sy="102000" algn="ctr" rotWithShape="0">
                  <a:prstClr val="black">
                    <a:alpha val="40000"/>
                  </a:prstClr>
                </a:outerShdw>
              </a:effectLst>
            </p:grpSpPr>
            <p:sp>
              <p:nvSpPr>
                <p:cNvPr id="216" name="Oval 215"/>
                <p:cNvSpPr/>
                <p:nvPr/>
              </p:nvSpPr>
              <p:spPr>
                <a:xfrm>
                  <a:off x="3848349" y="2388430"/>
                  <a:ext cx="675778" cy="675778"/>
                </a:xfrm>
                <a:prstGeom prst="ellipse">
                  <a:avLst/>
                </a:prstGeom>
                <a:solidFill>
                  <a:srgbClr val="C0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grpSp>
              <p:nvGrpSpPr>
                <p:cNvPr id="217" name="Group 216"/>
                <p:cNvGrpSpPr/>
                <p:nvPr/>
              </p:nvGrpSpPr>
              <p:grpSpPr>
                <a:xfrm>
                  <a:off x="4049013" y="2524441"/>
                  <a:ext cx="274450" cy="403756"/>
                  <a:chOff x="4017169" y="2476618"/>
                  <a:chExt cx="333375" cy="490444"/>
                </a:xfrm>
                <a:effectLst>
                  <a:outerShdw blurRad="63500" sx="102000" sy="102000" algn="ctr" rotWithShape="0">
                    <a:prstClr val="black">
                      <a:alpha val="40000"/>
                    </a:prstClr>
                  </a:outerShdw>
                </a:effectLst>
              </p:grpSpPr>
              <p:sp>
                <p:nvSpPr>
                  <p:cNvPr id="218" name="Rounded Rectangle 217"/>
                  <p:cNvSpPr/>
                  <p:nvPr/>
                </p:nvSpPr>
                <p:spPr>
                  <a:xfrm>
                    <a:off x="4106560" y="2476618"/>
                    <a:ext cx="144015" cy="260118"/>
                  </a:xfrm>
                  <a:prstGeom prst="roundRect">
                    <a:avLst>
                      <a:gd name="adj" fmla="val 50000"/>
                    </a:avLst>
                  </a:prstGeom>
                  <a:solidFill>
                    <a:srgbClr val="C00000"/>
                  </a:solidFill>
                  <a:ln w="12700" cap="rnd">
                    <a:solidFill>
                      <a:schemeClr val="bg1"/>
                    </a:solid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19" name="Freeform 218"/>
                  <p:cNvSpPr/>
                  <p:nvPr/>
                </p:nvSpPr>
                <p:spPr>
                  <a:xfrm>
                    <a:off x="4017169" y="2744500"/>
                    <a:ext cx="333375" cy="79802"/>
                  </a:xfrm>
                  <a:custGeom>
                    <a:avLst/>
                    <a:gdLst>
                      <a:gd name="connsiteX0" fmla="*/ 0 w 333375"/>
                      <a:gd name="connsiteY0" fmla="*/ 7144 h 102415"/>
                      <a:gd name="connsiteX1" fmla="*/ 169069 w 333375"/>
                      <a:gd name="connsiteY1" fmla="*/ 102394 h 102415"/>
                      <a:gd name="connsiteX2" fmla="*/ 333375 w 333375"/>
                      <a:gd name="connsiteY2" fmla="*/ 0 h 102415"/>
                    </a:gdLst>
                    <a:ahLst/>
                    <a:cxnLst>
                      <a:cxn ang="0">
                        <a:pos x="connsiteX0" y="connsiteY0"/>
                      </a:cxn>
                      <a:cxn ang="0">
                        <a:pos x="connsiteX1" y="connsiteY1"/>
                      </a:cxn>
                      <a:cxn ang="0">
                        <a:pos x="connsiteX2" y="connsiteY2"/>
                      </a:cxn>
                    </a:cxnLst>
                    <a:rect l="l" t="t" r="r" b="b"/>
                    <a:pathLst>
                      <a:path w="333375" h="102415">
                        <a:moveTo>
                          <a:pt x="0" y="7144"/>
                        </a:moveTo>
                        <a:cubicBezTo>
                          <a:pt x="56753" y="55364"/>
                          <a:pt x="113507" y="103585"/>
                          <a:pt x="169069" y="102394"/>
                        </a:cubicBezTo>
                        <a:cubicBezTo>
                          <a:pt x="224631" y="101203"/>
                          <a:pt x="279003" y="50601"/>
                          <a:pt x="333375" y="0"/>
                        </a:cubicBezTo>
                      </a:path>
                    </a:pathLst>
                  </a:custGeom>
                  <a:noFill/>
                  <a:ln w="1270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cxnSp>
                <p:nvCxnSpPr>
                  <p:cNvPr id="220" name="Straight Connector 219"/>
                  <p:cNvCxnSpPr>
                    <a:stCxn id="219" idx="1"/>
                  </p:cNvCxnSpPr>
                  <p:nvPr/>
                </p:nvCxnSpPr>
                <p:spPr>
                  <a:xfrm>
                    <a:off x="4186238" y="2824286"/>
                    <a:ext cx="0" cy="142776"/>
                  </a:xfrm>
                  <a:prstGeom prst="line">
                    <a:avLst/>
                  </a:prstGeom>
                  <a:ln w="12700"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grpSp>
        <p:nvGrpSpPr>
          <p:cNvPr id="8" name="Group 7"/>
          <p:cNvGrpSpPr/>
          <p:nvPr/>
        </p:nvGrpSpPr>
        <p:grpSpPr>
          <a:xfrm>
            <a:off x="857493" y="227684"/>
            <a:ext cx="7429015" cy="4688133"/>
            <a:chOff x="857493" y="227684"/>
            <a:chExt cx="7429015" cy="4688133"/>
          </a:xfrm>
        </p:grpSpPr>
        <p:sp>
          <p:nvSpPr>
            <p:cNvPr id="243" name="Rounded Rectangle 242"/>
            <p:cNvSpPr/>
            <p:nvPr/>
          </p:nvSpPr>
          <p:spPr>
            <a:xfrm>
              <a:off x="857493" y="227684"/>
              <a:ext cx="7429015" cy="4688133"/>
            </a:xfrm>
            <a:prstGeom prst="roundRect">
              <a:avLst>
                <a:gd name="adj" fmla="val 0"/>
              </a:avLst>
            </a:prstGeom>
            <a:solidFill>
              <a:schemeClr val="bg1">
                <a:lumMod val="75000"/>
                <a:alpha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200" b="1" dirty="0" smtClean="0">
                  <a:solidFill>
                    <a:schemeClr val="tx1"/>
                  </a:solidFill>
                  <a:latin typeface="Segoe UI" pitchFamily="34" charset="0"/>
                  <a:cs typeface="Segoe UI" pitchFamily="34" charset="0"/>
                </a:rPr>
                <a:t>Store</a:t>
              </a:r>
              <a:endParaRPr lang="en-AU" sz="1200" b="1" dirty="0">
                <a:solidFill>
                  <a:schemeClr val="tx1"/>
                </a:solidFill>
                <a:latin typeface="Segoe UI" pitchFamily="34" charset="0"/>
                <a:cs typeface="Segoe UI" pitchFamily="34" charset="0"/>
              </a:endParaRPr>
            </a:p>
          </p:txBody>
        </p:sp>
        <p:sp>
          <p:nvSpPr>
            <p:cNvPr id="244" name="Rectangle 243"/>
            <p:cNvSpPr/>
            <p:nvPr/>
          </p:nvSpPr>
          <p:spPr>
            <a:xfrm>
              <a:off x="857494" y="502447"/>
              <a:ext cx="7429014" cy="430535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400" i="1" dirty="0" smtClean="0">
                  <a:solidFill>
                    <a:schemeClr val="tx1"/>
                  </a:solidFill>
                  <a:latin typeface="Segoe UI" pitchFamily="34" charset="0"/>
                  <a:cs typeface="Segoe UI" pitchFamily="34" charset="0"/>
                </a:rPr>
                <a:t>Click on the button on the right to connect to the store…</a:t>
              </a:r>
              <a:endParaRPr lang="en-AU" sz="1400" i="1" dirty="0">
                <a:solidFill>
                  <a:schemeClr val="tx1"/>
                </a:solidFill>
                <a:latin typeface="Segoe UI" pitchFamily="34" charset="0"/>
                <a:cs typeface="Segoe UI" pitchFamily="34" charset="0"/>
              </a:endParaRPr>
            </a:p>
          </p:txBody>
        </p:sp>
        <p:sp>
          <p:nvSpPr>
            <p:cNvPr id="245" name="Rounded Rectangle 244">
              <a:hlinkClick r:id="rId8" action="ppaction://hlinksldjump"/>
            </p:cNvPr>
            <p:cNvSpPr/>
            <p:nvPr/>
          </p:nvSpPr>
          <p:spPr>
            <a:xfrm>
              <a:off x="929502" y="279455"/>
              <a:ext cx="144000" cy="144016"/>
            </a:xfrm>
            <a:prstGeom prst="roundRect">
              <a:avLst/>
            </a:prstGeom>
            <a:gradFill flip="none" rotWithShape="1">
              <a:gsLst>
                <a:gs pos="0">
                  <a:srgbClr val="FF0000">
                    <a:shade val="30000"/>
                    <a:satMod val="115000"/>
                  </a:srgbClr>
                </a:gs>
                <a:gs pos="50000">
                  <a:srgbClr val="FF0000">
                    <a:shade val="67500"/>
                    <a:satMod val="115000"/>
                  </a:srgbClr>
                </a:gs>
                <a:gs pos="100000">
                  <a:srgbClr val="FF0000">
                    <a:shade val="100000"/>
                    <a:satMod val="115000"/>
                  </a:srgbClr>
                </a:gs>
              </a:gsLst>
              <a:lin ang="16200000" scaled="1"/>
              <a:tileRect/>
            </a:gradFill>
            <a:ln w="3175">
              <a:solidFill>
                <a:schemeClr val="tx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solidFill>
                  <a:schemeClr val="bg1"/>
                </a:solidFill>
                <a:latin typeface="Segoe UI" pitchFamily="34" charset="0"/>
                <a:cs typeface="Segoe UI" pitchFamily="34" charset="0"/>
              </a:endParaRPr>
            </a:p>
          </p:txBody>
        </p:sp>
      </p:grpSp>
      <p:grpSp>
        <p:nvGrpSpPr>
          <p:cNvPr id="221" name="Group 220"/>
          <p:cNvGrpSpPr/>
          <p:nvPr/>
        </p:nvGrpSpPr>
        <p:grpSpPr>
          <a:xfrm>
            <a:off x="4472550" y="154965"/>
            <a:ext cx="191781" cy="191781"/>
            <a:chOff x="3848349" y="2388430"/>
            <a:chExt cx="675778" cy="675778"/>
          </a:xfrm>
          <a:effectLst>
            <a:outerShdw blurRad="63500" sx="102000" sy="102000" algn="ctr" rotWithShape="0">
              <a:prstClr val="black">
                <a:alpha val="40000"/>
              </a:prstClr>
            </a:outerShdw>
          </a:effectLst>
        </p:grpSpPr>
        <p:sp>
          <p:nvSpPr>
            <p:cNvPr id="222" name="Oval 221"/>
            <p:cNvSpPr/>
            <p:nvPr/>
          </p:nvSpPr>
          <p:spPr>
            <a:xfrm>
              <a:off x="3848349" y="2388430"/>
              <a:ext cx="675778" cy="675778"/>
            </a:xfrm>
            <a:prstGeom prst="ellipse">
              <a:avLst/>
            </a:prstGeom>
            <a:solidFill>
              <a:srgbClr val="C00000"/>
            </a:solid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grpSp>
          <p:nvGrpSpPr>
            <p:cNvPr id="223" name="Group 222"/>
            <p:cNvGrpSpPr/>
            <p:nvPr/>
          </p:nvGrpSpPr>
          <p:grpSpPr>
            <a:xfrm>
              <a:off x="4049013" y="2524441"/>
              <a:ext cx="274450" cy="403756"/>
              <a:chOff x="4017169" y="2476618"/>
              <a:chExt cx="333375" cy="490444"/>
            </a:xfrm>
            <a:effectLst>
              <a:outerShdw blurRad="63500" sx="102000" sy="102000" algn="ctr" rotWithShape="0">
                <a:prstClr val="black">
                  <a:alpha val="40000"/>
                </a:prstClr>
              </a:outerShdw>
            </a:effectLst>
          </p:grpSpPr>
          <p:sp>
            <p:nvSpPr>
              <p:cNvPr id="224" name="Rounded Rectangle 223"/>
              <p:cNvSpPr/>
              <p:nvPr/>
            </p:nvSpPr>
            <p:spPr>
              <a:xfrm>
                <a:off x="4106560" y="2476618"/>
                <a:ext cx="144015" cy="260118"/>
              </a:xfrm>
              <a:prstGeom prst="roundRect">
                <a:avLst>
                  <a:gd name="adj" fmla="val 50000"/>
                </a:avLst>
              </a:prstGeom>
              <a:solidFill>
                <a:srgbClr val="C00000"/>
              </a:solidFill>
              <a:ln w="6350" cap="rnd">
                <a:solidFill>
                  <a:schemeClr val="bg1"/>
                </a:solidFill>
              </a:ln>
              <a:effectLst>
                <a:innerShdw blurRad="254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25" name="Freeform 224"/>
              <p:cNvSpPr/>
              <p:nvPr/>
            </p:nvSpPr>
            <p:spPr>
              <a:xfrm>
                <a:off x="4017169" y="2744500"/>
                <a:ext cx="333375" cy="79802"/>
              </a:xfrm>
              <a:custGeom>
                <a:avLst/>
                <a:gdLst>
                  <a:gd name="connsiteX0" fmla="*/ 0 w 333375"/>
                  <a:gd name="connsiteY0" fmla="*/ 7144 h 102415"/>
                  <a:gd name="connsiteX1" fmla="*/ 169069 w 333375"/>
                  <a:gd name="connsiteY1" fmla="*/ 102394 h 102415"/>
                  <a:gd name="connsiteX2" fmla="*/ 333375 w 333375"/>
                  <a:gd name="connsiteY2" fmla="*/ 0 h 102415"/>
                </a:gdLst>
                <a:ahLst/>
                <a:cxnLst>
                  <a:cxn ang="0">
                    <a:pos x="connsiteX0" y="connsiteY0"/>
                  </a:cxn>
                  <a:cxn ang="0">
                    <a:pos x="connsiteX1" y="connsiteY1"/>
                  </a:cxn>
                  <a:cxn ang="0">
                    <a:pos x="connsiteX2" y="connsiteY2"/>
                  </a:cxn>
                </a:cxnLst>
                <a:rect l="l" t="t" r="r" b="b"/>
                <a:pathLst>
                  <a:path w="333375" h="102415">
                    <a:moveTo>
                      <a:pt x="0" y="7144"/>
                    </a:moveTo>
                    <a:cubicBezTo>
                      <a:pt x="56753" y="55364"/>
                      <a:pt x="113507" y="103585"/>
                      <a:pt x="169069" y="102394"/>
                    </a:cubicBezTo>
                    <a:cubicBezTo>
                      <a:pt x="224631" y="101203"/>
                      <a:pt x="279003" y="50601"/>
                      <a:pt x="333375" y="0"/>
                    </a:cubicBezTo>
                  </a:path>
                </a:pathLst>
              </a:custGeom>
              <a:no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cxnSp>
            <p:nvCxnSpPr>
              <p:cNvPr id="226" name="Straight Connector 225"/>
              <p:cNvCxnSpPr>
                <a:stCxn id="225" idx="1"/>
              </p:cNvCxnSpPr>
              <p:nvPr/>
            </p:nvCxnSpPr>
            <p:spPr>
              <a:xfrm>
                <a:off x="4186238" y="2824286"/>
                <a:ext cx="0" cy="142776"/>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spTree>
    <p:controls>
      <mc:AlternateContent xmlns:mc="http://schemas.openxmlformats.org/markup-compatibility/2006">
        <mc:Choice xmlns:v="urn:schemas-microsoft-com:vml" Requires="v">
          <p:control spid="39968" name="WebBrowser1" r:id="rId2" imgW="7429680" imgH="3970440"/>
        </mc:Choice>
        <mc:Fallback>
          <p:control name="WebBrowser1" r:id="rId2" imgW="7429680" imgH="3970440">
            <p:pic>
              <p:nvPicPr>
                <p:cNvPr id="0" name="WebBrowser1"/>
                <p:cNvPicPr preferRelativeResize="0">
                  <a:picLocks noChangeArrowheads="1" noChangeShapeType="1"/>
                </p:cNvPicPr>
                <p:nvPr/>
              </p:nvPicPr>
              <p:blipFill>
                <a:blip r:embed="rId9">
                  <a:extLst>
                    <a:ext uri="{28A0092B-C50C-407E-A947-70E740481C1C}">
                      <a14:useLocalDpi xmlns:a14="http://schemas.microsoft.com/office/drawing/2010/main" val="0"/>
                    </a:ext>
                  </a:extLst>
                </a:blip>
                <a:srcRect/>
                <a:stretch>
                  <a:fillRect/>
                </a:stretch>
              </p:blipFill>
              <p:spPr bwMode="auto">
                <a:xfrm>
                  <a:off x="857250" y="833438"/>
                  <a:ext cx="7429500" cy="3970337"/>
                </a:xfrm>
                <a:prstGeom prst="rect">
                  <a:avLst/>
                </a:prstGeom>
                <a:noFill/>
                <a:ln>
                  <a:noFill/>
                </a:ln>
                <a:effectLst/>
                <a:extLst>
                  <a:ext uri="{909E8E84-426E-40DD-AFC4-6F175D3DCCD1}">
                    <a14:hiddenFill xmlns:a14="http://schemas.microsoft.com/office/drawing/2010/main">
                      <a:noFill/>
                    </a14:hiddenFill>
                  </a:ext>
                  <a:ext uri="{91240B29-F687-4F45-9708-019B960494DF}">
                    <a14:hiddenLine xmlns:a14="http://schemas.microsoft.com/office/drawing/2010/main" w="9525">
                      <a:no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control>
        </mc:Fallback>
      </mc:AlternateContent>
      <mc:AlternateContent xmlns:mc="http://schemas.openxmlformats.org/markup-compatibility/2006">
        <mc:Choice xmlns:v="urn:schemas-microsoft-com:vml" Requires="v">
          <p:control spid="39969" name="CommandButton6" r:id="rId3" imgW="295200" imgH="333360"/>
        </mc:Choice>
        <mc:Fallback>
          <p:control name="CommandButton6" r:id="rId3" imgW="295200" imgH="333360">
            <p:pic>
              <p:nvPicPr>
                <p:cNvPr id="0" name="CommandButton6"/>
                <p:cNvPicPr preferRelativeResize="0">
                  <a:picLocks noChangeArrowheads="1" noChangeShapeType="1"/>
                </p:cNvPicPr>
                <p:nvPr/>
              </p:nvPicPr>
              <p:blipFill>
                <a:blip r:embed="rId10">
                  <a:extLst>
                    <a:ext uri="{28A0092B-C50C-407E-A947-70E740481C1C}">
                      <a14:useLocalDpi xmlns:a14="http://schemas.microsoft.com/office/drawing/2010/main" val="0"/>
                    </a:ext>
                  </a:extLst>
                </a:blip>
                <a:srcRect/>
                <a:stretch>
                  <a:fillRect/>
                </a:stretch>
              </p:blipFill>
              <p:spPr bwMode="auto">
                <a:xfrm>
                  <a:off x="7993063" y="504825"/>
                  <a:ext cx="293687" cy="328613"/>
                </a:xfrm>
                <a:prstGeom prst="rect">
                  <a:avLst/>
                </a:prstGeom>
                <a:noFill/>
                <a:ln>
                  <a:noFill/>
                </a:ln>
                <a:effectLst/>
                <a:extLst>
                  <a:ext uri="{909E8E84-426E-40DD-AFC4-6F175D3DCCD1}">
                    <a14:hiddenFill xmlns:a14="http://schemas.microsoft.com/office/drawing/2010/main">
                      <a:noFill/>
                    </a14:hiddenFill>
                  </a:ext>
                  <a:ext uri="{91240B29-F687-4F45-9708-019B960494DF}">
                    <a14:hiddenLine xmlns:a14="http://schemas.microsoft.com/office/drawing/2010/main" w="9525">
                      <a:no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control>
        </mc:Fallback>
      </mc:AlternateContent>
      <mc:AlternateContent xmlns:mc="http://schemas.openxmlformats.org/markup-compatibility/2006">
        <mc:Choice xmlns:v="urn:schemas-microsoft-com:vml" Requires="v">
          <p:control spid="39970" name="TextBox2" r:id="rId4" imgW="4848120" imgH="266760"/>
        </mc:Choice>
        <mc:Fallback>
          <p:control name="TextBox2" r:id="rId4" imgW="4848120" imgH="266760">
            <p:pic>
              <p:nvPicPr>
                <p:cNvPr id="0" name="TextBox2"/>
                <p:cNvPicPr preferRelativeResize="0">
                  <a:picLocks noChangeArrowheads="1" noChangeShapeType="1"/>
                </p:cNvPicPr>
                <p:nvPr/>
              </p:nvPicPr>
              <p:blipFill>
                <a:blip r:embed="rId11">
                  <a:extLst>
                    <a:ext uri="{28A0092B-C50C-407E-A947-70E740481C1C}">
                      <a14:useLocalDpi xmlns:a14="http://schemas.microsoft.com/office/drawing/2010/main" val="0"/>
                    </a:ext>
                  </a:extLst>
                </a:blip>
                <a:srcRect/>
                <a:stretch>
                  <a:fillRect/>
                </a:stretch>
              </p:blipFill>
              <p:spPr bwMode="auto">
                <a:xfrm>
                  <a:off x="2243138" y="-307975"/>
                  <a:ext cx="4849812" cy="266700"/>
                </a:xfrm>
                <a:prstGeom prst="rect">
                  <a:avLst/>
                </a:prstGeom>
                <a:noFill/>
                <a:ln>
                  <a:noFill/>
                </a:ln>
                <a:effectLst/>
                <a:extLst>
                  <a:ext uri="{909E8E84-426E-40DD-AFC4-6F175D3DCCD1}">
                    <a14:hiddenFill xmlns:a14="http://schemas.microsoft.com/office/drawing/2010/main">
                      <a:noFill/>
                    </a14:hiddenFill>
                  </a:ext>
                  <a:ext uri="{91240B29-F687-4F45-9708-019B960494DF}">
                    <a14:hiddenLine xmlns:a14="http://schemas.microsoft.com/office/drawing/2010/main" w="9525">
                      <a:no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control>
        </mc:Fallback>
      </mc:AlternateContent>
    </p:controls>
    <p:extLst>
      <p:ext uri="{BB962C8B-B14F-4D97-AF65-F5344CB8AC3E}">
        <p14:creationId xmlns:p14="http://schemas.microsoft.com/office/powerpoint/2010/main" val="1510383668"/>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xit" presetSubtype="1" accel="50000" decel="50000" fill="hold" nodeType="afterEffect">
                                  <p:stCondLst>
                                    <p:cond delay="0"/>
                                  </p:stCondLst>
                                  <p:childTnLst>
                                    <p:anim calcmode="lin" valueType="num">
                                      <p:cBhvr additive="base">
                                        <p:cTn id="6" dur="500"/>
                                        <p:tgtEl>
                                          <p:spTgt spid="221"/>
                                        </p:tgtEl>
                                        <p:attrNameLst>
                                          <p:attrName>ppt_x</p:attrName>
                                        </p:attrNameLst>
                                      </p:cBhvr>
                                      <p:tavLst>
                                        <p:tav tm="0">
                                          <p:val>
                                            <p:strVal val="ppt_x"/>
                                          </p:val>
                                        </p:tav>
                                        <p:tav tm="100000">
                                          <p:val>
                                            <p:strVal val="ppt_x"/>
                                          </p:val>
                                        </p:tav>
                                      </p:tavLst>
                                    </p:anim>
                                    <p:anim calcmode="lin" valueType="num">
                                      <p:cBhvr additive="base">
                                        <p:cTn id="7" dur="500"/>
                                        <p:tgtEl>
                                          <p:spTgt spid="221"/>
                                        </p:tgtEl>
                                        <p:attrNameLst>
                                          <p:attrName>ppt_y</p:attrName>
                                        </p:attrNameLst>
                                      </p:cBhvr>
                                      <p:tavLst>
                                        <p:tav tm="0">
                                          <p:val>
                                            <p:strVal val="ppt_y"/>
                                          </p:val>
                                        </p:tav>
                                        <p:tav tm="100000">
                                          <p:val>
                                            <p:strVal val="0-ppt_h/2"/>
                                          </p:val>
                                        </p:tav>
                                      </p:tavLst>
                                    </p:anim>
                                    <p:set>
                                      <p:cBhvr>
                                        <p:cTn id="8" dur="1" fill="hold">
                                          <p:stCondLst>
                                            <p:cond delay="499"/>
                                          </p:stCondLst>
                                        </p:cTn>
                                        <p:tgtEl>
                                          <p:spTgt spid="221"/>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7" name="Group 36"/>
          <p:cNvGrpSpPr/>
          <p:nvPr/>
        </p:nvGrpSpPr>
        <p:grpSpPr>
          <a:xfrm>
            <a:off x="0" y="1202871"/>
            <a:ext cx="467544" cy="2737758"/>
            <a:chOff x="0" y="1202871"/>
            <a:chExt cx="467544" cy="2737758"/>
          </a:xfrm>
        </p:grpSpPr>
        <p:sp>
          <p:nvSpPr>
            <p:cNvPr id="6" name="Rounded Rectangle 5"/>
            <p:cNvSpPr/>
            <p:nvPr/>
          </p:nvSpPr>
          <p:spPr>
            <a:xfrm>
              <a:off x="0" y="1202871"/>
              <a:ext cx="467544" cy="2737758"/>
            </a:xfrm>
            <a:prstGeom prst="roundRect">
              <a:avLst>
                <a:gd name="adj" fmla="val 10437"/>
              </a:avLst>
            </a:prstGeom>
            <a:solidFill>
              <a:schemeClr val="tx1">
                <a:alpha val="50000"/>
              </a:schemeClr>
            </a:solidFill>
            <a:ln w="317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12" name="Group 11"/>
            <p:cNvGrpSpPr/>
            <p:nvPr/>
          </p:nvGrpSpPr>
          <p:grpSpPr>
            <a:xfrm>
              <a:off x="53772" y="1890180"/>
              <a:ext cx="360000" cy="363600"/>
              <a:chOff x="899592" y="1419622"/>
              <a:chExt cx="432048" cy="432048"/>
            </a:xfrm>
            <a:effectLst/>
          </p:grpSpPr>
          <p:sp>
            <p:nvSpPr>
              <p:cNvPr id="10" name="Rounded Rectangle 9"/>
              <p:cNvSpPr/>
              <p:nvPr/>
            </p:nvSpPr>
            <p:spPr>
              <a:xfrm>
                <a:off x="971600" y="1563638"/>
                <a:ext cx="288032" cy="288032"/>
              </a:xfrm>
              <a:prstGeom prst="roundRect">
                <a:avLst>
                  <a:gd name="adj" fmla="val 9226"/>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 name="Isosceles Triangle 10"/>
              <p:cNvSpPr/>
              <p:nvPr/>
            </p:nvSpPr>
            <p:spPr>
              <a:xfrm>
                <a:off x="899592" y="1419622"/>
                <a:ext cx="432048" cy="180020"/>
              </a:xfrm>
              <a:prstGeom prst="triangle">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4" name="Group 23"/>
            <p:cNvGrpSpPr/>
            <p:nvPr/>
          </p:nvGrpSpPr>
          <p:grpSpPr>
            <a:xfrm>
              <a:off x="53752" y="1264720"/>
              <a:ext cx="360040" cy="435694"/>
              <a:chOff x="971600" y="1383618"/>
              <a:chExt cx="360040" cy="435694"/>
            </a:xfrm>
          </p:grpSpPr>
          <p:cxnSp>
            <p:nvCxnSpPr>
              <p:cNvPr id="14" name="Straight Connector 13"/>
              <p:cNvCxnSpPr/>
              <p:nvPr/>
            </p:nvCxnSpPr>
            <p:spPr>
              <a:xfrm>
                <a:off x="1187624" y="1639292"/>
                <a:ext cx="144016" cy="18002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5" name="Donut 14"/>
              <p:cNvSpPr/>
              <p:nvPr/>
            </p:nvSpPr>
            <p:spPr>
              <a:xfrm>
                <a:off x="971600" y="1383618"/>
                <a:ext cx="288032" cy="288000"/>
              </a:xfrm>
              <a:prstGeom prst="donut">
                <a:avLst>
                  <a:gd name="adj" fmla="val 4746"/>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17" name="Straight Connector 16"/>
              <p:cNvCxnSpPr/>
              <p:nvPr/>
            </p:nvCxnSpPr>
            <p:spPr>
              <a:xfrm rot="1413972">
                <a:off x="1051228" y="1435850"/>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rot="1413972">
                <a:off x="1116662" y="1436293"/>
                <a:ext cx="0" cy="183562"/>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rot="1413972">
                <a:off x="1180005" y="1492021"/>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grpSp>
        <p:cxnSp>
          <p:nvCxnSpPr>
            <p:cNvPr id="26" name="Straight Connector 25"/>
            <p:cNvCxnSpPr/>
            <p:nvPr/>
          </p:nvCxnSpPr>
          <p:spPr>
            <a:xfrm flipH="1">
              <a:off x="26886" y="1812206"/>
              <a:ext cx="413772"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nvGrpSpPr>
            <p:cNvPr id="30" name="Group 29"/>
            <p:cNvGrpSpPr/>
            <p:nvPr/>
          </p:nvGrpSpPr>
          <p:grpSpPr>
            <a:xfrm>
              <a:off x="39771" y="2460418"/>
              <a:ext cx="388002" cy="297418"/>
              <a:chOff x="2123728" y="1986160"/>
              <a:chExt cx="576064" cy="441574"/>
            </a:xfrm>
          </p:grpSpPr>
          <p:sp>
            <p:nvSpPr>
              <p:cNvPr id="29" name="Rectangle 28"/>
              <p:cNvSpPr/>
              <p:nvPr/>
            </p:nvSpPr>
            <p:spPr>
              <a:xfrm>
                <a:off x="2195736" y="1986160"/>
                <a:ext cx="432048" cy="441574"/>
              </a:xfrm>
              <a:prstGeom prst="rect">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 name="Trapezoid 27"/>
              <p:cNvSpPr/>
              <p:nvPr/>
            </p:nvSpPr>
            <p:spPr>
              <a:xfrm flipV="1">
                <a:off x="2123728" y="2139884"/>
                <a:ext cx="576064" cy="287850"/>
              </a:xfrm>
              <a:prstGeom prst="trapezoid">
                <a:avLst/>
              </a:pr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41" name="Freeform 40"/>
            <p:cNvSpPr/>
            <p:nvPr/>
          </p:nvSpPr>
          <p:spPr>
            <a:xfrm>
              <a:off x="61273" y="2903148"/>
              <a:ext cx="344998" cy="411311"/>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45" name="Group 44"/>
            <p:cNvGrpSpPr/>
            <p:nvPr/>
          </p:nvGrpSpPr>
          <p:grpSpPr>
            <a:xfrm>
              <a:off x="82631" y="3424960"/>
              <a:ext cx="302283" cy="444864"/>
              <a:chOff x="51020" y="3423030"/>
              <a:chExt cx="356155" cy="524147"/>
            </a:xfrm>
            <a:effectLst>
              <a:outerShdw blurRad="63500" sx="102000" sy="102000" algn="ctr" rotWithShape="0">
                <a:prstClr val="black">
                  <a:alpha val="40000"/>
                </a:prstClr>
              </a:outerShdw>
            </a:effectLst>
          </p:grpSpPr>
          <p:sp>
            <p:nvSpPr>
              <p:cNvPr id="43" name="Freeform 42"/>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4" name="Freeform 43"/>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nvGrpSpPr>
          <p:cNvPr id="249" name="Group 248"/>
          <p:cNvGrpSpPr/>
          <p:nvPr/>
        </p:nvGrpSpPr>
        <p:grpSpPr>
          <a:xfrm>
            <a:off x="3131841" y="843750"/>
            <a:ext cx="2880320" cy="3456000"/>
            <a:chOff x="3131841" y="843750"/>
            <a:chExt cx="2880320" cy="3456000"/>
          </a:xfrm>
        </p:grpSpPr>
        <p:sp>
          <p:nvSpPr>
            <p:cNvPr id="250" name="Rounded Rectangle 249"/>
            <p:cNvSpPr/>
            <p:nvPr/>
          </p:nvSpPr>
          <p:spPr>
            <a:xfrm>
              <a:off x="3131841" y="843750"/>
              <a:ext cx="2880320" cy="3456000"/>
            </a:xfrm>
            <a:prstGeom prst="roundRect">
              <a:avLst>
                <a:gd name="adj" fmla="val 2228"/>
              </a:avLst>
            </a:prstGeom>
            <a:solidFill>
              <a:schemeClr val="tx1">
                <a:alpha val="50000"/>
              </a:schemeClr>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51" name="Group 250"/>
            <p:cNvGrpSpPr/>
            <p:nvPr/>
          </p:nvGrpSpPr>
          <p:grpSpPr>
            <a:xfrm>
              <a:off x="3198624" y="984777"/>
              <a:ext cx="864096" cy="870570"/>
              <a:chOff x="7308304" y="278598"/>
              <a:chExt cx="864096" cy="870570"/>
            </a:xfrm>
          </p:grpSpPr>
          <p:sp>
            <p:nvSpPr>
              <p:cNvPr id="327" name="Freeform 326"/>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8" name="Rectangle 327"/>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Impress</a:t>
                </a:r>
                <a:endParaRPr lang="en-AU" sz="1100" dirty="0">
                  <a:latin typeface="Segoe UI" pitchFamily="34" charset="0"/>
                  <a:cs typeface="Segoe UI" pitchFamily="34" charset="0"/>
                </a:endParaRPr>
              </a:p>
            </p:txBody>
          </p:sp>
        </p:grpSp>
        <p:grpSp>
          <p:nvGrpSpPr>
            <p:cNvPr id="252" name="Group 251"/>
            <p:cNvGrpSpPr/>
            <p:nvPr/>
          </p:nvGrpSpPr>
          <p:grpSpPr>
            <a:xfrm>
              <a:off x="4139953" y="972995"/>
              <a:ext cx="864096" cy="894135"/>
              <a:chOff x="6444208" y="255033"/>
              <a:chExt cx="864096" cy="894135"/>
            </a:xfrm>
          </p:grpSpPr>
          <p:grpSp>
            <p:nvGrpSpPr>
              <p:cNvPr id="323" name="Group 322"/>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325" name="Freeform 324"/>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6" name="Freeform 325"/>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24" name="Rectangle 323"/>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Express</a:t>
                </a:r>
                <a:endParaRPr lang="en-AU" sz="1100" dirty="0">
                  <a:latin typeface="Segoe UI" pitchFamily="34" charset="0"/>
                  <a:cs typeface="Segoe UI" pitchFamily="34" charset="0"/>
                </a:endParaRPr>
              </a:p>
            </p:txBody>
          </p:sp>
        </p:grpSp>
        <p:grpSp>
          <p:nvGrpSpPr>
            <p:cNvPr id="253" name="Group 252"/>
            <p:cNvGrpSpPr/>
            <p:nvPr/>
          </p:nvGrpSpPr>
          <p:grpSpPr>
            <a:xfrm>
              <a:off x="3198624" y="2157429"/>
              <a:ext cx="864096" cy="881674"/>
              <a:chOff x="8172400" y="267494"/>
              <a:chExt cx="864096" cy="881674"/>
            </a:xfrm>
          </p:grpSpPr>
          <p:grpSp>
            <p:nvGrpSpPr>
              <p:cNvPr id="318" name="Group 317"/>
              <p:cNvGrpSpPr/>
              <p:nvPr/>
            </p:nvGrpSpPr>
            <p:grpSpPr>
              <a:xfrm>
                <a:off x="8351877" y="267494"/>
                <a:ext cx="523806" cy="648072"/>
                <a:chOff x="87738" y="3286770"/>
                <a:chExt cx="291003" cy="360040"/>
              </a:xfrm>
            </p:grpSpPr>
            <p:sp>
              <p:nvSpPr>
                <p:cNvPr id="320" name="Rectangle 31"/>
                <p:cNvSpPr/>
                <p:nvPr/>
              </p:nvSpPr>
              <p:spPr>
                <a:xfrm>
                  <a:off x="87738" y="3286770"/>
                  <a:ext cx="291002" cy="360040"/>
                </a:xfrm>
                <a:prstGeom prst="rect">
                  <a:avLst/>
                </a:prstGeom>
                <a:solidFill>
                  <a:srgbClr val="FFC000"/>
                </a:solidFill>
                <a:ln w="9525" cap="rnd">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1" name="Rectangle 31"/>
                <p:cNvSpPr/>
                <p:nvPr/>
              </p:nvSpPr>
              <p:spPr>
                <a:xfrm>
                  <a:off x="87738" y="3286770"/>
                  <a:ext cx="291002" cy="360040"/>
                </a:xfrm>
                <a:custGeom>
                  <a:avLst/>
                  <a:gdLst>
                    <a:gd name="connsiteX0" fmla="*/ 0 w 291002"/>
                    <a:gd name="connsiteY0" fmla="*/ 0 h 360040"/>
                    <a:gd name="connsiteX1" fmla="*/ 291002 w 291002"/>
                    <a:gd name="connsiteY1" fmla="*/ 0 h 360040"/>
                    <a:gd name="connsiteX2" fmla="*/ 291002 w 291002"/>
                    <a:gd name="connsiteY2" fmla="*/ 360040 h 360040"/>
                    <a:gd name="connsiteX3" fmla="*/ 0 w 291002"/>
                    <a:gd name="connsiteY3" fmla="*/ 360040 h 360040"/>
                    <a:gd name="connsiteX4" fmla="*/ 0 w 291002"/>
                    <a:gd name="connsiteY4" fmla="*/ 0 h 360040"/>
                    <a:gd name="connsiteX0" fmla="*/ 0 w 291002"/>
                    <a:gd name="connsiteY0" fmla="*/ 0 h 360040"/>
                    <a:gd name="connsiteX1" fmla="*/ 236233 w 291002"/>
                    <a:gd name="connsiteY1" fmla="*/ 88106 h 360040"/>
                    <a:gd name="connsiteX2" fmla="*/ 291002 w 291002"/>
                    <a:gd name="connsiteY2" fmla="*/ 360040 h 360040"/>
                    <a:gd name="connsiteX3" fmla="*/ 0 w 291002"/>
                    <a:gd name="connsiteY3" fmla="*/ 360040 h 360040"/>
                    <a:gd name="connsiteX4" fmla="*/ 0 w 291002"/>
                    <a:gd name="connsiteY4" fmla="*/ 0 h 360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1002" h="360040">
                      <a:moveTo>
                        <a:pt x="0" y="0"/>
                      </a:moveTo>
                      <a:lnTo>
                        <a:pt x="236233" y="88106"/>
                      </a:lnTo>
                      <a:lnTo>
                        <a:pt x="291002" y="360040"/>
                      </a:lnTo>
                      <a:lnTo>
                        <a:pt x="0" y="360040"/>
                      </a:lnTo>
                      <a:lnTo>
                        <a:pt x="0" y="0"/>
                      </a:lnTo>
                      <a:close/>
                    </a:path>
                  </a:pathLst>
                </a:cu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2" name="Rectangle 321"/>
                <p:cNvSpPr/>
                <p:nvPr/>
              </p:nvSpPr>
              <p:spPr>
                <a:xfrm>
                  <a:off x="87738" y="3435846"/>
                  <a:ext cx="291003" cy="210964"/>
                </a:xfrm>
                <a:prstGeom prst="rect">
                  <a:avLst/>
                </a:prstGeom>
                <a:noFill/>
                <a:ln w="9525" cap="rnd">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2000" dirty="0" smtClean="0">
                      <a:solidFill>
                        <a:schemeClr val="tx1"/>
                      </a:solidFill>
                      <a:effectLst>
                        <a:outerShdw blurRad="63500" sx="102000" sy="102000" algn="ctr" rotWithShape="0">
                          <a:prstClr val="black">
                            <a:alpha val="40000"/>
                          </a:prstClr>
                        </a:outerShdw>
                      </a:effectLst>
                      <a:latin typeface="Segoe UI" pitchFamily="34" charset="0"/>
                      <a:cs typeface="Segoe UI" pitchFamily="34" charset="0"/>
                    </a:rPr>
                    <a:t>Aa</a:t>
                  </a:r>
                  <a:endParaRPr lang="en-AU" sz="2000" dirty="0">
                    <a:solidFill>
                      <a:schemeClr val="tx1"/>
                    </a:solidFill>
                    <a:effectLst>
                      <a:outerShdw blurRad="63500" sx="102000" sy="102000" algn="ctr" rotWithShape="0">
                        <a:prstClr val="black">
                          <a:alpha val="40000"/>
                        </a:prstClr>
                      </a:outerShdw>
                    </a:effectLst>
                    <a:latin typeface="Segoe UI" pitchFamily="34" charset="0"/>
                    <a:cs typeface="Segoe UI" pitchFamily="34" charset="0"/>
                  </a:endParaRPr>
                </a:p>
              </p:txBody>
            </p:sp>
          </p:grpSp>
          <p:sp>
            <p:nvSpPr>
              <p:cNvPr id="319" name="Rectangle 318"/>
              <p:cNvSpPr/>
              <p:nvPr/>
            </p:nvSpPr>
            <p:spPr>
              <a:xfrm>
                <a:off x="8172400"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Note Pad</a:t>
                </a:r>
                <a:endParaRPr lang="en-AU" sz="1100" dirty="0">
                  <a:latin typeface="Segoe UI" pitchFamily="34" charset="0"/>
                  <a:cs typeface="Segoe UI" pitchFamily="34" charset="0"/>
                </a:endParaRPr>
              </a:p>
            </p:txBody>
          </p:sp>
        </p:grpSp>
        <p:grpSp>
          <p:nvGrpSpPr>
            <p:cNvPr id="254" name="Group 253"/>
            <p:cNvGrpSpPr/>
            <p:nvPr/>
          </p:nvGrpSpPr>
          <p:grpSpPr>
            <a:xfrm>
              <a:off x="5080409" y="980461"/>
              <a:ext cx="864096" cy="877462"/>
              <a:chOff x="5004049" y="1064550"/>
              <a:chExt cx="864096" cy="877462"/>
            </a:xfrm>
          </p:grpSpPr>
          <p:grpSp>
            <p:nvGrpSpPr>
              <p:cNvPr id="313" name="Group 312"/>
              <p:cNvGrpSpPr/>
              <p:nvPr/>
            </p:nvGrpSpPr>
            <p:grpSpPr>
              <a:xfrm>
                <a:off x="5042434" y="1064550"/>
                <a:ext cx="787325" cy="610716"/>
                <a:chOff x="5004049" y="1045872"/>
                <a:chExt cx="787325" cy="610716"/>
              </a:xfrm>
              <a:effectLst>
                <a:outerShdw blurRad="63500" sx="102000" sy="102000" algn="ctr" rotWithShape="0">
                  <a:prstClr val="black">
                    <a:alpha val="40000"/>
                  </a:prstClr>
                </a:outerShdw>
              </a:effectLst>
            </p:grpSpPr>
            <p:sp>
              <p:nvSpPr>
                <p:cNvPr id="315" name="Rectangle 314"/>
                <p:cNvSpPr/>
                <p:nvPr/>
              </p:nvSpPr>
              <p:spPr>
                <a:xfrm>
                  <a:off x="5004049" y="1045872"/>
                  <a:ext cx="504055" cy="460191"/>
                </a:xfrm>
                <a:prstGeom prst="rect">
                  <a:avLst/>
                </a:prstGeom>
                <a:solidFill>
                  <a:schemeClr val="bg1"/>
                </a:solidFill>
                <a:ln w="9525" cap="rnd">
                  <a:solidFill>
                    <a:schemeClr val="bg1"/>
                  </a:solid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6" name="Freeform 315"/>
                <p:cNvSpPr/>
                <p:nvPr/>
              </p:nvSpPr>
              <p:spPr>
                <a:xfrm>
                  <a:off x="5022056" y="1106047"/>
                  <a:ext cx="414040" cy="272698"/>
                </a:xfrm>
                <a:custGeom>
                  <a:avLst/>
                  <a:gdLst>
                    <a:gd name="connsiteX0" fmla="*/ 0 w 353052"/>
                    <a:gd name="connsiteY0" fmla="*/ 0 h 269081"/>
                    <a:gd name="connsiteX1" fmla="*/ 19050 w 353052"/>
                    <a:gd name="connsiteY1" fmla="*/ 33337 h 269081"/>
                    <a:gd name="connsiteX2" fmla="*/ 28575 w 353052"/>
                    <a:gd name="connsiteY2" fmla="*/ 38100 h 269081"/>
                    <a:gd name="connsiteX3" fmla="*/ 33338 w 353052"/>
                    <a:gd name="connsiteY3" fmla="*/ 45243 h 269081"/>
                    <a:gd name="connsiteX4" fmla="*/ 50007 w 353052"/>
                    <a:gd name="connsiteY4" fmla="*/ 54768 h 269081"/>
                    <a:gd name="connsiteX5" fmla="*/ 59532 w 353052"/>
                    <a:gd name="connsiteY5" fmla="*/ 61912 h 269081"/>
                    <a:gd name="connsiteX6" fmla="*/ 85725 w 353052"/>
                    <a:gd name="connsiteY6" fmla="*/ 71437 h 269081"/>
                    <a:gd name="connsiteX7" fmla="*/ 135732 w 353052"/>
                    <a:gd name="connsiteY7" fmla="*/ 69056 h 269081"/>
                    <a:gd name="connsiteX8" fmla="*/ 142875 w 353052"/>
                    <a:gd name="connsiteY8" fmla="*/ 66675 h 269081"/>
                    <a:gd name="connsiteX9" fmla="*/ 150019 w 353052"/>
                    <a:gd name="connsiteY9" fmla="*/ 61912 h 269081"/>
                    <a:gd name="connsiteX10" fmla="*/ 157163 w 353052"/>
                    <a:gd name="connsiteY10" fmla="*/ 54768 h 269081"/>
                    <a:gd name="connsiteX11" fmla="*/ 161925 w 353052"/>
                    <a:gd name="connsiteY11" fmla="*/ 45243 h 269081"/>
                    <a:gd name="connsiteX12" fmla="*/ 157163 w 353052"/>
                    <a:gd name="connsiteY12" fmla="*/ 26193 h 269081"/>
                    <a:gd name="connsiteX13" fmla="*/ 150019 w 353052"/>
                    <a:gd name="connsiteY13" fmla="*/ 19050 h 269081"/>
                    <a:gd name="connsiteX14" fmla="*/ 135732 w 353052"/>
                    <a:gd name="connsiteY14" fmla="*/ 9525 h 269081"/>
                    <a:gd name="connsiteX15" fmla="*/ 114300 w 353052"/>
                    <a:gd name="connsiteY15" fmla="*/ 14287 h 269081"/>
                    <a:gd name="connsiteX16" fmla="*/ 107157 w 353052"/>
                    <a:gd name="connsiteY16" fmla="*/ 16668 h 269081"/>
                    <a:gd name="connsiteX17" fmla="*/ 102394 w 353052"/>
                    <a:gd name="connsiteY17" fmla="*/ 26193 h 269081"/>
                    <a:gd name="connsiteX18" fmla="*/ 104775 w 353052"/>
                    <a:gd name="connsiteY18" fmla="*/ 64293 h 269081"/>
                    <a:gd name="connsiteX19" fmla="*/ 107157 w 353052"/>
                    <a:gd name="connsiteY19" fmla="*/ 71437 h 269081"/>
                    <a:gd name="connsiteX20" fmla="*/ 114300 w 353052"/>
                    <a:gd name="connsiteY20" fmla="*/ 76200 h 269081"/>
                    <a:gd name="connsiteX21" fmla="*/ 126207 w 353052"/>
                    <a:gd name="connsiteY21" fmla="*/ 78581 h 269081"/>
                    <a:gd name="connsiteX22" fmla="*/ 147638 w 353052"/>
                    <a:gd name="connsiteY22" fmla="*/ 85725 h 269081"/>
                    <a:gd name="connsiteX23" fmla="*/ 154782 w 353052"/>
                    <a:gd name="connsiteY23" fmla="*/ 88106 h 269081"/>
                    <a:gd name="connsiteX24" fmla="*/ 190500 w 353052"/>
                    <a:gd name="connsiteY24" fmla="*/ 90487 h 269081"/>
                    <a:gd name="connsiteX25" fmla="*/ 228600 w 353052"/>
                    <a:gd name="connsiteY25" fmla="*/ 90487 h 269081"/>
                    <a:gd name="connsiteX26" fmla="*/ 238125 w 353052"/>
                    <a:gd name="connsiteY26" fmla="*/ 85725 h 269081"/>
                    <a:gd name="connsiteX27" fmla="*/ 271463 w 353052"/>
                    <a:gd name="connsiteY27" fmla="*/ 66675 h 269081"/>
                    <a:gd name="connsiteX28" fmla="*/ 295275 w 353052"/>
                    <a:gd name="connsiteY28" fmla="*/ 59531 h 269081"/>
                    <a:gd name="connsiteX29" fmla="*/ 302419 w 353052"/>
                    <a:gd name="connsiteY29" fmla="*/ 57150 h 269081"/>
                    <a:gd name="connsiteX30" fmla="*/ 338138 w 353052"/>
                    <a:gd name="connsiteY30" fmla="*/ 50006 h 269081"/>
                    <a:gd name="connsiteX31" fmla="*/ 345282 w 353052"/>
                    <a:gd name="connsiteY31" fmla="*/ 92868 h 269081"/>
                    <a:gd name="connsiteX32" fmla="*/ 326232 w 353052"/>
                    <a:gd name="connsiteY32" fmla="*/ 114300 h 269081"/>
                    <a:gd name="connsiteX33" fmla="*/ 316707 w 353052"/>
                    <a:gd name="connsiteY33" fmla="*/ 119062 h 269081"/>
                    <a:gd name="connsiteX34" fmla="*/ 309563 w 353052"/>
                    <a:gd name="connsiteY34" fmla="*/ 121443 h 269081"/>
                    <a:gd name="connsiteX35" fmla="*/ 290513 w 353052"/>
                    <a:gd name="connsiteY35" fmla="*/ 133350 h 269081"/>
                    <a:gd name="connsiteX36" fmla="*/ 273844 w 353052"/>
                    <a:gd name="connsiteY36" fmla="*/ 138112 h 269081"/>
                    <a:gd name="connsiteX37" fmla="*/ 259557 w 353052"/>
                    <a:gd name="connsiteY37" fmla="*/ 142875 h 269081"/>
                    <a:gd name="connsiteX38" fmla="*/ 245269 w 353052"/>
                    <a:gd name="connsiteY38" fmla="*/ 150018 h 269081"/>
                    <a:gd name="connsiteX39" fmla="*/ 238125 w 353052"/>
                    <a:gd name="connsiteY39" fmla="*/ 154781 h 269081"/>
                    <a:gd name="connsiteX40" fmla="*/ 214313 w 353052"/>
                    <a:gd name="connsiteY40" fmla="*/ 161925 h 269081"/>
                    <a:gd name="connsiteX41" fmla="*/ 202407 w 353052"/>
                    <a:gd name="connsiteY41" fmla="*/ 164306 h 269081"/>
                    <a:gd name="connsiteX42" fmla="*/ 188119 w 353052"/>
                    <a:gd name="connsiteY42" fmla="*/ 169068 h 269081"/>
                    <a:gd name="connsiteX43" fmla="*/ 173832 w 353052"/>
                    <a:gd name="connsiteY43" fmla="*/ 171450 h 269081"/>
                    <a:gd name="connsiteX44" fmla="*/ 154782 w 353052"/>
                    <a:gd name="connsiteY44" fmla="*/ 176212 h 269081"/>
                    <a:gd name="connsiteX45" fmla="*/ 109538 w 353052"/>
                    <a:gd name="connsiteY45" fmla="*/ 173831 h 269081"/>
                    <a:gd name="connsiteX46" fmla="*/ 97632 w 353052"/>
                    <a:gd name="connsiteY46" fmla="*/ 164306 h 269081"/>
                    <a:gd name="connsiteX47" fmla="*/ 95250 w 353052"/>
                    <a:gd name="connsiteY47" fmla="*/ 157162 h 269081"/>
                    <a:gd name="connsiteX48" fmla="*/ 88107 w 353052"/>
                    <a:gd name="connsiteY48" fmla="*/ 150018 h 269081"/>
                    <a:gd name="connsiteX49" fmla="*/ 95250 w 353052"/>
                    <a:gd name="connsiteY49" fmla="*/ 130968 h 269081"/>
                    <a:gd name="connsiteX50" fmla="*/ 104775 w 353052"/>
                    <a:gd name="connsiteY50" fmla="*/ 135731 h 269081"/>
                    <a:gd name="connsiteX51" fmla="*/ 140494 w 353052"/>
                    <a:gd name="connsiteY51" fmla="*/ 138112 h 269081"/>
                    <a:gd name="connsiteX52" fmla="*/ 159544 w 353052"/>
                    <a:gd name="connsiteY52" fmla="*/ 142875 h 269081"/>
                    <a:gd name="connsiteX53" fmla="*/ 171450 w 353052"/>
                    <a:gd name="connsiteY53" fmla="*/ 152400 h 269081"/>
                    <a:gd name="connsiteX54" fmla="*/ 176213 w 353052"/>
                    <a:gd name="connsiteY54" fmla="*/ 173831 h 269081"/>
                    <a:gd name="connsiteX55" fmla="*/ 180975 w 353052"/>
                    <a:gd name="connsiteY55" fmla="*/ 207168 h 269081"/>
                    <a:gd name="connsiteX56" fmla="*/ 183357 w 353052"/>
                    <a:gd name="connsiteY56" fmla="*/ 247650 h 269081"/>
                    <a:gd name="connsiteX57" fmla="*/ 185738 w 353052"/>
                    <a:gd name="connsiteY57" fmla="*/ 261937 h 269081"/>
                    <a:gd name="connsiteX58" fmla="*/ 195263 w 353052"/>
                    <a:gd name="connsiteY58" fmla="*/ 269081 h 269081"/>
                    <a:gd name="connsiteX59" fmla="*/ 273844 w 353052"/>
                    <a:gd name="connsiteY59" fmla="*/ 266700 h 269081"/>
                    <a:gd name="connsiteX60" fmla="*/ 307182 w 353052"/>
                    <a:gd name="connsiteY60" fmla="*/ 257175 h 269081"/>
                    <a:gd name="connsiteX61" fmla="*/ 314325 w 353052"/>
                    <a:gd name="connsiteY61" fmla="*/ 254793 h 269081"/>
                    <a:gd name="connsiteX62" fmla="*/ 326232 w 353052"/>
                    <a:gd name="connsiteY62" fmla="*/ 250031 h 269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53052" h="269081">
                      <a:moveTo>
                        <a:pt x="0" y="0"/>
                      </a:moveTo>
                      <a:cubicBezTo>
                        <a:pt x="3626" y="10876"/>
                        <a:pt x="7518" y="27571"/>
                        <a:pt x="19050" y="33337"/>
                      </a:cubicBezTo>
                      <a:lnTo>
                        <a:pt x="28575" y="38100"/>
                      </a:lnTo>
                      <a:cubicBezTo>
                        <a:pt x="30163" y="40481"/>
                        <a:pt x="31314" y="43219"/>
                        <a:pt x="33338" y="45243"/>
                      </a:cubicBezTo>
                      <a:cubicBezTo>
                        <a:pt x="37711" y="49616"/>
                        <a:pt x="45021" y="51652"/>
                        <a:pt x="50007" y="54768"/>
                      </a:cubicBezTo>
                      <a:cubicBezTo>
                        <a:pt x="53373" y="56871"/>
                        <a:pt x="56167" y="59808"/>
                        <a:pt x="59532" y="61912"/>
                      </a:cubicBezTo>
                      <a:cubicBezTo>
                        <a:pt x="67905" y="67145"/>
                        <a:pt x="76325" y="69087"/>
                        <a:pt x="85725" y="71437"/>
                      </a:cubicBezTo>
                      <a:cubicBezTo>
                        <a:pt x="102394" y="70643"/>
                        <a:pt x="119102" y="70442"/>
                        <a:pt x="135732" y="69056"/>
                      </a:cubicBezTo>
                      <a:cubicBezTo>
                        <a:pt x="138233" y="68848"/>
                        <a:pt x="140630" y="67797"/>
                        <a:pt x="142875" y="66675"/>
                      </a:cubicBezTo>
                      <a:cubicBezTo>
                        <a:pt x="145435" y="65395"/>
                        <a:pt x="147820" y="63744"/>
                        <a:pt x="150019" y="61912"/>
                      </a:cubicBezTo>
                      <a:cubicBezTo>
                        <a:pt x="152606" y="59756"/>
                        <a:pt x="154782" y="57149"/>
                        <a:pt x="157163" y="54768"/>
                      </a:cubicBezTo>
                      <a:cubicBezTo>
                        <a:pt x="158750" y="51593"/>
                        <a:pt x="161533" y="48771"/>
                        <a:pt x="161925" y="45243"/>
                      </a:cubicBezTo>
                      <a:cubicBezTo>
                        <a:pt x="162039" y="44213"/>
                        <a:pt x="158971" y="28905"/>
                        <a:pt x="157163" y="26193"/>
                      </a:cubicBezTo>
                      <a:cubicBezTo>
                        <a:pt x="155295" y="23391"/>
                        <a:pt x="152677" y="21117"/>
                        <a:pt x="150019" y="19050"/>
                      </a:cubicBezTo>
                      <a:cubicBezTo>
                        <a:pt x="145501" y="15536"/>
                        <a:pt x="135732" y="9525"/>
                        <a:pt x="135732" y="9525"/>
                      </a:cubicBezTo>
                      <a:cubicBezTo>
                        <a:pt x="128588" y="11112"/>
                        <a:pt x="121400" y="12512"/>
                        <a:pt x="114300" y="14287"/>
                      </a:cubicBezTo>
                      <a:cubicBezTo>
                        <a:pt x="111865" y="14896"/>
                        <a:pt x="108932" y="14893"/>
                        <a:pt x="107157" y="16668"/>
                      </a:cubicBezTo>
                      <a:cubicBezTo>
                        <a:pt x="104647" y="19178"/>
                        <a:pt x="103982" y="23018"/>
                        <a:pt x="102394" y="26193"/>
                      </a:cubicBezTo>
                      <a:cubicBezTo>
                        <a:pt x="103188" y="38893"/>
                        <a:pt x="103443" y="51638"/>
                        <a:pt x="104775" y="64293"/>
                      </a:cubicBezTo>
                      <a:cubicBezTo>
                        <a:pt x="105038" y="66789"/>
                        <a:pt x="105589" y="69477"/>
                        <a:pt x="107157" y="71437"/>
                      </a:cubicBezTo>
                      <a:cubicBezTo>
                        <a:pt x="108945" y="73672"/>
                        <a:pt x="111620" y="75195"/>
                        <a:pt x="114300" y="76200"/>
                      </a:cubicBezTo>
                      <a:cubicBezTo>
                        <a:pt x="118090" y="77621"/>
                        <a:pt x="122238" y="77787"/>
                        <a:pt x="126207" y="78581"/>
                      </a:cubicBezTo>
                      <a:cubicBezTo>
                        <a:pt x="146726" y="86788"/>
                        <a:pt x="129698" y="80599"/>
                        <a:pt x="147638" y="85725"/>
                      </a:cubicBezTo>
                      <a:cubicBezTo>
                        <a:pt x="150052" y="86415"/>
                        <a:pt x="152287" y="87829"/>
                        <a:pt x="154782" y="88106"/>
                      </a:cubicBezTo>
                      <a:cubicBezTo>
                        <a:pt x="166641" y="89424"/>
                        <a:pt x="178594" y="89693"/>
                        <a:pt x="190500" y="90487"/>
                      </a:cubicBezTo>
                      <a:cubicBezTo>
                        <a:pt x="207530" y="92920"/>
                        <a:pt x="210241" y="94723"/>
                        <a:pt x="228600" y="90487"/>
                      </a:cubicBezTo>
                      <a:cubicBezTo>
                        <a:pt x="232059" y="89689"/>
                        <a:pt x="235081" y="87551"/>
                        <a:pt x="238125" y="85725"/>
                      </a:cubicBezTo>
                      <a:cubicBezTo>
                        <a:pt x="248250" y="79651"/>
                        <a:pt x="259784" y="69596"/>
                        <a:pt x="271463" y="66675"/>
                      </a:cubicBezTo>
                      <a:cubicBezTo>
                        <a:pt x="285859" y="63075"/>
                        <a:pt x="277882" y="65328"/>
                        <a:pt x="295275" y="59531"/>
                      </a:cubicBezTo>
                      <a:cubicBezTo>
                        <a:pt x="297656" y="58737"/>
                        <a:pt x="299969" y="57695"/>
                        <a:pt x="302419" y="57150"/>
                      </a:cubicBezTo>
                      <a:cubicBezTo>
                        <a:pt x="328563" y="51339"/>
                        <a:pt x="316632" y="53590"/>
                        <a:pt x="338138" y="50006"/>
                      </a:cubicBezTo>
                      <a:cubicBezTo>
                        <a:pt x="359183" y="55267"/>
                        <a:pt x="354435" y="50765"/>
                        <a:pt x="345282" y="92868"/>
                      </a:cubicBezTo>
                      <a:cubicBezTo>
                        <a:pt x="343340" y="101799"/>
                        <a:pt x="333552" y="109725"/>
                        <a:pt x="326232" y="114300"/>
                      </a:cubicBezTo>
                      <a:cubicBezTo>
                        <a:pt x="323222" y="116181"/>
                        <a:pt x="319970" y="117664"/>
                        <a:pt x="316707" y="119062"/>
                      </a:cubicBezTo>
                      <a:cubicBezTo>
                        <a:pt x="314400" y="120051"/>
                        <a:pt x="311870" y="120454"/>
                        <a:pt x="309563" y="121443"/>
                      </a:cubicBezTo>
                      <a:cubicBezTo>
                        <a:pt x="289202" y="130169"/>
                        <a:pt x="311024" y="121629"/>
                        <a:pt x="290513" y="133350"/>
                      </a:cubicBezTo>
                      <a:cubicBezTo>
                        <a:pt x="287565" y="135034"/>
                        <a:pt x="276285" y="137380"/>
                        <a:pt x="273844" y="138112"/>
                      </a:cubicBezTo>
                      <a:cubicBezTo>
                        <a:pt x="269036" y="139555"/>
                        <a:pt x="263734" y="140091"/>
                        <a:pt x="259557" y="142875"/>
                      </a:cubicBezTo>
                      <a:cubicBezTo>
                        <a:pt x="250324" y="149029"/>
                        <a:pt x="255128" y="146732"/>
                        <a:pt x="245269" y="150018"/>
                      </a:cubicBezTo>
                      <a:cubicBezTo>
                        <a:pt x="242888" y="151606"/>
                        <a:pt x="240740" y="153619"/>
                        <a:pt x="238125" y="154781"/>
                      </a:cubicBezTo>
                      <a:cubicBezTo>
                        <a:pt x="232198" y="157415"/>
                        <a:pt x="221234" y="160387"/>
                        <a:pt x="214313" y="161925"/>
                      </a:cubicBezTo>
                      <a:cubicBezTo>
                        <a:pt x="210362" y="162803"/>
                        <a:pt x="206312" y="163241"/>
                        <a:pt x="202407" y="164306"/>
                      </a:cubicBezTo>
                      <a:cubicBezTo>
                        <a:pt x="197564" y="165627"/>
                        <a:pt x="193071" y="168242"/>
                        <a:pt x="188119" y="169068"/>
                      </a:cubicBezTo>
                      <a:cubicBezTo>
                        <a:pt x="183357" y="169862"/>
                        <a:pt x="178553" y="170438"/>
                        <a:pt x="173832" y="171450"/>
                      </a:cubicBezTo>
                      <a:cubicBezTo>
                        <a:pt x="167432" y="172822"/>
                        <a:pt x="154782" y="176212"/>
                        <a:pt x="154782" y="176212"/>
                      </a:cubicBezTo>
                      <a:cubicBezTo>
                        <a:pt x="139701" y="175418"/>
                        <a:pt x="124578" y="175198"/>
                        <a:pt x="109538" y="173831"/>
                      </a:cubicBezTo>
                      <a:cubicBezTo>
                        <a:pt x="102344" y="173177"/>
                        <a:pt x="100748" y="170538"/>
                        <a:pt x="97632" y="164306"/>
                      </a:cubicBezTo>
                      <a:cubicBezTo>
                        <a:pt x="96509" y="162061"/>
                        <a:pt x="96642" y="159251"/>
                        <a:pt x="95250" y="157162"/>
                      </a:cubicBezTo>
                      <a:cubicBezTo>
                        <a:pt x="93382" y="154360"/>
                        <a:pt x="90488" y="152399"/>
                        <a:pt x="88107" y="150018"/>
                      </a:cubicBezTo>
                      <a:cubicBezTo>
                        <a:pt x="90488" y="143668"/>
                        <a:pt x="90101" y="135382"/>
                        <a:pt x="95250" y="130968"/>
                      </a:cubicBezTo>
                      <a:cubicBezTo>
                        <a:pt x="97945" y="128658"/>
                        <a:pt x="101269" y="135177"/>
                        <a:pt x="104775" y="135731"/>
                      </a:cubicBezTo>
                      <a:cubicBezTo>
                        <a:pt x="116562" y="137592"/>
                        <a:pt x="128588" y="137318"/>
                        <a:pt x="140494" y="138112"/>
                      </a:cubicBezTo>
                      <a:cubicBezTo>
                        <a:pt x="141091" y="138231"/>
                        <a:pt x="157101" y="140921"/>
                        <a:pt x="159544" y="142875"/>
                      </a:cubicBezTo>
                      <a:cubicBezTo>
                        <a:pt x="174933" y="155185"/>
                        <a:pt x="153494" y="146412"/>
                        <a:pt x="171450" y="152400"/>
                      </a:cubicBezTo>
                      <a:cubicBezTo>
                        <a:pt x="175096" y="163332"/>
                        <a:pt x="173927" y="158589"/>
                        <a:pt x="176213" y="173831"/>
                      </a:cubicBezTo>
                      <a:cubicBezTo>
                        <a:pt x="177878" y="184932"/>
                        <a:pt x="180975" y="207168"/>
                        <a:pt x="180975" y="207168"/>
                      </a:cubicBezTo>
                      <a:cubicBezTo>
                        <a:pt x="181769" y="220662"/>
                        <a:pt x="182186" y="234183"/>
                        <a:pt x="183357" y="247650"/>
                      </a:cubicBezTo>
                      <a:cubicBezTo>
                        <a:pt x="183775" y="252460"/>
                        <a:pt x="183393" y="257717"/>
                        <a:pt x="185738" y="261937"/>
                      </a:cubicBezTo>
                      <a:cubicBezTo>
                        <a:pt x="187665" y="265406"/>
                        <a:pt x="192088" y="266700"/>
                        <a:pt x="195263" y="269081"/>
                      </a:cubicBezTo>
                      <a:cubicBezTo>
                        <a:pt x="221457" y="268287"/>
                        <a:pt x="247708" y="268612"/>
                        <a:pt x="273844" y="266700"/>
                      </a:cubicBezTo>
                      <a:cubicBezTo>
                        <a:pt x="281498" y="266140"/>
                        <a:pt x="299160" y="259849"/>
                        <a:pt x="307182" y="257175"/>
                      </a:cubicBezTo>
                      <a:cubicBezTo>
                        <a:pt x="309563" y="256381"/>
                        <a:pt x="312080" y="255915"/>
                        <a:pt x="314325" y="254793"/>
                      </a:cubicBezTo>
                      <a:cubicBezTo>
                        <a:pt x="324560" y="249676"/>
                        <a:pt x="320300" y="250031"/>
                        <a:pt x="326232" y="250031"/>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7" name="Freeform 316"/>
                <p:cNvSpPr/>
                <p:nvPr/>
              </p:nvSpPr>
              <p:spPr>
                <a:xfrm>
                  <a:off x="5400849" y="1351788"/>
                  <a:ext cx="390525" cy="304800"/>
                </a:xfrm>
                <a:custGeom>
                  <a:avLst/>
                  <a:gdLst>
                    <a:gd name="connsiteX0" fmla="*/ 0 w 381000"/>
                    <a:gd name="connsiteY0" fmla="*/ 0 h 319088"/>
                    <a:gd name="connsiteX1" fmla="*/ 23812 w 381000"/>
                    <a:gd name="connsiteY1" fmla="*/ 85725 h 319088"/>
                    <a:gd name="connsiteX2" fmla="*/ 347662 w 381000"/>
                    <a:gd name="connsiteY2" fmla="*/ 319088 h 319088"/>
                    <a:gd name="connsiteX3" fmla="*/ 381000 w 381000"/>
                    <a:gd name="connsiteY3" fmla="*/ 266700 h 319088"/>
                    <a:gd name="connsiteX4" fmla="*/ 66675 w 381000"/>
                    <a:gd name="connsiteY4" fmla="*/ 38100 h 319088"/>
                    <a:gd name="connsiteX5" fmla="*/ 0 w 381000"/>
                    <a:gd name="connsiteY5" fmla="*/ 0 h 319088"/>
                    <a:gd name="connsiteX0" fmla="*/ 0 w 390525"/>
                    <a:gd name="connsiteY0" fmla="*/ 0 h 304800"/>
                    <a:gd name="connsiteX1" fmla="*/ 33337 w 390525"/>
                    <a:gd name="connsiteY1" fmla="*/ 71437 h 304800"/>
                    <a:gd name="connsiteX2" fmla="*/ 357187 w 390525"/>
                    <a:gd name="connsiteY2" fmla="*/ 304800 h 304800"/>
                    <a:gd name="connsiteX3" fmla="*/ 390525 w 390525"/>
                    <a:gd name="connsiteY3" fmla="*/ 252412 h 304800"/>
                    <a:gd name="connsiteX4" fmla="*/ 76200 w 390525"/>
                    <a:gd name="connsiteY4" fmla="*/ 23812 h 304800"/>
                    <a:gd name="connsiteX5" fmla="*/ 0 w 390525"/>
                    <a:gd name="connsiteY5" fmla="*/ 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0525" h="304800">
                      <a:moveTo>
                        <a:pt x="0" y="0"/>
                      </a:moveTo>
                      <a:lnTo>
                        <a:pt x="33337" y="71437"/>
                      </a:lnTo>
                      <a:lnTo>
                        <a:pt x="357187" y="304800"/>
                      </a:lnTo>
                      <a:lnTo>
                        <a:pt x="390525" y="252412"/>
                      </a:lnTo>
                      <a:lnTo>
                        <a:pt x="76200" y="23812"/>
                      </a:lnTo>
                      <a:lnTo>
                        <a:pt x="0" y="0"/>
                      </a:lnTo>
                      <a:close/>
                    </a:path>
                  </a:pathLst>
                </a:custGeom>
                <a:solidFill>
                  <a:srgbClr val="C0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14" name="Rectangle 313"/>
              <p:cNvSpPr/>
              <p:nvPr/>
            </p:nvSpPr>
            <p:spPr>
              <a:xfrm>
                <a:off x="5004049" y="1725988"/>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Free Draw</a:t>
                </a:r>
                <a:endParaRPr lang="en-AU" sz="1100" dirty="0">
                  <a:latin typeface="Segoe UI" pitchFamily="34" charset="0"/>
                  <a:cs typeface="Segoe UI" pitchFamily="34" charset="0"/>
                </a:endParaRPr>
              </a:p>
            </p:txBody>
          </p:sp>
        </p:grpSp>
        <p:cxnSp>
          <p:nvCxnSpPr>
            <p:cNvPr id="255" name="Straight Connector 254"/>
            <p:cNvCxnSpPr/>
            <p:nvPr/>
          </p:nvCxnSpPr>
          <p:spPr>
            <a:xfrm>
              <a:off x="4098672"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6" name="Straight Connector 255"/>
            <p:cNvCxnSpPr/>
            <p:nvPr/>
          </p:nvCxnSpPr>
          <p:spPr>
            <a:xfrm>
              <a:off x="5040000"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7" name="Straight Connector 256"/>
            <p:cNvCxnSpPr/>
            <p:nvPr/>
          </p:nvCxnSpPr>
          <p:spPr>
            <a:xfrm>
              <a:off x="3262277" y="200863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8" name="Straight Connector 257"/>
            <p:cNvCxnSpPr/>
            <p:nvPr/>
          </p:nvCxnSpPr>
          <p:spPr>
            <a:xfrm>
              <a:off x="3262277" y="317426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grpSp>
          <p:nvGrpSpPr>
            <p:cNvPr id="259" name="Group 258"/>
            <p:cNvGrpSpPr/>
            <p:nvPr/>
          </p:nvGrpSpPr>
          <p:grpSpPr>
            <a:xfrm>
              <a:off x="4098672" y="2143466"/>
              <a:ext cx="941329" cy="895637"/>
              <a:chOff x="4098672" y="2143466"/>
              <a:chExt cx="941329" cy="895637"/>
            </a:xfrm>
          </p:grpSpPr>
          <p:sp>
            <p:nvSpPr>
              <p:cNvPr id="300" name="Rectangle 299"/>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Documents</a:t>
                </a:r>
                <a:endParaRPr lang="en-AU" sz="1100" dirty="0">
                  <a:latin typeface="Segoe UI" pitchFamily="34" charset="0"/>
                  <a:cs typeface="Segoe UI" pitchFamily="34" charset="0"/>
                </a:endParaRPr>
              </a:p>
            </p:txBody>
          </p:sp>
          <p:grpSp>
            <p:nvGrpSpPr>
              <p:cNvPr id="301" name="Group 300"/>
              <p:cNvGrpSpPr/>
              <p:nvPr/>
            </p:nvGrpSpPr>
            <p:grpSpPr>
              <a:xfrm>
                <a:off x="4199709" y="2143466"/>
                <a:ext cx="744585" cy="655211"/>
                <a:chOff x="4193285" y="2143466"/>
                <a:chExt cx="744585" cy="655211"/>
              </a:xfrm>
            </p:grpSpPr>
            <p:grpSp>
              <p:nvGrpSpPr>
                <p:cNvPr id="302" name="Group 301"/>
                <p:cNvGrpSpPr/>
                <p:nvPr/>
              </p:nvGrpSpPr>
              <p:grpSpPr>
                <a:xfrm>
                  <a:off x="4193285" y="2143466"/>
                  <a:ext cx="699392" cy="536110"/>
                  <a:chOff x="2123728" y="1986160"/>
                  <a:chExt cx="576064" cy="441574"/>
                </a:xfrm>
              </p:grpSpPr>
              <p:sp>
                <p:nvSpPr>
                  <p:cNvPr id="311" name="Rectangle 310"/>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2" name="Trapezoid 311"/>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303" name="Group 302"/>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304" name="Rectangle 303"/>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305" name="Straight Connector 304"/>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6" name="Straight Connector 305"/>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7" name="Straight Connector 306"/>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8" name="Straight Connector 307"/>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9" name="Straight Connector 308"/>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10" name="Straight Connector 309"/>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260" name="Group 259"/>
            <p:cNvGrpSpPr/>
            <p:nvPr/>
          </p:nvGrpSpPr>
          <p:grpSpPr>
            <a:xfrm>
              <a:off x="5039106" y="2143466"/>
              <a:ext cx="941329" cy="895637"/>
              <a:chOff x="5039106" y="2143466"/>
              <a:chExt cx="941329" cy="895637"/>
            </a:xfrm>
          </p:grpSpPr>
          <p:sp>
            <p:nvSpPr>
              <p:cNvPr id="289" name="Rectangle 288"/>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Music</a:t>
                </a:r>
                <a:endParaRPr lang="en-AU" sz="1100" dirty="0">
                  <a:latin typeface="Segoe UI" pitchFamily="34" charset="0"/>
                  <a:cs typeface="Segoe UI" pitchFamily="34" charset="0"/>
                </a:endParaRPr>
              </a:p>
            </p:txBody>
          </p:sp>
          <p:grpSp>
            <p:nvGrpSpPr>
              <p:cNvPr id="290" name="Group 289"/>
              <p:cNvGrpSpPr/>
              <p:nvPr/>
            </p:nvGrpSpPr>
            <p:grpSpPr>
              <a:xfrm>
                <a:off x="5162739" y="2143466"/>
                <a:ext cx="699392" cy="634359"/>
                <a:chOff x="5140143" y="2143466"/>
                <a:chExt cx="699392" cy="634359"/>
              </a:xfrm>
            </p:grpSpPr>
            <p:grpSp>
              <p:nvGrpSpPr>
                <p:cNvPr id="291" name="Group 290"/>
                <p:cNvGrpSpPr/>
                <p:nvPr/>
              </p:nvGrpSpPr>
              <p:grpSpPr>
                <a:xfrm>
                  <a:off x="5140143" y="2143466"/>
                  <a:ext cx="699392" cy="536110"/>
                  <a:chOff x="2123728" y="1986160"/>
                  <a:chExt cx="576064" cy="441574"/>
                </a:xfrm>
              </p:grpSpPr>
              <p:sp>
                <p:nvSpPr>
                  <p:cNvPr id="298" name="Rectangle 297"/>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9" name="Trapezoid 298"/>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92" name="Group 291"/>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293" name="Oval 292"/>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4" name="Oval 293"/>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295" name="Straight Connector 294"/>
                  <p:cNvCxnSpPr>
                    <a:stCxn id="293" idx="6"/>
                    <a:endCxn id="297"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96" name="Straight Connector 295"/>
                  <p:cNvCxnSpPr>
                    <a:stCxn id="294" idx="6"/>
                    <a:endCxn id="297"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297" name="Rectangle 296"/>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1" name="Group 260"/>
            <p:cNvGrpSpPr/>
            <p:nvPr/>
          </p:nvGrpSpPr>
          <p:grpSpPr>
            <a:xfrm>
              <a:off x="3133947" y="3275932"/>
              <a:ext cx="941329" cy="895637"/>
              <a:chOff x="3133947" y="3275932"/>
              <a:chExt cx="941329" cy="895637"/>
            </a:xfrm>
          </p:grpSpPr>
          <p:sp>
            <p:nvSpPr>
              <p:cNvPr id="281" name="Rectangle 280"/>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Videos</a:t>
                </a:r>
                <a:endParaRPr lang="en-AU" sz="1100" dirty="0">
                  <a:latin typeface="Segoe UI" pitchFamily="34" charset="0"/>
                  <a:cs typeface="Segoe UI" pitchFamily="34" charset="0"/>
                </a:endParaRPr>
              </a:p>
            </p:txBody>
          </p:sp>
          <p:grpSp>
            <p:nvGrpSpPr>
              <p:cNvPr id="282" name="Group 281"/>
              <p:cNvGrpSpPr/>
              <p:nvPr/>
            </p:nvGrpSpPr>
            <p:grpSpPr>
              <a:xfrm>
                <a:off x="3254915" y="3275932"/>
                <a:ext cx="699392" cy="569699"/>
                <a:chOff x="3257580" y="3275932"/>
                <a:chExt cx="699392" cy="569699"/>
              </a:xfrm>
            </p:grpSpPr>
            <p:grpSp>
              <p:nvGrpSpPr>
                <p:cNvPr id="283" name="Group 282"/>
                <p:cNvGrpSpPr/>
                <p:nvPr/>
              </p:nvGrpSpPr>
              <p:grpSpPr>
                <a:xfrm>
                  <a:off x="3257580" y="3275932"/>
                  <a:ext cx="699392" cy="536110"/>
                  <a:chOff x="2123728" y="1986160"/>
                  <a:chExt cx="576064" cy="441574"/>
                </a:xfrm>
              </p:grpSpPr>
              <p:sp>
                <p:nvSpPr>
                  <p:cNvPr id="287" name="Rectangle 286"/>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8" name="Trapezoid 287"/>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84" name="Group 283"/>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285" name="Rectangle 284"/>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6" name="Isosceles Triangle 285"/>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2" name="Group 261"/>
            <p:cNvGrpSpPr/>
            <p:nvPr/>
          </p:nvGrpSpPr>
          <p:grpSpPr>
            <a:xfrm>
              <a:off x="4097777" y="3275932"/>
              <a:ext cx="941329" cy="895637"/>
              <a:chOff x="4099230" y="3275932"/>
              <a:chExt cx="941329" cy="895637"/>
            </a:xfrm>
          </p:grpSpPr>
          <p:sp>
            <p:nvSpPr>
              <p:cNvPr id="263" name="Rectangle 262"/>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Games</a:t>
                </a:r>
                <a:endParaRPr lang="en-AU" sz="1100" dirty="0">
                  <a:latin typeface="Segoe UI" pitchFamily="34" charset="0"/>
                  <a:cs typeface="Segoe UI" pitchFamily="34" charset="0"/>
                </a:endParaRPr>
              </a:p>
            </p:txBody>
          </p:sp>
          <p:grpSp>
            <p:nvGrpSpPr>
              <p:cNvPr id="264" name="Group 263"/>
              <p:cNvGrpSpPr/>
              <p:nvPr/>
            </p:nvGrpSpPr>
            <p:grpSpPr>
              <a:xfrm>
                <a:off x="4200966" y="3275932"/>
                <a:ext cx="737856" cy="635347"/>
                <a:chOff x="4220198" y="3275932"/>
                <a:chExt cx="737856" cy="635347"/>
              </a:xfrm>
            </p:grpSpPr>
            <p:grpSp>
              <p:nvGrpSpPr>
                <p:cNvPr id="265" name="Group 264"/>
                <p:cNvGrpSpPr/>
                <p:nvPr/>
              </p:nvGrpSpPr>
              <p:grpSpPr>
                <a:xfrm>
                  <a:off x="4220198" y="3275932"/>
                  <a:ext cx="699392" cy="536110"/>
                  <a:chOff x="2123728" y="1986160"/>
                  <a:chExt cx="576064" cy="441574"/>
                </a:xfrm>
              </p:grpSpPr>
              <p:sp>
                <p:nvSpPr>
                  <p:cNvPr id="279" name="Rectangle 278"/>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0" name="Trapezoid 279"/>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66" name="Group 265"/>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267" name="Rectangle 266"/>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8" name="Oval 267"/>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9" name="Oval 268"/>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70" name="Group 269"/>
                  <p:cNvGrpSpPr/>
                  <p:nvPr/>
                </p:nvGrpSpPr>
                <p:grpSpPr>
                  <a:xfrm>
                    <a:off x="4318464" y="3577517"/>
                    <a:ext cx="118183" cy="118183"/>
                    <a:chOff x="4318464" y="3577517"/>
                    <a:chExt cx="118183" cy="118183"/>
                  </a:xfrm>
                  <a:effectLst/>
                </p:grpSpPr>
                <p:cxnSp>
                  <p:nvCxnSpPr>
                    <p:cNvPr id="277" name="Straight Connector 276"/>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78" name="Straight Connector 277"/>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71" name="Group 270"/>
                  <p:cNvGrpSpPr/>
                  <p:nvPr/>
                </p:nvGrpSpPr>
                <p:grpSpPr>
                  <a:xfrm rot="20573383">
                    <a:off x="4683580" y="3579039"/>
                    <a:ext cx="140891" cy="136707"/>
                    <a:chOff x="5105406" y="3507854"/>
                    <a:chExt cx="171999" cy="166891"/>
                  </a:xfrm>
                  <a:effectLst/>
                </p:grpSpPr>
                <p:sp>
                  <p:nvSpPr>
                    <p:cNvPr id="273" name="Oval 272"/>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4" name="Oval 273"/>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5" name="Oval 274"/>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6" name="Oval 275"/>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cxnSp>
                <p:nvCxnSpPr>
                  <p:cNvPr id="272" name="Straight Connector 271"/>
                  <p:cNvCxnSpPr>
                    <a:stCxn id="267"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grpSp>
        <p:nvGrpSpPr>
          <p:cNvPr id="4" name="Group 3"/>
          <p:cNvGrpSpPr/>
          <p:nvPr/>
        </p:nvGrpSpPr>
        <p:grpSpPr>
          <a:xfrm>
            <a:off x="1763688" y="951569"/>
            <a:ext cx="5616624" cy="3219999"/>
            <a:chOff x="1763688" y="951569"/>
            <a:chExt cx="5616624" cy="3219999"/>
          </a:xfrm>
        </p:grpSpPr>
        <p:sp>
          <p:nvSpPr>
            <p:cNvPr id="115" name="Rounded Rectangle 114"/>
            <p:cNvSpPr/>
            <p:nvPr/>
          </p:nvSpPr>
          <p:spPr>
            <a:xfrm>
              <a:off x="1763688" y="951569"/>
              <a:ext cx="5616624" cy="3219999"/>
            </a:xfrm>
            <a:prstGeom prst="roundRect">
              <a:avLst>
                <a:gd name="adj" fmla="val 0"/>
              </a:avLst>
            </a:prstGeom>
            <a:solidFill>
              <a:schemeClr val="bg1">
                <a:lumMod val="75000"/>
                <a:alpha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200" b="1" dirty="0" smtClean="0">
                  <a:solidFill>
                    <a:schemeClr val="tx1"/>
                  </a:solidFill>
                  <a:latin typeface="Segoe UI" pitchFamily="34" charset="0"/>
                  <a:cs typeface="Segoe UI" pitchFamily="34" charset="0"/>
                </a:rPr>
                <a:t>Home</a:t>
              </a:r>
              <a:endParaRPr lang="en-AU" sz="1200" b="1" dirty="0">
                <a:solidFill>
                  <a:schemeClr val="tx1"/>
                </a:solidFill>
                <a:latin typeface="Segoe UI" pitchFamily="34" charset="0"/>
                <a:cs typeface="Segoe UI" pitchFamily="34" charset="0"/>
              </a:endParaRPr>
            </a:p>
          </p:txBody>
        </p:sp>
        <p:sp>
          <p:nvSpPr>
            <p:cNvPr id="116" name="Rectangle 115"/>
            <p:cNvSpPr/>
            <p:nvPr/>
          </p:nvSpPr>
          <p:spPr>
            <a:xfrm>
              <a:off x="3275856" y="1251855"/>
              <a:ext cx="4104456" cy="2811702"/>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algn="r"/>
              <a:r>
                <a:rPr lang="en-AU" sz="5400" dirty="0" smtClean="0">
                  <a:solidFill>
                    <a:schemeClr val="bg1"/>
                  </a:solidFill>
                  <a:effectLst>
                    <a:outerShdw blurRad="63500" sx="102000" sy="102000" algn="ctr" rotWithShape="0">
                      <a:prstClr val="black">
                        <a:alpha val="40000"/>
                      </a:prstClr>
                    </a:outerShdw>
                  </a:effectLst>
                  <a:latin typeface="Segoe UI" pitchFamily="34" charset="0"/>
                  <a:cs typeface="Segoe UI" pitchFamily="34" charset="0"/>
                </a:rPr>
                <a:t>home</a:t>
              </a:r>
              <a:endParaRPr lang="en-AU" sz="5400" dirty="0">
                <a:solidFill>
                  <a:schemeClr val="bg1"/>
                </a:solidFill>
                <a:effectLst>
                  <a:outerShdw blurRad="63500" sx="102000" sy="102000" algn="ctr" rotWithShape="0">
                    <a:prstClr val="black">
                      <a:alpha val="40000"/>
                    </a:prstClr>
                  </a:outerShdw>
                </a:effectLst>
                <a:latin typeface="Segoe UI" pitchFamily="34" charset="0"/>
                <a:cs typeface="Segoe UI" pitchFamily="34" charset="0"/>
              </a:endParaRPr>
            </a:p>
          </p:txBody>
        </p:sp>
        <p:sp>
          <p:nvSpPr>
            <p:cNvPr id="117" name="Rounded Rectangle 116">
              <a:hlinkClick r:id="rId3" action="ppaction://hlinksldjump"/>
            </p:cNvPr>
            <p:cNvSpPr/>
            <p:nvPr/>
          </p:nvSpPr>
          <p:spPr>
            <a:xfrm>
              <a:off x="1835696" y="1005576"/>
              <a:ext cx="144000" cy="144016"/>
            </a:xfrm>
            <a:prstGeom prst="roundRect">
              <a:avLst/>
            </a:prstGeom>
            <a:gradFill flip="none" rotWithShape="1">
              <a:gsLst>
                <a:gs pos="0">
                  <a:srgbClr val="FF0000">
                    <a:shade val="30000"/>
                    <a:satMod val="115000"/>
                  </a:srgbClr>
                </a:gs>
                <a:gs pos="50000">
                  <a:srgbClr val="FF0000">
                    <a:shade val="67500"/>
                    <a:satMod val="115000"/>
                  </a:srgbClr>
                </a:gs>
                <a:gs pos="100000">
                  <a:srgbClr val="FF0000">
                    <a:shade val="100000"/>
                    <a:satMod val="115000"/>
                  </a:srgbClr>
                </a:gs>
              </a:gsLst>
              <a:lin ang="16200000" scaled="1"/>
              <a:tileRect/>
            </a:gradFill>
            <a:ln w="3175">
              <a:solidFill>
                <a:schemeClr val="tx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solidFill>
                  <a:schemeClr val="bg1"/>
                </a:solidFill>
                <a:latin typeface="Segoe UI" pitchFamily="34" charset="0"/>
                <a:cs typeface="Segoe UI" pitchFamily="34" charset="0"/>
              </a:endParaRPr>
            </a:p>
          </p:txBody>
        </p:sp>
        <p:sp>
          <p:nvSpPr>
            <p:cNvPr id="121" name="Isosceles Triangle 120"/>
            <p:cNvSpPr/>
            <p:nvPr/>
          </p:nvSpPr>
          <p:spPr>
            <a:xfrm rot="16200000" flipH="1">
              <a:off x="3355242" y="2537854"/>
              <a:ext cx="278058" cy="239705"/>
            </a:xfrm>
            <a:prstGeom prst="triangle">
              <a:avLst/>
            </a:prstGeom>
            <a:solidFill>
              <a:srgbClr val="0070C0">
                <a:alpha val="50000"/>
              </a:srgb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22" name="Rectangle 121"/>
            <p:cNvSpPr/>
            <p:nvPr/>
          </p:nvSpPr>
          <p:spPr>
            <a:xfrm>
              <a:off x="1763688" y="1251855"/>
              <a:ext cx="1512168" cy="2811702"/>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23" name="Rectangle 122"/>
            <p:cNvSpPr/>
            <p:nvPr/>
          </p:nvSpPr>
          <p:spPr>
            <a:xfrm>
              <a:off x="1763688" y="1251855"/>
              <a:ext cx="1512168" cy="241448"/>
            </a:xfrm>
            <a:prstGeom prst="rect">
              <a:avLst/>
            </a:prstGeom>
            <a:solidFill>
              <a:srgbClr val="00B0F0">
                <a:alpha val="50000"/>
              </a:srgb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400" b="1" dirty="0" smtClean="0">
                  <a:solidFill>
                    <a:srgbClr val="0070C0"/>
                  </a:solidFill>
                  <a:latin typeface="Segoe UI" pitchFamily="34" charset="0"/>
                  <a:cs typeface="Segoe UI" pitchFamily="34" charset="0"/>
                </a:rPr>
                <a:t>Home</a:t>
              </a:r>
              <a:endParaRPr lang="en-AU" sz="1400" b="1" dirty="0">
                <a:solidFill>
                  <a:srgbClr val="0070C0"/>
                </a:solidFill>
                <a:latin typeface="Segoe UI" pitchFamily="34" charset="0"/>
                <a:cs typeface="Segoe UI" pitchFamily="34" charset="0"/>
              </a:endParaRPr>
            </a:p>
          </p:txBody>
        </p:sp>
        <p:sp>
          <p:nvSpPr>
            <p:cNvPr id="124" name="Rectangle 123"/>
            <p:cNvSpPr/>
            <p:nvPr/>
          </p:nvSpPr>
          <p:spPr>
            <a:xfrm>
              <a:off x="1763688" y="1805086"/>
              <a:ext cx="1512168" cy="1235294"/>
            </a:xfrm>
            <a:prstGeom prst="rect">
              <a:avLst/>
            </a:prstGeom>
            <a:solidFill>
              <a:schemeClr val="accent5">
                <a:lumMod val="40000"/>
                <a:lumOff val="60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1200" dirty="0">
                <a:solidFill>
                  <a:schemeClr val="tx1"/>
                </a:solidFill>
                <a:latin typeface="Segoe UI" pitchFamily="34" charset="0"/>
                <a:cs typeface="Segoe UI" pitchFamily="34" charset="0"/>
              </a:endParaRPr>
            </a:p>
          </p:txBody>
        </p:sp>
        <p:sp>
          <p:nvSpPr>
            <p:cNvPr id="125" name="Rectangle 124"/>
            <p:cNvSpPr/>
            <p:nvPr/>
          </p:nvSpPr>
          <p:spPr>
            <a:xfrm>
              <a:off x="1763688" y="1563638"/>
              <a:ext cx="1512168" cy="241448"/>
            </a:xfrm>
            <a:prstGeom prst="rect">
              <a:avLst/>
            </a:prstGeom>
            <a:solidFill>
              <a:schemeClr val="accent5">
                <a:lumMod val="40000"/>
                <a:lumOff val="60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Folders</a:t>
              </a:r>
              <a:endParaRPr lang="en-AU" sz="1200" dirty="0">
                <a:solidFill>
                  <a:schemeClr val="tx1"/>
                </a:solidFill>
                <a:latin typeface="Segoe UI" pitchFamily="34" charset="0"/>
                <a:cs typeface="Segoe UI" pitchFamily="34" charset="0"/>
              </a:endParaRPr>
            </a:p>
          </p:txBody>
        </p:sp>
        <p:sp>
          <p:nvSpPr>
            <p:cNvPr id="126" name="Rectangle 125"/>
            <p:cNvSpPr/>
            <p:nvPr/>
          </p:nvSpPr>
          <p:spPr>
            <a:xfrm>
              <a:off x="2056704" y="1843627"/>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Documents</a:t>
              </a:r>
              <a:endParaRPr lang="en-AU" sz="1200" dirty="0">
                <a:solidFill>
                  <a:schemeClr val="tx1"/>
                </a:solidFill>
                <a:latin typeface="Segoe UI" pitchFamily="34" charset="0"/>
                <a:cs typeface="Segoe UI" pitchFamily="34" charset="0"/>
              </a:endParaRPr>
            </a:p>
          </p:txBody>
        </p:sp>
        <p:sp>
          <p:nvSpPr>
            <p:cNvPr id="127" name="Rectangle 126"/>
            <p:cNvSpPr/>
            <p:nvPr/>
          </p:nvSpPr>
          <p:spPr>
            <a:xfrm>
              <a:off x="2056704" y="2139702"/>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Music</a:t>
              </a:r>
              <a:endParaRPr lang="en-AU" sz="1200" dirty="0">
                <a:solidFill>
                  <a:schemeClr val="tx1"/>
                </a:solidFill>
                <a:latin typeface="Segoe UI" pitchFamily="34" charset="0"/>
                <a:cs typeface="Segoe UI" pitchFamily="34" charset="0"/>
              </a:endParaRPr>
            </a:p>
          </p:txBody>
        </p:sp>
        <p:sp>
          <p:nvSpPr>
            <p:cNvPr id="128" name="Rectangle 127"/>
            <p:cNvSpPr/>
            <p:nvPr/>
          </p:nvSpPr>
          <p:spPr>
            <a:xfrm>
              <a:off x="2056704" y="2424669"/>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Videos</a:t>
              </a:r>
              <a:endParaRPr lang="en-AU" sz="1200" dirty="0">
                <a:solidFill>
                  <a:schemeClr val="tx1"/>
                </a:solidFill>
                <a:latin typeface="Segoe UI" pitchFamily="34" charset="0"/>
                <a:cs typeface="Segoe UI" pitchFamily="34" charset="0"/>
              </a:endParaRPr>
            </a:p>
          </p:txBody>
        </p:sp>
        <p:sp>
          <p:nvSpPr>
            <p:cNvPr id="129" name="Rectangle 128"/>
            <p:cNvSpPr/>
            <p:nvPr/>
          </p:nvSpPr>
          <p:spPr>
            <a:xfrm>
              <a:off x="2056704" y="2722116"/>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Games</a:t>
              </a:r>
              <a:endParaRPr lang="en-AU" sz="1200" dirty="0">
                <a:solidFill>
                  <a:schemeClr val="tx1"/>
                </a:solidFill>
                <a:latin typeface="Segoe UI" pitchFamily="34" charset="0"/>
                <a:cs typeface="Segoe UI" pitchFamily="34" charset="0"/>
              </a:endParaRPr>
            </a:p>
          </p:txBody>
        </p:sp>
        <p:grpSp>
          <p:nvGrpSpPr>
            <p:cNvPr id="130" name="Group 129"/>
            <p:cNvGrpSpPr/>
            <p:nvPr/>
          </p:nvGrpSpPr>
          <p:grpSpPr>
            <a:xfrm>
              <a:off x="1893456" y="1852468"/>
              <a:ext cx="186839" cy="223766"/>
              <a:chOff x="4527690" y="2258677"/>
              <a:chExt cx="450886" cy="540000"/>
            </a:xfrm>
          </p:grpSpPr>
          <p:sp>
            <p:nvSpPr>
              <p:cNvPr id="131" name="Rectangle 130"/>
              <p:cNvSpPr/>
              <p:nvPr/>
            </p:nvSpPr>
            <p:spPr>
              <a:xfrm>
                <a:off x="4527690" y="2258677"/>
                <a:ext cx="450886" cy="540000"/>
              </a:xfrm>
              <a:prstGeom prst="rect">
                <a:avLst/>
              </a:prstGeom>
              <a:solidFill>
                <a:srgbClr val="0070C0"/>
              </a:solid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32" name="Straight Connector 131"/>
              <p:cNvCxnSpPr/>
              <p:nvPr/>
            </p:nvCxnSpPr>
            <p:spPr>
              <a:xfrm>
                <a:off x="4574226" y="2328996"/>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3" name="Straight Connector 132"/>
              <p:cNvCxnSpPr/>
              <p:nvPr/>
            </p:nvCxnSpPr>
            <p:spPr>
              <a:xfrm>
                <a:off x="4574226" y="2407151"/>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4" name="Straight Connector 133"/>
              <p:cNvCxnSpPr/>
              <p:nvPr/>
            </p:nvCxnSpPr>
            <p:spPr>
              <a:xfrm>
                <a:off x="4574226" y="2487837"/>
                <a:ext cx="138772"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5" name="Straight Connector 134"/>
              <p:cNvCxnSpPr/>
              <p:nvPr/>
            </p:nvCxnSpPr>
            <p:spPr>
              <a:xfrm>
                <a:off x="4574226" y="2564038"/>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6" name="Straight Connector 135"/>
              <p:cNvCxnSpPr/>
              <p:nvPr/>
            </p:nvCxnSpPr>
            <p:spPr>
              <a:xfrm>
                <a:off x="4574226" y="2631413"/>
                <a:ext cx="280263"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7" name="Straight Connector 136"/>
              <p:cNvCxnSpPr/>
              <p:nvPr/>
            </p:nvCxnSpPr>
            <p:spPr>
              <a:xfrm>
                <a:off x="4574226" y="2720924"/>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38" name="Group 137"/>
            <p:cNvGrpSpPr/>
            <p:nvPr/>
          </p:nvGrpSpPr>
          <p:grpSpPr>
            <a:xfrm>
              <a:off x="1844070" y="2153683"/>
              <a:ext cx="236225" cy="213486"/>
              <a:chOff x="2433190" y="2867712"/>
              <a:chExt cx="489780" cy="442634"/>
            </a:xfrm>
            <a:solidFill>
              <a:srgbClr val="0070C0"/>
            </a:solidFill>
          </p:grpSpPr>
          <p:sp>
            <p:nvSpPr>
              <p:cNvPr id="139" name="Oval 138"/>
              <p:cNvSpPr/>
              <p:nvPr/>
            </p:nvSpPr>
            <p:spPr>
              <a:xfrm>
                <a:off x="2433190" y="3198734"/>
                <a:ext cx="111612" cy="111612"/>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40" name="Oval 139"/>
              <p:cNvSpPr/>
              <p:nvPr/>
            </p:nvSpPr>
            <p:spPr>
              <a:xfrm>
                <a:off x="2811358" y="3198734"/>
                <a:ext cx="111612" cy="111612"/>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41" name="Straight Connector 140"/>
              <p:cNvCxnSpPr>
                <a:stCxn id="139" idx="6"/>
                <a:endCxn id="143" idx="1"/>
              </p:cNvCxnSpPr>
              <p:nvPr/>
            </p:nvCxnSpPr>
            <p:spPr>
              <a:xfrm flipV="1">
                <a:off x="2544802" y="2903148"/>
                <a:ext cx="0" cy="351392"/>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2" name="Straight Connector 141"/>
              <p:cNvCxnSpPr>
                <a:stCxn id="140" idx="6"/>
                <a:endCxn id="143" idx="3"/>
              </p:cNvCxnSpPr>
              <p:nvPr/>
            </p:nvCxnSpPr>
            <p:spPr>
              <a:xfrm flipV="1">
                <a:off x="2922970" y="2903148"/>
                <a:ext cx="0" cy="351392"/>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43" name="Rectangle 142"/>
              <p:cNvSpPr/>
              <p:nvPr/>
            </p:nvSpPr>
            <p:spPr>
              <a:xfrm>
                <a:off x="2544802" y="2867712"/>
                <a:ext cx="378168" cy="70872"/>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grpSp>
        <p:grpSp>
          <p:nvGrpSpPr>
            <p:cNvPr id="144" name="Group 143"/>
            <p:cNvGrpSpPr/>
            <p:nvPr/>
          </p:nvGrpSpPr>
          <p:grpSpPr>
            <a:xfrm>
              <a:off x="1846237" y="2460418"/>
              <a:ext cx="234058" cy="169950"/>
              <a:chOff x="3469840" y="3505731"/>
              <a:chExt cx="468117" cy="339900"/>
            </a:xfrm>
            <a:solidFill>
              <a:srgbClr val="0070C0"/>
            </a:solidFill>
          </p:grpSpPr>
          <p:sp>
            <p:nvSpPr>
              <p:cNvPr id="145" name="Rectangle 144"/>
              <p:cNvSpPr/>
              <p:nvPr/>
            </p:nvSpPr>
            <p:spPr>
              <a:xfrm>
                <a:off x="3469840" y="3505731"/>
                <a:ext cx="468117" cy="339900"/>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46" name="Isosceles Triangle 145"/>
              <p:cNvSpPr/>
              <p:nvPr/>
            </p:nvSpPr>
            <p:spPr>
              <a:xfrm rot="5400000">
                <a:off x="3655108" y="3626891"/>
                <a:ext cx="97580" cy="97580"/>
              </a:xfrm>
              <a:prstGeom prst="triangl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grpSp>
        <p:grpSp>
          <p:nvGrpSpPr>
            <p:cNvPr id="147" name="Group 146"/>
            <p:cNvGrpSpPr/>
            <p:nvPr/>
          </p:nvGrpSpPr>
          <p:grpSpPr>
            <a:xfrm>
              <a:off x="1819275" y="2726319"/>
              <a:ext cx="261020" cy="233043"/>
              <a:chOff x="4344066" y="3385536"/>
              <a:chExt cx="589664" cy="526462"/>
            </a:xfrm>
            <a:solidFill>
              <a:srgbClr val="0070C0"/>
            </a:solidFill>
          </p:grpSpPr>
          <p:sp>
            <p:nvSpPr>
              <p:cNvPr id="148" name="Rectangle 147"/>
              <p:cNvSpPr/>
              <p:nvPr/>
            </p:nvSpPr>
            <p:spPr>
              <a:xfrm>
                <a:off x="4502348" y="3565664"/>
                <a:ext cx="265623" cy="151713"/>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49" name="Oval 148"/>
              <p:cNvSpPr/>
              <p:nvPr/>
            </p:nvSpPr>
            <p:spPr>
              <a:xfrm rot="20742615">
                <a:off x="4747417" y="3550028"/>
                <a:ext cx="186313" cy="361970"/>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50" name="Oval 149"/>
              <p:cNvSpPr/>
              <p:nvPr/>
            </p:nvSpPr>
            <p:spPr>
              <a:xfrm rot="942615" flipH="1">
                <a:off x="4344066" y="3545028"/>
                <a:ext cx="186313" cy="361970"/>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51" name="Straight Connector 150"/>
              <p:cNvCxnSpPr/>
              <p:nvPr/>
            </p:nvCxnSpPr>
            <p:spPr>
              <a:xfrm rot="42615" flipH="1">
                <a:off x="4430901" y="3596900"/>
                <a:ext cx="38394" cy="118183"/>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2" name="Straight Connector 151"/>
              <p:cNvCxnSpPr/>
              <p:nvPr/>
            </p:nvCxnSpPr>
            <p:spPr>
              <a:xfrm rot="16242615" flipH="1">
                <a:off x="4433284" y="3596931"/>
                <a:ext cx="38394" cy="118183"/>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53" name="Oval 152"/>
              <p:cNvSpPr/>
              <p:nvPr/>
            </p:nvSpPr>
            <p:spPr>
              <a:xfrm rot="20615998">
                <a:off x="4792637" y="3604945"/>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54" name="Oval 153"/>
              <p:cNvSpPr/>
              <p:nvPr/>
            </p:nvSpPr>
            <p:spPr>
              <a:xfrm rot="20615998">
                <a:off x="4850950" y="3636738"/>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55" name="Oval 154"/>
              <p:cNvSpPr/>
              <p:nvPr/>
            </p:nvSpPr>
            <p:spPr>
              <a:xfrm rot="20615998">
                <a:off x="4817975" y="3691037"/>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56" name="Oval 155"/>
              <p:cNvSpPr/>
              <p:nvPr/>
            </p:nvSpPr>
            <p:spPr>
              <a:xfrm rot="20615998">
                <a:off x="4760844" y="3663257"/>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57" name="Straight Connector 156"/>
              <p:cNvCxnSpPr/>
              <p:nvPr/>
            </p:nvCxnSpPr>
            <p:spPr>
              <a:xfrm flipV="1">
                <a:off x="4635160" y="3385536"/>
                <a:ext cx="3173" cy="180128"/>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3" name="Group 2"/>
            <p:cNvGrpSpPr/>
            <p:nvPr/>
          </p:nvGrpSpPr>
          <p:grpSpPr>
            <a:xfrm>
              <a:off x="3784106" y="1367921"/>
              <a:ext cx="941329" cy="935343"/>
              <a:chOff x="3784106" y="1367921"/>
              <a:chExt cx="941329" cy="935343"/>
            </a:xfrm>
          </p:grpSpPr>
          <p:sp>
            <p:nvSpPr>
              <p:cNvPr id="159" name="Rectangle 158"/>
              <p:cNvSpPr/>
              <p:nvPr/>
            </p:nvSpPr>
            <p:spPr>
              <a:xfrm>
                <a:off x="3784106" y="2087240"/>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Store</a:t>
                </a:r>
                <a:endParaRPr lang="en-AU" sz="1100" dirty="0">
                  <a:solidFill>
                    <a:schemeClr val="tx1"/>
                  </a:solidFill>
                  <a:latin typeface="Segoe UI" pitchFamily="34" charset="0"/>
                  <a:cs typeface="Segoe UI" pitchFamily="34" charset="0"/>
                </a:endParaRPr>
              </a:p>
            </p:txBody>
          </p:sp>
          <p:grpSp>
            <p:nvGrpSpPr>
              <p:cNvPr id="160" name="Group 159"/>
              <p:cNvGrpSpPr/>
              <p:nvPr/>
            </p:nvGrpSpPr>
            <p:grpSpPr>
              <a:xfrm>
                <a:off x="4009657" y="1367921"/>
                <a:ext cx="490225" cy="725939"/>
                <a:chOff x="3723981" y="1319574"/>
                <a:chExt cx="490225" cy="725939"/>
              </a:xfrm>
              <a:effectLst>
                <a:outerShdw blurRad="63500" sx="102000" sy="102000" algn="ctr" rotWithShape="0">
                  <a:prstClr val="black">
                    <a:alpha val="40000"/>
                  </a:prstClr>
                </a:outerShdw>
              </a:effectLst>
            </p:grpSpPr>
            <p:sp>
              <p:nvSpPr>
                <p:cNvPr id="161" name="Block Arc 160"/>
                <p:cNvSpPr/>
                <p:nvPr/>
              </p:nvSpPr>
              <p:spPr>
                <a:xfrm>
                  <a:off x="3760886" y="1319574"/>
                  <a:ext cx="416072" cy="349222"/>
                </a:xfrm>
                <a:prstGeom prst="blockArc">
                  <a:avLst>
                    <a:gd name="adj1" fmla="val 10800000"/>
                    <a:gd name="adj2" fmla="val 21599145"/>
                    <a:gd name="adj3" fmla="val 5065"/>
                  </a:avLst>
                </a:prstGeom>
                <a:solidFill>
                  <a:schemeClr val="tx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100">
                    <a:solidFill>
                      <a:schemeClr val="tx1"/>
                    </a:solidFill>
                    <a:latin typeface="Segoe UI" pitchFamily="34" charset="0"/>
                    <a:cs typeface="Segoe UI" pitchFamily="34" charset="0"/>
                  </a:endParaRPr>
                </a:p>
              </p:txBody>
            </p:sp>
            <p:sp>
              <p:nvSpPr>
                <p:cNvPr id="162" name="Trapezoid 161"/>
                <p:cNvSpPr/>
                <p:nvPr/>
              </p:nvSpPr>
              <p:spPr>
                <a:xfrm>
                  <a:off x="3723981" y="1495729"/>
                  <a:ext cx="490225" cy="549784"/>
                </a:xfrm>
                <a:prstGeom prst="trapezoid">
                  <a:avLst>
                    <a:gd name="adj" fmla="val 7826"/>
                  </a:avLst>
                </a:prstGeom>
                <a:gradFill flip="none" rotWithShape="1">
                  <a:gsLst>
                    <a:gs pos="0">
                      <a:schemeClr val="bg1">
                        <a:shade val="30000"/>
                        <a:satMod val="115000"/>
                      </a:schemeClr>
                    </a:gs>
                    <a:gs pos="50000">
                      <a:schemeClr val="bg1">
                        <a:shade val="67500"/>
                        <a:satMod val="115000"/>
                      </a:schemeClr>
                    </a:gs>
                    <a:gs pos="100000">
                      <a:schemeClr val="bg1">
                        <a:shade val="100000"/>
                        <a:satMod val="115000"/>
                      </a:schemeClr>
                    </a:gs>
                  </a:gsLst>
                  <a:lin ang="16200000" scaled="1"/>
                  <a:tileRect/>
                </a:gra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100">
                    <a:latin typeface="Segoe UI" pitchFamily="34" charset="0"/>
                    <a:cs typeface="Segoe UI" pitchFamily="34" charset="0"/>
                  </a:endParaRPr>
                </a:p>
              </p:txBody>
            </p:sp>
            <p:sp>
              <p:nvSpPr>
                <p:cNvPr id="163" name="Rectangle 162"/>
                <p:cNvSpPr/>
                <p:nvPr/>
              </p:nvSpPr>
              <p:spPr>
                <a:xfrm rot="20681790">
                  <a:off x="3861081" y="1569573"/>
                  <a:ext cx="216024" cy="40209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rstTxWarp prst="textPlain">
                    <a:avLst/>
                  </a:prstTxWarp>
                </a:bodyPr>
                <a:lstStyle/>
                <a:p>
                  <a:pPr algn="ctr"/>
                  <a:r>
                    <a:rPr lang="en-AU" sz="1100" dirty="0" smtClean="0">
                      <a:solidFill>
                        <a:srgbClr val="0070C0"/>
                      </a:solidFill>
                      <a:effectLst>
                        <a:innerShdw blurRad="63500">
                          <a:schemeClr val="tx1"/>
                        </a:innerShdw>
                      </a:effectLst>
                      <a:latin typeface="Segoe UI" pitchFamily="34" charset="0"/>
                      <a:cs typeface="Segoe UI" pitchFamily="34" charset="0"/>
                    </a:rPr>
                    <a:t>$</a:t>
                  </a:r>
                  <a:endParaRPr lang="en-AU" sz="1100" dirty="0">
                    <a:solidFill>
                      <a:srgbClr val="0070C0"/>
                    </a:solidFill>
                    <a:effectLst>
                      <a:innerShdw blurRad="63500">
                        <a:schemeClr val="tx1"/>
                      </a:innerShdw>
                    </a:effectLst>
                    <a:latin typeface="Segoe UI" pitchFamily="34" charset="0"/>
                    <a:cs typeface="Segoe UI" pitchFamily="34" charset="0"/>
                  </a:endParaRPr>
                </a:p>
              </p:txBody>
            </p:sp>
          </p:grpSp>
        </p:grpSp>
        <p:grpSp>
          <p:nvGrpSpPr>
            <p:cNvPr id="164" name="Group 163"/>
            <p:cNvGrpSpPr/>
            <p:nvPr/>
          </p:nvGrpSpPr>
          <p:grpSpPr>
            <a:xfrm>
              <a:off x="4994093" y="1377156"/>
              <a:ext cx="941329" cy="926108"/>
              <a:chOff x="4708417" y="1377156"/>
              <a:chExt cx="941329" cy="926108"/>
            </a:xfrm>
          </p:grpSpPr>
          <p:sp>
            <p:nvSpPr>
              <p:cNvPr id="165" name="Rectangle 164"/>
              <p:cNvSpPr/>
              <p:nvPr/>
            </p:nvSpPr>
            <p:spPr>
              <a:xfrm>
                <a:off x="4708417" y="2087240"/>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E-Browser</a:t>
                </a:r>
                <a:endParaRPr lang="en-AU" sz="1100" dirty="0">
                  <a:solidFill>
                    <a:schemeClr val="tx1"/>
                  </a:solidFill>
                  <a:latin typeface="Segoe UI" pitchFamily="34" charset="0"/>
                  <a:cs typeface="Segoe UI" pitchFamily="34" charset="0"/>
                </a:endParaRPr>
              </a:p>
            </p:txBody>
          </p:sp>
          <p:grpSp>
            <p:nvGrpSpPr>
              <p:cNvPr id="166" name="Group 165"/>
              <p:cNvGrpSpPr/>
              <p:nvPr/>
            </p:nvGrpSpPr>
            <p:grpSpPr>
              <a:xfrm>
                <a:off x="4774699" y="1377156"/>
                <a:ext cx="808763" cy="707468"/>
                <a:chOff x="4666807" y="1386426"/>
                <a:chExt cx="921090" cy="805726"/>
              </a:xfrm>
              <a:effectLst>
                <a:outerShdw blurRad="63500" sx="102000" sy="102000" algn="ctr" rotWithShape="0">
                  <a:prstClr val="black">
                    <a:alpha val="40000"/>
                  </a:prstClr>
                </a:outerShdw>
              </a:effectLst>
            </p:grpSpPr>
            <p:grpSp>
              <p:nvGrpSpPr>
                <p:cNvPr id="167" name="Group 166"/>
                <p:cNvGrpSpPr/>
                <p:nvPr/>
              </p:nvGrpSpPr>
              <p:grpSpPr>
                <a:xfrm>
                  <a:off x="4835061" y="1386426"/>
                  <a:ext cx="717194" cy="717195"/>
                  <a:chOff x="4835061" y="1386425"/>
                  <a:chExt cx="717194" cy="717194"/>
                </a:xfrm>
              </p:grpSpPr>
              <p:sp>
                <p:nvSpPr>
                  <p:cNvPr id="169" name="Oval 168"/>
                  <p:cNvSpPr/>
                  <p:nvPr/>
                </p:nvSpPr>
                <p:spPr>
                  <a:xfrm>
                    <a:off x="4835061" y="1386425"/>
                    <a:ext cx="717194" cy="717194"/>
                  </a:xfrm>
                  <a:prstGeom prst="ellipse">
                    <a:avLst/>
                  </a:prstGeom>
                  <a:solidFill>
                    <a:srgbClr val="00B0F0"/>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cxnSp>
                <p:nvCxnSpPr>
                  <p:cNvPr id="170" name="Straight Connector 169"/>
                  <p:cNvCxnSpPr>
                    <a:stCxn id="169" idx="0"/>
                    <a:endCxn id="169" idx="4"/>
                  </p:cNvCxnSpPr>
                  <p:nvPr/>
                </p:nvCxnSpPr>
                <p:spPr>
                  <a:xfrm>
                    <a:off x="5193658" y="1386425"/>
                    <a:ext cx="0" cy="717194"/>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171" name="Straight Connector 170"/>
                  <p:cNvCxnSpPr>
                    <a:stCxn id="169" idx="7"/>
                    <a:endCxn id="169" idx="5"/>
                  </p:cNvCxnSpPr>
                  <p:nvPr/>
                </p:nvCxnSpPr>
                <p:spPr>
                  <a:xfrm>
                    <a:off x="5447224" y="1491456"/>
                    <a:ext cx="0" cy="507132"/>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172" name="Straight Connector 171"/>
                  <p:cNvCxnSpPr>
                    <a:stCxn id="169" idx="1"/>
                    <a:endCxn id="169" idx="3"/>
                  </p:cNvCxnSpPr>
                  <p:nvPr/>
                </p:nvCxnSpPr>
                <p:spPr>
                  <a:xfrm>
                    <a:off x="4940092" y="1491456"/>
                    <a:ext cx="0" cy="507132"/>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173" name="Straight Connector 172"/>
                  <p:cNvCxnSpPr>
                    <a:stCxn id="169" idx="2"/>
                    <a:endCxn id="169" idx="6"/>
                  </p:cNvCxnSpPr>
                  <p:nvPr/>
                </p:nvCxnSpPr>
                <p:spPr>
                  <a:xfrm>
                    <a:off x="4835061" y="1745022"/>
                    <a:ext cx="717194" cy="0"/>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174" name="Straight Connector 173"/>
                  <p:cNvCxnSpPr>
                    <a:stCxn id="169" idx="1"/>
                    <a:endCxn id="169" idx="7"/>
                  </p:cNvCxnSpPr>
                  <p:nvPr/>
                </p:nvCxnSpPr>
                <p:spPr>
                  <a:xfrm>
                    <a:off x="4940092" y="1491456"/>
                    <a:ext cx="507132" cy="0"/>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175" name="Straight Connector 174"/>
                  <p:cNvCxnSpPr>
                    <a:stCxn id="169" idx="5"/>
                    <a:endCxn id="169" idx="3"/>
                  </p:cNvCxnSpPr>
                  <p:nvPr/>
                </p:nvCxnSpPr>
                <p:spPr>
                  <a:xfrm flipH="1">
                    <a:off x="4940092" y="1998588"/>
                    <a:ext cx="507132" cy="0"/>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176" name="Straight Connector 175"/>
                  <p:cNvCxnSpPr/>
                  <p:nvPr/>
                </p:nvCxnSpPr>
                <p:spPr>
                  <a:xfrm>
                    <a:off x="5320441" y="1410238"/>
                    <a:ext cx="0" cy="674549"/>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177" name="Straight Connector 176"/>
                  <p:cNvCxnSpPr/>
                  <p:nvPr/>
                </p:nvCxnSpPr>
                <p:spPr>
                  <a:xfrm flipH="1">
                    <a:off x="4855453" y="1618239"/>
                    <a:ext cx="675515" cy="0"/>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178" name="Straight Connector 177"/>
                  <p:cNvCxnSpPr/>
                  <p:nvPr/>
                </p:nvCxnSpPr>
                <p:spPr>
                  <a:xfrm flipH="1">
                    <a:off x="4855453" y="1872533"/>
                    <a:ext cx="675515" cy="0"/>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179" name="Straight Connector 178"/>
                  <p:cNvCxnSpPr/>
                  <p:nvPr/>
                </p:nvCxnSpPr>
                <p:spPr>
                  <a:xfrm>
                    <a:off x="5066427" y="1402356"/>
                    <a:ext cx="0" cy="682431"/>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grpSp>
            <p:sp>
              <p:nvSpPr>
                <p:cNvPr id="168" name="Freeform 167"/>
                <p:cNvSpPr/>
                <p:nvPr/>
              </p:nvSpPr>
              <p:spPr>
                <a:xfrm>
                  <a:off x="4666807" y="1419475"/>
                  <a:ext cx="921090" cy="772677"/>
                </a:xfrm>
                <a:custGeom>
                  <a:avLst/>
                  <a:gdLst>
                    <a:gd name="connsiteX0" fmla="*/ 270318 w 921090"/>
                    <a:gd name="connsiteY0" fmla="*/ 63250 h 772677"/>
                    <a:gd name="connsiteX1" fmla="*/ 29018 w 921090"/>
                    <a:gd name="connsiteY1" fmla="*/ 66425 h 772677"/>
                    <a:gd name="connsiteX2" fmla="*/ 860868 w 921090"/>
                    <a:gd name="connsiteY2" fmla="*/ 745875 h 772677"/>
                    <a:gd name="connsiteX3" fmla="*/ 791018 w 921090"/>
                    <a:gd name="connsiteY3" fmla="*/ 571250 h 772677"/>
                  </a:gdLst>
                  <a:ahLst/>
                  <a:cxnLst>
                    <a:cxn ang="0">
                      <a:pos x="connsiteX0" y="connsiteY0"/>
                    </a:cxn>
                    <a:cxn ang="0">
                      <a:pos x="connsiteX1" y="connsiteY1"/>
                    </a:cxn>
                    <a:cxn ang="0">
                      <a:pos x="connsiteX2" y="connsiteY2"/>
                    </a:cxn>
                    <a:cxn ang="0">
                      <a:pos x="connsiteX3" y="connsiteY3"/>
                    </a:cxn>
                  </a:cxnLst>
                  <a:rect l="l" t="t" r="r" b="b"/>
                  <a:pathLst>
                    <a:path w="921090" h="772677">
                      <a:moveTo>
                        <a:pt x="270318" y="63250"/>
                      </a:moveTo>
                      <a:cubicBezTo>
                        <a:pt x="100455" y="7952"/>
                        <a:pt x="-69407" y="-47346"/>
                        <a:pt x="29018" y="66425"/>
                      </a:cubicBezTo>
                      <a:cubicBezTo>
                        <a:pt x="127443" y="180196"/>
                        <a:pt x="733868" y="661738"/>
                        <a:pt x="860868" y="745875"/>
                      </a:cubicBezTo>
                      <a:cubicBezTo>
                        <a:pt x="987868" y="830013"/>
                        <a:pt x="889443" y="700631"/>
                        <a:pt x="791018" y="571250"/>
                      </a:cubicBezTo>
                    </a:path>
                  </a:pathLst>
                </a:custGeom>
                <a:no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grpSp>
        </p:grpSp>
        <p:grpSp>
          <p:nvGrpSpPr>
            <p:cNvPr id="180" name="Group 179"/>
            <p:cNvGrpSpPr/>
            <p:nvPr/>
          </p:nvGrpSpPr>
          <p:grpSpPr>
            <a:xfrm>
              <a:off x="6308595" y="1347144"/>
              <a:ext cx="941329" cy="930124"/>
              <a:chOff x="5870519" y="1373140"/>
              <a:chExt cx="941329" cy="930124"/>
            </a:xfrm>
          </p:grpSpPr>
          <p:sp>
            <p:nvSpPr>
              <p:cNvPr id="181" name="Rectangle 180"/>
              <p:cNvSpPr/>
              <p:nvPr/>
            </p:nvSpPr>
            <p:spPr>
              <a:xfrm>
                <a:off x="5870519" y="2087240"/>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Preferences</a:t>
                </a:r>
                <a:endParaRPr lang="en-AU" sz="1100" dirty="0">
                  <a:solidFill>
                    <a:schemeClr val="tx1"/>
                  </a:solidFill>
                  <a:latin typeface="Segoe UI" pitchFamily="34" charset="0"/>
                  <a:cs typeface="Segoe UI" pitchFamily="34" charset="0"/>
                </a:endParaRPr>
              </a:p>
            </p:txBody>
          </p:sp>
          <p:grpSp>
            <p:nvGrpSpPr>
              <p:cNvPr id="182" name="Group 181"/>
              <p:cNvGrpSpPr/>
              <p:nvPr/>
            </p:nvGrpSpPr>
            <p:grpSpPr>
              <a:xfrm>
                <a:off x="5946586" y="1373140"/>
                <a:ext cx="789194" cy="715500"/>
                <a:chOff x="6126475" y="1358519"/>
                <a:chExt cx="789194" cy="715500"/>
              </a:xfrm>
            </p:grpSpPr>
            <p:grpSp>
              <p:nvGrpSpPr>
                <p:cNvPr id="183" name="Group 182"/>
                <p:cNvGrpSpPr/>
                <p:nvPr/>
              </p:nvGrpSpPr>
              <p:grpSpPr>
                <a:xfrm>
                  <a:off x="6126475" y="1419475"/>
                  <a:ext cx="469140" cy="479261"/>
                  <a:chOff x="6297538" y="1525795"/>
                  <a:chExt cx="600468" cy="613422"/>
                </a:xfrm>
                <a:solidFill>
                  <a:schemeClr val="bg1">
                    <a:lumMod val="50000"/>
                  </a:schemeClr>
                </a:solidFill>
                <a:effectLst>
                  <a:outerShdw blurRad="63500" sx="102000" sy="102000" algn="ctr" rotWithShape="0">
                    <a:prstClr val="black">
                      <a:alpha val="40000"/>
                    </a:prstClr>
                  </a:outerShdw>
                </a:effectLst>
              </p:grpSpPr>
              <p:sp>
                <p:nvSpPr>
                  <p:cNvPr id="204" name="Rectangle 203"/>
                  <p:cNvSpPr/>
                  <p:nvPr/>
                </p:nvSpPr>
                <p:spPr>
                  <a:xfrm>
                    <a:off x="6532240" y="1525795"/>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05" name="Rectangle 204"/>
                  <p:cNvSpPr/>
                  <p:nvPr/>
                </p:nvSpPr>
                <p:spPr>
                  <a:xfrm>
                    <a:off x="6527253" y="2029061"/>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06" name="Rectangle 205"/>
                  <p:cNvSpPr/>
                  <p:nvPr/>
                </p:nvSpPr>
                <p:spPr>
                  <a:xfrm rot="16200000">
                    <a:off x="6280608" y="1775330"/>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07" name="Rectangle 206"/>
                  <p:cNvSpPr/>
                  <p:nvPr/>
                </p:nvSpPr>
                <p:spPr>
                  <a:xfrm rot="16200000">
                    <a:off x="6770920" y="1777823"/>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08" name="Rectangle 207"/>
                  <p:cNvSpPr/>
                  <p:nvPr/>
                </p:nvSpPr>
                <p:spPr>
                  <a:xfrm rot="2781525">
                    <a:off x="6712334" y="1608452"/>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09" name="Rectangle 208"/>
                  <p:cNvSpPr/>
                  <p:nvPr/>
                </p:nvSpPr>
                <p:spPr>
                  <a:xfrm rot="2781525">
                    <a:off x="6344691" y="1952168"/>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10" name="Rectangle 209"/>
                  <p:cNvSpPr/>
                  <p:nvPr/>
                </p:nvSpPr>
                <p:spPr>
                  <a:xfrm rot="18981525">
                    <a:off x="6358090" y="1598567"/>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11" name="Rectangle 210"/>
                  <p:cNvSpPr/>
                  <p:nvPr/>
                </p:nvSpPr>
                <p:spPr>
                  <a:xfrm rot="18981525">
                    <a:off x="6694670" y="1955114"/>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12" name="Donut 211"/>
                  <p:cNvSpPr/>
                  <p:nvPr/>
                </p:nvSpPr>
                <p:spPr>
                  <a:xfrm>
                    <a:off x="6347233" y="1580873"/>
                    <a:ext cx="504056" cy="504056"/>
                  </a:xfrm>
                  <a:prstGeom prst="donut">
                    <a:avLst>
                      <a:gd name="adj" fmla="val 22161"/>
                    </a:avLst>
                  </a:prstGeom>
                  <a:grpFill/>
                  <a:ln w="952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solidFill>
                        <a:schemeClr val="tx1"/>
                      </a:solidFill>
                    </a:endParaRPr>
                  </a:p>
                </p:txBody>
              </p:sp>
            </p:grpSp>
            <p:grpSp>
              <p:nvGrpSpPr>
                <p:cNvPr id="184" name="Group 183"/>
                <p:cNvGrpSpPr/>
                <p:nvPr/>
              </p:nvGrpSpPr>
              <p:grpSpPr>
                <a:xfrm>
                  <a:off x="6535334" y="1685479"/>
                  <a:ext cx="380335" cy="388540"/>
                  <a:chOff x="6297538" y="1525795"/>
                  <a:chExt cx="600468" cy="613422"/>
                </a:xfrm>
                <a:solidFill>
                  <a:schemeClr val="bg1">
                    <a:lumMod val="75000"/>
                  </a:schemeClr>
                </a:solidFill>
                <a:effectLst>
                  <a:outerShdw blurRad="63500" sx="102000" sy="102000" algn="ctr" rotWithShape="0">
                    <a:prstClr val="black">
                      <a:alpha val="40000"/>
                    </a:prstClr>
                  </a:outerShdw>
                </a:effectLst>
              </p:grpSpPr>
              <p:sp>
                <p:nvSpPr>
                  <p:cNvPr id="195" name="Rectangle 194"/>
                  <p:cNvSpPr/>
                  <p:nvPr/>
                </p:nvSpPr>
                <p:spPr>
                  <a:xfrm>
                    <a:off x="6532240" y="1525795"/>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96" name="Rectangle 195"/>
                  <p:cNvSpPr/>
                  <p:nvPr/>
                </p:nvSpPr>
                <p:spPr>
                  <a:xfrm>
                    <a:off x="6527253" y="2029061"/>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97" name="Rectangle 196"/>
                  <p:cNvSpPr/>
                  <p:nvPr/>
                </p:nvSpPr>
                <p:spPr>
                  <a:xfrm rot="16200000">
                    <a:off x="6280608" y="1775330"/>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98" name="Rectangle 197"/>
                  <p:cNvSpPr/>
                  <p:nvPr/>
                </p:nvSpPr>
                <p:spPr>
                  <a:xfrm rot="16200000">
                    <a:off x="6770920" y="1777823"/>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99" name="Rectangle 198"/>
                  <p:cNvSpPr/>
                  <p:nvPr/>
                </p:nvSpPr>
                <p:spPr>
                  <a:xfrm rot="2781525">
                    <a:off x="6712334" y="1608452"/>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00" name="Rectangle 199"/>
                  <p:cNvSpPr/>
                  <p:nvPr/>
                </p:nvSpPr>
                <p:spPr>
                  <a:xfrm rot="2781525">
                    <a:off x="6344691" y="1952168"/>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01" name="Rectangle 200"/>
                  <p:cNvSpPr/>
                  <p:nvPr/>
                </p:nvSpPr>
                <p:spPr>
                  <a:xfrm rot="18981525">
                    <a:off x="6358090" y="1598567"/>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02" name="Rectangle 201"/>
                  <p:cNvSpPr/>
                  <p:nvPr/>
                </p:nvSpPr>
                <p:spPr>
                  <a:xfrm rot="18981525">
                    <a:off x="6694670" y="1955114"/>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03" name="Donut 202"/>
                  <p:cNvSpPr/>
                  <p:nvPr/>
                </p:nvSpPr>
                <p:spPr>
                  <a:xfrm>
                    <a:off x="6347233" y="1580873"/>
                    <a:ext cx="504056" cy="504056"/>
                  </a:xfrm>
                  <a:prstGeom prst="donut">
                    <a:avLst>
                      <a:gd name="adj" fmla="val 22161"/>
                    </a:avLst>
                  </a:prstGeom>
                  <a:grpFill/>
                  <a:ln w="952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solidFill>
                        <a:schemeClr val="tx1"/>
                      </a:solidFill>
                    </a:endParaRPr>
                  </a:p>
                </p:txBody>
              </p:sp>
            </p:grpSp>
            <p:grpSp>
              <p:nvGrpSpPr>
                <p:cNvPr id="185" name="Group 184"/>
                <p:cNvGrpSpPr/>
                <p:nvPr/>
              </p:nvGrpSpPr>
              <p:grpSpPr>
                <a:xfrm>
                  <a:off x="6577233" y="1358519"/>
                  <a:ext cx="251617" cy="257045"/>
                  <a:chOff x="6297538" y="1525795"/>
                  <a:chExt cx="600468" cy="613422"/>
                </a:xfrm>
                <a:solidFill>
                  <a:schemeClr val="bg1"/>
                </a:solidFill>
                <a:effectLst>
                  <a:outerShdw blurRad="63500" sx="102000" sy="102000" algn="ctr" rotWithShape="0">
                    <a:prstClr val="black">
                      <a:alpha val="40000"/>
                    </a:prstClr>
                  </a:outerShdw>
                </a:effectLst>
              </p:grpSpPr>
              <p:sp>
                <p:nvSpPr>
                  <p:cNvPr id="186" name="Rectangle 185"/>
                  <p:cNvSpPr/>
                  <p:nvPr/>
                </p:nvSpPr>
                <p:spPr>
                  <a:xfrm>
                    <a:off x="6532240" y="1525795"/>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87" name="Rectangle 186"/>
                  <p:cNvSpPr/>
                  <p:nvPr/>
                </p:nvSpPr>
                <p:spPr>
                  <a:xfrm>
                    <a:off x="6527253" y="2029061"/>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88" name="Rectangle 187"/>
                  <p:cNvSpPr/>
                  <p:nvPr/>
                </p:nvSpPr>
                <p:spPr>
                  <a:xfrm rot="16200000">
                    <a:off x="6280608" y="1775330"/>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89" name="Rectangle 188"/>
                  <p:cNvSpPr/>
                  <p:nvPr/>
                </p:nvSpPr>
                <p:spPr>
                  <a:xfrm rot="16200000">
                    <a:off x="6770920" y="1777823"/>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90" name="Rectangle 189"/>
                  <p:cNvSpPr/>
                  <p:nvPr/>
                </p:nvSpPr>
                <p:spPr>
                  <a:xfrm rot="2781525">
                    <a:off x="6712334" y="1608452"/>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91" name="Rectangle 190"/>
                  <p:cNvSpPr/>
                  <p:nvPr/>
                </p:nvSpPr>
                <p:spPr>
                  <a:xfrm rot="2781525">
                    <a:off x="6344691" y="1952168"/>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92" name="Rectangle 191"/>
                  <p:cNvSpPr/>
                  <p:nvPr/>
                </p:nvSpPr>
                <p:spPr>
                  <a:xfrm rot="18981525">
                    <a:off x="6358090" y="1598567"/>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93" name="Rectangle 192"/>
                  <p:cNvSpPr/>
                  <p:nvPr/>
                </p:nvSpPr>
                <p:spPr>
                  <a:xfrm rot="18981525">
                    <a:off x="6694670" y="1955114"/>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94" name="Donut 193"/>
                  <p:cNvSpPr/>
                  <p:nvPr/>
                </p:nvSpPr>
                <p:spPr>
                  <a:xfrm>
                    <a:off x="6347233" y="1580873"/>
                    <a:ext cx="504056" cy="504056"/>
                  </a:xfrm>
                  <a:prstGeom prst="donut">
                    <a:avLst>
                      <a:gd name="adj" fmla="val 22161"/>
                    </a:avLst>
                  </a:prstGeom>
                  <a:grpFill/>
                  <a:ln w="952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solidFill>
                        <a:schemeClr val="tx1"/>
                      </a:solidFill>
                    </a:endParaRPr>
                  </a:p>
                </p:txBody>
              </p:sp>
            </p:grpSp>
          </p:grpSp>
        </p:grpSp>
        <p:grpSp>
          <p:nvGrpSpPr>
            <p:cNvPr id="213" name="Group 212"/>
            <p:cNvGrpSpPr/>
            <p:nvPr/>
          </p:nvGrpSpPr>
          <p:grpSpPr>
            <a:xfrm>
              <a:off x="3784106" y="2423987"/>
              <a:ext cx="941329" cy="972132"/>
              <a:chOff x="3707904" y="2423987"/>
              <a:chExt cx="941329" cy="972132"/>
            </a:xfrm>
          </p:grpSpPr>
          <p:sp>
            <p:nvSpPr>
              <p:cNvPr id="214" name="Rectangle 213"/>
              <p:cNvSpPr/>
              <p:nvPr/>
            </p:nvSpPr>
            <p:spPr>
              <a:xfrm>
                <a:off x="3707904" y="318009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Clarabelle</a:t>
                </a:r>
                <a:endParaRPr lang="en-AU" sz="1100" dirty="0">
                  <a:solidFill>
                    <a:schemeClr val="tx1"/>
                  </a:solidFill>
                  <a:latin typeface="Segoe UI" pitchFamily="34" charset="0"/>
                  <a:cs typeface="Segoe UI" pitchFamily="34" charset="0"/>
                </a:endParaRPr>
              </a:p>
            </p:txBody>
          </p:sp>
          <p:grpSp>
            <p:nvGrpSpPr>
              <p:cNvPr id="215" name="Group 214"/>
              <p:cNvGrpSpPr/>
              <p:nvPr/>
            </p:nvGrpSpPr>
            <p:grpSpPr>
              <a:xfrm>
                <a:off x="3841584" y="2423987"/>
                <a:ext cx="675778" cy="675778"/>
                <a:chOff x="3848349" y="2388430"/>
                <a:chExt cx="675778" cy="675778"/>
              </a:xfrm>
              <a:effectLst>
                <a:outerShdw blurRad="63500" sx="102000" sy="102000" algn="ctr" rotWithShape="0">
                  <a:prstClr val="black">
                    <a:alpha val="40000"/>
                  </a:prstClr>
                </a:outerShdw>
              </a:effectLst>
            </p:grpSpPr>
            <p:sp>
              <p:nvSpPr>
                <p:cNvPr id="216" name="Oval 215"/>
                <p:cNvSpPr/>
                <p:nvPr/>
              </p:nvSpPr>
              <p:spPr>
                <a:xfrm>
                  <a:off x="3848349" y="2388430"/>
                  <a:ext cx="675778" cy="675778"/>
                </a:xfrm>
                <a:prstGeom prst="ellipse">
                  <a:avLst/>
                </a:prstGeom>
                <a:solidFill>
                  <a:srgbClr val="C0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grpSp>
              <p:nvGrpSpPr>
                <p:cNvPr id="217" name="Group 216"/>
                <p:cNvGrpSpPr/>
                <p:nvPr/>
              </p:nvGrpSpPr>
              <p:grpSpPr>
                <a:xfrm>
                  <a:off x="4049013" y="2524441"/>
                  <a:ext cx="274450" cy="403756"/>
                  <a:chOff x="4017169" y="2476618"/>
                  <a:chExt cx="333375" cy="490444"/>
                </a:xfrm>
                <a:effectLst>
                  <a:outerShdw blurRad="63500" sx="102000" sy="102000" algn="ctr" rotWithShape="0">
                    <a:prstClr val="black">
                      <a:alpha val="40000"/>
                    </a:prstClr>
                  </a:outerShdw>
                </a:effectLst>
              </p:grpSpPr>
              <p:sp>
                <p:nvSpPr>
                  <p:cNvPr id="218" name="Rounded Rectangle 217"/>
                  <p:cNvSpPr/>
                  <p:nvPr/>
                </p:nvSpPr>
                <p:spPr>
                  <a:xfrm>
                    <a:off x="4106560" y="2476618"/>
                    <a:ext cx="144015" cy="260118"/>
                  </a:xfrm>
                  <a:prstGeom prst="roundRect">
                    <a:avLst>
                      <a:gd name="adj" fmla="val 50000"/>
                    </a:avLst>
                  </a:prstGeom>
                  <a:solidFill>
                    <a:srgbClr val="C00000"/>
                  </a:solidFill>
                  <a:ln w="12700" cap="rnd">
                    <a:solidFill>
                      <a:schemeClr val="bg1"/>
                    </a:solid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19" name="Freeform 218"/>
                  <p:cNvSpPr/>
                  <p:nvPr/>
                </p:nvSpPr>
                <p:spPr>
                  <a:xfrm>
                    <a:off x="4017169" y="2744500"/>
                    <a:ext cx="333375" cy="79802"/>
                  </a:xfrm>
                  <a:custGeom>
                    <a:avLst/>
                    <a:gdLst>
                      <a:gd name="connsiteX0" fmla="*/ 0 w 333375"/>
                      <a:gd name="connsiteY0" fmla="*/ 7144 h 102415"/>
                      <a:gd name="connsiteX1" fmla="*/ 169069 w 333375"/>
                      <a:gd name="connsiteY1" fmla="*/ 102394 h 102415"/>
                      <a:gd name="connsiteX2" fmla="*/ 333375 w 333375"/>
                      <a:gd name="connsiteY2" fmla="*/ 0 h 102415"/>
                    </a:gdLst>
                    <a:ahLst/>
                    <a:cxnLst>
                      <a:cxn ang="0">
                        <a:pos x="connsiteX0" y="connsiteY0"/>
                      </a:cxn>
                      <a:cxn ang="0">
                        <a:pos x="connsiteX1" y="connsiteY1"/>
                      </a:cxn>
                      <a:cxn ang="0">
                        <a:pos x="connsiteX2" y="connsiteY2"/>
                      </a:cxn>
                    </a:cxnLst>
                    <a:rect l="l" t="t" r="r" b="b"/>
                    <a:pathLst>
                      <a:path w="333375" h="102415">
                        <a:moveTo>
                          <a:pt x="0" y="7144"/>
                        </a:moveTo>
                        <a:cubicBezTo>
                          <a:pt x="56753" y="55364"/>
                          <a:pt x="113507" y="103585"/>
                          <a:pt x="169069" y="102394"/>
                        </a:cubicBezTo>
                        <a:cubicBezTo>
                          <a:pt x="224631" y="101203"/>
                          <a:pt x="279003" y="50601"/>
                          <a:pt x="333375" y="0"/>
                        </a:cubicBezTo>
                      </a:path>
                    </a:pathLst>
                  </a:custGeom>
                  <a:noFill/>
                  <a:ln w="1270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cxnSp>
                <p:nvCxnSpPr>
                  <p:cNvPr id="220" name="Straight Connector 219"/>
                  <p:cNvCxnSpPr>
                    <a:stCxn id="219" idx="1"/>
                  </p:cNvCxnSpPr>
                  <p:nvPr/>
                </p:nvCxnSpPr>
                <p:spPr>
                  <a:xfrm>
                    <a:off x="4186238" y="2824286"/>
                    <a:ext cx="0" cy="142776"/>
                  </a:xfrm>
                  <a:prstGeom prst="line">
                    <a:avLst/>
                  </a:prstGeom>
                  <a:ln w="12700"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grpSp>
        <p:nvGrpSpPr>
          <p:cNvPr id="5" name="Group 4"/>
          <p:cNvGrpSpPr/>
          <p:nvPr/>
        </p:nvGrpSpPr>
        <p:grpSpPr>
          <a:xfrm>
            <a:off x="3917786" y="2423987"/>
            <a:ext cx="675778" cy="675778"/>
            <a:chOff x="4070186" y="2576387"/>
            <a:chExt cx="675778" cy="675778"/>
          </a:xfrm>
        </p:grpSpPr>
        <p:sp>
          <p:nvSpPr>
            <p:cNvPr id="413" name="Oval 412"/>
            <p:cNvSpPr/>
            <p:nvPr/>
          </p:nvSpPr>
          <p:spPr>
            <a:xfrm>
              <a:off x="4070186" y="2576387"/>
              <a:ext cx="675778" cy="675778"/>
            </a:xfrm>
            <a:prstGeom prst="ellipse">
              <a:avLst/>
            </a:prstGeom>
            <a:solidFill>
              <a:srgbClr val="C0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414" name="Rounded Rectangle 413"/>
            <p:cNvSpPr/>
            <p:nvPr/>
          </p:nvSpPr>
          <p:spPr>
            <a:xfrm>
              <a:off x="4344441" y="2712398"/>
              <a:ext cx="118560" cy="214141"/>
            </a:xfrm>
            <a:prstGeom prst="roundRect">
              <a:avLst>
                <a:gd name="adj" fmla="val 50000"/>
              </a:avLst>
            </a:prstGeom>
            <a:solidFill>
              <a:srgbClr val="C00000"/>
            </a:solidFill>
            <a:ln w="12700" cap="rnd">
              <a:solidFill>
                <a:schemeClr val="bg1"/>
              </a:solid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415" name="Freeform 414"/>
            <p:cNvSpPr/>
            <p:nvPr/>
          </p:nvSpPr>
          <p:spPr>
            <a:xfrm>
              <a:off x="4270850" y="2932931"/>
              <a:ext cx="274450" cy="65697"/>
            </a:xfrm>
            <a:custGeom>
              <a:avLst/>
              <a:gdLst>
                <a:gd name="connsiteX0" fmla="*/ 0 w 333375"/>
                <a:gd name="connsiteY0" fmla="*/ 7144 h 102415"/>
                <a:gd name="connsiteX1" fmla="*/ 169069 w 333375"/>
                <a:gd name="connsiteY1" fmla="*/ 102394 h 102415"/>
                <a:gd name="connsiteX2" fmla="*/ 333375 w 333375"/>
                <a:gd name="connsiteY2" fmla="*/ 0 h 102415"/>
              </a:gdLst>
              <a:ahLst/>
              <a:cxnLst>
                <a:cxn ang="0">
                  <a:pos x="connsiteX0" y="connsiteY0"/>
                </a:cxn>
                <a:cxn ang="0">
                  <a:pos x="connsiteX1" y="connsiteY1"/>
                </a:cxn>
                <a:cxn ang="0">
                  <a:pos x="connsiteX2" y="connsiteY2"/>
                </a:cxn>
              </a:cxnLst>
              <a:rect l="l" t="t" r="r" b="b"/>
              <a:pathLst>
                <a:path w="333375" h="102415">
                  <a:moveTo>
                    <a:pt x="0" y="7144"/>
                  </a:moveTo>
                  <a:cubicBezTo>
                    <a:pt x="56753" y="55364"/>
                    <a:pt x="113507" y="103585"/>
                    <a:pt x="169069" y="102394"/>
                  </a:cubicBezTo>
                  <a:cubicBezTo>
                    <a:pt x="224631" y="101203"/>
                    <a:pt x="279003" y="50601"/>
                    <a:pt x="333375" y="0"/>
                  </a:cubicBezTo>
                </a:path>
              </a:pathLst>
            </a:custGeom>
            <a:noFill/>
            <a:ln w="1270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cxnSp>
          <p:nvCxnSpPr>
            <p:cNvPr id="416" name="Straight Connector 415"/>
            <p:cNvCxnSpPr>
              <a:stCxn id="415" idx="1"/>
            </p:cNvCxnSpPr>
            <p:nvPr/>
          </p:nvCxnSpPr>
          <p:spPr>
            <a:xfrm>
              <a:off x="4410036" y="2998614"/>
              <a:ext cx="0" cy="117540"/>
            </a:xfrm>
            <a:prstGeom prst="line">
              <a:avLst/>
            </a:prstGeom>
            <a:ln w="12700" cap="rnd">
              <a:solidFill>
                <a:schemeClr val="bg1"/>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1693989695"/>
      </p:ext>
    </p:extLst>
  </p:cSld>
  <p:clrMapOvr>
    <a:masterClrMapping/>
  </p:clrMapOvr>
  <mc:AlternateContent xmlns:mc="http://schemas.openxmlformats.org/markup-compatibility/2006" xmlns:p14="http://schemas.microsoft.com/office/powerpoint/2010/main">
    <mc:Choice Requires="p14">
      <p:transition p14:dur="10" advClick="0" advTm="0"/>
    </mc:Choice>
    <mc:Fallback xmlns="">
      <p:transition advClick="0" advTm="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xit" presetSubtype="16" fill="hold" nodeType="afterEffect">
                                  <p:stCondLst>
                                    <p:cond delay="0"/>
                                  </p:stCondLst>
                                  <p:childTnLst>
                                    <p:anim calcmode="lin" valueType="num">
                                      <p:cBhvr>
                                        <p:cTn id="6" dur="300"/>
                                        <p:tgtEl>
                                          <p:spTgt spid="5"/>
                                        </p:tgtEl>
                                        <p:attrNameLst>
                                          <p:attrName>ppt_w</p:attrName>
                                        </p:attrNameLst>
                                      </p:cBhvr>
                                      <p:tavLst>
                                        <p:tav tm="0">
                                          <p:val>
                                            <p:strVal val="ppt_w"/>
                                          </p:val>
                                        </p:tav>
                                        <p:tav tm="100000">
                                          <p:val>
                                            <p:strVal val="4*ppt_w"/>
                                          </p:val>
                                        </p:tav>
                                      </p:tavLst>
                                    </p:anim>
                                    <p:anim calcmode="lin" valueType="num">
                                      <p:cBhvr>
                                        <p:cTn id="7" dur="300"/>
                                        <p:tgtEl>
                                          <p:spTgt spid="5"/>
                                        </p:tgtEl>
                                        <p:attrNameLst>
                                          <p:attrName>ppt_h</p:attrName>
                                        </p:attrNameLst>
                                      </p:cBhvr>
                                      <p:tavLst>
                                        <p:tav tm="0">
                                          <p:val>
                                            <p:strVal val="ppt_h"/>
                                          </p:val>
                                        </p:tav>
                                        <p:tav tm="100000">
                                          <p:val>
                                            <p:strVal val="4*ppt_h"/>
                                          </p:val>
                                        </p:tav>
                                      </p:tavLst>
                                    </p:anim>
                                    <p:set>
                                      <p:cBhvr>
                                        <p:cTn id="8" dur="1" fill="hold">
                                          <p:stCondLst>
                                            <p:cond delay="299"/>
                                          </p:stCondLst>
                                        </p:cTn>
                                        <p:tgtEl>
                                          <p:spTgt spid="5"/>
                                        </p:tgtEl>
                                        <p:attrNameLst>
                                          <p:attrName>style.visibility</p:attrName>
                                        </p:attrNameLst>
                                      </p:cBhvr>
                                      <p:to>
                                        <p:strVal val="hidden"/>
                                      </p:to>
                                    </p:set>
                                  </p:childTnLst>
                                </p:cTn>
                              </p:par>
                              <p:par>
                                <p:cTn id="9" presetID="10" presetClass="exit" presetSubtype="0" fill="hold" nodeType="withEffect">
                                  <p:stCondLst>
                                    <p:cond delay="0"/>
                                  </p:stCondLst>
                                  <p:childTnLst>
                                    <p:animEffect transition="out" filter="fade">
                                      <p:cBhvr>
                                        <p:cTn id="10" dur="300"/>
                                        <p:tgtEl>
                                          <p:spTgt spid="5"/>
                                        </p:tgtEl>
                                      </p:cBhvr>
                                    </p:animEffect>
                                    <p:set>
                                      <p:cBhvr>
                                        <p:cTn id="11" dur="1" fill="hold">
                                          <p:stCondLst>
                                            <p:cond delay="299"/>
                                          </p:stCondLst>
                                        </p:cTn>
                                        <p:tgtEl>
                                          <p:spTgt spid="5"/>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ounded Rectangle 5"/>
          <p:cNvSpPr/>
          <p:nvPr/>
        </p:nvSpPr>
        <p:spPr>
          <a:xfrm>
            <a:off x="0" y="1202871"/>
            <a:ext cx="467544" cy="2737758"/>
          </a:xfrm>
          <a:prstGeom prst="roundRect">
            <a:avLst>
              <a:gd name="adj" fmla="val 10437"/>
            </a:avLst>
          </a:prstGeom>
          <a:solidFill>
            <a:schemeClr val="tx1">
              <a:alpha val="50000"/>
            </a:schemeClr>
          </a:solidFill>
          <a:ln w="317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4" name="Group 23"/>
          <p:cNvGrpSpPr/>
          <p:nvPr/>
        </p:nvGrpSpPr>
        <p:grpSpPr>
          <a:xfrm>
            <a:off x="53752" y="1264720"/>
            <a:ext cx="360040" cy="435694"/>
            <a:chOff x="971600" y="1383618"/>
            <a:chExt cx="360040" cy="435694"/>
          </a:xfrm>
        </p:grpSpPr>
        <p:cxnSp>
          <p:nvCxnSpPr>
            <p:cNvPr id="14" name="Straight Connector 13"/>
            <p:cNvCxnSpPr/>
            <p:nvPr/>
          </p:nvCxnSpPr>
          <p:spPr>
            <a:xfrm>
              <a:off x="1187624" y="1639292"/>
              <a:ext cx="144016" cy="18002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5" name="Donut 14"/>
            <p:cNvSpPr/>
            <p:nvPr/>
          </p:nvSpPr>
          <p:spPr>
            <a:xfrm>
              <a:off x="971600" y="1383618"/>
              <a:ext cx="288032" cy="288000"/>
            </a:xfrm>
            <a:prstGeom prst="donut">
              <a:avLst>
                <a:gd name="adj" fmla="val 4746"/>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17" name="Straight Connector 16"/>
            <p:cNvCxnSpPr/>
            <p:nvPr/>
          </p:nvCxnSpPr>
          <p:spPr>
            <a:xfrm rot="1413972">
              <a:off x="1051228" y="1435850"/>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rot="1413972">
              <a:off x="1116662" y="1436293"/>
              <a:ext cx="0" cy="183562"/>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rot="1413972">
              <a:off x="1180005" y="1492021"/>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grpSp>
      <p:cxnSp>
        <p:nvCxnSpPr>
          <p:cNvPr id="26" name="Straight Connector 25"/>
          <p:cNvCxnSpPr/>
          <p:nvPr/>
        </p:nvCxnSpPr>
        <p:spPr>
          <a:xfrm flipH="1">
            <a:off x="26886" y="1812206"/>
            <a:ext cx="413772"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nvGrpSpPr>
          <p:cNvPr id="30" name="Group 29"/>
          <p:cNvGrpSpPr/>
          <p:nvPr/>
        </p:nvGrpSpPr>
        <p:grpSpPr>
          <a:xfrm>
            <a:off x="39771" y="2460418"/>
            <a:ext cx="388002" cy="297418"/>
            <a:chOff x="2123728" y="1986160"/>
            <a:chExt cx="576064" cy="441574"/>
          </a:xfrm>
        </p:grpSpPr>
        <p:sp>
          <p:nvSpPr>
            <p:cNvPr id="29" name="Rectangle 28"/>
            <p:cNvSpPr/>
            <p:nvPr/>
          </p:nvSpPr>
          <p:spPr>
            <a:xfrm>
              <a:off x="2195736" y="1986160"/>
              <a:ext cx="432048" cy="441574"/>
            </a:xfrm>
            <a:prstGeom prst="rect">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 name="Trapezoid 27"/>
            <p:cNvSpPr/>
            <p:nvPr/>
          </p:nvSpPr>
          <p:spPr>
            <a:xfrm flipV="1">
              <a:off x="2123728" y="2139884"/>
              <a:ext cx="576064" cy="287850"/>
            </a:xfrm>
            <a:prstGeom prst="trapezoid">
              <a:avLst/>
            </a:pr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41" name="Freeform 40"/>
          <p:cNvSpPr/>
          <p:nvPr/>
        </p:nvSpPr>
        <p:spPr>
          <a:xfrm>
            <a:off x="61273" y="2903148"/>
            <a:ext cx="344998" cy="411311"/>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45" name="Group 44"/>
          <p:cNvGrpSpPr/>
          <p:nvPr/>
        </p:nvGrpSpPr>
        <p:grpSpPr>
          <a:xfrm>
            <a:off x="82631" y="3424960"/>
            <a:ext cx="302283" cy="444864"/>
            <a:chOff x="51020" y="3423030"/>
            <a:chExt cx="356155" cy="524147"/>
          </a:xfrm>
          <a:effectLst>
            <a:outerShdw blurRad="63500" sx="102000" sy="102000" algn="ctr" rotWithShape="0">
              <a:prstClr val="black">
                <a:alpha val="40000"/>
              </a:prstClr>
            </a:outerShdw>
          </a:effectLst>
        </p:grpSpPr>
        <p:sp>
          <p:nvSpPr>
            <p:cNvPr id="43" name="Freeform 42"/>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4" name="Freeform 43"/>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49" name="Group 248"/>
          <p:cNvGrpSpPr/>
          <p:nvPr/>
        </p:nvGrpSpPr>
        <p:grpSpPr>
          <a:xfrm>
            <a:off x="3131841" y="843750"/>
            <a:ext cx="2880320" cy="3456000"/>
            <a:chOff x="3131841" y="843750"/>
            <a:chExt cx="2880320" cy="3456000"/>
          </a:xfrm>
        </p:grpSpPr>
        <p:sp>
          <p:nvSpPr>
            <p:cNvPr id="250" name="Rounded Rectangle 249"/>
            <p:cNvSpPr/>
            <p:nvPr/>
          </p:nvSpPr>
          <p:spPr>
            <a:xfrm>
              <a:off x="3131841" y="843750"/>
              <a:ext cx="2880320" cy="3456000"/>
            </a:xfrm>
            <a:prstGeom prst="roundRect">
              <a:avLst>
                <a:gd name="adj" fmla="val 2228"/>
              </a:avLst>
            </a:prstGeom>
            <a:solidFill>
              <a:schemeClr val="tx1">
                <a:alpha val="50000"/>
              </a:schemeClr>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51" name="Group 250"/>
            <p:cNvGrpSpPr/>
            <p:nvPr/>
          </p:nvGrpSpPr>
          <p:grpSpPr>
            <a:xfrm>
              <a:off x="3198624" y="984777"/>
              <a:ext cx="864096" cy="870570"/>
              <a:chOff x="7308304" y="278598"/>
              <a:chExt cx="864096" cy="870570"/>
            </a:xfrm>
          </p:grpSpPr>
          <p:sp>
            <p:nvSpPr>
              <p:cNvPr id="327" name="Freeform 326"/>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8" name="Rectangle 327"/>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Impress</a:t>
                </a:r>
                <a:endParaRPr lang="en-AU" sz="1100" dirty="0">
                  <a:latin typeface="Segoe UI" pitchFamily="34" charset="0"/>
                  <a:cs typeface="Segoe UI" pitchFamily="34" charset="0"/>
                </a:endParaRPr>
              </a:p>
            </p:txBody>
          </p:sp>
        </p:grpSp>
        <p:grpSp>
          <p:nvGrpSpPr>
            <p:cNvPr id="252" name="Group 251"/>
            <p:cNvGrpSpPr/>
            <p:nvPr/>
          </p:nvGrpSpPr>
          <p:grpSpPr>
            <a:xfrm>
              <a:off x="4139953" y="972995"/>
              <a:ext cx="864096" cy="894135"/>
              <a:chOff x="6444208" y="255033"/>
              <a:chExt cx="864096" cy="894135"/>
            </a:xfrm>
          </p:grpSpPr>
          <p:grpSp>
            <p:nvGrpSpPr>
              <p:cNvPr id="323" name="Group 322"/>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325" name="Freeform 324"/>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6" name="Freeform 325"/>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24" name="Rectangle 323"/>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Express</a:t>
                </a:r>
                <a:endParaRPr lang="en-AU" sz="1100" dirty="0">
                  <a:latin typeface="Segoe UI" pitchFamily="34" charset="0"/>
                  <a:cs typeface="Segoe UI" pitchFamily="34" charset="0"/>
                </a:endParaRPr>
              </a:p>
            </p:txBody>
          </p:sp>
        </p:grpSp>
        <p:grpSp>
          <p:nvGrpSpPr>
            <p:cNvPr id="253" name="Group 252"/>
            <p:cNvGrpSpPr/>
            <p:nvPr/>
          </p:nvGrpSpPr>
          <p:grpSpPr>
            <a:xfrm>
              <a:off x="3198624" y="2157429"/>
              <a:ext cx="864096" cy="881674"/>
              <a:chOff x="8172400" y="267494"/>
              <a:chExt cx="864096" cy="881674"/>
            </a:xfrm>
          </p:grpSpPr>
          <p:grpSp>
            <p:nvGrpSpPr>
              <p:cNvPr id="318" name="Group 317"/>
              <p:cNvGrpSpPr/>
              <p:nvPr/>
            </p:nvGrpSpPr>
            <p:grpSpPr>
              <a:xfrm>
                <a:off x="8351877" y="267494"/>
                <a:ext cx="523806" cy="648072"/>
                <a:chOff x="87738" y="3286770"/>
                <a:chExt cx="291003" cy="360040"/>
              </a:xfrm>
            </p:grpSpPr>
            <p:sp>
              <p:nvSpPr>
                <p:cNvPr id="320" name="Rectangle 31"/>
                <p:cNvSpPr/>
                <p:nvPr/>
              </p:nvSpPr>
              <p:spPr>
                <a:xfrm>
                  <a:off x="87738" y="3286770"/>
                  <a:ext cx="291002" cy="360040"/>
                </a:xfrm>
                <a:prstGeom prst="rect">
                  <a:avLst/>
                </a:prstGeom>
                <a:solidFill>
                  <a:srgbClr val="FFC000"/>
                </a:solidFill>
                <a:ln w="9525" cap="rnd">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1" name="Rectangle 31"/>
                <p:cNvSpPr/>
                <p:nvPr/>
              </p:nvSpPr>
              <p:spPr>
                <a:xfrm>
                  <a:off x="87738" y="3286770"/>
                  <a:ext cx="291002" cy="360040"/>
                </a:xfrm>
                <a:custGeom>
                  <a:avLst/>
                  <a:gdLst>
                    <a:gd name="connsiteX0" fmla="*/ 0 w 291002"/>
                    <a:gd name="connsiteY0" fmla="*/ 0 h 360040"/>
                    <a:gd name="connsiteX1" fmla="*/ 291002 w 291002"/>
                    <a:gd name="connsiteY1" fmla="*/ 0 h 360040"/>
                    <a:gd name="connsiteX2" fmla="*/ 291002 w 291002"/>
                    <a:gd name="connsiteY2" fmla="*/ 360040 h 360040"/>
                    <a:gd name="connsiteX3" fmla="*/ 0 w 291002"/>
                    <a:gd name="connsiteY3" fmla="*/ 360040 h 360040"/>
                    <a:gd name="connsiteX4" fmla="*/ 0 w 291002"/>
                    <a:gd name="connsiteY4" fmla="*/ 0 h 360040"/>
                    <a:gd name="connsiteX0" fmla="*/ 0 w 291002"/>
                    <a:gd name="connsiteY0" fmla="*/ 0 h 360040"/>
                    <a:gd name="connsiteX1" fmla="*/ 236233 w 291002"/>
                    <a:gd name="connsiteY1" fmla="*/ 88106 h 360040"/>
                    <a:gd name="connsiteX2" fmla="*/ 291002 w 291002"/>
                    <a:gd name="connsiteY2" fmla="*/ 360040 h 360040"/>
                    <a:gd name="connsiteX3" fmla="*/ 0 w 291002"/>
                    <a:gd name="connsiteY3" fmla="*/ 360040 h 360040"/>
                    <a:gd name="connsiteX4" fmla="*/ 0 w 291002"/>
                    <a:gd name="connsiteY4" fmla="*/ 0 h 360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1002" h="360040">
                      <a:moveTo>
                        <a:pt x="0" y="0"/>
                      </a:moveTo>
                      <a:lnTo>
                        <a:pt x="236233" y="88106"/>
                      </a:lnTo>
                      <a:lnTo>
                        <a:pt x="291002" y="360040"/>
                      </a:lnTo>
                      <a:lnTo>
                        <a:pt x="0" y="360040"/>
                      </a:lnTo>
                      <a:lnTo>
                        <a:pt x="0" y="0"/>
                      </a:lnTo>
                      <a:close/>
                    </a:path>
                  </a:pathLst>
                </a:cu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2" name="Rectangle 321"/>
                <p:cNvSpPr/>
                <p:nvPr/>
              </p:nvSpPr>
              <p:spPr>
                <a:xfrm>
                  <a:off x="87738" y="3435846"/>
                  <a:ext cx="291003" cy="210964"/>
                </a:xfrm>
                <a:prstGeom prst="rect">
                  <a:avLst/>
                </a:prstGeom>
                <a:noFill/>
                <a:ln w="9525" cap="rnd">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2000" dirty="0" smtClean="0">
                      <a:solidFill>
                        <a:schemeClr val="tx1"/>
                      </a:solidFill>
                      <a:effectLst>
                        <a:outerShdw blurRad="63500" sx="102000" sy="102000" algn="ctr" rotWithShape="0">
                          <a:prstClr val="black">
                            <a:alpha val="40000"/>
                          </a:prstClr>
                        </a:outerShdw>
                      </a:effectLst>
                      <a:latin typeface="Segoe UI" pitchFamily="34" charset="0"/>
                      <a:cs typeface="Segoe UI" pitchFamily="34" charset="0"/>
                    </a:rPr>
                    <a:t>Aa</a:t>
                  </a:r>
                  <a:endParaRPr lang="en-AU" sz="2000" dirty="0">
                    <a:solidFill>
                      <a:schemeClr val="tx1"/>
                    </a:solidFill>
                    <a:effectLst>
                      <a:outerShdw blurRad="63500" sx="102000" sy="102000" algn="ctr" rotWithShape="0">
                        <a:prstClr val="black">
                          <a:alpha val="40000"/>
                        </a:prstClr>
                      </a:outerShdw>
                    </a:effectLst>
                    <a:latin typeface="Segoe UI" pitchFamily="34" charset="0"/>
                    <a:cs typeface="Segoe UI" pitchFamily="34" charset="0"/>
                  </a:endParaRPr>
                </a:p>
              </p:txBody>
            </p:sp>
          </p:grpSp>
          <p:sp>
            <p:nvSpPr>
              <p:cNvPr id="319" name="Rectangle 318"/>
              <p:cNvSpPr/>
              <p:nvPr/>
            </p:nvSpPr>
            <p:spPr>
              <a:xfrm>
                <a:off x="8172400"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Note Pad</a:t>
                </a:r>
                <a:endParaRPr lang="en-AU" sz="1100" dirty="0">
                  <a:latin typeface="Segoe UI" pitchFamily="34" charset="0"/>
                  <a:cs typeface="Segoe UI" pitchFamily="34" charset="0"/>
                </a:endParaRPr>
              </a:p>
            </p:txBody>
          </p:sp>
        </p:grpSp>
        <p:grpSp>
          <p:nvGrpSpPr>
            <p:cNvPr id="254" name="Group 253"/>
            <p:cNvGrpSpPr/>
            <p:nvPr/>
          </p:nvGrpSpPr>
          <p:grpSpPr>
            <a:xfrm>
              <a:off x="5080409" y="980461"/>
              <a:ext cx="864096" cy="877462"/>
              <a:chOff x="5004049" y="1064550"/>
              <a:chExt cx="864096" cy="877462"/>
            </a:xfrm>
          </p:grpSpPr>
          <p:grpSp>
            <p:nvGrpSpPr>
              <p:cNvPr id="313" name="Group 312"/>
              <p:cNvGrpSpPr/>
              <p:nvPr/>
            </p:nvGrpSpPr>
            <p:grpSpPr>
              <a:xfrm>
                <a:off x="5042434" y="1064550"/>
                <a:ext cx="787325" cy="610716"/>
                <a:chOff x="5004049" y="1045872"/>
                <a:chExt cx="787325" cy="610716"/>
              </a:xfrm>
              <a:effectLst>
                <a:outerShdw blurRad="63500" sx="102000" sy="102000" algn="ctr" rotWithShape="0">
                  <a:prstClr val="black">
                    <a:alpha val="40000"/>
                  </a:prstClr>
                </a:outerShdw>
              </a:effectLst>
            </p:grpSpPr>
            <p:sp>
              <p:nvSpPr>
                <p:cNvPr id="315" name="Rectangle 314"/>
                <p:cNvSpPr/>
                <p:nvPr/>
              </p:nvSpPr>
              <p:spPr>
                <a:xfrm>
                  <a:off x="5004049" y="1045872"/>
                  <a:ext cx="504055" cy="460191"/>
                </a:xfrm>
                <a:prstGeom prst="rect">
                  <a:avLst/>
                </a:prstGeom>
                <a:solidFill>
                  <a:schemeClr val="bg1"/>
                </a:solidFill>
                <a:ln w="9525" cap="rnd">
                  <a:solidFill>
                    <a:schemeClr val="bg1"/>
                  </a:solid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6" name="Freeform 315"/>
                <p:cNvSpPr/>
                <p:nvPr/>
              </p:nvSpPr>
              <p:spPr>
                <a:xfrm>
                  <a:off x="5022056" y="1106047"/>
                  <a:ext cx="414040" cy="272698"/>
                </a:xfrm>
                <a:custGeom>
                  <a:avLst/>
                  <a:gdLst>
                    <a:gd name="connsiteX0" fmla="*/ 0 w 353052"/>
                    <a:gd name="connsiteY0" fmla="*/ 0 h 269081"/>
                    <a:gd name="connsiteX1" fmla="*/ 19050 w 353052"/>
                    <a:gd name="connsiteY1" fmla="*/ 33337 h 269081"/>
                    <a:gd name="connsiteX2" fmla="*/ 28575 w 353052"/>
                    <a:gd name="connsiteY2" fmla="*/ 38100 h 269081"/>
                    <a:gd name="connsiteX3" fmla="*/ 33338 w 353052"/>
                    <a:gd name="connsiteY3" fmla="*/ 45243 h 269081"/>
                    <a:gd name="connsiteX4" fmla="*/ 50007 w 353052"/>
                    <a:gd name="connsiteY4" fmla="*/ 54768 h 269081"/>
                    <a:gd name="connsiteX5" fmla="*/ 59532 w 353052"/>
                    <a:gd name="connsiteY5" fmla="*/ 61912 h 269081"/>
                    <a:gd name="connsiteX6" fmla="*/ 85725 w 353052"/>
                    <a:gd name="connsiteY6" fmla="*/ 71437 h 269081"/>
                    <a:gd name="connsiteX7" fmla="*/ 135732 w 353052"/>
                    <a:gd name="connsiteY7" fmla="*/ 69056 h 269081"/>
                    <a:gd name="connsiteX8" fmla="*/ 142875 w 353052"/>
                    <a:gd name="connsiteY8" fmla="*/ 66675 h 269081"/>
                    <a:gd name="connsiteX9" fmla="*/ 150019 w 353052"/>
                    <a:gd name="connsiteY9" fmla="*/ 61912 h 269081"/>
                    <a:gd name="connsiteX10" fmla="*/ 157163 w 353052"/>
                    <a:gd name="connsiteY10" fmla="*/ 54768 h 269081"/>
                    <a:gd name="connsiteX11" fmla="*/ 161925 w 353052"/>
                    <a:gd name="connsiteY11" fmla="*/ 45243 h 269081"/>
                    <a:gd name="connsiteX12" fmla="*/ 157163 w 353052"/>
                    <a:gd name="connsiteY12" fmla="*/ 26193 h 269081"/>
                    <a:gd name="connsiteX13" fmla="*/ 150019 w 353052"/>
                    <a:gd name="connsiteY13" fmla="*/ 19050 h 269081"/>
                    <a:gd name="connsiteX14" fmla="*/ 135732 w 353052"/>
                    <a:gd name="connsiteY14" fmla="*/ 9525 h 269081"/>
                    <a:gd name="connsiteX15" fmla="*/ 114300 w 353052"/>
                    <a:gd name="connsiteY15" fmla="*/ 14287 h 269081"/>
                    <a:gd name="connsiteX16" fmla="*/ 107157 w 353052"/>
                    <a:gd name="connsiteY16" fmla="*/ 16668 h 269081"/>
                    <a:gd name="connsiteX17" fmla="*/ 102394 w 353052"/>
                    <a:gd name="connsiteY17" fmla="*/ 26193 h 269081"/>
                    <a:gd name="connsiteX18" fmla="*/ 104775 w 353052"/>
                    <a:gd name="connsiteY18" fmla="*/ 64293 h 269081"/>
                    <a:gd name="connsiteX19" fmla="*/ 107157 w 353052"/>
                    <a:gd name="connsiteY19" fmla="*/ 71437 h 269081"/>
                    <a:gd name="connsiteX20" fmla="*/ 114300 w 353052"/>
                    <a:gd name="connsiteY20" fmla="*/ 76200 h 269081"/>
                    <a:gd name="connsiteX21" fmla="*/ 126207 w 353052"/>
                    <a:gd name="connsiteY21" fmla="*/ 78581 h 269081"/>
                    <a:gd name="connsiteX22" fmla="*/ 147638 w 353052"/>
                    <a:gd name="connsiteY22" fmla="*/ 85725 h 269081"/>
                    <a:gd name="connsiteX23" fmla="*/ 154782 w 353052"/>
                    <a:gd name="connsiteY23" fmla="*/ 88106 h 269081"/>
                    <a:gd name="connsiteX24" fmla="*/ 190500 w 353052"/>
                    <a:gd name="connsiteY24" fmla="*/ 90487 h 269081"/>
                    <a:gd name="connsiteX25" fmla="*/ 228600 w 353052"/>
                    <a:gd name="connsiteY25" fmla="*/ 90487 h 269081"/>
                    <a:gd name="connsiteX26" fmla="*/ 238125 w 353052"/>
                    <a:gd name="connsiteY26" fmla="*/ 85725 h 269081"/>
                    <a:gd name="connsiteX27" fmla="*/ 271463 w 353052"/>
                    <a:gd name="connsiteY27" fmla="*/ 66675 h 269081"/>
                    <a:gd name="connsiteX28" fmla="*/ 295275 w 353052"/>
                    <a:gd name="connsiteY28" fmla="*/ 59531 h 269081"/>
                    <a:gd name="connsiteX29" fmla="*/ 302419 w 353052"/>
                    <a:gd name="connsiteY29" fmla="*/ 57150 h 269081"/>
                    <a:gd name="connsiteX30" fmla="*/ 338138 w 353052"/>
                    <a:gd name="connsiteY30" fmla="*/ 50006 h 269081"/>
                    <a:gd name="connsiteX31" fmla="*/ 345282 w 353052"/>
                    <a:gd name="connsiteY31" fmla="*/ 92868 h 269081"/>
                    <a:gd name="connsiteX32" fmla="*/ 326232 w 353052"/>
                    <a:gd name="connsiteY32" fmla="*/ 114300 h 269081"/>
                    <a:gd name="connsiteX33" fmla="*/ 316707 w 353052"/>
                    <a:gd name="connsiteY33" fmla="*/ 119062 h 269081"/>
                    <a:gd name="connsiteX34" fmla="*/ 309563 w 353052"/>
                    <a:gd name="connsiteY34" fmla="*/ 121443 h 269081"/>
                    <a:gd name="connsiteX35" fmla="*/ 290513 w 353052"/>
                    <a:gd name="connsiteY35" fmla="*/ 133350 h 269081"/>
                    <a:gd name="connsiteX36" fmla="*/ 273844 w 353052"/>
                    <a:gd name="connsiteY36" fmla="*/ 138112 h 269081"/>
                    <a:gd name="connsiteX37" fmla="*/ 259557 w 353052"/>
                    <a:gd name="connsiteY37" fmla="*/ 142875 h 269081"/>
                    <a:gd name="connsiteX38" fmla="*/ 245269 w 353052"/>
                    <a:gd name="connsiteY38" fmla="*/ 150018 h 269081"/>
                    <a:gd name="connsiteX39" fmla="*/ 238125 w 353052"/>
                    <a:gd name="connsiteY39" fmla="*/ 154781 h 269081"/>
                    <a:gd name="connsiteX40" fmla="*/ 214313 w 353052"/>
                    <a:gd name="connsiteY40" fmla="*/ 161925 h 269081"/>
                    <a:gd name="connsiteX41" fmla="*/ 202407 w 353052"/>
                    <a:gd name="connsiteY41" fmla="*/ 164306 h 269081"/>
                    <a:gd name="connsiteX42" fmla="*/ 188119 w 353052"/>
                    <a:gd name="connsiteY42" fmla="*/ 169068 h 269081"/>
                    <a:gd name="connsiteX43" fmla="*/ 173832 w 353052"/>
                    <a:gd name="connsiteY43" fmla="*/ 171450 h 269081"/>
                    <a:gd name="connsiteX44" fmla="*/ 154782 w 353052"/>
                    <a:gd name="connsiteY44" fmla="*/ 176212 h 269081"/>
                    <a:gd name="connsiteX45" fmla="*/ 109538 w 353052"/>
                    <a:gd name="connsiteY45" fmla="*/ 173831 h 269081"/>
                    <a:gd name="connsiteX46" fmla="*/ 97632 w 353052"/>
                    <a:gd name="connsiteY46" fmla="*/ 164306 h 269081"/>
                    <a:gd name="connsiteX47" fmla="*/ 95250 w 353052"/>
                    <a:gd name="connsiteY47" fmla="*/ 157162 h 269081"/>
                    <a:gd name="connsiteX48" fmla="*/ 88107 w 353052"/>
                    <a:gd name="connsiteY48" fmla="*/ 150018 h 269081"/>
                    <a:gd name="connsiteX49" fmla="*/ 95250 w 353052"/>
                    <a:gd name="connsiteY49" fmla="*/ 130968 h 269081"/>
                    <a:gd name="connsiteX50" fmla="*/ 104775 w 353052"/>
                    <a:gd name="connsiteY50" fmla="*/ 135731 h 269081"/>
                    <a:gd name="connsiteX51" fmla="*/ 140494 w 353052"/>
                    <a:gd name="connsiteY51" fmla="*/ 138112 h 269081"/>
                    <a:gd name="connsiteX52" fmla="*/ 159544 w 353052"/>
                    <a:gd name="connsiteY52" fmla="*/ 142875 h 269081"/>
                    <a:gd name="connsiteX53" fmla="*/ 171450 w 353052"/>
                    <a:gd name="connsiteY53" fmla="*/ 152400 h 269081"/>
                    <a:gd name="connsiteX54" fmla="*/ 176213 w 353052"/>
                    <a:gd name="connsiteY54" fmla="*/ 173831 h 269081"/>
                    <a:gd name="connsiteX55" fmla="*/ 180975 w 353052"/>
                    <a:gd name="connsiteY55" fmla="*/ 207168 h 269081"/>
                    <a:gd name="connsiteX56" fmla="*/ 183357 w 353052"/>
                    <a:gd name="connsiteY56" fmla="*/ 247650 h 269081"/>
                    <a:gd name="connsiteX57" fmla="*/ 185738 w 353052"/>
                    <a:gd name="connsiteY57" fmla="*/ 261937 h 269081"/>
                    <a:gd name="connsiteX58" fmla="*/ 195263 w 353052"/>
                    <a:gd name="connsiteY58" fmla="*/ 269081 h 269081"/>
                    <a:gd name="connsiteX59" fmla="*/ 273844 w 353052"/>
                    <a:gd name="connsiteY59" fmla="*/ 266700 h 269081"/>
                    <a:gd name="connsiteX60" fmla="*/ 307182 w 353052"/>
                    <a:gd name="connsiteY60" fmla="*/ 257175 h 269081"/>
                    <a:gd name="connsiteX61" fmla="*/ 314325 w 353052"/>
                    <a:gd name="connsiteY61" fmla="*/ 254793 h 269081"/>
                    <a:gd name="connsiteX62" fmla="*/ 326232 w 353052"/>
                    <a:gd name="connsiteY62" fmla="*/ 250031 h 269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53052" h="269081">
                      <a:moveTo>
                        <a:pt x="0" y="0"/>
                      </a:moveTo>
                      <a:cubicBezTo>
                        <a:pt x="3626" y="10876"/>
                        <a:pt x="7518" y="27571"/>
                        <a:pt x="19050" y="33337"/>
                      </a:cubicBezTo>
                      <a:lnTo>
                        <a:pt x="28575" y="38100"/>
                      </a:lnTo>
                      <a:cubicBezTo>
                        <a:pt x="30163" y="40481"/>
                        <a:pt x="31314" y="43219"/>
                        <a:pt x="33338" y="45243"/>
                      </a:cubicBezTo>
                      <a:cubicBezTo>
                        <a:pt x="37711" y="49616"/>
                        <a:pt x="45021" y="51652"/>
                        <a:pt x="50007" y="54768"/>
                      </a:cubicBezTo>
                      <a:cubicBezTo>
                        <a:pt x="53373" y="56871"/>
                        <a:pt x="56167" y="59808"/>
                        <a:pt x="59532" y="61912"/>
                      </a:cubicBezTo>
                      <a:cubicBezTo>
                        <a:pt x="67905" y="67145"/>
                        <a:pt x="76325" y="69087"/>
                        <a:pt x="85725" y="71437"/>
                      </a:cubicBezTo>
                      <a:cubicBezTo>
                        <a:pt x="102394" y="70643"/>
                        <a:pt x="119102" y="70442"/>
                        <a:pt x="135732" y="69056"/>
                      </a:cubicBezTo>
                      <a:cubicBezTo>
                        <a:pt x="138233" y="68848"/>
                        <a:pt x="140630" y="67797"/>
                        <a:pt x="142875" y="66675"/>
                      </a:cubicBezTo>
                      <a:cubicBezTo>
                        <a:pt x="145435" y="65395"/>
                        <a:pt x="147820" y="63744"/>
                        <a:pt x="150019" y="61912"/>
                      </a:cubicBezTo>
                      <a:cubicBezTo>
                        <a:pt x="152606" y="59756"/>
                        <a:pt x="154782" y="57149"/>
                        <a:pt x="157163" y="54768"/>
                      </a:cubicBezTo>
                      <a:cubicBezTo>
                        <a:pt x="158750" y="51593"/>
                        <a:pt x="161533" y="48771"/>
                        <a:pt x="161925" y="45243"/>
                      </a:cubicBezTo>
                      <a:cubicBezTo>
                        <a:pt x="162039" y="44213"/>
                        <a:pt x="158971" y="28905"/>
                        <a:pt x="157163" y="26193"/>
                      </a:cubicBezTo>
                      <a:cubicBezTo>
                        <a:pt x="155295" y="23391"/>
                        <a:pt x="152677" y="21117"/>
                        <a:pt x="150019" y="19050"/>
                      </a:cubicBezTo>
                      <a:cubicBezTo>
                        <a:pt x="145501" y="15536"/>
                        <a:pt x="135732" y="9525"/>
                        <a:pt x="135732" y="9525"/>
                      </a:cubicBezTo>
                      <a:cubicBezTo>
                        <a:pt x="128588" y="11112"/>
                        <a:pt x="121400" y="12512"/>
                        <a:pt x="114300" y="14287"/>
                      </a:cubicBezTo>
                      <a:cubicBezTo>
                        <a:pt x="111865" y="14896"/>
                        <a:pt x="108932" y="14893"/>
                        <a:pt x="107157" y="16668"/>
                      </a:cubicBezTo>
                      <a:cubicBezTo>
                        <a:pt x="104647" y="19178"/>
                        <a:pt x="103982" y="23018"/>
                        <a:pt x="102394" y="26193"/>
                      </a:cubicBezTo>
                      <a:cubicBezTo>
                        <a:pt x="103188" y="38893"/>
                        <a:pt x="103443" y="51638"/>
                        <a:pt x="104775" y="64293"/>
                      </a:cubicBezTo>
                      <a:cubicBezTo>
                        <a:pt x="105038" y="66789"/>
                        <a:pt x="105589" y="69477"/>
                        <a:pt x="107157" y="71437"/>
                      </a:cubicBezTo>
                      <a:cubicBezTo>
                        <a:pt x="108945" y="73672"/>
                        <a:pt x="111620" y="75195"/>
                        <a:pt x="114300" y="76200"/>
                      </a:cubicBezTo>
                      <a:cubicBezTo>
                        <a:pt x="118090" y="77621"/>
                        <a:pt x="122238" y="77787"/>
                        <a:pt x="126207" y="78581"/>
                      </a:cubicBezTo>
                      <a:cubicBezTo>
                        <a:pt x="146726" y="86788"/>
                        <a:pt x="129698" y="80599"/>
                        <a:pt x="147638" y="85725"/>
                      </a:cubicBezTo>
                      <a:cubicBezTo>
                        <a:pt x="150052" y="86415"/>
                        <a:pt x="152287" y="87829"/>
                        <a:pt x="154782" y="88106"/>
                      </a:cubicBezTo>
                      <a:cubicBezTo>
                        <a:pt x="166641" y="89424"/>
                        <a:pt x="178594" y="89693"/>
                        <a:pt x="190500" y="90487"/>
                      </a:cubicBezTo>
                      <a:cubicBezTo>
                        <a:pt x="207530" y="92920"/>
                        <a:pt x="210241" y="94723"/>
                        <a:pt x="228600" y="90487"/>
                      </a:cubicBezTo>
                      <a:cubicBezTo>
                        <a:pt x="232059" y="89689"/>
                        <a:pt x="235081" y="87551"/>
                        <a:pt x="238125" y="85725"/>
                      </a:cubicBezTo>
                      <a:cubicBezTo>
                        <a:pt x="248250" y="79651"/>
                        <a:pt x="259784" y="69596"/>
                        <a:pt x="271463" y="66675"/>
                      </a:cubicBezTo>
                      <a:cubicBezTo>
                        <a:pt x="285859" y="63075"/>
                        <a:pt x="277882" y="65328"/>
                        <a:pt x="295275" y="59531"/>
                      </a:cubicBezTo>
                      <a:cubicBezTo>
                        <a:pt x="297656" y="58737"/>
                        <a:pt x="299969" y="57695"/>
                        <a:pt x="302419" y="57150"/>
                      </a:cubicBezTo>
                      <a:cubicBezTo>
                        <a:pt x="328563" y="51339"/>
                        <a:pt x="316632" y="53590"/>
                        <a:pt x="338138" y="50006"/>
                      </a:cubicBezTo>
                      <a:cubicBezTo>
                        <a:pt x="359183" y="55267"/>
                        <a:pt x="354435" y="50765"/>
                        <a:pt x="345282" y="92868"/>
                      </a:cubicBezTo>
                      <a:cubicBezTo>
                        <a:pt x="343340" y="101799"/>
                        <a:pt x="333552" y="109725"/>
                        <a:pt x="326232" y="114300"/>
                      </a:cubicBezTo>
                      <a:cubicBezTo>
                        <a:pt x="323222" y="116181"/>
                        <a:pt x="319970" y="117664"/>
                        <a:pt x="316707" y="119062"/>
                      </a:cubicBezTo>
                      <a:cubicBezTo>
                        <a:pt x="314400" y="120051"/>
                        <a:pt x="311870" y="120454"/>
                        <a:pt x="309563" y="121443"/>
                      </a:cubicBezTo>
                      <a:cubicBezTo>
                        <a:pt x="289202" y="130169"/>
                        <a:pt x="311024" y="121629"/>
                        <a:pt x="290513" y="133350"/>
                      </a:cubicBezTo>
                      <a:cubicBezTo>
                        <a:pt x="287565" y="135034"/>
                        <a:pt x="276285" y="137380"/>
                        <a:pt x="273844" y="138112"/>
                      </a:cubicBezTo>
                      <a:cubicBezTo>
                        <a:pt x="269036" y="139555"/>
                        <a:pt x="263734" y="140091"/>
                        <a:pt x="259557" y="142875"/>
                      </a:cubicBezTo>
                      <a:cubicBezTo>
                        <a:pt x="250324" y="149029"/>
                        <a:pt x="255128" y="146732"/>
                        <a:pt x="245269" y="150018"/>
                      </a:cubicBezTo>
                      <a:cubicBezTo>
                        <a:pt x="242888" y="151606"/>
                        <a:pt x="240740" y="153619"/>
                        <a:pt x="238125" y="154781"/>
                      </a:cubicBezTo>
                      <a:cubicBezTo>
                        <a:pt x="232198" y="157415"/>
                        <a:pt x="221234" y="160387"/>
                        <a:pt x="214313" y="161925"/>
                      </a:cubicBezTo>
                      <a:cubicBezTo>
                        <a:pt x="210362" y="162803"/>
                        <a:pt x="206312" y="163241"/>
                        <a:pt x="202407" y="164306"/>
                      </a:cubicBezTo>
                      <a:cubicBezTo>
                        <a:pt x="197564" y="165627"/>
                        <a:pt x="193071" y="168242"/>
                        <a:pt x="188119" y="169068"/>
                      </a:cubicBezTo>
                      <a:cubicBezTo>
                        <a:pt x="183357" y="169862"/>
                        <a:pt x="178553" y="170438"/>
                        <a:pt x="173832" y="171450"/>
                      </a:cubicBezTo>
                      <a:cubicBezTo>
                        <a:pt x="167432" y="172822"/>
                        <a:pt x="154782" y="176212"/>
                        <a:pt x="154782" y="176212"/>
                      </a:cubicBezTo>
                      <a:cubicBezTo>
                        <a:pt x="139701" y="175418"/>
                        <a:pt x="124578" y="175198"/>
                        <a:pt x="109538" y="173831"/>
                      </a:cubicBezTo>
                      <a:cubicBezTo>
                        <a:pt x="102344" y="173177"/>
                        <a:pt x="100748" y="170538"/>
                        <a:pt x="97632" y="164306"/>
                      </a:cubicBezTo>
                      <a:cubicBezTo>
                        <a:pt x="96509" y="162061"/>
                        <a:pt x="96642" y="159251"/>
                        <a:pt x="95250" y="157162"/>
                      </a:cubicBezTo>
                      <a:cubicBezTo>
                        <a:pt x="93382" y="154360"/>
                        <a:pt x="90488" y="152399"/>
                        <a:pt x="88107" y="150018"/>
                      </a:cubicBezTo>
                      <a:cubicBezTo>
                        <a:pt x="90488" y="143668"/>
                        <a:pt x="90101" y="135382"/>
                        <a:pt x="95250" y="130968"/>
                      </a:cubicBezTo>
                      <a:cubicBezTo>
                        <a:pt x="97945" y="128658"/>
                        <a:pt x="101269" y="135177"/>
                        <a:pt x="104775" y="135731"/>
                      </a:cubicBezTo>
                      <a:cubicBezTo>
                        <a:pt x="116562" y="137592"/>
                        <a:pt x="128588" y="137318"/>
                        <a:pt x="140494" y="138112"/>
                      </a:cubicBezTo>
                      <a:cubicBezTo>
                        <a:pt x="141091" y="138231"/>
                        <a:pt x="157101" y="140921"/>
                        <a:pt x="159544" y="142875"/>
                      </a:cubicBezTo>
                      <a:cubicBezTo>
                        <a:pt x="174933" y="155185"/>
                        <a:pt x="153494" y="146412"/>
                        <a:pt x="171450" y="152400"/>
                      </a:cubicBezTo>
                      <a:cubicBezTo>
                        <a:pt x="175096" y="163332"/>
                        <a:pt x="173927" y="158589"/>
                        <a:pt x="176213" y="173831"/>
                      </a:cubicBezTo>
                      <a:cubicBezTo>
                        <a:pt x="177878" y="184932"/>
                        <a:pt x="180975" y="207168"/>
                        <a:pt x="180975" y="207168"/>
                      </a:cubicBezTo>
                      <a:cubicBezTo>
                        <a:pt x="181769" y="220662"/>
                        <a:pt x="182186" y="234183"/>
                        <a:pt x="183357" y="247650"/>
                      </a:cubicBezTo>
                      <a:cubicBezTo>
                        <a:pt x="183775" y="252460"/>
                        <a:pt x="183393" y="257717"/>
                        <a:pt x="185738" y="261937"/>
                      </a:cubicBezTo>
                      <a:cubicBezTo>
                        <a:pt x="187665" y="265406"/>
                        <a:pt x="192088" y="266700"/>
                        <a:pt x="195263" y="269081"/>
                      </a:cubicBezTo>
                      <a:cubicBezTo>
                        <a:pt x="221457" y="268287"/>
                        <a:pt x="247708" y="268612"/>
                        <a:pt x="273844" y="266700"/>
                      </a:cubicBezTo>
                      <a:cubicBezTo>
                        <a:pt x="281498" y="266140"/>
                        <a:pt x="299160" y="259849"/>
                        <a:pt x="307182" y="257175"/>
                      </a:cubicBezTo>
                      <a:cubicBezTo>
                        <a:pt x="309563" y="256381"/>
                        <a:pt x="312080" y="255915"/>
                        <a:pt x="314325" y="254793"/>
                      </a:cubicBezTo>
                      <a:cubicBezTo>
                        <a:pt x="324560" y="249676"/>
                        <a:pt x="320300" y="250031"/>
                        <a:pt x="326232" y="250031"/>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7" name="Freeform 316"/>
                <p:cNvSpPr/>
                <p:nvPr/>
              </p:nvSpPr>
              <p:spPr>
                <a:xfrm>
                  <a:off x="5400849" y="1351788"/>
                  <a:ext cx="390525" cy="304800"/>
                </a:xfrm>
                <a:custGeom>
                  <a:avLst/>
                  <a:gdLst>
                    <a:gd name="connsiteX0" fmla="*/ 0 w 381000"/>
                    <a:gd name="connsiteY0" fmla="*/ 0 h 319088"/>
                    <a:gd name="connsiteX1" fmla="*/ 23812 w 381000"/>
                    <a:gd name="connsiteY1" fmla="*/ 85725 h 319088"/>
                    <a:gd name="connsiteX2" fmla="*/ 347662 w 381000"/>
                    <a:gd name="connsiteY2" fmla="*/ 319088 h 319088"/>
                    <a:gd name="connsiteX3" fmla="*/ 381000 w 381000"/>
                    <a:gd name="connsiteY3" fmla="*/ 266700 h 319088"/>
                    <a:gd name="connsiteX4" fmla="*/ 66675 w 381000"/>
                    <a:gd name="connsiteY4" fmla="*/ 38100 h 319088"/>
                    <a:gd name="connsiteX5" fmla="*/ 0 w 381000"/>
                    <a:gd name="connsiteY5" fmla="*/ 0 h 319088"/>
                    <a:gd name="connsiteX0" fmla="*/ 0 w 390525"/>
                    <a:gd name="connsiteY0" fmla="*/ 0 h 304800"/>
                    <a:gd name="connsiteX1" fmla="*/ 33337 w 390525"/>
                    <a:gd name="connsiteY1" fmla="*/ 71437 h 304800"/>
                    <a:gd name="connsiteX2" fmla="*/ 357187 w 390525"/>
                    <a:gd name="connsiteY2" fmla="*/ 304800 h 304800"/>
                    <a:gd name="connsiteX3" fmla="*/ 390525 w 390525"/>
                    <a:gd name="connsiteY3" fmla="*/ 252412 h 304800"/>
                    <a:gd name="connsiteX4" fmla="*/ 76200 w 390525"/>
                    <a:gd name="connsiteY4" fmla="*/ 23812 h 304800"/>
                    <a:gd name="connsiteX5" fmla="*/ 0 w 390525"/>
                    <a:gd name="connsiteY5" fmla="*/ 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0525" h="304800">
                      <a:moveTo>
                        <a:pt x="0" y="0"/>
                      </a:moveTo>
                      <a:lnTo>
                        <a:pt x="33337" y="71437"/>
                      </a:lnTo>
                      <a:lnTo>
                        <a:pt x="357187" y="304800"/>
                      </a:lnTo>
                      <a:lnTo>
                        <a:pt x="390525" y="252412"/>
                      </a:lnTo>
                      <a:lnTo>
                        <a:pt x="76200" y="23812"/>
                      </a:lnTo>
                      <a:lnTo>
                        <a:pt x="0" y="0"/>
                      </a:lnTo>
                      <a:close/>
                    </a:path>
                  </a:pathLst>
                </a:custGeom>
                <a:solidFill>
                  <a:srgbClr val="C0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14" name="Rectangle 313"/>
              <p:cNvSpPr/>
              <p:nvPr/>
            </p:nvSpPr>
            <p:spPr>
              <a:xfrm>
                <a:off x="5004049" y="1725988"/>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Free Draw</a:t>
                </a:r>
                <a:endParaRPr lang="en-AU" sz="1100" dirty="0">
                  <a:latin typeface="Segoe UI" pitchFamily="34" charset="0"/>
                  <a:cs typeface="Segoe UI" pitchFamily="34" charset="0"/>
                </a:endParaRPr>
              </a:p>
            </p:txBody>
          </p:sp>
        </p:grpSp>
        <p:cxnSp>
          <p:nvCxnSpPr>
            <p:cNvPr id="255" name="Straight Connector 254"/>
            <p:cNvCxnSpPr/>
            <p:nvPr/>
          </p:nvCxnSpPr>
          <p:spPr>
            <a:xfrm>
              <a:off x="4098672"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6" name="Straight Connector 255"/>
            <p:cNvCxnSpPr/>
            <p:nvPr/>
          </p:nvCxnSpPr>
          <p:spPr>
            <a:xfrm>
              <a:off x="5040000"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7" name="Straight Connector 256"/>
            <p:cNvCxnSpPr/>
            <p:nvPr/>
          </p:nvCxnSpPr>
          <p:spPr>
            <a:xfrm>
              <a:off x="3262277" y="200863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8" name="Straight Connector 257"/>
            <p:cNvCxnSpPr/>
            <p:nvPr/>
          </p:nvCxnSpPr>
          <p:spPr>
            <a:xfrm>
              <a:off x="3262277" y="317426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grpSp>
          <p:nvGrpSpPr>
            <p:cNvPr id="259" name="Group 258"/>
            <p:cNvGrpSpPr/>
            <p:nvPr/>
          </p:nvGrpSpPr>
          <p:grpSpPr>
            <a:xfrm>
              <a:off x="4098672" y="2143466"/>
              <a:ext cx="941329" cy="895637"/>
              <a:chOff x="4098672" y="2143466"/>
              <a:chExt cx="941329" cy="895637"/>
            </a:xfrm>
          </p:grpSpPr>
          <p:sp>
            <p:nvSpPr>
              <p:cNvPr id="300" name="Rectangle 299"/>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Documents</a:t>
                </a:r>
                <a:endParaRPr lang="en-AU" sz="1100" dirty="0">
                  <a:latin typeface="Segoe UI" pitchFamily="34" charset="0"/>
                  <a:cs typeface="Segoe UI" pitchFamily="34" charset="0"/>
                </a:endParaRPr>
              </a:p>
            </p:txBody>
          </p:sp>
          <p:grpSp>
            <p:nvGrpSpPr>
              <p:cNvPr id="301" name="Group 300"/>
              <p:cNvGrpSpPr/>
              <p:nvPr/>
            </p:nvGrpSpPr>
            <p:grpSpPr>
              <a:xfrm>
                <a:off x="4199709" y="2143466"/>
                <a:ext cx="744585" cy="655211"/>
                <a:chOff x="4193285" y="2143466"/>
                <a:chExt cx="744585" cy="655211"/>
              </a:xfrm>
            </p:grpSpPr>
            <p:grpSp>
              <p:nvGrpSpPr>
                <p:cNvPr id="302" name="Group 301"/>
                <p:cNvGrpSpPr/>
                <p:nvPr/>
              </p:nvGrpSpPr>
              <p:grpSpPr>
                <a:xfrm>
                  <a:off x="4193285" y="2143466"/>
                  <a:ext cx="699392" cy="536110"/>
                  <a:chOff x="2123728" y="1986160"/>
                  <a:chExt cx="576064" cy="441574"/>
                </a:xfrm>
              </p:grpSpPr>
              <p:sp>
                <p:nvSpPr>
                  <p:cNvPr id="311" name="Rectangle 310"/>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2" name="Trapezoid 311"/>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303" name="Group 302"/>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304" name="Rectangle 303"/>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305" name="Straight Connector 304"/>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6" name="Straight Connector 305"/>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7" name="Straight Connector 306"/>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8" name="Straight Connector 307"/>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9" name="Straight Connector 308"/>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10" name="Straight Connector 309"/>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260" name="Group 259"/>
            <p:cNvGrpSpPr/>
            <p:nvPr/>
          </p:nvGrpSpPr>
          <p:grpSpPr>
            <a:xfrm>
              <a:off x="5039106" y="2143466"/>
              <a:ext cx="941329" cy="895637"/>
              <a:chOff x="5039106" y="2143466"/>
              <a:chExt cx="941329" cy="895637"/>
            </a:xfrm>
          </p:grpSpPr>
          <p:sp>
            <p:nvSpPr>
              <p:cNvPr id="289" name="Rectangle 288"/>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Music</a:t>
                </a:r>
                <a:endParaRPr lang="en-AU" sz="1100" dirty="0">
                  <a:latin typeface="Segoe UI" pitchFamily="34" charset="0"/>
                  <a:cs typeface="Segoe UI" pitchFamily="34" charset="0"/>
                </a:endParaRPr>
              </a:p>
            </p:txBody>
          </p:sp>
          <p:grpSp>
            <p:nvGrpSpPr>
              <p:cNvPr id="290" name="Group 289"/>
              <p:cNvGrpSpPr/>
              <p:nvPr/>
            </p:nvGrpSpPr>
            <p:grpSpPr>
              <a:xfrm>
                <a:off x="5162739" y="2143466"/>
                <a:ext cx="699392" cy="634359"/>
                <a:chOff x="5140143" y="2143466"/>
                <a:chExt cx="699392" cy="634359"/>
              </a:xfrm>
            </p:grpSpPr>
            <p:grpSp>
              <p:nvGrpSpPr>
                <p:cNvPr id="291" name="Group 290"/>
                <p:cNvGrpSpPr/>
                <p:nvPr/>
              </p:nvGrpSpPr>
              <p:grpSpPr>
                <a:xfrm>
                  <a:off x="5140143" y="2143466"/>
                  <a:ext cx="699392" cy="536110"/>
                  <a:chOff x="2123728" y="1986160"/>
                  <a:chExt cx="576064" cy="441574"/>
                </a:xfrm>
              </p:grpSpPr>
              <p:sp>
                <p:nvSpPr>
                  <p:cNvPr id="298" name="Rectangle 297"/>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9" name="Trapezoid 298"/>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92" name="Group 291"/>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293" name="Oval 292"/>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4" name="Oval 293"/>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295" name="Straight Connector 294"/>
                  <p:cNvCxnSpPr>
                    <a:stCxn id="293" idx="6"/>
                    <a:endCxn id="297"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96" name="Straight Connector 295"/>
                  <p:cNvCxnSpPr>
                    <a:stCxn id="294" idx="6"/>
                    <a:endCxn id="297"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297" name="Rectangle 296"/>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1" name="Group 260"/>
            <p:cNvGrpSpPr/>
            <p:nvPr/>
          </p:nvGrpSpPr>
          <p:grpSpPr>
            <a:xfrm>
              <a:off x="3133947" y="3275932"/>
              <a:ext cx="941329" cy="895637"/>
              <a:chOff x="3133947" y="3275932"/>
              <a:chExt cx="941329" cy="895637"/>
            </a:xfrm>
          </p:grpSpPr>
          <p:sp>
            <p:nvSpPr>
              <p:cNvPr id="281" name="Rectangle 280"/>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Videos</a:t>
                </a:r>
                <a:endParaRPr lang="en-AU" sz="1100" dirty="0">
                  <a:latin typeface="Segoe UI" pitchFamily="34" charset="0"/>
                  <a:cs typeface="Segoe UI" pitchFamily="34" charset="0"/>
                </a:endParaRPr>
              </a:p>
            </p:txBody>
          </p:sp>
          <p:grpSp>
            <p:nvGrpSpPr>
              <p:cNvPr id="282" name="Group 281"/>
              <p:cNvGrpSpPr/>
              <p:nvPr/>
            </p:nvGrpSpPr>
            <p:grpSpPr>
              <a:xfrm>
                <a:off x="3254915" y="3275932"/>
                <a:ext cx="699392" cy="569699"/>
                <a:chOff x="3257580" y="3275932"/>
                <a:chExt cx="699392" cy="569699"/>
              </a:xfrm>
            </p:grpSpPr>
            <p:grpSp>
              <p:nvGrpSpPr>
                <p:cNvPr id="283" name="Group 282"/>
                <p:cNvGrpSpPr/>
                <p:nvPr/>
              </p:nvGrpSpPr>
              <p:grpSpPr>
                <a:xfrm>
                  <a:off x="3257580" y="3275932"/>
                  <a:ext cx="699392" cy="536110"/>
                  <a:chOff x="2123728" y="1986160"/>
                  <a:chExt cx="576064" cy="441574"/>
                </a:xfrm>
              </p:grpSpPr>
              <p:sp>
                <p:nvSpPr>
                  <p:cNvPr id="287" name="Rectangle 286"/>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8" name="Trapezoid 287"/>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84" name="Group 283"/>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285" name="Rectangle 284"/>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6" name="Isosceles Triangle 285"/>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2" name="Group 261"/>
            <p:cNvGrpSpPr/>
            <p:nvPr/>
          </p:nvGrpSpPr>
          <p:grpSpPr>
            <a:xfrm>
              <a:off x="4097777" y="3275932"/>
              <a:ext cx="941329" cy="895637"/>
              <a:chOff x="4099230" y="3275932"/>
              <a:chExt cx="941329" cy="895637"/>
            </a:xfrm>
          </p:grpSpPr>
          <p:sp>
            <p:nvSpPr>
              <p:cNvPr id="263" name="Rectangle 262"/>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Games</a:t>
                </a:r>
                <a:endParaRPr lang="en-AU" sz="1100" dirty="0">
                  <a:latin typeface="Segoe UI" pitchFamily="34" charset="0"/>
                  <a:cs typeface="Segoe UI" pitchFamily="34" charset="0"/>
                </a:endParaRPr>
              </a:p>
            </p:txBody>
          </p:sp>
          <p:grpSp>
            <p:nvGrpSpPr>
              <p:cNvPr id="264" name="Group 263"/>
              <p:cNvGrpSpPr/>
              <p:nvPr/>
            </p:nvGrpSpPr>
            <p:grpSpPr>
              <a:xfrm>
                <a:off x="4200966" y="3275932"/>
                <a:ext cx="737856" cy="635347"/>
                <a:chOff x="4220198" y="3275932"/>
                <a:chExt cx="737856" cy="635347"/>
              </a:xfrm>
            </p:grpSpPr>
            <p:grpSp>
              <p:nvGrpSpPr>
                <p:cNvPr id="265" name="Group 264"/>
                <p:cNvGrpSpPr/>
                <p:nvPr/>
              </p:nvGrpSpPr>
              <p:grpSpPr>
                <a:xfrm>
                  <a:off x="4220198" y="3275932"/>
                  <a:ext cx="699392" cy="536110"/>
                  <a:chOff x="2123728" y="1986160"/>
                  <a:chExt cx="576064" cy="441574"/>
                </a:xfrm>
              </p:grpSpPr>
              <p:sp>
                <p:nvSpPr>
                  <p:cNvPr id="279" name="Rectangle 278"/>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0" name="Trapezoid 279"/>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66" name="Group 265"/>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267" name="Rectangle 266"/>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8" name="Oval 267"/>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9" name="Oval 268"/>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70" name="Group 269"/>
                  <p:cNvGrpSpPr/>
                  <p:nvPr/>
                </p:nvGrpSpPr>
                <p:grpSpPr>
                  <a:xfrm>
                    <a:off x="4318464" y="3577517"/>
                    <a:ext cx="118183" cy="118183"/>
                    <a:chOff x="4318464" y="3577517"/>
                    <a:chExt cx="118183" cy="118183"/>
                  </a:xfrm>
                  <a:effectLst/>
                </p:grpSpPr>
                <p:cxnSp>
                  <p:nvCxnSpPr>
                    <p:cNvPr id="277" name="Straight Connector 276"/>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78" name="Straight Connector 277"/>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71" name="Group 270"/>
                  <p:cNvGrpSpPr/>
                  <p:nvPr/>
                </p:nvGrpSpPr>
                <p:grpSpPr>
                  <a:xfrm rot="20573383">
                    <a:off x="4683580" y="3579039"/>
                    <a:ext cx="140891" cy="136707"/>
                    <a:chOff x="5105406" y="3507854"/>
                    <a:chExt cx="171999" cy="166891"/>
                  </a:xfrm>
                  <a:effectLst/>
                </p:grpSpPr>
                <p:sp>
                  <p:nvSpPr>
                    <p:cNvPr id="273" name="Oval 272"/>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4" name="Oval 273"/>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5" name="Oval 274"/>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6" name="Oval 275"/>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cxnSp>
                <p:nvCxnSpPr>
                  <p:cNvPr id="272" name="Straight Connector 271"/>
                  <p:cNvCxnSpPr>
                    <a:stCxn id="267"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grpSp>
        <p:nvGrpSpPr>
          <p:cNvPr id="4" name="Group 3"/>
          <p:cNvGrpSpPr/>
          <p:nvPr/>
        </p:nvGrpSpPr>
        <p:grpSpPr>
          <a:xfrm>
            <a:off x="1763688" y="951569"/>
            <a:ext cx="5616624" cy="3219999"/>
            <a:chOff x="1763688" y="951569"/>
            <a:chExt cx="5616624" cy="3219999"/>
          </a:xfrm>
        </p:grpSpPr>
        <p:sp>
          <p:nvSpPr>
            <p:cNvPr id="115" name="Rounded Rectangle 114"/>
            <p:cNvSpPr/>
            <p:nvPr/>
          </p:nvSpPr>
          <p:spPr>
            <a:xfrm>
              <a:off x="1763688" y="951569"/>
              <a:ext cx="5616624" cy="3219999"/>
            </a:xfrm>
            <a:prstGeom prst="roundRect">
              <a:avLst>
                <a:gd name="adj" fmla="val 0"/>
              </a:avLst>
            </a:prstGeom>
            <a:solidFill>
              <a:schemeClr val="bg1">
                <a:lumMod val="75000"/>
                <a:alpha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200" b="1" dirty="0" smtClean="0">
                  <a:solidFill>
                    <a:schemeClr val="tx1"/>
                  </a:solidFill>
                  <a:latin typeface="Segoe UI" pitchFamily="34" charset="0"/>
                  <a:cs typeface="Segoe UI" pitchFamily="34" charset="0"/>
                </a:rPr>
                <a:t>Home</a:t>
              </a:r>
              <a:endParaRPr lang="en-AU" sz="1200" b="1" dirty="0">
                <a:solidFill>
                  <a:schemeClr val="tx1"/>
                </a:solidFill>
                <a:latin typeface="Segoe UI" pitchFamily="34" charset="0"/>
                <a:cs typeface="Segoe UI" pitchFamily="34" charset="0"/>
              </a:endParaRPr>
            </a:p>
          </p:txBody>
        </p:sp>
        <p:sp>
          <p:nvSpPr>
            <p:cNvPr id="116" name="Rectangle 115"/>
            <p:cNvSpPr/>
            <p:nvPr/>
          </p:nvSpPr>
          <p:spPr>
            <a:xfrm>
              <a:off x="3275856" y="1251855"/>
              <a:ext cx="4104456" cy="2811702"/>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algn="r"/>
              <a:r>
                <a:rPr lang="en-AU" sz="5400" dirty="0" smtClean="0">
                  <a:solidFill>
                    <a:schemeClr val="bg1"/>
                  </a:solidFill>
                  <a:effectLst>
                    <a:outerShdw blurRad="63500" sx="102000" sy="102000" algn="ctr" rotWithShape="0">
                      <a:prstClr val="black">
                        <a:alpha val="40000"/>
                      </a:prstClr>
                    </a:outerShdw>
                  </a:effectLst>
                  <a:latin typeface="Segoe UI" pitchFamily="34" charset="0"/>
                  <a:cs typeface="Segoe UI" pitchFamily="34" charset="0"/>
                </a:rPr>
                <a:t>home</a:t>
              </a:r>
              <a:endParaRPr lang="en-AU" sz="5400" dirty="0">
                <a:solidFill>
                  <a:schemeClr val="bg1"/>
                </a:solidFill>
                <a:effectLst>
                  <a:outerShdw blurRad="63500" sx="102000" sy="102000" algn="ctr" rotWithShape="0">
                    <a:prstClr val="black">
                      <a:alpha val="40000"/>
                    </a:prstClr>
                  </a:outerShdw>
                </a:effectLst>
                <a:latin typeface="Segoe UI" pitchFamily="34" charset="0"/>
                <a:cs typeface="Segoe UI" pitchFamily="34" charset="0"/>
              </a:endParaRPr>
            </a:p>
          </p:txBody>
        </p:sp>
        <p:sp>
          <p:nvSpPr>
            <p:cNvPr id="117" name="Rounded Rectangle 116">
              <a:hlinkClick r:id="rId3" action="ppaction://hlinksldjump"/>
            </p:cNvPr>
            <p:cNvSpPr/>
            <p:nvPr/>
          </p:nvSpPr>
          <p:spPr>
            <a:xfrm>
              <a:off x="1835696" y="1005576"/>
              <a:ext cx="144000" cy="144016"/>
            </a:xfrm>
            <a:prstGeom prst="roundRect">
              <a:avLst/>
            </a:prstGeom>
            <a:gradFill flip="none" rotWithShape="1">
              <a:gsLst>
                <a:gs pos="0">
                  <a:srgbClr val="FF0000">
                    <a:shade val="30000"/>
                    <a:satMod val="115000"/>
                  </a:srgbClr>
                </a:gs>
                <a:gs pos="50000">
                  <a:srgbClr val="FF0000">
                    <a:shade val="67500"/>
                    <a:satMod val="115000"/>
                  </a:srgbClr>
                </a:gs>
                <a:gs pos="100000">
                  <a:srgbClr val="FF0000">
                    <a:shade val="100000"/>
                    <a:satMod val="115000"/>
                  </a:srgbClr>
                </a:gs>
              </a:gsLst>
              <a:lin ang="16200000" scaled="1"/>
              <a:tileRect/>
            </a:gradFill>
            <a:ln w="3175">
              <a:solidFill>
                <a:schemeClr val="tx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solidFill>
                  <a:schemeClr val="bg1"/>
                </a:solidFill>
                <a:latin typeface="Segoe UI" pitchFamily="34" charset="0"/>
                <a:cs typeface="Segoe UI" pitchFamily="34" charset="0"/>
              </a:endParaRPr>
            </a:p>
          </p:txBody>
        </p:sp>
        <p:sp>
          <p:nvSpPr>
            <p:cNvPr id="121" name="Isosceles Triangle 120"/>
            <p:cNvSpPr/>
            <p:nvPr/>
          </p:nvSpPr>
          <p:spPr>
            <a:xfrm rot="16200000" flipH="1">
              <a:off x="3355242" y="2537854"/>
              <a:ext cx="278058" cy="239705"/>
            </a:xfrm>
            <a:prstGeom prst="triangle">
              <a:avLst/>
            </a:prstGeom>
            <a:solidFill>
              <a:srgbClr val="0070C0">
                <a:alpha val="50000"/>
              </a:srgb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22" name="Rectangle 121"/>
            <p:cNvSpPr/>
            <p:nvPr/>
          </p:nvSpPr>
          <p:spPr>
            <a:xfrm>
              <a:off x="1763688" y="1251855"/>
              <a:ext cx="1512168" cy="2811702"/>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23" name="Rectangle 122"/>
            <p:cNvSpPr/>
            <p:nvPr/>
          </p:nvSpPr>
          <p:spPr>
            <a:xfrm>
              <a:off x="1763688" y="1251855"/>
              <a:ext cx="1512168" cy="241448"/>
            </a:xfrm>
            <a:prstGeom prst="rect">
              <a:avLst/>
            </a:prstGeom>
            <a:solidFill>
              <a:srgbClr val="00B0F0">
                <a:alpha val="50000"/>
              </a:srgb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400" b="1" dirty="0" smtClean="0">
                  <a:solidFill>
                    <a:srgbClr val="0070C0"/>
                  </a:solidFill>
                  <a:latin typeface="Segoe UI" pitchFamily="34" charset="0"/>
                  <a:cs typeface="Segoe UI" pitchFamily="34" charset="0"/>
                </a:rPr>
                <a:t>Home</a:t>
              </a:r>
              <a:endParaRPr lang="en-AU" sz="1400" b="1" dirty="0">
                <a:solidFill>
                  <a:srgbClr val="0070C0"/>
                </a:solidFill>
                <a:latin typeface="Segoe UI" pitchFamily="34" charset="0"/>
                <a:cs typeface="Segoe UI" pitchFamily="34" charset="0"/>
              </a:endParaRPr>
            </a:p>
          </p:txBody>
        </p:sp>
        <p:sp>
          <p:nvSpPr>
            <p:cNvPr id="124" name="Rectangle 123"/>
            <p:cNvSpPr/>
            <p:nvPr/>
          </p:nvSpPr>
          <p:spPr>
            <a:xfrm>
              <a:off x="1763688" y="1805086"/>
              <a:ext cx="1512168" cy="1235294"/>
            </a:xfrm>
            <a:prstGeom prst="rect">
              <a:avLst/>
            </a:prstGeom>
            <a:solidFill>
              <a:schemeClr val="accent5">
                <a:lumMod val="40000"/>
                <a:lumOff val="60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1200" dirty="0">
                <a:solidFill>
                  <a:schemeClr val="tx1"/>
                </a:solidFill>
                <a:latin typeface="Segoe UI" pitchFamily="34" charset="0"/>
                <a:cs typeface="Segoe UI" pitchFamily="34" charset="0"/>
              </a:endParaRPr>
            </a:p>
          </p:txBody>
        </p:sp>
        <p:sp>
          <p:nvSpPr>
            <p:cNvPr id="125" name="Rectangle 124"/>
            <p:cNvSpPr/>
            <p:nvPr/>
          </p:nvSpPr>
          <p:spPr>
            <a:xfrm>
              <a:off x="1763688" y="1563638"/>
              <a:ext cx="1512168" cy="241448"/>
            </a:xfrm>
            <a:prstGeom prst="rect">
              <a:avLst/>
            </a:prstGeom>
            <a:solidFill>
              <a:schemeClr val="accent5">
                <a:lumMod val="40000"/>
                <a:lumOff val="60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Folders</a:t>
              </a:r>
              <a:endParaRPr lang="en-AU" sz="1200" dirty="0">
                <a:solidFill>
                  <a:schemeClr val="tx1"/>
                </a:solidFill>
                <a:latin typeface="Segoe UI" pitchFamily="34" charset="0"/>
                <a:cs typeface="Segoe UI" pitchFamily="34" charset="0"/>
              </a:endParaRPr>
            </a:p>
          </p:txBody>
        </p:sp>
        <p:sp>
          <p:nvSpPr>
            <p:cNvPr id="126" name="Rectangle 125"/>
            <p:cNvSpPr/>
            <p:nvPr/>
          </p:nvSpPr>
          <p:spPr>
            <a:xfrm>
              <a:off x="2056704" y="1843627"/>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Documents</a:t>
              </a:r>
              <a:endParaRPr lang="en-AU" sz="1200" dirty="0">
                <a:solidFill>
                  <a:schemeClr val="tx1"/>
                </a:solidFill>
                <a:latin typeface="Segoe UI" pitchFamily="34" charset="0"/>
                <a:cs typeface="Segoe UI" pitchFamily="34" charset="0"/>
              </a:endParaRPr>
            </a:p>
          </p:txBody>
        </p:sp>
        <p:sp>
          <p:nvSpPr>
            <p:cNvPr id="127" name="Rectangle 126"/>
            <p:cNvSpPr/>
            <p:nvPr/>
          </p:nvSpPr>
          <p:spPr>
            <a:xfrm>
              <a:off x="2056704" y="2139702"/>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Music</a:t>
              </a:r>
              <a:endParaRPr lang="en-AU" sz="1200" dirty="0">
                <a:solidFill>
                  <a:schemeClr val="tx1"/>
                </a:solidFill>
                <a:latin typeface="Segoe UI" pitchFamily="34" charset="0"/>
                <a:cs typeface="Segoe UI" pitchFamily="34" charset="0"/>
              </a:endParaRPr>
            </a:p>
          </p:txBody>
        </p:sp>
        <p:sp>
          <p:nvSpPr>
            <p:cNvPr id="128" name="Rectangle 127"/>
            <p:cNvSpPr/>
            <p:nvPr/>
          </p:nvSpPr>
          <p:spPr>
            <a:xfrm>
              <a:off x="2056704" y="2424669"/>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Videos</a:t>
              </a:r>
              <a:endParaRPr lang="en-AU" sz="1200" dirty="0">
                <a:solidFill>
                  <a:schemeClr val="tx1"/>
                </a:solidFill>
                <a:latin typeface="Segoe UI" pitchFamily="34" charset="0"/>
                <a:cs typeface="Segoe UI" pitchFamily="34" charset="0"/>
              </a:endParaRPr>
            </a:p>
          </p:txBody>
        </p:sp>
        <p:sp>
          <p:nvSpPr>
            <p:cNvPr id="129" name="Rectangle 128"/>
            <p:cNvSpPr/>
            <p:nvPr/>
          </p:nvSpPr>
          <p:spPr>
            <a:xfrm>
              <a:off x="2056704" y="2722116"/>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Games</a:t>
              </a:r>
              <a:endParaRPr lang="en-AU" sz="1200" dirty="0">
                <a:solidFill>
                  <a:schemeClr val="tx1"/>
                </a:solidFill>
                <a:latin typeface="Segoe UI" pitchFamily="34" charset="0"/>
                <a:cs typeface="Segoe UI" pitchFamily="34" charset="0"/>
              </a:endParaRPr>
            </a:p>
          </p:txBody>
        </p:sp>
        <p:grpSp>
          <p:nvGrpSpPr>
            <p:cNvPr id="130" name="Group 129"/>
            <p:cNvGrpSpPr/>
            <p:nvPr/>
          </p:nvGrpSpPr>
          <p:grpSpPr>
            <a:xfrm>
              <a:off x="1893456" y="1852468"/>
              <a:ext cx="186839" cy="223766"/>
              <a:chOff x="4527690" y="2258677"/>
              <a:chExt cx="450886" cy="540000"/>
            </a:xfrm>
          </p:grpSpPr>
          <p:sp>
            <p:nvSpPr>
              <p:cNvPr id="131" name="Rectangle 130"/>
              <p:cNvSpPr/>
              <p:nvPr/>
            </p:nvSpPr>
            <p:spPr>
              <a:xfrm>
                <a:off x="4527690" y="2258677"/>
                <a:ext cx="450886" cy="540000"/>
              </a:xfrm>
              <a:prstGeom prst="rect">
                <a:avLst/>
              </a:prstGeom>
              <a:solidFill>
                <a:srgbClr val="0070C0"/>
              </a:solid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32" name="Straight Connector 131"/>
              <p:cNvCxnSpPr/>
              <p:nvPr/>
            </p:nvCxnSpPr>
            <p:spPr>
              <a:xfrm>
                <a:off x="4574226" y="2328996"/>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3" name="Straight Connector 132"/>
              <p:cNvCxnSpPr/>
              <p:nvPr/>
            </p:nvCxnSpPr>
            <p:spPr>
              <a:xfrm>
                <a:off x="4574226" y="2407151"/>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4" name="Straight Connector 133"/>
              <p:cNvCxnSpPr/>
              <p:nvPr/>
            </p:nvCxnSpPr>
            <p:spPr>
              <a:xfrm>
                <a:off x="4574226" y="2487837"/>
                <a:ext cx="138772"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5" name="Straight Connector 134"/>
              <p:cNvCxnSpPr/>
              <p:nvPr/>
            </p:nvCxnSpPr>
            <p:spPr>
              <a:xfrm>
                <a:off x="4574226" y="2564038"/>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6" name="Straight Connector 135"/>
              <p:cNvCxnSpPr/>
              <p:nvPr/>
            </p:nvCxnSpPr>
            <p:spPr>
              <a:xfrm>
                <a:off x="4574226" y="2631413"/>
                <a:ext cx="280263"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7" name="Straight Connector 136"/>
              <p:cNvCxnSpPr/>
              <p:nvPr/>
            </p:nvCxnSpPr>
            <p:spPr>
              <a:xfrm>
                <a:off x="4574226" y="2720924"/>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38" name="Group 137"/>
            <p:cNvGrpSpPr/>
            <p:nvPr/>
          </p:nvGrpSpPr>
          <p:grpSpPr>
            <a:xfrm>
              <a:off x="1844070" y="2153683"/>
              <a:ext cx="236225" cy="213486"/>
              <a:chOff x="2433190" y="2867712"/>
              <a:chExt cx="489780" cy="442634"/>
            </a:xfrm>
            <a:solidFill>
              <a:srgbClr val="0070C0"/>
            </a:solidFill>
          </p:grpSpPr>
          <p:sp>
            <p:nvSpPr>
              <p:cNvPr id="139" name="Oval 138"/>
              <p:cNvSpPr/>
              <p:nvPr/>
            </p:nvSpPr>
            <p:spPr>
              <a:xfrm>
                <a:off x="2433190" y="3198734"/>
                <a:ext cx="111612" cy="111612"/>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40" name="Oval 139"/>
              <p:cNvSpPr/>
              <p:nvPr/>
            </p:nvSpPr>
            <p:spPr>
              <a:xfrm>
                <a:off x="2811358" y="3198734"/>
                <a:ext cx="111612" cy="111612"/>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41" name="Straight Connector 140"/>
              <p:cNvCxnSpPr>
                <a:stCxn id="139" idx="6"/>
                <a:endCxn id="143" idx="1"/>
              </p:cNvCxnSpPr>
              <p:nvPr/>
            </p:nvCxnSpPr>
            <p:spPr>
              <a:xfrm flipV="1">
                <a:off x="2544802" y="2903148"/>
                <a:ext cx="0" cy="351392"/>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2" name="Straight Connector 141"/>
              <p:cNvCxnSpPr>
                <a:stCxn id="140" idx="6"/>
                <a:endCxn id="143" idx="3"/>
              </p:cNvCxnSpPr>
              <p:nvPr/>
            </p:nvCxnSpPr>
            <p:spPr>
              <a:xfrm flipV="1">
                <a:off x="2922970" y="2903148"/>
                <a:ext cx="0" cy="351392"/>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43" name="Rectangle 142"/>
              <p:cNvSpPr/>
              <p:nvPr/>
            </p:nvSpPr>
            <p:spPr>
              <a:xfrm>
                <a:off x="2544802" y="2867712"/>
                <a:ext cx="378168" cy="70872"/>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grpSp>
        <p:grpSp>
          <p:nvGrpSpPr>
            <p:cNvPr id="144" name="Group 143"/>
            <p:cNvGrpSpPr/>
            <p:nvPr/>
          </p:nvGrpSpPr>
          <p:grpSpPr>
            <a:xfrm>
              <a:off x="1846237" y="2460418"/>
              <a:ext cx="234058" cy="169950"/>
              <a:chOff x="3469840" y="3505731"/>
              <a:chExt cx="468117" cy="339900"/>
            </a:xfrm>
            <a:solidFill>
              <a:srgbClr val="0070C0"/>
            </a:solidFill>
          </p:grpSpPr>
          <p:sp>
            <p:nvSpPr>
              <p:cNvPr id="145" name="Rectangle 144"/>
              <p:cNvSpPr/>
              <p:nvPr/>
            </p:nvSpPr>
            <p:spPr>
              <a:xfrm>
                <a:off x="3469840" y="3505731"/>
                <a:ext cx="468117" cy="339900"/>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46" name="Isosceles Triangle 145"/>
              <p:cNvSpPr/>
              <p:nvPr/>
            </p:nvSpPr>
            <p:spPr>
              <a:xfrm rot="5400000">
                <a:off x="3655108" y="3626891"/>
                <a:ext cx="97580" cy="97580"/>
              </a:xfrm>
              <a:prstGeom prst="triangl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grpSp>
        <p:grpSp>
          <p:nvGrpSpPr>
            <p:cNvPr id="147" name="Group 146"/>
            <p:cNvGrpSpPr/>
            <p:nvPr/>
          </p:nvGrpSpPr>
          <p:grpSpPr>
            <a:xfrm>
              <a:off x="1819275" y="2726319"/>
              <a:ext cx="261020" cy="233043"/>
              <a:chOff x="4344066" y="3385536"/>
              <a:chExt cx="589664" cy="526462"/>
            </a:xfrm>
            <a:solidFill>
              <a:srgbClr val="0070C0"/>
            </a:solidFill>
          </p:grpSpPr>
          <p:sp>
            <p:nvSpPr>
              <p:cNvPr id="148" name="Rectangle 147"/>
              <p:cNvSpPr/>
              <p:nvPr/>
            </p:nvSpPr>
            <p:spPr>
              <a:xfrm>
                <a:off x="4502348" y="3565664"/>
                <a:ext cx="265623" cy="151713"/>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49" name="Oval 148"/>
              <p:cNvSpPr/>
              <p:nvPr/>
            </p:nvSpPr>
            <p:spPr>
              <a:xfrm rot="20742615">
                <a:off x="4747417" y="3550028"/>
                <a:ext cx="186313" cy="361970"/>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50" name="Oval 149"/>
              <p:cNvSpPr/>
              <p:nvPr/>
            </p:nvSpPr>
            <p:spPr>
              <a:xfrm rot="942615" flipH="1">
                <a:off x="4344066" y="3545028"/>
                <a:ext cx="186313" cy="361970"/>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51" name="Straight Connector 150"/>
              <p:cNvCxnSpPr/>
              <p:nvPr/>
            </p:nvCxnSpPr>
            <p:spPr>
              <a:xfrm rot="42615" flipH="1">
                <a:off x="4430901" y="3596900"/>
                <a:ext cx="38394" cy="118183"/>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2" name="Straight Connector 151"/>
              <p:cNvCxnSpPr/>
              <p:nvPr/>
            </p:nvCxnSpPr>
            <p:spPr>
              <a:xfrm rot="16242615" flipH="1">
                <a:off x="4433284" y="3596931"/>
                <a:ext cx="38394" cy="118183"/>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53" name="Oval 152"/>
              <p:cNvSpPr/>
              <p:nvPr/>
            </p:nvSpPr>
            <p:spPr>
              <a:xfrm rot="20615998">
                <a:off x="4792637" y="3604945"/>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54" name="Oval 153"/>
              <p:cNvSpPr/>
              <p:nvPr/>
            </p:nvSpPr>
            <p:spPr>
              <a:xfrm rot="20615998">
                <a:off x="4850950" y="3636738"/>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55" name="Oval 154"/>
              <p:cNvSpPr/>
              <p:nvPr/>
            </p:nvSpPr>
            <p:spPr>
              <a:xfrm rot="20615998">
                <a:off x="4817975" y="3691037"/>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56" name="Oval 155"/>
              <p:cNvSpPr/>
              <p:nvPr/>
            </p:nvSpPr>
            <p:spPr>
              <a:xfrm rot="20615998">
                <a:off x="4760844" y="3663257"/>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57" name="Straight Connector 156"/>
              <p:cNvCxnSpPr/>
              <p:nvPr/>
            </p:nvCxnSpPr>
            <p:spPr>
              <a:xfrm flipV="1">
                <a:off x="4635160" y="3385536"/>
                <a:ext cx="3173" cy="180128"/>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3" name="Group 2"/>
            <p:cNvGrpSpPr/>
            <p:nvPr/>
          </p:nvGrpSpPr>
          <p:grpSpPr>
            <a:xfrm>
              <a:off x="3784106" y="1367921"/>
              <a:ext cx="941329" cy="935343"/>
              <a:chOff x="3784106" y="1367921"/>
              <a:chExt cx="941329" cy="935343"/>
            </a:xfrm>
          </p:grpSpPr>
          <p:sp>
            <p:nvSpPr>
              <p:cNvPr id="159" name="Rectangle 158"/>
              <p:cNvSpPr/>
              <p:nvPr/>
            </p:nvSpPr>
            <p:spPr>
              <a:xfrm>
                <a:off x="3784106" y="2087240"/>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Store</a:t>
                </a:r>
                <a:endParaRPr lang="en-AU" sz="1100" dirty="0">
                  <a:solidFill>
                    <a:schemeClr val="tx1"/>
                  </a:solidFill>
                  <a:latin typeface="Segoe UI" pitchFamily="34" charset="0"/>
                  <a:cs typeface="Segoe UI" pitchFamily="34" charset="0"/>
                </a:endParaRPr>
              </a:p>
            </p:txBody>
          </p:sp>
          <p:grpSp>
            <p:nvGrpSpPr>
              <p:cNvPr id="160" name="Group 159"/>
              <p:cNvGrpSpPr/>
              <p:nvPr/>
            </p:nvGrpSpPr>
            <p:grpSpPr>
              <a:xfrm>
                <a:off x="4009657" y="1367921"/>
                <a:ext cx="490225" cy="725939"/>
                <a:chOff x="3723981" y="1319574"/>
                <a:chExt cx="490225" cy="725939"/>
              </a:xfrm>
              <a:effectLst>
                <a:outerShdw blurRad="63500" sx="102000" sy="102000" algn="ctr" rotWithShape="0">
                  <a:prstClr val="black">
                    <a:alpha val="40000"/>
                  </a:prstClr>
                </a:outerShdw>
              </a:effectLst>
            </p:grpSpPr>
            <p:sp>
              <p:nvSpPr>
                <p:cNvPr id="161" name="Block Arc 160"/>
                <p:cNvSpPr/>
                <p:nvPr/>
              </p:nvSpPr>
              <p:spPr>
                <a:xfrm>
                  <a:off x="3760886" y="1319574"/>
                  <a:ext cx="416072" cy="349222"/>
                </a:xfrm>
                <a:prstGeom prst="blockArc">
                  <a:avLst>
                    <a:gd name="adj1" fmla="val 10800000"/>
                    <a:gd name="adj2" fmla="val 21599145"/>
                    <a:gd name="adj3" fmla="val 5065"/>
                  </a:avLst>
                </a:prstGeom>
                <a:solidFill>
                  <a:schemeClr val="tx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100">
                    <a:solidFill>
                      <a:schemeClr val="tx1"/>
                    </a:solidFill>
                    <a:latin typeface="Segoe UI" pitchFamily="34" charset="0"/>
                    <a:cs typeface="Segoe UI" pitchFamily="34" charset="0"/>
                  </a:endParaRPr>
                </a:p>
              </p:txBody>
            </p:sp>
            <p:sp>
              <p:nvSpPr>
                <p:cNvPr id="162" name="Trapezoid 161"/>
                <p:cNvSpPr/>
                <p:nvPr/>
              </p:nvSpPr>
              <p:spPr>
                <a:xfrm>
                  <a:off x="3723981" y="1495729"/>
                  <a:ext cx="490225" cy="549784"/>
                </a:xfrm>
                <a:prstGeom prst="trapezoid">
                  <a:avLst>
                    <a:gd name="adj" fmla="val 7826"/>
                  </a:avLst>
                </a:prstGeom>
                <a:gradFill flip="none" rotWithShape="1">
                  <a:gsLst>
                    <a:gs pos="0">
                      <a:schemeClr val="bg1">
                        <a:shade val="30000"/>
                        <a:satMod val="115000"/>
                      </a:schemeClr>
                    </a:gs>
                    <a:gs pos="50000">
                      <a:schemeClr val="bg1">
                        <a:shade val="67500"/>
                        <a:satMod val="115000"/>
                      </a:schemeClr>
                    </a:gs>
                    <a:gs pos="100000">
                      <a:schemeClr val="bg1">
                        <a:shade val="100000"/>
                        <a:satMod val="115000"/>
                      </a:schemeClr>
                    </a:gs>
                  </a:gsLst>
                  <a:lin ang="16200000" scaled="1"/>
                  <a:tileRect/>
                </a:gra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100">
                    <a:latin typeface="Segoe UI" pitchFamily="34" charset="0"/>
                    <a:cs typeface="Segoe UI" pitchFamily="34" charset="0"/>
                  </a:endParaRPr>
                </a:p>
              </p:txBody>
            </p:sp>
            <p:sp>
              <p:nvSpPr>
                <p:cNvPr id="163" name="Rectangle 162"/>
                <p:cNvSpPr/>
                <p:nvPr/>
              </p:nvSpPr>
              <p:spPr>
                <a:xfrm rot="20681790">
                  <a:off x="3861081" y="1569573"/>
                  <a:ext cx="216024" cy="40209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rstTxWarp prst="textPlain">
                    <a:avLst/>
                  </a:prstTxWarp>
                </a:bodyPr>
                <a:lstStyle/>
                <a:p>
                  <a:pPr algn="ctr"/>
                  <a:r>
                    <a:rPr lang="en-AU" sz="1100" dirty="0" smtClean="0">
                      <a:solidFill>
                        <a:srgbClr val="0070C0"/>
                      </a:solidFill>
                      <a:effectLst>
                        <a:innerShdw blurRad="63500">
                          <a:schemeClr val="tx1"/>
                        </a:innerShdw>
                      </a:effectLst>
                      <a:latin typeface="Segoe UI" pitchFamily="34" charset="0"/>
                      <a:cs typeface="Segoe UI" pitchFamily="34" charset="0"/>
                    </a:rPr>
                    <a:t>$</a:t>
                  </a:r>
                  <a:endParaRPr lang="en-AU" sz="1100" dirty="0">
                    <a:solidFill>
                      <a:srgbClr val="0070C0"/>
                    </a:solidFill>
                    <a:effectLst>
                      <a:innerShdw blurRad="63500">
                        <a:schemeClr val="tx1"/>
                      </a:innerShdw>
                    </a:effectLst>
                    <a:latin typeface="Segoe UI" pitchFamily="34" charset="0"/>
                    <a:cs typeface="Segoe UI" pitchFamily="34" charset="0"/>
                  </a:endParaRPr>
                </a:p>
              </p:txBody>
            </p:sp>
          </p:grpSp>
        </p:grpSp>
        <p:grpSp>
          <p:nvGrpSpPr>
            <p:cNvPr id="164" name="Group 163"/>
            <p:cNvGrpSpPr/>
            <p:nvPr/>
          </p:nvGrpSpPr>
          <p:grpSpPr>
            <a:xfrm>
              <a:off x="4994093" y="1377156"/>
              <a:ext cx="941329" cy="926108"/>
              <a:chOff x="4708417" y="1377156"/>
              <a:chExt cx="941329" cy="926108"/>
            </a:xfrm>
          </p:grpSpPr>
          <p:sp>
            <p:nvSpPr>
              <p:cNvPr id="165" name="Rectangle 164"/>
              <p:cNvSpPr/>
              <p:nvPr/>
            </p:nvSpPr>
            <p:spPr>
              <a:xfrm>
                <a:off x="4708417" y="2087240"/>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E-Browser</a:t>
                </a:r>
                <a:endParaRPr lang="en-AU" sz="1100" dirty="0">
                  <a:solidFill>
                    <a:schemeClr val="tx1"/>
                  </a:solidFill>
                  <a:latin typeface="Segoe UI" pitchFamily="34" charset="0"/>
                  <a:cs typeface="Segoe UI" pitchFamily="34" charset="0"/>
                </a:endParaRPr>
              </a:p>
            </p:txBody>
          </p:sp>
          <p:grpSp>
            <p:nvGrpSpPr>
              <p:cNvPr id="166" name="Group 165"/>
              <p:cNvGrpSpPr/>
              <p:nvPr/>
            </p:nvGrpSpPr>
            <p:grpSpPr>
              <a:xfrm>
                <a:off x="4774699" y="1377156"/>
                <a:ext cx="808763" cy="707468"/>
                <a:chOff x="4666807" y="1386426"/>
                <a:chExt cx="921090" cy="805726"/>
              </a:xfrm>
              <a:effectLst>
                <a:outerShdw blurRad="63500" sx="102000" sy="102000" algn="ctr" rotWithShape="0">
                  <a:prstClr val="black">
                    <a:alpha val="40000"/>
                  </a:prstClr>
                </a:outerShdw>
              </a:effectLst>
            </p:grpSpPr>
            <p:grpSp>
              <p:nvGrpSpPr>
                <p:cNvPr id="167" name="Group 166"/>
                <p:cNvGrpSpPr/>
                <p:nvPr/>
              </p:nvGrpSpPr>
              <p:grpSpPr>
                <a:xfrm>
                  <a:off x="4835061" y="1386426"/>
                  <a:ext cx="717194" cy="717195"/>
                  <a:chOff x="4835061" y="1386425"/>
                  <a:chExt cx="717194" cy="717194"/>
                </a:xfrm>
              </p:grpSpPr>
              <p:sp>
                <p:nvSpPr>
                  <p:cNvPr id="169" name="Oval 168"/>
                  <p:cNvSpPr/>
                  <p:nvPr/>
                </p:nvSpPr>
                <p:spPr>
                  <a:xfrm>
                    <a:off x="4835061" y="1386425"/>
                    <a:ext cx="717194" cy="717194"/>
                  </a:xfrm>
                  <a:prstGeom prst="ellipse">
                    <a:avLst/>
                  </a:prstGeom>
                  <a:solidFill>
                    <a:srgbClr val="00B0F0"/>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cxnSp>
                <p:nvCxnSpPr>
                  <p:cNvPr id="170" name="Straight Connector 169"/>
                  <p:cNvCxnSpPr>
                    <a:stCxn id="169" idx="0"/>
                    <a:endCxn id="169" idx="4"/>
                  </p:cNvCxnSpPr>
                  <p:nvPr/>
                </p:nvCxnSpPr>
                <p:spPr>
                  <a:xfrm>
                    <a:off x="5193658" y="1386425"/>
                    <a:ext cx="0" cy="717194"/>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171" name="Straight Connector 170"/>
                  <p:cNvCxnSpPr>
                    <a:stCxn id="169" idx="7"/>
                    <a:endCxn id="169" idx="5"/>
                  </p:cNvCxnSpPr>
                  <p:nvPr/>
                </p:nvCxnSpPr>
                <p:spPr>
                  <a:xfrm>
                    <a:off x="5447224" y="1491456"/>
                    <a:ext cx="0" cy="507132"/>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172" name="Straight Connector 171"/>
                  <p:cNvCxnSpPr>
                    <a:stCxn id="169" idx="1"/>
                    <a:endCxn id="169" idx="3"/>
                  </p:cNvCxnSpPr>
                  <p:nvPr/>
                </p:nvCxnSpPr>
                <p:spPr>
                  <a:xfrm>
                    <a:off x="4940092" y="1491456"/>
                    <a:ext cx="0" cy="507132"/>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173" name="Straight Connector 172"/>
                  <p:cNvCxnSpPr>
                    <a:stCxn id="169" idx="2"/>
                    <a:endCxn id="169" idx="6"/>
                  </p:cNvCxnSpPr>
                  <p:nvPr/>
                </p:nvCxnSpPr>
                <p:spPr>
                  <a:xfrm>
                    <a:off x="4835061" y="1745022"/>
                    <a:ext cx="717194" cy="0"/>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174" name="Straight Connector 173"/>
                  <p:cNvCxnSpPr>
                    <a:stCxn id="169" idx="1"/>
                    <a:endCxn id="169" idx="7"/>
                  </p:cNvCxnSpPr>
                  <p:nvPr/>
                </p:nvCxnSpPr>
                <p:spPr>
                  <a:xfrm>
                    <a:off x="4940092" y="1491456"/>
                    <a:ext cx="507132" cy="0"/>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175" name="Straight Connector 174"/>
                  <p:cNvCxnSpPr>
                    <a:stCxn id="169" idx="5"/>
                    <a:endCxn id="169" idx="3"/>
                  </p:cNvCxnSpPr>
                  <p:nvPr/>
                </p:nvCxnSpPr>
                <p:spPr>
                  <a:xfrm flipH="1">
                    <a:off x="4940092" y="1998588"/>
                    <a:ext cx="507132" cy="0"/>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176" name="Straight Connector 175"/>
                  <p:cNvCxnSpPr/>
                  <p:nvPr/>
                </p:nvCxnSpPr>
                <p:spPr>
                  <a:xfrm>
                    <a:off x="5320441" y="1410238"/>
                    <a:ext cx="0" cy="674549"/>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177" name="Straight Connector 176"/>
                  <p:cNvCxnSpPr/>
                  <p:nvPr/>
                </p:nvCxnSpPr>
                <p:spPr>
                  <a:xfrm flipH="1">
                    <a:off x="4855453" y="1618239"/>
                    <a:ext cx="675515" cy="0"/>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178" name="Straight Connector 177"/>
                  <p:cNvCxnSpPr/>
                  <p:nvPr/>
                </p:nvCxnSpPr>
                <p:spPr>
                  <a:xfrm flipH="1">
                    <a:off x="4855453" y="1872533"/>
                    <a:ext cx="675515" cy="0"/>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179" name="Straight Connector 178"/>
                  <p:cNvCxnSpPr/>
                  <p:nvPr/>
                </p:nvCxnSpPr>
                <p:spPr>
                  <a:xfrm>
                    <a:off x="5066427" y="1402356"/>
                    <a:ext cx="0" cy="682431"/>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grpSp>
            <p:sp>
              <p:nvSpPr>
                <p:cNvPr id="168" name="Freeform 167"/>
                <p:cNvSpPr/>
                <p:nvPr/>
              </p:nvSpPr>
              <p:spPr>
                <a:xfrm>
                  <a:off x="4666807" y="1419475"/>
                  <a:ext cx="921090" cy="772677"/>
                </a:xfrm>
                <a:custGeom>
                  <a:avLst/>
                  <a:gdLst>
                    <a:gd name="connsiteX0" fmla="*/ 270318 w 921090"/>
                    <a:gd name="connsiteY0" fmla="*/ 63250 h 772677"/>
                    <a:gd name="connsiteX1" fmla="*/ 29018 w 921090"/>
                    <a:gd name="connsiteY1" fmla="*/ 66425 h 772677"/>
                    <a:gd name="connsiteX2" fmla="*/ 860868 w 921090"/>
                    <a:gd name="connsiteY2" fmla="*/ 745875 h 772677"/>
                    <a:gd name="connsiteX3" fmla="*/ 791018 w 921090"/>
                    <a:gd name="connsiteY3" fmla="*/ 571250 h 772677"/>
                  </a:gdLst>
                  <a:ahLst/>
                  <a:cxnLst>
                    <a:cxn ang="0">
                      <a:pos x="connsiteX0" y="connsiteY0"/>
                    </a:cxn>
                    <a:cxn ang="0">
                      <a:pos x="connsiteX1" y="connsiteY1"/>
                    </a:cxn>
                    <a:cxn ang="0">
                      <a:pos x="connsiteX2" y="connsiteY2"/>
                    </a:cxn>
                    <a:cxn ang="0">
                      <a:pos x="connsiteX3" y="connsiteY3"/>
                    </a:cxn>
                  </a:cxnLst>
                  <a:rect l="l" t="t" r="r" b="b"/>
                  <a:pathLst>
                    <a:path w="921090" h="772677">
                      <a:moveTo>
                        <a:pt x="270318" y="63250"/>
                      </a:moveTo>
                      <a:cubicBezTo>
                        <a:pt x="100455" y="7952"/>
                        <a:pt x="-69407" y="-47346"/>
                        <a:pt x="29018" y="66425"/>
                      </a:cubicBezTo>
                      <a:cubicBezTo>
                        <a:pt x="127443" y="180196"/>
                        <a:pt x="733868" y="661738"/>
                        <a:pt x="860868" y="745875"/>
                      </a:cubicBezTo>
                      <a:cubicBezTo>
                        <a:pt x="987868" y="830013"/>
                        <a:pt x="889443" y="700631"/>
                        <a:pt x="791018" y="571250"/>
                      </a:cubicBezTo>
                    </a:path>
                  </a:pathLst>
                </a:custGeom>
                <a:no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grpSp>
        </p:grpSp>
        <p:grpSp>
          <p:nvGrpSpPr>
            <p:cNvPr id="180" name="Group 179"/>
            <p:cNvGrpSpPr/>
            <p:nvPr/>
          </p:nvGrpSpPr>
          <p:grpSpPr>
            <a:xfrm>
              <a:off x="6308595" y="1347144"/>
              <a:ext cx="941329" cy="930124"/>
              <a:chOff x="5870519" y="1373140"/>
              <a:chExt cx="941329" cy="930124"/>
            </a:xfrm>
          </p:grpSpPr>
          <p:sp>
            <p:nvSpPr>
              <p:cNvPr id="181" name="Rectangle 180"/>
              <p:cNvSpPr/>
              <p:nvPr/>
            </p:nvSpPr>
            <p:spPr>
              <a:xfrm>
                <a:off x="5870519" y="2087240"/>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Preferences</a:t>
                </a:r>
                <a:endParaRPr lang="en-AU" sz="1100" dirty="0">
                  <a:solidFill>
                    <a:schemeClr val="tx1"/>
                  </a:solidFill>
                  <a:latin typeface="Segoe UI" pitchFamily="34" charset="0"/>
                  <a:cs typeface="Segoe UI" pitchFamily="34" charset="0"/>
                </a:endParaRPr>
              </a:p>
            </p:txBody>
          </p:sp>
          <p:grpSp>
            <p:nvGrpSpPr>
              <p:cNvPr id="182" name="Group 181"/>
              <p:cNvGrpSpPr/>
              <p:nvPr/>
            </p:nvGrpSpPr>
            <p:grpSpPr>
              <a:xfrm>
                <a:off x="5946586" y="1373140"/>
                <a:ext cx="789194" cy="715500"/>
                <a:chOff x="6126475" y="1358519"/>
                <a:chExt cx="789194" cy="715500"/>
              </a:xfrm>
            </p:grpSpPr>
            <p:grpSp>
              <p:nvGrpSpPr>
                <p:cNvPr id="183" name="Group 182"/>
                <p:cNvGrpSpPr/>
                <p:nvPr/>
              </p:nvGrpSpPr>
              <p:grpSpPr>
                <a:xfrm>
                  <a:off x="6126475" y="1419475"/>
                  <a:ext cx="469140" cy="479261"/>
                  <a:chOff x="6297538" y="1525795"/>
                  <a:chExt cx="600468" cy="613422"/>
                </a:xfrm>
                <a:solidFill>
                  <a:schemeClr val="bg1">
                    <a:lumMod val="50000"/>
                  </a:schemeClr>
                </a:solidFill>
                <a:effectLst>
                  <a:outerShdw blurRad="63500" sx="102000" sy="102000" algn="ctr" rotWithShape="0">
                    <a:prstClr val="black">
                      <a:alpha val="40000"/>
                    </a:prstClr>
                  </a:outerShdw>
                </a:effectLst>
              </p:grpSpPr>
              <p:sp>
                <p:nvSpPr>
                  <p:cNvPr id="204" name="Rectangle 203"/>
                  <p:cNvSpPr/>
                  <p:nvPr/>
                </p:nvSpPr>
                <p:spPr>
                  <a:xfrm>
                    <a:off x="6532240" y="1525795"/>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05" name="Rectangle 204"/>
                  <p:cNvSpPr/>
                  <p:nvPr/>
                </p:nvSpPr>
                <p:spPr>
                  <a:xfrm>
                    <a:off x="6527253" y="2029061"/>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06" name="Rectangle 205"/>
                  <p:cNvSpPr/>
                  <p:nvPr/>
                </p:nvSpPr>
                <p:spPr>
                  <a:xfrm rot="16200000">
                    <a:off x="6280608" y="1775330"/>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07" name="Rectangle 206"/>
                  <p:cNvSpPr/>
                  <p:nvPr/>
                </p:nvSpPr>
                <p:spPr>
                  <a:xfrm rot="16200000">
                    <a:off x="6770920" y="1777823"/>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08" name="Rectangle 207"/>
                  <p:cNvSpPr/>
                  <p:nvPr/>
                </p:nvSpPr>
                <p:spPr>
                  <a:xfrm rot="2781525">
                    <a:off x="6712334" y="1608452"/>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09" name="Rectangle 208"/>
                  <p:cNvSpPr/>
                  <p:nvPr/>
                </p:nvSpPr>
                <p:spPr>
                  <a:xfrm rot="2781525">
                    <a:off x="6344691" y="1952168"/>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10" name="Rectangle 209"/>
                  <p:cNvSpPr/>
                  <p:nvPr/>
                </p:nvSpPr>
                <p:spPr>
                  <a:xfrm rot="18981525">
                    <a:off x="6358090" y="1598567"/>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11" name="Rectangle 210"/>
                  <p:cNvSpPr/>
                  <p:nvPr/>
                </p:nvSpPr>
                <p:spPr>
                  <a:xfrm rot="18981525">
                    <a:off x="6694670" y="1955114"/>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12" name="Donut 211"/>
                  <p:cNvSpPr/>
                  <p:nvPr/>
                </p:nvSpPr>
                <p:spPr>
                  <a:xfrm>
                    <a:off x="6347233" y="1580873"/>
                    <a:ext cx="504056" cy="504056"/>
                  </a:xfrm>
                  <a:prstGeom prst="donut">
                    <a:avLst>
                      <a:gd name="adj" fmla="val 22161"/>
                    </a:avLst>
                  </a:prstGeom>
                  <a:grpFill/>
                  <a:ln w="952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solidFill>
                        <a:schemeClr val="tx1"/>
                      </a:solidFill>
                    </a:endParaRPr>
                  </a:p>
                </p:txBody>
              </p:sp>
            </p:grpSp>
            <p:grpSp>
              <p:nvGrpSpPr>
                <p:cNvPr id="184" name="Group 183"/>
                <p:cNvGrpSpPr/>
                <p:nvPr/>
              </p:nvGrpSpPr>
              <p:grpSpPr>
                <a:xfrm>
                  <a:off x="6535334" y="1685479"/>
                  <a:ext cx="380335" cy="388540"/>
                  <a:chOff x="6297538" y="1525795"/>
                  <a:chExt cx="600468" cy="613422"/>
                </a:xfrm>
                <a:solidFill>
                  <a:schemeClr val="bg1">
                    <a:lumMod val="75000"/>
                  </a:schemeClr>
                </a:solidFill>
                <a:effectLst>
                  <a:outerShdw blurRad="63500" sx="102000" sy="102000" algn="ctr" rotWithShape="0">
                    <a:prstClr val="black">
                      <a:alpha val="40000"/>
                    </a:prstClr>
                  </a:outerShdw>
                </a:effectLst>
              </p:grpSpPr>
              <p:sp>
                <p:nvSpPr>
                  <p:cNvPr id="195" name="Rectangle 194"/>
                  <p:cNvSpPr/>
                  <p:nvPr/>
                </p:nvSpPr>
                <p:spPr>
                  <a:xfrm>
                    <a:off x="6532240" y="1525795"/>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96" name="Rectangle 195"/>
                  <p:cNvSpPr/>
                  <p:nvPr/>
                </p:nvSpPr>
                <p:spPr>
                  <a:xfrm>
                    <a:off x="6527253" y="2029061"/>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97" name="Rectangle 196"/>
                  <p:cNvSpPr/>
                  <p:nvPr/>
                </p:nvSpPr>
                <p:spPr>
                  <a:xfrm rot="16200000">
                    <a:off x="6280608" y="1775330"/>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98" name="Rectangle 197"/>
                  <p:cNvSpPr/>
                  <p:nvPr/>
                </p:nvSpPr>
                <p:spPr>
                  <a:xfrm rot="16200000">
                    <a:off x="6770920" y="1777823"/>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99" name="Rectangle 198"/>
                  <p:cNvSpPr/>
                  <p:nvPr/>
                </p:nvSpPr>
                <p:spPr>
                  <a:xfrm rot="2781525">
                    <a:off x="6712334" y="1608452"/>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00" name="Rectangle 199"/>
                  <p:cNvSpPr/>
                  <p:nvPr/>
                </p:nvSpPr>
                <p:spPr>
                  <a:xfrm rot="2781525">
                    <a:off x="6344691" y="1952168"/>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01" name="Rectangle 200"/>
                  <p:cNvSpPr/>
                  <p:nvPr/>
                </p:nvSpPr>
                <p:spPr>
                  <a:xfrm rot="18981525">
                    <a:off x="6358090" y="1598567"/>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02" name="Rectangle 201"/>
                  <p:cNvSpPr/>
                  <p:nvPr/>
                </p:nvSpPr>
                <p:spPr>
                  <a:xfrm rot="18981525">
                    <a:off x="6694670" y="1955114"/>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03" name="Donut 202"/>
                  <p:cNvSpPr/>
                  <p:nvPr/>
                </p:nvSpPr>
                <p:spPr>
                  <a:xfrm>
                    <a:off x="6347233" y="1580873"/>
                    <a:ext cx="504056" cy="504056"/>
                  </a:xfrm>
                  <a:prstGeom prst="donut">
                    <a:avLst>
                      <a:gd name="adj" fmla="val 22161"/>
                    </a:avLst>
                  </a:prstGeom>
                  <a:grpFill/>
                  <a:ln w="952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solidFill>
                        <a:schemeClr val="tx1"/>
                      </a:solidFill>
                    </a:endParaRPr>
                  </a:p>
                </p:txBody>
              </p:sp>
            </p:grpSp>
            <p:grpSp>
              <p:nvGrpSpPr>
                <p:cNvPr id="185" name="Group 184"/>
                <p:cNvGrpSpPr/>
                <p:nvPr/>
              </p:nvGrpSpPr>
              <p:grpSpPr>
                <a:xfrm>
                  <a:off x="6577233" y="1358519"/>
                  <a:ext cx="251617" cy="257045"/>
                  <a:chOff x="6297538" y="1525795"/>
                  <a:chExt cx="600468" cy="613422"/>
                </a:xfrm>
                <a:solidFill>
                  <a:schemeClr val="bg1"/>
                </a:solidFill>
                <a:effectLst>
                  <a:outerShdw blurRad="63500" sx="102000" sy="102000" algn="ctr" rotWithShape="0">
                    <a:prstClr val="black">
                      <a:alpha val="40000"/>
                    </a:prstClr>
                  </a:outerShdw>
                </a:effectLst>
              </p:grpSpPr>
              <p:sp>
                <p:nvSpPr>
                  <p:cNvPr id="186" name="Rectangle 185"/>
                  <p:cNvSpPr/>
                  <p:nvPr/>
                </p:nvSpPr>
                <p:spPr>
                  <a:xfrm>
                    <a:off x="6532240" y="1525795"/>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87" name="Rectangle 186"/>
                  <p:cNvSpPr/>
                  <p:nvPr/>
                </p:nvSpPr>
                <p:spPr>
                  <a:xfrm>
                    <a:off x="6527253" y="2029061"/>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88" name="Rectangle 187"/>
                  <p:cNvSpPr/>
                  <p:nvPr/>
                </p:nvSpPr>
                <p:spPr>
                  <a:xfrm rot="16200000">
                    <a:off x="6280608" y="1775330"/>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89" name="Rectangle 188"/>
                  <p:cNvSpPr/>
                  <p:nvPr/>
                </p:nvSpPr>
                <p:spPr>
                  <a:xfrm rot="16200000">
                    <a:off x="6770920" y="1777823"/>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90" name="Rectangle 189"/>
                  <p:cNvSpPr/>
                  <p:nvPr/>
                </p:nvSpPr>
                <p:spPr>
                  <a:xfrm rot="2781525">
                    <a:off x="6712334" y="1608452"/>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91" name="Rectangle 190"/>
                  <p:cNvSpPr/>
                  <p:nvPr/>
                </p:nvSpPr>
                <p:spPr>
                  <a:xfrm rot="2781525">
                    <a:off x="6344691" y="1952168"/>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92" name="Rectangle 191"/>
                  <p:cNvSpPr/>
                  <p:nvPr/>
                </p:nvSpPr>
                <p:spPr>
                  <a:xfrm rot="18981525">
                    <a:off x="6358090" y="1598567"/>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93" name="Rectangle 192"/>
                  <p:cNvSpPr/>
                  <p:nvPr/>
                </p:nvSpPr>
                <p:spPr>
                  <a:xfrm rot="18981525">
                    <a:off x="6694670" y="1955114"/>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94" name="Donut 193"/>
                  <p:cNvSpPr/>
                  <p:nvPr/>
                </p:nvSpPr>
                <p:spPr>
                  <a:xfrm>
                    <a:off x="6347233" y="1580873"/>
                    <a:ext cx="504056" cy="504056"/>
                  </a:xfrm>
                  <a:prstGeom prst="donut">
                    <a:avLst>
                      <a:gd name="adj" fmla="val 22161"/>
                    </a:avLst>
                  </a:prstGeom>
                  <a:grpFill/>
                  <a:ln w="952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solidFill>
                        <a:schemeClr val="tx1"/>
                      </a:solidFill>
                    </a:endParaRPr>
                  </a:p>
                </p:txBody>
              </p:sp>
            </p:grpSp>
          </p:grpSp>
        </p:grpSp>
        <p:grpSp>
          <p:nvGrpSpPr>
            <p:cNvPr id="213" name="Group 212"/>
            <p:cNvGrpSpPr/>
            <p:nvPr/>
          </p:nvGrpSpPr>
          <p:grpSpPr>
            <a:xfrm>
              <a:off x="3784106" y="2423987"/>
              <a:ext cx="941329" cy="972132"/>
              <a:chOff x="3707904" y="2423987"/>
              <a:chExt cx="941329" cy="972132"/>
            </a:xfrm>
          </p:grpSpPr>
          <p:sp>
            <p:nvSpPr>
              <p:cNvPr id="214" name="Rectangle 213"/>
              <p:cNvSpPr/>
              <p:nvPr/>
            </p:nvSpPr>
            <p:spPr>
              <a:xfrm>
                <a:off x="3707904" y="318009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Clarabelle</a:t>
                </a:r>
                <a:endParaRPr lang="en-AU" sz="1100" dirty="0">
                  <a:solidFill>
                    <a:schemeClr val="tx1"/>
                  </a:solidFill>
                  <a:latin typeface="Segoe UI" pitchFamily="34" charset="0"/>
                  <a:cs typeface="Segoe UI" pitchFamily="34" charset="0"/>
                </a:endParaRPr>
              </a:p>
            </p:txBody>
          </p:sp>
          <p:grpSp>
            <p:nvGrpSpPr>
              <p:cNvPr id="215" name="Group 214"/>
              <p:cNvGrpSpPr/>
              <p:nvPr/>
            </p:nvGrpSpPr>
            <p:grpSpPr>
              <a:xfrm>
                <a:off x="3841584" y="2423987"/>
                <a:ext cx="675778" cy="675778"/>
                <a:chOff x="3848349" y="2388430"/>
                <a:chExt cx="675778" cy="675778"/>
              </a:xfrm>
              <a:effectLst>
                <a:outerShdw blurRad="63500" sx="102000" sy="102000" algn="ctr" rotWithShape="0">
                  <a:prstClr val="black">
                    <a:alpha val="40000"/>
                  </a:prstClr>
                </a:outerShdw>
              </a:effectLst>
            </p:grpSpPr>
            <p:sp>
              <p:nvSpPr>
                <p:cNvPr id="216" name="Oval 215"/>
                <p:cNvSpPr/>
                <p:nvPr/>
              </p:nvSpPr>
              <p:spPr>
                <a:xfrm>
                  <a:off x="3848349" y="2388430"/>
                  <a:ext cx="675778" cy="675778"/>
                </a:xfrm>
                <a:prstGeom prst="ellipse">
                  <a:avLst/>
                </a:prstGeom>
                <a:solidFill>
                  <a:srgbClr val="C0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grpSp>
              <p:nvGrpSpPr>
                <p:cNvPr id="217" name="Group 216"/>
                <p:cNvGrpSpPr/>
                <p:nvPr/>
              </p:nvGrpSpPr>
              <p:grpSpPr>
                <a:xfrm>
                  <a:off x="4049013" y="2524441"/>
                  <a:ext cx="274450" cy="403756"/>
                  <a:chOff x="4017169" y="2476618"/>
                  <a:chExt cx="333375" cy="490444"/>
                </a:xfrm>
                <a:effectLst>
                  <a:outerShdw blurRad="63500" sx="102000" sy="102000" algn="ctr" rotWithShape="0">
                    <a:prstClr val="black">
                      <a:alpha val="40000"/>
                    </a:prstClr>
                  </a:outerShdw>
                </a:effectLst>
              </p:grpSpPr>
              <p:sp>
                <p:nvSpPr>
                  <p:cNvPr id="218" name="Rounded Rectangle 217"/>
                  <p:cNvSpPr/>
                  <p:nvPr/>
                </p:nvSpPr>
                <p:spPr>
                  <a:xfrm>
                    <a:off x="4106560" y="2476618"/>
                    <a:ext cx="144015" cy="260118"/>
                  </a:xfrm>
                  <a:prstGeom prst="roundRect">
                    <a:avLst>
                      <a:gd name="adj" fmla="val 50000"/>
                    </a:avLst>
                  </a:prstGeom>
                  <a:solidFill>
                    <a:srgbClr val="C00000"/>
                  </a:solidFill>
                  <a:ln w="12700" cap="rnd">
                    <a:solidFill>
                      <a:schemeClr val="bg1"/>
                    </a:solid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19" name="Freeform 218"/>
                  <p:cNvSpPr/>
                  <p:nvPr/>
                </p:nvSpPr>
                <p:spPr>
                  <a:xfrm>
                    <a:off x="4017169" y="2744500"/>
                    <a:ext cx="333375" cy="79802"/>
                  </a:xfrm>
                  <a:custGeom>
                    <a:avLst/>
                    <a:gdLst>
                      <a:gd name="connsiteX0" fmla="*/ 0 w 333375"/>
                      <a:gd name="connsiteY0" fmla="*/ 7144 h 102415"/>
                      <a:gd name="connsiteX1" fmla="*/ 169069 w 333375"/>
                      <a:gd name="connsiteY1" fmla="*/ 102394 h 102415"/>
                      <a:gd name="connsiteX2" fmla="*/ 333375 w 333375"/>
                      <a:gd name="connsiteY2" fmla="*/ 0 h 102415"/>
                    </a:gdLst>
                    <a:ahLst/>
                    <a:cxnLst>
                      <a:cxn ang="0">
                        <a:pos x="connsiteX0" y="connsiteY0"/>
                      </a:cxn>
                      <a:cxn ang="0">
                        <a:pos x="connsiteX1" y="connsiteY1"/>
                      </a:cxn>
                      <a:cxn ang="0">
                        <a:pos x="connsiteX2" y="connsiteY2"/>
                      </a:cxn>
                    </a:cxnLst>
                    <a:rect l="l" t="t" r="r" b="b"/>
                    <a:pathLst>
                      <a:path w="333375" h="102415">
                        <a:moveTo>
                          <a:pt x="0" y="7144"/>
                        </a:moveTo>
                        <a:cubicBezTo>
                          <a:pt x="56753" y="55364"/>
                          <a:pt x="113507" y="103585"/>
                          <a:pt x="169069" y="102394"/>
                        </a:cubicBezTo>
                        <a:cubicBezTo>
                          <a:pt x="224631" y="101203"/>
                          <a:pt x="279003" y="50601"/>
                          <a:pt x="333375" y="0"/>
                        </a:cubicBezTo>
                      </a:path>
                    </a:pathLst>
                  </a:custGeom>
                  <a:noFill/>
                  <a:ln w="1270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cxnSp>
                <p:nvCxnSpPr>
                  <p:cNvPr id="220" name="Straight Connector 219"/>
                  <p:cNvCxnSpPr>
                    <a:stCxn id="219" idx="1"/>
                  </p:cNvCxnSpPr>
                  <p:nvPr/>
                </p:nvCxnSpPr>
                <p:spPr>
                  <a:xfrm>
                    <a:off x="4186238" y="2824286"/>
                    <a:ext cx="0" cy="142776"/>
                  </a:xfrm>
                  <a:prstGeom prst="line">
                    <a:avLst/>
                  </a:prstGeom>
                  <a:ln w="12700"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grpSp>
        <p:nvGrpSpPr>
          <p:cNvPr id="341" name="Group 340"/>
          <p:cNvGrpSpPr/>
          <p:nvPr/>
        </p:nvGrpSpPr>
        <p:grpSpPr>
          <a:xfrm>
            <a:off x="53772" y="1890180"/>
            <a:ext cx="360000" cy="363600"/>
            <a:chOff x="899592" y="1419622"/>
            <a:chExt cx="432048" cy="432048"/>
          </a:xfrm>
          <a:effectLst/>
        </p:grpSpPr>
        <p:sp>
          <p:nvSpPr>
            <p:cNvPr id="342" name="Rounded Rectangle 341"/>
            <p:cNvSpPr/>
            <p:nvPr/>
          </p:nvSpPr>
          <p:spPr>
            <a:xfrm>
              <a:off x="971600" y="1563638"/>
              <a:ext cx="288032" cy="288032"/>
            </a:xfrm>
            <a:prstGeom prst="roundRect">
              <a:avLst>
                <a:gd name="adj" fmla="val 9226"/>
              </a:avLst>
            </a:prstGeom>
            <a:solidFill>
              <a:schemeClr val="bg1"/>
            </a:solidFill>
            <a:ln w="9525" cap="rnd">
              <a:solidFill>
                <a:schemeClr val="bg1"/>
              </a:solidFill>
            </a:ln>
            <a:effectLst>
              <a:glow rad="101600">
                <a:schemeClr val="accent6">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43" name="Isosceles Triangle 342"/>
            <p:cNvSpPr/>
            <p:nvPr/>
          </p:nvSpPr>
          <p:spPr>
            <a:xfrm>
              <a:off x="899592" y="1419622"/>
              <a:ext cx="432048" cy="180020"/>
            </a:xfrm>
            <a:prstGeom prst="triangle">
              <a:avLst/>
            </a:prstGeom>
            <a:solidFill>
              <a:schemeClr val="bg1"/>
            </a:solidFill>
            <a:ln w="9525" cap="rnd">
              <a:solidFill>
                <a:schemeClr val="bg1"/>
              </a:solidFill>
            </a:ln>
            <a:effectLst>
              <a:glow rad="101600">
                <a:schemeClr val="accent6">
                  <a:satMod val="175000"/>
                  <a:alpha val="40000"/>
                </a:schemeClr>
              </a:glow>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cxnSp>
        <p:nvCxnSpPr>
          <p:cNvPr id="344" name="Straight Connector 343"/>
          <p:cNvCxnSpPr/>
          <p:nvPr/>
        </p:nvCxnSpPr>
        <p:spPr>
          <a:xfrm flipH="1">
            <a:off x="26886" y="1812206"/>
            <a:ext cx="413772"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nvGrpSpPr>
          <p:cNvPr id="345" name="Group 344"/>
          <p:cNvGrpSpPr/>
          <p:nvPr/>
        </p:nvGrpSpPr>
        <p:grpSpPr>
          <a:xfrm>
            <a:off x="53772" y="1890180"/>
            <a:ext cx="360000" cy="363600"/>
            <a:chOff x="899592" y="1419622"/>
            <a:chExt cx="432048" cy="432048"/>
          </a:xfrm>
          <a:effectLst/>
        </p:grpSpPr>
        <p:sp>
          <p:nvSpPr>
            <p:cNvPr id="346" name="Rounded Rectangle 345"/>
            <p:cNvSpPr/>
            <p:nvPr/>
          </p:nvSpPr>
          <p:spPr>
            <a:xfrm>
              <a:off x="971600" y="1563638"/>
              <a:ext cx="288032" cy="288032"/>
            </a:xfrm>
            <a:prstGeom prst="roundRect">
              <a:avLst>
                <a:gd name="adj" fmla="val 9226"/>
              </a:avLst>
            </a:prstGeom>
            <a:solidFill>
              <a:schemeClr val="bg1"/>
            </a:solidFill>
            <a:ln w="9525" cap="rnd">
              <a:solidFill>
                <a:schemeClr val="bg1"/>
              </a:solidFill>
            </a:ln>
            <a:effectLst>
              <a:glow rad="228600">
                <a:schemeClr val="accent6">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47" name="Isosceles Triangle 346"/>
            <p:cNvSpPr/>
            <p:nvPr/>
          </p:nvSpPr>
          <p:spPr>
            <a:xfrm>
              <a:off x="899592" y="1419622"/>
              <a:ext cx="432048" cy="180020"/>
            </a:xfrm>
            <a:prstGeom prst="triangle">
              <a:avLst/>
            </a:prstGeom>
            <a:solidFill>
              <a:schemeClr val="bg1"/>
            </a:solidFill>
            <a:ln w="9525" cap="rnd">
              <a:solidFill>
                <a:schemeClr val="bg1"/>
              </a:solidFill>
            </a:ln>
            <a:effectLst>
              <a:glow rad="228600">
                <a:schemeClr val="accent6">
                  <a:satMod val="175000"/>
                  <a:alpha val="40000"/>
                </a:schemeClr>
              </a:glow>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5" name="Group 4"/>
          <p:cNvGrpSpPr/>
          <p:nvPr/>
        </p:nvGrpSpPr>
        <p:grpSpPr>
          <a:xfrm>
            <a:off x="3393647" y="1266354"/>
            <a:ext cx="2356707" cy="2610793"/>
            <a:chOff x="3393647" y="1266354"/>
            <a:chExt cx="2356707" cy="2610793"/>
          </a:xfrm>
        </p:grpSpPr>
        <p:grpSp>
          <p:nvGrpSpPr>
            <p:cNvPr id="242" name="Group 241"/>
            <p:cNvGrpSpPr/>
            <p:nvPr/>
          </p:nvGrpSpPr>
          <p:grpSpPr>
            <a:xfrm>
              <a:off x="3393647" y="1266354"/>
              <a:ext cx="2356707" cy="2610793"/>
              <a:chOff x="2968268" y="961751"/>
              <a:chExt cx="2356707" cy="2610793"/>
            </a:xfrm>
          </p:grpSpPr>
          <p:sp>
            <p:nvSpPr>
              <p:cNvPr id="329" name="Rounded Rectangle 328"/>
              <p:cNvSpPr/>
              <p:nvPr/>
            </p:nvSpPr>
            <p:spPr>
              <a:xfrm>
                <a:off x="2968268" y="961751"/>
                <a:ext cx="2356707" cy="2610793"/>
              </a:xfrm>
              <a:prstGeom prst="roundRect">
                <a:avLst>
                  <a:gd name="adj" fmla="val 0"/>
                </a:avLst>
              </a:prstGeom>
              <a:solidFill>
                <a:schemeClr val="bg1">
                  <a:lumMod val="75000"/>
                  <a:alpha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200" b="1" dirty="0" smtClean="0">
                    <a:solidFill>
                      <a:schemeClr val="tx1"/>
                    </a:solidFill>
                    <a:latin typeface="Segoe UI" pitchFamily="34" charset="0"/>
                    <a:cs typeface="Segoe UI" pitchFamily="34" charset="0"/>
                  </a:rPr>
                  <a:t>About Clarabelle</a:t>
                </a:r>
                <a:endParaRPr lang="en-AU" sz="1200" b="1" dirty="0">
                  <a:solidFill>
                    <a:schemeClr val="tx1"/>
                  </a:solidFill>
                  <a:latin typeface="Segoe UI" pitchFamily="34" charset="0"/>
                  <a:cs typeface="Segoe UI" pitchFamily="34" charset="0"/>
                </a:endParaRPr>
              </a:p>
            </p:txBody>
          </p:sp>
          <p:sp>
            <p:nvSpPr>
              <p:cNvPr id="330" name="Rounded Rectangle 329">
                <a:hlinkClick r:id="rId4" action="ppaction://hlinksldjump"/>
              </p:cNvPr>
              <p:cNvSpPr/>
              <p:nvPr/>
            </p:nvSpPr>
            <p:spPr>
              <a:xfrm>
                <a:off x="3040276" y="1015758"/>
                <a:ext cx="144000" cy="144016"/>
              </a:xfrm>
              <a:prstGeom prst="roundRect">
                <a:avLst/>
              </a:prstGeom>
              <a:gradFill flip="none" rotWithShape="1">
                <a:gsLst>
                  <a:gs pos="0">
                    <a:srgbClr val="FF0000">
                      <a:shade val="30000"/>
                      <a:satMod val="115000"/>
                    </a:srgbClr>
                  </a:gs>
                  <a:gs pos="50000">
                    <a:srgbClr val="FF0000">
                      <a:shade val="67500"/>
                      <a:satMod val="115000"/>
                    </a:srgbClr>
                  </a:gs>
                  <a:gs pos="100000">
                    <a:srgbClr val="FF0000">
                      <a:shade val="100000"/>
                      <a:satMod val="115000"/>
                    </a:srgbClr>
                  </a:gs>
                </a:gsLst>
                <a:lin ang="16200000" scaled="1"/>
                <a:tileRect/>
              </a:gradFill>
              <a:ln w="3175">
                <a:solidFill>
                  <a:schemeClr val="tx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solidFill>
                    <a:schemeClr val="bg1"/>
                  </a:solidFill>
                  <a:latin typeface="Segoe UI" pitchFamily="34" charset="0"/>
                  <a:cs typeface="Segoe UI" pitchFamily="34" charset="0"/>
                </a:endParaRPr>
              </a:p>
            </p:txBody>
          </p:sp>
        </p:grpSp>
        <p:sp>
          <p:nvSpPr>
            <p:cNvPr id="243" name="Rectangle 242"/>
            <p:cNvSpPr/>
            <p:nvPr/>
          </p:nvSpPr>
          <p:spPr>
            <a:xfrm>
              <a:off x="3393647" y="1545182"/>
              <a:ext cx="2356707" cy="2223954"/>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r"/>
              <a:endParaRPr lang="en-AU" sz="1100" dirty="0" smtClean="0">
                <a:solidFill>
                  <a:schemeClr val="tx1"/>
                </a:solidFill>
                <a:latin typeface="Segoe UI" pitchFamily="34" charset="0"/>
                <a:cs typeface="Segoe UI" pitchFamily="34" charset="0"/>
              </a:endParaRPr>
            </a:p>
            <a:p>
              <a:pPr algn="r"/>
              <a:endParaRPr lang="en-AU" sz="1100" dirty="0">
                <a:solidFill>
                  <a:schemeClr val="tx1"/>
                </a:solidFill>
                <a:latin typeface="Segoe UI" pitchFamily="34" charset="0"/>
                <a:cs typeface="Segoe UI" pitchFamily="34" charset="0"/>
              </a:endParaRPr>
            </a:p>
            <a:p>
              <a:pPr algn="r"/>
              <a:endParaRPr lang="en-AU" sz="1100" dirty="0" smtClean="0">
                <a:solidFill>
                  <a:schemeClr val="tx1"/>
                </a:solidFill>
                <a:latin typeface="Segoe UI" pitchFamily="34" charset="0"/>
                <a:cs typeface="Segoe UI" pitchFamily="34" charset="0"/>
              </a:endParaRPr>
            </a:p>
            <a:p>
              <a:pPr algn="r"/>
              <a:endParaRPr lang="en-AU" sz="1100" dirty="0">
                <a:solidFill>
                  <a:schemeClr val="tx1"/>
                </a:solidFill>
                <a:latin typeface="Segoe UI" pitchFamily="34" charset="0"/>
                <a:cs typeface="Segoe UI" pitchFamily="34" charset="0"/>
              </a:endParaRPr>
            </a:p>
            <a:p>
              <a:pPr algn="r"/>
              <a:endParaRPr lang="en-AU" sz="1100" dirty="0" smtClean="0">
                <a:solidFill>
                  <a:schemeClr val="tx1"/>
                </a:solidFill>
                <a:latin typeface="Segoe UI" pitchFamily="34" charset="0"/>
                <a:cs typeface="Segoe UI" pitchFamily="34" charset="0"/>
              </a:endParaRPr>
            </a:p>
            <a:p>
              <a:pPr algn="r"/>
              <a:endParaRPr lang="en-AU" sz="1100" dirty="0">
                <a:solidFill>
                  <a:schemeClr val="tx1"/>
                </a:solidFill>
                <a:latin typeface="Segoe UI" pitchFamily="34" charset="0"/>
                <a:cs typeface="Segoe UI" pitchFamily="34" charset="0"/>
              </a:endParaRPr>
            </a:p>
            <a:p>
              <a:pPr algn="ctr"/>
              <a:r>
                <a:rPr lang="en-AU" sz="1100" b="1" dirty="0" smtClean="0">
                  <a:solidFill>
                    <a:schemeClr val="tx1"/>
                  </a:solidFill>
                  <a:latin typeface="Segoe UI" pitchFamily="34" charset="0"/>
                  <a:cs typeface="Segoe UI" pitchFamily="34" charset="0"/>
                </a:rPr>
                <a:t>Clarabelle Assistant</a:t>
              </a:r>
            </a:p>
            <a:p>
              <a:pPr algn="ctr"/>
              <a:r>
                <a:rPr lang="en-AU" sz="800" dirty="0" smtClean="0">
                  <a:solidFill>
                    <a:schemeClr val="tx1">
                      <a:alpha val="50000"/>
                    </a:schemeClr>
                  </a:solidFill>
                  <a:latin typeface="Segoe UI" pitchFamily="34" charset="0"/>
                  <a:cs typeface="Segoe UI" pitchFamily="34" charset="0"/>
                </a:rPr>
                <a:t>The first version</a:t>
              </a:r>
            </a:p>
            <a:p>
              <a:pPr algn="ctr"/>
              <a:r>
                <a:rPr lang="en-AU" sz="800" i="1" dirty="0" smtClean="0">
                  <a:solidFill>
                    <a:schemeClr val="tx1"/>
                  </a:solidFill>
                  <a:latin typeface="Segoe UI" pitchFamily="34" charset="0"/>
                  <a:cs typeface="Segoe UI" pitchFamily="34" charset="0"/>
                </a:rPr>
                <a:t>Clarabelle is an assistant who tells you what is going on your screen, and helps and gives suggestions to you on what to do when an error occurs.</a:t>
              </a:r>
              <a:endParaRPr lang="en-AU" sz="900" dirty="0" smtClean="0">
                <a:solidFill>
                  <a:schemeClr val="tx1">
                    <a:alpha val="50000"/>
                  </a:schemeClr>
                </a:solidFill>
                <a:latin typeface="Segoe UI" pitchFamily="34" charset="0"/>
                <a:cs typeface="Segoe UI" pitchFamily="34" charset="0"/>
              </a:endParaRPr>
            </a:p>
            <a:p>
              <a:pPr algn="ctr"/>
              <a:r>
                <a:rPr lang="en-AU" sz="900" dirty="0" smtClean="0">
                  <a:solidFill>
                    <a:schemeClr val="tx1">
                      <a:alpha val="50000"/>
                    </a:schemeClr>
                  </a:solidFill>
                  <a:latin typeface="Segoe UI" pitchFamily="34" charset="0"/>
                  <a:cs typeface="Segoe UI" pitchFamily="34" charset="0"/>
                </a:rPr>
                <a:t>Made by MrMinecraftStudio001</a:t>
              </a:r>
            </a:p>
            <a:p>
              <a:pPr algn="ctr"/>
              <a:r>
                <a:rPr lang="en-AU" sz="900" dirty="0" smtClean="0">
                  <a:solidFill>
                    <a:schemeClr val="tx1">
                      <a:alpha val="50000"/>
                    </a:schemeClr>
                  </a:solidFill>
                  <a:latin typeface="Segoe UI" pitchFamily="34" charset="0"/>
                  <a:cs typeface="Segoe UI" pitchFamily="34" charset="0"/>
                </a:rPr>
                <a:t>This program is Copyright ©</a:t>
              </a:r>
            </a:p>
          </p:txBody>
        </p:sp>
        <p:grpSp>
          <p:nvGrpSpPr>
            <p:cNvPr id="348" name="Group 347"/>
            <p:cNvGrpSpPr/>
            <p:nvPr/>
          </p:nvGrpSpPr>
          <p:grpSpPr>
            <a:xfrm>
              <a:off x="4097523" y="1620320"/>
              <a:ext cx="941329" cy="972132"/>
              <a:chOff x="3707904" y="2423987"/>
              <a:chExt cx="941329" cy="972132"/>
            </a:xfrm>
          </p:grpSpPr>
          <p:sp>
            <p:nvSpPr>
              <p:cNvPr id="349" name="Rectangle 348"/>
              <p:cNvSpPr/>
              <p:nvPr/>
            </p:nvSpPr>
            <p:spPr>
              <a:xfrm>
                <a:off x="3707904" y="318009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Clarabelle</a:t>
                </a:r>
                <a:endParaRPr lang="en-AU" sz="1100" dirty="0">
                  <a:solidFill>
                    <a:schemeClr val="tx1"/>
                  </a:solidFill>
                  <a:latin typeface="Segoe UI" pitchFamily="34" charset="0"/>
                  <a:cs typeface="Segoe UI" pitchFamily="34" charset="0"/>
                </a:endParaRPr>
              </a:p>
            </p:txBody>
          </p:sp>
          <p:grpSp>
            <p:nvGrpSpPr>
              <p:cNvPr id="350" name="Group 349"/>
              <p:cNvGrpSpPr/>
              <p:nvPr/>
            </p:nvGrpSpPr>
            <p:grpSpPr>
              <a:xfrm>
                <a:off x="3841584" y="2423987"/>
                <a:ext cx="675778" cy="675778"/>
                <a:chOff x="3848349" y="2388430"/>
                <a:chExt cx="675778" cy="675778"/>
              </a:xfrm>
              <a:effectLst>
                <a:outerShdw blurRad="63500" sx="102000" sy="102000" algn="ctr" rotWithShape="0">
                  <a:prstClr val="black">
                    <a:alpha val="40000"/>
                  </a:prstClr>
                </a:outerShdw>
              </a:effectLst>
            </p:grpSpPr>
            <p:sp>
              <p:nvSpPr>
                <p:cNvPr id="351" name="Oval 350"/>
                <p:cNvSpPr/>
                <p:nvPr/>
              </p:nvSpPr>
              <p:spPr>
                <a:xfrm>
                  <a:off x="3848349" y="2388430"/>
                  <a:ext cx="675778" cy="675778"/>
                </a:xfrm>
                <a:prstGeom prst="ellipse">
                  <a:avLst/>
                </a:prstGeom>
                <a:solidFill>
                  <a:srgbClr val="C0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grpSp>
              <p:nvGrpSpPr>
                <p:cNvPr id="352" name="Group 351"/>
                <p:cNvGrpSpPr/>
                <p:nvPr/>
              </p:nvGrpSpPr>
              <p:grpSpPr>
                <a:xfrm>
                  <a:off x="4049013" y="2524441"/>
                  <a:ext cx="274450" cy="403756"/>
                  <a:chOff x="4017169" y="2476618"/>
                  <a:chExt cx="333375" cy="490444"/>
                </a:xfrm>
                <a:effectLst>
                  <a:outerShdw blurRad="63500" sx="102000" sy="102000" algn="ctr" rotWithShape="0">
                    <a:prstClr val="black">
                      <a:alpha val="40000"/>
                    </a:prstClr>
                  </a:outerShdw>
                </a:effectLst>
              </p:grpSpPr>
              <p:sp>
                <p:nvSpPr>
                  <p:cNvPr id="353" name="Rounded Rectangle 352"/>
                  <p:cNvSpPr/>
                  <p:nvPr/>
                </p:nvSpPr>
                <p:spPr>
                  <a:xfrm>
                    <a:off x="4106560" y="2476618"/>
                    <a:ext cx="144015" cy="260118"/>
                  </a:xfrm>
                  <a:prstGeom prst="roundRect">
                    <a:avLst>
                      <a:gd name="adj" fmla="val 50000"/>
                    </a:avLst>
                  </a:prstGeom>
                  <a:solidFill>
                    <a:srgbClr val="C00000"/>
                  </a:solidFill>
                  <a:ln w="12700" cap="rnd">
                    <a:solidFill>
                      <a:schemeClr val="bg1"/>
                    </a:solid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354" name="Freeform 353"/>
                  <p:cNvSpPr/>
                  <p:nvPr/>
                </p:nvSpPr>
                <p:spPr>
                  <a:xfrm>
                    <a:off x="4017169" y="2744500"/>
                    <a:ext cx="333375" cy="79802"/>
                  </a:xfrm>
                  <a:custGeom>
                    <a:avLst/>
                    <a:gdLst>
                      <a:gd name="connsiteX0" fmla="*/ 0 w 333375"/>
                      <a:gd name="connsiteY0" fmla="*/ 7144 h 102415"/>
                      <a:gd name="connsiteX1" fmla="*/ 169069 w 333375"/>
                      <a:gd name="connsiteY1" fmla="*/ 102394 h 102415"/>
                      <a:gd name="connsiteX2" fmla="*/ 333375 w 333375"/>
                      <a:gd name="connsiteY2" fmla="*/ 0 h 102415"/>
                    </a:gdLst>
                    <a:ahLst/>
                    <a:cxnLst>
                      <a:cxn ang="0">
                        <a:pos x="connsiteX0" y="connsiteY0"/>
                      </a:cxn>
                      <a:cxn ang="0">
                        <a:pos x="connsiteX1" y="connsiteY1"/>
                      </a:cxn>
                      <a:cxn ang="0">
                        <a:pos x="connsiteX2" y="connsiteY2"/>
                      </a:cxn>
                    </a:cxnLst>
                    <a:rect l="l" t="t" r="r" b="b"/>
                    <a:pathLst>
                      <a:path w="333375" h="102415">
                        <a:moveTo>
                          <a:pt x="0" y="7144"/>
                        </a:moveTo>
                        <a:cubicBezTo>
                          <a:pt x="56753" y="55364"/>
                          <a:pt x="113507" y="103585"/>
                          <a:pt x="169069" y="102394"/>
                        </a:cubicBezTo>
                        <a:cubicBezTo>
                          <a:pt x="224631" y="101203"/>
                          <a:pt x="279003" y="50601"/>
                          <a:pt x="333375" y="0"/>
                        </a:cubicBezTo>
                      </a:path>
                    </a:pathLst>
                  </a:custGeom>
                  <a:noFill/>
                  <a:ln w="1270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cxnSp>
                <p:nvCxnSpPr>
                  <p:cNvPr id="355" name="Straight Connector 354"/>
                  <p:cNvCxnSpPr>
                    <a:stCxn id="354" idx="1"/>
                  </p:cNvCxnSpPr>
                  <p:nvPr/>
                </p:nvCxnSpPr>
                <p:spPr>
                  <a:xfrm>
                    <a:off x="4186238" y="2824286"/>
                    <a:ext cx="0" cy="142776"/>
                  </a:xfrm>
                  <a:prstGeom prst="line">
                    <a:avLst/>
                  </a:prstGeom>
                  <a:ln w="12700"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grpSp>
        <p:nvGrpSpPr>
          <p:cNvPr id="7" name="Group 6"/>
          <p:cNvGrpSpPr/>
          <p:nvPr/>
        </p:nvGrpSpPr>
        <p:grpSpPr>
          <a:xfrm>
            <a:off x="1575397" y="123478"/>
            <a:ext cx="5993206" cy="252000"/>
            <a:chOff x="1331640" y="123478"/>
            <a:chExt cx="5993206" cy="252000"/>
          </a:xfrm>
        </p:grpSpPr>
        <p:grpSp>
          <p:nvGrpSpPr>
            <p:cNvPr id="367" name="Group 366"/>
            <p:cNvGrpSpPr/>
            <p:nvPr/>
          </p:nvGrpSpPr>
          <p:grpSpPr>
            <a:xfrm>
              <a:off x="1564845" y="123478"/>
              <a:ext cx="5760001" cy="252000"/>
              <a:chOff x="3966389" y="198963"/>
              <a:chExt cx="2447182" cy="252000"/>
            </a:xfrm>
          </p:grpSpPr>
          <p:sp>
            <p:nvSpPr>
              <p:cNvPr id="374" name="Rounded Rectangle 373"/>
              <p:cNvSpPr/>
              <p:nvPr/>
            </p:nvSpPr>
            <p:spPr>
              <a:xfrm>
                <a:off x="3966389" y="198963"/>
                <a:ext cx="2447182" cy="252000"/>
              </a:xfrm>
              <a:prstGeom prst="roundRect">
                <a:avLst/>
              </a:prstGeom>
              <a:solidFill>
                <a:srgbClr val="0070C0">
                  <a:alpha val="50000"/>
                </a:srgb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latin typeface="Segoe UI" pitchFamily="34" charset="0"/>
                  <a:cs typeface="Segoe UI" pitchFamily="34" charset="0"/>
                </a:endParaRPr>
              </a:p>
            </p:txBody>
          </p:sp>
          <p:sp>
            <p:nvSpPr>
              <p:cNvPr id="375" name="Rounded Rectangle 374"/>
              <p:cNvSpPr/>
              <p:nvPr/>
            </p:nvSpPr>
            <p:spPr>
              <a:xfrm>
                <a:off x="3973726" y="216963"/>
                <a:ext cx="2432507" cy="216000"/>
              </a:xfrm>
              <a:prstGeom prst="roundRect">
                <a:avLst/>
              </a:prstGeom>
              <a:noFill/>
              <a:ln w="12700">
                <a:solidFill>
                  <a:srgbClr val="00B0F0"/>
                </a:solidFill>
                <a:prstDash val="solid"/>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latin typeface="Segoe UI" pitchFamily="34" charset="0"/>
                    <a:cs typeface="Segoe UI" pitchFamily="34" charset="0"/>
                  </a:rPr>
                  <a:t>Clarabelle is off. She will start speaking after closing the ‘About Clarabelle’ window.</a:t>
                </a:r>
                <a:endParaRPr lang="en-AU" sz="1200" dirty="0">
                  <a:latin typeface="Segoe UI" pitchFamily="34" charset="0"/>
                  <a:cs typeface="Segoe UI" pitchFamily="34" charset="0"/>
                </a:endParaRPr>
              </a:p>
            </p:txBody>
          </p:sp>
        </p:grpSp>
        <p:grpSp>
          <p:nvGrpSpPr>
            <p:cNvPr id="368" name="Group 367"/>
            <p:cNvGrpSpPr/>
            <p:nvPr/>
          </p:nvGrpSpPr>
          <p:grpSpPr>
            <a:xfrm>
              <a:off x="1331640" y="153588"/>
              <a:ext cx="191781" cy="191781"/>
              <a:chOff x="3848349" y="2388430"/>
              <a:chExt cx="675778" cy="675778"/>
            </a:xfrm>
            <a:effectLst>
              <a:outerShdw blurRad="63500" sx="102000" sy="102000" algn="ctr" rotWithShape="0">
                <a:prstClr val="black">
                  <a:alpha val="40000"/>
                </a:prstClr>
              </a:outerShdw>
            </a:effectLst>
          </p:grpSpPr>
          <p:sp>
            <p:nvSpPr>
              <p:cNvPr id="369" name="Oval 368"/>
              <p:cNvSpPr/>
              <p:nvPr/>
            </p:nvSpPr>
            <p:spPr>
              <a:xfrm>
                <a:off x="3848349" y="2388430"/>
                <a:ext cx="675778" cy="675778"/>
              </a:xfrm>
              <a:prstGeom prst="ellipse">
                <a:avLst/>
              </a:prstGeom>
              <a:solidFill>
                <a:schemeClr val="bg1">
                  <a:lumMod val="50000"/>
                </a:schemeClr>
              </a:solid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grpSp>
            <p:nvGrpSpPr>
              <p:cNvPr id="370" name="Group 369"/>
              <p:cNvGrpSpPr/>
              <p:nvPr/>
            </p:nvGrpSpPr>
            <p:grpSpPr>
              <a:xfrm>
                <a:off x="4049013" y="2524441"/>
                <a:ext cx="274450" cy="403756"/>
                <a:chOff x="4017169" y="2476618"/>
                <a:chExt cx="333375" cy="490444"/>
              </a:xfrm>
              <a:effectLst>
                <a:outerShdw blurRad="63500" sx="102000" sy="102000" algn="ctr" rotWithShape="0">
                  <a:prstClr val="black">
                    <a:alpha val="40000"/>
                  </a:prstClr>
                </a:outerShdw>
              </a:effectLst>
            </p:grpSpPr>
            <p:sp>
              <p:nvSpPr>
                <p:cNvPr id="371" name="Rounded Rectangle 370"/>
                <p:cNvSpPr/>
                <p:nvPr/>
              </p:nvSpPr>
              <p:spPr>
                <a:xfrm>
                  <a:off x="4106560" y="2476618"/>
                  <a:ext cx="144015" cy="260118"/>
                </a:xfrm>
                <a:prstGeom prst="roundRect">
                  <a:avLst>
                    <a:gd name="adj" fmla="val 50000"/>
                  </a:avLst>
                </a:prstGeom>
                <a:solidFill>
                  <a:schemeClr val="bg1">
                    <a:lumMod val="50000"/>
                  </a:schemeClr>
                </a:solidFill>
                <a:ln w="6350" cap="rnd">
                  <a:solidFill>
                    <a:schemeClr val="bg1"/>
                  </a:solidFill>
                </a:ln>
                <a:effectLst>
                  <a:innerShdw blurRad="254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372" name="Freeform 371"/>
                <p:cNvSpPr/>
                <p:nvPr/>
              </p:nvSpPr>
              <p:spPr>
                <a:xfrm>
                  <a:off x="4017169" y="2744500"/>
                  <a:ext cx="333375" cy="79802"/>
                </a:xfrm>
                <a:custGeom>
                  <a:avLst/>
                  <a:gdLst>
                    <a:gd name="connsiteX0" fmla="*/ 0 w 333375"/>
                    <a:gd name="connsiteY0" fmla="*/ 7144 h 102415"/>
                    <a:gd name="connsiteX1" fmla="*/ 169069 w 333375"/>
                    <a:gd name="connsiteY1" fmla="*/ 102394 h 102415"/>
                    <a:gd name="connsiteX2" fmla="*/ 333375 w 333375"/>
                    <a:gd name="connsiteY2" fmla="*/ 0 h 102415"/>
                  </a:gdLst>
                  <a:ahLst/>
                  <a:cxnLst>
                    <a:cxn ang="0">
                      <a:pos x="connsiteX0" y="connsiteY0"/>
                    </a:cxn>
                    <a:cxn ang="0">
                      <a:pos x="connsiteX1" y="connsiteY1"/>
                    </a:cxn>
                    <a:cxn ang="0">
                      <a:pos x="connsiteX2" y="connsiteY2"/>
                    </a:cxn>
                  </a:cxnLst>
                  <a:rect l="l" t="t" r="r" b="b"/>
                  <a:pathLst>
                    <a:path w="333375" h="102415">
                      <a:moveTo>
                        <a:pt x="0" y="7144"/>
                      </a:moveTo>
                      <a:cubicBezTo>
                        <a:pt x="56753" y="55364"/>
                        <a:pt x="113507" y="103585"/>
                        <a:pt x="169069" y="102394"/>
                      </a:cubicBezTo>
                      <a:cubicBezTo>
                        <a:pt x="224631" y="101203"/>
                        <a:pt x="279003" y="50601"/>
                        <a:pt x="333375" y="0"/>
                      </a:cubicBezTo>
                    </a:path>
                  </a:pathLst>
                </a:custGeom>
                <a:no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cxnSp>
              <p:nvCxnSpPr>
                <p:cNvPr id="373" name="Straight Connector 372"/>
                <p:cNvCxnSpPr>
                  <a:stCxn id="372" idx="1"/>
                </p:cNvCxnSpPr>
                <p:nvPr/>
              </p:nvCxnSpPr>
              <p:spPr>
                <a:xfrm>
                  <a:off x="4186238" y="2824286"/>
                  <a:ext cx="0" cy="142776"/>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spTree>
    <p:extLst>
      <p:ext uri="{BB962C8B-B14F-4D97-AF65-F5344CB8AC3E}">
        <p14:creationId xmlns:p14="http://schemas.microsoft.com/office/powerpoint/2010/main" val="843043471"/>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accel="50000" decel="50000"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ppt_x"/>
                                          </p:val>
                                        </p:tav>
                                        <p:tav tm="100000">
                                          <p:val>
                                            <p:strVal val="#ppt_x"/>
                                          </p:val>
                                        </p:tav>
                                      </p:tavLst>
                                    </p:anim>
                                    <p:anim calcmode="lin" valueType="num">
                                      <p:cBhvr additive="base">
                                        <p:cTn id="8" dur="500" fill="hold"/>
                                        <p:tgtEl>
                                          <p:spTgt spid="7"/>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23" presetClass="entr" presetSubtype="272" fill="hold" nodeType="afterEffect">
                                  <p:stCondLst>
                                    <p:cond delay="0"/>
                                  </p:stCondLst>
                                  <p:childTnLst>
                                    <p:set>
                                      <p:cBhvr>
                                        <p:cTn id="11" dur="1" fill="hold">
                                          <p:stCondLst>
                                            <p:cond delay="0"/>
                                          </p:stCondLst>
                                        </p:cTn>
                                        <p:tgtEl>
                                          <p:spTgt spid="5"/>
                                        </p:tgtEl>
                                        <p:attrNameLst>
                                          <p:attrName>style.visibility</p:attrName>
                                        </p:attrNameLst>
                                      </p:cBhvr>
                                      <p:to>
                                        <p:strVal val="visible"/>
                                      </p:to>
                                    </p:set>
                                    <p:anim calcmode="lin" valueType="num">
                                      <p:cBhvr>
                                        <p:cTn id="12" dur="300" fill="hold"/>
                                        <p:tgtEl>
                                          <p:spTgt spid="5"/>
                                        </p:tgtEl>
                                        <p:attrNameLst>
                                          <p:attrName>ppt_w</p:attrName>
                                        </p:attrNameLst>
                                      </p:cBhvr>
                                      <p:tavLst>
                                        <p:tav tm="0">
                                          <p:val>
                                            <p:strVal val="2/3*#ppt_w"/>
                                          </p:val>
                                        </p:tav>
                                        <p:tav tm="100000">
                                          <p:val>
                                            <p:strVal val="#ppt_w"/>
                                          </p:val>
                                        </p:tav>
                                      </p:tavLst>
                                    </p:anim>
                                    <p:anim calcmode="lin" valueType="num">
                                      <p:cBhvr>
                                        <p:cTn id="13" dur="300" fill="hold"/>
                                        <p:tgtEl>
                                          <p:spTgt spid="5"/>
                                        </p:tgtEl>
                                        <p:attrNameLst>
                                          <p:attrName>ppt_h</p:attrName>
                                        </p:attrNameLst>
                                      </p:cBhvr>
                                      <p:tavLst>
                                        <p:tav tm="0">
                                          <p:val>
                                            <p:strVal val="2/3*#ppt_h"/>
                                          </p:val>
                                        </p:tav>
                                        <p:tav tm="100000">
                                          <p:val>
                                            <p:strVal val="#ppt_h"/>
                                          </p:val>
                                        </p:tav>
                                      </p:tavLst>
                                    </p:anim>
                                  </p:childTnLst>
                                </p:cTn>
                              </p:par>
                              <p:par>
                                <p:cTn id="14" presetID="10" presetClass="entr" presetSubtype="0" fill="hold" nodeType="withEffect">
                                  <p:stCondLst>
                                    <p:cond delay="0"/>
                                  </p:stCondLst>
                                  <p:childTnLst>
                                    <p:set>
                                      <p:cBhvr>
                                        <p:cTn id="15" dur="1" fill="hold">
                                          <p:stCondLst>
                                            <p:cond delay="0"/>
                                          </p:stCondLst>
                                        </p:cTn>
                                        <p:tgtEl>
                                          <p:spTgt spid="5"/>
                                        </p:tgtEl>
                                        <p:attrNameLst>
                                          <p:attrName>style.visibility</p:attrName>
                                        </p:attrNameLst>
                                      </p:cBhvr>
                                      <p:to>
                                        <p:strVal val="visible"/>
                                      </p:to>
                                    </p:set>
                                    <p:animEffect transition="in" filter="fade">
                                      <p:cBhvr>
                                        <p:cTn id="16" dur="300"/>
                                        <p:tgtEl>
                                          <p:spTgt spid="5"/>
                                        </p:tgtEl>
                                      </p:cBhvr>
                                    </p:animEffect>
                                  </p:childTnLst>
                                </p:cTn>
                              </p:par>
                              <p:par>
                                <p:cTn id="17" presetID="32" presetClass="emph" presetSubtype="0" repeatCount="indefinite" fill="hold" nodeType="withEffect">
                                  <p:stCondLst>
                                    <p:cond delay="0"/>
                                  </p:stCondLst>
                                  <p:childTnLst>
                                    <p:animRot by="120000">
                                      <p:cBhvr>
                                        <p:cTn id="18" dur="50" fill="hold">
                                          <p:stCondLst>
                                            <p:cond delay="0"/>
                                          </p:stCondLst>
                                        </p:cTn>
                                        <p:tgtEl>
                                          <p:spTgt spid="341"/>
                                        </p:tgtEl>
                                        <p:attrNameLst>
                                          <p:attrName>r</p:attrName>
                                        </p:attrNameLst>
                                      </p:cBhvr>
                                    </p:animRot>
                                    <p:animRot by="-240000">
                                      <p:cBhvr>
                                        <p:cTn id="19" dur="100" fill="hold">
                                          <p:stCondLst>
                                            <p:cond delay="100"/>
                                          </p:stCondLst>
                                        </p:cTn>
                                        <p:tgtEl>
                                          <p:spTgt spid="341"/>
                                        </p:tgtEl>
                                        <p:attrNameLst>
                                          <p:attrName>r</p:attrName>
                                        </p:attrNameLst>
                                      </p:cBhvr>
                                    </p:animRot>
                                    <p:animRot by="240000">
                                      <p:cBhvr>
                                        <p:cTn id="20" dur="100" fill="hold">
                                          <p:stCondLst>
                                            <p:cond delay="200"/>
                                          </p:stCondLst>
                                        </p:cTn>
                                        <p:tgtEl>
                                          <p:spTgt spid="341"/>
                                        </p:tgtEl>
                                        <p:attrNameLst>
                                          <p:attrName>r</p:attrName>
                                        </p:attrNameLst>
                                      </p:cBhvr>
                                    </p:animRot>
                                    <p:animRot by="-240000">
                                      <p:cBhvr>
                                        <p:cTn id="21" dur="100" fill="hold">
                                          <p:stCondLst>
                                            <p:cond delay="300"/>
                                          </p:stCondLst>
                                        </p:cTn>
                                        <p:tgtEl>
                                          <p:spTgt spid="341"/>
                                        </p:tgtEl>
                                        <p:attrNameLst>
                                          <p:attrName>r</p:attrName>
                                        </p:attrNameLst>
                                      </p:cBhvr>
                                    </p:animRot>
                                    <p:animRot by="120000">
                                      <p:cBhvr>
                                        <p:cTn id="22" dur="100" fill="hold">
                                          <p:stCondLst>
                                            <p:cond delay="400"/>
                                          </p:stCondLst>
                                        </p:cTn>
                                        <p:tgtEl>
                                          <p:spTgt spid="341"/>
                                        </p:tgtEl>
                                        <p:attrNameLst>
                                          <p:attrName>r</p:attrName>
                                        </p:attrNameLst>
                                      </p:cBhvr>
                                    </p:animRot>
                                  </p:childTnLst>
                                </p:cTn>
                              </p:par>
                              <p:par>
                                <p:cTn id="23" presetID="26" presetClass="emph" presetSubtype="0" repeatCount="indefinite" fill="hold" nodeType="withEffect">
                                  <p:stCondLst>
                                    <p:cond delay="0"/>
                                  </p:stCondLst>
                                  <p:childTnLst>
                                    <p:animEffect transition="out" filter="fade">
                                      <p:cBhvr>
                                        <p:cTn id="24" dur="1000" tmFilter="0, 0; .2, .5; .8, .5; 1, 0"/>
                                        <p:tgtEl>
                                          <p:spTgt spid="345"/>
                                        </p:tgtEl>
                                      </p:cBhvr>
                                    </p:animEffect>
                                    <p:animScale>
                                      <p:cBhvr>
                                        <p:cTn id="25" dur="500" autoRev="1" fill="hold"/>
                                        <p:tgtEl>
                                          <p:spTgt spid="345"/>
                                        </p:tgtEl>
                                      </p:cBhvr>
                                      <p:by x="105000" y="105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7" name="Group 36"/>
          <p:cNvGrpSpPr/>
          <p:nvPr/>
        </p:nvGrpSpPr>
        <p:grpSpPr>
          <a:xfrm>
            <a:off x="0" y="1202871"/>
            <a:ext cx="467544" cy="2737758"/>
            <a:chOff x="0" y="1202871"/>
            <a:chExt cx="467544" cy="2737758"/>
          </a:xfrm>
        </p:grpSpPr>
        <p:sp>
          <p:nvSpPr>
            <p:cNvPr id="6" name="Rounded Rectangle 5"/>
            <p:cNvSpPr/>
            <p:nvPr/>
          </p:nvSpPr>
          <p:spPr>
            <a:xfrm>
              <a:off x="0" y="1202871"/>
              <a:ext cx="467544" cy="2737758"/>
            </a:xfrm>
            <a:prstGeom prst="roundRect">
              <a:avLst>
                <a:gd name="adj" fmla="val 10437"/>
              </a:avLst>
            </a:prstGeom>
            <a:solidFill>
              <a:schemeClr val="tx1">
                <a:alpha val="50000"/>
              </a:schemeClr>
            </a:solidFill>
            <a:ln w="317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12" name="Group 11"/>
            <p:cNvGrpSpPr/>
            <p:nvPr/>
          </p:nvGrpSpPr>
          <p:grpSpPr>
            <a:xfrm>
              <a:off x="53772" y="1890180"/>
              <a:ext cx="360000" cy="363600"/>
              <a:chOff x="899592" y="1419622"/>
              <a:chExt cx="432048" cy="432048"/>
            </a:xfrm>
            <a:effectLst/>
          </p:grpSpPr>
          <p:sp>
            <p:nvSpPr>
              <p:cNvPr id="10" name="Rounded Rectangle 9"/>
              <p:cNvSpPr/>
              <p:nvPr/>
            </p:nvSpPr>
            <p:spPr>
              <a:xfrm>
                <a:off x="971600" y="1563638"/>
                <a:ext cx="288032" cy="288032"/>
              </a:xfrm>
              <a:prstGeom prst="roundRect">
                <a:avLst>
                  <a:gd name="adj" fmla="val 9226"/>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 name="Isosceles Triangle 10"/>
              <p:cNvSpPr/>
              <p:nvPr/>
            </p:nvSpPr>
            <p:spPr>
              <a:xfrm>
                <a:off x="899592" y="1419622"/>
                <a:ext cx="432048" cy="180020"/>
              </a:xfrm>
              <a:prstGeom prst="triangle">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4" name="Group 23"/>
            <p:cNvGrpSpPr/>
            <p:nvPr/>
          </p:nvGrpSpPr>
          <p:grpSpPr>
            <a:xfrm>
              <a:off x="53752" y="1264720"/>
              <a:ext cx="360040" cy="435694"/>
              <a:chOff x="971600" y="1383618"/>
              <a:chExt cx="360040" cy="435694"/>
            </a:xfrm>
          </p:grpSpPr>
          <p:cxnSp>
            <p:nvCxnSpPr>
              <p:cNvPr id="14" name="Straight Connector 13"/>
              <p:cNvCxnSpPr/>
              <p:nvPr/>
            </p:nvCxnSpPr>
            <p:spPr>
              <a:xfrm>
                <a:off x="1187624" y="1639292"/>
                <a:ext cx="144016" cy="18002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5" name="Donut 14"/>
              <p:cNvSpPr/>
              <p:nvPr/>
            </p:nvSpPr>
            <p:spPr>
              <a:xfrm>
                <a:off x="971600" y="1383618"/>
                <a:ext cx="288032" cy="288000"/>
              </a:xfrm>
              <a:prstGeom prst="donut">
                <a:avLst>
                  <a:gd name="adj" fmla="val 4746"/>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17" name="Straight Connector 16"/>
              <p:cNvCxnSpPr/>
              <p:nvPr/>
            </p:nvCxnSpPr>
            <p:spPr>
              <a:xfrm rot="1413972">
                <a:off x="1051228" y="1435850"/>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rot="1413972">
                <a:off x="1116662" y="1436293"/>
                <a:ext cx="0" cy="183562"/>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rot="1413972">
                <a:off x="1180005" y="1492021"/>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grpSp>
        <p:cxnSp>
          <p:nvCxnSpPr>
            <p:cNvPr id="26" name="Straight Connector 25"/>
            <p:cNvCxnSpPr/>
            <p:nvPr/>
          </p:nvCxnSpPr>
          <p:spPr>
            <a:xfrm flipH="1">
              <a:off x="26886" y="1812206"/>
              <a:ext cx="413772"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nvGrpSpPr>
            <p:cNvPr id="30" name="Group 29"/>
            <p:cNvGrpSpPr/>
            <p:nvPr/>
          </p:nvGrpSpPr>
          <p:grpSpPr>
            <a:xfrm>
              <a:off x="39771" y="2460418"/>
              <a:ext cx="388002" cy="297418"/>
              <a:chOff x="2123728" y="1986160"/>
              <a:chExt cx="576064" cy="441574"/>
            </a:xfrm>
          </p:grpSpPr>
          <p:sp>
            <p:nvSpPr>
              <p:cNvPr id="29" name="Rectangle 28"/>
              <p:cNvSpPr/>
              <p:nvPr/>
            </p:nvSpPr>
            <p:spPr>
              <a:xfrm>
                <a:off x="2195736" y="1986160"/>
                <a:ext cx="432048" cy="441574"/>
              </a:xfrm>
              <a:prstGeom prst="rect">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 name="Trapezoid 27"/>
              <p:cNvSpPr/>
              <p:nvPr/>
            </p:nvSpPr>
            <p:spPr>
              <a:xfrm flipV="1">
                <a:off x="2123728" y="2139884"/>
                <a:ext cx="576064" cy="287850"/>
              </a:xfrm>
              <a:prstGeom prst="trapezoid">
                <a:avLst/>
              </a:pr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41" name="Freeform 40"/>
            <p:cNvSpPr/>
            <p:nvPr/>
          </p:nvSpPr>
          <p:spPr>
            <a:xfrm>
              <a:off x="61273" y="2903148"/>
              <a:ext cx="344998" cy="411311"/>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45" name="Group 44"/>
            <p:cNvGrpSpPr/>
            <p:nvPr/>
          </p:nvGrpSpPr>
          <p:grpSpPr>
            <a:xfrm>
              <a:off x="82631" y="3424960"/>
              <a:ext cx="302283" cy="444864"/>
              <a:chOff x="51020" y="3423030"/>
              <a:chExt cx="356155" cy="524147"/>
            </a:xfrm>
            <a:effectLst>
              <a:outerShdw blurRad="63500" sx="102000" sy="102000" algn="ctr" rotWithShape="0">
                <a:prstClr val="black">
                  <a:alpha val="40000"/>
                </a:prstClr>
              </a:outerShdw>
            </a:effectLst>
          </p:grpSpPr>
          <p:sp>
            <p:nvSpPr>
              <p:cNvPr id="43" name="Freeform 42"/>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4" name="Freeform 43"/>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nvGrpSpPr>
          <p:cNvPr id="249" name="Group 248"/>
          <p:cNvGrpSpPr/>
          <p:nvPr/>
        </p:nvGrpSpPr>
        <p:grpSpPr>
          <a:xfrm>
            <a:off x="3131841" y="843750"/>
            <a:ext cx="2880320" cy="3456000"/>
            <a:chOff x="3131841" y="843750"/>
            <a:chExt cx="2880320" cy="3456000"/>
          </a:xfrm>
        </p:grpSpPr>
        <p:sp>
          <p:nvSpPr>
            <p:cNvPr id="250" name="Rounded Rectangle 249"/>
            <p:cNvSpPr/>
            <p:nvPr/>
          </p:nvSpPr>
          <p:spPr>
            <a:xfrm>
              <a:off x="3131841" y="843750"/>
              <a:ext cx="2880320" cy="3456000"/>
            </a:xfrm>
            <a:prstGeom prst="roundRect">
              <a:avLst>
                <a:gd name="adj" fmla="val 2228"/>
              </a:avLst>
            </a:prstGeom>
            <a:solidFill>
              <a:schemeClr val="tx1">
                <a:alpha val="50000"/>
              </a:schemeClr>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51" name="Group 250"/>
            <p:cNvGrpSpPr/>
            <p:nvPr/>
          </p:nvGrpSpPr>
          <p:grpSpPr>
            <a:xfrm>
              <a:off x="3198624" y="984777"/>
              <a:ext cx="864096" cy="870570"/>
              <a:chOff x="7308304" y="278598"/>
              <a:chExt cx="864096" cy="870570"/>
            </a:xfrm>
          </p:grpSpPr>
          <p:sp>
            <p:nvSpPr>
              <p:cNvPr id="327" name="Freeform 326"/>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8" name="Rectangle 327"/>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Impress</a:t>
                </a:r>
                <a:endParaRPr lang="en-AU" sz="1100" dirty="0">
                  <a:latin typeface="Segoe UI" pitchFamily="34" charset="0"/>
                  <a:cs typeface="Segoe UI" pitchFamily="34" charset="0"/>
                </a:endParaRPr>
              </a:p>
            </p:txBody>
          </p:sp>
        </p:grpSp>
        <p:grpSp>
          <p:nvGrpSpPr>
            <p:cNvPr id="252" name="Group 251"/>
            <p:cNvGrpSpPr/>
            <p:nvPr/>
          </p:nvGrpSpPr>
          <p:grpSpPr>
            <a:xfrm>
              <a:off x="4139953" y="972995"/>
              <a:ext cx="864096" cy="894135"/>
              <a:chOff x="6444208" y="255033"/>
              <a:chExt cx="864096" cy="894135"/>
            </a:xfrm>
          </p:grpSpPr>
          <p:grpSp>
            <p:nvGrpSpPr>
              <p:cNvPr id="323" name="Group 322"/>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325" name="Freeform 324"/>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6" name="Freeform 325"/>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24" name="Rectangle 323"/>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Express</a:t>
                </a:r>
                <a:endParaRPr lang="en-AU" sz="1100" dirty="0">
                  <a:latin typeface="Segoe UI" pitchFamily="34" charset="0"/>
                  <a:cs typeface="Segoe UI" pitchFamily="34" charset="0"/>
                </a:endParaRPr>
              </a:p>
            </p:txBody>
          </p:sp>
        </p:grpSp>
        <p:grpSp>
          <p:nvGrpSpPr>
            <p:cNvPr id="253" name="Group 252"/>
            <p:cNvGrpSpPr/>
            <p:nvPr/>
          </p:nvGrpSpPr>
          <p:grpSpPr>
            <a:xfrm>
              <a:off x="3198624" y="2157429"/>
              <a:ext cx="864096" cy="881674"/>
              <a:chOff x="8172400" y="267494"/>
              <a:chExt cx="864096" cy="881674"/>
            </a:xfrm>
          </p:grpSpPr>
          <p:grpSp>
            <p:nvGrpSpPr>
              <p:cNvPr id="318" name="Group 317"/>
              <p:cNvGrpSpPr/>
              <p:nvPr/>
            </p:nvGrpSpPr>
            <p:grpSpPr>
              <a:xfrm>
                <a:off x="8351877" y="267494"/>
                <a:ext cx="523806" cy="648072"/>
                <a:chOff x="87738" y="3286770"/>
                <a:chExt cx="291003" cy="360040"/>
              </a:xfrm>
            </p:grpSpPr>
            <p:sp>
              <p:nvSpPr>
                <p:cNvPr id="320" name="Rectangle 31"/>
                <p:cNvSpPr/>
                <p:nvPr/>
              </p:nvSpPr>
              <p:spPr>
                <a:xfrm>
                  <a:off x="87738" y="3286770"/>
                  <a:ext cx="291002" cy="360040"/>
                </a:xfrm>
                <a:prstGeom prst="rect">
                  <a:avLst/>
                </a:prstGeom>
                <a:solidFill>
                  <a:srgbClr val="FFC000"/>
                </a:solidFill>
                <a:ln w="9525" cap="rnd">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1" name="Rectangle 31"/>
                <p:cNvSpPr/>
                <p:nvPr/>
              </p:nvSpPr>
              <p:spPr>
                <a:xfrm>
                  <a:off x="87738" y="3286770"/>
                  <a:ext cx="291002" cy="360040"/>
                </a:xfrm>
                <a:custGeom>
                  <a:avLst/>
                  <a:gdLst>
                    <a:gd name="connsiteX0" fmla="*/ 0 w 291002"/>
                    <a:gd name="connsiteY0" fmla="*/ 0 h 360040"/>
                    <a:gd name="connsiteX1" fmla="*/ 291002 w 291002"/>
                    <a:gd name="connsiteY1" fmla="*/ 0 h 360040"/>
                    <a:gd name="connsiteX2" fmla="*/ 291002 w 291002"/>
                    <a:gd name="connsiteY2" fmla="*/ 360040 h 360040"/>
                    <a:gd name="connsiteX3" fmla="*/ 0 w 291002"/>
                    <a:gd name="connsiteY3" fmla="*/ 360040 h 360040"/>
                    <a:gd name="connsiteX4" fmla="*/ 0 w 291002"/>
                    <a:gd name="connsiteY4" fmla="*/ 0 h 360040"/>
                    <a:gd name="connsiteX0" fmla="*/ 0 w 291002"/>
                    <a:gd name="connsiteY0" fmla="*/ 0 h 360040"/>
                    <a:gd name="connsiteX1" fmla="*/ 236233 w 291002"/>
                    <a:gd name="connsiteY1" fmla="*/ 88106 h 360040"/>
                    <a:gd name="connsiteX2" fmla="*/ 291002 w 291002"/>
                    <a:gd name="connsiteY2" fmla="*/ 360040 h 360040"/>
                    <a:gd name="connsiteX3" fmla="*/ 0 w 291002"/>
                    <a:gd name="connsiteY3" fmla="*/ 360040 h 360040"/>
                    <a:gd name="connsiteX4" fmla="*/ 0 w 291002"/>
                    <a:gd name="connsiteY4" fmla="*/ 0 h 360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1002" h="360040">
                      <a:moveTo>
                        <a:pt x="0" y="0"/>
                      </a:moveTo>
                      <a:lnTo>
                        <a:pt x="236233" y="88106"/>
                      </a:lnTo>
                      <a:lnTo>
                        <a:pt x="291002" y="360040"/>
                      </a:lnTo>
                      <a:lnTo>
                        <a:pt x="0" y="360040"/>
                      </a:lnTo>
                      <a:lnTo>
                        <a:pt x="0" y="0"/>
                      </a:lnTo>
                      <a:close/>
                    </a:path>
                  </a:pathLst>
                </a:cu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2" name="Rectangle 321"/>
                <p:cNvSpPr/>
                <p:nvPr/>
              </p:nvSpPr>
              <p:spPr>
                <a:xfrm>
                  <a:off x="87738" y="3435846"/>
                  <a:ext cx="291003" cy="210964"/>
                </a:xfrm>
                <a:prstGeom prst="rect">
                  <a:avLst/>
                </a:prstGeom>
                <a:noFill/>
                <a:ln w="9525" cap="rnd">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2000" dirty="0" smtClean="0">
                      <a:solidFill>
                        <a:schemeClr val="tx1"/>
                      </a:solidFill>
                      <a:effectLst>
                        <a:outerShdw blurRad="63500" sx="102000" sy="102000" algn="ctr" rotWithShape="0">
                          <a:prstClr val="black">
                            <a:alpha val="40000"/>
                          </a:prstClr>
                        </a:outerShdw>
                      </a:effectLst>
                      <a:latin typeface="Segoe UI" pitchFamily="34" charset="0"/>
                      <a:cs typeface="Segoe UI" pitchFamily="34" charset="0"/>
                    </a:rPr>
                    <a:t>Aa</a:t>
                  </a:r>
                  <a:endParaRPr lang="en-AU" sz="2000" dirty="0">
                    <a:solidFill>
                      <a:schemeClr val="tx1"/>
                    </a:solidFill>
                    <a:effectLst>
                      <a:outerShdw blurRad="63500" sx="102000" sy="102000" algn="ctr" rotWithShape="0">
                        <a:prstClr val="black">
                          <a:alpha val="40000"/>
                        </a:prstClr>
                      </a:outerShdw>
                    </a:effectLst>
                    <a:latin typeface="Segoe UI" pitchFamily="34" charset="0"/>
                    <a:cs typeface="Segoe UI" pitchFamily="34" charset="0"/>
                  </a:endParaRPr>
                </a:p>
              </p:txBody>
            </p:sp>
          </p:grpSp>
          <p:sp>
            <p:nvSpPr>
              <p:cNvPr id="319" name="Rectangle 318"/>
              <p:cNvSpPr/>
              <p:nvPr/>
            </p:nvSpPr>
            <p:spPr>
              <a:xfrm>
                <a:off x="8172400"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Note Pad</a:t>
                </a:r>
                <a:endParaRPr lang="en-AU" sz="1100" dirty="0">
                  <a:latin typeface="Segoe UI" pitchFamily="34" charset="0"/>
                  <a:cs typeface="Segoe UI" pitchFamily="34" charset="0"/>
                </a:endParaRPr>
              </a:p>
            </p:txBody>
          </p:sp>
        </p:grpSp>
        <p:grpSp>
          <p:nvGrpSpPr>
            <p:cNvPr id="254" name="Group 253"/>
            <p:cNvGrpSpPr/>
            <p:nvPr/>
          </p:nvGrpSpPr>
          <p:grpSpPr>
            <a:xfrm>
              <a:off x="5080409" y="980461"/>
              <a:ext cx="864096" cy="877462"/>
              <a:chOff x="5004049" y="1064550"/>
              <a:chExt cx="864096" cy="877462"/>
            </a:xfrm>
          </p:grpSpPr>
          <p:grpSp>
            <p:nvGrpSpPr>
              <p:cNvPr id="313" name="Group 312"/>
              <p:cNvGrpSpPr/>
              <p:nvPr/>
            </p:nvGrpSpPr>
            <p:grpSpPr>
              <a:xfrm>
                <a:off x="5042434" y="1064550"/>
                <a:ext cx="787325" cy="610716"/>
                <a:chOff x="5004049" y="1045872"/>
                <a:chExt cx="787325" cy="610716"/>
              </a:xfrm>
              <a:effectLst>
                <a:outerShdw blurRad="63500" sx="102000" sy="102000" algn="ctr" rotWithShape="0">
                  <a:prstClr val="black">
                    <a:alpha val="40000"/>
                  </a:prstClr>
                </a:outerShdw>
              </a:effectLst>
            </p:grpSpPr>
            <p:sp>
              <p:nvSpPr>
                <p:cNvPr id="315" name="Rectangle 314"/>
                <p:cNvSpPr/>
                <p:nvPr/>
              </p:nvSpPr>
              <p:spPr>
                <a:xfrm>
                  <a:off x="5004049" y="1045872"/>
                  <a:ext cx="504055" cy="460191"/>
                </a:xfrm>
                <a:prstGeom prst="rect">
                  <a:avLst/>
                </a:prstGeom>
                <a:solidFill>
                  <a:schemeClr val="bg1"/>
                </a:solidFill>
                <a:ln w="9525" cap="rnd">
                  <a:solidFill>
                    <a:schemeClr val="bg1"/>
                  </a:solid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6" name="Freeform 315"/>
                <p:cNvSpPr/>
                <p:nvPr/>
              </p:nvSpPr>
              <p:spPr>
                <a:xfrm>
                  <a:off x="5022056" y="1106047"/>
                  <a:ext cx="414040" cy="272698"/>
                </a:xfrm>
                <a:custGeom>
                  <a:avLst/>
                  <a:gdLst>
                    <a:gd name="connsiteX0" fmla="*/ 0 w 353052"/>
                    <a:gd name="connsiteY0" fmla="*/ 0 h 269081"/>
                    <a:gd name="connsiteX1" fmla="*/ 19050 w 353052"/>
                    <a:gd name="connsiteY1" fmla="*/ 33337 h 269081"/>
                    <a:gd name="connsiteX2" fmla="*/ 28575 w 353052"/>
                    <a:gd name="connsiteY2" fmla="*/ 38100 h 269081"/>
                    <a:gd name="connsiteX3" fmla="*/ 33338 w 353052"/>
                    <a:gd name="connsiteY3" fmla="*/ 45243 h 269081"/>
                    <a:gd name="connsiteX4" fmla="*/ 50007 w 353052"/>
                    <a:gd name="connsiteY4" fmla="*/ 54768 h 269081"/>
                    <a:gd name="connsiteX5" fmla="*/ 59532 w 353052"/>
                    <a:gd name="connsiteY5" fmla="*/ 61912 h 269081"/>
                    <a:gd name="connsiteX6" fmla="*/ 85725 w 353052"/>
                    <a:gd name="connsiteY6" fmla="*/ 71437 h 269081"/>
                    <a:gd name="connsiteX7" fmla="*/ 135732 w 353052"/>
                    <a:gd name="connsiteY7" fmla="*/ 69056 h 269081"/>
                    <a:gd name="connsiteX8" fmla="*/ 142875 w 353052"/>
                    <a:gd name="connsiteY8" fmla="*/ 66675 h 269081"/>
                    <a:gd name="connsiteX9" fmla="*/ 150019 w 353052"/>
                    <a:gd name="connsiteY9" fmla="*/ 61912 h 269081"/>
                    <a:gd name="connsiteX10" fmla="*/ 157163 w 353052"/>
                    <a:gd name="connsiteY10" fmla="*/ 54768 h 269081"/>
                    <a:gd name="connsiteX11" fmla="*/ 161925 w 353052"/>
                    <a:gd name="connsiteY11" fmla="*/ 45243 h 269081"/>
                    <a:gd name="connsiteX12" fmla="*/ 157163 w 353052"/>
                    <a:gd name="connsiteY12" fmla="*/ 26193 h 269081"/>
                    <a:gd name="connsiteX13" fmla="*/ 150019 w 353052"/>
                    <a:gd name="connsiteY13" fmla="*/ 19050 h 269081"/>
                    <a:gd name="connsiteX14" fmla="*/ 135732 w 353052"/>
                    <a:gd name="connsiteY14" fmla="*/ 9525 h 269081"/>
                    <a:gd name="connsiteX15" fmla="*/ 114300 w 353052"/>
                    <a:gd name="connsiteY15" fmla="*/ 14287 h 269081"/>
                    <a:gd name="connsiteX16" fmla="*/ 107157 w 353052"/>
                    <a:gd name="connsiteY16" fmla="*/ 16668 h 269081"/>
                    <a:gd name="connsiteX17" fmla="*/ 102394 w 353052"/>
                    <a:gd name="connsiteY17" fmla="*/ 26193 h 269081"/>
                    <a:gd name="connsiteX18" fmla="*/ 104775 w 353052"/>
                    <a:gd name="connsiteY18" fmla="*/ 64293 h 269081"/>
                    <a:gd name="connsiteX19" fmla="*/ 107157 w 353052"/>
                    <a:gd name="connsiteY19" fmla="*/ 71437 h 269081"/>
                    <a:gd name="connsiteX20" fmla="*/ 114300 w 353052"/>
                    <a:gd name="connsiteY20" fmla="*/ 76200 h 269081"/>
                    <a:gd name="connsiteX21" fmla="*/ 126207 w 353052"/>
                    <a:gd name="connsiteY21" fmla="*/ 78581 h 269081"/>
                    <a:gd name="connsiteX22" fmla="*/ 147638 w 353052"/>
                    <a:gd name="connsiteY22" fmla="*/ 85725 h 269081"/>
                    <a:gd name="connsiteX23" fmla="*/ 154782 w 353052"/>
                    <a:gd name="connsiteY23" fmla="*/ 88106 h 269081"/>
                    <a:gd name="connsiteX24" fmla="*/ 190500 w 353052"/>
                    <a:gd name="connsiteY24" fmla="*/ 90487 h 269081"/>
                    <a:gd name="connsiteX25" fmla="*/ 228600 w 353052"/>
                    <a:gd name="connsiteY25" fmla="*/ 90487 h 269081"/>
                    <a:gd name="connsiteX26" fmla="*/ 238125 w 353052"/>
                    <a:gd name="connsiteY26" fmla="*/ 85725 h 269081"/>
                    <a:gd name="connsiteX27" fmla="*/ 271463 w 353052"/>
                    <a:gd name="connsiteY27" fmla="*/ 66675 h 269081"/>
                    <a:gd name="connsiteX28" fmla="*/ 295275 w 353052"/>
                    <a:gd name="connsiteY28" fmla="*/ 59531 h 269081"/>
                    <a:gd name="connsiteX29" fmla="*/ 302419 w 353052"/>
                    <a:gd name="connsiteY29" fmla="*/ 57150 h 269081"/>
                    <a:gd name="connsiteX30" fmla="*/ 338138 w 353052"/>
                    <a:gd name="connsiteY30" fmla="*/ 50006 h 269081"/>
                    <a:gd name="connsiteX31" fmla="*/ 345282 w 353052"/>
                    <a:gd name="connsiteY31" fmla="*/ 92868 h 269081"/>
                    <a:gd name="connsiteX32" fmla="*/ 326232 w 353052"/>
                    <a:gd name="connsiteY32" fmla="*/ 114300 h 269081"/>
                    <a:gd name="connsiteX33" fmla="*/ 316707 w 353052"/>
                    <a:gd name="connsiteY33" fmla="*/ 119062 h 269081"/>
                    <a:gd name="connsiteX34" fmla="*/ 309563 w 353052"/>
                    <a:gd name="connsiteY34" fmla="*/ 121443 h 269081"/>
                    <a:gd name="connsiteX35" fmla="*/ 290513 w 353052"/>
                    <a:gd name="connsiteY35" fmla="*/ 133350 h 269081"/>
                    <a:gd name="connsiteX36" fmla="*/ 273844 w 353052"/>
                    <a:gd name="connsiteY36" fmla="*/ 138112 h 269081"/>
                    <a:gd name="connsiteX37" fmla="*/ 259557 w 353052"/>
                    <a:gd name="connsiteY37" fmla="*/ 142875 h 269081"/>
                    <a:gd name="connsiteX38" fmla="*/ 245269 w 353052"/>
                    <a:gd name="connsiteY38" fmla="*/ 150018 h 269081"/>
                    <a:gd name="connsiteX39" fmla="*/ 238125 w 353052"/>
                    <a:gd name="connsiteY39" fmla="*/ 154781 h 269081"/>
                    <a:gd name="connsiteX40" fmla="*/ 214313 w 353052"/>
                    <a:gd name="connsiteY40" fmla="*/ 161925 h 269081"/>
                    <a:gd name="connsiteX41" fmla="*/ 202407 w 353052"/>
                    <a:gd name="connsiteY41" fmla="*/ 164306 h 269081"/>
                    <a:gd name="connsiteX42" fmla="*/ 188119 w 353052"/>
                    <a:gd name="connsiteY42" fmla="*/ 169068 h 269081"/>
                    <a:gd name="connsiteX43" fmla="*/ 173832 w 353052"/>
                    <a:gd name="connsiteY43" fmla="*/ 171450 h 269081"/>
                    <a:gd name="connsiteX44" fmla="*/ 154782 w 353052"/>
                    <a:gd name="connsiteY44" fmla="*/ 176212 h 269081"/>
                    <a:gd name="connsiteX45" fmla="*/ 109538 w 353052"/>
                    <a:gd name="connsiteY45" fmla="*/ 173831 h 269081"/>
                    <a:gd name="connsiteX46" fmla="*/ 97632 w 353052"/>
                    <a:gd name="connsiteY46" fmla="*/ 164306 h 269081"/>
                    <a:gd name="connsiteX47" fmla="*/ 95250 w 353052"/>
                    <a:gd name="connsiteY47" fmla="*/ 157162 h 269081"/>
                    <a:gd name="connsiteX48" fmla="*/ 88107 w 353052"/>
                    <a:gd name="connsiteY48" fmla="*/ 150018 h 269081"/>
                    <a:gd name="connsiteX49" fmla="*/ 95250 w 353052"/>
                    <a:gd name="connsiteY49" fmla="*/ 130968 h 269081"/>
                    <a:gd name="connsiteX50" fmla="*/ 104775 w 353052"/>
                    <a:gd name="connsiteY50" fmla="*/ 135731 h 269081"/>
                    <a:gd name="connsiteX51" fmla="*/ 140494 w 353052"/>
                    <a:gd name="connsiteY51" fmla="*/ 138112 h 269081"/>
                    <a:gd name="connsiteX52" fmla="*/ 159544 w 353052"/>
                    <a:gd name="connsiteY52" fmla="*/ 142875 h 269081"/>
                    <a:gd name="connsiteX53" fmla="*/ 171450 w 353052"/>
                    <a:gd name="connsiteY53" fmla="*/ 152400 h 269081"/>
                    <a:gd name="connsiteX54" fmla="*/ 176213 w 353052"/>
                    <a:gd name="connsiteY54" fmla="*/ 173831 h 269081"/>
                    <a:gd name="connsiteX55" fmla="*/ 180975 w 353052"/>
                    <a:gd name="connsiteY55" fmla="*/ 207168 h 269081"/>
                    <a:gd name="connsiteX56" fmla="*/ 183357 w 353052"/>
                    <a:gd name="connsiteY56" fmla="*/ 247650 h 269081"/>
                    <a:gd name="connsiteX57" fmla="*/ 185738 w 353052"/>
                    <a:gd name="connsiteY57" fmla="*/ 261937 h 269081"/>
                    <a:gd name="connsiteX58" fmla="*/ 195263 w 353052"/>
                    <a:gd name="connsiteY58" fmla="*/ 269081 h 269081"/>
                    <a:gd name="connsiteX59" fmla="*/ 273844 w 353052"/>
                    <a:gd name="connsiteY59" fmla="*/ 266700 h 269081"/>
                    <a:gd name="connsiteX60" fmla="*/ 307182 w 353052"/>
                    <a:gd name="connsiteY60" fmla="*/ 257175 h 269081"/>
                    <a:gd name="connsiteX61" fmla="*/ 314325 w 353052"/>
                    <a:gd name="connsiteY61" fmla="*/ 254793 h 269081"/>
                    <a:gd name="connsiteX62" fmla="*/ 326232 w 353052"/>
                    <a:gd name="connsiteY62" fmla="*/ 250031 h 269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53052" h="269081">
                      <a:moveTo>
                        <a:pt x="0" y="0"/>
                      </a:moveTo>
                      <a:cubicBezTo>
                        <a:pt x="3626" y="10876"/>
                        <a:pt x="7518" y="27571"/>
                        <a:pt x="19050" y="33337"/>
                      </a:cubicBezTo>
                      <a:lnTo>
                        <a:pt x="28575" y="38100"/>
                      </a:lnTo>
                      <a:cubicBezTo>
                        <a:pt x="30163" y="40481"/>
                        <a:pt x="31314" y="43219"/>
                        <a:pt x="33338" y="45243"/>
                      </a:cubicBezTo>
                      <a:cubicBezTo>
                        <a:pt x="37711" y="49616"/>
                        <a:pt x="45021" y="51652"/>
                        <a:pt x="50007" y="54768"/>
                      </a:cubicBezTo>
                      <a:cubicBezTo>
                        <a:pt x="53373" y="56871"/>
                        <a:pt x="56167" y="59808"/>
                        <a:pt x="59532" y="61912"/>
                      </a:cubicBezTo>
                      <a:cubicBezTo>
                        <a:pt x="67905" y="67145"/>
                        <a:pt x="76325" y="69087"/>
                        <a:pt x="85725" y="71437"/>
                      </a:cubicBezTo>
                      <a:cubicBezTo>
                        <a:pt x="102394" y="70643"/>
                        <a:pt x="119102" y="70442"/>
                        <a:pt x="135732" y="69056"/>
                      </a:cubicBezTo>
                      <a:cubicBezTo>
                        <a:pt x="138233" y="68848"/>
                        <a:pt x="140630" y="67797"/>
                        <a:pt x="142875" y="66675"/>
                      </a:cubicBezTo>
                      <a:cubicBezTo>
                        <a:pt x="145435" y="65395"/>
                        <a:pt x="147820" y="63744"/>
                        <a:pt x="150019" y="61912"/>
                      </a:cubicBezTo>
                      <a:cubicBezTo>
                        <a:pt x="152606" y="59756"/>
                        <a:pt x="154782" y="57149"/>
                        <a:pt x="157163" y="54768"/>
                      </a:cubicBezTo>
                      <a:cubicBezTo>
                        <a:pt x="158750" y="51593"/>
                        <a:pt x="161533" y="48771"/>
                        <a:pt x="161925" y="45243"/>
                      </a:cubicBezTo>
                      <a:cubicBezTo>
                        <a:pt x="162039" y="44213"/>
                        <a:pt x="158971" y="28905"/>
                        <a:pt x="157163" y="26193"/>
                      </a:cubicBezTo>
                      <a:cubicBezTo>
                        <a:pt x="155295" y="23391"/>
                        <a:pt x="152677" y="21117"/>
                        <a:pt x="150019" y="19050"/>
                      </a:cubicBezTo>
                      <a:cubicBezTo>
                        <a:pt x="145501" y="15536"/>
                        <a:pt x="135732" y="9525"/>
                        <a:pt x="135732" y="9525"/>
                      </a:cubicBezTo>
                      <a:cubicBezTo>
                        <a:pt x="128588" y="11112"/>
                        <a:pt x="121400" y="12512"/>
                        <a:pt x="114300" y="14287"/>
                      </a:cubicBezTo>
                      <a:cubicBezTo>
                        <a:pt x="111865" y="14896"/>
                        <a:pt x="108932" y="14893"/>
                        <a:pt x="107157" y="16668"/>
                      </a:cubicBezTo>
                      <a:cubicBezTo>
                        <a:pt x="104647" y="19178"/>
                        <a:pt x="103982" y="23018"/>
                        <a:pt x="102394" y="26193"/>
                      </a:cubicBezTo>
                      <a:cubicBezTo>
                        <a:pt x="103188" y="38893"/>
                        <a:pt x="103443" y="51638"/>
                        <a:pt x="104775" y="64293"/>
                      </a:cubicBezTo>
                      <a:cubicBezTo>
                        <a:pt x="105038" y="66789"/>
                        <a:pt x="105589" y="69477"/>
                        <a:pt x="107157" y="71437"/>
                      </a:cubicBezTo>
                      <a:cubicBezTo>
                        <a:pt x="108945" y="73672"/>
                        <a:pt x="111620" y="75195"/>
                        <a:pt x="114300" y="76200"/>
                      </a:cubicBezTo>
                      <a:cubicBezTo>
                        <a:pt x="118090" y="77621"/>
                        <a:pt x="122238" y="77787"/>
                        <a:pt x="126207" y="78581"/>
                      </a:cubicBezTo>
                      <a:cubicBezTo>
                        <a:pt x="146726" y="86788"/>
                        <a:pt x="129698" y="80599"/>
                        <a:pt x="147638" y="85725"/>
                      </a:cubicBezTo>
                      <a:cubicBezTo>
                        <a:pt x="150052" y="86415"/>
                        <a:pt x="152287" y="87829"/>
                        <a:pt x="154782" y="88106"/>
                      </a:cubicBezTo>
                      <a:cubicBezTo>
                        <a:pt x="166641" y="89424"/>
                        <a:pt x="178594" y="89693"/>
                        <a:pt x="190500" y="90487"/>
                      </a:cubicBezTo>
                      <a:cubicBezTo>
                        <a:pt x="207530" y="92920"/>
                        <a:pt x="210241" y="94723"/>
                        <a:pt x="228600" y="90487"/>
                      </a:cubicBezTo>
                      <a:cubicBezTo>
                        <a:pt x="232059" y="89689"/>
                        <a:pt x="235081" y="87551"/>
                        <a:pt x="238125" y="85725"/>
                      </a:cubicBezTo>
                      <a:cubicBezTo>
                        <a:pt x="248250" y="79651"/>
                        <a:pt x="259784" y="69596"/>
                        <a:pt x="271463" y="66675"/>
                      </a:cubicBezTo>
                      <a:cubicBezTo>
                        <a:pt x="285859" y="63075"/>
                        <a:pt x="277882" y="65328"/>
                        <a:pt x="295275" y="59531"/>
                      </a:cubicBezTo>
                      <a:cubicBezTo>
                        <a:pt x="297656" y="58737"/>
                        <a:pt x="299969" y="57695"/>
                        <a:pt x="302419" y="57150"/>
                      </a:cubicBezTo>
                      <a:cubicBezTo>
                        <a:pt x="328563" y="51339"/>
                        <a:pt x="316632" y="53590"/>
                        <a:pt x="338138" y="50006"/>
                      </a:cubicBezTo>
                      <a:cubicBezTo>
                        <a:pt x="359183" y="55267"/>
                        <a:pt x="354435" y="50765"/>
                        <a:pt x="345282" y="92868"/>
                      </a:cubicBezTo>
                      <a:cubicBezTo>
                        <a:pt x="343340" y="101799"/>
                        <a:pt x="333552" y="109725"/>
                        <a:pt x="326232" y="114300"/>
                      </a:cubicBezTo>
                      <a:cubicBezTo>
                        <a:pt x="323222" y="116181"/>
                        <a:pt x="319970" y="117664"/>
                        <a:pt x="316707" y="119062"/>
                      </a:cubicBezTo>
                      <a:cubicBezTo>
                        <a:pt x="314400" y="120051"/>
                        <a:pt x="311870" y="120454"/>
                        <a:pt x="309563" y="121443"/>
                      </a:cubicBezTo>
                      <a:cubicBezTo>
                        <a:pt x="289202" y="130169"/>
                        <a:pt x="311024" y="121629"/>
                        <a:pt x="290513" y="133350"/>
                      </a:cubicBezTo>
                      <a:cubicBezTo>
                        <a:pt x="287565" y="135034"/>
                        <a:pt x="276285" y="137380"/>
                        <a:pt x="273844" y="138112"/>
                      </a:cubicBezTo>
                      <a:cubicBezTo>
                        <a:pt x="269036" y="139555"/>
                        <a:pt x="263734" y="140091"/>
                        <a:pt x="259557" y="142875"/>
                      </a:cubicBezTo>
                      <a:cubicBezTo>
                        <a:pt x="250324" y="149029"/>
                        <a:pt x="255128" y="146732"/>
                        <a:pt x="245269" y="150018"/>
                      </a:cubicBezTo>
                      <a:cubicBezTo>
                        <a:pt x="242888" y="151606"/>
                        <a:pt x="240740" y="153619"/>
                        <a:pt x="238125" y="154781"/>
                      </a:cubicBezTo>
                      <a:cubicBezTo>
                        <a:pt x="232198" y="157415"/>
                        <a:pt x="221234" y="160387"/>
                        <a:pt x="214313" y="161925"/>
                      </a:cubicBezTo>
                      <a:cubicBezTo>
                        <a:pt x="210362" y="162803"/>
                        <a:pt x="206312" y="163241"/>
                        <a:pt x="202407" y="164306"/>
                      </a:cubicBezTo>
                      <a:cubicBezTo>
                        <a:pt x="197564" y="165627"/>
                        <a:pt x="193071" y="168242"/>
                        <a:pt x="188119" y="169068"/>
                      </a:cubicBezTo>
                      <a:cubicBezTo>
                        <a:pt x="183357" y="169862"/>
                        <a:pt x="178553" y="170438"/>
                        <a:pt x="173832" y="171450"/>
                      </a:cubicBezTo>
                      <a:cubicBezTo>
                        <a:pt x="167432" y="172822"/>
                        <a:pt x="154782" y="176212"/>
                        <a:pt x="154782" y="176212"/>
                      </a:cubicBezTo>
                      <a:cubicBezTo>
                        <a:pt x="139701" y="175418"/>
                        <a:pt x="124578" y="175198"/>
                        <a:pt x="109538" y="173831"/>
                      </a:cubicBezTo>
                      <a:cubicBezTo>
                        <a:pt x="102344" y="173177"/>
                        <a:pt x="100748" y="170538"/>
                        <a:pt x="97632" y="164306"/>
                      </a:cubicBezTo>
                      <a:cubicBezTo>
                        <a:pt x="96509" y="162061"/>
                        <a:pt x="96642" y="159251"/>
                        <a:pt x="95250" y="157162"/>
                      </a:cubicBezTo>
                      <a:cubicBezTo>
                        <a:pt x="93382" y="154360"/>
                        <a:pt x="90488" y="152399"/>
                        <a:pt x="88107" y="150018"/>
                      </a:cubicBezTo>
                      <a:cubicBezTo>
                        <a:pt x="90488" y="143668"/>
                        <a:pt x="90101" y="135382"/>
                        <a:pt x="95250" y="130968"/>
                      </a:cubicBezTo>
                      <a:cubicBezTo>
                        <a:pt x="97945" y="128658"/>
                        <a:pt x="101269" y="135177"/>
                        <a:pt x="104775" y="135731"/>
                      </a:cubicBezTo>
                      <a:cubicBezTo>
                        <a:pt x="116562" y="137592"/>
                        <a:pt x="128588" y="137318"/>
                        <a:pt x="140494" y="138112"/>
                      </a:cubicBezTo>
                      <a:cubicBezTo>
                        <a:pt x="141091" y="138231"/>
                        <a:pt x="157101" y="140921"/>
                        <a:pt x="159544" y="142875"/>
                      </a:cubicBezTo>
                      <a:cubicBezTo>
                        <a:pt x="174933" y="155185"/>
                        <a:pt x="153494" y="146412"/>
                        <a:pt x="171450" y="152400"/>
                      </a:cubicBezTo>
                      <a:cubicBezTo>
                        <a:pt x="175096" y="163332"/>
                        <a:pt x="173927" y="158589"/>
                        <a:pt x="176213" y="173831"/>
                      </a:cubicBezTo>
                      <a:cubicBezTo>
                        <a:pt x="177878" y="184932"/>
                        <a:pt x="180975" y="207168"/>
                        <a:pt x="180975" y="207168"/>
                      </a:cubicBezTo>
                      <a:cubicBezTo>
                        <a:pt x="181769" y="220662"/>
                        <a:pt x="182186" y="234183"/>
                        <a:pt x="183357" y="247650"/>
                      </a:cubicBezTo>
                      <a:cubicBezTo>
                        <a:pt x="183775" y="252460"/>
                        <a:pt x="183393" y="257717"/>
                        <a:pt x="185738" y="261937"/>
                      </a:cubicBezTo>
                      <a:cubicBezTo>
                        <a:pt x="187665" y="265406"/>
                        <a:pt x="192088" y="266700"/>
                        <a:pt x="195263" y="269081"/>
                      </a:cubicBezTo>
                      <a:cubicBezTo>
                        <a:pt x="221457" y="268287"/>
                        <a:pt x="247708" y="268612"/>
                        <a:pt x="273844" y="266700"/>
                      </a:cubicBezTo>
                      <a:cubicBezTo>
                        <a:pt x="281498" y="266140"/>
                        <a:pt x="299160" y="259849"/>
                        <a:pt x="307182" y="257175"/>
                      </a:cubicBezTo>
                      <a:cubicBezTo>
                        <a:pt x="309563" y="256381"/>
                        <a:pt x="312080" y="255915"/>
                        <a:pt x="314325" y="254793"/>
                      </a:cubicBezTo>
                      <a:cubicBezTo>
                        <a:pt x="324560" y="249676"/>
                        <a:pt x="320300" y="250031"/>
                        <a:pt x="326232" y="250031"/>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7" name="Freeform 316"/>
                <p:cNvSpPr/>
                <p:nvPr/>
              </p:nvSpPr>
              <p:spPr>
                <a:xfrm>
                  <a:off x="5400849" y="1351788"/>
                  <a:ext cx="390525" cy="304800"/>
                </a:xfrm>
                <a:custGeom>
                  <a:avLst/>
                  <a:gdLst>
                    <a:gd name="connsiteX0" fmla="*/ 0 w 381000"/>
                    <a:gd name="connsiteY0" fmla="*/ 0 h 319088"/>
                    <a:gd name="connsiteX1" fmla="*/ 23812 w 381000"/>
                    <a:gd name="connsiteY1" fmla="*/ 85725 h 319088"/>
                    <a:gd name="connsiteX2" fmla="*/ 347662 w 381000"/>
                    <a:gd name="connsiteY2" fmla="*/ 319088 h 319088"/>
                    <a:gd name="connsiteX3" fmla="*/ 381000 w 381000"/>
                    <a:gd name="connsiteY3" fmla="*/ 266700 h 319088"/>
                    <a:gd name="connsiteX4" fmla="*/ 66675 w 381000"/>
                    <a:gd name="connsiteY4" fmla="*/ 38100 h 319088"/>
                    <a:gd name="connsiteX5" fmla="*/ 0 w 381000"/>
                    <a:gd name="connsiteY5" fmla="*/ 0 h 319088"/>
                    <a:gd name="connsiteX0" fmla="*/ 0 w 390525"/>
                    <a:gd name="connsiteY0" fmla="*/ 0 h 304800"/>
                    <a:gd name="connsiteX1" fmla="*/ 33337 w 390525"/>
                    <a:gd name="connsiteY1" fmla="*/ 71437 h 304800"/>
                    <a:gd name="connsiteX2" fmla="*/ 357187 w 390525"/>
                    <a:gd name="connsiteY2" fmla="*/ 304800 h 304800"/>
                    <a:gd name="connsiteX3" fmla="*/ 390525 w 390525"/>
                    <a:gd name="connsiteY3" fmla="*/ 252412 h 304800"/>
                    <a:gd name="connsiteX4" fmla="*/ 76200 w 390525"/>
                    <a:gd name="connsiteY4" fmla="*/ 23812 h 304800"/>
                    <a:gd name="connsiteX5" fmla="*/ 0 w 390525"/>
                    <a:gd name="connsiteY5" fmla="*/ 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0525" h="304800">
                      <a:moveTo>
                        <a:pt x="0" y="0"/>
                      </a:moveTo>
                      <a:lnTo>
                        <a:pt x="33337" y="71437"/>
                      </a:lnTo>
                      <a:lnTo>
                        <a:pt x="357187" y="304800"/>
                      </a:lnTo>
                      <a:lnTo>
                        <a:pt x="390525" y="252412"/>
                      </a:lnTo>
                      <a:lnTo>
                        <a:pt x="76200" y="23812"/>
                      </a:lnTo>
                      <a:lnTo>
                        <a:pt x="0" y="0"/>
                      </a:lnTo>
                      <a:close/>
                    </a:path>
                  </a:pathLst>
                </a:custGeom>
                <a:solidFill>
                  <a:srgbClr val="C0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14" name="Rectangle 313"/>
              <p:cNvSpPr/>
              <p:nvPr/>
            </p:nvSpPr>
            <p:spPr>
              <a:xfrm>
                <a:off x="5004049" y="1725988"/>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Free Draw</a:t>
                </a:r>
                <a:endParaRPr lang="en-AU" sz="1100" dirty="0">
                  <a:latin typeface="Segoe UI" pitchFamily="34" charset="0"/>
                  <a:cs typeface="Segoe UI" pitchFamily="34" charset="0"/>
                </a:endParaRPr>
              </a:p>
            </p:txBody>
          </p:sp>
        </p:grpSp>
        <p:cxnSp>
          <p:nvCxnSpPr>
            <p:cNvPr id="255" name="Straight Connector 254"/>
            <p:cNvCxnSpPr/>
            <p:nvPr/>
          </p:nvCxnSpPr>
          <p:spPr>
            <a:xfrm>
              <a:off x="4098672"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6" name="Straight Connector 255"/>
            <p:cNvCxnSpPr/>
            <p:nvPr/>
          </p:nvCxnSpPr>
          <p:spPr>
            <a:xfrm>
              <a:off x="5040000"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7" name="Straight Connector 256"/>
            <p:cNvCxnSpPr/>
            <p:nvPr/>
          </p:nvCxnSpPr>
          <p:spPr>
            <a:xfrm>
              <a:off x="3262277" y="200863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8" name="Straight Connector 257"/>
            <p:cNvCxnSpPr/>
            <p:nvPr/>
          </p:nvCxnSpPr>
          <p:spPr>
            <a:xfrm>
              <a:off x="3262277" y="317426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grpSp>
          <p:nvGrpSpPr>
            <p:cNvPr id="259" name="Group 258"/>
            <p:cNvGrpSpPr/>
            <p:nvPr/>
          </p:nvGrpSpPr>
          <p:grpSpPr>
            <a:xfrm>
              <a:off x="4098672" y="2143466"/>
              <a:ext cx="941329" cy="895637"/>
              <a:chOff x="4098672" y="2143466"/>
              <a:chExt cx="941329" cy="895637"/>
            </a:xfrm>
          </p:grpSpPr>
          <p:sp>
            <p:nvSpPr>
              <p:cNvPr id="300" name="Rectangle 299"/>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Documents</a:t>
                </a:r>
                <a:endParaRPr lang="en-AU" sz="1100" dirty="0">
                  <a:latin typeface="Segoe UI" pitchFamily="34" charset="0"/>
                  <a:cs typeface="Segoe UI" pitchFamily="34" charset="0"/>
                </a:endParaRPr>
              </a:p>
            </p:txBody>
          </p:sp>
          <p:grpSp>
            <p:nvGrpSpPr>
              <p:cNvPr id="301" name="Group 300"/>
              <p:cNvGrpSpPr/>
              <p:nvPr/>
            </p:nvGrpSpPr>
            <p:grpSpPr>
              <a:xfrm>
                <a:off x="4199709" y="2143466"/>
                <a:ext cx="744585" cy="655211"/>
                <a:chOff x="4193285" y="2143466"/>
                <a:chExt cx="744585" cy="655211"/>
              </a:xfrm>
            </p:grpSpPr>
            <p:grpSp>
              <p:nvGrpSpPr>
                <p:cNvPr id="302" name="Group 301"/>
                <p:cNvGrpSpPr/>
                <p:nvPr/>
              </p:nvGrpSpPr>
              <p:grpSpPr>
                <a:xfrm>
                  <a:off x="4193285" y="2143466"/>
                  <a:ext cx="699392" cy="536110"/>
                  <a:chOff x="2123728" y="1986160"/>
                  <a:chExt cx="576064" cy="441574"/>
                </a:xfrm>
              </p:grpSpPr>
              <p:sp>
                <p:nvSpPr>
                  <p:cNvPr id="311" name="Rectangle 310"/>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2" name="Trapezoid 311"/>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303" name="Group 302"/>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304" name="Rectangle 303"/>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305" name="Straight Connector 304"/>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6" name="Straight Connector 305"/>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7" name="Straight Connector 306"/>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8" name="Straight Connector 307"/>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9" name="Straight Connector 308"/>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10" name="Straight Connector 309"/>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260" name="Group 259"/>
            <p:cNvGrpSpPr/>
            <p:nvPr/>
          </p:nvGrpSpPr>
          <p:grpSpPr>
            <a:xfrm>
              <a:off x="5039106" y="2143466"/>
              <a:ext cx="941329" cy="895637"/>
              <a:chOff x="5039106" y="2143466"/>
              <a:chExt cx="941329" cy="895637"/>
            </a:xfrm>
          </p:grpSpPr>
          <p:sp>
            <p:nvSpPr>
              <p:cNvPr id="289" name="Rectangle 288"/>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Music</a:t>
                </a:r>
                <a:endParaRPr lang="en-AU" sz="1100" dirty="0">
                  <a:latin typeface="Segoe UI" pitchFamily="34" charset="0"/>
                  <a:cs typeface="Segoe UI" pitchFamily="34" charset="0"/>
                </a:endParaRPr>
              </a:p>
            </p:txBody>
          </p:sp>
          <p:grpSp>
            <p:nvGrpSpPr>
              <p:cNvPr id="290" name="Group 289"/>
              <p:cNvGrpSpPr/>
              <p:nvPr/>
            </p:nvGrpSpPr>
            <p:grpSpPr>
              <a:xfrm>
                <a:off x="5162739" y="2143466"/>
                <a:ext cx="699392" cy="634359"/>
                <a:chOff x="5140143" y="2143466"/>
                <a:chExt cx="699392" cy="634359"/>
              </a:xfrm>
            </p:grpSpPr>
            <p:grpSp>
              <p:nvGrpSpPr>
                <p:cNvPr id="291" name="Group 290"/>
                <p:cNvGrpSpPr/>
                <p:nvPr/>
              </p:nvGrpSpPr>
              <p:grpSpPr>
                <a:xfrm>
                  <a:off x="5140143" y="2143466"/>
                  <a:ext cx="699392" cy="536110"/>
                  <a:chOff x="2123728" y="1986160"/>
                  <a:chExt cx="576064" cy="441574"/>
                </a:xfrm>
              </p:grpSpPr>
              <p:sp>
                <p:nvSpPr>
                  <p:cNvPr id="298" name="Rectangle 297"/>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9" name="Trapezoid 298"/>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92" name="Group 291"/>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293" name="Oval 292"/>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4" name="Oval 293"/>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295" name="Straight Connector 294"/>
                  <p:cNvCxnSpPr>
                    <a:stCxn id="293" idx="6"/>
                    <a:endCxn id="297"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96" name="Straight Connector 295"/>
                  <p:cNvCxnSpPr>
                    <a:stCxn id="294" idx="6"/>
                    <a:endCxn id="297"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297" name="Rectangle 296"/>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1" name="Group 260"/>
            <p:cNvGrpSpPr/>
            <p:nvPr/>
          </p:nvGrpSpPr>
          <p:grpSpPr>
            <a:xfrm>
              <a:off x="3133947" y="3275932"/>
              <a:ext cx="941329" cy="895637"/>
              <a:chOff x="3133947" y="3275932"/>
              <a:chExt cx="941329" cy="895637"/>
            </a:xfrm>
          </p:grpSpPr>
          <p:sp>
            <p:nvSpPr>
              <p:cNvPr id="281" name="Rectangle 280"/>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Videos</a:t>
                </a:r>
                <a:endParaRPr lang="en-AU" sz="1100" dirty="0">
                  <a:latin typeface="Segoe UI" pitchFamily="34" charset="0"/>
                  <a:cs typeface="Segoe UI" pitchFamily="34" charset="0"/>
                </a:endParaRPr>
              </a:p>
            </p:txBody>
          </p:sp>
          <p:grpSp>
            <p:nvGrpSpPr>
              <p:cNvPr id="282" name="Group 281"/>
              <p:cNvGrpSpPr/>
              <p:nvPr/>
            </p:nvGrpSpPr>
            <p:grpSpPr>
              <a:xfrm>
                <a:off x="3254915" y="3275932"/>
                <a:ext cx="699392" cy="569699"/>
                <a:chOff x="3257580" y="3275932"/>
                <a:chExt cx="699392" cy="569699"/>
              </a:xfrm>
            </p:grpSpPr>
            <p:grpSp>
              <p:nvGrpSpPr>
                <p:cNvPr id="283" name="Group 282"/>
                <p:cNvGrpSpPr/>
                <p:nvPr/>
              </p:nvGrpSpPr>
              <p:grpSpPr>
                <a:xfrm>
                  <a:off x="3257580" y="3275932"/>
                  <a:ext cx="699392" cy="536110"/>
                  <a:chOff x="2123728" y="1986160"/>
                  <a:chExt cx="576064" cy="441574"/>
                </a:xfrm>
              </p:grpSpPr>
              <p:sp>
                <p:nvSpPr>
                  <p:cNvPr id="287" name="Rectangle 286"/>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8" name="Trapezoid 287"/>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84" name="Group 283"/>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285" name="Rectangle 284"/>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6" name="Isosceles Triangle 285"/>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2" name="Group 261"/>
            <p:cNvGrpSpPr/>
            <p:nvPr/>
          </p:nvGrpSpPr>
          <p:grpSpPr>
            <a:xfrm>
              <a:off x="4097777" y="3275932"/>
              <a:ext cx="941329" cy="895637"/>
              <a:chOff x="4099230" y="3275932"/>
              <a:chExt cx="941329" cy="895637"/>
            </a:xfrm>
          </p:grpSpPr>
          <p:sp>
            <p:nvSpPr>
              <p:cNvPr id="263" name="Rectangle 262"/>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Games</a:t>
                </a:r>
                <a:endParaRPr lang="en-AU" sz="1100" dirty="0">
                  <a:latin typeface="Segoe UI" pitchFamily="34" charset="0"/>
                  <a:cs typeface="Segoe UI" pitchFamily="34" charset="0"/>
                </a:endParaRPr>
              </a:p>
            </p:txBody>
          </p:sp>
          <p:grpSp>
            <p:nvGrpSpPr>
              <p:cNvPr id="264" name="Group 263"/>
              <p:cNvGrpSpPr/>
              <p:nvPr/>
            </p:nvGrpSpPr>
            <p:grpSpPr>
              <a:xfrm>
                <a:off x="4200966" y="3275932"/>
                <a:ext cx="737856" cy="635347"/>
                <a:chOff x="4220198" y="3275932"/>
                <a:chExt cx="737856" cy="635347"/>
              </a:xfrm>
            </p:grpSpPr>
            <p:grpSp>
              <p:nvGrpSpPr>
                <p:cNvPr id="265" name="Group 264"/>
                <p:cNvGrpSpPr/>
                <p:nvPr/>
              </p:nvGrpSpPr>
              <p:grpSpPr>
                <a:xfrm>
                  <a:off x="4220198" y="3275932"/>
                  <a:ext cx="699392" cy="536110"/>
                  <a:chOff x="2123728" y="1986160"/>
                  <a:chExt cx="576064" cy="441574"/>
                </a:xfrm>
              </p:grpSpPr>
              <p:sp>
                <p:nvSpPr>
                  <p:cNvPr id="279" name="Rectangle 278"/>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0" name="Trapezoid 279"/>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66" name="Group 265"/>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267" name="Rectangle 266"/>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8" name="Oval 267"/>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9" name="Oval 268"/>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70" name="Group 269"/>
                  <p:cNvGrpSpPr/>
                  <p:nvPr/>
                </p:nvGrpSpPr>
                <p:grpSpPr>
                  <a:xfrm>
                    <a:off x="4318464" y="3577517"/>
                    <a:ext cx="118183" cy="118183"/>
                    <a:chOff x="4318464" y="3577517"/>
                    <a:chExt cx="118183" cy="118183"/>
                  </a:xfrm>
                  <a:effectLst/>
                </p:grpSpPr>
                <p:cxnSp>
                  <p:nvCxnSpPr>
                    <p:cNvPr id="277" name="Straight Connector 276"/>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78" name="Straight Connector 277"/>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71" name="Group 270"/>
                  <p:cNvGrpSpPr/>
                  <p:nvPr/>
                </p:nvGrpSpPr>
                <p:grpSpPr>
                  <a:xfrm rot="20573383">
                    <a:off x="4683580" y="3579039"/>
                    <a:ext cx="140891" cy="136707"/>
                    <a:chOff x="5105406" y="3507854"/>
                    <a:chExt cx="171999" cy="166891"/>
                  </a:xfrm>
                  <a:effectLst/>
                </p:grpSpPr>
                <p:sp>
                  <p:nvSpPr>
                    <p:cNvPr id="273" name="Oval 272"/>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4" name="Oval 273"/>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5" name="Oval 274"/>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6" name="Oval 275"/>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cxnSp>
                <p:nvCxnSpPr>
                  <p:cNvPr id="272" name="Straight Connector 271"/>
                  <p:cNvCxnSpPr>
                    <a:stCxn id="267"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sp>
        <p:nvSpPr>
          <p:cNvPr id="115" name="Rounded Rectangle 114"/>
          <p:cNvSpPr/>
          <p:nvPr/>
        </p:nvSpPr>
        <p:spPr>
          <a:xfrm>
            <a:off x="1763688" y="951569"/>
            <a:ext cx="5616624" cy="3219999"/>
          </a:xfrm>
          <a:prstGeom prst="roundRect">
            <a:avLst>
              <a:gd name="adj" fmla="val 0"/>
            </a:avLst>
          </a:prstGeom>
          <a:solidFill>
            <a:schemeClr val="bg1">
              <a:lumMod val="75000"/>
              <a:alpha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200" b="1" dirty="0" smtClean="0">
                <a:solidFill>
                  <a:schemeClr val="tx1"/>
                </a:solidFill>
                <a:latin typeface="Segoe UI" pitchFamily="34" charset="0"/>
                <a:cs typeface="Segoe UI" pitchFamily="34" charset="0"/>
              </a:rPr>
              <a:t>Home</a:t>
            </a:r>
            <a:endParaRPr lang="en-AU" sz="1200" b="1" dirty="0">
              <a:solidFill>
                <a:schemeClr val="tx1"/>
              </a:solidFill>
              <a:latin typeface="Segoe UI" pitchFamily="34" charset="0"/>
              <a:cs typeface="Segoe UI" pitchFamily="34" charset="0"/>
            </a:endParaRPr>
          </a:p>
        </p:txBody>
      </p:sp>
      <p:sp>
        <p:nvSpPr>
          <p:cNvPr id="116" name="Rectangle 115"/>
          <p:cNvSpPr/>
          <p:nvPr/>
        </p:nvSpPr>
        <p:spPr>
          <a:xfrm>
            <a:off x="3275856" y="1251855"/>
            <a:ext cx="4104456" cy="2811702"/>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algn="r"/>
            <a:r>
              <a:rPr lang="en-AU" sz="5400" dirty="0" smtClean="0">
                <a:solidFill>
                  <a:schemeClr val="bg1"/>
                </a:solidFill>
                <a:effectLst>
                  <a:outerShdw blurRad="63500" sx="102000" sy="102000" algn="ctr" rotWithShape="0">
                    <a:prstClr val="black">
                      <a:alpha val="40000"/>
                    </a:prstClr>
                  </a:outerShdw>
                </a:effectLst>
                <a:latin typeface="Segoe UI" pitchFamily="34" charset="0"/>
                <a:cs typeface="Segoe UI" pitchFamily="34" charset="0"/>
              </a:rPr>
              <a:t>home</a:t>
            </a:r>
            <a:endParaRPr lang="en-AU" sz="5400" dirty="0">
              <a:solidFill>
                <a:schemeClr val="bg1"/>
              </a:solidFill>
              <a:effectLst>
                <a:outerShdw blurRad="63500" sx="102000" sy="102000" algn="ctr" rotWithShape="0">
                  <a:prstClr val="black">
                    <a:alpha val="40000"/>
                  </a:prstClr>
                </a:outerShdw>
              </a:effectLst>
              <a:latin typeface="Segoe UI" pitchFamily="34" charset="0"/>
              <a:cs typeface="Segoe UI" pitchFamily="34" charset="0"/>
            </a:endParaRPr>
          </a:p>
        </p:txBody>
      </p:sp>
      <p:sp>
        <p:nvSpPr>
          <p:cNvPr id="117" name="Rounded Rectangle 116">
            <a:hlinkClick r:id="rId3" action="ppaction://hlinksldjump"/>
          </p:cNvPr>
          <p:cNvSpPr/>
          <p:nvPr/>
        </p:nvSpPr>
        <p:spPr>
          <a:xfrm>
            <a:off x="1835696" y="1005576"/>
            <a:ext cx="144000" cy="144016"/>
          </a:xfrm>
          <a:prstGeom prst="roundRect">
            <a:avLst/>
          </a:prstGeom>
          <a:gradFill flip="none" rotWithShape="1">
            <a:gsLst>
              <a:gs pos="0">
                <a:srgbClr val="FF0000">
                  <a:shade val="30000"/>
                  <a:satMod val="115000"/>
                </a:srgbClr>
              </a:gs>
              <a:gs pos="50000">
                <a:srgbClr val="FF0000">
                  <a:shade val="67500"/>
                  <a:satMod val="115000"/>
                </a:srgbClr>
              </a:gs>
              <a:gs pos="100000">
                <a:srgbClr val="FF0000">
                  <a:shade val="100000"/>
                  <a:satMod val="115000"/>
                </a:srgbClr>
              </a:gs>
            </a:gsLst>
            <a:lin ang="16200000" scaled="1"/>
            <a:tileRect/>
          </a:gradFill>
          <a:ln w="3175">
            <a:solidFill>
              <a:schemeClr val="tx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solidFill>
                <a:schemeClr val="bg1"/>
              </a:solidFill>
              <a:latin typeface="Segoe UI" pitchFamily="34" charset="0"/>
              <a:cs typeface="Segoe UI" pitchFamily="34" charset="0"/>
            </a:endParaRPr>
          </a:p>
        </p:txBody>
      </p:sp>
      <p:sp>
        <p:nvSpPr>
          <p:cNvPr id="121" name="Isosceles Triangle 120"/>
          <p:cNvSpPr/>
          <p:nvPr/>
        </p:nvSpPr>
        <p:spPr>
          <a:xfrm rot="16200000" flipH="1">
            <a:off x="3355242" y="2537854"/>
            <a:ext cx="278058" cy="239705"/>
          </a:xfrm>
          <a:prstGeom prst="triangle">
            <a:avLst/>
          </a:prstGeom>
          <a:solidFill>
            <a:srgbClr val="0070C0">
              <a:alpha val="50000"/>
            </a:srgb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22" name="Rectangle 121"/>
          <p:cNvSpPr/>
          <p:nvPr/>
        </p:nvSpPr>
        <p:spPr>
          <a:xfrm>
            <a:off x="1763688" y="1251855"/>
            <a:ext cx="1512168" cy="2811702"/>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23" name="Rectangle 122"/>
          <p:cNvSpPr/>
          <p:nvPr/>
        </p:nvSpPr>
        <p:spPr>
          <a:xfrm>
            <a:off x="1763688" y="1251855"/>
            <a:ext cx="1512168" cy="241448"/>
          </a:xfrm>
          <a:prstGeom prst="rect">
            <a:avLst/>
          </a:prstGeom>
          <a:solidFill>
            <a:srgbClr val="00B0F0">
              <a:alpha val="50000"/>
            </a:srgb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400" b="1" dirty="0" smtClean="0">
                <a:solidFill>
                  <a:srgbClr val="0070C0"/>
                </a:solidFill>
                <a:latin typeface="Segoe UI" pitchFamily="34" charset="0"/>
                <a:cs typeface="Segoe UI" pitchFamily="34" charset="0"/>
              </a:rPr>
              <a:t>Home</a:t>
            </a:r>
            <a:endParaRPr lang="en-AU" sz="1400" b="1" dirty="0">
              <a:solidFill>
                <a:srgbClr val="0070C0"/>
              </a:solidFill>
              <a:latin typeface="Segoe UI" pitchFamily="34" charset="0"/>
              <a:cs typeface="Segoe UI" pitchFamily="34" charset="0"/>
            </a:endParaRPr>
          </a:p>
        </p:txBody>
      </p:sp>
      <p:sp>
        <p:nvSpPr>
          <p:cNvPr id="124" name="Rectangle 123"/>
          <p:cNvSpPr/>
          <p:nvPr/>
        </p:nvSpPr>
        <p:spPr>
          <a:xfrm>
            <a:off x="1763688" y="1805086"/>
            <a:ext cx="1512168" cy="1235294"/>
          </a:xfrm>
          <a:prstGeom prst="rect">
            <a:avLst/>
          </a:prstGeom>
          <a:solidFill>
            <a:schemeClr val="accent5">
              <a:lumMod val="40000"/>
              <a:lumOff val="60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1200" dirty="0">
              <a:solidFill>
                <a:schemeClr val="tx1"/>
              </a:solidFill>
              <a:latin typeface="Segoe UI" pitchFamily="34" charset="0"/>
              <a:cs typeface="Segoe UI" pitchFamily="34" charset="0"/>
            </a:endParaRPr>
          </a:p>
        </p:txBody>
      </p:sp>
      <p:sp>
        <p:nvSpPr>
          <p:cNvPr id="125" name="Rectangle 124"/>
          <p:cNvSpPr/>
          <p:nvPr/>
        </p:nvSpPr>
        <p:spPr>
          <a:xfrm>
            <a:off x="1763688" y="1563638"/>
            <a:ext cx="1512168" cy="241448"/>
          </a:xfrm>
          <a:prstGeom prst="rect">
            <a:avLst/>
          </a:prstGeom>
          <a:solidFill>
            <a:schemeClr val="accent5">
              <a:lumMod val="40000"/>
              <a:lumOff val="60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Folders</a:t>
            </a:r>
            <a:endParaRPr lang="en-AU" sz="1200" dirty="0">
              <a:solidFill>
                <a:schemeClr val="tx1"/>
              </a:solidFill>
              <a:latin typeface="Segoe UI" pitchFamily="34" charset="0"/>
              <a:cs typeface="Segoe UI" pitchFamily="34" charset="0"/>
            </a:endParaRPr>
          </a:p>
        </p:txBody>
      </p:sp>
      <p:sp>
        <p:nvSpPr>
          <p:cNvPr id="126" name="Rectangle 125"/>
          <p:cNvSpPr/>
          <p:nvPr/>
        </p:nvSpPr>
        <p:spPr>
          <a:xfrm>
            <a:off x="2056704" y="1843627"/>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Documents</a:t>
            </a:r>
            <a:endParaRPr lang="en-AU" sz="1200" dirty="0">
              <a:solidFill>
                <a:schemeClr val="tx1"/>
              </a:solidFill>
              <a:latin typeface="Segoe UI" pitchFamily="34" charset="0"/>
              <a:cs typeface="Segoe UI" pitchFamily="34" charset="0"/>
            </a:endParaRPr>
          </a:p>
        </p:txBody>
      </p:sp>
      <p:sp>
        <p:nvSpPr>
          <p:cNvPr id="127" name="Rectangle 126"/>
          <p:cNvSpPr/>
          <p:nvPr/>
        </p:nvSpPr>
        <p:spPr>
          <a:xfrm>
            <a:off x="2056704" y="2139702"/>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Music</a:t>
            </a:r>
            <a:endParaRPr lang="en-AU" sz="1200" dirty="0">
              <a:solidFill>
                <a:schemeClr val="tx1"/>
              </a:solidFill>
              <a:latin typeface="Segoe UI" pitchFamily="34" charset="0"/>
              <a:cs typeface="Segoe UI" pitchFamily="34" charset="0"/>
            </a:endParaRPr>
          </a:p>
        </p:txBody>
      </p:sp>
      <p:sp>
        <p:nvSpPr>
          <p:cNvPr id="128" name="Rectangle 127"/>
          <p:cNvSpPr/>
          <p:nvPr/>
        </p:nvSpPr>
        <p:spPr>
          <a:xfrm>
            <a:off x="2056704" y="2424669"/>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Videos</a:t>
            </a:r>
            <a:endParaRPr lang="en-AU" sz="1200" dirty="0">
              <a:solidFill>
                <a:schemeClr val="tx1"/>
              </a:solidFill>
              <a:latin typeface="Segoe UI" pitchFamily="34" charset="0"/>
              <a:cs typeface="Segoe UI" pitchFamily="34" charset="0"/>
            </a:endParaRPr>
          </a:p>
        </p:txBody>
      </p:sp>
      <p:sp>
        <p:nvSpPr>
          <p:cNvPr id="129" name="Rectangle 128"/>
          <p:cNvSpPr/>
          <p:nvPr/>
        </p:nvSpPr>
        <p:spPr>
          <a:xfrm>
            <a:off x="2056704" y="2722116"/>
            <a:ext cx="1219633" cy="241448"/>
          </a:xfrm>
          <a:prstGeom prst="rect">
            <a:avLst/>
          </a:prstGeom>
          <a:no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Games</a:t>
            </a:r>
            <a:endParaRPr lang="en-AU" sz="1200" dirty="0">
              <a:solidFill>
                <a:schemeClr val="tx1"/>
              </a:solidFill>
              <a:latin typeface="Segoe UI" pitchFamily="34" charset="0"/>
              <a:cs typeface="Segoe UI" pitchFamily="34" charset="0"/>
            </a:endParaRPr>
          </a:p>
        </p:txBody>
      </p:sp>
      <p:grpSp>
        <p:nvGrpSpPr>
          <p:cNvPr id="130" name="Group 129"/>
          <p:cNvGrpSpPr/>
          <p:nvPr/>
        </p:nvGrpSpPr>
        <p:grpSpPr>
          <a:xfrm>
            <a:off x="1893456" y="1852468"/>
            <a:ext cx="186839" cy="223766"/>
            <a:chOff x="4527690" y="2258677"/>
            <a:chExt cx="450886" cy="540000"/>
          </a:xfrm>
        </p:grpSpPr>
        <p:sp>
          <p:nvSpPr>
            <p:cNvPr id="131" name="Rectangle 130"/>
            <p:cNvSpPr/>
            <p:nvPr/>
          </p:nvSpPr>
          <p:spPr>
            <a:xfrm>
              <a:off x="4527690" y="2258677"/>
              <a:ext cx="450886" cy="540000"/>
            </a:xfrm>
            <a:prstGeom prst="rect">
              <a:avLst/>
            </a:prstGeom>
            <a:solidFill>
              <a:srgbClr val="0070C0"/>
            </a:solid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32" name="Straight Connector 131"/>
            <p:cNvCxnSpPr/>
            <p:nvPr/>
          </p:nvCxnSpPr>
          <p:spPr>
            <a:xfrm>
              <a:off x="4574226" y="2328996"/>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3" name="Straight Connector 132"/>
            <p:cNvCxnSpPr/>
            <p:nvPr/>
          </p:nvCxnSpPr>
          <p:spPr>
            <a:xfrm>
              <a:off x="4574226" y="2407151"/>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4" name="Straight Connector 133"/>
            <p:cNvCxnSpPr/>
            <p:nvPr/>
          </p:nvCxnSpPr>
          <p:spPr>
            <a:xfrm>
              <a:off x="4574226" y="2487837"/>
              <a:ext cx="138772"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5" name="Straight Connector 134"/>
            <p:cNvCxnSpPr/>
            <p:nvPr/>
          </p:nvCxnSpPr>
          <p:spPr>
            <a:xfrm>
              <a:off x="4574226" y="2564038"/>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6" name="Straight Connector 135"/>
            <p:cNvCxnSpPr/>
            <p:nvPr/>
          </p:nvCxnSpPr>
          <p:spPr>
            <a:xfrm>
              <a:off x="4574226" y="2631413"/>
              <a:ext cx="280263"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7" name="Straight Connector 136"/>
            <p:cNvCxnSpPr/>
            <p:nvPr/>
          </p:nvCxnSpPr>
          <p:spPr>
            <a:xfrm>
              <a:off x="4574226" y="2720924"/>
              <a:ext cx="357814" cy="0"/>
            </a:xfrm>
            <a:prstGeom prst="line">
              <a:avLst/>
            </a:prstGeom>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38" name="Group 137"/>
          <p:cNvGrpSpPr/>
          <p:nvPr/>
        </p:nvGrpSpPr>
        <p:grpSpPr>
          <a:xfrm>
            <a:off x="1844070" y="2153683"/>
            <a:ext cx="236225" cy="213486"/>
            <a:chOff x="2433190" y="2867712"/>
            <a:chExt cx="489780" cy="442634"/>
          </a:xfrm>
          <a:solidFill>
            <a:srgbClr val="0070C0"/>
          </a:solidFill>
        </p:grpSpPr>
        <p:sp>
          <p:nvSpPr>
            <p:cNvPr id="139" name="Oval 138"/>
            <p:cNvSpPr/>
            <p:nvPr/>
          </p:nvSpPr>
          <p:spPr>
            <a:xfrm>
              <a:off x="2433190" y="3198734"/>
              <a:ext cx="111612" cy="111612"/>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40" name="Oval 139"/>
            <p:cNvSpPr/>
            <p:nvPr/>
          </p:nvSpPr>
          <p:spPr>
            <a:xfrm>
              <a:off x="2811358" y="3198734"/>
              <a:ext cx="111612" cy="111612"/>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41" name="Straight Connector 140"/>
            <p:cNvCxnSpPr>
              <a:stCxn id="139" idx="6"/>
              <a:endCxn id="143" idx="1"/>
            </p:cNvCxnSpPr>
            <p:nvPr/>
          </p:nvCxnSpPr>
          <p:spPr>
            <a:xfrm flipV="1">
              <a:off x="2544802" y="2903148"/>
              <a:ext cx="0" cy="351392"/>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2" name="Straight Connector 141"/>
            <p:cNvCxnSpPr>
              <a:stCxn id="140" idx="6"/>
              <a:endCxn id="143" idx="3"/>
            </p:cNvCxnSpPr>
            <p:nvPr/>
          </p:nvCxnSpPr>
          <p:spPr>
            <a:xfrm flipV="1">
              <a:off x="2922970" y="2903148"/>
              <a:ext cx="0" cy="351392"/>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43" name="Rectangle 142"/>
            <p:cNvSpPr/>
            <p:nvPr/>
          </p:nvSpPr>
          <p:spPr>
            <a:xfrm>
              <a:off x="2544802" y="2867712"/>
              <a:ext cx="378168" cy="70872"/>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grpSp>
      <p:grpSp>
        <p:nvGrpSpPr>
          <p:cNvPr id="144" name="Group 143"/>
          <p:cNvGrpSpPr/>
          <p:nvPr/>
        </p:nvGrpSpPr>
        <p:grpSpPr>
          <a:xfrm>
            <a:off x="1846237" y="2460418"/>
            <a:ext cx="234058" cy="169950"/>
            <a:chOff x="3469840" y="3505731"/>
            <a:chExt cx="468117" cy="339900"/>
          </a:xfrm>
          <a:solidFill>
            <a:srgbClr val="0070C0"/>
          </a:solidFill>
        </p:grpSpPr>
        <p:sp>
          <p:nvSpPr>
            <p:cNvPr id="145" name="Rectangle 144"/>
            <p:cNvSpPr/>
            <p:nvPr/>
          </p:nvSpPr>
          <p:spPr>
            <a:xfrm>
              <a:off x="3469840" y="3505731"/>
              <a:ext cx="468117" cy="339900"/>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46" name="Isosceles Triangle 145"/>
            <p:cNvSpPr/>
            <p:nvPr/>
          </p:nvSpPr>
          <p:spPr>
            <a:xfrm rot="5400000">
              <a:off x="3655108" y="3626891"/>
              <a:ext cx="97580" cy="97580"/>
            </a:xfrm>
            <a:prstGeom prst="triangl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grpSp>
      <p:grpSp>
        <p:nvGrpSpPr>
          <p:cNvPr id="147" name="Group 146"/>
          <p:cNvGrpSpPr/>
          <p:nvPr/>
        </p:nvGrpSpPr>
        <p:grpSpPr>
          <a:xfrm>
            <a:off x="1819275" y="2726319"/>
            <a:ext cx="261020" cy="233043"/>
            <a:chOff x="4344066" y="3385536"/>
            <a:chExt cx="589664" cy="526462"/>
          </a:xfrm>
          <a:solidFill>
            <a:srgbClr val="0070C0"/>
          </a:solidFill>
        </p:grpSpPr>
        <p:sp>
          <p:nvSpPr>
            <p:cNvPr id="148" name="Rectangle 147"/>
            <p:cNvSpPr/>
            <p:nvPr/>
          </p:nvSpPr>
          <p:spPr>
            <a:xfrm>
              <a:off x="4502348" y="3565664"/>
              <a:ext cx="265623" cy="151713"/>
            </a:xfrm>
            <a:prstGeom prst="rect">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49" name="Oval 148"/>
            <p:cNvSpPr/>
            <p:nvPr/>
          </p:nvSpPr>
          <p:spPr>
            <a:xfrm rot="20742615">
              <a:off x="4747417" y="3550028"/>
              <a:ext cx="186313" cy="361970"/>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50" name="Oval 149"/>
            <p:cNvSpPr/>
            <p:nvPr/>
          </p:nvSpPr>
          <p:spPr>
            <a:xfrm rot="942615" flipH="1">
              <a:off x="4344066" y="3545028"/>
              <a:ext cx="186313" cy="361970"/>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51" name="Straight Connector 150"/>
            <p:cNvCxnSpPr/>
            <p:nvPr/>
          </p:nvCxnSpPr>
          <p:spPr>
            <a:xfrm rot="42615" flipH="1">
              <a:off x="4430901" y="3596900"/>
              <a:ext cx="38394" cy="118183"/>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2" name="Straight Connector 151"/>
            <p:cNvCxnSpPr/>
            <p:nvPr/>
          </p:nvCxnSpPr>
          <p:spPr>
            <a:xfrm rot="16242615" flipH="1">
              <a:off x="4433284" y="3596931"/>
              <a:ext cx="38394" cy="118183"/>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53" name="Oval 152"/>
            <p:cNvSpPr/>
            <p:nvPr/>
          </p:nvSpPr>
          <p:spPr>
            <a:xfrm rot="20615998">
              <a:off x="4792637" y="3604945"/>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54" name="Oval 153"/>
            <p:cNvSpPr/>
            <p:nvPr/>
          </p:nvSpPr>
          <p:spPr>
            <a:xfrm rot="20615998">
              <a:off x="4850950" y="3636738"/>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55" name="Oval 154"/>
            <p:cNvSpPr/>
            <p:nvPr/>
          </p:nvSpPr>
          <p:spPr>
            <a:xfrm rot="20615998">
              <a:off x="4817975" y="3691037"/>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sp>
          <p:nvSpPr>
            <p:cNvPr id="156" name="Oval 155"/>
            <p:cNvSpPr/>
            <p:nvPr/>
          </p:nvSpPr>
          <p:spPr>
            <a:xfrm rot="20615998">
              <a:off x="4760844" y="3663257"/>
              <a:ext cx="46964" cy="46964"/>
            </a:xfrm>
            <a:prstGeom prst="ellipse">
              <a:avLst/>
            </a:prstGeom>
            <a:grpFill/>
            <a:ln w="63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p>
          </p:txBody>
        </p:sp>
        <p:cxnSp>
          <p:nvCxnSpPr>
            <p:cNvPr id="157" name="Straight Connector 156"/>
            <p:cNvCxnSpPr/>
            <p:nvPr/>
          </p:nvCxnSpPr>
          <p:spPr>
            <a:xfrm flipV="1">
              <a:off x="4635160" y="3385536"/>
              <a:ext cx="3173" cy="180128"/>
            </a:xfrm>
            <a:prstGeom prst="line">
              <a:avLst/>
            </a:prstGeom>
            <a:grpFill/>
            <a:ln w="6350"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3" name="Group 2"/>
          <p:cNvGrpSpPr/>
          <p:nvPr/>
        </p:nvGrpSpPr>
        <p:grpSpPr>
          <a:xfrm>
            <a:off x="3784106" y="1367921"/>
            <a:ext cx="941329" cy="935343"/>
            <a:chOff x="3784106" y="1367921"/>
            <a:chExt cx="941329" cy="935343"/>
          </a:xfrm>
        </p:grpSpPr>
        <p:sp>
          <p:nvSpPr>
            <p:cNvPr id="159" name="Rectangle 158"/>
            <p:cNvSpPr/>
            <p:nvPr/>
          </p:nvSpPr>
          <p:spPr>
            <a:xfrm>
              <a:off x="3784106" y="2087240"/>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Store</a:t>
              </a:r>
              <a:endParaRPr lang="en-AU" sz="1100" dirty="0">
                <a:solidFill>
                  <a:schemeClr val="tx1"/>
                </a:solidFill>
                <a:latin typeface="Segoe UI" pitchFamily="34" charset="0"/>
                <a:cs typeface="Segoe UI" pitchFamily="34" charset="0"/>
              </a:endParaRPr>
            </a:p>
          </p:txBody>
        </p:sp>
        <p:grpSp>
          <p:nvGrpSpPr>
            <p:cNvPr id="160" name="Group 159"/>
            <p:cNvGrpSpPr/>
            <p:nvPr/>
          </p:nvGrpSpPr>
          <p:grpSpPr>
            <a:xfrm>
              <a:off x="4009657" y="1367921"/>
              <a:ext cx="490225" cy="725939"/>
              <a:chOff x="3723981" y="1319574"/>
              <a:chExt cx="490225" cy="725939"/>
            </a:xfrm>
            <a:effectLst>
              <a:outerShdw blurRad="63500" sx="102000" sy="102000" algn="ctr" rotWithShape="0">
                <a:prstClr val="black">
                  <a:alpha val="40000"/>
                </a:prstClr>
              </a:outerShdw>
            </a:effectLst>
          </p:grpSpPr>
          <p:sp>
            <p:nvSpPr>
              <p:cNvPr id="161" name="Block Arc 160"/>
              <p:cNvSpPr/>
              <p:nvPr/>
            </p:nvSpPr>
            <p:spPr>
              <a:xfrm>
                <a:off x="3760886" y="1319574"/>
                <a:ext cx="416072" cy="349222"/>
              </a:xfrm>
              <a:prstGeom prst="blockArc">
                <a:avLst>
                  <a:gd name="adj1" fmla="val 10800000"/>
                  <a:gd name="adj2" fmla="val 21599145"/>
                  <a:gd name="adj3" fmla="val 5065"/>
                </a:avLst>
              </a:prstGeom>
              <a:solidFill>
                <a:schemeClr val="tx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100">
                  <a:solidFill>
                    <a:schemeClr val="tx1"/>
                  </a:solidFill>
                  <a:latin typeface="Segoe UI" pitchFamily="34" charset="0"/>
                  <a:cs typeface="Segoe UI" pitchFamily="34" charset="0"/>
                </a:endParaRPr>
              </a:p>
            </p:txBody>
          </p:sp>
          <p:sp>
            <p:nvSpPr>
              <p:cNvPr id="162" name="Trapezoid 161"/>
              <p:cNvSpPr/>
              <p:nvPr/>
            </p:nvSpPr>
            <p:spPr>
              <a:xfrm>
                <a:off x="3723981" y="1495729"/>
                <a:ext cx="490225" cy="549784"/>
              </a:xfrm>
              <a:prstGeom prst="trapezoid">
                <a:avLst>
                  <a:gd name="adj" fmla="val 7826"/>
                </a:avLst>
              </a:prstGeom>
              <a:gradFill flip="none" rotWithShape="1">
                <a:gsLst>
                  <a:gs pos="0">
                    <a:schemeClr val="bg1">
                      <a:shade val="30000"/>
                      <a:satMod val="115000"/>
                    </a:schemeClr>
                  </a:gs>
                  <a:gs pos="50000">
                    <a:schemeClr val="bg1">
                      <a:shade val="67500"/>
                      <a:satMod val="115000"/>
                    </a:schemeClr>
                  </a:gs>
                  <a:gs pos="100000">
                    <a:schemeClr val="bg1">
                      <a:shade val="100000"/>
                      <a:satMod val="115000"/>
                    </a:schemeClr>
                  </a:gs>
                </a:gsLst>
                <a:lin ang="16200000" scaled="1"/>
                <a:tileRect/>
              </a:gra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100">
                  <a:latin typeface="Segoe UI" pitchFamily="34" charset="0"/>
                  <a:cs typeface="Segoe UI" pitchFamily="34" charset="0"/>
                </a:endParaRPr>
              </a:p>
            </p:txBody>
          </p:sp>
          <p:sp>
            <p:nvSpPr>
              <p:cNvPr id="163" name="Rectangle 162"/>
              <p:cNvSpPr/>
              <p:nvPr/>
            </p:nvSpPr>
            <p:spPr>
              <a:xfrm rot="20681790">
                <a:off x="3861081" y="1569573"/>
                <a:ext cx="216024" cy="40209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rstTxWarp prst="textPlain">
                  <a:avLst/>
                </a:prstTxWarp>
              </a:bodyPr>
              <a:lstStyle/>
              <a:p>
                <a:pPr algn="ctr"/>
                <a:r>
                  <a:rPr lang="en-AU" sz="1100" dirty="0" smtClean="0">
                    <a:solidFill>
                      <a:srgbClr val="0070C0"/>
                    </a:solidFill>
                    <a:effectLst>
                      <a:innerShdw blurRad="63500">
                        <a:schemeClr val="tx1"/>
                      </a:innerShdw>
                    </a:effectLst>
                    <a:latin typeface="Segoe UI" pitchFamily="34" charset="0"/>
                    <a:cs typeface="Segoe UI" pitchFamily="34" charset="0"/>
                  </a:rPr>
                  <a:t>$</a:t>
                </a:r>
                <a:endParaRPr lang="en-AU" sz="1100" dirty="0">
                  <a:solidFill>
                    <a:srgbClr val="0070C0"/>
                  </a:solidFill>
                  <a:effectLst>
                    <a:innerShdw blurRad="63500">
                      <a:schemeClr val="tx1"/>
                    </a:innerShdw>
                  </a:effectLst>
                  <a:latin typeface="Segoe UI" pitchFamily="34" charset="0"/>
                  <a:cs typeface="Segoe UI" pitchFamily="34" charset="0"/>
                </a:endParaRPr>
              </a:p>
            </p:txBody>
          </p:sp>
        </p:grpSp>
      </p:grpSp>
      <p:grpSp>
        <p:nvGrpSpPr>
          <p:cNvPr id="164" name="Group 163"/>
          <p:cNvGrpSpPr/>
          <p:nvPr/>
        </p:nvGrpSpPr>
        <p:grpSpPr>
          <a:xfrm>
            <a:off x="4994093" y="1377156"/>
            <a:ext cx="941329" cy="926108"/>
            <a:chOff x="4708417" y="1377156"/>
            <a:chExt cx="941329" cy="926108"/>
          </a:xfrm>
        </p:grpSpPr>
        <p:sp>
          <p:nvSpPr>
            <p:cNvPr id="165" name="Rectangle 164"/>
            <p:cNvSpPr/>
            <p:nvPr/>
          </p:nvSpPr>
          <p:spPr>
            <a:xfrm>
              <a:off x="4708417" y="2087240"/>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E-Browser</a:t>
              </a:r>
              <a:endParaRPr lang="en-AU" sz="1100" dirty="0">
                <a:solidFill>
                  <a:schemeClr val="tx1"/>
                </a:solidFill>
                <a:latin typeface="Segoe UI" pitchFamily="34" charset="0"/>
                <a:cs typeface="Segoe UI" pitchFamily="34" charset="0"/>
              </a:endParaRPr>
            </a:p>
          </p:txBody>
        </p:sp>
        <p:grpSp>
          <p:nvGrpSpPr>
            <p:cNvPr id="166" name="Group 165"/>
            <p:cNvGrpSpPr/>
            <p:nvPr/>
          </p:nvGrpSpPr>
          <p:grpSpPr>
            <a:xfrm>
              <a:off x="4774699" y="1377156"/>
              <a:ext cx="808763" cy="707468"/>
              <a:chOff x="4666807" y="1386426"/>
              <a:chExt cx="921090" cy="805726"/>
            </a:xfrm>
            <a:effectLst>
              <a:outerShdw blurRad="63500" sx="102000" sy="102000" algn="ctr" rotWithShape="0">
                <a:prstClr val="black">
                  <a:alpha val="40000"/>
                </a:prstClr>
              </a:outerShdw>
            </a:effectLst>
          </p:grpSpPr>
          <p:grpSp>
            <p:nvGrpSpPr>
              <p:cNvPr id="167" name="Group 166"/>
              <p:cNvGrpSpPr/>
              <p:nvPr/>
            </p:nvGrpSpPr>
            <p:grpSpPr>
              <a:xfrm>
                <a:off x="4835061" y="1386426"/>
                <a:ext cx="717194" cy="717195"/>
                <a:chOff x="4835061" y="1386425"/>
                <a:chExt cx="717194" cy="717194"/>
              </a:xfrm>
            </p:grpSpPr>
            <p:sp>
              <p:nvSpPr>
                <p:cNvPr id="169" name="Oval 168"/>
                <p:cNvSpPr/>
                <p:nvPr/>
              </p:nvSpPr>
              <p:spPr>
                <a:xfrm>
                  <a:off x="4835061" y="1386425"/>
                  <a:ext cx="717194" cy="717194"/>
                </a:xfrm>
                <a:prstGeom prst="ellipse">
                  <a:avLst/>
                </a:prstGeom>
                <a:solidFill>
                  <a:srgbClr val="00B0F0"/>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cxnSp>
              <p:nvCxnSpPr>
                <p:cNvPr id="170" name="Straight Connector 169"/>
                <p:cNvCxnSpPr>
                  <a:stCxn id="169" idx="0"/>
                  <a:endCxn id="169" idx="4"/>
                </p:cNvCxnSpPr>
                <p:nvPr/>
              </p:nvCxnSpPr>
              <p:spPr>
                <a:xfrm>
                  <a:off x="5193658" y="1386425"/>
                  <a:ext cx="0" cy="717194"/>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171" name="Straight Connector 170"/>
                <p:cNvCxnSpPr>
                  <a:stCxn id="169" idx="7"/>
                  <a:endCxn id="169" idx="5"/>
                </p:cNvCxnSpPr>
                <p:nvPr/>
              </p:nvCxnSpPr>
              <p:spPr>
                <a:xfrm>
                  <a:off x="5447224" y="1491456"/>
                  <a:ext cx="0" cy="507132"/>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172" name="Straight Connector 171"/>
                <p:cNvCxnSpPr>
                  <a:stCxn id="169" idx="1"/>
                  <a:endCxn id="169" idx="3"/>
                </p:cNvCxnSpPr>
                <p:nvPr/>
              </p:nvCxnSpPr>
              <p:spPr>
                <a:xfrm>
                  <a:off x="4940092" y="1491456"/>
                  <a:ext cx="0" cy="507132"/>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173" name="Straight Connector 172"/>
                <p:cNvCxnSpPr>
                  <a:stCxn id="169" idx="2"/>
                  <a:endCxn id="169" idx="6"/>
                </p:cNvCxnSpPr>
                <p:nvPr/>
              </p:nvCxnSpPr>
              <p:spPr>
                <a:xfrm>
                  <a:off x="4835061" y="1745022"/>
                  <a:ext cx="717194" cy="0"/>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174" name="Straight Connector 173"/>
                <p:cNvCxnSpPr>
                  <a:stCxn id="169" idx="1"/>
                  <a:endCxn id="169" idx="7"/>
                </p:cNvCxnSpPr>
                <p:nvPr/>
              </p:nvCxnSpPr>
              <p:spPr>
                <a:xfrm>
                  <a:off x="4940092" y="1491456"/>
                  <a:ext cx="507132" cy="0"/>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175" name="Straight Connector 174"/>
                <p:cNvCxnSpPr>
                  <a:stCxn id="169" idx="5"/>
                  <a:endCxn id="169" idx="3"/>
                </p:cNvCxnSpPr>
                <p:nvPr/>
              </p:nvCxnSpPr>
              <p:spPr>
                <a:xfrm flipH="1">
                  <a:off x="4940092" y="1998588"/>
                  <a:ext cx="507132" cy="0"/>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176" name="Straight Connector 175"/>
                <p:cNvCxnSpPr/>
                <p:nvPr/>
              </p:nvCxnSpPr>
              <p:spPr>
                <a:xfrm>
                  <a:off x="5320441" y="1410238"/>
                  <a:ext cx="0" cy="674549"/>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177" name="Straight Connector 176"/>
                <p:cNvCxnSpPr/>
                <p:nvPr/>
              </p:nvCxnSpPr>
              <p:spPr>
                <a:xfrm flipH="1">
                  <a:off x="4855453" y="1618239"/>
                  <a:ext cx="675515" cy="0"/>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178" name="Straight Connector 177"/>
                <p:cNvCxnSpPr/>
                <p:nvPr/>
              </p:nvCxnSpPr>
              <p:spPr>
                <a:xfrm flipH="1">
                  <a:off x="4855453" y="1872533"/>
                  <a:ext cx="675515" cy="0"/>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179" name="Straight Connector 178"/>
                <p:cNvCxnSpPr/>
                <p:nvPr/>
              </p:nvCxnSpPr>
              <p:spPr>
                <a:xfrm>
                  <a:off x="5066427" y="1402356"/>
                  <a:ext cx="0" cy="682431"/>
                </a:xfrm>
                <a:prstGeom prst="line">
                  <a:avLst/>
                </a:prstGeom>
                <a:ln>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grpSp>
          <p:sp>
            <p:nvSpPr>
              <p:cNvPr id="168" name="Freeform 167"/>
              <p:cNvSpPr/>
              <p:nvPr/>
            </p:nvSpPr>
            <p:spPr>
              <a:xfrm>
                <a:off x="4666807" y="1419475"/>
                <a:ext cx="921090" cy="772677"/>
              </a:xfrm>
              <a:custGeom>
                <a:avLst/>
                <a:gdLst>
                  <a:gd name="connsiteX0" fmla="*/ 270318 w 921090"/>
                  <a:gd name="connsiteY0" fmla="*/ 63250 h 772677"/>
                  <a:gd name="connsiteX1" fmla="*/ 29018 w 921090"/>
                  <a:gd name="connsiteY1" fmla="*/ 66425 h 772677"/>
                  <a:gd name="connsiteX2" fmla="*/ 860868 w 921090"/>
                  <a:gd name="connsiteY2" fmla="*/ 745875 h 772677"/>
                  <a:gd name="connsiteX3" fmla="*/ 791018 w 921090"/>
                  <a:gd name="connsiteY3" fmla="*/ 571250 h 772677"/>
                </a:gdLst>
                <a:ahLst/>
                <a:cxnLst>
                  <a:cxn ang="0">
                    <a:pos x="connsiteX0" y="connsiteY0"/>
                  </a:cxn>
                  <a:cxn ang="0">
                    <a:pos x="connsiteX1" y="connsiteY1"/>
                  </a:cxn>
                  <a:cxn ang="0">
                    <a:pos x="connsiteX2" y="connsiteY2"/>
                  </a:cxn>
                  <a:cxn ang="0">
                    <a:pos x="connsiteX3" y="connsiteY3"/>
                  </a:cxn>
                </a:cxnLst>
                <a:rect l="l" t="t" r="r" b="b"/>
                <a:pathLst>
                  <a:path w="921090" h="772677">
                    <a:moveTo>
                      <a:pt x="270318" y="63250"/>
                    </a:moveTo>
                    <a:cubicBezTo>
                      <a:pt x="100455" y="7952"/>
                      <a:pt x="-69407" y="-47346"/>
                      <a:pt x="29018" y="66425"/>
                    </a:cubicBezTo>
                    <a:cubicBezTo>
                      <a:pt x="127443" y="180196"/>
                      <a:pt x="733868" y="661738"/>
                      <a:pt x="860868" y="745875"/>
                    </a:cubicBezTo>
                    <a:cubicBezTo>
                      <a:pt x="987868" y="830013"/>
                      <a:pt x="889443" y="700631"/>
                      <a:pt x="791018" y="571250"/>
                    </a:cubicBezTo>
                  </a:path>
                </a:pathLst>
              </a:custGeom>
              <a:no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grpSp>
      </p:grpSp>
      <p:grpSp>
        <p:nvGrpSpPr>
          <p:cNvPr id="180" name="Group 179"/>
          <p:cNvGrpSpPr/>
          <p:nvPr/>
        </p:nvGrpSpPr>
        <p:grpSpPr>
          <a:xfrm>
            <a:off x="6308595" y="1347144"/>
            <a:ext cx="941329" cy="930124"/>
            <a:chOff x="5870519" y="1373140"/>
            <a:chExt cx="941329" cy="930124"/>
          </a:xfrm>
        </p:grpSpPr>
        <p:sp>
          <p:nvSpPr>
            <p:cNvPr id="181" name="Rectangle 180"/>
            <p:cNvSpPr/>
            <p:nvPr/>
          </p:nvSpPr>
          <p:spPr>
            <a:xfrm>
              <a:off x="5870519" y="2087240"/>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Preferences</a:t>
              </a:r>
              <a:endParaRPr lang="en-AU" sz="1100" dirty="0">
                <a:solidFill>
                  <a:schemeClr val="tx1"/>
                </a:solidFill>
                <a:latin typeface="Segoe UI" pitchFamily="34" charset="0"/>
                <a:cs typeface="Segoe UI" pitchFamily="34" charset="0"/>
              </a:endParaRPr>
            </a:p>
          </p:txBody>
        </p:sp>
        <p:grpSp>
          <p:nvGrpSpPr>
            <p:cNvPr id="182" name="Group 181"/>
            <p:cNvGrpSpPr/>
            <p:nvPr/>
          </p:nvGrpSpPr>
          <p:grpSpPr>
            <a:xfrm>
              <a:off x="5946586" y="1373140"/>
              <a:ext cx="789194" cy="715500"/>
              <a:chOff x="6126475" y="1358519"/>
              <a:chExt cx="789194" cy="715500"/>
            </a:xfrm>
          </p:grpSpPr>
          <p:grpSp>
            <p:nvGrpSpPr>
              <p:cNvPr id="183" name="Group 182"/>
              <p:cNvGrpSpPr/>
              <p:nvPr/>
            </p:nvGrpSpPr>
            <p:grpSpPr>
              <a:xfrm>
                <a:off x="6126475" y="1419475"/>
                <a:ext cx="469140" cy="479261"/>
                <a:chOff x="6297538" y="1525795"/>
                <a:chExt cx="600468" cy="613422"/>
              </a:xfrm>
              <a:solidFill>
                <a:schemeClr val="bg1">
                  <a:lumMod val="50000"/>
                </a:schemeClr>
              </a:solidFill>
              <a:effectLst>
                <a:outerShdw blurRad="63500" sx="102000" sy="102000" algn="ctr" rotWithShape="0">
                  <a:prstClr val="black">
                    <a:alpha val="40000"/>
                  </a:prstClr>
                </a:outerShdw>
              </a:effectLst>
            </p:grpSpPr>
            <p:sp>
              <p:nvSpPr>
                <p:cNvPr id="204" name="Rectangle 203"/>
                <p:cNvSpPr/>
                <p:nvPr/>
              </p:nvSpPr>
              <p:spPr>
                <a:xfrm>
                  <a:off x="6532240" y="1525795"/>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05" name="Rectangle 204"/>
                <p:cNvSpPr/>
                <p:nvPr/>
              </p:nvSpPr>
              <p:spPr>
                <a:xfrm>
                  <a:off x="6527253" y="2029061"/>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06" name="Rectangle 205"/>
                <p:cNvSpPr/>
                <p:nvPr/>
              </p:nvSpPr>
              <p:spPr>
                <a:xfrm rot="16200000">
                  <a:off x="6280608" y="1775330"/>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07" name="Rectangle 206"/>
                <p:cNvSpPr/>
                <p:nvPr/>
              </p:nvSpPr>
              <p:spPr>
                <a:xfrm rot="16200000">
                  <a:off x="6770920" y="1777823"/>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08" name="Rectangle 207"/>
                <p:cNvSpPr/>
                <p:nvPr/>
              </p:nvSpPr>
              <p:spPr>
                <a:xfrm rot="2781525">
                  <a:off x="6712334" y="1608452"/>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09" name="Rectangle 208"/>
                <p:cNvSpPr/>
                <p:nvPr/>
              </p:nvSpPr>
              <p:spPr>
                <a:xfrm rot="2781525">
                  <a:off x="6344691" y="1952168"/>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10" name="Rectangle 209"/>
                <p:cNvSpPr/>
                <p:nvPr/>
              </p:nvSpPr>
              <p:spPr>
                <a:xfrm rot="18981525">
                  <a:off x="6358090" y="1598567"/>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11" name="Rectangle 210"/>
                <p:cNvSpPr/>
                <p:nvPr/>
              </p:nvSpPr>
              <p:spPr>
                <a:xfrm rot="18981525">
                  <a:off x="6694670" y="1955114"/>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12" name="Donut 211"/>
                <p:cNvSpPr/>
                <p:nvPr/>
              </p:nvSpPr>
              <p:spPr>
                <a:xfrm>
                  <a:off x="6347233" y="1580873"/>
                  <a:ext cx="504056" cy="504056"/>
                </a:xfrm>
                <a:prstGeom prst="donut">
                  <a:avLst>
                    <a:gd name="adj" fmla="val 22161"/>
                  </a:avLst>
                </a:prstGeom>
                <a:grpFill/>
                <a:ln w="952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solidFill>
                      <a:schemeClr val="tx1"/>
                    </a:solidFill>
                  </a:endParaRPr>
                </a:p>
              </p:txBody>
            </p:sp>
          </p:grpSp>
          <p:grpSp>
            <p:nvGrpSpPr>
              <p:cNvPr id="184" name="Group 183"/>
              <p:cNvGrpSpPr/>
              <p:nvPr/>
            </p:nvGrpSpPr>
            <p:grpSpPr>
              <a:xfrm>
                <a:off x="6535334" y="1685479"/>
                <a:ext cx="380335" cy="388540"/>
                <a:chOff x="6297538" y="1525795"/>
                <a:chExt cx="600468" cy="613422"/>
              </a:xfrm>
              <a:solidFill>
                <a:schemeClr val="bg1">
                  <a:lumMod val="75000"/>
                </a:schemeClr>
              </a:solidFill>
              <a:effectLst>
                <a:outerShdw blurRad="63500" sx="102000" sy="102000" algn="ctr" rotWithShape="0">
                  <a:prstClr val="black">
                    <a:alpha val="40000"/>
                  </a:prstClr>
                </a:outerShdw>
              </a:effectLst>
            </p:grpSpPr>
            <p:sp>
              <p:nvSpPr>
                <p:cNvPr id="195" name="Rectangle 194"/>
                <p:cNvSpPr/>
                <p:nvPr/>
              </p:nvSpPr>
              <p:spPr>
                <a:xfrm>
                  <a:off x="6532240" y="1525795"/>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96" name="Rectangle 195"/>
                <p:cNvSpPr/>
                <p:nvPr/>
              </p:nvSpPr>
              <p:spPr>
                <a:xfrm>
                  <a:off x="6527253" y="2029061"/>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97" name="Rectangle 196"/>
                <p:cNvSpPr/>
                <p:nvPr/>
              </p:nvSpPr>
              <p:spPr>
                <a:xfrm rot="16200000">
                  <a:off x="6280608" y="1775330"/>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98" name="Rectangle 197"/>
                <p:cNvSpPr/>
                <p:nvPr/>
              </p:nvSpPr>
              <p:spPr>
                <a:xfrm rot="16200000">
                  <a:off x="6770920" y="1777823"/>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99" name="Rectangle 198"/>
                <p:cNvSpPr/>
                <p:nvPr/>
              </p:nvSpPr>
              <p:spPr>
                <a:xfrm rot="2781525">
                  <a:off x="6712334" y="1608452"/>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00" name="Rectangle 199"/>
                <p:cNvSpPr/>
                <p:nvPr/>
              </p:nvSpPr>
              <p:spPr>
                <a:xfrm rot="2781525">
                  <a:off x="6344691" y="1952168"/>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01" name="Rectangle 200"/>
                <p:cNvSpPr/>
                <p:nvPr/>
              </p:nvSpPr>
              <p:spPr>
                <a:xfrm rot="18981525">
                  <a:off x="6358090" y="1598567"/>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02" name="Rectangle 201"/>
                <p:cNvSpPr/>
                <p:nvPr/>
              </p:nvSpPr>
              <p:spPr>
                <a:xfrm rot="18981525">
                  <a:off x="6694670" y="1955114"/>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03" name="Donut 202"/>
                <p:cNvSpPr/>
                <p:nvPr/>
              </p:nvSpPr>
              <p:spPr>
                <a:xfrm>
                  <a:off x="6347233" y="1580873"/>
                  <a:ext cx="504056" cy="504056"/>
                </a:xfrm>
                <a:prstGeom prst="donut">
                  <a:avLst>
                    <a:gd name="adj" fmla="val 22161"/>
                  </a:avLst>
                </a:prstGeom>
                <a:grpFill/>
                <a:ln w="952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solidFill>
                      <a:schemeClr val="tx1"/>
                    </a:solidFill>
                  </a:endParaRPr>
                </a:p>
              </p:txBody>
            </p:sp>
          </p:grpSp>
          <p:grpSp>
            <p:nvGrpSpPr>
              <p:cNvPr id="185" name="Group 184"/>
              <p:cNvGrpSpPr/>
              <p:nvPr/>
            </p:nvGrpSpPr>
            <p:grpSpPr>
              <a:xfrm>
                <a:off x="6577233" y="1358519"/>
                <a:ext cx="251617" cy="257045"/>
                <a:chOff x="6297538" y="1525795"/>
                <a:chExt cx="600468" cy="613422"/>
              </a:xfrm>
              <a:solidFill>
                <a:schemeClr val="bg1"/>
              </a:solidFill>
              <a:effectLst>
                <a:outerShdw blurRad="63500" sx="102000" sy="102000" algn="ctr" rotWithShape="0">
                  <a:prstClr val="black">
                    <a:alpha val="40000"/>
                  </a:prstClr>
                </a:outerShdw>
              </a:effectLst>
            </p:grpSpPr>
            <p:sp>
              <p:nvSpPr>
                <p:cNvPr id="186" name="Rectangle 185"/>
                <p:cNvSpPr/>
                <p:nvPr/>
              </p:nvSpPr>
              <p:spPr>
                <a:xfrm>
                  <a:off x="6532240" y="1525795"/>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87" name="Rectangle 186"/>
                <p:cNvSpPr/>
                <p:nvPr/>
              </p:nvSpPr>
              <p:spPr>
                <a:xfrm>
                  <a:off x="6527253" y="2029061"/>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88" name="Rectangle 187"/>
                <p:cNvSpPr/>
                <p:nvPr/>
              </p:nvSpPr>
              <p:spPr>
                <a:xfrm rot="16200000">
                  <a:off x="6280608" y="1775330"/>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89" name="Rectangle 188"/>
                <p:cNvSpPr/>
                <p:nvPr/>
              </p:nvSpPr>
              <p:spPr>
                <a:xfrm rot="16200000">
                  <a:off x="6770920" y="1777823"/>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90" name="Rectangle 189"/>
                <p:cNvSpPr/>
                <p:nvPr/>
              </p:nvSpPr>
              <p:spPr>
                <a:xfrm rot="2781525">
                  <a:off x="6712334" y="1608452"/>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91" name="Rectangle 190"/>
                <p:cNvSpPr/>
                <p:nvPr/>
              </p:nvSpPr>
              <p:spPr>
                <a:xfrm rot="2781525">
                  <a:off x="6344691" y="1952168"/>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92" name="Rectangle 191"/>
                <p:cNvSpPr/>
                <p:nvPr/>
              </p:nvSpPr>
              <p:spPr>
                <a:xfrm rot="18981525">
                  <a:off x="6358090" y="1598567"/>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93" name="Rectangle 192"/>
                <p:cNvSpPr/>
                <p:nvPr/>
              </p:nvSpPr>
              <p:spPr>
                <a:xfrm rot="18981525">
                  <a:off x="6694670" y="1955114"/>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94" name="Donut 193"/>
                <p:cNvSpPr/>
                <p:nvPr/>
              </p:nvSpPr>
              <p:spPr>
                <a:xfrm>
                  <a:off x="6347233" y="1580873"/>
                  <a:ext cx="504056" cy="504056"/>
                </a:xfrm>
                <a:prstGeom prst="donut">
                  <a:avLst>
                    <a:gd name="adj" fmla="val 22161"/>
                  </a:avLst>
                </a:prstGeom>
                <a:grpFill/>
                <a:ln w="952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solidFill>
                      <a:schemeClr val="tx1"/>
                    </a:solidFill>
                  </a:endParaRPr>
                </a:p>
              </p:txBody>
            </p:sp>
          </p:grpSp>
        </p:grpSp>
      </p:grpSp>
      <p:grpSp>
        <p:nvGrpSpPr>
          <p:cNvPr id="213" name="Group 212"/>
          <p:cNvGrpSpPr/>
          <p:nvPr/>
        </p:nvGrpSpPr>
        <p:grpSpPr>
          <a:xfrm>
            <a:off x="3784106" y="2423987"/>
            <a:ext cx="941329" cy="972132"/>
            <a:chOff x="3707904" y="2423987"/>
            <a:chExt cx="941329" cy="972132"/>
          </a:xfrm>
        </p:grpSpPr>
        <p:sp>
          <p:nvSpPr>
            <p:cNvPr id="214" name="Rectangle 213"/>
            <p:cNvSpPr/>
            <p:nvPr/>
          </p:nvSpPr>
          <p:spPr>
            <a:xfrm>
              <a:off x="3707904" y="318009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solidFill>
                    <a:schemeClr val="tx1"/>
                  </a:solidFill>
                  <a:latin typeface="Segoe UI" pitchFamily="34" charset="0"/>
                  <a:cs typeface="Segoe UI" pitchFamily="34" charset="0"/>
                </a:rPr>
                <a:t>Clarabelle</a:t>
              </a:r>
              <a:endParaRPr lang="en-AU" sz="1100" dirty="0">
                <a:solidFill>
                  <a:schemeClr val="tx1"/>
                </a:solidFill>
                <a:latin typeface="Segoe UI" pitchFamily="34" charset="0"/>
                <a:cs typeface="Segoe UI" pitchFamily="34" charset="0"/>
              </a:endParaRPr>
            </a:p>
          </p:txBody>
        </p:sp>
        <p:grpSp>
          <p:nvGrpSpPr>
            <p:cNvPr id="215" name="Group 214"/>
            <p:cNvGrpSpPr/>
            <p:nvPr/>
          </p:nvGrpSpPr>
          <p:grpSpPr>
            <a:xfrm>
              <a:off x="3841584" y="2423987"/>
              <a:ext cx="675778" cy="675778"/>
              <a:chOff x="3848349" y="2388430"/>
              <a:chExt cx="675778" cy="675778"/>
            </a:xfrm>
            <a:effectLst>
              <a:outerShdw blurRad="63500" sx="102000" sy="102000" algn="ctr" rotWithShape="0">
                <a:prstClr val="black">
                  <a:alpha val="40000"/>
                </a:prstClr>
              </a:outerShdw>
            </a:effectLst>
          </p:grpSpPr>
          <p:sp>
            <p:nvSpPr>
              <p:cNvPr id="216" name="Oval 215"/>
              <p:cNvSpPr/>
              <p:nvPr/>
            </p:nvSpPr>
            <p:spPr>
              <a:xfrm>
                <a:off x="3848349" y="2388430"/>
                <a:ext cx="675778" cy="675778"/>
              </a:xfrm>
              <a:prstGeom prst="ellipse">
                <a:avLst/>
              </a:prstGeom>
              <a:solidFill>
                <a:srgbClr val="C0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grpSp>
            <p:nvGrpSpPr>
              <p:cNvPr id="217" name="Group 216"/>
              <p:cNvGrpSpPr/>
              <p:nvPr/>
            </p:nvGrpSpPr>
            <p:grpSpPr>
              <a:xfrm>
                <a:off x="4049013" y="2524441"/>
                <a:ext cx="274450" cy="403756"/>
                <a:chOff x="4017169" y="2476618"/>
                <a:chExt cx="333375" cy="490444"/>
              </a:xfrm>
              <a:effectLst>
                <a:outerShdw blurRad="63500" sx="102000" sy="102000" algn="ctr" rotWithShape="0">
                  <a:prstClr val="black">
                    <a:alpha val="40000"/>
                  </a:prstClr>
                </a:outerShdw>
              </a:effectLst>
            </p:grpSpPr>
            <p:sp>
              <p:nvSpPr>
                <p:cNvPr id="218" name="Rounded Rectangle 217"/>
                <p:cNvSpPr/>
                <p:nvPr/>
              </p:nvSpPr>
              <p:spPr>
                <a:xfrm>
                  <a:off x="4106560" y="2476618"/>
                  <a:ext cx="144015" cy="260118"/>
                </a:xfrm>
                <a:prstGeom prst="roundRect">
                  <a:avLst>
                    <a:gd name="adj" fmla="val 50000"/>
                  </a:avLst>
                </a:prstGeom>
                <a:solidFill>
                  <a:srgbClr val="C00000"/>
                </a:solidFill>
                <a:ln w="12700" cap="rnd">
                  <a:solidFill>
                    <a:schemeClr val="bg1"/>
                  </a:solid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19" name="Freeform 218"/>
                <p:cNvSpPr/>
                <p:nvPr/>
              </p:nvSpPr>
              <p:spPr>
                <a:xfrm>
                  <a:off x="4017169" y="2744500"/>
                  <a:ext cx="333375" cy="79802"/>
                </a:xfrm>
                <a:custGeom>
                  <a:avLst/>
                  <a:gdLst>
                    <a:gd name="connsiteX0" fmla="*/ 0 w 333375"/>
                    <a:gd name="connsiteY0" fmla="*/ 7144 h 102415"/>
                    <a:gd name="connsiteX1" fmla="*/ 169069 w 333375"/>
                    <a:gd name="connsiteY1" fmla="*/ 102394 h 102415"/>
                    <a:gd name="connsiteX2" fmla="*/ 333375 w 333375"/>
                    <a:gd name="connsiteY2" fmla="*/ 0 h 102415"/>
                  </a:gdLst>
                  <a:ahLst/>
                  <a:cxnLst>
                    <a:cxn ang="0">
                      <a:pos x="connsiteX0" y="connsiteY0"/>
                    </a:cxn>
                    <a:cxn ang="0">
                      <a:pos x="connsiteX1" y="connsiteY1"/>
                    </a:cxn>
                    <a:cxn ang="0">
                      <a:pos x="connsiteX2" y="connsiteY2"/>
                    </a:cxn>
                  </a:cxnLst>
                  <a:rect l="l" t="t" r="r" b="b"/>
                  <a:pathLst>
                    <a:path w="333375" h="102415">
                      <a:moveTo>
                        <a:pt x="0" y="7144"/>
                      </a:moveTo>
                      <a:cubicBezTo>
                        <a:pt x="56753" y="55364"/>
                        <a:pt x="113507" y="103585"/>
                        <a:pt x="169069" y="102394"/>
                      </a:cubicBezTo>
                      <a:cubicBezTo>
                        <a:pt x="224631" y="101203"/>
                        <a:pt x="279003" y="50601"/>
                        <a:pt x="333375" y="0"/>
                      </a:cubicBezTo>
                    </a:path>
                  </a:pathLst>
                </a:custGeom>
                <a:noFill/>
                <a:ln w="1270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cxnSp>
              <p:nvCxnSpPr>
                <p:cNvPr id="220" name="Straight Connector 219"/>
                <p:cNvCxnSpPr>
                  <a:stCxn id="219" idx="1"/>
                </p:cNvCxnSpPr>
                <p:nvPr/>
              </p:nvCxnSpPr>
              <p:spPr>
                <a:xfrm>
                  <a:off x="4186238" y="2824286"/>
                  <a:ext cx="0" cy="142776"/>
                </a:xfrm>
                <a:prstGeom prst="line">
                  <a:avLst/>
                </a:prstGeom>
                <a:ln w="12700"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2" name="Group 1"/>
          <p:cNvGrpSpPr/>
          <p:nvPr/>
        </p:nvGrpSpPr>
        <p:grpSpPr>
          <a:xfrm>
            <a:off x="6384662" y="1346512"/>
            <a:ext cx="789194" cy="715500"/>
            <a:chOff x="7380312" y="1471196"/>
            <a:chExt cx="789194" cy="715500"/>
          </a:xfrm>
        </p:grpSpPr>
        <p:grpSp>
          <p:nvGrpSpPr>
            <p:cNvPr id="224" name="Group 223"/>
            <p:cNvGrpSpPr/>
            <p:nvPr/>
          </p:nvGrpSpPr>
          <p:grpSpPr>
            <a:xfrm>
              <a:off x="7380312" y="1532152"/>
              <a:ext cx="469140" cy="479261"/>
              <a:chOff x="6297538" y="1525795"/>
              <a:chExt cx="600468" cy="613422"/>
            </a:xfrm>
            <a:solidFill>
              <a:schemeClr val="bg1">
                <a:lumMod val="50000"/>
              </a:schemeClr>
            </a:solidFill>
            <a:effectLst/>
          </p:grpSpPr>
          <p:sp>
            <p:nvSpPr>
              <p:cNvPr id="245" name="Rectangle 244"/>
              <p:cNvSpPr/>
              <p:nvPr/>
            </p:nvSpPr>
            <p:spPr>
              <a:xfrm>
                <a:off x="6532240" y="1525795"/>
                <a:ext cx="144016" cy="110156"/>
              </a:xfrm>
              <a:prstGeom prst="rect">
                <a:avLst/>
              </a:prstGeom>
              <a:grpFill/>
              <a:ln w="9525">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46" name="Rectangle 245"/>
              <p:cNvSpPr/>
              <p:nvPr/>
            </p:nvSpPr>
            <p:spPr>
              <a:xfrm>
                <a:off x="6527253" y="2029061"/>
                <a:ext cx="144016" cy="110156"/>
              </a:xfrm>
              <a:prstGeom prst="rect">
                <a:avLst/>
              </a:prstGeom>
              <a:grpFill/>
              <a:ln w="9525">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47" name="Rectangle 246"/>
              <p:cNvSpPr/>
              <p:nvPr/>
            </p:nvSpPr>
            <p:spPr>
              <a:xfrm rot="16200000">
                <a:off x="6280608" y="1775330"/>
                <a:ext cx="144016" cy="110156"/>
              </a:xfrm>
              <a:prstGeom prst="rect">
                <a:avLst/>
              </a:prstGeom>
              <a:grpFill/>
              <a:ln w="9525">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48" name="Rectangle 247"/>
              <p:cNvSpPr/>
              <p:nvPr/>
            </p:nvSpPr>
            <p:spPr>
              <a:xfrm rot="16200000">
                <a:off x="6770920" y="1777823"/>
                <a:ext cx="144016" cy="110156"/>
              </a:xfrm>
              <a:prstGeom prst="rect">
                <a:avLst/>
              </a:prstGeom>
              <a:grpFill/>
              <a:ln w="9525">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329" name="Rectangle 328"/>
              <p:cNvSpPr/>
              <p:nvPr/>
            </p:nvSpPr>
            <p:spPr>
              <a:xfrm rot="2781525">
                <a:off x="6712334" y="1608452"/>
                <a:ext cx="144016" cy="110156"/>
              </a:xfrm>
              <a:prstGeom prst="rect">
                <a:avLst/>
              </a:pr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330" name="Rectangle 329"/>
              <p:cNvSpPr/>
              <p:nvPr/>
            </p:nvSpPr>
            <p:spPr>
              <a:xfrm rot="2781525">
                <a:off x="6344691" y="1952168"/>
                <a:ext cx="144016" cy="110156"/>
              </a:xfrm>
              <a:prstGeom prst="rect">
                <a:avLst/>
              </a:prstGeom>
              <a:grpFill/>
              <a:ln w="9525">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331" name="Rectangle 330"/>
              <p:cNvSpPr/>
              <p:nvPr/>
            </p:nvSpPr>
            <p:spPr>
              <a:xfrm rot="18981525">
                <a:off x="6358090" y="1598567"/>
                <a:ext cx="144016" cy="110156"/>
              </a:xfrm>
              <a:prstGeom prst="rect">
                <a:avLst/>
              </a:prstGeom>
              <a:grpFill/>
              <a:ln w="9525">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332" name="Rectangle 331"/>
              <p:cNvSpPr/>
              <p:nvPr/>
            </p:nvSpPr>
            <p:spPr>
              <a:xfrm rot="18981525">
                <a:off x="6694670" y="1955114"/>
                <a:ext cx="144016" cy="110156"/>
              </a:xfrm>
              <a:prstGeom prst="rect">
                <a:avLst/>
              </a:prstGeom>
              <a:grpFill/>
              <a:ln w="9525">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333" name="Donut 332"/>
              <p:cNvSpPr/>
              <p:nvPr/>
            </p:nvSpPr>
            <p:spPr>
              <a:xfrm>
                <a:off x="6347233" y="1580873"/>
                <a:ext cx="504056" cy="504056"/>
              </a:xfrm>
              <a:prstGeom prst="donut">
                <a:avLst>
                  <a:gd name="adj" fmla="val 22161"/>
                </a:avLst>
              </a:prstGeom>
              <a:grpFill/>
              <a:ln w="9525">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solidFill>
                    <a:schemeClr val="tx1"/>
                  </a:solidFill>
                </a:endParaRPr>
              </a:p>
            </p:txBody>
          </p:sp>
        </p:grpSp>
        <p:grpSp>
          <p:nvGrpSpPr>
            <p:cNvPr id="225" name="Group 224"/>
            <p:cNvGrpSpPr/>
            <p:nvPr/>
          </p:nvGrpSpPr>
          <p:grpSpPr>
            <a:xfrm>
              <a:off x="7789171" y="1798156"/>
              <a:ext cx="380335" cy="388540"/>
              <a:chOff x="6297538" y="1525795"/>
              <a:chExt cx="600468" cy="613422"/>
            </a:xfrm>
            <a:solidFill>
              <a:schemeClr val="bg1">
                <a:lumMod val="75000"/>
              </a:schemeClr>
            </a:solidFill>
            <a:effectLst/>
          </p:grpSpPr>
          <p:sp>
            <p:nvSpPr>
              <p:cNvPr id="236" name="Rectangle 235"/>
              <p:cNvSpPr/>
              <p:nvPr/>
            </p:nvSpPr>
            <p:spPr>
              <a:xfrm>
                <a:off x="6532240" y="1525795"/>
                <a:ext cx="144016" cy="110156"/>
              </a:xfrm>
              <a:prstGeom prst="rect">
                <a:avLst/>
              </a:prstGeom>
              <a:grpFill/>
              <a:ln w="9525">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37" name="Rectangle 236"/>
              <p:cNvSpPr/>
              <p:nvPr/>
            </p:nvSpPr>
            <p:spPr>
              <a:xfrm>
                <a:off x="6527253" y="2029061"/>
                <a:ext cx="144016" cy="110156"/>
              </a:xfrm>
              <a:prstGeom prst="rect">
                <a:avLst/>
              </a:prstGeom>
              <a:grpFill/>
              <a:ln w="9525">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38" name="Rectangle 237"/>
              <p:cNvSpPr/>
              <p:nvPr/>
            </p:nvSpPr>
            <p:spPr>
              <a:xfrm rot="16200000">
                <a:off x="6280608" y="1775330"/>
                <a:ext cx="144016" cy="110156"/>
              </a:xfrm>
              <a:prstGeom prst="rect">
                <a:avLst/>
              </a:prstGeom>
              <a:grpFill/>
              <a:ln w="9525">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39" name="Rectangle 238"/>
              <p:cNvSpPr/>
              <p:nvPr/>
            </p:nvSpPr>
            <p:spPr>
              <a:xfrm rot="16200000">
                <a:off x="6770920" y="1777823"/>
                <a:ext cx="144016" cy="110156"/>
              </a:xfrm>
              <a:prstGeom prst="rect">
                <a:avLst/>
              </a:prstGeom>
              <a:grpFill/>
              <a:ln w="9525">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40" name="Rectangle 239"/>
              <p:cNvSpPr/>
              <p:nvPr/>
            </p:nvSpPr>
            <p:spPr>
              <a:xfrm rot="2781525">
                <a:off x="6712334" y="1608452"/>
                <a:ext cx="144016" cy="110156"/>
              </a:xfrm>
              <a:prstGeom prst="rect">
                <a:avLst/>
              </a:prstGeom>
              <a:grpFill/>
              <a:ln w="9525">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41" name="Rectangle 240"/>
              <p:cNvSpPr/>
              <p:nvPr/>
            </p:nvSpPr>
            <p:spPr>
              <a:xfrm rot="2781525">
                <a:off x="6344691" y="1952168"/>
                <a:ext cx="144016" cy="110156"/>
              </a:xfrm>
              <a:prstGeom prst="rect">
                <a:avLst/>
              </a:prstGeom>
              <a:grpFill/>
              <a:ln w="9525">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42" name="Rectangle 241"/>
              <p:cNvSpPr/>
              <p:nvPr/>
            </p:nvSpPr>
            <p:spPr>
              <a:xfrm rot="18981525">
                <a:off x="6358090" y="1598567"/>
                <a:ext cx="144016" cy="110156"/>
              </a:xfrm>
              <a:prstGeom prst="rect">
                <a:avLst/>
              </a:prstGeom>
              <a:grpFill/>
              <a:ln w="9525">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43" name="Rectangle 242"/>
              <p:cNvSpPr/>
              <p:nvPr/>
            </p:nvSpPr>
            <p:spPr>
              <a:xfrm rot="18981525">
                <a:off x="6694670" y="1955114"/>
                <a:ext cx="144016" cy="110156"/>
              </a:xfrm>
              <a:prstGeom prst="rect">
                <a:avLst/>
              </a:prstGeom>
              <a:grpFill/>
              <a:ln w="9525">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44" name="Donut 243"/>
              <p:cNvSpPr/>
              <p:nvPr/>
            </p:nvSpPr>
            <p:spPr>
              <a:xfrm>
                <a:off x="6347233" y="1580873"/>
                <a:ext cx="504056" cy="504056"/>
              </a:xfrm>
              <a:prstGeom prst="donut">
                <a:avLst>
                  <a:gd name="adj" fmla="val 22161"/>
                </a:avLst>
              </a:prstGeom>
              <a:grpFill/>
              <a:ln w="9525">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solidFill>
                    <a:schemeClr val="tx1"/>
                  </a:solidFill>
                </a:endParaRPr>
              </a:p>
            </p:txBody>
          </p:sp>
        </p:grpSp>
        <p:grpSp>
          <p:nvGrpSpPr>
            <p:cNvPr id="226" name="Group 225"/>
            <p:cNvGrpSpPr/>
            <p:nvPr/>
          </p:nvGrpSpPr>
          <p:grpSpPr>
            <a:xfrm>
              <a:off x="7831070" y="1471196"/>
              <a:ext cx="251617" cy="257045"/>
              <a:chOff x="6297538" y="1525795"/>
              <a:chExt cx="600468" cy="613422"/>
            </a:xfrm>
            <a:solidFill>
              <a:schemeClr val="bg1"/>
            </a:solidFill>
            <a:effectLst/>
          </p:grpSpPr>
          <p:sp>
            <p:nvSpPr>
              <p:cNvPr id="227" name="Rectangle 226"/>
              <p:cNvSpPr/>
              <p:nvPr/>
            </p:nvSpPr>
            <p:spPr>
              <a:xfrm>
                <a:off x="6532240" y="1525795"/>
                <a:ext cx="144016" cy="110156"/>
              </a:xfrm>
              <a:prstGeom prst="rect">
                <a:avLst/>
              </a:prstGeom>
              <a:grpFill/>
              <a:ln w="9525">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28" name="Rectangle 227"/>
              <p:cNvSpPr/>
              <p:nvPr/>
            </p:nvSpPr>
            <p:spPr>
              <a:xfrm>
                <a:off x="6527253" y="2029061"/>
                <a:ext cx="144016" cy="110156"/>
              </a:xfrm>
              <a:prstGeom prst="rect">
                <a:avLst/>
              </a:prstGeom>
              <a:grpFill/>
              <a:ln w="9525">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29" name="Rectangle 228"/>
              <p:cNvSpPr/>
              <p:nvPr/>
            </p:nvSpPr>
            <p:spPr>
              <a:xfrm rot="16200000">
                <a:off x="6280608" y="1775330"/>
                <a:ext cx="144016" cy="110156"/>
              </a:xfrm>
              <a:prstGeom prst="rect">
                <a:avLst/>
              </a:prstGeom>
              <a:grpFill/>
              <a:ln w="9525">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30" name="Rectangle 229"/>
              <p:cNvSpPr/>
              <p:nvPr/>
            </p:nvSpPr>
            <p:spPr>
              <a:xfrm rot="16200000">
                <a:off x="6770920" y="1777823"/>
                <a:ext cx="144016" cy="110156"/>
              </a:xfrm>
              <a:prstGeom prst="rect">
                <a:avLst/>
              </a:prstGeom>
              <a:grpFill/>
              <a:ln w="9525">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31" name="Rectangle 230"/>
              <p:cNvSpPr/>
              <p:nvPr/>
            </p:nvSpPr>
            <p:spPr>
              <a:xfrm rot="2781525">
                <a:off x="6712334" y="1608452"/>
                <a:ext cx="144016" cy="110156"/>
              </a:xfrm>
              <a:prstGeom prst="rect">
                <a:avLst/>
              </a:prstGeom>
              <a:grpFill/>
              <a:ln w="9525">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32" name="Rectangle 231"/>
              <p:cNvSpPr/>
              <p:nvPr/>
            </p:nvSpPr>
            <p:spPr>
              <a:xfrm rot="2781525">
                <a:off x="6344691" y="1952168"/>
                <a:ext cx="144016" cy="110156"/>
              </a:xfrm>
              <a:prstGeom prst="rect">
                <a:avLst/>
              </a:prstGeom>
              <a:grpFill/>
              <a:ln w="9525">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33" name="Rectangle 232"/>
              <p:cNvSpPr/>
              <p:nvPr/>
            </p:nvSpPr>
            <p:spPr>
              <a:xfrm rot="18981525">
                <a:off x="6358090" y="1598567"/>
                <a:ext cx="144016" cy="110156"/>
              </a:xfrm>
              <a:prstGeom prst="rect">
                <a:avLst/>
              </a:prstGeom>
              <a:grpFill/>
              <a:ln w="9525">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34" name="Rectangle 233"/>
              <p:cNvSpPr/>
              <p:nvPr/>
            </p:nvSpPr>
            <p:spPr>
              <a:xfrm rot="18981525">
                <a:off x="6694670" y="1955114"/>
                <a:ext cx="144016" cy="110156"/>
              </a:xfrm>
              <a:prstGeom prst="rect">
                <a:avLst/>
              </a:prstGeom>
              <a:grpFill/>
              <a:ln w="9525">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35" name="Donut 234"/>
              <p:cNvSpPr/>
              <p:nvPr/>
            </p:nvSpPr>
            <p:spPr>
              <a:xfrm>
                <a:off x="6347233" y="1580873"/>
                <a:ext cx="504056" cy="504056"/>
              </a:xfrm>
              <a:prstGeom prst="donut">
                <a:avLst>
                  <a:gd name="adj" fmla="val 22161"/>
                </a:avLst>
              </a:prstGeom>
              <a:grpFill/>
              <a:ln w="9525">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solidFill>
                    <a:schemeClr val="tx1"/>
                  </a:solidFill>
                </a:endParaRPr>
              </a:p>
            </p:txBody>
          </p:sp>
        </p:grpSp>
      </p:grpSp>
    </p:spTree>
    <p:extLst>
      <p:ext uri="{BB962C8B-B14F-4D97-AF65-F5344CB8AC3E}">
        <p14:creationId xmlns:p14="http://schemas.microsoft.com/office/powerpoint/2010/main" val="1478105984"/>
      </p:ext>
    </p:extLst>
  </p:cSld>
  <p:clrMapOvr>
    <a:masterClrMapping/>
  </p:clrMapOvr>
  <mc:AlternateContent xmlns:mc="http://schemas.openxmlformats.org/markup-compatibility/2006" xmlns:p14="http://schemas.microsoft.com/office/powerpoint/2010/main">
    <mc:Choice Requires="p14">
      <p:transition p14:dur="10" advClick="0" advTm="0"/>
    </mc:Choice>
    <mc:Fallback xmlns="">
      <p:transition advClick="0" advTm="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xit" presetSubtype="16" fill="hold" nodeType="afterEffect">
                                  <p:stCondLst>
                                    <p:cond delay="0"/>
                                  </p:stCondLst>
                                  <p:childTnLst>
                                    <p:anim calcmode="lin" valueType="num">
                                      <p:cBhvr>
                                        <p:cTn id="6" dur="300"/>
                                        <p:tgtEl>
                                          <p:spTgt spid="2"/>
                                        </p:tgtEl>
                                        <p:attrNameLst>
                                          <p:attrName>ppt_w</p:attrName>
                                        </p:attrNameLst>
                                      </p:cBhvr>
                                      <p:tavLst>
                                        <p:tav tm="0">
                                          <p:val>
                                            <p:strVal val="ppt_w"/>
                                          </p:val>
                                        </p:tav>
                                        <p:tav tm="100000">
                                          <p:val>
                                            <p:strVal val="4*ppt_w"/>
                                          </p:val>
                                        </p:tav>
                                      </p:tavLst>
                                    </p:anim>
                                    <p:anim calcmode="lin" valueType="num">
                                      <p:cBhvr>
                                        <p:cTn id="7" dur="300"/>
                                        <p:tgtEl>
                                          <p:spTgt spid="2"/>
                                        </p:tgtEl>
                                        <p:attrNameLst>
                                          <p:attrName>ppt_h</p:attrName>
                                        </p:attrNameLst>
                                      </p:cBhvr>
                                      <p:tavLst>
                                        <p:tav tm="0">
                                          <p:val>
                                            <p:strVal val="ppt_h"/>
                                          </p:val>
                                        </p:tav>
                                        <p:tav tm="100000">
                                          <p:val>
                                            <p:strVal val="4*ppt_h"/>
                                          </p:val>
                                        </p:tav>
                                      </p:tavLst>
                                    </p:anim>
                                    <p:set>
                                      <p:cBhvr>
                                        <p:cTn id="8" dur="1" fill="hold">
                                          <p:stCondLst>
                                            <p:cond delay="299"/>
                                          </p:stCondLst>
                                        </p:cTn>
                                        <p:tgtEl>
                                          <p:spTgt spid="2"/>
                                        </p:tgtEl>
                                        <p:attrNameLst>
                                          <p:attrName>style.visibility</p:attrName>
                                        </p:attrNameLst>
                                      </p:cBhvr>
                                      <p:to>
                                        <p:strVal val="hidden"/>
                                      </p:to>
                                    </p:set>
                                  </p:childTnLst>
                                </p:cTn>
                              </p:par>
                              <p:par>
                                <p:cTn id="9" presetID="10" presetClass="exit" presetSubtype="0" fill="hold" nodeType="withEffect">
                                  <p:stCondLst>
                                    <p:cond delay="0"/>
                                  </p:stCondLst>
                                  <p:childTnLst>
                                    <p:animEffect transition="out" filter="fade">
                                      <p:cBhvr>
                                        <p:cTn id="10" dur="300"/>
                                        <p:tgtEl>
                                          <p:spTgt spid="2"/>
                                        </p:tgtEl>
                                      </p:cBhvr>
                                    </p:animEffect>
                                    <p:set>
                                      <p:cBhvr>
                                        <p:cTn id="11" dur="1" fill="hold">
                                          <p:stCondLst>
                                            <p:cond delay="299"/>
                                          </p:stCondLst>
                                        </p:cTn>
                                        <p:tgtEl>
                                          <p:spTgt spid="2"/>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49" name="Group 248"/>
          <p:cNvGrpSpPr/>
          <p:nvPr/>
        </p:nvGrpSpPr>
        <p:grpSpPr>
          <a:xfrm>
            <a:off x="3131841" y="843750"/>
            <a:ext cx="2880320" cy="3456000"/>
            <a:chOff x="3131841" y="843750"/>
            <a:chExt cx="2880320" cy="3456000"/>
          </a:xfrm>
        </p:grpSpPr>
        <p:sp>
          <p:nvSpPr>
            <p:cNvPr id="250" name="Rounded Rectangle 249"/>
            <p:cNvSpPr/>
            <p:nvPr/>
          </p:nvSpPr>
          <p:spPr>
            <a:xfrm>
              <a:off x="3131841" y="843750"/>
              <a:ext cx="2880320" cy="3456000"/>
            </a:xfrm>
            <a:prstGeom prst="roundRect">
              <a:avLst>
                <a:gd name="adj" fmla="val 2228"/>
              </a:avLst>
            </a:prstGeom>
            <a:solidFill>
              <a:schemeClr val="tx1">
                <a:alpha val="50000"/>
              </a:schemeClr>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51" name="Group 250"/>
            <p:cNvGrpSpPr/>
            <p:nvPr/>
          </p:nvGrpSpPr>
          <p:grpSpPr>
            <a:xfrm>
              <a:off x="3198624" y="984777"/>
              <a:ext cx="864096" cy="870570"/>
              <a:chOff x="7308304" y="278598"/>
              <a:chExt cx="864096" cy="870570"/>
            </a:xfrm>
          </p:grpSpPr>
          <p:sp>
            <p:nvSpPr>
              <p:cNvPr id="327" name="Freeform 326"/>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8" name="Rectangle 327"/>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Impress</a:t>
                </a:r>
                <a:endParaRPr lang="en-AU" sz="1100" dirty="0">
                  <a:latin typeface="Segoe UI" pitchFamily="34" charset="0"/>
                  <a:cs typeface="Segoe UI" pitchFamily="34" charset="0"/>
                </a:endParaRPr>
              </a:p>
            </p:txBody>
          </p:sp>
        </p:grpSp>
        <p:grpSp>
          <p:nvGrpSpPr>
            <p:cNvPr id="252" name="Group 251"/>
            <p:cNvGrpSpPr/>
            <p:nvPr/>
          </p:nvGrpSpPr>
          <p:grpSpPr>
            <a:xfrm>
              <a:off x="4139953" y="972995"/>
              <a:ext cx="864096" cy="894135"/>
              <a:chOff x="6444208" y="255033"/>
              <a:chExt cx="864096" cy="894135"/>
            </a:xfrm>
          </p:grpSpPr>
          <p:grpSp>
            <p:nvGrpSpPr>
              <p:cNvPr id="323" name="Group 322"/>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325" name="Freeform 324"/>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6" name="Freeform 325"/>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24" name="Rectangle 323"/>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Express</a:t>
                </a:r>
                <a:endParaRPr lang="en-AU" sz="1100" dirty="0">
                  <a:latin typeface="Segoe UI" pitchFamily="34" charset="0"/>
                  <a:cs typeface="Segoe UI" pitchFamily="34" charset="0"/>
                </a:endParaRPr>
              </a:p>
            </p:txBody>
          </p:sp>
        </p:grpSp>
        <p:grpSp>
          <p:nvGrpSpPr>
            <p:cNvPr id="253" name="Group 252"/>
            <p:cNvGrpSpPr/>
            <p:nvPr/>
          </p:nvGrpSpPr>
          <p:grpSpPr>
            <a:xfrm>
              <a:off x="3198624" y="2157429"/>
              <a:ext cx="864096" cy="881674"/>
              <a:chOff x="8172400" y="267494"/>
              <a:chExt cx="864096" cy="881674"/>
            </a:xfrm>
          </p:grpSpPr>
          <p:grpSp>
            <p:nvGrpSpPr>
              <p:cNvPr id="318" name="Group 317"/>
              <p:cNvGrpSpPr/>
              <p:nvPr/>
            </p:nvGrpSpPr>
            <p:grpSpPr>
              <a:xfrm>
                <a:off x="8351877" y="267494"/>
                <a:ext cx="523806" cy="648072"/>
                <a:chOff x="87738" y="3286770"/>
                <a:chExt cx="291003" cy="360040"/>
              </a:xfrm>
            </p:grpSpPr>
            <p:sp>
              <p:nvSpPr>
                <p:cNvPr id="320" name="Rectangle 31"/>
                <p:cNvSpPr/>
                <p:nvPr/>
              </p:nvSpPr>
              <p:spPr>
                <a:xfrm>
                  <a:off x="87738" y="3286770"/>
                  <a:ext cx="291002" cy="360040"/>
                </a:xfrm>
                <a:prstGeom prst="rect">
                  <a:avLst/>
                </a:prstGeom>
                <a:solidFill>
                  <a:srgbClr val="FFC000"/>
                </a:solidFill>
                <a:ln w="9525" cap="rnd">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1" name="Rectangle 31"/>
                <p:cNvSpPr/>
                <p:nvPr/>
              </p:nvSpPr>
              <p:spPr>
                <a:xfrm>
                  <a:off x="87738" y="3286770"/>
                  <a:ext cx="291002" cy="360040"/>
                </a:xfrm>
                <a:custGeom>
                  <a:avLst/>
                  <a:gdLst>
                    <a:gd name="connsiteX0" fmla="*/ 0 w 291002"/>
                    <a:gd name="connsiteY0" fmla="*/ 0 h 360040"/>
                    <a:gd name="connsiteX1" fmla="*/ 291002 w 291002"/>
                    <a:gd name="connsiteY1" fmla="*/ 0 h 360040"/>
                    <a:gd name="connsiteX2" fmla="*/ 291002 w 291002"/>
                    <a:gd name="connsiteY2" fmla="*/ 360040 h 360040"/>
                    <a:gd name="connsiteX3" fmla="*/ 0 w 291002"/>
                    <a:gd name="connsiteY3" fmla="*/ 360040 h 360040"/>
                    <a:gd name="connsiteX4" fmla="*/ 0 w 291002"/>
                    <a:gd name="connsiteY4" fmla="*/ 0 h 360040"/>
                    <a:gd name="connsiteX0" fmla="*/ 0 w 291002"/>
                    <a:gd name="connsiteY0" fmla="*/ 0 h 360040"/>
                    <a:gd name="connsiteX1" fmla="*/ 236233 w 291002"/>
                    <a:gd name="connsiteY1" fmla="*/ 88106 h 360040"/>
                    <a:gd name="connsiteX2" fmla="*/ 291002 w 291002"/>
                    <a:gd name="connsiteY2" fmla="*/ 360040 h 360040"/>
                    <a:gd name="connsiteX3" fmla="*/ 0 w 291002"/>
                    <a:gd name="connsiteY3" fmla="*/ 360040 h 360040"/>
                    <a:gd name="connsiteX4" fmla="*/ 0 w 291002"/>
                    <a:gd name="connsiteY4" fmla="*/ 0 h 360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1002" h="360040">
                      <a:moveTo>
                        <a:pt x="0" y="0"/>
                      </a:moveTo>
                      <a:lnTo>
                        <a:pt x="236233" y="88106"/>
                      </a:lnTo>
                      <a:lnTo>
                        <a:pt x="291002" y="360040"/>
                      </a:lnTo>
                      <a:lnTo>
                        <a:pt x="0" y="360040"/>
                      </a:lnTo>
                      <a:lnTo>
                        <a:pt x="0" y="0"/>
                      </a:lnTo>
                      <a:close/>
                    </a:path>
                  </a:pathLst>
                </a:cu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2" name="Rectangle 321"/>
                <p:cNvSpPr/>
                <p:nvPr/>
              </p:nvSpPr>
              <p:spPr>
                <a:xfrm>
                  <a:off x="87738" y="3435846"/>
                  <a:ext cx="291003" cy="210964"/>
                </a:xfrm>
                <a:prstGeom prst="rect">
                  <a:avLst/>
                </a:prstGeom>
                <a:noFill/>
                <a:ln w="9525" cap="rnd">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2000" dirty="0" smtClean="0">
                      <a:solidFill>
                        <a:schemeClr val="tx1"/>
                      </a:solidFill>
                      <a:effectLst>
                        <a:outerShdw blurRad="63500" sx="102000" sy="102000" algn="ctr" rotWithShape="0">
                          <a:prstClr val="black">
                            <a:alpha val="40000"/>
                          </a:prstClr>
                        </a:outerShdw>
                      </a:effectLst>
                      <a:latin typeface="Segoe UI" pitchFamily="34" charset="0"/>
                      <a:cs typeface="Segoe UI" pitchFamily="34" charset="0"/>
                    </a:rPr>
                    <a:t>Aa</a:t>
                  </a:r>
                  <a:endParaRPr lang="en-AU" sz="2000" dirty="0">
                    <a:solidFill>
                      <a:schemeClr val="tx1"/>
                    </a:solidFill>
                    <a:effectLst>
                      <a:outerShdw blurRad="63500" sx="102000" sy="102000" algn="ctr" rotWithShape="0">
                        <a:prstClr val="black">
                          <a:alpha val="40000"/>
                        </a:prstClr>
                      </a:outerShdw>
                    </a:effectLst>
                    <a:latin typeface="Segoe UI" pitchFamily="34" charset="0"/>
                    <a:cs typeface="Segoe UI" pitchFamily="34" charset="0"/>
                  </a:endParaRPr>
                </a:p>
              </p:txBody>
            </p:sp>
          </p:grpSp>
          <p:sp>
            <p:nvSpPr>
              <p:cNvPr id="319" name="Rectangle 318"/>
              <p:cNvSpPr/>
              <p:nvPr/>
            </p:nvSpPr>
            <p:spPr>
              <a:xfrm>
                <a:off x="8172400"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Note Pad</a:t>
                </a:r>
                <a:endParaRPr lang="en-AU" sz="1100" dirty="0">
                  <a:latin typeface="Segoe UI" pitchFamily="34" charset="0"/>
                  <a:cs typeface="Segoe UI" pitchFamily="34" charset="0"/>
                </a:endParaRPr>
              </a:p>
            </p:txBody>
          </p:sp>
        </p:grpSp>
        <p:grpSp>
          <p:nvGrpSpPr>
            <p:cNvPr id="254" name="Group 253"/>
            <p:cNvGrpSpPr/>
            <p:nvPr/>
          </p:nvGrpSpPr>
          <p:grpSpPr>
            <a:xfrm>
              <a:off x="5080409" y="980461"/>
              <a:ext cx="864096" cy="877462"/>
              <a:chOff x="5004049" y="1064550"/>
              <a:chExt cx="864096" cy="877462"/>
            </a:xfrm>
          </p:grpSpPr>
          <p:grpSp>
            <p:nvGrpSpPr>
              <p:cNvPr id="313" name="Group 312"/>
              <p:cNvGrpSpPr/>
              <p:nvPr/>
            </p:nvGrpSpPr>
            <p:grpSpPr>
              <a:xfrm>
                <a:off x="5042434" y="1064550"/>
                <a:ext cx="787325" cy="610716"/>
                <a:chOff x="5004049" y="1045872"/>
                <a:chExt cx="787325" cy="610716"/>
              </a:xfrm>
              <a:effectLst>
                <a:outerShdw blurRad="63500" sx="102000" sy="102000" algn="ctr" rotWithShape="0">
                  <a:prstClr val="black">
                    <a:alpha val="40000"/>
                  </a:prstClr>
                </a:outerShdw>
              </a:effectLst>
            </p:grpSpPr>
            <p:sp>
              <p:nvSpPr>
                <p:cNvPr id="315" name="Rectangle 314"/>
                <p:cNvSpPr/>
                <p:nvPr/>
              </p:nvSpPr>
              <p:spPr>
                <a:xfrm>
                  <a:off x="5004049" y="1045872"/>
                  <a:ext cx="504055" cy="460191"/>
                </a:xfrm>
                <a:prstGeom prst="rect">
                  <a:avLst/>
                </a:prstGeom>
                <a:solidFill>
                  <a:schemeClr val="bg1"/>
                </a:solidFill>
                <a:ln w="9525" cap="rnd">
                  <a:solidFill>
                    <a:schemeClr val="bg1"/>
                  </a:solid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6" name="Freeform 315"/>
                <p:cNvSpPr/>
                <p:nvPr/>
              </p:nvSpPr>
              <p:spPr>
                <a:xfrm>
                  <a:off x="5022056" y="1106047"/>
                  <a:ext cx="414040" cy="272698"/>
                </a:xfrm>
                <a:custGeom>
                  <a:avLst/>
                  <a:gdLst>
                    <a:gd name="connsiteX0" fmla="*/ 0 w 353052"/>
                    <a:gd name="connsiteY0" fmla="*/ 0 h 269081"/>
                    <a:gd name="connsiteX1" fmla="*/ 19050 w 353052"/>
                    <a:gd name="connsiteY1" fmla="*/ 33337 h 269081"/>
                    <a:gd name="connsiteX2" fmla="*/ 28575 w 353052"/>
                    <a:gd name="connsiteY2" fmla="*/ 38100 h 269081"/>
                    <a:gd name="connsiteX3" fmla="*/ 33338 w 353052"/>
                    <a:gd name="connsiteY3" fmla="*/ 45243 h 269081"/>
                    <a:gd name="connsiteX4" fmla="*/ 50007 w 353052"/>
                    <a:gd name="connsiteY4" fmla="*/ 54768 h 269081"/>
                    <a:gd name="connsiteX5" fmla="*/ 59532 w 353052"/>
                    <a:gd name="connsiteY5" fmla="*/ 61912 h 269081"/>
                    <a:gd name="connsiteX6" fmla="*/ 85725 w 353052"/>
                    <a:gd name="connsiteY6" fmla="*/ 71437 h 269081"/>
                    <a:gd name="connsiteX7" fmla="*/ 135732 w 353052"/>
                    <a:gd name="connsiteY7" fmla="*/ 69056 h 269081"/>
                    <a:gd name="connsiteX8" fmla="*/ 142875 w 353052"/>
                    <a:gd name="connsiteY8" fmla="*/ 66675 h 269081"/>
                    <a:gd name="connsiteX9" fmla="*/ 150019 w 353052"/>
                    <a:gd name="connsiteY9" fmla="*/ 61912 h 269081"/>
                    <a:gd name="connsiteX10" fmla="*/ 157163 w 353052"/>
                    <a:gd name="connsiteY10" fmla="*/ 54768 h 269081"/>
                    <a:gd name="connsiteX11" fmla="*/ 161925 w 353052"/>
                    <a:gd name="connsiteY11" fmla="*/ 45243 h 269081"/>
                    <a:gd name="connsiteX12" fmla="*/ 157163 w 353052"/>
                    <a:gd name="connsiteY12" fmla="*/ 26193 h 269081"/>
                    <a:gd name="connsiteX13" fmla="*/ 150019 w 353052"/>
                    <a:gd name="connsiteY13" fmla="*/ 19050 h 269081"/>
                    <a:gd name="connsiteX14" fmla="*/ 135732 w 353052"/>
                    <a:gd name="connsiteY14" fmla="*/ 9525 h 269081"/>
                    <a:gd name="connsiteX15" fmla="*/ 114300 w 353052"/>
                    <a:gd name="connsiteY15" fmla="*/ 14287 h 269081"/>
                    <a:gd name="connsiteX16" fmla="*/ 107157 w 353052"/>
                    <a:gd name="connsiteY16" fmla="*/ 16668 h 269081"/>
                    <a:gd name="connsiteX17" fmla="*/ 102394 w 353052"/>
                    <a:gd name="connsiteY17" fmla="*/ 26193 h 269081"/>
                    <a:gd name="connsiteX18" fmla="*/ 104775 w 353052"/>
                    <a:gd name="connsiteY18" fmla="*/ 64293 h 269081"/>
                    <a:gd name="connsiteX19" fmla="*/ 107157 w 353052"/>
                    <a:gd name="connsiteY19" fmla="*/ 71437 h 269081"/>
                    <a:gd name="connsiteX20" fmla="*/ 114300 w 353052"/>
                    <a:gd name="connsiteY20" fmla="*/ 76200 h 269081"/>
                    <a:gd name="connsiteX21" fmla="*/ 126207 w 353052"/>
                    <a:gd name="connsiteY21" fmla="*/ 78581 h 269081"/>
                    <a:gd name="connsiteX22" fmla="*/ 147638 w 353052"/>
                    <a:gd name="connsiteY22" fmla="*/ 85725 h 269081"/>
                    <a:gd name="connsiteX23" fmla="*/ 154782 w 353052"/>
                    <a:gd name="connsiteY23" fmla="*/ 88106 h 269081"/>
                    <a:gd name="connsiteX24" fmla="*/ 190500 w 353052"/>
                    <a:gd name="connsiteY24" fmla="*/ 90487 h 269081"/>
                    <a:gd name="connsiteX25" fmla="*/ 228600 w 353052"/>
                    <a:gd name="connsiteY25" fmla="*/ 90487 h 269081"/>
                    <a:gd name="connsiteX26" fmla="*/ 238125 w 353052"/>
                    <a:gd name="connsiteY26" fmla="*/ 85725 h 269081"/>
                    <a:gd name="connsiteX27" fmla="*/ 271463 w 353052"/>
                    <a:gd name="connsiteY27" fmla="*/ 66675 h 269081"/>
                    <a:gd name="connsiteX28" fmla="*/ 295275 w 353052"/>
                    <a:gd name="connsiteY28" fmla="*/ 59531 h 269081"/>
                    <a:gd name="connsiteX29" fmla="*/ 302419 w 353052"/>
                    <a:gd name="connsiteY29" fmla="*/ 57150 h 269081"/>
                    <a:gd name="connsiteX30" fmla="*/ 338138 w 353052"/>
                    <a:gd name="connsiteY30" fmla="*/ 50006 h 269081"/>
                    <a:gd name="connsiteX31" fmla="*/ 345282 w 353052"/>
                    <a:gd name="connsiteY31" fmla="*/ 92868 h 269081"/>
                    <a:gd name="connsiteX32" fmla="*/ 326232 w 353052"/>
                    <a:gd name="connsiteY32" fmla="*/ 114300 h 269081"/>
                    <a:gd name="connsiteX33" fmla="*/ 316707 w 353052"/>
                    <a:gd name="connsiteY33" fmla="*/ 119062 h 269081"/>
                    <a:gd name="connsiteX34" fmla="*/ 309563 w 353052"/>
                    <a:gd name="connsiteY34" fmla="*/ 121443 h 269081"/>
                    <a:gd name="connsiteX35" fmla="*/ 290513 w 353052"/>
                    <a:gd name="connsiteY35" fmla="*/ 133350 h 269081"/>
                    <a:gd name="connsiteX36" fmla="*/ 273844 w 353052"/>
                    <a:gd name="connsiteY36" fmla="*/ 138112 h 269081"/>
                    <a:gd name="connsiteX37" fmla="*/ 259557 w 353052"/>
                    <a:gd name="connsiteY37" fmla="*/ 142875 h 269081"/>
                    <a:gd name="connsiteX38" fmla="*/ 245269 w 353052"/>
                    <a:gd name="connsiteY38" fmla="*/ 150018 h 269081"/>
                    <a:gd name="connsiteX39" fmla="*/ 238125 w 353052"/>
                    <a:gd name="connsiteY39" fmla="*/ 154781 h 269081"/>
                    <a:gd name="connsiteX40" fmla="*/ 214313 w 353052"/>
                    <a:gd name="connsiteY40" fmla="*/ 161925 h 269081"/>
                    <a:gd name="connsiteX41" fmla="*/ 202407 w 353052"/>
                    <a:gd name="connsiteY41" fmla="*/ 164306 h 269081"/>
                    <a:gd name="connsiteX42" fmla="*/ 188119 w 353052"/>
                    <a:gd name="connsiteY42" fmla="*/ 169068 h 269081"/>
                    <a:gd name="connsiteX43" fmla="*/ 173832 w 353052"/>
                    <a:gd name="connsiteY43" fmla="*/ 171450 h 269081"/>
                    <a:gd name="connsiteX44" fmla="*/ 154782 w 353052"/>
                    <a:gd name="connsiteY44" fmla="*/ 176212 h 269081"/>
                    <a:gd name="connsiteX45" fmla="*/ 109538 w 353052"/>
                    <a:gd name="connsiteY45" fmla="*/ 173831 h 269081"/>
                    <a:gd name="connsiteX46" fmla="*/ 97632 w 353052"/>
                    <a:gd name="connsiteY46" fmla="*/ 164306 h 269081"/>
                    <a:gd name="connsiteX47" fmla="*/ 95250 w 353052"/>
                    <a:gd name="connsiteY47" fmla="*/ 157162 h 269081"/>
                    <a:gd name="connsiteX48" fmla="*/ 88107 w 353052"/>
                    <a:gd name="connsiteY48" fmla="*/ 150018 h 269081"/>
                    <a:gd name="connsiteX49" fmla="*/ 95250 w 353052"/>
                    <a:gd name="connsiteY49" fmla="*/ 130968 h 269081"/>
                    <a:gd name="connsiteX50" fmla="*/ 104775 w 353052"/>
                    <a:gd name="connsiteY50" fmla="*/ 135731 h 269081"/>
                    <a:gd name="connsiteX51" fmla="*/ 140494 w 353052"/>
                    <a:gd name="connsiteY51" fmla="*/ 138112 h 269081"/>
                    <a:gd name="connsiteX52" fmla="*/ 159544 w 353052"/>
                    <a:gd name="connsiteY52" fmla="*/ 142875 h 269081"/>
                    <a:gd name="connsiteX53" fmla="*/ 171450 w 353052"/>
                    <a:gd name="connsiteY53" fmla="*/ 152400 h 269081"/>
                    <a:gd name="connsiteX54" fmla="*/ 176213 w 353052"/>
                    <a:gd name="connsiteY54" fmla="*/ 173831 h 269081"/>
                    <a:gd name="connsiteX55" fmla="*/ 180975 w 353052"/>
                    <a:gd name="connsiteY55" fmla="*/ 207168 h 269081"/>
                    <a:gd name="connsiteX56" fmla="*/ 183357 w 353052"/>
                    <a:gd name="connsiteY56" fmla="*/ 247650 h 269081"/>
                    <a:gd name="connsiteX57" fmla="*/ 185738 w 353052"/>
                    <a:gd name="connsiteY57" fmla="*/ 261937 h 269081"/>
                    <a:gd name="connsiteX58" fmla="*/ 195263 w 353052"/>
                    <a:gd name="connsiteY58" fmla="*/ 269081 h 269081"/>
                    <a:gd name="connsiteX59" fmla="*/ 273844 w 353052"/>
                    <a:gd name="connsiteY59" fmla="*/ 266700 h 269081"/>
                    <a:gd name="connsiteX60" fmla="*/ 307182 w 353052"/>
                    <a:gd name="connsiteY60" fmla="*/ 257175 h 269081"/>
                    <a:gd name="connsiteX61" fmla="*/ 314325 w 353052"/>
                    <a:gd name="connsiteY61" fmla="*/ 254793 h 269081"/>
                    <a:gd name="connsiteX62" fmla="*/ 326232 w 353052"/>
                    <a:gd name="connsiteY62" fmla="*/ 250031 h 269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53052" h="269081">
                      <a:moveTo>
                        <a:pt x="0" y="0"/>
                      </a:moveTo>
                      <a:cubicBezTo>
                        <a:pt x="3626" y="10876"/>
                        <a:pt x="7518" y="27571"/>
                        <a:pt x="19050" y="33337"/>
                      </a:cubicBezTo>
                      <a:lnTo>
                        <a:pt x="28575" y="38100"/>
                      </a:lnTo>
                      <a:cubicBezTo>
                        <a:pt x="30163" y="40481"/>
                        <a:pt x="31314" y="43219"/>
                        <a:pt x="33338" y="45243"/>
                      </a:cubicBezTo>
                      <a:cubicBezTo>
                        <a:pt x="37711" y="49616"/>
                        <a:pt x="45021" y="51652"/>
                        <a:pt x="50007" y="54768"/>
                      </a:cubicBezTo>
                      <a:cubicBezTo>
                        <a:pt x="53373" y="56871"/>
                        <a:pt x="56167" y="59808"/>
                        <a:pt x="59532" y="61912"/>
                      </a:cubicBezTo>
                      <a:cubicBezTo>
                        <a:pt x="67905" y="67145"/>
                        <a:pt x="76325" y="69087"/>
                        <a:pt x="85725" y="71437"/>
                      </a:cubicBezTo>
                      <a:cubicBezTo>
                        <a:pt x="102394" y="70643"/>
                        <a:pt x="119102" y="70442"/>
                        <a:pt x="135732" y="69056"/>
                      </a:cubicBezTo>
                      <a:cubicBezTo>
                        <a:pt x="138233" y="68848"/>
                        <a:pt x="140630" y="67797"/>
                        <a:pt x="142875" y="66675"/>
                      </a:cubicBezTo>
                      <a:cubicBezTo>
                        <a:pt x="145435" y="65395"/>
                        <a:pt x="147820" y="63744"/>
                        <a:pt x="150019" y="61912"/>
                      </a:cubicBezTo>
                      <a:cubicBezTo>
                        <a:pt x="152606" y="59756"/>
                        <a:pt x="154782" y="57149"/>
                        <a:pt x="157163" y="54768"/>
                      </a:cubicBezTo>
                      <a:cubicBezTo>
                        <a:pt x="158750" y="51593"/>
                        <a:pt x="161533" y="48771"/>
                        <a:pt x="161925" y="45243"/>
                      </a:cubicBezTo>
                      <a:cubicBezTo>
                        <a:pt x="162039" y="44213"/>
                        <a:pt x="158971" y="28905"/>
                        <a:pt x="157163" y="26193"/>
                      </a:cubicBezTo>
                      <a:cubicBezTo>
                        <a:pt x="155295" y="23391"/>
                        <a:pt x="152677" y="21117"/>
                        <a:pt x="150019" y="19050"/>
                      </a:cubicBezTo>
                      <a:cubicBezTo>
                        <a:pt x="145501" y="15536"/>
                        <a:pt x="135732" y="9525"/>
                        <a:pt x="135732" y="9525"/>
                      </a:cubicBezTo>
                      <a:cubicBezTo>
                        <a:pt x="128588" y="11112"/>
                        <a:pt x="121400" y="12512"/>
                        <a:pt x="114300" y="14287"/>
                      </a:cubicBezTo>
                      <a:cubicBezTo>
                        <a:pt x="111865" y="14896"/>
                        <a:pt x="108932" y="14893"/>
                        <a:pt x="107157" y="16668"/>
                      </a:cubicBezTo>
                      <a:cubicBezTo>
                        <a:pt x="104647" y="19178"/>
                        <a:pt x="103982" y="23018"/>
                        <a:pt x="102394" y="26193"/>
                      </a:cubicBezTo>
                      <a:cubicBezTo>
                        <a:pt x="103188" y="38893"/>
                        <a:pt x="103443" y="51638"/>
                        <a:pt x="104775" y="64293"/>
                      </a:cubicBezTo>
                      <a:cubicBezTo>
                        <a:pt x="105038" y="66789"/>
                        <a:pt x="105589" y="69477"/>
                        <a:pt x="107157" y="71437"/>
                      </a:cubicBezTo>
                      <a:cubicBezTo>
                        <a:pt x="108945" y="73672"/>
                        <a:pt x="111620" y="75195"/>
                        <a:pt x="114300" y="76200"/>
                      </a:cubicBezTo>
                      <a:cubicBezTo>
                        <a:pt x="118090" y="77621"/>
                        <a:pt x="122238" y="77787"/>
                        <a:pt x="126207" y="78581"/>
                      </a:cubicBezTo>
                      <a:cubicBezTo>
                        <a:pt x="146726" y="86788"/>
                        <a:pt x="129698" y="80599"/>
                        <a:pt x="147638" y="85725"/>
                      </a:cubicBezTo>
                      <a:cubicBezTo>
                        <a:pt x="150052" y="86415"/>
                        <a:pt x="152287" y="87829"/>
                        <a:pt x="154782" y="88106"/>
                      </a:cubicBezTo>
                      <a:cubicBezTo>
                        <a:pt x="166641" y="89424"/>
                        <a:pt x="178594" y="89693"/>
                        <a:pt x="190500" y="90487"/>
                      </a:cubicBezTo>
                      <a:cubicBezTo>
                        <a:pt x="207530" y="92920"/>
                        <a:pt x="210241" y="94723"/>
                        <a:pt x="228600" y="90487"/>
                      </a:cubicBezTo>
                      <a:cubicBezTo>
                        <a:pt x="232059" y="89689"/>
                        <a:pt x="235081" y="87551"/>
                        <a:pt x="238125" y="85725"/>
                      </a:cubicBezTo>
                      <a:cubicBezTo>
                        <a:pt x="248250" y="79651"/>
                        <a:pt x="259784" y="69596"/>
                        <a:pt x="271463" y="66675"/>
                      </a:cubicBezTo>
                      <a:cubicBezTo>
                        <a:pt x="285859" y="63075"/>
                        <a:pt x="277882" y="65328"/>
                        <a:pt x="295275" y="59531"/>
                      </a:cubicBezTo>
                      <a:cubicBezTo>
                        <a:pt x="297656" y="58737"/>
                        <a:pt x="299969" y="57695"/>
                        <a:pt x="302419" y="57150"/>
                      </a:cubicBezTo>
                      <a:cubicBezTo>
                        <a:pt x="328563" y="51339"/>
                        <a:pt x="316632" y="53590"/>
                        <a:pt x="338138" y="50006"/>
                      </a:cubicBezTo>
                      <a:cubicBezTo>
                        <a:pt x="359183" y="55267"/>
                        <a:pt x="354435" y="50765"/>
                        <a:pt x="345282" y="92868"/>
                      </a:cubicBezTo>
                      <a:cubicBezTo>
                        <a:pt x="343340" y="101799"/>
                        <a:pt x="333552" y="109725"/>
                        <a:pt x="326232" y="114300"/>
                      </a:cubicBezTo>
                      <a:cubicBezTo>
                        <a:pt x="323222" y="116181"/>
                        <a:pt x="319970" y="117664"/>
                        <a:pt x="316707" y="119062"/>
                      </a:cubicBezTo>
                      <a:cubicBezTo>
                        <a:pt x="314400" y="120051"/>
                        <a:pt x="311870" y="120454"/>
                        <a:pt x="309563" y="121443"/>
                      </a:cubicBezTo>
                      <a:cubicBezTo>
                        <a:pt x="289202" y="130169"/>
                        <a:pt x="311024" y="121629"/>
                        <a:pt x="290513" y="133350"/>
                      </a:cubicBezTo>
                      <a:cubicBezTo>
                        <a:pt x="287565" y="135034"/>
                        <a:pt x="276285" y="137380"/>
                        <a:pt x="273844" y="138112"/>
                      </a:cubicBezTo>
                      <a:cubicBezTo>
                        <a:pt x="269036" y="139555"/>
                        <a:pt x="263734" y="140091"/>
                        <a:pt x="259557" y="142875"/>
                      </a:cubicBezTo>
                      <a:cubicBezTo>
                        <a:pt x="250324" y="149029"/>
                        <a:pt x="255128" y="146732"/>
                        <a:pt x="245269" y="150018"/>
                      </a:cubicBezTo>
                      <a:cubicBezTo>
                        <a:pt x="242888" y="151606"/>
                        <a:pt x="240740" y="153619"/>
                        <a:pt x="238125" y="154781"/>
                      </a:cubicBezTo>
                      <a:cubicBezTo>
                        <a:pt x="232198" y="157415"/>
                        <a:pt x="221234" y="160387"/>
                        <a:pt x="214313" y="161925"/>
                      </a:cubicBezTo>
                      <a:cubicBezTo>
                        <a:pt x="210362" y="162803"/>
                        <a:pt x="206312" y="163241"/>
                        <a:pt x="202407" y="164306"/>
                      </a:cubicBezTo>
                      <a:cubicBezTo>
                        <a:pt x="197564" y="165627"/>
                        <a:pt x="193071" y="168242"/>
                        <a:pt x="188119" y="169068"/>
                      </a:cubicBezTo>
                      <a:cubicBezTo>
                        <a:pt x="183357" y="169862"/>
                        <a:pt x="178553" y="170438"/>
                        <a:pt x="173832" y="171450"/>
                      </a:cubicBezTo>
                      <a:cubicBezTo>
                        <a:pt x="167432" y="172822"/>
                        <a:pt x="154782" y="176212"/>
                        <a:pt x="154782" y="176212"/>
                      </a:cubicBezTo>
                      <a:cubicBezTo>
                        <a:pt x="139701" y="175418"/>
                        <a:pt x="124578" y="175198"/>
                        <a:pt x="109538" y="173831"/>
                      </a:cubicBezTo>
                      <a:cubicBezTo>
                        <a:pt x="102344" y="173177"/>
                        <a:pt x="100748" y="170538"/>
                        <a:pt x="97632" y="164306"/>
                      </a:cubicBezTo>
                      <a:cubicBezTo>
                        <a:pt x="96509" y="162061"/>
                        <a:pt x="96642" y="159251"/>
                        <a:pt x="95250" y="157162"/>
                      </a:cubicBezTo>
                      <a:cubicBezTo>
                        <a:pt x="93382" y="154360"/>
                        <a:pt x="90488" y="152399"/>
                        <a:pt x="88107" y="150018"/>
                      </a:cubicBezTo>
                      <a:cubicBezTo>
                        <a:pt x="90488" y="143668"/>
                        <a:pt x="90101" y="135382"/>
                        <a:pt x="95250" y="130968"/>
                      </a:cubicBezTo>
                      <a:cubicBezTo>
                        <a:pt x="97945" y="128658"/>
                        <a:pt x="101269" y="135177"/>
                        <a:pt x="104775" y="135731"/>
                      </a:cubicBezTo>
                      <a:cubicBezTo>
                        <a:pt x="116562" y="137592"/>
                        <a:pt x="128588" y="137318"/>
                        <a:pt x="140494" y="138112"/>
                      </a:cubicBezTo>
                      <a:cubicBezTo>
                        <a:pt x="141091" y="138231"/>
                        <a:pt x="157101" y="140921"/>
                        <a:pt x="159544" y="142875"/>
                      </a:cubicBezTo>
                      <a:cubicBezTo>
                        <a:pt x="174933" y="155185"/>
                        <a:pt x="153494" y="146412"/>
                        <a:pt x="171450" y="152400"/>
                      </a:cubicBezTo>
                      <a:cubicBezTo>
                        <a:pt x="175096" y="163332"/>
                        <a:pt x="173927" y="158589"/>
                        <a:pt x="176213" y="173831"/>
                      </a:cubicBezTo>
                      <a:cubicBezTo>
                        <a:pt x="177878" y="184932"/>
                        <a:pt x="180975" y="207168"/>
                        <a:pt x="180975" y="207168"/>
                      </a:cubicBezTo>
                      <a:cubicBezTo>
                        <a:pt x="181769" y="220662"/>
                        <a:pt x="182186" y="234183"/>
                        <a:pt x="183357" y="247650"/>
                      </a:cubicBezTo>
                      <a:cubicBezTo>
                        <a:pt x="183775" y="252460"/>
                        <a:pt x="183393" y="257717"/>
                        <a:pt x="185738" y="261937"/>
                      </a:cubicBezTo>
                      <a:cubicBezTo>
                        <a:pt x="187665" y="265406"/>
                        <a:pt x="192088" y="266700"/>
                        <a:pt x="195263" y="269081"/>
                      </a:cubicBezTo>
                      <a:cubicBezTo>
                        <a:pt x="221457" y="268287"/>
                        <a:pt x="247708" y="268612"/>
                        <a:pt x="273844" y="266700"/>
                      </a:cubicBezTo>
                      <a:cubicBezTo>
                        <a:pt x="281498" y="266140"/>
                        <a:pt x="299160" y="259849"/>
                        <a:pt x="307182" y="257175"/>
                      </a:cubicBezTo>
                      <a:cubicBezTo>
                        <a:pt x="309563" y="256381"/>
                        <a:pt x="312080" y="255915"/>
                        <a:pt x="314325" y="254793"/>
                      </a:cubicBezTo>
                      <a:cubicBezTo>
                        <a:pt x="324560" y="249676"/>
                        <a:pt x="320300" y="250031"/>
                        <a:pt x="326232" y="250031"/>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7" name="Freeform 316"/>
                <p:cNvSpPr/>
                <p:nvPr/>
              </p:nvSpPr>
              <p:spPr>
                <a:xfrm>
                  <a:off x="5400849" y="1351788"/>
                  <a:ext cx="390525" cy="304800"/>
                </a:xfrm>
                <a:custGeom>
                  <a:avLst/>
                  <a:gdLst>
                    <a:gd name="connsiteX0" fmla="*/ 0 w 381000"/>
                    <a:gd name="connsiteY0" fmla="*/ 0 h 319088"/>
                    <a:gd name="connsiteX1" fmla="*/ 23812 w 381000"/>
                    <a:gd name="connsiteY1" fmla="*/ 85725 h 319088"/>
                    <a:gd name="connsiteX2" fmla="*/ 347662 w 381000"/>
                    <a:gd name="connsiteY2" fmla="*/ 319088 h 319088"/>
                    <a:gd name="connsiteX3" fmla="*/ 381000 w 381000"/>
                    <a:gd name="connsiteY3" fmla="*/ 266700 h 319088"/>
                    <a:gd name="connsiteX4" fmla="*/ 66675 w 381000"/>
                    <a:gd name="connsiteY4" fmla="*/ 38100 h 319088"/>
                    <a:gd name="connsiteX5" fmla="*/ 0 w 381000"/>
                    <a:gd name="connsiteY5" fmla="*/ 0 h 319088"/>
                    <a:gd name="connsiteX0" fmla="*/ 0 w 390525"/>
                    <a:gd name="connsiteY0" fmla="*/ 0 h 304800"/>
                    <a:gd name="connsiteX1" fmla="*/ 33337 w 390525"/>
                    <a:gd name="connsiteY1" fmla="*/ 71437 h 304800"/>
                    <a:gd name="connsiteX2" fmla="*/ 357187 w 390525"/>
                    <a:gd name="connsiteY2" fmla="*/ 304800 h 304800"/>
                    <a:gd name="connsiteX3" fmla="*/ 390525 w 390525"/>
                    <a:gd name="connsiteY3" fmla="*/ 252412 h 304800"/>
                    <a:gd name="connsiteX4" fmla="*/ 76200 w 390525"/>
                    <a:gd name="connsiteY4" fmla="*/ 23812 h 304800"/>
                    <a:gd name="connsiteX5" fmla="*/ 0 w 390525"/>
                    <a:gd name="connsiteY5" fmla="*/ 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0525" h="304800">
                      <a:moveTo>
                        <a:pt x="0" y="0"/>
                      </a:moveTo>
                      <a:lnTo>
                        <a:pt x="33337" y="71437"/>
                      </a:lnTo>
                      <a:lnTo>
                        <a:pt x="357187" y="304800"/>
                      </a:lnTo>
                      <a:lnTo>
                        <a:pt x="390525" y="252412"/>
                      </a:lnTo>
                      <a:lnTo>
                        <a:pt x="76200" y="23812"/>
                      </a:lnTo>
                      <a:lnTo>
                        <a:pt x="0" y="0"/>
                      </a:lnTo>
                      <a:close/>
                    </a:path>
                  </a:pathLst>
                </a:custGeom>
                <a:solidFill>
                  <a:srgbClr val="C0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14" name="Rectangle 313"/>
              <p:cNvSpPr/>
              <p:nvPr/>
            </p:nvSpPr>
            <p:spPr>
              <a:xfrm>
                <a:off x="5004049" y="1725988"/>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Free Draw</a:t>
                </a:r>
                <a:endParaRPr lang="en-AU" sz="1100" dirty="0">
                  <a:latin typeface="Segoe UI" pitchFamily="34" charset="0"/>
                  <a:cs typeface="Segoe UI" pitchFamily="34" charset="0"/>
                </a:endParaRPr>
              </a:p>
            </p:txBody>
          </p:sp>
        </p:grpSp>
        <p:cxnSp>
          <p:nvCxnSpPr>
            <p:cNvPr id="255" name="Straight Connector 254"/>
            <p:cNvCxnSpPr/>
            <p:nvPr/>
          </p:nvCxnSpPr>
          <p:spPr>
            <a:xfrm>
              <a:off x="4098672"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6" name="Straight Connector 255"/>
            <p:cNvCxnSpPr/>
            <p:nvPr/>
          </p:nvCxnSpPr>
          <p:spPr>
            <a:xfrm>
              <a:off x="5040000"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7" name="Straight Connector 256"/>
            <p:cNvCxnSpPr/>
            <p:nvPr/>
          </p:nvCxnSpPr>
          <p:spPr>
            <a:xfrm>
              <a:off x="3262277" y="200863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8" name="Straight Connector 257"/>
            <p:cNvCxnSpPr/>
            <p:nvPr/>
          </p:nvCxnSpPr>
          <p:spPr>
            <a:xfrm>
              <a:off x="3262277" y="317426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grpSp>
          <p:nvGrpSpPr>
            <p:cNvPr id="259" name="Group 258"/>
            <p:cNvGrpSpPr/>
            <p:nvPr/>
          </p:nvGrpSpPr>
          <p:grpSpPr>
            <a:xfrm>
              <a:off x="4098672" y="2143466"/>
              <a:ext cx="941329" cy="895637"/>
              <a:chOff x="4098672" y="2143466"/>
              <a:chExt cx="941329" cy="895637"/>
            </a:xfrm>
          </p:grpSpPr>
          <p:sp>
            <p:nvSpPr>
              <p:cNvPr id="300" name="Rectangle 299"/>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Documents</a:t>
                </a:r>
                <a:endParaRPr lang="en-AU" sz="1100" dirty="0">
                  <a:latin typeface="Segoe UI" pitchFamily="34" charset="0"/>
                  <a:cs typeface="Segoe UI" pitchFamily="34" charset="0"/>
                </a:endParaRPr>
              </a:p>
            </p:txBody>
          </p:sp>
          <p:grpSp>
            <p:nvGrpSpPr>
              <p:cNvPr id="301" name="Group 300"/>
              <p:cNvGrpSpPr/>
              <p:nvPr/>
            </p:nvGrpSpPr>
            <p:grpSpPr>
              <a:xfrm>
                <a:off x="4199709" y="2143466"/>
                <a:ext cx="744585" cy="655211"/>
                <a:chOff x="4193285" y="2143466"/>
                <a:chExt cx="744585" cy="655211"/>
              </a:xfrm>
            </p:grpSpPr>
            <p:grpSp>
              <p:nvGrpSpPr>
                <p:cNvPr id="302" name="Group 301"/>
                <p:cNvGrpSpPr/>
                <p:nvPr/>
              </p:nvGrpSpPr>
              <p:grpSpPr>
                <a:xfrm>
                  <a:off x="4193285" y="2143466"/>
                  <a:ext cx="699392" cy="536110"/>
                  <a:chOff x="2123728" y="1986160"/>
                  <a:chExt cx="576064" cy="441574"/>
                </a:xfrm>
              </p:grpSpPr>
              <p:sp>
                <p:nvSpPr>
                  <p:cNvPr id="311" name="Rectangle 310"/>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2" name="Trapezoid 311"/>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303" name="Group 302"/>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304" name="Rectangle 303"/>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305" name="Straight Connector 304"/>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6" name="Straight Connector 305"/>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7" name="Straight Connector 306"/>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8" name="Straight Connector 307"/>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9" name="Straight Connector 308"/>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10" name="Straight Connector 309"/>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260" name="Group 259"/>
            <p:cNvGrpSpPr/>
            <p:nvPr/>
          </p:nvGrpSpPr>
          <p:grpSpPr>
            <a:xfrm>
              <a:off x="5039106" y="2143466"/>
              <a:ext cx="941329" cy="895637"/>
              <a:chOff x="5039106" y="2143466"/>
              <a:chExt cx="941329" cy="895637"/>
            </a:xfrm>
          </p:grpSpPr>
          <p:sp>
            <p:nvSpPr>
              <p:cNvPr id="289" name="Rectangle 288"/>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Music</a:t>
                </a:r>
                <a:endParaRPr lang="en-AU" sz="1100" dirty="0">
                  <a:latin typeface="Segoe UI" pitchFamily="34" charset="0"/>
                  <a:cs typeface="Segoe UI" pitchFamily="34" charset="0"/>
                </a:endParaRPr>
              </a:p>
            </p:txBody>
          </p:sp>
          <p:grpSp>
            <p:nvGrpSpPr>
              <p:cNvPr id="290" name="Group 289"/>
              <p:cNvGrpSpPr/>
              <p:nvPr/>
            </p:nvGrpSpPr>
            <p:grpSpPr>
              <a:xfrm>
                <a:off x="5162739" y="2143466"/>
                <a:ext cx="699392" cy="634359"/>
                <a:chOff x="5140143" y="2143466"/>
                <a:chExt cx="699392" cy="634359"/>
              </a:xfrm>
            </p:grpSpPr>
            <p:grpSp>
              <p:nvGrpSpPr>
                <p:cNvPr id="291" name="Group 290"/>
                <p:cNvGrpSpPr/>
                <p:nvPr/>
              </p:nvGrpSpPr>
              <p:grpSpPr>
                <a:xfrm>
                  <a:off x="5140143" y="2143466"/>
                  <a:ext cx="699392" cy="536110"/>
                  <a:chOff x="2123728" y="1986160"/>
                  <a:chExt cx="576064" cy="441574"/>
                </a:xfrm>
              </p:grpSpPr>
              <p:sp>
                <p:nvSpPr>
                  <p:cNvPr id="298" name="Rectangle 297"/>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9" name="Trapezoid 298"/>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92" name="Group 291"/>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293" name="Oval 292"/>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4" name="Oval 293"/>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295" name="Straight Connector 294"/>
                  <p:cNvCxnSpPr>
                    <a:stCxn id="293" idx="6"/>
                    <a:endCxn id="297"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96" name="Straight Connector 295"/>
                  <p:cNvCxnSpPr>
                    <a:stCxn id="294" idx="6"/>
                    <a:endCxn id="297"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297" name="Rectangle 296"/>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1" name="Group 260"/>
            <p:cNvGrpSpPr/>
            <p:nvPr/>
          </p:nvGrpSpPr>
          <p:grpSpPr>
            <a:xfrm>
              <a:off x="3133947" y="3275932"/>
              <a:ext cx="941329" cy="895637"/>
              <a:chOff x="3133947" y="3275932"/>
              <a:chExt cx="941329" cy="895637"/>
            </a:xfrm>
          </p:grpSpPr>
          <p:sp>
            <p:nvSpPr>
              <p:cNvPr id="281" name="Rectangle 280"/>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Videos</a:t>
                </a:r>
                <a:endParaRPr lang="en-AU" sz="1100" dirty="0">
                  <a:latin typeface="Segoe UI" pitchFamily="34" charset="0"/>
                  <a:cs typeface="Segoe UI" pitchFamily="34" charset="0"/>
                </a:endParaRPr>
              </a:p>
            </p:txBody>
          </p:sp>
          <p:grpSp>
            <p:nvGrpSpPr>
              <p:cNvPr id="282" name="Group 281"/>
              <p:cNvGrpSpPr/>
              <p:nvPr/>
            </p:nvGrpSpPr>
            <p:grpSpPr>
              <a:xfrm>
                <a:off x="3254915" y="3275932"/>
                <a:ext cx="699392" cy="569699"/>
                <a:chOff x="3257580" y="3275932"/>
                <a:chExt cx="699392" cy="569699"/>
              </a:xfrm>
            </p:grpSpPr>
            <p:grpSp>
              <p:nvGrpSpPr>
                <p:cNvPr id="283" name="Group 282"/>
                <p:cNvGrpSpPr/>
                <p:nvPr/>
              </p:nvGrpSpPr>
              <p:grpSpPr>
                <a:xfrm>
                  <a:off x="3257580" y="3275932"/>
                  <a:ext cx="699392" cy="536110"/>
                  <a:chOff x="2123728" y="1986160"/>
                  <a:chExt cx="576064" cy="441574"/>
                </a:xfrm>
              </p:grpSpPr>
              <p:sp>
                <p:nvSpPr>
                  <p:cNvPr id="287" name="Rectangle 286"/>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8" name="Trapezoid 287"/>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84" name="Group 283"/>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285" name="Rectangle 284"/>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6" name="Isosceles Triangle 285"/>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2" name="Group 261"/>
            <p:cNvGrpSpPr/>
            <p:nvPr/>
          </p:nvGrpSpPr>
          <p:grpSpPr>
            <a:xfrm>
              <a:off x="4097777" y="3275932"/>
              <a:ext cx="941329" cy="895637"/>
              <a:chOff x="4099230" y="3275932"/>
              <a:chExt cx="941329" cy="895637"/>
            </a:xfrm>
          </p:grpSpPr>
          <p:sp>
            <p:nvSpPr>
              <p:cNvPr id="263" name="Rectangle 262"/>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Games</a:t>
                </a:r>
                <a:endParaRPr lang="en-AU" sz="1100" dirty="0">
                  <a:latin typeface="Segoe UI" pitchFamily="34" charset="0"/>
                  <a:cs typeface="Segoe UI" pitchFamily="34" charset="0"/>
                </a:endParaRPr>
              </a:p>
            </p:txBody>
          </p:sp>
          <p:grpSp>
            <p:nvGrpSpPr>
              <p:cNvPr id="264" name="Group 263"/>
              <p:cNvGrpSpPr/>
              <p:nvPr/>
            </p:nvGrpSpPr>
            <p:grpSpPr>
              <a:xfrm>
                <a:off x="4200966" y="3275932"/>
                <a:ext cx="737856" cy="635347"/>
                <a:chOff x="4220198" y="3275932"/>
                <a:chExt cx="737856" cy="635347"/>
              </a:xfrm>
            </p:grpSpPr>
            <p:grpSp>
              <p:nvGrpSpPr>
                <p:cNvPr id="265" name="Group 264"/>
                <p:cNvGrpSpPr/>
                <p:nvPr/>
              </p:nvGrpSpPr>
              <p:grpSpPr>
                <a:xfrm>
                  <a:off x="4220198" y="3275932"/>
                  <a:ext cx="699392" cy="536110"/>
                  <a:chOff x="2123728" y="1986160"/>
                  <a:chExt cx="576064" cy="441574"/>
                </a:xfrm>
              </p:grpSpPr>
              <p:sp>
                <p:nvSpPr>
                  <p:cNvPr id="279" name="Rectangle 278"/>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0" name="Trapezoid 279"/>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66" name="Group 265"/>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267" name="Rectangle 266"/>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8" name="Oval 267"/>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9" name="Oval 268"/>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70" name="Group 269"/>
                  <p:cNvGrpSpPr/>
                  <p:nvPr/>
                </p:nvGrpSpPr>
                <p:grpSpPr>
                  <a:xfrm>
                    <a:off x="4318464" y="3577517"/>
                    <a:ext cx="118183" cy="118183"/>
                    <a:chOff x="4318464" y="3577517"/>
                    <a:chExt cx="118183" cy="118183"/>
                  </a:xfrm>
                  <a:effectLst/>
                </p:grpSpPr>
                <p:cxnSp>
                  <p:nvCxnSpPr>
                    <p:cNvPr id="277" name="Straight Connector 276"/>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78" name="Straight Connector 277"/>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71" name="Group 270"/>
                  <p:cNvGrpSpPr/>
                  <p:nvPr/>
                </p:nvGrpSpPr>
                <p:grpSpPr>
                  <a:xfrm rot="20573383">
                    <a:off x="4683580" y="3579039"/>
                    <a:ext cx="140891" cy="136707"/>
                    <a:chOff x="5105406" y="3507854"/>
                    <a:chExt cx="171999" cy="166891"/>
                  </a:xfrm>
                  <a:effectLst/>
                </p:grpSpPr>
                <p:sp>
                  <p:nvSpPr>
                    <p:cNvPr id="273" name="Oval 272"/>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4" name="Oval 273"/>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5" name="Oval 274"/>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6" name="Oval 275"/>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cxnSp>
                <p:nvCxnSpPr>
                  <p:cNvPr id="272" name="Straight Connector 271"/>
                  <p:cNvCxnSpPr>
                    <a:stCxn id="267"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sp>
        <p:nvSpPr>
          <p:cNvPr id="115" name="Rounded Rectangle 114"/>
          <p:cNvSpPr/>
          <p:nvPr/>
        </p:nvSpPr>
        <p:spPr>
          <a:xfrm>
            <a:off x="1763688" y="951569"/>
            <a:ext cx="5616624" cy="3219999"/>
          </a:xfrm>
          <a:prstGeom prst="roundRect">
            <a:avLst>
              <a:gd name="adj" fmla="val 0"/>
            </a:avLst>
          </a:prstGeom>
          <a:solidFill>
            <a:schemeClr val="bg1">
              <a:lumMod val="75000"/>
              <a:alpha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200" b="1" dirty="0" smtClean="0">
                <a:solidFill>
                  <a:schemeClr val="tx1"/>
                </a:solidFill>
                <a:latin typeface="Segoe UI" pitchFamily="34" charset="0"/>
                <a:cs typeface="Segoe UI" pitchFamily="34" charset="0"/>
              </a:rPr>
              <a:t>Preferences</a:t>
            </a:r>
            <a:endParaRPr lang="en-AU" sz="1200" b="1" dirty="0">
              <a:solidFill>
                <a:schemeClr val="tx1"/>
              </a:solidFill>
              <a:latin typeface="Segoe UI" pitchFamily="34" charset="0"/>
              <a:cs typeface="Segoe UI" pitchFamily="34" charset="0"/>
            </a:endParaRPr>
          </a:p>
        </p:txBody>
      </p:sp>
      <p:sp>
        <p:nvSpPr>
          <p:cNvPr id="116" name="Rectangle 115"/>
          <p:cNvSpPr/>
          <p:nvPr/>
        </p:nvSpPr>
        <p:spPr>
          <a:xfrm>
            <a:off x="1763688" y="1251855"/>
            <a:ext cx="5616624" cy="2811702"/>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algn="r"/>
            <a:r>
              <a:rPr lang="en-AU" sz="5400" dirty="0" smtClean="0">
                <a:solidFill>
                  <a:schemeClr val="bg1"/>
                </a:solidFill>
                <a:effectLst>
                  <a:outerShdw blurRad="63500" sx="102000" sy="102000" algn="ctr" rotWithShape="0">
                    <a:prstClr val="black">
                      <a:alpha val="40000"/>
                    </a:prstClr>
                  </a:outerShdw>
                </a:effectLst>
                <a:latin typeface="Segoe UI" pitchFamily="34" charset="0"/>
                <a:cs typeface="Segoe UI" pitchFamily="34" charset="0"/>
              </a:rPr>
              <a:t>preferences</a:t>
            </a:r>
            <a:endParaRPr lang="en-AU" sz="5400" dirty="0">
              <a:solidFill>
                <a:schemeClr val="bg1"/>
              </a:solidFill>
              <a:effectLst>
                <a:outerShdw blurRad="63500" sx="102000" sy="102000" algn="ctr" rotWithShape="0">
                  <a:prstClr val="black">
                    <a:alpha val="40000"/>
                  </a:prstClr>
                </a:outerShdw>
              </a:effectLst>
              <a:latin typeface="Segoe UI" pitchFamily="34" charset="0"/>
              <a:cs typeface="Segoe UI" pitchFamily="34" charset="0"/>
            </a:endParaRPr>
          </a:p>
        </p:txBody>
      </p:sp>
      <p:sp>
        <p:nvSpPr>
          <p:cNvPr id="117" name="Rounded Rectangle 116">
            <a:hlinkClick r:id="rId3" action="ppaction://hlinksldjump"/>
          </p:cNvPr>
          <p:cNvSpPr/>
          <p:nvPr/>
        </p:nvSpPr>
        <p:spPr>
          <a:xfrm>
            <a:off x="1835696" y="1005576"/>
            <a:ext cx="144000" cy="144016"/>
          </a:xfrm>
          <a:prstGeom prst="roundRect">
            <a:avLst/>
          </a:prstGeom>
          <a:gradFill flip="none" rotWithShape="1">
            <a:gsLst>
              <a:gs pos="0">
                <a:srgbClr val="FF0000">
                  <a:shade val="30000"/>
                  <a:satMod val="115000"/>
                </a:srgbClr>
              </a:gs>
              <a:gs pos="50000">
                <a:srgbClr val="FF0000">
                  <a:shade val="67500"/>
                  <a:satMod val="115000"/>
                </a:srgbClr>
              </a:gs>
              <a:gs pos="100000">
                <a:srgbClr val="FF0000">
                  <a:shade val="100000"/>
                  <a:satMod val="115000"/>
                </a:srgbClr>
              </a:gs>
            </a:gsLst>
            <a:lin ang="16200000" scaled="1"/>
            <a:tileRect/>
          </a:gradFill>
          <a:ln w="3175">
            <a:solidFill>
              <a:schemeClr val="tx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solidFill>
                <a:schemeClr val="bg1"/>
              </a:solidFill>
              <a:latin typeface="Segoe UI" pitchFamily="34" charset="0"/>
              <a:cs typeface="Segoe UI" pitchFamily="34" charset="0"/>
            </a:endParaRPr>
          </a:p>
        </p:txBody>
      </p:sp>
      <p:grpSp>
        <p:nvGrpSpPr>
          <p:cNvPr id="231" name="Group 230"/>
          <p:cNvGrpSpPr/>
          <p:nvPr/>
        </p:nvGrpSpPr>
        <p:grpSpPr>
          <a:xfrm>
            <a:off x="0" y="1202871"/>
            <a:ext cx="467544" cy="2737758"/>
            <a:chOff x="0" y="1202871"/>
            <a:chExt cx="467544" cy="2737758"/>
          </a:xfrm>
        </p:grpSpPr>
        <p:sp>
          <p:nvSpPr>
            <p:cNvPr id="232" name="Rounded Rectangle 231"/>
            <p:cNvSpPr/>
            <p:nvPr/>
          </p:nvSpPr>
          <p:spPr>
            <a:xfrm>
              <a:off x="0" y="1202871"/>
              <a:ext cx="467544" cy="2737758"/>
            </a:xfrm>
            <a:prstGeom prst="roundRect">
              <a:avLst>
                <a:gd name="adj" fmla="val 10437"/>
              </a:avLst>
            </a:prstGeom>
            <a:solidFill>
              <a:schemeClr val="tx1">
                <a:alpha val="50000"/>
              </a:schemeClr>
            </a:solidFill>
            <a:ln w="317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33" name="Group 232"/>
            <p:cNvGrpSpPr/>
            <p:nvPr/>
          </p:nvGrpSpPr>
          <p:grpSpPr>
            <a:xfrm>
              <a:off x="53772" y="1890180"/>
              <a:ext cx="360000" cy="363600"/>
              <a:chOff x="899592" y="1419622"/>
              <a:chExt cx="432048" cy="432048"/>
            </a:xfrm>
            <a:effectLst/>
          </p:grpSpPr>
          <p:sp>
            <p:nvSpPr>
              <p:cNvPr id="332" name="Rounded Rectangle 331"/>
              <p:cNvSpPr/>
              <p:nvPr/>
            </p:nvSpPr>
            <p:spPr>
              <a:xfrm>
                <a:off x="971600" y="1563638"/>
                <a:ext cx="288032" cy="288032"/>
              </a:xfrm>
              <a:prstGeom prst="roundRect">
                <a:avLst>
                  <a:gd name="adj" fmla="val 9226"/>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33" name="Isosceles Triangle 332"/>
              <p:cNvSpPr/>
              <p:nvPr/>
            </p:nvSpPr>
            <p:spPr>
              <a:xfrm>
                <a:off x="899592" y="1419622"/>
                <a:ext cx="432048" cy="180020"/>
              </a:xfrm>
              <a:prstGeom prst="triangle">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34" name="Group 233"/>
            <p:cNvGrpSpPr/>
            <p:nvPr/>
          </p:nvGrpSpPr>
          <p:grpSpPr>
            <a:xfrm>
              <a:off x="53752" y="1264720"/>
              <a:ext cx="360040" cy="435694"/>
              <a:chOff x="971600" y="1383618"/>
              <a:chExt cx="360040" cy="435694"/>
            </a:xfrm>
          </p:grpSpPr>
          <p:cxnSp>
            <p:nvCxnSpPr>
              <p:cNvPr id="245" name="Straight Connector 244"/>
              <p:cNvCxnSpPr/>
              <p:nvPr/>
            </p:nvCxnSpPr>
            <p:spPr>
              <a:xfrm>
                <a:off x="1187624" y="1639292"/>
                <a:ext cx="144016" cy="18002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246" name="Donut 245"/>
              <p:cNvSpPr/>
              <p:nvPr/>
            </p:nvSpPr>
            <p:spPr>
              <a:xfrm>
                <a:off x="971600" y="1383618"/>
                <a:ext cx="288032" cy="288000"/>
              </a:xfrm>
              <a:prstGeom prst="donut">
                <a:avLst>
                  <a:gd name="adj" fmla="val 4746"/>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247" name="Straight Connector 246"/>
              <p:cNvCxnSpPr/>
              <p:nvPr/>
            </p:nvCxnSpPr>
            <p:spPr>
              <a:xfrm rot="1413972">
                <a:off x="1051228" y="1435850"/>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248" name="Straight Connector 247"/>
              <p:cNvCxnSpPr/>
              <p:nvPr/>
            </p:nvCxnSpPr>
            <p:spPr>
              <a:xfrm rot="1413972">
                <a:off x="1116662" y="1436293"/>
                <a:ext cx="0" cy="183562"/>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331" name="Straight Connector 330"/>
              <p:cNvCxnSpPr/>
              <p:nvPr/>
            </p:nvCxnSpPr>
            <p:spPr>
              <a:xfrm rot="1413972">
                <a:off x="1180005" y="1492021"/>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grpSp>
        <p:cxnSp>
          <p:nvCxnSpPr>
            <p:cNvPr id="235" name="Straight Connector 234"/>
            <p:cNvCxnSpPr/>
            <p:nvPr/>
          </p:nvCxnSpPr>
          <p:spPr>
            <a:xfrm flipH="1">
              <a:off x="26886" y="1812206"/>
              <a:ext cx="413772"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nvGrpSpPr>
            <p:cNvPr id="236" name="Group 235"/>
            <p:cNvGrpSpPr/>
            <p:nvPr/>
          </p:nvGrpSpPr>
          <p:grpSpPr>
            <a:xfrm>
              <a:off x="39771" y="2460418"/>
              <a:ext cx="388002" cy="297418"/>
              <a:chOff x="2123728" y="1986160"/>
              <a:chExt cx="576064" cy="441574"/>
            </a:xfrm>
          </p:grpSpPr>
          <p:sp>
            <p:nvSpPr>
              <p:cNvPr id="241" name="Rectangle 240"/>
              <p:cNvSpPr/>
              <p:nvPr/>
            </p:nvSpPr>
            <p:spPr>
              <a:xfrm>
                <a:off x="2195736" y="1986160"/>
                <a:ext cx="432048" cy="441574"/>
              </a:xfrm>
              <a:prstGeom prst="rect">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44" name="Trapezoid 243"/>
              <p:cNvSpPr/>
              <p:nvPr/>
            </p:nvSpPr>
            <p:spPr>
              <a:xfrm flipV="1">
                <a:off x="2123728" y="2139884"/>
                <a:ext cx="576064" cy="287850"/>
              </a:xfrm>
              <a:prstGeom prst="trapezoid">
                <a:avLst/>
              </a:pr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237" name="Freeform 236"/>
            <p:cNvSpPr/>
            <p:nvPr/>
          </p:nvSpPr>
          <p:spPr>
            <a:xfrm>
              <a:off x="61273" y="2903148"/>
              <a:ext cx="344998" cy="411311"/>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38" name="Group 237"/>
            <p:cNvGrpSpPr/>
            <p:nvPr/>
          </p:nvGrpSpPr>
          <p:grpSpPr>
            <a:xfrm>
              <a:off x="82631" y="3424960"/>
              <a:ext cx="302283" cy="444864"/>
              <a:chOff x="51020" y="3423030"/>
              <a:chExt cx="356155" cy="524147"/>
            </a:xfrm>
            <a:effectLst>
              <a:outerShdw blurRad="63500" sx="102000" sy="102000" algn="ctr" rotWithShape="0">
                <a:prstClr val="black">
                  <a:alpha val="40000"/>
                </a:prstClr>
              </a:outerShdw>
            </a:effectLst>
          </p:grpSpPr>
          <p:sp>
            <p:nvSpPr>
              <p:cNvPr id="239" name="Freeform 238"/>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40" name="Freeform 239"/>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nvGrpSpPr>
          <p:cNvPr id="2" name="Group 1"/>
          <p:cNvGrpSpPr/>
          <p:nvPr/>
        </p:nvGrpSpPr>
        <p:grpSpPr>
          <a:xfrm>
            <a:off x="1763688" y="1251855"/>
            <a:ext cx="1224136" cy="263986"/>
            <a:chOff x="1763688" y="1251854"/>
            <a:chExt cx="1512168" cy="326101"/>
          </a:xfrm>
        </p:grpSpPr>
        <p:sp>
          <p:nvSpPr>
            <p:cNvPr id="334" name="Round Same Side Corner Rectangle 333"/>
            <p:cNvSpPr/>
            <p:nvPr/>
          </p:nvSpPr>
          <p:spPr>
            <a:xfrm>
              <a:off x="1763688" y="1251854"/>
              <a:ext cx="1512168" cy="326101"/>
            </a:xfrm>
            <a:prstGeom prst="round2SameRect">
              <a:avLst>
                <a:gd name="adj1" fmla="val 0"/>
                <a:gd name="adj2" fmla="val 21030"/>
              </a:avLst>
            </a:prstGeom>
            <a:solidFill>
              <a:schemeClr val="bg1">
                <a:alpha val="50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AU" sz="1100" b="1" dirty="0" smtClean="0">
                  <a:solidFill>
                    <a:srgbClr val="0070C0"/>
                  </a:solidFill>
                  <a:latin typeface="Segoe UI" pitchFamily="34" charset="0"/>
                  <a:cs typeface="Segoe UI" pitchFamily="34" charset="0"/>
                </a:rPr>
                <a:t>Home</a:t>
              </a:r>
              <a:endParaRPr lang="en-AU" sz="1100" b="1" dirty="0">
                <a:solidFill>
                  <a:srgbClr val="0070C0"/>
                </a:solidFill>
                <a:latin typeface="Segoe UI" pitchFamily="34" charset="0"/>
                <a:cs typeface="Segoe UI" pitchFamily="34" charset="0"/>
              </a:endParaRPr>
            </a:p>
          </p:txBody>
        </p:sp>
        <p:sp>
          <p:nvSpPr>
            <p:cNvPr id="121" name="Isosceles Triangle 120">
              <a:hlinkClick r:id="rId4" action="ppaction://hlinksldjump"/>
            </p:cNvPr>
            <p:cNvSpPr/>
            <p:nvPr/>
          </p:nvSpPr>
          <p:spPr>
            <a:xfrm rot="16200000" flipH="1">
              <a:off x="1835696" y="1306905"/>
              <a:ext cx="216000" cy="216000"/>
            </a:xfrm>
            <a:prstGeom prst="triangle">
              <a:avLst/>
            </a:prstGeom>
            <a:solidFill>
              <a:srgbClr val="0070C0">
                <a:alpha val="50000"/>
              </a:srgb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1400" dirty="0"/>
            </a:p>
          </p:txBody>
        </p:sp>
      </p:grpSp>
      <p:sp>
        <p:nvSpPr>
          <p:cNvPr id="335" name="Rectangle 334"/>
          <p:cNvSpPr/>
          <p:nvPr/>
        </p:nvSpPr>
        <p:spPr>
          <a:xfrm>
            <a:off x="2987824" y="1251855"/>
            <a:ext cx="4392488" cy="263986"/>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Choose what you want to change below:</a:t>
            </a:r>
            <a:endParaRPr lang="en-AU" sz="1200" dirty="0">
              <a:solidFill>
                <a:schemeClr val="tx1"/>
              </a:solidFill>
              <a:latin typeface="Segoe UI" pitchFamily="34" charset="0"/>
              <a:cs typeface="Segoe UI" pitchFamily="34" charset="0"/>
            </a:endParaRPr>
          </a:p>
        </p:txBody>
      </p:sp>
      <p:grpSp>
        <p:nvGrpSpPr>
          <p:cNvPr id="11" name="Group 10"/>
          <p:cNvGrpSpPr/>
          <p:nvPr/>
        </p:nvGrpSpPr>
        <p:grpSpPr>
          <a:xfrm>
            <a:off x="2572065" y="1768952"/>
            <a:ext cx="1044000" cy="1044000"/>
            <a:chOff x="1996839" y="1752778"/>
            <a:chExt cx="842112" cy="842112"/>
          </a:xfrm>
        </p:grpSpPr>
        <p:sp>
          <p:nvSpPr>
            <p:cNvPr id="8" name="Rounded Rectangle 7"/>
            <p:cNvSpPr/>
            <p:nvPr/>
          </p:nvSpPr>
          <p:spPr>
            <a:xfrm>
              <a:off x="1996838" y="1752778"/>
              <a:ext cx="842112" cy="842112"/>
            </a:xfrm>
            <a:prstGeom prst="roundRect">
              <a:avLst/>
            </a:prstGeom>
            <a:solidFill>
              <a:srgbClr val="0070C0"/>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grpSp>
          <p:nvGrpSpPr>
            <p:cNvPr id="9" name="Group 8"/>
            <p:cNvGrpSpPr/>
            <p:nvPr/>
          </p:nvGrpSpPr>
          <p:grpSpPr>
            <a:xfrm>
              <a:off x="2213861" y="1884617"/>
              <a:ext cx="625089" cy="578434"/>
              <a:chOff x="1916088" y="1103970"/>
              <a:chExt cx="962712" cy="890858"/>
            </a:xfrm>
          </p:grpSpPr>
          <p:sp>
            <p:nvSpPr>
              <p:cNvPr id="338" name="Rounded Rectangle 337"/>
              <p:cNvSpPr/>
              <p:nvPr/>
            </p:nvSpPr>
            <p:spPr>
              <a:xfrm>
                <a:off x="1916088" y="1103970"/>
                <a:ext cx="962712" cy="890858"/>
              </a:xfrm>
              <a:prstGeom prst="roundRect">
                <a:avLst>
                  <a:gd name="adj" fmla="val 5918"/>
                </a:avLst>
              </a:prstGeom>
              <a:solidFill>
                <a:srgbClr val="FFC000">
                  <a:alpha val="75000"/>
                </a:srgb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endParaRPr lang="en-AU" sz="1200" b="1" dirty="0">
                  <a:solidFill>
                    <a:schemeClr val="tx1"/>
                  </a:solidFill>
                  <a:latin typeface="Segoe UI" pitchFamily="34" charset="0"/>
                  <a:cs typeface="Segoe UI" pitchFamily="34" charset="0"/>
                </a:endParaRPr>
              </a:p>
            </p:txBody>
          </p:sp>
          <p:sp>
            <p:nvSpPr>
              <p:cNvPr id="339" name="Rectangle 338"/>
              <p:cNvSpPr/>
              <p:nvPr/>
            </p:nvSpPr>
            <p:spPr>
              <a:xfrm>
                <a:off x="1916090" y="1404255"/>
                <a:ext cx="962710" cy="482561"/>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algn="r"/>
                <a:endParaRPr lang="en-AU" sz="5400" dirty="0">
                  <a:solidFill>
                    <a:schemeClr val="bg1"/>
                  </a:solidFill>
                  <a:effectLst>
                    <a:outerShdw blurRad="63500" sx="102000" sy="102000" algn="ctr" rotWithShape="0">
                      <a:prstClr val="black">
                        <a:alpha val="40000"/>
                      </a:prstClr>
                    </a:outerShdw>
                  </a:effectLst>
                  <a:latin typeface="Segoe UI" pitchFamily="34" charset="0"/>
                  <a:cs typeface="Segoe UI" pitchFamily="34" charset="0"/>
                </a:endParaRPr>
              </a:p>
            </p:txBody>
          </p:sp>
          <p:sp>
            <p:nvSpPr>
              <p:cNvPr id="340" name="Rounded Rectangle 339">
                <a:hlinkClick r:id="rId3" action="ppaction://hlinksldjump"/>
              </p:cNvPr>
              <p:cNvSpPr/>
              <p:nvPr/>
            </p:nvSpPr>
            <p:spPr>
              <a:xfrm>
                <a:off x="1988097" y="1157975"/>
                <a:ext cx="144001" cy="144016"/>
              </a:xfrm>
              <a:prstGeom prst="roundRect">
                <a:avLst>
                  <a:gd name="adj" fmla="val 50000"/>
                </a:avLst>
              </a:prstGeom>
              <a:gradFill flip="none" rotWithShape="1">
                <a:gsLst>
                  <a:gs pos="0">
                    <a:srgbClr val="FF0000">
                      <a:shade val="30000"/>
                      <a:satMod val="115000"/>
                    </a:srgbClr>
                  </a:gs>
                  <a:gs pos="50000">
                    <a:srgbClr val="FF0000">
                      <a:shade val="67500"/>
                      <a:satMod val="115000"/>
                    </a:srgbClr>
                  </a:gs>
                  <a:gs pos="100000">
                    <a:srgbClr val="FF0000">
                      <a:shade val="100000"/>
                      <a:satMod val="115000"/>
                    </a:srgbClr>
                  </a:gs>
                </a:gsLst>
                <a:lin ang="16200000" scaled="1"/>
                <a:tileRect/>
              </a:gradFill>
              <a:ln w="3175">
                <a:solidFill>
                  <a:schemeClr val="tx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solidFill>
                    <a:schemeClr val="bg1"/>
                  </a:solidFill>
                  <a:latin typeface="Segoe UI" pitchFamily="34" charset="0"/>
                  <a:cs typeface="Segoe UI" pitchFamily="34" charset="0"/>
                </a:endParaRPr>
              </a:p>
            </p:txBody>
          </p:sp>
        </p:grpSp>
      </p:grpSp>
      <p:grpSp>
        <p:nvGrpSpPr>
          <p:cNvPr id="360" name="Group 359"/>
          <p:cNvGrpSpPr/>
          <p:nvPr/>
        </p:nvGrpSpPr>
        <p:grpSpPr>
          <a:xfrm>
            <a:off x="4050000" y="1768952"/>
            <a:ext cx="1044000" cy="1044000"/>
            <a:chOff x="1996839" y="1752778"/>
            <a:chExt cx="842112" cy="842112"/>
          </a:xfrm>
        </p:grpSpPr>
        <p:sp>
          <p:nvSpPr>
            <p:cNvPr id="361" name="Rounded Rectangle 360"/>
            <p:cNvSpPr/>
            <p:nvPr/>
          </p:nvSpPr>
          <p:spPr>
            <a:xfrm>
              <a:off x="1996838" y="1752778"/>
              <a:ext cx="842112" cy="842112"/>
            </a:xfrm>
            <a:prstGeom prst="roundRect">
              <a:avLst/>
            </a:prstGeom>
            <a:blipFill dpi="0" rotWithShape="1">
              <a:blip r:embed="rId5" cstate="print">
                <a:extLst>
                  <a:ext uri="{28A0092B-C50C-407E-A947-70E740481C1C}">
                    <a14:useLocalDpi xmlns:a14="http://schemas.microsoft.com/office/drawing/2010/main" val="0"/>
                  </a:ext>
                </a:extLst>
              </a:blip>
              <a:srcRect/>
              <a:stretch>
                <a:fillRect/>
              </a:stretch>
            </a:blip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grpSp>
          <p:nvGrpSpPr>
            <p:cNvPr id="362" name="Group 361"/>
            <p:cNvGrpSpPr/>
            <p:nvPr/>
          </p:nvGrpSpPr>
          <p:grpSpPr>
            <a:xfrm>
              <a:off x="2213861" y="1884617"/>
              <a:ext cx="625089" cy="578434"/>
              <a:chOff x="1916088" y="1103970"/>
              <a:chExt cx="962712" cy="890858"/>
            </a:xfrm>
          </p:grpSpPr>
          <p:sp>
            <p:nvSpPr>
              <p:cNvPr id="363" name="Rounded Rectangle 362"/>
              <p:cNvSpPr/>
              <p:nvPr/>
            </p:nvSpPr>
            <p:spPr>
              <a:xfrm>
                <a:off x="1916088" y="1103970"/>
                <a:ext cx="962712" cy="890858"/>
              </a:xfrm>
              <a:prstGeom prst="roundRect">
                <a:avLst>
                  <a:gd name="adj" fmla="val 0"/>
                </a:avLst>
              </a:prstGeom>
              <a:solidFill>
                <a:schemeClr val="bg1">
                  <a:lumMod val="75000"/>
                  <a:alpha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endParaRPr lang="en-AU" sz="1200" b="1" dirty="0">
                  <a:solidFill>
                    <a:schemeClr val="tx1"/>
                  </a:solidFill>
                  <a:latin typeface="Segoe UI" pitchFamily="34" charset="0"/>
                  <a:cs typeface="Segoe UI" pitchFamily="34" charset="0"/>
                </a:endParaRPr>
              </a:p>
            </p:txBody>
          </p:sp>
          <p:sp>
            <p:nvSpPr>
              <p:cNvPr id="364" name="Rectangle 363"/>
              <p:cNvSpPr/>
              <p:nvPr/>
            </p:nvSpPr>
            <p:spPr>
              <a:xfrm>
                <a:off x="1916090" y="1404255"/>
                <a:ext cx="962710" cy="482561"/>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algn="r"/>
                <a:endParaRPr lang="en-AU" sz="5400" dirty="0">
                  <a:solidFill>
                    <a:schemeClr val="bg1"/>
                  </a:solidFill>
                  <a:effectLst>
                    <a:outerShdw blurRad="63500" sx="102000" sy="102000" algn="ctr" rotWithShape="0">
                      <a:prstClr val="black">
                        <a:alpha val="40000"/>
                      </a:prstClr>
                    </a:outerShdw>
                  </a:effectLst>
                  <a:latin typeface="Segoe UI" pitchFamily="34" charset="0"/>
                  <a:cs typeface="Segoe UI" pitchFamily="34" charset="0"/>
                </a:endParaRPr>
              </a:p>
            </p:txBody>
          </p:sp>
          <p:sp>
            <p:nvSpPr>
              <p:cNvPr id="365" name="Rounded Rectangle 364">
                <a:hlinkClick r:id="rId3" action="ppaction://hlinksldjump"/>
              </p:cNvPr>
              <p:cNvSpPr/>
              <p:nvPr/>
            </p:nvSpPr>
            <p:spPr>
              <a:xfrm>
                <a:off x="1988096" y="1157976"/>
                <a:ext cx="144000" cy="144016"/>
              </a:xfrm>
              <a:prstGeom prst="roundRect">
                <a:avLst/>
              </a:prstGeom>
              <a:gradFill flip="none" rotWithShape="1">
                <a:gsLst>
                  <a:gs pos="0">
                    <a:srgbClr val="FF0000">
                      <a:shade val="30000"/>
                      <a:satMod val="115000"/>
                    </a:srgbClr>
                  </a:gs>
                  <a:gs pos="50000">
                    <a:srgbClr val="FF0000">
                      <a:shade val="67500"/>
                      <a:satMod val="115000"/>
                    </a:srgbClr>
                  </a:gs>
                  <a:gs pos="100000">
                    <a:srgbClr val="FF0000">
                      <a:shade val="100000"/>
                      <a:satMod val="115000"/>
                    </a:srgbClr>
                  </a:gs>
                </a:gsLst>
                <a:lin ang="16200000" scaled="1"/>
                <a:tileRect/>
              </a:gradFill>
              <a:ln w="3175">
                <a:solidFill>
                  <a:schemeClr val="tx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solidFill>
                    <a:schemeClr val="bg1"/>
                  </a:solidFill>
                  <a:latin typeface="Segoe UI" pitchFamily="34" charset="0"/>
                  <a:cs typeface="Segoe UI" pitchFamily="34" charset="0"/>
                </a:endParaRPr>
              </a:p>
            </p:txBody>
          </p:sp>
        </p:grpSp>
      </p:grpSp>
      <p:grpSp>
        <p:nvGrpSpPr>
          <p:cNvPr id="19" name="Group 18"/>
          <p:cNvGrpSpPr/>
          <p:nvPr/>
        </p:nvGrpSpPr>
        <p:grpSpPr>
          <a:xfrm>
            <a:off x="5527933" y="1768952"/>
            <a:ext cx="1044000" cy="1044000"/>
            <a:chOff x="3776607" y="1752778"/>
            <a:chExt cx="702954" cy="702954"/>
          </a:xfrm>
        </p:grpSpPr>
        <p:sp>
          <p:nvSpPr>
            <p:cNvPr id="376" name="Rounded Rectangle 375"/>
            <p:cNvSpPr/>
            <p:nvPr/>
          </p:nvSpPr>
          <p:spPr>
            <a:xfrm>
              <a:off x="3776607" y="1752778"/>
              <a:ext cx="702954" cy="702954"/>
            </a:xfrm>
            <a:prstGeom prst="roundRect">
              <a:avLst/>
            </a:prstGeom>
            <a:solidFill>
              <a:srgbClr val="0070C0"/>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grpSp>
          <p:nvGrpSpPr>
            <p:cNvPr id="13" name="Group 12"/>
            <p:cNvGrpSpPr/>
            <p:nvPr/>
          </p:nvGrpSpPr>
          <p:grpSpPr>
            <a:xfrm>
              <a:off x="3788648" y="1931131"/>
              <a:ext cx="678873" cy="341966"/>
              <a:chOff x="3904866" y="2013748"/>
              <a:chExt cx="463488" cy="233471"/>
            </a:xfrm>
          </p:grpSpPr>
          <p:sp>
            <p:nvSpPr>
              <p:cNvPr id="12" name="Down Arrow 11"/>
              <p:cNvSpPr/>
              <p:nvPr/>
            </p:nvSpPr>
            <p:spPr>
              <a:xfrm rot="19867910" flipV="1">
                <a:off x="3904866" y="2013748"/>
                <a:ext cx="117023" cy="121940"/>
              </a:xfrm>
              <a:prstGeom prst="downArrow">
                <a:avLst>
                  <a:gd name="adj1" fmla="val 24893"/>
                  <a:gd name="adj2" fmla="val 72317"/>
                </a:avLst>
              </a:prstGeom>
              <a:gradFill flip="none" rotWithShape="1">
                <a:gsLst>
                  <a:gs pos="0">
                    <a:schemeClr val="tx1"/>
                  </a:gs>
                  <a:gs pos="50000">
                    <a:schemeClr val="bg1">
                      <a:lumMod val="50000"/>
                    </a:schemeClr>
                  </a:gs>
                  <a:gs pos="100000">
                    <a:schemeClr val="tx1"/>
                  </a:gs>
                </a:gsLst>
                <a:lin ang="16200000" scaled="1"/>
                <a:tileRect/>
              </a:gradFill>
              <a:ln w="317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381" name="Down Arrow 380"/>
              <p:cNvSpPr/>
              <p:nvPr/>
            </p:nvSpPr>
            <p:spPr>
              <a:xfrm rot="19867910" flipV="1">
                <a:off x="4020826" y="2125279"/>
                <a:ext cx="117023" cy="121940"/>
              </a:xfrm>
              <a:prstGeom prst="downArrow">
                <a:avLst>
                  <a:gd name="adj1" fmla="val 24893"/>
                  <a:gd name="adj2" fmla="val 72317"/>
                </a:avLst>
              </a:prstGeom>
              <a:gradFill>
                <a:gsLst>
                  <a:gs pos="0">
                    <a:srgbClr val="FFC000"/>
                  </a:gs>
                  <a:gs pos="50000">
                    <a:srgbClr val="FFFF00"/>
                  </a:gs>
                  <a:gs pos="100000">
                    <a:srgbClr val="FFC000"/>
                  </a:gs>
                </a:gsLst>
                <a:lin ang="16200000" scaled="1"/>
              </a:gradFill>
              <a:ln w="317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382" name="Down Arrow 381"/>
              <p:cNvSpPr/>
              <p:nvPr/>
            </p:nvSpPr>
            <p:spPr>
              <a:xfrm rot="19867910" flipV="1">
                <a:off x="4130678" y="2013748"/>
                <a:ext cx="117023" cy="121940"/>
              </a:xfrm>
              <a:prstGeom prst="downArrow">
                <a:avLst>
                  <a:gd name="adj1" fmla="val 24893"/>
                  <a:gd name="adj2" fmla="val 72317"/>
                </a:avLst>
              </a:prstGeom>
              <a:gradFill>
                <a:gsLst>
                  <a:gs pos="0">
                    <a:srgbClr val="0070C0"/>
                  </a:gs>
                  <a:gs pos="50000">
                    <a:srgbClr val="00B0F0"/>
                  </a:gs>
                  <a:gs pos="100000">
                    <a:srgbClr val="0070C0"/>
                  </a:gs>
                </a:gsLst>
                <a:lin ang="16200000" scaled="1"/>
              </a:gradFill>
              <a:ln w="317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383" name="Down Arrow 382"/>
              <p:cNvSpPr/>
              <p:nvPr/>
            </p:nvSpPr>
            <p:spPr>
              <a:xfrm rot="19867910" flipV="1">
                <a:off x="4251331" y="2122534"/>
                <a:ext cx="117023" cy="121940"/>
              </a:xfrm>
              <a:prstGeom prst="downArrow">
                <a:avLst>
                  <a:gd name="adj1" fmla="val 24893"/>
                  <a:gd name="adj2" fmla="val 72317"/>
                </a:avLst>
              </a:prstGeom>
              <a:solidFill>
                <a:schemeClr val="bg1"/>
              </a:solidFill>
              <a:ln w="3175" cap="rnd">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grpSp>
      </p:grpSp>
      <p:sp>
        <p:nvSpPr>
          <p:cNvPr id="384" name="Rectangle 383"/>
          <p:cNvSpPr/>
          <p:nvPr/>
        </p:nvSpPr>
        <p:spPr>
          <a:xfrm>
            <a:off x="2555774" y="2850712"/>
            <a:ext cx="1076583" cy="263986"/>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solidFill>
                  <a:schemeClr val="tx1"/>
                </a:solidFill>
                <a:latin typeface="Segoe UI" pitchFamily="34" charset="0"/>
                <a:cs typeface="Segoe UI" pitchFamily="34" charset="0"/>
              </a:rPr>
              <a:t>Theme</a:t>
            </a:r>
            <a:endParaRPr lang="en-AU" sz="1200" dirty="0">
              <a:solidFill>
                <a:schemeClr val="tx1"/>
              </a:solidFill>
              <a:latin typeface="Segoe UI" pitchFamily="34" charset="0"/>
              <a:cs typeface="Segoe UI" pitchFamily="34" charset="0"/>
            </a:endParaRPr>
          </a:p>
        </p:txBody>
      </p:sp>
      <p:sp>
        <p:nvSpPr>
          <p:cNvPr id="385" name="Rectangle 384"/>
          <p:cNvSpPr/>
          <p:nvPr/>
        </p:nvSpPr>
        <p:spPr>
          <a:xfrm>
            <a:off x="4033709" y="2850712"/>
            <a:ext cx="1076583" cy="263986"/>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solidFill>
                  <a:schemeClr val="tx1"/>
                </a:solidFill>
                <a:latin typeface="Segoe UI" pitchFamily="34" charset="0"/>
                <a:cs typeface="Segoe UI" pitchFamily="34" charset="0"/>
              </a:rPr>
              <a:t>Background</a:t>
            </a:r>
            <a:endParaRPr lang="en-AU" sz="1200" dirty="0">
              <a:solidFill>
                <a:schemeClr val="tx1"/>
              </a:solidFill>
              <a:latin typeface="Segoe UI" pitchFamily="34" charset="0"/>
              <a:cs typeface="Segoe UI" pitchFamily="34" charset="0"/>
            </a:endParaRPr>
          </a:p>
        </p:txBody>
      </p:sp>
      <p:sp>
        <p:nvSpPr>
          <p:cNvPr id="386" name="Rectangle 385"/>
          <p:cNvSpPr/>
          <p:nvPr/>
        </p:nvSpPr>
        <p:spPr>
          <a:xfrm>
            <a:off x="5513618" y="2850712"/>
            <a:ext cx="1072630" cy="263986"/>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solidFill>
                  <a:schemeClr val="tx1"/>
                </a:solidFill>
                <a:latin typeface="Segoe UI" pitchFamily="34" charset="0"/>
                <a:cs typeface="Segoe UI" pitchFamily="34" charset="0"/>
              </a:rPr>
              <a:t>Cursor</a:t>
            </a:r>
            <a:endParaRPr lang="en-AU" sz="1200" dirty="0">
              <a:solidFill>
                <a:schemeClr val="tx1"/>
              </a:solidFill>
              <a:latin typeface="Segoe UI" pitchFamily="34" charset="0"/>
              <a:cs typeface="Segoe UI" pitchFamily="34" charset="0"/>
            </a:endParaRPr>
          </a:p>
        </p:txBody>
      </p:sp>
      <p:sp>
        <p:nvSpPr>
          <p:cNvPr id="3" name="Rectangle 2">
            <a:hlinkHover r:id="rId6" action="ppaction://hlinksldjump"/>
          </p:cNvPr>
          <p:cNvSpPr/>
          <p:nvPr/>
        </p:nvSpPr>
        <p:spPr>
          <a:xfrm>
            <a:off x="2358407" y="1768952"/>
            <a:ext cx="1471316" cy="134574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31" name="Rectangle 130">
            <a:hlinkHover r:id="rId7" action="ppaction://hlinksldjump"/>
          </p:cNvPr>
          <p:cNvSpPr/>
          <p:nvPr/>
        </p:nvSpPr>
        <p:spPr>
          <a:xfrm>
            <a:off x="3831891" y="1768952"/>
            <a:ext cx="1471316" cy="134574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32" name="Rectangle 131">
            <a:hlinkHover r:id="rId8" action="ppaction://hlinksldjump"/>
          </p:cNvPr>
          <p:cNvSpPr/>
          <p:nvPr/>
        </p:nvSpPr>
        <p:spPr>
          <a:xfrm>
            <a:off x="5314275" y="1768952"/>
            <a:ext cx="1471316" cy="134574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Tree>
    <p:extLst>
      <p:ext uri="{BB962C8B-B14F-4D97-AF65-F5344CB8AC3E}">
        <p14:creationId xmlns:p14="http://schemas.microsoft.com/office/powerpoint/2010/main" val="3039316371"/>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49" name="Group 248"/>
          <p:cNvGrpSpPr/>
          <p:nvPr/>
        </p:nvGrpSpPr>
        <p:grpSpPr>
          <a:xfrm>
            <a:off x="3131841" y="843750"/>
            <a:ext cx="2880320" cy="3456000"/>
            <a:chOff x="3131841" y="843750"/>
            <a:chExt cx="2880320" cy="3456000"/>
          </a:xfrm>
        </p:grpSpPr>
        <p:sp>
          <p:nvSpPr>
            <p:cNvPr id="250" name="Rounded Rectangle 249"/>
            <p:cNvSpPr/>
            <p:nvPr/>
          </p:nvSpPr>
          <p:spPr>
            <a:xfrm>
              <a:off x="3131841" y="843750"/>
              <a:ext cx="2880320" cy="3456000"/>
            </a:xfrm>
            <a:prstGeom prst="roundRect">
              <a:avLst>
                <a:gd name="adj" fmla="val 2228"/>
              </a:avLst>
            </a:prstGeom>
            <a:solidFill>
              <a:schemeClr val="tx1">
                <a:alpha val="50000"/>
              </a:schemeClr>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51" name="Group 250"/>
            <p:cNvGrpSpPr/>
            <p:nvPr/>
          </p:nvGrpSpPr>
          <p:grpSpPr>
            <a:xfrm>
              <a:off x="3198624" y="984777"/>
              <a:ext cx="864096" cy="870570"/>
              <a:chOff x="7308304" y="278598"/>
              <a:chExt cx="864096" cy="870570"/>
            </a:xfrm>
          </p:grpSpPr>
          <p:sp>
            <p:nvSpPr>
              <p:cNvPr id="327" name="Freeform 326"/>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8" name="Rectangle 327"/>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Impress</a:t>
                </a:r>
                <a:endParaRPr lang="en-AU" sz="1100" dirty="0">
                  <a:latin typeface="Segoe UI" pitchFamily="34" charset="0"/>
                  <a:cs typeface="Segoe UI" pitchFamily="34" charset="0"/>
                </a:endParaRPr>
              </a:p>
            </p:txBody>
          </p:sp>
        </p:grpSp>
        <p:grpSp>
          <p:nvGrpSpPr>
            <p:cNvPr id="252" name="Group 251"/>
            <p:cNvGrpSpPr/>
            <p:nvPr/>
          </p:nvGrpSpPr>
          <p:grpSpPr>
            <a:xfrm>
              <a:off x="4139953" y="972995"/>
              <a:ext cx="864096" cy="894135"/>
              <a:chOff x="6444208" y="255033"/>
              <a:chExt cx="864096" cy="894135"/>
            </a:xfrm>
          </p:grpSpPr>
          <p:grpSp>
            <p:nvGrpSpPr>
              <p:cNvPr id="323" name="Group 322"/>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325" name="Freeform 324"/>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6" name="Freeform 325"/>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24" name="Rectangle 323"/>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Express</a:t>
                </a:r>
                <a:endParaRPr lang="en-AU" sz="1100" dirty="0">
                  <a:latin typeface="Segoe UI" pitchFamily="34" charset="0"/>
                  <a:cs typeface="Segoe UI" pitchFamily="34" charset="0"/>
                </a:endParaRPr>
              </a:p>
            </p:txBody>
          </p:sp>
        </p:grpSp>
        <p:grpSp>
          <p:nvGrpSpPr>
            <p:cNvPr id="253" name="Group 252"/>
            <p:cNvGrpSpPr/>
            <p:nvPr/>
          </p:nvGrpSpPr>
          <p:grpSpPr>
            <a:xfrm>
              <a:off x="3198624" y="2157429"/>
              <a:ext cx="864096" cy="881674"/>
              <a:chOff x="8172400" y="267494"/>
              <a:chExt cx="864096" cy="881674"/>
            </a:xfrm>
          </p:grpSpPr>
          <p:grpSp>
            <p:nvGrpSpPr>
              <p:cNvPr id="318" name="Group 317"/>
              <p:cNvGrpSpPr/>
              <p:nvPr/>
            </p:nvGrpSpPr>
            <p:grpSpPr>
              <a:xfrm>
                <a:off x="8351877" y="267494"/>
                <a:ext cx="523806" cy="648072"/>
                <a:chOff x="87738" y="3286770"/>
                <a:chExt cx="291003" cy="360040"/>
              </a:xfrm>
            </p:grpSpPr>
            <p:sp>
              <p:nvSpPr>
                <p:cNvPr id="320" name="Rectangle 31"/>
                <p:cNvSpPr/>
                <p:nvPr/>
              </p:nvSpPr>
              <p:spPr>
                <a:xfrm>
                  <a:off x="87738" y="3286770"/>
                  <a:ext cx="291002" cy="360040"/>
                </a:xfrm>
                <a:prstGeom prst="rect">
                  <a:avLst/>
                </a:prstGeom>
                <a:solidFill>
                  <a:srgbClr val="FFC000"/>
                </a:solidFill>
                <a:ln w="9525" cap="rnd">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1" name="Rectangle 31"/>
                <p:cNvSpPr/>
                <p:nvPr/>
              </p:nvSpPr>
              <p:spPr>
                <a:xfrm>
                  <a:off x="87738" y="3286770"/>
                  <a:ext cx="291002" cy="360040"/>
                </a:xfrm>
                <a:custGeom>
                  <a:avLst/>
                  <a:gdLst>
                    <a:gd name="connsiteX0" fmla="*/ 0 w 291002"/>
                    <a:gd name="connsiteY0" fmla="*/ 0 h 360040"/>
                    <a:gd name="connsiteX1" fmla="*/ 291002 w 291002"/>
                    <a:gd name="connsiteY1" fmla="*/ 0 h 360040"/>
                    <a:gd name="connsiteX2" fmla="*/ 291002 w 291002"/>
                    <a:gd name="connsiteY2" fmla="*/ 360040 h 360040"/>
                    <a:gd name="connsiteX3" fmla="*/ 0 w 291002"/>
                    <a:gd name="connsiteY3" fmla="*/ 360040 h 360040"/>
                    <a:gd name="connsiteX4" fmla="*/ 0 w 291002"/>
                    <a:gd name="connsiteY4" fmla="*/ 0 h 360040"/>
                    <a:gd name="connsiteX0" fmla="*/ 0 w 291002"/>
                    <a:gd name="connsiteY0" fmla="*/ 0 h 360040"/>
                    <a:gd name="connsiteX1" fmla="*/ 236233 w 291002"/>
                    <a:gd name="connsiteY1" fmla="*/ 88106 h 360040"/>
                    <a:gd name="connsiteX2" fmla="*/ 291002 w 291002"/>
                    <a:gd name="connsiteY2" fmla="*/ 360040 h 360040"/>
                    <a:gd name="connsiteX3" fmla="*/ 0 w 291002"/>
                    <a:gd name="connsiteY3" fmla="*/ 360040 h 360040"/>
                    <a:gd name="connsiteX4" fmla="*/ 0 w 291002"/>
                    <a:gd name="connsiteY4" fmla="*/ 0 h 360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1002" h="360040">
                      <a:moveTo>
                        <a:pt x="0" y="0"/>
                      </a:moveTo>
                      <a:lnTo>
                        <a:pt x="236233" y="88106"/>
                      </a:lnTo>
                      <a:lnTo>
                        <a:pt x="291002" y="360040"/>
                      </a:lnTo>
                      <a:lnTo>
                        <a:pt x="0" y="360040"/>
                      </a:lnTo>
                      <a:lnTo>
                        <a:pt x="0" y="0"/>
                      </a:lnTo>
                      <a:close/>
                    </a:path>
                  </a:pathLst>
                </a:cu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2" name="Rectangle 321"/>
                <p:cNvSpPr/>
                <p:nvPr/>
              </p:nvSpPr>
              <p:spPr>
                <a:xfrm>
                  <a:off x="87738" y="3435846"/>
                  <a:ext cx="291003" cy="210964"/>
                </a:xfrm>
                <a:prstGeom prst="rect">
                  <a:avLst/>
                </a:prstGeom>
                <a:noFill/>
                <a:ln w="9525" cap="rnd">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2000" dirty="0" smtClean="0">
                      <a:solidFill>
                        <a:schemeClr val="tx1"/>
                      </a:solidFill>
                      <a:effectLst>
                        <a:outerShdw blurRad="63500" sx="102000" sy="102000" algn="ctr" rotWithShape="0">
                          <a:prstClr val="black">
                            <a:alpha val="40000"/>
                          </a:prstClr>
                        </a:outerShdw>
                      </a:effectLst>
                      <a:latin typeface="Segoe UI" pitchFamily="34" charset="0"/>
                      <a:cs typeface="Segoe UI" pitchFamily="34" charset="0"/>
                    </a:rPr>
                    <a:t>Aa</a:t>
                  </a:r>
                  <a:endParaRPr lang="en-AU" sz="2000" dirty="0">
                    <a:solidFill>
                      <a:schemeClr val="tx1"/>
                    </a:solidFill>
                    <a:effectLst>
                      <a:outerShdw blurRad="63500" sx="102000" sy="102000" algn="ctr" rotWithShape="0">
                        <a:prstClr val="black">
                          <a:alpha val="40000"/>
                        </a:prstClr>
                      </a:outerShdw>
                    </a:effectLst>
                    <a:latin typeface="Segoe UI" pitchFamily="34" charset="0"/>
                    <a:cs typeface="Segoe UI" pitchFamily="34" charset="0"/>
                  </a:endParaRPr>
                </a:p>
              </p:txBody>
            </p:sp>
          </p:grpSp>
          <p:sp>
            <p:nvSpPr>
              <p:cNvPr id="319" name="Rectangle 318"/>
              <p:cNvSpPr/>
              <p:nvPr/>
            </p:nvSpPr>
            <p:spPr>
              <a:xfrm>
                <a:off x="8172400"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Note Pad</a:t>
                </a:r>
                <a:endParaRPr lang="en-AU" sz="1100" dirty="0">
                  <a:latin typeface="Segoe UI" pitchFamily="34" charset="0"/>
                  <a:cs typeface="Segoe UI" pitchFamily="34" charset="0"/>
                </a:endParaRPr>
              </a:p>
            </p:txBody>
          </p:sp>
        </p:grpSp>
        <p:grpSp>
          <p:nvGrpSpPr>
            <p:cNvPr id="254" name="Group 253"/>
            <p:cNvGrpSpPr/>
            <p:nvPr/>
          </p:nvGrpSpPr>
          <p:grpSpPr>
            <a:xfrm>
              <a:off x="5080409" y="980461"/>
              <a:ext cx="864096" cy="877462"/>
              <a:chOff x="5004049" y="1064550"/>
              <a:chExt cx="864096" cy="877462"/>
            </a:xfrm>
          </p:grpSpPr>
          <p:grpSp>
            <p:nvGrpSpPr>
              <p:cNvPr id="313" name="Group 312"/>
              <p:cNvGrpSpPr/>
              <p:nvPr/>
            </p:nvGrpSpPr>
            <p:grpSpPr>
              <a:xfrm>
                <a:off x="5042434" y="1064550"/>
                <a:ext cx="787325" cy="610716"/>
                <a:chOff x="5004049" y="1045872"/>
                <a:chExt cx="787325" cy="610716"/>
              </a:xfrm>
              <a:effectLst>
                <a:outerShdw blurRad="63500" sx="102000" sy="102000" algn="ctr" rotWithShape="0">
                  <a:prstClr val="black">
                    <a:alpha val="40000"/>
                  </a:prstClr>
                </a:outerShdw>
              </a:effectLst>
            </p:grpSpPr>
            <p:sp>
              <p:nvSpPr>
                <p:cNvPr id="315" name="Rectangle 314"/>
                <p:cNvSpPr/>
                <p:nvPr/>
              </p:nvSpPr>
              <p:spPr>
                <a:xfrm>
                  <a:off x="5004049" y="1045872"/>
                  <a:ext cx="504055" cy="460191"/>
                </a:xfrm>
                <a:prstGeom prst="rect">
                  <a:avLst/>
                </a:prstGeom>
                <a:solidFill>
                  <a:schemeClr val="bg1"/>
                </a:solidFill>
                <a:ln w="9525" cap="rnd">
                  <a:solidFill>
                    <a:schemeClr val="bg1"/>
                  </a:solid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6" name="Freeform 315"/>
                <p:cNvSpPr/>
                <p:nvPr/>
              </p:nvSpPr>
              <p:spPr>
                <a:xfrm>
                  <a:off x="5022056" y="1106047"/>
                  <a:ext cx="414040" cy="272698"/>
                </a:xfrm>
                <a:custGeom>
                  <a:avLst/>
                  <a:gdLst>
                    <a:gd name="connsiteX0" fmla="*/ 0 w 353052"/>
                    <a:gd name="connsiteY0" fmla="*/ 0 h 269081"/>
                    <a:gd name="connsiteX1" fmla="*/ 19050 w 353052"/>
                    <a:gd name="connsiteY1" fmla="*/ 33337 h 269081"/>
                    <a:gd name="connsiteX2" fmla="*/ 28575 w 353052"/>
                    <a:gd name="connsiteY2" fmla="*/ 38100 h 269081"/>
                    <a:gd name="connsiteX3" fmla="*/ 33338 w 353052"/>
                    <a:gd name="connsiteY3" fmla="*/ 45243 h 269081"/>
                    <a:gd name="connsiteX4" fmla="*/ 50007 w 353052"/>
                    <a:gd name="connsiteY4" fmla="*/ 54768 h 269081"/>
                    <a:gd name="connsiteX5" fmla="*/ 59532 w 353052"/>
                    <a:gd name="connsiteY5" fmla="*/ 61912 h 269081"/>
                    <a:gd name="connsiteX6" fmla="*/ 85725 w 353052"/>
                    <a:gd name="connsiteY6" fmla="*/ 71437 h 269081"/>
                    <a:gd name="connsiteX7" fmla="*/ 135732 w 353052"/>
                    <a:gd name="connsiteY7" fmla="*/ 69056 h 269081"/>
                    <a:gd name="connsiteX8" fmla="*/ 142875 w 353052"/>
                    <a:gd name="connsiteY8" fmla="*/ 66675 h 269081"/>
                    <a:gd name="connsiteX9" fmla="*/ 150019 w 353052"/>
                    <a:gd name="connsiteY9" fmla="*/ 61912 h 269081"/>
                    <a:gd name="connsiteX10" fmla="*/ 157163 w 353052"/>
                    <a:gd name="connsiteY10" fmla="*/ 54768 h 269081"/>
                    <a:gd name="connsiteX11" fmla="*/ 161925 w 353052"/>
                    <a:gd name="connsiteY11" fmla="*/ 45243 h 269081"/>
                    <a:gd name="connsiteX12" fmla="*/ 157163 w 353052"/>
                    <a:gd name="connsiteY12" fmla="*/ 26193 h 269081"/>
                    <a:gd name="connsiteX13" fmla="*/ 150019 w 353052"/>
                    <a:gd name="connsiteY13" fmla="*/ 19050 h 269081"/>
                    <a:gd name="connsiteX14" fmla="*/ 135732 w 353052"/>
                    <a:gd name="connsiteY14" fmla="*/ 9525 h 269081"/>
                    <a:gd name="connsiteX15" fmla="*/ 114300 w 353052"/>
                    <a:gd name="connsiteY15" fmla="*/ 14287 h 269081"/>
                    <a:gd name="connsiteX16" fmla="*/ 107157 w 353052"/>
                    <a:gd name="connsiteY16" fmla="*/ 16668 h 269081"/>
                    <a:gd name="connsiteX17" fmla="*/ 102394 w 353052"/>
                    <a:gd name="connsiteY17" fmla="*/ 26193 h 269081"/>
                    <a:gd name="connsiteX18" fmla="*/ 104775 w 353052"/>
                    <a:gd name="connsiteY18" fmla="*/ 64293 h 269081"/>
                    <a:gd name="connsiteX19" fmla="*/ 107157 w 353052"/>
                    <a:gd name="connsiteY19" fmla="*/ 71437 h 269081"/>
                    <a:gd name="connsiteX20" fmla="*/ 114300 w 353052"/>
                    <a:gd name="connsiteY20" fmla="*/ 76200 h 269081"/>
                    <a:gd name="connsiteX21" fmla="*/ 126207 w 353052"/>
                    <a:gd name="connsiteY21" fmla="*/ 78581 h 269081"/>
                    <a:gd name="connsiteX22" fmla="*/ 147638 w 353052"/>
                    <a:gd name="connsiteY22" fmla="*/ 85725 h 269081"/>
                    <a:gd name="connsiteX23" fmla="*/ 154782 w 353052"/>
                    <a:gd name="connsiteY23" fmla="*/ 88106 h 269081"/>
                    <a:gd name="connsiteX24" fmla="*/ 190500 w 353052"/>
                    <a:gd name="connsiteY24" fmla="*/ 90487 h 269081"/>
                    <a:gd name="connsiteX25" fmla="*/ 228600 w 353052"/>
                    <a:gd name="connsiteY25" fmla="*/ 90487 h 269081"/>
                    <a:gd name="connsiteX26" fmla="*/ 238125 w 353052"/>
                    <a:gd name="connsiteY26" fmla="*/ 85725 h 269081"/>
                    <a:gd name="connsiteX27" fmla="*/ 271463 w 353052"/>
                    <a:gd name="connsiteY27" fmla="*/ 66675 h 269081"/>
                    <a:gd name="connsiteX28" fmla="*/ 295275 w 353052"/>
                    <a:gd name="connsiteY28" fmla="*/ 59531 h 269081"/>
                    <a:gd name="connsiteX29" fmla="*/ 302419 w 353052"/>
                    <a:gd name="connsiteY29" fmla="*/ 57150 h 269081"/>
                    <a:gd name="connsiteX30" fmla="*/ 338138 w 353052"/>
                    <a:gd name="connsiteY30" fmla="*/ 50006 h 269081"/>
                    <a:gd name="connsiteX31" fmla="*/ 345282 w 353052"/>
                    <a:gd name="connsiteY31" fmla="*/ 92868 h 269081"/>
                    <a:gd name="connsiteX32" fmla="*/ 326232 w 353052"/>
                    <a:gd name="connsiteY32" fmla="*/ 114300 h 269081"/>
                    <a:gd name="connsiteX33" fmla="*/ 316707 w 353052"/>
                    <a:gd name="connsiteY33" fmla="*/ 119062 h 269081"/>
                    <a:gd name="connsiteX34" fmla="*/ 309563 w 353052"/>
                    <a:gd name="connsiteY34" fmla="*/ 121443 h 269081"/>
                    <a:gd name="connsiteX35" fmla="*/ 290513 w 353052"/>
                    <a:gd name="connsiteY35" fmla="*/ 133350 h 269081"/>
                    <a:gd name="connsiteX36" fmla="*/ 273844 w 353052"/>
                    <a:gd name="connsiteY36" fmla="*/ 138112 h 269081"/>
                    <a:gd name="connsiteX37" fmla="*/ 259557 w 353052"/>
                    <a:gd name="connsiteY37" fmla="*/ 142875 h 269081"/>
                    <a:gd name="connsiteX38" fmla="*/ 245269 w 353052"/>
                    <a:gd name="connsiteY38" fmla="*/ 150018 h 269081"/>
                    <a:gd name="connsiteX39" fmla="*/ 238125 w 353052"/>
                    <a:gd name="connsiteY39" fmla="*/ 154781 h 269081"/>
                    <a:gd name="connsiteX40" fmla="*/ 214313 w 353052"/>
                    <a:gd name="connsiteY40" fmla="*/ 161925 h 269081"/>
                    <a:gd name="connsiteX41" fmla="*/ 202407 w 353052"/>
                    <a:gd name="connsiteY41" fmla="*/ 164306 h 269081"/>
                    <a:gd name="connsiteX42" fmla="*/ 188119 w 353052"/>
                    <a:gd name="connsiteY42" fmla="*/ 169068 h 269081"/>
                    <a:gd name="connsiteX43" fmla="*/ 173832 w 353052"/>
                    <a:gd name="connsiteY43" fmla="*/ 171450 h 269081"/>
                    <a:gd name="connsiteX44" fmla="*/ 154782 w 353052"/>
                    <a:gd name="connsiteY44" fmla="*/ 176212 h 269081"/>
                    <a:gd name="connsiteX45" fmla="*/ 109538 w 353052"/>
                    <a:gd name="connsiteY45" fmla="*/ 173831 h 269081"/>
                    <a:gd name="connsiteX46" fmla="*/ 97632 w 353052"/>
                    <a:gd name="connsiteY46" fmla="*/ 164306 h 269081"/>
                    <a:gd name="connsiteX47" fmla="*/ 95250 w 353052"/>
                    <a:gd name="connsiteY47" fmla="*/ 157162 h 269081"/>
                    <a:gd name="connsiteX48" fmla="*/ 88107 w 353052"/>
                    <a:gd name="connsiteY48" fmla="*/ 150018 h 269081"/>
                    <a:gd name="connsiteX49" fmla="*/ 95250 w 353052"/>
                    <a:gd name="connsiteY49" fmla="*/ 130968 h 269081"/>
                    <a:gd name="connsiteX50" fmla="*/ 104775 w 353052"/>
                    <a:gd name="connsiteY50" fmla="*/ 135731 h 269081"/>
                    <a:gd name="connsiteX51" fmla="*/ 140494 w 353052"/>
                    <a:gd name="connsiteY51" fmla="*/ 138112 h 269081"/>
                    <a:gd name="connsiteX52" fmla="*/ 159544 w 353052"/>
                    <a:gd name="connsiteY52" fmla="*/ 142875 h 269081"/>
                    <a:gd name="connsiteX53" fmla="*/ 171450 w 353052"/>
                    <a:gd name="connsiteY53" fmla="*/ 152400 h 269081"/>
                    <a:gd name="connsiteX54" fmla="*/ 176213 w 353052"/>
                    <a:gd name="connsiteY54" fmla="*/ 173831 h 269081"/>
                    <a:gd name="connsiteX55" fmla="*/ 180975 w 353052"/>
                    <a:gd name="connsiteY55" fmla="*/ 207168 h 269081"/>
                    <a:gd name="connsiteX56" fmla="*/ 183357 w 353052"/>
                    <a:gd name="connsiteY56" fmla="*/ 247650 h 269081"/>
                    <a:gd name="connsiteX57" fmla="*/ 185738 w 353052"/>
                    <a:gd name="connsiteY57" fmla="*/ 261937 h 269081"/>
                    <a:gd name="connsiteX58" fmla="*/ 195263 w 353052"/>
                    <a:gd name="connsiteY58" fmla="*/ 269081 h 269081"/>
                    <a:gd name="connsiteX59" fmla="*/ 273844 w 353052"/>
                    <a:gd name="connsiteY59" fmla="*/ 266700 h 269081"/>
                    <a:gd name="connsiteX60" fmla="*/ 307182 w 353052"/>
                    <a:gd name="connsiteY60" fmla="*/ 257175 h 269081"/>
                    <a:gd name="connsiteX61" fmla="*/ 314325 w 353052"/>
                    <a:gd name="connsiteY61" fmla="*/ 254793 h 269081"/>
                    <a:gd name="connsiteX62" fmla="*/ 326232 w 353052"/>
                    <a:gd name="connsiteY62" fmla="*/ 250031 h 269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53052" h="269081">
                      <a:moveTo>
                        <a:pt x="0" y="0"/>
                      </a:moveTo>
                      <a:cubicBezTo>
                        <a:pt x="3626" y="10876"/>
                        <a:pt x="7518" y="27571"/>
                        <a:pt x="19050" y="33337"/>
                      </a:cubicBezTo>
                      <a:lnTo>
                        <a:pt x="28575" y="38100"/>
                      </a:lnTo>
                      <a:cubicBezTo>
                        <a:pt x="30163" y="40481"/>
                        <a:pt x="31314" y="43219"/>
                        <a:pt x="33338" y="45243"/>
                      </a:cubicBezTo>
                      <a:cubicBezTo>
                        <a:pt x="37711" y="49616"/>
                        <a:pt x="45021" y="51652"/>
                        <a:pt x="50007" y="54768"/>
                      </a:cubicBezTo>
                      <a:cubicBezTo>
                        <a:pt x="53373" y="56871"/>
                        <a:pt x="56167" y="59808"/>
                        <a:pt x="59532" y="61912"/>
                      </a:cubicBezTo>
                      <a:cubicBezTo>
                        <a:pt x="67905" y="67145"/>
                        <a:pt x="76325" y="69087"/>
                        <a:pt x="85725" y="71437"/>
                      </a:cubicBezTo>
                      <a:cubicBezTo>
                        <a:pt x="102394" y="70643"/>
                        <a:pt x="119102" y="70442"/>
                        <a:pt x="135732" y="69056"/>
                      </a:cubicBezTo>
                      <a:cubicBezTo>
                        <a:pt x="138233" y="68848"/>
                        <a:pt x="140630" y="67797"/>
                        <a:pt x="142875" y="66675"/>
                      </a:cubicBezTo>
                      <a:cubicBezTo>
                        <a:pt x="145435" y="65395"/>
                        <a:pt x="147820" y="63744"/>
                        <a:pt x="150019" y="61912"/>
                      </a:cubicBezTo>
                      <a:cubicBezTo>
                        <a:pt x="152606" y="59756"/>
                        <a:pt x="154782" y="57149"/>
                        <a:pt x="157163" y="54768"/>
                      </a:cubicBezTo>
                      <a:cubicBezTo>
                        <a:pt x="158750" y="51593"/>
                        <a:pt x="161533" y="48771"/>
                        <a:pt x="161925" y="45243"/>
                      </a:cubicBezTo>
                      <a:cubicBezTo>
                        <a:pt x="162039" y="44213"/>
                        <a:pt x="158971" y="28905"/>
                        <a:pt x="157163" y="26193"/>
                      </a:cubicBezTo>
                      <a:cubicBezTo>
                        <a:pt x="155295" y="23391"/>
                        <a:pt x="152677" y="21117"/>
                        <a:pt x="150019" y="19050"/>
                      </a:cubicBezTo>
                      <a:cubicBezTo>
                        <a:pt x="145501" y="15536"/>
                        <a:pt x="135732" y="9525"/>
                        <a:pt x="135732" y="9525"/>
                      </a:cubicBezTo>
                      <a:cubicBezTo>
                        <a:pt x="128588" y="11112"/>
                        <a:pt x="121400" y="12512"/>
                        <a:pt x="114300" y="14287"/>
                      </a:cubicBezTo>
                      <a:cubicBezTo>
                        <a:pt x="111865" y="14896"/>
                        <a:pt x="108932" y="14893"/>
                        <a:pt x="107157" y="16668"/>
                      </a:cubicBezTo>
                      <a:cubicBezTo>
                        <a:pt x="104647" y="19178"/>
                        <a:pt x="103982" y="23018"/>
                        <a:pt x="102394" y="26193"/>
                      </a:cubicBezTo>
                      <a:cubicBezTo>
                        <a:pt x="103188" y="38893"/>
                        <a:pt x="103443" y="51638"/>
                        <a:pt x="104775" y="64293"/>
                      </a:cubicBezTo>
                      <a:cubicBezTo>
                        <a:pt x="105038" y="66789"/>
                        <a:pt x="105589" y="69477"/>
                        <a:pt x="107157" y="71437"/>
                      </a:cubicBezTo>
                      <a:cubicBezTo>
                        <a:pt x="108945" y="73672"/>
                        <a:pt x="111620" y="75195"/>
                        <a:pt x="114300" y="76200"/>
                      </a:cubicBezTo>
                      <a:cubicBezTo>
                        <a:pt x="118090" y="77621"/>
                        <a:pt x="122238" y="77787"/>
                        <a:pt x="126207" y="78581"/>
                      </a:cubicBezTo>
                      <a:cubicBezTo>
                        <a:pt x="146726" y="86788"/>
                        <a:pt x="129698" y="80599"/>
                        <a:pt x="147638" y="85725"/>
                      </a:cubicBezTo>
                      <a:cubicBezTo>
                        <a:pt x="150052" y="86415"/>
                        <a:pt x="152287" y="87829"/>
                        <a:pt x="154782" y="88106"/>
                      </a:cubicBezTo>
                      <a:cubicBezTo>
                        <a:pt x="166641" y="89424"/>
                        <a:pt x="178594" y="89693"/>
                        <a:pt x="190500" y="90487"/>
                      </a:cubicBezTo>
                      <a:cubicBezTo>
                        <a:pt x="207530" y="92920"/>
                        <a:pt x="210241" y="94723"/>
                        <a:pt x="228600" y="90487"/>
                      </a:cubicBezTo>
                      <a:cubicBezTo>
                        <a:pt x="232059" y="89689"/>
                        <a:pt x="235081" y="87551"/>
                        <a:pt x="238125" y="85725"/>
                      </a:cubicBezTo>
                      <a:cubicBezTo>
                        <a:pt x="248250" y="79651"/>
                        <a:pt x="259784" y="69596"/>
                        <a:pt x="271463" y="66675"/>
                      </a:cubicBezTo>
                      <a:cubicBezTo>
                        <a:pt x="285859" y="63075"/>
                        <a:pt x="277882" y="65328"/>
                        <a:pt x="295275" y="59531"/>
                      </a:cubicBezTo>
                      <a:cubicBezTo>
                        <a:pt x="297656" y="58737"/>
                        <a:pt x="299969" y="57695"/>
                        <a:pt x="302419" y="57150"/>
                      </a:cubicBezTo>
                      <a:cubicBezTo>
                        <a:pt x="328563" y="51339"/>
                        <a:pt x="316632" y="53590"/>
                        <a:pt x="338138" y="50006"/>
                      </a:cubicBezTo>
                      <a:cubicBezTo>
                        <a:pt x="359183" y="55267"/>
                        <a:pt x="354435" y="50765"/>
                        <a:pt x="345282" y="92868"/>
                      </a:cubicBezTo>
                      <a:cubicBezTo>
                        <a:pt x="343340" y="101799"/>
                        <a:pt x="333552" y="109725"/>
                        <a:pt x="326232" y="114300"/>
                      </a:cubicBezTo>
                      <a:cubicBezTo>
                        <a:pt x="323222" y="116181"/>
                        <a:pt x="319970" y="117664"/>
                        <a:pt x="316707" y="119062"/>
                      </a:cubicBezTo>
                      <a:cubicBezTo>
                        <a:pt x="314400" y="120051"/>
                        <a:pt x="311870" y="120454"/>
                        <a:pt x="309563" y="121443"/>
                      </a:cubicBezTo>
                      <a:cubicBezTo>
                        <a:pt x="289202" y="130169"/>
                        <a:pt x="311024" y="121629"/>
                        <a:pt x="290513" y="133350"/>
                      </a:cubicBezTo>
                      <a:cubicBezTo>
                        <a:pt x="287565" y="135034"/>
                        <a:pt x="276285" y="137380"/>
                        <a:pt x="273844" y="138112"/>
                      </a:cubicBezTo>
                      <a:cubicBezTo>
                        <a:pt x="269036" y="139555"/>
                        <a:pt x="263734" y="140091"/>
                        <a:pt x="259557" y="142875"/>
                      </a:cubicBezTo>
                      <a:cubicBezTo>
                        <a:pt x="250324" y="149029"/>
                        <a:pt x="255128" y="146732"/>
                        <a:pt x="245269" y="150018"/>
                      </a:cubicBezTo>
                      <a:cubicBezTo>
                        <a:pt x="242888" y="151606"/>
                        <a:pt x="240740" y="153619"/>
                        <a:pt x="238125" y="154781"/>
                      </a:cubicBezTo>
                      <a:cubicBezTo>
                        <a:pt x="232198" y="157415"/>
                        <a:pt x="221234" y="160387"/>
                        <a:pt x="214313" y="161925"/>
                      </a:cubicBezTo>
                      <a:cubicBezTo>
                        <a:pt x="210362" y="162803"/>
                        <a:pt x="206312" y="163241"/>
                        <a:pt x="202407" y="164306"/>
                      </a:cubicBezTo>
                      <a:cubicBezTo>
                        <a:pt x="197564" y="165627"/>
                        <a:pt x="193071" y="168242"/>
                        <a:pt x="188119" y="169068"/>
                      </a:cubicBezTo>
                      <a:cubicBezTo>
                        <a:pt x="183357" y="169862"/>
                        <a:pt x="178553" y="170438"/>
                        <a:pt x="173832" y="171450"/>
                      </a:cubicBezTo>
                      <a:cubicBezTo>
                        <a:pt x="167432" y="172822"/>
                        <a:pt x="154782" y="176212"/>
                        <a:pt x="154782" y="176212"/>
                      </a:cubicBezTo>
                      <a:cubicBezTo>
                        <a:pt x="139701" y="175418"/>
                        <a:pt x="124578" y="175198"/>
                        <a:pt x="109538" y="173831"/>
                      </a:cubicBezTo>
                      <a:cubicBezTo>
                        <a:pt x="102344" y="173177"/>
                        <a:pt x="100748" y="170538"/>
                        <a:pt x="97632" y="164306"/>
                      </a:cubicBezTo>
                      <a:cubicBezTo>
                        <a:pt x="96509" y="162061"/>
                        <a:pt x="96642" y="159251"/>
                        <a:pt x="95250" y="157162"/>
                      </a:cubicBezTo>
                      <a:cubicBezTo>
                        <a:pt x="93382" y="154360"/>
                        <a:pt x="90488" y="152399"/>
                        <a:pt x="88107" y="150018"/>
                      </a:cubicBezTo>
                      <a:cubicBezTo>
                        <a:pt x="90488" y="143668"/>
                        <a:pt x="90101" y="135382"/>
                        <a:pt x="95250" y="130968"/>
                      </a:cubicBezTo>
                      <a:cubicBezTo>
                        <a:pt x="97945" y="128658"/>
                        <a:pt x="101269" y="135177"/>
                        <a:pt x="104775" y="135731"/>
                      </a:cubicBezTo>
                      <a:cubicBezTo>
                        <a:pt x="116562" y="137592"/>
                        <a:pt x="128588" y="137318"/>
                        <a:pt x="140494" y="138112"/>
                      </a:cubicBezTo>
                      <a:cubicBezTo>
                        <a:pt x="141091" y="138231"/>
                        <a:pt x="157101" y="140921"/>
                        <a:pt x="159544" y="142875"/>
                      </a:cubicBezTo>
                      <a:cubicBezTo>
                        <a:pt x="174933" y="155185"/>
                        <a:pt x="153494" y="146412"/>
                        <a:pt x="171450" y="152400"/>
                      </a:cubicBezTo>
                      <a:cubicBezTo>
                        <a:pt x="175096" y="163332"/>
                        <a:pt x="173927" y="158589"/>
                        <a:pt x="176213" y="173831"/>
                      </a:cubicBezTo>
                      <a:cubicBezTo>
                        <a:pt x="177878" y="184932"/>
                        <a:pt x="180975" y="207168"/>
                        <a:pt x="180975" y="207168"/>
                      </a:cubicBezTo>
                      <a:cubicBezTo>
                        <a:pt x="181769" y="220662"/>
                        <a:pt x="182186" y="234183"/>
                        <a:pt x="183357" y="247650"/>
                      </a:cubicBezTo>
                      <a:cubicBezTo>
                        <a:pt x="183775" y="252460"/>
                        <a:pt x="183393" y="257717"/>
                        <a:pt x="185738" y="261937"/>
                      </a:cubicBezTo>
                      <a:cubicBezTo>
                        <a:pt x="187665" y="265406"/>
                        <a:pt x="192088" y="266700"/>
                        <a:pt x="195263" y="269081"/>
                      </a:cubicBezTo>
                      <a:cubicBezTo>
                        <a:pt x="221457" y="268287"/>
                        <a:pt x="247708" y="268612"/>
                        <a:pt x="273844" y="266700"/>
                      </a:cubicBezTo>
                      <a:cubicBezTo>
                        <a:pt x="281498" y="266140"/>
                        <a:pt x="299160" y="259849"/>
                        <a:pt x="307182" y="257175"/>
                      </a:cubicBezTo>
                      <a:cubicBezTo>
                        <a:pt x="309563" y="256381"/>
                        <a:pt x="312080" y="255915"/>
                        <a:pt x="314325" y="254793"/>
                      </a:cubicBezTo>
                      <a:cubicBezTo>
                        <a:pt x="324560" y="249676"/>
                        <a:pt x="320300" y="250031"/>
                        <a:pt x="326232" y="250031"/>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7" name="Freeform 316"/>
                <p:cNvSpPr/>
                <p:nvPr/>
              </p:nvSpPr>
              <p:spPr>
                <a:xfrm>
                  <a:off x="5400849" y="1351788"/>
                  <a:ext cx="390525" cy="304800"/>
                </a:xfrm>
                <a:custGeom>
                  <a:avLst/>
                  <a:gdLst>
                    <a:gd name="connsiteX0" fmla="*/ 0 w 381000"/>
                    <a:gd name="connsiteY0" fmla="*/ 0 h 319088"/>
                    <a:gd name="connsiteX1" fmla="*/ 23812 w 381000"/>
                    <a:gd name="connsiteY1" fmla="*/ 85725 h 319088"/>
                    <a:gd name="connsiteX2" fmla="*/ 347662 w 381000"/>
                    <a:gd name="connsiteY2" fmla="*/ 319088 h 319088"/>
                    <a:gd name="connsiteX3" fmla="*/ 381000 w 381000"/>
                    <a:gd name="connsiteY3" fmla="*/ 266700 h 319088"/>
                    <a:gd name="connsiteX4" fmla="*/ 66675 w 381000"/>
                    <a:gd name="connsiteY4" fmla="*/ 38100 h 319088"/>
                    <a:gd name="connsiteX5" fmla="*/ 0 w 381000"/>
                    <a:gd name="connsiteY5" fmla="*/ 0 h 319088"/>
                    <a:gd name="connsiteX0" fmla="*/ 0 w 390525"/>
                    <a:gd name="connsiteY0" fmla="*/ 0 h 304800"/>
                    <a:gd name="connsiteX1" fmla="*/ 33337 w 390525"/>
                    <a:gd name="connsiteY1" fmla="*/ 71437 h 304800"/>
                    <a:gd name="connsiteX2" fmla="*/ 357187 w 390525"/>
                    <a:gd name="connsiteY2" fmla="*/ 304800 h 304800"/>
                    <a:gd name="connsiteX3" fmla="*/ 390525 w 390525"/>
                    <a:gd name="connsiteY3" fmla="*/ 252412 h 304800"/>
                    <a:gd name="connsiteX4" fmla="*/ 76200 w 390525"/>
                    <a:gd name="connsiteY4" fmla="*/ 23812 h 304800"/>
                    <a:gd name="connsiteX5" fmla="*/ 0 w 390525"/>
                    <a:gd name="connsiteY5" fmla="*/ 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0525" h="304800">
                      <a:moveTo>
                        <a:pt x="0" y="0"/>
                      </a:moveTo>
                      <a:lnTo>
                        <a:pt x="33337" y="71437"/>
                      </a:lnTo>
                      <a:lnTo>
                        <a:pt x="357187" y="304800"/>
                      </a:lnTo>
                      <a:lnTo>
                        <a:pt x="390525" y="252412"/>
                      </a:lnTo>
                      <a:lnTo>
                        <a:pt x="76200" y="23812"/>
                      </a:lnTo>
                      <a:lnTo>
                        <a:pt x="0" y="0"/>
                      </a:lnTo>
                      <a:close/>
                    </a:path>
                  </a:pathLst>
                </a:custGeom>
                <a:solidFill>
                  <a:srgbClr val="C0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14" name="Rectangle 313"/>
              <p:cNvSpPr/>
              <p:nvPr/>
            </p:nvSpPr>
            <p:spPr>
              <a:xfrm>
                <a:off x="5004049" y="1725988"/>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Free Draw</a:t>
                </a:r>
                <a:endParaRPr lang="en-AU" sz="1100" dirty="0">
                  <a:latin typeface="Segoe UI" pitchFamily="34" charset="0"/>
                  <a:cs typeface="Segoe UI" pitchFamily="34" charset="0"/>
                </a:endParaRPr>
              </a:p>
            </p:txBody>
          </p:sp>
        </p:grpSp>
        <p:cxnSp>
          <p:nvCxnSpPr>
            <p:cNvPr id="255" name="Straight Connector 254"/>
            <p:cNvCxnSpPr/>
            <p:nvPr/>
          </p:nvCxnSpPr>
          <p:spPr>
            <a:xfrm>
              <a:off x="4098672"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6" name="Straight Connector 255"/>
            <p:cNvCxnSpPr/>
            <p:nvPr/>
          </p:nvCxnSpPr>
          <p:spPr>
            <a:xfrm>
              <a:off x="5040000"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7" name="Straight Connector 256"/>
            <p:cNvCxnSpPr/>
            <p:nvPr/>
          </p:nvCxnSpPr>
          <p:spPr>
            <a:xfrm>
              <a:off x="3262277" y="200863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8" name="Straight Connector 257"/>
            <p:cNvCxnSpPr/>
            <p:nvPr/>
          </p:nvCxnSpPr>
          <p:spPr>
            <a:xfrm>
              <a:off x="3262277" y="317426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grpSp>
          <p:nvGrpSpPr>
            <p:cNvPr id="259" name="Group 258"/>
            <p:cNvGrpSpPr/>
            <p:nvPr/>
          </p:nvGrpSpPr>
          <p:grpSpPr>
            <a:xfrm>
              <a:off x="4098672" y="2143466"/>
              <a:ext cx="941329" cy="895637"/>
              <a:chOff x="4098672" y="2143466"/>
              <a:chExt cx="941329" cy="895637"/>
            </a:xfrm>
          </p:grpSpPr>
          <p:sp>
            <p:nvSpPr>
              <p:cNvPr id="300" name="Rectangle 299"/>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Documents</a:t>
                </a:r>
                <a:endParaRPr lang="en-AU" sz="1100" dirty="0">
                  <a:latin typeface="Segoe UI" pitchFamily="34" charset="0"/>
                  <a:cs typeface="Segoe UI" pitchFamily="34" charset="0"/>
                </a:endParaRPr>
              </a:p>
            </p:txBody>
          </p:sp>
          <p:grpSp>
            <p:nvGrpSpPr>
              <p:cNvPr id="301" name="Group 300"/>
              <p:cNvGrpSpPr/>
              <p:nvPr/>
            </p:nvGrpSpPr>
            <p:grpSpPr>
              <a:xfrm>
                <a:off x="4199709" y="2143466"/>
                <a:ext cx="744585" cy="655211"/>
                <a:chOff x="4193285" y="2143466"/>
                <a:chExt cx="744585" cy="655211"/>
              </a:xfrm>
            </p:grpSpPr>
            <p:grpSp>
              <p:nvGrpSpPr>
                <p:cNvPr id="302" name="Group 301"/>
                <p:cNvGrpSpPr/>
                <p:nvPr/>
              </p:nvGrpSpPr>
              <p:grpSpPr>
                <a:xfrm>
                  <a:off x="4193285" y="2143466"/>
                  <a:ext cx="699392" cy="536110"/>
                  <a:chOff x="2123728" y="1986160"/>
                  <a:chExt cx="576064" cy="441574"/>
                </a:xfrm>
              </p:grpSpPr>
              <p:sp>
                <p:nvSpPr>
                  <p:cNvPr id="311" name="Rectangle 310"/>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2" name="Trapezoid 311"/>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303" name="Group 302"/>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304" name="Rectangle 303"/>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305" name="Straight Connector 304"/>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6" name="Straight Connector 305"/>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7" name="Straight Connector 306"/>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8" name="Straight Connector 307"/>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9" name="Straight Connector 308"/>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10" name="Straight Connector 309"/>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260" name="Group 259"/>
            <p:cNvGrpSpPr/>
            <p:nvPr/>
          </p:nvGrpSpPr>
          <p:grpSpPr>
            <a:xfrm>
              <a:off x="5039106" y="2143466"/>
              <a:ext cx="941329" cy="895637"/>
              <a:chOff x="5039106" y="2143466"/>
              <a:chExt cx="941329" cy="895637"/>
            </a:xfrm>
          </p:grpSpPr>
          <p:sp>
            <p:nvSpPr>
              <p:cNvPr id="289" name="Rectangle 288"/>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Music</a:t>
                </a:r>
                <a:endParaRPr lang="en-AU" sz="1100" dirty="0">
                  <a:latin typeface="Segoe UI" pitchFamily="34" charset="0"/>
                  <a:cs typeface="Segoe UI" pitchFamily="34" charset="0"/>
                </a:endParaRPr>
              </a:p>
            </p:txBody>
          </p:sp>
          <p:grpSp>
            <p:nvGrpSpPr>
              <p:cNvPr id="290" name="Group 289"/>
              <p:cNvGrpSpPr/>
              <p:nvPr/>
            </p:nvGrpSpPr>
            <p:grpSpPr>
              <a:xfrm>
                <a:off x="5162739" y="2143466"/>
                <a:ext cx="699392" cy="634359"/>
                <a:chOff x="5140143" y="2143466"/>
                <a:chExt cx="699392" cy="634359"/>
              </a:xfrm>
            </p:grpSpPr>
            <p:grpSp>
              <p:nvGrpSpPr>
                <p:cNvPr id="291" name="Group 290"/>
                <p:cNvGrpSpPr/>
                <p:nvPr/>
              </p:nvGrpSpPr>
              <p:grpSpPr>
                <a:xfrm>
                  <a:off x="5140143" y="2143466"/>
                  <a:ext cx="699392" cy="536110"/>
                  <a:chOff x="2123728" y="1986160"/>
                  <a:chExt cx="576064" cy="441574"/>
                </a:xfrm>
              </p:grpSpPr>
              <p:sp>
                <p:nvSpPr>
                  <p:cNvPr id="298" name="Rectangle 297"/>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9" name="Trapezoid 298"/>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92" name="Group 291"/>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293" name="Oval 292"/>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4" name="Oval 293"/>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295" name="Straight Connector 294"/>
                  <p:cNvCxnSpPr>
                    <a:stCxn id="293" idx="6"/>
                    <a:endCxn id="297"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96" name="Straight Connector 295"/>
                  <p:cNvCxnSpPr>
                    <a:stCxn id="294" idx="6"/>
                    <a:endCxn id="297"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297" name="Rectangle 296"/>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1" name="Group 260"/>
            <p:cNvGrpSpPr/>
            <p:nvPr/>
          </p:nvGrpSpPr>
          <p:grpSpPr>
            <a:xfrm>
              <a:off x="3133947" y="3275932"/>
              <a:ext cx="941329" cy="895637"/>
              <a:chOff x="3133947" y="3275932"/>
              <a:chExt cx="941329" cy="895637"/>
            </a:xfrm>
          </p:grpSpPr>
          <p:sp>
            <p:nvSpPr>
              <p:cNvPr id="281" name="Rectangle 280"/>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Videos</a:t>
                </a:r>
                <a:endParaRPr lang="en-AU" sz="1100" dirty="0">
                  <a:latin typeface="Segoe UI" pitchFamily="34" charset="0"/>
                  <a:cs typeface="Segoe UI" pitchFamily="34" charset="0"/>
                </a:endParaRPr>
              </a:p>
            </p:txBody>
          </p:sp>
          <p:grpSp>
            <p:nvGrpSpPr>
              <p:cNvPr id="282" name="Group 281"/>
              <p:cNvGrpSpPr/>
              <p:nvPr/>
            </p:nvGrpSpPr>
            <p:grpSpPr>
              <a:xfrm>
                <a:off x="3254915" y="3275932"/>
                <a:ext cx="699392" cy="569699"/>
                <a:chOff x="3257580" y="3275932"/>
                <a:chExt cx="699392" cy="569699"/>
              </a:xfrm>
            </p:grpSpPr>
            <p:grpSp>
              <p:nvGrpSpPr>
                <p:cNvPr id="283" name="Group 282"/>
                <p:cNvGrpSpPr/>
                <p:nvPr/>
              </p:nvGrpSpPr>
              <p:grpSpPr>
                <a:xfrm>
                  <a:off x="3257580" y="3275932"/>
                  <a:ext cx="699392" cy="536110"/>
                  <a:chOff x="2123728" y="1986160"/>
                  <a:chExt cx="576064" cy="441574"/>
                </a:xfrm>
              </p:grpSpPr>
              <p:sp>
                <p:nvSpPr>
                  <p:cNvPr id="287" name="Rectangle 286"/>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8" name="Trapezoid 287"/>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84" name="Group 283"/>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285" name="Rectangle 284"/>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6" name="Isosceles Triangle 285"/>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2" name="Group 261"/>
            <p:cNvGrpSpPr/>
            <p:nvPr/>
          </p:nvGrpSpPr>
          <p:grpSpPr>
            <a:xfrm>
              <a:off x="4097777" y="3275932"/>
              <a:ext cx="941329" cy="895637"/>
              <a:chOff x="4099230" y="3275932"/>
              <a:chExt cx="941329" cy="895637"/>
            </a:xfrm>
          </p:grpSpPr>
          <p:sp>
            <p:nvSpPr>
              <p:cNvPr id="263" name="Rectangle 262"/>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Games</a:t>
                </a:r>
                <a:endParaRPr lang="en-AU" sz="1100" dirty="0">
                  <a:latin typeface="Segoe UI" pitchFamily="34" charset="0"/>
                  <a:cs typeface="Segoe UI" pitchFamily="34" charset="0"/>
                </a:endParaRPr>
              </a:p>
            </p:txBody>
          </p:sp>
          <p:grpSp>
            <p:nvGrpSpPr>
              <p:cNvPr id="264" name="Group 263"/>
              <p:cNvGrpSpPr/>
              <p:nvPr/>
            </p:nvGrpSpPr>
            <p:grpSpPr>
              <a:xfrm>
                <a:off x="4200966" y="3275932"/>
                <a:ext cx="737856" cy="635347"/>
                <a:chOff x="4220198" y="3275932"/>
                <a:chExt cx="737856" cy="635347"/>
              </a:xfrm>
            </p:grpSpPr>
            <p:grpSp>
              <p:nvGrpSpPr>
                <p:cNvPr id="265" name="Group 264"/>
                <p:cNvGrpSpPr/>
                <p:nvPr/>
              </p:nvGrpSpPr>
              <p:grpSpPr>
                <a:xfrm>
                  <a:off x="4220198" y="3275932"/>
                  <a:ext cx="699392" cy="536110"/>
                  <a:chOff x="2123728" y="1986160"/>
                  <a:chExt cx="576064" cy="441574"/>
                </a:xfrm>
              </p:grpSpPr>
              <p:sp>
                <p:nvSpPr>
                  <p:cNvPr id="279" name="Rectangle 278"/>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0" name="Trapezoid 279"/>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66" name="Group 265"/>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267" name="Rectangle 266"/>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8" name="Oval 267"/>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9" name="Oval 268"/>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70" name="Group 269"/>
                  <p:cNvGrpSpPr/>
                  <p:nvPr/>
                </p:nvGrpSpPr>
                <p:grpSpPr>
                  <a:xfrm>
                    <a:off x="4318464" y="3577517"/>
                    <a:ext cx="118183" cy="118183"/>
                    <a:chOff x="4318464" y="3577517"/>
                    <a:chExt cx="118183" cy="118183"/>
                  </a:xfrm>
                  <a:effectLst/>
                </p:grpSpPr>
                <p:cxnSp>
                  <p:nvCxnSpPr>
                    <p:cNvPr id="277" name="Straight Connector 276"/>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78" name="Straight Connector 277"/>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71" name="Group 270"/>
                  <p:cNvGrpSpPr/>
                  <p:nvPr/>
                </p:nvGrpSpPr>
                <p:grpSpPr>
                  <a:xfrm rot="20573383">
                    <a:off x="4683580" y="3579039"/>
                    <a:ext cx="140891" cy="136707"/>
                    <a:chOff x="5105406" y="3507854"/>
                    <a:chExt cx="171999" cy="166891"/>
                  </a:xfrm>
                  <a:effectLst/>
                </p:grpSpPr>
                <p:sp>
                  <p:nvSpPr>
                    <p:cNvPr id="273" name="Oval 272"/>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4" name="Oval 273"/>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5" name="Oval 274"/>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6" name="Oval 275"/>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cxnSp>
                <p:nvCxnSpPr>
                  <p:cNvPr id="272" name="Straight Connector 271"/>
                  <p:cNvCxnSpPr>
                    <a:stCxn id="267"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sp>
        <p:nvSpPr>
          <p:cNvPr id="115" name="Rounded Rectangle 114"/>
          <p:cNvSpPr/>
          <p:nvPr/>
        </p:nvSpPr>
        <p:spPr>
          <a:xfrm>
            <a:off x="1763688" y="951569"/>
            <a:ext cx="5616624" cy="3219999"/>
          </a:xfrm>
          <a:prstGeom prst="roundRect">
            <a:avLst>
              <a:gd name="adj" fmla="val 0"/>
            </a:avLst>
          </a:prstGeom>
          <a:solidFill>
            <a:schemeClr val="bg1">
              <a:lumMod val="75000"/>
              <a:alpha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200" b="1" dirty="0" smtClean="0">
                <a:solidFill>
                  <a:schemeClr val="tx1"/>
                </a:solidFill>
                <a:latin typeface="Segoe UI" pitchFamily="34" charset="0"/>
                <a:cs typeface="Segoe UI" pitchFamily="34" charset="0"/>
              </a:rPr>
              <a:t>Preferences</a:t>
            </a:r>
            <a:endParaRPr lang="en-AU" sz="1200" b="1" dirty="0">
              <a:solidFill>
                <a:schemeClr val="tx1"/>
              </a:solidFill>
              <a:latin typeface="Segoe UI" pitchFamily="34" charset="0"/>
              <a:cs typeface="Segoe UI" pitchFamily="34" charset="0"/>
            </a:endParaRPr>
          </a:p>
        </p:txBody>
      </p:sp>
      <p:sp>
        <p:nvSpPr>
          <p:cNvPr id="116" name="Rectangle 115">
            <a:hlinkHover r:id="rId3" action="ppaction://hlinksldjump"/>
          </p:cNvPr>
          <p:cNvSpPr/>
          <p:nvPr/>
        </p:nvSpPr>
        <p:spPr>
          <a:xfrm>
            <a:off x="1763688" y="1251855"/>
            <a:ext cx="5616624" cy="2811702"/>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algn="r"/>
            <a:r>
              <a:rPr lang="en-AU" sz="5400" dirty="0" smtClean="0">
                <a:solidFill>
                  <a:schemeClr val="bg1"/>
                </a:solidFill>
                <a:effectLst>
                  <a:outerShdw blurRad="63500" sx="102000" sy="102000" algn="ctr" rotWithShape="0">
                    <a:prstClr val="black">
                      <a:alpha val="40000"/>
                    </a:prstClr>
                  </a:outerShdw>
                </a:effectLst>
                <a:latin typeface="Segoe UI" pitchFamily="34" charset="0"/>
                <a:cs typeface="Segoe UI" pitchFamily="34" charset="0"/>
              </a:rPr>
              <a:t>preferences</a:t>
            </a:r>
            <a:endParaRPr lang="en-AU" sz="5400" dirty="0">
              <a:solidFill>
                <a:schemeClr val="bg1"/>
              </a:solidFill>
              <a:effectLst>
                <a:outerShdw blurRad="63500" sx="102000" sy="102000" algn="ctr" rotWithShape="0">
                  <a:prstClr val="black">
                    <a:alpha val="40000"/>
                  </a:prstClr>
                </a:outerShdw>
              </a:effectLst>
              <a:latin typeface="Segoe UI" pitchFamily="34" charset="0"/>
              <a:cs typeface="Segoe UI" pitchFamily="34" charset="0"/>
            </a:endParaRPr>
          </a:p>
        </p:txBody>
      </p:sp>
      <p:sp>
        <p:nvSpPr>
          <p:cNvPr id="117" name="Rounded Rectangle 116">
            <a:hlinkClick r:id="rId4" action="ppaction://hlinksldjump"/>
          </p:cNvPr>
          <p:cNvSpPr/>
          <p:nvPr/>
        </p:nvSpPr>
        <p:spPr>
          <a:xfrm>
            <a:off x="1835696" y="1005576"/>
            <a:ext cx="144000" cy="144016"/>
          </a:xfrm>
          <a:prstGeom prst="roundRect">
            <a:avLst/>
          </a:prstGeom>
          <a:gradFill flip="none" rotWithShape="1">
            <a:gsLst>
              <a:gs pos="0">
                <a:srgbClr val="FF0000">
                  <a:shade val="30000"/>
                  <a:satMod val="115000"/>
                </a:srgbClr>
              </a:gs>
              <a:gs pos="50000">
                <a:srgbClr val="FF0000">
                  <a:shade val="67500"/>
                  <a:satMod val="115000"/>
                </a:srgbClr>
              </a:gs>
              <a:gs pos="100000">
                <a:srgbClr val="FF0000">
                  <a:shade val="100000"/>
                  <a:satMod val="115000"/>
                </a:srgbClr>
              </a:gs>
            </a:gsLst>
            <a:lin ang="16200000" scaled="1"/>
            <a:tileRect/>
          </a:gradFill>
          <a:ln w="3175">
            <a:solidFill>
              <a:schemeClr val="tx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solidFill>
                <a:schemeClr val="bg1"/>
              </a:solidFill>
              <a:latin typeface="Segoe UI" pitchFamily="34" charset="0"/>
              <a:cs typeface="Segoe UI" pitchFamily="34" charset="0"/>
            </a:endParaRPr>
          </a:p>
        </p:txBody>
      </p:sp>
      <p:grpSp>
        <p:nvGrpSpPr>
          <p:cNvPr id="231" name="Group 230"/>
          <p:cNvGrpSpPr/>
          <p:nvPr/>
        </p:nvGrpSpPr>
        <p:grpSpPr>
          <a:xfrm>
            <a:off x="0" y="1202871"/>
            <a:ext cx="467544" cy="2737758"/>
            <a:chOff x="0" y="1202871"/>
            <a:chExt cx="467544" cy="2737758"/>
          </a:xfrm>
        </p:grpSpPr>
        <p:sp>
          <p:nvSpPr>
            <p:cNvPr id="232" name="Rounded Rectangle 231"/>
            <p:cNvSpPr/>
            <p:nvPr/>
          </p:nvSpPr>
          <p:spPr>
            <a:xfrm>
              <a:off x="0" y="1202871"/>
              <a:ext cx="467544" cy="2737758"/>
            </a:xfrm>
            <a:prstGeom prst="roundRect">
              <a:avLst>
                <a:gd name="adj" fmla="val 10437"/>
              </a:avLst>
            </a:prstGeom>
            <a:solidFill>
              <a:schemeClr val="tx1">
                <a:alpha val="50000"/>
              </a:schemeClr>
            </a:solidFill>
            <a:ln w="317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33" name="Group 232"/>
            <p:cNvGrpSpPr/>
            <p:nvPr/>
          </p:nvGrpSpPr>
          <p:grpSpPr>
            <a:xfrm>
              <a:off x="53772" y="1890180"/>
              <a:ext cx="360000" cy="363600"/>
              <a:chOff x="899592" y="1419622"/>
              <a:chExt cx="432048" cy="432048"/>
            </a:xfrm>
            <a:effectLst/>
          </p:grpSpPr>
          <p:sp>
            <p:nvSpPr>
              <p:cNvPr id="332" name="Rounded Rectangle 331"/>
              <p:cNvSpPr/>
              <p:nvPr/>
            </p:nvSpPr>
            <p:spPr>
              <a:xfrm>
                <a:off x="971600" y="1563638"/>
                <a:ext cx="288032" cy="288032"/>
              </a:xfrm>
              <a:prstGeom prst="roundRect">
                <a:avLst>
                  <a:gd name="adj" fmla="val 9226"/>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33" name="Isosceles Triangle 332"/>
              <p:cNvSpPr/>
              <p:nvPr/>
            </p:nvSpPr>
            <p:spPr>
              <a:xfrm>
                <a:off x="899592" y="1419622"/>
                <a:ext cx="432048" cy="180020"/>
              </a:xfrm>
              <a:prstGeom prst="triangle">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34" name="Group 233"/>
            <p:cNvGrpSpPr/>
            <p:nvPr/>
          </p:nvGrpSpPr>
          <p:grpSpPr>
            <a:xfrm>
              <a:off x="53752" y="1264720"/>
              <a:ext cx="360040" cy="435694"/>
              <a:chOff x="971600" y="1383618"/>
              <a:chExt cx="360040" cy="435694"/>
            </a:xfrm>
          </p:grpSpPr>
          <p:cxnSp>
            <p:nvCxnSpPr>
              <p:cNvPr id="245" name="Straight Connector 244"/>
              <p:cNvCxnSpPr/>
              <p:nvPr/>
            </p:nvCxnSpPr>
            <p:spPr>
              <a:xfrm>
                <a:off x="1187624" y="1639292"/>
                <a:ext cx="144016" cy="18002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246" name="Donut 245"/>
              <p:cNvSpPr/>
              <p:nvPr/>
            </p:nvSpPr>
            <p:spPr>
              <a:xfrm>
                <a:off x="971600" y="1383618"/>
                <a:ext cx="288032" cy="288000"/>
              </a:xfrm>
              <a:prstGeom prst="donut">
                <a:avLst>
                  <a:gd name="adj" fmla="val 4746"/>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247" name="Straight Connector 246"/>
              <p:cNvCxnSpPr/>
              <p:nvPr/>
            </p:nvCxnSpPr>
            <p:spPr>
              <a:xfrm rot="1413972">
                <a:off x="1051228" y="1435850"/>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248" name="Straight Connector 247"/>
              <p:cNvCxnSpPr/>
              <p:nvPr/>
            </p:nvCxnSpPr>
            <p:spPr>
              <a:xfrm rot="1413972">
                <a:off x="1116662" y="1436293"/>
                <a:ext cx="0" cy="183562"/>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331" name="Straight Connector 330"/>
              <p:cNvCxnSpPr/>
              <p:nvPr/>
            </p:nvCxnSpPr>
            <p:spPr>
              <a:xfrm rot="1413972">
                <a:off x="1180005" y="1492021"/>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grpSp>
        <p:cxnSp>
          <p:nvCxnSpPr>
            <p:cNvPr id="235" name="Straight Connector 234"/>
            <p:cNvCxnSpPr/>
            <p:nvPr/>
          </p:nvCxnSpPr>
          <p:spPr>
            <a:xfrm flipH="1">
              <a:off x="26886" y="1812206"/>
              <a:ext cx="413772"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nvGrpSpPr>
            <p:cNvPr id="236" name="Group 235"/>
            <p:cNvGrpSpPr/>
            <p:nvPr/>
          </p:nvGrpSpPr>
          <p:grpSpPr>
            <a:xfrm>
              <a:off x="39771" y="2460418"/>
              <a:ext cx="388002" cy="297418"/>
              <a:chOff x="2123728" y="1986160"/>
              <a:chExt cx="576064" cy="441574"/>
            </a:xfrm>
          </p:grpSpPr>
          <p:sp>
            <p:nvSpPr>
              <p:cNvPr id="241" name="Rectangle 240"/>
              <p:cNvSpPr/>
              <p:nvPr/>
            </p:nvSpPr>
            <p:spPr>
              <a:xfrm>
                <a:off x="2195736" y="1986160"/>
                <a:ext cx="432048" cy="441574"/>
              </a:xfrm>
              <a:prstGeom prst="rect">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44" name="Trapezoid 243"/>
              <p:cNvSpPr/>
              <p:nvPr/>
            </p:nvSpPr>
            <p:spPr>
              <a:xfrm flipV="1">
                <a:off x="2123728" y="2139884"/>
                <a:ext cx="576064" cy="287850"/>
              </a:xfrm>
              <a:prstGeom prst="trapezoid">
                <a:avLst/>
              </a:pr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237" name="Freeform 236"/>
            <p:cNvSpPr/>
            <p:nvPr/>
          </p:nvSpPr>
          <p:spPr>
            <a:xfrm>
              <a:off x="61273" y="2903148"/>
              <a:ext cx="344998" cy="411311"/>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38" name="Group 237"/>
            <p:cNvGrpSpPr/>
            <p:nvPr/>
          </p:nvGrpSpPr>
          <p:grpSpPr>
            <a:xfrm>
              <a:off x="82631" y="3424960"/>
              <a:ext cx="302283" cy="444864"/>
              <a:chOff x="51020" y="3423030"/>
              <a:chExt cx="356155" cy="524147"/>
            </a:xfrm>
            <a:effectLst>
              <a:outerShdw blurRad="63500" sx="102000" sy="102000" algn="ctr" rotWithShape="0">
                <a:prstClr val="black">
                  <a:alpha val="40000"/>
                </a:prstClr>
              </a:outerShdw>
            </a:effectLst>
          </p:grpSpPr>
          <p:sp>
            <p:nvSpPr>
              <p:cNvPr id="239" name="Freeform 238"/>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40" name="Freeform 239"/>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nvGrpSpPr>
          <p:cNvPr id="2" name="Group 1"/>
          <p:cNvGrpSpPr/>
          <p:nvPr/>
        </p:nvGrpSpPr>
        <p:grpSpPr>
          <a:xfrm>
            <a:off x="1763688" y="1251855"/>
            <a:ext cx="1224136" cy="263986"/>
            <a:chOff x="1763688" y="1251854"/>
            <a:chExt cx="1512168" cy="326101"/>
          </a:xfrm>
        </p:grpSpPr>
        <p:sp>
          <p:nvSpPr>
            <p:cNvPr id="334" name="Round Same Side Corner Rectangle 333"/>
            <p:cNvSpPr/>
            <p:nvPr/>
          </p:nvSpPr>
          <p:spPr>
            <a:xfrm>
              <a:off x="1763688" y="1251854"/>
              <a:ext cx="1512168" cy="326101"/>
            </a:xfrm>
            <a:prstGeom prst="round2SameRect">
              <a:avLst>
                <a:gd name="adj1" fmla="val 0"/>
                <a:gd name="adj2" fmla="val 21030"/>
              </a:avLst>
            </a:prstGeom>
            <a:solidFill>
              <a:schemeClr val="bg1">
                <a:alpha val="50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AU" sz="1100" b="1" dirty="0" smtClean="0">
                  <a:solidFill>
                    <a:srgbClr val="0070C0"/>
                  </a:solidFill>
                  <a:latin typeface="Segoe UI" pitchFamily="34" charset="0"/>
                  <a:cs typeface="Segoe UI" pitchFamily="34" charset="0"/>
                </a:rPr>
                <a:t>Home</a:t>
              </a:r>
              <a:endParaRPr lang="en-AU" sz="1100" b="1" dirty="0">
                <a:solidFill>
                  <a:srgbClr val="0070C0"/>
                </a:solidFill>
                <a:latin typeface="Segoe UI" pitchFamily="34" charset="0"/>
                <a:cs typeface="Segoe UI" pitchFamily="34" charset="0"/>
              </a:endParaRPr>
            </a:p>
          </p:txBody>
        </p:sp>
        <p:sp>
          <p:nvSpPr>
            <p:cNvPr id="121" name="Isosceles Triangle 120">
              <a:hlinkClick r:id="rId5" action="ppaction://hlinksldjump"/>
            </p:cNvPr>
            <p:cNvSpPr/>
            <p:nvPr/>
          </p:nvSpPr>
          <p:spPr>
            <a:xfrm rot="16200000" flipH="1">
              <a:off x="1835696" y="1306905"/>
              <a:ext cx="216000" cy="216000"/>
            </a:xfrm>
            <a:prstGeom prst="triangle">
              <a:avLst/>
            </a:prstGeom>
            <a:solidFill>
              <a:srgbClr val="0070C0">
                <a:alpha val="50000"/>
              </a:srgb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1400" dirty="0"/>
            </a:p>
          </p:txBody>
        </p:sp>
      </p:grpSp>
      <p:sp>
        <p:nvSpPr>
          <p:cNvPr id="335" name="Rectangle 334"/>
          <p:cNvSpPr/>
          <p:nvPr/>
        </p:nvSpPr>
        <p:spPr>
          <a:xfrm>
            <a:off x="2987824" y="1251855"/>
            <a:ext cx="4392488" cy="263986"/>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Choose what you want to change below:</a:t>
            </a:r>
            <a:endParaRPr lang="en-AU" sz="1200" dirty="0">
              <a:solidFill>
                <a:schemeClr val="tx1"/>
              </a:solidFill>
              <a:latin typeface="Segoe UI" pitchFamily="34" charset="0"/>
              <a:cs typeface="Segoe UI" pitchFamily="34" charset="0"/>
            </a:endParaRPr>
          </a:p>
        </p:txBody>
      </p:sp>
      <p:grpSp>
        <p:nvGrpSpPr>
          <p:cNvPr id="11" name="Group 10"/>
          <p:cNvGrpSpPr/>
          <p:nvPr/>
        </p:nvGrpSpPr>
        <p:grpSpPr>
          <a:xfrm>
            <a:off x="2381101" y="1650705"/>
            <a:ext cx="1332000" cy="1332000"/>
            <a:chOff x="1996839" y="1752778"/>
            <a:chExt cx="842112" cy="842112"/>
          </a:xfrm>
        </p:grpSpPr>
        <p:sp>
          <p:nvSpPr>
            <p:cNvPr id="8" name="Rounded Rectangle 7"/>
            <p:cNvSpPr/>
            <p:nvPr/>
          </p:nvSpPr>
          <p:spPr>
            <a:xfrm>
              <a:off x="1996838" y="1752778"/>
              <a:ext cx="842112" cy="842112"/>
            </a:xfrm>
            <a:prstGeom prst="roundRect">
              <a:avLst/>
            </a:prstGeom>
            <a:solidFill>
              <a:srgbClr val="0070C0"/>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grpSp>
          <p:nvGrpSpPr>
            <p:cNvPr id="9" name="Group 8"/>
            <p:cNvGrpSpPr/>
            <p:nvPr/>
          </p:nvGrpSpPr>
          <p:grpSpPr>
            <a:xfrm>
              <a:off x="2213861" y="1884617"/>
              <a:ext cx="625089" cy="578434"/>
              <a:chOff x="1916088" y="1103970"/>
              <a:chExt cx="962712" cy="890858"/>
            </a:xfrm>
          </p:grpSpPr>
          <p:sp>
            <p:nvSpPr>
              <p:cNvPr id="338" name="Rounded Rectangle 337"/>
              <p:cNvSpPr/>
              <p:nvPr/>
            </p:nvSpPr>
            <p:spPr>
              <a:xfrm>
                <a:off x="1916088" y="1103970"/>
                <a:ext cx="962712" cy="890858"/>
              </a:xfrm>
              <a:prstGeom prst="roundRect">
                <a:avLst>
                  <a:gd name="adj" fmla="val 5918"/>
                </a:avLst>
              </a:prstGeom>
              <a:solidFill>
                <a:srgbClr val="FFC000">
                  <a:alpha val="75000"/>
                </a:srgb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endParaRPr lang="en-AU" sz="1200" b="1" dirty="0">
                  <a:solidFill>
                    <a:schemeClr val="tx1"/>
                  </a:solidFill>
                  <a:latin typeface="Segoe UI" pitchFamily="34" charset="0"/>
                  <a:cs typeface="Segoe UI" pitchFamily="34" charset="0"/>
                </a:endParaRPr>
              </a:p>
            </p:txBody>
          </p:sp>
          <p:sp>
            <p:nvSpPr>
              <p:cNvPr id="339" name="Rectangle 338"/>
              <p:cNvSpPr/>
              <p:nvPr/>
            </p:nvSpPr>
            <p:spPr>
              <a:xfrm>
                <a:off x="1916090" y="1404255"/>
                <a:ext cx="962710" cy="482561"/>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algn="r"/>
                <a:endParaRPr lang="en-AU" sz="5400" dirty="0">
                  <a:solidFill>
                    <a:schemeClr val="bg1"/>
                  </a:solidFill>
                  <a:effectLst>
                    <a:outerShdw blurRad="63500" sx="102000" sy="102000" algn="ctr" rotWithShape="0">
                      <a:prstClr val="black">
                        <a:alpha val="40000"/>
                      </a:prstClr>
                    </a:outerShdw>
                  </a:effectLst>
                  <a:latin typeface="Segoe UI" pitchFamily="34" charset="0"/>
                  <a:cs typeface="Segoe UI" pitchFamily="34" charset="0"/>
                </a:endParaRPr>
              </a:p>
            </p:txBody>
          </p:sp>
          <p:sp>
            <p:nvSpPr>
              <p:cNvPr id="340" name="Rounded Rectangle 339">
                <a:hlinkClick r:id="rId4" action="ppaction://hlinksldjump"/>
              </p:cNvPr>
              <p:cNvSpPr/>
              <p:nvPr/>
            </p:nvSpPr>
            <p:spPr>
              <a:xfrm>
                <a:off x="1988097" y="1157975"/>
                <a:ext cx="144001" cy="144016"/>
              </a:xfrm>
              <a:prstGeom prst="roundRect">
                <a:avLst>
                  <a:gd name="adj" fmla="val 50000"/>
                </a:avLst>
              </a:prstGeom>
              <a:gradFill flip="none" rotWithShape="1">
                <a:gsLst>
                  <a:gs pos="0">
                    <a:srgbClr val="FF0000">
                      <a:shade val="30000"/>
                      <a:satMod val="115000"/>
                    </a:srgbClr>
                  </a:gs>
                  <a:gs pos="50000">
                    <a:srgbClr val="FF0000">
                      <a:shade val="67500"/>
                      <a:satMod val="115000"/>
                    </a:srgbClr>
                  </a:gs>
                  <a:gs pos="100000">
                    <a:srgbClr val="FF0000">
                      <a:shade val="100000"/>
                      <a:satMod val="115000"/>
                    </a:srgbClr>
                  </a:gs>
                </a:gsLst>
                <a:lin ang="16200000" scaled="1"/>
                <a:tileRect/>
              </a:gradFill>
              <a:ln w="3175">
                <a:solidFill>
                  <a:schemeClr val="tx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solidFill>
                    <a:schemeClr val="bg1"/>
                  </a:solidFill>
                  <a:latin typeface="Segoe UI" pitchFamily="34" charset="0"/>
                  <a:cs typeface="Segoe UI" pitchFamily="34" charset="0"/>
                </a:endParaRPr>
              </a:p>
            </p:txBody>
          </p:sp>
        </p:grpSp>
      </p:grpSp>
      <p:grpSp>
        <p:nvGrpSpPr>
          <p:cNvPr id="360" name="Group 359"/>
          <p:cNvGrpSpPr/>
          <p:nvPr/>
        </p:nvGrpSpPr>
        <p:grpSpPr>
          <a:xfrm>
            <a:off x="4050000" y="1768952"/>
            <a:ext cx="1044000" cy="1044000"/>
            <a:chOff x="1996839" y="1752778"/>
            <a:chExt cx="842112" cy="842112"/>
          </a:xfrm>
        </p:grpSpPr>
        <p:sp>
          <p:nvSpPr>
            <p:cNvPr id="361" name="Rounded Rectangle 360"/>
            <p:cNvSpPr/>
            <p:nvPr/>
          </p:nvSpPr>
          <p:spPr>
            <a:xfrm>
              <a:off x="1996838" y="1752778"/>
              <a:ext cx="842112" cy="842112"/>
            </a:xfrm>
            <a:prstGeom prst="roundRect">
              <a:avLst/>
            </a:prstGeom>
            <a:blipFill dpi="0" rotWithShape="1">
              <a:blip r:embed="rId6" cstate="print">
                <a:extLst>
                  <a:ext uri="{28A0092B-C50C-407E-A947-70E740481C1C}">
                    <a14:useLocalDpi xmlns:a14="http://schemas.microsoft.com/office/drawing/2010/main" val="0"/>
                  </a:ext>
                </a:extLst>
              </a:blip>
              <a:srcRect/>
              <a:stretch>
                <a:fillRect/>
              </a:stretch>
            </a:blip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grpSp>
          <p:nvGrpSpPr>
            <p:cNvPr id="362" name="Group 361"/>
            <p:cNvGrpSpPr/>
            <p:nvPr/>
          </p:nvGrpSpPr>
          <p:grpSpPr>
            <a:xfrm>
              <a:off x="2213861" y="1884617"/>
              <a:ext cx="625089" cy="578434"/>
              <a:chOff x="1916088" y="1103970"/>
              <a:chExt cx="962712" cy="890858"/>
            </a:xfrm>
          </p:grpSpPr>
          <p:sp>
            <p:nvSpPr>
              <p:cNvPr id="363" name="Rounded Rectangle 362"/>
              <p:cNvSpPr/>
              <p:nvPr/>
            </p:nvSpPr>
            <p:spPr>
              <a:xfrm>
                <a:off x="1916088" y="1103970"/>
                <a:ext cx="962712" cy="890858"/>
              </a:xfrm>
              <a:prstGeom prst="roundRect">
                <a:avLst>
                  <a:gd name="adj" fmla="val 0"/>
                </a:avLst>
              </a:prstGeom>
              <a:solidFill>
                <a:schemeClr val="bg1">
                  <a:lumMod val="75000"/>
                  <a:alpha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endParaRPr lang="en-AU" sz="1200" b="1" dirty="0">
                  <a:solidFill>
                    <a:schemeClr val="tx1"/>
                  </a:solidFill>
                  <a:latin typeface="Segoe UI" pitchFamily="34" charset="0"/>
                  <a:cs typeface="Segoe UI" pitchFamily="34" charset="0"/>
                </a:endParaRPr>
              </a:p>
            </p:txBody>
          </p:sp>
          <p:sp>
            <p:nvSpPr>
              <p:cNvPr id="364" name="Rectangle 363"/>
              <p:cNvSpPr/>
              <p:nvPr/>
            </p:nvSpPr>
            <p:spPr>
              <a:xfrm>
                <a:off x="1916090" y="1404255"/>
                <a:ext cx="962710" cy="482561"/>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algn="r"/>
                <a:endParaRPr lang="en-AU" sz="5400" dirty="0">
                  <a:solidFill>
                    <a:schemeClr val="bg1"/>
                  </a:solidFill>
                  <a:effectLst>
                    <a:outerShdw blurRad="63500" sx="102000" sy="102000" algn="ctr" rotWithShape="0">
                      <a:prstClr val="black">
                        <a:alpha val="40000"/>
                      </a:prstClr>
                    </a:outerShdw>
                  </a:effectLst>
                  <a:latin typeface="Segoe UI" pitchFamily="34" charset="0"/>
                  <a:cs typeface="Segoe UI" pitchFamily="34" charset="0"/>
                </a:endParaRPr>
              </a:p>
            </p:txBody>
          </p:sp>
          <p:sp>
            <p:nvSpPr>
              <p:cNvPr id="365" name="Rounded Rectangle 364">
                <a:hlinkClick r:id="rId4" action="ppaction://hlinksldjump"/>
              </p:cNvPr>
              <p:cNvSpPr/>
              <p:nvPr/>
            </p:nvSpPr>
            <p:spPr>
              <a:xfrm>
                <a:off x="1988096" y="1157976"/>
                <a:ext cx="144000" cy="144016"/>
              </a:xfrm>
              <a:prstGeom prst="roundRect">
                <a:avLst/>
              </a:prstGeom>
              <a:gradFill flip="none" rotWithShape="1">
                <a:gsLst>
                  <a:gs pos="0">
                    <a:srgbClr val="FF0000">
                      <a:shade val="30000"/>
                      <a:satMod val="115000"/>
                    </a:srgbClr>
                  </a:gs>
                  <a:gs pos="50000">
                    <a:srgbClr val="FF0000">
                      <a:shade val="67500"/>
                      <a:satMod val="115000"/>
                    </a:srgbClr>
                  </a:gs>
                  <a:gs pos="100000">
                    <a:srgbClr val="FF0000">
                      <a:shade val="100000"/>
                      <a:satMod val="115000"/>
                    </a:srgbClr>
                  </a:gs>
                </a:gsLst>
                <a:lin ang="16200000" scaled="1"/>
                <a:tileRect/>
              </a:gradFill>
              <a:ln w="3175">
                <a:solidFill>
                  <a:schemeClr val="tx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solidFill>
                    <a:schemeClr val="bg1"/>
                  </a:solidFill>
                  <a:latin typeface="Segoe UI" pitchFamily="34" charset="0"/>
                  <a:cs typeface="Segoe UI" pitchFamily="34" charset="0"/>
                </a:endParaRPr>
              </a:p>
            </p:txBody>
          </p:sp>
        </p:grpSp>
      </p:grpSp>
      <p:grpSp>
        <p:nvGrpSpPr>
          <p:cNvPr id="19" name="Group 18"/>
          <p:cNvGrpSpPr/>
          <p:nvPr/>
        </p:nvGrpSpPr>
        <p:grpSpPr>
          <a:xfrm>
            <a:off x="5527933" y="1768952"/>
            <a:ext cx="1044000" cy="1044000"/>
            <a:chOff x="3776607" y="1752778"/>
            <a:chExt cx="702954" cy="702954"/>
          </a:xfrm>
        </p:grpSpPr>
        <p:sp>
          <p:nvSpPr>
            <p:cNvPr id="376" name="Rounded Rectangle 375"/>
            <p:cNvSpPr/>
            <p:nvPr/>
          </p:nvSpPr>
          <p:spPr>
            <a:xfrm>
              <a:off x="3776607" y="1752778"/>
              <a:ext cx="702954" cy="702954"/>
            </a:xfrm>
            <a:prstGeom prst="roundRect">
              <a:avLst/>
            </a:prstGeom>
            <a:solidFill>
              <a:srgbClr val="0070C0"/>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grpSp>
          <p:nvGrpSpPr>
            <p:cNvPr id="13" name="Group 12"/>
            <p:cNvGrpSpPr/>
            <p:nvPr/>
          </p:nvGrpSpPr>
          <p:grpSpPr>
            <a:xfrm>
              <a:off x="3788648" y="1931131"/>
              <a:ext cx="678873" cy="341966"/>
              <a:chOff x="3904866" y="2013748"/>
              <a:chExt cx="463488" cy="233471"/>
            </a:xfrm>
          </p:grpSpPr>
          <p:sp>
            <p:nvSpPr>
              <p:cNvPr id="12" name="Down Arrow 11"/>
              <p:cNvSpPr/>
              <p:nvPr/>
            </p:nvSpPr>
            <p:spPr>
              <a:xfrm rot="19867910" flipV="1">
                <a:off x="3904866" y="2013748"/>
                <a:ext cx="117023" cy="121940"/>
              </a:xfrm>
              <a:prstGeom prst="downArrow">
                <a:avLst>
                  <a:gd name="adj1" fmla="val 24893"/>
                  <a:gd name="adj2" fmla="val 72317"/>
                </a:avLst>
              </a:prstGeom>
              <a:gradFill flip="none" rotWithShape="1">
                <a:gsLst>
                  <a:gs pos="0">
                    <a:schemeClr val="tx1"/>
                  </a:gs>
                  <a:gs pos="50000">
                    <a:schemeClr val="bg1">
                      <a:lumMod val="50000"/>
                    </a:schemeClr>
                  </a:gs>
                  <a:gs pos="100000">
                    <a:schemeClr val="tx1"/>
                  </a:gs>
                </a:gsLst>
                <a:lin ang="16200000" scaled="1"/>
                <a:tileRect/>
              </a:gradFill>
              <a:ln w="317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381" name="Down Arrow 380"/>
              <p:cNvSpPr/>
              <p:nvPr/>
            </p:nvSpPr>
            <p:spPr>
              <a:xfrm rot="19867910" flipV="1">
                <a:off x="4020826" y="2125279"/>
                <a:ext cx="117023" cy="121940"/>
              </a:xfrm>
              <a:prstGeom prst="downArrow">
                <a:avLst>
                  <a:gd name="adj1" fmla="val 24893"/>
                  <a:gd name="adj2" fmla="val 72317"/>
                </a:avLst>
              </a:prstGeom>
              <a:gradFill>
                <a:gsLst>
                  <a:gs pos="0">
                    <a:srgbClr val="FFC000"/>
                  </a:gs>
                  <a:gs pos="50000">
                    <a:srgbClr val="FFFF00"/>
                  </a:gs>
                  <a:gs pos="100000">
                    <a:srgbClr val="FFC000"/>
                  </a:gs>
                </a:gsLst>
                <a:lin ang="16200000" scaled="1"/>
              </a:gradFill>
              <a:ln w="317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382" name="Down Arrow 381"/>
              <p:cNvSpPr/>
              <p:nvPr/>
            </p:nvSpPr>
            <p:spPr>
              <a:xfrm rot="19867910" flipV="1">
                <a:off x="4130678" y="2013748"/>
                <a:ext cx="117023" cy="121940"/>
              </a:xfrm>
              <a:prstGeom prst="downArrow">
                <a:avLst>
                  <a:gd name="adj1" fmla="val 24893"/>
                  <a:gd name="adj2" fmla="val 72317"/>
                </a:avLst>
              </a:prstGeom>
              <a:gradFill>
                <a:gsLst>
                  <a:gs pos="0">
                    <a:srgbClr val="0070C0"/>
                  </a:gs>
                  <a:gs pos="50000">
                    <a:srgbClr val="00B0F0"/>
                  </a:gs>
                  <a:gs pos="100000">
                    <a:srgbClr val="0070C0"/>
                  </a:gs>
                </a:gsLst>
                <a:lin ang="16200000" scaled="1"/>
              </a:gradFill>
              <a:ln w="317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383" name="Down Arrow 382"/>
              <p:cNvSpPr/>
              <p:nvPr/>
            </p:nvSpPr>
            <p:spPr>
              <a:xfrm rot="19867910" flipV="1">
                <a:off x="4251331" y="2122534"/>
                <a:ext cx="117023" cy="121940"/>
              </a:xfrm>
              <a:prstGeom prst="downArrow">
                <a:avLst>
                  <a:gd name="adj1" fmla="val 24893"/>
                  <a:gd name="adj2" fmla="val 72317"/>
                </a:avLst>
              </a:prstGeom>
              <a:solidFill>
                <a:schemeClr val="bg1"/>
              </a:solidFill>
              <a:ln w="3175" cap="rnd">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grpSp>
      </p:grpSp>
      <p:sp>
        <p:nvSpPr>
          <p:cNvPr id="384" name="Rectangle 383"/>
          <p:cNvSpPr/>
          <p:nvPr/>
        </p:nvSpPr>
        <p:spPr>
          <a:xfrm>
            <a:off x="2508807" y="2976810"/>
            <a:ext cx="1076583" cy="263986"/>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solidFill>
                  <a:schemeClr val="tx1"/>
                </a:solidFill>
                <a:latin typeface="Segoe UI" pitchFamily="34" charset="0"/>
                <a:cs typeface="Segoe UI" pitchFamily="34" charset="0"/>
              </a:rPr>
              <a:t>Theme</a:t>
            </a:r>
            <a:endParaRPr lang="en-AU" sz="1200" dirty="0">
              <a:solidFill>
                <a:schemeClr val="tx1"/>
              </a:solidFill>
              <a:latin typeface="Segoe UI" pitchFamily="34" charset="0"/>
              <a:cs typeface="Segoe UI" pitchFamily="34" charset="0"/>
            </a:endParaRPr>
          </a:p>
        </p:txBody>
      </p:sp>
      <p:sp>
        <p:nvSpPr>
          <p:cNvPr id="385" name="Rectangle 384"/>
          <p:cNvSpPr/>
          <p:nvPr/>
        </p:nvSpPr>
        <p:spPr>
          <a:xfrm>
            <a:off x="4033709" y="2850712"/>
            <a:ext cx="1076583" cy="263986"/>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solidFill>
                  <a:schemeClr val="tx1"/>
                </a:solidFill>
                <a:latin typeface="Segoe UI" pitchFamily="34" charset="0"/>
                <a:cs typeface="Segoe UI" pitchFamily="34" charset="0"/>
              </a:rPr>
              <a:t>Background</a:t>
            </a:r>
            <a:endParaRPr lang="en-AU" sz="1200" dirty="0">
              <a:solidFill>
                <a:schemeClr val="tx1"/>
              </a:solidFill>
              <a:latin typeface="Segoe UI" pitchFamily="34" charset="0"/>
              <a:cs typeface="Segoe UI" pitchFamily="34" charset="0"/>
            </a:endParaRPr>
          </a:p>
        </p:txBody>
      </p:sp>
      <p:sp>
        <p:nvSpPr>
          <p:cNvPr id="386" name="Rectangle 385"/>
          <p:cNvSpPr/>
          <p:nvPr/>
        </p:nvSpPr>
        <p:spPr>
          <a:xfrm>
            <a:off x="5513618" y="2850712"/>
            <a:ext cx="1072630" cy="263986"/>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solidFill>
                  <a:schemeClr val="tx1"/>
                </a:solidFill>
                <a:latin typeface="Segoe UI" pitchFamily="34" charset="0"/>
                <a:cs typeface="Segoe UI" pitchFamily="34" charset="0"/>
              </a:rPr>
              <a:t>Cursor</a:t>
            </a:r>
            <a:endParaRPr lang="en-AU" sz="1200" dirty="0">
              <a:solidFill>
                <a:schemeClr val="tx1"/>
              </a:solidFill>
              <a:latin typeface="Segoe UI" pitchFamily="34" charset="0"/>
              <a:cs typeface="Segoe UI" pitchFamily="34" charset="0"/>
            </a:endParaRPr>
          </a:p>
        </p:txBody>
      </p:sp>
      <p:sp>
        <p:nvSpPr>
          <p:cNvPr id="3" name="Rectangle 2"/>
          <p:cNvSpPr/>
          <p:nvPr/>
        </p:nvSpPr>
        <p:spPr>
          <a:xfrm>
            <a:off x="2381099" y="1850193"/>
            <a:ext cx="1332001" cy="957606"/>
          </a:xfrm>
          <a:prstGeom prst="rect">
            <a:avLst/>
          </a:prstGeom>
          <a:solidFill>
            <a:srgbClr val="C00000">
              <a:alpha val="7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chorCtr="0"/>
          <a:lstStyle/>
          <a:p>
            <a:pPr algn="ctr"/>
            <a:r>
              <a:rPr lang="en-AU" sz="700" dirty="0">
                <a:solidFill>
                  <a:schemeClr val="bg1"/>
                </a:solidFill>
                <a:latin typeface="Segoe UI" panose="020B0502040204020203" pitchFamily="34" charset="0"/>
                <a:cs typeface="Segoe UI" panose="020B0502040204020203" pitchFamily="34" charset="0"/>
              </a:rPr>
              <a:t>Changing </a:t>
            </a:r>
            <a:r>
              <a:rPr lang="en-AU" sz="700" dirty="0" smtClean="0">
                <a:solidFill>
                  <a:schemeClr val="bg1"/>
                </a:solidFill>
                <a:latin typeface="Segoe UI" panose="020B0502040204020203" pitchFamily="34" charset="0"/>
                <a:cs typeface="Segoe UI" panose="020B0502040204020203" pitchFamily="34" charset="0"/>
              </a:rPr>
              <a:t>the theme is </a:t>
            </a:r>
            <a:r>
              <a:rPr lang="en-AU" sz="700" dirty="0">
                <a:solidFill>
                  <a:schemeClr val="bg1"/>
                </a:solidFill>
                <a:latin typeface="Segoe UI" panose="020B0502040204020203" pitchFamily="34" charset="0"/>
                <a:cs typeface="Segoe UI" panose="020B0502040204020203" pitchFamily="34" charset="0"/>
              </a:rPr>
              <a:t>unavailable in this version of E-STAR OS 2 ‘Chrome’. Instead, try changing the desktop background.</a:t>
            </a:r>
          </a:p>
        </p:txBody>
      </p:sp>
      <p:sp>
        <p:nvSpPr>
          <p:cNvPr id="141" name="Rectangle 140">
            <a:hlinkHover r:id="rId7" action="ppaction://hlinksldjump"/>
          </p:cNvPr>
          <p:cNvSpPr/>
          <p:nvPr/>
        </p:nvSpPr>
        <p:spPr>
          <a:xfrm>
            <a:off x="3831891" y="1768952"/>
            <a:ext cx="1471316" cy="134574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42" name="Rectangle 141">
            <a:hlinkHover r:id="rId8" action="ppaction://hlinksldjump"/>
          </p:cNvPr>
          <p:cNvSpPr/>
          <p:nvPr/>
        </p:nvSpPr>
        <p:spPr>
          <a:xfrm>
            <a:off x="5314275" y="1768952"/>
            <a:ext cx="1471316" cy="134574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Tree>
    <p:extLst>
      <p:ext uri="{BB962C8B-B14F-4D97-AF65-F5344CB8AC3E}">
        <p14:creationId xmlns:p14="http://schemas.microsoft.com/office/powerpoint/2010/main" val="3729838234"/>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49" name="Group 248"/>
          <p:cNvGrpSpPr/>
          <p:nvPr/>
        </p:nvGrpSpPr>
        <p:grpSpPr>
          <a:xfrm>
            <a:off x="3131841" y="843750"/>
            <a:ext cx="2880320" cy="3456000"/>
            <a:chOff x="3131841" y="843750"/>
            <a:chExt cx="2880320" cy="3456000"/>
          </a:xfrm>
        </p:grpSpPr>
        <p:sp>
          <p:nvSpPr>
            <p:cNvPr id="250" name="Rounded Rectangle 249"/>
            <p:cNvSpPr/>
            <p:nvPr/>
          </p:nvSpPr>
          <p:spPr>
            <a:xfrm>
              <a:off x="3131841" y="843750"/>
              <a:ext cx="2880320" cy="3456000"/>
            </a:xfrm>
            <a:prstGeom prst="roundRect">
              <a:avLst>
                <a:gd name="adj" fmla="val 2228"/>
              </a:avLst>
            </a:prstGeom>
            <a:solidFill>
              <a:schemeClr val="tx1">
                <a:alpha val="50000"/>
              </a:schemeClr>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51" name="Group 250"/>
            <p:cNvGrpSpPr/>
            <p:nvPr/>
          </p:nvGrpSpPr>
          <p:grpSpPr>
            <a:xfrm>
              <a:off x="3198624" y="984777"/>
              <a:ext cx="864096" cy="870570"/>
              <a:chOff x="7308304" y="278598"/>
              <a:chExt cx="864096" cy="870570"/>
            </a:xfrm>
          </p:grpSpPr>
          <p:sp>
            <p:nvSpPr>
              <p:cNvPr id="327" name="Freeform 326"/>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8" name="Rectangle 327"/>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Impress</a:t>
                </a:r>
                <a:endParaRPr lang="en-AU" sz="1100" dirty="0">
                  <a:latin typeface="Segoe UI" pitchFamily="34" charset="0"/>
                  <a:cs typeface="Segoe UI" pitchFamily="34" charset="0"/>
                </a:endParaRPr>
              </a:p>
            </p:txBody>
          </p:sp>
        </p:grpSp>
        <p:grpSp>
          <p:nvGrpSpPr>
            <p:cNvPr id="252" name="Group 251"/>
            <p:cNvGrpSpPr/>
            <p:nvPr/>
          </p:nvGrpSpPr>
          <p:grpSpPr>
            <a:xfrm>
              <a:off x="4139953" y="972995"/>
              <a:ext cx="864096" cy="894135"/>
              <a:chOff x="6444208" y="255033"/>
              <a:chExt cx="864096" cy="894135"/>
            </a:xfrm>
          </p:grpSpPr>
          <p:grpSp>
            <p:nvGrpSpPr>
              <p:cNvPr id="323" name="Group 322"/>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325" name="Freeform 324"/>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6" name="Freeform 325"/>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24" name="Rectangle 323"/>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Express</a:t>
                </a:r>
                <a:endParaRPr lang="en-AU" sz="1100" dirty="0">
                  <a:latin typeface="Segoe UI" pitchFamily="34" charset="0"/>
                  <a:cs typeface="Segoe UI" pitchFamily="34" charset="0"/>
                </a:endParaRPr>
              </a:p>
            </p:txBody>
          </p:sp>
        </p:grpSp>
        <p:grpSp>
          <p:nvGrpSpPr>
            <p:cNvPr id="253" name="Group 252"/>
            <p:cNvGrpSpPr/>
            <p:nvPr/>
          </p:nvGrpSpPr>
          <p:grpSpPr>
            <a:xfrm>
              <a:off x="3198624" y="2157429"/>
              <a:ext cx="864096" cy="881674"/>
              <a:chOff x="8172400" y="267494"/>
              <a:chExt cx="864096" cy="881674"/>
            </a:xfrm>
          </p:grpSpPr>
          <p:grpSp>
            <p:nvGrpSpPr>
              <p:cNvPr id="318" name="Group 317"/>
              <p:cNvGrpSpPr/>
              <p:nvPr/>
            </p:nvGrpSpPr>
            <p:grpSpPr>
              <a:xfrm>
                <a:off x="8351877" y="267494"/>
                <a:ext cx="523806" cy="648072"/>
                <a:chOff x="87738" y="3286770"/>
                <a:chExt cx="291003" cy="360040"/>
              </a:xfrm>
            </p:grpSpPr>
            <p:sp>
              <p:nvSpPr>
                <p:cNvPr id="320" name="Rectangle 31"/>
                <p:cNvSpPr/>
                <p:nvPr/>
              </p:nvSpPr>
              <p:spPr>
                <a:xfrm>
                  <a:off x="87738" y="3286770"/>
                  <a:ext cx="291002" cy="360040"/>
                </a:xfrm>
                <a:prstGeom prst="rect">
                  <a:avLst/>
                </a:prstGeom>
                <a:solidFill>
                  <a:srgbClr val="FFC000"/>
                </a:solidFill>
                <a:ln w="9525" cap="rnd">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1" name="Rectangle 31"/>
                <p:cNvSpPr/>
                <p:nvPr/>
              </p:nvSpPr>
              <p:spPr>
                <a:xfrm>
                  <a:off x="87738" y="3286770"/>
                  <a:ext cx="291002" cy="360040"/>
                </a:xfrm>
                <a:custGeom>
                  <a:avLst/>
                  <a:gdLst>
                    <a:gd name="connsiteX0" fmla="*/ 0 w 291002"/>
                    <a:gd name="connsiteY0" fmla="*/ 0 h 360040"/>
                    <a:gd name="connsiteX1" fmla="*/ 291002 w 291002"/>
                    <a:gd name="connsiteY1" fmla="*/ 0 h 360040"/>
                    <a:gd name="connsiteX2" fmla="*/ 291002 w 291002"/>
                    <a:gd name="connsiteY2" fmla="*/ 360040 h 360040"/>
                    <a:gd name="connsiteX3" fmla="*/ 0 w 291002"/>
                    <a:gd name="connsiteY3" fmla="*/ 360040 h 360040"/>
                    <a:gd name="connsiteX4" fmla="*/ 0 w 291002"/>
                    <a:gd name="connsiteY4" fmla="*/ 0 h 360040"/>
                    <a:gd name="connsiteX0" fmla="*/ 0 w 291002"/>
                    <a:gd name="connsiteY0" fmla="*/ 0 h 360040"/>
                    <a:gd name="connsiteX1" fmla="*/ 236233 w 291002"/>
                    <a:gd name="connsiteY1" fmla="*/ 88106 h 360040"/>
                    <a:gd name="connsiteX2" fmla="*/ 291002 w 291002"/>
                    <a:gd name="connsiteY2" fmla="*/ 360040 h 360040"/>
                    <a:gd name="connsiteX3" fmla="*/ 0 w 291002"/>
                    <a:gd name="connsiteY3" fmla="*/ 360040 h 360040"/>
                    <a:gd name="connsiteX4" fmla="*/ 0 w 291002"/>
                    <a:gd name="connsiteY4" fmla="*/ 0 h 360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1002" h="360040">
                      <a:moveTo>
                        <a:pt x="0" y="0"/>
                      </a:moveTo>
                      <a:lnTo>
                        <a:pt x="236233" y="88106"/>
                      </a:lnTo>
                      <a:lnTo>
                        <a:pt x="291002" y="360040"/>
                      </a:lnTo>
                      <a:lnTo>
                        <a:pt x="0" y="360040"/>
                      </a:lnTo>
                      <a:lnTo>
                        <a:pt x="0" y="0"/>
                      </a:lnTo>
                      <a:close/>
                    </a:path>
                  </a:pathLst>
                </a:cu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2" name="Rectangle 321"/>
                <p:cNvSpPr/>
                <p:nvPr/>
              </p:nvSpPr>
              <p:spPr>
                <a:xfrm>
                  <a:off x="87738" y="3435846"/>
                  <a:ext cx="291003" cy="210964"/>
                </a:xfrm>
                <a:prstGeom prst="rect">
                  <a:avLst/>
                </a:prstGeom>
                <a:noFill/>
                <a:ln w="9525" cap="rnd">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2000" dirty="0" smtClean="0">
                      <a:solidFill>
                        <a:schemeClr val="tx1"/>
                      </a:solidFill>
                      <a:effectLst>
                        <a:outerShdw blurRad="63500" sx="102000" sy="102000" algn="ctr" rotWithShape="0">
                          <a:prstClr val="black">
                            <a:alpha val="40000"/>
                          </a:prstClr>
                        </a:outerShdw>
                      </a:effectLst>
                      <a:latin typeface="Segoe UI" pitchFamily="34" charset="0"/>
                      <a:cs typeface="Segoe UI" pitchFamily="34" charset="0"/>
                    </a:rPr>
                    <a:t>Aa</a:t>
                  </a:r>
                  <a:endParaRPr lang="en-AU" sz="2000" dirty="0">
                    <a:solidFill>
                      <a:schemeClr val="tx1"/>
                    </a:solidFill>
                    <a:effectLst>
                      <a:outerShdw blurRad="63500" sx="102000" sy="102000" algn="ctr" rotWithShape="0">
                        <a:prstClr val="black">
                          <a:alpha val="40000"/>
                        </a:prstClr>
                      </a:outerShdw>
                    </a:effectLst>
                    <a:latin typeface="Segoe UI" pitchFamily="34" charset="0"/>
                    <a:cs typeface="Segoe UI" pitchFamily="34" charset="0"/>
                  </a:endParaRPr>
                </a:p>
              </p:txBody>
            </p:sp>
          </p:grpSp>
          <p:sp>
            <p:nvSpPr>
              <p:cNvPr id="319" name="Rectangle 318"/>
              <p:cNvSpPr/>
              <p:nvPr/>
            </p:nvSpPr>
            <p:spPr>
              <a:xfrm>
                <a:off x="8172400"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Note Pad</a:t>
                </a:r>
                <a:endParaRPr lang="en-AU" sz="1100" dirty="0">
                  <a:latin typeface="Segoe UI" pitchFamily="34" charset="0"/>
                  <a:cs typeface="Segoe UI" pitchFamily="34" charset="0"/>
                </a:endParaRPr>
              </a:p>
            </p:txBody>
          </p:sp>
        </p:grpSp>
        <p:grpSp>
          <p:nvGrpSpPr>
            <p:cNvPr id="254" name="Group 253"/>
            <p:cNvGrpSpPr/>
            <p:nvPr/>
          </p:nvGrpSpPr>
          <p:grpSpPr>
            <a:xfrm>
              <a:off x="5080409" y="980461"/>
              <a:ext cx="864096" cy="877462"/>
              <a:chOff x="5004049" y="1064550"/>
              <a:chExt cx="864096" cy="877462"/>
            </a:xfrm>
          </p:grpSpPr>
          <p:grpSp>
            <p:nvGrpSpPr>
              <p:cNvPr id="313" name="Group 312"/>
              <p:cNvGrpSpPr/>
              <p:nvPr/>
            </p:nvGrpSpPr>
            <p:grpSpPr>
              <a:xfrm>
                <a:off x="5042434" y="1064550"/>
                <a:ext cx="787325" cy="610716"/>
                <a:chOff x="5004049" y="1045872"/>
                <a:chExt cx="787325" cy="610716"/>
              </a:xfrm>
              <a:effectLst>
                <a:outerShdw blurRad="63500" sx="102000" sy="102000" algn="ctr" rotWithShape="0">
                  <a:prstClr val="black">
                    <a:alpha val="40000"/>
                  </a:prstClr>
                </a:outerShdw>
              </a:effectLst>
            </p:grpSpPr>
            <p:sp>
              <p:nvSpPr>
                <p:cNvPr id="315" name="Rectangle 314"/>
                <p:cNvSpPr/>
                <p:nvPr/>
              </p:nvSpPr>
              <p:spPr>
                <a:xfrm>
                  <a:off x="5004049" y="1045872"/>
                  <a:ext cx="504055" cy="460191"/>
                </a:xfrm>
                <a:prstGeom prst="rect">
                  <a:avLst/>
                </a:prstGeom>
                <a:solidFill>
                  <a:schemeClr val="bg1"/>
                </a:solidFill>
                <a:ln w="9525" cap="rnd">
                  <a:solidFill>
                    <a:schemeClr val="bg1"/>
                  </a:solid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6" name="Freeform 315"/>
                <p:cNvSpPr/>
                <p:nvPr/>
              </p:nvSpPr>
              <p:spPr>
                <a:xfrm>
                  <a:off x="5022056" y="1106047"/>
                  <a:ext cx="414040" cy="272698"/>
                </a:xfrm>
                <a:custGeom>
                  <a:avLst/>
                  <a:gdLst>
                    <a:gd name="connsiteX0" fmla="*/ 0 w 353052"/>
                    <a:gd name="connsiteY0" fmla="*/ 0 h 269081"/>
                    <a:gd name="connsiteX1" fmla="*/ 19050 w 353052"/>
                    <a:gd name="connsiteY1" fmla="*/ 33337 h 269081"/>
                    <a:gd name="connsiteX2" fmla="*/ 28575 w 353052"/>
                    <a:gd name="connsiteY2" fmla="*/ 38100 h 269081"/>
                    <a:gd name="connsiteX3" fmla="*/ 33338 w 353052"/>
                    <a:gd name="connsiteY3" fmla="*/ 45243 h 269081"/>
                    <a:gd name="connsiteX4" fmla="*/ 50007 w 353052"/>
                    <a:gd name="connsiteY4" fmla="*/ 54768 h 269081"/>
                    <a:gd name="connsiteX5" fmla="*/ 59532 w 353052"/>
                    <a:gd name="connsiteY5" fmla="*/ 61912 h 269081"/>
                    <a:gd name="connsiteX6" fmla="*/ 85725 w 353052"/>
                    <a:gd name="connsiteY6" fmla="*/ 71437 h 269081"/>
                    <a:gd name="connsiteX7" fmla="*/ 135732 w 353052"/>
                    <a:gd name="connsiteY7" fmla="*/ 69056 h 269081"/>
                    <a:gd name="connsiteX8" fmla="*/ 142875 w 353052"/>
                    <a:gd name="connsiteY8" fmla="*/ 66675 h 269081"/>
                    <a:gd name="connsiteX9" fmla="*/ 150019 w 353052"/>
                    <a:gd name="connsiteY9" fmla="*/ 61912 h 269081"/>
                    <a:gd name="connsiteX10" fmla="*/ 157163 w 353052"/>
                    <a:gd name="connsiteY10" fmla="*/ 54768 h 269081"/>
                    <a:gd name="connsiteX11" fmla="*/ 161925 w 353052"/>
                    <a:gd name="connsiteY11" fmla="*/ 45243 h 269081"/>
                    <a:gd name="connsiteX12" fmla="*/ 157163 w 353052"/>
                    <a:gd name="connsiteY12" fmla="*/ 26193 h 269081"/>
                    <a:gd name="connsiteX13" fmla="*/ 150019 w 353052"/>
                    <a:gd name="connsiteY13" fmla="*/ 19050 h 269081"/>
                    <a:gd name="connsiteX14" fmla="*/ 135732 w 353052"/>
                    <a:gd name="connsiteY14" fmla="*/ 9525 h 269081"/>
                    <a:gd name="connsiteX15" fmla="*/ 114300 w 353052"/>
                    <a:gd name="connsiteY15" fmla="*/ 14287 h 269081"/>
                    <a:gd name="connsiteX16" fmla="*/ 107157 w 353052"/>
                    <a:gd name="connsiteY16" fmla="*/ 16668 h 269081"/>
                    <a:gd name="connsiteX17" fmla="*/ 102394 w 353052"/>
                    <a:gd name="connsiteY17" fmla="*/ 26193 h 269081"/>
                    <a:gd name="connsiteX18" fmla="*/ 104775 w 353052"/>
                    <a:gd name="connsiteY18" fmla="*/ 64293 h 269081"/>
                    <a:gd name="connsiteX19" fmla="*/ 107157 w 353052"/>
                    <a:gd name="connsiteY19" fmla="*/ 71437 h 269081"/>
                    <a:gd name="connsiteX20" fmla="*/ 114300 w 353052"/>
                    <a:gd name="connsiteY20" fmla="*/ 76200 h 269081"/>
                    <a:gd name="connsiteX21" fmla="*/ 126207 w 353052"/>
                    <a:gd name="connsiteY21" fmla="*/ 78581 h 269081"/>
                    <a:gd name="connsiteX22" fmla="*/ 147638 w 353052"/>
                    <a:gd name="connsiteY22" fmla="*/ 85725 h 269081"/>
                    <a:gd name="connsiteX23" fmla="*/ 154782 w 353052"/>
                    <a:gd name="connsiteY23" fmla="*/ 88106 h 269081"/>
                    <a:gd name="connsiteX24" fmla="*/ 190500 w 353052"/>
                    <a:gd name="connsiteY24" fmla="*/ 90487 h 269081"/>
                    <a:gd name="connsiteX25" fmla="*/ 228600 w 353052"/>
                    <a:gd name="connsiteY25" fmla="*/ 90487 h 269081"/>
                    <a:gd name="connsiteX26" fmla="*/ 238125 w 353052"/>
                    <a:gd name="connsiteY26" fmla="*/ 85725 h 269081"/>
                    <a:gd name="connsiteX27" fmla="*/ 271463 w 353052"/>
                    <a:gd name="connsiteY27" fmla="*/ 66675 h 269081"/>
                    <a:gd name="connsiteX28" fmla="*/ 295275 w 353052"/>
                    <a:gd name="connsiteY28" fmla="*/ 59531 h 269081"/>
                    <a:gd name="connsiteX29" fmla="*/ 302419 w 353052"/>
                    <a:gd name="connsiteY29" fmla="*/ 57150 h 269081"/>
                    <a:gd name="connsiteX30" fmla="*/ 338138 w 353052"/>
                    <a:gd name="connsiteY30" fmla="*/ 50006 h 269081"/>
                    <a:gd name="connsiteX31" fmla="*/ 345282 w 353052"/>
                    <a:gd name="connsiteY31" fmla="*/ 92868 h 269081"/>
                    <a:gd name="connsiteX32" fmla="*/ 326232 w 353052"/>
                    <a:gd name="connsiteY32" fmla="*/ 114300 h 269081"/>
                    <a:gd name="connsiteX33" fmla="*/ 316707 w 353052"/>
                    <a:gd name="connsiteY33" fmla="*/ 119062 h 269081"/>
                    <a:gd name="connsiteX34" fmla="*/ 309563 w 353052"/>
                    <a:gd name="connsiteY34" fmla="*/ 121443 h 269081"/>
                    <a:gd name="connsiteX35" fmla="*/ 290513 w 353052"/>
                    <a:gd name="connsiteY35" fmla="*/ 133350 h 269081"/>
                    <a:gd name="connsiteX36" fmla="*/ 273844 w 353052"/>
                    <a:gd name="connsiteY36" fmla="*/ 138112 h 269081"/>
                    <a:gd name="connsiteX37" fmla="*/ 259557 w 353052"/>
                    <a:gd name="connsiteY37" fmla="*/ 142875 h 269081"/>
                    <a:gd name="connsiteX38" fmla="*/ 245269 w 353052"/>
                    <a:gd name="connsiteY38" fmla="*/ 150018 h 269081"/>
                    <a:gd name="connsiteX39" fmla="*/ 238125 w 353052"/>
                    <a:gd name="connsiteY39" fmla="*/ 154781 h 269081"/>
                    <a:gd name="connsiteX40" fmla="*/ 214313 w 353052"/>
                    <a:gd name="connsiteY40" fmla="*/ 161925 h 269081"/>
                    <a:gd name="connsiteX41" fmla="*/ 202407 w 353052"/>
                    <a:gd name="connsiteY41" fmla="*/ 164306 h 269081"/>
                    <a:gd name="connsiteX42" fmla="*/ 188119 w 353052"/>
                    <a:gd name="connsiteY42" fmla="*/ 169068 h 269081"/>
                    <a:gd name="connsiteX43" fmla="*/ 173832 w 353052"/>
                    <a:gd name="connsiteY43" fmla="*/ 171450 h 269081"/>
                    <a:gd name="connsiteX44" fmla="*/ 154782 w 353052"/>
                    <a:gd name="connsiteY44" fmla="*/ 176212 h 269081"/>
                    <a:gd name="connsiteX45" fmla="*/ 109538 w 353052"/>
                    <a:gd name="connsiteY45" fmla="*/ 173831 h 269081"/>
                    <a:gd name="connsiteX46" fmla="*/ 97632 w 353052"/>
                    <a:gd name="connsiteY46" fmla="*/ 164306 h 269081"/>
                    <a:gd name="connsiteX47" fmla="*/ 95250 w 353052"/>
                    <a:gd name="connsiteY47" fmla="*/ 157162 h 269081"/>
                    <a:gd name="connsiteX48" fmla="*/ 88107 w 353052"/>
                    <a:gd name="connsiteY48" fmla="*/ 150018 h 269081"/>
                    <a:gd name="connsiteX49" fmla="*/ 95250 w 353052"/>
                    <a:gd name="connsiteY49" fmla="*/ 130968 h 269081"/>
                    <a:gd name="connsiteX50" fmla="*/ 104775 w 353052"/>
                    <a:gd name="connsiteY50" fmla="*/ 135731 h 269081"/>
                    <a:gd name="connsiteX51" fmla="*/ 140494 w 353052"/>
                    <a:gd name="connsiteY51" fmla="*/ 138112 h 269081"/>
                    <a:gd name="connsiteX52" fmla="*/ 159544 w 353052"/>
                    <a:gd name="connsiteY52" fmla="*/ 142875 h 269081"/>
                    <a:gd name="connsiteX53" fmla="*/ 171450 w 353052"/>
                    <a:gd name="connsiteY53" fmla="*/ 152400 h 269081"/>
                    <a:gd name="connsiteX54" fmla="*/ 176213 w 353052"/>
                    <a:gd name="connsiteY54" fmla="*/ 173831 h 269081"/>
                    <a:gd name="connsiteX55" fmla="*/ 180975 w 353052"/>
                    <a:gd name="connsiteY55" fmla="*/ 207168 h 269081"/>
                    <a:gd name="connsiteX56" fmla="*/ 183357 w 353052"/>
                    <a:gd name="connsiteY56" fmla="*/ 247650 h 269081"/>
                    <a:gd name="connsiteX57" fmla="*/ 185738 w 353052"/>
                    <a:gd name="connsiteY57" fmla="*/ 261937 h 269081"/>
                    <a:gd name="connsiteX58" fmla="*/ 195263 w 353052"/>
                    <a:gd name="connsiteY58" fmla="*/ 269081 h 269081"/>
                    <a:gd name="connsiteX59" fmla="*/ 273844 w 353052"/>
                    <a:gd name="connsiteY59" fmla="*/ 266700 h 269081"/>
                    <a:gd name="connsiteX60" fmla="*/ 307182 w 353052"/>
                    <a:gd name="connsiteY60" fmla="*/ 257175 h 269081"/>
                    <a:gd name="connsiteX61" fmla="*/ 314325 w 353052"/>
                    <a:gd name="connsiteY61" fmla="*/ 254793 h 269081"/>
                    <a:gd name="connsiteX62" fmla="*/ 326232 w 353052"/>
                    <a:gd name="connsiteY62" fmla="*/ 250031 h 269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53052" h="269081">
                      <a:moveTo>
                        <a:pt x="0" y="0"/>
                      </a:moveTo>
                      <a:cubicBezTo>
                        <a:pt x="3626" y="10876"/>
                        <a:pt x="7518" y="27571"/>
                        <a:pt x="19050" y="33337"/>
                      </a:cubicBezTo>
                      <a:lnTo>
                        <a:pt x="28575" y="38100"/>
                      </a:lnTo>
                      <a:cubicBezTo>
                        <a:pt x="30163" y="40481"/>
                        <a:pt x="31314" y="43219"/>
                        <a:pt x="33338" y="45243"/>
                      </a:cubicBezTo>
                      <a:cubicBezTo>
                        <a:pt x="37711" y="49616"/>
                        <a:pt x="45021" y="51652"/>
                        <a:pt x="50007" y="54768"/>
                      </a:cubicBezTo>
                      <a:cubicBezTo>
                        <a:pt x="53373" y="56871"/>
                        <a:pt x="56167" y="59808"/>
                        <a:pt x="59532" y="61912"/>
                      </a:cubicBezTo>
                      <a:cubicBezTo>
                        <a:pt x="67905" y="67145"/>
                        <a:pt x="76325" y="69087"/>
                        <a:pt x="85725" y="71437"/>
                      </a:cubicBezTo>
                      <a:cubicBezTo>
                        <a:pt x="102394" y="70643"/>
                        <a:pt x="119102" y="70442"/>
                        <a:pt x="135732" y="69056"/>
                      </a:cubicBezTo>
                      <a:cubicBezTo>
                        <a:pt x="138233" y="68848"/>
                        <a:pt x="140630" y="67797"/>
                        <a:pt x="142875" y="66675"/>
                      </a:cubicBezTo>
                      <a:cubicBezTo>
                        <a:pt x="145435" y="65395"/>
                        <a:pt x="147820" y="63744"/>
                        <a:pt x="150019" y="61912"/>
                      </a:cubicBezTo>
                      <a:cubicBezTo>
                        <a:pt x="152606" y="59756"/>
                        <a:pt x="154782" y="57149"/>
                        <a:pt x="157163" y="54768"/>
                      </a:cubicBezTo>
                      <a:cubicBezTo>
                        <a:pt x="158750" y="51593"/>
                        <a:pt x="161533" y="48771"/>
                        <a:pt x="161925" y="45243"/>
                      </a:cubicBezTo>
                      <a:cubicBezTo>
                        <a:pt x="162039" y="44213"/>
                        <a:pt x="158971" y="28905"/>
                        <a:pt x="157163" y="26193"/>
                      </a:cubicBezTo>
                      <a:cubicBezTo>
                        <a:pt x="155295" y="23391"/>
                        <a:pt x="152677" y="21117"/>
                        <a:pt x="150019" y="19050"/>
                      </a:cubicBezTo>
                      <a:cubicBezTo>
                        <a:pt x="145501" y="15536"/>
                        <a:pt x="135732" y="9525"/>
                        <a:pt x="135732" y="9525"/>
                      </a:cubicBezTo>
                      <a:cubicBezTo>
                        <a:pt x="128588" y="11112"/>
                        <a:pt x="121400" y="12512"/>
                        <a:pt x="114300" y="14287"/>
                      </a:cubicBezTo>
                      <a:cubicBezTo>
                        <a:pt x="111865" y="14896"/>
                        <a:pt x="108932" y="14893"/>
                        <a:pt x="107157" y="16668"/>
                      </a:cubicBezTo>
                      <a:cubicBezTo>
                        <a:pt x="104647" y="19178"/>
                        <a:pt x="103982" y="23018"/>
                        <a:pt x="102394" y="26193"/>
                      </a:cubicBezTo>
                      <a:cubicBezTo>
                        <a:pt x="103188" y="38893"/>
                        <a:pt x="103443" y="51638"/>
                        <a:pt x="104775" y="64293"/>
                      </a:cubicBezTo>
                      <a:cubicBezTo>
                        <a:pt x="105038" y="66789"/>
                        <a:pt x="105589" y="69477"/>
                        <a:pt x="107157" y="71437"/>
                      </a:cubicBezTo>
                      <a:cubicBezTo>
                        <a:pt x="108945" y="73672"/>
                        <a:pt x="111620" y="75195"/>
                        <a:pt x="114300" y="76200"/>
                      </a:cubicBezTo>
                      <a:cubicBezTo>
                        <a:pt x="118090" y="77621"/>
                        <a:pt x="122238" y="77787"/>
                        <a:pt x="126207" y="78581"/>
                      </a:cubicBezTo>
                      <a:cubicBezTo>
                        <a:pt x="146726" y="86788"/>
                        <a:pt x="129698" y="80599"/>
                        <a:pt x="147638" y="85725"/>
                      </a:cubicBezTo>
                      <a:cubicBezTo>
                        <a:pt x="150052" y="86415"/>
                        <a:pt x="152287" y="87829"/>
                        <a:pt x="154782" y="88106"/>
                      </a:cubicBezTo>
                      <a:cubicBezTo>
                        <a:pt x="166641" y="89424"/>
                        <a:pt x="178594" y="89693"/>
                        <a:pt x="190500" y="90487"/>
                      </a:cubicBezTo>
                      <a:cubicBezTo>
                        <a:pt x="207530" y="92920"/>
                        <a:pt x="210241" y="94723"/>
                        <a:pt x="228600" y="90487"/>
                      </a:cubicBezTo>
                      <a:cubicBezTo>
                        <a:pt x="232059" y="89689"/>
                        <a:pt x="235081" y="87551"/>
                        <a:pt x="238125" y="85725"/>
                      </a:cubicBezTo>
                      <a:cubicBezTo>
                        <a:pt x="248250" y="79651"/>
                        <a:pt x="259784" y="69596"/>
                        <a:pt x="271463" y="66675"/>
                      </a:cubicBezTo>
                      <a:cubicBezTo>
                        <a:pt x="285859" y="63075"/>
                        <a:pt x="277882" y="65328"/>
                        <a:pt x="295275" y="59531"/>
                      </a:cubicBezTo>
                      <a:cubicBezTo>
                        <a:pt x="297656" y="58737"/>
                        <a:pt x="299969" y="57695"/>
                        <a:pt x="302419" y="57150"/>
                      </a:cubicBezTo>
                      <a:cubicBezTo>
                        <a:pt x="328563" y="51339"/>
                        <a:pt x="316632" y="53590"/>
                        <a:pt x="338138" y="50006"/>
                      </a:cubicBezTo>
                      <a:cubicBezTo>
                        <a:pt x="359183" y="55267"/>
                        <a:pt x="354435" y="50765"/>
                        <a:pt x="345282" y="92868"/>
                      </a:cubicBezTo>
                      <a:cubicBezTo>
                        <a:pt x="343340" y="101799"/>
                        <a:pt x="333552" y="109725"/>
                        <a:pt x="326232" y="114300"/>
                      </a:cubicBezTo>
                      <a:cubicBezTo>
                        <a:pt x="323222" y="116181"/>
                        <a:pt x="319970" y="117664"/>
                        <a:pt x="316707" y="119062"/>
                      </a:cubicBezTo>
                      <a:cubicBezTo>
                        <a:pt x="314400" y="120051"/>
                        <a:pt x="311870" y="120454"/>
                        <a:pt x="309563" y="121443"/>
                      </a:cubicBezTo>
                      <a:cubicBezTo>
                        <a:pt x="289202" y="130169"/>
                        <a:pt x="311024" y="121629"/>
                        <a:pt x="290513" y="133350"/>
                      </a:cubicBezTo>
                      <a:cubicBezTo>
                        <a:pt x="287565" y="135034"/>
                        <a:pt x="276285" y="137380"/>
                        <a:pt x="273844" y="138112"/>
                      </a:cubicBezTo>
                      <a:cubicBezTo>
                        <a:pt x="269036" y="139555"/>
                        <a:pt x="263734" y="140091"/>
                        <a:pt x="259557" y="142875"/>
                      </a:cubicBezTo>
                      <a:cubicBezTo>
                        <a:pt x="250324" y="149029"/>
                        <a:pt x="255128" y="146732"/>
                        <a:pt x="245269" y="150018"/>
                      </a:cubicBezTo>
                      <a:cubicBezTo>
                        <a:pt x="242888" y="151606"/>
                        <a:pt x="240740" y="153619"/>
                        <a:pt x="238125" y="154781"/>
                      </a:cubicBezTo>
                      <a:cubicBezTo>
                        <a:pt x="232198" y="157415"/>
                        <a:pt x="221234" y="160387"/>
                        <a:pt x="214313" y="161925"/>
                      </a:cubicBezTo>
                      <a:cubicBezTo>
                        <a:pt x="210362" y="162803"/>
                        <a:pt x="206312" y="163241"/>
                        <a:pt x="202407" y="164306"/>
                      </a:cubicBezTo>
                      <a:cubicBezTo>
                        <a:pt x="197564" y="165627"/>
                        <a:pt x="193071" y="168242"/>
                        <a:pt x="188119" y="169068"/>
                      </a:cubicBezTo>
                      <a:cubicBezTo>
                        <a:pt x="183357" y="169862"/>
                        <a:pt x="178553" y="170438"/>
                        <a:pt x="173832" y="171450"/>
                      </a:cubicBezTo>
                      <a:cubicBezTo>
                        <a:pt x="167432" y="172822"/>
                        <a:pt x="154782" y="176212"/>
                        <a:pt x="154782" y="176212"/>
                      </a:cubicBezTo>
                      <a:cubicBezTo>
                        <a:pt x="139701" y="175418"/>
                        <a:pt x="124578" y="175198"/>
                        <a:pt x="109538" y="173831"/>
                      </a:cubicBezTo>
                      <a:cubicBezTo>
                        <a:pt x="102344" y="173177"/>
                        <a:pt x="100748" y="170538"/>
                        <a:pt x="97632" y="164306"/>
                      </a:cubicBezTo>
                      <a:cubicBezTo>
                        <a:pt x="96509" y="162061"/>
                        <a:pt x="96642" y="159251"/>
                        <a:pt x="95250" y="157162"/>
                      </a:cubicBezTo>
                      <a:cubicBezTo>
                        <a:pt x="93382" y="154360"/>
                        <a:pt x="90488" y="152399"/>
                        <a:pt x="88107" y="150018"/>
                      </a:cubicBezTo>
                      <a:cubicBezTo>
                        <a:pt x="90488" y="143668"/>
                        <a:pt x="90101" y="135382"/>
                        <a:pt x="95250" y="130968"/>
                      </a:cubicBezTo>
                      <a:cubicBezTo>
                        <a:pt x="97945" y="128658"/>
                        <a:pt x="101269" y="135177"/>
                        <a:pt x="104775" y="135731"/>
                      </a:cubicBezTo>
                      <a:cubicBezTo>
                        <a:pt x="116562" y="137592"/>
                        <a:pt x="128588" y="137318"/>
                        <a:pt x="140494" y="138112"/>
                      </a:cubicBezTo>
                      <a:cubicBezTo>
                        <a:pt x="141091" y="138231"/>
                        <a:pt x="157101" y="140921"/>
                        <a:pt x="159544" y="142875"/>
                      </a:cubicBezTo>
                      <a:cubicBezTo>
                        <a:pt x="174933" y="155185"/>
                        <a:pt x="153494" y="146412"/>
                        <a:pt x="171450" y="152400"/>
                      </a:cubicBezTo>
                      <a:cubicBezTo>
                        <a:pt x="175096" y="163332"/>
                        <a:pt x="173927" y="158589"/>
                        <a:pt x="176213" y="173831"/>
                      </a:cubicBezTo>
                      <a:cubicBezTo>
                        <a:pt x="177878" y="184932"/>
                        <a:pt x="180975" y="207168"/>
                        <a:pt x="180975" y="207168"/>
                      </a:cubicBezTo>
                      <a:cubicBezTo>
                        <a:pt x="181769" y="220662"/>
                        <a:pt x="182186" y="234183"/>
                        <a:pt x="183357" y="247650"/>
                      </a:cubicBezTo>
                      <a:cubicBezTo>
                        <a:pt x="183775" y="252460"/>
                        <a:pt x="183393" y="257717"/>
                        <a:pt x="185738" y="261937"/>
                      </a:cubicBezTo>
                      <a:cubicBezTo>
                        <a:pt x="187665" y="265406"/>
                        <a:pt x="192088" y="266700"/>
                        <a:pt x="195263" y="269081"/>
                      </a:cubicBezTo>
                      <a:cubicBezTo>
                        <a:pt x="221457" y="268287"/>
                        <a:pt x="247708" y="268612"/>
                        <a:pt x="273844" y="266700"/>
                      </a:cubicBezTo>
                      <a:cubicBezTo>
                        <a:pt x="281498" y="266140"/>
                        <a:pt x="299160" y="259849"/>
                        <a:pt x="307182" y="257175"/>
                      </a:cubicBezTo>
                      <a:cubicBezTo>
                        <a:pt x="309563" y="256381"/>
                        <a:pt x="312080" y="255915"/>
                        <a:pt x="314325" y="254793"/>
                      </a:cubicBezTo>
                      <a:cubicBezTo>
                        <a:pt x="324560" y="249676"/>
                        <a:pt x="320300" y="250031"/>
                        <a:pt x="326232" y="250031"/>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7" name="Freeform 316"/>
                <p:cNvSpPr/>
                <p:nvPr/>
              </p:nvSpPr>
              <p:spPr>
                <a:xfrm>
                  <a:off x="5400849" y="1351788"/>
                  <a:ext cx="390525" cy="304800"/>
                </a:xfrm>
                <a:custGeom>
                  <a:avLst/>
                  <a:gdLst>
                    <a:gd name="connsiteX0" fmla="*/ 0 w 381000"/>
                    <a:gd name="connsiteY0" fmla="*/ 0 h 319088"/>
                    <a:gd name="connsiteX1" fmla="*/ 23812 w 381000"/>
                    <a:gd name="connsiteY1" fmla="*/ 85725 h 319088"/>
                    <a:gd name="connsiteX2" fmla="*/ 347662 w 381000"/>
                    <a:gd name="connsiteY2" fmla="*/ 319088 h 319088"/>
                    <a:gd name="connsiteX3" fmla="*/ 381000 w 381000"/>
                    <a:gd name="connsiteY3" fmla="*/ 266700 h 319088"/>
                    <a:gd name="connsiteX4" fmla="*/ 66675 w 381000"/>
                    <a:gd name="connsiteY4" fmla="*/ 38100 h 319088"/>
                    <a:gd name="connsiteX5" fmla="*/ 0 w 381000"/>
                    <a:gd name="connsiteY5" fmla="*/ 0 h 319088"/>
                    <a:gd name="connsiteX0" fmla="*/ 0 w 390525"/>
                    <a:gd name="connsiteY0" fmla="*/ 0 h 304800"/>
                    <a:gd name="connsiteX1" fmla="*/ 33337 w 390525"/>
                    <a:gd name="connsiteY1" fmla="*/ 71437 h 304800"/>
                    <a:gd name="connsiteX2" fmla="*/ 357187 w 390525"/>
                    <a:gd name="connsiteY2" fmla="*/ 304800 h 304800"/>
                    <a:gd name="connsiteX3" fmla="*/ 390525 w 390525"/>
                    <a:gd name="connsiteY3" fmla="*/ 252412 h 304800"/>
                    <a:gd name="connsiteX4" fmla="*/ 76200 w 390525"/>
                    <a:gd name="connsiteY4" fmla="*/ 23812 h 304800"/>
                    <a:gd name="connsiteX5" fmla="*/ 0 w 390525"/>
                    <a:gd name="connsiteY5" fmla="*/ 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0525" h="304800">
                      <a:moveTo>
                        <a:pt x="0" y="0"/>
                      </a:moveTo>
                      <a:lnTo>
                        <a:pt x="33337" y="71437"/>
                      </a:lnTo>
                      <a:lnTo>
                        <a:pt x="357187" y="304800"/>
                      </a:lnTo>
                      <a:lnTo>
                        <a:pt x="390525" y="252412"/>
                      </a:lnTo>
                      <a:lnTo>
                        <a:pt x="76200" y="23812"/>
                      </a:lnTo>
                      <a:lnTo>
                        <a:pt x="0" y="0"/>
                      </a:lnTo>
                      <a:close/>
                    </a:path>
                  </a:pathLst>
                </a:custGeom>
                <a:solidFill>
                  <a:srgbClr val="C0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14" name="Rectangle 313"/>
              <p:cNvSpPr/>
              <p:nvPr/>
            </p:nvSpPr>
            <p:spPr>
              <a:xfrm>
                <a:off x="5004049" y="1725988"/>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Free Draw</a:t>
                </a:r>
                <a:endParaRPr lang="en-AU" sz="1100" dirty="0">
                  <a:latin typeface="Segoe UI" pitchFamily="34" charset="0"/>
                  <a:cs typeface="Segoe UI" pitchFamily="34" charset="0"/>
                </a:endParaRPr>
              </a:p>
            </p:txBody>
          </p:sp>
        </p:grpSp>
        <p:cxnSp>
          <p:nvCxnSpPr>
            <p:cNvPr id="255" name="Straight Connector 254"/>
            <p:cNvCxnSpPr/>
            <p:nvPr/>
          </p:nvCxnSpPr>
          <p:spPr>
            <a:xfrm>
              <a:off x="4098672"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6" name="Straight Connector 255"/>
            <p:cNvCxnSpPr/>
            <p:nvPr/>
          </p:nvCxnSpPr>
          <p:spPr>
            <a:xfrm>
              <a:off x="5040000"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7" name="Straight Connector 256"/>
            <p:cNvCxnSpPr/>
            <p:nvPr/>
          </p:nvCxnSpPr>
          <p:spPr>
            <a:xfrm>
              <a:off x="3262277" y="200863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8" name="Straight Connector 257"/>
            <p:cNvCxnSpPr/>
            <p:nvPr/>
          </p:nvCxnSpPr>
          <p:spPr>
            <a:xfrm>
              <a:off x="3262277" y="317426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grpSp>
          <p:nvGrpSpPr>
            <p:cNvPr id="259" name="Group 258"/>
            <p:cNvGrpSpPr/>
            <p:nvPr/>
          </p:nvGrpSpPr>
          <p:grpSpPr>
            <a:xfrm>
              <a:off x="4098672" y="2143466"/>
              <a:ext cx="941329" cy="895637"/>
              <a:chOff x="4098672" y="2143466"/>
              <a:chExt cx="941329" cy="895637"/>
            </a:xfrm>
          </p:grpSpPr>
          <p:sp>
            <p:nvSpPr>
              <p:cNvPr id="300" name="Rectangle 299"/>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Documents</a:t>
                </a:r>
                <a:endParaRPr lang="en-AU" sz="1100" dirty="0">
                  <a:latin typeface="Segoe UI" pitchFamily="34" charset="0"/>
                  <a:cs typeface="Segoe UI" pitchFamily="34" charset="0"/>
                </a:endParaRPr>
              </a:p>
            </p:txBody>
          </p:sp>
          <p:grpSp>
            <p:nvGrpSpPr>
              <p:cNvPr id="301" name="Group 300"/>
              <p:cNvGrpSpPr/>
              <p:nvPr/>
            </p:nvGrpSpPr>
            <p:grpSpPr>
              <a:xfrm>
                <a:off x="4199709" y="2143466"/>
                <a:ext cx="744585" cy="655211"/>
                <a:chOff x="4193285" y="2143466"/>
                <a:chExt cx="744585" cy="655211"/>
              </a:xfrm>
            </p:grpSpPr>
            <p:grpSp>
              <p:nvGrpSpPr>
                <p:cNvPr id="302" name="Group 301"/>
                <p:cNvGrpSpPr/>
                <p:nvPr/>
              </p:nvGrpSpPr>
              <p:grpSpPr>
                <a:xfrm>
                  <a:off x="4193285" y="2143466"/>
                  <a:ext cx="699392" cy="536110"/>
                  <a:chOff x="2123728" y="1986160"/>
                  <a:chExt cx="576064" cy="441574"/>
                </a:xfrm>
              </p:grpSpPr>
              <p:sp>
                <p:nvSpPr>
                  <p:cNvPr id="311" name="Rectangle 310"/>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2" name="Trapezoid 311"/>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303" name="Group 302"/>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304" name="Rectangle 303"/>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305" name="Straight Connector 304"/>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6" name="Straight Connector 305"/>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7" name="Straight Connector 306"/>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8" name="Straight Connector 307"/>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9" name="Straight Connector 308"/>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10" name="Straight Connector 309"/>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260" name="Group 259"/>
            <p:cNvGrpSpPr/>
            <p:nvPr/>
          </p:nvGrpSpPr>
          <p:grpSpPr>
            <a:xfrm>
              <a:off x="5039106" y="2143466"/>
              <a:ext cx="941329" cy="895637"/>
              <a:chOff x="5039106" y="2143466"/>
              <a:chExt cx="941329" cy="895637"/>
            </a:xfrm>
          </p:grpSpPr>
          <p:sp>
            <p:nvSpPr>
              <p:cNvPr id="289" name="Rectangle 288"/>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Music</a:t>
                </a:r>
                <a:endParaRPr lang="en-AU" sz="1100" dirty="0">
                  <a:latin typeface="Segoe UI" pitchFamily="34" charset="0"/>
                  <a:cs typeface="Segoe UI" pitchFamily="34" charset="0"/>
                </a:endParaRPr>
              </a:p>
            </p:txBody>
          </p:sp>
          <p:grpSp>
            <p:nvGrpSpPr>
              <p:cNvPr id="290" name="Group 289"/>
              <p:cNvGrpSpPr/>
              <p:nvPr/>
            </p:nvGrpSpPr>
            <p:grpSpPr>
              <a:xfrm>
                <a:off x="5162739" y="2143466"/>
                <a:ext cx="699392" cy="634359"/>
                <a:chOff x="5140143" y="2143466"/>
                <a:chExt cx="699392" cy="634359"/>
              </a:xfrm>
            </p:grpSpPr>
            <p:grpSp>
              <p:nvGrpSpPr>
                <p:cNvPr id="291" name="Group 290"/>
                <p:cNvGrpSpPr/>
                <p:nvPr/>
              </p:nvGrpSpPr>
              <p:grpSpPr>
                <a:xfrm>
                  <a:off x="5140143" y="2143466"/>
                  <a:ext cx="699392" cy="536110"/>
                  <a:chOff x="2123728" y="1986160"/>
                  <a:chExt cx="576064" cy="441574"/>
                </a:xfrm>
              </p:grpSpPr>
              <p:sp>
                <p:nvSpPr>
                  <p:cNvPr id="298" name="Rectangle 297"/>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9" name="Trapezoid 298"/>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92" name="Group 291"/>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293" name="Oval 292"/>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4" name="Oval 293"/>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295" name="Straight Connector 294"/>
                  <p:cNvCxnSpPr>
                    <a:stCxn id="293" idx="6"/>
                    <a:endCxn id="297"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96" name="Straight Connector 295"/>
                  <p:cNvCxnSpPr>
                    <a:stCxn id="294" idx="6"/>
                    <a:endCxn id="297"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297" name="Rectangle 296"/>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1" name="Group 260"/>
            <p:cNvGrpSpPr/>
            <p:nvPr/>
          </p:nvGrpSpPr>
          <p:grpSpPr>
            <a:xfrm>
              <a:off x="3133947" y="3275932"/>
              <a:ext cx="941329" cy="895637"/>
              <a:chOff x="3133947" y="3275932"/>
              <a:chExt cx="941329" cy="895637"/>
            </a:xfrm>
          </p:grpSpPr>
          <p:sp>
            <p:nvSpPr>
              <p:cNvPr id="281" name="Rectangle 280"/>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Videos</a:t>
                </a:r>
                <a:endParaRPr lang="en-AU" sz="1100" dirty="0">
                  <a:latin typeface="Segoe UI" pitchFamily="34" charset="0"/>
                  <a:cs typeface="Segoe UI" pitchFamily="34" charset="0"/>
                </a:endParaRPr>
              </a:p>
            </p:txBody>
          </p:sp>
          <p:grpSp>
            <p:nvGrpSpPr>
              <p:cNvPr id="282" name="Group 281"/>
              <p:cNvGrpSpPr/>
              <p:nvPr/>
            </p:nvGrpSpPr>
            <p:grpSpPr>
              <a:xfrm>
                <a:off x="3254915" y="3275932"/>
                <a:ext cx="699392" cy="569699"/>
                <a:chOff x="3257580" y="3275932"/>
                <a:chExt cx="699392" cy="569699"/>
              </a:xfrm>
            </p:grpSpPr>
            <p:grpSp>
              <p:nvGrpSpPr>
                <p:cNvPr id="283" name="Group 282"/>
                <p:cNvGrpSpPr/>
                <p:nvPr/>
              </p:nvGrpSpPr>
              <p:grpSpPr>
                <a:xfrm>
                  <a:off x="3257580" y="3275932"/>
                  <a:ext cx="699392" cy="536110"/>
                  <a:chOff x="2123728" y="1986160"/>
                  <a:chExt cx="576064" cy="441574"/>
                </a:xfrm>
              </p:grpSpPr>
              <p:sp>
                <p:nvSpPr>
                  <p:cNvPr id="287" name="Rectangle 286"/>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8" name="Trapezoid 287"/>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84" name="Group 283"/>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285" name="Rectangle 284"/>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6" name="Isosceles Triangle 285"/>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2" name="Group 261"/>
            <p:cNvGrpSpPr/>
            <p:nvPr/>
          </p:nvGrpSpPr>
          <p:grpSpPr>
            <a:xfrm>
              <a:off x="4097777" y="3275932"/>
              <a:ext cx="941329" cy="895637"/>
              <a:chOff x="4099230" y="3275932"/>
              <a:chExt cx="941329" cy="895637"/>
            </a:xfrm>
          </p:grpSpPr>
          <p:sp>
            <p:nvSpPr>
              <p:cNvPr id="263" name="Rectangle 262"/>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Games</a:t>
                </a:r>
                <a:endParaRPr lang="en-AU" sz="1100" dirty="0">
                  <a:latin typeface="Segoe UI" pitchFamily="34" charset="0"/>
                  <a:cs typeface="Segoe UI" pitchFamily="34" charset="0"/>
                </a:endParaRPr>
              </a:p>
            </p:txBody>
          </p:sp>
          <p:grpSp>
            <p:nvGrpSpPr>
              <p:cNvPr id="264" name="Group 263"/>
              <p:cNvGrpSpPr/>
              <p:nvPr/>
            </p:nvGrpSpPr>
            <p:grpSpPr>
              <a:xfrm>
                <a:off x="4200966" y="3275932"/>
                <a:ext cx="737856" cy="635347"/>
                <a:chOff x="4220198" y="3275932"/>
                <a:chExt cx="737856" cy="635347"/>
              </a:xfrm>
            </p:grpSpPr>
            <p:grpSp>
              <p:nvGrpSpPr>
                <p:cNvPr id="265" name="Group 264"/>
                <p:cNvGrpSpPr/>
                <p:nvPr/>
              </p:nvGrpSpPr>
              <p:grpSpPr>
                <a:xfrm>
                  <a:off x="4220198" y="3275932"/>
                  <a:ext cx="699392" cy="536110"/>
                  <a:chOff x="2123728" y="1986160"/>
                  <a:chExt cx="576064" cy="441574"/>
                </a:xfrm>
              </p:grpSpPr>
              <p:sp>
                <p:nvSpPr>
                  <p:cNvPr id="279" name="Rectangle 278"/>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0" name="Trapezoid 279"/>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66" name="Group 265"/>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267" name="Rectangle 266"/>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8" name="Oval 267"/>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9" name="Oval 268"/>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70" name="Group 269"/>
                  <p:cNvGrpSpPr/>
                  <p:nvPr/>
                </p:nvGrpSpPr>
                <p:grpSpPr>
                  <a:xfrm>
                    <a:off x="4318464" y="3577517"/>
                    <a:ext cx="118183" cy="118183"/>
                    <a:chOff x="4318464" y="3577517"/>
                    <a:chExt cx="118183" cy="118183"/>
                  </a:xfrm>
                  <a:effectLst/>
                </p:grpSpPr>
                <p:cxnSp>
                  <p:nvCxnSpPr>
                    <p:cNvPr id="277" name="Straight Connector 276"/>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78" name="Straight Connector 277"/>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71" name="Group 270"/>
                  <p:cNvGrpSpPr/>
                  <p:nvPr/>
                </p:nvGrpSpPr>
                <p:grpSpPr>
                  <a:xfrm rot="20573383">
                    <a:off x="4683580" y="3579039"/>
                    <a:ext cx="140891" cy="136707"/>
                    <a:chOff x="5105406" y="3507854"/>
                    <a:chExt cx="171999" cy="166891"/>
                  </a:xfrm>
                  <a:effectLst/>
                </p:grpSpPr>
                <p:sp>
                  <p:nvSpPr>
                    <p:cNvPr id="273" name="Oval 272"/>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4" name="Oval 273"/>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5" name="Oval 274"/>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6" name="Oval 275"/>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cxnSp>
                <p:nvCxnSpPr>
                  <p:cNvPr id="272" name="Straight Connector 271"/>
                  <p:cNvCxnSpPr>
                    <a:stCxn id="267"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sp>
        <p:nvSpPr>
          <p:cNvPr id="115" name="Rounded Rectangle 114"/>
          <p:cNvSpPr/>
          <p:nvPr/>
        </p:nvSpPr>
        <p:spPr>
          <a:xfrm>
            <a:off x="1763688" y="951569"/>
            <a:ext cx="5616624" cy="3219999"/>
          </a:xfrm>
          <a:prstGeom prst="roundRect">
            <a:avLst>
              <a:gd name="adj" fmla="val 0"/>
            </a:avLst>
          </a:prstGeom>
          <a:solidFill>
            <a:schemeClr val="bg1">
              <a:lumMod val="75000"/>
              <a:alpha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200" b="1" dirty="0" smtClean="0">
                <a:solidFill>
                  <a:schemeClr val="tx1"/>
                </a:solidFill>
                <a:latin typeface="Segoe UI" pitchFamily="34" charset="0"/>
                <a:cs typeface="Segoe UI" pitchFamily="34" charset="0"/>
              </a:rPr>
              <a:t>Preferences</a:t>
            </a:r>
            <a:endParaRPr lang="en-AU" sz="1200" b="1" dirty="0">
              <a:solidFill>
                <a:schemeClr val="tx1"/>
              </a:solidFill>
              <a:latin typeface="Segoe UI" pitchFamily="34" charset="0"/>
              <a:cs typeface="Segoe UI" pitchFamily="34" charset="0"/>
            </a:endParaRPr>
          </a:p>
        </p:txBody>
      </p:sp>
      <p:sp>
        <p:nvSpPr>
          <p:cNvPr id="116" name="Rectangle 115">
            <a:hlinkHover r:id="rId3" action="ppaction://hlinksldjump"/>
          </p:cNvPr>
          <p:cNvSpPr/>
          <p:nvPr/>
        </p:nvSpPr>
        <p:spPr>
          <a:xfrm>
            <a:off x="1763688" y="1251855"/>
            <a:ext cx="5616624" cy="2811702"/>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algn="r"/>
            <a:r>
              <a:rPr lang="en-AU" sz="5400" dirty="0" smtClean="0">
                <a:solidFill>
                  <a:schemeClr val="bg1"/>
                </a:solidFill>
                <a:effectLst>
                  <a:outerShdw blurRad="63500" sx="102000" sy="102000" algn="ctr" rotWithShape="0">
                    <a:prstClr val="black">
                      <a:alpha val="40000"/>
                    </a:prstClr>
                  </a:outerShdw>
                </a:effectLst>
                <a:latin typeface="Segoe UI" pitchFamily="34" charset="0"/>
                <a:cs typeface="Segoe UI" pitchFamily="34" charset="0"/>
              </a:rPr>
              <a:t>preferences</a:t>
            </a:r>
            <a:endParaRPr lang="en-AU" sz="5400" dirty="0">
              <a:solidFill>
                <a:schemeClr val="bg1"/>
              </a:solidFill>
              <a:effectLst>
                <a:outerShdw blurRad="63500" sx="102000" sy="102000" algn="ctr" rotWithShape="0">
                  <a:prstClr val="black">
                    <a:alpha val="40000"/>
                  </a:prstClr>
                </a:outerShdw>
              </a:effectLst>
              <a:latin typeface="Segoe UI" pitchFamily="34" charset="0"/>
              <a:cs typeface="Segoe UI" pitchFamily="34" charset="0"/>
            </a:endParaRPr>
          </a:p>
        </p:txBody>
      </p:sp>
      <p:sp>
        <p:nvSpPr>
          <p:cNvPr id="117" name="Rounded Rectangle 116">
            <a:hlinkClick r:id="rId4" action="ppaction://hlinksldjump"/>
          </p:cNvPr>
          <p:cNvSpPr/>
          <p:nvPr/>
        </p:nvSpPr>
        <p:spPr>
          <a:xfrm>
            <a:off x="1835696" y="1005576"/>
            <a:ext cx="144000" cy="144016"/>
          </a:xfrm>
          <a:prstGeom prst="roundRect">
            <a:avLst/>
          </a:prstGeom>
          <a:gradFill flip="none" rotWithShape="1">
            <a:gsLst>
              <a:gs pos="0">
                <a:srgbClr val="FF0000">
                  <a:shade val="30000"/>
                  <a:satMod val="115000"/>
                </a:srgbClr>
              </a:gs>
              <a:gs pos="50000">
                <a:srgbClr val="FF0000">
                  <a:shade val="67500"/>
                  <a:satMod val="115000"/>
                </a:srgbClr>
              </a:gs>
              <a:gs pos="100000">
                <a:srgbClr val="FF0000">
                  <a:shade val="100000"/>
                  <a:satMod val="115000"/>
                </a:srgbClr>
              </a:gs>
            </a:gsLst>
            <a:lin ang="16200000" scaled="1"/>
            <a:tileRect/>
          </a:gradFill>
          <a:ln w="3175">
            <a:solidFill>
              <a:schemeClr val="tx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solidFill>
                <a:schemeClr val="bg1"/>
              </a:solidFill>
              <a:latin typeface="Segoe UI" pitchFamily="34" charset="0"/>
              <a:cs typeface="Segoe UI" pitchFamily="34" charset="0"/>
            </a:endParaRPr>
          </a:p>
        </p:txBody>
      </p:sp>
      <p:grpSp>
        <p:nvGrpSpPr>
          <p:cNvPr id="231" name="Group 230"/>
          <p:cNvGrpSpPr/>
          <p:nvPr/>
        </p:nvGrpSpPr>
        <p:grpSpPr>
          <a:xfrm>
            <a:off x="0" y="1202871"/>
            <a:ext cx="467544" cy="2737758"/>
            <a:chOff x="0" y="1202871"/>
            <a:chExt cx="467544" cy="2737758"/>
          </a:xfrm>
        </p:grpSpPr>
        <p:sp>
          <p:nvSpPr>
            <p:cNvPr id="232" name="Rounded Rectangle 231"/>
            <p:cNvSpPr/>
            <p:nvPr/>
          </p:nvSpPr>
          <p:spPr>
            <a:xfrm>
              <a:off x="0" y="1202871"/>
              <a:ext cx="467544" cy="2737758"/>
            </a:xfrm>
            <a:prstGeom prst="roundRect">
              <a:avLst>
                <a:gd name="adj" fmla="val 10437"/>
              </a:avLst>
            </a:prstGeom>
            <a:solidFill>
              <a:schemeClr val="tx1">
                <a:alpha val="50000"/>
              </a:schemeClr>
            </a:solidFill>
            <a:ln w="317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33" name="Group 232"/>
            <p:cNvGrpSpPr/>
            <p:nvPr/>
          </p:nvGrpSpPr>
          <p:grpSpPr>
            <a:xfrm>
              <a:off x="53772" y="1890180"/>
              <a:ext cx="360000" cy="363600"/>
              <a:chOff x="899592" y="1419622"/>
              <a:chExt cx="432048" cy="432048"/>
            </a:xfrm>
            <a:effectLst/>
          </p:grpSpPr>
          <p:sp>
            <p:nvSpPr>
              <p:cNvPr id="332" name="Rounded Rectangle 331"/>
              <p:cNvSpPr/>
              <p:nvPr/>
            </p:nvSpPr>
            <p:spPr>
              <a:xfrm>
                <a:off x="971600" y="1563638"/>
                <a:ext cx="288032" cy="288032"/>
              </a:xfrm>
              <a:prstGeom prst="roundRect">
                <a:avLst>
                  <a:gd name="adj" fmla="val 9226"/>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33" name="Isosceles Triangle 332"/>
              <p:cNvSpPr/>
              <p:nvPr/>
            </p:nvSpPr>
            <p:spPr>
              <a:xfrm>
                <a:off x="899592" y="1419622"/>
                <a:ext cx="432048" cy="180020"/>
              </a:xfrm>
              <a:prstGeom prst="triangle">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34" name="Group 233"/>
            <p:cNvGrpSpPr/>
            <p:nvPr/>
          </p:nvGrpSpPr>
          <p:grpSpPr>
            <a:xfrm>
              <a:off x="53752" y="1264720"/>
              <a:ext cx="360040" cy="435694"/>
              <a:chOff x="971600" y="1383618"/>
              <a:chExt cx="360040" cy="435694"/>
            </a:xfrm>
          </p:grpSpPr>
          <p:cxnSp>
            <p:nvCxnSpPr>
              <p:cNvPr id="245" name="Straight Connector 244"/>
              <p:cNvCxnSpPr/>
              <p:nvPr/>
            </p:nvCxnSpPr>
            <p:spPr>
              <a:xfrm>
                <a:off x="1187624" y="1639292"/>
                <a:ext cx="144016" cy="18002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246" name="Donut 245"/>
              <p:cNvSpPr/>
              <p:nvPr/>
            </p:nvSpPr>
            <p:spPr>
              <a:xfrm>
                <a:off x="971600" y="1383618"/>
                <a:ext cx="288032" cy="288000"/>
              </a:xfrm>
              <a:prstGeom prst="donut">
                <a:avLst>
                  <a:gd name="adj" fmla="val 4746"/>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247" name="Straight Connector 246"/>
              <p:cNvCxnSpPr/>
              <p:nvPr/>
            </p:nvCxnSpPr>
            <p:spPr>
              <a:xfrm rot="1413972">
                <a:off x="1051228" y="1435850"/>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248" name="Straight Connector 247"/>
              <p:cNvCxnSpPr/>
              <p:nvPr/>
            </p:nvCxnSpPr>
            <p:spPr>
              <a:xfrm rot="1413972">
                <a:off x="1116662" y="1436293"/>
                <a:ext cx="0" cy="183562"/>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331" name="Straight Connector 330"/>
              <p:cNvCxnSpPr/>
              <p:nvPr/>
            </p:nvCxnSpPr>
            <p:spPr>
              <a:xfrm rot="1413972">
                <a:off x="1180005" y="1492021"/>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grpSp>
        <p:cxnSp>
          <p:nvCxnSpPr>
            <p:cNvPr id="235" name="Straight Connector 234"/>
            <p:cNvCxnSpPr/>
            <p:nvPr/>
          </p:nvCxnSpPr>
          <p:spPr>
            <a:xfrm flipH="1">
              <a:off x="26886" y="1812206"/>
              <a:ext cx="413772"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nvGrpSpPr>
            <p:cNvPr id="236" name="Group 235"/>
            <p:cNvGrpSpPr/>
            <p:nvPr/>
          </p:nvGrpSpPr>
          <p:grpSpPr>
            <a:xfrm>
              <a:off x="39771" y="2460418"/>
              <a:ext cx="388002" cy="297418"/>
              <a:chOff x="2123728" y="1986160"/>
              <a:chExt cx="576064" cy="441574"/>
            </a:xfrm>
          </p:grpSpPr>
          <p:sp>
            <p:nvSpPr>
              <p:cNvPr id="241" name="Rectangle 240"/>
              <p:cNvSpPr/>
              <p:nvPr/>
            </p:nvSpPr>
            <p:spPr>
              <a:xfrm>
                <a:off x="2195736" y="1986160"/>
                <a:ext cx="432048" cy="441574"/>
              </a:xfrm>
              <a:prstGeom prst="rect">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44" name="Trapezoid 243"/>
              <p:cNvSpPr/>
              <p:nvPr/>
            </p:nvSpPr>
            <p:spPr>
              <a:xfrm flipV="1">
                <a:off x="2123728" y="2139884"/>
                <a:ext cx="576064" cy="287850"/>
              </a:xfrm>
              <a:prstGeom prst="trapezoid">
                <a:avLst/>
              </a:pr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237" name="Freeform 236"/>
            <p:cNvSpPr/>
            <p:nvPr/>
          </p:nvSpPr>
          <p:spPr>
            <a:xfrm>
              <a:off x="61273" y="2903148"/>
              <a:ext cx="344998" cy="411311"/>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38" name="Group 237"/>
            <p:cNvGrpSpPr/>
            <p:nvPr/>
          </p:nvGrpSpPr>
          <p:grpSpPr>
            <a:xfrm>
              <a:off x="82631" y="3424960"/>
              <a:ext cx="302283" cy="444864"/>
              <a:chOff x="51020" y="3423030"/>
              <a:chExt cx="356155" cy="524147"/>
            </a:xfrm>
            <a:effectLst>
              <a:outerShdw blurRad="63500" sx="102000" sy="102000" algn="ctr" rotWithShape="0">
                <a:prstClr val="black">
                  <a:alpha val="40000"/>
                </a:prstClr>
              </a:outerShdw>
            </a:effectLst>
          </p:grpSpPr>
          <p:sp>
            <p:nvSpPr>
              <p:cNvPr id="239" name="Freeform 238"/>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40" name="Freeform 239"/>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nvGrpSpPr>
          <p:cNvPr id="2" name="Group 1"/>
          <p:cNvGrpSpPr/>
          <p:nvPr/>
        </p:nvGrpSpPr>
        <p:grpSpPr>
          <a:xfrm>
            <a:off x="1763688" y="1251855"/>
            <a:ext cx="1224136" cy="263986"/>
            <a:chOff x="1763688" y="1251854"/>
            <a:chExt cx="1512168" cy="326101"/>
          </a:xfrm>
        </p:grpSpPr>
        <p:sp>
          <p:nvSpPr>
            <p:cNvPr id="334" name="Round Same Side Corner Rectangle 333"/>
            <p:cNvSpPr/>
            <p:nvPr/>
          </p:nvSpPr>
          <p:spPr>
            <a:xfrm>
              <a:off x="1763688" y="1251854"/>
              <a:ext cx="1512168" cy="326101"/>
            </a:xfrm>
            <a:prstGeom prst="round2SameRect">
              <a:avLst>
                <a:gd name="adj1" fmla="val 0"/>
                <a:gd name="adj2" fmla="val 21030"/>
              </a:avLst>
            </a:prstGeom>
            <a:solidFill>
              <a:schemeClr val="bg1">
                <a:alpha val="50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AU" sz="1100" b="1" dirty="0" smtClean="0">
                  <a:solidFill>
                    <a:srgbClr val="0070C0"/>
                  </a:solidFill>
                  <a:latin typeface="Segoe UI" pitchFamily="34" charset="0"/>
                  <a:cs typeface="Segoe UI" pitchFamily="34" charset="0"/>
                </a:rPr>
                <a:t>Home</a:t>
              </a:r>
              <a:endParaRPr lang="en-AU" sz="1100" b="1" dirty="0">
                <a:solidFill>
                  <a:srgbClr val="0070C0"/>
                </a:solidFill>
                <a:latin typeface="Segoe UI" pitchFamily="34" charset="0"/>
                <a:cs typeface="Segoe UI" pitchFamily="34" charset="0"/>
              </a:endParaRPr>
            </a:p>
          </p:txBody>
        </p:sp>
        <p:sp>
          <p:nvSpPr>
            <p:cNvPr id="121" name="Isosceles Triangle 120">
              <a:hlinkClick r:id="rId5" action="ppaction://hlinksldjump"/>
            </p:cNvPr>
            <p:cNvSpPr/>
            <p:nvPr/>
          </p:nvSpPr>
          <p:spPr>
            <a:xfrm rot="16200000" flipH="1">
              <a:off x="1835696" y="1306905"/>
              <a:ext cx="216000" cy="216000"/>
            </a:xfrm>
            <a:prstGeom prst="triangle">
              <a:avLst/>
            </a:prstGeom>
            <a:solidFill>
              <a:srgbClr val="0070C0">
                <a:alpha val="50000"/>
              </a:srgb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1400" dirty="0"/>
            </a:p>
          </p:txBody>
        </p:sp>
      </p:grpSp>
      <p:sp>
        <p:nvSpPr>
          <p:cNvPr id="335" name="Rectangle 334"/>
          <p:cNvSpPr/>
          <p:nvPr/>
        </p:nvSpPr>
        <p:spPr>
          <a:xfrm>
            <a:off x="2987824" y="1251855"/>
            <a:ext cx="4392488" cy="263986"/>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Choose what you want to change below:</a:t>
            </a:r>
            <a:endParaRPr lang="en-AU" sz="1200" dirty="0">
              <a:solidFill>
                <a:schemeClr val="tx1"/>
              </a:solidFill>
              <a:latin typeface="Segoe UI" pitchFamily="34" charset="0"/>
              <a:cs typeface="Segoe UI" pitchFamily="34" charset="0"/>
            </a:endParaRPr>
          </a:p>
        </p:txBody>
      </p:sp>
      <p:grpSp>
        <p:nvGrpSpPr>
          <p:cNvPr id="11" name="Group 10"/>
          <p:cNvGrpSpPr/>
          <p:nvPr/>
        </p:nvGrpSpPr>
        <p:grpSpPr>
          <a:xfrm>
            <a:off x="2572065" y="1768952"/>
            <a:ext cx="1044000" cy="1044000"/>
            <a:chOff x="1996839" y="1752778"/>
            <a:chExt cx="842112" cy="842112"/>
          </a:xfrm>
        </p:grpSpPr>
        <p:sp>
          <p:nvSpPr>
            <p:cNvPr id="8" name="Rounded Rectangle 7"/>
            <p:cNvSpPr/>
            <p:nvPr/>
          </p:nvSpPr>
          <p:spPr>
            <a:xfrm>
              <a:off x="1996838" y="1752778"/>
              <a:ext cx="842112" cy="842112"/>
            </a:xfrm>
            <a:prstGeom prst="roundRect">
              <a:avLst/>
            </a:prstGeom>
            <a:solidFill>
              <a:srgbClr val="0070C0"/>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grpSp>
          <p:nvGrpSpPr>
            <p:cNvPr id="9" name="Group 8"/>
            <p:cNvGrpSpPr/>
            <p:nvPr/>
          </p:nvGrpSpPr>
          <p:grpSpPr>
            <a:xfrm>
              <a:off x="2213861" y="1884617"/>
              <a:ext cx="625089" cy="578434"/>
              <a:chOff x="1916088" y="1103970"/>
              <a:chExt cx="962712" cy="890858"/>
            </a:xfrm>
          </p:grpSpPr>
          <p:sp>
            <p:nvSpPr>
              <p:cNvPr id="338" name="Rounded Rectangle 337"/>
              <p:cNvSpPr/>
              <p:nvPr/>
            </p:nvSpPr>
            <p:spPr>
              <a:xfrm>
                <a:off x="1916088" y="1103970"/>
                <a:ext cx="962712" cy="890858"/>
              </a:xfrm>
              <a:prstGeom prst="roundRect">
                <a:avLst>
                  <a:gd name="adj" fmla="val 5918"/>
                </a:avLst>
              </a:prstGeom>
              <a:solidFill>
                <a:srgbClr val="FFC000">
                  <a:alpha val="75000"/>
                </a:srgb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endParaRPr lang="en-AU" sz="1200" b="1" dirty="0">
                  <a:solidFill>
                    <a:schemeClr val="tx1"/>
                  </a:solidFill>
                  <a:latin typeface="Segoe UI" pitchFamily="34" charset="0"/>
                  <a:cs typeface="Segoe UI" pitchFamily="34" charset="0"/>
                </a:endParaRPr>
              </a:p>
            </p:txBody>
          </p:sp>
          <p:sp>
            <p:nvSpPr>
              <p:cNvPr id="339" name="Rectangle 338"/>
              <p:cNvSpPr/>
              <p:nvPr/>
            </p:nvSpPr>
            <p:spPr>
              <a:xfrm>
                <a:off x="1916090" y="1404255"/>
                <a:ext cx="962710" cy="482561"/>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algn="r"/>
                <a:endParaRPr lang="en-AU" sz="5400" dirty="0">
                  <a:solidFill>
                    <a:schemeClr val="bg1"/>
                  </a:solidFill>
                  <a:effectLst>
                    <a:outerShdw blurRad="63500" sx="102000" sy="102000" algn="ctr" rotWithShape="0">
                      <a:prstClr val="black">
                        <a:alpha val="40000"/>
                      </a:prstClr>
                    </a:outerShdw>
                  </a:effectLst>
                  <a:latin typeface="Segoe UI" pitchFamily="34" charset="0"/>
                  <a:cs typeface="Segoe UI" pitchFamily="34" charset="0"/>
                </a:endParaRPr>
              </a:p>
            </p:txBody>
          </p:sp>
          <p:sp>
            <p:nvSpPr>
              <p:cNvPr id="340" name="Rounded Rectangle 339">
                <a:hlinkClick r:id="rId4" action="ppaction://hlinksldjump"/>
              </p:cNvPr>
              <p:cNvSpPr/>
              <p:nvPr/>
            </p:nvSpPr>
            <p:spPr>
              <a:xfrm>
                <a:off x="1988097" y="1157975"/>
                <a:ext cx="144001" cy="144016"/>
              </a:xfrm>
              <a:prstGeom prst="roundRect">
                <a:avLst>
                  <a:gd name="adj" fmla="val 50000"/>
                </a:avLst>
              </a:prstGeom>
              <a:gradFill flip="none" rotWithShape="1">
                <a:gsLst>
                  <a:gs pos="0">
                    <a:srgbClr val="FF0000">
                      <a:shade val="30000"/>
                      <a:satMod val="115000"/>
                    </a:srgbClr>
                  </a:gs>
                  <a:gs pos="50000">
                    <a:srgbClr val="FF0000">
                      <a:shade val="67500"/>
                      <a:satMod val="115000"/>
                    </a:srgbClr>
                  </a:gs>
                  <a:gs pos="100000">
                    <a:srgbClr val="FF0000">
                      <a:shade val="100000"/>
                      <a:satMod val="115000"/>
                    </a:srgbClr>
                  </a:gs>
                </a:gsLst>
                <a:lin ang="16200000" scaled="1"/>
                <a:tileRect/>
              </a:gradFill>
              <a:ln w="3175">
                <a:solidFill>
                  <a:schemeClr val="tx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solidFill>
                    <a:schemeClr val="bg1"/>
                  </a:solidFill>
                  <a:latin typeface="Segoe UI" pitchFamily="34" charset="0"/>
                  <a:cs typeface="Segoe UI" pitchFamily="34" charset="0"/>
                </a:endParaRPr>
              </a:p>
            </p:txBody>
          </p:sp>
        </p:grpSp>
      </p:grpSp>
      <p:grpSp>
        <p:nvGrpSpPr>
          <p:cNvPr id="360" name="Group 359"/>
          <p:cNvGrpSpPr/>
          <p:nvPr/>
        </p:nvGrpSpPr>
        <p:grpSpPr>
          <a:xfrm>
            <a:off x="3906000" y="1635646"/>
            <a:ext cx="1332000" cy="1332000"/>
            <a:chOff x="1996839" y="1752778"/>
            <a:chExt cx="842112" cy="842112"/>
          </a:xfrm>
        </p:grpSpPr>
        <p:sp>
          <p:nvSpPr>
            <p:cNvPr id="361" name="Rounded Rectangle 360"/>
            <p:cNvSpPr/>
            <p:nvPr/>
          </p:nvSpPr>
          <p:spPr>
            <a:xfrm>
              <a:off x="1996838" y="1752778"/>
              <a:ext cx="842112" cy="842112"/>
            </a:xfrm>
            <a:prstGeom prst="roundRect">
              <a:avLst/>
            </a:prstGeom>
            <a:blipFill dpi="0" rotWithShape="1">
              <a:blip r:embed="rId6" cstate="print">
                <a:extLst>
                  <a:ext uri="{28A0092B-C50C-407E-A947-70E740481C1C}">
                    <a14:useLocalDpi xmlns:a14="http://schemas.microsoft.com/office/drawing/2010/main" val="0"/>
                  </a:ext>
                </a:extLst>
              </a:blip>
              <a:srcRect/>
              <a:stretch>
                <a:fillRect/>
              </a:stretch>
            </a:blip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grpSp>
          <p:nvGrpSpPr>
            <p:cNvPr id="362" name="Group 361"/>
            <p:cNvGrpSpPr/>
            <p:nvPr/>
          </p:nvGrpSpPr>
          <p:grpSpPr>
            <a:xfrm>
              <a:off x="2213861" y="1884617"/>
              <a:ext cx="625089" cy="578434"/>
              <a:chOff x="1916088" y="1103970"/>
              <a:chExt cx="962712" cy="890858"/>
            </a:xfrm>
          </p:grpSpPr>
          <p:sp>
            <p:nvSpPr>
              <p:cNvPr id="363" name="Rounded Rectangle 362"/>
              <p:cNvSpPr/>
              <p:nvPr/>
            </p:nvSpPr>
            <p:spPr>
              <a:xfrm>
                <a:off x="1916088" y="1103970"/>
                <a:ext cx="962712" cy="890858"/>
              </a:xfrm>
              <a:prstGeom prst="roundRect">
                <a:avLst>
                  <a:gd name="adj" fmla="val 0"/>
                </a:avLst>
              </a:prstGeom>
              <a:solidFill>
                <a:schemeClr val="bg1">
                  <a:lumMod val="75000"/>
                  <a:alpha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endParaRPr lang="en-AU" sz="1200" b="1" dirty="0">
                  <a:solidFill>
                    <a:schemeClr val="tx1"/>
                  </a:solidFill>
                  <a:latin typeface="Segoe UI" pitchFamily="34" charset="0"/>
                  <a:cs typeface="Segoe UI" pitchFamily="34" charset="0"/>
                </a:endParaRPr>
              </a:p>
            </p:txBody>
          </p:sp>
          <p:sp>
            <p:nvSpPr>
              <p:cNvPr id="364" name="Rectangle 363"/>
              <p:cNvSpPr/>
              <p:nvPr/>
            </p:nvSpPr>
            <p:spPr>
              <a:xfrm>
                <a:off x="1916090" y="1404255"/>
                <a:ext cx="962710" cy="482561"/>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algn="r"/>
                <a:endParaRPr lang="en-AU" sz="5400" dirty="0">
                  <a:solidFill>
                    <a:schemeClr val="bg1"/>
                  </a:solidFill>
                  <a:effectLst>
                    <a:outerShdw blurRad="63500" sx="102000" sy="102000" algn="ctr" rotWithShape="0">
                      <a:prstClr val="black">
                        <a:alpha val="40000"/>
                      </a:prstClr>
                    </a:outerShdw>
                  </a:effectLst>
                  <a:latin typeface="Segoe UI" pitchFamily="34" charset="0"/>
                  <a:cs typeface="Segoe UI" pitchFamily="34" charset="0"/>
                </a:endParaRPr>
              </a:p>
            </p:txBody>
          </p:sp>
          <p:sp>
            <p:nvSpPr>
              <p:cNvPr id="365" name="Rounded Rectangle 364">
                <a:hlinkClick r:id="rId4" action="ppaction://hlinksldjump"/>
              </p:cNvPr>
              <p:cNvSpPr/>
              <p:nvPr/>
            </p:nvSpPr>
            <p:spPr>
              <a:xfrm>
                <a:off x="1988096" y="1157976"/>
                <a:ext cx="144000" cy="144016"/>
              </a:xfrm>
              <a:prstGeom prst="roundRect">
                <a:avLst/>
              </a:prstGeom>
              <a:gradFill flip="none" rotWithShape="1">
                <a:gsLst>
                  <a:gs pos="0">
                    <a:srgbClr val="FF0000">
                      <a:shade val="30000"/>
                      <a:satMod val="115000"/>
                    </a:srgbClr>
                  </a:gs>
                  <a:gs pos="50000">
                    <a:srgbClr val="FF0000">
                      <a:shade val="67500"/>
                      <a:satMod val="115000"/>
                    </a:srgbClr>
                  </a:gs>
                  <a:gs pos="100000">
                    <a:srgbClr val="FF0000">
                      <a:shade val="100000"/>
                      <a:satMod val="115000"/>
                    </a:srgbClr>
                  </a:gs>
                </a:gsLst>
                <a:lin ang="16200000" scaled="1"/>
                <a:tileRect/>
              </a:gradFill>
              <a:ln w="3175">
                <a:solidFill>
                  <a:schemeClr val="tx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solidFill>
                    <a:schemeClr val="bg1"/>
                  </a:solidFill>
                  <a:latin typeface="Segoe UI" pitchFamily="34" charset="0"/>
                  <a:cs typeface="Segoe UI" pitchFamily="34" charset="0"/>
                </a:endParaRPr>
              </a:p>
            </p:txBody>
          </p:sp>
        </p:grpSp>
      </p:grpSp>
      <p:grpSp>
        <p:nvGrpSpPr>
          <p:cNvPr id="19" name="Group 18"/>
          <p:cNvGrpSpPr/>
          <p:nvPr/>
        </p:nvGrpSpPr>
        <p:grpSpPr>
          <a:xfrm>
            <a:off x="5527933" y="1768952"/>
            <a:ext cx="1044000" cy="1044000"/>
            <a:chOff x="3776607" y="1752778"/>
            <a:chExt cx="702954" cy="702954"/>
          </a:xfrm>
        </p:grpSpPr>
        <p:sp>
          <p:nvSpPr>
            <p:cNvPr id="376" name="Rounded Rectangle 375"/>
            <p:cNvSpPr/>
            <p:nvPr/>
          </p:nvSpPr>
          <p:spPr>
            <a:xfrm>
              <a:off x="3776607" y="1752778"/>
              <a:ext cx="702954" cy="702954"/>
            </a:xfrm>
            <a:prstGeom prst="roundRect">
              <a:avLst/>
            </a:prstGeom>
            <a:solidFill>
              <a:srgbClr val="0070C0"/>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grpSp>
          <p:nvGrpSpPr>
            <p:cNvPr id="13" name="Group 12"/>
            <p:cNvGrpSpPr/>
            <p:nvPr/>
          </p:nvGrpSpPr>
          <p:grpSpPr>
            <a:xfrm>
              <a:off x="3788648" y="1931131"/>
              <a:ext cx="678873" cy="341966"/>
              <a:chOff x="3904866" y="2013748"/>
              <a:chExt cx="463488" cy="233471"/>
            </a:xfrm>
          </p:grpSpPr>
          <p:sp>
            <p:nvSpPr>
              <p:cNvPr id="12" name="Down Arrow 11"/>
              <p:cNvSpPr/>
              <p:nvPr/>
            </p:nvSpPr>
            <p:spPr>
              <a:xfrm rot="19867910" flipV="1">
                <a:off x="3904866" y="2013748"/>
                <a:ext cx="117023" cy="121940"/>
              </a:xfrm>
              <a:prstGeom prst="downArrow">
                <a:avLst>
                  <a:gd name="adj1" fmla="val 24893"/>
                  <a:gd name="adj2" fmla="val 72317"/>
                </a:avLst>
              </a:prstGeom>
              <a:gradFill flip="none" rotWithShape="1">
                <a:gsLst>
                  <a:gs pos="0">
                    <a:schemeClr val="tx1"/>
                  </a:gs>
                  <a:gs pos="50000">
                    <a:schemeClr val="bg1">
                      <a:lumMod val="50000"/>
                    </a:schemeClr>
                  </a:gs>
                  <a:gs pos="100000">
                    <a:schemeClr val="tx1"/>
                  </a:gs>
                </a:gsLst>
                <a:lin ang="16200000" scaled="1"/>
                <a:tileRect/>
              </a:gradFill>
              <a:ln w="317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381" name="Down Arrow 380"/>
              <p:cNvSpPr/>
              <p:nvPr/>
            </p:nvSpPr>
            <p:spPr>
              <a:xfrm rot="19867910" flipV="1">
                <a:off x="4020826" y="2125279"/>
                <a:ext cx="117023" cy="121940"/>
              </a:xfrm>
              <a:prstGeom prst="downArrow">
                <a:avLst>
                  <a:gd name="adj1" fmla="val 24893"/>
                  <a:gd name="adj2" fmla="val 72317"/>
                </a:avLst>
              </a:prstGeom>
              <a:gradFill>
                <a:gsLst>
                  <a:gs pos="0">
                    <a:srgbClr val="FFC000"/>
                  </a:gs>
                  <a:gs pos="50000">
                    <a:srgbClr val="FFFF00"/>
                  </a:gs>
                  <a:gs pos="100000">
                    <a:srgbClr val="FFC000"/>
                  </a:gs>
                </a:gsLst>
                <a:lin ang="16200000" scaled="1"/>
              </a:gradFill>
              <a:ln w="317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382" name="Down Arrow 381"/>
              <p:cNvSpPr/>
              <p:nvPr/>
            </p:nvSpPr>
            <p:spPr>
              <a:xfrm rot="19867910" flipV="1">
                <a:off x="4130678" y="2013748"/>
                <a:ext cx="117023" cy="121940"/>
              </a:xfrm>
              <a:prstGeom prst="downArrow">
                <a:avLst>
                  <a:gd name="adj1" fmla="val 24893"/>
                  <a:gd name="adj2" fmla="val 72317"/>
                </a:avLst>
              </a:prstGeom>
              <a:gradFill>
                <a:gsLst>
                  <a:gs pos="0">
                    <a:srgbClr val="0070C0"/>
                  </a:gs>
                  <a:gs pos="50000">
                    <a:srgbClr val="00B0F0"/>
                  </a:gs>
                  <a:gs pos="100000">
                    <a:srgbClr val="0070C0"/>
                  </a:gs>
                </a:gsLst>
                <a:lin ang="16200000" scaled="1"/>
              </a:gradFill>
              <a:ln w="317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383" name="Down Arrow 382"/>
              <p:cNvSpPr/>
              <p:nvPr/>
            </p:nvSpPr>
            <p:spPr>
              <a:xfrm rot="19867910" flipV="1">
                <a:off x="4251331" y="2122534"/>
                <a:ext cx="117023" cy="121940"/>
              </a:xfrm>
              <a:prstGeom prst="downArrow">
                <a:avLst>
                  <a:gd name="adj1" fmla="val 24893"/>
                  <a:gd name="adj2" fmla="val 72317"/>
                </a:avLst>
              </a:prstGeom>
              <a:solidFill>
                <a:schemeClr val="bg1"/>
              </a:solidFill>
              <a:ln w="3175" cap="rnd">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grpSp>
      </p:grpSp>
      <p:sp>
        <p:nvSpPr>
          <p:cNvPr id="384" name="Rectangle 383"/>
          <p:cNvSpPr/>
          <p:nvPr/>
        </p:nvSpPr>
        <p:spPr>
          <a:xfrm>
            <a:off x="2555774" y="2850712"/>
            <a:ext cx="1076583" cy="263986"/>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solidFill>
                  <a:schemeClr val="tx1"/>
                </a:solidFill>
                <a:latin typeface="Segoe UI" pitchFamily="34" charset="0"/>
                <a:cs typeface="Segoe UI" pitchFamily="34" charset="0"/>
              </a:rPr>
              <a:t>Theme</a:t>
            </a:r>
            <a:endParaRPr lang="en-AU" sz="1200" dirty="0">
              <a:solidFill>
                <a:schemeClr val="tx1"/>
              </a:solidFill>
              <a:latin typeface="Segoe UI" pitchFamily="34" charset="0"/>
              <a:cs typeface="Segoe UI" pitchFamily="34" charset="0"/>
            </a:endParaRPr>
          </a:p>
        </p:txBody>
      </p:sp>
      <p:sp>
        <p:nvSpPr>
          <p:cNvPr id="385" name="Rectangle 384"/>
          <p:cNvSpPr/>
          <p:nvPr/>
        </p:nvSpPr>
        <p:spPr>
          <a:xfrm>
            <a:off x="4033709" y="2976810"/>
            <a:ext cx="1076583" cy="263986"/>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solidFill>
                  <a:schemeClr val="tx1"/>
                </a:solidFill>
                <a:latin typeface="Segoe UI" pitchFamily="34" charset="0"/>
                <a:cs typeface="Segoe UI" pitchFamily="34" charset="0"/>
              </a:rPr>
              <a:t>Background</a:t>
            </a:r>
            <a:endParaRPr lang="en-AU" sz="1200" dirty="0">
              <a:solidFill>
                <a:schemeClr val="tx1"/>
              </a:solidFill>
              <a:latin typeface="Segoe UI" pitchFamily="34" charset="0"/>
              <a:cs typeface="Segoe UI" pitchFamily="34" charset="0"/>
            </a:endParaRPr>
          </a:p>
        </p:txBody>
      </p:sp>
      <p:sp>
        <p:nvSpPr>
          <p:cNvPr id="386" name="Rectangle 385"/>
          <p:cNvSpPr/>
          <p:nvPr/>
        </p:nvSpPr>
        <p:spPr>
          <a:xfrm>
            <a:off x="5513618" y="2850712"/>
            <a:ext cx="1072630" cy="263986"/>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solidFill>
                  <a:schemeClr val="tx1"/>
                </a:solidFill>
                <a:latin typeface="Segoe UI" pitchFamily="34" charset="0"/>
                <a:cs typeface="Segoe UI" pitchFamily="34" charset="0"/>
              </a:rPr>
              <a:t>Cursor</a:t>
            </a:r>
            <a:endParaRPr lang="en-AU" sz="1200" dirty="0">
              <a:solidFill>
                <a:schemeClr val="tx1"/>
              </a:solidFill>
              <a:latin typeface="Segoe UI" pitchFamily="34" charset="0"/>
              <a:cs typeface="Segoe UI" pitchFamily="34" charset="0"/>
            </a:endParaRPr>
          </a:p>
        </p:txBody>
      </p:sp>
      <p:sp>
        <p:nvSpPr>
          <p:cNvPr id="133" name="Rectangle 132">
            <a:hlinkClick r:id="rId7" action="ppaction://hlinksldjump"/>
          </p:cNvPr>
          <p:cNvSpPr/>
          <p:nvPr/>
        </p:nvSpPr>
        <p:spPr>
          <a:xfrm>
            <a:off x="3905998" y="1635646"/>
            <a:ext cx="1344165" cy="16051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34" name="Rectangle 133">
            <a:hlinkHover r:id="rId8" action="ppaction://hlinksldjump"/>
          </p:cNvPr>
          <p:cNvSpPr/>
          <p:nvPr/>
        </p:nvSpPr>
        <p:spPr>
          <a:xfrm>
            <a:off x="2358407" y="1768952"/>
            <a:ext cx="1471316" cy="134574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35" name="Rectangle 134">
            <a:hlinkHover r:id="rId9" action="ppaction://hlinksldjump"/>
          </p:cNvPr>
          <p:cNvSpPr/>
          <p:nvPr/>
        </p:nvSpPr>
        <p:spPr>
          <a:xfrm>
            <a:off x="5314275" y="1768952"/>
            <a:ext cx="1471316" cy="134574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Tree>
    <p:extLst>
      <p:ext uri="{BB962C8B-B14F-4D97-AF65-F5344CB8AC3E}">
        <p14:creationId xmlns:p14="http://schemas.microsoft.com/office/powerpoint/2010/main" val="2235782727"/>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49" name="Group 248"/>
          <p:cNvGrpSpPr/>
          <p:nvPr/>
        </p:nvGrpSpPr>
        <p:grpSpPr>
          <a:xfrm>
            <a:off x="3131841" y="843750"/>
            <a:ext cx="2880320" cy="3456000"/>
            <a:chOff x="3131841" y="843750"/>
            <a:chExt cx="2880320" cy="3456000"/>
          </a:xfrm>
        </p:grpSpPr>
        <p:sp>
          <p:nvSpPr>
            <p:cNvPr id="250" name="Rounded Rectangle 249"/>
            <p:cNvSpPr/>
            <p:nvPr/>
          </p:nvSpPr>
          <p:spPr>
            <a:xfrm>
              <a:off x="3131841" y="843750"/>
              <a:ext cx="2880320" cy="3456000"/>
            </a:xfrm>
            <a:prstGeom prst="roundRect">
              <a:avLst>
                <a:gd name="adj" fmla="val 2228"/>
              </a:avLst>
            </a:prstGeom>
            <a:solidFill>
              <a:schemeClr val="tx1">
                <a:alpha val="50000"/>
              </a:schemeClr>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51" name="Group 250"/>
            <p:cNvGrpSpPr/>
            <p:nvPr/>
          </p:nvGrpSpPr>
          <p:grpSpPr>
            <a:xfrm>
              <a:off x="3198624" y="984777"/>
              <a:ext cx="864096" cy="870570"/>
              <a:chOff x="7308304" y="278598"/>
              <a:chExt cx="864096" cy="870570"/>
            </a:xfrm>
          </p:grpSpPr>
          <p:sp>
            <p:nvSpPr>
              <p:cNvPr id="327" name="Freeform 326"/>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8" name="Rectangle 327"/>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Impress</a:t>
                </a:r>
                <a:endParaRPr lang="en-AU" sz="1100" dirty="0">
                  <a:latin typeface="Segoe UI" pitchFamily="34" charset="0"/>
                  <a:cs typeface="Segoe UI" pitchFamily="34" charset="0"/>
                </a:endParaRPr>
              </a:p>
            </p:txBody>
          </p:sp>
        </p:grpSp>
        <p:grpSp>
          <p:nvGrpSpPr>
            <p:cNvPr id="252" name="Group 251"/>
            <p:cNvGrpSpPr/>
            <p:nvPr/>
          </p:nvGrpSpPr>
          <p:grpSpPr>
            <a:xfrm>
              <a:off x="4139953" y="972995"/>
              <a:ext cx="864096" cy="894135"/>
              <a:chOff x="6444208" y="255033"/>
              <a:chExt cx="864096" cy="894135"/>
            </a:xfrm>
          </p:grpSpPr>
          <p:grpSp>
            <p:nvGrpSpPr>
              <p:cNvPr id="323" name="Group 322"/>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325" name="Freeform 324"/>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6" name="Freeform 325"/>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24" name="Rectangle 323"/>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Express</a:t>
                </a:r>
                <a:endParaRPr lang="en-AU" sz="1100" dirty="0">
                  <a:latin typeface="Segoe UI" pitchFamily="34" charset="0"/>
                  <a:cs typeface="Segoe UI" pitchFamily="34" charset="0"/>
                </a:endParaRPr>
              </a:p>
            </p:txBody>
          </p:sp>
        </p:grpSp>
        <p:grpSp>
          <p:nvGrpSpPr>
            <p:cNvPr id="253" name="Group 252"/>
            <p:cNvGrpSpPr/>
            <p:nvPr/>
          </p:nvGrpSpPr>
          <p:grpSpPr>
            <a:xfrm>
              <a:off x="3198624" y="2157429"/>
              <a:ext cx="864096" cy="881674"/>
              <a:chOff x="8172400" y="267494"/>
              <a:chExt cx="864096" cy="881674"/>
            </a:xfrm>
          </p:grpSpPr>
          <p:grpSp>
            <p:nvGrpSpPr>
              <p:cNvPr id="318" name="Group 317"/>
              <p:cNvGrpSpPr/>
              <p:nvPr/>
            </p:nvGrpSpPr>
            <p:grpSpPr>
              <a:xfrm>
                <a:off x="8351877" y="267494"/>
                <a:ext cx="523806" cy="648072"/>
                <a:chOff x="87738" y="3286770"/>
                <a:chExt cx="291003" cy="360040"/>
              </a:xfrm>
            </p:grpSpPr>
            <p:sp>
              <p:nvSpPr>
                <p:cNvPr id="320" name="Rectangle 31"/>
                <p:cNvSpPr/>
                <p:nvPr/>
              </p:nvSpPr>
              <p:spPr>
                <a:xfrm>
                  <a:off x="87738" y="3286770"/>
                  <a:ext cx="291002" cy="360040"/>
                </a:xfrm>
                <a:prstGeom prst="rect">
                  <a:avLst/>
                </a:prstGeom>
                <a:solidFill>
                  <a:srgbClr val="FFC000"/>
                </a:solidFill>
                <a:ln w="9525" cap="rnd">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1" name="Rectangle 31"/>
                <p:cNvSpPr/>
                <p:nvPr/>
              </p:nvSpPr>
              <p:spPr>
                <a:xfrm>
                  <a:off x="87738" y="3286770"/>
                  <a:ext cx="291002" cy="360040"/>
                </a:xfrm>
                <a:custGeom>
                  <a:avLst/>
                  <a:gdLst>
                    <a:gd name="connsiteX0" fmla="*/ 0 w 291002"/>
                    <a:gd name="connsiteY0" fmla="*/ 0 h 360040"/>
                    <a:gd name="connsiteX1" fmla="*/ 291002 w 291002"/>
                    <a:gd name="connsiteY1" fmla="*/ 0 h 360040"/>
                    <a:gd name="connsiteX2" fmla="*/ 291002 w 291002"/>
                    <a:gd name="connsiteY2" fmla="*/ 360040 h 360040"/>
                    <a:gd name="connsiteX3" fmla="*/ 0 w 291002"/>
                    <a:gd name="connsiteY3" fmla="*/ 360040 h 360040"/>
                    <a:gd name="connsiteX4" fmla="*/ 0 w 291002"/>
                    <a:gd name="connsiteY4" fmla="*/ 0 h 360040"/>
                    <a:gd name="connsiteX0" fmla="*/ 0 w 291002"/>
                    <a:gd name="connsiteY0" fmla="*/ 0 h 360040"/>
                    <a:gd name="connsiteX1" fmla="*/ 236233 w 291002"/>
                    <a:gd name="connsiteY1" fmla="*/ 88106 h 360040"/>
                    <a:gd name="connsiteX2" fmla="*/ 291002 w 291002"/>
                    <a:gd name="connsiteY2" fmla="*/ 360040 h 360040"/>
                    <a:gd name="connsiteX3" fmla="*/ 0 w 291002"/>
                    <a:gd name="connsiteY3" fmla="*/ 360040 h 360040"/>
                    <a:gd name="connsiteX4" fmla="*/ 0 w 291002"/>
                    <a:gd name="connsiteY4" fmla="*/ 0 h 360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1002" h="360040">
                      <a:moveTo>
                        <a:pt x="0" y="0"/>
                      </a:moveTo>
                      <a:lnTo>
                        <a:pt x="236233" y="88106"/>
                      </a:lnTo>
                      <a:lnTo>
                        <a:pt x="291002" y="360040"/>
                      </a:lnTo>
                      <a:lnTo>
                        <a:pt x="0" y="360040"/>
                      </a:lnTo>
                      <a:lnTo>
                        <a:pt x="0" y="0"/>
                      </a:lnTo>
                      <a:close/>
                    </a:path>
                  </a:pathLst>
                </a:cu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2" name="Rectangle 321"/>
                <p:cNvSpPr/>
                <p:nvPr/>
              </p:nvSpPr>
              <p:spPr>
                <a:xfrm>
                  <a:off x="87738" y="3435846"/>
                  <a:ext cx="291003" cy="210964"/>
                </a:xfrm>
                <a:prstGeom prst="rect">
                  <a:avLst/>
                </a:prstGeom>
                <a:noFill/>
                <a:ln w="9525" cap="rnd">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2000" dirty="0" smtClean="0">
                      <a:solidFill>
                        <a:schemeClr val="tx1"/>
                      </a:solidFill>
                      <a:effectLst>
                        <a:outerShdw blurRad="63500" sx="102000" sy="102000" algn="ctr" rotWithShape="0">
                          <a:prstClr val="black">
                            <a:alpha val="40000"/>
                          </a:prstClr>
                        </a:outerShdw>
                      </a:effectLst>
                      <a:latin typeface="Segoe UI" pitchFamily="34" charset="0"/>
                      <a:cs typeface="Segoe UI" pitchFamily="34" charset="0"/>
                    </a:rPr>
                    <a:t>Aa</a:t>
                  </a:r>
                  <a:endParaRPr lang="en-AU" sz="2000" dirty="0">
                    <a:solidFill>
                      <a:schemeClr val="tx1"/>
                    </a:solidFill>
                    <a:effectLst>
                      <a:outerShdw blurRad="63500" sx="102000" sy="102000" algn="ctr" rotWithShape="0">
                        <a:prstClr val="black">
                          <a:alpha val="40000"/>
                        </a:prstClr>
                      </a:outerShdw>
                    </a:effectLst>
                    <a:latin typeface="Segoe UI" pitchFamily="34" charset="0"/>
                    <a:cs typeface="Segoe UI" pitchFamily="34" charset="0"/>
                  </a:endParaRPr>
                </a:p>
              </p:txBody>
            </p:sp>
          </p:grpSp>
          <p:sp>
            <p:nvSpPr>
              <p:cNvPr id="319" name="Rectangle 318"/>
              <p:cNvSpPr/>
              <p:nvPr/>
            </p:nvSpPr>
            <p:spPr>
              <a:xfrm>
                <a:off x="8172400"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Note Pad</a:t>
                </a:r>
                <a:endParaRPr lang="en-AU" sz="1100" dirty="0">
                  <a:latin typeface="Segoe UI" pitchFamily="34" charset="0"/>
                  <a:cs typeface="Segoe UI" pitchFamily="34" charset="0"/>
                </a:endParaRPr>
              </a:p>
            </p:txBody>
          </p:sp>
        </p:grpSp>
        <p:grpSp>
          <p:nvGrpSpPr>
            <p:cNvPr id="254" name="Group 253"/>
            <p:cNvGrpSpPr/>
            <p:nvPr/>
          </p:nvGrpSpPr>
          <p:grpSpPr>
            <a:xfrm>
              <a:off x="5080409" y="980461"/>
              <a:ext cx="864096" cy="877462"/>
              <a:chOff x="5004049" y="1064550"/>
              <a:chExt cx="864096" cy="877462"/>
            </a:xfrm>
          </p:grpSpPr>
          <p:grpSp>
            <p:nvGrpSpPr>
              <p:cNvPr id="313" name="Group 312"/>
              <p:cNvGrpSpPr/>
              <p:nvPr/>
            </p:nvGrpSpPr>
            <p:grpSpPr>
              <a:xfrm>
                <a:off x="5042434" y="1064550"/>
                <a:ext cx="787325" cy="610716"/>
                <a:chOff x="5004049" y="1045872"/>
                <a:chExt cx="787325" cy="610716"/>
              </a:xfrm>
              <a:effectLst>
                <a:outerShdw blurRad="63500" sx="102000" sy="102000" algn="ctr" rotWithShape="0">
                  <a:prstClr val="black">
                    <a:alpha val="40000"/>
                  </a:prstClr>
                </a:outerShdw>
              </a:effectLst>
            </p:grpSpPr>
            <p:sp>
              <p:nvSpPr>
                <p:cNvPr id="315" name="Rectangle 314"/>
                <p:cNvSpPr/>
                <p:nvPr/>
              </p:nvSpPr>
              <p:spPr>
                <a:xfrm>
                  <a:off x="5004049" y="1045872"/>
                  <a:ext cx="504055" cy="460191"/>
                </a:xfrm>
                <a:prstGeom prst="rect">
                  <a:avLst/>
                </a:prstGeom>
                <a:solidFill>
                  <a:schemeClr val="bg1"/>
                </a:solidFill>
                <a:ln w="9525" cap="rnd">
                  <a:solidFill>
                    <a:schemeClr val="bg1"/>
                  </a:solid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6" name="Freeform 315"/>
                <p:cNvSpPr/>
                <p:nvPr/>
              </p:nvSpPr>
              <p:spPr>
                <a:xfrm>
                  <a:off x="5022056" y="1106047"/>
                  <a:ext cx="414040" cy="272698"/>
                </a:xfrm>
                <a:custGeom>
                  <a:avLst/>
                  <a:gdLst>
                    <a:gd name="connsiteX0" fmla="*/ 0 w 353052"/>
                    <a:gd name="connsiteY0" fmla="*/ 0 h 269081"/>
                    <a:gd name="connsiteX1" fmla="*/ 19050 w 353052"/>
                    <a:gd name="connsiteY1" fmla="*/ 33337 h 269081"/>
                    <a:gd name="connsiteX2" fmla="*/ 28575 w 353052"/>
                    <a:gd name="connsiteY2" fmla="*/ 38100 h 269081"/>
                    <a:gd name="connsiteX3" fmla="*/ 33338 w 353052"/>
                    <a:gd name="connsiteY3" fmla="*/ 45243 h 269081"/>
                    <a:gd name="connsiteX4" fmla="*/ 50007 w 353052"/>
                    <a:gd name="connsiteY4" fmla="*/ 54768 h 269081"/>
                    <a:gd name="connsiteX5" fmla="*/ 59532 w 353052"/>
                    <a:gd name="connsiteY5" fmla="*/ 61912 h 269081"/>
                    <a:gd name="connsiteX6" fmla="*/ 85725 w 353052"/>
                    <a:gd name="connsiteY6" fmla="*/ 71437 h 269081"/>
                    <a:gd name="connsiteX7" fmla="*/ 135732 w 353052"/>
                    <a:gd name="connsiteY7" fmla="*/ 69056 h 269081"/>
                    <a:gd name="connsiteX8" fmla="*/ 142875 w 353052"/>
                    <a:gd name="connsiteY8" fmla="*/ 66675 h 269081"/>
                    <a:gd name="connsiteX9" fmla="*/ 150019 w 353052"/>
                    <a:gd name="connsiteY9" fmla="*/ 61912 h 269081"/>
                    <a:gd name="connsiteX10" fmla="*/ 157163 w 353052"/>
                    <a:gd name="connsiteY10" fmla="*/ 54768 h 269081"/>
                    <a:gd name="connsiteX11" fmla="*/ 161925 w 353052"/>
                    <a:gd name="connsiteY11" fmla="*/ 45243 h 269081"/>
                    <a:gd name="connsiteX12" fmla="*/ 157163 w 353052"/>
                    <a:gd name="connsiteY12" fmla="*/ 26193 h 269081"/>
                    <a:gd name="connsiteX13" fmla="*/ 150019 w 353052"/>
                    <a:gd name="connsiteY13" fmla="*/ 19050 h 269081"/>
                    <a:gd name="connsiteX14" fmla="*/ 135732 w 353052"/>
                    <a:gd name="connsiteY14" fmla="*/ 9525 h 269081"/>
                    <a:gd name="connsiteX15" fmla="*/ 114300 w 353052"/>
                    <a:gd name="connsiteY15" fmla="*/ 14287 h 269081"/>
                    <a:gd name="connsiteX16" fmla="*/ 107157 w 353052"/>
                    <a:gd name="connsiteY16" fmla="*/ 16668 h 269081"/>
                    <a:gd name="connsiteX17" fmla="*/ 102394 w 353052"/>
                    <a:gd name="connsiteY17" fmla="*/ 26193 h 269081"/>
                    <a:gd name="connsiteX18" fmla="*/ 104775 w 353052"/>
                    <a:gd name="connsiteY18" fmla="*/ 64293 h 269081"/>
                    <a:gd name="connsiteX19" fmla="*/ 107157 w 353052"/>
                    <a:gd name="connsiteY19" fmla="*/ 71437 h 269081"/>
                    <a:gd name="connsiteX20" fmla="*/ 114300 w 353052"/>
                    <a:gd name="connsiteY20" fmla="*/ 76200 h 269081"/>
                    <a:gd name="connsiteX21" fmla="*/ 126207 w 353052"/>
                    <a:gd name="connsiteY21" fmla="*/ 78581 h 269081"/>
                    <a:gd name="connsiteX22" fmla="*/ 147638 w 353052"/>
                    <a:gd name="connsiteY22" fmla="*/ 85725 h 269081"/>
                    <a:gd name="connsiteX23" fmla="*/ 154782 w 353052"/>
                    <a:gd name="connsiteY23" fmla="*/ 88106 h 269081"/>
                    <a:gd name="connsiteX24" fmla="*/ 190500 w 353052"/>
                    <a:gd name="connsiteY24" fmla="*/ 90487 h 269081"/>
                    <a:gd name="connsiteX25" fmla="*/ 228600 w 353052"/>
                    <a:gd name="connsiteY25" fmla="*/ 90487 h 269081"/>
                    <a:gd name="connsiteX26" fmla="*/ 238125 w 353052"/>
                    <a:gd name="connsiteY26" fmla="*/ 85725 h 269081"/>
                    <a:gd name="connsiteX27" fmla="*/ 271463 w 353052"/>
                    <a:gd name="connsiteY27" fmla="*/ 66675 h 269081"/>
                    <a:gd name="connsiteX28" fmla="*/ 295275 w 353052"/>
                    <a:gd name="connsiteY28" fmla="*/ 59531 h 269081"/>
                    <a:gd name="connsiteX29" fmla="*/ 302419 w 353052"/>
                    <a:gd name="connsiteY29" fmla="*/ 57150 h 269081"/>
                    <a:gd name="connsiteX30" fmla="*/ 338138 w 353052"/>
                    <a:gd name="connsiteY30" fmla="*/ 50006 h 269081"/>
                    <a:gd name="connsiteX31" fmla="*/ 345282 w 353052"/>
                    <a:gd name="connsiteY31" fmla="*/ 92868 h 269081"/>
                    <a:gd name="connsiteX32" fmla="*/ 326232 w 353052"/>
                    <a:gd name="connsiteY32" fmla="*/ 114300 h 269081"/>
                    <a:gd name="connsiteX33" fmla="*/ 316707 w 353052"/>
                    <a:gd name="connsiteY33" fmla="*/ 119062 h 269081"/>
                    <a:gd name="connsiteX34" fmla="*/ 309563 w 353052"/>
                    <a:gd name="connsiteY34" fmla="*/ 121443 h 269081"/>
                    <a:gd name="connsiteX35" fmla="*/ 290513 w 353052"/>
                    <a:gd name="connsiteY35" fmla="*/ 133350 h 269081"/>
                    <a:gd name="connsiteX36" fmla="*/ 273844 w 353052"/>
                    <a:gd name="connsiteY36" fmla="*/ 138112 h 269081"/>
                    <a:gd name="connsiteX37" fmla="*/ 259557 w 353052"/>
                    <a:gd name="connsiteY37" fmla="*/ 142875 h 269081"/>
                    <a:gd name="connsiteX38" fmla="*/ 245269 w 353052"/>
                    <a:gd name="connsiteY38" fmla="*/ 150018 h 269081"/>
                    <a:gd name="connsiteX39" fmla="*/ 238125 w 353052"/>
                    <a:gd name="connsiteY39" fmla="*/ 154781 h 269081"/>
                    <a:gd name="connsiteX40" fmla="*/ 214313 w 353052"/>
                    <a:gd name="connsiteY40" fmla="*/ 161925 h 269081"/>
                    <a:gd name="connsiteX41" fmla="*/ 202407 w 353052"/>
                    <a:gd name="connsiteY41" fmla="*/ 164306 h 269081"/>
                    <a:gd name="connsiteX42" fmla="*/ 188119 w 353052"/>
                    <a:gd name="connsiteY42" fmla="*/ 169068 h 269081"/>
                    <a:gd name="connsiteX43" fmla="*/ 173832 w 353052"/>
                    <a:gd name="connsiteY43" fmla="*/ 171450 h 269081"/>
                    <a:gd name="connsiteX44" fmla="*/ 154782 w 353052"/>
                    <a:gd name="connsiteY44" fmla="*/ 176212 h 269081"/>
                    <a:gd name="connsiteX45" fmla="*/ 109538 w 353052"/>
                    <a:gd name="connsiteY45" fmla="*/ 173831 h 269081"/>
                    <a:gd name="connsiteX46" fmla="*/ 97632 w 353052"/>
                    <a:gd name="connsiteY46" fmla="*/ 164306 h 269081"/>
                    <a:gd name="connsiteX47" fmla="*/ 95250 w 353052"/>
                    <a:gd name="connsiteY47" fmla="*/ 157162 h 269081"/>
                    <a:gd name="connsiteX48" fmla="*/ 88107 w 353052"/>
                    <a:gd name="connsiteY48" fmla="*/ 150018 h 269081"/>
                    <a:gd name="connsiteX49" fmla="*/ 95250 w 353052"/>
                    <a:gd name="connsiteY49" fmla="*/ 130968 h 269081"/>
                    <a:gd name="connsiteX50" fmla="*/ 104775 w 353052"/>
                    <a:gd name="connsiteY50" fmla="*/ 135731 h 269081"/>
                    <a:gd name="connsiteX51" fmla="*/ 140494 w 353052"/>
                    <a:gd name="connsiteY51" fmla="*/ 138112 h 269081"/>
                    <a:gd name="connsiteX52" fmla="*/ 159544 w 353052"/>
                    <a:gd name="connsiteY52" fmla="*/ 142875 h 269081"/>
                    <a:gd name="connsiteX53" fmla="*/ 171450 w 353052"/>
                    <a:gd name="connsiteY53" fmla="*/ 152400 h 269081"/>
                    <a:gd name="connsiteX54" fmla="*/ 176213 w 353052"/>
                    <a:gd name="connsiteY54" fmla="*/ 173831 h 269081"/>
                    <a:gd name="connsiteX55" fmla="*/ 180975 w 353052"/>
                    <a:gd name="connsiteY55" fmla="*/ 207168 h 269081"/>
                    <a:gd name="connsiteX56" fmla="*/ 183357 w 353052"/>
                    <a:gd name="connsiteY56" fmla="*/ 247650 h 269081"/>
                    <a:gd name="connsiteX57" fmla="*/ 185738 w 353052"/>
                    <a:gd name="connsiteY57" fmla="*/ 261937 h 269081"/>
                    <a:gd name="connsiteX58" fmla="*/ 195263 w 353052"/>
                    <a:gd name="connsiteY58" fmla="*/ 269081 h 269081"/>
                    <a:gd name="connsiteX59" fmla="*/ 273844 w 353052"/>
                    <a:gd name="connsiteY59" fmla="*/ 266700 h 269081"/>
                    <a:gd name="connsiteX60" fmla="*/ 307182 w 353052"/>
                    <a:gd name="connsiteY60" fmla="*/ 257175 h 269081"/>
                    <a:gd name="connsiteX61" fmla="*/ 314325 w 353052"/>
                    <a:gd name="connsiteY61" fmla="*/ 254793 h 269081"/>
                    <a:gd name="connsiteX62" fmla="*/ 326232 w 353052"/>
                    <a:gd name="connsiteY62" fmla="*/ 250031 h 269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53052" h="269081">
                      <a:moveTo>
                        <a:pt x="0" y="0"/>
                      </a:moveTo>
                      <a:cubicBezTo>
                        <a:pt x="3626" y="10876"/>
                        <a:pt x="7518" y="27571"/>
                        <a:pt x="19050" y="33337"/>
                      </a:cubicBezTo>
                      <a:lnTo>
                        <a:pt x="28575" y="38100"/>
                      </a:lnTo>
                      <a:cubicBezTo>
                        <a:pt x="30163" y="40481"/>
                        <a:pt x="31314" y="43219"/>
                        <a:pt x="33338" y="45243"/>
                      </a:cubicBezTo>
                      <a:cubicBezTo>
                        <a:pt x="37711" y="49616"/>
                        <a:pt x="45021" y="51652"/>
                        <a:pt x="50007" y="54768"/>
                      </a:cubicBezTo>
                      <a:cubicBezTo>
                        <a:pt x="53373" y="56871"/>
                        <a:pt x="56167" y="59808"/>
                        <a:pt x="59532" y="61912"/>
                      </a:cubicBezTo>
                      <a:cubicBezTo>
                        <a:pt x="67905" y="67145"/>
                        <a:pt x="76325" y="69087"/>
                        <a:pt x="85725" y="71437"/>
                      </a:cubicBezTo>
                      <a:cubicBezTo>
                        <a:pt x="102394" y="70643"/>
                        <a:pt x="119102" y="70442"/>
                        <a:pt x="135732" y="69056"/>
                      </a:cubicBezTo>
                      <a:cubicBezTo>
                        <a:pt x="138233" y="68848"/>
                        <a:pt x="140630" y="67797"/>
                        <a:pt x="142875" y="66675"/>
                      </a:cubicBezTo>
                      <a:cubicBezTo>
                        <a:pt x="145435" y="65395"/>
                        <a:pt x="147820" y="63744"/>
                        <a:pt x="150019" y="61912"/>
                      </a:cubicBezTo>
                      <a:cubicBezTo>
                        <a:pt x="152606" y="59756"/>
                        <a:pt x="154782" y="57149"/>
                        <a:pt x="157163" y="54768"/>
                      </a:cubicBezTo>
                      <a:cubicBezTo>
                        <a:pt x="158750" y="51593"/>
                        <a:pt x="161533" y="48771"/>
                        <a:pt x="161925" y="45243"/>
                      </a:cubicBezTo>
                      <a:cubicBezTo>
                        <a:pt x="162039" y="44213"/>
                        <a:pt x="158971" y="28905"/>
                        <a:pt x="157163" y="26193"/>
                      </a:cubicBezTo>
                      <a:cubicBezTo>
                        <a:pt x="155295" y="23391"/>
                        <a:pt x="152677" y="21117"/>
                        <a:pt x="150019" y="19050"/>
                      </a:cubicBezTo>
                      <a:cubicBezTo>
                        <a:pt x="145501" y="15536"/>
                        <a:pt x="135732" y="9525"/>
                        <a:pt x="135732" y="9525"/>
                      </a:cubicBezTo>
                      <a:cubicBezTo>
                        <a:pt x="128588" y="11112"/>
                        <a:pt x="121400" y="12512"/>
                        <a:pt x="114300" y="14287"/>
                      </a:cubicBezTo>
                      <a:cubicBezTo>
                        <a:pt x="111865" y="14896"/>
                        <a:pt x="108932" y="14893"/>
                        <a:pt x="107157" y="16668"/>
                      </a:cubicBezTo>
                      <a:cubicBezTo>
                        <a:pt x="104647" y="19178"/>
                        <a:pt x="103982" y="23018"/>
                        <a:pt x="102394" y="26193"/>
                      </a:cubicBezTo>
                      <a:cubicBezTo>
                        <a:pt x="103188" y="38893"/>
                        <a:pt x="103443" y="51638"/>
                        <a:pt x="104775" y="64293"/>
                      </a:cubicBezTo>
                      <a:cubicBezTo>
                        <a:pt x="105038" y="66789"/>
                        <a:pt x="105589" y="69477"/>
                        <a:pt x="107157" y="71437"/>
                      </a:cubicBezTo>
                      <a:cubicBezTo>
                        <a:pt x="108945" y="73672"/>
                        <a:pt x="111620" y="75195"/>
                        <a:pt x="114300" y="76200"/>
                      </a:cubicBezTo>
                      <a:cubicBezTo>
                        <a:pt x="118090" y="77621"/>
                        <a:pt x="122238" y="77787"/>
                        <a:pt x="126207" y="78581"/>
                      </a:cubicBezTo>
                      <a:cubicBezTo>
                        <a:pt x="146726" y="86788"/>
                        <a:pt x="129698" y="80599"/>
                        <a:pt x="147638" y="85725"/>
                      </a:cubicBezTo>
                      <a:cubicBezTo>
                        <a:pt x="150052" y="86415"/>
                        <a:pt x="152287" y="87829"/>
                        <a:pt x="154782" y="88106"/>
                      </a:cubicBezTo>
                      <a:cubicBezTo>
                        <a:pt x="166641" y="89424"/>
                        <a:pt x="178594" y="89693"/>
                        <a:pt x="190500" y="90487"/>
                      </a:cubicBezTo>
                      <a:cubicBezTo>
                        <a:pt x="207530" y="92920"/>
                        <a:pt x="210241" y="94723"/>
                        <a:pt x="228600" y="90487"/>
                      </a:cubicBezTo>
                      <a:cubicBezTo>
                        <a:pt x="232059" y="89689"/>
                        <a:pt x="235081" y="87551"/>
                        <a:pt x="238125" y="85725"/>
                      </a:cubicBezTo>
                      <a:cubicBezTo>
                        <a:pt x="248250" y="79651"/>
                        <a:pt x="259784" y="69596"/>
                        <a:pt x="271463" y="66675"/>
                      </a:cubicBezTo>
                      <a:cubicBezTo>
                        <a:pt x="285859" y="63075"/>
                        <a:pt x="277882" y="65328"/>
                        <a:pt x="295275" y="59531"/>
                      </a:cubicBezTo>
                      <a:cubicBezTo>
                        <a:pt x="297656" y="58737"/>
                        <a:pt x="299969" y="57695"/>
                        <a:pt x="302419" y="57150"/>
                      </a:cubicBezTo>
                      <a:cubicBezTo>
                        <a:pt x="328563" y="51339"/>
                        <a:pt x="316632" y="53590"/>
                        <a:pt x="338138" y="50006"/>
                      </a:cubicBezTo>
                      <a:cubicBezTo>
                        <a:pt x="359183" y="55267"/>
                        <a:pt x="354435" y="50765"/>
                        <a:pt x="345282" y="92868"/>
                      </a:cubicBezTo>
                      <a:cubicBezTo>
                        <a:pt x="343340" y="101799"/>
                        <a:pt x="333552" y="109725"/>
                        <a:pt x="326232" y="114300"/>
                      </a:cubicBezTo>
                      <a:cubicBezTo>
                        <a:pt x="323222" y="116181"/>
                        <a:pt x="319970" y="117664"/>
                        <a:pt x="316707" y="119062"/>
                      </a:cubicBezTo>
                      <a:cubicBezTo>
                        <a:pt x="314400" y="120051"/>
                        <a:pt x="311870" y="120454"/>
                        <a:pt x="309563" y="121443"/>
                      </a:cubicBezTo>
                      <a:cubicBezTo>
                        <a:pt x="289202" y="130169"/>
                        <a:pt x="311024" y="121629"/>
                        <a:pt x="290513" y="133350"/>
                      </a:cubicBezTo>
                      <a:cubicBezTo>
                        <a:pt x="287565" y="135034"/>
                        <a:pt x="276285" y="137380"/>
                        <a:pt x="273844" y="138112"/>
                      </a:cubicBezTo>
                      <a:cubicBezTo>
                        <a:pt x="269036" y="139555"/>
                        <a:pt x="263734" y="140091"/>
                        <a:pt x="259557" y="142875"/>
                      </a:cubicBezTo>
                      <a:cubicBezTo>
                        <a:pt x="250324" y="149029"/>
                        <a:pt x="255128" y="146732"/>
                        <a:pt x="245269" y="150018"/>
                      </a:cubicBezTo>
                      <a:cubicBezTo>
                        <a:pt x="242888" y="151606"/>
                        <a:pt x="240740" y="153619"/>
                        <a:pt x="238125" y="154781"/>
                      </a:cubicBezTo>
                      <a:cubicBezTo>
                        <a:pt x="232198" y="157415"/>
                        <a:pt x="221234" y="160387"/>
                        <a:pt x="214313" y="161925"/>
                      </a:cubicBezTo>
                      <a:cubicBezTo>
                        <a:pt x="210362" y="162803"/>
                        <a:pt x="206312" y="163241"/>
                        <a:pt x="202407" y="164306"/>
                      </a:cubicBezTo>
                      <a:cubicBezTo>
                        <a:pt x="197564" y="165627"/>
                        <a:pt x="193071" y="168242"/>
                        <a:pt x="188119" y="169068"/>
                      </a:cubicBezTo>
                      <a:cubicBezTo>
                        <a:pt x="183357" y="169862"/>
                        <a:pt x="178553" y="170438"/>
                        <a:pt x="173832" y="171450"/>
                      </a:cubicBezTo>
                      <a:cubicBezTo>
                        <a:pt x="167432" y="172822"/>
                        <a:pt x="154782" y="176212"/>
                        <a:pt x="154782" y="176212"/>
                      </a:cubicBezTo>
                      <a:cubicBezTo>
                        <a:pt x="139701" y="175418"/>
                        <a:pt x="124578" y="175198"/>
                        <a:pt x="109538" y="173831"/>
                      </a:cubicBezTo>
                      <a:cubicBezTo>
                        <a:pt x="102344" y="173177"/>
                        <a:pt x="100748" y="170538"/>
                        <a:pt x="97632" y="164306"/>
                      </a:cubicBezTo>
                      <a:cubicBezTo>
                        <a:pt x="96509" y="162061"/>
                        <a:pt x="96642" y="159251"/>
                        <a:pt x="95250" y="157162"/>
                      </a:cubicBezTo>
                      <a:cubicBezTo>
                        <a:pt x="93382" y="154360"/>
                        <a:pt x="90488" y="152399"/>
                        <a:pt x="88107" y="150018"/>
                      </a:cubicBezTo>
                      <a:cubicBezTo>
                        <a:pt x="90488" y="143668"/>
                        <a:pt x="90101" y="135382"/>
                        <a:pt x="95250" y="130968"/>
                      </a:cubicBezTo>
                      <a:cubicBezTo>
                        <a:pt x="97945" y="128658"/>
                        <a:pt x="101269" y="135177"/>
                        <a:pt x="104775" y="135731"/>
                      </a:cubicBezTo>
                      <a:cubicBezTo>
                        <a:pt x="116562" y="137592"/>
                        <a:pt x="128588" y="137318"/>
                        <a:pt x="140494" y="138112"/>
                      </a:cubicBezTo>
                      <a:cubicBezTo>
                        <a:pt x="141091" y="138231"/>
                        <a:pt x="157101" y="140921"/>
                        <a:pt x="159544" y="142875"/>
                      </a:cubicBezTo>
                      <a:cubicBezTo>
                        <a:pt x="174933" y="155185"/>
                        <a:pt x="153494" y="146412"/>
                        <a:pt x="171450" y="152400"/>
                      </a:cubicBezTo>
                      <a:cubicBezTo>
                        <a:pt x="175096" y="163332"/>
                        <a:pt x="173927" y="158589"/>
                        <a:pt x="176213" y="173831"/>
                      </a:cubicBezTo>
                      <a:cubicBezTo>
                        <a:pt x="177878" y="184932"/>
                        <a:pt x="180975" y="207168"/>
                        <a:pt x="180975" y="207168"/>
                      </a:cubicBezTo>
                      <a:cubicBezTo>
                        <a:pt x="181769" y="220662"/>
                        <a:pt x="182186" y="234183"/>
                        <a:pt x="183357" y="247650"/>
                      </a:cubicBezTo>
                      <a:cubicBezTo>
                        <a:pt x="183775" y="252460"/>
                        <a:pt x="183393" y="257717"/>
                        <a:pt x="185738" y="261937"/>
                      </a:cubicBezTo>
                      <a:cubicBezTo>
                        <a:pt x="187665" y="265406"/>
                        <a:pt x="192088" y="266700"/>
                        <a:pt x="195263" y="269081"/>
                      </a:cubicBezTo>
                      <a:cubicBezTo>
                        <a:pt x="221457" y="268287"/>
                        <a:pt x="247708" y="268612"/>
                        <a:pt x="273844" y="266700"/>
                      </a:cubicBezTo>
                      <a:cubicBezTo>
                        <a:pt x="281498" y="266140"/>
                        <a:pt x="299160" y="259849"/>
                        <a:pt x="307182" y="257175"/>
                      </a:cubicBezTo>
                      <a:cubicBezTo>
                        <a:pt x="309563" y="256381"/>
                        <a:pt x="312080" y="255915"/>
                        <a:pt x="314325" y="254793"/>
                      </a:cubicBezTo>
                      <a:cubicBezTo>
                        <a:pt x="324560" y="249676"/>
                        <a:pt x="320300" y="250031"/>
                        <a:pt x="326232" y="250031"/>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7" name="Freeform 316"/>
                <p:cNvSpPr/>
                <p:nvPr/>
              </p:nvSpPr>
              <p:spPr>
                <a:xfrm>
                  <a:off x="5400849" y="1351788"/>
                  <a:ext cx="390525" cy="304800"/>
                </a:xfrm>
                <a:custGeom>
                  <a:avLst/>
                  <a:gdLst>
                    <a:gd name="connsiteX0" fmla="*/ 0 w 381000"/>
                    <a:gd name="connsiteY0" fmla="*/ 0 h 319088"/>
                    <a:gd name="connsiteX1" fmla="*/ 23812 w 381000"/>
                    <a:gd name="connsiteY1" fmla="*/ 85725 h 319088"/>
                    <a:gd name="connsiteX2" fmla="*/ 347662 w 381000"/>
                    <a:gd name="connsiteY2" fmla="*/ 319088 h 319088"/>
                    <a:gd name="connsiteX3" fmla="*/ 381000 w 381000"/>
                    <a:gd name="connsiteY3" fmla="*/ 266700 h 319088"/>
                    <a:gd name="connsiteX4" fmla="*/ 66675 w 381000"/>
                    <a:gd name="connsiteY4" fmla="*/ 38100 h 319088"/>
                    <a:gd name="connsiteX5" fmla="*/ 0 w 381000"/>
                    <a:gd name="connsiteY5" fmla="*/ 0 h 319088"/>
                    <a:gd name="connsiteX0" fmla="*/ 0 w 390525"/>
                    <a:gd name="connsiteY0" fmla="*/ 0 h 304800"/>
                    <a:gd name="connsiteX1" fmla="*/ 33337 w 390525"/>
                    <a:gd name="connsiteY1" fmla="*/ 71437 h 304800"/>
                    <a:gd name="connsiteX2" fmla="*/ 357187 w 390525"/>
                    <a:gd name="connsiteY2" fmla="*/ 304800 h 304800"/>
                    <a:gd name="connsiteX3" fmla="*/ 390525 w 390525"/>
                    <a:gd name="connsiteY3" fmla="*/ 252412 h 304800"/>
                    <a:gd name="connsiteX4" fmla="*/ 76200 w 390525"/>
                    <a:gd name="connsiteY4" fmla="*/ 23812 h 304800"/>
                    <a:gd name="connsiteX5" fmla="*/ 0 w 390525"/>
                    <a:gd name="connsiteY5" fmla="*/ 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0525" h="304800">
                      <a:moveTo>
                        <a:pt x="0" y="0"/>
                      </a:moveTo>
                      <a:lnTo>
                        <a:pt x="33337" y="71437"/>
                      </a:lnTo>
                      <a:lnTo>
                        <a:pt x="357187" y="304800"/>
                      </a:lnTo>
                      <a:lnTo>
                        <a:pt x="390525" y="252412"/>
                      </a:lnTo>
                      <a:lnTo>
                        <a:pt x="76200" y="23812"/>
                      </a:lnTo>
                      <a:lnTo>
                        <a:pt x="0" y="0"/>
                      </a:lnTo>
                      <a:close/>
                    </a:path>
                  </a:pathLst>
                </a:custGeom>
                <a:solidFill>
                  <a:srgbClr val="C0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14" name="Rectangle 313"/>
              <p:cNvSpPr/>
              <p:nvPr/>
            </p:nvSpPr>
            <p:spPr>
              <a:xfrm>
                <a:off x="5004049" y="1725988"/>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Free Draw</a:t>
                </a:r>
                <a:endParaRPr lang="en-AU" sz="1100" dirty="0">
                  <a:latin typeface="Segoe UI" pitchFamily="34" charset="0"/>
                  <a:cs typeface="Segoe UI" pitchFamily="34" charset="0"/>
                </a:endParaRPr>
              </a:p>
            </p:txBody>
          </p:sp>
        </p:grpSp>
        <p:cxnSp>
          <p:nvCxnSpPr>
            <p:cNvPr id="255" name="Straight Connector 254"/>
            <p:cNvCxnSpPr/>
            <p:nvPr/>
          </p:nvCxnSpPr>
          <p:spPr>
            <a:xfrm>
              <a:off x="4098672"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6" name="Straight Connector 255"/>
            <p:cNvCxnSpPr/>
            <p:nvPr/>
          </p:nvCxnSpPr>
          <p:spPr>
            <a:xfrm>
              <a:off x="5040000"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7" name="Straight Connector 256"/>
            <p:cNvCxnSpPr/>
            <p:nvPr/>
          </p:nvCxnSpPr>
          <p:spPr>
            <a:xfrm>
              <a:off x="3262277" y="200863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8" name="Straight Connector 257"/>
            <p:cNvCxnSpPr/>
            <p:nvPr/>
          </p:nvCxnSpPr>
          <p:spPr>
            <a:xfrm>
              <a:off x="3262277" y="317426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grpSp>
          <p:nvGrpSpPr>
            <p:cNvPr id="259" name="Group 258"/>
            <p:cNvGrpSpPr/>
            <p:nvPr/>
          </p:nvGrpSpPr>
          <p:grpSpPr>
            <a:xfrm>
              <a:off x="4098672" y="2143466"/>
              <a:ext cx="941329" cy="895637"/>
              <a:chOff x="4098672" y="2143466"/>
              <a:chExt cx="941329" cy="895637"/>
            </a:xfrm>
          </p:grpSpPr>
          <p:sp>
            <p:nvSpPr>
              <p:cNvPr id="300" name="Rectangle 299"/>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Documents</a:t>
                </a:r>
                <a:endParaRPr lang="en-AU" sz="1100" dirty="0">
                  <a:latin typeface="Segoe UI" pitchFamily="34" charset="0"/>
                  <a:cs typeface="Segoe UI" pitchFamily="34" charset="0"/>
                </a:endParaRPr>
              </a:p>
            </p:txBody>
          </p:sp>
          <p:grpSp>
            <p:nvGrpSpPr>
              <p:cNvPr id="301" name="Group 300"/>
              <p:cNvGrpSpPr/>
              <p:nvPr/>
            </p:nvGrpSpPr>
            <p:grpSpPr>
              <a:xfrm>
                <a:off x="4199709" y="2143466"/>
                <a:ext cx="744585" cy="655211"/>
                <a:chOff x="4193285" y="2143466"/>
                <a:chExt cx="744585" cy="655211"/>
              </a:xfrm>
            </p:grpSpPr>
            <p:grpSp>
              <p:nvGrpSpPr>
                <p:cNvPr id="302" name="Group 301"/>
                <p:cNvGrpSpPr/>
                <p:nvPr/>
              </p:nvGrpSpPr>
              <p:grpSpPr>
                <a:xfrm>
                  <a:off x="4193285" y="2143466"/>
                  <a:ext cx="699392" cy="536110"/>
                  <a:chOff x="2123728" y="1986160"/>
                  <a:chExt cx="576064" cy="441574"/>
                </a:xfrm>
              </p:grpSpPr>
              <p:sp>
                <p:nvSpPr>
                  <p:cNvPr id="311" name="Rectangle 310"/>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2" name="Trapezoid 311"/>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303" name="Group 302"/>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304" name="Rectangle 303"/>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305" name="Straight Connector 304"/>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6" name="Straight Connector 305"/>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7" name="Straight Connector 306"/>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8" name="Straight Connector 307"/>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9" name="Straight Connector 308"/>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10" name="Straight Connector 309"/>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260" name="Group 259"/>
            <p:cNvGrpSpPr/>
            <p:nvPr/>
          </p:nvGrpSpPr>
          <p:grpSpPr>
            <a:xfrm>
              <a:off x="5039106" y="2143466"/>
              <a:ext cx="941329" cy="895637"/>
              <a:chOff x="5039106" y="2143466"/>
              <a:chExt cx="941329" cy="895637"/>
            </a:xfrm>
          </p:grpSpPr>
          <p:sp>
            <p:nvSpPr>
              <p:cNvPr id="289" name="Rectangle 288"/>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Music</a:t>
                </a:r>
                <a:endParaRPr lang="en-AU" sz="1100" dirty="0">
                  <a:latin typeface="Segoe UI" pitchFamily="34" charset="0"/>
                  <a:cs typeface="Segoe UI" pitchFamily="34" charset="0"/>
                </a:endParaRPr>
              </a:p>
            </p:txBody>
          </p:sp>
          <p:grpSp>
            <p:nvGrpSpPr>
              <p:cNvPr id="290" name="Group 289"/>
              <p:cNvGrpSpPr/>
              <p:nvPr/>
            </p:nvGrpSpPr>
            <p:grpSpPr>
              <a:xfrm>
                <a:off x="5162739" y="2143466"/>
                <a:ext cx="699392" cy="634359"/>
                <a:chOff x="5140143" y="2143466"/>
                <a:chExt cx="699392" cy="634359"/>
              </a:xfrm>
            </p:grpSpPr>
            <p:grpSp>
              <p:nvGrpSpPr>
                <p:cNvPr id="291" name="Group 290"/>
                <p:cNvGrpSpPr/>
                <p:nvPr/>
              </p:nvGrpSpPr>
              <p:grpSpPr>
                <a:xfrm>
                  <a:off x="5140143" y="2143466"/>
                  <a:ext cx="699392" cy="536110"/>
                  <a:chOff x="2123728" y="1986160"/>
                  <a:chExt cx="576064" cy="441574"/>
                </a:xfrm>
              </p:grpSpPr>
              <p:sp>
                <p:nvSpPr>
                  <p:cNvPr id="298" name="Rectangle 297"/>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9" name="Trapezoid 298"/>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92" name="Group 291"/>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293" name="Oval 292"/>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4" name="Oval 293"/>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295" name="Straight Connector 294"/>
                  <p:cNvCxnSpPr>
                    <a:stCxn id="293" idx="6"/>
                    <a:endCxn id="297"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96" name="Straight Connector 295"/>
                  <p:cNvCxnSpPr>
                    <a:stCxn id="294" idx="6"/>
                    <a:endCxn id="297"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297" name="Rectangle 296"/>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1" name="Group 260"/>
            <p:cNvGrpSpPr/>
            <p:nvPr/>
          </p:nvGrpSpPr>
          <p:grpSpPr>
            <a:xfrm>
              <a:off x="3133947" y="3275932"/>
              <a:ext cx="941329" cy="895637"/>
              <a:chOff x="3133947" y="3275932"/>
              <a:chExt cx="941329" cy="895637"/>
            </a:xfrm>
          </p:grpSpPr>
          <p:sp>
            <p:nvSpPr>
              <p:cNvPr id="281" name="Rectangle 280"/>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Videos</a:t>
                </a:r>
                <a:endParaRPr lang="en-AU" sz="1100" dirty="0">
                  <a:latin typeface="Segoe UI" pitchFamily="34" charset="0"/>
                  <a:cs typeface="Segoe UI" pitchFamily="34" charset="0"/>
                </a:endParaRPr>
              </a:p>
            </p:txBody>
          </p:sp>
          <p:grpSp>
            <p:nvGrpSpPr>
              <p:cNvPr id="282" name="Group 281"/>
              <p:cNvGrpSpPr/>
              <p:nvPr/>
            </p:nvGrpSpPr>
            <p:grpSpPr>
              <a:xfrm>
                <a:off x="3254915" y="3275932"/>
                <a:ext cx="699392" cy="569699"/>
                <a:chOff x="3257580" y="3275932"/>
                <a:chExt cx="699392" cy="569699"/>
              </a:xfrm>
            </p:grpSpPr>
            <p:grpSp>
              <p:nvGrpSpPr>
                <p:cNvPr id="283" name="Group 282"/>
                <p:cNvGrpSpPr/>
                <p:nvPr/>
              </p:nvGrpSpPr>
              <p:grpSpPr>
                <a:xfrm>
                  <a:off x="3257580" y="3275932"/>
                  <a:ext cx="699392" cy="536110"/>
                  <a:chOff x="2123728" y="1986160"/>
                  <a:chExt cx="576064" cy="441574"/>
                </a:xfrm>
              </p:grpSpPr>
              <p:sp>
                <p:nvSpPr>
                  <p:cNvPr id="287" name="Rectangle 286"/>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8" name="Trapezoid 287"/>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84" name="Group 283"/>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285" name="Rectangle 284"/>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6" name="Isosceles Triangle 285"/>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2" name="Group 261"/>
            <p:cNvGrpSpPr/>
            <p:nvPr/>
          </p:nvGrpSpPr>
          <p:grpSpPr>
            <a:xfrm>
              <a:off x="4097777" y="3275932"/>
              <a:ext cx="941329" cy="895637"/>
              <a:chOff x="4099230" y="3275932"/>
              <a:chExt cx="941329" cy="895637"/>
            </a:xfrm>
          </p:grpSpPr>
          <p:sp>
            <p:nvSpPr>
              <p:cNvPr id="263" name="Rectangle 262"/>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Games</a:t>
                </a:r>
                <a:endParaRPr lang="en-AU" sz="1100" dirty="0">
                  <a:latin typeface="Segoe UI" pitchFamily="34" charset="0"/>
                  <a:cs typeface="Segoe UI" pitchFamily="34" charset="0"/>
                </a:endParaRPr>
              </a:p>
            </p:txBody>
          </p:sp>
          <p:grpSp>
            <p:nvGrpSpPr>
              <p:cNvPr id="264" name="Group 263"/>
              <p:cNvGrpSpPr/>
              <p:nvPr/>
            </p:nvGrpSpPr>
            <p:grpSpPr>
              <a:xfrm>
                <a:off x="4200966" y="3275932"/>
                <a:ext cx="737856" cy="635347"/>
                <a:chOff x="4220198" y="3275932"/>
                <a:chExt cx="737856" cy="635347"/>
              </a:xfrm>
            </p:grpSpPr>
            <p:grpSp>
              <p:nvGrpSpPr>
                <p:cNvPr id="265" name="Group 264"/>
                <p:cNvGrpSpPr/>
                <p:nvPr/>
              </p:nvGrpSpPr>
              <p:grpSpPr>
                <a:xfrm>
                  <a:off x="4220198" y="3275932"/>
                  <a:ext cx="699392" cy="536110"/>
                  <a:chOff x="2123728" y="1986160"/>
                  <a:chExt cx="576064" cy="441574"/>
                </a:xfrm>
              </p:grpSpPr>
              <p:sp>
                <p:nvSpPr>
                  <p:cNvPr id="279" name="Rectangle 278"/>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0" name="Trapezoid 279"/>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66" name="Group 265"/>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267" name="Rectangle 266"/>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8" name="Oval 267"/>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9" name="Oval 268"/>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70" name="Group 269"/>
                  <p:cNvGrpSpPr/>
                  <p:nvPr/>
                </p:nvGrpSpPr>
                <p:grpSpPr>
                  <a:xfrm>
                    <a:off x="4318464" y="3577517"/>
                    <a:ext cx="118183" cy="118183"/>
                    <a:chOff x="4318464" y="3577517"/>
                    <a:chExt cx="118183" cy="118183"/>
                  </a:xfrm>
                  <a:effectLst/>
                </p:grpSpPr>
                <p:cxnSp>
                  <p:nvCxnSpPr>
                    <p:cNvPr id="277" name="Straight Connector 276"/>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78" name="Straight Connector 277"/>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71" name="Group 270"/>
                  <p:cNvGrpSpPr/>
                  <p:nvPr/>
                </p:nvGrpSpPr>
                <p:grpSpPr>
                  <a:xfrm rot="20573383">
                    <a:off x="4683580" y="3579039"/>
                    <a:ext cx="140891" cy="136707"/>
                    <a:chOff x="5105406" y="3507854"/>
                    <a:chExt cx="171999" cy="166891"/>
                  </a:xfrm>
                  <a:effectLst/>
                </p:grpSpPr>
                <p:sp>
                  <p:nvSpPr>
                    <p:cNvPr id="273" name="Oval 272"/>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4" name="Oval 273"/>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5" name="Oval 274"/>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6" name="Oval 275"/>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cxnSp>
                <p:nvCxnSpPr>
                  <p:cNvPr id="272" name="Straight Connector 271"/>
                  <p:cNvCxnSpPr>
                    <a:stCxn id="267"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sp>
        <p:nvSpPr>
          <p:cNvPr id="115" name="Rounded Rectangle 114"/>
          <p:cNvSpPr/>
          <p:nvPr/>
        </p:nvSpPr>
        <p:spPr>
          <a:xfrm>
            <a:off x="1763688" y="951569"/>
            <a:ext cx="5616624" cy="3219999"/>
          </a:xfrm>
          <a:prstGeom prst="roundRect">
            <a:avLst>
              <a:gd name="adj" fmla="val 0"/>
            </a:avLst>
          </a:prstGeom>
          <a:solidFill>
            <a:schemeClr val="bg1">
              <a:lumMod val="75000"/>
              <a:alpha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200" b="1" dirty="0" smtClean="0">
                <a:solidFill>
                  <a:schemeClr val="tx1"/>
                </a:solidFill>
                <a:latin typeface="Segoe UI" pitchFamily="34" charset="0"/>
                <a:cs typeface="Segoe UI" pitchFamily="34" charset="0"/>
              </a:rPr>
              <a:t>Preferences</a:t>
            </a:r>
            <a:endParaRPr lang="en-AU" sz="1200" b="1" dirty="0">
              <a:solidFill>
                <a:schemeClr val="tx1"/>
              </a:solidFill>
              <a:latin typeface="Segoe UI" pitchFamily="34" charset="0"/>
              <a:cs typeface="Segoe UI" pitchFamily="34" charset="0"/>
            </a:endParaRPr>
          </a:p>
        </p:txBody>
      </p:sp>
      <p:sp>
        <p:nvSpPr>
          <p:cNvPr id="116" name="Rectangle 115"/>
          <p:cNvSpPr/>
          <p:nvPr/>
        </p:nvSpPr>
        <p:spPr>
          <a:xfrm>
            <a:off x="1763688" y="1251855"/>
            <a:ext cx="5616624" cy="2811702"/>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algn="r"/>
            <a:r>
              <a:rPr lang="en-AU" sz="5400" dirty="0" smtClean="0">
                <a:solidFill>
                  <a:schemeClr val="bg1"/>
                </a:solidFill>
                <a:effectLst>
                  <a:outerShdw blurRad="63500" sx="102000" sy="102000" algn="ctr" rotWithShape="0">
                    <a:prstClr val="black">
                      <a:alpha val="40000"/>
                    </a:prstClr>
                  </a:outerShdw>
                </a:effectLst>
                <a:latin typeface="Segoe UI" pitchFamily="34" charset="0"/>
                <a:cs typeface="Segoe UI" pitchFamily="34" charset="0"/>
              </a:rPr>
              <a:t>preferences</a:t>
            </a:r>
            <a:endParaRPr lang="en-AU" sz="5400" dirty="0">
              <a:solidFill>
                <a:schemeClr val="bg1"/>
              </a:solidFill>
              <a:effectLst>
                <a:outerShdw blurRad="63500" sx="102000" sy="102000" algn="ctr" rotWithShape="0">
                  <a:prstClr val="black">
                    <a:alpha val="40000"/>
                  </a:prstClr>
                </a:outerShdw>
              </a:effectLst>
              <a:latin typeface="Segoe UI" pitchFamily="34" charset="0"/>
              <a:cs typeface="Segoe UI" pitchFamily="34" charset="0"/>
            </a:endParaRPr>
          </a:p>
        </p:txBody>
      </p:sp>
      <p:sp>
        <p:nvSpPr>
          <p:cNvPr id="117" name="Rounded Rectangle 116">
            <a:hlinkClick r:id="rId3" action="ppaction://hlinksldjump"/>
          </p:cNvPr>
          <p:cNvSpPr/>
          <p:nvPr/>
        </p:nvSpPr>
        <p:spPr>
          <a:xfrm>
            <a:off x="1835696" y="1005576"/>
            <a:ext cx="144000" cy="144016"/>
          </a:xfrm>
          <a:prstGeom prst="roundRect">
            <a:avLst/>
          </a:prstGeom>
          <a:gradFill flip="none" rotWithShape="1">
            <a:gsLst>
              <a:gs pos="0">
                <a:srgbClr val="FF0000">
                  <a:shade val="30000"/>
                  <a:satMod val="115000"/>
                </a:srgbClr>
              </a:gs>
              <a:gs pos="50000">
                <a:srgbClr val="FF0000">
                  <a:shade val="67500"/>
                  <a:satMod val="115000"/>
                </a:srgbClr>
              </a:gs>
              <a:gs pos="100000">
                <a:srgbClr val="FF0000">
                  <a:shade val="100000"/>
                  <a:satMod val="115000"/>
                </a:srgbClr>
              </a:gs>
            </a:gsLst>
            <a:lin ang="16200000" scaled="1"/>
            <a:tileRect/>
          </a:gradFill>
          <a:ln w="3175">
            <a:solidFill>
              <a:schemeClr val="tx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solidFill>
                <a:schemeClr val="bg1"/>
              </a:solidFill>
              <a:latin typeface="Segoe UI" pitchFamily="34" charset="0"/>
              <a:cs typeface="Segoe UI" pitchFamily="34" charset="0"/>
            </a:endParaRPr>
          </a:p>
        </p:txBody>
      </p:sp>
      <p:grpSp>
        <p:nvGrpSpPr>
          <p:cNvPr id="231" name="Group 230"/>
          <p:cNvGrpSpPr/>
          <p:nvPr/>
        </p:nvGrpSpPr>
        <p:grpSpPr>
          <a:xfrm>
            <a:off x="0" y="1202871"/>
            <a:ext cx="467544" cy="2737758"/>
            <a:chOff x="0" y="1202871"/>
            <a:chExt cx="467544" cy="2737758"/>
          </a:xfrm>
        </p:grpSpPr>
        <p:sp>
          <p:nvSpPr>
            <p:cNvPr id="232" name="Rounded Rectangle 231"/>
            <p:cNvSpPr/>
            <p:nvPr/>
          </p:nvSpPr>
          <p:spPr>
            <a:xfrm>
              <a:off x="0" y="1202871"/>
              <a:ext cx="467544" cy="2737758"/>
            </a:xfrm>
            <a:prstGeom prst="roundRect">
              <a:avLst>
                <a:gd name="adj" fmla="val 10437"/>
              </a:avLst>
            </a:prstGeom>
            <a:solidFill>
              <a:schemeClr val="tx1">
                <a:alpha val="50000"/>
              </a:schemeClr>
            </a:solidFill>
            <a:ln w="317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33" name="Group 232"/>
            <p:cNvGrpSpPr/>
            <p:nvPr/>
          </p:nvGrpSpPr>
          <p:grpSpPr>
            <a:xfrm>
              <a:off x="53772" y="1890180"/>
              <a:ext cx="360000" cy="363600"/>
              <a:chOff x="899592" y="1419622"/>
              <a:chExt cx="432048" cy="432048"/>
            </a:xfrm>
            <a:effectLst/>
          </p:grpSpPr>
          <p:sp>
            <p:nvSpPr>
              <p:cNvPr id="332" name="Rounded Rectangle 331"/>
              <p:cNvSpPr/>
              <p:nvPr/>
            </p:nvSpPr>
            <p:spPr>
              <a:xfrm>
                <a:off x="971600" y="1563638"/>
                <a:ext cx="288032" cy="288032"/>
              </a:xfrm>
              <a:prstGeom prst="roundRect">
                <a:avLst>
                  <a:gd name="adj" fmla="val 9226"/>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33" name="Isosceles Triangle 332"/>
              <p:cNvSpPr/>
              <p:nvPr/>
            </p:nvSpPr>
            <p:spPr>
              <a:xfrm>
                <a:off x="899592" y="1419622"/>
                <a:ext cx="432048" cy="180020"/>
              </a:xfrm>
              <a:prstGeom prst="triangle">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34" name="Group 233"/>
            <p:cNvGrpSpPr/>
            <p:nvPr/>
          </p:nvGrpSpPr>
          <p:grpSpPr>
            <a:xfrm>
              <a:off x="53752" y="1264720"/>
              <a:ext cx="360040" cy="435694"/>
              <a:chOff x="971600" y="1383618"/>
              <a:chExt cx="360040" cy="435694"/>
            </a:xfrm>
          </p:grpSpPr>
          <p:cxnSp>
            <p:nvCxnSpPr>
              <p:cNvPr id="245" name="Straight Connector 244"/>
              <p:cNvCxnSpPr/>
              <p:nvPr/>
            </p:nvCxnSpPr>
            <p:spPr>
              <a:xfrm>
                <a:off x="1187624" y="1639292"/>
                <a:ext cx="144016" cy="18002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246" name="Donut 245"/>
              <p:cNvSpPr/>
              <p:nvPr/>
            </p:nvSpPr>
            <p:spPr>
              <a:xfrm>
                <a:off x="971600" y="1383618"/>
                <a:ext cx="288032" cy="288000"/>
              </a:xfrm>
              <a:prstGeom prst="donut">
                <a:avLst>
                  <a:gd name="adj" fmla="val 4746"/>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247" name="Straight Connector 246"/>
              <p:cNvCxnSpPr/>
              <p:nvPr/>
            </p:nvCxnSpPr>
            <p:spPr>
              <a:xfrm rot="1413972">
                <a:off x="1051228" y="1435850"/>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248" name="Straight Connector 247"/>
              <p:cNvCxnSpPr/>
              <p:nvPr/>
            </p:nvCxnSpPr>
            <p:spPr>
              <a:xfrm rot="1413972">
                <a:off x="1116662" y="1436293"/>
                <a:ext cx="0" cy="183562"/>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331" name="Straight Connector 330"/>
              <p:cNvCxnSpPr/>
              <p:nvPr/>
            </p:nvCxnSpPr>
            <p:spPr>
              <a:xfrm rot="1413972">
                <a:off x="1180005" y="1492021"/>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grpSp>
        <p:cxnSp>
          <p:nvCxnSpPr>
            <p:cNvPr id="235" name="Straight Connector 234"/>
            <p:cNvCxnSpPr/>
            <p:nvPr/>
          </p:nvCxnSpPr>
          <p:spPr>
            <a:xfrm flipH="1">
              <a:off x="26886" y="1812206"/>
              <a:ext cx="413772"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nvGrpSpPr>
            <p:cNvPr id="236" name="Group 235"/>
            <p:cNvGrpSpPr/>
            <p:nvPr/>
          </p:nvGrpSpPr>
          <p:grpSpPr>
            <a:xfrm>
              <a:off x="39771" y="2460418"/>
              <a:ext cx="388002" cy="297418"/>
              <a:chOff x="2123728" y="1986160"/>
              <a:chExt cx="576064" cy="441574"/>
            </a:xfrm>
          </p:grpSpPr>
          <p:sp>
            <p:nvSpPr>
              <p:cNvPr id="241" name="Rectangle 240"/>
              <p:cNvSpPr/>
              <p:nvPr/>
            </p:nvSpPr>
            <p:spPr>
              <a:xfrm>
                <a:off x="2195736" y="1986160"/>
                <a:ext cx="432048" cy="441574"/>
              </a:xfrm>
              <a:prstGeom prst="rect">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44" name="Trapezoid 243"/>
              <p:cNvSpPr/>
              <p:nvPr/>
            </p:nvSpPr>
            <p:spPr>
              <a:xfrm flipV="1">
                <a:off x="2123728" y="2139884"/>
                <a:ext cx="576064" cy="287850"/>
              </a:xfrm>
              <a:prstGeom prst="trapezoid">
                <a:avLst/>
              </a:pr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237" name="Freeform 236"/>
            <p:cNvSpPr/>
            <p:nvPr/>
          </p:nvSpPr>
          <p:spPr>
            <a:xfrm>
              <a:off x="61273" y="2903148"/>
              <a:ext cx="344998" cy="411311"/>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38" name="Group 237"/>
            <p:cNvGrpSpPr/>
            <p:nvPr/>
          </p:nvGrpSpPr>
          <p:grpSpPr>
            <a:xfrm>
              <a:off x="82631" y="3424960"/>
              <a:ext cx="302283" cy="444864"/>
              <a:chOff x="51020" y="3423030"/>
              <a:chExt cx="356155" cy="524147"/>
            </a:xfrm>
            <a:effectLst>
              <a:outerShdw blurRad="63500" sx="102000" sy="102000" algn="ctr" rotWithShape="0">
                <a:prstClr val="black">
                  <a:alpha val="40000"/>
                </a:prstClr>
              </a:outerShdw>
            </a:effectLst>
          </p:grpSpPr>
          <p:sp>
            <p:nvSpPr>
              <p:cNvPr id="239" name="Freeform 238"/>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40" name="Freeform 239"/>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nvGrpSpPr>
          <p:cNvPr id="2" name="Group 1"/>
          <p:cNvGrpSpPr/>
          <p:nvPr/>
        </p:nvGrpSpPr>
        <p:grpSpPr>
          <a:xfrm>
            <a:off x="1763688" y="1251855"/>
            <a:ext cx="1224136" cy="263986"/>
            <a:chOff x="1763688" y="1251854"/>
            <a:chExt cx="1512168" cy="326101"/>
          </a:xfrm>
        </p:grpSpPr>
        <p:sp>
          <p:nvSpPr>
            <p:cNvPr id="334" name="Round Same Side Corner Rectangle 333"/>
            <p:cNvSpPr/>
            <p:nvPr/>
          </p:nvSpPr>
          <p:spPr>
            <a:xfrm>
              <a:off x="1763688" y="1251854"/>
              <a:ext cx="1512168" cy="326101"/>
            </a:xfrm>
            <a:prstGeom prst="round2SameRect">
              <a:avLst>
                <a:gd name="adj1" fmla="val 0"/>
                <a:gd name="adj2" fmla="val 21030"/>
              </a:avLst>
            </a:prstGeom>
            <a:solidFill>
              <a:schemeClr val="bg1">
                <a:alpha val="50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AU" sz="1100" b="1" dirty="0" smtClean="0">
                  <a:solidFill>
                    <a:srgbClr val="0070C0"/>
                  </a:solidFill>
                  <a:latin typeface="Segoe UI" pitchFamily="34" charset="0"/>
                  <a:cs typeface="Segoe UI" pitchFamily="34" charset="0"/>
                </a:rPr>
                <a:t>Preferences</a:t>
              </a:r>
              <a:endParaRPr lang="en-AU" sz="1100" b="1" dirty="0">
                <a:solidFill>
                  <a:srgbClr val="0070C0"/>
                </a:solidFill>
                <a:latin typeface="Segoe UI" pitchFamily="34" charset="0"/>
                <a:cs typeface="Segoe UI" pitchFamily="34" charset="0"/>
              </a:endParaRPr>
            </a:p>
          </p:txBody>
        </p:sp>
        <p:sp>
          <p:nvSpPr>
            <p:cNvPr id="121" name="Isosceles Triangle 120">
              <a:hlinkClick r:id="rId4" action="ppaction://hlinksldjump"/>
            </p:cNvPr>
            <p:cNvSpPr/>
            <p:nvPr/>
          </p:nvSpPr>
          <p:spPr>
            <a:xfrm rot="16200000" flipH="1">
              <a:off x="1835696" y="1306905"/>
              <a:ext cx="216000" cy="216000"/>
            </a:xfrm>
            <a:prstGeom prst="triangle">
              <a:avLst/>
            </a:prstGeom>
            <a:solidFill>
              <a:srgbClr val="0070C0">
                <a:alpha val="50000"/>
              </a:srgb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1400" dirty="0"/>
            </a:p>
          </p:txBody>
        </p:sp>
      </p:grpSp>
      <p:sp>
        <p:nvSpPr>
          <p:cNvPr id="335" name="Rectangle 334"/>
          <p:cNvSpPr/>
          <p:nvPr/>
        </p:nvSpPr>
        <p:spPr>
          <a:xfrm>
            <a:off x="2987824" y="1251855"/>
            <a:ext cx="4392488" cy="263986"/>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Click the button below to change the desktop background…</a:t>
            </a:r>
            <a:endParaRPr lang="en-AU" sz="1200" dirty="0">
              <a:solidFill>
                <a:schemeClr val="tx1"/>
              </a:solidFill>
              <a:latin typeface="Segoe UI" pitchFamily="34" charset="0"/>
              <a:cs typeface="Segoe UI" pitchFamily="34" charset="0"/>
            </a:endParaRPr>
          </a:p>
        </p:txBody>
      </p:sp>
      <p:grpSp>
        <p:nvGrpSpPr>
          <p:cNvPr id="4" name="Group 3"/>
          <p:cNvGrpSpPr/>
          <p:nvPr/>
        </p:nvGrpSpPr>
        <p:grpSpPr>
          <a:xfrm>
            <a:off x="2813860" y="1635646"/>
            <a:ext cx="3516281" cy="1605150"/>
            <a:chOff x="2627784" y="1635646"/>
            <a:chExt cx="3516281" cy="1605150"/>
          </a:xfrm>
        </p:grpSpPr>
        <p:grpSp>
          <p:nvGrpSpPr>
            <p:cNvPr id="360" name="Group 359"/>
            <p:cNvGrpSpPr/>
            <p:nvPr/>
          </p:nvGrpSpPr>
          <p:grpSpPr>
            <a:xfrm>
              <a:off x="2627784" y="1635646"/>
              <a:ext cx="1332000" cy="1332000"/>
              <a:chOff x="1996839" y="1752778"/>
              <a:chExt cx="842112" cy="842112"/>
            </a:xfrm>
          </p:grpSpPr>
          <p:sp>
            <p:nvSpPr>
              <p:cNvPr id="361" name="Rounded Rectangle 360"/>
              <p:cNvSpPr/>
              <p:nvPr/>
            </p:nvSpPr>
            <p:spPr>
              <a:xfrm>
                <a:off x="1996838" y="1752778"/>
                <a:ext cx="842112" cy="842112"/>
              </a:xfrm>
              <a:prstGeom prst="roundRect">
                <a:avLst/>
              </a:prstGeom>
              <a:blipFill dpi="0" rotWithShape="1">
                <a:blip r:embed="rId5" cstate="print">
                  <a:extLst>
                    <a:ext uri="{28A0092B-C50C-407E-A947-70E740481C1C}">
                      <a14:useLocalDpi xmlns:a14="http://schemas.microsoft.com/office/drawing/2010/main" val="0"/>
                    </a:ext>
                  </a:extLst>
                </a:blip>
                <a:srcRect/>
                <a:stretch>
                  <a:fillRect/>
                </a:stretch>
              </a:blip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grpSp>
            <p:nvGrpSpPr>
              <p:cNvPr id="362" name="Group 361"/>
              <p:cNvGrpSpPr/>
              <p:nvPr/>
            </p:nvGrpSpPr>
            <p:grpSpPr>
              <a:xfrm>
                <a:off x="2213861" y="1884617"/>
                <a:ext cx="625089" cy="578434"/>
                <a:chOff x="1916088" y="1103970"/>
                <a:chExt cx="962712" cy="890858"/>
              </a:xfrm>
            </p:grpSpPr>
            <p:sp>
              <p:nvSpPr>
                <p:cNvPr id="363" name="Rounded Rectangle 362"/>
                <p:cNvSpPr/>
                <p:nvPr/>
              </p:nvSpPr>
              <p:spPr>
                <a:xfrm>
                  <a:off x="1916088" y="1103970"/>
                  <a:ext cx="962712" cy="890858"/>
                </a:xfrm>
                <a:prstGeom prst="roundRect">
                  <a:avLst>
                    <a:gd name="adj" fmla="val 0"/>
                  </a:avLst>
                </a:prstGeom>
                <a:solidFill>
                  <a:schemeClr val="bg1">
                    <a:lumMod val="75000"/>
                    <a:alpha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endParaRPr lang="en-AU" sz="1200" b="1" dirty="0">
                    <a:solidFill>
                      <a:schemeClr val="tx1"/>
                    </a:solidFill>
                    <a:latin typeface="Segoe UI" pitchFamily="34" charset="0"/>
                    <a:cs typeface="Segoe UI" pitchFamily="34" charset="0"/>
                  </a:endParaRPr>
                </a:p>
              </p:txBody>
            </p:sp>
            <p:sp>
              <p:nvSpPr>
                <p:cNvPr id="364" name="Rectangle 363"/>
                <p:cNvSpPr/>
                <p:nvPr/>
              </p:nvSpPr>
              <p:spPr>
                <a:xfrm>
                  <a:off x="1916090" y="1404255"/>
                  <a:ext cx="962710" cy="482561"/>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algn="r"/>
                  <a:endParaRPr lang="en-AU" sz="5400" dirty="0">
                    <a:solidFill>
                      <a:schemeClr val="bg1"/>
                    </a:solidFill>
                    <a:effectLst>
                      <a:outerShdw blurRad="63500" sx="102000" sy="102000" algn="ctr" rotWithShape="0">
                        <a:prstClr val="black">
                          <a:alpha val="40000"/>
                        </a:prstClr>
                      </a:outerShdw>
                    </a:effectLst>
                    <a:latin typeface="Segoe UI" pitchFamily="34" charset="0"/>
                    <a:cs typeface="Segoe UI" pitchFamily="34" charset="0"/>
                  </a:endParaRPr>
                </a:p>
              </p:txBody>
            </p:sp>
            <p:sp>
              <p:nvSpPr>
                <p:cNvPr id="365" name="Rounded Rectangle 364">
                  <a:hlinkClick r:id="rId3" action="ppaction://hlinksldjump"/>
                </p:cNvPr>
                <p:cNvSpPr/>
                <p:nvPr/>
              </p:nvSpPr>
              <p:spPr>
                <a:xfrm>
                  <a:off x="1988096" y="1157976"/>
                  <a:ext cx="144000" cy="144016"/>
                </a:xfrm>
                <a:prstGeom prst="roundRect">
                  <a:avLst/>
                </a:prstGeom>
                <a:gradFill flip="none" rotWithShape="1">
                  <a:gsLst>
                    <a:gs pos="0">
                      <a:srgbClr val="FF0000">
                        <a:shade val="30000"/>
                        <a:satMod val="115000"/>
                      </a:srgbClr>
                    </a:gs>
                    <a:gs pos="50000">
                      <a:srgbClr val="FF0000">
                        <a:shade val="67500"/>
                        <a:satMod val="115000"/>
                      </a:srgbClr>
                    </a:gs>
                    <a:gs pos="100000">
                      <a:srgbClr val="FF0000">
                        <a:shade val="100000"/>
                        <a:satMod val="115000"/>
                      </a:srgbClr>
                    </a:gs>
                  </a:gsLst>
                  <a:lin ang="16200000" scaled="1"/>
                  <a:tileRect/>
                </a:gradFill>
                <a:ln w="3175">
                  <a:solidFill>
                    <a:schemeClr val="tx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solidFill>
                      <a:schemeClr val="bg1"/>
                    </a:solidFill>
                    <a:latin typeface="Segoe UI" pitchFamily="34" charset="0"/>
                    <a:cs typeface="Segoe UI" pitchFamily="34" charset="0"/>
                  </a:endParaRPr>
                </a:p>
              </p:txBody>
            </p:sp>
          </p:grpSp>
        </p:grpSp>
        <p:sp>
          <p:nvSpPr>
            <p:cNvPr id="385" name="Rectangle 384"/>
            <p:cNvSpPr/>
            <p:nvPr/>
          </p:nvSpPr>
          <p:spPr>
            <a:xfrm>
              <a:off x="2755493" y="2976810"/>
              <a:ext cx="1076583" cy="263986"/>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solidFill>
                    <a:schemeClr val="tx1"/>
                  </a:solidFill>
                  <a:latin typeface="Segoe UI" pitchFamily="34" charset="0"/>
                  <a:cs typeface="Segoe UI" pitchFamily="34" charset="0"/>
                </a:rPr>
                <a:t>Background</a:t>
              </a:r>
              <a:endParaRPr lang="en-AU" sz="1200" dirty="0">
                <a:solidFill>
                  <a:schemeClr val="tx1"/>
                </a:solidFill>
                <a:latin typeface="Segoe UI" pitchFamily="34" charset="0"/>
                <a:cs typeface="Segoe UI" pitchFamily="34" charset="0"/>
              </a:endParaRPr>
            </a:p>
          </p:txBody>
        </p:sp>
        <p:sp>
          <p:nvSpPr>
            <p:cNvPr id="134" name="Rounded Rectangle 133">
              <a:hlinkClick r:id="" action="ppaction://macro?name=changeBackground"/>
            </p:cNvPr>
            <p:cNvSpPr/>
            <p:nvPr/>
          </p:nvSpPr>
          <p:spPr>
            <a:xfrm>
              <a:off x="4068673" y="1926965"/>
              <a:ext cx="2075392" cy="320374"/>
            </a:xfrm>
            <a:prstGeom prst="roundRect">
              <a:avLst/>
            </a:prstGeom>
            <a:solidFill>
              <a:srgbClr val="FFC000">
                <a:alpha val="50000"/>
              </a:srgb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solidFill>
                    <a:schemeClr val="bg1"/>
                  </a:solidFill>
                  <a:latin typeface="Segoe UI" pitchFamily="34" charset="0"/>
                  <a:cs typeface="Segoe UI" pitchFamily="34" charset="0"/>
                </a:rPr>
                <a:t>Change Wallpaper &gt;</a:t>
              </a:r>
              <a:endParaRPr lang="en-AU" sz="1200" dirty="0">
                <a:solidFill>
                  <a:schemeClr val="bg1"/>
                </a:solidFill>
                <a:latin typeface="Segoe UI" pitchFamily="34" charset="0"/>
                <a:cs typeface="Segoe UI" pitchFamily="34" charset="0"/>
              </a:endParaRPr>
            </a:p>
          </p:txBody>
        </p:sp>
        <p:sp>
          <p:nvSpPr>
            <p:cNvPr id="135" name="Rounded Rectangle 134">
              <a:hlinkClick r:id="rId4" action="ppaction://hlinksldjump"/>
            </p:cNvPr>
            <p:cNvSpPr/>
            <p:nvPr/>
          </p:nvSpPr>
          <p:spPr>
            <a:xfrm>
              <a:off x="4068673" y="2355953"/>
              <a:ext cx="2075392" cy="320374"/>
            </a:xfrm>
            <a:prstGeom prst="roundRect">
              <a:avLst/>
            </a:prstGeom>
            <a:solidFill>
              <a:srgbClr val="0070C0">
                <a:alpha val="50000"/>
              </a:srgb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solidFill>
                    <a:schemeClr val="bg1"/>
                  </a:solidFill>
                  <a:latin typeface="Segoe UI" pitchFamily="34" charset="0"/>
                  <a:cs typeface="Segoe UI" pitchFamily="34" charset="0"/>
                </a:rPr>
                <a:t>Back &gt;</a:t>
              </a:r>
              <a:endParaRPr lang="en-AU" sz="1200" dirty="0">
                <a:solidFill>
                  <a:schemeClr val="bg1"/>
                </a:solidFill>
                <a:latin typeface="Segoe UI" pitchFamily="34" charset="0"/>
                <a:cs typeface="Segoe UI" pitchFamily="34" charset="0"/>
              </a:endParaRPr>
            </a:p>
          </p:txBody>
        </p:sp>
      </p:grpSp>
    </p:spTree>
    <p:extLst>
      <p:ext uri="{BB962C8B-B14F-4D97-AF65-F5344CB8AC3E}">
        <p14:creationId xmlns:p14="http://schemas.microsoft.com/office/powerpoint/2010/main" val="1773135831"/>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49" name="Group 248"/>
          <p:cNvGrpSpPr/>
          <p:nvPr/>
        </p:nvGrpSpPr>
        <p:grpSpPr>
          <a:xfrm>
            <a:off x="3131841" y="843750"/>
            <a:ext cx="2880320" cy="3456000"/>
            <a:chOff x="3131841" y="843750"/>
            <a:chExt cx="2880320" cy="3456000"/>
          </a:xfrm>
        </p:grpSpPr>
        <p:sp>
          <p:nvSpPr>
            <p:cNvPr id="250" name="Rounded Rectangle 249"/>
            <p:cNvSpPr/>
            <p:nvPr/>
          </p:nvSpPr>
          <p:spPr>
            <a:xfrm>
              <a:off x="3131841" y="843750"/>
              <a:ext cx="2880320" cy="3456000"/>
            </a:xfrm>
            <a:prstGeom prst="roundRect">
              <a:avLst>
                <a:gd name="adj" fmla="val 2228"/>
              </a:avLst>
            </a:prstGeom>
            <a:solidFill>
              <a:schemeClr val="tx1">
                <a:alpha val="50000"/>
              </a:schemeClr>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51" name="Group 250"/>
            <p:cNvGrpSpPr/>
            <p:nvPr/>
          </p:nvGrpSpPr>
          <p:grpSpPr>
            <a:xfrm>
              <a:off x="3198624" y="984777"/>
              <a:ext cx="864096" cy="870570"/>
              <a:chOff x="7308304" y="278598"/>
              <a:chExt cx="864096" cy="870570"/>
            </a:xfrm>
          </p:grpSpPr>
          <p:sp>
            <p:nvSpPr>
              <p:cNvPr id="327" name="Freeform 326"/>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8" name="Rectangle 327"/>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Impress</a:t>
                </a:r>
                <a:endParaRPr lang="en-AU" sz="1100" dirty="0">
                  <a:latin typeface="Segoe UI" pitchFamily="34" charset="0"/>
                  <a:cs typeface="Segoe UI" pitchFamily="34" charset="0"/>
                </a:endParaRPr>
              </a:p>
            </p:txBody>
          </p:sp>
        </p:grpSp>
        <p:grpSp>
          <p:nvGrpSpPr>
            <p:cNvPr id="252" name="Group 251"/>
            <p:cNvGrpSpPr/>
            <p:nvPr/>
          </p:nvGrpSpPr>
          <p:grpSpPr>
            <a:xfrm>
              <a:off x="4139953" y="972995"/>
              <a:ext cx="864096" cy="894135"/>
              <a:chOff x="6444208" y="255033"/>
              <a:chExt cx="864096" cy="894135"/>
            </a:xfrm>
          </p:grpSpPr>
          <p:grpSp>
            <p:nvGrpSpPr>
              <p:cNvPr id="323" name="Group 322"/>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325" name="Freeform 324"/>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26" name="Freeform 325"/>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24" name="Rectangle 323"/>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Express</a:t>
                </a:r>
                <a:endParaRPr lang="en-AU" sz="1100" dirty="0">
                  <a:latin typeface="Segoe UI" pitchFamily="34" charset="0"/>
                  <a:cs typeface="Segoe UI" pitchFamily="34" charset="0"/>
                </a:endParaRPr>
              </a:p>
            </p:txBody>
          </p:sp>
        </p:grpSp>
        <p:grpSp>
          <p:nvGrpSpPr>
            <p:cNvPr id="253" name="Group 252"/>
            <p:cNvGrpSpPr/>
            <p:nvPr/>
          </p:nvGrpSpPr>
          <p:grpSpPr>
            <a:xfrm>
              <a:off x="3198624" y="2157429"/>
              <a:ext cx="864096" cy="881674"/>
              <a:chOff x="8172400" y="267494"/>
              <a:chExt cx="864096" cy="881674"/>
            </a:xfrm>
          </p:grpSpPr>
          <p:grpSp>
            <p:nvGrpSpPr>
              <p:cNvPr id="318" name="Group 317"/>
              <p:cNvGrpSpPr/>
              <p:nvPr/>
            </p:nvGrpSpPr>
            <p:grpSpPr>
              <a:xfrm>
                <a:off x="8351877" y="267494"/>
                <a:ext cx="523806" cy="648072"/>
                <a:chOff x="87738" y="3286770"/>
                <a:chExt cx="291003" cy="360040"/>
              </a:xfrm>
            </p:grpSpPr>
            <p:sp>
              <p:nvSpPr>
                <p:cNvPr id="320" name="Rectangle 31"/>
                <p:cNvSpPr/>
                <p:nvPr/>
              </p:nvSpPr>
              <p:spPr>
                <a:xfrm>
                  <a:off x="87738" y="3286770"/>
                  <a:ext cx="291002" cy="360040"/>
                </a:xfrm>
                <a:prstGeom prst="rect">
                  <a:avLst/>
                </a:prstGeom>
                <a:solidFill>
                  <a:srgbClr val="FFC000"/>
                </a:solidFill>
                <a:ln w="9525" cap="rnd">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1" name="Rectangle 31"/>
                <p:cNvSpPr/>
                <p:nvPr/>
              </p:nvSpPr>
              <p:spPr>
                <a:xfrm>
                  <a:off x="87738" y="3286770"/>
                  <a:ext cx="291002" cy="360040"/>
                </a:xfrm>
                <a:custGeom>
                  <a:avLst/>
                  <a:gdLst>
                    <a:gd name="connsiteX0" fmla="*/ 0 w 291002"/>
                    <a:gd name="connsiteY0" fmla="*/ 0 h 360040"/>
                    <a:gd name="connsiteX1" fmla="*/ 291002 w 291002"/>
                    <a:gd name="connsiteY1" fmla="*/ 0 h 360040"/>
                    <a:gd name="connsiteX2" fmla="*/ 291002 w 291002"/>
                    <a:gd name="connsiteY2" fmla="*/ 360040 h 360040"/>
                    <a:gd name="connsiteX3" fmla="*/ 0 w 291002"/>
                    <a:gd name="connsiteY3" fmla="*/ 360040 h 360040"/>
                    <a:gd name="connsiteX4" fmla="*/ 0 w 291002"/>
                    <a:gd name="connsiteY4" fmla="*/ 0 h 360040"/>
                    <a:gd name="connsiteX0" fmla="*/ 0 w 291002"/>
                    <a:gd name="connsiteY0" fmla="*/ 0 h 360040"/>
                    <a:gd name="connsiteX1" fmla="*/ 236233 w 291002"/>
                    <a:gd name="connsiteY1" fmla="*/ 88106 h 360040"/>
                    <a:gd name="connsiteX2" fmla="*/ 291002 w 291002"/>
                    <a:gd name="connsiteY2" fmla="*/ 360040 h 360040"/>
                    <a:gd name="connsiteX3" fmla="*/ 0 w 291002"/>
                    <a:gd name="connsiteY3" fmla="*/ 360040 h 360040"/>
                    <a:gd name="connsiteX4" fmla="*/ 0 w 291002"/>
                    <a:gd name="connsiteY4" fmla="*/ 0 h 360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1002" h="360040">
                      <a:moveTo>
                        <a:pt x="0" y="0"/>
                      </a:moveTo>
                      <a:lnTo>
                        <a:pt x="236233" y="88106"/>
                      </a:lnTo>
                      <a:lnTo>
                        <a:pt x="291002" y="360040"/>
                      </a:lnTo>
                      <a:lnTo>
                        <a:pt x="0" y="360040"/>
                      </a:lnTo>
                      <a:lnTo>
                        <a:pt x="0" y="0"/>
                      </a:lnTo>
                      <a:close/>
                    </a:path>
                  </a:pathLst>
                </a:cu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322" name="Rectangle 321"/>
                <p:cNvSpPr/>
                <p:nvPr/>
              </p:nvSpPr>
              <p:spPr>
                <a:xfrm>
                  <a:off x="87738" y="3435846"/>
                  <a:ext cx="291003" cy="210964"/>
                </a:xfrm>
                <a:prstGeom prst="rect">
                  <a:avLst/>
                </a:prstGeom>
                <a:noFill/>
                <a:ln w="9525" cap="rnd">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2000" dirty="0" smtClean="0">
                      <a:solidFill>
                        <a:schemeClr val="tx1"/>
                      </a:solidFill>
                      <a:effectLst>
                        <a:outerShdw blurRad="63500" sx="102000" sy="102000" algn="ctr" rotWithShape="0">
                          <a:prstClr val="black">
                            <a:alpha val="40000"/>
                          </a:prstClr>
                        </a:outerShdw>
                      </a:effectLst>
                      <a:latin typeface="Segoe UI" pitchFamily="34" charset="0"/>
                      <a:cs typeface="Segoe UI" pitchFamily="34" charset="0"/>
                    </a:rPr>
                    <a:t>Aa</a:t>
                  </a:r>
                  <a:endParaRPr lang="en-AU" sz="2000" dirty="0">
                    <a:solidFill>
                      <a:schemeClr val="tx1"/>
                    </a:solidFill>
                    <a:effectLst>
                      <a:outerShdw blurRad="63500" sx="102000" sy="102000" algn="ctr" rotWithShape="0">
                        <a:prstClr val="black">
                          <a:alpha val="40000"/>
                        </a:prstClr>
                      </a:outerShdw>
                    </a:effectLst>
                    <a:latin typeface="Segoe UI" pitchFamily="34" charset="0"/>
                    <a:cs typeface="Segoe UI" pitchFamily="34" charset="0"/>
                  </a:endParaRPr>
                </a:p>
              </p:txBody>
            </p:sp>
          </p:grpSp>
          <p:sp>
            <p:nvSpPr>
              <p:cNvPr id="319" name="Rectangle 318"/>
              <p:cNvSpPr/>
              <p:nvPr/>
            </p:nvSpPr>
            <p:spPr>
              <a:xfrm>
                <a:off x="8172400"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Note Pad</a:t>
                </a:r>
                <a:endParaRPr lang="en-AU" sz="1100" dirty="0">
                  <a:latin typeface="Segoe UI" pitchFamily="34" charset="0"/>
                  <a:cs typeface="Segoe UI" pitchFamily="34" charset="0"/>
                </a:endParaRPr>
              </a:p>
            </p:txBody>
          </p:sp>
        </p:grpSp>
        <p:grpSp>
          <p:nvGrpSpPr>
            <p:cNvPr id="254" name="Group 253"/>
            <p:cNvGrpSpPr/>
            <p:nvPr/>
          </p:nvGrpSpPr>
          <p:grpSpPr>
            <a:xfrm>
              <a:off x="5080409" y="980461"/>
              <a:ext cx="864096" cy="877462"/>
              <a:chOff x="5004049" y="1064550"/>
              <a:chExt cx="864096" cy="877462"/>
            </a:xfrm>
          </p:grpSpPr>
          <p:grpSp>
            <p:nvGrpSpPr>
              <p:cNvPr id="313" name="Group 312"/>
              <p:cNvGrpSpPr/>
              <p:nvPr/>
            </p:nvGrpSpPr>
            <p:grpSpPr>
              <a:xfrm>
                <a:off x="5042434" y="1064550"/>
                <a:ext cx="787325" cy="610716"/>
                <a:chOff x="5004049" y="1045872"/>
                <a:chExt cx="787325" cy="610716"/>
              </a:xfrm>
              <a:effectLst>
                <a:outerShdw blurRad="63500" sx="102000" sy="102000" algn="ctr" rotWithShape="0">
                  <a:prstClr val="black">
                    <a:alpha val="40000"/>
                  </a:prstClr>
                </a:outerShdw>
              </a:effectLst>
            </p:grpSpPr>
            <p:sp>
              <p:nvSpPr>
                <p:cNvPr id="315" name="Rectangle 314"/>
                <p:cNvSpPr/>
                <p:nvPr/>
              </p:nvSpPr>
              <p:spPr>
                <a:xfrm>
                  <a:off x="5004049" y="1045872"/>
                  <a:ext cx="504055" cy="460191"/>
                </a:xfrm>
                <a:prstGeom prst="rect">
                  <a:avLst/>
                </a:prstGeom>
                <a:solidFill>
                  <a:schemeClr val="bg1"/>
                </a:solidFill>
                <a:ln w="9525" cap="rnd">
                  <a:solidFill>
                    <a:schemeClr val="bg1"/>
                  </a:solid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6" name="Freeform 315"/>
                <p:cNvSpPr/>
                <p:nvPr/>
              </p:nvSpPr>
              <p:spPr>
                <a:xfrm>
                  <a:off x="5022056" y="1106047"/>
                  <a:ext cx="414040" cy="272698"/>
                </a:xfrm>
                <a:custGeom>
                  <a:avLst/>
                  <a:gdLst>
                    <a:gd name="connsiteX0" fmla="*/ 0 w 353052"/>
                    <a:gd name="connsiteY0" fmla="*/ 0 h 269081"/>
                    <a:gd name="connsiteX1" fmla="*/ 19050 w 353052"/>
                    <a:gd name="connsiteY1" fmla="*/ 33337 h 269081"/>
                    <a:gd name="connsiteX2" fmla="*/ 28575 w 353052"/>
                    <a:gd name="connsiteY2" fmla="*/ 38100 h 269081"/>
                    <a:gd name="connsiteX3" fmla="*/ 33338 w 353052"/>
                    <a:gd name="connsiteY3" fmla="*/ 45243 h 269081"/>
                    <a:gd name="connsiteX4" fmla="*/ 50007 w 353052"/>
                    <a:gd name="connsiteY4" fmla="*/ 54768 h 269081"/>
                    <a:gd name="connsiteX5" fmla="*/ 59532 w 353052"/>
                    <a:gd name="connsiteY5" fmla="*/ 61912 h 269081"/>
                    <a:gd name="connsiteX6" fmla="*/ 85725 w 353052"/>
                    <a:gd name="connsiteY6" fmla="*/ 71437 h 269081"/>
                    <a:gd name="connsiteX7" fmla="*/ 135732 w 353052"/>
                    <a:gd name="connsiteY7" fmla="*/ 69056 h 269081"/>
                    <a:gd name="connsiteX8" fmla="*/ 142875 w 353052"/>
                    <a:gd name="connsiteY8" fmla="*/ 66675 h 269081"/>
                    <a:gd name="connsiteX9" fmla="*/ 150019 w 353052"/>
                    <a:gd name="connsiteY9" fmla="*/ 61912 h 269081"/>
                    <a:gd name="connsiteX10" fmla="*/ 157163 w 353052"/>
                    <a:gd name="connsiteY10" fmla="*/ 54768 h 269081"/>
                    <a:gd name="connsiteX11" fmla="*/ 161925 w 353052"/>
                    <a:gd name="connsiteY11" fmla="*/ 45243 h 269081"/>
                    <a:gd name="connsiteX12" fmla="*/ 157163 w 353052"/>
                    <a:gd name="connsiteY12" fmla="*/ 26193 h 269081"/>
                    <a:gd name="connsiteX13" fmla="*/ 150019 w 353052"/>
                    <a:gd name="connsiteY13" fmla="*/ 19050 h 269081"/>
                    <a:gd name="connsiteX14" fmla="*/ 135732 w 353052"/>
                    <a:gd name="connsiteY14" fmla="*/ 9525 h 269081"/>
                    <a:gd name="connsiteX15" fmla="*/ 114300 w 353052"/>
                    <a:gd name="connsiteY15" fmla="*/ 14287 h 269081"/>
                    <a:gd name="connsiteX16" fmla="*/ 107157 w 353052"/>
                    <a:gd name="connsiteY16" fmla="*/ 16668 h 269081"/>
                    <a:gd name="connsiteX17" fmla="*/ 102394 w 353052"/>
                    <a:gd name="connsiteY17" fmla="*/ 26193 h 269081"/>
                    <a:gd name="connsiteX18" fmla="*/ 104775 w 353052"/>
                    <a:gd name="connsiteY18" fmla="*/ 64293 h 269081"/>
                    <a:gd name="connsiteX19" fmla="*/ 107157 w 353052"/>
                    <a:gd name="connsiteY19" fmla="*/ 71437 h 269081"/>
                    <a:gd name="connsiteX20" fmla="*/ 114300 w 353052"/>
                    <a:gd name="connsiteY20" fmla="*/ 76200 h 269081"/>
                    <a:gd name="connsiteX21" fmla="*/ 126207 w 353052"/>
                    <a:gd name="connsiteY21" fmla="*/ 78581 h 269081"/>
                    <a:gd name="connsiteX22" fmla="*/ 147638 w 353052"/>
                    <a:gd name="connsiteY22" fmla="*/ 85725 h 269081"/>
                    <a:gd name="connsiteX23" fmla="*/ 154782 w 353052"/>
                    <a:gd name="connsiteY23" fmla="*/ 88106 h 269081"/>
                    <a:gd name="connsiteX24" fmla="*/ 190500 w 353052"/>
                    <a:gd name="connsiteY24" fmla="*/ 90487 h 269081"/>
                    <a:gd name="connsiteX25" fmla="*/ 228600 w 353052"/>
                    <a:gd name="connsiteY25" fmla="*/ 90487 h 269081"/>
                    <a:gd name="connsiteX26" fmla="*/ 238125 w 353052"/>
                    <a:gd name="connsiteY26" fmla="*/ 85725 h 269081"/>
                    <a:gd name="connsiteX27" fmla="*/ 271463 w 353052"/>
                    <a:gd name="connsiteY27" fmla="*/ 66675 h 269081"/>
                    <a:gd name="connsiteX28" fmla="*/ 295275 w 353052"/>
                    <a:gd name="connsiteY28" fmla="*/ 59531 h 269081"/>
                    <a:gd name="connsiteX29" fmla="*/ 302419 w 353052"/>
                    <a:gd name="connsiteY29" fmla="*/ 57150 h 269081"/>
                    <a:gd name="connsiteX30" fmla="*/ 338138 w 353052"/>
                    <a:gd name="connsiteY30" fmla="*/ 50006 h 269081"/>
                    <a:gd name="connsiteX31" fmla="*/ 345282 w 353052"/>
                    <a:gd name="connsiteY31" fmla="*/ 92868 h 269081"/>
                    <a:gd name="connsiteX32" fmla="*/ 326232 w 353052"/>
                    <a:gd name="connsiteY32" fmla="*/ 114300 h 269081"/>
                    <a:gd name="connsiteX33" fmla="*/ 316707 w 353052"/>
                    <a:gd name="connsiteY33" fmla="*/ 119062 h 269081"/>
                    <a:gd name="connsiteX34" fmla="*/ 309563 w 353052"/>
                    <a:gd name="connsiteY34" fmla="*/ 121443 h 269081"/>
                    <a:gd name="connsiteX35" fmla="*/ 290513 w 353052"/>
                    <a:gd name="connsiteY35" fmla="*/ 133350 h 269081"/>
                    <a:gd name="connsiteX36" fmla="*/ 273844 w 353052"/>
                    <a:gd name="connsiteY36" fmla="*/ 138112 h 269081"/>
                    <a:gd name="connsiteX37" fmla="*/ 259557 w 353052"/>
                    <a:gd name="connsiteY37" fmla="*/ 142875 h 269081"/>
                    <a:gd name="connsiteX38" fmla="*/ 245269 w 353052"/>
                    <a:gd name="connsiteY38" fmla="*/ 150018 h 269081"/>
                    <a:gd name="connsiteX39" fmla="*/ 238125 w 353052"/>
                    <a:gd name="connsiteY39" fmla="*/ 154781 h 269081"/>
                    <a:gd name="connsiteX40" fmla="*/ 214313 w 353052"/>
                    <a:gd name="connsiteY40" fmla="*/ 161925 h 269081"/>
                    <a:gd name="connsiteX41" fmla="*/ 202407 w 353052"/>
                    <a:gd name="connsiteY41" fmla="*/ 164306 h 269081"/>
                    <a:gd name="connsiteX42" fmla="*/ 188119 w 353052"/>
                    <a:gd name="connsiteY42" fmla="*/ 169068 h 269081"/>
                    <a:gd name="connsiteX43" fmla="*/ 173832 w 353052"/>
                    <a:gd name="connsiteY43" fmla="*/ 171450 h 269081"/>
                    <a:gd name="connsiteX44" fmla="*/ 154782 w 353052"/>
                    <a:gd name="connsiteY44" fmla="*/ 176212 h 269081"/>
                    <a:gd name="connsiteX45" fmla="*/ 109538 w 353052"/>
                    <a:gd name="connsiteY45" fmla="*/ 173831 h 269081"/>
                    <a:gd name="connsiteX46" fmla="*/ 97632 w 353052"/>
                    <a:gd name="connsiteY46" fmla="*/ 164306 h 269081"/>
                    <a:gd name="connsiteX47" fmla="*/ 95250 w 353052"/>
                    <a:gd name="connsiteY47" fmla="*/ 157162 h 269081"/>
                    <a:gd name="connsiteX48" fmla="*/ 88107 w 353052"/>
                    <a:gd name="connsiteY48" fmla="*/ 150018 h 269081"/>
                    <a:gd name="connsiteX49" fmla="*/ 95250 w 353052"/>
                    <a:gd name="connsiteY49" fmla="*/ 130968 h 269081"/>
                    <a:gd name="connsiteX50" fmla="*/ 104775 w 353052"/>
                    <a:gd name="connsiteY50" fmla="*/ 135731 h 269081"/>
                    <a:gd name="connsiteX51" fmla="*/ 140494 w 353052"/>
                    <a:gd name="connsiteY51" fmla="*/ 138112 h 269081"/>
                    <a:gd name="connsiteX52" fmla="*/ 159544 w 353052"/>
                    <a:gd name="connsiteY52" fmla="*/ 142875 h 269081"/>
                    <a:gd name="connsiteX53" fmla="*/ 171450 w 353052"/>
                    <a:gd name="connsiteY53" fmla="*/ 152400 h 269081"/>
                    <a:gd name="connsiteX54" fmla="*/ 176213 w 353052"/>
                    <a:gd name="connsiteY54" fmla="*/ 173831 h 269081"/>
                    <a:gd name="connsiteX55" fmla="*/ 180975 w 353052"/>
                    <a:gd name="connsiteY55" fmla="*/ 207168 h 269081"/>
                    <a:gd name="connsiteX56" fmla="*/ 183357 w 353052"/>
                    <a:gd name="connsiteY56" fmla="*/ 247650 h 269081"/>
                    <a:gd name="connsiteX57" fmla="*/ 185738 w 353052"/>
                    <a:gd name="connsiteY57" fmla="*/ 261937 h 269081"/>
                    <a:gd name="connsiteX58" fmla="*/ 195263 w 353052"/>
                    <a:gd name="connsiteY58" fmla="*/ 269081 h 269081"/>
                    <a:gd name="connsiteX59" fmla="*/ 273844 w 353052"/>
                    <a:gd name="connsiteY59" fmla="*/ 266700 h 269081"/>
                    <a:gd name="connsiteX60" fmla="*/ 307182 w 353052"/>
                    <a:gd name="connsiteY60" fmla="*/ 257175 h 269081"/>
                    <a:gd name="connsiteX61" fmla="*/ 314325 w 353052"/>
                    <a:gd name="connsiteY61" fmla="*/ 254793 h 269081"/>
                    <a:gd name="connsiteX62" fmla="*/ 326232 w 353052"/>
                    <a:gd name="connsiteY62" fmla="*/ 250031 h 269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53052" h="269081">
                      <a:moveTo>
                        <a:pt x="0" y="0"/>
                      </a:moveTo>
                      <a:cubicBezTo>
                        <a:pt x="3626" y="10876"/>
                        <a:pt x="7518" y="27571"/>
                        <a:pt x="19050" y="33337"/>
                      </a:cubicBezTo>
                      <a:lnTo>
                        <a:pt x="28575" y="38100"/>
                      </a:lnTo>
                      <a:cubicBezTo>
                        <a:pt x="30163" y="40481"/>
                        <a:pt x="31314" y="43219"/>
                        <a:pt x="33338" y="45243"/>
                      </a:cubicBezTo>
                      <a:cubicBezTo>
                        <a:pt x="37711" y="49616"/>
                        <a:pt x="45021" y="51652"/>
                        <a:pt x="50007" y="54768"/>
                      </a:cubicBezTo>
                      <a:cubicBezTo>
                        <a:pt x="53373" y="56871"/>
                        <a:pt x="56167" y="59808"/>
                        <a:pt x="59532" y="61912"/>
                      </a:cubicBezTo>
                      <a:cubicBezTo>
                        <a:pt x="67905" y="67145"/>
                        <a:pt x="76325" y="69087"/>
                        <a:pt x="85725" y="71437"/>
                      </a:cubicBezTo>
                      <a:cubicBezTo>
                        <a:pt x="102394" y="70643"/>
                        <a:pt x="119102" y="70442"/>
                        <a:pt x="135732" y="69056"/>
                      </a:cubicBezTo>
                      <a:cubicBezTo>
                        <a:pt x="138233" y="68848"/>
                        <a:pt x="140630" y="67797"/>
                        <a:pt x="142875" y="66675"/>
                      </a:cubicBezTo>
                      <a:cubicBezTo>
                        <a:pt x="145435" y="65395"/>
                        <a:pt x="147820" y="63744"/>
                        <a:pt x="150019" y="61912"/>
                      </a:cubicBezTo>
                      <a:cubicBezTo>
                        <a:pt x="152606" y="59756"/>
                        <a:pt x="154782" y="57149"/>
                        <a:pt x="157163" y="54768"/>
                      </a:cubicBezTo>
                      <a:cubicBezTo>
                        <a:pt x="158750" y="51593"/>
                        <a:pt x="161533" y="48771"/>
                        <a:pt x="161925" y="45243"/>
                      </a:cubicBezTo>
                      <a:cubicBezTo>
                        <a:pt x="162039" y="44213"/>
                        <a:pt x="158971" y="28905"/>
                        <a:pt x="157163" y="26193"/>
                      </a:cubicBezTo>
                      <a:cubicBezTo>
                        <a:pt x="155295" y="23391"/>
                        <a:pt x="152677" y="21117"/>
                        <a:pt x="150019" y="19050"/>
                      </a:cubicBezTo>
                      <a:cubicBezTo>
                        <a:pt x="145501" y="15536"/>
                        <a:pt x="135732" y="9525"/>
                        <a:pt x="135732" y="9525"/>
                      </a:cubicBezTo>
                      <a:cubicBezTo>
                        <a:pt x="128588" y="11112"/>
                        <a:pt x="121400" y="12512"/>
                        <a:pt x="114300" y="14287"/>
                      </a:cubicBezTo>
                      <a:cubicBezTo>
                        <a:pt x="111865" y="14896"/>
                        <a:pt x="108932" y="14893"/>
                        <a:pt x="107157" y="16668"/>
                      </a:cubicBezTo>
                      <a:cubicBezTo>
                        <a:pt x="104647" y="19178"/>
                        <a:pt x="103982" y="23018"/>
                        <a:pt x="102394" y="26193"/>
                      </a:cubicBezTo>
                      <a:cubicBezTo>
                        <a:pt x="103188" y="38893"/>
                        <a:pt x="103443" y="51638"/>
                        <a:pt x="104775" y="64293"/>
                      </a:cubicBezTo>
                      <a:cubicBezTo>
                        <a:pt x="105038" y="66789"/>
                        <a:pt x="105589" y="69477"/>
                        <a:pt x="107157" y="71437"/>
                      </a:cubicBezTo>
                      <a:cubicBezTo>
                        <a:pt x="108945" y="73672"/>
                        <a:pt x="111620" y="75195"/>
                        <a:pt x="114300" y="76200"/>
                      </a:cubicBezTo>
                      <a:cubicBezTo>
                        <a:pt x="118090" y="77621"/>
                        <a:pt x="122238" y="77787"/>
                        <a:pt x="126207" y="78581"/>
                      </a:cubicBezTo>
                      <a:cubicBezTo>
                        <a:pt x="146726" y="86788"/>
                        <a:pt x="129698" y="80599"/>
                        <a:pt x="147638" y="85725"/>
                      </a:cubicBezTo>
                      <a:cubicBezTo>
                        <a:pt x="150052" y="86415"/>
                        <a:pt x="152287" y="87829"/>
                        <a:pt x="154782" y="88106"/>
                      </a:cubicBezTo>
                      <a:cubicBezTo>
                        <a:pt x="166641" y="89424"/>
                        <a:pt x="178594" y="89693"/>
                        <a:pt x="190500" y="90487"/>
                      </a:cubicBezTo>
                      <a:cubicBezTo>
                        <a:pt x="207530" y="92920"/>
                        <a:pt x="210241" y="94723"/>
                        <a:pt x="228600" y="90487"/>
                      </a:cubicBezTo>
                      <a:cubicBezTo>
                        <a:pt x="232059" y="89689"/>
                        <a:pt x="235081" y="87551"/>
                        <a:pt x="238125" y="85725"/>
                      </a:cubicBezTo>
                      <a:cubicBezTo>
                        <a:pt x="248250" y="79651"/>
                        <a:pt x="259784" y="69596"/>
                        <a:pt x="271463" y="66675"/>
                      </a:cubicBezTo>
                      <a:cubicBezTo>
                        <a:pt x="285859" y="63075"/>
                        <a:pt x="277882" y="65328"/>
                        <a:pt x="295275" y="59531"/>
                      </a:cubicBezTo>
                      <a:cubicBezTo>
                        <a:pt x="297656" y="58737"/>
                        <a:pt x="299969" y="57695"/>
                        <a:pt x="302419" y="57150"/>
                      </a:cubicBezTo>
                      <a:cubicBezTo>
                        <a:pt x="328563" y="51339"/>
                        <a:pt x="316632" y="53590"/>
                        <a:pt x="338138" y="50006"/>
                      </a:cubicBezTo>
                      <a:cubicBezTo>
                        <a:pt x="359183" y="55267"/>
                        <a:pt x="354435" y="50765"/>
                        <a:pt x="345282" y="92868"/>
                      </a:cubicBezTo>
                      <a:cubicBezTo>
                        <a:pt x="343340" y="101799"/>
                        <a:pt x="333552" y="109725"/>
                        <a:pt x="326232" y="114300"/>
                      </a:cubicBezTo>
                      <a:cubicBezTo>
                        <a:pt x="323222" y="116181"/>
                        <a:pt x="319970" y="117664"/>
                        <a:pt x="316707" y="119062"/>
                      </a:cubicBezTo>
                      <a:cubicBezTo>
                        <a:pt x="314400" y="120051"/>
                        <a:pt x="311870" y="120454"/>
                        <a:pt x="309563" y="121443"/>
                      </a:cubicBezTo>
                      <a:cubicBezTo>
                        <a:pt x="289202" y="130169"/>
                        <a:pt x="311024" y="121629"/>
                        <a:pt x="290513" y="133350"/>
                      </a:cubicBezTo>
                      <a:cubicBezTo>
                        <a:pt x="287565" y="135034"/>
                        <a:pt x="276285" y="137380"/>
                        <a:pt x="273844" y="138112"/>
                      </a:cubicBezTo>
                      <a:cubicBezTo>
                        <a:pt x="269036" y="139555"/>
                        <a:pt x="263734" y="140091"/>
                        <a:pt x="259557" y="142875"/>
                      </a:cubicBezTo>
                      <a:cubicBezTo>
                        <a:pt x="250324" y="149029"/>
                        <a:pt x="255128" y="146732"/>
                        <a:pt x="245269" y="150018"/>
                      </a:cubicBezTo>
                      <a:cubicBezTo>
                        <a:pt x="242888" y="151606"/>
                        <a:pt x="240740" y="153619"/>
                        <a:pt x="238125" y="154781"/>
                      </a:cubicBezTo>
                      <a:cubicBezTo>
                        <a:pt x="232198" y="157415"/>
                        <a:pt x="221234" y="160387"/>
                        <a:pt x="214313" y="161925"/>
                      </a:cubicBezTo>
                      <a:cubicBezTo>
                        <a:pt x="210362" y="162803"/>
                        <a:pt x="206312" y="163241"/>
                        <a:pt x="202407" y="164306"/>
                      </a:cubicBezTo>
                      <a:cubicBezTo>
                        <a:pt x="197564" y="165627"/>
                        <a:pt x="193071" y="168242"/>
                        <a:pt x="188119" y="169068"/>
                      </a:cubicBezTo>
                      <a:cubicBezTo>
                        <a:pt x="183357" y="169862"/>
                        <a:pt x="178553" y="170438"/>
                        <a:pt x="173832" y="171450"/>
                      </a:cubicBezTo>
                      <a:cubicBezTo>
                        <a:pt x="167432" y="172822"/>
                        <a:pt x="154782" y="176212"/>
                        <a:pt x="154782" y="176212"/>
                      </a:cubicBezTo>
                      <a:cubicBezTo>
                        <a:pt x="139701" y="175418"/>
                        <a:pt x="124578" y="175198"/>
                        <a:pt x="109538" y="173831"/>
                      </a:cubicBezTo>
                      <a:cubicBezTo>
                        <a:pt x="102344" y="173177"/>
                        <a:pt x="100748" y="170538"/>
                        <a:pt x="97632" y="164306"/>
                      </a:cubicBezTo>
                      <a:cubicBezTo>
                        <a:pt x="96509" y="162061"/>
                        <a:pt x="96642" y="159251"/>
                        <a:pt x="95250" y="157162"/>
                      </a:cubicBezTo>
                      <a:cubicBezTo>
                        <a:pt x="93382" y="154360"/>
                        <a:pt x="90488" y="152399"/>
                        <a:pt x="88107" y="150018"/>
                      </a:cubicBezTo>
                      <a:cubicBezTo>
                        <a:pt x="90488" y="143668"/>
                        <a:pt x="90101" y="135382"/>
                        <a:pt x="95250" y="130968"/>
                      </a:cubicBezTo>
                      <a:cubicBezTo>
                        <a:pt x="97945" y="128658"/>
                        <a:pt x="101269" y="135177"/>
                        <a:pt x="104775" y="135731"/>
                      </a:cubicBezTo>
                      <a:cubicBezTo>
                        <a:pt x="116562" y="137592"/>
                        <a:pt x="128588" y="137318"/>
                        <a:pt x="140494" y="138112"/>
                      </a:cubicBezTo>
                      <a:cubicBezTo>
                        <a:pt x="141091" y="138231"/>
                        <a:pt x="157101" y="140921"/>
                        <a:pt x="159544" y="142875"/>
                      </a:cubicBezTo>
                      <a:cubicBezTo>
                        <a:pt x="174933" y="155185"/>
                        <a:pt x="153494" y="146412"/>
                        <a:pt x="171450" y="152400"/>
                      </a:cubicBezTo>
                      <a:cubicBezTo>
                        <a:pt x="175096" y="163332"/>
                        <a:pt x="173927" y="158589"/>
                        <a:pt x="176213" y="173831"/>
                      </a:cubicBezTo>
                      <a:cubicBezTo>
                        <a:pt x="177878" y="184932"/>
                        <a:pt x="180975" y="207168"/>
                        <a:pt x="180975" y="207168"/>
                      </a:cubicBezTo>
                      <a:cubicBezTo>
                        <a:pt x="181769" y="220662"/>
                        <a:pt x="182186" y="234183"/>
                        <a:pt x="183357" y="247650"/>
                      </a:cubicBezTo>
                      <a:cubicBezTo>
                        <a:pt x="183775" y="252460"/>
                        <a:pt x="183393" y="257717"/>
                        <a:pt x="185738" y="261937"/>
                      </a:cubicBezTo>
                      <a:cubicBezTo>
                        <a:pt x="187665" y="265406"/>
                        <a:pt x="192088" y="266700"/>
                        <a:pt x="195263" y="269081"/>
                      </a:cubicBezTo>
                      <a:cubicBezTo>
                        <a:pt x="221457" y="268287"/>
                        <a:pt x="247708" y="268612"/>
                        <a:pt x="273844" y="266700"/>
                      </a:cubicBezTo>
                      <a:cubicBezTo>
                        <a:pt x="281498" y="266140"/>
                        <a:pt x="299160" y="259849"/>
                        <a:pt x="307182" y="257175"/>
                      </a:cubicBezTo>
                      <a:cubicBezTo>
                        <a:pt x="309563" y="256381"/>
                        <a:pt x="312080" y="255915"/>
                        <a:pt x="314325" y="254793"/>
                      </a:cubicBezTo>
                      <a:cubicBezTo>
                        <a:pt x="324560" y="249676"/>
                        <a:pt x="320300" y="250031"/>
                        <a:pt x="326232" y="250031"/>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7" name="Freeform 316"/>
                <p:cNvSpPr/>
                <p:nvPr/>
              </p:nvSpPr>
              <p:spPr>
                <a:xfrm>
                  <a:off x="5400849" y="1351788"/>
                  <a:ext cx="390525" cy="304800"/>
                </a:xfrm>
                <a:custGeom>
                  <a:avLst/>
                  <a:gdLst>
                    <a:gd name="connsiteX0" fmla="*/ 0 w 381000"/>
                    <a:gd name="connsiteY0" fmla="*/ 0 h 319088"/>
                    <a:gd name="connsiteX1" fmla="*/ 23812 w 381000"/>
                    <a:gd name="connsiteY1" fmla="*/ 85725 h 319088"/>
                    <a:gd name="connsiteX2" fmla="*/ 347662 w 381000"/>
                    <a:gd name="connsiteY2" fmla="*/ 319088 h 319088"/>
                    <a:gd name="connsiteX3" fmla="*/ 381000 w 381000"/>
                    <a:gd name="connsiteY3" fmla="*/ 266700 h 319088"/>
                    <a:gd name="connsiteX4" fmla="*/ 66675 w 381000"/>
                    <a:gd name="connsiteY4" fmla="*/ 38100 h 319088"/>
                    <a:gd name="connsiteX5" fmla="*/ 0 w 381000"/>
                    <a:gd name="connsiteY5" fmla="*/ 0 h 319088"/>
                    <a:gd name="connsiteX0" fmla="*/ 0 w 390525"/>
                    <a:gd name="connsiteY0" fmla="*/ 0 h 304800"/>
                    <a:gd name="connsiteX1" fmla="*/ 33337 w 390525"/>
                    <a:gd name="connsiteY1" fmla="*/ 71437 h 304800"/>
                    <a:gd name="connsiteX2" fmla="*/ 357187 w 390525"/>
                    <a:gd name="connsiteY2" fmla="*/ 304800 h 304800"/>
                    <a:gd name="connsiteX3" fmla="*/ 390525 w 390525"/>
                    <a:gd name="connsiteY3" fmla="*/ 252412 h 304800"/>
                    <a:gd name="connsiteX4" fmla="*/ 76200 w 390525"/>
                    <a:gd name="connsiteY4" fmla="*/ 23812 h 304800"/>
                    <a:gd name="connsiteX5" fmla="*/ 0 w 390525"/>
                    <a:gd name="connsiteY5" fmla="*/ 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0525" h="304800">
                      <a:moveTo>
                        <a:pt x="0" y="0"/>
                      </a:moveTo>
                      <a:lnTo>
                        <a:pt x="33337" y="71437"/>
                      </a:lnTo>
                      <a:lnTo>
                        <a:pt x="357187" y="304800"/>
                      </a:lnTo>
                      <a:lnTo>
                        <a:pt x="390525" y="252412"/>
                      </a:lnTo>
                      <a:lnTo>
                        <a:pt x="76200" y="23812"/>
                      </a:lnTo>
                      <a:lnTo>
                        <a:pt x="0" y="0"/>
                      </a:lnTo>
                      <a:close/>
                    </a:path>
                  </a:pathLst>
                </a:custGeom>
                <a:solidFill>
                  <a:srgbClr val="C0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314" name="Rectangle 313"/>
              <p:cNvSpPr/>
              <p:nvPr/>
            </p:nvSpPr>
            <p:spPr>
              <a:xfrm>
                <a:off x="5004049" y="1725988"/>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Free Draw</a:t>
                </a:r>
                <a:endParaRPr lang="en-AU" sz="1100" dirty="0">
                  <a:latin typeface="Segoe UI" pitchFamily="34" charset="0"/>
                  <a:cs typeface="Segoe UI" pitchFamily="34" charset="0"/>
                </a:endParaRPr>
              </a:p>
            </p:txBody>
          </p:sp>
        </p:grpSp>
        <p:cxnSp>
          <p:nvCxnSpPr>
            <p:cNvPr id="255" name="Straight Connector 254"/>
            <p:cNvCxnSpPr/>
            <p:nvPr/>
          </p:nvCxnSpPr>
          <p:spPr>
            <a:xfrm>
              <a:off x="4098672"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6" name="Straight Connector 255"/>
            <p:cNvCxnSpPr/>
            <p:nvPr/>
          </p:nvCxnSpPr>
          <p:spPr>
            <a:xfrm>
              <a:off x="5040000"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7" name="Straight Connector 256"/>
            <p:cNvCxnSpPr/>
            <p:nvPr/>
          </p:nvCxnSpPr>
          <p:spPr>
            <a:xfrm>
              <a:off x="3262277" y="200863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258" name="Straight Connector 257"/>
            <p:cNvCxnSpPr/>
            <p:nvPr/>
          </p:nvCxnSpPr>
          <p:spPr>
            <a:xfrm>
              <a:off x="3262277" y="317426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grpSp>
          <p:nvGrpSpPr>
            <p:cNvPr id="259" name="Group 258"/>
            <p:cNvGrpSpPr/>
            <p:nvPr/>
          </p:nvGrpSpPr>
          <p:grpSpPr>
            <a:xfrm>
              <a:off x="4098672" y="2143466"/>
              <a:ext cx="941329" cy="895637"/>
              <a:chOff x="4098672" y="2143466"/>
              <a:chExt cx="941329" cy="895637"/>
            </a:xfrm>
          </p:grpSpPr>
          <p:sp>
            <p:nvSpPr>
              <p:cNvPr id="300" name="Rectangle 299"/>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Documents</a:t>
                </a:r>
                <a:endParaRPr lang="en-AU" sz="1100" dirty="0">
                  <a:latin typeface="Segoe UI" pitchFamily="34" charset="0"/>
                  <a:cs typeface="Segoe UI" pitchFamily="34" charset="0"/>
                </a:endParaRPr>
              </a:p>
            </p:txBody>
          </p:sp>
          <p:grpSp>
            <p:nvGrpSpPr>
              <p:cNvPr id="301" name="Group 300"/>
              <p:cNvGrpSpPr/>
              <p:nvPr/>
            </p:nvGrpSpPr>
            <p:grpSpPr>
              <a:xfrm>
                <a:off x="4199709" y="2143466"/>
                <a:ext cx="744585" cy="655211"/>
                <a:chOff x="4193285" y="2143466"/>
                <a:chExt cx="744585" cy="655211"/>
              </a:xfrm>
            </p:grpSpPr>
            <p:grpSp>
              <p:nvGrpSpPr>
                <p:cNvPr id="302" name="Group 301"/>
                <p:cNvGrpSpPr/>
                <p:nvPr/>
              </p:nvGrpSpPr>
              <p:grpSpPr>
                <a:xfrm>
                  <a:off x="4193285" y="2143466"/>
                  <a:ext cx="699392" cy="536110"/>
                  <a:chOff x="2123728" y="1986160"/>
                  <a:chExt cx="576064" cy="441574"/>
                </a:xfrm>
              </p:grpSpPr>
              <p:sp>
                <p:nvSpPr>
                  <p:cNvPr id="311" name="Rectangle 310"/>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12" name="Trapezoid 311"/>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303" name="Group 302"/>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304" name="Rectangle 303"/>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305" name="Straight Connector 304"/>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6" name="Straight Connector 305"/>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7" name="Straight Connector 306"/>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8" name="Straight Connector 307"/>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9" name="Straight Connector 308"/>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10" name="Straight Connector 309"/>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260" name="Group 259"/>
            <p:cNvGrpSpPr/>
            <p:nvPr/>
          </p:nvGrpSpPr>
          <p:grpSpPr>
            <a:xfrm>
              <a:off x="5039106" y="2143466"/>
              <a:ext cx="941329" cy="895637"/>
              <a:chOff x="5039106" y="2143466"/>
              <a:chExt cx="941329" cy="895637"/>
            </a:xfrm>
          </p:grpSpPr>
          <p:sp>
            <p:nvSpPr>
              <p:cNvPr id="289" name="Rectangle 288"/>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Music</a:t>
                </a:r>
                <a:endParaRPr lang="en-AU" sz="1100" dirty="0">
                  <a:latin typeface="Segoe UI" pitchFamily="34" charset="0"/>
                  <a:cs typeface="Segoe UI" pitchFamily="34" charset="0"/>
                </a:endParaRPr>
              </a:p>
            </p:txBody>
          </p:sp>
          <p:grpSp>
            <p:nvGrpSpPr>
              <p:cNvPr id="290" name="Group 289"/>
              <p:cNvGrpSpPr/>
              <p:nvPr/>
            </p:nvGrpSpPr>
            <p:grpSpPr>
              <a:xfrm>
                <a:off x="5162739" y="2143466"/>
                <a:ext cx="699392" cy="634359"/>
                <a:chOff x="5140143" y="2143466"/>
                <a:chExt cx="699392" cy="634359"/>
              </a:xfrm>
            </p:grpSpPr>
            <p:grpSp>
              <p:nvGrpSpPr>
                <p:cNvPr id="291" name="Group 290"/>
                <p:cNvGrpSpPr/>
                <p:nvPr/>
              </p:nvGrpSpPr>
              <p:grpSpPr>
                <a:xfrm>
                  <a:off x="5140143" y="2143466"/>
                  <a:ext cx="699392" cy="536110"/>
                  <a:chOff x="2123728" y="1986160"/>
                  <a:chExt cx="576064" cy="441574"/>
                </a:xfrm>
              </p:grpSpPr>
              <p:sp>
                <p:nvSpPr>
                  <p:cNvPr id="298" name="Rectangle 297"/>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9" name="Trapezoid 298"/>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92" name="Group 291"/>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293" name="Oval 292"/>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94" name="Oval 293"/>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295" name="Straight Connector 294"/>
                  <p:cNvCxnSpPr>
                    <a:stCxn id="293" idx="6"/>
                    <a:endCxn id="297"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96" name="Straight Connector 295"/>
                  <p:cNvCxnSpPr>
                    <a:stCxn id="294" idx="6"/>
                    <a:endCxn id="297"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297" name="Rectangle 296"/>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1" name="Group 260"/>
            <p:cNvGrpSpPr/>
            <p:nvPr/>
          </p:nvGrpSpPr>
          <p:grpSpPr>
            <a:xfrm>
              <a:off x="3133947" y="3275932"/>
              <a:ext cx="941329" cy="895637"/>
              <a:chOff x="3133947" y="3275932"/>
              <a:chExt cx="941329" cy="895637"/>
            </a:xfrm>
          </p:grpSpPr>
          <p:sp>
            <p:nvSpPr>
              <p:cNvPr id="281" name="Rectangle 280"/>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Videos</a:t>
                </a:r>
                <a:endParaRPr lang="en-AU" sz="1100" dirty="0">
                  <a:latin typeface="Segoe UI" pitchFamily="34" charset="0"/>
                  <a:cs typeface="Segoe UI" pitchFamily="34" charset="0"/>
                </a:endParaRPr>
              </a:p>
            </p:txBody>
          </p:sp>
          <p:grpSp>
            <p:nvGrpSpPr>
              <p:cNvPr id="282" name="Group 281"/>
              <p:cNvGrpSpPr/>
              <p:nvPr/>
            </p:nvGrpSpPr>
            <p:grpSpPr>
              <a:xfrm>
                <a:off x="3254915" y="3275932"/>
                <a:ext cx="699392" cy="569699"/>
                <a:chOff x="3257580" y="3275932"/>
                <a:chExt cx="699392" cy="569699"/>
              </a:xfrm>
            </p:grpSpPr>
            <p:grpSp>
              <p:nvGrpSpPr>
                <p:cNvPr id="283" name="Group 282"/>
                <p:cNvGrpSpPr/>
                <p:nvPr/>
              </p:nvGrpSpPr>
              <p:grpSpPr>
                <a:xfrm>
                  <a:off x="3257580" y="3275932"/>
                  <a:ext cx="699392" cy="536110"/>
                  <a:chOff x="2123728" y="1986160"/>
                  <a:chExt cx="576064" cy="441574"/>
                </a:xfrm>
              </p:grpSpPr>
              <p:sp>
                <p:nvSpPr>
                  <p:cNvPr id="287" name="Rectangle 286"/>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8" name="Trapezoid 287"/>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84" name="Group 283"/>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285" name="Rectangle 284"/>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6" name="Isosceles Triangle 285"/>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262" name="Group 261"/>
            <p:cNvGrpSpPr/>
            <p:nvPr/>
          </p:nvGrpSpPr>
          <p:grpSpPr>
            <a:xfrm>
              <a:off x="4097777" y="3275932"/>
              <a:ext cx="941329" cy="895637"/>
              <a:chOff x="4099230" y="3275932"/>
              <a:chExt cx="941329" cy="895637"/>
            </a:xfrm>
          </p:grpSpPr>
          <p:sp>
            <p:nvSpPr>
              <p:cNvPr id="263" name="Rectangle 262"/>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Games</a:t>
                </a:r>
                <a:endParaRPr lang="en-AU" sz="1100" dirty="0">
                  <a:latin typeface="Segoe UI" pitchFamily="34" charset="0"/>
                  <a:cs typeface="Segoe UI" pitchFamily="34" charset="0"/>
                </a:endParaRPr>
              </a:p>
            </p:txBody>
          </p:sp>
          <p:grpSp>
            <p:nvGrpSpPr>
              <p:cNvPr id="264" name="Group 263"/>
              <p:cNvGrpSpPr/>
              <p:nvPr/>
            </p:nvGrpSpPr>
            <p:grpSpPr>
              <a:xfrm>
                <a:off x="4200966" y="3275932"/>
                <a:ext cx="737856" cy="635347"/>
                <a:chOff x="4220198" y="3275932"/>
                <a:chExt cx="737856" cy="635347"/>
              </a:xfrm>
            </p:grpSpPr>
            <p:grpSp>
              <p:nvGrpSpPr>
                <p:cNvPr id="265" name="Group 264"/>
                <p:cNvGrpSpPr/>
                <p:nvPr/>
              </p:nvGrpSpPr>
              <p:grpSpPr>
                <a:xfrm>
                  <a:off x="4220198" y="3275932"/>
                  <a:ext cx="699392" cy="536110"/>
                  <a:chOff x="2123728" y="1986160"/>
                  <a:chExt cx="576064" cy="441574"/>
                </a:xfrm>
              </p:grpSpPr>
              <p:sp>
                <p:nvSpPr>
                  <p:cNvPr id="279" name="Rectangle 278"/>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0" name="Trapezoid 279"/>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66" name="Group 265"/>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267" name="Rectangle 266"/>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8" name="Oval 267"/>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69" name="Oval 268"/>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70" name="Group 269"/>
                  <p:cNvGrpSpPr/>
                  <p:nvPr/>
                </p:nvGrpSpPr>
                <p:grpSpPr>
                  <a:xfrm>
                    <a:off x="4318464" y="3577517"/>
                    <a:ext cx="118183" cy="118183"/>
                    <a:chOff x="4318464" y="3577517"/>
                    <a:chExt cx="118183" cy="118183"/>
                  </a:xfrm>
                  <a:effectLst/>
                </p:grpSpPr>
                <p:cxnSp>
                  <p:nvCxnSpPr>
                    <p:cNvPr id="277" name="Straight Connector 276"/>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78" name="Straight Connector 277"/>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71" name="Group 270"/>
                  <p:cNvGrpSpPr/>
                  <p:nvPr/>
                </p:nvGrpSpPr>
                <p:grpSpPr>
                  <a:xfrm rot="20573383">
                    <a:off x="4683580" y="3579039"/>
                    <a:ext cx="140891" cy="136707"/>
                    <a:chOff x="5105406" y="3507854"/>
                    <a:chExt cx="171999" cy="166891"/>
                  </a:xfrm>
                  <a:effectLst/>
                </p:grpSpPr>
                <p:sp>
                  <p:nvSpPr>
                    <p:cNvPr id="273" name="Oval 272"/>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4" name="Oval 273"/>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5" name="Oval 274"/>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76" name="Oval 275"/>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cxnSp>
                <p:nvCxnSpPr>
                  <p:cNvPr id="272" name="Straight Connector 271"/>
                  <p:cNvCxnSpPr>
                    <a:stCxn id="267"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sp>
        <p:nvSpPr>
          <p:cNvPr id="115" name="Rounded Rectangle 114"/>
          <p:cNvSpPr/>
          <p:nvPr/>
        </p:nvSpPr>
        <p:spPr>
          <a:xfrm>
            <a:off x="1763688" y="951569"/>
            <a:ext cx="5616624" cy="3219999"/>
          </a:xfrm>
          <a:prstGeom prst="roundRect">
            <a:avLst>
              <a:gd name="adj" fmla="val 0"/>
            </a:avLst>
          </a:prstGeom>
          <a:solidFill>
            <a:schemeClr val="bg1">
              <a:lumMod val="75000"/>
              <a:alpha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200" b="1" dirty="0" smtClean="0">
                <a:solidFill>
                  <a:schemeClr val="tx1"/>
                </a:solidFill>
                <a:latin typeface="Segoe UI" pitchFamily="34" charset="0"/>
                <a:cs typeface="Segoe UI" pitchFamily="34" charset="0"/>
              </a:rPr>
              <a:t>Preferences</a:t>
            </a:r>
            <a:endParaRPr lang="en-AU" sz="1200" b="1" dirty="0">
              <a:solidFill>
                <a:schemeClr val="tx1"/>
              </a:solidFill>
              <a:latin typeface="Segoe UI" pitchFamily="34" charset="0"/>
              <a:cs typeface="Segoe UI" pitchFamily="34" charset="0"/>
            </a:endParaRPr>
          </a:p>
        </p:txBody>
      </p:sp>
      <p:sp>
        <p:nvSpPr>
          <p:cNvPr id="116" name="Rectangle 115">
            <a:hlinkHover r:id="rId3" action="ppaction://hlinksldjump"/>
          </p:cNvPr>
          <p:cNvSpPr/>
          <p:nvPr/>
        </p:nvSpPr>
        <p:spPr>
          <a:xfrm>
            <a:off x="1763688" y="1251855"/>
            <a:ext cx="5616624" cy="2811702"/>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algn="r"/>
            <a:r>
              <a:rPr lang="en-AU" sz="5400" dirty="0" smtClean="0">
                <a:solidFill>
                  <a:schemeClr val="bg1"/>
                </a:solidFill>
                <a:effectLst>
                  <a:outerShdw blurRad="63500" sx="102000" sy="102000" algn="ctr" rotWithShape="0">
                    <a:prstClr val="black">
                      <a:alpha val="40000"/>
                    </a:prstClr>
                  </a:outerShdw>
                </a:effectLst>
                <a:latin typeface="Segoe UI" pitchFamily="34" charset="0"/>
                <a:cs typeface="Segoe UI" pitchFamily="34" charset="0"/>
              </a:rPr>
              <a:t>preferences</a:t>
            </a:r>
            <a:endParaRPr lang="en-AU" sz="5400" dirty="0">
              <a:solidFill>
                <a:schemeClr val="bg1"/>
              </a:solidFill>
              <a:effectLst>
                <a:outerShdw blurRad="63500" sx="102000" sy="102000" algn="ctr" rotWithShape="0">
                  <a:prstClr val="black">
                    <a:alpha val="40000"/>
                  </a:prstClr>
                </a:outerShdw>
              </a:effectLst>
              <a:latin typeface="Segoe UI" pitchFamily="34" charset="0"/>
              <a:cs typeface="Segoe UI" pitchFamily="34" charset="0"/>
            </a:endParaRPr>
          </a:p>
        </p:txBody>
      </p:sp>
      <p:sp>
        <p:nvSpPr>
          <p:cNvPr id="117" name="Rounded Rectangle 116">
            <a:hlinkClick r:id="rId4" action="ppaction://hlinksldjump"/>
          </p:cNvPr>
          <p:cNvSpPr/>
          <p:nvPr/>
        </p:nvSpPr>
        <p:spPr>
          <a:xfrm>
            <a:off x="1835696" y="1005576"/>
            <a:ext cx="144000" cy="144016"/>
          </a:xfrm>
          <a:prstGeom prst="roundRect">
            <a:avLst/>
          </a:prstGeom>
          <a:gradFill flip="none" rotWithShape="1">
            <a:gsLst>
              <a:gs pos="0">
                <a:srgbClr val="FF0000">
                  <a:shade val="30000"/>
                  <a:satMod val="115000"/>
                </a:srgbClr>
              </a:gs>
              <a:gs pos="50000">
                <a:srgbClr val="FF0000">
                  <a:shade val="67500"/>
                  <a:satMod val="115000"/>
                </a:srgbClr>
              </a:gs>
              <a:gs pos="100000">
                <a:srgbClr val="FF0000">
                  <a:shade val="100000"/>
                  <a:satMod val="115000"/>
                </a:srgbClr>
              </a:gs>
            </a:gsLst>
            <a:lin ang="16200000" scaled="1"/>
            <a:tileRect/>
          </a:gradFill>
          <a:ln w="3175">
            <a:solidFill>
              <a:schemeClr val="tx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solidFill>
                <a:schemeClr val="bg1"/>
              </a:solidFill>
              <a:latin typeface="Segoe UI" pitchFamily="34" charset="0"/>
              <a:cs typeface="Segoe UI" pitchFamily="34" charset="0"/>
            </a:endParaRPr>
          </a:p>
        </p:txBody>
      </p:sp>
      <p:grpSp>
        <p:nvGrpSpPr>
          <p:cNvPr id="231" name="Group 230"/>
          <p:cNvGrpSpPr/>
          <p:nvPr/>
        </p:nvGrpSpPr>
        <p:grpSpPr>
          <a:xfrm>
            <a:off x="0" y="1202871"/>
            <a:ext cx="467544" cy="2737758"/>
            <a:chOff x="0" y="1202871"/>
            <a:chExt cx="467544" cy="2737758"/>
          </a:xfrm>
        </p:grpSpPr>
        <p:sp>
          <p:nvSpPr>
            <p:cNvPr id="232" name="Rounded Rectangle 231"/>
            <p:cNvSpPr/>
            <p:nvPr/>
          </p:nvSpPr>
          <p:spPr>
            <a:xfrm>
              <a:off x="0" y="1202871"/>
              <a:ext cx="467544" cy="2737758"/>
            </a:xfrm>
            <a:prstGeom prst="roundRect">
              <a:avLst>
                <a:gd name="adj" fmla="val 10437"/>
              </a:avLst>
            </a:prstGeom>
            <a:solidFill>
              <a:schemeClr val="tx1">
                <a:alpha val="50000"/>
              </a:schemeClr>
            </a:solidFill>
            <a:ln w="317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33" name="Group 232"/>
            <p:cNvGrpSpPr/>
            <p:nvPr/>
          </p:nvGrpSpPr>
          <p:grpSpPr>
            <a:xfrm>
              <a:off x="53772" y="1890180"/>
              <a:ext cx="360000" cy="363600"/>
              <a:chOff x="899592" y="1419622"/>
              <a:chExt cx="432048" cy="432048"/>
            </a:xfrm>
            <a:effectLst/>
          </p:grpSpPr>
          <p:sp>
            <p:nvSpPr>
              <p:cNvPr id="332" name="Rounded Rectangle 331"/>
              <p:cNvSpPr/>
              <p:nvPr/>
            </p:nvSpPr>
            <p:spPr>
              <a:xfrm>
                <a:off x="971600" y="1563638"/>
                <a:ext cx="288032" cy="288032"/>
              </a:xfrm>
              <a:prstGeom prst="roundRect">
                <a:avLst>
                  <a:gd name="adj" fmla="val 9226"/>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333" name="Isosceles Triangle 332"/>
              <p:cNvSpPr/>
              <p:nvPr/>
            </p:nvSpPr>
            <p:spPr>
              <a:xfrm>
                <a:off x="899592" y="1419622"/>
                <a:ext cx="432048" cy="180020"/>
              </a:xfrm>
              <a:prstGeom prst="triangle">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34" name="Group 233"/>
            <p:cNvGrpSpPr/>
            <p:nvPr/>
          </p:nvGrpSpPr>
          <p:grpSpPr>
            <a:xfrm>
              <a:off x="53752" y="1264720"/>
              <a:ext cx="360040" cy="435694"/>
              <a:chOff x="971600" y="1383618"/>
              <a:chExt cx="360040" cy="435694"/>
            </a:xfrm>
          </p:grpSpPr>
          <p:cxnSp>
            <p:nvCxnSpPr>
              <p:cNvPr id="245" name="Straight Connector 244"/>
              <p:cNvCxnSpPr/>
              <p:nvPr/>
            </p:nvCxnSpPr>
            <p:spPr>
              <a:xfrm>
                <a:off x="1187624" y="1639292"/>
                <a:ext cx="144016" cy="18002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246" name="Donut 245"/>
              <p:cNvSpPr/>
              <p:nvPr/>
            </p:nvSpPr>
            <p:spPr>
              <a:xfrm>
                <a:off x="971600" y="1383618"/>
                <a:ext cx="288032" cy="288000"/>
              </a:xfrm>
              <a:prstGeom prst="donut">
                <a:avLst>
                  <a:gd name="adj" fmla="val 4746"/>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247" name="Straight Connector 246"/>
              <p:cNvCxnSpPr/>
              <p:nvPr/>
            </p:nvCxnSpPr>
            <p:spPr>
              <a:xfrm rot="1413972">
                <a:off x="1051228" y="1435850"/>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248" name="Straight Connector 247"/>
              <p:cNvCxnSpPr/>
              <p:nvPr/>
            </p:nvCxnSpPr>
            <p:spPr>
              <a:xfrm rot="1413972">
                <a:off x="1116662" y="1436293"/>
                <a:ext cx="0" cy="183562"/>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331" name="Straight Connector 330"/>
              <p:cNvCxnSpPr/>
              <p:nvPr/>
            </p:nvCxnSpPr>
            <p:spPr>
              <a:xfrm rot="1413972">
                <a:off x="1180005" y="1492021"/>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grpSp>
        <p:cxnSp>
          <p:nvCxnSpPr>
            <p:cNvPr id="235" name="Straight Connector 234"/>
            <p:cNvCxnSpPr/>
            <p:nvPr/>
          </p:nvCxnSpPr>
          <p:spPr>
            <a:xfrm flipH="1">
              <a:off x="26886" y="1812206"/>
              <a:ext cx="413772"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nvGrpSpPr>
            <p:cNvPr id="236" name="Group 235"/>
            <p:cNvGrpSpPr/>
            <p:nvPr/>
          </p:nvGrpSpPr>
          <p:grpSpPr>
            <a:xfrm>
              <a:off x="39771" y="2460418"/>
              <a:ext cx="388002" cy="297418"/>
              <a:chOff x="2123728" y="1986160"/>
              <a:chExt cx="576064" cy="441574"/>
            </a:xfrm>
          </p:grpSpPr>
          <p:sp>
            <p:nvSpPr>
              <p:cNvPr id="241" name="Rectangle 240"/>
              <p:cNvSpPr/>
              <p:nvPr/>
            </p:nvSpPr>
            <p:spPr>
              <a:xfrm>
                <a:off x="2195736" y="1986160"/>
                <a:ext cx="432048" cy="441574"/>
              </a:xfrm>
              <a:prstGeom prst="rect">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44" name="Trapezoid 243"/>
              <p:cNvSpPr/>
              <p:nvPr/>
            </p:nvSpPr>
            <p:spPr>
              <a:xfrm flipV="1">
                <a:off x="2123728" y="2139884"/>
                <a:ext cx="576064" cy="287850"/>
              </a:xfrm>
              <a:prstGeom prst="trapezoid">
                <a:avLst/>
              </a:pr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237" name="Freeform 236"/>
            <p:cNvSpPr/>
            <p:nvPr/>
          </p:nvSpPr>
          <p:spPr>
            <a:xfrm>
              <a:off x="61273" y="2903148"/>
              <a:ext cx="344998" cy="411311"/>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238" name="Group 237"/>
            <p:cNvGrpSpPr/>
            <p:nvPr/>
          </p:nvGrpSpPr>
          <p:grpSpPr>
            <a:xfrm>
              <a:off x="82631" y="3424960"/>
              <a:ext cx="302283" cy="444864"/>
              <a:chOff x="51020" y="3423030"/>
              <a:chExt cx="356155" cy="524147"/>
            </a:xfrm>
            <a:effectLst>
              <a:outerShdw blurRad="63500" sx="102000" sy="102000" algn="ctr" rotWithShape="0">
                <a:prstClr val="black">
                  <a:alpha val="40000"/>
                </a:prstClr>
              </a:outerShdw>
            </a:effectLst>
          </p:grpSpPr>
          <p:sp>
            <p:nvSpPr>
              <p:cNvPr id="239" name="Freeform 238"/>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40" name="Freeform 239"/>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nvGrpSpPr>
          <p:cNvPr id="2" name="Group 1"/>
          <p:cNvGrpSpPr/>
          <p:nvPr/>
        </p:nvGrpSpPr>
        <p:grpSpPr>
          <a:xfrm>
            <a:off x="1763688" y="1251855"/>
            <a:ext cx="1224136" cy="263986"/>
            <a:chOff x="1763688" y="1251854"/>
            <a:chExt cx="1512168" cy="326101"/>
          </a:xfrm>
        </p:grpSpPr>
        <p:sp>
          <p:nvSpPr>
            <p:cNvPr id="334" name="Round Same Side Corner Rectangle 333"/>
            <p:cNvSpPr/>
            <p:nvPr/>
          </p:nvSpPr>
          <p:spPr>
            <a:xfrm>
              <a:off x="1763688" y="1251854"/>
              <a:ext cx="1512168" cy="326101"/>
            </a:xfrm>
            <a:prstGeom prst="round2SameRect">
              <a:avLst>
                <a:gd name="adj1" fmla="val 0"/>
                <a:gd name="adj2" fmla="val 21030"/>
              </a:avLst>
            </a:prstGeom>
            <a:solidFill>
              <a:schemeClr val="bg1">
                <a:alpha val="50000"/>
              </a:schemeClr>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AU" sz="1100" b="1" dirty="0" smtClean="0">
                  <a:solidFill>
                    <a:srgbClr val="0070C0"/>
                  </a:solidFill>
                  <a:latin typeface="Segoe UI" pitchFamily="34" charset="0"/>
                  <a:cs typeface="Segoe UI" pitchFamily="34" charset="0"/>
                </a:rPr>
                <a:t>Home</a:t>
              </a:r>
              <a:endParaRPr lang="en-AU" sz="1100" b="1" dirty="0">
                <a:solidFill>
                  <a:srgbClr val="0070C0"/>
                </a:solidFill>
                <a:latin typeface="Segoe UI" pitchFamily="34" charset="0"/>
                <a:cs typeface="Segoe UI" pitchFamily="34" charset="0"/>
              </a:endParaRPr>
            </a:p>
          </p:txBody>
        </p:sp>
        <p:sp>
          <p:nvSpPr>
            <p:cNvPr id="121" name="Isosceles Triangle 120">
              <a:hlinkClick r:id="rId5" action="ppaction://hlinksldjump"/>
            </p:cNvPr>
            <p:cNvSpPr/>
            <p:nvPr/>
          </p:nvSpPr>
          <p:spPr>
            <a:xfrm rot="16200000" flipH="1">
              <a:off x="1835696" y="1306905"/>
              <a:ext cx="216000" cy="216000"/>
            </a:xfrm>
            <a:prstGeom prst="triangle">
              <a:avLst/>
            </a:prstGeom>
            <a:solidFill>
              <a:srgbClr val="0070C0">
                <a:alpha val="50000"/>
              </a:srgb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1400" dirty="0"/>
            </a:p>
          </p:txBody>
        </p:sp>
      </p:grpSp>
      <p:sp>
        <p:nvSpPr>
          <p:cNvPr id="335" name="Rectangle 334"/>
          <p:cNvSpPr/>
          <p:nvPr/>
        </p:nvSpPr>
        <p:spPr>
          <a:xfrm>
            <a:off x="2987824" y="1251855"/>
            <a:ext cx="4392488" cy="263986"/>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AU" sz="1200" dirty="0" smtClean="0">
                <a:solidFill>
                  <a:schemeClr val="tx1"/>
                </a:solidFill>
                <a:latin typeface="Segoe UI" pitchFamily="34" charset="0"/>
                <a:cs typeface="Segoe UI" pitchFamily="34" charset="0"/>
              </a:rPr>
              <a:t>Choose what you want to change below:</a:t>
            </a:r>
            <a:endParaRPr lang="en-AU" sz="1200" dirty="0">
              <a:solidFill>
                <a:schemeClr val="tx1"/>
              </a:solidFill>
              <a:latin typeface="Segoe UI" pitchFamily="34" charset="0"/>
              <a:cs typeface="Segoe UI" pitchFamily="34" charset="0"/>
            </a:endParaRPr>
          </a:p>
        </p:txBody>
      </p:sp>
      <p:grpSp>
        <p:nvGrpSpPr>
          <p:cNvPr id="11" name="Group 10"/>
          <p:cNvGrpSpPr/>
          <p:nvPr/>
        </p:nvGrpSpPr>
        <p:grpSpPr>
          <a:xfrm>
            <a:off x="2572065" y="1768952"/>
            <a:ext cx="1044000" cy="1044000"/>
            <a:chOff x="1996839" y="1752778"/>
            <a:chExt cx="842112" cy="842112"/>
          </a:xfrm>
        </p:grpSpPr>
        <p:sp>
          <p:nvSpPr>
            <p:cNvPr id="8" name="Rounded Rectangle 7"/>
            <p:cNvSpPr/>
            <p:nvPr/>
          </p:nvSpPr>
          <p:spPr>
            <a:xfrm>
              <a:off x="1996838" y="1752778"/>
              <a:ext cx="842112" cy="842112"/>
            </a:xfrm>
            <a:prstGeom prst="roundRect">
              <a:avLst/>
            </a:prstGeom>
            <a:solidFill>
              <a:srgbClr val="0070C0"/>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grpSp>
          <p:nvGrpSpPr>
            <p:cNvPr id="9" name="Group 8"/>
            <p:cNvGrpSpPr/>
            <p:nvPr/>
          </p:nvGrpSpPr>
          <p:grpSpPr>
            <a:xfrm>
              <a:off x="2213861" y="1884617"/>
              <a:ext cx="625089" cy="578434"/>
              <a:chOff x="1916088" y="1103970"/>
              <a:chExt cx="962712" cy="890858"/>
            </a:xfrm>
          </p:grpSpPr>
          <p:sp>
            <p:nvSpPr>
              <p:cNvPr id="338" name="Rounded Rectangle 337"/>
              <p:cNvSpPr/>
              <p:nvPr/>
            </p:nvSpPr>
            <p:spPr>
              <a:xfrm>
                <a:off x="1916088" y="1103970"/>
                <a:ext cx="962712" cy="890858"/>
              </a:xfrm>
              <a:prstGeom prst="roundRect">
                <a:avLst>
                  <a:gd name="adj" fmla="val 5918"/>
                </a:avLst>
              </a:prstGeom>
              <a:solidFill>
                <a:srgbClr val="FFC000">
                  <a:alpha val="75000"/>
                </a:srgb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endParaRPr lang="en-AU" sz="1200" b="1" dirty="0">
                  <a:solidFill>
                    <a:schemeClr val="tx1"/>
                  </a:solidFill>
                  <a:latin typeface="Segoe UI" pitchFamily="34" charset="0"/>
                  <a:cs typeface="Segoe UI" pitchFamily="34" charset="0"/>
                </a:endParaRPr>
              </a:p>
            </p:txBody>
          </p:sp>
          <p:sp>
            <p:nvSpPr>
              <p:cNvPr id="339" name="Rectangle 338"/>
              <p:cNvSpPr/>
              <p:nvPr/>
            </p:nvSpPr>
            <p:spPr>
              <a:xfrm>
                <a:off x="1916090" y="1404255"/>
                <a:ext cx="962710" cy="482561"/>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algn="r"/>
                <a:endParaRPr lang="en-AU" sz="5400" dirty="0">
                  <a:solidFill>
                    <a:schemeClr val="bg1"/>
                  </a:solidFill>
                  <a:effectLst>
                    <a:outerShdw blurRad="63500" sx="102000" sy="102000" algn="ctr" rotWithShape="0">
                      <a:prstClr val="black">
                        <a:alpha val="40000"/>
                      </a:prstClr>
                    </a:outerShdw>
                  </a:effectLst>
                  <a:latin typeface="Segoe UI" pitchFamily="34" charset="0"/>
                  <a:cs typeface="Segoe UI" pitchFamily="34" charset="0"/>
                </a:endParaRPr>
              </a:p>
            </p:txBody>
          </p:sp>
          <p:sp>
            <p:nvSpPr>
              <p:cNvPr id="340" name="Rounded Rectangle 339">
                <a:hlinkClick r:id="rId4" action="ppaction://hlinksldjump"/>
              </p:cNvPr>
              <p:cNvSpPr/>
              <p:nvPr/>
            </p:nvSpPr>
            <p:spPr>
              <a:xfrm>
                <a:off x="1988097" y="1157975"/>
                <a:ext cx="144001" cy="144016"/>
              </a:xfrm>
              <a:prstGeom prst="roundRect">
                <a:avLst>
                  <a:gd name="adj" fmla="val 50000"/>
                </a:avLst>
              </a:prstGeom>
              <a:gradFill flip="none" rotWithShape="1">
                <a:gsLst>
                  <a:gs pos="0">
                    <a:srgbClr val="FF0000">
                      <a:shade val="30000"/>
                      <a:satMod val="115000"/>
                    </a:srgbClr>
                  </a:gs>
                  <a:gs pos="50000">
                    <a:srgbClr val="FF0000">
                      <a:shade val="67500"/>
                      <a:satMod val="115000"/>
                    </a:srgbClr>
                  </a:gs>
                  <a:gs pos="100000">
                    <a:srgbClr val="FF0000">
                      <a:shade val="100000"/>
                      <a:satMod val="115000"/>
                    </a:srgbClr>
                  </a:gs>
                </a:gsLst>
                <a:lin ang="16200000" scaled="1"/>
                <a:tileRect/>
              </a:gradFill>
              <a:ln w="3175">
                <a:solidFill>
                  <a:schemeClr val="tx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solidFill>
                    <a:schemeClr val="bg1"/>
                  </a:solidFill>
                  <a:latin typeface="Segoe UI" pitchFamily="34" charset="0"/>
                  <a:cs typeface="Segoe UI" pitchFamily="34" charset="0"/>
                </a:endParaRPr>
              </a:p>
            </p:txBody>
          </p:sp>
        </p:grpSp>
      </p:grpSp>
      <p:grpSp>
        <p:nvGrpSpPr>
          <p:cNvPr id="360" name="Group 359"/>
          <p:cNvGrpSpPr/>
          <p:nvPr/>
        </p:nvGrpSpPr>
        <p:grpSpPr>
          <a:xfrm>
            <a:off x="4050000" y="1768952"/>
            <a:ext cx="1044000" cy="1044000"/>
            <a:chOff x="1996839" y="1752778"/>
            <a:chExt cx="842112" cy="842112"/>
          </a:xfrm>
        </p:grpSpPr>
        <p:sp>
          <p:nvSpPr>
            <p:cNvPr id="361" name="Rounded Rectangle 360"/>
            <p:cNvSpPr/>
            <p:nvPr/>
          </p:nvSpPr>
          <p:spPr>
            <a:xfrm>
              <a:off x="1996838" y="1752778"/>
              <a:ext cx="842112" cy="842112"/>
            </a:xfrm>
            <a:prstGeom prst="roundRect">
              <a:avLst/>
            </a:prstGeom>
            <a:blipFill dpi="0" rotWithShape="1">
              <a:blip r:embed="rId6" cstate="print">
                <a:extLst>
                  <a:ext uri="{28A0092B-C50C-407E-A947-70E740481C1C}">
                    <a14:useLocalDpi xmlns:a14="http://schemas.microsoft.com/office/drawing/2010/main" val="0"/>
                  </a:ext>
                </a:extLst>
              </a:blip>
              <a:srcRect/>
              <a:stretch>
                <a:fillRect/>
              </a:stretch>
            </a:blip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grpSp>
          <p:nvGrpSpPr>
            <p:cNvPr id="362" name="Group 361"/>
            <p:cNvGrpSpPr/>
            <p:nvPr/>
          </p:nvGrpSpPr>
          <p:grpSpPr>
            <a:xfrm>
              <a:off x="2213861" y="1884617"/>
              <a:ext cx="625089" cy="578434"/>
              <a:chOff x="1916088" y="1103970"/>
              <a:chExt cx="962712" cy="890858"/>
            </a:xfrm>
          </p:grpSpPr>
          <p:sp>
            <p:nvSpPr>
              <p:cNvPr id="363" name="Rounded Rectangle 362"/>
              <p:cNvSpPr/>
              <p:nvPr/>
            </p:nvSpPr>
            <p:spPr>
              <a:xfrm>
                <a:off x="1916088" y="1103970"/>
                <a:ext cx="962712" cy="890858"/>
              </a:xfrm>
              <a:prstGeom prst="roundRect">
                <a:avLst>
                  <a:gd name="adj" fmla="val 0"/>
                </a:avLst>
              </a:prstGeom>
              <a:solidFill>
                <a:schemeClr val="bg1">
                  <a:lumMod val="75000"/>
                  <a:alpha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endParaRPr lang="en-AU" sz="1200" b="1" dirty="0">
                  <a:solidFill>
                    <a:schemeClr val="tx1"/>
                  </a:solidFill>
                  <a:latin typeface="Segoe UI" pitchFamily="34" charset="0"/>
                  <a:cs typeface="Segoe UI" pitchFamily="34" charset="0"/>
                </a:endParaRPr>
              </a:p>
            </p:txBody>
          </p:sp>
          <p:sp>
            <p:nvSpPr>
              <p:cNvPr id="364" name="Rectangle 363"/>
              <p:cNvSpPr/>
              <p:nvPr/>
            </p:nvSpPr>
            <p:spPr>
              <a:xfrm>
                <a:off x="1916090" y="1404255"/>
                <a:ext cx="962710" cy="482561"/>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algn="r"/>
                <a:endParaRPr lang="en-AU" sz="5400" dirty="0">
                  <a:solidFill>
                    <a:schemeClr val="bg1"/>
                  </a:solidFill>
                  <a:effectLst>
                    <a:outerShdw blurRad="63500" sx="102000" sy="102000" algn="ctr" rotWithShape="0">
                      <a:prstClr val="black">
                        <a:alpha val="40000"/>
                      </a:prstClr>
                    </a:outerShdw>
                  </a:effectLst>
                  <a:latin typeface="Segoe UI" pitchFamily="34" charset="0"/>
                  <a:cs typeface="Segoe UI" pitchFamily="34" charset="0"/>
                </a:endParaRPr>
              </a:p>
            </p:txBody>
          </p:sp>
          <p:sp>
            <p:nvSpPr>
              <p:cNvPr id="365" name="Rounded Rectangle 364">
                <a:hlinkClick r:id="rId4" action="ppaction://hlinksldjump"/>
              </p:cNvPr>
              <p:cNvSpPr/>
              <p:nvPr/>
            </p:nvSpPr>
            <p:spPr>
              <a:xfrm>
                <a:off x="1988096" y="1157976"/>
                <a:ext cx="144000" cy="144016"/>
              </a:xfrm>
              <a:prstGeom prst="roundRect">
                <a:avLst/>
              </a:prstGeom>
              <a:gradFill flip="none" rotWithShape="1">
                <a:gsLst>
                  <a:gs pos="0">
                    <a:srgbClr val="FF0000">
                      <a:shade val="30000"/>
                      <a:satMod val="115000"/>
                    </a:srgbClr>
                  </a:gs>
                  <a:gs pos="50000">
                    <a:srgbClr val="FF0000">
                      <a:shade val="67500"/>
                      <a:satMod val="115000"/>
                    </a:srgbClr>
                  </a:gs>
                  <a:gs pos="100000">
                    <a:srgbClr val="FF0000">
                      <a:shade val="100000"/>
                      <a:satMod val="115000"/>
                    </a:srgbClr>
                  </a:gs>
                </a:gsLst>
                <a:lin ang="16200000" scaled="1"/>
                <a:tileRect/>
              </a:gradFill>
              <a:ln w="3175">
                <a:solidFill>
                  <a:schemeClr val="tx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solidFill>
                    <a:schemeClr val="bg1"/>
                  </a:solidFill>
                  <a:latin typeface="Segoe UI" pitchFamily="34" charset="0"/>
                  <a:cs typeface="Segoe UI" pitchFamily="34" charset="0"/>
                </a:endParaRPr>
              </a:p>
            </p:txBody>
          </p:sp>
        </p:grpSp>
      </p:grpSp>
      <p:grpSp>
        <p:nvGrpSpPr>
          <p:cNvPr id="19" name="Group 18"/>
          <p:cNvGrpSpPr/>
          <p:nvPr/>
        </p:nvGrpSpPr>
        <p:grpSpPr>
          <a:xfrm>
            <a:off x="5436096" y="1650705"/>
            <a:ext cx="1332000" cy="1332000"/>
            <a:chOff x="3776607" y="1752778"/>
            <a:chExt cx="702954" cy="702954"/>
          </a:xfrm>
        </p:grpSpPr>
        <p:sp>
          <p:nvSpPr>
            <p:cNvPr id="376" name="Rounded Rectangle 375"/>
            <p:cNvSpPr/>
            <p:nvPr/>
          </p:nvSpPr>
          <p:spPr>
            <a:xfrm>
              <a:off x="3776607" y="1752778"/>
              <a:ext cx="702954" cy="702954"/>
            </a:xfrm>
            <a:prstGeom prst="roundRect">
              <a:avLst/>
            </a:prstGeom>
            <a:solidFill>
              <a:srgbClr val="0070C0"/>
            </a:solidFill>
            <a:ln w="31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grpSp>
          <p:nvGrpSpPr>
            <p:cNvPr id="13" name="Group 12"/>
            <p:cNvGrpSpPr/>
            <p:nvPr/>
          </p:nvGrpSpPr>
          <p:grpSpPr>
            <a:xfrm>
              <a:off x="3788648" y="1931131"/>
              <a:ext cx="678873" cy="341966"/>
              <a:chOff x="3904866" y="2013748"/>
              <a:chExt cx="463488" cy="233471"/>
            </a:xfrm>
          </p:grpSpPr>
          <p:sp>
            <p:nvSpPr>
              <p:cNvPr id="12" name="Down Arrow 11"/>
              <p:cNvSpPr/>
              <p:nvPr/>
            </p:nvSpPr>
            <p:spPr>
              <a:xfrm rot="19867910" flipV="1">
                <a:off x="3904866" y="2013748"/>
                <a:ext cx="117023" cy="121940"/>
              </a:xfrm>
              <a:prstGeom prst="downArrow">
                <a:avLst>
                  <a:gd name="adj1" fmla="val 24893"/>
                  <a:gd name="adj2" fmla="val 72317"/>
                </a:avLst>
              </a:prstGeom>
              <a:gradFill flip="none" rotWithShape="1">
                <a:gsLst>
                  <a:gs pos="0">
                    <a:schemeClr val="tx1"/>
                  </a:gs>
                  <a:gs pos="50000">
                    <a:schemeClr val="bg1">
                      <a:lumMod val="50000"/>
                    </a:schemeClr>
                  </a:gs>
                  <a:gs pos="100000">
                    <a:schemeClr val="tx1"/>
                  </a:gs>
                </a:gsLst>
                <a:lin ang="16200000" scaled="1"/>
                <a:tileRect/>
              </a:gradFill>
              <a:ln w="317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381" name="Down Arrow 380"/>
              <p:cNvSpPr/>
              <p:nvPr/>
            </p:nvSpPr>
            <p:spPr>
              <a:xfrm rot="19867910" flipV="1">
                <a:off x="4020826" y="2125279"/>
                <a:ext cx="117023" cy="121940"/>
              </a:xfrm>
              <a:prstGeom prst="downArrow">
                <a:avLst>
                  <a:gd name="adj1" fmla="val 24893"/>
                  <a:gd name="adj2" fmla="val 72317"/>
                </a:avLst>
              </a:prstGeom>
              <a:gradFill>
                <a:gsLst>
                  <a:gs pos="0">
                    <a:srgbClr val="FFC000"/>
                  </a:gs>
                  <a:gs pos="50000">
                    <a:srgbClr val="FFFF00"/>
                  </a:gs>
                  <a:gs pos="100000">
                    <a:srgbClr val="FFC000"/>
                  </a:gs>
                </a:gsLst>
                <a:lin ang="16200000" scaled="1"/>
              </a:gradFill>
              <a:ln w="317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382" name="Down Arrow 381"/>
              <p:cNvSpPr/>
              <p:nvPr/>
            </p:nvSpPr>
            <p:spPr>
              <a:xfrm rot="19867910" flipV="1">
                <a:off x="4130678" y="2013748"/>
                <a:ext cx="117023" cy="121940"/>
              </a:xfrm>
              <a:prstGeom prst="downArrow">
                <a:avLst>
                  <a:gd name="adj1" fmla="val 24893"/>
                  <a:gd name="adj2" fmla="val 72317"/>
                </a:avLst>
              </a:prstGeom>
              <a:gradFill>
                <a:gsLst>
                  <a:gs pos="0">
                    <a:srgbClr val="0070C0"/>
                  </a:gs>
                  <a:gs pos="50000">
                    <a:srgbClr val="00B0F0"/>
                  </a:gs>
                  <a:gs pos="100000">
                    <a:srgbClr val="0070C0"/>
                  </a:gs>
                </a:gsLst>
                <a:lin ang="16200000" scaled="1"/>
              </a:gradFill>
              <a:ln w="317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383" name="Down Arrow 382"/>
              <p:cNvSpPr/>
              <p:nvPr/>
            </p:nvSpPr>
            <p:spPr>
              <a:xfrm rot="19867910" flipV="1">
                <a:off x="4251331" y="2122534"/>
                <a:ext cx="117023" cy="121940"/>
              </a:xfrm>
              <a:prstGeom prst="downArrow">
                <a:avLst>
                  <a:gd name="adj1" fmla="val 24893"/>
                  <a:gd name="adj2" fmla="val 72317"/>
                </a:avLst>
              </a:prstGeom>
              <a:solidFill>
                <a:schemeClr val="bg1"/>
              </a:solidFill>
              <a:ln w="3175" cap="rnd">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grpSp>
      </p:grpSp>
      <p:sp>
        <p:nvSpPr>
          <p:cNvPr id="384" name="Rectangle 383"/>
          <p:cNvSpPr/>
          <p:nvPr/>
        </p:nvSpPr>
        <p:spPr>
          <a:xfrm>
            <a:off x="2555774" y="2850712"/>
            <a:ext cx="1076583" cy="263986"/>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solidFill>
                  <a:schemeClr val="tx1"/>
                </a:solidFill>
                <a:latin typeface="Segoe UI" pitchFamily="34" charset="0"/>
                <a:cs typeface="Segoe UI" pitchFamily="34" charset="0"/>
              </a:rPr>
              <a:t>Theme</a:t>
            </a:r>
            <a:endParaRPr lang="en-AU" sz="1200" dirty="0">
              <a:solidFill>
                <a:schemeClr val="tx1"/>
              </a:solidFill>
              <a:latin typeface="Segoe UI" pitchFamily="34" charset="0"/>
              <a:cs typeface="Segoe UI" pitchFamily="34" charset="0"/>
            </a:endParaRPr>
          </a:p>
        </p:txBody>
      </p:sp>
      <p:sp>
        <p:nvSpPr>
          <p:cNvPr id="385" name="Rectangle 384"/>
          <p:cNvSpPr/>
          <p:nvPr/>
        </p:nvSpPr>
        <p:spPr>
          <a:xfrm>
            <a:off x="4033709" y="2850712"/>
            <a:ext cx="1076583" cy="263986"/>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solidFill>
                  <a:schemeClr val="tx1"/>
                </a:solidFill>
                <a:latin typeface="Segoe UI" pitchFamily="34" charset="0"/>
                <a:cs typeface="Segoe UI" pitchFamily="34" charset="0"/>
              </a:rPr>
              <a:t>Background</a:t>
            </a:r>
            <a:endParaRPr lang="en-AU" sz="1200" dirty="0">
              <a:solidFill>
                <a:schemeClr val="tx1"/>
              </a:solidFill>
              <a:latin typeface="Segoe UI" pitchFamily="34" charset="0"/>
              <a:cs typeface="Segoe UI" pitchFamily="34" charset="0"/>
            </a:endParaRPr>
          </a:p>
        </p:txBody>
      </p:sp>
      <p:sp>
        <p:nvSpPr>
          <p:cNvPr id="386" name="Rectangle 385"/>
          <p:cNvSpPr/>
          <p:nvPr/>
        </p:nvSpPr>
        <p:spPr>
          <a:xfrm>
            <a:off x="5565781" y="2976810"/>
            <a:ext cx="1072630" cy="263986"/>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solidFill>
                  <a:schemeClr val="tx1"/>
                </a:solidFill>
                <a:latin typeface="Segoe UI" pitchFamily="34" charset="0"/>
                <a:cs typeface="Segoe UI" pitchFamily="34" charset="0"/>
              </a:rPr>
              <a:t>Cursor</a:t>
            </a:r>
            <a:endParaRPr lang="en-AU" sz="1200" dirty="0">
              <a:solidFill>
                <a:schemeClr val="tx1"/>
              </a:solidFill>
              <a:latin typeface="Segoe UI" pitchFamily="34" charset="0"/>
              <a:cs typeface="Segoe UI" pitchFamily="34" charset="0"/>
            </a:endParaRPr>
          </a:p>
        </p:txBody>
      </p:sp>
      <p:sp>
        <p:nvSpPr>
          <p:cNvPr id="137" name="Rectangle 136">
            <a:hlinkHover r:id="rId7" action="ppaction://hlinksldjump"/>
          </p:cNvPr>
          <p:cNvSpPr/>
          <p:nvPr/>
        </p:nvSpPr>
        <p:spPr>
          <a:xfrm>
            <a:off x="2572064" y="1768952"/>
            <a:ext cx="1044001" cy="134574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38" name="Rectangle 137">
            <a:hlinkHover r:id="rId8" action="ppaction://hlinksldjump"/>
          </p:cNvPr>
          <p:cNvSpPr/>
          <p:nvPr/>
        </p:nvSpPr>
        <p:spPr>
          <a:xfrm>
            <a:off x="4045548" y="1768952"/>
            <a:ext cx="1044001" cy="134574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40" name="Rectangle 139"/>
          <p:cNvSpPr/>
          <p:nvPr/>
        </p:nvSpPr>
        <p:spPr>
          <a:xfrm>
            <a:off x="5436096" y="1850193"/>
            <a:ext cx="1332001" cy="957606"/>
          </a:xfrm>
          <a:prstGeom prst="rect">
            <a:avLst/>
          </a:prstGeom>
          <a:solidFill>
            <a:srgbClr val="C00000">
              <a:alpha val="7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chorCtr="0"/>
          <a:lstStyle/>
          <a:p>
            <a:pPr algn="ctr"/>
            <a:r>
              <a:rPr lang="en-AU" sz="700" dirty="0" smtClean="0">
                <a:solidFill>
                  <a:schemeClr val="bg1"/>
                </a:solidFill>
                <a:latin typeface="Segoe UI" panose="020B0502040204020203" pitchFamily="34" charset="0"/>
                <a:cs typeface="Segoe UI" panose="020B0502040204020203" pitchFamily="34" charset="0"/>
              </a:rPr>
              <a:t>Changing the cursor is unavailable in this version of E-STAR OS 2 ‘Chrome’. Instead, try changing the desktop background.</a:t>
            </a:r>
            <a:endParaRPr lang="en-AU" sz="700" dirty="0">
              <a:solidFill>
                <a:schemeClr val="bg1"/>
              </a:solidFill>
              <a:latin typeface="Segoe UI" panose="020B0502040204020203" pitchFamily="34" charset="0"/>
              <a:cs typeface="Segoe UI" panose="020B0502040204020203" pitchFamily="34" charset="0"/>
            </a:endParaRPr>
          </a:p>
        </p:txBody>
      </p:sp>
      <p:sp>
        <p:nvSpPr>
          <p:cNvPr id="141" name="Rectangle 140">
            <a:hlinkHover r:id="rId7" action="ppaction://hlinksldjump"/>
          </p:cNvPr>
          <p:cNvSpPr/>
          <p:nvPr/>
        </p:nvSpPr>
        <p:spPr>
          <a:xfrm>
            <a:off x="2358407" y="1768952"/>
            <a:ext cx="1471316" cy="134574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42" name="Rectangle 141">
            <a:hlinkHover r:id="rId8" action="ppaction://hlinksldjump"/>
          </p:cNvPr>
          <p:cNvSpPr/>
          <p:nvPr/>
        </p:nvSpPr>
        <p:spPr>
          <a:xfrm>
            <a:off x="3831891" y="1768952"/>
            <a:ext cx="1471316" cy="134574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Tree>
    <p:extLst>
      <p:ext uri="{BB962C8B-B14F-4D97-AF65-F5344CB8AC3E}">
        <p14:creationId xmlns:p14="http://schemas.microsoft.com/office/powerpoint/2010/main" val="3729838234"/>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4" name="Picture 123"/>
          <p:cNvPicPr>
            <a:picLocks noChangeAspect="1"/>
          </p:cNvPicPr>
          <p:nvPr/>
        </p:nvPicPr>
        <p:blipFill rotWithShape="1">
          <a:blip r:embed="rId4" cstate="print">
            <a:extLst>
              <a:ext uri="{BEBA8EAE-BF5A-486C-A8C5-ECC9F3942E4B}">
                <a14:imgProps xmlns:a14="http://schemas.microsoft.com/office/drawing/2010/main">
                  <a14:imgLayer r:embed="rId5">
                    <a14:imgEffect>
                      <a14:artisticBlur radius="20"/>
                    </a14:imgEffect>
                  </a14:imgLayer>
                </a14:imgProps>
              </a:ext>
              <a:ext uri="{28A0092B-C50C-407E-A947-70E740481C1C}">
                <a14:useLocalDpi xmlns:a14="http://schemas.microsoft.com/office/drawing/2010/main" val="0"/>
              </a:ext>
            </a:extLst>
          </a:blip>
          <a:srcRect t="5040" b="5040"/>
          <a:stretch/>
        </p:blipFill>
        <p:spPr>
          <a:xfrm>
            <a:off x="0" y="1"/>
            <a:ext cx="9144000" cy="5143500"/>
          </a:xfrm>
          <a:prstGeom prst="rect">
            <a:avLst/>
          </a:prstGeom>
        </p:spPr>
      </p:pic>
      <p:grpSp>
        <p:nvGrpSpPr>
          <p:cNvPr id="16" name="Group 15"/>
          <p:cNvGrpSpPr/>
          <p:nvPr/>
        </p:nvGrpSpPr>
        <p:grpSpPr>
          <a:xfrm>
            <a:off x="1763688" y="1827600"/>
            <a:ext cx="5616624" cy="1488300"/>
            <a:chOff x="1763688" y="1833668"/>
            <a:chExt cx="5616624" cy="1488300"/>
          </a:xfrm>
        </p:grpSpPr>
        <p:sp>
          <p:nvSpPr>
            <p:cNvPr id="6" name="Rounded Rectangle 5"/>
            <p:cNvSpPr/>
            <p:nvPr/>
          </p:nvSpPr>
          <p:spPr>
            <a:xfrm>
              <a:off x="1763688" y="1833668"/>
              <a:ext cx="5616624" cy="1488300"/>
            </a:xfrm>
            <a:prstGeom prst="roundRect">
              <a:avLst>
                <a:gd name="adj" fmla="val 0"/>
              </a:avLst>
            </a:prstGeom>
            <a:solidFill>
              <a:schemeClr val="bg1">
                <a:lumMod val="75000"/>
                <a:alpha val="5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200" b="1" dirty="0" smtClean="0">
                  <a:solidFill>
                    <a:schemeClr val="tx1"/>
                  </a:solidFill>
                  <a:latin typeface="Segoe UI" pitchFamily="34" charset="0"/>
                  <a:cs typeface="Segoe UI" pitchFamily="34" charset="0"/>
                </a:rPr>
                <a:t>Shutting down</a:t>
              </a:r>
              <a:endParaRPr lang="en-AU" sz="1200" b="1" dirty="0">
                <a:solidFill>
                  <a:schemeClr val="tx1"/>
                </a:solidFill>
                <a:latin typeface="Segoe UI" pitchFamily="34" charset="0"/>
                <a:cs typeface="Segoe UI" pitchFamily="34" charset="0"/>
              </a:endParaRPr>
            </a:p>
          </p:txBody>
        </p:sp>
        <p:sp>
          <p:nvSpPr>
            <p:cNvPr id="7" name="Rectangle 6"/>
            <p:cNvSpPr/>
            <p:nvPr/>
          </p:nvSpPr>
          <p:spPr>
            <a:xfrm>
              <a:off x="2807688" y="2133953"/>
              <a:ext cx="4572624" cy="1044000"/>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1200" dirty="0" smtClean="0">
                  <a:solidFill>
                    <a:schemeClr val="tx1"/>
                  </a:solidFill>
                  <a:latin typeface="Segoe UI" pitchFamily="34" charset="0"/>
                  <a:cs typeface="Segoe UI" pitchFamily="34" charset="0"/>
                </a:rPr>
                <a:t>Are you sure you want to shutdown E-STAR OS 2?</a:t>
              </a:r>
            </a:p>
            <a:p>
              <a:pPr algn="just"/>
              <a:endParaRPr lang="en-AU" sz="1200" dirty="0">
                <a:solidFill>
                  <a:schemeClr val="tx1"/>
                </a:solidFill>
                <a:latin typeface="Segoe UI" pitchFamily="34" charset="0"/>
                <a:cs typeface="Segoe UI" pitchFamily="34" charset="0"/>
              </a:endParaRPr>
            </a:p>
            <a:p>
              <a:pPr algn="just"/>
              <a:r>
                <a:rPr lang="en-AU" sz="1200" dirty="0" smtClean="0">
                  <a:solidFill>
                    <a:schemeClr val="tx1"/>
                  </a:solidFill>
                  <a:latin typeface="Segoe UI" pitchFamily="34" charset="0"/>
                  <a:cs typeface="Segoe UI" pitchFamily="34" charset="0"/>
                </a:rPr>
                <a:t>If you do, any unsaved data may be lost.</a:t>
              </a:r>
              <a:endParaRPr lang="en-AU" sz="1200" dirty="0">
                <a:solidFill>
                  <a:schemeClr val="tx1"/>
                </a:solidFill>
                <a:latin typeface="Segoe UI" pitchFamily="34" charset="0"/>
                <a:cs typeface="Segoe UI" pitchFamily="34" charset="0"/>
              </a:endParaRPr>
            </a:p>
          </p:txBody>
        </p:sp>
        <p:sp>
          <p:nvSpPr>
            <p:cNvPr id="8" name="Rounded Rectangle 7">
              <a:hlinkClick r:id="rId6" action="ppaction://hlinksldjump"/>
            </p:cNvPr>
            <p:cNvSpPr/>
            <p:nvPr/>
          </p:nvSpPr>
          <p:spPr>
            <a:xfrm>
              <a:off x="1835696" y="1887674"/>
              <a:ext cx="144000" cy="144016"/>
            </a:xfrm>
            <a:prstGeom prst="roundRect">
              <a:avLst/>
            </a:prstGeom>
            <a:gradFill flip="none" rotWithShape="1">
              <a:gsLst>
                <a:gs pos="0">
                  <a:srgbClr val="FF0000">
                    <a:shade val="30000"/>
                    <a:satMod val="115000"/>
                  </a:srgbClr>
                </a:gs>
                <a:gs pos="50000">
                  <a:srgbClr val="FF0000">
                    <a:shade val="67500"/>
                    <a:satMod val="115000"/>
                  </a:srgbClr>
                </a:gs>
                <a:gs pos="100000">
                  <a:srgbClr val="FF0000">
                    <a:shade val="100000"/>
                    <a:satMod val="115000"/>
                  </a:srgbClr>
                </a:gs>
              </a:gsLst>
              <a:lin ang="16200000" scaled="1"/>
              <a:tileRect/>
            </a:gradFill>
            <a:ln w="3175">
              <a:solidFill>
                <a:schemeClr val="tx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solidFill>
                  <a:schemeClr val="bg1"/>
                </a:solidFill>
                <a:latin typeface="Segoe UI" pitchFamily="34" charset="0"/>
                <a:cs typeface="Segoe UI" pitchFamily="34" charset="0"/>
              </a:endParaRPr>
            </a:p>
          </p:txBody>
        </p:sp>
        <p:sp>
          <p:nvSpPr>
            <p:cNvPr id="11" name="Rectangle 10"/>
            <p:cNvSpPr/>
            <p:nvPr/>
          </p:nvSpPr>
          <p:spPr>
            <a:xfrm>
              <a:off x="1763688" y="2133953"/>
              <a:ext cx="1044000" cy="1044000"/>
            </a:xfrm>
            <a:prstGeom prst="rect">
              <a:avLst/>
            </a:prstGeom>
            <a:solidFill>
              <a:schemeClr val="bg1"/>
            </a:solidFill>
            <a:ln w="3175">
              <a:solidFill>
                <a:schemeClr val="tx1"/>
              </a:solidFill>
            </a:ln>
            <a:effectLst>
              <a:innerShdw blurRad="114300">
                <a:srgbClr val="FF0000"/>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endParaRPr lang="en-AU" sz="1200" dirty="0">
                <a:solidFill>
                  <a:schemeClr val="tx1"/>
                </a:solidFill>
                <a:latin typeface="Segoe UI" pitchFamily="34" charset="0"/>
                <a:cs typeface="Segoe UI" pitchFamily="34" charset="0"/>
              </a:endParaRPr>
            </a:p>
          </p:txBody>
        </p:sp>
        <p:grpSp>
          <p:nvGrpSpPr>
            <p:cNvPr id="2" name="Group 1"/>
            <p:cNvGrpSpPr/>
            <p:nvPr/>
          </p:nvGrpSpPr>
          <p:grpSpPr>
            <a:xfrm>
              <a:off x="1986807" y="2228262"/>
              <a:ext cx="597762" cy="855383"/>
              <a:chOff x="5140788" y="716682"/>
              <a:chExt cx="294393" cy="421269"/>
            </a:xfrm>
            <a:effectLst>
              <a:glow rad="101600">
                <a:schemeClr val="accent2">
                  <a:satMod val="175000"/>
                  <a:alpha val="40000"/>
                </a:schemeClr>
              </a:glow>
              <a:outerShdw blurRad="63500" sx="102000" sy="102000" algn="ctr" rotWithShape="0">
                <a:prstClr val="black">
                  <a:alpha val="40000"/>
                </a:prstClr>
              </a:outerShdw>
            </a:effectLst>
          </p:grpSpPr>
          <p:sp>
            <p:nvSpPr>
              <p:cNvPr id="14" name="Oval 13"/>
              <p:cNvSpPr/>
              <p:nvPr/>
            </p:nvSpPr>
            <p:spPr>
              <a:xfrm>
                <a:off x="5140788" y="843558"/>
                <a:ext cx="294393" cy="294393"/>
              </a:xfrm>
              <a:prstGeom prst="ellipse">
                <a:avLst/>
              </a:prstGeom>
              <a:noFill/>
              <a:ln w="12700" cap="rnd">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cxnSp>
            <p:nvCxnSpPr>
              <p:cNvPr id="15" name="Straight Connector 14"/>
              <p:cNvCxnSpPr/>
              <p:nvPr/>
            </p:nvCxnSpPr>
            <p:spPr>
              <a:xfrm flipV="1">
                <a:off x="5287985" y="716682"/>
                <a:ext cx="0" cy="253752"/>
              </a:xfrm>
              <a:prstGeom prst="line">
                <a:avLst/>
              </a:prstGeom>
              <a:ln w="12700" cap="rnd">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27" name="Rounded Rectangle 26">
              <a:hlinkClick r:id="rId7" action="ppaction://hlinksldjump"/>
            </p:cNvPr>
            <p:cNvSpPr/>
            <p:nvPr/>
          </p:nvSpPr>
          <p:spPr>
            <a:xfrm>
              <a:off x="6084168" y="2859782"/>
              <a:ext cx="1224136" cy="216024"/>
            </a:xfrm>
            <a:prstGeom prst="roundRect">
              <a:avLst/>
            </a:prstGeom>
            <a:solidFill>
              <a:srgbClr val="0070C0">
                <a:alpha val="50000"/>
              </a:srgb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solidFill>
                    <a:schemeClr val="bg1"/>
                  </a:solidFill>
                  <a:latin typeface="Segoe UI" pitchFamily="34" charset="0"/>
                  <a:cs typeface="Segoe UI" pitchFamily="34" charset="0"/>
                </a:rPr>
                <a:t>No</a:t>
              </a:r>
              <a:endParaRPr lang="en-AU" sz="1200" dirty="0">
                <a:solidFill>
                  <a:schemeClr val="bg1"/>
                </a:solidFill>
                <a:latin typeface="Segoe UI" pitchFamily="34" charset="0"/>
                <a:cs typeface="Segoe UI" pitchFamily="34" charset="0"/>
              </a:endParaRPr>
            </a:p>
          </p:txBody>
        </p:sp>
        <p:sp>
          <p:nvSpPr>
            <p:cNvPr id="28" name="Rounded Rectangle 27">
              <a:hlinkClick r:id="rId6" action="ppaction://hlinksldjump"/>
            </p:cNvPr>
            <p:cNvSpPr/>
            <p:nvPr/>
          </p:nvSpPr>
          <p:spPr>
            <a:xfrm>
              <a:off x="4788024" y="2859782"/>
              <a:ext cx="1224136" cy="216024"/>
            </a:xfrm>
            <a:prstGeom prst="roundRect">
              <a:avLst/>
            </a:prstGeom>
            <a:solidFill>
              <a:schemeClr val="bg1">
                <a:lumMod val="50000"/>
                <a:alpha val="50000"/>
              </a:scheme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solidFill>
                    <a:schemeClr val="bg1"/>
                  </a:solidFill>
                  <a:latin typeface="Segoe UI" pitchFamily="34" charset="0"/>
                  <a:cs typeface="Segoe UI" pitchFamily="34" charset="0"/>
                </a:rPr>
                <a:t>Yes</a:t>
              </a:r>
              <a:endParaRPr lang="en-AU" sz="1200" dirty="0">
                <a:solidFill>
                  <a:schemeClr val="bg1"/>
                </a:solidFill>
                <a:latin typeface="Segoe UI" pitchFamily="34" charset="0"/>
                <a:cs typeface="Segoe UI" pitchFamily="34" charset="0"/>
              </a:endParaRPr>
            </a:p>
          </p:txBody>
        </p:sp>
        <p:sp>
          <p:nvSpPr>
            <p:cNvPr id="29" name="Rounded Rectangle 28">
              <a:hlinkClick r:id="rId6" action="ppaction://hlinksldjump"/>
            </p:cNvPr>
            <p:cNvSpPr/>
            <p:nvPr/>
          </p:nvSpPr>
          <p:spPr>
            <a:xfrm>
              <a:off x="3491880" y="2859782"/>
              <a:ext cx="1224136" cy="216024"/>
            </a:xfrm>
            <a:prstGeom prst="roundRect">
              <a:avLst/>
            </a:prstGeom>
            <a:solidFill>
              <a:schemeClr val="bg1">
                <a:lumMod val="50000"/>
                <a:alpha val="50000"/>
              </a:scheme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solidFill>
                    <a:schemeClr val="bg1"/>
                  </a:solidFill>
                  <a:latin typeface="Segoe UI" pitchFamily="34" charset="0"/>
                  <a:cs typeface="Segoe UI" pitchFamily="34" charset="0"/>
                </a:rPr>
                <a:t>Restart</a:t>
              </a:r>
              <a:endParaRPr lang="en-AU" sz="1200" dirty="0">
                <a:solidFill>
                  <a:schemeClr val="bg1"/>
                </a:solidFill>
                <a:latin typeface="Segoe UI" pitchFamily="34" charset="0"/>
                <a:cs typeface="Segoe UI" pitchFamily="34" charset="0"/>
              </a:endParaRPr>
            </a:p>
          </p:txBody>
        </p:sp>
      </p:grpSp>
      <p:pic>
        <p:nvPicPr>
          <p:cNvPr id="17" name="E-STAR OS 2 Shutdown.mp3">
            <a:hlinkClick r:id="" action="ppaction://media"/>
          </p:cNvPr>
          <p:cNvPicPr>
            <a:picLocks noChangeAspect="1"/>
          </p:cNvPicPr>
          <p:nvPr>
            <a:audioFile r:link="rId2"/>
            <p:extLst>
              <p:ext uri="{DAA4B4D4-6D71-4841-9C94-3DE7FCFB9230}">
                <p14:media xmlns:p14="http://schemas.microsoft.com/office/powerpoint/2010/main" r:embed="rId1"/>
              </p:ext>
            </p:extLst>
          </p:nvPr>
        </p:nvPicPr>
        <p:blipFill>
          <a:blip r:embed="rId8"/>
          <a:stretch>
            <a:fillRect/>
          </a:stretch>
        </p:blipFill>
        <p:spPr>
          <a:xfrm>
            <a:off x="-609600" y="1"/>
            <a:ext cx="609600" cy="609600"/>
          </a:xfrm>
          <a:prstGeom prst="rect">
            <a:avLst/>
          </a:prstGeom>
        </p:spPr>
      </p:pic>
    </p:spTree>
    <p:extLst>
      <p:ext uri="{BB962C8B-B14F-4D97-AF65-F5344CB8AC3E}">
        <p14:creationId xmlns:p14="http://schemas.microsoft.com/office/powerpoint/2010/main" val="4276711266"/>
      </p:ext>
    </p:extLst>
  </p:cSld>
  <p:clrMapOvr>
    <a:masterClrMapping/>
  </p:clrMapOvr>
  <mc:AlternateContent xmlns:mc="http://schemas.openxmlformats.org/markup-compatibility/2006" xmlns:p14="http://schemas.microsoft.com/office/powerpoint/2010/main">
    <mc:Choice Requires="p14">
      <p:transition p14:dur="0" advClick="0" advTm="0"/>
    </mc:Choice>
    <mc:Fallback xmlns="">
      <p:transition advClick="0" advTm="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xit" presetSubtype="16" fill="hold" nodeType="withEffect">
                                  <p:stCondLst>
                                    <p:cond delay="0"/>
                                  </p:stCondLst>
                                  <p:childTnLst>
                                    <p:anim calcmode="lin" valueType="num">
                                      <p:cBhvr>
                                        <p:cTn id="6" dur="300"/>
                                        <p:tgtEl>
                                          <p:spTgt spid="16"/>
                                        </p:tgtEl>
                                        <p:attrNameLst>
                                          <p:attrName>ppt_w</p:attrName>
                                        </p:attrNameLst>
                                      </p:cBhvr>
                                      <p:tavLst>
                                        <p:tav tm="0">
                                          <p:val>
                                            <p:strVal val="ppt_w"/>
                                          </p:val>
                                        </p:tav>
                                        <p:tav tm="100000">
                                          <p:val>
                                            <p:strVal val="4*ppt_w"/>
                                          </p:val>
                                        </p:tav>
                                      </p:tavLst>
                                    </p:anim>
                                    <p:anim calcmode="lin" valueType="num">
                                      <p:cBhvr>
                                        <p:cTn id="7" dur="300"/>
                                        <p:tgtEl>
                                          <p:spTgt spid="16"/>
                                        </p:tgtEl>
                                        <p:attrNameLst>
                                          <p:attrName>ppt_h</p:attrName>
                                        </p:attrNameLst>
                                      </p:cBhvr>
                                      <p:tavLst>
                                        <p:tav tm="0">
                                          <p:val>
                                            <p:strVal val="ppt_h"/>
                                          </p:val>
                                        </p:tav>
                                        <p:tav tm="100000">
                                          <p:val>
                                            <p:strVal val="4*ppt_h"/>
                                          </p:val>
                                        </p:tav>
                                      </p:tavLst>
                                    </p:anim>
                                    <p:set>
                                      <p:cBhvr>
                                        <p:cTn id="8" dur="1" fill="hold">
                                          <p:stCondLst>
                                            <p:cond delay="299"/>
                                          </p:stCondLst>
                                        </p:cTn>
                                        <p:tgtEl>
                                          <p:spTgt spid="16"/>
                                        </p:tgtEl>
                                        <p:attrNameLst>
                                          <p:attrName>style.visibility</p:attrName>
                                        </p:attrNameLst>
                                      </p:cBhvr>
                                      <p:to>
                                        <p:strVal val="hidden"/>
                                      </p:to>
                                    </p:set>
                                  </p:childTnLst>
                                </p:cTn>
                              </p:par>
                              <p:par>
                                <p:cTn id="9" presetID="10" presetClass="exit" presetSubtype="0" fill="hold" nodeType="withEffect">
                                  <p:stCondLst>
                                    <p:cond delay="0"/>
                                  </p:stCondLst>
                                  <p:childTnLst>
                                    <p:animEffect transition="out" filter="fade">
                                      <p:cBhvr>
                                        <p:cTn id="10" dur="300"/>
                                        <p:tgtEl>
                                          <p:spTgt spid="16"/>
                                        </p:tgtEl>
                                      </p:cBhvr>
                                    </p:animEffect>
                                    <p:set>
                                      <p:cBhvr>
                                        <p:cTn id="11" dur="1" fill="hold">
                                          <p:stCondLst>
                                            <p:cond delay="299"/>
                                          </p:stCondLst>
                                        </p:cTn>
                                        <p:tgtEl>
                                          <p:spTgt spid="16"/>
                                        </p:tgtEl>
                                        <p:attrNameLst>
                                          <p:attrName>style.visibility</p:attrName>
                                        </p:attrNameLst>
                                      </p:cBhvr>
                                      <p:to>
                                        <p:strVal val="hidden"/>
                                      </p:to>
                                    </p:set>
                                  </p:childTnLst>
                                </p:cTn>
                              </p:par>
                            </p:childTnLst>
                          </p:cTn>
                        </p:par>
                        <p:par>
                          <p:cTn id="12" fill="hold">
                            <p:stCondLst>
                              <p:cond delay="300"/>
                            </p:stCondLst>
                            <p:childTnLst>
                              <p:par>
                                <p:cTn id="13" presetID="1" presetClass="mediacall" presetSubtype="0" fill="hold" nodeType="afterEffect">
                                  <p:stCondLst>
                                    <p:cond delay="0"/>
                                  </p:stCondLst>
                                  <p:childTnLst>
                                    <p:cmd type="call" cmd="playFrom(0.0)">
                                      <p:cBhvr>
                                        <p:cTn id="14" dur="1" fill="hold"/>
                                        <p:tgtEl>
                                          <p:spTgt spid="17"/>
                                        </p:tgtEl>
                                      </p:cBhvr>
                                    </p:cmd>
                                  </p:childTnLst>
                                </p:cTn>
                              </p:par>
                            </p:childTnLst>
                          </p:cTn>
                        </p:par>
                      </p:childTnLst>
                    </p:cTn>
                  </p:par>
                </p:childTnLst>
              </p:cTn>
              <p:prevCondLst>
                <p:cond evt="onPrev" delay="0">
                  <p:tgtEl>
                    <p:sldTgt/>
                  </p:tgtEl>
                </p:cond>
              </p:prevCondLst>
              <p:nextCondLst>
                <p:cond evt="onNext" delay="0">
                  <p:tgtEl>
                    <p:sldTgt/>
                  </p:tgtEl>
                </p:cond>
              </p:nextCondLst>
            </p:seq>
            <p:audio>
              <p:cMediaNode vol="80000" numSld="999">
                <p:cTn id="15" fill="hold" display="0">
                  <p:stCondLst>
                    <p:cond delay="indefinite"/>
                  </p:stCondLst>
                  <p:endCondLst>
                    <p:cond evt="onStopAudio" delay="0">
                      <p:tgtEl>
                        <p:sldTgt/>
                      </p:tgtEl>
                    </p:cond>
                  </p:endCondLst>
                </p:cTn>
                <p:tgtEl>
                  <p:spTgt spid="17"/>
                </p:tgtEl>
              </p:cMediaNode>
            </p:audio>
          </p:childTnLst>
        </p:cTn>
      </p:par>
    </p:tnLst>
  </p:timing>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0" y="0"/>
            <a:ext cx="9144000" cy="5143500"/>
          </a:xfrm>
          <a:prstGeom prst="rect">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dirty="0" smtClean="0">
                <a:solidFill>
                  <a:schemeClr val="bg1"/>
                </a:solidFill>
                <a:effectLst>
                  <a:outerShdw blurRad="50800" dist="38100" dir="5400000" algn="t" rotWithShape="0">
                    <a:prstClr val="black">
                      <a:alpha val="40000"/>
                    </a:prstClr>
                  </a:outerShdw>
                </a:effectLst>
                <a:latin typeface="Segoe UI" panose="020B0502040204020203" pitchFamily="34" charset="0"/>
                <a:cs typeface="Segoe UI" panose="020B0502040204020203" pitchFamily="34" charset="0"/>
              </a:rPr>
              <a:t>Shutting down</a:t>
            </a:r>
            <a:endParaRPr lang="en-AU" dirty="0">
              <a:solidFill>
                <a:schemeClr val="bg1"/>
              </a:solidFill>
              <a:effectLst>
                <a:outerShdw blurRad="50800" dist="38100" dir="5400000" algn="t" rotWithShape="0">
                  <a:prstClr val="black">
                    <a:alpha val="40000"/>
                  </a:prstClr>
                </a:outerShdw>
              </a:effectLst>
              <a:latin typeface="Segoe UI" panose="020B0502040204020203" pitchFamily="34" charset="0"/>
              <a:cs typeface="Segoe UI" panose="020B0502040204020203" pitchFamily="34" charset="0"/>
            </a:endParaRPr>
          </a:p>
        </p:txBody>
      </p:sp>
      <p:sp>
        <p:nvSpPr>
          <p:cNvPr id="3" name="Donut 2"/>
          <p:cNvSpPr/>
          <p:nvPr/>
        </p:nvSpPr>
        <p:spPr>
          <a:xfrm>
            <a:off x="4427984" y="2787774"/>
            <a:ext cx="288031" cy="288032"/>
          </a:xfrm>
          <a:prstGeom prst="donut">
            <a:avLst>
              <a:gd name="adj" fmla="val 10811"/>
            </a:avLst>
          </a:prstGeom>
          <a:gradFill flip="none" rotWithShape="1">
            <a:gsLst>
              <a:gs pos="0">
                <a:srgbClr val="0070C0"/>
              </a:gs>
              <a:gs pos="50000">
                <a:srgbClr val="00B0F0"/>
              </a:gs>
              <a:gs pos="100000">
                <a:schemeClr val="bg1"/>
              </a:gs>
            </a:gsLst>
            <a:lin ang="0" scaled="1"/>
            <a:tileRect/>
          </a:gra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Tree>
    <p:extLst>
      <p:ext uri="{BB962C8B-B14F-4D97-AF65-F5344CB8AC3E}">
        <p14:creationId xmlns:p14="http://schemas.microsoft.com/office/powerpoint/2010/main" val="3183640694"/>
      </p:ext>
    </p:extLst>
  </p:cSld>
  <p:clrMapOvr>
    <a:masterClrMapping/>
  </p:clrMapOvr>
  <mc:AlternateContent xmlns:mc="http://schemas.openxmlformats.org/markup-compatibility/2006" xmlns:p14="http://schemas.microsoft.com/office/powerpoint/2010/main">
    <mc:Choice Requires="p14">
      <p:transition spd="med" p14:dur="700" advClick="0" advTm="4000">
        <p:fade/>
      </p:transition>
    </mc:Choice>
    <mc:Fallback xmlns="">
      <p:transition spd="med" advClick="0" advTm="4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1"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3000"/>
                                        <p:tgtEl>
                                          <p:spTgt spid="3"/>
                                        </p:tgtEl>
                                      </p:cBhvr>
                                    </p:animEffect>
                                  </p:childTnLst>
                                </p:cTn>
                              </p:par>
                              <p:par>
                                <p:cTn id="8" presetID="8" presetClass="emph" presetSubtype="0" repeatCount="indefinite" fill="hold" grpId="0" nodeType="withEffect">
                                  <p:stCondLst>
                                    <p:cond delay="0"/>
                                  </p:stCondLst>
                                  <p:childTnLst>
                                    <p:animRot by="21600000">
                                      <p:cBhvr>
                                        <p:cTn id="9" dur="2000" fill="hold"/>
                                        <p:tgtEl>
                                          <p:spTgt spid="3"/>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Lst>
  </p:timing>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9144000" cy="51435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Tree>
    <p:extLst>
      <p:ext uri="{BB962C8B-B14F-4D97-AF65-F5344CB8AC3E}">
        <p14:creationId xmlns:p14="http://schemas.microsoft.com/office/powerpoint/2010/main" val="1611946049"/>
      </p:ext>
    </p:extLst>
  </p:cSld>
  <p:clrMapOvr>
    <a:masterClrMapping/>
  </p:clrMapOvr>
  <mc:AlternateContent xmlns:mc="http://schemas.openxmlformats.org/markup-compatibility/2006" xmlns:p14="http://schemas.microsoft.com/office/powerpoint/2010/main">
    <mc:Choice Requires="p14">
      <p:transition spd="slow" p14:dur="2000" advClick="0" advTm="2000">
        <p:fade/>
      </p:transition>
    </mc:Choice>
    <mc:Fallback xmlns="">
      <p:transition spd="slow" advClick="0" advTm="2000">
        <p:fade/>
      </p:transition>
    </mc:Fallback>
  </mc:AlternateContent>
  <p:timing>
    <p:tnLst>
      <p:par>
        <p:cTn id="1" dur="indefinite" restart="never" nodeType="tmRoot"/>
      </p:par>
    </p:tnLst>
  </p:timing>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9144000" cy="51435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latin typeface="Segoe UI" panose="020B0502040204020203" pitchFamily="34" charset="0"/>
              <a:cs typeface="Segoe UI" panose="020B0502040204020203" pitchFamily="34" charset="0"/>
            </a:endParaRPr>
          </a:p>
        </p:txBody>
      </p:sp>
      <p:grpSp>
        <p:nvGrpSpPr>
          <p:cNvPr id="7" name="Group 6"/>
          <p:cNvGrpSpPr/>
          <p:nvPr/>
        </p:nvGrpSpPr>
        <p:grpSpPr>
          <a:xfrm>
            <a:off x="3590022" y="2325799"/>
            <a:ext cx="1963957" cy="491902"/>
            <a:chOff x="3472139" y="2775438"/>
            <a:chExt cx="1963957" cy="491902"/>
          </a:xfrm>
        </p:grpSpPr>
        <p:grpSp>
          <p:nvGrpSpPr>
            <p:cNvPr id="5" name="Group 4"/>
            <p:cNvGrpSpPr/>
            <p:nvPr/>
          </p:nvGrpSpPr>
          <p:grpSpPr>
            <a:xfrm>
              <a:off x="3472139" y="2852702"/>
              <a:ext cx="235765" cy="337375"/>
              <a:chOff x="1986807" y="2222194"/>
              <a:chExt cx="597762" cy="855383"/>
            </a:xfrm>
            <a:effectLst>
              <a:glow rad="63500">
                <a:schemeClr val="accent2">
                  <a:satMod val="175000"/>
                  <a:alpha val="40000"/>
                </a:schemeClr>
              </a:glow>
            </a:effectLst>
          </p:grpSpPr>
          <p:sp>
            <p:nvSpPr>
              <p:cNvPr id="3" name="Oval 2"/>
              <p:cNvSpPr/>
              <p:nvPr/>
            </p:nvSpPr>
            <p:spPr>
              <a:xfrm>
                <a:off x="1986807" y="2479815"/>
                <a:ext cx="597762" cy="597762"/>
              </a:xfrm>
              <a:prstGeom prst="ellipse">
                <a:avLst/>
              </a:prstGeom>
              <a:noFill/>
              <a:ln w="1270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cxnSp>
            <p:nvCxnSpPr>
              <p:cNvPr id="4" name="Straight Connector 3"/>
              <p:cNvCxnSpPr/>
              <p:nvPr/>
            </p:nvCxnSpPr>
            <p:spPr>
              <a:xfrm flipV="1">
                <a:off x="2285689" y="2222194"/>
                <a:ext cx="0" cy="515241"/>
              </a:xfrm>
              <a:prstGeom prst="line">
                <a:avLst/>
              </a:prstGeom>
              <a:ln w="12700" cap="rnd">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6" name="Rectangle 5"/>
            <p:cNvSpPr/>
            <p:nvPr/>
          </p:nvSpPr>
          <p:spPr>
            <a:xfrm>
              <a:off x="3707904" y="2775438"/>
              <a:ext cx="1728192" cy="49190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latin typeface="Segoe UI" panose="020B0502040204020203" pitchFamily="34" charset="0"/>
                  <a:cs typeface="Segoe UI" panose="020B0502040204020203" pitchFamily="34" charset="0"/>
                </a:rPr>
                <a:t>System has turned off.</a:t>
              </a:r>
              <a:endParaRPr lang="en-AU" sz="1200" dirty="0">
                <a:latin typeface="Segoe UI" panose="020B0502040204020203" pitchFamily="34" charset="0"/>
                <a:cs typeface="Segoe UI" panose="020B0502040204020203" pitchFamily="34" charset="0"/>
              </a:endParaRPr>
            </a:p>
          </p:txBody>
        </p:sp>
      </p:grpSp>
      <p:grpSp>
        <p:nvGrpSpPr>
          <p:cNvPr id="10" name="Group 9"/>
          <p:cNvGrpSpPr/>
          <p:nvPr/>
        </p:nvGrpSpPr>
        <p:grpSpPr>
          <a:xfrm>
            <a:off x="7486838" y="2821158"/>
            <a:ext cx="2341746" cy="3350992"/>
            <a:chOff x="3742422" y="2555463"/>
            <a:chExt cx="235765" cy="337375"/>
          </a:xfrm>
          <a:effectLst>
            <a:glow rad="228600">
              <a:schemeClr val="accent2">
                <a:satMod val="175000"/>
                <a:alpha val="25000"/>
              </a:schemeClr>
            </a:glow>
          </a:effectLst>
        </p:grpSpPr>
        <p:sp>
          <p:nvSpPr>
            <p:cNvPr id="8" name="Oval 7"/>
            <p:cNvSpPr/>
            <p:nvPr/>
          </p:nvSpPr>
          <p:spPr>
            <a:xfrm>
              <a:off x="3742422" y="2657072"/>
              <a:ext cx="235765" cy="235766"/>
            </a:xfrm>
            <a:prstGeom prst="ellipse">
              <a:avLst/>
            </a:prstGeom>
            <a:noFill/>
            <a:ln w="38100" cap="rnd">
              <a:solidFill>
                <a:schemeClr val="bg1">
                  <a:alpha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cxnSp>
          <p:nvCxnSpPr>
            <p:cNvPr id="9" name="Straight Connector 8"/>
            <p:cNvCxnSpPr/>
            <p:nvPr/>
          </p:nvCxnSpPr>
          <p:spPr>
            <a:xfrm flipV="1">
              <a:off x="3860305" y="2555463"/>
              <a:ext cx="0" cy="203218"/>
            </a:xfrm>
            <a:prstGeom prst="line">
              <a:avLst/>
            </a:prstGeom>
            <a:ln w="38100" cap="rnd">
              <a:solidFill>
                <a:schemeClr val="bg1">
                  <a:alpha val="25000"/>
                </a:schemeClr>
              </a:solidFill>
            </a:ln>
          </p:spPr>
          <p:style>
            <a:lnRef idx="1">
              <a:schemeClr val="accent1"/>
            </a:lnRef>
            <a:fillRef idx="0">
              <a:schemeClr val="accent1"/>
            </a:fillRef>
            <a:effectRef idx="0">
              <a:schemeClr val="accent1"/>
            </a:effectRef>
            <a:fontRef idx="minor">
              <a:schemeClr val="tx1"/>
            </a:fontRef>
          </p:style>
        </p:cxnSp>
      </p:grpSp>
      <p:grpSp>
        <p:nvGrpSpPr>
          <p:cNvPr id="11" name="Group 10"/>
          <p:cNvGrpSpPr/>
          <p:nvPr/>
        </p:nvGrpSpPr>
        <p:grpSpPr>
          <a:xfrm>
            <a:off x="-1044624" y="-740618"/>
            <a:ext cx="2948873" cy="4219779"/>
            <a:chOff x="3742422" y="2555463"/>
            <a:chExt cx="235765" cy="337375"/>
          </a:xfrm>
          <a:effectLst>
            <a:glow rad="228600">
              <a:schemeClr val="accent2">
                <a:satMod val="175000"/>
                <a:alpha val="25000"/>
              </a:schemeClr>
            </a:glow>
          </a:effectLst>
        </p:grpSpPr>
        <p:sp>
          <p:nvSpPr>
            <p:cNvPr id="12" name="Oval 11"/>
            <p:cNvSpPr/>
            <p:nvPr/>
          </p:nvSpPr>
          <p:spPr>
            <a:xfrm>
              <a:off x="3742422" y="2657072"/>
              <a:ext cx="235765" cy="235766"/>
            </a:xfrm>
            <a:prstGeom prst="ellipse">
              <a:avLst/>
            </a:prstGeom>
            <a:noFill/>
            <a:ln w="38100" cap="rnd">
              <a:solidFill>
                <a:schemeClr val="bg1">
                  <a:alpha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cxnSp>
          <p:nvCxnSpPr>
            <p:cNvPr id="13" name="Straight Connector 12"/>
            <p:cNvCxnSpPr/>
            <p:nvPr/>
          </p:nvCxnSpPr>
          <p:spPr>
            <a:xfrm flipV="1">
              <a:off x="3860305" y="2555463"/>
              <a:ext cx="0" cy="203218"/>
            </a:xfrm>
            <a:prstGeom prst="line">
              <a:avLst/>
            </a:prstGeom>
            <a:ln w="38100" cap="rnd">
              <a:solidFill>
                <a:schemeClr val="bg1">
                  <a:alpha val="25000"/>
                </a:schemeClr>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2748585761"/>
      </p:ext>
    </p:extLst>
  </p:cSld>
  <p:clrMapOvr>
    <a:masterClrMapping/>
  </p:clrMapOvr>
  <mc:AlternateContent xmlns:mc="http://schemas.openxmlformats.org/markup-compatibility/2006" xmlns:p14="http://schemas.microsoft.com/office/powerpoint/2010/main">
    <mc:Choice Requires="p14">
      <p:transition p14:dur="0" advClick="0" advTm="5000"/>
    </mc:Choice>
    <mc:Fallback xmlns="">
      <p:transition advClick="0" advTm="5000"/>
    </mc:Fallback>
  </mc:AlternateContent>
  <p:timing>
    <p:tnLst>
      <p:par>
        <p:cTn id="1" dur="indefinite" restart="never" nodeType="tmRoot"/>
      </p:par>
    </p:tnLst>
  </p:timing>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9144000" cy="51435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latin typeface="Segoe UI" panose="020B0502040204020203" pitchFamily="34" charset="0"/>
              <a:cs typeface="Segoe UI" panose="020B0502040204020203" pitchFamily="34" charset="0"/>
            </a:endParaRPr>
          </a:p>
        </p:txBody>
      </p:sp>
    </p:spTree>
    <p:extLst>
      <p:ext uri="{BB962C8B-B14F-4D97-AF65-F5344CB8AC3E}">
        <p14:creationId xmlns:p14="http://schemas.microsoft.com/office/powerpoint/2010/main" val="3059401500"/>
      </p:ext>
    </p:extLst>
  </p:cSld>
  <p:clrMapOvr>
    <a:masterClrMapping/>
  </p:clrMapOvr>
  <mc:AlternateContent xmlns:mc="http://schemas.openxmlformats.org/markup-compatibility/2006" xmlns:p14="http://schemas.microsoft.com/office/powerpoint/2010/main">
    <mc:Choice Requires="p14">
      <p:transition p14:dur="10" advClick="0" advTm="2000"/>
    </mc:Choice>
    <mc:Fallback xmlns="">
      <p:transition advClick="0" advTm="2000"/>
    </mc:Fallback>
  </mc:AlternateContent>
  <p:timing>
    <p:tnLst>
      <p:par>
        <p:cTn id="1" dur="indefinite" restart="never" nodeType="tmRoot"/>
      </p:par>
    </p:tnLst>
  </p:timing>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0" y="0"/>
            <a:ext cx="9144000" cy="51435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1200" dirty="0" smtClean="0">
                <a:solidFill>
                  <a:schemeClr val="bg1"/>
                </a:solidFill>
                <a:effectLst>
                  <a:outerShdw blurRad="50800" dist="38100" dir="5400000" algn="t" rotWithShape="0">
                    <a:prstClr val="black">
                      <a:alpha val="40000"/>
                    </a:prstClr>
                  </a:outerShdw>
                </a:effectLst>
                <a:latin typeface="Segoe UI" panose="020B0502040204020203" pitchFamily="34" charset="0"/>
                <a:cs typeface="Segoe UI" panose="020B0502040204020203" pitchFamily="34" charset="0"/>
              </a:rPr>
              <a:t>Welcome to E-STAR OS 2 ‘Chrome’ 1.0</a:t>
            </a:r>
            <a:endParaRPr lang="en-AU" sz="1200" dirty="0">
              <a:solidFill>
                <a:schemeClr val="bg1"/>
              </a:solidFill>
              <a:effectLst>
                <a:outerShdw blurRad="50800" dist="38100" dir="5400000" algn="t" rotWithShape="0">
                  <a:prstClr val="black">
                    <a:alpha val="40000"/>
                  </a:prstClr>
                </a:outerShdw>
              </a:effectLst>
              <a:latin typeface="Segoe UI" panose="020B0502040204020203" pitchFamily="34" charset="0"/>
              <a:cs typeface="Segoe UI" panose="020B0502040204020203" pitchFamily="34" charset="0"/>
            </a:endParaRPr>
          </a:p>
        </p:txBody>
      </p:sp>
    </p:spTree>
    <p:extLst>
      <p:ext uri="{BB962C8B-B14F-4D97-AF65-F5344CB8AC3E}">
        <p14:creationId xmlns:p14="http://schemas.microsoft.com/office/powerpoint/2010/main" val="3677654825"/>
      </p:ext>
    </p:extLst>
  </p:cSld>
  <p:clrMapOvr>
    <a:masterClrMapping/>
  </p:clrMapOvr>
  <mc:AlternateContent xmlns:mc="http://schemas.openxmlformats.org/markup-compatibility/2006" xmlns:p14="http://schemas.microsoft.com/office/powerpoint/2010/main">
    <mc:Choice Requires="p14">
      <p:transition p14:dur="0" advClick="0" advTm="1000"/>
    </mc:Choice>
    <mc:Fallback xmlns="">
      <p:transition advClick="0" advTm="1000"/>
    </mc:Fallback>
  </mc:AlternateContent>
  <p:timing>
    <p:tnLst>
      <p:par>
        <p:cTn id="1" dur="indefinite" restart="never" nodeType="tmRoot"/>
      </p:par>
    </p:tnLst>
  </p:timing>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0" y="0"/>
            <a:ext cx="9144000" cy="51435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1200" dirty="0" smtClean="0">
                <a:solidFill>
                  <a:schemeClr val="bg1"/>
                </a:solidFill>
                <a:effectLst>
                  <a:outerShdw blurRad="50800" dist="38100" dir="5400000" algn="t" rotWithShape="0">
                    <a:prstClr val="black">
                      <a:alpha val="40000"/>
                    </a:prstClr>
                  </a:outerShdw>
                </a:effectLst>
                <a:latin typeface="Segoe UI" panose="020B0502040204020203" pitchFamily="34" charset="0"/>
                <a:cs typeface="Segoe UI" panose="020B0502040204020203" pitchFamily="34" charset="0"/>
              </a:rPr>
              <a:t>Welcome to E-STAR OS 2 ‘Chrome’ 1.0</a:t>
            </a:r>
          </a:p>
          <a:p>
            <a:pPr algn="just"/>
            <a:r>
              <a:rPr lang="en-AU" sz="1200" dirty="0" smtClean="0">
                <a:solidFill>
                  <a:schemeClr val="bg1"/>
                </a:solidFill>
                <a:effectLst>
                  <a:outerShdw blurRad="50800" dist="38100" dir="5400000" algn="t" rotWithShape="0">
                    <a:prstClr val="black">
                      <a:alpha val="40000"/>
                    </a:prstClr>
                  </a:outerShdw>
                </a:effectLst>
                <a:latin typeface="Segoe UI" panose="020B0502040204020203" pitchFamily="34" charset="0"/>
                <a:cs typeface="Segoe UI" panose="020B0502040204020203" pitchFamily="34" charset="0"/>
              </a:rPr>
              <a:t>&gt; Restart mode detected (reboot –enable –true)</a:t>
            </a:r>
            <a:endParaRPr lang="en-AU" sz="1200" dirty="0">
              <a:solidFill>
                <a:schemeClr val="bg1"/>
              </a:solidFill>
              <a:effectLst>
                <a:outerShdw blurRad="50800" dist="38100" dir="5400000" algn="t" rotWithShape="0">
                  <a:prstClr val="black">
                    <a:alpha val="40000"/>
                  </a:prstClr>
                </a:outerShdw>
              </a:effectLst>
              <a:latin typeface="Segoe UI" panose="020B0502040204020203" pitchFamily="34" charset="0"/>
              <a:cs typeface="Segoe UI" panose="020B0502040204020203" pitchFamily="34" charset="0"/>
            </a:endParaRPr>
          </a:p>
        </p:txBody>
      </p:sp>
    </p:spTree>
    <p:extLst>
      <p:ext uri="{BB962C8B-B14F-4D97-AF65-F5344CB8AC3E}">
        <p14:creationId xmlns:p14="http://schemas.microsoft.com/office/powerpoint/2010/main" val="1958881220"/>
      </p:ext>
    </p:extLst>
  </p:cSld>
  <p:clrMapOvr>
    <a:masterClrMapping/>
  </p:clrMapOvr>
  <mc:AlternateContent xmlns:mc="http://schemas.openxmlformats.org/markup-compatibility/2006" xmlns:p14="http://schemas.microsoft.com/office/powerpoint/2010/main">
    <mc:Choice Requires="p14">
      <p:transition p14:dur="0" advClick="0" advTm="1000"/>
    </mc:Choice>
    <mc:Fallback xmlns="">
      <p:transition advClick="0" advTm="1000"/>
    </mc:Fallback>
  </mc:AlternateContent>
  <p:timing>
    <p:tnLst>
      <p:par>
        <p:cTn id="1" dur="indefinite" restart="never" nodeType="tmRoot"/>
      </p:par>
    </p:tnLst>
  </p:timing>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0" y="0"/>
            <a:ext cx="9144000" cy="51435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1200" dirty="0" smtClean="0">
                <a:solidFill>
                  <a:schemeClr val="bg1"/>
                </a:solidFill>
                <a:effectLst>
                  <a:outerShdw blurRad="50800" dist="38100" dir="5400000" algn="t" rotWithShape="0">
                    <a:prstClr val="black">
                      <a:alpha val="40000"/>
                    </a:prstClr>
                  </a:outerShdw>
                </a:effectLst>
                <a:latin typeface="Segoe UI" panose="020B0502040204020203" pitchFamily="34" charset="0"/>
                <a:cs typeface="Segoe UI" panose="020B0502040204020203" pitchFamily="34" charset="0"/>
              </a:rPr>
              <a:t>Welcome to E-STAR OS 2 ‘Chrome’ 1.0</a:t>
            </a:r>
          </a:p>
          <a:p>
            <a:pPr algn="just"/>
            <a:r>
              <a:rPr lang="en-AU" sz="1200" dirty="0" smtClean="0">
                <a:solidFill>
                  <a:schemeClr val="bg1"/>
                </a:solidFill>
                <a:effectLst>
                  <a:outerShdw blurRad="50800" dist="38100" dir="5400000" algn="t" rotWithShape="0">
                    <a:prstClr val="black">
                      <a:alpha val="40000"/>
                    </a:prstClr>
                  </a:outerShdw>
                </a:effectLst>
                <a:latin typeface="Segoe UI" panose="020B0502040204020203" pitchFamily="34" charset="0"/>
                <a:cs typeface="Segoe UI" panose="020B0502040204020203" pitchFamily="34" charset="0"/>
              </a:rPr>
              <a:t>&gt; Restart mode detected (reboot –enable –true)</a:t>
            </a:r>
          </a:p>
          <a:p>
            <a:pPr algn="just"/>
            <a:r>
              <a:rPr lang="en-AU" sz="1200" dirty="0" smtClean="0">
                <a:solidFill>
                  <a:schemeClr val="bg1"/>
                </a:solidFill>
                <a:effectLst>
                  <a:outerShdw blurRad="50800" dist="38100" dir="5400000" algn="t" rotWithShape="0">
                    <a:prstClr val="black">
                      <a:alpha val="40000"/>
                    </a:prstClr>
                  </a:outerShdw>
                </a:effectLst>
                <a:latin typeface="Segoe UI" panose="020B0502040204020203" pitchFamily="34" charset="0"/>
                <a:cs typeface="Segoe UI" panose="020B0502040204020203" pitchFamily="34" charset="0"/>
              </a:rPr>
              <a:t>&gt; Finding ‘e-star’ boot file</a:t>
            </a:r>
            <a:endParaRPr lang="en-AU" sz="1200" dirty="0">
              <a:solidFill>
                <a:schemeClr val="bg1"/>
              </a:solidFill>
              <a:effectLst>
                <a:outerShdw blurRad="50800" dist="38100" dir="5400000" algn="t" rotWithShape="0">
                  <a:prstClr val="black">
                    <a:alpha val="40000"/>
                  </a:prstClr>
                </a:outerShdw>
              </a:effectLst>
              <a:latin typeface="Segoe UI" panose="020B0502040204020203" pitchFamily="34" charset="0"/>
              <a:cs typeface="Segoe UI" panose="020B0502040204020203" pitchFamily="34" charset="0"/>
            </a:endParaRPr>
          </a:p>
        </p:txBody>
      </p:sp>
    </p:spTree>
    <p:extLst>
      <p:ext uri="{BB962C8B-B14F-4D97-AF65-F5344CB8AC3E}">
        <p14:creationId xmlns:p14="http://schemas.microsoft.com/office/powerpoint/2010/main" val="1019465137"/>
      </p:ext>
    </p:extLst>
  </p:cSld>
  <p:clrMapOvr>
    <a:masterClrMapping/>
  </p:clrMapOvr>
  <mc:AlternateContent xmlns:mc="http://schemas.openxmlformats.org/markup-compatibility/2006" xmlns:p14="http://schemas.microsoft.com/office/powerpoint/2010/main">
    <mc:Choice Requires="p14">
      <p:transition p14:dur="0" advClick="0" advTm="1000"/>
    </mc:Choice>
    <mc:Fallback xmlns="">
      <p:transition advClick="0" advTm="1000"/>
    </mc:Fallback>
  </mc:AlternateContent>
  <p:timing>
    <p:tnLst>
      <p:par>
        <p:cTn id="1" dur="indefinite" restart="never" nodeType="tmRoot"/>
      </p:par>
    </p:tnLst>
  </p:timing>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0" y="0"/>
            <a:ext cx="9144000" cy="51435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1200" dirty="0">
                <a:solidFill>
                  <a:schemeClr val="bg1"/>
                </a:solidFill>
                <a:effectLst>
                  <a:outerShdw blurRad="50800" dist="38100" dir="5400000" algn="t" rotWithShape="0">
                    <a:prstClr val="black">
                      <a:alpha val="40000"/>
                    </a:prstClr>
                  </a:outerShdw>
                </a:effectLst>
                <a:latin typeface="Segoe UI" panose="020B0502040204020203" pitchFamily="34" charset="0"/>
                <a:cs typeface="Segoe UI" panose="020B0502040204020203" pitchFamily="34" charset="0"/>
              </a:rPr>
              <a:t>Welcome to E-STAR OS 2 ‘Chrome’ 1.0</a:t>
            </a:r>
          </a:p>
          <a:p>
            <a:pPr algn="just"/>
            <a:r>
              <a:rPr lang="en-AU" sz="1200" dirty="0">
                <a:solidFill>
                  <a:schemeClr val="bg1"/>
                </a:solidFill>
                <a:effectLst>
                  <a:outerShdw blurRad="50800" dist="38100" dir="5400000" algn="t" rotWithShape="0">
                    <a:prstClr val="black">
                      <a:alpha val="40000"/>
                    </a:prstClr>
                  </a:outerShdw>
                </a:effectLst>
                <a:latin typeface="Segoe UI" panose="020B0502040204020203" pitchFamily="34" charset="0"/>
                <a:cs typeface="Segoe UI" panose="020B0502040204020203" pitchFamily="34" charset="0"/>
              </a:rPr>
              <a:t>&gt; Restart mode detected (reboot –enable –true)</a:t>
            </a:r>
          </a:p>
          <a:p>
            <a:pPr algn="just"/>
            <a:r>
              <a:rPr lang="en-AU" sz="1200" dirty="0">
                <a:solidFill>
                  <a:schemeClr val="bg1"/>
                </a:solidFill>
                <a:effectLst>
                  <a:outerShdw blurRad="50800" dist="38100" dir="5400000" algn="t" rotWithShape="0">
                    <a:prstClr val="black">
                      <a:alpha val="40000"/>
                    </a:prstClr>
                  </a:outerShdw>
                </a:effectLst>
                <a:latin typeface="Segoe UI" panose="020B0502040204020203" pitchFamily="34" charset="0"/>
                <a:cs typeface="Segoe UI" panose="020B0502040204020203" pitchFamily="34" charset="0"/>
              </a:rPr>
              <a:t>&gt; Finding ‘e-star’ boot file</a:t>
            </a:r>
          </a:p>
          <a:p>
            <a:pPr algn="just"/>
            <a:r>
              <a:rPr lang="en-AU" sz="1200" dirty="0" smtClean="0">
                <a:solidFill>
                  <a:schemeClr val="bg1"/>
                </a:solidFill>
                <a:effectLst>
                  <a:outerShdw blurRad="50800" dist="38100" dir="5400000" algn="t" rotWithShape="0">
                    <a:prstClr val="black">
                      <a:alpha val="40000"/>
                    </a:prstClr>
                  </a:outerShdw>
                </a:effectLst>
                <a:latin typeface="Segoe UI" panose="020B0502040204020203" pitchFamily="34" charset="0"/>
                <a:cs typeface="Segoe UI" panose="020B0502040204020203" pitchFamily="34" charset="0"/>
              </a:rPr>
              <a:t>&gt; Found in directory (A:)\Users\home\.</a:t>
            </a:r>
            <a:r>
              <a:rPr lang="en-AU" sz="1200" dirty="0" err="1" smtClean="0">
                <a:solidFill>
                  <a:schemeClr val="bg1"/>
                </a:solidFill>
                <a:effectLst>
                  <a:outerShdw blurRad="50800" dist="38100" dir="5400000" algn="t" rotWithShape="0">
                    <a:prstClr val="black">
                      <a:alpha val="40000"/>
                    </a:prstClr>
                  </a:outerShdw>
                </a:effectLst>
                <a:latin typeface="Segoe UI" panose="020B0502040204020203" pitchFamily="34" charset="0"/>
                <a:cs typeface="Segoe UI" panose="020B0502040204020203" pitchFamily="34" charset="0"/>
              </a:rPr>
              <a:t>pref</a:t>
            </a:r>
            <a:r>
              <a:rPr lang="en-AU" sz="1200" dirty="0" smtClean="0">
                <a:solidFill>
                  <a:schemeClr val="bg1"/>
                </a:solidFill>
                <a:effectLst>
                  <a:outerShdw blurRad="50800" dist="38100" dir="5400000" algn="t" rotWithShape="0">
                    <a:prstClr val="black">
                      <a:alpha val="40000"/>
                    </a:prstClr>
                  </a:outerShdw>
                </a:effectLst>
                <a:latin typeface="Segoe UI" panose="020B0502040204020203" pitchFamily="34" charset="0"/>
                <a:cs typeface="Segoe UI" panose="020B0502040204020203" pitchFamily="34" charset="0"/>
              </a:rPr>
              <a:t>\.boot</a:t>
            </a:r>
            <a:endParaRPr lang="en-AU" sz="1200" dirty="0">
              <a:solidFill>
                <a:schemeClr val="bg1"/>
              </a:solidFill>
              <a:effectLst>
                <a:outerShdw blurRad="50800" dist="38100" dir="5400000" algn="t" rotWithShape="0">
                  <a:prstClr val="black">
                    <a:alpha val="40000"/>
                  </a:prstClr>
                </a:outerShdw>
              </a:effectLst>
              <a:latin typeface="Segoe UI" panose="020B0502040204020203" pitchFamily="34" charset="0"/>
              <a:cs typeface="Segoe UI" panose="020B0502040204020203" pitchFamily="34" charset="0"/>
            </a:endParaRPr>
          </a:p>
        </p:txBody>
      </p:sp>
    </p:spTree>
    <p:extLst>
      <p:ext uri="{BB962C8B-B14F-4D97-AF65-F5344CB8AC3E}">
        <p14:creationId xmlns:p14="http://schemas.microsoft.com/office/powerpoint/2010/main" val="677591864"/>
      </p:ext>
    </p:extLst>
  </p:cSld>
  <p:clrMapOvr>
    <a:masterClrMapping/>
  </p:clrMapOvr>
  <mc:AlternateContent xmlns:mc="http://schemas.openxmlformats.org/markup-compatibility/2006" xmlns:p14="http://schemas.microsoft.com/office/powerpoint/2010/main">
    <mc:Choice Requires="p14">
      <p:transition p14:dur="0" advClick="0" advTm="1000"/>
    </mc:Choice>
    <mc:Fallback xmlns="">
      <p:transition advClick="0" advTm="1000"/>
    </mc:Fallback>
  </mc:AlternateContent>
  <p:timing>
    <p:tnLst>
      <p:par>
        <p:cTn id="1" dur="indefinite" restart="never" nodeType="tmRoot"/>
      </p:par>
    </p:tnLst>
  </p:timing>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0" y="0"/>
            <a:ext cx="9144000" cy="51435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1200" dirty="0">
                <a:solidFill>
                  <a:schemeClr val="bg1"/>
                </a:solidFill>
                <a:effectLst>
                  <a:outerShdw blurRad="50800" dist="38100" dir="5400000" algn="t" rotWithShape="0">
                    <a:prstClr val="black">
                      <a:alpha val="40000"/>
                    </a:prstClr>
                  </a:outerShdw>
                </a:effectLst>
                <a:latin typeface="Segoe UI" panose="020B0502040204020203" pitchFamily="34" charset="0"/>
                <a:cs typeface="Segoe UI" panose="020B0502040204020203" pitchFamily="34" charset="0"/>
              </a:rPr>
              <a:t>Welcome to E-STAR OS 2 ‘Chrome’ 1.0</a:t>
            </a:r>
          </a:p>
          <a:p>
            <a:pPr algn="just"/>
            <a:r>
              <a:rPr lang="en-AU" sz="1200" dirty="0">
                <a:solidFill>
                  <a:schemeClr val="bg1"/>
                </a:solidFill>
                <a:effectLst>
                  <a:outerShdw blurRad="50800" dist="38100" dir="5400000" algn="t" rotWithShape="0">
                    <a:prstClr val="black">
                      <a:alpha val="40000"/>
                    </a:prstClr>
                  </a:outerShdw>
                </a:effectLst>
                <a:latin typeface="Segoe UI" panose="020B0502040204020203" pitchFamily="34" charset="0"/>
                <a:cs typeface="Segoe UI" panose="020B0502040204020203" pitchFamily="34" charset="0"/>
              </a:rPr>
              <a:t>&gt; Restart mode detected (reboot –enable –true)</a:t>
            </a:r>
          </a:p>
          <a:p>
            <a:pPr algn="just"/>
            <a:r>
              <a:rPr lang="en-AU" sz="1200" dirty="0">
                <a:solidFill>
                  <a:schemeClr val="bg1"/>
                </a:solidFill>
                <a:effectLst>
                  <a:outerShdw blurRad="50800" dist="38100" dir="5400000" algn="t" rotWithShape="0">
                    <a:prstClr val="black">
                      <a:alpha val="40000"/>
                    </a:prstClr>
                  </a:outerShdw>
                </a:effectLst>
                <a:latin typeface="Segoe UI" panose="020B0502040204020203" pitchFamily="34" charset="0"/>
                <a:cs typeface="Segoe UI" panose="020B0502040204020203" pitchFamily="34" charset="0"/>
              </a:rPr>
              <a:t>&gt; Finding ‘e-star’ boot file</a:t>
            </a:r>
          </a:p>
          <a:p>
            <a:pPr algn="just"/>
            <a:r>
              <a:rPr lang="en-AU" sz="1200" dirty="0" smtClean="0">
                <a:solidFill>
                  <a:schemeClr val="bg1"/>
                </a:solidFill>
                <a:effectLst>
                  <a:outerShdw blurRad="50800" dist="38100" dir="5400000" algn="t" rotWithShape="0">
                    <a:prstClr val="black">
                      <a:alpha val="40000"/>
                    </a:prstClr>
                  </a:outerShdw>
                </a:effectLst>
                <a:latin typeface="Segoe UI" panose="020B0502040204020203" pitchFamily="34" charset="0"/>
                <a:cs typeface="Segoe UI" panose="020B0502040204020203" pitchFamily="34" charset="0"/>
              </a:rPr>
              <a:t>&gt; Found </a:t>
            </a:r>
            <a:r>
              <a:rPr lang="en-AU" sz="1200" dirty="0">
                <a:solidFill>
                  <a:schemeClr val="bg1"/>
                </a:solidFill>
                <a:effectLst>
                  <a:outerShdw blurRad="50800" dist="38100" dir="5400000" algn="t" rotWithShape="0">
                    <a:prstClr val="black">
                      <a:alpha val="40000"/>
                    </a:prstClr>
                  </a:outerShdw>
                </a:effectLst>
                <a:latin typeface="Segoe UI" panose="020B0502040204020203" pitchFamily="34" charset="0"/>
                <a:cs typeface="Segoe UI" panose="020B0502040204020203" pitchFamily="34" charset="0"/>
              </a:rPr>
              <a:t>in directory (A:)\Users\home\.</a:t>
            </a:r>
            <a:r>
              <a:rPr lang="en-AU" sz="1200" dirty="0" err="1">
                <a:solidFill>
                  <a:schemeClr val="bg1"/>
                </a:solidFill>
                <a:effectLst>
                  <a:outerShdw blurRad="50800" dist="38100" dir="5400000" algn="t" rotWithShape="0">
                    <a:prstClr val="black">
                      <a:alpha val="40000"/>
                    </a:prstClr>
                  </a:outerShdw>
                </a:effectLst>
                <a:latin typeface="Segoe UI" panose="020B0502040204020203" pitchFamily="34" charset="0"/>
                <a:cs typeface="Segoe UI" panose="020B0502040204020203" pitchFamily="34" charset="0"/>
              </a:rPr>
              <a:t>pref</a:t>
            </a:r>
            <a:r>
              <a:rPr lang="en-AU" sz="1200" dirty="0">
                <a:solidFill>
                  <a:schemeClr val="bg1"/>
                </a:solidFill>
                <a:effectLst>
                  <a:outerShdw blurRad="50800" dist="38100" dir="5400000" algn="t" rotWithShape="0">
                    <a:prstClr val="black">
                      <a:alpha val="40000"/>
                    </a:prstClr>
                  </a:outerShdw>
                </a:effectLst>
                <a:latin typeface="Segoe UI" panose="020B0502040204020203" pitchFamily="34" charset="0"/>
                <a:cs typeface="Segoe UI" panose="020B0502040204020203" pitchFamily="34" charset="0"/>
              </a:rPr>
              <a:t>\.</a:t>
            </a:r>
            <a:r>
              <a:rPr lang="en-AU" sz="1200" dirty="0" smtClean="0">
                <a:solidFill>
                  <a:schemeClr val="bg1"/>
                </a:solidFill>
                <a:effectLst>
                  <a:outerShdw blurRad="50800" dist="38100" dir="5400000" algn="t" rotWithShape="0">
                    <a:prstClr val="black">
                      <a:alpha val="40000"/>
                    </a:prstClr>
                  </a:outerShdw>
                </a:effectLst>
                <a:latin typeface="Segoe UI" panose="020B0502040204020203" pitchFamily="34" charset="0"/>
                <a:cs typeface="Segoe UI" panose="020B0502040204020203" pitchFamily="34" charset="0"/>
              </a:rPr>
              <a:t>boot</a:t>
            </a:r>
          </a:p>
          <a:p>
            <a:pPr algn="just"/>
            <a:r>
              <a:rPr lang="en-AU" sz="1200" dirty="0" smtClean="0">
                <a:solidFill>
                  <a:schemeClr val="bg1"/>
                </a:solidFill>
                <a:effectLst>
                  <a:outerShdw blurRad="50800" dist="38100" dir="5400000" algn="t" rotWithShape="0">
                    <a:prstClr val="black">
                      <a:alpha val="40000"/>
                    </a:prstClr>
                  </a:outerShdw>
                </a:effectLst>
                <a:latin typeface="Segoe UI" panose="020B0502040204020203" pitchFamily="34" charset="0"/>
                <a:cs typeface="Segoe UI" panose="020B0502040204020203" pitchFamily="34" charset="0"/>
              </a:rPr>
              <a:t>&gt; DONE</a:t>
            </a:r>
            <a:endParaRPr lang="en-AU" sz="1200" dirty="0">
              <a:solidFill>
                <a:schemeClr val="bg1"/>
              </a:solidFill>
              <a:effectLst>
                <a:outerShdw blurRad="50800" dist="38100" dir="5400000" algn="t" rotWithShape="0">
                  <a:prstClr val="black">
                    <a:alpha val="40000"/>
                  </a:prstClr>
                </a:outerShdw>
              </a:effectLst>
              <a:latin typeface="Segoe UI" panose="020B0502040204020203" pitchFamily="34" charset="0"/>
              <a:cs typeface="Segoe UI" panose="020B0502040204020203" pitchFamily="34" charset="0"/>
            </a:endParaRPr>
          </a:p>
        </p:txBody>
      </p:sp>
    </p:spTree>
    <p:extLst>
      <p:ext uri="{BB962C8B-B14F-4D97-AF65-F5344CB8AC3E}">
        <p14:creationId xmlns:p14="http://schemas.microsoft.com/office/powerpoint/2010/main" val="2997009503"/>
      </p:ext>
    </p:extLst>
  </p:cSld>
  <p:clrMapOvr>
    <a:masterClrMapping/>
  </p:clrMapOvr>
  <mc:AlternateContent xmlns:mc="http://schemas.openxmlformats.org/markup-compatibility/2006" xmlns:p14="http://schemas.microsoft.com/office/powerpoint/2010/main">
    <mc:Choice Requires="p14">
      <p:transition p14:dur="0" advClick="0" advTm="1000"/>
    </mc:Choice>
    <mc:Fallback xmlns="">
      <p:transition advClick="0" advTm="1000"/>
    </mc:Fallback>
  </mc:AlternateContent>
  <p:timing>
    <p:tnLst>
      <p:par>
        <p:cTn id="1" dur="indefinite" restart="never" nodeType="tmRoot"/>
      </p:par>
    </p:tnLst>
  </p:timing>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0" y="0"/>
            <a:ext cx="9144000" cy="51435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endParaRPr lang="en-AU" sz="1200" dirty="0">
              <a:solidFill>
                <a:schemeClr val="bg1"/>
              </a:solidFill>
              <a:effectLst>
                <a:outerShdw blurRad="50800" dist="38100" dir="5400000" algn="t" rotWithShape="0">
                  <a:prstClr val="black">
                    <a:alpha val="40000"/>
                  </a:prstClr>
                </a:outerShdw>
              </a:effectLst>
              <a:latin typeface="Segoe UI" panose="020B0502040204020203" pitchFamily="34" charset="0"/>
              <a:cs typeface="Segoe UI" panose="020B0502040204020203" pitchFamily="34" charset="0"/>
            </a:endParaRPr>
          </a:p>
        </p:txBody>
      </p:sp>
    </p:spTree>
    <p:extLst>
      <p:ext uri="{BB962C8B-B14F-4D97-AF65-F5344CB8AC3E}">
        <p14:creationId xmlns:p14="http://schemas.microsoft.com/office/powerpoint/2010/main" val="3079035629"/>
      </p:ext>
    </p:extLst>
  </p:cSld>
  <p:clrMapOvr>
    <a:masterClrMapping/>
  </p:clrMapOvr>
  <mc:AlternateContent xmlns:mc="http://schemas.openxmlformats.org/markup-compatibility/2006" xmlns:p14="http://schemas.microsoft.com/office/powerpoint/2010/main">
    <mc:Choice Requires="p14">
      <p:transition p14:dur="0" advClick="0" advTm="1000"/>
    </mc:Choice>
    <mc:Fallback xmlns="">
      <p:transition advClick="0" advTm="1000"/>
    </mc:Fallback>
  </mc:AlternateContent>
  <p:timing>
    <p:tnLst>
      <p:par>
        <p:cTn id="1" dur="indefinite" restart="never" nodeType="tmRoot"/>
      </p:par>
    </p:tnLst>
  </p:timing>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rotWithShape="1">
          <a:blip r:embed="rId4" cstate="print">
            <a:extLst>
              <a:ext uri="{BEBA8EAE-BF5A-486C-A8C5-ECC9F3942E4B}">
                <a14:imgProps xmlns:a14="http://schemas.microsoft.com/office/drawing/2010/main">
                  <a14:imgLayer r:embed="rId5">
                    <a14:imgEffect>
                      <a14:artisticBlur radius="20"/>
                    </a14:imgEffect>
                  </a14:imgLayer>
                </a14:imgProps>
              </a:ext>
              <a:ext uri="{28A0092B-C50C-407E-A947-70E740481C1C}">
                <a14:useLocalDpi xmlns:a14="http://schemas.microsoft.com/office/drawing/2010/main" val="0"/>
              </a:ext>
            </a:extLst>
          </a:blip>
          <a:srcRect t="5040" b="5040"/>
          <a:stretch/>
        </p:blipFill>
        <p:spPr>
          <a:xfrm>
            <a:off x="0" y="1"/>
            <a:ext cx="9144000" cy="5143500"/>
          </a:xfrm>
          <a:prstGeom prst="rect">
            <a:avLst/>
          </a:prstGeom>
        </p:spPr>
      </p:pic>
      <p:grpSp>
        <p:nvGrpSpPr>
          <p:cNvPr id="17" name="Group 16"/>
          <p:cNvGrpSpPr/>
          <p:nvPr/>
        </p:nvGrpSpPr>
        <p:grpSpPr>
          <a:xfrm>
            <a:off x="2277383" y="2044400"/>
            <a:ext cx="4589234" cy="1054701"/>
            <a:chOff x="630838" y="89907"/>
            <a:chExt cx="4589234" cy="1054701"/>
          </a:xfrm>
          <a:effectLst/>
        </p:grpSpPr>
        <p:sp>
          <p:nvSpPr>
            <p:cNvPr id="10" name="Rounded Rectangle 9"/>
            <p:cNvSpPr/>
            <p:nvPr/>
          </p:nvSpPr>
          <p:spPr>
            <a:xfrm>
              <a:off x="1088038" y="100492"/>
              <a:ext cx="4132034" cy="1044116"/>
            </a:xfrm>
            <a:prstGeom prst="roundRect">
              <a:avLst>
                <a:gd name="adj" fmla="val 9108"/>
              </a:avLst>
            </a:prstGeom>
            <a:solidFill>
              <a:schemeClr val="bg1">
                <a:alpha val="50000"/>
              </a:scheme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4800" dirty="0">
                <a:solidFill>
                  <a:srgbClr val="00B0F0"/>
                </a:solidFill>
                <a:latin typeface="Segoe UI" pitchFamily="34" charset="0"/>
                <a:cs typeface="Segoe UI" pitchFamily="34" charset="0"/>
              </a:endParaRPr>
            </a:p>
          </p:txBody>
        </p:sp>
        <p:sp>
          <p:nvSpPr>
            <p:cNvPr id="15" name="Rectangle 14"/>
            <p:cNvSpPr/>
            <p:nvPr/>
          </p:nvSpPr>
          <p:spPr>
            <a:xfrm>
              <a:off x="4572000" y="89907"/>
              <a:ext cx="576064" cy="105126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7200" dirty="0" smtClean="0">
                  <a:solidFill>
                    <a:srgbClr val="00B0F0"/>
                  </a:solidFill>
                  <a:latin typeface="Segoe UI" pitchFamily="34" charset="0"/>
                  <a:cs typeface="Segoe UI" pitchFamily="34" charset="0"/>
                </a:rPr>
                <a:t>2</a:t>
              </a:r>
              <a:endParaRPr lang="en-AU" sz="7200" dirty="0">
                <a:solidFill>
                  <a:srgbClr val="00B0F0"/>
                </a:solidFill>
                <a:latin typeface="Segoe UI" pitchFamily="34" charset="0"/>
                <a:cs typeface="Segoe UI" pitchFamily="34" charset="0"/>
              </a:endParaRPr>
            </a:p>
          </p:txBody>
        </p:sp>
        <p:sp>
          <p:nvSpPr>
            <p:cNvPr id="16" name="Rectangle 15"/>
            <p:cNvSpPr/>
            <p:nvPr/>
          </p:nvSpPr>
          <p:spPr>
            <a:xfrm>
              <a:off x="1232054" y="89907"/>
              <a:ext cx="3339946" cy="105126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AU" sz="4800" dirty="0" smtClean="0">
                  <a:solidFill>
                    <a:srgbClr val="0070C0"/>
                  </a:solidFill>
                  <a:latin typeface="Segoe UI" pitchFamily="34" charset="0"/>
                  <a:cs typeface="Segoe UI" pitchFamily="34" charset="0"/>
                </a:rPr>
                <a:t>E-STAR OS</a:t>
              </a:r>
              <a:endParaRPr lang="en-AU" sz="4800" dirty="0">
                <a:solidFill>
                  <a:srgbClr val="0070C0"/>
                </a:solidFill>
                <a:latin typeface="Segoe UI" pitchFamily="34" charset="0"/>
                <a:cs typeface="Segoe UI" pitchFamily="34" charset="0"/>
              </a:endParaRPr>
            </a:p>
          </p:txBody>
        </p:sp>
        <p:sp>
          <p:nvSpPr>
            <p:cNvPr id="5" name="5-Point Star 4"/>
            <p:cNvSpPr/>
            <p:nvPr/>
          </p:nvSpPr>
          <p:spPr>
            <a:xfrm>
              <a:off x="630838" y="185967"/>
              <a:ext cx="914400" cy="914400"/>
            </a:xfrm>
            <a:prstGeom prst="star5">
              <a:avLst>
                <a:gd name="adj" fmla="val 28349"/>
                <a:gd name="hf" fmla="val 105146"/>
                <a:gd name="vf" fmla="val 110557"/>
              </a:avLst>
            </a:prstGeom>
            <a:gradFill flip="none" rotWithShape="1">
              <a:gsLst>
                <a:gs pos="0">
                  <a:schemeClr val="bg1">
                    <a:lumMod val="75000"/>
                    <a:tint val="66000"/>
                    <a:satMod val="160000"/>
                  </a:schemeClr>
                </a:gs>
                <a:gs pos="50000">
                  <a:schemeClr val="bg1">
                    <a:lumMod val="75000"/>
                    <a:tint val="44500"/>
                    <a:satMod val="160000"/>
                  </a:schemeClr>
                </a:gs>
                <a:gs pos="100000">
                  <a:schemeClr val="bg1">
                    <a:lumMod val="75000"/>
                    <a:tint val="23500"/>
                    <a:satMod val="160000"/>
                  </a:schemeClr>
                </a:gs>
              </a:gsLst>
              <a:lin ang="16200000" scaled="1"/>
              <a:tileRect/>
            </a:gra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6" name="Straight Connector 5"/>
            <p:cNvCxnSpPr/>
            <p:nvPr/>
          </p:nvCxnSpPr>
          <p:spPr>
            <a:xfrm rot="1944523">
              <a:off x="955471" y="473103"/>
              <a:ext cx="0" cy="284874"/>
            </a:xfrm>
            <a:prstGeom prst="line">
              <a:avLst/>
            </a:prstGeom>
            <a:ln w="9525" cap="rnd">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7" name="Straight Connector 6"/>
            <p:cNvCxnSpPr/>
            <p:nvPr/>
          </p:nvCxnSpPr>
          <p:spPr>
            <a:xfrm rot="1944523">
              <a:off x="1090272" y="495832"/>
              <a:ext cx="0" cy="410568"/>
            </a:xfrm>
            <a:prstGeom prst="line">
              <a:avLst/>
            </a:prstGeom>
            <a:ln w="9525" cap="rnd">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8" name="Straight Connector 7"/>
            <p:cNvCxnSpPr/>
            <p:nvPr/>
          </p:nvCxnSpPr>
          <p:spPr>
            <a:xfrm rot="1944523">
              <a:off x="1220767" y="641522"/>
              <a:ext cx="0" cy="284874"/>
            </a:xfrm>
            <a:prstGeom prst="line">
              <a:avLst/>
            </a:prstGeom>
            <a:ln w="9525" cap="rnd">
              <a:solidFill>
                <a:schemeClr val="bg1"/>
              </a:solidFill>
            </a:ln>
            <a:effectLst>
              <a:outerShdw blurRad="63500" sx="102000" sy="1020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grpSp>
      <p:pic>
        <p:nvPicPr>
          <p:cNvPr id="11" name="E-STAR OS 2 Startup Sound.mp3">
            <a:hlinkClick r:id="" action="ppaction://media"/>
          </p:cNvPr>
          <p:cNvPicPr>
            <a:picLocks noChangeAspect="1"/>
          </p:cNvPicPr>
          <p:nvPr>
            <a:audioFile r:link="rId2"/>
            <p:extLst>
              <p:ext uri="{DAA4B4D4-6D71-4841-9C94-3DE7FCFB9230}">
                <p14:media xmlns:p14="http://schemas.microsoft.com/office/powerpoint/2010/main" r:embed="rId1"/>
              </p:ext>
            </p:extLst>
          </p:nvPr>
        </p:nvPicPr>
        <p:blipFill>
          <a:blip r:embed="rId6"/>
          <a:stretch>
            <a:fillRect/>
          </a:stretch>
        </p:blipFill>
        <p:spPr>
          <a:xfrm>
            <a:off x="-609600" y="0"/>
            <a:ext cx="609600" cy="609600"/>
          </a:xfrm>
          <a:prstGeom prst="rect">
            <a:avLst/>
          </a:prstGeom>
        </p:spPr>
      </p:pic>
    </p:spTree>
    <p:extLst>
      <p:ext uri="{BB962C8B-B14F-4D97-AF65-F5344CB8AC3E}">
        <p14:creationId xmlns:p14="http://schemas.microsoft.com/office/powerpoint/2010/main" val="35754504"/>
      </p:ext>
    </p:extLst>
  </p:cSld>
  <p:clrMapOvr>
    <a:masterClrMapping/>
  </p:clrMapOvr>
  <mc:AlternateContent xmlns:mc="http://schemas.openxmlformats.org/markup-compatibility/2006" xmlns:p14="http://schemas.microsoft.com/office/powerpoint/2010/main">
    <mc:Choice Requires="p14">
      <p:transition spd="slow" p14:dur="2000" advClick="0" advTm="1000">
        <p:fade thruBlk="1"/>
      </p:transition>
    </mc:Choice>
    <mc:Fallback xmlns="">
      <p:transition spd="slow" advClick="0" advTm="1000">
        <p:fade thruBlk="1"/>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afterEffect">
                                  <p:stCondLst>
                                    <p:cond delay="0"/>
                                  </p:stCondLst>
                                  <p:childTnLst>
                                    <p:cmd type="call" cmd="playFrom(0.0)">
                                      <p:cBhvr>
                                        <p:cTn id="6" dur="1" fill="hold"/>
                                        <p:tgtEl>
                                          <p:spTgt spid="11"/>
                                        </p:tgtEl>
                                      </p:cBhvr>
                                    </p:cmd>
                                  </p:childTnLst>
                                </p:cTn>
                              </p:par>
                            </p:childTnLst>
                          </p:cTn>
                        </p:par>
                        <p:par>
                          <p:cTn id="7" fill="hold">
                            <p:stCondLst>
                              <p:cond delay="0"/>
                            </p:stCondLst>
                            <p:childTnLst>
                              <p:par>
                                <p:cTn id="8" presetID="23" presetClass="exit" presetSubtype="272" fill="hold" nodeType="afterEffect">
                                  <p:stCondLst>
                                    <p:cond delay="3000"/>
                                  </p:stCondLst>
                                  <p:childTnLst>
                                    <p:anim calcmode="lin" valueType="num">
                                      <p:cBhvr>
                                        <p:cTn id="9" dur="250"/>
                                        <p:tgtEl>
                                          <p:spTgt spid="17"/>
                                        </p:tgtEl>
                                        <p:attrNameLst>
                                          <p:attrName>ppt_w</p:attrName>
                                        </p:attrNameLst>
                                      </p:cBhvr>
                                      <p:tavLst>
                                        <p:tav tm="0">
                                          <p:val>
                                            <p:strVal val="ppt_w"/>
                                          </p:val>
                                        </p:tav>
                                        <p:tav tm="100000">
                                          <p:val>
                                            <p:strVal val="4/3*ppt_w"/>
                                          </p:val>
                                        </p:tav>
                                      </p:tavLst>
                                    </p:anim>
                                    <p:anim calcmode="lin" valueType="num">
                                      <p:cBhvr>
                                        <p:cTn id="10" dur="250"/>
                                        <p:tgtEl>
                                          <p:spTgt spid="17"/>
                                        </p:tgtEl>
                                        <p:attrNameLst>
                                          <p:attrName>ppt_h</p:attrName>
                                        </p:attrNameLst>
                                      </p:cBhvr>
                                      <p:tavLst>
                                        <p:tav tm="0">
                                          <p:val>
                                            <p:strVal val="ppt_h"/>
                                          </p:val>
                                        </p:tav>
                                        <p:tav tm="100000">
                                          <p:val>
                                            <p:strVal val="4/3*ppt_h"/>
                                          </p:val>
                                        </p:tav>
                                      </p:tavLst>
                                    </p:anim>
                                    <p:set>
                                      <p:cBhvr>
                                        <p:cTn id="11" dur="1" fill="hold">
                                          <p:stCondLst>
                                            <p:cond delay="249"/>
                                          </p:stCondLst>
                                        </p:cTn>
                                        <p:tgtEl>
                                          <p:spTgt spid="17"/>
                                        </p:tgtEl>
                                        <p:attrNameLst>
                                          <p:attrName>style.visibility</p:attrName>
                                        </p:attrNameLst>
                                      </p:cBhvr>
                                      <p:to>
                                        <p:strVal val="hidden"/>
                                      </p:to>
                                    </p:set>
                                  </p:childTnLst>
                                </p:cTn>
                              </p:par>
                              <p:par>
                                <p:cTn id="12" presetID="10" presetClass="exit" presetSubtype="0" fill="hold" nodeType="withEffect">
                                  <p:stCondLst>
                                    <p:cond delay="3000"/>
                                  </p:stCondLst>
                                  <p:childTnLst>
                                    <p:animEffect transition="out" filter="fade">
                                      <p:cBhvr>
                                        <p:cTn id="13" dur="250"/>
                                        <p:tgtEl>
                                          <p:spTgt spid="17"/>
                                        </p:tgtEl>
                                      </p:cBhvr>
                                    </p:animEffect>
                                    <p:set>
                                      <p:cBhvr>
                                        <p:cTn id="14" dur="1" fill="hold">
                                          <p:stCondLst>
                                            <p:cond delay="249"/>
                                          </p:stCondLst>
                                        </p:cTn>
                                        <p:tgtEl>
                                          <p:spTgt spid="17"/>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audio>
              <p:cMediaNode vol="80000" numSld="999">
                <p:cTn id="15" fill="hold" display="0">
                  <p:stCondLst>
                    <p:cond delay="indefinite"/>
                  </p:stCondLst>
                  <p:endCondLst>
                    <p:cond evt="onStopAudio" delay="0">
                      <p:tgtEl>
                        <p:sldTgt/>
                      </p:tgtEl>
                    </p:cond>
                  </p:endCondLst>
                </p:cTn>
                <p:tgtEl>
                  <p:spTgt spid="11"/>
                </p:tgtEl>
              </p:cMediaNode>
            </p:audio>
          </p:childTnLst>
        </p:cTn>
      </p:par>
    </p:tnLst>
  </p:timing>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1589895465"/>
      </p:ext>
    </p:extLst>
  </p:cSld>
  <p:clrMapOvr>
    <a:masterClrMapping/>
  </p:clrMapOvr>
  <mc:AlternateContent xmlns:mc="http://schemas.openxmlformats.org/markup-compatibility/2006" xmlns:p14="http://schemas.microsoft.com/office/powerpoint/2010/main">
    <mc:Choice Requires="p14">
      <p:transition spd="med" p14:dur="700" advClick="0" advTm="1000">
        <p:fade/>
      </p:transition>
    </mc:Choice>
    <mc:Fallback xmlns="">
      <p:transition spd="med" advClick="0" advTm="1000">
        <p:fade/>
      </p:transition>
    </mc:Fallback>
  </mc:AlternateContent>
  <p:timing>
    <p:tnLst>
      <p:par>
        <p:cTn id="1" dur="indefinite" restart="never" nodeType="tmRoot"/>
      </p:par>
    </p:tnLst>
  </p:timing>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80" name="Group 179"/>
          <p:cNvGrpSpPr/>
          <p:nvPr/>
        </p:nvGrpSpPr>
        <p:grpSpPr>
          <a:xfrm>
            <a:off x="0" y="1202871"/>
            <a:ext cx="467544" cy="2737758"/>
            <a:chOff x="0" y="1202871"/>
            <a:chExt cx="467544" cy="2737758"/>
          </a:xfrm>
        </p:grpSpPr>
        <p:sp>
          <p:nvSpPr>
            <p:cNvPr id="6" name="Rounded Rectangle 5"/>
            <p:cNvSpPr/>
            <p:nvPr/>
          </p:nvSpPr>
          <p:spPr>
            <a:xfrm>
              <a:off x="0" y="1202871"/>
              <a:ext cx="467544" cy="2737758"/>
            </a:xfrm>
            <a:prstGeom prst="roundRect">
              <a:avLst>
                <a:gd name="adj" fmla="val 10437"/>
              </a:avLst>
            </a:prstGeom>
            <a:solidFill>
              <a:schemeClr val="tx1">
                <a:alpha val="50000"/>
              </a:schemeClr>
            </a:solidFill>
            <a:ln w="317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12" name="Group 11"/>
            <p:cNvGrpSpPr/>
            <p:nvPr/>
          </p:nvGrpSpPr>
          <p:grpSpPr>
            <a:xfrm>
              <a:off x="53772" y="1890180"/>
              <a:ext cx="360000" cy="363600"/>
              <a:chOff x="899592" y="1419622"/>
              <a:chExt cx="432048" cy="432048"/>
            </a:xfrm>
            <a:effectLst/>
          </p:grpSpPr>
          <p:sp>
            <p:nvSpPr>
              <p:cNvPr id="10" name="Rounded Rectangle 9"/>
              <p:cNvSpPr/>
              <p:nvPr/>
            </p:nvSpPr>
            <p:spPr>
              <a:xfrm>
                <a:off x="971600" y="1563638"/>
                <a:ext cx="288032" cy="288032"/>
              </a:xfrm>
              <a:prstGeom prst="roundRect">
                <a:avLst>
                  <a:gd name="adj" fmla="val 9226"/>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 name="Isosceles Triangle 10"/>
              <p:cNvSpPr/>
              <p:nvPr/>
            </p:nvSpPr>
            <p:spPr>
              <a:xfrm>
                <a:off x="899592" y="1419622"/>
                <a:ext cx="432048" cy="180020"/>
              </a:xfrm>
              <a:prstGeom prst="triangle">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4" name="Group 23"/>
            <p:cNvGrpSpPr/>
            <p:nvPr/>
          </p:nvGrpSpPr>
          <p:grpSpPr>
            <a:xfrm>
              <a:off x="53752" y="1264720"/>
              <a:ext cx="360040" cy="435694"/>
              <a:chOff x="971600" y="1383618"/>
              <a:chExt cx="360040" cy="435694"/>
            </a:xfrm>
          </p:grpSpPr>
          <p:cxnSp>
            <p:nvCxnSpPr>
              <p:cNvPr id="14" name="Straight Connector 13"/>
              <p:cNvCxnSpPr/>
              <p:nvPr/>
            </p:nvCxnSpPr>
            <p:spPr>
              <a:xfrm>
                <a:off x="1187624" y="1639292"/>
                <a:ext cx="144016" cy="18002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5" name="Donut 14"/>
              <p:cNvSpPr/>
              <p:nvPr/>
            </p:nvSpPr>
            <p:spPr>
              <a:xfrm>
                <a:off x="971600" y="1383618"/>
                <a:ext cx="288032" cy="288000"/>
              </a:xfrm>
              <a:prstGeom prst="donut">
                <a:avLst>
                  <a:gd name="adj" fmla="val 4746"/>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17" name="Straight Connector 16"/>
              <p:cNvCxnSpPr/>
              <p:nvPr/>
            </p:nvCxnSpPr>
            <p:spPr>
              <a:xfrm rot="1413972">
                <a:off x="1051228" y="1435850"/>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rot="1413972">
                <a:off x="1116662" y="1436293"/>
                <a:ext cx="0" cy="183562"/>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rot="1413972">
                <a:off x="1180005" y="1492021"/>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grpSp>
        <p:cxnSp>
          <p:nvCxnSpPr>
            <p:cNvPr id="26" name="Straight Connector 25"/>
            <p:cNvCxnSpPr/>
            <p:nvPr/>
          </p:nvCxnSpPr>
          <p:spPr>
            <a:xfrm flipH="1">
              <a:off x="26886" y="1812206"/>
              <a:ext cx="413772"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nvGrpSpPr>
            <p:cNvPr id="30" name="Group 29"/>
            <p:cNvGrpSpPr/>
            <p:nvPr/>
          </p:nvGrpSpPr>
          <p:grpSpPr>
            <a:xfrm>
              <a:off x="39771" y="2460418"/>
              <a:ext cx="388002" cy="297418"/>
              <a:chOff x="2123728" y="1986160"/>
              <a:chExt cx="576064" cy="441574"/>
            </a:xfrm>
          </p:grpSpPr>
          <p:sp>
            <p:nvSpPr>
              <p:cNvPr id="29" name="Rectangle 28"/>
              <p:cNvSpPr/>
              <p:nvPr/>
            </p:nvSpPr>
            <p:spPr>
              <a:xfrm>
                <a:off x="2195736" y="1986160"/>
                <a:ext cx="432048" cy="441574"/>
              </a:xfrm>
              <a:prstGeom prst="rect">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 name="Trapezoid 27"/>
              <p:cNvSpPr/>
              <p:nvPr/>
            </p:nvSpPr>
            <p:spPr>
              <a:xfrm flipV="1">
                <a:off x="2123728" y="2139884"/>
                <a:ext cx="576064" cy="287850"/>
              </a:xfrm>
              <a:prstGeom prst="trapezoid">
                <a:avLst/>
              </a:pr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sp>
        <p:nvSpPr>
          <p:cNvPr id="54" name="Rounded Rectangle 53"/>
          <p:cNvSpPr/>
          <p:nvPr/>
        </p:nvSpPr>
        <p:spPr>
          <a:xfrm>
            <a:off x="3131841" y="843750"/>
            <a:ext cx="2880320" cy="3456000"/>
          </a:xfrm>
          <a:prstGeom prst="roundRect">
            <a:avLst>
              <a:gd name="adj" fmla="val 2228"/>
            </a:avLst>
          </a:prstGeom>
          <a:solidFill>
            <a:schemeClr val="tx1">
              <a:alpha val="50000"/>
            </a:schemeClr>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Tree>
    <p:extLst>
      <p:ext uri="{BB962C8B-B14F-4D97-AF65-F5344CB8AC3E}">
        <p14:creationId xmlns:p14="http://schemas.microsoft.com/office/powerpoint/2010/main" val="2483905280"/>
      </p:ext>
    </p:extLst>
  </p:cSld>
  <p:clrMapOvr>
    <a:masterClrMapping/>
  </p:clrMapOvr>
  <mc:AlternateContent xmlns:mc="http://schemas.openxmlformats.org/markup-compatibility/2006" xmlns:p14="http://schemas.microsoft.com/office/powerpoint/2010/main">
    <mc:Choice Requires="p14">
      <p:transition spd="med" p14:dur="700" advClick="0" advTm="0">
        <p:fade/>
      </p:transition>
    </mc:Choice>
    <mc:Fallback xmlns="">
      <p:transition spd="med"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accel="50000" decel="50000" fill="hold" nodeType="afterEffect">
                                  <p:stCondLst>
                                    <p:cond delay="0"/>
                                  </p:stCondLst>
                                  <p:childTnLst>
                                    <p:set>
                                      <p:cBhvr>
                                        <p:cTn id="6" dur="1" fill="hold">
                                          <p:stCondLst>
                                            <p:cond delay="0"/>
                                          </p:stCondLst>
                                        </p:cTn>
                                        <p:tgtEl>
                                          <p:spTgt spid="180"/>
                                        </p:tgtEl>
                                        <p:attrNameLst>
                                          <p:attrName>style.visibility</p:attrName>
                                        </p:attrNameLst>
                                      </p:cBhvr>
                                      <p:to>
                                        <p:strVal val="visible"/>
                                      </p:to>
                                    </p:set>
                                    <p:anim calcmode="lin" valueType="num">
                                      <p:cBhvr additive="base">
                                        <p:cTn id="7" dur="500" fill="hold"/>
                                        <p:tgtEl>
                                          <p:spTgt spid="180"/>
                                        </p:tgtEl>
                                        <p:attrNameLst>
                                          <p:attrName>ppt_x</p:attrName>
                                        </p:attrNameLst>
                                      </p:cBhvr>
                                      <p:tavLst>
                                        <p:tav tm="0">
                                          <p:val>
                                            <p:strVal val="0-#ppt_w/2"/>
                                          </p:val>
                                        </p:tav>
                                        <p:tav tm="100000">
                                          <p:val>
                                            <p:strVal val="#ppt_x"/>
                                          </p:val>
                                        </p:tav>
                                      </p:tavLst>
                                    </p:anim>
                                    <p:anim calcmode="lin" valueType="num">
                                      <p:cBhvr additive="base">
                                        <p:cTn id="8" dur="500" fill="hold"/>
                                        <p:tgtEl>
                                          <p:spTgt spid="180"/>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23" presetClass="entr" presetSubtype="272" fill="hold" grpId="0" nodeType="afterEffect">
                                  <p:stCondLst>
                                    <p:cond delay="500"/>
                                  </p:stCondLst>
                                  <p:childTnLst>
                                    <p:set>
                                      <p:cBhvr>
                                        <p:cTn id="11" dur="1" fill="hold">
                                          <p:stCondLst>
                                            <p:cond delay="0"/>
                                          </p:stCondLst>
                                        </p:cTn>
                                        <p:tgtEl>
                                          <p:spTgt spid="54"/>
                                        </p:tgtEl>
                                        <p:attrNameLst>
                                          <p:attrName>style.visibility</p:attrName>
                                        </p:attrNameLst>
                                      </p:cBhvr>
                                      <p:to>
                                        <p:strVal val="visible"/>
                                      </p:to>
                                    </p:set>
                                    <p:anim calcmode="lin" valueType="num">
                                      <p:cBhvr>
                                        <p:cTn id="12" dur="500" fill="hold"/>
                                        <p:tgtEl>
                                          <p:spTgt spid="54"/>
                                        </p:tgtEl>
                                        <p:attrNameLst>
                                          <p:attrName>ppt_w</p:attrName>
                                        </p:attrNameLst>
                                      </p:cBhvr>
                                      <p:tavLst>
                                        <p:tav tm="0">
                                          <p:val>
                                            <p:strVal val="2/3*#ppt_w"/>
                                          </p:val>
                                        </p:tav>
                                        <p:tav tm="100000">
                                          <p:val>
                                            <p:strVal val="#ppt_w"/>
                                          </p:val>
                                        </p:tav>
                                      </p:tavLst>
                                    </p:anim>
                                    <p:anim calcmode="lin" valueType="num">
                                      <p:cBhvr>
                                        <p:cTn id="13" dur="500" fill="hold"/>
                                        <p:tgtEl>
                                          <p:spTgt spid="54"/>
                                        </p:tgtEl>
                                        <p:attrNameLst>
                                          <p:attrName>ppt_h</p:attrName>
                                        </p:attrNameLst>
                                      </p:cBhvr>
                                      <p:tavLst>
                                        <p:tav tm="0">
                                          <p:val>
                                            <p:strVal val="2/3*#ppt_h"/>
                                          </p:val>
                                        </p:tav>
                                        <p:tav tm="100000">
                                          <p:val>
                                            <p:strVal val="#ppt_h"/>
                                          </p:val>
                                        </p:tav>
                                      </p:tavLst>
                                    </p:anim>
                                  </p:childTnLst>
                                </p:cTn>
                              </p:par>
                              <p:par>
                                <p:cTn id="14" presetID="10" presetClass="entr" presetSubtype="0" fill="hold" grpId="1" nodeType="withEffect">
                                  <p:stCondLst>
                                    <p:cond delay="500"/>
                                  </p:stCondLst>
                                  <p:childTnLst>
                                    <p:set>
                                      <p:cBhvr>
                                        <p:cTn id="15" dur="1" fill="hold">
                                          <p:stCondLst>
                                            <p:cond delay="0"/>
                                          </p:stCondLst>
                                        </p:cTn>
                                        <p:tgtEl>
                                          <p:spTgt spid="54"/>
                                        </p:tgtEl>
                                        <p:attrNameLst>
                                          <p:attrName>style.visibility</p:attrName>
                                        </p:attrNameLst>
                                      </p:cBhvr>
                                      <p:to>
                                        <p:strVal val="visible"/>
                                      </p:to>
                                    </p:set>
                                    <p:animEffect transition="in" filter="fade">
                                      <p:cBhvr>
                                        <p:cTn id="16" dur="500"/>
                                        <p:tgtEl>
                                          <p:spTgt spid="5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 grpId="0" animBg="1"/>
      <p:bldP spid="54" grpId="1" animBg="1"/>
    </p:bldLst>
  </p:timing>
</p:sld>
</file>

<file path=ppt/slides/slide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ounded Rectangle 5"/>
          <p:cNvSpPr/>
          <p:nvPr/>
        </p:nvSpPr>
        <p:spPr>
          <a:xfrm>
            <a:off x="0" y="1202871"/>
            <a:ext cx="467544" cy="2737758"/>
          </a:xfrm>
          <a:prstGeom prst="roundRect">
            <a:avLst>
              <a:gd name="adj" fmla="val 10437"/>
            </a:avLst>
          </a:prstGeom>
          <a:solidFill>
            <a:schemeClr val="tx1">
              <a:alpha val="50000"/>
            </a:schemeClr>
          </a:solidFill>
          <a:ln w="317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12" name="Group 11"/>
          <p:cNvGrpSpPr/>
          <p:nvPr/>
        </p:nvGrpSpPr>
        <p:grpSpPr>
          <a:xfrm>
            <a:off x="53772" y="1890180"/>
            <a:ext cx="360000" cy="363600"/>
            <a:chOff x="899592" y="1419622"/>
            <a:chExt cx="432048" cy="432048"/>
          </a:xfrm>
          <a:effectLst/>
        </p:grpSpPr>
        <p:sp>
          <p:nvSpPr>
            <p:cNvPr id="10" name="Rounded Rectangle 9"/>
            <p:cNvSpPr/>
            <p:nvPr/>
          </p:nvSpPr>
          <p:spPr>
            <a:xfrm>
              <a:off x="971600" y="1563638"/>
              <a:ext cx="288032" cy="288032"/>
            </a:xfrm>
            <a:prstGeom prst="roundRect">
              <a:avLst>
                <a:gd name="adj" fmla="val 9226"/>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 name="Isosceles Triangle 10"/>
            <p:cNvSpPr/>
            <p:nvPr/>
          </p:nvSpPr>
          <p:spPr>
            <a:xfrm>
              <a:off x="899592" y="1419622"/>
              <a:ext cx="432048" cy="180020"/>
            </a:xfrm>
            <a:prstGeom prst="triangle">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4" name="Group 23"/>
          <p:cNvGrpSpPr/>
          <p:nvPr/>
        </p:nvGrpSpPr>
        <p:grpSpPr>
          <a:xfrm>
            <a:off x="53752" y="1264720"/>
            <a:ext cx="360040" cy="435694"/>
            <a:chOff x="971600" y="1383618"/>
            <a:chExt cx="360040" cy="435694"/>
          </a:xfrm>
        </p:grpSpPr>
        <p:cxnSp>
          <p:nvCxnSpPr>
            <p:cNvPr id="14" name="Straight Connector 13"/>
            <p:cNvCxnSpPr/>
            <p:nvPr/>
          </p:nvCxnSpPr>
          <p:spPr>
            <a:xfrm>
              <a:off x="1187624" y="1639292"/>
              <a:ext cx="144016" cy="18002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5" name="Donut 14"/>
            <p:cNvSpPr/>
            <p:nvPr/>
          </p:nvSpPr>
          <p:spPr>
            <a:xfrm>
              <a:off x="971600" y="1383618"/>
              <a:ext cx="288032" cy="288000"/>
            </a:xfrm>
            <a:prstGeom prst="donut">
              <a:avLst>
                <a:gd name="adj" fmla="val 4746"/>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17" name="Straight Connector 16"/>
            <p:cNvCxnSpPr/>
            <p:nvPr/>
          </p:nvCxnSpPr>
          <p:spPr>
            <a:xfrm rot="1413972">
              <a:off x="1051228" y="1435850"/>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rot="1413972">
              <a:off x="1116662" y="1436293"/>
              <a:ext cx="0" cy="183562"/>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rot="1413972">
              <a:off x="1180005" y="1492021"/>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grpSp>
      <p:cxnSp>
        <p:nvCxnSpPr>
          <p:cNvPr id="26" name="Straight Connector 25"/>
          <p:cNvCxnSpPr/>
          <p:nvPr/>
        </p:nvCxnSpPr>
        <p:spPr>
          <a:xfrm flipH="1">
            <a:off x="26886" y="1812206"/>
            <a:ext cx="413772"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nvGrpSpPr>
          <p:cNvPr id="30" name="Group 29"/>
          <p:cNvGrpSpPr/>
          <p:nvPr/>
        </p:nvGrpSpPr>
        <p:grpSpPr>
          <a:xfrm>
            <a:off x="39771" y="2460418"/>
            <a:ext cx="388002" cy="297418"/>
            <a:chOff x="2123728" y="1986160"/>
            <a:chExt cx="576064" cy="441574"/>
          </a:xfrm>
        </p:grpSpPr>
        <p:sp>
          <p:nvSpPr>
            <p:cNvPr id="29" name="Rectangle 28"/>
            <p:cNvSpPr/>
            <p:nvPr/>
          </p:nvSpPr>
          <p:spPr>
            <a:xfrm>
              <a:off x="2195736" y="1986160"/>
              <a:ext cx="432048" cy="441574"/>
            </a:xfrm>
            <a:prstGeom prst="rect">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 name="Trapezoid 27"/>
            <p:cNvSpPr/>
            <p:nvPr/>
          </p:nvSpPr>
          <p:spPr>
            <a:xfrm flipV="1">
              <a:off x="2123728" y="2139884"/>
              <a:ext cx="576064" cy="287850"/>
            </a:xfrm>
            <a:prstGeom prst="trapezoid">
              <a:avLst/>
            </a:pr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41" name="Freeform 40"/>
          <p:cNvSpPr/>
          <p:nvPr/>
        </p:nvSpPr>
        <p:spPr>
          <a:xfrm>
            <a:off x="61273" y="2903148"/>
            <a:ext cx="344998" cy="411311"/>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45" name="Group 44"/>
          <p:cNvGrpSpPr/>
          <p:nvPr/>
        </p:nvGrpSpPr>
        <p:grpSpPr>
          <a:xfrm>
            <a:off x="82631" y="3424960"/>
            <a:ext cx="302283" cy="444864"/>
            <a:chOff x="51020" y="3423030"/>
            <a:chExt cx="356155" cy="524147"/>
          </a:xfrm>
          <a:effectLst>
            <a:outerShdw blurRad="63500" sx="102000" sy="102000" algn="ctr" rotWithShape="0">
              <a:prstClr val="black">
                <a:alpha val="40000"/>
              </a:prstClr>
            </a:outerShdw>
          </a:effectLst>
        </p:grpSpPr>
        <p:sp>
          <p:nvSpPr>
            <p:cNvPr id="43" name="Freeform 42"/>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4" name="Freeform 43"/>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54" name="Rounded Rectangle 53"/>
          <p:cNvSpPr/>
          <p:nvPr/>
        </p:nvSpPr>
        <p:spPr>
          <a:xfrm>
            <a:off x="3131841" y="843750"/>
            <a:ext cx="2880320" cy="3456000"/>
          </a:xfrm>
          <a:prstGeom prst="roundRect">
            <a:avLst>
              <a:gd name="adj" fmla="val 2228"/>
            </a:avLst>
          </a:prstGeom>
          <a:solidFill>
            <a:schemeClr val="tx1">
              <a:alpha val="50000"/>
            </a:schemeClr>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69" name="Straight Connector 68"/>
          <p:cNvCxnSpPr/>
          <p:nvPr/>
        </p:nvCxnSpPr>
        <p:spPr>
          <a:xfrm>
            <a:off x="4098672"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70" name="Straight Connector 69"/>
          <p:cNvCxnSpPr/>
          <p:nvPr/>
        </p:nvCxnSpPr>
        <p:spPr>
          <a:xfrm>
            <a:off x="5040000"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71" name="Straight Connector 70"/>
          <p:cNvCxnSpPr/>
          <p:nvPr/>
        </p:nvCxnSpPr>
        <p:spPr>
          <a:xfrm>
            <a:off x="3262277" y="200863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76" name="Straight Connector 75"/>
          <p:cNvCxnSpPr/>
          <p:nvPr/>
        </p:nvCxnSpPr>
        <p:spPr>
          <a:xfrm>
            <a:off x="3262277" y="317426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852411814"/>
      </p:ext>
    </p:extLst>
  </p:cSld>
  <p:clrMapOvr>
    <a:masterClrMapping/>
  </p:clrMapOvr>
  <mc:AlternateContent xmlns:mc="http://schemas.openxmlformats.org/markup-compatibility/2006" xmlns:p14="http://schemas.microsoft.com/office/powerpoint/2010/main">
    <mc:Choice Requires="p14">
      <p:transition spd="med" p14:dur="700" advClick="0" advTm="0">
        <p:fade/>
      </p:transition>
    </mc:Choice>
    <mc:Fallback xmlns="">
      <p:transition spd="med" advClick="0" advTm="0">
        <p:fade/>
      </p:transition>
    </mc:Fallback>
  </mc:AlternateContent>
  <p:timing>
    <p:tnLst>
      <p:par>
        <p:cTn id="1" dur="indefinite" restart="never" nodeType="tmRoot"/>
      </p:par>
    </p:tnLst>
  </p:timing>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ounded Rectangle 5"/>
          <p:cNvSpPr/>
          <p:nvPr/>
        </p:nvSpPr>
        <p:spPr>
          <a:xfrm>
            <a:off x="0" y="1202871"/>
            <a:ext cx="467544" cy="2737758"/>
          </a:xfrm>
          <a:prstGeom prst="roundRect">
            <a:avLst>
              <a:gd name="adj" fmla="val 10437"/>
            </a:avLst>
          </a:prstGeom>
          <a:solidFill>
            <a:schemeClr val="tx1">
              <a:alpha val="50000"/>
            </a:schemeClr>
          </a:solidFill>
          <a:ln w="317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12" name="Group 11"/>
          <p:cNvGrpSpPr/>
          <p:nvPr/>
        </p:nvGrpSpPr>
        <p:grpSpPr>
          <a:xfrm>
            <a:off x="53772" y="1890180"/>
            <a:ext cx="360000" cy="363600"/>
            <a:chOff x="899592" y="1419622"/>
            <a:chExt cx="432048" cy="432048"/>
          </a:xfrm>
          <a:effectLst/>
        </p:grpSpPr>
        <p:sp>
          <p:nvSpPr>
            <p:cNvPr id="10" name="Rounded Rectangle 9"/>
            <p:cNvSpPr/>
            <p:nvPr/>
          </p:nvSpPr>
          <p:spPr>
            <a:xfrm>
              <a:off x="971600" y="1563638"/>
              <a:ext cx="288032" cy="288032"/>
            </a:xfrm>
            <a:prstGeom prst="roundRect">
              <a:avLst>
                <a:gd name="adj" fmla="val 9226"/>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 name="Isosceles Triangle 10"/>
            <p:cNvSpPr/>
            <p:nvPr/>
          </p:nvSpPr>
          <p:spPr>
            <a:xfrm>
              <a:off x="899592" y="1419622"/>
              <a:ext cx="432048" cy="180020"/>
            </a:xfrm>
            <a:prstGeom prst="triangle">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4" name="Group 23"/>
          <p:cNvGrpSpPr/>
          <p:nvPr/>
        </p:nvGrpSpPr>
        <p:grpSpPr>
          <a:xfrm>
            <a:off x="53752" y="1264720"/>
            <a:ext cx="360040" cy="435694"/>
            <a:chOff x="971600" y="1383618"/>
            <a:chExt cx="360040" cy="435694"/>
          </a:xfrm>
        </p:grpSpPr>
        <p:cxnSp>
          <p:nvCxnSpPr>
            <p:cNvPr id="14" name="Straight Connector 13"/>
            <p:cNvCxnSpPr/>
            <p:nvPr/>
          </p:nvCxnSpPr>
          <p:spPr>
            <a:xfrm>
              <a:off x="1187624" y="1639292"/>
              <a:ext cx="144016" cy="18002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5" name="Donut 14"/>
            <p:cNvSpPr/>
            <p:nvPr/>
          </p:nvSpPr>
          <p:spPr>
            <a:xfrm>
              <a:off x="971600" y="1383618"/>
              <a:ext cx="288032" cy="288000"/>
            </a:xfrm>
            <a:prstGeom prst="donut">
              <a:avLst>
                <a:gd name="adj" fmla="val 4746"/>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17" name="Straight Connector 16"/>
            <p:cNvCxnSpPr/>
            <p:nvPr/>
          </p:nvCxnSpPr>
          <p:spPr>
            <a:xfrm rot="1413972">
              <a:off x="1051228" y="1435850"/>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rot="1413972">
              <a:off x="1116662" y="1436293"/>
              <a:ext cx="0" cy="183562"/>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rot="1413972">
              <a:off x="1180005" y="1492021"/>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grpSp>
      <p:cxnSp>
        <p:nvCxnSpPr>
          <p:cNvPr id="26" name="Straight Connector 25"/>
          <p:cNvCxnSpPr/>
          <p:nvPr/>
        </p:nvCxnSpPr>
        <p:spPr>
          <a:xfrm flipH="1">
            <a:off x="26886" y="1812206"/>
            <a:ext cx="413772"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nvGrpSpPr>
          <p:cNvPr id="30" name="Group 29"/>
          <p:cNvGrpSpPr/>
          <p:nvPr/>
        </p:nvGrpSpPr>
        <p:grpSpPr>
          <a:xfrm>
            <a:off x="39771" y="2460418"/>
            <a:ext cx="388002" cy="297418"/>
            <a:chOff x="2123728" y="1986160"/>
            <a:chExt cx="576064" cy="441574"/>
          </a:xfrm>
        </p:grpSpPr>
        <p:sp>
          <p:nvSpPr>
            <p:cNvPr id="29" name="Rectangle 28"/>
            <p:cNvSpPr/>
            <p:nvPr/>
          </p:nvSpPr>
          <p:spPr>
            <a:xfrm>
              <a:off x="2195736" y="1986160"/>
              <a:ext cx="432048" cy="441574"/>
            </a:xfrm>
            <a:prstGeom prst="rect">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 name="Trapezoid 27"/>
            <p:cNvSpPr/>
            <p:nvPr/>
          </p:nvSpPr>
          <p:spPr>
            <a:xfrm flipV="1">
              <a:off x="2123728" y="2139884"/>
              <a:ext cx="576064" cy="287850"/>
            </a:xfrm>
            <a:prstGeom prst="trapezoid">
              <a:avLst/>
            </a:pr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41" name="Freeform 40"/>
          <p:cNvSpPr/>
          <p:nvPr/>
        </p:nvSpPr>
        <p:spPr>
          <a:xfrm>
            <a:off x="61273" y="2903148"/>
            <a:ext cx="344998" cy="411311"/>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45" name="Group 44"/>
          <p:cNvGrpSpPr/>
          <p:nvPr/>
        </p:nvGrpSpPr>
        <p:grpSpPr>
          <a:xfrm>
            <a:off x="82631" y="3424960"/>
            <a:ext cx="302283" cy="444864"/>
            <a:chOff x="51020" y="3423030"/>
            <a:chExt cx="356155" cy="524147"/>
          </a:xfrm>
          <a:effectLst>
            <a:outerShdw blurRad="63500" sx="102000" sy="102000" algn="ctr" rotWithShape="0">
              <a:prstClr val="black">
                <a:alpha val="40000"/>
              </a:prstClr>
            </a:outerShdw>
          </a:effectLst>
        </p:grpSpPr>
        <p:sp>
          <p:nvSpPr>
            <p:cNvPr id="43" name="Freeform 42"/>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4" name="Freeform 43"/>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54" name="Rounded Rectangle 53"/>
          <p:cNvSpPr/>
          <p:nvPr/>
        </p:nvSpPr>
        <p:spPr>
          <a:xfrm>
            <a:off x="3131841" y="843750"/>
            <a:ext cx="2880320" cy="3456000"/>
          </a:xfrm>
          <a:prstGeom prst="roundRect">
            <a:avLst>
              <a:gd name="adj" fmla="val 2228"/>
            </a:avLst>
          </a:prstGeom>
          <a:solidFill>
            <a:schemeClr val="tx1">
              <a:alpha val="50000"/>
            </a:schemeClr>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52" name="Group 51"/>
          <p:cNvGrpSpPr/>
          <p:nvPr/>
        </p:nvGrpSpPr>
        <p:grpSpPr>
          <a:xfrm>
            <a:off x="3198624" y="984777"/>
            <a:ext cx="864096" cy="870570"/>
            <a:chOff x="7308304" y="278598"/>
            <a:chExt cx="864096" cy="870570"/>
          </a:xfrm>
        </p:grpSpPr>
        <p:sp>
          <p:nvSpPr>
            <p:cNvPr id="46" name="Freeform 45"/>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50" name="Rectangle 49"/>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Impress</a:t>
              </a:r>
              <a:endParaRPr lang="en-AU" sz="1100" dirty="0">
                <a:latin typeface="Segoe UI" pitchFamily="34" charset="0"/>
                <a:cs typeface="Segoe UI" pitchFamily="34" charset="0"/>
              </a:endParaRPr>
            </a:p>
          </p:txBody>
        </p:sp>
      </p:grpSp>
      <p:grpSp>
        <p:nvGrpSpPr>
          <p:cNvPr id="53" name="Group 52"/>
          <p:cNvGrpSpPr/>
          <p:nvPr/>
        </p:nvGrpSpPr>
        <p:grpSpPr>
          <a:xfrm>
            <a:off x="4139953" y="972995"/>
            <a:ext cx="864096" cy="894135"/>
            <a:chOff x="6444208" y="255033"/>
            <a:chExt cx="864096" cy="894135"/>
          </a:xfrm>
        </p:grpSpPr>
        <p:grpSp>
          <p:nvGrpSpPr>
            <p:cNvPr id="47" name="Group 46"/>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48" name="Freeform 47"/>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9" name="Freeform 48"/>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51" name="Rectangle 50"/>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Express</a:t>
              </a:r>
              <a:endParaRPr lang="en-AU" sz="1100" dirty="0">
                <a:latin typeface="Segoe UI" pitchFamily="34" charset="0"/>
                <a:cs typeface="Segoe UI" pitchFamily="34" charset="0"/>
              </a:endParaRPr>
            </a:p>
          </p:txBody>
        </p:sp>
      </p:grpSp>
      <p:grpSp>
        <p:nvGrpSpPr>
          <p:cNvPr id="56" name="Group 55"/>
          <p:cNvGrpSpPr/>
          <p:nvPr/>
        </p:nvGrpSpPr>
        <p:grpSpPr>
          <a:xfrm>
            <a:off x="3198624" y="2157429"/>
            <a:ext cx="864096" cy="881674"/>
            <a:chOff x="8172400" y="267494"/>
            <a:chExt cx="864096" cy="881674"/>
          </a:xfrm>
        </p:grpSpPr>
        <p:grpSp>
          <p:nvGrpSpPr>
            <p:cNvPr id="57" name="Group 56"/>
            <p:cNvGrpSpPr/>
            <p:nvPr/>
          </p:nvGrpSpPr>
          <p:grpSpPr>
            <a:xfrm>
              <a:off x="8351877" y="267494"/>
              <a:ext cx="523806" cy="648072"/>
              <a:chOff x="87738" y="3286770"/>
              <a:chExt cx="291003" cy="360040"/>
            </a:xfrm>
          </p:grpSpPr>
          <p:sp>
            <p:nvSpPr>
              <p:cNvPr id="59" name="Rectangle 31"/>
              <p:cNvSpPr/>
              <p:nvPr/>
            </p:nvSpPr>
            <p:spPr>
              <a:xfrm>
                <a:off x="87738" y="3286770"/>
                <a:ext cx="291002" cy="360040"/>
              </a:xfrm>
              <a:prstGeom prst="rect">
                <a:avLst/>
              </a:prstGeom>
              <a:solidFill>
                <a:srgbClr val="FFC000"/>
              </a:solidFill>
              <a:ln w="9525" cap="rnd">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60" name="Rectangle 31"/>
              <p:cNvSpPr/>
              <p:nvPr/>
            </p:nvSpPr>
            <p:spPr>
              <a:xfrm>
                <a:off x="87738" y="3286770"/>
                <a:ext cx="291002" cy="360040"/>
              </a:xfrm>
              <a:custGeom>
                <a:avLst/>
                <a:gdLst>
                  <a:gd name="connsiteX0" fmla="*/ 0 w 291002"/>
                  <a:gd name="connsiteY0" fmla="*/ 0 h 360040"/>
                  <a:gd name="connsiteX1" fmla="*/ 291002 w 291002"/>
                  <a:gd name="connsiteY1" fmla="*/ 0 h 360040"/>
                  <a:gd name="connsiteX2" fmla="*/ 291002 w 291002"/>
                  <a:gd name="connsiteY2" fmla="*/ 360040 h 360040"/>
                  <a:gd name="connsiteX3" fmla="*/ 0 w 291002"/>
                  <a:gd name="connsiteY3" fmla="*/ 360040 h 360040"/>
                  <a:gd name="connsiteX4" fmla="*/ 0 w 291002"/>
                  <a:gd name="connsiteY4" fmla="*/ 0 h 360040"/>
                  <a:gd name="connsiteX0" fmla="*/ 0 w 291002"/>
                  <a:gd name="connsiteY0" fmla="*/ 0 h 360040"/>
                  <a:gd name="connsiteX1" fmla="*/ 236233 w 291002"/>
                  <a:gd name="connsiteY1" fmla="*/ 88106 h 360040"/>
                  <a:gd name="connsiteX2" fmla="*/ 291002 w 291002"/>
                  <a:gd name="connsiteY2" fmla="*/ 360040 h 360040"/>
                  <a:gd name="connsiteX3" fmla="*/ 0 w 291002"/>
                  <a:gd name="connsiteY3" fmla="*/ 360040 h 360040"/>
                  <a:gd name="connsiteX4" fmla="*/ 0 w 291002"/>
                  <a:gd name="connsiteY4" fmla="*/ 0 h 360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1002" h="360040">
                    <a:moveTo>
                      <a:pt x="0" y="0"/>
                    </a:moveTo>
                    <a:lnTo>
                      <a:pt x="236233" y="88106"/>
                    </a:lnTo>
                    <a:lnTo>
                      <a:pt x="291002" y="360040"/>
                    </a:lnTo>
                    <a:lnTo>
                      <a:pt x="0" y="360040"/>
                    </a:lnTo>
                    <a:lnTo>
                      <a:pt x="0" y="0"/>
                    </a:lnTo>
                    <a:close/>
                  </a:path>
                </a:pathLst>
              </a:cu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61" name="Rectangle 60"/>
              <p:cNvSpPr/>
              <p:nvPr/>
            </p:nvSpPr>
            <p:spPr>
              <a:xfrm>
                <a:off x="87738" y="3435846"/>
                <a:ext cx="291003" cy="210964"/>
              </a:xfrm>
              <a:prstGeom prst="rect">
                <a:avLst/>
              </a:prstGeom>
              <a:noFill/>
              <a:ln w="9525" cap="rnd">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2000" dirty="0" smtClean="0">
                    <a:solidFill>
                      <a:schemeClr val="tx1"/>
                    </a:solidFill>
                    <a:effectLst>
                      <a:outerShdw blurRad="63500" sx="102000" sy="102000" algn="ctr" rotWithShape="0">
                        <a:prstClr val="black">
                          <a:alpha val="40000"/>
                        </a:prstClr>
                      </a:outerShdw>
                    </a:effectLst>
                    <a:latin typeface="Segoe UI" pitchFamily="34" charset="0"/>
                    <a:cs typeface="Segoe UI" pitchFamily="34" charset="0"/>
                  </a:rPr>
                  <a:t>Aa</a:t>
                </a:r>
                <a:endParaRPr lang="en-AU" sz="2000" dirty="0">
                  <a:solidFill>
                    <a:schemeClr val="tx1"/>
                  </a:solidFill>
                  <a:effectLst>
                    <a:outerShdw blurRad="63500" sx="102000" sy="102000" algn="ctr" rotWithShape="0">
                      <a:prstClr val="black">
                        <a:alpha val="40000"/>
                      </a:prstClr>
                    </a:outerShdw>
                  </a:effectLst>
                  <a:latin typeface="Segoe UI" pitchFamily="34" charset="0"/>
                  <a:cs typeface="Segoe UI" pitchFamily="34" charset="0"/>
                </a:endParaRPr>
              </a:p>
            </p:txBody>
          </p:sp>
        </p:grpSp>
        <p:sp>
          <p:nvSpPr>
            <p:cNvPr id="58" name="Rectangle 57"/>
            <p:cNvSpPr/>
            <p:nvPr/>
          </p:nvSpPr>
          <p:spPr>
            <a:xfrm>
              <a:off x="8172400"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Note Pad</a:t>
              </a:r>
              <a:endParaRPr lang="en-AU" sz="1100" dirty="0">
                <a:latin typeface="Segoe UI" pitchFamily="34" charset="0"/>
                <a:cs typeface="Segoe UI" pitchFamily="34" charset="0"/>
              </a:endParaRPr>
            </a:p>
          </p:txBody>
        </p:sp>
      </p:grpSp>
      <p:grpSp>
        <p:nvGrpSpPr>
          <p:cNvPr id="67" name="Group 66"/>
          <p:cNvGrpSpPr/>
          <p:nvPr/>
        </p:nvGrpSpPr>
        <p:grpSpPr>
          <a:xfrm>
            <a:off x="5080409" y="980461"/>
            <a:ext cx="864096" cy="877462"/>
            <a:chOff x="5004049" y="1064550"/>
            <a:chExt cx="864096" cy="877462"/>
          </a:xfrm>
        </p:grpSpPr>
        <p:grpSp>
          <p:nvGrpSpPr>
            <p:cNvPr id="65" name="Group 64"/>
            <p:cNvGrpSpPr/>
            <p:nvPr/>
          </p:nvGrpSpPr>
          <p:grpSpPr>
            <a:xfrm>
              <a:off x="5042434" y="1064550"/>
              <a:ext cx="787325" cy="610716"/>
              <a:chOff x="5004049" y="1045872"/>
              <a:chExt cx="787325" cy="610716"/>
            </a:xfrm>
            <a:effectLst>
              <a:outerShdw blurRad="63500" sx="102000" sy="102000" algn="ctr" rotWithShape="0">
                <a:prstClr val="black">
                  <a:alpha val="40000"/>
                </a:prstClr>
              </a:outerShdw>
            </a:effectLst>
          </p:grpSpPr>
          <p:sp>
            <p:nvSpPr>
              <p:cNvPr id="62" name="Rectangle 61"/>
              <p:cNvSpPr/>
              <p:nvPr/>
            </p:nvSpPr>
            <p:spPr>
              <a:xfrm>
                <a:off x="5004049" y="1045872"/>
                <a:ext cx="504055" cy="460191"/>
              </a:xfrm>
              <a:prstGeom prst="rect">
                <a:avLst/>
              </a:prstGeom>
              <a:solidFill>
                <a:schemeClr val="bg1"/>
              </a:solidFill>
              <a:ln w="9525" cap="rnd">
                <a:solidFill>
                  <a:schemeClr val="bg1"/>
                </a:solid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64" name="Freeform 63"/>
              <p:cNvSpPr/>
              <p:nvPr/>
            </p:nvSpPr>
            <p:spPr>
              <a:xfrm>
                <a:off x="5022056" y="1106047"/>
                <a:ext cx="414040" cy="272698"/>
              </a:xfrm>
              <a:custGeom>
                <a:avLst/>
                <a:gdLst>
                  <a:gd name="connsiteX0" fmla="*/ 0 w 353052"/>
                  <a:gd name="connsiteY0" fmla="*/ 0 h 269081"/>
                  <a:gd name="connsiteX1" fmla="*/ 19050 w 353052"/>
                  <a:gd name="connsiteY1" fmla="*/ 33337 h 269081"/>
                  <a:gd name="connsiteX2" fmla="*/ 28575 w 353052"/>
                  <a:gd name="connsiteY2" fmla="*/ 38100 h 269081"/>
                  <a:gd name="connsiteX3" fmla="*/ 33338 w 353052"/>
                  <a:gd name="connsiteY3" fmla="*/ 45243 h 269081"/>
                  <a:gd name="connsiteX4" fmla="*/ 50007 w 353052"/>
                  <a:gd name="connsiteY4" fmla="*/ 54768 h 269081"/>
                  <a:gd name="connsiteX5" fmla="*/ 59532 w 353052"/>
                  <a:gd name="connsiteY5" fmla="*/ 61912 h 269081"/>
                  <a:gd name="connsiteX6" fmla="*/ 85725 w 353052"/>
                  <a:gd name="connsiteY6" fmla="*/ 71437 h 269081"/>
                  <a:gd name="connsiteX7" fmla="*/ 135732 w 353052"/>
                  <a:gd name="connsiteY7" fmla="*/ 69056 h 269081"/>
                  <a:gd name="connsiteX8" fmla="*/ 142875 w 353052"/>
                  <a:gd name="connsiteY8" fmla="*/ 66675 h 269081"/>
                  <a:gd name="connsiteX9" fmla="*/ 150019 w 353052"/>
                  <a:gd name="connsiteY9" fmla="*/ 61912 h 269081"/>
                  <a:gd name="connsiteX10" fmla="*/ 157163 w 353052"/>
                  <a:gd name="connsiteY10" fmla="*/ 54768 h 269081"/>
                  <a:gd name="connsiteX11" fmla="*/ 161925 w 353052"/>
                  <a:gd name="connsiteY11" fmla="*/ 45243 h 269081"/>
                  <a:gd name="connsiteX12" fmla="*/ 157163 w 353052"/>
                  <a:gd name="connsiteY12" fmla="*/ 26193 h 269081"/>
                  <a:gd name="connsiteX13" fmla="*/ 150019 w 353052"/>
                  <a:gd name="connsiteY13" fmla="*/ 19050 h 269081"/>
                  <a:gd name="connsiteX14" fmla="*/ 135732 w 353052"/>
                  <a:gd name="connsiteY14" fmla="*/ 9525 h 269081"/>
                  <a:gd name="connsiteX15" fmla="*/ 114300 w 353052"/>
                  <a:gd name="connsiteY15" fmla="*/ 14287 h 269081"/>
                  <a:gd name="connsiteX16" fmla="*/ 107157 w 353052"/>
                  <a:gd name="connsiteY16" fmla="*/ 16668 h 269081"/>
                  <a:gd name="connsiteX17" fmla="*/ 102394 w 353052"/>
                  <a:gd name="connsiteY17" fmla="*/ 26193 h 269081"/>
                  <a:gd name="connsiteX18" fmla="*/ 104775 w 353052"/>
                  <a:gd name="connsiteY18" fmla="*/ 64293 h 269081"/>
                  <a:gd name="connsiteX19" fmla="*/ 107157 w 353052"/>
                  <a:gd name="connsiteY19" fmla="*/ 71437 h 269081"/>
                  <a:gd name="connsiteX20" fmla="*/ 114300 w 353052"/>
                  <a:gd name="connsiteY20" fmla="*/ 76200 h 269081"/>
                  <a:gd name="connsiteX21" fmla="*/ 126207 w 353052"/>
                  <a:gd name="connsiteY21" fmla="*/ 78581 h 269081"/>
                  <a:gd name="connsiteX22" fmla="*/ 147638 w 353052"/>
                  <a:gd name="connsiteY22" fmla="*/ 85725 h 269081"/>
                  <a:gd name="connsiteX23" fmla="*/ 154782 w 353052"/>
                  <a:gd name="connsiteY23" fmla="*/ 88106 h 269081"/>
                  <a:gd name="connsiteX24" fmla="*/ 190500 w 353052"/>
                  <a:gd name="connsiteY24" fmla="*/ 90487 h 269081"/>
                  <a:gd name="connsiteX25" fmla="*/ 228600 w 353052"/>
                  <a:gd name="connsiteY25" fmla="*/ 90487 h 269081"/>
                  <a:gd name="connsiteX26" fmla="*/ 238125 w 353052"/>
                  <a:gd name="connsiteY26" fmla="*/ 85725 h 269081"/>
                  <a:gd name="connsiteX27" fmla="*/ 271463 w 353052"/>
                  <a:gd name="connsiteY27" fmla="*/ 66675 h 269081"/>
                  <a:gd name="connsiteX28" fmla="*/ 295275 w 353052"/>
                  <a:gd name="connsiteY28" fmla="*/ 59531 h 269081"/>
                  <a:gd name="connsiteX29" fmla="*/ 302419 w 353052"/>
                  <a:gd name="connsiteY29" fmla="*/ 57150 h 269081"/>
                  <a:gd name="connsiteX30" fmla="*/ 338138 w 353052"/>
                  <a:gd name="connsiteY30" fmla="*/ 50006 h 269081"/>
                  <a:gd name="connsiteX31" fmla="*/ 345282 w 353052"/>
                  <a:gd name="connsiteY31" fmla="*/ 92868 h 269081"/>
                  <a:gd name="connsiteX32" fmla="*/ 326232 w 353052"/>
                  <a:gd name="connsiteY32" fmla="*/ 114300 h 269081"/>
                  <a:gd name="connsiteX33" fmla="*/ 316707 w 353052"/>
                  <a:gd name="connsiteY33" fmla="*/ 119062 h 269081"/>
                  <a:gd name="connsiteX34" fmla="*/ 309563 w 353052"/>
                  <a:gd name="connsiteY34" fmla="*/ 121443 h 269081"/>
                  <a:gd name="connsiteX35" fmla="*/ 290513 w 353052"/>
                  <a:gd name="connsiteY35" fmla="*/ 133350 h 269081"/>
                  <a:gd name="connsiteX36" fmla="*/ 273844 w 353052"/>
                  <a:gd name="connsiteY36" fmla="*/ 138112 h 269081"/>
                  <a:gd name="connsiteX37" fmla="*/ 259557 w 353052"/>
                  <a:gd name="connsiteY37" fmla="*/ 142875 h 269081"/>
                  <a:gd name="connsiteX38" fmla="*/ 245269 w 353052"/>
                  <a:gd name="connsiteY38" fmla="*/ 150018 h 269081"/>
                  <a:gd name="connsiteX39" fmla="*/ 238125 w 353052"/>
                  <a:gd name="connsiteY39" fmla="*/ 154781 h 269081"/>
                  <a:gd name="connsiteX40" fmla="*/ 214313 w 353052"/>
                  <a:gd name="connsiteY40" fmla="*/ 161925 h 269081"/>
                  <a:gd name="connsiteX41" fmla="*/ 202407 w 353052"/>
                  <a:gd name="connsiteY41" fmla="*/ 164306 h 269081"/>
                  <a:gd name="connsiteX42" fmla="*/ 188119 w 353052"/>
                  <a:gd name="connsiteY42" fmla="*/ 169068 h 269081"/>
                  <a:gd name="connsiteX43" fmla="*/ 173832 w 353052"/>
                  <a:gd name="connsiteY43" fmla="*/ 171450 h 269081"/>
                  <a:gd name="connsiteX44" fmla="*/ 154782 w 353052"/>
                  <a:gd name="connsiteY44" fmla="*/ 176212 h 269081"/>
                  <a:gd name="connsiteX45" fmla="*/ 109538 w 353052"/>
                  <a:gd name="connsiteY45" fmla="*/ 173831 h 269081"/>
                  <a:gd name="connsiteX46" fmla="*/ 97632 w 353052"/>
                  <a:gd name="connsiteY46" fmla="*/ 164306 h 269081"/>
                  <a:gd name="connsiteX47" fmla="*/ 95250 w 353052"/>
                  <a:gd name="connsiteY47" fmla="*/ 157162 h 269081"/>
                  <a:gd name="connsiteX48" fmla="*/ 88107 w 353052"/>
                  <a:gd name="connsiteY48" fmla="*/ 150018 h 269081"/>
                  <a:gd name="connsiteX49" fmla="*/ 95250 w 353052"/>
                  <a:gd name="connsiteY49" fmla="*/ 130968 h 269081"/>
                  <a:gd name="connsiteX50" fmla="*/ 104775 w 353052"/>
                  <a:gd name="connsiteY50" fmla="*/ 135731 h 269081"/>
                  <a:gd name="connsiteX51" fmla="*/ 140494 w 353052"/>
                  <a:gd name="connsiteY51" fmla="*/ 138112 h 269081"/>
                  <a:gd name="connsiteX52" fmla="*/ 159544 w 353052"/>
                  <a:gd name="connsiteY52" fmla="*/ 142875 h 269081"/>
                  <a:gd name="connsiteX53" fmla="*/ 171450 w 353052"/>
                  <a:gd name="connsiteY53" fmla="*/ 152400 h 269081"/>
                  <a:gd name="connsiteX54" fmla="*/ 176213 w 353052"/>
                  <a:gd name="connsiteY54" fmla="*/ 173831 h 269081"/>
                  <a:gd name="connsiteX55" fmla="*/ 180975 w 353052"/>
                  <a:gd name="connsiteY55" fmla="*/ 207168 h 269081"/>
                  <a:gd name="connsiteX56" fmla="*/ 183357 w 353052"/>
                  <a:gd name="connsiteY56" fmla="*/ 247650 h 269081"/>
                  <a:gd name="connsiteX57" fmla="*/ 185738 w 353052"/>
                  <a:gd name="connsiteY57" fmla="*/ 261937 h 269081"/>
                  <a:gd name="connsiteX58" fmla="*/ 195263 w 353052"/>
                  <a:gd name="connsiteY58" fmla="*/ 269081 h 269081"/>
                  <a:gd name="connsiteX59" fmla="*/ 273844 w 353052"/>
                  <a:gd name="connsiteY59" fmla="*/ 266700 h 269081"/>
                  <a:gd name="connsiteX60" fmla="*/ 307182 w 353052"/>
                  <a:gd name="connsiteY60" fmla="*/ 257175 h 269081"/>
                  <a:gd name="connsiteX61" fmla="*/ 314325 w 353052"/>
                  <a:gd name="connsiteY61" fmla="*/ 254793 h 269081"/>
                  <a:gd name="connsiteX62" fmla="*/ 326232 w 353052"/>
                  <a:gd name="connsiteY62" fmla="*/ 250031 h 269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53052" h="269081">
                    <a:moveTo>
                      <a:pt x="0" y="0"/>
                    </a:moveTo>
                    <a:cubicBezTo>
                      <a:pt x="3626" y="10876"/>
                      <a:pt x="7518" y="27571"/>
                      <a:pt x="19050" y="33337"/>
                    </a:cubicBezTo>
                    <a:lnTo>
                      <a:pt x="28575" y="38100"/>
                    </a:lnTo>
                    <a:cubicBezTo>
                      <a:pt x="30163" y="40481"/>
                      <a:pt x="31314" y="43219"/>
                      <a:pt x="33338" y="45243"/>
                    </a:cubicBezTo>
                    <a:cubicBezTo>
                      <a:pt x="37711" y="49616"/>
                      <a:pt x="45021" y="51652"/>
                      <a:pt x="50007" y="54768"/>
                    </a:cubicBezTo>
                    <a:cubicBezTo>
                      <a:pt x="53373" y="56871"/>
                      <a:pt x="56167" y="59808"/>
                      <a:pt x="59532" y="61912"/>
                    </a:cubicBezTo>
                    <a:cubicBezTo>
                      <a:pt x="67905" y="67145"/>
                      <a:pt x="76325" y="69087"/>
                      <a:pt x="85725" y="71437"/>
                    </a:cubicBezTo>
                    <a:cubicBezTo>
                      <a:pt x="102394" y="70643"/>
                      <a:pt x="119102" y="70442"/>
                      <a:pt x="135732" y="69056"/>
                    </a:cubicBezTo>
                    <a:cubicBezTo>
                      <a:pt x="138233" y="68848"/>
                      <a:pt x="140630" y="67797"/>
                      <a:pt x="142875" y="66675"/>
                    </a:cubicBezTo>
                    <a:cubicBezTo>
                      <a:pt x="145435" y="65395"/>
                      <a:pt x="147820" y="63744"/>
                      <a:pt x="150019" y="61912"/>
                    </a:cubicBezTo>
                    <a:cubicBezTo>
                      <a:pt x="152606" y="59756"/>
                      <a:pt x="154782" y="57149"/>
                      <a:pt x="157163" y="54768"/>
                    </a:cubicBezTo>
                    <a:cubicBezTo>
                      <a:pt x="158750" y="51593"/>
                      <a:pt x="161533" y="48771"/>
                      <a:pt x="161925" y="45243"/>
                    </a:cubicBezTo>
                    <a:cubicBezTo>
                      <a:pt x="162039" y="44213"/>
                      <a:pt x="158971" y="28905"/>
                      <a:pt x="157163" y="26193"/>
                    </a:cubicBezTo>
                    <a:cubicBezTo>
                      <a:pt x="155295" y="23391"/>
                      <a:pt x="152677" y="21117"/>
                      <a:pt x="150019" y="19050"/>
                    </a:cubicBezTo>
                    <a:cubicBezTo>
                      <a:pt x="145501" y="15536"/>
                      <a:pt x="135732" y="9525"/>
                      <a:pt x="135732" y="9525"/>
                    </a:cubicBezTo>
                    <a:cubicBezTo>
                      <a:pt x="128588" y="11112"/>
                      <a:pt x="121400" y="12512"/>
                      <a:pt x="114300" y="14287"/>
                    </a:cubicBezTo>
                    <a:cubicBezTo>
                      <a:pt x="111865" y="14896"/>
                      <a:pt x="108932" y="14893"/>
                      <a:pt x="107157" y="16668"/>
                    </a:cubicBezTo>
                    <a:cubicBezTo>
                      <a:pt x="104647" y="19178"/>
                      <a:pt x="103982" y="23018"/>
                      <a:pt x="102394" y="26193"/>
                    </a:cubicBezTo>
                    <a:cubicBezTo>
                      <a:pt x="103188" y="38893"/>
                      <a:pt x="103443" y="51638"/>
                      <a:pt x="104775" y="64293"/>
                    </a:cubicBezTo>
                    <a:cubicBezTo>
                      <a:pt x="105038" y="66789"/>
                      <a:pt x="105589" y="69477"/>
                      <a:pt x="107157" y="71437"/>
                    </a:cubicBezTo>
                    <a:cubicBezTo>
                      <a:pt x="108945" y="73672"/>
                      <a:pt x="111620" y="75195"/>
                      <a:pt x="114300" y="76200"/>
                    </a:cubicBezTo>
                    <a:cubicBezTo>
                      <a:pt x="118090" y="77621"/>
                      <a:pt x="122238" y="77787"/>
                      <a:pt x="126207" y="78581"/>
                    </a:cubicBezTo>
                    <a:cubicBezTo>
                      <a:pt x="146726" y="86788"/>
                      <a:pt x="129698" y="80599"/>
                      <a:pt x="147638" y="85725"/>
                    </a:cubicBezTo>
                    <a:cubicBezTo>
                      <a:pt x="150052" y="86415"/>
                      <a:pt x="152287" y="87829"/>
                      <a:pt x="154782" y="88106"/>
                    </a:cubicBezTo>
                    <a:cubicBezTo>
                      <a:pt x="166641" y="89424"/>
                      <a:pt x="178594" y="89693"/>
                      <a:pt x="190500" y="90487"/>
                    </a:cubicBezTo>
                    <a:cubicBezTo>
                      <a:pt x="207530" y="92920"/>
                      <a:pt x="210241" y="94723"/>
                      <a:pt x="228600" y="90487"/>
                    </a:cubicBezTo>
                    <a:cubicBezTo>
                      <a:pt x="232059" y="89689"/>
                      <a:pt x="235081" y="87551"/>
                      <a:pt x="238125" y="85725"/>
                    </a:cubicBezTo>
                    <a:cubicBezTo>
                      <a:pt x="248250" y="79651"/>
                      <a:pt x="259784" y="69596"/>
                      <a:pt x="271463" y="66675"/>
                    </a:cubicBezTo>
                    <a:cubicBezTo>
                      <a:pt x="285859" y="63075"/>
                      <a:pt x="277882" y="65328"/>
                      <a:pt x="295275" y="59531"/>
                    </a:cubicBezTo>
                    <a:cubicBezTo>
                      <a:pt x="297656" y="58737"/>
                      <a:pt x="299969" y="57695"/>
                      <a:pt x="302419" y="57150"/>
                    </a:cubicBezTo>
                    <a:cubicBezTo>
                      <a:pt x="328563" y="51339"/>
                      <a:pt x="316632" y="53590"/>
                      <a:pt x="338138" y="50006"/>
                    </a:cubicBezTo>
                    <a:cubicBezTo>
                      <a:pt x="359183" y="55267"/>
                      <a:pt x="354435" y="50765"/>
                      <a:pt x="345282" y="92868"/>
                    </a:cubicBezTo>
                    <a:cubicBezTo>
                      <a:pt x="343340" y="101799"/>
                      <a:pt x="333552" y="109725"/>
                      <a:pt x="326232" y="114300"/>
                    </a:cubicBezTo>
                    <a:cubicBezTo>
                      <a:pt x="323222" y="116181"/>
                      <a:pt x="319970" y="117664"/>
                      <a:pt x="316707" y="119062"/>
                    </a:cubicBezTo>
                    <a:cubicBezTo>
                      <a:pt x="314400" y="120051"/>
                      <a:pt x="311870" y="120454"/>
                      <a:pt x="309563" y="121443"/>
                    </a:cubicBezTo>
                    <a:cubicBezTo>
                      <a:pt x="289202" y="130169"/>
                      <a:pt x="311024" y="121629"/>
                      <a:pt x="290513" y="133350"/>
                    </a:cubicBezTo>
                    <a:cubicBezTo>
                      <a:pt x="287565" y="135034"/>
                      <a:pt x="276285" y="137380"/>
                      <a:pt x="273844" y="138112"/>
                    </a:cubicBezTo>
                    <a:cubicBezTo>
                      <a:pt x="269036" y="139555"/>
                      <a:pt x="263734" y="140091"/>
                      <a:pt x="259557" y="142875"/>
                    </a:cubicBezTo>
                    <a:cubicBezTo>
                      <a:pt x="250324" y="149029"/>
                      <a:pt x="255128" y="146732"/>
                      <a:pt x="245269" y="150018"/>
                    </a:cubicBezTo>
                    <a:cubicBezTo>
                      <a:pt x="242888" y="151606"/>
                      <a:pt x="240740" y="153619"/>
                      <a:pt x="238125" y="154781"/>
                    </a:cubicBezTo>
                    <a:cubicBezTo>
                      <a:pt x="232198" y="157415"/>
                      <a:pt x="221234" y="160387"/>
                      <a:pt x="214313" y="161925"/>
                    </a:cubicBezTo>
                    <a:cubicBezTo>
                      <a:pt x="210362" y="162803"/>
                      <a:pt x="206312" y="163241"/>
                      <a:pt x="202407" y="164306"/>
                    </a:cubicBezTo>
                    <a:cubicBezTo>
                      <a:pt x="197564" y="165627"/>
                      <a:pt x="193071" y="168242"/>
                      <a:pt x="188119" y="169068"/>
                    </a:cubicBezTo>
                    <a:cubicBezTo>
                      <a:pt x="183357" y="169862"/>
                      <a:pt x="178553" y="170438"/>
                      <a:pt x="173832" y="171450"/>
                    </a:cubicBezTo>
                    <a:cubicBezTo>
                      <a:pt x="167432" y="172822"/>
                      <a:pt x="154782" y="176212"/>
                      <a:pt x="154782" y="176212"/>
                    </a:cubicBezTo>
                    <a:cubicBezTo>
                      <a:pt x="139701" y="175418"/>
                      <a:pt x="124578" y="175198"/>
                      <a:pt x="109538" y="173831"/>
                    </a:cubicBezTo>
                    <a:cubicBezTo>
                      <a:pt x="102344" y="173177"/>
                      <a:pt x="100748" y="170538"/>
                      <a:pt x="97632" y="164306"/>
                    </a:cubicBezTo>
                    <a:cubicBezTo>
                      <a:pt x="96509" y="162061"/>
                      <a:pt x="96642" y="159251"/>
                      <a:pt x="95250" y="157162"/>
                    </a:cubicBezTo>
                    <a:cubicBezTo>
                      <a:pt x="93382" y="154360"/>
                      <a:pt x="90488" y="152399"/>
                      <a:pt x="88107" y="150018"/>
                    </a:cubicBezTo>
                    <a:cubicBezTo>
                      <a:pt x="90488" y="143668"/>
                      <a:pt x="90101" y="135382"/>
                      <a:pt x="95250" y="130968"/>
                    </a:cubicBezTo>
                    <a:cubicBezTo>
                      <a:pt x="97945" y="128658"/>
                      <a:pt x="101269" y="135177"/>
                      <a:pt x="104775" y="135731"/>
                    </a:cubicBezTo>
                    <a:cubicBezTo>
                      <a:pt x="116562" y="137592"/>
                      <a:pt x="128588" y="137318"/>
                      <a:pt x="140494" y="138112"/>
                    </a:cubicBezTo>
                    <a:cubicBezTo>
                      <a:pt x="141091" y="138231"/>
                      <a:pt x="157101" y="140921"/>
                      <a:pt x="159544" y="142875"/>
                    </a:cubicBezTo>
                    <a:cubicBezTo>
                      <a:pt x="174933" y="155185"/>
                      <a:pt x="153494" y="146412"/>
                      <a:pt x="171450" y="152400"/>
                    </a:cubicBezTo>
                    <a:cubicBezTo>
                      <a:pt x="175096" y="163332"/>
                      <a:pt x="173927" y="158589"/>
                      <a:pt x="176213" y="173831"/>
                    </a:cubicBezTo>
                    <a:cubicBezTo>
                      <a:pt x="177878" y="184932"/>
                      <a:pt x="180975" y="207168"/>
                      <a:pt x="180975" y="207168"/>
                    </a:cubicBezTo>
                    <a:cubicBezTo>
                      <a:pt x="181769" y="220662"/>
                      <a:pt x="182186" y="234183"/>
                      <a:pt x="183357" y="247650"/>
                    </a:cubicBezTo>
                    <a:cubicBezTo>
                      <a:pt x="183775" y="252460"/>
                      <a:pt x="183393" y="257717"/>
                      <a:pt x="185738" y="261937"/>
                    </a:cubicBezTo>
                    <a:cubicBezTo>
                      <a:pt x="187665" y="265406"/>
                      <a:pt x="192088" y="266700"/>
                      <a:pt x="195263" y="269081"/>
                    </a:cubicBezTo>
                    <a:cubicBezTo>
                      <a:pt x="221457" y="268287"/>
                      <a:pt x="247708" y="268612"/>
                      <a:pt x="273844" y="266700"/>
                    </a:cubicBezTo>
                    <a:cubicBezTo>
                      <a:pt x="281498" y="266140"/>
                      <a:pt x="299160" y="259849"/>
                      <a:pt x="307182" y="257175"/>
                    </a:cubicBezTo>
                    <a:cubicBezTo>
                      <a:pt x="309563" y="256381"/>
                      <a:pt x="312080" y="255915"/>
                      <a:pt x="314325" y="254793"/>
                    </a:cubicBezTo>
                    <a:cubicBezTo>
                      <a:pt x="324560" y="249676"/>
                      <a:pt x="320300" y="250031"/>
                      <a:pt x="326232" y="250031"/>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63" name="Freeform 62"/>
              <p:cNvSpPr/>
              <p:nvPr/>
            </p:nvSpPr>
            <p:spPr>
              <a:xfrm>
                <a:off x="5400849" y="1351788"/>
                <a:ext cx="390525" cy="304800"/>
              </a:xfrm>
              <a:custGeom>
                <a:avLst/>
                <a:gdLst>
                  <a:gd name="connsiteX0" fmla="*/ 0 w 381000"/>
                  <a:gd name="connsiteY0" fmla="*/ 0 h 319088"/>
                  <a:gd name="connsiteX1" fmla="*/ 23812 w 381000"/>
                  <a:gd name="connsiteY1" fmla="*/ 85725 h 319088"/>
                  <a:gd name="connsiteX2" fmla="*/ 347662 w 381000"/>
                  <a:gd name="connsiteY2" fmla="*/ 319088 h 319088"/>
                  <a:gd name="connsiteX3" fmla="*/ 381000 w 381000"/>
                  <a:gd name="connsiteY3" fmla="*/ 266700 h 319088"/>
                  <a:gd name="connsiteX4" fmla="*/ 66675 w 381000"/>
                  <a:gd name="connsiteY4" fmla="*/ 38100 h 319088"/>
                  <a:gd name="connsiteX5" fmla="*/ 0 w 381000"/>
                  <a:gd name="connsiteY5" fmla="*/ 0 h 319088"/>
                  <a:gd name="connsiteX0" fmla="*/ 0 w 390525"/>
                  <a:gd name="connsiteY0" fmla="*/ 0 h 304800"/>
                  <a:gd name="connsiteX1" fmla="*/ 33337 w 390525"/>
                  <a:gd name="connsiteY1" fmla="*/ 71437 h 304800"/>
                  <a:gd name="connsiteX2" fmla="*/ 357187 w 390525"/>
                  <a:gd name="connsiteY2" fmla="*/ 304800 h 304800"/>
                  <a:gd name="connsiteX3" fmla="*/ 390525 w 390525"/>
                  <a:gd name="connsiteY3" fmla="*/ 252412 h 304800"/>
                  <a:gd name="connsiteX4" fmla="*/ 76200 w 390525"/>
                  <a:gd name="connsiteY4" fmla="*/ 23812 h 304800"/>
                  <a:gd name="connsiteX5" fmla="*/ 0 w 390525"/>
                  <a:gd name="connsiteY5" fmla="*/ 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0525" h="304800">
                    <a:moveTo>
                      <a:pt x="0" y="0"/>
                    </a:moveTo>
                    <a:lnTo>
                      <a:pt x="33337" y="71437"/>
                    </a:lnTo>
                    <a:lnTo>
                      <a:pt x="357187" y="304800"/>
                    </a:lnTo>
                    <a:lnTo>
                      <a:pt x="390525" y="252412"/>
                    </a:lnTo>
                    <a:lnTo>
                      <a:pt x="76200" y="23812"/>
                    </a:lnTo>
                    <a:lnTo>
                      <a:pt x="0" y="0"/>
                    </a:lnTo>
                    <a:close/>
                  </a:path>
                </a:pathLst>
              </a:custGeom>
              <a:solidFill>
                <a:srgbClr val="C0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66" name="Rectangle 65"/>
            <p:cNvSpPr/>
            <p:nvPr/>
          </p:nvSpPr>
          <p:spPr>
            <a:xfrm>
              <a:off x="5004049" y="1725988"/>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Free Draw</a:t>
              </a:r>
              <a:endParaRPr lang="en-AU" sz="1100" dirty="0">
                <a:latin typeface="Segoe UI" pitchFamily="34" charset="0"/>
                <a:cs typeface="Segoe UI" pitchFamily="34" charset="0"/>
              </a:endParaRPr>
            </a:p>
          </p:txBody>
        </p:sp>
      </p:grpSp>
      <p:cxnSp>
        <p:nvCxnSpPr>
          <p:cNvPr id="69" name="Straight Connector 68"/>
          <p:cNvCxnSpPr/>
          <p:nvPr/>
        </p:nvCxnSpPr>
        <p:spPr>
          <a:xfrm>
            <a:off x="4098672"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70" name="Straight Connector 69"/>
          <p:cNvCxnSpPr/>
          <p:nvPr/>
        </p:nvCxnSpPr>
        <p:spPr>
          <a:xfrm>
            <a:off x="5040000"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71" name="Straight Connector 70"/>
          <p:cNvCxnSpPr/>
          <p:nvPr/>
        </p:nvCxnSpPr>
        <p:spPr>
          <a:xfrm>
            <a:off x="3262277" y="200863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76" name="Straight Connector 75"/>
          <p:cNvCxnSpPr/>
          <p:nvPr/>
        </p:nvCxnSpPr>
        <p:spPr>
          <a:xfrm>
            <a:off x="3262277" y="317426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grpSp>
        <p:nvGrpSpPr>
          <p:cNvPr id="131" name="Group 130"/>
          <p:cNvGrpSpPr/>
          <p:nvPr/>
        </p:nvGrpSpPr>
        <p:grpSpPr>
          <a:xfrm>
            <a:off x="4098672" y="2143466"/>
            <a:ext cx="941329" cy="895637"/>
            <a:chOff x="4098672" y="2143466"/>
            <a:chExt cx="941329" cy="895637"/>
          </a:xfrm>
        </p:grpSpPr>
        <p:sp>
          <p:nvSpPr>
            <p:cNvPr id="86" name="Rectangle 85"/>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Documents</a:t>
              </a:r>
              <a:endParaRPr lang="en-AU" sz="1100" dirty="0">
                <a:latin typeface="Segoe UI" pitchFamily="34" charset="0"/>
                <a:cs typeface="Segoe UI" pitchFamily="34" charset="0"/>
              </a:endParaRPr>
            </a:p>
          </p:txBody>
        </p:sp>
        <p:grpSp>
          <p:nvGrpSpPr>
            <p:cNvPr id="103" name="Group 102"/>
            <p:cNvGrpSpPr/>
            <p:nvPr/>
          </p:nvGrpSpPr>
          <p:grpSpPr>
            <a:xfrm>
              <a:off x="4199709" y="2143466"/>
              <a:ext cx="744585" cy="655211"/>
              <a:chOff x="4193285" y="2143466"/>
              <a:chExt cx="744585" cy="655211"/>
            </a:xfrm>
          </p:grpSpPr>
          <p:grpSp>
            <p:nvGrpSpPr>
              <p:cNvPr id="83" name="Group 82"/>
              <p:cNvGrpSpPr/>
              <p:nvPr/>
            </p:nvGrpSpPr>
            <p:grpSpPr>
              <a:xfrm>
                <a:off x="4193285" y="2143466"/>
                <a:ext cx="699392" cy="536110"/>
                <a:chOff x="2123728" y="1986160"/>
                <a:chExt cx="576064" cy="441574"/>
              </a:xfrm>
            </p:grpSpPr>
            <p:sp>
              <p:nvSpPr>
                <p:cNvPr id="84" name="Rectangle 83"/>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85" name="Trapezoid 84"/>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102" name="Group 101"/>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87" name="Rectangle 86"/>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89" name="Straight Connector 88"/>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0" name="Straight Connector 89"/>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4" name="Straight Connector 93"/>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6" name="Straight Connector 95"/>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8" name="Straight Connector 97"/>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9" name="Straight Connector 98"/>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132" name="Group 131"/>
          <p:cNvGrpSpPr/>
          <p:nvPr/>
        </p:nvGrpSpPr>
        <p:grpSpPr>
          <a:xfrm>
            <a:off x="5039106" y="2143466"/>
            <a:ext cx="941329" cy="895637"/>
            <a:chOff x="5039106" y="2143466"/>
            <a:chExt cx="941329" cy="895637"/>
          </a:xfrm>
        </p:grpSpPr>
        <p:sp>
          <p:nvSpPr>
            <p:cNvPr id="105" name="Rectangle 104"/>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Music</a:t>
              </a:r>
              <a:endParaRPr lang="en-AU" sz="1100" dirty="0">
                <a:latin typeface="Segoe UI" pitchFamily="34" charset="0"/>
                <a:cs typeface="Segoe UI" pitchFamily="34" charset="0"/>
              </a:endParaRPr>
            </a:p>
          </p:txBody>
        </p:sp>
        <p:grpSp>
          <p:nvGrpSpPr>
            <p:cNvPr id="130" name="Group 129"/>
            <p:cNvGrpSpPr/>
            <p:nvPr/>
          </p:nvGrpSpPr>
          <p:grpSpPr>
            <a:xfrm>
              <a:off x="5162739" y="2143466"/>
              <a:ext cx="699392" cy="634359"/>
              <a:chOff x="5140143" y="2143466"/>
              <a:chExt cx="699392" cy="634359"/>
            </a:xfrm>
          </p:grpSpPr>
          <p:grpSp>
            <p:nvGrpSpPr>
              <p:cNvPr id="107" name="Group 106"/>
              <p:cNvGrpSpPr/>
              <p:nvPr/>
            </p:nvGrpSpPr>
            <p:grpSpPr>
              <a:xfrm>
                <a:off x="5140143" y="2143466"/>
                <a:ext cx="699392" cy="536110"/>
                <a:chOff x="2123728" y="1986160"/>
                <a:chExt cx="576064" cy="441574"/>
              </a:xfrm>
            </p:grpSpPr>
            <p:sp>
              <p:nvSpPr>
                <p:cNvPr id="116" name="Rectangle 115"/>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7" name="Trapezoid 116"/>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129" name="Group 128"/>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118" name="Oval 117"/>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9" name="Oval 118"/>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121" name="Straight Connector 120"/>
                <p:cNvCxnSpPr>
                  <a:stCxn id="118" idx="6"/>
                  <a:endCxn id="126"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22" name="Straight Connector 121"/>
                <p:cNvCxnSpPr>
                  <a:stCxn id="119" idx="6"/>
                  <a:endCxn id="126"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26" name="Rectangle 125"/>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149" name="Group 148"/>
          <p:cNvGrpSpPr/>
          <p:nvPr/>
        </p:nvGrpSpPr>
        <p:grpSpPr>
          <a:xfrm>
            <a:off x="3133947" y="3275932"/>
            <a:ext cx="941329" cy="895637"/>
            <a:chOff x="3133947" y="3275932"/>
            <a:chExt cx="941329" cy="895637"/>
          </a:xfrm>
        </p:grpSpPr>
        <p:sp>
          <p:nvSpPr>
            <p:cNvPr id="134" name="Rectangle 133"/>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Videos</a:t>
              </a:r>
              <a:endParaRPr lang="en-AU" sz="1100" dirty="0">
                <a:latin typeface="Segoe UI" pitchFamily="34" charset="0"/>
                <a:cs typeface="Segoe UI" pitchFamily="34" charset="0"/>
              </a:endParaRPr>
            </a:p>
          </p:txBody>
        </p:sp>
        <p:grpSp>
          <p:nvGrpSpPr>
            <p:cNvPr id="148" name="Group 147"/>
            <p:cNvGrpSpPr/>
            <p:nvPr/>
          </p:nvGrpSpPr>
          <p:grpSpPr>
            <a:xfrm>
              <a:off x="3254915" y="3275932"/>
              <a:ext cx="699392" cy="569699"/>
              <a:chOff x="3257580" y="3275932"/>
              <a:chExt cx="699392" cy="569699"/>
            </a:xfrm>
          </p:grpSpPr>
          <p:grpSp>
            <p:nvGrpSpPr>
              <p:cNvPr id="136" name="Group 135"/>
              <p:cNvGrpSpPr/>
              <p:nvPr/>
            </p:nvGrpSpPr>
            <p:grpSpPr>
              <a:xfrm>
                <a:off x="3257580" y="3275932"/>
                <a:ext cx="699392" cy="536110"/>
                <a:chOff x="2123728" y="1986160"/>
                <a:chExt cx="576064" cy="441574"/>
              </a:xfrm>
            </p:grpSpPr>
            <p:sp>
              <p:nvSpPr>
                <p:cNvPr id="143" name="Rectangle 142"/>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44" name="Trapezoid 143"/>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147" name="Group 146"/>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145" name="Rectangle 144"/>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46" name="Isosceles Triangle 145"/>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179" name="Group 178"/>
          <p:cNvGrpSpPr/>
          <p:nvPr/>
        </p:nvGrpSpPr>
        <p:grpSpPr>
          <a:xfrm>
            <a:off x="4097777" y="3275932"/>
            <a:ext cx="941329" cy="895637"/>
            <a:chOff x="4099230" y="3275932"/>
            <a:chExt cx="941329" cy="895637"/>
          </a:xfrm>
        </p:grpSpPr>
        <p:sp>
          <p:nvSpPr>
            <p:cNvPr id="151" name="Rectangle 150"/>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Games</a:t>
              </a:r>
              <a:endParaRPr lang="en-AU" sz="1100" dirty="0">
                <a:latin typeface="Segoe UI" pitchFamily="34" charset="0"/>
                <a:cs typeface="Segoe UI" pitchFamily="34" charset="0"/>
              </a:endParaRPr>
            </a:p>
          </p:txBody>
        </p:sp>
        <p:grpSp>
          <p:nvGrpSpPr>
            <p:cNvPr id="178" name="Group 177"/>
            <p:cNvGrpSpPr/>
            <p:nvPr/>
          </p:nvGrpSpPr>
          <p:grpSpPr>
            <a:xfrm>
              <a:off x="4200966" y="3275932"/>
              <a:ext cx="737856" cy="635347"/>
              <a:chOff x="4220198" y="3275932"/>
              <a:chExt cx="737856" cy="635347"/>
            </a:xfrm>
          </p:grpSpPr>
          <p:grpSp>
            <p:nvGrpSpPr>
              <p:cNvPr id="153" name="Group 152"/>
              <p:cNvGrpSpPr/>
              <p:nvPr/>
            </p:nvGrpSpPr>
            <p:grpSpPr>
              <a:xfrm>
                <a:off x="4220198" y="3275932"/>
                <a:ext cx="699392" cy="536110"/>
                <a:chOff x="2123728" y="1986160"/>
                <a:chExt cx="576064" cy="441574"/>
              </a:xfrm>
            </p:grpSpPr>
            <p:sp>
              <p:nvSpPr>
                <p:cNvPr id="157" name="Rectangle 156"/>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58" name="Trapezoid 157"/>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177" name="Group 176"/>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159" name="Rectangle 158"/>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60" name="Oval 159"/>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61" name="Oval 160"/>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169" name="Group 168"/>
                <p:cNvGrpSpPr/>
                <p:nvPr/>
              </p:nvGrpSpPr>
              <p:grpSpPr>
                <a:xfrm>
                  <a:off x="4318464" y="3577517"/>
                  <a:ext cx="118183" cy="118183"/>
                  <a:chOff x="4318464" y="3577517"/>
                  <a:chExt cx="118183" cy="118183"/>
                </a:xfrm>
                <a:effectLst/>
              </p:grpSpPr>
              <p:cxnSp>
                <p:nvCxnSpPr>
                  <p:cNvPr id="166" name="Straight Connector 165"/>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8" name="Straight Connector 167"/>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74" name="Group 173"/>
                <p:cNvGrpSpPr/>
                <p:nvPr/>
              </p:nvGrpSpPr>
              <p:grpSpPr>
                <a:xfrm rot="20573383">
                  <a:off x="4683580" y="3579039"/>
                  <a:ext cx="140891" cy="136707"/>
                  <a:chOff x="5105406" y="3507854"/>
                  <a:chExt cx="171999" cy="166891"/>
                </a:xfrm>
                <a:effectLst/>
              </p:grpSpPr>
              <p:sp>
                <p:nvSpPr>
                  <p:cNvPr id="170" name="Oval 169"/>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71" name="Oval 170"/>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72" name="Oval 171"/>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73" name="Oval 172"/>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cxnSp>
              <p:nvCxnSpPr>
                <p:cNvPr id="176" name="Straight Connector 175"/>
                <p:cNvCxnSpPr>
                  <a:stCxn id="159"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spTree>
    <p:extLst>
      <p:ext uri="{BB962C8B-B14F-4D97-AF65-F5344CB8AC3E}">
        <p14:creationId xmlns:p14="http://schemas.microsoft.com/office/powerpoint/2010/main" val="1556452850"/>
      </p:ext>
    </p:extLst>
  </p:cSld>
  <p:clrMapOvr>
    <a:masterClrMapping/>
  </p:clrMapOvr>
  <mc:AlternateContent xmlns:mc="http://schemas.openxmlformats.org/markup-compatibility/2006" xmlns:p14="http://schemas.microsoft.com/office/powerpoint/2010/main">
    <mc:Choice Requires="p14">
      <p:transition p14:dur="0" advClick="0" advTm="0"/>
    </mc:Choice>
    <mc:Fallback xmlns="">
      <p:transition advClick="0" advTm="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nodeType="withEffect">
                                  <p:stCondLst>
                                    <p:cond delay="0"/>
                                  </p:stCondLst>
                                  <p:childTnLst>
                                    <p:set>
                                      <p:cBhvr>
                                        <p:cTn id="6" dur="1" fill="hold">
                                          <p:stCondLst>
                                            <p:cond delay="0"/>
                                          </p:stCondLst>
                                        </p:cTn>
                                        <p:tgtEl>
                                          <p:spTgt spid="53"/>
                                        </p:tgtEl>
                                        <p:attrNameLst>
                                          <p:attrName>style.visibility</p:attrName>
                                        </p:attrNameLst>
                                      </p:cBhvr>
                                      <p:to>
                                        <p:strVal val="visible"/>
                                      </p:to>
                                    </p:set>
                                    <p:anim calcmode="lin" valueType="num">
                                      <p:cBhvr>
                                        <p:cTn id="7" dur="500" fill="hold"/>
                                        <p:tgtEl>
                                          <p:spTgt spid="53"/>
                                        </p:tgtEl>
                                        <p:attrNameLst>
                                          <p:attrName>ppt_w</p:attrName>
                                        </p:attrNameLst>
                                      </p:cBhvr>
                                      <p:tavLst>
                                        <p:tav tm="0">
                                          <p:val>
                                            <p:strVal val="4/3*#ppt_w"/>
                                          </p:val>
                                        </p:tav>
                                        <p:tav tm="100000">
                                          <p:val>
                                            <p:strVal val="#ppt_w"/>
                                          </p:val>
                                        </p:tav>
                                      </p:tavLst>
                                    </p:anim>
                                    <p:anim calcmode="lin" valueType="num">
                                      <p:cBhvr>
                                        <p:cTn id="8" dur="500" fill="hold"/>
                                        <p:tgtEl>
                                          <p:spTgt spid="53"/>
                                        </p:tgtEl>
                                        <p:attrNameLst>
                                          <p:attrName>ppt_h</p:attrName>
                                        </p:attrNameLst>
                                      </p:cBhvr>
                                      <p:tavLst>
                                        <p:tav tm="0">
                                          <p:val>
                                            <p:strVal val="4/3*#ppt_h"/>
                                          </p:val>
                                        </p:tav>
                                        <p:tav tm="100000">
                                          <p:val>
                                            <p:strVal val="#ppt_h"/>
                                          </p:val>
                                        </p:tav>
                                      </p:tavLst>
                                    </p:anim>
                                  </p:childTnLst>
                                </p:cTn>
                              </p:par>
                              <p:par>
                                <p:cTn id="9" presetID="23" presetClass="entr" presetSubtype="288" fill="hold" nodeType="withEffect">
                                  <p:stCondLst>
                                    <p:cond delay="0"/>
                                  </p:stCondLst>
                                  <p:childTnLst>
                                    <p:set>
                                      <p:cBhvr>
                                        <p:cTn id="10" dur="1" fill="hold">
                                          <p:stCondLst>
                                            <p:cond delay="0"/>
                                          </p:stCondLst>
                                        </p:cTn>
                                        <p:tgtEl>
                                          <p:spTgt spid="131"/>
                                        </p:tgtEl>
                                        <p:attrNameLst>
                                          <p:attrName>style.visibility</p:attrName>
                                        </p:attrNameLst>
                                      </p:cBhvr>
                                      <p:to>
                                        <p:strVal val="visible"/>
                                      </p:to>
                                    </p:set>
                                    <p:anim calcmode="lin" valueType="num">
                                      <p:cBhvr>
                                        <p:cTn id="11" dur="500" fill="hold"/>
                                        <p:tgtEl>
                                          <p:spTgt spid="131"/>
                                        </p:tgtEl>
                                        <p:attrNameLst>
                                          <p:attrName>ppt_w</p:attrName>
                                        </p:attrNameLst>
                                      </p:cBhvr>
                                      <p:tavLst>
                                        <p:tav tm="0">
                                          <p:val>
                                            <p:strVal val="4/3*#ppt_w"/>
                                          </p:val>
                                        </p:tav>
                                        <p:tav tm="100000">
                                          <p:val>
                                            <p:strVal val="#ppt_w"/>
                                          </p:val>
                                        </p:tav>
                                      </p:tavLst>
                                    </p:anim>
                                    <p:anim calcmode="lin" valueType="num">
                                      <p:cBhvr>
                                        <p:cTn id="12" dur="500" fill="hold"/>
                                        <p:tgtEl>
                                          <p:spTgt spid="131"/>
                                        </p:tgtEl>
                                        <p:attrNameLst>
                                          <p:attrName>ppt_h</p:attrName>
                                        </p:attrNameLst>
                                      </p:cBhvr>
                                      <p:tavLst>
                                        <p:tav tm="0">
                                          <p:val>
                                            <p:strVal val="4/3*#ppt_h"/>
                                          </p:val>
                                        </p:tav>
                                        <p:tav tm="100000">
                                          <p:val>
                                            <p:strVal val="#ppt_h"/>
                                          </p:val>
                                        </p:tav>
                                      </p:tavLst>
                                    </p:anim>
                                  </p:childTnLst>
                                </p:cTn>
                              </p:par>
                              <p:par>
                                <p:cTn id="13" presetID="23" presetClass="entr" presetSubtype="288" fill="hold" nodeType="withEffect">
                                  <p:stCondLst>
                                    <p:cond delay="0"/>
                                  </p:stCondLst>
                                  <p:childTnLst>
                                    <p:set>
                                      <p:cBhvr>
                                        <p:cTn id="14" dur="1" fill="hold">
                                          <p:stCondLst>
                                            <p:cond delay="0"/>
                                          </p:stCondLst>
                                        </p:cTn>
                                        <p:tgtEl>
                                          <p:spTgt spid="179"/>
                                        </p:tgtEl>
                                        <p:attrNameLst>
                                          <p:attrName>style.visibility</p:attrName>
                                        </p:attrNameLst>
                                      </p:cBhvr>
                                      <p:to>
                                        <p:strVal val="visible"/>
                                      </p:to>
                                    </p:set>
                                    <p:anim calcmode="lin" valueType="num">
                                      <p:cBhvr>
                                        <p:cTn id="15" dur="500" fill="hold"/>
                                        <p:tgtEl>
                                          <p:spTgt spid="179"/>
                                        </p:tgtEl>
                                        <p:attrNameLst>
                                          <p:attrName>ppt_w</p:attrName>
                                        </p:attrNameLst>
                                      </p:cBhvr>
                                      <p:tavLst>
                                        <p:tav tm="0">
                                          <p:val>
                                            <p:strVal val="4/3*#ppt_w"/>
                                          </p:val>
                                        </p:tav>
                                        <p:tav tm="100000">
                                          <p:val>
                                            <p:strVal val="#ppt_w"/>
                                          </p:val>
                                        </p:tav>
                                      </p:tavLst>
                                    </p:anim>
                                    <p:anim calcmode="lin" valueType="num">
                                      <p:cBhvr>
                                        <p:cTn id="16" dur="500" fill="hold"/>
                                        <p:tgtEl>
                                          <p:spTgt spid="179"/>
                                        </p:tgtEl>
                                        <p:attrNameLst>
                                          <p:attrName>ppt_h</p:attrName>
                                        </p:attrNameLst>
                                      </p:cBhvr>
                                      <p:tavLst>
                                        <p:tav tm="0">
                                          <p:val>
                                            <p:strVal val="4/3*#ppt_h"/>
                                          </p:val>
                                        </p:tav>
                                        <p:tav tm="100000">
                                          <p:val>
                                            <p:strVal val="#ppt_h"/>
                                          </p:val>
                                        </p:tav>
                                      </p:tavLst>
                                    </p:anim>
                                  </p:childTnLst>
                                </p:cTn>
                              </p:par>
                              <p:par>
                                <p:cTn id="17" presetID="2" presetClass="entr" presetSubtype="8" accel="50000" decel="50000" fill="hold" nodeType="withEffect">
                                  <p:stCondLst>
                                    <p:cond delay="0"/>
                                  </p:stCondLst>
                                  <p:childTnLst>
                                    <p:set>
                                      <p:cBhvr>
                                        <p:cTn id="18" dur="1" fill="hold">
                                          <p:stCondLst>
                                            <p:cond delay="0"/>
                                          </p:stCondLst>
                                        </p:cTn>
                                        <p:tgtEl>
                                          <p:spTgt spid="52"/>
                                        </p:tgtEl>
                                        <p:attrNameLst>
                                          <p:attrName>style.visibility</p:attrName>
                                        </p:attrNameLst>
                                      </p:cBhvr>
                                      <p:to>
                                        <p:strVal val="visible"/>
                                      </p:to>
                                    </p:set>
                                    <p:anim calcmode="lin" valueType="num">
                                      <p:cBhvr additive="base">
                                        <p:cTn id="19" dur="500" fill="hold"/>
                                        <p:tgtEl>
                                          <p:spTgt spid="52"/>
                                        </p:tgtEl>
                                        <p:attrNameLst>
                                          <p:attrName>ppt_x</p:attrName>
                                        </p:attrNameLst>
                                      </p:cBhvr>
                                      <p:tavLst>
                                        <p:tav tm="0">
                                          <p:val>
                                            <p:strVal val="0-#ppt_w/2"/>
                                          </p:val>
                                        </p:tav>
                                        <p:tav tm="100000">
                                          <p:val>
                                            <p:strVal val="#ppt_x"/>
                                          </p:val>
                                        </p:tav>
                                      </p:tavLst>
                                    </p:anim>
                                    <p:anim calcmode="lin" valueType="num">
                                      <p:cBhvr additive="base">
                                        <p:cTn id="20" dur="500" fill="hold"/>
                                        <p:tgtEl>
                                          <p:spTgt spid="52"/>
                                        </p:tgtEl>
                                        <p:attrNameLst>
                                          <p:attrName>ppt_y</p:attrName>
                                        </p:attrNameLst>
                                      </p:cBhvr>
                                      <p:tavLst>
                                        <p:tav tm="0">
                                          <p:val>
                                            <p:strVal val="#ppt_y"/>
                                          </p:val>
                                        </p:tav>
                                        <p:tav tm="100000">
                                          <p:val>
                                            <p:strVal val="#ppt_y"/>
                                          </p:val>
                                        </p:tav>
                                      </p:tavLst>
                                    </p:anim>
                                  </p:childTnLst>
                                </p:cTn>
                              </p:par>
                              <p:par>
                                <p:cTn id="21" presetID="23" presetClass="entr" presetSubtype="288" fill="hold" nodeType="withEffect">
                                  <p:stCondLst>
                                    <p:cond delay="0"/>
                                  </p:stCondLst>
                                  <p:childTnLst>
                                    <p:set>
                                      <p:cBhvr>
                                        <p:cTn id="22" dur="1" fill="hold">
                                          <p:stCondLst>
                                            <p:cond delay="0"/>
                                          </p:stCondLst>
                                        </p:cTn>
                                        <p:tgtEl>
                                          <p:spTgt spid="52"/>
                                        </p:tgtEl>
                                        <p:attrNameLst>
                                          <p:attrName>style.visibility</p:attrName>
                                        </p:attrNameLst>
                                      </p:cBhvr>
                                      <p:to>
                                        <p:strVal val="visible"/>
                                      </p:to>
                                    </p:set>
                                    <p:anim calcmode="lin" valueType="num">
                                      <p:cBhvr>
                                        <p:cTn id="23" dur="500" fill="hold"/>
                                        <p:tgtEl>
                                          <p:spTgt spid="52"/>
                                        </p:tgtEl>
                                        <p:attrNameLst>
                                          <p:attrName>ppt_w</p:attrName>
                                        </p:attrNameLst>
                                      </p:cBhvr>
                                      <p:tavLst>
                                        <p:tav tm="0">
                                          <p:val>
                                            <p:strVal val="4/3*#ppt_w"/>
                                          </p:val>
                                        </p:tav>
                                        <p:tav tm="100000">
                                          <p:val>
                                            <p:strVal val="#ppt_w"/>
                                          </p:val>
                                        </p:tav>
                                      </p:tavLst>
                                    </p:anim>
                                    <p:anim calcmode="lin" valueType="num">
                                      <p:cBhvr>
                                        <p:cTn id="24" dur="500" fill="hold"/>
                                        <p:tgtEl>
                                          <p:spTgt spid="52"/>
                                        </p:tgtEl>
                                        <p:attrNameLst>
                                          <p:attrName>ppt_h</p:attrName>
                                        </p:attrNameLst>
                                      </p:cBhvr>
                                      <p:tavLst>
                                        <p:tav tm="0">
                                          <p:val>
                                            <p:strVal val="4/3*#ppt_h"/>
                                          </p:val>
                                        </p:tav>
                                        <p:tav tm="100000">
                                          <p:val>
                                            <p:strVal val="#ppt_h"/>
                                          </p:val>
                                        </p:tav>
                                      </p:tavLst>
                                    </p:anim>
                                  </p:childTnLst>
                                </p:cTn>
                              </p:par>
                              <p:par>
                                <p:cTn id="25" presetID="2" presetClass="entr" presetSubtype="8" accel="50000" decel="50000" fill="hold" nodeType="withEffect">
                                  <p:stCondLst>
                                    <p:cond delay="0"/>
                                  </p:stCondLst>
                                  <p:childTnLst>
                                    <p:set>
                                      <p:cBhvr>
                                        <p:cTn id="26" dur="1" fill="hold">
                                          <p:stCondLst>
                                            <p:cond delay="0"/>
                                          </p:stCondLst>
                                        </p:cTn>
                                        <p:tgtEl>
                                          <p:spTgt spid="56"/>
                                        </p:tgtEl>
                                        <p:attrNameLst>
                                          <p:attrName>style.visibility</p:attrName>
                                        </p:attrNameLst>
                                      </p:cBhvr>
                                      <p:to>
                                        <p:strVal val="visible"/>
                                      </p:to>
                                    </p:set>
                                    <p:anim calcmode="lin" valueType="num">
                                      <p:cBhvr additive="base">
                                        <p:cTn id="27" dur="500" fill="hold"/>
                                        <p:tgtEl>
                                          <p:spTgt spid="56"/>
                                        </p:tgtEl>
                                        <p:attrNameLst>
                                          <p:attrName>ppt_x</p:attrName>
                                        </p:attrNameLst>
                                      </p:cBhvr>
                                      <p:tavLst>
                                        <p:tav tm="0">
                                          <p:val>
                                            <p:strVal val="0-#ppt_w/2"/>
                                          </p:val>
                                        </p:tav>
                                        <p:tav tm="100000">
                                          <p:val>
                                            <p:strVal val="#ppt_x"/>
                                          </p:val>
                                        </p:tav>
                                      </p:tavLst>
                                    </p:anim>
                                    <p:anim calcmode="lin" valueType="num">
                                      <p:cBhvr additive="base">
                                        <p:cTn id="28" dur="500" fill="hold"/>
                                        <p:tgtEl>
                                          <p:spTgt spid="56"/>
                                        </p:tgtEl>
                                        <p:attrNameLst>
                                          <p:attrName>ppt_y</p:attrName>
                                        </p:attrNameLst>
                                      </p:cBhvr>
                                      <p:tavLst>
                                        <p:tav tm="0">
                                          <p:val>
                                            <p:strVal val="#ppt_y"/>
                                          </p:val>
                                        </p:tav>
                                        <p:tav tm="100000">
                                          <p:val>
                                            <p:strVal val="#ppt_y"/>
                                          </p:val>
                                        </p:tav>
                                      </p:tavLst>
                                    </p:anim>
                                  </p:childTnLst>
                                </p:cTn>
                              </p:par>
                              <p:par>
                                <p:cTn id="29" presetID="23" presetClass="entr" presetSubtype="288" fill="hold" nodeType="withEffect">
                                  <p:stCondLst>
                                    <p:cond delay="0"/>
                                  </p:stCondLst>
                                  <p:childTnLst>
                                    <p:set>
                                      <p:cBhvr>
                                        <p:cTn id="30" dur="1" fill="hold">
                                          <p:stCondLst>
                                            <p:cond delay="0"/>
                                          </p:stCondLst>
                                        </p:cTn>
                                        <p:tgtEl>
                                          <p:spTgt spid="56"/>
                                        </p:tgtEl>
                                        <p:attrNameLst>
                                          <p:attrName>style.visibility</p:attrName>
                                        </p:attrNameLst>
                                      </p:cBhvr>
                                      <p:to>
                                        <p:strVal val="visible"/>
                                      </p:to>
                                    </p:set>
                                    <p:anim calcmode="lin" valueType="num">
                                      <p:cBhvr>
                                        <p:cTn id="31" dur="500" fill="hold"/>
                                        <p:tgtEl>
                                          <p:spTgt spid="56"/>
                                        </p:tgtEl>
                                        <p:attrNameLst>
                                          <p:attrName>ppt_w</p:attrName>
                                        </p:attrNameLst>
                                      </p:cBhvr>
                                      <p:tavLst>
                                        <p:tav tm="0">
                                          <p:val>
                                            <p:strVal val="4/3*#ppt_w"/>
                                          </p:val>
                                        </p:tav>
                                        <p:tav tm="100000">
                                          <p:val>
                                            <p:strVal val="#ppt_w"/>
                                          </p:val>
                                        </p:tav>
                                      </p:tavLst>
                                    </p:anim>
                                    <p:anim calcmode="lin" valueType="num">
                                      <p:cBhvr>
                                        <p:cTn id="32" dur="500" fill="hold"/>
                                        <p:tgtEl>
                                          <p:spTgt spid="56"/>
                                        </p:tgtEl>
                                        <p:attrNameLst>
                                          <p:attrName>ppt_h</p:attrName>
                                        </p:attrNameLst>
                                      </p:cBhvr>
                                      <p:tavLst>
                                        <p:tav tm="0">
                                          <p:val>
                                            <p:strVal val="4/3*#ppt_h"/>
                                          </p:val>
                                        </p:tav>
                                        <p:tav tm="100000">
                                          <p:val>
                                            <p:strVal val="#ppt_h"/>
                                          </p:val>
                                        </p:tav>
                                      </p:tavLst>
                                    </p:anim>
                                  </p:childTnLst>
                                </p:cTn>
                              </p:par>
                              <p:par>
                                <p:cTn id="33" presetID="2" presetClass="entr" presetSubtype="8" accel="50000" decel="50000" fill="hold" nodeType="withEffect">
                                  <p:stCondLst>
                                    <p:cond delay="0"/>
                                  </p:stCondLst>
                                  <p:childTnLst>
                                    <p:set>
                                      <p:cBhvr>
                                        <p:cTn id="34" dur="1" fill="hold">
                                          <p:stCondLst>
                                            <p:cond delay="0"/>
                                          </p:stCondLst>
                                        </p:cTn>
                                        <p:tgtEl>
                                          <p:spTgt spid="149"/>
                                        </p:tgtEl>
                                        <p:attrNameLst>
                                          <p:attrName>style.visibility</p:attrName>
                                        </p:attrNameLst>
                                      </p:cBhvr>
                                      <p:to>
                                        <p:strVal val="visible"/>
                                      </p:to>
                                    </p:set>
                                    <p:anim calcmode="lin" valueType="num">
                                      <p:cBhvr additive="base">
                                        <p:cTn id="35" dur="500" fill="hold"/>
                                        <p:tgtEl>
                                          <p:spTgt spid="149"/>
                                        </p:tgtEl>
                                        <p:attrNameLst>
                                          <p:attrName>ppt_x</p:attrName>
                                        </p:attrNameLst>
                                      </p:cBhvr>
                                      <p:tavLst>
                                        <p:tav tm="0">
                                          <p:val>
                                            <p:strVal val="0-#ppt_w/2"/>
                                          </p:val>
                                        </p:tav>
                                        <p:tav tm="100000">
                                          <p:val>
                                            <p:strVal val="#ppt_x"/>
                                          </p:val>
                                        </p:tav>
                                      </p:tavLst>
                                    </p:anim>
                                    <p:anim calcmode="lin" valueType="num">
                                      <p:cBhvr additive="base">
                                        <p:cTn id="36" dur="500" fill="hold"/>
                                        <p:tgtEl>
                                          <p:spTgt spid="149"/>
                                        </p:tgtEl>
                                        <p:attrNameLst>
                                          <p:attrName>ppt_y</p:attrName>
                                        </p:attrNameLst>
                                      </p:cBhvr>
                                      <p:tavLst>
                                        <p:tav tm="0">
                                          <p:val>
                                            <p:strVal val="#ppt_y"/>
                                          </p:val>
                                        </p:tav>
                                        <p:tav tm="100000">
                                          <p:val>
                                            <p:strVal val="#ppt_y"/>
                                          </p:val>
                                        </p:tav>
                                      </p:tavLst>
                                    </p:anim>
                                  </p:childTnLst>
                                </p:cTn>
                              </p:par>
                              <p:par>
                                <p:cTn id="37" presetID="23" presetClass="entr" presetSubtype="288" fill="hold" nodeType="withEffect">
                                  <p:stCondLst>
                                    <p:cond delay="0"/>
                                  </p:stCondLst>
                                  <p:childTnLst>
                                    <p:set>
                                      <p:cBhvr>
                                        <p:cTn id="38" dur="1" fill="hold">
                                          <p:stCondLst>
                                            <p:cond delay="0"/>
                                          </p:stCondLst>
                                        </p:cTn>
                                        <p:tgtEl>
                                          <p:spTgt spid="149"/>
                                        </p:tgtEl>
                                        <p:attrNameLst>
                                          <p:attrName>style.visibility</p:attrName>
                                        </p:attrNameLst>
                                      </p:cBhvr>
                                      <p:to>
                                        <p:strVal val="visible"/>
                                      </p:to>
                                    </p:set>
                                    <p:anim calcmode="lin" valueType="num">
                                      <p:cBhvr>
                                        <p:cTn id="39" dur="500" fill="hold"/>
                                        <p:tgtEl>
                                          <p:spTgt spid="149"/>
                                        </p:tgtEl>
                                        <p:attrNameLst>
                                          <p:attrName>ppt_w</p:attrName>
                                        </p:attrNameLst>
                                      </p:cBhvr>
                                      <p:tavLst>
                                        <p:tav tm="0">
                                          <p:val>
                                            <p:strVal val="4/3*#ppt_w"/>
                                          </p:val>
                                        </p:tav>
                                        <p:tav tm="100000">
                                          <p:val>
                                            <p:strVal val="#ppt_w"/>
                                          </p:val>
                                        </p:tav>
                                      </p:tavLst>
                                    </p:anim>
                                    <p:anim calcmode="lin" valueType="num">
                                      <p:cBhvr>
                                        <p:cTn id="40" dur="500" fill="hold"/>
                                        <p:tgtEl>
                                          <p:spTgt spid="149"/>
                                        </p:tgtEl>
                                        <p:attrNameLst>
                                          <p:attrName>ppt_h</p:attrName>
                                        </p:attrNameLst>
                                      </p:cBhvr>
                                      <p:tavLst>
                                        <p:tav tm="0">
                                          <p:val>
                                            <p:strVal val="4/3*#ppt_h"/>
                                          </p:val>
                                        </p:tav>
                                        <p:tav tm="100000">
                                          <p:val>
                                            <p:strVal val="#ppt_h"/>
                                          </p:val>
                                        </p:tav>
                                      </p:tavLst>
                                    </p:anim>
                                  </p:childTnLst>
                                </p:cTn>
                              </p:par>
                              <p:par>
                                <p:cTn id="41" presetID="2" presetClass="entr" presetSubtype="2" accel="50000" decel="50000" fill="hold" nodeType="withEffect">
                                  <p:stCondLst>
                                    <p:cond delay="0"/>
                                  </p:stCondLst>
                                  <p:childTnLst>
                                    <p:set>
                                      <p:cBhvr>
                                        <p:cTn id="42" dur="1" fill="hold">
                                          <p:stCondLst>
                                            <p:cond delay="0"/>
                                          </p:stCondLst>
                                        </p:cTn>
                                        <p:tgtEl>
                                          <p:spTgt spid="67"/>
                                        </p:tgtEl>
                                        <p:attrNameLst>
                                          <p:attrName>style.visibility</p:attrName>
                                        </p:attrNameLst>
                                      </p:cBhvr>
                                      <p:to>
                                        <p:strVal val="visible"/>
                                      </p:to>
                                    </p:set>
                                    <p:anim calcmode="lin" valueType="num">
                                      <p:cBhvr additive="base">
                                        <p:cTn id="43" dur="500" fill="hold"/>
                                        <p:tgtEl>
                                          <p:spTgt spid="67"/>
                                        </p:tgtEl>
                                        <p:attrNameLst>
                                          <p:attrName>ppt_x</p:attrName>
                                        </p:attrNameLst>
                                      </p:cBhvr>
                                      <p:tavLst>
                                        <p:tav tm="0">
                                          <p:val>
                                            <p:strVal val="1+#ppt_w/2"/>
                                          </p:val>
                                        </p:tav>
                                        <p:tav tm="100000">
                                          <p:val>
                                            <p:strVal val="#ppt_x"/>
                                          </p:val>
                                        </p:tav>
                                      </p:tavLst>
                                    </p:anim>
                                    <p:anim calcmode="lin" valueType="num">
                                      <p:cBhvr additive="base">
                                        <p:cTn id="44" dur="500" fill="hold"/>
                                        <p:tgtEl>
                                          <p:spTgt spid="67"/>
                                        </p:tgtEl>
                                        <p:attrNameLst>
                                          <p:attrName>ppt_y</p:attrName>
                                        </p:attrNameLst>
                                      </p:cBhvr>
                                      <p:tavLst>
                                        <p:tav tm="0">
                                          <p:val>
                                            <p:strVal val="#ppt_y"/>
                                          </p:val>
                                        </p:tav>
                                        <p:tav tm="100000">
                                          <p:val>
                                            <p:strVal val="#ppt_y"/>
                                          </p:val>
                                        </p:tav>
                                      </p:tavLst>
                                    </p:anim>
                                  </p:childTnLst>
                                </p:cTn>
                              </p:par>
                              <p:par>
                                <p:cTn id="45" presetID="23" presetClass="entr" presetSubtype="288" fill="hold" nodeType="withEffect">
                                  <p:stCondLst>
                                    <p:cond delay="0"/>
                                  </p:stCondLst>
                                  <p:childTnLst>
                                    <p:set>
                                      <p:cBhvr>
                                        <p:cTn id="46" dur="1" fill="hold">
                                          <p:stCondLst>
                                            <p:cond delay="0"/>
                                          </p:stCondLst>
                                        </p:cTn>
                                        <p:tgtEl>
                                          <p:spTgt spid="67"/>
                                        </p:tgtEl>
                                        <p:attrNameLst>
                                          <p:attrName>style.visibility</p:attrName>
                                        </p:attrNameLst>
                                      </p:cBhvr>
                                      <p:to>
                                        <p:strVal val="visible"/>
                                      </p:to>
                                    </p:set>
                                    <p:anim calcmode="lin" valueType="num">
                                      <p:cBhvr>
                                        <p:cTn id="47" dur="500" fill="hold"/>
                                        <p:tgtEl>
                                          <p:spTgt spid="67"/>
                                        </p:tgtEl>
                                        <p:attrNameLst>
                                          <p:attrName>ppt_w</p:attrName>
                                        </p:attrNameLst>
                                      </p:cBhvr>
                                      <p:tavLst>
                                        <p:tav tm="0">
                                          <p:val>
                                            <p:strVal val="4/3*#ppt_w"/>
                                          </p:val>
                                        </p:tav>
                                        <p:tav tm="100000">
                                          <p:val>
                                            <p:strVal val="#ppt_w"/>
                                          </p:val>
                                        </p:tav>
                                      </p:tavLst>
                                    </p:anim>
                                    <p:anim calcmode="lin" valueType="num">
                                      <p:cBhvr>
                                        <p:cTn id="48" dur="500" fill="hold"/>
                                        <p:tgtEl>
                                          <p:spTgt spid="67"/>
                                        </p:tgtEl>
                                        <p:attrNameLst>
                                          <p:attrName>ppt_h</p:attrName>
                                        </p:attrNameLst>
                                      </p:cBhvr>
                                      <p:tavLst>
                                        <p:tav tm="0">
                                          <p:val>
                                            <p:strVal val="4/3*#ppt_h"/>
                                          </p:val>
                                        </p:tav>
                                        <p:tav tm="100000">
                                          <p:val>
                                            <p:strVal val="#ppt_h"/>
                                          </p:val>
                                        </p:tav>
                                      </p:tavLst>
                                    </p:anim>
                                  </p:childTnLst>
                                </p:cTn>
                              </p:par>
                              <p:par>
                                <p:cTn id="49" presetID="2" presetClass="entr" presetSubtype="2" accel="50000" decel="50000" fill="hold" nodeType="withEffect">
                                  <p:stCondLst>
                                    <p:cond delay="0"/>
                                  </p:stCondLst>
                                  <p:childTnLst>
                                    <p:set>
                                      <p:cBhvr>
                                        <p:cTn id="50" dur="1" fill="hold">
                                          <p:stCondLst>
                                            <p:cond delay="0"/>
                                          </p:stCondLst>
                                        </p:cTn>
                                        <p:tgtEl>
                                          <p:spTgt spid="132"/>
                                        </p:tgtEl>
                                        <p:attrNameLst>
                                          <p:attrName>style.visibility</p:attrName>
                                        </p:attrNameLst>
                                      </p:cBhvr>
                                      <p:to>
                                        <p:strVal val="visible"/>
                                      </p:to>
                                    </p:set>
                                    <p:anim calcmode="lin" valueType="num">
                                      <p:cBhvr additive="base">
                                        <p:cTn id="51" dur="500" fill="hold"/>
                                        <p:tgtEl>
                                          <p:spTgt spid="132"/>
                                        </p:tgtEl>
                                        <p:attrNameLst>
                                          <p:attrName>ppt_x</p:attrName>
                                        </p:attrNameLst>
                                      </p:cBhvr>
                                      <p:tavLst>
                                        <p:tav tm="0">
                                          <p:val>
                                            <p:strVal val="1+#ppt_w/2"/>
                                          </p:val>
                                        </p:tav>
                                        <p:tav tm="100000">
                                          <p:val>
                                            <p:strVal val="#ppt_x"/>
                                          </p:val>
                                        </p:tav>
                                      </p:tavLst>
                                    </p:anim>
                                    <p:anim calcmode="lin" valueType="num">
                                      <p:cBhvr additive="base">
                                        <p:cTn id="52" dur="500" fill="hold"/>
                                        <p:tgtEl>
                                          <p:spTgt spid="132"/>
                                        </p:tgtEl>
                                        <p:attrNameLst>
                                          <p:attrName>ppt_y</p:attrName>
                                        </p:attrNameLst>
                                      </p:cBhvr>
                                      <p:tavLst>
                                        <p:tav tm="0">
                                          <p:val>
                                            <p:strVal val="#ppt_y"/>
                                          </p:val>
                                        </p:tav>
                                        <p:tav tm="100000">
                                          <p:val>
                                            <p:strVal val="#ppt_y"/>
                                          </p:val>
                                        </p:tav>
                                      </p:tavLst>
                                    </p:anim>
                                  </p:childTnLst>
                                </p:cTn>
                              </p:par>
                              <p:par>
                                <p:cTn id="53" presetID="23" presetClass="entr" presetSubtype="288" fill="hold" nodeType="withEffect">
                                  <p:stCondLst>
                                    <p:cond delay="0"/>
                                  </p:stCondLst>
                                  <p:childTnLst>
                                    <p:set>
                                      <p:cBhvr>
                                        <p:cTn id="54" dur="1" fill="hold">
                                          <p:stCondLst>
                                            <p:cond delay="0"/>
                                          </p:stCondLst>
                                        </p:cTn>
                                        <p:tgtEl>
                                          <p:spTgt spid="132"/>
                                        </p:tgtEl>
                                        <p:attrNameLst>
                                          <p:attrName>style.visibility</p:attrName>
                                        </p:attrNameLst>
                                      </p:cBhvr>
                                      <p:to>
                                        <p:strVal val="visible"/>
                                      </p:to>
                                    </p:set>
                                    <p:anim calcmode="lin" valueType="num">
                                      <p:cBhvr>
                                        <p:cTn id="55" dur="500" fill="hold"/>
                                        <p:tgtEl>
                                          <p:spTgt spid="132"/>
                                        </p:tgtEl>
                                        <p:attrNameLst>
                                          <p:attrName>ppt_w</p:attrName>
                                        </p:attrNameLst>
                                      </p:cBhvr>
                                      <p:tavLst>
                                        <p:tav tm="0">
                                          <p:val>
                                            <p:strVal val="4/3*#ppt_w"/>
                                          </p:val>
                                        </p:tav>
                                        <p:tav tm="100000">
                                          <p:val>
                                            <p:strVal val="#ppt_w"/>
                                          </p:val>
                                        </p:tav>
                                      </p:tavLst>
                                    </p:anim>
                                    <p:anim calcmode="lin" valueType="num">
                                      <p:cBhvr>
                                        <p:cTn id="56" dur="500" fill="hold"/>
                                        <p:tgtEl>
                                          <p:spTgt spid="132"/>
                                        </p:tgtEl>
                                        <p:attrNameLst>
                                          <p:attrName>ppt_h</p:attrName>
                                        </p:attrNameLst>
                                      </p:cBhvr>
                                      <p:tavLst>
                                        <p:tav tm="0">
                                          <p:val>
                                            <p:strVal val="4/3*#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ounded Rectangle 5"/>
          <p:cNvSpPr/>
          <p:nvPr/>
        </p:nvSpPr>
        <p:spPr>
          <a:xfrm>
            <a:off x="0" y="1202871"/>
            <a:ext cx="467544" cy="2737758"/>
          </a:xfrm>
          <a:prstGeom prst="roundRect">
            <a:avLst>
              <a:gd name="adj" fmla="val 10437"/>
            </a:avLst>
          </a:prstGeom>
          <a:solidFill>
            <a:schemeClr val="tx1">
              <a:alpha val="50000"/>
            </a:schemeClr>
          </a:solidFill>
          <a:ln w="317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12" name="Group 11"/>
          <p:cNvGrpSpPr/>
          <p:nvPr/>
        </p:nvGrpSpPr>
        <p:grpSpPr>
          <a:xfrm>
            <a:off x="53772" y="1890180"/>
            <a:ext cx="360000" cy="363600"/>
            <a:chOff x="899592" y="1419622"/>
            <a:chExt cx="432048" cy="432048"/>
          </a:xfrm>
          <a:effectLst/>
        </p:grpSpPr>
        <p:sp>
          <p:nvSpPr>
            <p:cNvPr id="10" name="Rounded Rectangle 9">
              <a:hlinkHover r:id="rId2" action="ppaction://hlinksldjump"/>
            </p:cNvPr>
            <p:cNvSpPr/>
            <p:nvPr/>
          </p:nvSpPr>
          <p:spPr>
            <a:xfrm>
              <a:off x="971600" y="1563638"/>
              <a:ext cx="288032" cy="288032"/>
            </a:xfrm>
            <a:prstGeom prst="roundRect">
              <a:avLst>
                <a:gd name="adj" fmla="val 9226"/>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 name="Isosceles Triangle 10">
              <a:hlinkHover r:id="rId2" action="ppaction://hlinksldjump"/>
            </p:cNvPr>
            <p:cNvSpPr/>
            <p:nvPr/>
          </p:nvSpPr>
          <p:spPr>
            <a:xfrm>
              <a:off x="899592" y="1419622"/>
              <a:ext cx="432048" cy="180020"/>
            </a:xfrm>
            <a:prstGeom prst="triangle">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24" name="Group 23"/>
          <p:cNvGrpSpPr/>
          <p:nvPr/>
        </p:nvGrpSpPr>
        <p:grpSpPr>
          <a:xfrm>
            <a:off x="53752" y="1264720"/>
            <a:ext cx="360040" cy="435694"/>
            <a:chOff x="971600" y="1383618"/>
            <a:chExt cx="360040" cy="435694"/>
          </a:xfrm>
        </p:grpSpPr>
        <p:cxnSp>
          <p:nvCxnSpPr>
            <p:cNvPr id="14" name="Straight Connector 13"/>
            <p:cNvCxnSpPr/>
            <p:nvPr/>
          </p:nvCxnSpPr>
          <p:spPr>
            <a:xfrm>
              <a:off x="1187624" y="1639292"/>
              <a:ext cx="144016" cy="18002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5" name="Donut 14"/>
            <p:cNvSpPr/>
            <p:nvPr/>
          </p:nvSpPr>
          <p:spPr>
            <a:xfrm>
              <a:off x="971600" y="1383618"/>
              <a:ext cx="288032" cy="288000"/>
            </a:xfrm>
            <a:prstGeom prst="donut">
              <a:avLst>
                <a:gd name="adj" fmla="val 4746"/>
              </a:avLst>
            </a:prstGeom>
            <a:solidFill>
              <a:schemeClr val="bg1"/>
            </a:solidFill>
            <a:ln w="9525" cap="rnd">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cxnSp>
          <p:nvCxnSpPr>
            <p:cNvPr id="17" name="Straight Connector 16"/>
            <p:cNvCxnSpPr/>
            <p:nvPr/>
          </p:nvCxnSpPr>
          <p:spPr>
            <a:xfrm rot="1413972">
              <a:off x="1051228" y="1435850"/>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rot="1413972">
              <a:off x="1116662" y="1436293"/>
              <a:ext cx="0" cy="183562"/>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rot="1413972">
              <a:off x="1180005" y="1492021"/>
              <a:ext cx="0" cy="127365"/>
            </a:xfrm>
            <a:prstGeom prst="line">
              <a:avLst/>
            </a:prstGeom>
            <a:ln w="9525" cap="rnd">
              <a:solidFill>
                <a:srgbClr val="0070C0"/>
              </a:solidFill>
            </a:ln>
          </p:spPr>
          <p:style>
            <a:lnRef idx="1">
              <a:schemeClr val="accent1"/>
            </a:lnRef>
            <a:fillRef idx="0">
              <a:schemeClr val="accent1"/>
            </a:fillRef>
            <a:effectRef idx="0">
              <a:schemeClr val="accent1"/>
            </a:effectRef>
            <a:fontRef idx="minor">
              <a:schemeClr val="tx1"/>
            </a:fontRef>
          </p:style>
        </p:cxnSp>
      </p:grpSp>
      <p:cxnSp>
        <p:nvCxnSpPr>
          <p:cNvPr id="26" name="Straight Connector 25"/>
          <p:cNvCxnSpPr/>
          <p:nvPr/>
        </p:nvCxnSpPr>
        <p:spPr>
          <a:xfrm flipH="1">
            <a:off x="26886" y="1812206"/>
            <a:ext cx="413772"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nvGrpSpPr>
          <p:cNvPr id="30" name="Group 29"/>
          <p:cNvGrpSpPr/>
          <p:nvPr/>
        </p:nvGrpSpPr>
        <p:grpSpPr>
          <a:xfrm>
            <a:off x="39771" y="2460418"/>
            <a:ext cx="388002" cy="297418"/>
            <a:chOff x="2123728" y="1986160"/>
            <a:chExt cx="576064" cy="441574"/>
          </a:xfrm>
        </p:grpSpPr>
        <p:sp>
          <p:nvSpPr>
            <p:cNvPr id="29" name="Rectangle 28">
              <a:hlinkHover r:id="rId3" action="ppaction://hlinksldjump"/>
            </p:cNvPr>
            <p:cNvSpPr/>
            <p:nvPr/>
          </p:nvSpPr>
          <p:spPr>
            <a:xfrm>
              <a:off x="2195736" y="1986160"/>
              <a:ext cx="432048" cy="441574"/>
            </a:xfrm>
            <a:prstGeom prst="rect">
              <a:avLst/>
            </a:prstGeom>
            <a:solidFill>
              <a:schemeClr val="bg1"/>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8" name="Trapezoid 27">
              <a:hlinkHover r:id="rId3" action="ppaction://hlinksldjump"/>
            </p:cNvPr>
            <p:cNvSpPr/>
            <p:nvPr/>
          </p:nvSpPr>
          <p:spPr>
            <a:xfrm flipV="1">
              <a:off x="2123728" y="2139884"/>
              <a:ext cx="576064" cy="287850"/>
            </a:xfrm>
            <a:prstGeom prst="trapezoid">
              <a:avLst/>
            </a:pr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41" name="Freeform 40">
            <a:hlinkHover r:id="rId4" action="ppaction://hlinksldjump"/>
          </p:cNvPr>
          <p:cNvSpPr/>
          <p:nvPr/>
        </p:nvSpPr>
        <p:spPr>
          <a:xfrm>
            <a:off x="61273" y="2903148"/>
            <a:ext cx="344998" cy="411311"/>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45" name="Group 44"/>
          <p:cNvGrpSpPr/>
          <p:nvPr/>
        </p:nvGrpSpPr>
        <p:grpSpPr>
          <a:xfrm>
            <a:off x="82631" y="3424960"/>
            <a:ext cx="302283" cy="444864"/>
            <a:chOff x="51020" y="3423030"/>
            <a:chExt cx="356155" cy="524147"/>
          </a:xfrm>
          <a:effectLst>
            <a:outerShdw blurRad="63500" sx="102000" sy="102000" algn="ctr" rotWithShape="0">
              <a:prstClr val="black">
                <a:alpha val="40000"/>
              </a:prstClr>
            </a:outerShdw>
          </a:effectLst>
        </p:grpSpPr>
        <p:sp>
          <p:nvSpPr>
            <p:cNvPr id="43" name="Freeform 42">
              <a:hlinkHover r:id="rId5" action="ppaction://hlinksldjump"/>
            </p:cNvPr>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4" name="Freeform 43">
              <a:hlinkHover r:id="rId5" action="ppaction://hlinksldjump"/>
            </p:cNvPr>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54" name="Rounded Rectangle 53"/>
          <p:cNvSpPr/>
          <p:nvPr/>
        </p:nvSpPr>
        <p:spPr>
          <a:xfrm>
            <a:off x="3131841" y="843750"/>
            <a:ext cx="2880320" cy="3456000"/>
          </a:xfrm>
          <a:prstGeom prst="roundRect">
            <a:avLst>
              <a:gd name="adj" fmla="val 2228"/>
            </a:avLst>
          </a:prstGeom>
          <a:solidFill>
            <a:schemeClr val="tx1">
              <a:alpha val="50000"/>
            </a:schemeClr>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52" name="Group 51"/>
          <p:cNvGrpSpPr/>
          <p:nvPr/>
        </p:nvGrpSpPr>
        <p:grpSpPr>
          <a:xfrm>
            <a:off x="3198624" y="984777"/>
            <a:ext cx="864096" cy="870570"/>
            <a:chOff x="7308304" y="278598"/>
            <a:chExt cx="864096" cy="870570"/>
          </a:xfrm>
        </p:grpSpPr>
        <p:sp>
          <p:nvSpPr>
            <p:cNvPr id="46" name="Freeform 45"/>
            <p:cNvSpPr/>
            <p:nvPr/>
          </p:nvSpPr>
          <p:spPr>
            <a:xfrm>
              <a:off x="7488324" y="278598"/>
              <a:ext cx="504056" cy="600942"/>
            </a:xfrm>
            <a:custGeom>
              <a:avLst/>
              <a:gdLst>
                <a:gd name="connsiteX0" fmla="*/ 580176 w 774404"/>
                <a:gd name="connsiteY0" fmla="*/ 5720 h 754107"/>
                <a:gd name="connsiteX1" fmla="*/ 84876 w 774404"/>
                <a:gd name="connsiteY1" fmla="*/ 34295 h 754107"/>
                <a:gd name="connsiteX2" fmla="*/ 18201 w 774404"/>
                <a:gd name="connsiteY2" fmla="*/ 193839 h 754107"/>
                <a:gd name="connsiteX3" fmla="*/ 282519 w 774404"/>
                <a:gd name="connsiteY3" fmla="*/ 165264 h 754107"/>
                <a:gd name="connsiteX4" fmla="*/ 330144 w 774404"/>
                <a:gd name="connsiteY4" fmla="*/ 567695 h 754107"/>
                <a:gd name="connsiteX5" fmla="*/ 92019 w 774404"/>
                <a:gd name="connsiteY5" fmla="*/ 634370 h 754107"/>
                <a:gd name="connsiteX6" fmla="*/ 111069 w 774404"/>
                <a:gd name="connsiteY6" fmla="*/ 753432 h 754107"/>
                <a:gd name="connsiteX7" fmla="*/ 723051 w 774404"/>
                <a:gd name="connsiteY7" fmla="*/ 677232 h 754107"/>
                <a:gd name="connsiteX8" fmla="*/ 715907 w 774404"/>
                <a:gd name="connsiteY8" fmla="*/ 560551 h 754107"/>
                <a:gd name="connsiteX9" fmla="*/ 511119 w 774404"/>
                <a:gd name="connsiteY9" fmla="*/ 558170 h 754107"/>
                <a:gd name="connsiteX10" fmla="*/ 461113 w 774404"/>
                <a:gd name="connsiteY10" fmla="*/ 162882 h 754107"/>
                <a:gd name="connsiteX11" fmla="*/ 680188 w 774404"/>
                <a:gd name="connsiteY11" fmla="*/ 115257 h 754107"/>
                <a:gd name="connsiteX12" fmla="*/ 580176 w 774404"/>
                <a:gd name="connsiteY12" fmla="*/ 5720 h 75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4404" h="754107">
                  <a:moveTo>
                    <a:pt x="580176" y="5720"/>
                  </a:moveTo>
                  <a:cubicBezTo>
                    <a:pt x="480957" y="-7774"/>
                    <a:pt x="178538" y="2942"/>
                    <a:pt x="84876" y="34295"/>
                  </a:cubicBezTo>
                  <a:cubicBezTo>
                    <a:pt x="-8786" y="65648"/>
                    <a:pt x="-14739" y="172011"/>
                    <a:pt x="18201" y="193839"/>
                  </a:cubicBezTo>
                  <a:cubicBezTo>
                    <a:pt x="51141" y="215667"/>
                    <a:pt x="230529" y="102955"/>
                    <a:pt x="282519" y="165264"/>
                  </a:cubicBezTo>
                  <a:cubicBezTo>
                    <a:pt x="334509" y="227573"/>
                    <a:pt x="361894" y="489511"/>
                    <a:pt x="330144" y="567695"/>
                  </a:cubicBezTo>
                  <a:cubicBezTo>
                    <a:pt x="298394" y="645879"/>
                    <a:pt x="128532" y="603414"/>
                    <a:pt x="92019" y="634370"/>
                  </a:cubicBezTo>
                  <a:cubicBezTo>
                    <a:pt x="55506" y="665326"/>
                    <a:pt x="5897" y="746288"/>
                    <a:pt x="111069" y="753432"/>
                  </a:cubicBezTo>
                  <a:cubicBezTo>
                    <a:pt x="216241" y="760576"/>
                    <a:pt x="622245" y="709379"/>
                    <a:pt x="723051" y="677232"/>
                  </a:cubicBezTo>
                  <a:cubicBezTo>
                    <a:pt x="823857" y="645085"/>
                    <a:pt x="751229" y="580395"/>
                    <a:pt x="715907" y="560551"/>
                  </a:cubicBezTo>
                  <a:cubicBezTo>
                    <a:pt x="680585" y="540707"/>
                    <a:pt x="553585" y="624448"/>
                    <a:pt x="511119" y="558170"/>
                  </a:cubicBezTo>
                  <a:cubicBezTo>
                    <a:pt x="468653" y="491892"/>
                    <a:pt x="432935" y="236701"/>
                    <a:pt x="461113" y="162882"/>
                  </a:cubicBezTo>
                  <a:cubicBezTo>
                    <a:pt x="489291" y="89063"/>
                    <a:pt x="660344" y="142244"/>
                    <a:pt x="680188" y="115257"/>
                  </a:cubicBezTo>
                  <a:cubicBezTo>
                    <a:pt x="700032" y="88270"/>
                    <a:pt x="679395" y="19214"/>
                    <a:pt x="580176" y="5720"/>
                  </a:cubicBezTo>
                  <a:close/>
                </a:path>
              </a:pathLst>
            </a:custGeom>
            <a:solidFill>
              <a:srgbClr val="0070C0"/>
            </a:solidFill>
            <a:ln w="9525" cap="rnd">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50" name="Rectangle 49"/>
            <p:cNvSpPr/>
            <p:nvPr/>
          </p:nvSpPr>
          <p:spPr>
            <a:xfrm>
              <a:off x="7308304"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Impress</a:t>
              </a:r>
              <a:endParaRPr lang="en-AU" sz="1100" dirty="0">
                <a:latin typeface="Segoe UI" pitchFamily="34" charset="0"/>
                <a:cs typeface="Segoe UI" pitchFamily="34" charset="0"/>
              </a:endParaRPr>
            </a:p>
          </p:txBody>
        </p:sp>
      </p:grpSp>
      <p:grpSp>
        <p:nvGrpSpPr>
          <p:cNvPr id="53" name="Group 52"/>
          <p:cNvGrpSpPr/>
          <p:nvPr/>
        </p:nvGrpSpPr>
        <p:grpSpPr>
          <a:xfrm>
            <a:off x="4139953" y="972995"/>
            <a:ext cx="864096" cy="894135"/>
            <a:chOff x="6444208" y="255033"/>
            <a:chExt cx="864096" cy="894135"/>
          </a:xfrm>
        </p:grpSpPr>
        <p:grpSp>
          <p:nvGrpSpPr>
            <p:cNvPr id="47" name="Group 46"/>
            <p:cNvGrpSpPr/>
            <p:nvPr/>
          </p:nvGrpSpPr>
          <p:grpSpPr>
            <a:xfrm>
              <a:off x="6656075" y="255033"/>
              <a:ext cx="440362" cy="648072"/>
              <a:chOff x="51020" y="3423030"/>
              <a:chExt cx="356155" cy="524147"/>
            </a:xfrm>
            <a:effectLst>
              <a:outerShdw blurRad="63500" sx="102000" sy="102000" algn="ctr" rotWithShape="0">
                <a:prstClr val="black">
                  <a:alpha val="40000"/>
                </a:prstClr>
              </a:outerShdw>
            </a:effectLst>
          </p:grpSpPr>
          <p:sp>
            <p:nvSpPr>
              <p:cNvPr id="48" name="Freeform 47"/>
              <p:cNvSpPr/>
              <p:nvPr/>
            </p:nvSpPr>
            <p:spPr>
              <a:xfrm>
                <a:off x="51020" y="3423030"/>
                <a:ext cx="356155" cy="524147"/>
              </a:xfrm>
              <a:custGeom>
                <a:avLst/>
                <a:gdLst>
                  <a:gd name="connsiteX0" fmla="*/ 249018 w 356155"/>
                  <a:gd name="connsiteY0" fmla="*/ 10733 h 524147"/>
                  <a:gd name="connsiteX1" fmla="*/ 25180 w 356155"/>
                  <a:gd name="connsiteY1" fmla="*/ 51214 h 524147"/>
                  <a:gd name="connsiteX2" fmla="*/ 39468 w 356155"/>
                  <a:gd name="connsiteY2" fmla="*/ 489364 h 524147"/>
                  <a:gd name="connsiteX3" fmla="*/ 329980 w 356155"/>
                  <a:gd name="connsiteY3" fmla="*/ 486983 h 524147"/>
                  <a:gd name="connsiteX4" fmla="*/ 315693 w 356155"/>
                  <a:gd name="connsiteY4" fmla="*/ 408401 h 524147"/>
                  <a:gd name="connsiteX5" fmla="*/ 94236 w 356155"/>
                  <a:gd name="connsiteY5" fmla="*/ 436976 h 524147"/>
                  <a:gd name="connsiteX6" fmla="*/ 87093 w 356155"/>
                  <a:gd name="connsiteY6" fmla="*/ 103601 h 524147"/>
                  <a:gd name="connsiteX7" fmla="*/ 282355 w 356155"/>
                  <a:gd name="connsiteY7" fmla="*/ 67883 h 524147"/>
                  <a:gd name="connsiteX8" fmla="*/ 249018 w 356155"/>
                  <a:gd name="connsiteY8" fmla="*/ 10733 h 5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155" h="524147">
                    <a:moveTo>
                      <a:pt x="249018" y="10733"/>
                    </a:moveTo>
                    <a:cubicBezTo>
                      <a:pt x="206156" y="7955"/>
                      <a:pt x="60105" y="-28558"/>
                      <a:pt x="25180" y="51214"/>
                    </a:cubicBezTo>
                    <a:cubicBezTo>
                      <a:pt x="-9745" y="130986"/>
                      <a:pt x="-11332" y="416736"/>
                      <a:pt x="39468" y="489364"/>
                    </a:cubicBezTo>
                    <a:cubicBezTo>
                      <a:pt x="90268" y="561992"/>
                      <a:pt x="283943" y="500477"/>
                      <a:pt x="329980" y="486983"/>
                    </a:cubicBezTo>
                    <a:cubicBezTo>
                      <a:pt x="376017" y="473489"/>
                      <a:pt x="354984" y="416736"/>
                      <a:pt x="315693" y="408401"/>
                    </a:cubicBezTo>
                    <a:cubicBezTo>
                      <a:pt x="276402" y="400067"/>
                      <a:pt x="132336" y="487776"/>
                      <a:pt x="94236" y="436976"/>
                    </a:cubicBezTo>
                    <a:cubicBezTo>
                      <a:pt x="56136" y="386176"/>
                      <a:pt x="55740" y="165116"/>
                      <a:pt x="87093" y="103601"/>
                    </a:cubicBezTo>
                    <a:cubicBezTo>
                      <a:pt x="118446" y="42086"/>
                      <a:pt x="255368" y="82964"/>
                      <a:pt x="282355" y="67883"/>
                    </a:cubicBezTo>
                    <a:cubicBezTo>
                      <a:pt x="309342" y="52802"/>
                      <a:pt x="291880" y="13511"/>
                      <a:pt x="249018" y="10733"/>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49" name="Freeform 48"/>
              <p:cNvSpPr/>
              <p:nvPr/>
            </p:nvSpPr>
            <p:spPr>
              <a:xfrm>
                <a:off x="149117" y="3635240"/>
                <a:ext cx="113020" cy="79572"/>
              </a:xfrm>
              <a:custGeom>
                <a:avLst/>
                <a:gdLst>
                  <a:gd name="connsiteX0" fmla="*/ 110052 w 113020"/>
                  <a:gd name="connsiteY0" fmla="*/ 929 h 79572"/>
                  <a:gd name="connsiteX1" fmla="*/ 515 w 113020"/>
                  <a:gd name="connsiteY1" fmla="*/ 39029 h 79572"/>
                  <a:gd name="connsiteX2" fmla="*/ 71952 w 113020"/>
                  <a:gd name="connsiteY2" fmla="*/ 79510 h 79572"/>
                  <a:gd name="connsiteX3" fmla="*/ 110052 w 113020"/>
                  <a:gd name="connsiteY3" fmla="*/ 929 h 79572"/>
                </a:gdLst>
                <a:ahLst/>
                <a:cxnLst>
                  <a:cxn ang="0">
                    <a:pos x="connsiteX0" y="connsiteY0"/>
                  </a:cxn>
                  <a:cxn ang="0">
                    <a:pos x="connsiteX1" y="connsiteY1"/>
                  </a:cxn>
                  <a:cxn ang="0">
                    <a:pos x="connsiteX2" y="connsiteY2"/>
                  </a:cxn>
                  <a:cxn ang="0">
                    <a:pos x="connsiteX3" y="connsiteY3"/>
                  </a:cxn>
                </a:cxnLst>
                <a:rect l="l" t="t" r="r" b="b"/>
                <a:pathLst>
                  <a:path w="113020" h="79572">
                    <a:moveTo>
                      <a:pt x="110052" y="929"/>
                    </a:moveTo>
                    <a:cubicBezTo>
                      <a:pt x="98146" y="-5818"/>
                      <a:pt x="6865" y="25932"/>
                      <a:pt x="515" y="39029"/>
                    </a:cubicBezTo>
                    <a:cubicBezTo>
                      <a:pt x="-5835" y="52126"/>
                      <a:pt x="48139" y="81098"/>
                      <a:pt x="71952" y="79510"/>
                    </a:cubicBezTo>
                    <a:cubicBezTo>
                      <a:pt x="95765" y="77922"/>
                      <a:pt x="121958" y="7676"/>
                      <a:pt x="110052" y="929"/>
                    </a:cubicBezTo>
                    <a:close/>
                  </a:path>
                </a:pathLst>
              </a:cu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51" name="Rectangle 50"/>
            <p:cNvSpPr/>
            <p:nvPr/>
          </p:nvSpPr>
          <p:spPr>
            <a:xfrm>
              <a:off x="6444208"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Express</a:t>
              </a:r>
              <a:endParaRPr lang="en-AU" sz="1100" dirty="0">
                <a:latin typeface="Segoe UI" pitchFamily="34" charset="0"/>
                <a:cs typeface="Segoe UI" pitchFamily="34" charset="0"/>
              </a:endParaRPr>
            </a:p>
          </p:txBody>
        </p:sp>
      </p:grpSp>
      <p:grpSp>
        <p:nvGrpSpPr>
          <p:cNvPr id="56" name="Group 55"/>
          <p:cNvGrpSpPr/>
          <p:nvPr/>
        </p:nvGrpSpPr>
        <p:grpSpPr>
          <a:xfrm>
            <a:off x="3198624" y="2157429"/>
            <a:ext cx="864096" cy="881674"/>
            <a:chOff x="8172400" y="267494"/>
            <a:chExt cx="864096" cy="881674"/>
          </a:xfrm>
        </p:grpSpPr>
        <p:grpSp>
          <p:nvGrpSpPr>
            <p:cNvPr id="57" name="Group 56"/>
            <p:cNvGrpSpPr/>
            <p:nvPr/>
          </p:nvGrpSpPr>
          <p:grpSpPr>
            <a:xfrm>
              <a:off x="8351877" y="267494"/>
              <a:ext cx="523806" cy="648072"/>
              <a:chOff x="87738" y="3286770"/>
              <a:chExt cx="291003" cy="360040"/>
            </a:xfrm>
          </p:grpSpPr>
          <p:sp>
            <p:nvSpPr>
              <p:cNvPr id="59" name="Rectangle 31"/>
              <p:cNvSpPr/>
              <p:nvPr/>
            </p:nvSpPr>
            <p:spPr>
              <a:xfrm>
                <a:off x="87738" y="3286770"/>
                <a:ext cx="291002" cy="360040"/>
              </a:xfrm>
              <a:prstGeom prst="rect">
                <a:avLst/>
              </a:prstGeom>
              <a:solidFill>
                <a:srgbClr val="FFC000"/>
              </a:solidFill>
              <a:ln w="9525" cap="rnd">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60" name="Rectangle 31"/>
              <p:cNvSpPr/>
              <p:nvPr/>
            </p:nvSpPr>
            <p:spPr>
              <a:xfrm>
                <a:off x="87738" y="3286770"/>
                <a:ext cx="291002" cy="360040"/>
              </a:xfrm>
              <a:custGeom>
                <a:avLst/>
                <a:gdLst>
                  <a:gd name="connsiteX0" fmla="*/ 0 w 291002"/>
                  <a:gd name="connsiteY0" fmla="*/ 0 h 360040"/>
                  <a:gd name="connsiteX1" fmla="*/ 291002 w 291002"/>
                  <a:gd name="connsiteY1" fmla="*/ 0 h 360040"/>
                  <a:gd name="connsiteX2" fmla="*/ 291002 w 291002"/>
                  <a:gd name="connsiteY2" fmla="*/ 360040 h 360040"/>
                  <a:gd name="connsiteX3" fmla="*/ 0 w 291002"/>
                  <a:gd name="connsiteY3" fmla="*/ 360040 h 360040"/>
                  <a:gd name="connsiteX4" fmla="*/ 0 w 291002"/>
                  <a:gd name="connsiteY4" fmla="*/ 0 h 360040"/>
                  <a:gd name="connsiteX0" fmla="*/ 0 w 291002"/>
                  <a:gd name="connsiteY0" fmla="*/ 0 h 360040"/>
                  <a:gd name="connsiteX1" fmla="*/ 236233 w 291002"/>
                  <a:gd name="connsiteY1" fmla="*/ 88106 h 360040"/>
                  <a:gd name="connsiteX2" fmla="*/ 291002 w 291002"/>
                  <a:gd name="connsiteY2" fmla="*/ 360040 h 360040"/>
                  <a:gd name="connsiteX3" fmla="*/ 0 w 291002"/>
                  <a:gd name="connsiteY3" fmla="*/ 360040 h 360040"/>
                  <a:gd name="connsiteX4" fmla="*/ 0 w 291002"/>
                  <a:gd name="connsiteY4" fmla="*/ 0 h 360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1002" h="360040">
                    <a:moveTo>
                      <a:pt x="0" y="0"/>
                    </a:moveTo>
                    <a:lnTo>
                      <a:pt x="236233" y="88106"/>
                    </a:lnTo>
                    <a:lnTo>
                      <a:pt x="291002" y="360040"/>
                    </a:lnTo>
                    <a:lnTo>
                      <a:pt x="0" y="360040"/>
                    </a:lnTo>
                    <a:lnTo>
                      <a:pt x="0" y="0"/>
                    </a:lnTo>
                    <a:close/>
                  </a:path>
                </a:pathLst>
              </a:custGeom>
              <a:solidFill>
                <a:schemeClr val="bg1"/>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AU" sz="2000" dirty="0">
                  <a:solidFill>
                    <a:schemeClr val="tx1"/>
                  </a:solidFill>
                  <a:latin typeface="Segoe UI" pitchFamily="34" charset="0"/>
                  <a:cs typeface="Segoe UI" pitchFamily="34" charset="0"/>
                </a:endParaRPr>
              </a:p>
            </p:txBody>
          </p:sp>
          <p:sp>
            <p:nvSpPr>
              <p:cNvPr id="61" name="Rectangle 60"/>
              <p:cNvSpPr/>
              <p:nvPr/>
            </p:nvSpPr>
            <p:spPr>
              <a:xfrm>
                <a:off x="87738" y="3435846"/>
                <a:ext cx="291003" cy="210964"/>
              </a:xfrm>
              <a:prstGeom prst="rect">
                <a:avLst/>
              </a:prstGeom>
              <a:noFill/>
              <a:ln w="9525" cap="rnd">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2000" dirty="0" smtClean="0">
                    <a:solidFill>
                      <a:schemeClr val="tx1"/>
                    </a:solidFill>
                    <a:effectLst>
                      <a:outerShdw blurRad="63500" sx="102000" sy="102000" algn="ctr" rotWithShape="0">
                        <a:prstClr val="black">
                          <a:alpha val="40000"/>
                        </a:prstClr>
                      </a:outerShdw>
                    </a:effectLst>
                    <a:latin typeface="Segoe UI" pitchFamily="34" charset="0"/>
                    <a:cs typeface="Segoe UI" pitchFamily="34" charset="0"/>
                  </a:rPr>
                  <a:t>Aa</a:t>
                </a:r>
                <a:endParaRPr lang="en-AU" sz="2000" dirty="0">
                  <a:solidFill>
                    <a:schemeClr val="tx1"/>
                  </a:solidFill>
                  <a:effectLst>
                    <a:outerShdw blurRad="63500" sx="102000" sy="102000" algn="ctr" rotWithShape="0">
                      <a:prstClr val="black">
                        <a:alpha val="40000"/>
                      </a:prstClr>
                    </a:outerShdw>
                  </a:effectLst>
                  <a:latin typeface="Segoe UI" pitchFamily="34" charset="0"/>
                  <a:cs typeface="Segoe UI" pitchFamily="34" charset="0"/>
                </a:endParaRPr>
              </a:p>
            </p:txBody>
          </p:sp>
        </p:grpSp>
        <p:sp>
          <p:nvSpPr>
            <p:cNvPr id="58" name="Rectangle 57"/>
            <p:cNvSpPr/>
            <p:nvPr/>
          </p:nvSpPr>
          <p:spPr>
            <a:xfrm>
              <a:off x="8172400" y="933144"/>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Note Pad</a:t>
              </a:r>
              <a:endParaRPr lang="en-AU" sz="1100" dirty="0">
                <a:latin typeface="Segoe UI" pitchFamily="34" charset="0"/>
                <a:cs typeface="Segoe UI" pitchFamily="34" charset="0"/>
              </a:endParaRPr>
            </a:p>
          </p:txBody>
        </p:sp>
      </p:grpSp>
      <p:grpSp>
        <p:nvGrpSpPr>
          <p:cNvPr id="67" name="Group 66"/>
          <p:cNvGrpSpPr/>
          <p:nvPr/>
        </p:nvGrpSpPr>
        <p:grpSpPr>
          <a:xfrm>
            <a:off x="5080409" y="980461"/>
            <a:ext cx="864096" cy="877462"/>
            <a:chOff x="5004049" y="1064550"/>
            <a:chExt cx="864096" cy="877462"/>
          </a:xfrm>
        </p:grpSpPr>
        <p:grpSp>
          <p:nvGrpSpPr>
            <p:cNvPr id="65" name="Group 64"/>
            <p:cNvGrpSpPr/>
            <p:nvPr/>
          </p:nvGrpSpPr>
          <p:grpSpPr>
            <a:xfrm>
              <a:off x="5042434" y="1064550"/>
              <a:ext cx="787325" cy="610716"/>
              <a:chOff x="5004049" y="1045872"/>
              <a:chExt cx="787325" cy="610716"/>
            </a:xfrm>
            <a:effectLst>
              <a:outerShdw blurRad="63500" sx="102000" sy="102000" algn="ctr" rotWithShape="0">
                <a:prstClr val="black">
                  <a:alpha val="40000"/>
                </a:prstClr>
              </a:outerShdw>
            </a:effectLst>
          </p:grpSpPr>
          <p:sp>
            <p:nvSpPr>
              <p:cNvPr id="62" name="Rectangle 61"/>
              <p:cNvSpPr/>
              <p:nvPr/>
            </p:nvSpPr>
            <p:spPr>
              <a:xfrm>
                <a:off x="5004049" y="1045872"/>
                <a:ext cx="504055" cy="460191"/>
              </a:xfrm>
              <a:prstGeom prst="rect">
                <a:avLst/>
              </a:prstGeom>
              <a:solidFill>
                <a:schemeClr val="bg1"/>
              </a:solidFill>
              <a:ln w="9525" cap="rnd">
                <a:solidFill>
                  <a:schemeClr val="bg1"/>
                </a:solid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64" name="Freeform 63"/>
              <p:cNvSpPr/>
              <p:nvPr/>
            </p:nvSpPr>
            <p:spPr>
              <a:xfrm>
                <a:off x="5022056" y="1106047"/>
                <a:ext cx="414040" cy="272698"/>
              </a:xfrm>
              <a:custGeom>
                <a:avLst/>
                <a:gdLst>
                  <a:gd name="connsiteX0" fmla="*/ 0 w 353052"/>
                  <a:gd name="connsiteY0" fmla="*/ 0 h 269081"/>
                  <a:gd name="connsiteX1" fmla="*/ 19050 w 353052"/>
                  <a:gd name="connsiteY1" fmla="*/ 33337 h 269081"/>
                  <a:gd name="connsiteX2" fmla="*/ 28575 w 353052"/>
                  <a:gd name="connsiteY2" fmla="*/ 38100 h 269081"/>
                  <a:gd name="connsiteX3" fmla="*/ 33338 w 353052"/>
                  <a:gd name="connsiteY3" fmla="*/ 45243 h 269081"/>
                  <a:gd name="connsiteX4" fmla="*/ 50007 w 353052"/>
                  <a:gd name="connsiteY4" fmla="*/ 54768 h 269081"/>
                  <a:gd name="connsiteX5" fmla="*/ 59532 w 353052"/>
                  <a:gd name="connsiteY5" fmla="*/ 61912 h 269081"/>
                  <a:gd name="connsiteX6" fmla="*/ 85725 w 353052"/>
                  <a:gd name="connsiteY6" fmla="*/ 71437 h 269081"/>
                  <a:gd name="connsiteX7" fmla="*/ 135732 w 353052"/>
                  <a:gd name="connsiteY7" fmla="*/ 69056 h 269081"/>
                  <a:gd name="connsiteX8" fmla="*/ 142875 w 353052"/>
                  <a:gd name="connsiteY8" fmla="*/ 66675 h 269081"/>
                  <a:gd name="connsiteX9" fmla="*/ 150019 w 353052"/>
                  <a:gd name="connsiteY9" fmla="*/ 61912 h 269081"/>
                  <a:gd name="connsiteX10" fmla="*/ 157163 w 353052"/>
                  <a:gd name="connsiteY10" fmla="*/ 54768 h 269081"/>
                  <a:gd name="connsiteX11" fmla="*/ 161925 w 353052"/>
                  <a:gd name="connsiteY11" fmla="*/ 45243 h 269081"/>
                  <a:gd name="connsiteX12" fmla="*/ 157163 w 353052"/>
                  <a:gd name="connsiteY12" fmla="*/ 26193 h 269081"/>
                  <a:gd name="connsiteX13" fmla="*/ 150019 w 353052"/>
                  <a:gd name="connsiteY13" fmla="*/ 19050 h 269081"/>
                  <a:gd name="connsiteX14" fmla="*/ 135732 w 353052"/>
                  <a:gd name="connsiteY14" fmla="*/ 9525 h 269081"/>
                  <a:gd name="connsiteX15" fmla="*/ 114300 w 353052"/>
                  <a:gd name="connsiteY15" fmla="*/ 14287 h 269081"/>
                  <a:gd name="connsiteX16" fmla="*/ 107157 w 353052"/>
                  <a:gd name="connsiteY16" fmla="*/ 16668 h 269081"/>
                  <a:gd name="connsiteX17" fmla="*/ 102394 w 353052"/>
                  <a:gd name="connsiteY17" fmla="*/ 26193 h 269081"/>
                  <a:gd name="connsiteX18" fmla="*/ 104775 w 353052"/>
                  <a:gd name="connsiteY18" fmla="*/ 64293 h 269081"/>
                  <a:gd name="connsiteX19" fmla="*/ 107157 w 353052"/>
                  <a:gd name="connsiteY19" fmla="*/ 71437 h 269081"/>
                  <a:gd name="connsiteX20" fmla="*/ 114300 w 353052"/>
                  <a:gd name="connsiteY20" fmla="*/ 76200 h 269081"/>
                  <a:gd name="connsiteX21" fmla="*/ 126207 w 353052"/>
                  <a:gd name="connsiteY21" fmla="*/ 78581 h 269081"/>
                  <a:gd name="connsiteX22" fmla="*/ 147638 w 353052"/>
                  <a:gd name="connsiteY22" fmla="*/ 85725 h 269081"/>
                  <a:gd name="connsiteX23" fmla="*/ 154782 w 353052"/>
                  <a:gd name="connsiteY23" fmla="*/ 88106 h 269081"/>
                  <a:gd name="connsiteX24" fmla="*/ 190500 w 353052"/>
                  <a:gd name="connsiteY24" fmla="*/ 90487 h 269081"/>
                  <a:gd name="connsiteX25" fmla="*/ 228600 w 353052"/>
                  <a:gd name="connsiteY25" fmla="*/ 90487 h 269081"/>
                  <a:gd name="connsiteX26" fmla="*/ 238125 w 353052"/>
                  <a:gd name="connsiteY26" fmla="*/ 85725 h 269081"/>
                  <a:gd name="connsiteX27" fmla="*/ 271463 w 353052"/>
                  <a:gd name="connsiteY27" fmla="*/ 66675 h 269081"/>
                  <a:gd name="connsiteX28" fmla="*/ 295275 w 353052"/>
                  <a:gd name="connsiteY28" fmla="*/ 59531 h 269081"/>
                  <a:gd name="connsiteX29" fmla="*/ 302419 w 353052"/>
                  <a:gd name="connsiteY29" fmla="*/ 57150 h 269081"/>
                  <a:gd name="connsiteX30" fmla="*/ 338138 w 353052"/>
                  <a:gd name="connsiteY30" fmla="*/ 50006 h 269081"/>
                  <a:gd name="connsiteX31" fmla="*/ 345282 w 353052"/>
                  <a:gd name="connsiteY31" fmla="*/ 92868 h 269081"/>
                  <a:gd name="connsiteX32" fmla="*/ 326232 w 353052"/>
                  <a:gd name="connsiteY32" fmla="*/ 114300 h 269081"/>
                  <a:gd name="connsiteX33" fmla="*/ 316707 w 353052"/>
                  <a:gd name="connsiteY33" fmla="*/ 119062 h 269081"/>
                  <a:gd name="connsiteX34" fmla="*/ 309563 w 353052"/>
                  <a:gd name="connsiteY34" fmla="*/ 121443 h 269081"/>
                  <a:gd name="connsiteX35" fmla="*/ 290513 w 353052"/>
                  <a:gd name="connsiteY35" fmla="*/ 133350 h 269081"/>
                  <a:gd name="connsiteX36" fmla="*/ 273844 w 353052"/>
                  <a:gd name="connsiteY36" fmla="*/ 138112 h 269081"/>
                  <a:gd name="connsiteX37" fmla="*/ 259557 w 353052"/>
                  <a:gd name="connsiteY37" fmla="*/ 142875 h 269081"/>
                  <a:gd name="connsiteX38" fmla="*/ 245269 w 353052"/>
                  <a:gd name="connsiteY38" fmla="*/ 150018 h 269081"/>
                  <a:gd name="connsiteX39" fmla="*/ 238125 w 353052"/>
                  <a:gd name="connsiteY39" fmla="*/ 154781 h 269081"/>
                  <a:gd name="connsiteX40" fmla="*/ 214313 w 353052"/>
                  <a:gd name="connsiteY40" fmla="*/ 161925 h 269081"/>
                  <a:gd name="connsiteX41" fmla="*/ 202407 w 353052"/>
                  <a:gd name="connsiteY41" fmla="*/ 164306 h 269081"/>
                  <a:gd name="connsiteX42" fmla="*/ 188119 w 353052"/>
                  <a:gd name="connsiteY42" fmla="*/ 169068 h 269081"/>
                  <a:gd name="connsiteX43" fmla="*/ 173832 w 353052"/>
                  <a:gd name="connsiteY43" fmla="*/ 171450 h 269081"/>
                  <a:gd name="connsiteX44" fmla="*/ 154782 w 353052"/>
                  <a:gd name="connsiteY44" fmla="*/ 176212 h 269081"/>
                  <a:gd name="connsiteX45" fmla="*/ 109538 w 353052"/>
                  <a:gd name="connsiteY45" fmla="*/ 173831 h 269081"/>
                  <a:gd name="connsiteX46" fmla="*/ 97632 w 353052"/>
                  <a:gd name="connsiteY46" fmla="*/ 164306 h 269081"/>
                  <a:gd name="connsiteX47" fmla="*/ 95250 w 353052"/>
                  <a:gd name="connsiteY47" fmla="*/ 157162 h 269081"/>
                  <a:gd name="connsiteX48" fmla="*/ 88107 w 353052"/>
                  <a:gd name="connsiteY48" fmla="*/ 150018 h 269081"/>
                  <a:gd name="connsiteX49" fmla="*/ 95250 w 353052"/>
                  <a:gd name="connsiteY49" fmla="*/ 130968 h 269081"/>
                  <a:gd name="connsiteX50" fmla="*/ 104775 w 353052"/>
                  <a:gd name="connsiteY50" fmla="*/ 135731 h 269081"/>
                  <a:gd name="connsiteX51" fmla="*/ 140494 w 353052"/>
                  <a:gd name="connsiteY51" fmla="*/ 138112 h 269081"/>
                  <a:gd name="connsiteX52" fmla="*/ 159544 w 353052"/>
                  <a:gd name="connsiteY52" fmla="*/ 142875 h 269081"/>
                  <a:gd name="connsiteX53" fmla="*/ 171450 w 353052"/>
                  <a:gd name="connsiteY53" fmla="*/ 152400 h 269081"/>
                  <a:gd name="connsiteX54" fmla="*/ 176213 w 353052"/>
                  <a:gd name="connsiteY54" fmla="*/ 173831 h 269081"/>
                  <a:gd name="connsiteX55" fmla="*/ 180975 w 353052"/>
                  <a:gd name="connsiteY55" fmla="*/ 207168 h 269081"/>
                  <a:gd name="connsiteX56" fmla="*/ 183357 w 353052"/>
                  <a:gd name="connsiteY56" fmla="*/ 247650 h 269081"/>
                  <a:gd name="connsiteX57" fmla="*/ 185738 w 353052"/>
                  <a:gd name="connsiteY57" fmla="*/ 261937 h 269081"/>
                  <a:gd name="connsiteX58" fmla="*/ 195263 w 353052"/>
                  <a:gd name="connsiteY58" fmla="*/ 269081 h 269081"/>
                  <a:gd name="connsiteX59" fmla="*/ 273844 w 353052"/>
                  <a:gd name="connsiteY59" fmla="*/ 266700 h 269081"/>
                  <a:gd name="connsiteX60" fmla="*/ 307182 w 353052"/>
                  <a:gd name="connsiteY60" fmla="*/ 257175 h 269081"/>
                  <a:gd name="connsiteX61" fmla="*/ 314325 w 353052"/>
                  <a:gd name="connsiteY61" fmla="*/ 254793 h 269081"/>
                  <a:gd name="connsiteX62" fmla="*/ 326232 w 353052"/>
                  <a:gd name="connsiteY62" fmla="*/ 250031 h 269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53052" h="269081">
                    <a:moveTo>
                      <a:pt x="0" y="0"/>
                    </a:moveTo>
                    <a:cubicBezTo>
                      <a:pt x="3626" y="10876"/>
                      <a:pt x="7518" y="27571"/>
                      <a:pt x="19050" y="33337"/>
                    </a:cubicBezTo>
                    <a:lnTo>
                      <a:pt x="28575" y="38100"/>
                    </a:lnTo>
                    <a:cubicBezTo>
                      <a:pt x="30163" y="40481"/>
                      <a:pt x="31314" y="43219"/>
                      <a:pt x="33338" y="45243"/>
                    </a:cubicBezTo>
                    <a:cubicBezTo>
                      <a:pt x="37711" y="49616"/>
                      <a:pt x="45021" y="51652"/>
                      <a:pt x="50007" y="54768"/>
                    </a:cubicBezTo>
                    <a:cubicBezTo>
                      <a:pt x="53373" y="56871"/>
                      <a:pt x="56167" y="59808"/>
                      <a:pt x="59532" y="61912"/>
                    </a:cubicBezTo>
                    <a:cubicBezTo>
                      <a:pt x="67905" y="67145"/>
                      <a:pt x="76325" y="69087"/>
                      <a:pt x="85725" y="71437"/>
                    </a:cubicBezTo>
                    <a:cubicBezTo>
                      <a:pt x="102394" y="70643"/>
                      <a:pt x="119102" y="70442"/>
                      <a:pt x="135732" y="69056"/>
                    </a:cubicBezTo>
                    <a:cubicBezTo>
                      <a:pt x="138233" y="68848"/>
                      <a:pt x="140630" y="67797"/>
                      <a:pt x="142875" y="66675"/>
                    </a:cubicBezTo>
                    <a:cubicBezTo>
                      <a:pt x="145435" y="65395"/>
                      <a:pt x="147820" y="63744"/>
                      <a:pt x="150019" y="61912"/>
                    </a:cubicBezTo>
                    <a:cubicBezTo>
                      <a:pt x="152606" y="59756"/>
                      <a:pt x="154782" y="57149"/>
                      <a:pt x="157163" y="54768"/>
                    </a:cubicBezTo>
                    <a:cubicBezTo>
                      <a:pt x="158750" y="51593"/>
                      <a:pt x="161533" y="48771"/>
                      <a:pt x="161925" y="45243"/>
                    </a:cubicBezTo>
                    <a:cubicBezTo>
                      <a:pt x="162039" y="44213"/>
                      <a:pt x="158971" y="28905"/>
                      <a:pt x="157163" y="26193"/>
                    </a:cubicBezTo>
                    <a:cubicBezTo>
                      <a:pt x="155295" y="23391"/>
                      <a:pt x="152677" y="21117"/>
                      <a:pt x="150019" y="19050"/>
                    </a:cubicBezTo>
                    <a:cubicBezTo>
                      <a:pt x="145501" y="15536"/>
                      <a:pt x="135732" y="9525"/>
                      <a:pt x="135732" y="9525"/>
                    </a:cubicBezTo>
                    <a:cubicBezTo>
                      <a:pt x="128588" y="11112"/>
                      <a:pt x="121400" y="12512"/>
                      <a:pt x="114300" y="14287"/>
                    </a:cubicBezTo>
                    <a:cubicBezTo>
                      <a:pt x="111865" y="14896"/>
                      <a:pt x="108932" y="14893"/>
                      <a:pt x="107157" y="16668"/>
                    </a:cubicBezTo>
                    <a:cubicBezTo>
                      <a:pt x="104647" y="19178"/>
                      <a:pt x="103982" y="23018"/>
                      <a:pt x="102394" y="26193"/>
                    </a:cubicBezTo>
                    <a:cubicBezTo>
                      <a:pt x="103188" y="38893"/>
                      <a:pt x="103443" y="51638"/>
                      <a:pt x="104775" y="64293"/>
                    </a:cubicBezTo>
                    <a:cubicBezTo>
                      <a:pt x="105038" y="66789"/>
                      <a:pt x="105589" y="69477"/>
                      <a:pt x="107157" y="71437"/>
                    </a:cubicBezTo>
                    <a:cubicBezTo>
                      <a:pt x="108945" y="73672"/>
                      <a:pt x="111620" y="75195"/>
                      <a:pt x="114300" y="76200"/>
                    </a:cubicBezTo>
                    <a:cubicBezTo>
                      <a:pt x="118090" y="77621"/>
                      <a:pt x="122238" y="77787"/>
                      <a:pt x="126207" y="78581"/>
                    </a:cubicBezTo>
                    <a:cubicBezTo>
                      <a:pt x="146726" y="86788"/>
                      <a:pt x="129698" y="80599"/>
                      <a:pt x="147638" y="85725"/>
                    </a:cubicBezTo>
                    <a:cubicBezTo>
                      <a:pt x="150052" y="86415"/>
                      <a:pt x="152287" y="87829"/>
                      <a:pt x="154782" y="88106"/>
                    </a:cubicBezTo>
                    <a:cubicBezTo>
                      <a:pt x="166641" y="89424"/>
                      <a:pt x="178594" y="89693"/>
                      <a:pt x="190500" y="90487"/>
                    </a:cubicBezTo>
                    <a:cubicBezTo>
                      <a:pt x="207530" y="92920"/>
                      <a:pt x="210241" y="94723"/>
                      <a:pt x="228600" y="90487"/>
                    </a:cubicBezTo>
                    <a:cubicBezTo>
                      <a:pt x="232059" y="89689"/>
                      <a:pt x="235081" y="87551"/>
                      <a:pt x="238125" y="85725"/>
                    </a:cubicBezTo>
                    <a:cubicBezTo>
                      <a:pt x="248250" y="79651"/>
                      <a:pt x="259784" y="69596"/>
                      <a:pt x="271463" y="66675"/>
                    </a:cubicBezTo>
                    <a:cubicBezTo>
                      <a:pt x="285859" y="63075"/>
                      <a:pt x="277882" y="65328"/>
                      <a:pt x="295275" y="59531"/>
                    </a:cubicBezTo>
                    <a:cubicBezTo>
                      <a:pt x="297656" y="58737"/>
                      <a:pt x="299969" y="57695"/>
                      <a:pt x="302419" y="57150"/>
                    </a:cubicBezTo>
                    <a:cubicBezTo>
                      <a:pt x="328563" y="51339"/>
                      <a:pt x="316632" y="53590"/>
                      <a:pt x="338138" y="50006"/>
                    </a:cubicBezTo>
                    <a:cubicBezTo>
                      <a:pt x="359183" y="55267"/>
                      <a:pt x="354435" y="50765"/>
                      <a:pt x="345282" y="92868"/>
                    </a:cubicBezTo>
                    <a:cubicBezTo>
                      <a:pt x="343340" y="101799"/>
                      <a:pt x="333552" y="109725"/>
                      <a:pt x="326232" y="114300"/>
                    </a:cubicBezTo>
                    <a:cubicBezTo>
                      <a:pt x="323222" y="116181"/>
                      <a:pt x="319970" y="117664"/>
                      <a:pt x="316707" y="119062"/>
                    </a:cubicBezTo>
                    <a:cubicBezTo>
                      <a:pt x="314400" y="120051"/>
                      <a:pt x="311870" y="120454"/>
                      <a:pt x="309563" y="121443"/>
                    </a:cubicBezTo>
                    <a:cubicBezTo>
                      <a:pt x="289202" y="130169"/>
                      <a:pt x="311024" y="121629"/>
                      <a:pt x="290513" y="133350"/>
                    </a:cubicBezTo>
                    <a:cubicBezTo>
                      <a:pt x="287565" y="135034"/>
                      <a:pt x="276285" y="137380"/>
                      <a:pt x="273844" y="138112"/>
                    </a:cubicBezTo>
                    <a:cubicBezTo>
                      <a:pt x="269036" y="139555"/>
                      <a:pt x="263734" y="140091"/>
                      <a:pt x="259557" y="142875"/>
                    </a:cubicBezTo>
                    <a:cubicBezTo>
                      <a:pt x="250324" y="149029"/>
                      <a:pt x="255128" y="146732"/>
                      <a:pt x="245269" y="150018"/>
                    </a:cubicBezTo>
                    <a:cubicBezTo>
                      <a:pt x="242888" y="151606"/>
                      <a:pt x="240740" y="153619"/>
                      <a:pt x="238125" y="154781"/>
                    </a:cubicBezTo>
                    <a:cubicBezTo>
                      <a:pt x="232198" y="157415"/>
                      <a:pt x="221234" y="160387"/>
                      <a:pt x="214313" y="161925"/>
                    </a:cubicBezTo>
                    <a:cubicBezTo>
                      <a:pt x="210362" y="162803"/>
                      <a:pt x="206312" y="163241"/>
                      <a:pt x="202407" y="164306"/>
                    </a:cubicBezTo>
                    <a:cubicBezTo>
                      <a:pt x="197564" y="165627"/>
                      <a:pt x="193071" y="168242"/>
                      <a:pt x="188119" y="169068"/>
                    </a:cubicBezTo>
                    <a:cubicBezTo>
                      <a:pt x="183357" y="169862"/>
                      <a:pt x="178553" y="170438"/>
                      <a:pt x="173832" y="171450"/>
                    </a:cubicBezTo>
                    <a:cubicBezTo>
                      <a:pt x="167432" y="172822"/>
                      <a:pt x="154782" y="176212"/>
                      <a:pt x="154782" y="176212"/>
                    </a:cubicBezTo>
                    <a:cubicBezTo>
                      <a:pt x="139701" y="175418"/>
                      <a:pt x="124578" y="175198"/>
                      <a:pt x="109538" y="173831"/>
                    </a:cubicBezTo>
                    <a:cubicBezTo>
                      <a:pt x="102344" y="173177"/>
                      <a:pt x="100748" y="170538"/>
                      <a:pt x="97632" y="164306"/>
                    </a:cubicBezTo>
                    <a:cubicBezTo>
                      <a:pt x="96509" y="162061"/>
                      <a:pt x="96642" y="159251"/>
                      <a:pt x="95250" y="157162"/>
                    </a:cubicBezTo>
                    <a:cubicBezTo>
                      <a:pt x="93382" y="154360"/>
                      <a:pt x="90488" y="152399"/>
                      <a:pt x="88107" y="150018"/>
                    </a:cubicBezTo>
                    <a:cubicBezTo>
                      <a:pt x="90488" y="143668"/>
                      <a:pt x="90101" y="135382"/>
                      <a:pt x="95250" y="130968"/>
                    </a:cubicBezTo>
                    <a:cubicBezTo>
                      <a:pt x="97945" y="128658"/>
                      <a:pt x="101269" y="135177"/>
                      <a:pt x="104775" y="135731"/>
                    </a:cubicBezTo>
                    <a:cubicBezTo>
                      <a:pt x="116562" y="137592"/>
                      <a:pt x="128588" y="137318"/>
                      <a:pt x="140494" y="138112"/>
                    </a:cubicBezTo>
                    <a:cubicBezTo>
                      <a:pt x="141091" y="138231"/>
                      <a:pt x="157101" y="140921"/>
                      <a:pt x="159544" y="142875"/>
                    </a:cubicBezTo>
                    <a:cubicBezTo>
                      <a:pt x="174933" y="155185"/>
                      <a:pt x="153494" y="146412"/>
                      <a:pt x="171450" y="152400"/>
                    </a:cubicBezTo>
                    <a:cubicBezTo>
                      <a:pt x="175096" y="163332"/>
                      <a:pt x="173927" y="158589"/>
                      <a:pt x="176213" y="173831"/>
                    </a:cubicBezTo>
                    <a:cubicBezTo>
                      <a:pt x="177878" y="184932"/>
                      <a:pt x="180975" y="207168"/>
                      <a:pt x="180975" y="207168"/>
                    </a:cubicBezTo>
                    <a:cubicBezTo>
                      <a:pt x="181769" y="220662"/>
                      <a:pt x="182186" y="234183"/>
                      <a:pt x="183357" y="247650"/>
                    </a:cubicBezTo>
                    <a:cubicBezTo>
                      <a:pt x="183775" y="252460"/>
                      <a:pt x="183393" y="257717"/>
                      <a:pt x="185738" y="261937"/>
                    </a:cubicBezTo>
                    <a:cubicBezTo>
                      <a:pt x="187665" y="265406"/>
                      <a:pt x="192088" y="266700"/>
                      <a:pt x="195263" y="269081"/>
                    </a:cubicBezTo>
                    <a:cubicBezTo>
                      <a:pt x="221457" y="268287"/>
                      <a:pt x="247708" y="268612"/>
                      <a:pt x="273844" y="266700"/>
                    </a:cubicBezTo>
                    <a:cubicBezTo>
                      <a:pt x="281498" y="266140"/>
                      <a:pt x="299160" y="259849"/>
                      <a:pt x="307182" y="257175"/>
                    </a:cubicBezTo>
                    <a:cubicBezTo>
                      <a:pt x="309563" y="256381"/>
                      <a:pt x="312080" y="255915"/>
                      <a:pt x="314325" y="254793"/>
                    </a:cubicBezTo>
                    <a:cubicBezTo>
                      <a:pt x="324560" y="249676"/>
                      <a:pt x="320300" y="250031"/>
                      <a:pt x="326232" y="250031"/>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63" name="Freeform 62"/>
              <p:cNvSpPr/>
              <p:nvPr/>
            </p:nvSpPr>
            <p:spPr>
              <a:xfrm>
                <a:off x="5400849" y="1351788"/>
                <a:ext cx="390525" cy="304800"/>
              </a:xfrm>
              <a:custGeom>
                <a:avLst/>
                <a:gdLst>
                  <a:gd name="connsiteX0" fmla="*/ 0 w 381000"/>
                  <a:gd name="connsiteY0" fmla="*/ 0 h 319088"/>
                  <a:gd name="connsiteX1" fmla="*/ 23812 w 381000"/>
                  <a:gd name="connsiteY1" fmla="*/ 85725 h 319088"/>
                  <a:gd name="connsiteX2" fmla="*/ 347662 w 381000"/>
                  <a:gd name="connsiteY2" fmla="*/ 319088 h 319088"/>
                  <a:gd name="connsiteX3" fmla="*/ 381000 w 381000"/>
                  <a:gd name="connsiteY3" fmla="*/ 266700 h 319088"/>
                  <a:gd name="connsiteX4" fmla="*/ 66675 w 381000"/>
                  <a:gd name="connsiteY4" fmla="*/ 38100 h 319088"/>
                  <a:gd name="connsiteX5" fmla="*/ 0 w 381000"/>
                  <a:gd name="connsiteY5" fmla="*/ 0 h 319088"/>
                  <a:gd name="connsiteX0" fmla="*/ 0 w 390525"/>
                  <a:gd name="connsiteY0" fmla="*/ 0 h 304800"/>
                  <a:gd name="connsiteX1" fmla="*/ 33337 w 390525"/>
                  <a:gd name="connsiteY1" fmla="*/ 71437 h 304800"/>
                  <a:gd name="connsiteX2" fmla="*/ 357187 w 390525"/>
                  <a:gd name="connsiteY2" fmla="*/ 304800 h 304800"/>
                  <a:gd name="connsiteX3" fmla="*/ 390525 w 390525"/>
                  <a:gd name="connsiteY3" fmla="*/ 252412 h 304800"/>
                  <a:gd name="connsiteX4" fmla="*/ 76200 w 390525"/>
                  <a:gd name="connsiteY4" fmla="*/ 23812 h 304800"/>
                  <a:gd name="connsiteX5" fmla="*/ 0 w 390525"/>
                  <a:gd name="connsiteY5" fmla="*/ 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0525" h="304800">
                    <a:moveTo>
                      <a:pt x="0" y="0"/>
                    </a:moveTo>
                    <a:lnTo>
                      <a:pt x="33337" y="71437"/>
                    </a:lnTo>
                    <a:lnTo>
                      <a:pt x="357187" y="304800"/>
                    </a:lnTo>
                    <a:lnTo>
                      <a:pt x="390525" y="252412"/>
                    </a:lnTo>
                    <a:lnTo>
                      <a:pt x="76200" y="23812"/>
                    </a:lnTo>
                    <a:lnTo>
                      <a:pt x="0" y="0"/>
                    </a:lnTo>
                    <a:close/>
                  </a:path>
                </a:pathLst>
              </a:custGeom>
              <a:solidFill>
                <a:srgbClr val="C0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sp>
          <p:nvSpPr>
            <p:cNvPr id="66" name="Rectangle 65"/>
            <p:cNvSpPr/>
            <p:nvPr/>
          </p:nvSpPr>
          <p:spPr>
            <a:xfrm>
              <a:off x="5004049" y="1725988"/>
              <a:ext cx="864096"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Free Draw</a:t>
              </a:r>
              <a:endParaRPr lang="en-AU" sz="1100" dirty="0">
                <a:latin typeface="Segoe UI" pitchFamily="34" charset="0"/>
                <a:cs typeface="Segoe UI" pitchFamily="34" charset="0"/>
              </a:endParaRPr>
            </a:p>
          </p:txBody>
        </p:sp>
      </p:grpSp>
      <p:cxnSp>
        <p:nvCxnSpPr>
          <p:cNvPr id="69" name="Straight Connector 68"/>
          <p:cNvCxnSpPr/>
          <p:nvPr/>
        </p:nvCxnSpPr>
        <p:spPr>
          <a:xfrm>
            <a:off x="4098672"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70" name="Straight Connector 69"/>
          <p:cNvCxnSpPr/>
          <p:nvPr/>
        </p:nvCxnSpPr>
        <p:spPr>
          <a:xfrm>
            <a:off x="5040000" y="1040636"/>
            <a:ext cx="0" cy="3038046"/>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71" name="Straight Connector 70"/>
          <p:cNvCxnSpPr/>
          <p:nvPr/>
        </p:nvCxnSpPr>
        <p:spPr>
          <a:xfrm>
            <a:off x="3262277" y="200863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cxnSp>
        <p:nvCxnSpPr>
          <p:cNvPr id="76" name="Straight Connector 75"/>
          <p:cNvCxnSpPr/>
          <p:nvPr/>
        </p:nvCxnSpPr>
        <p:spPr>
          <a:xfrm>
            <a:off x="3262277" y="3174266"/>
            <a:ext cx="2619447" cy="0"/>
          </a:xfrm>
          <a:prstGeom prst="line">
            <a:avLst/>
          </a:prstGeom>
          <a:ln cap="rnd">
            <a:solidFill>
              <a:srgbClr val="0070C0">
                <a:alpha val="50000"/>
              </a:srgbClr>
            </a:solidFill>
          </a:ln>
        </p:spPr>
        <p:style>
          <a:lnRef idx="1">
            <a:schemeClr val="accent1"/>
          </a:lnRef>
          <a:fillRef idx="0">
            <a:schemeClr val="accent1"/>
          </a:fillRef>
          <a:effectRef idx="0">
            <a:schemeClr val="accent1"/>
          </a:effectRef>
          <a:fontRef idx="minor">
            <a:schemeClr val="tx1"/>
          </a:fontRef>
        </p:style>
      </p:cxnSp>
      <p:grpSp>
        <p:nvGrpSpPr>
          <p:cNvPr id="131" name="Group 130"/>
          <p:cNvGrpSpPr/>
          <p:nvPr/>
        </p:nvGrpSpPr>
        <p:grpSpPr>
          <a:xfrm>
            <a:off x="4098672" y="2143466"/>
            <a:ext cx="941329" cy="895637"/>
            <a:chOff x="4098672" y="2143466"/>
            <a:chExt cx="941329" cy="895637"/>
          </a:xfrm>
        </p:grpSpPr>
        <p:sp>
          <p:nvSpPr>
            <p:cNvPr id="86" name="Rectangle 85"/>
            <p:cNvSpPr/>
            <p:nvPr/>
          </p:nvSpPr>
          <p:spPr>
            <a:xfrm>
              <a:off x="4098672"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Documents</a:t>
              </a:r>
              <a:endParaRPr lang="en-AU" sz="1100" dirty="0">
                <a:latin typeface="Segoe UI" pitchFamily="34" charset="0"/>
                <a:cs typeface="Segoe UI" pitchFamily="34" charset="0"/>
              </a:endParaRPr>
            </a:p>
          </p:txBody>
        </p:sp>
        <p:grpSp>
          <p:nvGrpSpPr>
            <p:cNvPr id="103" name="Group 102"/>
            <p:cNvGrpSpPr/>
            <p:nvPr/>
          </p:nvGrpSpPr>
          <p:grpSpPr>
            <a:xfrm>
              <a:off x="4199709" y="2143466"/>
              <a:ext cx="744585" cy="655211"/>
              <a:chOff x="4193285" y="2143466"/>
              <a:chExt cx="744585" cy="655211"/>
            </a:xfrm>
          </p:grpSpPr>
          <p:grpSp>
            <p:nvGrpSpPr>
              <p:cNvPr id="83" name="Group 82"/>
              <p:cNvGrpSpPr/>
              <p:nvPr/>
            </p:nvGrpSpPr>
            <p:grpSpPr>
              <a:xfrm>
                <a:off x="4193285" y="2143466"/>
                <a:ext cx="699392" cy="536110"/>
                <a:chOff x="2123728" y="1986160"/>
                <a:chExt cx="576064" cy="441574"/>
              </a:xfrm>
            </p:grpSpPr>
            <p:sp>
              <p:nvSpPr>
                <p:cNvPr id="84" name="Rectangle 83"/>
                <p:cNvSpPr/>
                <p:nvPr/>
              </p:nvSpPr>
              <p:spPr>
                <a:xfrm>
                  <a:off x="2195736" y="1986160"/>
                  <a:ext cx="432048" cy="441574"/>
                </a:xfrm>
                <a:prstGeom prst="rect">
                  <a:avLst/>
                </a:prstGeom>
                <a:solidFill>
                  <a:schemeClr val="accent5">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85" name="Trapezoid 84"/>
                <p:cNvSpPr/>
                <p:nvPr/>
              </p:nvSpPr>
              <p:spPr>
                <a:xfrm flipV="1">
                  <a:off x="2123728" y="2139884"/>
                  <a:ext cx="576064" cy="287850"/>
                </a:xfrm>
                <a:prstGeom prst="trapezoid">
                  <a:avLst/>
                </a:prstGeom>
                <a:solidFill>
                  <a:srgbClr val="00B0F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102" name="Group 101"/>
              <p:cNvGrpSpPr/>
              <p:nvPr/>
            </p:nvGrpSpPr>
            <p:grpSpPr>
              <a:xfrm rot="968550">
                <a:off x="4486984" y="2258677"/>
                <a:ext cx="450886" cy="540000"/>
                <a:chOff x="4383387" y="2195140"/>
                <a:chExt cx="458930" cy="604354"/>
              </a:xfrm>
              <a:effectLst>
                <a:outerShdw blurRad="63500" sx="102000" sy="102000" algn="ctr" rotWithShape="0">
                  <a:prstClr val="black">
                    <a:alpha val="40000"/>
                  </a:prstClr>
                </a:outerShdw>
              </a:effectLst>
            </p:grpSpPr>
            <p:sp>
              <p:nvSpPr>
                <p:cNvPr id="87" name="Rectangle 86"/>
                <p:cNvSpPr/>
                <p:nvPr/>
              </p:nvSpPr>
              <p:spPr>
                <a:xfrm>
                  <a:off x="4383387" y="2195140"/>
                  <a:ext cx="458930" cy="604354"/>
                </a:xfrm>
                <a:prstGeom prst="rect">
                  <a:avLst/>
                </a:prstGeom>
                <a:solidFill>
                  <a:srgbClr val="0070C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89" name="Straight Connector 88"/>
                <p:cNvCxnSpPr/>
                <p:nvPr/>
              </p:nvCxnSpPr>
              <p:spPr>
                <a:xfrm>
                  <a:off x="4430753" y="226466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0" name="Straight Connector 89"/>
                <p:cNvCxnSpPr/>
                <p:nvPr/>
              </p:nvCxnSpPr>
              <p:spPr>
                <a:xfrm>
                  <a:off x="4430753" y="235572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4" name="Straight Connector 93"/>
                <p:cNvCxnSpPr/>
                <p:nvPr/>
              </p:nvCxnSpPr>
              <p:spPr>
                <a:xfrm>
                  <a:off x="4430753" y="2446786"/>
                  <a:ext cx="14124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6" name="Straight Connector 95"/>
                <p:cNvCxnSpPr/>
                <p:nvPr/>
              </p:nvCxnSpPr>
              <p:spPr>
                <a:xfrm>
                  <a:off x="4430753" y="253851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8" name="Straight Connector 97"/>
                <p:cNvCxnSpPr/>
                <p:nvPr/>
              </p:nvCxnSpPr>
              <p:spPr>
                <a:xfrm>
                  <a:off x="4430753" y="2629576"/>
                  <a:ext cx="285263"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9" name="Straight Connector 98"/>
                <p:cNvCxnSpPr/>
                <p:nvPr/>
              </p:nvCxnSpPr>
              <p:spPr>
                <a:xfrm>
                  <a:off x="4430753" y="2721306"/>
                  <a:ext cx="364198" cy="0"/>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132" name="Group 131"/>
          <p:cNvGrpSpPr/>
          <p:nvPr/>
        </p:nvGrpSpPr>
        <p:grpSpPr>
          <a:xfrm>
            <a:off x="5039106" y="2143466"/>
            <a:ext cx="941329" cy="895637"/>
            <a:chOff x="5039106" y="2143466"/>
            <a:chExt cx="941329" cy="895637"/>
          </a:xfrm>
        </p:grpSpPr>
        <p:sp>
          <p:nvSpPr>
            <p:cNvPr id="105" name="Rectangle 104"/>
            <p:cNvSpPr/>
            <p:nvPr/>
          </p:nvSpPr>
          <p:spPr>
            <a:xfrm>
              <a:off x="5039106" y="2823079"/>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Music</a:t>
              </a:r>
              <a:endParaRPr lang="en-AU" sz="1100" dirty="0">
                <a:latin typeface="Segoe UI" pitchFamily="34" charset="0"/>
                <a:cs typeface="Segoe UI" pitchFamily="34" charset="0"/>
              </a:endParaRPr>
            </a:p>
          </p:txBody>
        </p:sp>
        <p:grpSp>
          <p:nvGrpSpPr>
            <p:cNvPr id="130" name="Group 129"/>
            <p:cNvGrpSpPr/>
            <p:nvPr/>
          </p:nvGrpSpPr>
          <p:grpSpPr>
            <a:xfrm>
              <a:off x="5162739" y="2143466"/>
              <a:ext cx="699392" cy="634359"/>
              <a:chOff x="5140143" y="2143466"/>
              <a:chExt cx="699392" cy="634359"/>
            </a:xfrm>
          </p:grpSpPr>
          <p:grpSp>
            <p:nvGrpSpPr>
              <p:cNvPr id="107" name="Group 106"/>
              <p:cNvGrpSpPr/>
              <p:nvPr/>
            </p:nvGrpSpPr>
            <p:grpSpPr>
              <a:xfrm>
                <a:off x="5140143" y="2143466"/>
                <a:ext cx="699392" cy="536110"/>
                <a:chOff x="2123728" y="1986160"/>
                <a:chExt cx="576064" cy="441574"/>
              </a:xfrm>
            </p:grpSpPr>
            <p:sp>
              <p:nvSpPr>
                <p:cNvPr id="116" name="Rectangle 115"/>
                <p:cNvSpPr/>
                <p:nvPr/>
              </p:nvSpPr>
              <p:spPr>
                <a:xfrm>
                  <a:off x="2195736" y="1986160"/>
                  <a:ext cx="432048" cy="441574"/>
                </a:xfrm>
                <a:prstGeom prst="rect">
                  <a:avLst/>
                </a:prstGeom>
                <a:solidFill>
                  <a:schemeClr val="accent6">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7" name="Trapezoid 116"/>
                <p:cNvSpPr/>
                <p:nvPr/>
              </p:nvSpPr>
              <p:spPr>
                <a:xfrm flipV="1">
                  <a:off x="2123728" y="2139884"/>
                  <a:ext cx="576064" cy="287850"/>
                </a:xfrm>
                <a:prstGeom prst="trapezoid">
                  <a:avLst/>
                </a:prstGeom>
                <a:solidFill>
                  <a:srgbClr val="FFC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129" name="Group 128"/>
              <p:cNvGrpSpPr/>
              <p:nvPr/>
            </p:nvGrpSpPr>
            <p:grpSpPr>
              <a:xfrm rot="826023">
                <a:off x="5314591" y="2308354"/>
                <a:ext cx="489780" cy="469471"/>
                <a:chOff x="6128246" y="1857923"/>
                <a:chExt cx="315954" cy="302853"/>
              </a:xfrm>
              <a:solidFill>
                <a:schemeClr val="accent6"/>
              </a:solidFill>
              <a:effectLst>
                <a:outerShdw blurRad="63500" sx="102000" sy="102000" algn="ctr" rotWithShape="0">
                  <a:prstClr val="black">
                    <a:alpha val="40000"/>
                  </a:prstClr>
                </a:outerShdw>
              </a:effectLst>
            </p:grpSpPr>
            <p:sp>
              <p:nvSpPr>
                <p:cNvPr id="118" name="Oval 117"/>
                <p:cNvSpPr/>
                <p:nvPr/>
              </p:nvSpPr>
              <p:spPr>
                <a:xfrm>
                  <a:off x="6128246"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9" name="Oval 118"/>
                <p:cNvSpPr/>
                <p:nvPr/>
              </p:nvSpPr>
              <p:spPr>
                <a:xfrm>
                  <a:off x="6372200" y="2088776"/>
                  <a:ext cx="72000" cy="72000"/>
                </a:xfrm>
                <a:prstGeom prst="ellipse">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cxnSp>
              <p:nvCxnSpPr>
                <p:cNvPr id="121" name="Straight Connector 120"/>
                <p:cNvCxnSpPr>
                  <a:stCxn id="118" idx="6"/>
                  <a:endCxn id="126" idx="1"/>
                </p:cNvCxnSpPr>
                <p:nvPr/>
              </p:nvCxnSpPr>
              <p:spPr>
                <a:xfrm flipV="1">
                  <a:off x="6200246"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22" name="Straight Connector 121"/>
                <p:cNvCxnSpPr>
                  <a:stCxn id="119" idx="6"/>
                  <a:endCxn id="126" idx="3"/>
                </p:cNvCxnSpPr>
                <p:nvPr/>
              </p:nvCxnSpPr>
              <p:spPr>
                <a:xfrm flipV="1">
                  <a:off x="6444200" y="1880783"/>
                  <a:ext cx="0" cy="243993"/>
                </a:xfrm>
                <a:prstGeom prst="line">
                  <a:avLst/>
                </a:prstGeom>
                <a:grpFill/>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26" name="Rectangle 125"/>
                <p:cNvSpPr/>
                <p:nvPr/>
              </p:nvSpPr>
              <p:spPr>
                <a:xfrm>
                  <a:off x="6200246" y="1857923"/>
                  <a:ext cx="243954" cy="45719"/>
                </a:xfrm>
                <a:prstGeom prst="rect">
                  <a:avLst/>
                </a:prstGeom>
                <a:grp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149" name="Group 148"/>
          <p:cNvGrpSpPr/>
          <p:nvPr/>
        </p:nvGrpSpPr>
        <p:grpSpPr>
          <a:xfrm>
            <a:off x="3133947" y="3275932"/>
            <a:ext cx="941329" cy="895637"/>
            <a:chOff x="3133947" y="3275932"/>
            <a:chExt cx="941329" cy="895637"/>
          </a:xfrm>
        </p:grpSpPr>
        <p:sp>
          <p:nvSpPr>
            <p:cNvPr id="134" name="Rectangle 133"/>
            <p:cNvSpPr/>
            <p:nvPr/>
          </p:nvSpPr>
          <p:spPr>
            <a:xfrm>
              <a:off x="3133947"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Videos</a:t>
              </a:r>
              <a:endParaRPr lang="en-AU" sz="1100" dirty="0">
                <a:latin typeface="Segoe UI" pitchFamily="34" charset="0"/>
                <a:cs typeface="Segoe UI" pitchFamily="34" charset="0"/>
              </a:endParaRPr>
            </a:p>
          </p:txBody>
        </p:sp>
        <p:grpSp>
          <p:nvGrpSpPr>
            <p:cNvPr id="148" name="Group 147"/>
            <p:cNvGrpSpPr/>
            <p:nvPr/>
          </p:nvGrpSpPr>
          <p:grpSpPr>
            <a:xfrm>
              <a:off x="3254915" y="3275932"/>
              <a:ext cx="699392" cy="569699"/>
              <a:chOff x="3257580" y="3275932"/>
              <a:chExt cx="699392" cy="569699"/>
            </a:xfrm>
          </p:grpSpPr>
          <p:grpSp>
            <p:nvGrpSpPr>
              <p:cNvPr id="136" name="Group 135"/>
              <p:cNvGrpSpPr/>
              <p:nvPr/>
            </p:nvGrpSpPr>
            <p:grpSpPr>
              <a:xfrm>
                <a:off x="3257580" y="3275932"/>
                <a:ext cx="699392" cy="536110"/>
                <a:chOff x="2123728" y="1986160"/>
                <a:chExt cx="576064" cy="441574"/>
              </a:xfrm>
            </p:grpSpPr>
            <p:sp>
              <p:nvSpPr>
                <p:cNvPr id="143" name="Rectangle 142"/>
                <p:cNvSpPr/>
                <p:nvPr/>
              </p:nvSpPr>
              <p:spPr>
                <a:xfrm>
                  <a:off x="2195736" y="1986160"/>
                  <a:ext cx="432048" cy="441574"/>
                </a:xfrm>
                <a:prstGeom prst="rect">
                  <a:avLst/>
                </a:prstGeom>
                <a:solidFill>
                  <a:schemeClr val="accent2">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44" name="Trapezoid 143"/>
                <p:cNvSpPr/>
                <p:nvPr/>
              </p:nvSpPr>
              <p:spPr>
                <a:xfrm flipV="1">
                  <a:off x="2123728" y="2139884"/>
                  <a:ext cx="576064" cy="287850"/>
                </a:xfrm>
                <a:prstGeom prst="trapezoid">
                  <a:avLst/>
                </a:prstGeom>
                <a:solidFill>
                  <a:srgbClr val="C0000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147" name="Group 146"/>
              <p:cNvGrpSpPr/>
              <p:nvPr/>
            </p:nvGrpSpPr>
            <p:grpSpPr>
              <a:xfrm rot="1280192">
                <a:off x="3472505" y="3505731"/>
                <a:ext cx="468117" cy="339900"/>
                <a:chOff x="3383803" y="3363838"/>
                <a:chExt cx="518104" cy="376196"/>
              </a:xfrm>
              <a:effectLst>
                <a:outerShdw blurRad="63500" sx="102000" sy="102000" algn="ctr" rotWithShape="0">
                  <a:prstClr val="black">
                    <a:alpha val="40000"/>
                  </a:prstClr>
                </a:outerShdw>
              </a:effectLst>
            </p:grpSpPr>
            <p:sp>
              <p:nvSpPr>
                <p:cNvPr id="145" name="Rectangle 144"/>
                <p:cNvSpPr/>
                <p:nvPr/>
              </p:nvSpPr>
              <p:spPr>
                <a:xfrm>
                  <a:off x="3383803" y="3363838"/>
                  <a:ext cx="518104" cy="376196"/>
                </a:xfrm>
                <a:prstGeom prst="rect">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46" name="Isosceles Triangle 145"/>
                <p:cNvSpPr/>
                <p:nvPr/>
              </p:nvSpPr>
              <p:spPr>
                <a:xfrm rot="5400000">
                  <a:off x="3588855" y="3497936"/>
                  <a:ext cx="108000" cy="108000"/>
                </a:xfrm>
                <a:prstGeom prst="triangle">
                  <a:avLst/>
                </a:prstGeom>
                <a:solidFill>
                  <a:srgbClr val="FF000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grpSp>
      <p:grpSp>
        <p:nvGrpSpPr>
          <p:cNvPr id="179" name="Group 178"/>
          <p:cNvGrpSpPr/>
          <p:nvPr/>
        </p:nvGrpSpPr>
        <p:grpSpPr>
          <a:xfrm>
            <a:off x="4097777" y="3275932"/>
            <a:ext cx="941329" cy="895637"/>
            <a:chOff x="4099230" y="3275932"/>
            <a:chExt cx="941329" cy="895637"/>
          </a:xfrm>
        </p:grpSpPr>
        <p:sp>
          <p:nvSpPr>
            <p:cNvPr id="151" name="Rectangle 150"/>
            <p:cNvSpPr/>
            <p:nvPr/>
          </p:nvSpPr>
          <p:spPr>
            <a:xfrm>
              <a:off x="4099230" y="3955545"/>
              <a:ext cx="941329" cy="216024"/>
            </a:xfrm>
            <a:prstGeom prst="rect">
              <a:avLst/>
            </a:prstGeom>
            <a:no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100" dirty="0" smtClean="0">
                  <a:latin typeface="Segoe UI" pitchFamily="34" charset="0"/>
                  <a:cs typeface="Segoe UI" pitchFamily="34" charset="0"/>
                </a:rPr>
                <a:t>Games</a:t>
              </a:r>
              <a:endParaRPr lang="en-AU" sz="1100" dirty="0">
                <a:latin typeface="Segoe UI" pitchFamily="34" charset="0"/>
                <a:cs typeface="Segoe UI" pitchFamily="34" charset="0"/>
              </a:endParaRPr>
            </a:p>
          </p:txBody>
        </p:sp>
        <p:grpSp>
          <p:nvGrpSpPr>
            <p:cNvPr id="178" name="Group 177"/>
            <p:cNvGrpSpPr/>
            <p:nvPr/>
          </p:nvGrpSpPr>
          <p:grpSpPr>
            <a:xfrm>
              <a:off x="4200966" y="3275932"/>
              <a:ext cx="737856" cy="635347"/>
              <a:chOff x="4220198" y="3275932"/>
              <a:chExt cx="737856" cy="635347"/>
            </a:xfrm>
          </p:grpSpPr>
          <p:grpSp>
            <p:nvGrpSpPr>
              <p:cNvPr id="153" name="Group 152"/>
              <p:cNvGrpSpPr/>
              <p:nvPr/>
            </p:nvGrpSpPr>
            <p:grpSpPr>
              <a:xfrm>
                <a:off x="4220198" y="3275932"/>
                <a:ext cx="699392" cy="536110"/>
                <a:chOff x="2123728" y="1986160"/>
                <a:chExt cx="576064" cy="441574"/>
              </a:xfrm>
            </p:grpSpPr>
            <p:sp>
              <p:nvSpPr>
                <p:cNvPr id="157" name="Rectangle 156"/>
                <p:cNvSpPr/>
                <p:nvPr/>
              </p:nvSpPr>
              <p:spPr>
                <a:xfrm>
                  <a:off x="2195736" y="1986160"/>
                  <a:ext cx="432048" cy="441574"/>
                </a:xfrm>
                <a:prstGeom prst="rect">
                  <a:avLst/>
                </a:prstGeom>
                <a:solidFill>
                  <a:schemeClr val="accent3">
                    <a:lumMod val="60000"/>
                    <a:lumOff val="40000"/>
                  </a:schemeClr>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58" name="Trapezoid 157"/>
                <p:cNvSpPr/>
                <p:nvPr/>
              </p:nvSpPr>
              <p:spPr>
                <a:xfrm flipV="1">
                  <a:off x="2123728" y="2139884"/>
                  <a:ext cx="576064" cy="287850"/>
                </a:xfrm>
                <a:prstGeom prst="trapezoid">
                  <a:avLst/>
                </a:prstGeom>
                <a:solidFill>
                  <a:srgbClr val="00B050"/>
                </a:solidFill>
                <a:ln w="9525" cap="rnd">
                  <a:solidFill>
                    <a:schemeClr val="bg1"/>
                  </a:solid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grpSp>
            <p:nvGrpSpPr>
              <p:cNvPr id="177" name="Group 176"/>
              <p:cNvGrpSpPr/>
              <p:nvPr/>
            </p:nvGrpSpPr>
            <p:grpSpPr>
              <a:xfrm rot="558846">
                <a:off x="4368360" y="3387349"/>
                <a:ext cx="589694" cy="523930"/>
                <a:chOff x="4270010" y="3363838"/>
                <a:chExt cx="589694" cy="523930"/>
              </a:xfrm>
              <a:effectLst>
                <a:outerShdw blurRad="63500" sx="102000" sy="102000" algn="ctr" rotWithShape="0">
                  <a:prstClr val="black">
                    <a:alpha val="40000"/>
                  </a:prstClr>
                </a:outerShdw>
              </a:effectLst>
            </p:grpSpPr>
            <p:sp>
              <p:nvSpPr>
                <p:cNvPr id="159" name="Rectangle 158"/>
                <p:cNvSpPr/>
                <p:nvPr/>
              </p:nvSpPr>
              <p:spPr>
                <a:xfrm>
                  <a:off x="4427229" y="3543987"/>
                  <a:ext cx="265623" cy="151713"/>
                </a:xfrm>
                <a:prstGeom prst="rect">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60" name="Oval 159"/>
                <p:cNvSpPr/>
                <p:nvPr/>
              </p:nvSpPr>
              <p:spPr>
                <a:xfrm rot="20700000">
                  <a:off x="4673391"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61" name="Oval 160"/>
                <p:cNvSpPr/>
                <p:nvPr/>
              </p:nvSpPr>
              <p:spPr>
                <a:xfrm rot="900000" flipH="1">
                  <a:off x="4270010" y="3525798"/>
                  <a:ext cx="186313" cy="361970"/>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nvGrpSpPr>
                <p:cNvPr id="169" name="Group 168"/>
                <p:cNvGrpSpPr/>
                <p:nvPr/>
              </p:nvGrpSpPr>
              <p:grpSpPr>
                <a:xfrm>
                  <a:off x="4318464" y="3577517"/>
                  <a:ext cx="118183" cy="118183"/>
                  <a:chOff x="4318464" y="3577517"/>
                  <a:chExt cx="118183" cy="118183"/>
                </a:xfrm>
                <a:effectLst/>
              </p:grpSpPr>
              <p:cxnSp>
                <p:nvCxnSpPr>
                  <p:cNvPr id="166" name="Straight Connector 165"/>
                  <p:cNvCxnSpPr/>
                  <p:nvPr/>
                </p:nvCxnSpPr>
                <p:spPr>
                  <a:xfrm flipH="1">
                    <a:off x="4355976" y="3577517"/>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8" name="Straight Connector 167"/>
                  <p:cNvCxnSpPr/>
                  <p:nvPr/>
                </p:nvCxnSpPr>
                <p:spPr>
                  <a:xfrm rot="16200000" flipH="1">
                    <a:off x="4358359" y="3577518"/>
                    <a:ext cx="38394" cy="118183"/>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74" name="Group 173"/>
                <p:cNvGrpSpPr/>
                <p:nvPr/>
              </p:nvGrpSpPr>
              <p:grpSpPr>
                <a:xfrm rot="20573383">
                  <a:off x="4683580" y="3579039"/>
                  <a:ext cx="140891" cy="136707"/>
                  <a:chOff x="5105406" y="3507854"/>
                  <a:chExt cx="171999" cy="166891"/>
                </a:xfrm>
                <a:effectLst/>
              </p:grpSpPr>
              <p:sp>
                <p:nvSpPr>
                  <p:cNvPr id="170" name="Oval 169"/>
                  <p:cNvSpPr/>
                  <p:nvPr/>
                </p:nvSpPr>
                <p:spPr>
                  <a:xfrm>
                    <a:off x="5162739" y="3507854"/>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71" name="Oval 170"/>
                  <p:cNvSpPr/>
                  <p:nvPr/>
                </p:nvSpPr>
                <p:spPr>
                  <a:xfrm>
                    <a:off x="5220072"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72" name="Oval 171"/>
                  <p:cNvSpPr/>
                  <p:nvPr/>
                </p:nvSpPr>
                <p:spPr>
                  <a:xfrm>
                    <a:off x="5162739" y="3617412"/>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73" name="Oval 172"/>
                  <p:cNvSpPr/>
                  <p:nvPr/>
                </p:nvSpPr>
                <p:spPr>
                  <a:xfrm>
                    <a:off x="5105406" y="3565187"/>
                    <a:ext cx="57333" cy="57333"/>
                  </a:xfrm>
                  <a:prstGeom prst="ellipse">
                    <a:avLst/>
                  </a:prstGeom>
                  <a:solidFill>
                    <a:srgbClr val="92D050"/>
                  </a:solidFill>
                  <a:ln w="9525"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grpSp>
            <p:cxnSp>
              <p:nvCxnSpPr>
                <p:cNvPr id="176" name="Straight Connector 175"/>
                <p:cNvCxnSpPr>
                  <a:stCxn id="159" idx="0"/>
                </p:cNvCxnSpPr>
                <p:nvPr/>
              </p:nvCxnSpPr>
              <p:spPr>
                <a:xfrm flipV="1">
                  <a:off x="4560041" y="3363838"/>
                  <a:ext cx="0" cy="180149"/>
                </a:xfrm>
                <a:prstGeom prst="line">
                  <a:avLst/>
                </a:prstGeom>
                <a:ln cap="rnd">
                  <a:solidFill>
                    <a:schemeClr val="bg1"/>
                  </a:solidFill>
                </a:ln>
              </p:spPr>
              <p:style>
                <a:lnRef idx="1">
                  <a:schemeClr val="accent1"/>
                </a:lnRef>
                <a:fillRef idx="0">
                  <a:schemeClr val="accent1"/>
                </a:fillRef>
                <a:effectRef idx="0">
                  <a:schemeClr val="accent1"/>
                </a:effectRef>
                <a:fontRef idx="minor">
                  <a:schemeClr val="tx1"/>
                </a:fontRef>
              </p:style>
            </p:cxnSp>
          </p:grpSp>
        </p:grpSp>
      </p:grpSp>
      <p:sp>
        <p:nvSpPr>
          <p:cNvPr id="100" name="Rectangle 99">
            <a:hlinkClick r:id="rId6" action="ppaction://hlinksldjump"/>
          </p:cNvPr>
          <p:cNvSpPr/>
          <p:nvPr/>
        </p:nvSpPr>
        <p:spPr>
          <a:xfrm>
            <a:off x="3133947" y="843750"/>
            <a:ext cx="963830" cy="116488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01" name="Rectangle 100">
            <a:hlinkClick r:id="rId7" action="ppaction://hlinksldjump"/>
          </p:cNvPr>
          <p:cNvSpPr/>
          <p:nvPr/>
        </p:nvSpPr>
        <p:spPr>
          <a:xfrm>
            <a:off x="4098672" y="843750"/>
            <a:ext cx="941329" cy="116488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04" name="Rectangle 103">
            <a:hlinkClick r:id="rId8" action="ppaction://hlinksldjump"/>
          </p:cNvPr>
          <p:cNvSpPr/>
          <p:nvPr/>
        </p:nvSpPr>
        <p:spPr>
          <a:xfrm>
            <a:off x="5040001" y="843750"/>
            <a:ext cx="972160" cy="116488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06" name="Rectangle 105">
            <a:hlinkClick r:id="rId9" action="ppaction://hlinksldjump"/>
          </p:cNvPr>
          <p:cNvSpPr/>
          <p:nvPr/>
        </p:nvSpPr>
        <p:spPr>
          <a:xfrm>
            <a:off x="3133947" y="2008634"/>
            <a:ext cx="963830" cy="116563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08" name="Rectangle 107">
            <a:hlinkClick r:id="rId10" action="ppaction://hlinksldjump"/>
          </p:cNvPr>
          <p:cNvSpPr/>
          <p:nvPr/>
        </p:nvSpPr>
        <p:spPr>
          <a:xfrm>
            <a:off x="4098671" y="2011380"/>
            <a:ext cx="941329" cy="116288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09" name="Rectangle 108">
            <a:hlinkClick r:id="rId11" action="ppaction://hlinksldjump"/>
          </p:cNvPr>
          <p:cNvSpPr/>
          <p:nvPr/>
        </p:nvSpPr>
        <p:spPr>
          <a:xfrm>
            <a:off x="5040001" y="2011380"/>
            <a:ext cx="972160" cy="116288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0" name="Rectangle 109">
            <a:hlinkClick r:id="rId12" action="ppaction://hlinksldjump"/>
          </p:cNvPr>
          <p:cNvSpPr/>
          <p:nvPr/>
        </p:nvSpPr>
        <p:spPr>
          <a:xfrm>
            <a:off x="3131841" y="3174266"/>
            <a:ext cx="966831" cy="112548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11" name="Rectangle 110">
            <a:hlinkClick r:id="rId13" action="ppaction://hlinksldjump"/>
          </p:cNvPr>
          <p:cNvSpPr/>
          <p:nvPr/>
        </p:nvSpPr>
        <p:spPr>
          <a:xfrm>
            <a:off x="4098672" y="3174268"/>
            <a:ext cx="941329" cy="112548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35" name="Rectangle 134">
            <a:hlinkHover r:id="rId14" action="ppaction://hlinksldjump"/>
          </p:cNvPr>
          <p:cNvSpPr/>
          <p:nvPr/>
        </p:nvSpPr>
        <p:spPr>
          <a:xfrm>
            <a:off x="0" y="4793728"/>
            <a:ext cx="8794229" cy="349771"/>
          </a:xfrm>
          <a:prstGeom prst="rect">
            <a:avLst/>
          </a:prstGeom>
          <a:no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12" name="Rectangle 111">
            <a:hlinkHover r:id="rId15" action="ppaction://hlinksldjump"/>
          </p:cNvPr>
          <p:cNvSpPr/>
          <p:nvPr/>
        </p:nvSpPr>
        <p:spPr>
          <a:xfrm>
            <a:off x="8794229" y="3"/>
            <a:ext cx="349771" cy="4793726"/>
          </a:xfrm>
          <a:prstGeom prst="rect">
            <a:avLst/>
          </a:prstGeom>
          <a:no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Tree>
    <p:extLst>
      <p:ext uri="{BB962C8B-B14F-4D97-AF65-F5344CB8AC3E}">
        <p14:creationId xmlns:p14="http://schemas.microsoft.com/office/powerpoint/2010/main" val="4062042702"/>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4" name="Picture 123"/>
          <p:cNvPicPr>
            <a:picLocks noChangeAspect="1"/>
          </p:cNvPicPr>
          <p:nvPr/>
        </p:nvPicPr>
        <p:blipFill rotWithShape="1">
          <a:blip r:embed="rId4" cstate="print">
            <a:extLst>
              <a:ext uri="{BEBA8EAE-BF5A-486C-A8C5-ECC9F3942E4B}">
                <a14:imgProps xmlns:a14="http://schemas.microsoft.com/office/drawing/2010/main">
                  <a14:imgLayer r:embed="rId5">
                    <a14:imgEffect>
                      <a14:artisticBlur radius="20"/>
                    </a14:imgEffect>
                  </a14:imgLayer>
                </a14:imgProps>
              </a:ext>
              <a:ext uri="{28A0092B-C50C-407E-A947-70E740481C1C}">
                <a14:useLocalDpi xmlns:a14="http://schemas.microsoft.com/office/drawing/2010/main" val="0"/>
              </a:ext>
            </a:extLst>
          </a:blip>
          <a:srcRect t="5040" b="5040"/>
          <a:stretch/>
        </p:blipFill>
        <p:spPr>
          <a:xfrm>
            <a:off x="0" y="1"/>
            <a:ext cx="9144000" cy="5143500"/>
          </a:xfrm>
          <a:prstGeom prst="rect">
            <a:avLst/>
          </a:prstGeom>
        </p:spPr>
      </p:pic>
      <p:grpSp>
        <p:nvGrpSpPr>
          <p:cNvPr id="16" name="Group 15"/>
          <p:cNvGrpSpPr/>
          <p:nvPr/>
        </p:nvGrpSpPr>
        <p:grpSpPr>
          <a:xfrm>
            <a:off x="1763688" y="1827600"/>
            <a:ext cx="5616624" cy="1488300"/>
            <a:chOff x="1763688" y="1833668"/>
            <a:chExt cx="5616624" cy="1488300"/>
          </a:xfrm>
        </p:grpSpPr>
        <p:sp>
          <p:nvSpPr>
            <p:cNvPr id="6" name="Rounded Rectangle 5"/>
            <p:cNvSpPr/>
            <p:nvPr/>
          </p:nvSpPr>
          <p:spPr>
            <a:xfrm>
              <a:off x="1763688" y="1833668"/>
              <a:ext cx="5616624" cy="1488300"/>
            </a:xfrm>
            <a:prstGeom prst="roundRect">
              <a:avLst>
                <a:gd name="adj" fmla="val 0"/>
              </a:avLst>
            </a:prstGeom>
            <a:solidFill>
              <a:schemeClr val="bg1">
                <a:lumMod val="75000"/>
                <a:alpha val="5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en-AU" sz="1200" b="1" dirty="0" smtClean="0">
                  <a:solidFill>
                    <a:schemeClr val="tx1"/>
                  </a:solidFill>
                  <a:latin typeface="Segoe UI" pitchFamily="34" charset="0"/>
                  <a:cs typeface="Segoe UI" pitchFamily="34" charset="0"/>
                </a:rPr>
                <a:t>Shutting down</a:t>
              </a:r>
              <a:endParaRPr lang="en-AU" sz="1200" b="1" dirty="0">
                <a:solidFill>
                  <a:schemeClr val="tx1"/>
                </a:solidFill>
                <a:latin typeface="Segoe UI" pitchFamily="34" charset="0"/>
                <a:cs typeface="Segoe UI" pitchFamily="34" charset="0"/>
              </a:endParaRPr>
            </a:p>
          </p:txBody>
        </p:sp>
        <p:sp>
          <p:nvSpPr>
            <p:cNvPr id="7" name="Rectangle 6"/>
            <p:cNvSpPr/>
            <p:nvPr/>
          </p:nvSpPr>
          <p:spPr>
            <a:xfrm>
              <a:off x="2807688" y="2133953"/>
              <a:ext cx="4572624" cy="1044000"/>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r>
                <a:rPr lang="en-AU" sz="1200" dirty="0" smtClean="0">
                  <a:solidFill>
                    <a:schemeClr val="tx1"/>
                  </a:solidFill>
                  <a:latin typeface="Segoe UI" pitchFamily="34" charset="0"/>
                  <a:cs typeface="Segoe UI" pitchFamily="34" charset="0"/>
                </a:rPr>
                <a:t>Are you sure you want to shutdown E-STAR OS 2?</a:t>
              </a:r>
            </a:p>
            <a:p>
              <a:pPr algn="just"/>
              <a:endParaRPr lang="en-AU" sz="1200" dirty="0">
                <a:solidFill>
                  <a:schemeClr val="tx1"/>
                </a:solidFill>
                <a:latin typeface="Segoe UI" pitchFamily="34" charset="0"/>
                <a:cs typeface="Segoe UI" pitchFamily="34" charset="0"/>
              </a:endParaRPr>
            </a:p>
            <a:p>
              <a:pPr algn="just"/>
              <a:r>
                <a:rPr lang="en-AU" sz="1200" dirty="0" smtClean="0">
                  <a:solidFill>
                    <a:schemeClr val="tx1"/>
                  </a:solidFill>
                  <a:latin typeface="Segoe UI" pitchFamily="34" charset="0"/>
                  <a:cs typeface="Segoe UI" pitchFamily="34" charset="0"/>
                </a:rPr>
                <a:t>If you do, any unsaved data may be lost.</a:t>
              </a:r>
              <a:endParaRPr lang="en-AU" sz="1200" dirty="0">
                <a:solidFill>
                  <a:schemeClr val="tx1"/>
                </a:solidFill>
                <a:latin typeface="Segoe UI" pitchFamily="34" charset="0"/>
                <a:cs typeface="Segoe UI" pitchFamily="34" charset="0"/>
              </a:endParaRPr>
            </a:p>
          </p:txBody>
        </p:sp>
        <p:sp>
          <p:nvSpPr>
            <p:cNvPr id="8" name="Rounded Rectangle 7">
              <a:hlinkClick r:id="rId6" action="ppaction://hlinksldjump"/>
            </p:cNvPr>
            <p:cNvSpPr/>
            <p:nvPr/>
          </p:nvSpPr>
          <p:spPr>
            <a:xfrm>
              <a:off x="1835696" y="1887674"/>
              <a:ext cx="144000" cy="144016"/>
            </a:xfrm>
            <a:prstGeom prst="roundRect">
              <a:avLst/>
            </a:prstGeom>
            <a:gradFill flip="none" rotWithShape="1">
              <a:gsLst>
                <a:gs pos="0">
                  <a:srgbClr val="FF0000">
                    <a:shade val="30000"/>
                    <a:satMod val="115000"/>
                  </a:srgbClr>
                </a:gs>
                <a:gs pos="50000">
                  <a:srgbClr val="FF0000">
                    <a:shade val="67500"/>
                    <a:satMod val="115000"/>
                  </a:srgbClr>
                </a:gs>
                <a:gs pos="100000">
                  <a:srgbClr val="FF0000">
                    <a:shade val="100000"/>
                    <a:satMod val="115000"/>
                  </a:srgbClr>
                </a:gs>
              </a:gsLst>
              <a:lin ang="16200000" scaled="1"/>
              <a:tileRect/>
            </a:gradFill>
            <a:ln w="3175">
              <a:solidFill>
                <a:schemeClr val="tx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solidFill>
                  <a:schemeClr val="bg1"/>
                </a:solidFill>
                <a:latin typeface="Segoe UI" pitchFamily="34" charset="0"/>
                <a:cs typeface="Segoe UI" pitchFamily="34" charset="0"/>
              </a:endParaRPr>
            </a:p>
          </p:txBody>
        </p:sp>
        <p:sp>
          <p:nvSpPr>
            <p:cNvPr id="11" name="Rectangle 10"/>
            <p:cNvSpPr/>
            <p:nvPr/>
          </p:nvSpPr>
          <p:spPr>
            <a:xfrm>
              <a:off x="1763688" y="2133953"/>
              <a:ext cx="1044000" cy="1044000"/>
            </a:xfrm>
            <a:prstGeom prst="rect">
              <a:avLst/>
            </a:prstGeom>
            <a:solidFill>
              <a:schemeClr val="bg1"/>
            </a:solidFill>
            <a:ln w="3175">
              <a:solidFill>
                <a:schemeClr val="tx1"/>
              </a:solidFill>
            </a:ln>
            <a:effectLst>
              <a:innerShdw blurRad="114300">
                <a:srgbClr val="FF0000"/>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a:endParaRPr lang="en-AU" sz="1200" dirty="0">
                <a:solidFill>
                  <a:schemeClr val="tx1"/>
                </a:solidFill>
                <a:latin typeface="Segoe UI" pitchFamily="34" charset="0"/>
                <a:cs typeface="Segoe UI" pitchFamily="34" charset="0"/>
              </a:endParaRPr>
            </a:p>
          </p:txBody>
        </p:sp>
        <p:grpSp>
          <p:nvGrpSpPr>
            <p:cNvPr id="2" name="Group 1"/>
            <p:cNvGrpSpPr/>
            <p:nvPr/>
          </p:nvGrpSpPr>
          <p:grpSpPr>
            <a:xfrm>
              <a:off x="1986807" y="2228262"/>
              <a:ext cx="597762" cy="855383"/>
              <a:chOff x="5140788" y="716682"/>
              <a:chExt cx="294393" cy="421269"/>
            </a:xfrm>
            <a:effectLst>
              <a:glow rad="101600">
                <a:schemeClr val="accent2">
                  <a:satMod val="175000"/>
                  <a:alpha val="40000"/>
                </a:schemeClr>
              </a:glow>
              <a:outerShdw blurRad="63500" sx="102000" sy="102000" algn="ctr" rotWithShape="0">
                <a:prstClr val="black">
                  <a:alpha val="40000"/>
                </a:prstClr>
              </a:outerShdw>
            </a:effectLst>
          </p:grpSpPr>
          <p:sp>
            <p:nvSpPr>
              <p:cNvPr id="14" name="Oval 13"/>
              <p:cNvSpPr/>
              <p:nvPr/>
            </p:nvSpPr>
            <p:spPr>
              <a:xfrm>
                <a:off x="5140788" y="843558"/>
                <a:ext cx="294393" cy="294393"/>
              </a:xfrm>
              <a:prstGeom prst="ellipse">
                <a:avLst/>
              </a:prstGeom>
              <a:noFill/>
              <a:ln w="12700" cap="rnd">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cxnSp>
            <p:nvCxnSpPr>
              <p:cNvPr id="15" name="Straight Connector 14"/>
              <p:cNvCxnSpPr/>
              <p:nvPr/>
            </p:nvCxnSpPr>
            <p:spPr>
              <a:xfrm flipV="1">
                <a:off x="5287985" y="716682"/>
                <a:ext cx="0" cy="253752"/>
              </a:xfrm>
              <a:prstGeom prst="line">
                <a:avLst/>
              </a:prstGeom>
              <a:ln w="12700" cap="rnd">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27" name="Rounded Rectangle 26">
              <a:hlinkClick r:id="rId7" action="ppaction://hlinksldjump"/>
            </p:cNvPr>
            <p:cNvSpPr/>
            <p:nvPr/>
          </p:nvSpPr>
          <p:spPr>
            <a:xfrm>
              <a:off x="6084168" y="2859782"/>
              <a:ext cx="1224136" cy="216024"/>
            </a:xfrm>
            <a:prstGeom prst="roundRect">
              <a:avLst/>
            </a:prstGeom>
            <a:solidFill>
              <a:srgbClr val="0070C0">
                <a:alpha val="50000"/>
              </a:srgb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solidFill>
                    <a:schemeClr val="bg1"/>
                  </a:solidFill>
                  <a:latin typeface="Segoe UI" pitchFamily="34" charset="0"/>
                  <a:cs typeface="Segoe UI" pitchFamily="34" charset="0"/>
                </a:rPr>
                <a:t>No</a:t>
              </a:r>
              <a:endParaRPr lang="en-AU" sz="1200" dirty="0">
                <a:solidFill>
                  <a:schemeClr val="bg1"/>
                </a:solidFill>
                <a:latin typeface="Segoe UI" pitchFamily="34" charset="0"/>
                <a:cs typeface="Segoe UI" pitchFamily="34" charset="0"/>
              </a:endParaRPr>
            </a:p>
          </p:txBody>
        </p:sp>
        <p:sp>
          <p:nvSpPr>
            <p:cNvPr id="28" name="Rounded Rectangle 27">
              <a:hlinkClick r:id="rId6" action="ppaction://hlinksldjump"/>
            </p:cNvPr>
            <p:cNvSpPr/>
            <p:nvPr/>
          </p:nvSpPr>
          <p:spPr>
            <a:xfrm>
              <a:off x="4788024" y="2859782"/>
              <a:ext cx="1224136" cy="216024"/>
            </a:xfrm>
            <a:prstGeom prst="roundRect">
              <a:avLst/>
            </a:prstGeom>
            <a:solidFill>
              <a:schemeClr val="bg1">
                <a:lumMod val="50000"/>
                <a:alpha val="50000"/>
              </a:scheme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solidFill>
                    <a:schemeClr val="bg1"/>
                  </a:solidFill>
                  <a:latin typeface="Segoe UI" pitchFamily="34" charset="0"/>
                  <a:cs typeface="Segoe UI" pitchFamily="34" charset="0"/>
                </a:rPr>
                <a:t>Yes</a:t>
              </a:r>
              <a:endParaRPr lang="en-AU" sz="1200" dirty="0">
                <a:solidFill>
                  <a:schemeClr val="bg1"/>
                </a:solidFill>
                <a:latin typeface="Segoe UI" pitchFamily="34" charset="0"/>
                <a:cs typeface="Segoe UI" pitchFamily="34" charset="0"/>
              </a:endParaRPr>
            </a:p>
          </p:txBody>
        </p:sp>
        <p:sp>
          <p:nvSpPr>
            <p:cNvPr id="29" name="Rounded Rectangle 28">
              <a:hlinkClick r:id="rId6" action="ppaction://hlinksldjump"/>
            </p:cNvPr>
            <p:cNvSpPr/>
            <p:nvPr/>
          </p:nvSpPr>
          <p:spPr>
            <a:xfrm>
              <a:off x="3491880" y="2859782"/>
              <a:ext cx="1224136" cy="216024"/>
            </a:xfrm>
            <a:prstGeom prst="roundRect">
              <a:avLst/>
            </a:prstGeom>
            <a:solidFill>
              <a:schemeClr val="bg1">
                <a:lumMod val="50000"/>
                <a:alpha val="50000"/>
              </a:scheme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solidFill>
                    <a:schemeClr val="bg1"/>
                  </a:solidFill>
                  <a:latin typeface="Segoe UI" pitchFamily="34" charset="0"/>
                  <a:cs typeface="Segoe UI" pitchFamily="34" charset="0"/>
                </a:rPr>
                <a:t>Restart</a:t>
              </a:r>
              <a:endParaRPr lang="en-AU" sz="1200" dirty="0">
                <a:solidFill>
                  <a:schemeClr val="bg1"/>
                </a:solidFill>
                <a:latin typeface="Segoe UI" pitchFamily="34" charset="0"/>
                <a:cs typeface="Segoe UI" pitchFamily="34" charset="0"/>
              </a:endParaRPr>
            </a:p>
          </p:txBody>
        </p:sp>
      </p:grpSp>
      <p:pic>
        <p:nvPicPr>
          <p:cNvPr id="3" name="E-STAR OS 2 Shutdown.mp3">
            <a:hlinkClick r:id="" action="ppaction://media"/>
          </p:cNvPr>
          <p:cNvPicPr>
            <a:picLocks noChangeAspect="1"/>
          </p:cNvPicPr>
          <p:nvPr>
            <a:audioFile r:link="rId2"/>
            <p:extLst>
              <p:ext uri="{DAA4B4D4-6D71-4841-9C94-3DE7FCFB9230}">
                <p14:media xmlns:p14="http://schemas.microsoft.com/office/powerpoint/2010/main" r:embed="rId1"/>
              </p:ext>
            </p:extLst>
          </p:nvPr>
        </p:nvPicPr>
        <p:blipFill>
          <a:blip r:embed="rId8"/>
          <a:stretch>
            <a:fillRect/>
          </a:stretch>
        </p:blipFill>
        <p:spPr>
          <a:xfrm>
            <a:off x="-609600" y="1"/>
            <a:ext cx="609600" cy="609600"/>
          </a:xfrm>
          <a:prstGeom prst="rect">
            <a:avLst/>
          </a:prstGeom>
        </p:spPr>
      </p:pic>
    </p:spTree>
    <p:extLst>
      <p:ext uri="{BB962C8B-B14F-4D97-AF65-F5344CB8AC3E}">
        <p14:creationId xmlns:p14="http://schemas.microsoft.com/office/powerpoint/2010/main" val="3934235739"/>
      </p:ext>
    </p:extLst>
  </p:cSld>
  <p:clrMapOvr>
    <a:masterClrMapping/>
  </p:clrMapOvr>
  <mc:AlternateContent xmlns:mc="http://schemas.openxmlformats.org/markup-compatibility/2006" xmlns:p14="http://schemas.microsoft.com/office/powerpoint/2010/main">
    <mc:Choice Requires="p14">
      <p:transition p14:dur="0" advClick="0" advTm="0"/>
    </mc:Choice>
    <mc:Fallback xmlns="">
      <p:transition advClick="0" advTm="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xit" presetSubtype="16" fill="hold" nodeType="withEffect">
                                  <p:stCondLst>
                                    <p:cond delay="0"/>
                                  </p:stCondLst>
                                  <p:childTnLst>
                                    <p:anim calcmode="lin" valueType="num">
                                      <p:cBhvr>
                                        <p:cTn id="6" dur="300"/>
                                        <p:tgtEl>
                                          <p:spTgt spid="16"/>
                                        </p:tgtEl>
                                        <p:attrNameLst>
                                          <p:attrName>ppt_w</p:attrName>
                                        </p:attrNameLst>
                                      </p:cBhvr>
                                      <p:tavLst>
                                        <p:tav tm="0">
                                          <p:val>
                                            <p:strVal val="ppt_w"/>
                                          </p:val>
                                        </p:tav>
                                        <p:tav tm="100000">
                                          <p:val>
                                            <p:strVal val="4*ppt_w"/>
                                          </p:val>
                                        </p:tav>
                                      </p:tavLst>
                                    </p:anim>
                                    <p:anim calcmode="lin" valueType="num">
                                      <p:cBhvr>
                                        <p:cTn id="7" dur="300"/>
                                        <p:tgtEl>
                                          <p:spTgt spid="16"/>
                                        </p:tgtEl>
                                        <p:attrNameLst>
                                          <p:attrName>ppt_h</p:attrName>
                                        </p:attrNameLst>
                                      </p:cBhvr>
                                      <p:tavLst>
                                        <p:tav tm="0">
                                          <p:val>
                                            <p:strVal val="ppt_h"/>
                                          </p:val>
                                        </p:tav>
                                        <p:tav tm="100000">
                                          <p:val>
                                            <p:strVal val="4*ppt_h"/>
                                          </p:val>
                                        </p:tav>
                                      </p:tavLst>
                                    </p:anim>
                                    <p:set>
                                      <p:cBhvr>
                                        <p:cTn id="8" dur="1" fill="hold">
                                          <p:stCondLst>
                                            <p:cond delay="299"/>
                                          </p:stCondLst>
                                        </p:cTn>
                                        <p:tgtEl>
                                          <p:spTgt spid="16"/>
                                        </p:tgtEl>
                                        <p:attrNameLst>
                                          <p:attrName>style.visibility</p:attrName>
                                        </p:attrNameLst>
                                      </p:cBhvr>
                                      <p:to>
                                        <p:strVal val="hidden"/>
                                      </p:to>
                                    </p:set>
                                  </p:childTnLst>
                                </p:cTn>
                              </p:par>
                              <p:par>
                                <p:cTn id="9" presetID="10" presetClass="exit" presetSubtype="0" fill="hold" nodeType="withEffect">
                                  <p:stCondLst>
                                    <p:cond delay="0"/>
                                  </p:stCondLst>
                                  <p:childTnLst>
                                    <p:animEffect transition="out" filter="fade">
                                      <p:cBhvr>
                                        <p:cTn id="10" dur="300"/>
                                        <p:tgtEl>
                                          <p:spTgt spid="16"/>
                                        </p:tgtEl>
                                      </p:cBhvr>
                                    </p:animEffect>
                                    <p:set>
                                      <p:cBhvr>
                                        <p:cTn id="11" dur="1" fill="hold">
                                          <p:stCondLst>
                                            <p:cond delay="299"/>
                                          </p:stCondLst>
                                        </p:cTn>
                                        <p:tgtEl>
                                          <p:spTgt spid="16"/>
                                        </p:tgtEl>
                                        <p:attrNameLst>
                                          <p:attrName>style.visibility</p:attrName>
                                        </p:attrNameLst>
                                      </p:cBhvr>
                                      <p:to>
                                        <p:strVal val="hidden"/>
                                      </p:to>
                                    </p:set>
                                  </p:childTnLst>
                                </p:cTn>
                              </p:par>
                            </p:childTnLst>
                          </p:cTn>
                        </p:par>
                        <p:par>
                          <p:cTn id="12" fill="hold">
                            <p:stCondLst>
                              <p:cond delay="300"/>
                            </p:stCondLst>
                            <p:childTnLst>
                              <p:par>
                                <p:cTn id="13" presetID="1" presetClass="mediacall" presetSubtype="0" fill="hold" nodeType="afterEffect">
                                  <p:stCondLst>
                                    <p:cond delay="0"/>
                                  </p:stCondLst>
                                  <p:childTnLst>
                                    <p:cmd type="call" cmd="playFrom(0.0)">
                                      <p:cBhvr>
                                        <p:cTn id="14" dur="1" fill="hold"/>
                                        <p:tgtEl>
                                          <p:spTgt spid="3"/>
                                        </p:tgtEl>
                                      </p:cBhvr>
                                    </p:cmd>
                                  </p:childTnLst>
                                </p:cTn>
                              </p:par>
                            </p:childTnLst>
                          </p:cTn>
                        </p:par>
                      </p:childTnLst>
                    </p:cTn>
                  </p:par>
                </p:childTnLst>
              </p:cTn>
              <p:prevCondLst>
                <p:cond evt="onPrev" delay="0">
                  <p:tgtEl>
                    <p:sldTgt/>
                  </p:tgtEl>
                </p:cond>
              </p:prevCondLst>
              <p:nextCondLst>
                <p:cond evt="onNext" delay="0">
                  <p:tgtEl>
                    <p:sldTgt/>
                  </p:tgtEl>
                </p:cond>
              </p:nextCondLst>
            </p:seq>
            <p:audio>
              <p:cMediaNode vol="80000" numSld="999">
                <p:cTn id="15" fill="hold" display="0">
                  <p:stCondLst>
                    <p:cond delay="indefinite"/>
                  </p:stCondLst>
                  <p:endCondLst>
                    <p:cond evt="onStopAudio" delay="0">
                      <p:tgtEl>
                        <p:sldTgt/>
                      </p:tgtEl>
                    </p:cond>
                  </p:endCondLst>
                </p:cTn>
                <p:tgtEl>
                  <p:spTgt spid="3"/>
                </p:tgtEl>
              </p:cMediaNode>
            </p:audio>
          </p:childTnLst>
        </p:cTn>
      </p:par>
    </p:tnLst>
  </p:timing>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0" y="0"/>
            <a:ext cx="9144000" cy="5143500"/>
          </a:xfrm>
          <a:prstGeom prst="rect">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dirty="0" smtClean="0">
                <a:solidFill>
                  <a:schemeClr val="bg1"/>
                </a:solidFill>
                <a:effectLst>
                  <a:outerShdw blurRad="50800" dist="38100" dir="5400000" algn="t" rotWithShape="0">
                    <a:prstClr val="black">
                      <a:alpha val="40000"/>
                    </a:prstClr>
                  </a:outerShdw>
                </a:effectLst>
                <a:latin typeface="Segoe UI" panose="020B0502040204020203" pitchFamily="34" charset="0"/>
                <a:cs typeface="Segoe UI" panose="020B0502040204020203" pitchFamily="34" charset="0"/>
              </a:rPr>
              <a:t>Shutting down</a:t>
            </a:r>
            <a:endParaRPr lang="en-AU" dirty="0">
              <a:solidFill>
                <a:schemeClr val="bg1"/>
              </a:solidFill>
              <a:effectLst>
                <a:outerShdw blurRad="50800" dist="38100" dir="5400000" algn="t" rotWithShape="0">
                  <a:prstClr val="black">
                    <a:alpha val="40000"/>
                  </a:prstClr>
                </a:outerShdw>
              </a:effectLst>
              <a:latin typeface="Segoe UI" panose="020B0502040204020203" pitchFamily="34" charset="0"/>
              <a:cs typeface="Segoe UI" panose="020B0502040204020203" pitchFamily="34" charset="0"/>
            </a:endParaRPr>
          </a:p>
        </p:txBody>
      </p:sp>
      <p:sp>
        <p:nvSpPr>
          <p:cNvPr id="3" name="Donut 2"/>
          <p:cNvSpPr/>
          <p:nvPr/>
        </p:nvSpPr>
        <p:spPr>
          <a:xfrm>
            <a:off x="4427984" y="2787774"/>
            <a:ext cx="288031" cy="288032"/>
          </a:xfrm>
          <a:prstGeom prst="donut">
            <a:avLst>
              <a:gd name="adj" fmla="val 10811"/>
            </a:avLst>
          </a:prstGeom>
          <a:gradFill flip="none" rotWithShape="1">
            <a:gsLst>
              <a:gs pos="0">
                <a:srgbClr val="0070C0"/>
              </a:gs>
              <a:gs pos="50000">
                <a:srgbClr val="00B0F0"/>
              </a:gs>
              <a:gs pos="100000">
                <a:schemeClr val="bg1"/>
              </a:gs>
            </a:gsLst>
            <a:lin ang="0" scaled="1"/>
            <a:tileRect/>
          </a:gra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solidFill>
                <a:schemeClr val="tx1"/>
              </a:solidFill>
            </a:endParaRPr>
          </a:p>
        </p:txBody>
      </p:sp>
    </p:spTree>
    <p:extLst>
      <p:ext uri="{BB962C8B-B14F-4D97-AF65-F5344CB8AC3E}">
        <p14:creationId xmlns:p14="http://schemas.microsoft.com/office/powerpoint/2010/main" val="1735805884"/>
      </p:ext>
    </p:extLst>
  </p:cSld>
  <p:clrMapOvr>
    <a:masterClrMapping/>
  </p:clrMapOvr>
  <mc:AlternateContent xmlns:mc="http://schemas.openxmlformats.org/markup-compatibility/2006" xmlns:p14="http://schemas.microsoft.com/office/powerpoint/2010/main">
    <mc:Choice Requires="p14">
      <p:transition spd="med" p14:dur="700" advClick="0" advTm="4000">
        <p:fade/>
      </p:transition>
    </mc:Choice>
    <mc:Fallback xmlns="">
      <p:transition spd="med" advClick="0" advTm="4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1"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3000"/>
                                        <p:tgtEl>
                                          <p:spTgt spid="3"/>
                                        </p:tgtEl>
                                      </p:cBhvr>
                                    </p:animEffect>
                                  </p:childTnLst>
                                </p:cTn>
                              </p:par>
                              <p:par>
                                <p:cTn id="8" presetID="8" presetClass="emph" presetSubtype="0" repeatCount="indefinite" fill="hold" grpId="0" nodeType="withEffect">
                                  <p:stCondLst>
                                    <p:cond delay="0"/>
                                  </p:stCondLst>
                                  <p:childTnLst>
                                    <p:animRot by="21600000">
                                      <p:cBhvr>
                                        <p:cTn id="9" dur="2000" fill="hold"/>
                                        <p:tgtEl>
                                          <p:spTgt spid="3"/>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Lst>
  </p:timing>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9144000" cy="51435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Tree>
    <p:extLst>
      <p:ext uri="{BB962C8B-B14F-4D97-AF65-F5344CB8AC3E}">
        <p14:creationId xmlns:p14="http://schemas.microsoft.com/office/powerpoint/2010/main" val="2380034621"/>
      </p:ext>
    </p:extLst>
  </p:cSld>
  <p:clrMapOvr>
    <a:masterClrMapping/>
  </p:clrMapOvr>
  <mc:AlternateContent xmlns:mc="http://schemas.openxmlformats.org/markup-compatibility/2006" xmlns:p14="http://schemas.microsoft.com/office/powerpoint/2010/main">
    <mc:Choice Requires="p14">
      <p:transition spd="slow" p14:dur="2000" advClick="0" advTm="2000">
        <p:fade/>
      </p:transition>
    </mc:Choice>
    <mc:Fallback xmlns="">
      <p:transition spd="slow" advClick="0" advTm="2000">
        <p:fade/>
      </p:transition>
    </mc:Fallback>
  </mc:AlternateContent>
  <p:timing>
    <p:tnLst>
      <p:par>
        <p:cTn id="1" dur="indefinite" restart="never" nodeType="tmRoot"/>
      </p:par>
    </p:tnLst>
  </p:timing>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9144000" cy="51435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200" dirty="0">
              <a:latin typeface="Segoe UI" panose="020B0502040204020203" pitchFamily="34" charset="0"/>
              <a:cs typeface="Segoe UI" panose="020B0502040204020203" pitchFamily="34" charset="0"/>
            </a:endParaRPr>
          </a:p>
        </p:txBody>
      </p:sp>
      <p:grpSp>
        <p:nvGrpSpPr>
          <p:cNvPr id="7" name="Group 6"/>
          <p:cNvGrpSpPr/>
          <p:nvPr/>
        </p:nvGrpSpPr>
        <p:grpSpPr>
          <a:xfrm>
            <a:off x="3590022" y="2325799"/>
            <a:ext cx="1963957" cy="491902"/>
            <a:chOff x="3472139" y="2775438"/>
            <a:chExt cx="1963957" cy="491902"/>
          </a:xfrm>
        </p:grpSpPr>
        <p:grpSp>
          <p:nvGrpSpPr>
            <p:cNvPr id="5" name="Group 4"/>
            <p:cNvGrpSpPr/>
            <p:nvPr/>
          </p:nvGrpSpPr>
          <p:grpSpPr>
            <a:xfrm>
              <a:off x="3472139" y="2852702"/>
              <a:ext cx="235765" cy="337375"/>
              <a:chOff x="1986807" y="2222194"/>
              <a:chExt cx="597762" cy="855383"/>
            </a:xfrm>
            <a:effectLst>
              <a:glow rad="63500">
                <a:schemeClr val="accent2">
                  <a:satMod val="175000"/>
                  <a:alpha val="40000"/>
                </a:schemeClr>
              </a:glow>
            </a:effectLst>
          </p:grpSpPr>
          <p:sp>
            <p:nvSpPr>
              <p:cNvPr id="3" name="Oval 2"/>
              <p:cNvSpPr/>
              <p:nvPr/>
            </p:nvSpPr>
            <p:spPr>
              <a:xfrm>
                <a:off x="1986807" y="2479815"/>
                <a:ext cx="597762" cy="597762"/>
              </a:xfrm>
              <a:prstGeom prst="ellipse">
                <a:avLst/>
              </a:prstGeom>
              <a:noFill/>
              <a:ln w="1270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cxnSp>
            <p:nvCxnSpPr>
              <p:cNvPr id="4" name="Straight Connector 3"/>
              <p:cNvCxnSpPr/>
              <p:nvPr/>
            </p:nvCxnSpPr>
            <p:spPr>
              <a:xfrm flipV="1">
                <a:off x="2285689" y="2222194"/>
                <a:ext cx="0" cy="515241"/>
              </a:xfrm>
              <a:prstGeom prst="line">
                <a:avLst/>
              </a:prstGeom>
              <a:ln w="12700" cap="rnd">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6" name="Rectangle 5"/>
            <p:cNvSpPr/>
            <p:nvPr/>
          </p:nvSpPr>
          <p:spPr>
            <a:xfrm>
              <a:off x="3707904" y="2775438"/>
              <a:ext cx="1728192" cy="49190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200" dirty="0" smtClean="0">
                  <a:latin typeface="Segoe UI" panose="020B0502040204020203" pitchFamily="34" charset="0"/>
                  <a:cs typeface="Segoe UI" panose="020B0502040204020203" pitchFamily="34" charset="0"/>
                </a:rPr>
                <a:t>System has turned off.</a:t>
              </a:r>
              <a:endParaRPr lang="en-AU" sz="1200" dirty="0">
                <a:latin typeface="Segoe UI" panose="020B0502040204020203" pitchFamily="34" charset="0"/>
                <a:cs typeface="Segoe UI" panose="020B0502040204020203" pitchFamily="34" charset="0"/>
              </a:endParaRPr>
            </a:p>
          </p:txBody>
        </p:sp>
      </p:grpSp>
      <p:grpSp>
        <p:nvGrpSpPr>
          <p:cNvPr id="10" name="Group 9"/>
          <p:cNvGrpSpPr/>
          <p:nvPr/>
        </p:nvGrpSpPr>
        <p:grpSpPr>
          <a:xfrm>
            <a:off x="7486838" y="2821158"/>
            <a:ext cx="2341746" cy="3350992"/>
            <a:chOff x="3742422" y="2555463"/>
            <a:chExt cx="235765" cy="337375"/>
          </a:xfrm>
          <a:effectLst>
            <a:glow rad="228600">
              <a:schemeClr val="accent2">
                <a:satMod val="175000"/>
                <a:alpha val="25000"/>
              </a:schemeClr>
            </a:glow>
          </a:effectLst>
        </p:grpSpPr>
        <p:sp>
          <p:nvSpPr>
            <p:cNvPr id="8" name="Oval 7"/>
            <p:cNvSpPr/>
            <p:nvPr/>
          </p:nvSpPr>
          <p:spPr>
            <a:xfrm>
              <a:off x="3742422" y="2657072"/>
              <a:ext cx="235765" cy="235766"/>
            </a:xfrm>
            <a:prstGeom prst="ellipse">
              <a:avLst/>
            </a:prstGeom>
            <a:noFill/>
            <a:ln w="38100" cap="rnd">
              <a:solidFill>
                <a:schemeClr val="bg1">
                  <a:alpha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cxnSp>
          <p:nvCxnSpPr>
            <p:cNvPr id="9" name="Straight Connector 8"/>
            <p:cNvCxnSpPr/>
            <p:nvPr/>
          </p:nvCxnSpPr>
          <p:spPr>
            <a:xfrm flipV="1">
              <a:off x="3860305" y="2555463"/>
              <a:ext cx="0" cy="203218"/>
            </a:xfrm>
            <a:prstGeom prst="line">
              <a:avLst/>
            </a:prstGeom>
            <a:ln w="38100" cap="rnd">
              <a:solidFill>
                <a:schemeClr val="bg1">
                  <a:alpha val="25000"/>
                </a:schemeClr>
              </a:solidFill>
            </a:ln>
          </p:spPr>
          <p:style>
            <a:lnRef idx="1">
              <a:schemeClr val="accent1"/>
            </a:lnRef>
            <a:fillRef idx="0">
              <a:schemeClr val="accent1"/>
            </a:fillRef>
            <a:effectRef idx="0">
              <a:schemeClr val="accent1"/>
            </a:effectRef>
            <a:fontRef idx="minor">
              <a:schemeClr val="tx1"/>
            </a:fontRef>
          </p:style>
        </p:cxnSp>
      </p:grpSp>
      <p:grpSp>
        <p:nvGrpSpPr>
          <p:cNvPr id="11" name="Group 10"/>
          <p:cNvGrpSpPr/>
          <p:nvPr/>
        </p:nvGrpSpPr>
        <p:grpSpPr>
          <a:xfrm>
            <a:off x="-1044624" y="-740618"/>
            <a:ext cx="2948873" cy="4219779"/>
            <a:chOff x="3742422" y="2555463"/>
            <a:chExt cx="235765" cy="337375"/>
          </a:xfrm>
          <a:effectLst>
            <a:glow rad="228600">
              <a:schemeClr val="accent2">
                <a:satMod val="175000"/>
                <a:alpha val="25000"/>
              </a:schemeClr>
            </a:glow>
          </a:effectLst>
        </p:grpSpPr>
        <p:sp>
          <p:nvSpPr>
            <p:cNvPr id="12" name="Oval 11"/>
            <p:cNvSpPr/>
            <p:nvPr/>
          </p:nvSpPr>
          <p:spPr>
            <a:xfrm>
              <a:off x="3742422" y="2657072"/>
              <a:ext cx="235765" cy="235766"/>
            </a:xfrm>
            <a:prstGeom prst="ellipse">
              <a:avLst/>
            </a:prstGeom>
            <a:noFill/>
            <a:ln w="38100" cap="rnd">
              <a:solidFill>
                <a:schemeClr val="bg1">
                  <a:alpha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cxnSp>
          <p:nvCxnSpPr>
            <p:cNvPr id="13" name="Straight Connector 12"/>
            <p:cNvCxnSpPr/>
            <p:nvPr/>
          </p:nvCxnSpPr>
          <p:spPr>
            <a:xfrm flipV="1">
              <a:off x="3860305" y="2555463"/>
              <a:ext cx="0" cy="203218"/>
            </a:xfrm>
            <a:prstGeom prst="line">
              <a:avLst/>
            </a:prstGeom>
            <a:ln w="38100" cap="rnd">
              <a:solidFill>
                <a:schemeClr val="bg1">
                  <a:alpha val="25000"/>
                </a:schemeClr>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1330086031"/>
      </p:ext>
    </p:extLst>
  </p:cSld>
  <p:clrMapOvr>
    <a:masterClrMapping/>
  </p:clrMapOvr>
  <mc:AlternateContent xmlns:mc="http://schemas.openxmlformats.org/markup-compatibility/2006" xmlns:p14="http://schemas.microsoft.com/office/powerpoint/2010/main">
    <mc:Choice Requires="p14">
      <p:transition p14:dur="0" advClick="0" advTm="5000"/>
    </mc:Choice>
    <mc:Fallback xmlns="">
      <p:transition advClick="0" advTm="5000"/>
    </mc:Fallback>
  </mc:AlternateContent>
  <p:timing>
    <p:tnLst>
      <p:par>
        <p:cTn id="1" dur="indefinite" restart="never" nodeType="tmRoot"/>
      </p:par>
    </p:tnLst>
  </p:timing>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5356</TotalTime>
  <Words>7371</Words>
  <Application>Microsoft Office PowerPoint</Application>
  <PresentationFormat>On-screen Show (16:9)</PresentationFormat>
  <Paragraphs>3149</Paragraphs>
  <Slides>218</Slides>
  <Notes>15</Notes>
  <HiddenSlides>0</HiddenSlides>
  <MMClips>27</MMClips>
  <ScaleCrop>false</ScaleCrop>
  <HeadingPairs>
    <vt:vector size="4" baseType="variant">
      <vt:variant>
        <vt:lpstr>Theme</vt:lpstr>
      </vt:variant>
      <vt:variant>
        <vt:i4>1</vt:i4>
      </vt:variant>
      <vt:variant>
        <vt:lpstr>Slide Titles</vt:lpstr>
      </vt:variant>
      <vt:variant>
        <vt:i4>218</vt:i4>
      </vt:variant>
    </vt:vector>
  </HeadingPairs>
  <TitlesOfParts>
    <vt:vector size="219" baseType="lpstr">
      <vt:lpstr>Office Theme</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Company>Toshiba</Company>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Ta-seen</dc:creator>
  <cp:lastModifiedBy>Andrew</cp:lastModifiedBy>
  <cp:revision>400</cp:revision>
  <dcterms:created xsi:type="dcterms:W3CDTF">2013-05-21T12:16:34Z</dcterms:created>
  <dcterms:modified xsi:type="dcterms:W3CDTF">2016-06-05T15:28:52Z</dcterms:modified>
</cp:coreProperties>
</file>